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Ex1.xml" ContentType="application/vnd.ms-office.chartex+xml"/>
  <Override PartName="/ppt/charts/style2.xml" ContentType="application/vnd.ms-office.chartstyle+xml"/>
  <Override PartName="/ppt/charts/colors2.xml" ContentType="application/vnd.ms-office.chartcolorstyle+xml"/>
  <Override PartName="/ppt/charts/chartEx2.xml" ContentType="application/vnd.ms-office.chartex+xml"/>
  <Override PartName="/ppt/charts/style3.xml" ContentType="application/vnd.ms-office.chartstyle+xml"/>
  <Override PartName="/ppt/charts/colors3.xml" ContentType="application/vnd.ms-office.chartcolorstyle+xml"/>
  <Override PartName="/ppt/charts/chart2.xml" ContentType="application/vnd.openxmlformats-officedocument.drawingml.chart+xml"/>
  <Override PartName="/ppt/charts/style4.xml" ContentType="application/vnd.ms-office.chartstyle+xml"/>
  <Override PartName="/ppt/charts/colors4.xml" ContentType="application/vnd.ms-office.chartcolorstyle+xml"/>
  <Override PartName="/ppt/charts/chart3.xml" ContentType="application/vnd.openxmlformats-officedocument.drawingml.chart+xml"/>
  <Override PartName="/ppt/charts/style5.xml" ContentType="application/vnd.ms-office.chartstyle+xml"/>
  <Override PartName="/ppt/charts/colors5.xml" ContentType="application/vnd.ms-office.chartcolorstyle+xml"/>
  <Override PartName="/ppt/charts/chart4.xml" ContentType="application/vnd.openxmlformats-officedocument.drawingml.chart+xml"/>
  <Override PartName="/ppt/charts/style6.xml" ContentType="application/vnd.ms-office.chartstyle+xml"/>
  <Override PartName="/ppt/charts/colors6.xml" ContentType="application/vnd.ms-office.chartcolorstyle+xml"/>
  <Override PartName="/ppt/charts/chart5.xml" ContentType="application/vnd.openxmlformats-officedocument.drawingml.chart+xml"/>
  <Override PartName="/ppt/charts/style7.xml" ContentType="application/vnd.ms-office.chartstyle+xml"/>
  <Override PartName="/ppt/charts/colors7.xml" ContentType="application/vnd.ms-office.chartcolorstyle+xml"/>
  <Override PartName="/ppt/charts/chart6.xml" ContentType="application/vnd.openxmlformats-officedocument.drawingml.chart+xml"/>
  <Override PartName="/ppt/charts/style8.xml" ContentType="application/vnd.ms-office.chartstyle+xml"/>
  <Override PartName="/ppt/charts/colors8.xml" ContentType="application/vnd.ms-office.chartcolorstyle+xml"/>
  <Override PartName="/ppt/charts/chart7.xml" ContentType="application/vnd.openxmlformats-officedocument.drawingml.chart+xml"/>
  <Override PartName="/ppt/charts/style9.xml" ContentType="application/vnd.ms-office.chartstyle+xml"/>
  <Override PartName="/ppt/charts/colors9.xml" ContentType="application/vnd.ms-office.chartcolorstyle+xml"/>
  <Override PartName="/ppt/charts/chart8.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9.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10.xml" ContentType="application/vnd.openxmlformats-officedocument.drawingml.chart+xml"/>
  <Override PartName="/ppt/charts/style12.xml" ContentType="application/vnd.ms-office.chartstyle+xml"/>
  <Override PartName="/ppt/charts/colors12.xml" ContentType="application/vnd.ms-office.chartcolorstyle+xml"/>
  <Override PartName="/ppt/charts/chart11.xml" ContentType="application/vnd.openxmlformats-officedocument.drawingml.chart+xml"/>
  <Override PartName="/ppt/charts/style13.xml" ContentType="application/vnd.ms-office.chartstyle+xml"/>
  <Override PartName="/ppt/charts/colors13.xml" ContentType="application/vnd.ms-office.chartcolorstyle+xml"/>
  <Override PartName="/ppt/charts/chart12.xml" ContentType="application/vnd.openxmlformats-officedocument.drawingml.chart+xml"/>
  <Override PartName="/ppt/charts/style14.xml" ContentType="application/vnd.ms-office.chartstyle+xml"/>
  <Override PartName="/ppt/charts/colors14.xml" ContentType="application/vnd.ms-office.chartcolorstyle+xml"/>
  <Override PartName="/ppt/charts/chart13.xml" ContentType="application/vnd.openxmlformats-officedocument.drawingml.chart+xml"/>
  <Override PartName="/ppt/charts/style15.xml" ContentType="application/vnd.ms-office.chartstyle+xml"/>
  <Override PartName="/ppt/charts/colors15.xml" ContentType="application/vnd.ms-office.chartcolorstyle+xml"/>
  <Override PartName="/ppt/charts/chart14.xml" ContentType="application/vnd.openxmlformats-officedocument.drawingml.chart+xml"/>
  <Override PartName="/ppt/charts/style16.xml" ContentType="application/vnd.ms-office.chartstyle+xml"/>
  <Override PartName="/ppt/charts/colors16.xml" ContentType="application/vnd.ms-office.chartcolorstyl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76" r:id="rId7"/>
    <p:sldId id="261" r:id="rId8"/>
    <p:sldId id="262" r:id="rId9"/>
    <p:sldId id="277" r:id="rId10"/>
    <p:sldId id="263" r:id="rId11"/>
    <p:sldId id="264" r:id="rId12"/>
    <p:sldId id="265" r:id="rId13"/>
    <p:sldId id="278" r:id="rId14"/>
    <p:sldId id="266" r:id="rId15"/>
    <p:sldId id="267" r:id="rId16"/>
    <p:sldId id="268" r:id="rId17"/>
    <p:sldId id="269" r:id="rId18"/>
    <p:sldId id="279" r:id="rId19"/>
    <p:sldId id="270" r:id="rId20"/>
    <p:sldId id="271" r:id="rId21"/>
    <p:sldId id="272" r:id="rId22"/>
    <p:sldId id="280" r:id="rId23"/>
    <p:sldId id="273" r:id="rId24"/>
    <p:sldId id="274" r:id="rId25"/>
    <p:sldId id="275"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08A8137-7010-44B7-8D54-1B46556C4BEC}" v="2029" dt="2023-08-29T03:06:01.59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79" d="100"/>
          <a:sy n="79" d="100"/>
        </p:scale>
        <p:origin x="773"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eepak Prasad Gupta" userId="d6fab5158667db0f" providerId="LiveId" clId="{008A8137-7010-44B7-8D54-1B46556C4BEC}"/>
    <pc:docChg chg="undo redo custSel addSld delSld modSld">
      <pc:chgData name="Deepak Prasad Gupta" userId="d6fab5158667db0f" providerId="LiveId" clId="{008A8137-7010-44B7-8D54-1B46556C4BEC}" dt="2023-08-29T03:06:22.729" v="7514" actId="1076"/>
      <pc:docMkLst>
        <pc:docMk/>
      </pc:docMkLst>
      <pc:sldChg chg="addSp delSp modSp mod">
        <pc:chgData name="Deepak Prasad Gupta" userId="d6fab5158667db0f" providerId="LiveId" clId="{008A8137-7010-44B7-8D54-1B46556C4BEC}" dt="2023-08-28T15:04:19.029" v="5707" actId="14"/>
        <pc:sldMkLst>
          <pc:docMk/>
          <pc:sldMk cId="3460481817" sldId="257"/>
        </pc:sldMkLst>
        <pc:spChg chg="add del">
          <ac:chgData name="Deepak Prasad Gupta" userId="d6fab5158667db0f" providerId="LiveId" clId="{008A8137-7010-44B7-8D54-1B46556C4BEC}" dt="2023-08-27T01:40:44.125" v="350" actId="478"/>
          <ac:spMkLst>
            <pc:docMk/>
            <pc:sldMk cId="3460481817" sldId="257"/>
            <ac:spMk id="3" creationId="{6D58C327-B888-53F6-D460-16F71118513E}"/>
          </ac:spMkLst>
        </pc:spChg>
        <pc:spChg chg="mod">
          <ac:chgData name="Deepak Prasad Gupta" userId="d6fab5158667db0f" providerId="LiveId" clId="{008A8137-7010-44B7-8D54-1B46556C4BEC}" dt="2023-08-28T15:04:19.029" v="5707" actId="14"/>
          <ac:spMkLst>
            <pc:docMk/>
            <pc:sldMk cId="3460481817" sldId="257"/>
            <ac:spMk id="4" creationId="{6F7CD7B1-D3F6-3F19-58AD-420E28A5A052}"/>
          </ac:spMkLst>
        </pc:spChg>
        <pc:spChg chg="add mod">
          <ac:chgData name="Deepak Prasad Gupta" userId="d6fab5158667db0f" providerId="LiveId" clId="{008A8137-7010-44B7-8D54-1B46556C4BEC}" dt="2023-08-27T02:40:54.798" v="989" actId="2710"/>
          <ac:spMkLst>
            <pc:docMk/>
            <pc:sldMk cId="3460481817" sldId="257"/>
            <ac:spMk id="5" creationId="{832F5E01-D713-9F44-DBDC-6E3435DA9BE5}"/>
          </ac:spMkLst>
        </pc:spChg>
        <pc:spChg chg="mod">
          <ac:chgData name="Deepak Prasad Gupta" userId="d6fab5158667db0f" providerId="LiveId" clId="{008A8137-7010-44B7-8D54-1B46556C4BEC}" dt="2023-08-27T02:39:35.408" v="977" actId="21"/>
          <ac:spMkLst>
            <pc:docMk/>
            <pc:sldMk cId="3460481817" sldId="257"/>
            <ac:spMk id="6" creationId="{820E2A92-00E9-E55B-87C8-6F1C4A77782E}"/>
          </ac:spMkLst>
        </pc:spChg>
        <pc:picChg chg="add mod">
          <ac:chgData name="Deepak Prasad Gupta" userId="d6fab5158667db0f" providerId="LiveId" clId="{008A8137-7010-44B7-8D54-1B46556C4BEC}" dt="2023-08-27T02:40:49.446" v="988" actId="1076"/>
          <ac:picMkLst>
            <pc:docMk/>
            <pc:sldMk cId="3460481817" sldId="257"/>
            <ac:picMk id="2050" creationId="{0BC71B67-4CA4-A2E6-D2FD-4B6909DB9B63}"/>
          </ac:picMkLst>
        </pc:picChg>
      </pc:sldChg>
      <pc:sldChg chg="addSp delSp modSp add mod setBg">
        <pc:chgData name="Deepak Prasad Gupta" userId="d6fab5158667db0f" providerId="LiveId" clId="{008A8137-7010-44B7-8D54-1B46556C4BEC}" dt="2023-08-28T15:04:13.224" v="5706" actId="14"/>
        <pc:sldMkLst>
          <pc:docMk/>
          <pc:sldMk cId="2393746301" sldId="258"/>
        </pc:sldMkLst>
        <pc:spChg chg="mod ord">
          <ac:chgData name="Deepak Prasad Gupta" userId="d6fab5158667db0f" providerId="LiveId" clId="{008A8137-7010-44B7-8D54-1B46556C4BEC}" dt="2023-08-28T15:04:13.224" v="5706" actId="14"/>
          <ac:spMkLst>
            <pc:docMk/>
            <pc:sldMk cId="2393746301" sldId="258"/>
            <ac:spMk id="4" creationId="{6F7CD7B1-D3F6-3F19-58AD-420E28A5A052}"/>
          </ac:spMkLst>
        </pc:spChg>
        <pc:spChg chg="del mod">
          <ac:chgData name="Deepak Prasad Gupta" userId="d6fab5158667db0f" providerId="LiveId" clId="{008A8137-7010-44B7-8D54-1B46556C4BEC}" dt="2023-08-27T02:46:02.038" v="1038" actId="12084"/>
          <ac:spMkLst>
            <pc:docMk/>
            <pc:sldMk cId="2393746301" sldId="258"/>
            <ac:spMk id="6" creationId="{820E2A92-00E9-E55B-87C8-6F1C4A77782E}"/>
          </ac:spMkLst>
        </pc:spChg>
        <pc:graphicFrameChg chg="add mod">
          <ac:chgData name="Deepak Prasad Gupta" userId="d6fab5158667db0f" providerId="LiveId" clId="{008A8137-7010-44B7-8D54-1B46556C4BEC}" dt="2023-08-27T02:56:32.167" v="1072"/>
          <ac:graphicFrameMkLst>
            <pc:docMk/>
            <pc:sldMk cId="2393746301" sldId="258"/>
            <ac:graphicFrameMk id="2" creationId="{43FE912F-5EC9-9202-4576-AA260AEE288E}"/>
          </ac:graphicFrameMkLst>
        </pc:graphicFrameChg>
        <pc:picChg chg="add del mod">
          <ac:chgData name="Deepak Prasad Gupta" userId="d6fab5158667db0f" providerId="LiveId" clId="{008A8137-7010-44B7-8D54-1B46556C4BEC}" dt="2023-08-27T12:28:21.507" v="2715" actId="478"/>
          <ac:picMkLst>
            <pc:docMk/>
            <pc:sldMk cId="2393746301" sldId="258"/>
            <ac:picMk id="3" creationId="{B03FAF5A-2E8B-9E75-71C9-EAF78B0E89B3}"/>
          </ac:picMkLst>
        </pc:picChg>
        <pc:picChg chg="add del">
          <ac:chgData name="Deepak Prasad Gupta" userId="d6fab5158667db0f" providerId="LiveId" clId="{008A8137-7010-44B7-8D54-1B46556C4BEC}" dt="2023-08-27T12:22:51.771" v="2698" actId="478"/>
          <ac:picMkLst>
            <pc:docMk/>
            <pc:sldMk cId="2393746301" sldId="258"/>
            <ac:picMk id="1026" creationId="{632267F1-A810-50CA-2F9E-E994533CE544}"/>
          </ac:picMkLst>
        </pc:picChg>
        <pc:picChg chg="add del mod">
          <ac:chgData name="Deepak Prasad Gupta" userId="d6fab5158667db0f" providerId="LiveId" clId="{008A8137-7010-44B7-8D54-1B46556C4BEC}" dt="2023-08-27T12:27:18.935" v="2705" actId="478"/>
          <ac:picMkLst>
            <pc:docMk/>
            <pc:sldMk cId="2393746301" sldId="258"/>
            <ac:picMk id="1028" creationId="{EBA19CBB-4C41-01C1-C5F0-BBD7E382D36F}"/>
          </ac:picMkLst>
        </pc:picChg>
        <pc:picChg chg="add del mod">
          <ac:chgData name="Deepak Prasad Gupta" userId="d6fab5158667db0f" providerId="LiveId" clId="{008A8137-7010-44B7-8D54-1B46556C4BEC}" dt="2023-08-27T12:28:19.942" v="2714" actId="478"/>
          <ac:picMkLst>
            <pc:docMk/>
            <pc:sldMk cId="2393746301" sldId="258"/>
            <ac:picMk id="1030" creationId="{7F96CF41-2EF4-55B9-2C06-41D0D50A626F}"/>
          </ac:picMkLst>
        </pc:picChg>
        <pc:picChg chg="add del">
          <ac:chgData name="Deepak Prasad Gupta" userId="d6fab5158667db0f" providerId="LiveId" clId="{008A8137-7010-44B7-8D54-1B46556C4BEC}" dt="2023-08-27T02:41:51.101" v="991"/>
          <ac:picMkLst>
            <pc:docMk/>
            <pc:sldMk cId="2393746301" sldId="258"/>
            <ac:picMk id="3074" creationId="{0A4540A6-C8C7-B11E-D234-45E5FCC9F76D}"/>
          </ac:picMkLst>
        </pc:picChg>
        <pc:picChg chg="add del mod">
          <ac:chgData name="Deepak Prasad Gupta" userId="d6fab5158667db0f" providerId="LiveId" clId="{008A8137-7010-44B7-8D54-1B46556C4BEC}" dt="2023-08-27T02:46:13.789" v="1039" actId="478"/>
          <ac:picMkLst>
            <pc:docMk/>
            <pc:sldMk cId="2393746301" sldId="258"/>
            <ac:picMk id="3076" creationId="{3F1EB4CB-91D3-2662-D70E-F2CAB9BD6A61}"/>
          </ac:picMkLst>
        </pc:picChg>
      </pc:sldChg>
      <pc:sldChg chg="addSp delSp modSp add mod">
        <pc:chgData name="Deepak Prasad Gupta" userId="d6fab5158667db0f" providerId="LiveId" clId="{008A8137-7010-44B7-8D54-1B46556C4BEC}" dt="2023-08-28T15:04:07.586" v="5705" actId="14"/>
        <pc:sldMkLst>
          <pc:docMk/>
          <pc:sldMk cId="3658049928" sldId="259"/>
        </pc:sldMkLst>
        <pc:spChg chg="add del mod">
          <ac:chgData name="Deepak Prasad Gupta" userId="d6fab5158667db0f" providerId="LiveId" clId="{008A8137-7010-44B7-8D54-1B46556C4BEC}" dt="2023-08-27T02:23:54.773" v="901" actId="478"/>
          <ac:spMkLst>
            <pc:docMk/>
            <pc:sldMk cId="3658049928" sldId="259"/>
            <ac:spMk id="2" creationId="{70A23E84-0947-1A07-E0E0-0A8C4D207577}"/>
          </ac:spMkLst>
        </pc:spChg>
        <pc:spChg chg="add del mod">
          <ac:chgData name="Deepak Prasad Gupta" userId="d6fab5158667db0f" providerId="LiveId" clId="{008A8137-7010-44B7-8D54-1B46556C4BEC}" dt="2023-08-27T02:24:12.553" v="902" actId="478"/>
          <ac:spMkLst>
            <pc:docMk/>
            <pc:sldMk cId="3658049928" sldId="259"/>
            <ac:spMk id="3" creationId="{5D2D3216-C934-F723-C890-343BE96D1C17}"/>
          </ac:spMkLst>
        </pc:spChg>
        <pc:spChg chg="mod">
          <ac:chgData name="Deepak Prasad Gupta" userId="d6fab5158667db0f" providerId="LiveId" clId="{008A8137-7010-44B7-8D54-1B46556C4BEC}" dt="2023-08-28T15:04:07.586" v="5705" actId="14"/>
          <ac:spMkLst>
            <pc:docMk/>
            <pc:sldMk cId="3658049928" sldId="259"/>
            <ac:spMk id="4" creationId="{6F7CD7B1-D3F6-3F19-58AD-420E28A5A052}"/>
          </ac:spMkLst>
        </pc:spChg>
        <pc:spChg chg="add mod">
          <ac:chgData name="Deepak Prasad Gupta" userId="d6fab5158667db0f" providerId="LiveId" clId="{008A8137-7010-44B7-8D54-1B46556C4BEC}" dt="2023-08-27T03:00:12.105" v="1076" actId="404"/>
          <ac:spMkLst>
            <pc:docMk/>
            <pc:sldMk cId="3658049928" sldId="259"/>
            <ac:spMk id="5" creationId="{E3CA227A-AB0F-AF66-0177-5C2DC92D19E6}"/>
          </ac:spMkLst>
        </pc:spChg>
        <pc:spChg chg="mod">
          <ac:chgData name="Deepak Prasad Gupta" userId="d6fab5158667db0f" providerId="LiveId" clId="{008A8137-7010-44B7-8D54-1B46556C4BEC}" dt="2023-08-27T02:14:58.558" v="822" actId="5793"/>
          <ac:spMkLst>
            <pc:docMk/>
            <pc:sldMk cId="3658049928" sldId="259"/>
            <ac:spMk id="6" creationId="{820E2A92-00E9-E55B-87C8-6F1C4A77782E}"/>
          </ac:spMkLst>
        </pc:spChg>
        <pc:spChg chg="add mod">
          <ac:chgData name="Deepak Prasad Gupta" userId="d6fab5158667db0f" providerId="LiveId" clId="{008A8137-7010-44B7-8D54-1B46556C4BEC}" dt="2023-08-27T02:35:43.289" v="963" actId="20577"/>
          <ac:spMkLst>
            <pc:docMk/>
            <pc:sldMk cId="3658049928" sldId="259"/>
            <ac:spMk id="7" creationId="{E00C6396-6318-ADDB-E248-B107F04958F1}"/>
          </ac:spMkLst>
        </pc:spChg>
        <pc:grpChg chg="add mod">
          <ac:chgData name="Deepak Prasad Gupta" userId="d6fab5158667db0f" providerId="LiveId" clId="{008A8137-7010-44B7-8D54-1B46556C4BEC}" dt="2023-08-27T02:35:08.569" v="954" actId="1076"/>
          <ac:grpSpMkLst>
            <pc:docMk/>
            <pc:sldMk cId="3658049928" sldId="259"/>
            <ac:grpSpMk id="12" creationId="{2F74A8C9-3E10-084F-F172-953904A4D35A}"/>
          </ac:grpSpMkLst>
        </pc:grpChg>
        <pc:picChg chg="add mod">
          <ac:chgData name="Deepak Prasad Gupta" userId="d6fab5158667db0f" providerId="LiveId" clId="{008A8137-7010-44B7-8D54-1B46556C4BEC}" dt="2023-08-27T03:00:43.692" v="1087" actId="1440"/>
          <ac:picMkLst>
            <pc:docMk/>
            <pc:sldMk cId="3658049928" sldId="259"/>
            <ac:picMk id="9" creationId="{E6592E70-C10B-8F3A-1446-B5EB57EDFB41}"/>
          </ac:picMkLst>
        </pc:picChg>
        <pc:picChg chg="add mod">
          <ac:chgData name="Deepak Prasad Gupta" userId="d6fab5158667db0f" providerId="LiveId" clId="{008A8137-7010-44B7-8D54-1B46556C4BEC}" dt="2023-08-27T03:00:40.411" v="1086" actId="1440"/>
          <ac:picMkLst>
            <pc:docMk/>
            <pc:sldMk cId="3658049928" sldId="259"/>
            <ac:picMk id="11" creationId="{491348E2-6B5F-17D3-1A56-B057558D7796}"/>
          </ac:picMkLst>
        </pc:picChg>
        <pc:picChg chg="add del mod">
          <ac:chgData name="Deepak Prasad Gupta" userId="d6fab5158667db0f" providerId="LiveId" clId="{008A8137-7010-44B7-8D54-1B46556C4BEC}" dt="2023-08-27T02:24:22.541" v="905" actId="478"/>
          <ac:picMkLst>
            <pc:docMk/>
            <pc:sldMk cId="3658049928" sldId="259"/>
            <ac:picMk id="1026" creationId="{30508E5A-0D48-953E-C74E-0CB0E9F01D35}"/>
          </ac:picMkLst>
        </pc:picChg>
      </pc:sldChg>
      <pc:sldChg chg="addSp delSp modSp add mod setBg">
        <pc:chgData name="Deepak Prasad Gupta" userId="d6fab5158667db0f" providerId="LiveId" clId="{008A8137-7010-44B7-8D54-1B46556C4BEC}" dt="2023-08-28T15:04:02.455" v="5704" actId="14"/>
        <pc:sldMkLst>
          <pc:docMk/>
          <pc:sldMk cId="2899246630" sldId="260"/>
        </pc:sldMkLst>
        <pc:spChg chg="add mod">
          <ac:chgData name="Deepak Prasad Gupta" userId="d6fab5158667db0f" providerId="LiveId" clId="{008A8137-7010-44B7-8D54-1B46556C4BEC}" dt="2023-08-27T12:33:52.010" v="2739" actId="108"/>
          <ac:spMkLst>
            <pc:docMk/>
            <pc:sldMk cId="2899246630" sldId="260"/>
            <ac:spMk id="2" creationId="{927B651E-F774-DAAC-7E30-3BC8CC64F1A8}"/>
          </ac:spMkLst>
        </pc:spChg>
        <pc:spChg chg="add del mod">
          <ac:chgData name="Deepak Prasad Gupta" userId="d6fab5158667db0f" providerId="LiveId" clId="{008A8137-7010-44B7-8D54-1B46556C4BEC}" dt="2023-08-27T03:06:27.528" v="1395" actId="12084"/>
          <ac:spMkLst>
            <pc:docMk/>
            <pc:sldMk cId="2899246630" sldId="260"/>
            <ac:spMk id="3" creationId="{09323983-0CC4-A3F1-3889-9C7380292188}"/>
          </ac:spMkLst>
        </pc:spChg>
        <pc:spChg chg="mod">
          <ac:chgData name="Deepak Prasad Gupta" userId="d6fab5158667db0f" providerId="LiveId" clId="{008A8137-7010-44B7-8D54-1B46556C4BEC}" dt="2023-08-28T15:04:02.455" v="5704" actId="14"/>
          <ac:spMkLst>
            <pc:docMk/>
            <pc:sldMk cId="2899246630" sldId="260"/>
            <ac:spMk id="4" creationId="{6F7CD7B1-D3F6-3F19-58AD-420E28A5A052}"/>
          </ac:spMkLst>
        </pc:spChg>
        <pc:spChg chg="del mod">
          <ac:chgData name="Deepak Prasad Gupta" userId="d6fab5158667db0f" providerId="LiveId" clId="{008A8137-7010-44B7-8D54-1B46556C4BEC}" dt="2023-08-27T03:21:06.867" v="1492" actId="478"/>
          <ac:spMkLst>
            <pc:docMk/>
            <pc:sldMk cId="2899246630" sldId="260"/>
            <ac:spMk id="6" creationId="{820E2A92-00E9-E55B-87C8-6F1C4A77782E}"/>
          </ac:spMkLst>
        </pc:spChg>
        <pc:grpChg chg="del">
          <ac:chgData name="Deepak Prasad Gupta" userId="d6fab5158667db0f" providerId="LiveId" clId="{008A8137-7010-44B7-8D54-1B46556C4BEC}" dt="2023-08-27T03:01:40.888" v="1101" actId="478"/>
          <ac:grpSpMkLst>
            <pc:docMk/>
            <pc:sldMk cId="2899246630" sldId="260"/>
            <ac:grpSpMk id="12" creationId="{2F74A8C9-3E10-084F-F172-953904A4D35A}"/>
          </ac:grpSpMkLst>
        </pc:grpChg>
        <pc:graphicFrameChg chg="add mod modGraphic">
          <ac:chgData name="Deepak Prasad Gupta" userId="d6fab5158667db0f" providerId="LiveId" clId="{008A8137-7010-44B7-8D54-1B46556C4BEC}" dt="2023-08-27T12:34:45.791" v="2748" actId="208"/>
          <ac:graphicFrameMkLst>
            <pc:docMk/>
            <pc:sldMk cId="2899246630" sldId="260"/>
            <ac:graphicFrameMk id="8" creationId="{C2F4F7B5-4DC4-3A32-C0D1-9A3ACF869D7B}"/>
          </ac:graphicFrameMkLst>
        </pc:graphicFrameChg>
        <pc:picChg chg="add del mod">
          <ac:chgData name="Deepak Prasad Gupta" userId="d6fab5158667db0f" providerId="LiveId" clId="{008A8137-7010-44B7-8D54-1B46556C4BEC}" dt="2023-08-27T03:21:06.867" v="1492" actId="478"/>
          <ac:picMkLst>
            <pc:docMk/>
            <pc:sldMk cId="2899246630" sldId="260"/>
            <ac:picMk id="4098" creationId="{8EADE2EE-6345-7600-0EF1-7F3D16AC89FD}"/>
          </ac:picMkLst>
        </pc:picChg>
      </pc:sldChg>
      <pc:sldChg chg="addSp delSp modSp add mod setBg">
        <pc:chgData name="Deepak Prasad Gupta" userId="d6fab5158667db0f" providerId="LiveId" clId="{008A8137-7010-44B7-8D54-1B46556C4BEC}" dt="2023-08-28T15:03:57.351" v="5703" actId="14"/>
        <pc:sldMkLst>
          <pc:docMk/>
          <pc:sldMk cId="2170664469" sldId="261"/>
        </pc:sldMkLst>
        <pc:spChg chg="del">
          <ac:chgData name="Deepak Prasad Gupta" userId="d6fab5158667db0f" providerId="LiveId" clId="{008A8137-7010-44B7-8D54-1B46556C4BEC}" dt="2023-08-27T12:16:59.885" v="2626" actId="478"/>
          <ac:spMkLst>
            <pc:docMk/>
            <pc:sldMk cId="2170664469" sldId="261"/>
            <ac:spMk id="2" creationId="{927B651E-F774-DAAC-7E30-3BC8CC64F1A8}"/>
          </ac:spMkLst>
        </pc:spChg>
        <pc:spChg chg="add del">
          <ac:chgData name="Deepak Prasad Gupta" userId="d6fab5158667db0f" providerId="LiveId" clId="{008A8137-7010-44B7-8D54-1B46556C4BEC}" dt="2023-08-27T12:12:47.769" v="2554" actId="11529"/>
          <ac:spMkLst>
            <pc:docMk/>
            <pc:sldMk cId="2170664469" sldId="261"/>
            <ac:spMk id="3" creationId="{D821C6CC-1E39-A3A0-6501-28989DA61DD7}"/>
          </ac:spMkLst>
        </pc:spChg>
        <pc:spChg chg="mod">
          <ac:chgData name="Deepak Prasad Gupta" userId="d6fab5158667db0f" providerId="LiveId" clId="{008A8137-7010-44B7-8D54-1B46556C4BEC}" dt="2023-08-28T15:03:57.351" v="5703" actId="14"/>
          <ac:spMkLst>
            <pc:docMk/>
            <pc:sldMk cId="2170664469" sldId="261"/>
            <ac:spMk id="4" creationId="{6F7CD7B1-D3F6-3F19-58AD-420E28A5A052}"/>
          </ac:spMkLst>
        </pc:spChg>
        <pc:spChg chg="add mod">
          <ac:chgData name="Deepak Prasad Gupta" userId="d6fab5158667db0f" providerId="LiveId" clId="{008A8137-7010-44B7-8D54-1B46556C4BEC}" dt="2023-08-27T12:35:43.339" v="2751" actId="404"/>
          <ac:spMkLst>
            <pc:docMk/>
            <pc:sldMk cId="2170664469" sldId="261"/>
            <ac:spMk id="5" creationId="{920C10BE-92C8-A84C-0F47-93C14458EEA8}"/>
          </ac:spMkLst>
        </pc:spChg>
        <pc:spChg chg="add del mod">
          <ac:chgData name="Deepak Prasad Gupta" userId="d6fab5158667db0f" providerId="LiveId" clId="{008A8137-7010-44B7-8D54-1B46556C4BEC}" dt="2023-08-27T13:12:28.060" v="3128" actId="478"/>
          <ac:spMkLst>
            <pc:docMk/>
            <pc:sldMk cId="2170664469" sldId="261"/>
            <ac:spMk id="7" creationId="{07481DB9-7689-E3D3-E5C4-08F9A6DDC196}"/>
          </ac:spMkLst>
        </pc:spChg>
        <pc:spChg chg="add mod ord">
          <ac:chgData name="Deepak Prasad Gupta" userId="d6fab5158667db0f" providerId="LiveId" clId="{008A8137-7010-44B7-8D54-1B46556C4BEC}" dt="2023-08-27T13:13:01.979" v="3136" actId="20577"/>
          <ac:spMkLst>
            <pc:docMk/>
            <pc:sldMk cId="2170664469" sldId="261"/>
            <ac:spMk id="9" creationId="{B8517C53-F155-A8F3-2849-75FA9C85DDE3}"/>
          </ac:spMkLst>
        </pc:spChg>
        <pc:spChg chg="add del mod">
          <ac:chgData name="Deepak Prasad Gupta" userId="d6fab5158667db0f" providerId="LiveId" clId="{008A8137-7010-44B7-8D54-1B46556C4BEC}" dt="2023-08-27T13:18:29.790" v="3177" actId="12084"/>
          <ac:spMkLst>
            <pc:docMk/>
            <pc:sldMk cId="2170664469" sldId="261"/>
            <ac:spMk id="10" creationId="{EA1095E6-9BE0-B920-04F1-C0A99CB138CE}"/>
          </ac:spMkLst>
        </pc:spChg>
        <pc:spChg chg="add mod">
          <ac:chgData name="Deepak Prasad Gupta" userId="d6fab5158667db0f" providerId="LiveId" clId="{008A8137-7010-44B7-8D54-1B46556C4BEC}" dt="2023-08-27T13:24:40.659" v="3265" actId="20577"/>
          <ac:spMkLst>
            <pc:docMk/>
            <pc:sldMk cId="2170664469" sldId="261"/>
            <ac:spMk id="13" creationId="{20D28A1E-ED8D-6066-1160-321A9C30F122}"/>
          </ac:spMkLst>
        </pc:spChg>
        <pc:spChg chg="add mod">
          <ac:chgData name="Deepak Prasad Gupta" userId="d6fab5158667db0f" providerId="LiveId" clId="{008A8137-7010-44B7-8D54-1B46556C4BEC}" dt="2023-08-27T13:24:25.357" v="3250" actId="2711"/>
          <ac:spMkLst>
            <pc:docMk/>
            <pc:sldMk cId="2170664469" sldId="261"/>
            <ac:spMk id="14" creationId="{68AE25B4-9BEA-1064-FC40-AEA8BFCBD0B4}"/>
          </ac:spMkLst>
        </pc:spChg>
        <pc:spChg chg="add mod">
          <ac:chgData name="Deepak Prasad Gupta" userId="d6fab5158667db0f" providerId="LiveId" clId="{008A8137-7010-44B7-8D54-1B46556C4BEC}" dt="2023-08-27T13:21:45.844" v="3217" actId="13822"/>
          <ac:spMkLst>
            <pc:docMk/>
            <pc:sldMk cId="2170664469" sldId="261"/>
            <ac:spMk id="15" creationId="{941EC177-4C75-DED6-FAA8-A000BA1C5DCE}"/>
          </ac:spMkLst>
        </pc:spChg>
        <pc:spChg chg="add mod">
          <ac:chgData name="Deepak Prasad Gupta" userId="d6fab5158667db0f" providerId="LiveId" clId="{008A8137-7010-44B7-8D54-1B46556C4BEC}" dt="2023-08-27T13:22:18.727" v="3236" actId="1076"/>
          <ac:spMkLst>
            <pc:docMk/>
            <pc:sldMk cId="2170664469" sldId="261"/>
            <ac:spMk id="16" creationId="{215BF81A-E242-71D8-337F-26E8B52DADAC}"/>
          </ac:spMkLst>
        </pc:spChg>
        <pc:graphicFrameChg chg="add del mod">
          <ac:chgData name="Deepak Prasad Gupta" userId="d6fab5158667db0f" providerId="LiveId" clId="{008A8137-7010-44B7-8D54-1B46556C4BEC}" dt="2023-08-27T13:02:52.948" v="2782" actId="478"/>
          <ac:graphicFrameMkLst>
            <pc:docMk/>
            <pc:sldMk cId="2170664469" sldId="261"/>
            <ac:graphicFrameMk id="6" creationId="{2454BE04-00AA-2154-B097-6F9C48CE9E70}"/>
          </ac:graphicFrameMkLst>
        </pc:graphicFrameChg>
        <pc:graphicFrameChg chg="del mod">
          <ac:chgData name="Deepak Prasad Gupta" userId="d6fab5158667db0f" providerId="LiveId" clId="{008A8137-7010-44B7-8D54-1B46556C4BEC}" dt="2023-08-27T12:16:54.832" v="2625" actId="478"/>
          <ac:graphicFrameMkLst>
            <pc:docMk/>
            <pc:sldMk cId="2170664469" sldId="261"/>
            <ac:graphicFrameMk id="8" creationId="{C2F4F7B5-4DC4-3A32-C0D1-9A3ACF869D7B}"/>
          </ac:graphicFrameMkLst>
        </pc:graphicFrameChg>
        <pc:graphicFrameChg chg="add mod modGraphic">
          <ac:chgData name="Deepak Prasad Gupta" userId="d6fab5158667db0f" providerId="LiveId" clId="{008A8137-7010-44B7-8D54-1B46556C4BEC}" dt="2023-08-27T13:26:37.645" v="3282" actId="108"/>
          <ac:graphicFrameMkLst>
            <pc:docMk/>
            <pc:sldMk cId="2170664469" sldId="261"/>
            <ac:graphicFrameMk id="11" creationId="{8FA8E990-E543-093E-F565-A43AC6168C87}"/>
          </ac:graphicFrameMkLst>
        </pc:graphicFrameChg>
        <pc:graphicFrameChg chg="add mod">
          <ac:chgData name="Deepak Prasad Gupta" userId="d6fab5158667db0f" providerId="LiveId" clId="{008A8137-7010-44B7-8D54-1B46556C4BEC}" dt="2023-08-27T13:26:31.899" v="3279" actId="108"/>
          <ac:graphicFrameMkLst>
            <pc:docMk/>
            <pc:sldMk cId="2170664469" sldId="261"/>
            <ac:graphicFrameMk id="12" creationId="{FC28EB20-402C-D122-C2B4-14E78848E6A1}"/>
          </ac:graphicFrameMkLst>
        </pc:graphicFrameChg>
      </pc:sldChg>
      <pc:sldChg chg="addSp modSp add mod setBg">
        <pc:chgData name="Deepak Prasad Gupta" userId="d6fab5158667db0f" providerId="LiveId" clId="{008A8137-7010-44B7-8D54-1B46556C4BEC}" dt="2023-08-28T15:03:52.498" v="5702" actId="14"/>
        <pc:sldMkLst>
          <pc:docMk/>
          <pc:sldMk cId="1129161610" sldId="262"/>
        </pc:sldMkLst>
        <pc:spChg chg="add mod">
          <ac:chgData name="Deepak Prasad Gupta" userId="d6fab5158667db0f" providerId="LiveId" clId="{008A8137-7010-44B7-8D54-1B46556C4BEC}" dt="2023-08-27T13:30:21.643" v="3349" actId="207"/>
          <ac:spMkLst>
            <pc:docMk/>
            <pc:sldMk cId="1129161610" sldId="262"/>
            <ac:spMk id="2" creationId="{A9338354-99AD-9552-5480-91900CC7233E}"/>
          </ac:spMkLst>
        </pc:spChg>
        <pc:spChg chg="mod">
          <ac:chgData name="Deepak Prasad Gupta" userId="d6fab5158667db0f" providerId="LiveId" clId="{008A8137-7010-44B7-8D54-1B46556C4BEC}" dt="2023-08-28T15:03:52.498" v="5702" actId="14"/>
          <ac:spMkLst>
            <pc:docMk/>
            <pc:sldMk cId="1129161610" sldId="262"/>
            <ac:spMk id="4" creationId="{6F7CD7B1-D3F6-3F19-58AD-420E28A5A052}"/>
          </ac:spMkLst>
        </pc:spChg>
        <pc:graphicFrameChg chg="mod">
          <ac:chgData name="Deepak Prasad Gupta" userId="d6fab5158667db0f" providerId="LiveId" clId="{008A8137-7010-44B7-8D54-1B46556C4BEC}" dt="2023-08-28T02:10:47.937" v="3571"/>
          <ac:graphicFrameMkLst>
            <pc:docMk/>
            <pc:sldMk cId="1129161610" sldId="262"/>
            <ac:graphicFrameMk id="6" creationId="{2454BE04-00AA-2154-B097-6F9C48CE9E70}"/>
          </ac:graphicFrameMkLst>
        </pc:graphicFrameChg>
      </pc:sldChg>
      <pc:sldChg chg="addSp delSp modSp add mod setBg">
        <pc:chgData name="Deepak Prasad Gupta" userId="d6fab5158667db0f" providerId="LiveId" clId="{008A8137-7010-44B7-8D54-1B46556C4BEC}" dt="2023-08-28T15:03:46.790" v="5701" actId="14"/>
        <pc:sldMkLst>
          <pc:docMk/>
          <pc:sldMk cId="2169398278" sldId="263"/>
        </pc:sldMkLst>
        <pc:spChg chg="del">
          <ac:chgData name="Deepak Prasad Gupta" userId="d6fab5158667db0f" providerId="LiveId" clId="{008A8137-7010-44B7-8D54-1B46556C4BEC}" dt="2023-08-27T13:31:25.403" v="3354" actId="478"/>
          <ac:spMkLst>
            <pc:docMk/>
            <pc:sldMk cId="2169398278" sldId="263"/>
            <ac:spMk id="2" creationId="{A9338354-99AD-9552-5480-91900CC7233E}"/>
          </ac:spMkLst>
        </pc:spChg>
        <pc:spChg chg="add mod">
          <ac:chgData name="Deepak Prasad Gupta" userId="d6fab5158667db0f" providerId="LiveId" clId="{008A8137-7010-44B7-8D54-1B46556C4BEC}" dt="2023-08-28T02:17:02.410" v="3602" actId="14100"/>
          <ac:spMkLst>
            <pc:docMk/>
            <pc:sldMk cId="2169398278" sldId="263"/>
            <ac:spMk id="3" creationId="{B4326C7F-C7D9-F23F-5613-5C19D077CA2B}"/>
          </ac:spMkLst>
        </pc:spChg>
        <pc:spChg chg="mod">
          <ac:chgData name="Deepak Prasad Gupta" userId="d6fab5158667db0f" providerId="LiveId" clId="{008A8137-7010-44B7-8D54-1B46556C4BEC}" dt="2023-08-28T15:03:46.790" v="5701" actId="14"/>
          <ac:spMkLst>
            <pc:docMk/>
            <pc:sldMk cId="2169398278" sldId="263"/>
            <ac:spMk id="4" creationId="{6F7CD7B1-D3F6-3F19-58AD-420E28A5A052}"/>
          </ac:spMkLst>
        </pc:spChg>
        <pc:spChg chg="mod">
          <ac:chgData name="Deepak Prasad Gupta" userId="d6fab5158667db0f" providerId="LiveId" clId="{008A8137-7010-44B7-8D54-1B46556C4BEC}" dt="2023-08-27T13:31:46.023" v="3386" actId="20577"/>
          <ac:spMkLst>
            <pc:docMk/>
            <pc:sldMk cId="2169398278" sldId="263"/>
            <ac:spMk id="5" creationId="{920C10BE-92C8-A84C-0F47-93C14458EEA8}"/>
          </ac:spMkLst>
        </pc:spChg>
        <pc:spChg chg="add mod">
          <ac:chgData name="Deepak Prasad Gupta" userId="d6fab5158667db0f" providerId="LiveId" clId="{008A8137-7010-44B7-8D54-1B46556C4BEC}" dt="2023-08-28T02:16:48.893" v="3600" actId="164"/>
          <ac:spMkLst>
            <pc:docMk/>
            <pc:sldMk cId="2169398278" sldId="263"/>
            <ac:spMk id="9" creationId="{2BDE2E5D-783F-74C1-CDF3-6160469D293C}"/>
          </ac:spMkLst>
        </pc:spChg>
        <pc:spChg chg="add del mod">
          <ac:chgData name="Deepak Prasad Gupta" userId="d6fab5158667db0f" providerId="LiveId" clId="{008A8137-7010-44B7-8D54-1B46556C4BEC}" dt="2023-08-28T02:29:04.919" v="3638"/>
          <ac:spMkLst>
            <pc:docMk/>
            <pc:sldMk cId="2169398278" sldId="263"/>
            <ac:spMk id="11" creationId="{E7439EA9-0869-F69B-8EC9-33F22C266D06}"/>
          </ac:spMkLst>
        </pc:spChg>
        <pc:spChg chg="add del mod">
          <ac:chgData name="Deepak Prasad Gupta" userId="d6fab5158667db0f" providerId="LiveId" clId="{008A8137-7010-44B7-8D54-1B46556C4BEC}" dt="2023-08-28T02:29:09.270" v="3641"/>
          <ac:spMkLst>
            <pc:docMk/>
            <pc:sldMk cId="2169398278" sldId="263"/>
            <ac:spMk id="12" creationId="{73D15F20-C6F5-1CD7-5FA3-E70AE78B739A}"/>
          </ac:spMkLst>
        </pc:spChg>
        <pc:spChg chg="add del mod">
          <ac:chgData name="Deepak Prasad Gupta" userId="d6fab5158667db0f" providerId="LiveId" clId="{008A8137-7010-44B7-8D54-1B46556C4BEC}" dt="2023-08-28T02:33:45.497" v="3788" actId="478"/>
          <ac:spMkLst>
            <pc:docMk/>
            <pc:sldMk cId="2169398278" sldId="263"/>
            <ac:spMk id="13" creationId="{AB8C0B13-B481-65DF-9776-8A369EB1B7D2}"/>
          </ac:spMkLst>
        </pc:spChg>
        <pc:spChg chg="add mod ord">
          <ac:chgData name="Deepak Prasad Gupta" userId="d6fab5158667db0f" providerId="LiveId" clId="{008A8137-7010-44B7-8D54-1B46556C4BEC}" dt="2023-08-28T02:40:42.028" v="4044" actId="3064"/>
          <ac:spMkLst>
            <pc:docMk/>
            <pc:sldMk cId="2169398278" sldId="263"/>
            <ac:spMk id="14" creationId="{26F66ABD-9FE9-E91F-C0E7-62EFAC6313F4}"/>
          </ac:spMkLst>
        </pc:spChg>
        <pc:grpChg chg="add mod">
          <ac:chgData name="Deepak Prasad Gupta" userId="d6fab5158667db0f" providerId="LiveId" clId="{008A8137-7010-44B7-8D54-1B46556C4BEC}" dt="2023-08-28T02:16:55.489" v="3601" actId="1076"/>
          <ac:grpSpMkLst>
            <pc:docMk/>
            <pc:sldMk cId="2169398278" sldId="263"/>
            <ac:grpSpMk id="10" creationId="{EF76DD58-4B14-8D8B-845B-3B32233A3D23}"/>
          </ac:grpSpMkLst>
        </pc:grpChg>
        <pc:graphicFrameChg chg="add mod modGraphic">
          <ac:chgData name="Deepak Prasad Gupta" userId="d6fab5158667db0f" providerId="LiveId" clId="{008A8137-7010-44B7-8D54-1B46556C4BEC}" dt="2023-08-28T01:54:36.750" v="3494" actId="1076"/>
          <ac:graphicFrameMkLst>
            <pc:docMk/>
            <pc:sldMk cId="2169398278" sldId="263"/>
            <ac:graphicFrameMk id="2" creationId="{3AE25E16-3D5A-FFC1-A5E0-2F2CE6C52863}"/>
          </ac:graphicFrameMkLst>
        </pc:graphicFrameChg>
        <pc:graphicFrameChg chg="del">
          <ac:chgData name="Deepak Prasad Gupta" userId="d6fab5158667db0f" providerId="LiveId" clId="{008A8137-7010-44B7-8D54-1B46556C4BEC}" dt="2023-08-27T13:31:19.907" v="3353" actId="478"/>
          <ac:graphicFrameMkLst>
            <pc:docMk/>
            <pc:sldMk cId="2169398278" sldId="263"/>
            <ac:graphicFrameMk id="6" creationId="{2454BE04-00AA-2154-B097-6F9C48CE9E70}"/>
          </ac:graphicFrameMkLst>
        </pc:graphicFrameChg>
        <pc:picChg chg="add del mod">
          <ac:chgData name="Deepak Prasad Gupta" userId="d6fab5158667db0f" providerId="LiveId" clId="{008A8137-7010-44B7-8D54-1B46556C4BEC}" dt="2023-08-28T02:13:42.052" v="3579" actId="478"/>
          <ac:picMkLst>
            <pc:docMk/>
            <pc:sldMk cId="2169398278" sldId="263"/>
            <ac:picMk id="6" creationId="{A10AE2F7-0C1F-4C98-91EB-27739B2F4E31}"/>
          </ac:picMkLst>
        </pc:picChg>
        <pc:picChg chg="add mod">
          <ac:chgData name="Deepak Prasad Gupta" userId="d6fab5158667db0f" providerId="LiveId" clId="{008A8137-7010-44B7-8D54-1B46556C4BEC}" dt="2023-08-28T02:16:48.893" v="3600" actId="164"/>
          <ac:picMkLst>
            <pc:docMk/>
            <pc:sldMk cId="2169398278" sldId="263"/>
            <ac:picMk id="8" creationId="{76666653-6B4B-58CB-325D-0F99FA0AEAB9}"/>
          </ac:picMkLst>
        </pc:picChg>
      </pc:sldChg>
      <pc:sldChg chg="addSp delSp modSp add mod setBg">
        <pc:chgData name="Deepak Prasad Gupta" userId="d6fab5158667db0f" providerId="LiveId" clId="{008A8137-7010-44B7-8D54-1B46556C4BEC}" dt="2023-08-28T15:03:41.001" v="5700" actId="14"/>
        <pc:sldMkLst>
          <pc:docMk/>
          <pc:sldMk cId="1187122319" sldId="264"/>
        </pc:sldMkLst>
        <pc:spChg chg="mod">
          <ac:chgData name="Deepak Prasad Gupta" userId="d6fab5158667db0f" providerId="LiveId" clId="{008A8137-7010-44B7-8D54-1B46556C4BEC}" dt="2023-08-28T15:03:41.001" v="5700" actId="14"/>
          <ac:spMkLst>
            <pc:docMk/>
            <pc:sldMk cId="1187122319" sldId="264"/>
            <ac:spMk id="4" creationId="{6F7CD7B1-D3F6-3F19-58AD-420E28A5A052}"/>
          </ac:spMkLst>
        </pc:spChg>
        <pc:spChg chg="mod topLvl">
          <ac:chgData name="Deepak Prasad Gupta" userId="d6fab5158667db0f" providerId="LiveId" clId="{008A8137-7010-44B7-8D54-1B46556C4BEC}" dt="2023-08-28T02:27:09.237" v="3615" actId="14100"/>
          <ac:spMkLst>
            <pc:docMk/>
            <pc:sldMk cId="1187122319" sldId="264"/>
            <ac:spMk id="7" creationId="{C5979FA7-55C2-833D-9C37-E19CD9589B63}"/>
          </ac:spMkLst>
        </pc:spChg>
        <pc:spChg chg="mod topLvl">
          <ac:chgData name="Deepak Prasad Gupta" userId="d6fab5158667db0f" providerId="LiveId" clId="{008A8137-7010-44B7-8D54-1B46556C4BEC}" dt="2023-08-28T02:26:53.514" v="3609" actId="1076"/>
          <ac:spMkLst>
            <pc:docMk/>
            <pc:sldMk cId="1187122319" sldId="264"/>
            <ac:spMk id="9" creationId="{E8F3188A-0375-5FD1-3CC6-483C3DC9A4E2}"/>
          </ac:spMkLst>
        </pc:spChg>
        <pc:spChg chg="add mod">
          <ac:chgData name="Deepak Prasad Gupta" userId="d6fab5158667db0f" providerId="LiveId" clId="{008A8137-7010-44B7-8D54-1B46556C4BEC}" dt="2023-08-28T02:27:31.130" v="3626" actId="1038"/>
          <ac:spMkLst>
            <pc:docMk/>
            <pc:sldMk cId="1187122319" sldId="264"/>
            <ac:spMk id="10" creationId="{ECE1C8F4-821E-93B0-B055-6D96FE4D2CF1}"/>
          </ac:spMkLst>
        </pc:spChg>
        <pc:spChg chg="add mod">
          <ac:chgData name="Deepak Prasad Gupta" userId="d6fab5158667db0f" providerId="LiveId" clId="{008A8137-7010-44B7-8D54-1B46556C4BEC}" dt="2023-08-28T02:40:08.894" v="4036" actId="3064"/>
          <ac:spMkLst>
            <pc:docMk/>
            <pc:sldMk cId="1187122319" sldId="264"/>
            <ac:spMk id="12" creationId="{DCA83B9F-6DAE-FEF5-50FD-78C0212E98D4}"/>
          </ac:spMkLst>
        </pc:spChg>
        <pc:grpChg chg="add del mod">
          <ac:chgData name="Deepak Prasad Gupta" userId="d6fab5158667db0f" providerId="LiveId" clId="{008A8137-7010-44B7-8D54-1B46556C4BEC}" dt="2023-08-28T02:26:47.971" v="3608" actId="165"/>
          <ac:grpSpMkLst>
            <pc:docMk/>
            <pc:sldMk cId="1187122319" sldId="264"/>
            <ac:grpSpMk id="6" creationId="{A2490B6E-F782-D43D-8C77-49B66D201BDE}"/>
          </ac:grpSpMkLst>
        </pc:grpChg>
        <pc:graphicFrameChg chg="del mod modGraphic">
          <ac:chgData name="Deepak Prasad Gupta" userId="d6fab5158667db0f" providerId="LiveId" clId="{008A8137-7010-44B7-8D54-1B46556C4BEC}" dt="2023-08-28T01:52:55.765" v="3476" actId="478"/>
          <ac:graphicFrameMkLst>
            <pc:docMk/>
            <pc:sldMk cId="1187122319" sldId="264"/>
            <ac:graphicFrameMk id="2" creationId="{3AE25E16-3D5A-FFC1-A5E0-2F2CE6C52863}"/>
          </ac:graphicFrameMkLst>
        </pc:graphicFrameChg>
        <pc:graphicFrameChg chg="add mod modGraphic">
          <ac:chgData name="Deepak Prasad Gupta" userId="d6fab5158667db0f" providerId="LiveId" clId="{008A8137-7010-44B7-8D54-1B46556C4BEC}" dt="2023-08-28T14:47:54.825" v="5533"/>
          <ac:graphicFrameMkLst>
            <pc:docMk/>
            <pc:sldMk cId="1187122319" sldId="264"/>
            <ac:graphicFrameMk id="3" creationId="{EE3315EB-ED3D-0831-DD57-A9E551A55A52}"/>
          </ac:graphicFrameMkLst>
        </pc:graphicFrameChg>
        <pc:picChg chg="mod topLvl">
          <ac:chgData name="Deepak Prasad Gupta" userId="d6fab5158667db0f" providerId="LiveId" clId="{008A8137-7010-44B7-8D54-1B46556C4BEC}" dt="2023-08-28T02:28:34.073" v="3635" actId="1076"/>
          <ac:picMkLst>
            <pc:docMk/>
            <pc:sldMk cId="1187122319" sldId="264"/>
            <ac:picMk id="8" creationId="{27788FA9-E012-E203-F245-35C5C58BED78}"/>
          </ac:picMkLst>
        </pc:picChg>
        <pc:picChg chg="add mod">
          <ac:chgData name="Deepak Prasad Gupta" userId="d6fab5158667db0f" providerId="LiveId" clId="{008A8137-7010-44B7-8D54-1B46556C4BEC}" dt="2023-08-28T02:27:52.224" v="3629" actId="1076"/>
          <ac:picMkLst>
            <pc:docMk/>
            <pc:sldMk cId="1187122319" sldId="264"/>
            <ac:picMk id="11" creationId="{4358DF2F-4296-FFAD-A3C3-A19EA2D113E7}"/>
          </ac:picMkLst>
        </pc:picChg>
      </pc:sldChg>
      <pc:sldChg chg="addSp delSp modSp add mod setBg">
        <pc:chgData name="Deepak Prasad Gupta" userId="d6fab5158667db0f" providerId="LiveId" clId="{008A8137-7010-44B7-8D54-1B46556C4BEC}" dt="2023-08-28T15:03:34.692" v="5699" actId="14"/>
        <pc:sldMkLst>
          <pc:docMk/>
          <pc:sldMk cId="3543465339" sldId="265"/>
        </pc:sldMkLst>
        <pc:spChg chg="mod">
          <ac:chgData name="Deepak Prasad Gupta" userId="d6fab5158667db0f" providerId="LiveId" clId="{008A8137-7010-44B7-8D54-1B46556C4BEC}" dt="2023-08-28T15:03:34.692" v="5699" actId="14"/>
          <ac:spMkLst>
            <pc:docMk/>
            <pc:sldMk cId="3543465339" sldId="265"/>
            <ac:spMk id="4" creationId="{6F7CD7B1-D3F6-3F19-58AD-420E28A5A052}"/>
          </ac:spMkLst>
        </pc:spChg>
        <pc:spChg chg="add mod">
          <ac:chgData name="Deepak Prasad Gupta" userId="d6fab5158667db0f" providerId="LiveId" clId="{008A8137-7010-44B7-8D54-1B46556C4BEC}" dt="2023-08-28T02:53:44.385" v="4463" actId="1036"/>
          <ac:spMkLst>
            <pc:docMk/>
            <pc:sldMk cId="3543465339" sldId="265"/>
            <ac:spMk id="6" creationId="{14A0CFCF-A464-700A-76CC-C9FB954A9E40}"/>
          </ac:spMkLst>
        </pc:spChg>
        <pc:spChg chg="mod topLvl">
          <ac:chgData name="Deepak Prasad Gupta" userId="d6fab5158667db0f" providerId="LiveId" clId="{008A8137-7010-44B7-8D54-1B46556C4BEC}" dt="2023-08-28T02:45:03.152" v="4061" actId="14100"/>
          <ac:spMkLst>
            <pc:docMk/>
            <pc:sldMk cId="3543465339" sldId="265"/>
            <ac:spMk id="9" creationId="{0981C1B8-EB33-5178-4CCA-1E68640C1CFF}"/>
          </ac:spMkLst>
        </pc:spChg>
        <pc:spChg chg="mod topLvl">
          <ac:chgData name="Deepak Prasad Gupta" userId="d6fab5158667db0f" providerId="LiveId" clId="{008A8137-7010-44B7-8D54-1B46556C4BEC}" dt="2023-08-28T02:47:05.138" v="4094" actId="1076"/>
          <ac:spMkLst>
            <pc:docMk/>
            <pc:sldMk cId="3543465339" sldId="265"/>
            <ac:spMk id="11" creationId="{95D9900D-ADC4-70AA-A139-8469C198E562}"/>
          </ac:spMkLst>
        </pc:spChg>
        <pc:spChg chg="add mod">
          <ac:chgData name="Deepak Prasad Gupta" userId="d6fab5158667db0f" providerId="LiveId" clId="{008A8137-7010-44B7-8D54-1B46556C4BEC}" dt="2023-08-28T02:45:24.716" v="4067" actId="1076"/>
          <ac:spMkLst>
            <pc:docMk/>
            <pc:sldMk cId="3543465339" sldId="265"/>
            <ac:spMk id="12" creationId="{1795BFA6-937F-2904-ADC0-74C6091CD9C0}"/>
          </ac:spMkLst>
        </pc:spChg>
        <pc:spChg chg="add mod">
          <ac:chgData name="Deepak Prasad Gupta" userId="d6fab5158667db0f" providerId="LiveId" clId="{008A8137-7010-44B7-8D54-1B46556C4BEC}" dt="2023-08-28T02:45:38.668" v="4071" actId="1076"/>
          <ac:spMkLst>
            <pc:docMk/>
            <pc:sldMk cId="3543465339" sldId="265"/>
            <ac:spMk id="13" creationId="{CE3FBC58-5054-2812-3CF6-8F9675CC576F}"/>
          </ac:spMkLst>
        </pc:spChg>
        <pc:spChg chg="add mod">
          <ac:chgData name="Deepak Prasad Gupta" userId="d6fab5158667db0f" providerId="LiveId" clId="{008A8137-7010-44B7-8D54-1B46556C4BEC}" dt="2023-08-28T02:47:27.466" v="4101" actId="1076"/>
          <ac:spMkLst>
            <pc:docMk/>
            <pc:sldMk cId="3543465339" sldId="265"/>
            <ac:spMk id="14" creationId="{9D9A2835-2DC8-685D-7FC2-0F9CFB6C442B}"/>
          </ac:spMkLst>
        </pc:spChg>
        <pc:grpChg chg="add del mod">
          <ac:chgData name="Deepak Prasad Gupta" userId="d6fab5158667db0f" providerId="LiveId" clId="{008A8137-7010-44B7-8D54-1B46556C4BEC}" dt="2023-08-28T02:42:49.325" v="4049" actId="165"/>
          <ac:grpSpMkLst>
            <pc:docMk/>
            <pc:sldMk cId="3543465339" sldId="265"/>
            <ac:grpSpMk id="8" creationId="{7A77AB0E-89E5-A184-5E3B-F1E5163FDBA1}"/>
          </ac:grpSpMkLst>
        </pc:grpChg>
        <pc:graphicFrameChg chg="add del mod">
          <ac:chgData name="Deepak Prasad Gupta" userId="d6fab5158667db0f" providerId="LiveId" clId="{008A8137-7010-44B7-8D54-1B46556C4BEC}" dt="2023-08-28T02:05:53.668" v="3535" actId="478"/>
          <ac:graphicFrameMkLst>
            <pc:docMk/>
            <pc:sldMk cId="3543465339" sldId="265"/>
            <ac:graphicFrameMk id="2" creationId="{8AEA0A4F-1101-6B34-AB80-42C54CC8B103}"/>
          </ac:graphicFrameMkLst>
        </pc:graphicFrameChg>
        <pc:graphicFrameChg chg="del">
          <ac:chgData name="Deepak Prasad Gupta" userId="d6fab5158667db0f" providerId="LiveId" clId="{008A8137-7010-44B7-8D54-1B46556C4BEC}" dt="2023-08-28T01:57:48.724" v="3499" actId="478"/>
          <ac:graphicFrameMkLst>
            <pc:docMk/>
            <pc:sldMk cId="3543465339" sldId="265"/>
            <ac:graphicFrameMk id="3" creationId="{EE3315EB-ED3D-0831-DD57-A9E551A55A52}"/>
          </ac:graphicFrameMkLst>
        </pc:graphicFrameChg>
        <pc:graphicFrameChg chg="add mod">
          <ac:chgData name="Deepak Prasad Gupta" userId="d6fab5158667db0f" providerId="LiveId" clId="{008A8137-7010-44B7-8D54-1B46556C4BEC}" dt="2023-08-28T02:53:10.093" v="4407" actId="1076"/>
          <ac:graphicFrameMkLst>
            <pc:docMk/>
            <pc:sldMk cId="3543465339" sldId="265"/>
            <ac:graphicFrameMk id="7" creationId="{8AEA0A4F-1101-6B34-AB80-42C54CC8B103}"/>
          </ac:graphicFrameMkLst>
        </pc:graphicFrameChg>
        <pc:picChg chg="mod topLvl">
          <ac:chgData name="Deepak Prasad Gupta" userId="d6fab5158667db0f" providerId="LiveId" clId="{008A8137-7010-44B7-8D54-1B46556C4BEC}" dt="2023-08-28T02:46:03.185" v="4077" actId="14100"/>
          <ac:picMkLst>
            <pc:docMk/>
            <pc:sldMk cId="3543465339" sldId="265"/>
            <ac:picMk id="10" creationId="{D12B982D-55CC-EEC1-5598-1A4F2890E48F}"/>
          </ac:picMkLst>
        </pc:picChg>
        <pc:picChg chg="add mod">
          <ac:chgData name="Deepak Prasad Gupta" userId="d6fab5158667db0f" providerId="LiveId" clId="{008A8137-7010-44B7-8D54-1B46556C4BEC}" dt="2023-08-28T02:46:59.859" v="4093" actId="1076"/>
          <ac:picMkLst>
            <pc:docMk/>
            <pc:sldMk cId="3543465339" sldId="265"/>
            <ac:picMk id="15" creationId="{ADF7F68A-6AC7-CCBA-F8F6-62C305C0086A}"/>
          </ac:picMkLst>
        </pc:picChg>
        <pc:picChg chg="add mod">
          <ac:chgData name="Deepak Prasad Gupta" userId="d6fab5158667db0f" providerId="LiveId" clId="{008A8137-7010-44B7-8D54-1B46556C4BEC}" dt="2023-08-28T02:47:23.137" v="4100" actId="1076"/>
          <ac:picMkLst>
            <pc:docMk/>
            <pc:sldMk cId="3543465339" sldId="265"/>
            <ac:picMk id="16" creationId="{CCC6C871-7B7C-F74D-4DA0-967D804D9BE8}"/>
          </ac:picMkLst>
        </pc:picChg>
      </pc:sldChg>
      <pc:sldChg chg="addSp delSp modSp add mod setBg">
        <pc:chgData name="Deepak Prasad Gupta" userId="d6fab5158667db0f" providerId="LiveId" clId="{008A8137-7010-44B7-8D54-1B46556C4BEC}" dt="2023-08-28T15:39:05.879" v="5966"/>
        <pc:sldMkLst>
          <pc:docMk/>
          <pc:sldMk cId="1604893470" sldId="266"/>
        </pc:sldMkLst>
        <pc:spChg chg="del">
          <ac:chgData name="Deepak Prasad Gupta" userId="d6fab5158667db0f" providerId="LiveId" clId="{008A8137-7010-44B7-8D54-1B46556C4BEC}" dt="2023-08-28T02:55:04.822" v="4467" actId="478"/>
          <ac:spMkLst>
            <pc:docMk/>
            <pc:sldMk cId="1604893470" sldId="266"/>
            <ac:spMk id="2" creationId="{A9338354-99AD-9552-5480-91900CC7233E}"/>
          </ac:spMkLst>
        </pc:spChg>
        <pc:spChg chg="mod">
          <ac:chgData name="Deepak Prasad Gupta" userId="d6fab5158667db0f" providerId="LiveId" clId="{008A8137-7010-44B7-8D54-1B46556C4BEC}" dt="2023-08-28T15:03:28.184" v="5698" actId="14"/>
          <ac:spMkLst>
            <pc:docMk/>
            <pc:sldMk cId="1604893470" sldId="266"/>
            <ac:spMk id="4" creationId="{6F7CD7B1-D3F6-3F19-58AD-420E28A5A052}"/>
          </ac:spMkLst>
        </pc:spChg>
        <pc:spChg chg="mod">
          <ac:chgData name="Deepak Prasad Gupta" userId="d6fab5158667db0f" providerId="LiveId" clId="{008A8137-7010-44B7-8D54-1B46556C4BEC}" dt="2023-08-28T02:55:26.368" v="4491" actId="20577"/>
          <ac:spMkLst>
            <pc:docMk/>
            <pc:sldMk cId="1604893470" sldId="266"/>
            <ac:spMk id="5" creationId="{920C10BE-92C8-A84C-0F47-93C14458EEA8}"/>
          </ac:spMkLst>
        </pc:spChg>
        <pc:spChg chg="add mod">
          <ac:chgData name="Deepak Prasad Gupta" userId="d6fab5158667db0f" providerId="LiveId" clId="{008A8137-7010-44B7-8D54-1B46556C4BEC}" dt="2023-08-28T03:46:55.543" v="4929" actId="20577"/>
          <ac:spMkLst>
            <pc:docMk/>
            <pc:sldMk cId="1604893470" sldId="266"/>
            <ac:spMk id="8" creationId="{72AB5CD7-5A1D-4405-F410-10D2D8356A35}"/>
          </ac:spMkLst>
        </pc:spChg>
        <pc:spChg chg="add mod">
          <ac:chgData name="Deepak Prasad Gupta" userId="d6fab5158667db0f" providerId="LiveId" clId="{008A8137-7010-44B7-8D54-1B46556C4BEC}" dt="2023-08-28T03:46:51.498" v="4928" actId="20577"/>
          <ac:spMkLst>
            <pc:docMk/>
            <pc:sldMk cId="1604893470" sldId="266"/>
            <ac:spMk id="9" creationId="{2AF879B4-8959-A145-7215-DC7AC95C422E}"/>
          </ac:spMkLst>
        </pc:spChg>
        <pc:graphicFrameChg chg="add mod">
          <ac:chgData name="Deepak Prasad Gupta" userId="d6fab5158667db0f" providerId="LiveId" clId="{008A8137-7010-44B7-8D54-1B46556C4BEC}" dt="2023-08-28T15:39:05.879" v="5966"/>
          <ac:graphicFrameMkLst>
            <pc:docMk/>
            <pc:sldMk cId="1604893470" sldId="266"/>
            <ac:graphicFrameMk id="3" creationId="{CBD8D120-E7A8-7761-B079-26A8EE5A92E2}"/>
          </ac:graphicFrameMkLst>
        </pc:graphicFrameChg>
        <pc:graphicFrameChg chg="del">
          <ac:chgData name="Deepak Prasad Gupta" userId="d6fab5158667db0f" providerId="LiveId" clId="{008A8137-7010-44B7-8D54-1B46556C4BEC}" dt="2023-08-28T02:55:00.744" v="4466" actId="478"/>
          <ac:graphicFrameMkLst>
            <pc:docMk/>
            <pc:sldMk cId="1604893470" sldId="266"/>
            <ac:graphicFrameMk id="6" creationId="{2454BE04-00AA-2154-B097-6F9C48CE9E70}"/>
          </ac:graphicFrameMkLst>
        </pc:graphicFrameChg>
        <pc:graphicFrameChg chg="add mod">
          <ac:chgData name="Deepak Prasad Gupta" userId="d6fab5158667db0f" providerId="LiveId" clId="{008A8137-7010-44B7-8D54-1B46556C4BEC}" dt="2023-08-28T03:34:26.719" v="4733" actId="1076"/>
          <ac:graphicFrameMkLst>
            <pc:docMk/>
            <pc:sldMk cId="1604893470" sldId="266"/>
            <ac:graphicFrameMk id="7" creationId="{90E18D2F-ECF5-3F53-BFCA-08880E5D6EBE}"/>
          </ac:graphicFrameMkLst>
        </pc:graphicFrameChg>
      </pc:sldChg>
      <pc:sldChg chg="addSp delSp modSp add mod setBg">
        <pc:chgData name="Deepak Prasad Gupta" userId="d6fab5158667db0f" providerId="LiveId" clId="{008A8137-7010-44B7-8D54-1B46556C4BEC}" dt="2023-08-28T16:06:43.889" v="6221"/>
        <pc:sldMkLst>
          <pc:docMk/>
          <pc:sldMk cId="2578891241" sldId="267"/>
        </pc:sldMkLst>
        <pc:spChg chg="mod">
          <ac:chgData name="Deepak Prasad Gupta" userId="d6fab5158667db0f" providerId="LiveId" clId="{008A8137-7010-44B7-8D54-1B46556C4BEC}" dt="2023-08-28T15:03:22.976" v="5697" actId="14"/>
          <ac:spMkLst>
            <pc:docMk/>
            <pc:sldMk cId="2578891241" sldId="267"/>
            <ac:spMk id="4" creationId="{6F7CD7B1-D3F6-3F19-58AD-420E28A5A052}"/>
          </ac:spMkLst>
        </pc:spChg>
        <pc:spChg chg="add mod">
          <ac:chgData name="Deepak Prasad Gupta" userId="d6fab5158667db0f" providerId="LiveId" clId="{008A8137-7010-44B7-8D54-1B46556C4BEC}" dt="2023-08-28T03:49:11.221" v="5079" actId="20577"/>
          <ac:spMkLst>
            <pc:docMk/>
            <pc:sldMk cId="2578891241" sldId="267"/>
            <ac:spMk id="8" creationId="{087DEA0E-37FB-A6F0-C727-48085C6286F0}"/>
          </ac:spMkLst>
        </pc:spChg>
        <pc:spChg chg="add mod">
          <ac:chgData name="Deepak Prasad Gupta" userId="d6fab5158667db0f" providerId="LiveId" clId="{008A8137-7010-44B7-8D54-1B46556C4BEC}" dt="2023-08-28T03:51:12.294" v="5198" actId="20577"/>
          <ac:spMkLst>
            <pc:docMk/>
            <pc:sldMk cId="2578891241" sldId="267"/>
            <ac:spMk id="9" creationId="{1DD7CEB3-0284-84FF-DAF1-4DBF436218B8}"/>
          </ac:spMkLst>
        </pc:spChg>
        <pc:graphicFrameChg chg="add mod">
          <ac:chgData name="Deepak Prasad Gupta" userId="d6fab5158667db0f" providerId="LiveId" clId="{008A8137-7010-44B7-8D54-1B46556C4BEC}" dt="2023-08-28T03:34:50.136" v="4736" actId="1582"/>
          <ac:graphicFrameMkLst>
            <pc:docMk/>
            <pc:sldMk cId="2578891241" sldId="267"/>
            <ac:graphicFrameMk id="2" creationId="{2ED1FA90-66ED-B297-30F6-20F883B0A3C2}"/>
          </ac:graphicFrameMkLst>
        </pc:graphicFrameChg>
        <pc:graphicFrameChg chg="del">
          <ac:chgData name="Deepak Prasad Gupta" userId="d6fab5158667db0f" providerId="LiveId" clId="{008A8137-7010-44B7-8D54-1B46556C4BEC}" dt="2023-08-28T03:10:10.074" v="4530" actId="478"/>
          <ac:graphicFrameMkLst>
            <pc:docMk/>
            <pc:sldMk cId="2578891241" sldId="267"/>
            <ac:graphicFrameMk id="3" creationId="{CBD8D120-E7A8-7761-B079-26A8EE5A92E2}"/>
          </ac:graphicFrameMkLst>
        </pc:graphicFrameChg>
        <pc:graphicFrameChg chg="add mod">
          <ac:chgData name="Deepak Prasad Gupta" userId="d6fab5158667db0f" providerId="LiveId" clId="{008A8137-7010-44B7-8D54-1B46556C4BEC}" dt="2023-08-28T16:06:43.889" v="6221"/>
          <ac:graphicFrameMkLst>
            <pc:docMk/>
            <pc:sldMk cId="2578891241" sldId="267"/>
            <ac:graphicFrameMk id="6" creationId="{F83340BE-0E9A-BA05-813E-94ADF5597D2B}"/>
          </ac:graphicFrameMkLst>
        </pc:graphicFrameChg>
        <pc:graphicFrameChg chg="del mod">
          <ac:chgData name="Deepak Prasad Gupta" userId="d6fab5158667db0f" providerId="LiveId" clId="{008A8137-7010-44B7-8D54-1B46556C4BEC}" dt="2023-08-28T03:14:22.747" v="4568" actId="478"/>
          <ac:graphicFrameMkLst>
            <pc:docMk/>
            <pc:sldMk cId="2578891241" sldId="267"/>
            <ac:graphicFrameMk id="7" creationId="{90E18D2F-ECF5-3F53-BFCA-08880E5D6EBE}"/>
          </ac:graphicFrameMkLst>
        </pc:graphicFrameChg>
      </pc:sldChg>
      <pc:sldChg chg="addSp delSp modSp add mod setBg">
        <pc:chgData name="Deepak Prasad Gupta" userId="d6fab5158667db0f" providerId="LiveId" clId="{008A8137-7010-44B7-8D54-1B46556C4BEC}" dt="2023-08-28T15:03:16.348" v="5696" actId="14"/>
        <pc:sldMkLst>
          <pc:docMk/>
          <pc:sldMk cId="1251403640" sldId="268"/>
        </pc:sldMkLst>
        <pc:spChg chg="mod">
          <ac:chgData name="Deepak Prasad Gupta" userId="d6fab5158667db0f" providerId="LiveId" clId="{008A8137-7010-44B7-8D54-1B46556C4BEC}" dt="2023-08-28T15:03:16.348" v="5696" actId="14"/>
          <ac:spMkLst>
            <pc:docMk/>
            <pc:sldMk cId="1251403640" sldId="268"/>
            <ac:spMk id="4" creationId="{6F7CD7B1-D3F6-3F19-58AD-420E28A5A052}"/>
          </ac:spMkLst>
        </pc:spChg>
        <pc:spChg chg="add mod">
          <ac:chgData name="Deepak Prasad Gupta" userId="d6fab5158667db0f" providerId="LiveId" clId="{008A8137-7010-44B7-8D54-1B46556C4BEC}" dt="2023-08-28T03:52:32.497" v="5272" actId="33524"/>
          <ac:spMkLst>
            <pc:docMk/>
            <pc:sldMk cId="1251403640" sldId="268"/>
            <ac:spMk id="8" creationId="{A4C7DCC0-208E-AC9E-89B7-769E2E385CBB}"/>
          </ac:spMkLst>
        </pc:spChg>
        <pc:spChg chg="add mod">
          <ac:chgData name="Deepak Prasad Gupta" userId="d6fab5158667db0f" providerId="LiveId" clId="{008A8137-7010-44B7-8D54-1B46556C4BEC}" dt="2023-08-28T03:54:58.458" v="5355" actId="108"/>
          <ac:spMkLst>
            <pc:docMk/>
            <pc:sldMk cId="1251403640" sldId="268"/>
            <ac:spMk id="9" creationId="{9C9201EE-CCF6-2DA1-E85B-80834216DD95}"/>
          </ac:spMkLst>
        </pc:spChg>
        <pc:graphicFrameChg chg="del">
          <ac:chgData name="Deepak Prasad Gupta" userId="d6fab5158667db0f" providerId="LiveId" clId="{008A8137-7010-44B7-8D54-1B46556C4BEC}" dt="2023-08-28T03:25:18.312" v="4657" actId="478"/>
          <ac:graphicFrameMkLst>
            <pc:docMk/>
            <pc:sldMk cId="1251403640" sldId="268"/>
            <ac:graphicFrameMk id="2" creationId="{2ED1FA90-66ED-B297-30F6-20F883B0A3C2}"/>
          </ac:graphicFrameMkLst>
        </pc:graphicFrameChg>
        <pc:graphicFrameChg chg="add mod">
          <ac:chgData name="Deepak Prasad Gupta" userId="d6fab5158667db0f" providerId="LiveId" clId="{008A8137-7010-44B7-8D54-1B46556C4BEC}" dt="2023-08-28T03:38:47.694" v="4777"/>
          <ac:graphicFrameMkLst>
            <pc:docMk/>
            <pc:sldMk cId="1251403640" sldId="268"/>
            <ac:graphicFrameMk id="3" creationId="{E6289552-FC20-BE74-257B-9C439977D700}"/>
          </ac:graphicFrameMkLst>
        </pc:graphicFrameChg>
        <pc:graphicFrameChg chg="del">
          <ac:chgData name="Deepak Prasad Gupta" userId="d6fab5158667db0f" providerId="LiveId" clId="{008A8137-7010-44B7-8D54-1B46556C4BEC}" dt="2023-08-28T03:25:20.121" v="4658" actId="478"/>
          <ac:graphicFrameMkLst>
            <pc:docMk/>
            <pc:sldMk cId="1251403640" sldId="268"/>
            <ac:graphicFrameMk id="6" creationId="{F83340BE-0E9A-BA05-813E-94ADF5597D2B}"/>
          </ac:graphicFrameMkLst>
        </pc:graphicFrameChg>
        <pc:graphicFrameChg chg="add mod">
          <ac:chgData name="Deepak Prasad Gupta" userId="d6fab5158667db0f" providerId="LiveId" clId="{008A8137-7010-44B7-8D54-1B46556C4BEC}" dt="2023-08-28T03:35:41.356" v="4749" actId="1076"/>
          <ac:graphicFrameMkLst>
            <pc:docMk/>
            <pc:sldMk cId="1251403640" sldId="268"/>
            <ac:graphicFrameMk id="7" creationId="{2C1A4EA7-B88A-AC83-0FE3-665C262A83AC}"/>
          </ac:graphicFrameMkLst>
        </pc:graphicFrameChg>
      </pc:sldChg>
      <pc:sldChg chg="add del setBg">
        <pc:chgData name="Deepak Prasad Gupta" userId="d6fab5158667db0f" providerId="LiveId" clId="{008A8137-7010-44B7-8D54-1B46556C4BEC}" dt="2023-08-28T03:10:13.388" v="4532"/>
        <pc:sldMkLst>
          <pc:docMk/>
          <pc:sldMk cId="3623031804" sldId="268"/>
        </pc:sldMkLst>
      </pc:sldChg>
      <pc:sldChg chg="addSp delSp modSp add mod setBg">
        <pc:chgData name="Deepak Prasad Gupta" userId="d6fab5158667db0f" providerId="LiveId" clId="{008A8137-7010-44B7-8D54-1B46556C4BEC}" dt="2023-08-28T15:03:09.338" v="5695" actId="14"/>
        <pc:sldMkLst>
          <pc:docMk/>
          <pc:sldMk cId="1707975398" sldId="269"/>
        </pc:sldMkLst>
        <pc:spChg chg="mod">
          <ac:chgData name="Deepak Prasad Gupta" userId="d6fab5158667db0f" providerId="LiveId" clId="{008A8137-7010-44B7-8D54-1B46556C4BEC}" dt="2023-08-28T15:03:09.338" v="5695" actId="14"/>
          <ac:spMkLst>
            <pc:docMk/>
            <pc:sldMk cId="1707975398" sldId="269"/>
            <ac:spMk id="4" creationId="{6F7CD7B1-D3F6-3F19-58AD-420E28A5A052}"/>
          </ac:spMkLst>
        </pc:spChg>
        <pc:spChg chg="add mod">
          <ac:chgData name="Deepak Prasad Gupta" userId="d6fab5158667db0f" providerId="LiveId" clId="{008A8137-7010-44B7-8D54-1B46556C4BEC}" dt="2023-08-28T03:55:52.337" v="5415" actId="20577"/>
          <ac:spMkLst>
            <pc:docMk/>
            <pc:sldMk cId="1707975398" sldId="269"/>
            <ac:spMk id="8" creationId="{D2EF5842-3566-8296-E6A6-BB79722B4BB9}"/>
          </ac:spMkLst>
        </pc:spChg>
        <pc:spChg chg="add mod">
          <ac:chgData name="Deepak Prasad Gupta" userId="d6fab5158667db0f" providerId="LiveId" clId="{008A8137-7010-44B7-8D54-1B46556C4BEC}" dt="2023-08-28T03:58:29.813" v="5505" actId="108"/>
          <ac:spMkLst>
            <pc:docMk/>
            <pc:sldMk cId="1707975398" sldId="269"/>
            <ac:spMk id="9" creationId="{E5982628-815B-FBAC-AA21-450C9596FCD4}"/>
          </ac:spMkLst>
        </pc:spChg>
        <pc:graphicFrameChg chg="add mod">
          <ac:chgData name="Deepak Prasad Gupta" userId="d6fab5158667db0f" providerId="LiveId" clId="{008A8137-7010-44B7-8D54-1B46556C4BEC}" dt="2023-08-28T14:48:49.757" v="5544"/>
          <ac:graphicFrameMkLst>
            <pc:docMk/>
            <pc:sldMk cId="1707975398" sldId="269"/>
            <ac:graphicFrameMk id="2" creationId="{9B959AED-D55D-C43F-0D4B-54B32C5F6A03}"/>
          </ac:graphicFrameMkLst>
        </pc:graphicFrameChg>
        <pc:graphicFrameChg chg="del">
          <ac:chgData name="Deepak Prasad Gupta" userId="d6fab5158667db0f" providerId="LiveId" clId="{008A8137-7010-44B7-8D54-1B46556C4BEC}" dt="2023-08-28T03:36:52.121" v="4755" actId="478"/>
          <ac:graphicFrameMkLst>
            <pc:docMk/>
            <pc:sldMk cId="1707975398" sldId="269"/>
            <ac:graphicFrameMk id="3" creationId="{E6289552-FC20-BE74-257B-9C439977D700}"/>
          </ac:graphicFrameMkLst>
        </pc:graphicFrameChg>
        <pc:graphicFrameChg chg="add mod">
          <ac:chgData name="Deepak Prasad Gupta" userId="d6fab5158667db0f" providerId="LiveId" clId="{008A8137-7010-44B7-8D54-1B46556C4BEC}" dt="2023-08-28T03:43:16.020" v="4805"/>
          <ac:graphicFrameMkLst>
            <pc:docMk/>
            <pc:sldMk cId="1707975398" sldId="269"/>
            <ac:graphicFrameMk id="6" creationId="{696642E3-8696-6EF8-1DD9-1E695B89DAB2}"/>
          </ac:graphicFrameMkLst>
        </pc:graphicFrameChg>
        <pc:graphicFrameChg chg="del">
          <ac:chgData name="Deepak Prasad Gupta" userId="d6fab5158667db0f" providerId="LiveId" clId="{008A8137-7010-44B7-8D54-1B46556C4BEC}" dt="2023-08-28T03:36:47.809" v="4754" actId="478"/>
          <ac:graphicFrameMkLst>
            <pc:docMk/>
            <pc:sldMk cId="1707975398" sldId="269"/>
            <ac:graphicFrameMk id="7" creationId="{2C1A4EA7-B88A-AC83-0FE3-665C262A83AC}"/>
          </ac:graphicFrameMkLst>
        </pc:graphicFrameChg>
      </pc:sldChg>
      <pc:sldChg chg="add del setBg">
        <pc:chgData name="Deepak Prasad Gupta" userId="d6fab5158667db0f" providerId="LiveId" clId="{008A8137-7010-44B7-8D54-1B46556C4BEC}" dt="2023-08-28T03:36:38.469" v="4753"/>
        <pc:sldMkLst>
          <pc:docMk/>
          <pc:sldMk cId="2031858516" sldId="270"/>
        </pc:sldMkLst>
      </pc:sldChg>
      <pc:sldChg chg="addSp delSp modSp add mod setBg">
        <pc:chgData name="Deepak Prasad Gupta" userId="d6fab5158667db0f" providerId="LiveId" clId="{008A8137-7010-44B7-8D54-1B46556C4BEC}" dt="2023-08-28T16:54:43.774" v="6923" actId="404"/>
        <pc:sldMkLst>
          <pc:docMk/>
          <pc:sldMk cId="2619577720" sldId="270"/>
        </pc:sldMkLst>
        <pc:spChg chg="mod">
          <ac:chgData name="Deepak Prasad Gupta" userId="d6fab5158667db0f" providerId="LiveId" clId="{008A8137-7010-44B7-8D54-1B46556C4BEC}" dt="2023-08-28T15:07:18.881" v="5716" actId="208"/>
          <ac:spMkLst>
            <pc:docMk/>
            <pc:sldMk cId="2619577720" sldId="270"/>
            <ac:spMk id="4" creationId="{6F7CD7B1-D3F6-3F19-58AD-420E28A5A052}"/>
          </ac:spMkLst>
        </pc:spChg>
        <pc:spChg chg="mod">
          <ac:chgData name="Deepak Prasad Gupta" userId="d6fab5158667db0f" providerId="LiveId" clId="{008A8137-7010-44B7-8D54-1B46556C4BEC}" dt="2023-08-28T15:02:49.887" v="5693" actId="20577"/>
          <ac:spMkLst>
            <pc:docMk/>
            <pc:sldMk cId="2619577720" sldId="270"/>
            <ac:spMk id="5" creationId="{920C10BE-92C8-A84C-0F47-93C14458EEA8}"/>
          </ac:spMkLst>
        </pc:spChg>
        <pc:spChg chg="del">
          <ac:chgData name="Deepak Prasad Gupta" userId="d6fab5158667db0f" providerId="LiveId" clId="{008A8137-7010-44B7-8D54-1B46556C4BEC}" dt="2023-08-28T14:39:09.507" v="5509" actId="478"/>
          <ac:spMkLst>
            <pc:docMk/>
            <pc:sldMk cId="2619577720" sldId="270"/>
            <ac:spMk id="8" creationId="{D2EF5842-3566-8296-E6A6-BB79722B4BB9}"/>
          </ac:spMkLst>
        </pc:spChg>
        <pc:spChg chg="del">
          <ac:chgData name="Deepak Prasad Gupta" userId="d6fab5158667db0f" providerId="LiveId" clId="{008A8137-7010-44B7-8D54-1B46556C4BEC}" dt="2023-08-28T14:39:10.735" v="5510" actId="478"/>
          <ac:spMkLst>
            <pc:docMk/>
            <pc:sldMk cId="2619577720" sldId="270"/>
            <ac:spMk id="9" creationId="{E5982628-815B-FBAC-AA21-450C9596FCD4}"/>
          </ac:spMkLst>
        </pc:spChg>
        <pc:spChg chg="add mod">
          <ac:chgData name="Deepak Prasad Gupta" userId="d6fab5158667db0f" providerId="LiveId" clId="{008A8137-7010-44B7-8D54-1B46556C4BEC}" dt="2023-08-28T15:29:58.935" v="5827" actId="113"/>
          <ac:spMkLst>
            <pc:docMk/>
            <pc:sldMk cId="2619577720" sldId="270"/>
            <ac:spMk id="15" creationId="{0F7C4961-A533-3076-44F0-A12136C15167}"/>
          </ac:spMkLst>
        </pc:spChg>
        <pc:graphicFrameChg chg="del">
          <ac:chgData name="Deepak Prasad Gupta" userId="d6fab5158667db0f" providerId="LiveId" clId="{008A8137-7010-44B7-8D54-1B46556C4BEC}" dt="2023-08-28T14:39:06.280" v="5507" actId="478"/>
          <ac:graphicFrameMkLst>
            <pc:docMk/>
            <pc:sldMk cId="2619577720" sldId="270"/>
            <ac:graphicFrameMk id="2" creationId="{9B959AED-D55D-C43F-0D4B-54B32C5F6A03}"/>
          </ac:graphicFrameMkLst>
        </pc:graphicFrameChg>
        <pc:graphicFrameChg chg="add mod">
          <ac:chgData name="Deepak Prasad Gupta" userId="d6fab5158667db0f" providerId="LiveId" clId="{008A8137-7010-44B7-8D54-1B46556C4BEC}" dt="2023-08-28T16:54:43.774" v="6923" actId="404"/>
          <ac:graphicFrameMkLst>
            <pc:docMk/>
            <pc:sldMk cId="2619577720" sldId="270"/>
            <ac:graphicFrameMk id="3" creationId="{6922CDC6-9251-C917-DED5-3429103D30A6}"/>
          </ac:graphicFrameMkLst>
        </pc:graphicFrameChg>
        <pc:graphicFrameChg chg="del">
          <ac:chgData name="Deepak Prasad Gupta" userId="d6fab5158667db0f" providerId="LiveId" clId="{008A8137-7010-44B7-8D54-1B46556C4BEC}" dt="2023-08-28T14:39:07.711" v="5508" actId="478"/>
          <ac:graphicFrameMkLst>
            <pc:docMk/>
            <pc:sldMk cId="2619577720" sldId="270"/>
            <ac:graphicFrameMk id="6" creationId="{696642E3-8696-6EF8-1DD9-1E695B89DAB2}"/>
          </ac:graphicFrameMkLst>
        </pc:graphicFrameChg>
        <pc:graphicFrameChg chg="add mod">
          <ac:chgData name="Deepak Prasad Gupta" userId="d6fab5158667db0f" providerId="LiveId" clId="{008A8137-7010-44B7-8D54-1B46556C4BEC}" dt="2023-08-28T16:54:41.279" v="6921" actId="404"/>
          <ac:graphicFrameMkLst>
            <pc:docMk/>
            <pc:sldMk cId="2619577720" sldId="270"/>
            <ac:graphicFrameMk id="7" creationId="{E5B7D5B9-9E02-6B11-E6C0-5BD3D8F31E56}"/>
          </ac:graphicFrameMkLst>
        </pc:graphicFrameChg>
        <pc:graphicFrameChg chg="add mod">
          <ac:chgData name="Deepak Prasad Gupta" userId="d6fab5158667db0f" providerId="LiveId" clId="{008A8137-7010-44B7-8D54-1B46556C4BEC}" dt="2023-08-28T16:54:32.920" v="6919" actId="404"/>
          <ac:graphicFrameMkLst>
            <pc:docMk/>
            <pc:sldMk cId="2619577720" sldId="270"/>
            <ac:graphicFrameMk id="10" creationId="{A8148C56-060D-410A-F8C4-A9367C11B2C9}"/>
          </ac:graphicFrameMkLst>
        </pc:graphicFrameChg>
        <pc:graphicFrameChg chg="add del mod modGraphic">
          <ac:chgData name="Deepak Prasad Gupta" userId="d6fab5158667db0f" providerId="LiveId" clId="{008A8137-7010-44B7-8D54-1B46556C4BEC}" dt="2023-08-28T15:06:30.251" v="5711" actId="478"/>
          <ac:graphicFrameMkLst>
            <pc:docMk/>
            <pc:sldMk cId="2619577720" sldId="270"/>
            <ac:graphicFrameMk id="11" creationId="{31860855-895D-6E03-B0D6-73760BBEA54F}"/>
          </ac:graphicFrameMkLst>
        </pc:graphicFrameChg>
        <pc:graphicFrameChg chg="add mod modGraphic">
          <ac:chgData name="Deepak Prasad Gupta" userId="d6fab5158667db0f" providerId="LiveId" clId="{008A8137-7010-44B7-8D54-1B46556C4BEC}" dt="2023-08-28T15:26:43.010" v="5747" actId="207"/>
          <ac:graphicFrameMkLst>
            <pc:docMk/>
            <pc:sldMk cId="2619577720" sldId="270"/>
            <ac:graphicFrameMk id="12" creationId="{84AFC1B4-224F-9638-0A52-1225DF1C3EFE}"/>
          </ac:graphicFrameMkLst>
        </pc:graphicFrameChg>
        <pc:graphicFrameChg chg="add mod modGraphic">
          <ac:chgData name="Deepak Prasad Gupta" userId="d6fab5158667db0f" providerId="LiveId" clId="{008A8137-7010-44B7-8D54-1B46556C4BEC}" dt="2023-08-28T15:27:58.526" v="5775" actId="20577"/>
          <ac:graphicFrameMkLst>
            <pc:docMk/>
            <pc:sldMk cId="2619577720" sldId="270"/>
            <ac:graphicFrameMk id="13" creationId="{09A48C14-DB24-FCA3-5D77-21652F13B3C5}"/>
          </ac:graphicFrameMkLst>
        </pc:graphicFrameChg>
        <pc:graphicFrameChg chg="add mod modGraphic">
          <ac:chgData name="Deepak Prasad Gupta" userId="d6fab5158667db0f" providerId="LiveId" clId="{008A8137-7010-44B7-8D54-1B46556C4BEC}" dt="2023-08-28T15:28:25.797" v="5800" actId="20577"/>
          <ac:graphicFrameMkLst>
            <pc:docMk/>
            <pc:sldMk cId="2619577720" sldId="270"/>
            <ac:graphicFrameMk id="14" creationId="{B7909323-B956-5325-28A5-1F46343429CE}"/>
          </ac:graphicFrameMkLst>
        </pc:graphicFrameChg>
      </pc:sldChg>
      <pc:sldChg chg="addSp delSp modSp add mod setBg">
        <pc:chgData name="Deepak Prasad Gupta" userId="d6fab5158667db0f" providerId="LiveId" clId="{008A8137-7010-44B7-8D54-1B46556C4BEC}" dt="2023-08-28T15:42:27.239" v="5997" actId="1076"/>
        <pc:sldMkLst>
          <pc:docMk/>
          <pc:sldMk cId="1440797357" sldId="271"/>
        </pc:sldMkLst>
        <pc:spChg chg="mod">
          <ac:chgData name="Deepak Prasad Gupta" userId="d6fab5158667db0f" providerId="LiveId" clId="{008A8137-7010-44B7-8D54-1B46556C4BEC}" dt="2023-08-28T15:30:52.176" v="5862" actId="20577"/>
          <ac:spMkLst>
            <pc:docMk/>
            <pc:sldMk cId="1440797357" sldId="271"/>
            <ac:spMk id="15" creationId="{0F7C4961-A533-3076-44F0-A12136C15167}"/>
          </ac:spMkLst>
        </pc:spChg>
        <pc:graphicFrameChg chg="add mod">
          <ac:chgData name="Deepak Prasad Gupta" userId="d6fab5158667db0f" providerId="LiveId" clId="{008A8137-7010-44B7-8D54-1B46556C4BEC}" dt="2023-08-28T15:39:08.154" v="5967" actId="108"/>
          <ac:graphicFrameMkLst>
            <pc:docMk/>
            <pc:sldMk cId="1440797357" sldId="271"/>
            <ac:graphicFrameMk id="2" creationId="{60DF141A-9A05-EEC0-B639-FBCF9CD8449B}"/>
          </ac:graphicFrameMkLst>
        </pc:graphicFrameChg>
        <pc:graphicFrameChg chg="del">
          <ac:chgData name="Deepak Prasad Gupta" userId="d6fab5158667db0f" providerId="LiveId" clId="{008A8137-7010-44B7-8D54-1B46556C4BEC}" dt="2023-08-28T15:31:06.554" v="5867" actId="478"/>
          <ac:graphicFrameMkLst>
            <pc:docMk/>
            <pc:sldMk cId="1440797357" sldId="271"/>
            <ac:graphicFrameMk id="3" creationId="{6922CDC6-9251-C917-DED5-3429103D30A6}"/>
          </ac:graphicFrameMkLst>
        </pc:graphicFrameChg>
        <pc:graphicFrameChg chg="add mod modGraphic">
          <ac:chgData name="Deepak Prasad Gupta" userId="d6fab5158667db0f" providerId="LiveId" clId="{008A8137-7010-44B7-8D54-1B46556C4BEC}" dt="2023-08-28T15:42:27.239" v="5997" actId="1076"/>
          <ac:graphicFrameMkLst>
            <pc:docMk/>
            <pc:sldMk cId="1440797357" sldId="271"/>
            <ac:graphicFrameMk id="6" creationId="{D32DE1AE-15A2-36B3-90C5-99B0AB785A36}"/>
          </ac:graphicFrameMkLst>
        </pc:graphicFrameChg>
        <pc:graphicFrameChg chg="del">
          <ac:chgData name="Deepak Prasad Gupta" userId="d6fab5158667db0f" providerId="LiveId" clId="{008A8137-7010-44B7-8D54-1B46556C4BEC}" dt="2023-08-28T15:31:05.203" v="5866" actId="478"/>
          <ac:graphicFrameMkLst>
            <pc:docMk/>
            <pc:sldMk cId="1440797357" sldId="271"/>
            <ac:graphicFrameMk id="7" creationId="{E5B7D5B9-9E02-6B11-E6C0-5BD3D8F31E56}"/>
          </ac:graphicFrameMkLst>
        </pc:graphicFrameChg>
        <pc:graphicFrameChg chg="del">
          <ac:chgData name="Deepak Prasad Gupta" userId="d6fab5158667db0f" providerId="LiveId" clId="{008A8137-7010-44B7-8D54-1B46556C4BEC}" dt="2023-08-28T15:30:58.433" v="5863" actId="478"/>
          <ac:graphicFrameMkLst>
            <pc:docMk/>
            <pc:sldMk cId="1440797357" sldId="271"/>
            <ac:graphicFrameMk id="10" creationId="{A8148C56-060D-410A-F8C4-A9367C11B2C9}"/>
          </ac:graphicFrameMkLst>
        </pc:graphicFrameChg>
        <pc:graphicFrameChg chg="del">
          <ac:chgData name="Deepak Prasad Gupta" userId="d6fab5158667db0f" providerId="LiveId" clId="{008A8137-7010-44B7-8D54-1B46556C4BEC}" dt="2023-08-28T15:31:12.287" v="5868" actId="478"/>
          <ac:graphicFrameMkLst>
            <pc:docMk/>
            <pc:sldMk cId="1440797357" sldId="271"/>
            <ac:graphicFrameMk id="12" creationId="{84AFC1B4-224F-9638-0A52-1225DF1C3EFE}"/>
          </ac:graphicFrameMkLst>
        </pc:graphicFrameChg>
        <pc:graphicFrameChg chg="del modGraphic">
          <ac:chgData name="Deepak Prasad Gupta" userId="d6fab5158667db0f" providerId="LiveId" clId="{008A8137-7010-44B7-8D54-1B46556C4BEC}" dt="2023-08-28T15:31:18.216" v="5870" actId="478"/>
          <ac:graphicFrameMkLst>
            <pc:docMk/>
            <pc:sldMk cId="1440797357" sldId="271"/>
            <ac:graphicFrameMk id="13" creationId="{09A48C14-DB24-FCA3-5D77-21652F13B3C5}"/>
          </ac:graphicFrameMkLst>
        </pc:graphicFrameChg>
        <pc:graphicFrameChg chg="del modGraphic">
          <ac:chgData name="Deepak Prasad Gupta" userId="d6fab5158667db0f" providerId="LiveId" clId="{008A8137-7010-44B7-8D54-1B46556C4BEC}" dt="2023-08-28T15:31:03.271" v="5865" actId="478"/>
          <ac:graphicFrameMkLst>
            <pc:docMk/>
            <pc:sldMk cId="1440797357" sldId="271"/>
            <ac:graphicFrameMk id="14" creationId="{B7909323-B956-5325-28A5-1F46343429CE}"/>
          </ac:graphicFrameMkLst>
        </pc:graphicFrameChg>
      </pc:sldChg>
      <pc:sldChg chg="addSp delSp modSp add mod setBg">
        <pc:chgData name="Deepak Prasad Gupta" userId="d6fab5158667db0f" providerId="LiveId" clId="{008A8137-7010-44B7-8D54-1B46556C4BEC}" dt="2023-08-28T16:09:06.572" v="6354" actId="1035"/>
        <pc:sldMkLst>
          <pc:docMk/>
          <pc:sldMk cId="3008297394" sldId="272"/>
        </pc:sldMkLst>
        <pc:spChg chg="mod">
          <ac:chgData name="Deepak Prasad Gupta" userId="d6fab5158667db0f" providerId="LiveId" clId="{008A8137-7010-44B7-8D54-1B46556C4BEC}" dt="2023-08-28T15:45:13.158" v="6009" actId="20577"/>
          <ac:spMkLst>
            <pc:docMk/>
            <pc:sldMk cId="3008297394" sldId="272"/>
            <ac:spMk id="15" creationId="{0F7C4961-A533-3076-44F0-A12136C15167}"/>
          </ac:spMkLst>
        </pc:spChg>
        <pc:spChg chg="add mod">
          <ac:chgData name="Deepak Prasad Gupta" userId="d6fab5158667db0f" providerId="LiveId" clId="{008A8137-7010-44B7-8D54-1B46556C4BEC}" dt="2023-08-28T16:09:06.572" v="6354" actId="1035"/>
          <ac:spMkLst>
            <pc:docMk/>
            <pc:sldMk cId="3008297394" sldId="272"/>
            <ac:spMk id="16" creationId="{5AC2621C-190E-F7CE-BBF2-E9778372640B}"/>
          </ac:spMkLst>
        </pc:spChg>
        <pc:spChg chg="add mod">
          <ac:chgData name="Deepak Prasad Gupta" userId="d6fab5158667db0f" providerId="LiveId" clId="{008A8137-7010-44B7-8D54-1B46556C4BEC}" dt="2023-08-28T16:08:36.138" v="6351" actId="1035"/>
          <ac:spMkLst>
            <pc:docMk/>
            <pc:sldMk cId="3008297394" sldId="272"/>
            <ac:spMk id="19" creationId="{2E23D223-0437-CAC5-34B4-B21785A4BD03}"/>
          </ac:spMkLst>
        </pc:spChg>
        <pc:graphicFrameChg chg="del">
          <ac:chgData name="Deepak Prasad Gupta" userId="d6fab5158667db0f" providerId="LiveId" clId="{008A8137-7010-44B7-8D54-1B46556C4BEC}" dt="2023-08-28T15:48:48.268" v="6010" actId="478"/>
          <ac:graphicFrameMkLst>
            <pc:docMk/>
            <pc:sldMk cId="3008297394" sldId="272"/>
            <ac:graphicFrameMk id="2" creationId="{60DF141A-9A05-EEC0-B639-FBCF9CD8449B}"/>
          </ac:graphicFrameMkLst>
        </pc:graphicFrameChg>
        <pc:graphicFrameChg chg="add del mod">
          <ac:chgData name="Deepak Prasad Gupta" userId="d6fab5158667db0f" providerId="LiveId" clId="{008A8137-7010-44B7-8D54-1B46556C4BEC}" dt="2023-08-28T15:49:19.708" v="6013"/>
          <ac:graphicFrameMkLst>
            <pc:docMk/>
            <pc:sldMk cId="3008297394" sldId="272"/>
            <ac:graphicFrameMk id="3" creationId="{9CDB19F4-63B1-1268-A395-1EF02883EA61}"/>
          </ac:graphicFrameMkLst>
        </pc:graphicFrameChg>
        <pc:graphicFrameChg chg="del">
          <ac:chgData name="Deepak Prasad Gupta" userId="d6fab5158667db0f" providerId="LiveId" clId="{008A8137-7010-44B7-8D54-1B46556C4BEC}" dt="2023-08-28T15:48:49.837" v="6011" actId="478"/>
          <ac:graphicFrameMkLst>
            <pc:docMk/>
            <pc:sldMk cId="3008297394" sldId="272"/>
            <ac:graphicFrameMk id="6" creationId="{D32DE1AE-15A2-36B3-90C5-99B0AB785A36}"/>
          </ac:graphicFrameMkLst>
        </pc:graphicFrameChg>
        <pc:picChg chg="add mod">
          <ac:chgData name="Deepak Prasad Gupta" userId="d6fab5158667db0f" providerId="LiveId" clId="{008A8137-7010-44B7-8D54-1B46556C4BEC}" dt="2023-08-28T15:58:44.132" v="6040" actId="1076"/>
          <ac:picMkLst>
            <pc:docMk/>
            <pc:sldMk cId="3008297394" sldId="272"/>
            <ac:picMk id="8" creationId="{0A7085BF-8B5E-E873-4864-E686480D2A2D}"/>
          </ac:picMkLst>
        </pc:picChg>
        <pc:picChg chg="add del mod">
          <ac:chgData name="Deepak Prasad Gupta" userId="d6fab5158667db0f" providerId="LiveId" clId="{008A8137-7010-44B7-8D54-1B46556C4BEC}" dt="2023-08-28T15:57:43.060" v="6030" actId="478"/>
          <ac:picMkLst>
            <pc:docMk/>
            <pc:sldMk cId="3008297394" sldId="272"/>
            <ac:picMk id="10" creationId="{D55AE2F4-9596-6273-0273-A0A8E6D2B347}"/>
          </ac:picMkLst>
        </pc:picChg>
        <pc:picChg chg="add del mod">
          <ac:chgData name="Deepak Prasad Gupta" userId="d6fab5158667db0f" providerId="LiveId" clId="{008A8137-7010-44B7-8D54-1B46556C4BEC}" dt="2023-08-28T15:57:47.744" v="6033" actId="478"/>
          <ac:picMkLst>
            <pc:docMk/>
            <pc:sldMk cId="3008297394" sldId="272"/>
            <ac:picMk id="12" creationId="{85B55470-DCFD-B5A5-64FE-8DCA9B4ED63A}"/>
          </ac:picMkLst>
        </pc:picChg>
        <pc:picChg chg="add mod">
          <ac:chgData name="Deepak Prasad Gupta" userId="d6fab5158667db0f" providerId="LiveId" clId="{008A8137-7010-44B7-8D54-1B46556C4BEC}" dt="2023-08-28T16:08:36.138" v="6351" actId="1035"/>
          <ac:picMkLst>
            <pc:docMk/>
            <pc:sldMk cId="3008297394" sldId="272"/>
            <ac:picMk id="14" creationId="{5A405073-9838-9A8E-78D0-D7C830AC58EA}"/>
          </ac:picMkLst>
        </pc:picChg>
        <pc:picChg chg="add del">
          <ac:chgData name="Deepak Prasad Gupta" userId="d6fab5158667db0f" providerId="LiveId" clId="{008A8137-7010-44B7-8D54-1B46556C4BEC}" dt="2023-08-28T15:59:26.579" v="6047" actId="22"/>
          <ac:picMkLst>
            <pc:docMk/>
            <pc:sldMk cId="3008297394" sldId="272"/>
            <ac:picMk id="18" creationId="{6D1A9B96-DC43-61F2-D0E0-BE53E6B04C1C}"/>
          </ac:picMkLst>
        </pc:picChg>
      </pc:sldChg>
      <pc:sldChg chg="addSp delSp modSp add mod setBg">
        <pc:chgData name="Deepak Prasad Gupta" userId="d6fab5158667db0f" providerId="LiveId" clId="{008A8137-7010-44B7-8D54-1B46556C4BEC}" dt="2023-08-28T16:50:19.421" v="6915" actId="1076"/>
        <pc:sldMkLst>
          <pc:docMk/>
          <pc:sldMk cId="2703656365" sldId="273"/>
        </pc:sldMkLst>
        <pc:spChg chg="mod">
          <ac:chgData name="Deepak Prasad Gupta" userId="d6fab5158667db0f" providerId="LiveId" clId="{008A8137-7010-44B7-8D54-1B46556C4BEC}" dt="2023-08-28T16:11:24.116" v="6412" actId="20577"/>
          <ac:spMkLst>
            <pc:docMk/>
            <pc:sldMk cId="2703656365" sldId="273"/>
            <ac:spMk id="5" creationId="{920C10BE-92C8-A84C-0F47-93C14458EEA8}"/>
          </ac:spMkLst>
        </pc:spChg>
        <pc:spChg chg="add mod">
          <ac:chgData name="Deepak Prasad Gupta" userId="d6fab5158667db0f" providerId="LiveId" clId="{008A8137-7010-44B7-8D54-1B46556C4BEC}" dt="2023-08-28T16:25:55.713" v="6499" actId="20577"/>
          <ac:spMkLst>
            <pc:docMk/>
            <pc:sldMk cId="2703656365" sldId="273"/>
            <ac:spMk id="13" creationId="{93795FF1-AA35-F0B6-DB9A-6513E61734C7}"/>
          </ac:spMkLst>
        </pc:spChg>
        <pc:spChg chg="add del mod">
          <ac:chgData name="Deepak Prasad Gupta" userId="d6fab5158667db0f" providerId="LiveId" clId="{008A8137-7010-44B7-8D54-1B46556C4BEC}" dt="2023-08-28T16:43:12.900" v="6776" actId="478"/>
          <ac:spMkLst>
            <pc:docMk/>
            <pc:sldMk cId="2703656365" sldId="273"/>
            <ac:spMk id="14" creationId="{FD5DB81C-95EB-88F6-9C35-0D9AD6E4E174}"/>
          </ac:spMkLst>
        </pc:spChg>
        <pc:spChg chg="del">
          <ac:chgData name="Deepak Prasad Gupta" userId="d6fab5158667db0f" providerId="LiveId" clId="{008A8137-7010-44B7-8D54-1B46556C4BEC}" dt="2023-08-28T16:10:27.256" v="6359" actId="478"/>
          <ac:spMkLst>
            <pc:docMk/>
            <pc:sldMk cId="2703656365" sldId="273"/>
            <ac:spMk id="15" creationId="{0F7C4961-A533-3076-44F0-A12136C15167}"/>
          </ac:spMkLst>
        </pc:spChg>
        <pc:spChg chg="add mod">
          <ac:chgData name="Deepak Prasad Gupta" userId="d6fab5158667db0f" providerId="LiveId" clId="{008A8137-7010-44B7-8D54-1B46556C4BEC}" dt="2023-08-28T16:50:19.421" v="6915" actId="1076"/>
          <ac:spMkLst>
            <pc:docMk/>
            <pc:sldMk cId="2703656365" sldId="273"/>
            <ac:spMk id="18" creationId="{E5CE05A1-8870-B765-4D87-41A66F51DC77}"/>
          </ac:spMkLst>
        </pc:spChg>
        <pc:graphicFrameChg chg="del">
          <ac:chgData name="Deepak Prasad Gupta" userId="d6fab5158667db0f" providerId="LiveId" clId="{008A8137-7010-44B7-8D54-1B46556C4BEC}" dt="2023-08-28T16:10:24.001" v="6358" actId="478"/>
          <ac:graphicFrameMkLst>
            <pc:docMk/>
            <pc:sldMk cId="2703656365" sldId="273"/>
            <ac:graphicFrameMk id="2" creationId="{60DF141A-9A05-EEC0-B639-FBCF9CD8449B}"/>
          </ac:graphicFrameMkLst>
        </pc:graphicFrameChg>
        <pc:graphicFrameChg chg="del">
          <ac:chgData name="Deepak Prasad Gupta" userId="d6fab5158667db0f" providerId="LiveId" clId="{008A8137-7010-44B7-8D54-1B46556C4BEC}" dt="2023-08-28T16:10:20.581" v="6357" actId="478"/>
          <ac:graphicFrameMkLst>
            <pc:docMk/>
            <pc:sldMk cId="2703656365" sldId="273"/>
            <ac:graphicFrameMk id="6" creationId="{D32DE1AE-15A2-36B3-90C5-99B0AB785A36}"/>
          </ac:graphicFrameMkLst>
        </pc:graphicFrameChg>
        <pc:graphicFrameChg chg="add del mod">
          <ac:chgData name="Deepak Prasad Gupta" userId="d6fab5158667db0f" providerId="LiveId" clId="{008A8137-7010-44B7-8D54-1B46556C4BEC}" dt="2023-08-28T16:19:58.798" v="6421"/>
          <ac:graphicFrameMkLst>
            <pc:docMk/>
            <pc:sldMk cId="2703656365" sldId="273"/>
            <ac:graphicFrameMk id="9" creationId="{FF0487CA-71A9-9938-7FF2-424A8E2D05B7}"/>
          </ac:graphicFrameMkLst>
        </pc:graphicFrameChg>
        <pc:graphicFrameChg chg="add del mod">
          <ac:chgData name="Deepak Prasad Gupta" userId="d6fab5158667db0f" providerId="LiveId" clId="{008A8137-7010-44B7-8D54-1B46556C4BEC}" dt="2023-08-28T16:46:54.512" v="6845" actId="478"/>
          <ac:graphicFrameMkLst>
            <pc:docMk/>
            <pc:sldMk cId="2703656365" sldId="273"/>
            <ac:graphicFrameMk id="16" creationId="{56FB7214-6B93-7AC8-1B2B-6717F50AAE41}"/>
          </ac:graphicFrameMkLst>
        </pc:graphicFrameChg>
        <pc:graphicFrameChg chg="add mod modGraphic">
          <ac:chgData name="Deepak Prasad Gupta" userId="d6fab5158667db0f" providerId="LiveId" clId="{008A8137-7010-44B7-8D54-1B46556C4BEC}" dt="2023-08-28T16:47:38.735" v="6871" actId="20577"/>
          <ac:graphicFrameMkLst>
            <pc:docMk/>
            <pc:sldMk cId="2703656365" sldId="273"/>
            <ac:graphicFrameMk id="17" creationId="{E78BDFC1-1A5E-0078-41E5-35F05A886421}"/>
          </ac:graphicFrameMkLst>
        </pc:graphicFrameChg>
        <pc:picChg chg="add del">
          <ac:chgData name="Deepak Prasad Gupta" userId="d6fab5158667db0f" providerId="LiveId" clId="{008A8137-7010-44B7-8D54-1B46556C4BEC}" dt="2023-08-28T16:16:39.385" v="6414" actId="478"/>
          <ac:picMkLst>
            <pc:docMk/>
            <pc:sldMk cId="2703656365" sldId="273"/>
            <ac:picMk id="7" creationId="{419EC881-0140-8918-CF95-9D77DE011470}"/>
          </ac:picMkLst>
        </pc:picChg>
        <pc:picChg chg="add del mod">
          <ac:chgData name="Deepak Prasad Gupta" userId="d6fab5158667db0f" providerId="LiveId" clId="{008A8137-7010-44B7-8D54-1B46556C4BEC}" dt="2023-08-28T16:17:50.787" v="6419" actId="478"/>
          <ac:picMkLst>
            <pc:docMk/>
            <pc:sldMk cId="2703656365" sldId="273"/>
            <ac:picMk id="8" creationId="{06234268-3BA1-8167-DCA7-B6BC8A922783}"/>
          </ac:picMkLst>
        </pc:picChg>
        <pc:picChg chg="add del mod">
          <ac:chgData name="Deepak Prasad Gupta" userId="d6fab5158667db0f" providerId="LiveId" clId="{008A8137-7010-44B7-8D54-1B46556C4BEC}" dt="2023-08-28T16:21:45.706" v="6429" actId="478"/>
          <ac:picMkLst>
            <pc:docMk/>
            <pc:sldMk cId="2703656365" sldId="273"/>
            <ac:picMk id="10" creationId="{1E1E8365-D4DD-AF85-29A7-9B19374E890D}"/>
          </ac:picMkLst>
        </pc:picChg>
        <pc:picChg chg="add del mod">
          <ac:chgData name="Deepak Prasad Gupta" userId="d6fab5158667db0f" providerId="LiveId" clId="{008A8137-7010-44B7-8D54-1B46556C4BEC}" dt="2023-08-28T16:22:09.939" v="6432" actId="478"/>
          <ac:picMkLst>
            <pc:docMk/>
            <pc:sldMk cId="2703656365" sldId="273"/>
            <ac:picMk id="11" creationId="{2757EB78-AC94-F605-4614-0535AB8A59DB}"/>
          </ac:picMkLst>
        </pc:picChg>
        <pc:picChg chg="add mod modCrop">
          <ac:chgData name="Deepak Prasad Gupta" userId="d6fab5158667db0f" providerId="LiveId" clId="{008A8137-7010-44B7-8D54-1B46556C4BEC}" dt="2023-08-28T16:33:54.188" v="6565" actId="1582"/>
          <ac:picMkLst>
            <pc:docMk/>
            <pc:sldMk cId="2703656365" sldId="273"/>
            <ac:picMk id="12" creationId="{56405CBD-394B-7B68-9CC7-56A32D0C1259}"/>
          </ac:picMkLst>
        </pc:picChg>
        <pc:picChg chg="add mod">
          <ac:chgData name="Deepak Prasad Gupta" userId="d6fab5158667db0f" providerId="LiveId" clId="{008A8137-7010-44B7-8D54-1B46556C4BEC}" dt="2023-08-28T16:48:38.319" v="6878" actId="1076"/>
          <ac:picMkLst>
            <pc:docMk/>
            <pc:sldMk cId="2703656365" sldId="273"/>
            <ac:picMk id="19" creationId="{6CDCC1F0-7244-C486-D2E3-CA12A88ABF41}"/>
          </ac:picMkLst>
        </pc:picChg>
      </pc:sldChg>
      <pc:sldChg chg="addSp delSp modSp add mod setBg">
        <pc:chgData name="Deepak Prasad Gupta" userId="d6fab5158667db0f" providerId="LiveId" clId="{008A8137-7010-44B7-8D54-1B46556C4BEC}" dt="2023-08-28T16:50:32.955" v="6917" actId="1076"/>
        <pc:sldMkLst>
          <pc:docMk/>
          <pc:sldMk cId="2268284612" sldId="274"/>
        </pc:sldMkLst>
        <pc:spChg chg="add mod">
          <ac:chgData name="Deepak Prasad Gupta" userId="d6fab5158667db0f" providerId="LiveId" clId="{008A8137-7010-44B7-8D54-1B46556C4BEC}" dt="2023-08-28T16:50:32.955" v="6917" actId="1076"/>
          <ac:spMkLst>
            <pc:docMk/>
            <pc:sldMk cId="2268284612" sldId="274"/>
            <ac:spMk id="6" creationId="{D3E9CDEE-DEFC-15A0-FE4B-BACC7AEB2B37}"/>
          </ac:spMkLst>
        </pc:spChg>
        <pc:spChg chg="mod">
          <ac:chgData name="Deepak Prasad Gupta" userId="d6fab5158667db0f" providerId="LiveId" clId="{008A8137-7010-44B7-8D54-1B46556C4BEC}" dt="2023-08-28T16:29:41.152" v="6525" actId="20577"/>
          <ac:spMkLst>
            <pc:docMk/>
            <pc:sldMk cId="2268284612" sldId="274"/>
            <ac:spMk id="13" creationId="{93795FF1-AA35-F0B6-DB9A-6513E61734C7}"/>
          </ac:spMkLst>
        </pc:spChg>
        <pc:spChg chg="del">
          <ac:chgData name="Deepak Prasad Gupta" userId="d6fab5158667db0f" providerId="LiveId" clId="{008A8137-7010-44B7-8D54-1B46556C4BEC}" dt="2023-08-28T16:35:50.379" v="6566" actId="478"/>
          <ac:spMkLst>
            <pc:docMk/>
            <pc:sldMk cId="2268284612" sldId="274"/>
            <ac:spMk id="14" creationId="{FD5DB81C-95EB-88F6-9C35-0D9AD6E4E174}"/>
          </ac:spMkLst>
        </pc:spChg>
        <pc:graphicFrameChg chg="add mod modGraphic">
          <ac:chgData name="Deepak Prasad Gupta" userId="d6fab5158667db0f" providerId="LiveId" clId="{008A8137-7010-44B7-8D54-1B46556C4BEC}" dt="2023-08-28T16:45:58.289" v="6844" actId="20577"/>
          <ac:graphicFrameMkLst>
            <pc:docMk/>
            <pc:sldMk cId="2268284612" sldId="274"/>
            <ac:graphicFrameMk id="3" creationId="{D254B2BF-FE9B-A9C7-AF1E-FFBBDFE1ABBF}"/>
          </ac:graphicFrameMkLst>
        </pc:graphicFrameChg>
        <pc:picChg chg="add mod">
          <ac:chgData name="Deepak Prasad Gupta" userId="d6fab5158667db0f" providerId="LiveId" clId="{008A8137-7010-44B7-8D54-1B46556C4BEC}" dt="2023-08-28T16:33:40.976" v="6563" actId="2085"/>
          <ac:picMkLst>
            <pc:docMk/>
            <pc:sldMk cId="2268284612" sldId="274"/>
            <ac:picMk id="2" creationId="{ABBDA34B-13D9-4DD8-2184-F2BCA12F8FF2}"/>
          </ac:picMkLst>
        </pc:picChg>
        <pc:picChg chg="add mod">
          <ac:chgData name="Deepak Prasad Gupta" userId="d6fab5158667db0f" providerId="LiveId" clId="{008A8137-7010-44B7-8D54-1B46556C4BEC}" dt="2023-08-28T16:50:32.955" v="6917" actId="1076"/>
          <ac:picMkLst>
            <pc:docMk/>
            <pc:sldMk cId="2268284612" sldId="274"/>
            <ac:picMk id="7" creationId="{F7A9132A-A68F-DCB5-AE0E-78003D097E7B}"/>
          </ac:picMkLst>
        </pc:picChg>
        <pc:picChg chg="del">
          <ac:chgData name="Deepak Prasad Gupta" userId="d6fab5158667db0f" providerId="LiveId" clId="{008A8137-7010-44B7-8D54-1B46556C4BEC}" dt="2023-08-28T16:28:47.770" v="6504" actId="478"/>
          <ac:picMkLst>
            <pc:docMk/>
            <pc:sldMk cId="2268284612" sldId="274"/>
            <ac:picMk id="12" creationId="{56405CBD-394B-7B68-9CC7-56A32D0C1259}"/>
          </ac:picMkLst>
        </pc:picChg>
      </pc:sldChg>
      <pc:sldChg chg="addSp modSp new mod setBg">
        <pc:chgData name="Deepak Prasad Gupta" userId="d6fab5158667db0f" providerId="LiveId" clId="{008A8137-7010-44B7-8D54-1B46556C4BEC}" dt="2023-08-29T03:06:22.729" v="7514" actId="1076"/>
        <pc:sldMkLst>
          <pc:docMk/>
          <pc:sldMk cId="3586293635" sldId="275"/>
        </pc:sldMkLst>
        <pc:spChg chg="add mod">
          <ac:chgData name="Deepak Prasad Gupta" userId="d6fab5158667db0f" providerId="LiveId" clId="{008A8137-7010-44B7-8D54-1B46556C4BEC}" dt="2023-08-28T16:57:55.088" v="6973" actId="115"/>
          <ac:spMkLst>
            <pc:docMk/>
            <pc:sldMk cId="3586293635" sldId="275"/>
            <ac:spMk id="2" creationId="{976F011D-6783-BFD3-2147-BA252C994281}"/>
          </ac:spMkLst>
        </pc:spChg>
        <pc:spChg chg="add mod">
          <ac:chgData name="Deepak Prasad Gupta" userId="d6fab5158667db0f" providerId="LiveId" clId="{008A8137-7010-44B7-8D54-1B46556C4BEC}" dt="2023-08-29T03:06:22.729" v="7514" actId="1076"/>
          <ac:spMkLst>
            <pc:docMk/>
            <pc:sldMk cId="3586293635" sldId="275"/>
            <ac:spMk id="3" creationId="{EEBF68C8-2FCC-4302-887C-091512C936CF}"/>
          </ac:spMkLst>
        </pc:spChg>
      </pc:sldChg>
      <pc:sldChg chg="addSp delSp modSp new mod setBg">
        <pc:chgData name="Deepak Prasad Gupta" userId="d6fab5158667db0f" providerId="LiveId" clId="{008A8137-7010-44B7-8D54-1B46556C4BEC}" dt="2023-08-28T17:06:05.423" v="7257" actId="1076"/>
        <pc:sldMkLst>
          <pc:docMk/>
          <pc:sldMk cId="36307096" sldId="276"/>
        </pc:sldMkLst>
        <pc:spChg chg="add mod">
          <ac:chgData name="Deepak Prasad Gupta" userId="d6fab5158667db0f" providerId="LiveId" clId="{008A8137-7010-44B7-8D54-1B46556C4BEC}" dt="2023-08-28T17:00:13.310" v="6994" actId="207"/>
          <ac:spMkLst>
            <pc:docMk/>
            <pc:sldMk cId="36307096" sldId="276"/>
            <ac:spMk id="2" creationId="{AB942134-A4DA-3592-F045-929508BEE930}"/>
          </ac:spMkLst>
        </pc:spChg>
        <pc:spChg chg="add mod">
          <ac:chgData name="Deepak Prasad Gupta" userId="d6fab5158667db0f" providerId="LiveId" clId="{008A8137-7010-44B7-8D54-1B46556C4BEC}" dt="2023-08-28T17:00:35.126" v="6996" actId="207"/>
          <ac:spMkLst>
            <pc:docMk/>
            <pc:sldMk cId="36307096" sldId="276"/>
            <ac:spMk id="3" creationId="{22B33899-FF68-ED92-82BD-1C5FE67349D8}"/>
          </ac:spMkLst>
        </pc:spChg>
        <pc:spChg chg="add mod">
          <ac:chgData name="Deepak Prasad Gupta" userId="d6fab5158667db0f" providerId="LiveId" clId="{008A8137-7010-44B7-8D54-1B46556C4BEC}" dt="2023-08-28T17:00:41.844" v="6998" actId="1076"/>
          <ac:spMkLst>
            <pc:docMk/>
            <pc:sldMk cId="36307096" sldId="276"/>
            <ac:spMk id="4" creationId="{07271834-4441-CDDD-758D-911C5AA6FBD8}"/>
          </ac:spMkLst>
        </pc:spChg>
        <pc:spChg chg="add del mod modCrop">
          <ac:chgData name="Deepak Prasad Gupta" userId="d6fab5158667db0f" providerId="LiveId" clId="{008A8137-7010-44B7-8D54-1B46556C4BEC}" dt="2023-08-28T17:05:44.088" v="7252" actId="478"/>
          <ac:spMkLst>
            <pc:docMk/>
            <pc:sldMk cId="36307096" sldId="276"/>
            <ac:spMk id="5" creationId="{4D75F54C-D15C-5720-E499-6482BC1FD243}"/>
          </ac:spMkLst>
        </pc:spChg>
        <pc:spChg chg="add del mod">
          <ac:chgData name="Deepak Prasad Gupta" userId="d6fab5158667db0f" providerId="LiveId" clId="{008A8137-7010-44B7-8D54-1B46556C4BEC}" dt="2023-08-28T17:06:01.024" v="7256" actId="478"/>
          <ac:spMkLst>
            <pc:docMk/>
            <pc:sldMk cId="36307096" sldId="276"/>
            <ac:spMk id="6" creationId="{96943FAA-2E7C-FAF4-7117-31CF0750CFA0}"/>
          </ac:spMkLst>
        </pc:spChg>
        <pc:picChg chg="add mod modCrop">
          <ac:chgData name="Deepak Prasad Gupta" userId="d6fab5158667db0f" providerId="LiveId" clId="{008A8137-7010-44B7-8D54-1B46556C4BEC}" dt="2023-08-28T17:05:54.296" v="7254" actId="14100"/>
          <ac:picMkLst>
            <pc:docMk/>
            <pc:sldMk cId="36307096" sldId="276"/>
            <ac:picMk id="8" creationId="{E8A985B9-8F94-9B33-BA65-E8F202DBB3D3}"/>
          </ac:picMkLst>
        </pc:picChg>
        <pc:picChg chg="add mod">
          <ac:chgData name="Deepak Prasad Gupta" userId="d6fab5158667db0f" providerId="LiveId" clId="{008A8137-7010-44B7-8D54-1B46556C4BEC}" dt="2023-08-28T17:06:05.423" v="7257" actId="1076"/>
          <ac:picMkLst>
            <pc:docMk/>
            <pc:sldMk cId="36307096" sldId="276"/>
            <ac:picMk id="9" creationId="{E0D4FB08-7A0B-D0B4-2FAB-E3029DB651A1}"/>
          </ac:picMkLst>
        </pc:picChg>
      </pc:sldChg>
      <pc:sldChg chg="modSp add mod setBg">
        <pc:chgData name="Deepak Prasad Gupta" userId="d6fab5158667db0f" providerId="LiveId" clId="{008A8137-7010-44B7-8D54-1B46556C4BEC}" dt="2023-08-28T17:06:56.473" v="7303" actId="20577"/>
        <pc:sldMkLst>
          <pc:docMk/>
          <pc:sldMk cId="2998022342" sldId="277"/>
        </pc:sldMkLst>
        <pc:spChg chg="mod">
          <ac:chgData name="Deepak Prasad Gupta" userId="d6fab5158667db0f" providerId="LiveId" clId="{008A8137-7010-44B7-8D54-1B46556C4BEC}" dt="2023-08-28T17:06:56.473" v="7303" actId="20577"/>
          <ac:spMkLst>
            <pc:docMk/>
            <pc:sldMk cId="2998022342" sldId="277"/>
            <ac:spMk id="2" creationId="{AB942134-A4DA-3592-F045-929508BEE930}"/>
          </ac:spMkLst>
        </pc:spChg>
      </pc:sldChg>
      <pc:sldChg chg="modSp add mod">
        <pc:chgData name="Deepak Prasad Gupta" userId="d6fab5158667db0f" providerId="LiveId" clId="{008A8137-7010-44B7-8D54-1B46556C4BEC}" dt="2023-08-28T17:08:22.132" v="7326" actId="20577"/>
        <pc:sldMkLst>
          <pc:docMk/>
          <pc:sldMk cId="1044869727" sldId="278"/>
        </pc:sldMkLst>
        <pc:spChg chg="mod">
          <ac:chgData name="Deepak Prasad Gupta" userId="d6fab5158667db0f" providerId="LiveId" clId="{008A8137-7010-44B7-8D54-1B46556C4BEC}" dt="2023-08-28T17:08:22.132" v="7326" actId="20577"/>
          <ac:spMkLst>
            <pc:docMk/>
            <pc:sldMk cId="1044869727" sldId="278"/>
            <ac:spMk id="2" creationId="{AB942134-A4DA-3592-F045-929508BEE930}"/>
          </ac:spMkLst>
        </pc:spChg>
      </pc:sldChg>
      <pc:sldChg chg="modSp add mod">
        <pc:chgData name="Deepak Prasad Gupta" userId="d6fab5158667db0f" providerId="LiveId" clId="{008A8137-7010-44B7-8D54-1B46556C4BEC}" dt="2023-08-28T17:09:11.273" v="7390" actId="20577"/>
        <pc:sldMkLst>
          <pc:docMk/>
          <pc:sldMk cId="348563389" sldId="279"/>
        </pc:sldMkLst>
        <pc:spChg chg="mod">
          <ac:chgData name="Deepak Prasad Gupta" userId="d6fab5158667db0f" providerId="LiveId" clId="{008A8137-7010-44B7-8D54-1B46556C4BEC}" dt="2023-08-28T17:09:11.273" v="7390" actId="20577"/>
          <ac:spMkLst>
            <pc:docMk/>
            <pc:sldMk cId="348563389" sldId="279"/>
            <ac:spMk id="2" creationId="{AB942134-A4DA-3592-F045-929508BEE930}"/>
          </ac:spMkLst>
        </pc:spChg>
      </pc:sldChg>
      <pc:sldChg chg="modSp add mod">
        <pc:chgData name="Deepak Prasad Gupta" userId="d6fab5158667db0f" providerId="LiveId" clId="{008A8137-7010-44B7-8D54-1B46556C4BEC}" dt="2023-08-28T17:09:48.720" v="7447" actId="20577"/>
        <pc:sldMkLst>
          <pc:docMk/>
          <pc:sldMk cId="2072302793" sldId="280"/>
        </pc:sldMkLst>
        <pc:spChg chg="mod">
          <ac:chgData name="Deepak Prasad Gupta" userId="d6fab5158667db0f" providerId="LiveId" clId="{008A8137-7010-44B7-8D54-1B46556C4BEC}" dt="2023-08-28T17:09:48.720" v="7447" actId="20577"/>
          <ac:spMkLst>
            <pc:docMk/>
            <pc:sldMk cId="2072302793" sldId="280"/>
            <ac:spMk id="2" creationId="{AB942134-A4DA-3592-F045-929508BEE930}"/>
          </ac:spMkLst>
        </pc:sp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https://d.docs.live.net/d6fab5158667db0f/Desktop/Trainity/Projects/Project%206/Bank%20Loan%20Case%20Study%202.xlsx" TargetMode="External"/><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oleObject" Target="https://d.docs.live.net/d6fab5158667db0f/Desktop/Trainity/Projects/Project%206/Bank%20Loan%20Case%20Study%202.xlsx" TargetMode="External"/><Relationship Id="rId2" Type="http://schemas.microsoft.com/office/2011/relationships/chartColorStyle" Target="colors12.xml"/><Relationship Id="rId1" Type="http://schemas.microsoft.com/office/2011/relationships/chartStyle" Target="style12.xml"/></Relationships>
</file>

<file path=ppt/charts/_rels/chart11.xml.rels><?xml version="1.0" encoding="UTF-8" standalone="yes"?>
<Relationships xmlns="http://schemas.openxmlformats.org/package/2006/relationships"><Relationship Id="rId3" Type="http://schemas.openxmlformats.org/officeDocument/2006/relationships/oleObject" Target="https://d.docs.live.net/d6fab5158667db0f/Desktop/Trainity/Projects/Project%206/Bank%20Loan%20Case%20Study%202.xlsx" TargetMode="External"/><Relationship Id="rId2" Type="http://schemas.microsoft.com/office/2011/relationships/chartColorStyle" Target="colors13.xml"/><Relationship Id="rId1" Type="http://schemas.microsoft.com/office/2011/relationships/chartStyle" Target="style13.xml"/></Relationships>
</file>

<file path=ppt/charts/_rels/chart12.xml.rels><?xml version="1.0" encoding="UTF-8" standalone="yes"?>
<Relationships xmlns="http://schemas.openxmlformats.org/package/2006/relationships"><Relationship Id="rId3" Type="http://schemas.openxmlformats.org/officeDocument/2006/relationships/oleObject" Target="https://d.docs.live.net/d6fab5158667db0f/Desktop/Trainity/Projects/Project%206/Bank%20Loan%20Case%20Study%202.xlsx" TargetMode="External"/><Relationship Id="rId2" Type="http://schemas.microsoft.com/office/2011/relationships/chartColorStyle" Target="colors14.xml"/><Relationship Id="rId1" Type="http://schemas.microsoft.com/office/2011/relationships/chartStyle" Target="style14.xml"/></Relationships>
</file>

<file path=ppt/charts/_rels/chart13.xml.rels><?xml version="1.0" encoding="UTF-8" standalone="yes"?>
<Relationships xmlns="http://schemas.openxmlformats.org/package/2006/relationships"><Relationship Id="rId3" Type="http://schemas.openxmlformats.org/officeDocument/2006/relationships/oleObject" Target="https://d.docs.live.net/d6fab5158667db0f/Desktop/Trainity/Projects/Project%206/Bank%20Loan%20Case%20Study%202.xlsx" TargetMode="External"/><Relationship Id="rId2" Type="http://schemas.microsoft.com/office/2011/relationships/chartColorStyle" Target="colors15.xml"/><Relationship Id="rId1" Type="http://schemas.microsoft.com/office/2011/relationships/chartStyle" Target="style15.xml"/></Relationships>
</file>

<file path=ppt/charts/_rels/chart14.xml.rels><?xml version="1.0" encoding="UTF-8" standalone="yes"?>
<Relationships xmlns="http://schemas.openxmlformats.org/package/2006/relationships"><Relationship Id="rId3" Type="http://schemas.openxmlformats.org/officeDocument/2006/relationships/oleObject" Target="https://d.docs.live.net/d6fab5158667db0f/Desktop/Trainity/Projects/Project%206/Bank%20Loan%20Case%20Study%202.xlsx" TargetMode="External"/><Relationship Id="rId2" Type="http://schemas.microsoft.com/office/2011/relationships/chartColorStyle" Target="colors16.xml"/><Relationship Id="rId1" Type="http://schemas.microsoft.com/office/2011/relationships/chartStyle" Target="style16.xml"/></Relationships>
</file>

<file path=ppt/charts/_rels/chart2.xml.rels><?xml version="1.0" encoding="UTF-8" standalone="yes"?>
<Relationships xmlns="http://schemas.openxmlformats.org/package/2006/relationships"><Relationship Id="rId3" Type="http://schemas.openxmlformats.org/officeDocument/2006/relationships/oleObject" Target="https://d.docs.live.net/d6fab5158667db0f/Desktop/Trainity/Projects/Project%206/Bank%20Loan%20Case%20Study%202.xlsx" TargetMode="External"/><Relationship Id="rId2" Type="http://schemas.microsoft.com/office/2011/relationships/chartColorStyle" Target="colors4.xml"/><Relationship Id="rId1" Type="http://schemas.microsoft.com/office/2011/relationships/chartStyle" Target="style4.xml"/></Relationships>
</file>

<file path=ppt/charts/_rels/chart3.xml.rels><?xml version="1.0" encoding="UTF-8" standalone="yes"?>
<Relationships xmlns="http://schemas.openxmlformats.org/package/2006/relationships"><Relationship Id="rId3" Type="http://schemas.openxmlformats.org/officeDocument/2006/relationships/oleObject" Target="https://d.docs.live.net/d6fab5158667db0f/Desktop/Trainity/Projects/Project%206/Bank%20Loan%20Case%20Study%202.xlsx" TargetMode="External"/><Relationship Id="rId2" Type="http://schemas.microsoft.com/office/2011/relationships/chartColorStyle" Target="colors5.xml"/><Relationship Id="rId1" Type="http://schemas.microsoft.com/office/2011/relationships/chartStyle" Target="style5.xml"/></Relationships>
</file>

<file path=ppt/charts/_rels/chart4.xml.rels><?xml version="1.0" encoding="UTF-8" standalone="yes"?>
<Relationships xmlns="http://schemas.openxmlformats.org/package/2006/relationships"><Relationship Id="rId3" Type="http://schemas.openxmlformats.org/officeDocument/2006/relationships/oleObject" Target="https://d.docs.live.net/d6fab5158667db0f/Desktop/Trainity/Projects/Project%206/Bank%20Loan%20Case%20Study%202.xlsx" TargetMode="External"/><Relationship Id="rId2" Type="http://schemas.microsoft.com/office/2011/relationships/chartColorStyle" Target="colors6.xml"/><Relationship Id="rId1" Type="http://schemas.microsoft.com/office/2011/relationships/chartStyle" Target="style6.xml"/></Relationships>
</file>

<file path=ppt/charts/_rels/chart5.xml.rels><?xml version="1.0" encoding="UTF-8" standalone="yes"?>
<Relationships xmlns="http://schemas.openxmlformats.org/package/2006/relationships"><Relationship Id="rId3" Type="http://schemas.openxmlformats.org/officeDocument/2006/relationships/oleObject" Target="https://d.docs.live.net/d6fab5158667db0f/Desktop/Trainity/Projects/Project%206/Bank%20Loan%20Case%20Study%202.xlsx" TargetMode="External"/><Relationship Id="rId2" Type="http://schemas.microsoft.com/office/2011/relationships/chartColorStyle" Target="colors7.xml"/><Relationship Id="rId1" Type="http://schemas.microsoft.com/office/2011/relationships/chartStyle" Target="style7.xml"/></Relationships>
</file>

<file path=ppt/charts/_rels/chart6.xml.rels><?xml version="1.0" encoding="UTF-8" standalone="yes"?>
<Relationships xmlns="http://schemas.openxmlformats.org/package/2006/relationships"><Relationship Id="rId3" Type="http://schemas.openxmlformats.org/officeDocument/2006/relationships/oleObject" Target="https://d.docs.live.net/d6fab5158667db0f/Desktop/Trainity/Projects/Project%206/Bank%20Loan%20Case%20Study%202.xlsx" TargetMode="External"/><Relationship Id="rId2" Type="http://schemas.microsoft.com/office/2011/relationships/chartColorStyle" Target="colors8.xml"/><Relationship Id="rId1" Type="http://schemas.microsoft.com/office/2011/relationships/chartStyle" Target="style8.xml"/></Relationships>
</file>

<file path=ppt/charts/_rels/chart7.xml.rels><?xml version="1.0" encoding="UTF-8" standalone="yes"?>
<Relationships xmlns="http://schemas.openxmlformats.org/package/2006/relationships"><Relationship Id="rId3" Type="http://schemas.openxmlformats.org/officeDocument/2006/relationships/oleObject" Target="https://d.docs.live.net/d6fab5158667db0f/Desktop/Trainity/Projects/Project%206/Bank%20Loan%20Case%20Study%202.xlsx" TargetMode="External"/><Relationship Id="rId2" Type="http://schemas.microsoft.com/office/2011/relationships/chartColorStyle" Target="colors9.xml"/><Relationship Id="rId1" Type="http://schemas.microsoft.com/office/2011/relationships/chartStyle" Target="style9.xml"/></Relationships>
</file>

<file path=ppt/charts/_rels/chart8.xml.rels><?xml version="1.0" encoding="UTF-8" standalone="yes"?>
<Relationships xmlns="http://schemas.openxmlformats.org/package/2006/relationships"><Relationship Id="rId3" Type="http://schemas.openxmlformats.org/officeDocument/2006/relationships/oleObject" Target="https://d.docs.live.net/d6fab5158667db0f/Desktop/Trainity/Projects/Project%206/Bank%20Loan%20Case%20Study%202.xlsx" TargetMode="External"/><Relationship Id="rId2" Type="http://schemas.microsoft.com/office/2011/relationships/chartColorStyle" Target="colors10.xml"/><Relationship Id="rId1" Type="http://schemas.microsoft.com/office/2011/relationships/chartStyle" Target="style10.xml"/></Relationships>
</file>

<file path=ppt/charts/_rels/chart9.xml.rels><?xml version="1.0" encoding="UTF-8" standalone="yes"?>
<Relationships xmlns="http://schemas.openxmlformats.org/package/2006/relationships"><Relationship Id="rId3" Type="http://schemas.openxmlformats.org/officeDocument/2006/relationships/oleObject" Target="https://d.docs.live.net/d6fab5158667db0f/Desktop/Trainity/Projects/Project%206/Bank%20Loan%20Case%20Study%202.xlsx" TargetMode="External"/><Relationship Id="rId2" Type="http://schemas.microsoft.com/office/2011/relationships/chartColorStyle" Target="colors11.xml"/><Relationship Id="rId1" Type="http://schemas.microsoft.com/office/2011/relationships/chartStyle" Target="style11.xml"/></Relationships>
</file>

<file path=ppt/charts/_rels/chartEx1.xml.rels><?xml version="1.0" encoding="UTF-8" standalone="yes"?>
<Relationships xmlns="http://schemas.openxmlformats.org/package/2006/relationships"><Relationship Id="rId3" Type="http://schemas.microsoft.com/office/2011/relationships/chartColorStyle" Target="colors2.xml"/><Relationship Id="rId2" Type="http://schemas.microsoft.com/office/2011/relationships/chartStyle" Target="style2.xml"/><Relationship Id="rId1" Type="http://schemas.openxmlformats.org/officeDocument/2006/relationships/oleObject" Target="https://d.docs.live.net/d6fab5158667db0f/Desktop/Trainity/Projects/Project%206/Bank%20Loan%20Case%20Study%202.xlsx" TargetMode="External"/></Relationships>
</file>

<file path=ppt/charts/_rels/chartEx2.xml.rels><?xml version="1.0" encoding="UTF-8" standalone="yes"?>
<Relationships xmlns="http://schemas.openxmlformats.org/package/2006/relationships"><Relationship Id="rId3" Type="http://schemas.microsoft.com/office/2011/relationships/chartColorStyle" Target="colors3.xml"/><Relationship Id="rId2" Type="http://schemas.microsoft.com/office/2011/relationships/chartStyle" Target="style3.xml"/><Relationship Id="rId1" Type="http://schemas.openxmlformats.org/officeDocument/2006/relationships/oleObject" Target="https://d.docs.live.net/d6fab5158667db0f/Desktop/Trainity/Projects/Project%206/Bank%20Loan%20Case%20Study%202.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54018114007701"/>
          <c:y val="3.1296666015266331E-2"/>
          <c:w val="0.87700148646641352"/>
          <c:h val="0.51366794275221761"/>
        </c:manualLayout>
      </c:layout>
      <c:lineChart>
        <c:grouping val="standard"/>
        <c:varyColors val="0"/>
        <c:ser>
          <c:idx val="0"/>
          <c:order val="0"/>
          <c:spPr>
            <a:ln w="28575" cap="rnd">
              <a:solidFill>
                <a:schemeClr val="accent1"/>
              </a:solidFill>
              <a:round/>
            </a:ln>
            <a:effectLst/>
          </c:spPr>
          <c:marker>
            <c:symbol val="circle"/>
            <c:size val="5"/>
            <c:spPr>
              <a:solidFill>
                <a:schemeClr val="accent1"/>
              </a:solidFill>
              <a:ln w="9525">
                <a:solidFill>
                  <a:schemeClr val="accent1"/>
                </a:solidFill>
              </a:ln>
              <a:effectLst/>
            </c:spPr>
          </c:marker>
          <c:cat>
            <c:strRef>
              <c:f>[Book3]application_data!$DT$5:$DT$126</c:f>
              <c:strCache>
                <c:ptCount val="122"/>
                <c:pt idx="0">
                  <c:v>TARGET</c:v>
                </c:pt>
                <c:pt idx="1">
                  <c:v>NAME_CONTRACT_TYPE</c:v>
                </c:pt>
                <c:pt idx="2">
                  <c:v>CODE_GENDER</c:v>
                </c:pt>
                <c:pt idx="3">
                  <c:v>FLAG_OWN_CAR</c:v>
                </c:pt>
                <c:pt idx="4">
                  <c:v>FLAG_OWN_REALTY</c:v>
                </c:pt>
                <c:pt idx="5">
                  <c:v>CNT_CHILDREN</c:v>
                </c:pt>
                <c:pt idx="6">
                  <c:v>AMT_INCOME_TOTAL</c:v>
                </c:pt>
                <c:pt idx="7">
                  <c:v>AMT_CREDIT</c:v>
                </c:pt>
                <c:pt idx="8">
                  <c:v>AMT_ANNUITY</c:v>
                </c:pt>
                <c:pt idx="9">
                  <c:v>AMT_GOODS_PRICE</c:v>
                </c:pt>
                <c:pt idx="10">
                  <c:v>NAME_TYPE_SUITE</c:v>
                </c:pt>
                <c:pt idx="11">
                  <c:v>NAME_INCOME_TYPE</c:v>
                </c:pt>
                <c:pt idx="12">
                  <c:v>NAME_EDUCATION_TYPE</c:v>
                </c:pt>
                <c:pt idx="13">
                  <c:v>NAME_FAMILY_STATUS</c:v>
                </c:pt>
                <c:pt idx="14">
                  <c:v>NAME_HOUSING_TYPE</c:v>
                </c:pt>
                <c:pt idx="15">
                  <c:v>REGION_POPULATION_RELATIVE</c:v>
                </c:pt>
                <c:pt idx="16">
                  <c:v>DAYS_BIRTH</c:v>
                </c:pt>
                <c:pt idx="17">
                  <c:v>DAYS_EMPLOYED</c:v>
                </c:pt>
                <c:pt idx="18">
                  <c:v>DAYS_REGISTRATION</c:v>
                </c:pt>
                <c:pt idx="19">
                  <c:v>DAYS_ID_PUBLISH</c:v>
                </c:pt>
                <c:pt idx="20">
                  <c:v>OWN_CAR_AGE</c:v>
                </c:pt>
                <c:pt idx="21">
                  <c:v>FLAG_MOBIL</c:v>
                </c:pt>
                <c:pt idx="22">
                  <c:v>FLAG_EMP_PHONE</c:v>
                </c:pt>
                <c:pt idx="23">
                  <c:v>FLAG_WORK_PHONE</c:v>
                </c:pt>
                <c:pt idx="24">
                  <c:v>FLAG_CONT_MOBILE</c:v>
                </c:pt>
                <c:pt idx="25">
                  <c:v>FLAG_PHONE</c:v>
                </c:pt>
                <c:pt idx="26">
                  <c:v>FLAG_EMAIL</c:v>
                </c:pt>
                <c:pt idx="27">
                  <c:v>OCCUPATION_TYPE</c:v>
                </c:pt>
                <c:pt idx="28">
                  <c:v>CNT_FAM_MEMBERS</c:v>
                </c:pt>
                <c:pt idx="29">
                  <c:v>REGION_RATING_CLIENT</c:v>
                </c:pt>
                <c:pt idx="30">
                  <c:v>REGION_RATING_CLIENT_W_CITY</c:v>
                </c:pt>
                <c:pt idx="31">
                  <c:v>WEEKDAY_APPR_PROCESS_START</c:v>
                </c:pt>
                <c:pt idx="32">
                  <c:v>HOUR_APPR_PROCESS_START</c:v>
                </c:pt>
                <c:pt idx="33">
                  <c:v>REG_REGION_NOT_LIVE_REGION</c:v>
                </c:pt>
                <c:pt idx="34">
                  <c:v>REG_REGION_NOT_WORK_REGION</c:v>
                </c:pt>
                <c:pt idx="35">
                  <c:v>LIVE_REGION_NOT_WORK_REGION</c:v>
                </c:pt>
                <c:pt idx="36">
                  <c:v>REG_CITY_NOT_LIVE_CITY</c:v>
                </c:pt>
                <c:pt idx="37">
                  <c:v>REG_CITY_NOT_WORK_CITY</c:v>
                </c:pt>
                <c:pt idx="38">
                  <c:v>LIVE_CITY_NOT_WORK_CITY</c:v>
                </c:pt>
                <c:pt idx="39">
                  <c:v>ORGANIZATION_TYPE</c:v>
                </c:pt>
                <c:pt idx="40">
                  <c:v>EXT_SOURCE_1</c:v>
                </c:pt>
                <c:pt idx="41">
                  <c:v>EXT_SOURCE_2</c:v>
                </c:pt>
                <c:pt idx="42">
                  <c:v>EXT_SOURCE_3</c:v>
                </c:pt>
                <c:pt idx="43">
                  <c:v>APARTMENTS_AVG</c:v>
                </c:pt>
                <c:pt idx="44">
                  <c:v>BASEMENTAREA_AVG</c:v>
                </c:pt>
                <c:pt idx="45">
                  <c:v>YEARS_BEGINEXPLUATATION_AVG</c:v>
                </c:pt>
                <c:pt idx="46">
                  <c:v>YEARS_BUILD_AVG</c:v>
                </c:pt>
                <c:pt idx="47">
                  <c:v>COMMONAREA_AVG</c:v>
                </c:pt>
                <c:pt idx="48">
                  <c:v>ELEVATORS_AVG</c:v>
                </c:pt>
                <c:pt idx="49">
                  <c:v>ENTRANCES_AVG</c:v>
                </c:pt>
                <c:pt idx="50">
                  <c:v>FLOORSMAX_AVG</c:v>
                </c:pt>
                <c:pt idx="51">
                  <c:v>FLOORSMIN_AVG</c:v>
                </c:pt>
                <c:pt idx="52">
                  <c:v>LANDAREA_AVG</c:v>
                </c:pt>
                <c:pt idx="53">
                  <c:v>LIVINGAPARTMENTS_AVG</c:v>
                </c:pt>
                <c:pt idx="54">
                  <c:v>LIVINGAREA_AVG</c:v>
                </c:pt>
                <c:pt idx="55">
                  <c:v>NONLIVINGAPARTMENTS_AVG</c:v>
                </c:pt>
                <c:pt idx="56">
                  <c:v>NONLIVINGAREA_AVG</c:v>
                </c:pt>
                <c:pt idx="57">
                  <c:v>APARTMENTS_MODE</c:v>
                </c:pt>
                <c:pt idx="58">
                  <c:v>BASEMENTAREA_MODE</c:v>
                </c:pt>
                <c:pt idx="59">
                  <c:v>YEARS_BEGINEXPLUATATION_MODE</c:v>
                </c:pt>
                <c:pt idx="60">
                  <c:v>YEARS_BUILD_MODE</c:v>
                </c:pt>
                <c:pt idx="61">
                  <c:v>COMMONAREA_MODE</c:v>
                </c:pt>
                <c:pt idx="62">
                  <c:v>ELEVATORS_MODE</c:v>
                </c:pt>
                <c:pt idx="63">
                  <c:v>ENTRANCES_MODE</c:v>
                </c:pt>
                <c:pt idx="64">
                  <c:v>FLOORSMAX_MODE</c:v>
                </c:pt>
                <c:pt idx="65">
                  <c:v>FLOORSMIN_MODE</c:v>
                </c:pt>
                <c:pt idx="66">
                  <c:v>LANDAREA_MODE</c:v>
                </c:pt>
                <c:pt idx="67">
                  <c:v>LIVINGAPARTMENTS_MODE</c:v>
                </c:pt>
                <c:pt idx="68">
                  <c:v>LIVINGAREA_MODE</c:v>
                </c:pt>
                <c:pt idx="69">
                  <c:v>NONLIVINGAPARTMENTS_MODE</c:v>
                </c:pt>
                <c:pt idx="70">
                  <c:v>NONLIVINGAREA_MODE</c:v>
                </c:pt>
                <c:pt idx="71">
                  <c:v>APARTMENTS_MEDI</c:v>
                </c:pt>
                <c:pt idx="72">
                  <c:v>BASEMENTAREA_MEDI</c:v>
                </c:pt>
                <c:pt idx="73">
                  <c:v>YEARS_BEGINEXPLUATATION_MEDI</c:v>
                </c:pt>
                <c:pt idx="74">
                  <c:v>YEARS_BUILD_MEDI</c:v>
                </c:pt>
                <c:pt idx="75">
                  <c:v>COMMONAREA_MEDI</c:v>
                </c:pt>
                <c:pt idx="76">
                  <c:v>ELEVATORS_MEDI</c:v>
                </c:pt>
                <c:pt idx="77">
                  <c:v>ENTRANCES_MEDI</c:v>
                </c:pt>
                <c:pt idx="78">
                  <c:v>FLOORSMAX_MEDI</c:v>
                </c:pt>
                <c:pt idx="79">
                  <c:v>FLOORSMIN_MEDI</c:v>
                </c:pt>
                <c:pt idx="80">
                  <c:v>LANDAREA_MEDI</c:v>
                </c:pt>
                <c:pt idx="81">
                  <c:v>LIVINGAPARTMENTS_MEDI</c:v>
                </c:pt>
                <c:pt idx="82">
                  <c:v>LIVINGAREA_MEDI</c:v>
                </c:pt>
                <c:pt idx="83">
                  <c:v>NONLIVINGAPARTMENTS_MEDI</c:v>
                </c:pt>
                <c:pt idx="84">
                  <c:v>NONLIVINGAREA_MEDI</c:v>
                </c:pt>
                <c:pt idx="85">
                  <c:v>FONDKAPREMONT_MODE</c:v>
                </c:pt>
                <c:pt idx="86">
                  <c:v>HOUSETYPE_MODE</c:v>
                </c:pt>
                <c:pt idx="87">
                  <c:v>TOTALAREA_MODE</c:v>
                </c:pt>
                <c:pt idx="88">
                  <c:v>WALLSMATERIAL_MODE</c:v>
                </c:pt>
                <c:pt idx="89">
                  <c:v>EMERGENCYSTATE_MODE</c:v>
                </c:pt>
                <c:pt idx="90">
                  <c:v>OBS_30_CNT_SOCIAL_CIRCLE</c:v>
                </c:pt>
                <c:pt idx="91">
                  <c:v>DEF_30_CNT_SOCIAL_CIRCLE</c:v>
                </c:pt>
                <c:pt idx="92">
                  <c:v>OBS_60_CNT_SOCIAL_CIRCLE</c:v>
                </c:pt>
                <c:pt idx="93">
                  <c:v>DEF_60_CNT_SOCIAL_CIRCLE</c:v>
                </c:pt>
                <c:pt idx="94">
                  <c:v>DAYS_LAST_PHONE_CHANGE</c:v>
                </c:pt>
                <c:pt idx="95">
                  <c:v>FLAG_DOCUMENT_2</c:v>
                </c:pt>
                <c:pt idx="96">
                  <c:v>FLAG_DOCUMENT_3</c:v>
                </c:pt>
                <c:pt idx="97">
                  <c:v>FLAG_DOCUMENT_4</c:v>
                </c:pt>
                <c:pt idx="98">
                  <c:v>FLAG_DOCUMENT_5</c:v>
                </c:pt>
                <c:pt idx="99">
                  <c:v>FLAG_DOCUMENT_6</c:v>
                </c:pt>
                <c:pt idx="100">
                  <c:v>FLAG_DOCUMENT_7</c:v>
                </c:pt>
                <c:pt idx="101">
                  <c:v>FLAG_DOCUMENT_8</c:v>
                </c:pt>
                <c:pt idx="102">
                  <c:v>FLAG_DOCUMENT_9</c:v>
                </c:pt>
                <c:pt idx="103">
                  <c:v>FLAG_DOCUMENT_10</c:v>
                </c:pt>
                <c:pt idx="104">
                  <c:v>FLAG_DOCUMENT_11</c:v>
                </c:pt>
                <c:pt idx="105">
                  <c:v>FLAG_DOCUMENT_12</c:v>
                </c:pt>
                <c:pt idx="106">
                  <c:v>FLAG_DOCUMENT_13</c:v>
                </c:pt>
                <c:pt idx="107">
                  <c:v>FLAG_DOCUMENT_14</c:v>
                </c:pt>
                <c:pt idx="108">
                  <c:v>FLAG_DOCUMENT_15</c:v>
                </c:pt>
                <c:pt idx="109">
                  <c:v>FLAG_DOCUMENT_16</c:v>
                </c:pt>
                <c:pt idx="110">
                  <c:v>FLAG_DOCUMENT_17</c:v>
                </c:pt>
                <c:pt idx="111">
                  <c:v>FLAG_DOCUMENT_18</c:v>
                </c:pt>
                <c:pt idx="112">
                  <c:v>FLAG_DOCUMENT_19</c:v>
                </c:pt>
                <c:pt idx="113">
                  <c:v>FLAG_DOCUMENT_20</c:v>
                </c:pt>
                <c:pt idx="114">
                  <c:v>FLAG_DOCUMENT_21</c:v>
                </c:pt>
                <c:pt idx="115">
                  <c:v>AMT_REQ_CREDIT_BUREAU_HOUR</c:v>
                </c:pt>
                <c:pt idx="116">
                  <c:v>AMT_REQ_CREDIT_BUREAU_DAY</c:v>
                </c:pt>
                <c:pt idx="117">
                  <c:v>AMT_REQ_CREDIT_BUREAU_WEEK</c:v>
                </c:pt>
                <c:pt idx="118">
                  <c:v>AMT_REQ_CREDIT_BUREAU_MON</c:v>
                </c:pt>
                <c:pt idx="119">
                  <c:v>AMT_REQ_CREDIT_BUREAU_QRT</c:v>
                </c:pt>
                <c:pt idx="120">
                  <c:v>AMT_REQ_CREDIT_BUREAU_YEAR</c:v>
                </c:pt>
              </c:strCache>
            </c:strRef>
          </c:cat>
          <c:val>
            <c:numRef>
              <c:f>[Book3]application_data!$DU$5:$DU$126</c:f>
              <c:numCache>
                <c:formatCode>General</c:formatCode>
                <c:ptCount val="122"/>
                <c:pt idx="0">
                  <c:v>257512</c:v>
                </c:pt>
                <c:pt idx="1">
                  <c:v>257512</c:v>
                </c:pt>
                <c:pt idx="2">
                  <c:v>257512</c:v>
                </c:pt>
                <c:pt idx="3">
                  <c:v>257512</c:v>
                </c:pt>
                <c:pt idx="4">
                  <c:v>257512</c:v>
                </c:pt>
                <c:pt idx="5">
                  <c:v>257512</c:v>
                </c:pt>
                <c:pt idx="6">
                  <c:v>257512</c:v>
                </c:pt>
                <c:pt idx="7">
                  <c:v>257512</c:v>
                </c:pt>
                <c:pt idx="8">
                  <c:v>257513</c:v>
                </c:pt>
                <c:pt idx="9">
                  <c:v>257550</c:v>
                </c:pt>
                <c:pt idx="10">
                  <c:v>257704</c:v>
                </c:pt>
                <c:pt idx="11">
                  <c:v>257512</c:v>
                </c:pt>
                <c:pt idx="12">
                  <c:v>257512</c:v>
                </c:pt>
                <c:pt idx="13">
                  <c:v>257512</c:v>
                </c:pt>
                <c:pt idx="14">
                  <c:v>257512</c:v>
                </c:pt>
                <c:pt idx="15">
                  <c:v>257512</c:v>
                </c:pt>
                <c:pt idx="16">
                  <c:v>257512</c:v>
                </c:pt>
                <c:pt idx="17">
                  <c:v>257512</c:v>
                </c:pt>
                <c:pt idx="18">
                  <c:v>257512</c:v>
                </c:pt>
                <c:pt idx="19">
                  <c:v>257512</c:v>
                </c:pt>
                <c:pt idx="20">
                  <c:v>33484</c:v>
                </c:pt>
                <c:pt idx="21">
                  <c:v>51021</c:v>
                </c:pt>
                <c:pt idx="22">
                  <c:v>130676</c:v>
                </c:pt>
                <c:pt idx="23">
                  <c:v>150744</c:v>
                </c:pt>
                <c:pt idx="24">
                  <c:v>125613</c:v>
                </c:pt>
                <c:pt idx="25">
                  <c:v>171249</c:v>
                </c:pt>
                <c:pt idx="26">
                  <c:v>179905</c:v>
                </c:pt>
                <c:pt idx="27">
                  <c:v>152894</c:v>
                </c:pt>
                <c:pt idx="28">
                  <c:v>129634</c:v>
                </c:pt>
                <c:pt idx="29">
                  <c:v>128145</c:v>
                </c:pt>
                <c:pt idx="30">
                  <c:v>174748</c:v>
                </c:pt>
                <c:pt idx="31">
                  <c:v>152869</c:v>
                </c:pt>
                <c:pt idx="32">
                  <c:v>175973</c:v>
                </c:pt>
                <c:pt idx="33">
                  <c:v>129213</c:v>
                </c:pt>
                <c:pt idx="34">
                  <c:v>178800</c:v>
                </c:pt>
                <c:pt idx="35">
                  <c:v>142110</c:v>
                </c:pt>
                <c:pt idx="36">
                  <c:v>130676</c:v>
                </c:pt>
                <c:pt idx="37">
                  <c:v>150744</c:v>
                </c:pt>
                <c:pt idx="38">
                  <c:v>125613</c:v>
                </c:pt>
                <c:pt idx="39">
                  <c:v>171249</c:v>
                </c:pt>
                <c:pt idx="40">
                  <c:v>208077</c:v>
                </c:pt>
                <c:pt idx="41">
                  <c:v>137366</c:v>
                </c:pt>
                <c:pt idx="42">
                  <c:v>139577</c:v>
                </c:pt>
                <c:pt idx="43">
                  <c:v>153530</c:v>
                </c:pt>
                <c:pt idx="44">
                  <c:v>203947</c:v>
                </c:pt>
                <c:pt idx="45">
                  <c:v>177263</c:v>
                </c:pt>
                <c:pt idx="46">
                  <c:v>209212</c:v>
                </c:pt>
                <c:pt idx="47">
                  <c:v>164173</c:v>
                </c:pt>
                <c:pt idx="48">
                  <c:v>205451</c:v>
                </c:pt>
                <c:pt idx="49">
                  <c:v>167305</c:v>
                </c:pt>
                <c:pt idx="50">
                  <c:v>155551</c:v>
                </c:pt>
                <c:pt idx="51">
                  <c:v>184638</c:v>
                </c:pt>
                <c:pt idx="52">
                  <c:v>155334</c:v>
                </c:pt>
                <c:pt idx="53">
                  <c:v>205475</c:v>
                </c:pt>
                <c:pt idx="54">
                  <c:v>205042</c:v>
                </c:pt>
                <c:pt idx="55">
                  <c:v>171954</c:v>
                </c:pt>
                <c:pt idx="56">
                  <c:v>157205</c:v>
                </c:pt>
                <c:pt idx="57">
                  <c:v>153530</c:v>
                </c:pt>
                <c:pt idx="58">
                  <c:v>203947</c:v>
                </c:pt>
                <c:pt idx="59">
                  <c:v>177263</c:v>
                </c:pt>
                <c:pt idx="60">
                  <c:v>209212</c:v>
                </c:pt>
                <c:pt idx="61">
                  <c:v>164173</c:v>
                </c:pt>
                <c:pt idx="62">
                  <c:v>205451</c:v>
                </c:pt>
                <c:pt idx="63">
                  <c:v>167305</c:v>
                </c:pt>
                <c:pt idx="64">
                  <c:v>282387</c:v>
                </c:pt>
                <c:pt idx="65">
                  <c:v>291406</c:v>
                </c:pt>
                <c:pt idx="66">
                  <c:v>154004</c:v>
                </c:pt>
                <c:pt idx="67">
                  <c:v>291738</c:v>
                </c:pt>
                <c:pt idx="68">
                  <c:v>282649</c:v>
                </c:pt>
                <c:pt idx="69">
                  <c:v>35567</c:v>
                </c:pt>
                <c:pt idx="70">
                  <c:v>28425</c:v>
                </c:pt>
                <c:pt idx="71">
                  <c:v>26238</c:v>
                </c:pt>
                <c:pt idx="72">
                  <c:v>30052</c:v>
                </c:pt>
                <c:pt idx="73">
                  <c:v>24394</c:v>
                </c:pt>
                <c:pt idx="74">
                  <c:v>33239</c:v>
                </c:pt>
                <c:pt idx="75">
                  <c:v>34960</c:v>
                </c:pt>
                <c:pt idx="76">
                  <c:v>26651</c:v>
                </c:pt>
                <c:pt idx="77">
                  <c:v>25195</c:v>
                </c:pt>
                <c:pt idx="78">
                  <c:v>24875</c:v>
                </c:pt>
                <c:pt idx="79">
                  <c:v>33894</c:v>
                </c:pt>
                <c:pt idx="80">
                  <c:v>29721</c:v>
                </c:pt>
                <c:pt idx="81">
                  <c:v>34226</c:v>
                </c:pt>
                <c:pt idx="82">
                  <c:v>25137</c:v>
                </c:pt>
                <c:pt idx="83">
                  <c:v>34714</c:v>
                </c:pt>
                <c:pt idx="84">
                  <c:v>27572</c:v>
                </c:pt>
                <c:pt idx="85">
                  <c:v>34191</c:v>
                </c:pt>
                <c:pt idx="86">
                  <c:v>25075</c:v>
                </c:pt>
                <c:pt idx="87">
                  <c:v>24148</c:v>
                </c:pt>
                <c:pt idx="88">
                  <c:v>25459</c:v>
                </c:pt>
                <c:pt idx="89">
                  <c:v>23698</c:v>
                </c:pt>
                <c:pt idx="90">
                  <c:v>168</c:v>
                </c:pt>
                <c:pt idx="91">
                  <c:v>168</c:v>
                </c:pt>
                <c:pt idx="92">
                  <c:v>168</c:v>
                </c:pt>
                <c:pt idx="93">
                  <c:v>168</c:v>
                </c:pt>
                <c:pt idx="94">
                  <c:v>34786</c:v>
                </c:pt>
                <c:pt idx="95">
                  <c:v>34785</c:v>
                </c:pt>
                <c:pt idx="96">
                  <c:v>34785</c:v>
                </c:pt>
                <c:pt idx="97">
                  <c:v>34785</c:v>
                </c:pt>
                <c:pt idx="98">
                  <c:v>34785</c:v>
                </c:pt>
                <c:pt idx="99">
                  <c:v>34785</c:v>
                </c:pt>
                <c:pt idx="100">
                  <c:v>257512</c:v>
                </c:pt>
                <c:pt idx="101">
                  <c:v>257512</c:v>
                </c:pt>
                <c:pt idx="102">
                  <c:v>257512</c:v>
                </c:pt>
                <c:pt idx="103">
                  <c:v>257512</c:v>
                </c:pt>
                <c:pt idx="104">
                  <c:v>257512</c:v>
                </c:pt>
                <c:pt idx="105">
                  <c:v>257512</c:v>
                </c:pt>
                <c:pt idx="106">
                  <c:v>257512</c:v>
                </c:pt>
                <c:pt idx="107">
                  <c:v>257512</c:v>
                </c:pt>
                <c:pt idx="108">
                  <c:v>257512</c:v>
                </c:pt>
                <c:pt idx="109">
                  <c:v>257512</c:v>
                </c:pt>
                <c:pt idx="110">
                  <c:v>257512</c:v>
                </c:pt>
                <c:pt idx="111">
                  <c:v>257512</c:v>
                </c:pt>
                <c:pt idx="112">
                  <c:v>257512</c:v>
                </c:pt>
                <c:pt idx="113">
                  <c:v>257512</c:v>
                </c:pt>
                <c:pt idx="114">
                  <c:v>257512</c:v>
                </c:pt>
                <c:pt idx="115">
                  <c:v>264246</c:v>
                </c:pt>
                <c:pt idx="116">
                  <c:v>264246</c:v>
                </c:pt>
                <c:pt idx="117">
                  <c:v>264246</c:v>
                </c:pt>
                <c:pt idx="118">
                  <c:v>264246</c:v>
                </c:pt>
                <c:pt idx="119">
                  <c:v>264246</c:v>
                </c:pt>
                <c:pt idx="120">
                  <c:v>264246</c:v>
                </c:pt>
              </c:numCache>
            </c:numRef>
          </c:val>
          <c:smooth val="0"/>
          <c:extLst>
            <c:ext xmlns:c16="http://schemas.microsoft.com/office/drawing/2014/chart" uri="{C3380CC4-5D6E-409C-BE32-E72D297353CC}">
              <c16:uniqueId val="{00000000-D6DF-4C8C-8BC4-CE0F9F4CCFE0}"/>
            </c:ext>
          </c:extLst>
        </c:ser>
        <c:dLbls>
          <c:showLegendKey val="0"/>
          <c:showVal val="0"/>
          <c:showCatName val="0"/>
          <c:showSerName val="0"/>
          <c:showPercent val="0"/>
          <c:showBubbleSize val="0"/>
        </c:dLbls>
        <c:marker val="1"/>
        <c:smooth val="0"/>
        <c:axId val="618277935"/>
        <c:axId val="37653936"/>
      </c:lineChart>
      <c:catAx>
        <c:axId val="618277935"/>
        <c:scaling>
          <c:orientation val="minMax"/>
        </c:scaling>
        <c:delete val="0"/>
        <c:axPos val="b"/>
        <c:title>
          <c:tx>
            <c:rich>
              <a:bodyPr rot="0" spcFirstLastPara="1" vertOverflow="ellipsis" vert="horz" wrap="square" anchor="ctr" anchorCtr="1"/>
              <a:lstStyle/>
              <a:p>
                <a:pPr algn="ctr" rtl="0">
                  <a:defRPr lang="en-US" sz="1400" b="1" i="0" u="none" strike="noStrike" kern="1200" baseline="0">
                    <a:solidFill>
                      <a:schemeClr val="tx1"/>
                    </a:solidFill>
                    <a:latin typeface="Helvetica" panose="020B0604020202020204" pitchFamily="34" charset="0"/>
                    <a:ea typeface="+mn-ea"/>
                    <a:cs typeface="Helvetica" panose="020B0604020202020204" pitchFamily="34" charset="0"/>
                  </a:defRPr>
                </a:pPr>
                <a:r>
                  <a:rPr lang="en-US" sz="1400" b="1" i="0" u="none" strike="noStrike" kern="1200" baseline="0">
                    <a:solidFill>
                      <a:schemeClr val="tx1"/>
                    </a:solidFill>
                    <a:latin typeface="Helvetica" panose="020B0604020202020204" pitchFamily="34" charset="0"/>
                    <a:ea typeface="+mn-ea"/>
                    <a:cs typeface="Helvetica" panose="020B0604020202020204" pitchFamily="34" charset="0"/>
                  </a:rPr>
                  <a:t>Column names</a:t>
                </a:r>
              </a:p>
            </c:rich>
          </c:tx>
          <c:overlay val="0"/>
          <c:spPr>
            <a:noFill/>
            <a:ln>
              <a:noFill/>
            </a:ln>
            <a:effectLst/>
          </c:spPr>
          <c:txPr>
            <a:bodyPr rot="0" spcFirstLastPara="1" vertOverflow="ellipsis" vert="horz" wrap="square" anchor="ctr" anchorCtr="1"/>
            <a:lstStyle/>
            <a:p>
              <a:pPr algn="ctr" rtl="0">
                <a:defRPr lang="en-US" sz="1400" b="1" i="0" u="none" strike="noStrike" kern="1200" baseline="0">
                  <a:solidFill>
                    <a:schemeClr val="tx1"/>
                  </a:solidFill>
                  <a:latin typeface="Helvetica" panose="020B0604020202020204" pitchFamily="34" charset="0"/>
                  <a:ea typeface="+mn-ea"/>
                  <a:cs typeface="Helvetica" panose="020B0604020202020204" pitchFamily="34" charset="0"/>
                </a:defRPr>
              </a:pPr>
              <a:endParaRPr lang="en-US"/>
            </a:p>
          </c:txPr>
        </c:title>
        <c:numFmt formatCode="General" sourceLinked="1"/>
        <c:majorTickMark val="none"/>
        <c:minorTickMark val="none"/>
        <c:tickLblPos val="nextTo"/>
        <c:spPr>
          <a:noFill/>
          <a:ln w="19050" cap="flat" cmpd="sng" algn="ctr">
            <a:solidFill>
              <a:schemeClr val="tx1"/>
            </a:solidFill>
            <a:round/>
          </a:ln>
          <a:effectLst/>
        </c:spPr>
        <c:txPr>
          <a:bodyPr rot="-60000000" spcFirstLastPara="1" vertOverflow="ellipsis" vert="horz" wrap="square" anchor="ctr" anchorCtr="1"/>
          <a:lstStyle/>
          <a:p>
            <a:pPr>
              <a:defRPr sz="900" b="1" i="0" u="none" strike="noStrike" kern="1200" baseline="0">
                <a:solidFill>
                  <a:sysClr val="windowText" lastClr="000000"/>
                </a:solidFill>
                <a:latin typeface="+mn-lt"/>
                <a:ea typeface="+mn-ea"/>
                <a:cs typeface="+mn-cs"/>
              </a:defRPr>
            </a:pPr>
            <a:endParaRPr lang="en-US"/>
          </a:p>
        </c:txPr>
        <c:crossAx val="37653936"/>
        <c:crosses val="autoZero"/>
        <c:auto val="1"/>
        <c:lblAlgn val="ctr"/>
        <c:lblOffset val="100"/>
        <c:noMultiLvlLbl val="0"/>
      </c:catAx>
      <c:valAx>
        <c:axId val="37653936"/>
        <c:scaling>
          <c:orientation val="minMax"/>
        </c:scaling>
        <c:delete val="0"/>
        <c:axPos val="l"/>
        <c:title>
          <c:tx>
            <c:rich>
              <a:bodyPr rot="-5400000" spcFirstLastPara="1" vertOverflow="ellipsis" vert="horz" wrap="square" anchor="ctr" anchorCtr="1"/>
              <a:lstStyle/>
              <a:p>
                <a:pPr>
                  <a:defRPr sz="1400" b="1" i="0" u="none" strike="noStrike" kern="1200" baseline="0">
                    <a:solidFill>
                      <a:schemeClr val="tx1"/>
                    </a:solidFill>
                    <a:latin typeface="Helvetica" panose="020B0604020202020204" pitchFamily="34" charset="0"/>
                    <a:ea typeface="+mn-ea"/>
                    <a:cs typeface="Helvetica" panose="020B0604020202020204" pitchFamily="34" charset="0"/>
                  </a:defRPr>
                </a:pPr>
                <a:r>
                  <a:rPr lang="en-US" sz="1400" b="1">
                    <a:solidFill>
                      <a:schemeClr val="tx1"/>
                    </a:solidFill>
                    <a:latin typeface="Helvetica" panose="020B0604020202020204" pitchFamily="34" charset="0"/>
                    <a:cs typeface="Helvetica" panose="020B0604020202020204" pitchFamily="34" charset="0"/>
                  </a:rPr>
                  <a:t>Number of missing values </a:t>
                </a:r>
              </a:p>
            </c:rich>
          </c:tx>
          <c:layout>
            <c:manualLayout>
              <c:xMode val="edge"/>
              <c:yMode val="edge"/>
              <c:x val="1.9791665043334562E-2"/>
              <c:y val="4.4682206736797729E-2"/>
            </c:manualLayout>
          </c:layout>
          <c:overlay val="0"/>
          <c:spPr>
            <a:noFill/>
            <a:ln>
              <a:noFill/>
            </a:ln>
            <a:effectLst/>
          </c:spPr>
          <c:txPr>
            <a:bodyPr rot="-5400000" spcFirstLastPara="1" vertOverflow="ellipsis" vert="horz" wrap="square" anchor="ctr" anchorCtr="1"/>
            <a:lstStyle/>
            <a:p>
              <a:pPr>
                <a:defRPr sz="1400" b="1" i="0" u="none" strike="noStrike" kern="1200" baseline="0">
                  <a:solidFill>
                    <a:schemeClr val="tx1"/>
                  </a:solidFill>
                  <a:latin typeface="Helvetica" panose="020B0604020202020204" pitchFamily="34" charset="0"/>
                  <a:ea typeface="+mn-ea"/>
                  <a:cs typeface="Helvetica" panose="020B0604020202020204" pitchFamily="34" charset="0"/>
                </a:defRPr>
              </a:pPr>
              <a:endParaRPr lang="en-US"/>
            </a:p>
          </c:txPr>
        </c:title>
        <c:numFmt formatCode="#,##0" sourceLinked="0"/>
        <c:majorTickMark val="none"/>
        <c:minorTickMark val="none"/>
        <c:tickLblPos val="nextTo"/>
        <c:spPr>
          <a:noFill/>
          <a:ln w="28575">
            <a:solidFill>
              <a:schemeClr val="tx1"/>
            </a:solidFill>
          </a:ln>
          <a:effectLst/>
        </c:spPr>
        <c:txPr>
          <a:bodyPr rot="-60000000" spcFirstLastPara="1" vertOverflow="ellipsis" vert="horz" wrap="square" anchor="ctr" anchorCtr="1"/>
          <a:lstStyle/>
          <a:p>
            <a:pPr>
              <a:defRPr sz="1100" b="1" i="0" u="none" strike="noStrike" kern="1200" baseline="0">
                <a:ln>
                  <a:noFill/>
                </a:ln>
                <a:solidFill>
                  <a:sysClr val="windowText" lastClr="000000"/>
                </a:solidFill>
                <a:latin typeface="Aptos Narrow" panose="020B0004020202020204" pitchFamily="34" charset="0"/>
                <a:ea typeface="+mn-ea"/>
                <a:cs typeface="+mn-cs"/>
              </a:defRPr>
            </a:pPr>
            <a:endParaRPr lang="en-US"/>
          </a:p>
        </c:txPr>
        <c:crossAx val="618277935"/>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[Bank Loan Case Study 2.xlsx]DOC_SUBMIT Chart!PivotTable7</c:name>
    <c:fmtId val="-1"/>
  </c:pivotSource>
  <c:chart>
    <c:autoTitleDeleted val="1"/>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8.9605555555555549E-2"/>
          <c:y val="3.2337962962962964E-2"/>
          <c:w val="0.88452407407407407"/>
          <c:h val="0.71684722222222219"/>
        </c:manualLayout>
      </c:layout>
      <c:barChart>
        <c:barDir val="col"/>
        <c:grouping val="clustered"/>
        <c:varyColors val="0"/>
        <c:ser>
          <c:idx val="0"/>
          <c:order val="0"/>
          <c:tx>
            <c:strRef>
              <c:f>'DOC_SUBMIT Chart'!$B$3</c:f>
              <c:strCache>
                <c:ptCount val="1"/>
                <c:pt idx="0">
                  <c:v>Total</c:v>
                </c:pt>
              </c:strCache>
            </c:strRef>
          </c:tx>
          <c:spPr>
            <a:solidFill>
              <a:schemeClr val="accent1"/>
            </a:solidFill>
            <a:ln w="28575">
              <a:solidFill>
                <a:schemeClr val="tx1"/>
              </a:solidFill>
            </a:ln>
            <a:effectLst/>
          </c:spPr>
          <c:invertIfNegative val="0"/>
          <c:dLbls>
            <c:spPr>
              <a:noFill/>
              <a:ln>
                <a:noFill/>
              </a:ln>
              <a:effectLst/>
            </c:spPr>
            <c:txPr>
              <a:bodyPr rot="0" spcFirstLastPara="1" vertOverflow="ellipsis" vert="horz" wrap="square" lIns="38100" tIns="19050" rIns="38100" bIns="19050" anchor="ctr" anchorCtr="0">
                <a:spAutoFit/>
              </a:bodyPr>
              <a:lstStyle/>
              <a:p>
                <a:pPr algn="ctr">
                  <a:defRPr lang="en-US" sz="1100" b="1" i="0" u="none" strike="noStrike" kern="1200" baseline="0">
                    <a:solidFill>
                      <a:schemeClr val="tx1">
                        <a:lumMod val="75000"/>
                        <a:lumOff val="25000"/>
                      </a:schemeClr>
                    </a:solidFill>
                    <a:latin typeface="Helvetica" panose="020B0604020202020204" pitchFamily="34" charset="0"/>
                    <a:ea typeface="+mn-ea"/>
                    <a:cs typeface="Helvetica" panose="020B060402020202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'DOC_SUBMIT Chart'!$A$4:$A$14</c:f>
              <c:multiLvlStrCache>
                <c:ptCount val="8"/>
                <c:lvl>
                  <c:pt idx="0">
                    <c:v>1</c:v>
                  </c:pt>
                  <c:pt idx="1">
                    <c:v>0</c:v>
                  </c:pt>
                  <c:pt idx="2">
                    <c:v>2</c:v>
                  </c:pt>
                  <c:pt idx="3">
                    <c:v>3</c:v>
                  </c:pt>
                  <c:pt idx="4">
                    <c:v>1</c:v>
                  </c:pt>
                  <c:pt idx="5">
                    <c:v>0</c:v>
                  </c:pt>
                  <c:pt idx="6">
                    <c:v>2</c:v>
                  </c:pt>
                  <c:pt idx="7">
                    <c:v>3</c:v>
                  </c:pt>
                </c:lvl>
                <c:lvl>
                  <c:pt idx="0">
                    <c:v>OTHER CASES</c:v>
                  </c:pt>
                  <c:pt idx="4">
                    <c:v>DEFAULT</c:v>
                  </c:pt>
                </c:lvl>
              </c:multiLvlStrCache>
            </c:multiLvlStrRef>
          </c:cat>
          <c:val>
            <c:numRef>
              <c:f>'DOC_SUBMIT Chart'!$B$4:$B$14</c:f>
              <c:numCache>
                <c:formatCode>General</c:formatCode>
                <c:ptCount val="8"/>
                <c:pt idx="0">
                  <c:v>40253</c:v>
                </c:pt>
                <c:pt idx="1">
                  <c:v>4495</c:v>
                </c:pt>
                <c:pt idx="2">
                  <c:v>1200</c:v>
                </c:pt>
                <c:pt idx="3">
                  <c:v>25</c:v>
                </c:pt>
                <c:pt idx="4">
                  <c:v>3712</c:v>
                </c:pt>
                <c:pt idx="5">
                  <c:v>249</c:v>
                </c:pt>
                <c:pt idx="6">
                  <c:v>64</c:v>
                </c:pt>
                <c:pt idx="7">
                  <c:v>1</c:v>
                </c:pt>
              </c:numCache>
            </c:numRef>
          </c:val>
          <c:extLst>
            <c:ext xmlns:c16="http://schemas.microsoft.com/office/drawing/2014/chart" uri="{C3380CC4-5D6E-409C-BE32-E72D297353CC}">
              <c16:uniqueId val="{00000000-B389-4E41-8364-9281D78A86D5}"/>
            </c:ext>
          </c:extLst>
        </c:ser>
        <c:dLbls>
          <c:dLblPos val="outEnd"/>
          <c:showLegendKey val="0"/>
          <c:showVal val="1"/>
          <c:showCatName val="0"/>
          <c:showSerName val="0"/>
          <c:showPercent val="0"/>
          <c:showBubbleSize val="0"/>
        </c:dLbls>
        <c:gapWidth val="40"/>
        <c:overlap val="-27"/>
        <c:axId val="652822912"/>
        <c:axId val="2121719744"/>
      </c:barChart>
      <c:catAx>
        <c:axId val="652822912"/>
        <c:scaling>
          <c:orientation val="minMax"/>
        </c:scaling>
        <c:delete val="0"/>
        <c:axPos val="b"/>
        <c:title>
          <c:tx>
            <c:rich>
              <a:bodyPr rot="0" spcFirstLastPara="1" vertOverflow="ellipsis" vert="horz" wrap="square" anchor="ctr" anchorCtr="1"/>
              <a:lstStyle/>
              <a:p>
                <a:pPr algn="ctr" rtl="0">
                  <a:defRPr lang="en-IN" sz="1400" b="0" i="0" u="none" strike="noStrike" kern="1200" baseline="0">
                    <a:solidFill>
                      <a:schemeClr val="tx1"/>
                    </a:solidFill>
                    <a:latin typeface="Helvetica" panose="020B0604020202020204" pitchFamily="34" charset="0"/>
                    <a:ea typeface="+mn-ea"/>
                    <a:cs typeface="Helvetica" panose="020B0604020202020204" pitchFamily="34" charset="0"/>
                  </a:defRPr>
                </a:pPr>
                <a:r>
                  <a:rPr lang="en-IN" sz="1400" b="0" i="0" u="none" strike="noStrike" kern="1200" baseline="0">
                    <a:solidFill>
                      <a:schemeClr val="tx1"/>
                    </a:solidFill>
                    <a:latin typeface="Helvetica" panose="020B0604020202020204" pitchFamily="34" charset="0"/>
                    <a:ea typeface="+mn-ea"/>
                    <a:cs typeface="Helvetica" panose="020B0604020202020204" pitchFamily="34" charset="0"/>
                  </a:rPr>
                  <a:t>Number of documents submitted</a:t>
                </a:r>
              </a:p>
            </c:rich>
          </c:tx>
          <c:layout>
            <c:manualLayout>
              <c:xMode val="edge"/>
              <c:yMode val="edge"/>
              <c:x val="0.28692796296296297"/>
              <c:y val="0.91739120370370375"/>
            </c:manualLayout>
          </c:layout>
          <c:overlay val="0"/>
          <c:spPr>
            <a:noFill/>
            <a:ln>
              <a:noFill/>
            </a:ln>
            <a:effectLst/>
          </c:spPr>
          <c:txPr>
            <a:bodyPr rot="0" spcFirstLastPara="1" vertOverflow="ellipsis" vert="horz" wrap="square" anchor="ctr" anchorCtr="1"/>
            <a:lstStyle/>
            <a:p>
              <a:pPr algn="ctr" rtl="0">
                <a:defRPr lang="en-IN" sz="1400" b="0" i="0" u="none" strike="noStrike" kern="1200" baseline="0">
                  <a:solidFill>
                    <a:schemeClr val="tx1"/>
                  </a:solidFill>
                  <a:latin typeface="Helvetica" panose="020B0604020202020204" pitchFamily="34" charset="0"/>
                  <a:ea typeface="+mn-ea"/>
                  <a:cs typeface="Helvetica" panose="020B0604020202020204" pitchFamily="34" charset="0"/>
                </a:defRPr>
              </a:pPr>
              <a:endParaRPr lang="en-US"/>
            </a:p>
          </c:txPr>
        </c:title>
        <c:numFmt formatCode="General" sourceLinked="1"/>
        <c:majorTickMark val="none"/>
        <c:minorTickMark val="none"/>
        <c:tickLblPos val="nextTo"/>
        <c:spPr>
          <a:noFill/>
          <a:ln w="28575" cap="flat" cmpd="sng" algn="ctr">
            <a:solidFill>
              <a:schemeClr val="tx1"/>
            </a:solidFill>
            <a:round/>
          </a:ln>
          <a:effectLst/>
        </c:spPr>
        <c:txPr>
          <a:bodyPr rot="-60000000" spcFirstLastPara="1" vertOverflow="ellipsis" vert="horz" wrap="square" anchor="ctr" anchorCtr="1"/>
          <a:lstStyle/>
          <a:p>
            <a:pPr algn="ctr">
              <a:defRPr lang="en-US" sz="1200" b="0" i="0" u="none" strike="noStrike" kern="1200" baseline="0">
                <a:solidFill>
                  <a:schemeClr val="tx1"/>
                </a:solidFill>
                <a:latin typeface="Bahnschrift" panose="020B0502040204020203" pitchFamily="34" charset="0"/>
                <a:ea typeface="+mn-ea"/>
                <a:cs typeface="Helvetica" panose="020B0604020202020204" pitchFamily="34" charset="0"/>
              </a:defRPr>
            </a:pPr>
            <a:endParaRPr lang="en-US"/>
          </a:p>
        </c:txPr>
        <c:crossAx val="2121719744"/>
        <c:crosses val="autoZero"/>
        <c:auto val="1"/>
        <c:lblAlgn val="ctr"/>
        <c:lblOffset val="100"/>
        <c:noMultiLvlLbl val="0"/>
      </c:catAx>
      <c:valAx>
        <c:axId val="2121719744"/>
        <c:scaling>
          <c:orientation val="minMax"/>
        </c:scaling>
        <c:delete val="1"/>
        <c:axPos val="l"/>
        <c:title>
          <c:tx>
            <c:rich>
              <a:bodyPr rot="-5400000" spcFirstLastPara="1" vertOverflow="ellipsis" vert="horz" wrap="square" anchor="ctr" anchorCtr="1"/>
              <a:lstStyle/>
              <a:p>
                <a:pPr algn="ctr" rtl="0">
                  <a:defRPr lang="en-IN" sz="1400" b="0" i="0" u="none" strike="noStrike" kern="1200" baseline="0">
                    <a:solidFill>
                      <a:schemeClr val="tx1"/>
                    </a:solidFill>
                    <a:latin typeface="Helvetica" panose="020B0604020202020204" pitchFamily="34" charset="0"/>
                    <a:ea typeface="+mn-ea"/>
                    <a:cs typeface="Helvetica" panose="020B0604020202020204" pitchFamily="34" charset="0"/>
                  </a:defRPr>
                </a:pPr>
                <a:r>
                  <a:rPr lang="en-IN" sz="1400" b="0" i="0" u="none" strike="noStrike" kern="1200" baseline="0">
                    <a:solidFill>
                      <a:schemeClr val="tx1"/>
                    </a:solidFill>
                    <a:latin typeface="Helvetica" panose="020B0604020202020204" pitchFamily="34" charset="0"/>
                    <a:ea typeface="+mn-ea"/>
                    <a:cs typeface="Helvetica" panose="020B0604020202020204" pitchFamily="34" charset="0"/>
                  </a:rPr>
                  <a:t>Number of applications</a:t>
                </a:r>
              </a:p>
            </c:rich>
          </c:tx>
          <c:layout>
            <c:manualLayout>
              <c:xMode val="edge"/>
              <c:yMode val="edge"/>
              <c:x val="3.0574074074074073E-2"/>
              <c:y val="0.19060416666666666"/>
            </c:manualLayout>
          </c:layout>
          <c:overlay val="0"/>
          <c:spPr>
            <a:noFill/>
            <a:ln>
              <a:noFill/>
            </a:ln>
            <a:effectLst/>
          </c:spPr>
          <c:txPr>
            <a:bodyPr rot="-5400000" spcFirstLastPara="1" vertOverflow="ellipsis" vert="horz" wrap="square" anchor="ctr" anchorCtr="1"/>
            <a:lstStyle/>
            <a:p>
              <a:pPr algn="ctr" rtl="0">
                <a:defRPr lang="en-IN" sz="1400" b="0" i="0" u="none" strike="noStrike" kern="1200" baseline="0">
                  <a:solidFill>
                    <a:schemeClr val="tx1"/>
                  </a:solidFill>
                  <a:latin typeface="Helvetica" panose="020B0604020202020204" pitchFamily="34" charset="0"/>
                  <a:ea typeface="+mn-ea"/>
                  <a:cs typeface="Helvetica" panose="020B0604020202020204" pitchFamily="34" charset="0"/>
                </a:defRPr>
              </a:pPr>
              <a:endParaRPr lang="en-US"/>
            </a:p>
          </c:txPr>
        </c:title>
        <c:numFmt formatCode="General" sourceLinked="1"/>
        <c:majorTickMark val="none"/>
        <c:minorTickMark val="none"/>
        <c:tickLblPos val="nextTo"/>
        <c:crossAx val="65282291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57150">
      <a:solidFill>
        <a:schemeClr val="tx1"/>
      </a:solid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pivotOptions>
    </c:ext>
    <c:ext xmlns:c16="http://schemas.microsoft.com/office/drawing/2014/chart" uri="{E28EC0CA-F0BB-4C9C-879D-F8772B89E7AC}">
      <c16:pivotOptions16>
        <c16:showExpandCollapseFieldButtons val="1"/>
      </c16:pivotOptions16>
    </c:ext>
  </c:extLst>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ctr">
              <a:defRPr lang="en-IN" sz="1200" b="0" i="0" u="none" strike="noStrike" kern="1200" spc="0" baseline="0">
                <a:solidFill>
                  <a:schemeClr val="tx1"/>
                </a:solidFill>
                <a:latin typeface="Bahnschrift" panose="020B0502040204020203" pitchFamily="34" charset="0"/>
                <a:ea typeface="+mn-ea"/>
                <a:cs typeface="Helvetica" panose="020B0604020202020204" pitchFamily="34" charset="0"/>
              </a:defRPr>
            </a:pPr>
            <a:r>
              <a:rPr lang="en-IN" sz="1200" b="1" i="0" u="none" strike="noStrike" baseline="0" dirty="0">
                <a:solidFill>
                  <a:schemeClr val="tx1"/>
                </a:solidFill>
                <a:latin typeface="Helvetica" panose="020B0604020202020204" pitchFamily="34" charset="0"/>
                <a:ea typeface="Helvetica" panose="020B0604020202020204" pitchFamily="34" charset="0"/>
                <a:cs typeface="Helvetica" panose="020B0604020202020204" pitchFamily="34" charset="0"/>
              </a:rPr>
              <a:t>AMT_INCOME_TOTAL</a:t>
            </a:r>
          </a:p>
        </c:rich>
      </c:tx>
      <c:overlay val="0"/>
      <c:spPr>
        <a:noFill/>
        <a:ln>
          <a:noFill/>
        </a:ln>
        <a:effectLst/>
      </c:spPr>
      <c:txPr>
        <a:bodyPr rot="0" spcFirstLastPara="1" vertOverflow="ellipsis" vert="horz" wrap="square" anchor="ctr" anchorCtr="1"/>
        <a:lstStyle/>
        <a:p>
          <a:pPr algn="ctr">
            <a:defRPr lang="en-IN" sz="1200" b="0" i="0" u="none" strike="noStrike" kern="1200" spc="0" baseline="0">
              <a:solidFill>
                <a:schemeClr val="tx1"/>
              </a:solidFill>
              <a:latin typeface="Bahnschrift" panose="020B0502040204020203" pitchFamily="34" charset="0"/>
              <a:ea typeface="+mn-ea"/>
              <a:cs typeface="Helvetica" panose="020B0604020202020204" pitchFamily="34" charset="0"/>
            </a:defRPr>
          </a:pPr>
          <a:endParaRPr lang="en-US"/>
        </a:p>
      </c:txPr>
    </c:title>
    <c:autoTitleDeleted val="0"/>
    <c:plotArea>
      <c:layout/>
      <c:barChart>
        <c:barDir val="col"/>
        <c:grouping val="clustered"/>
        <c:varyColors val="0"/>
        <c:ser>
          <c:idx val="0"/>
          <c:order val="0"/>
          <c:spPr>
            <a:solidFill>
              <a:schemeClr val="accent1"/>
            </a:solidFill>
            <a:ln w="38100">
              <a:solidFill>
                <a:schemeClr val="tx1"/>
              </a:solidFill>
            </a:ln>
            <a:effectLst/>
          </c:spPr>
          <c:invertIfNegative val="0"/>
          <c:dLbls>
            <c:spPr>
              <a:noFill/>
              <a:ln>
                <a:noFill/>
              </a:ln>
              <a:effectLst/>
            </c:spPr>
            <c:txPr>
              <a:bodyPr rot="0" spcFirstLastPara="1" vertOverflow="ellipsis" vert="horz" wrap="square" lIns="38100" tIns="19050" rIns="38100" bIns="19050" anchor="ctr" anchorCtr="0">
                <a:spAutoFit/>
              </a:bodyPr>
              <a:lstStyle/>
              <a:p>
                <a:pPr algn="ctr">
                  <a:defRPr lang="en-US" sz="1100" b="1" i="0" u="none" strike="noStrike" kern="1200" baseline="0">
                    <a:solidFill>
                      <a:schemeClr val="tx1">
                        <a:lumMod val="75000"/>
                        <a:lumOff val="25000"/>
                      </a:schemeClr>
                    </a:solidFill>
                    <a:latin typeface="Helvetica" panose="020B0604020202020204" pitchFamily="34" charset="0"/>
                    <a:ea typeface="+mn-ea"/>
                    <a:cs typeface="Helvetica" panose="020B060402020202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'[Bank Loan Case Study 2.xlsx]Univariate analysis'!$D$4:$D$6</c:f>
              <c:strCache>
                <c:ptCount val="3"/>
                <c:pt idx="0">
                  <c:v>Mean</c:v>
                </c:pt>
                <c:pt idx="1">
                  <c:v>Median</c:v>
                </c:pt>
                <c:pt idx="2">
                  <c:v>Mode</c:v>
                </c:pt>
              </c:strCache>
            </c:strRef>
          </c:cat>
          <c:val>
            <c:numRef>
              <c:f>'[Bank Loan Case Study 2.xlsx]Univariate analysis'!$E$4:$E$6</c:f>
              <c:numCache>
                <c:formatCode>0.0</c:formatCode>
                <c:ptCount val="3"/>
                <c:pt idx="0">
                  <c:v>170767.59051811034</c:v>
                </c:pt>
                <c:pt idx="1">
                  <c:v>145800</c:v>
                </c:pt>
                <c:pt idx="2">
                  <c:v>135000</c:v>
                </c:pt>
              </c:numCache>
            </c:numRef>
          </c:val>
          <c:extLst>
            <c:ext xmlns:c16="http://schemas.microsoft.com/office/drawing/2014/chart" uri="{C3380CC4-5D6E-409C-BE32-E72D297353CC}">
              <c16:uniqueId val="{00000000-3DFB-4A7C-A01B-8CF17ED327DB}"/>
            </c:ext>
          </c:extLst>
        </c:ser>
        <c:dLbls>
          <c:dLblPos val="outEnd"/>
          <c:showLegendKey val="0"/>
          <c:showVal val="1"/>
          <c:showCatName val="0"/>
          <c:showSerName val="0"/>
          <c:showPercent val="0"/>
          <c:showBubbleSize val="0"/>
        </c:dLbls>
        <c:gapWidth val="219"/>
        <c:overlap val="-27"/>
        <c:axId val="595543792"/>
        <c:axId val="546941887"/>
      </c:barChart>
      <c:catAx>
        <c:axId val="595543792"/>
        <c:scaling>
          <c:orientation val="minMax"/>
        </c:scaling>
        <c:delete val="0"/>
        <c:axPos val="b"/>
        <c:numFmt formatCode="General" sourceLinked="1"/>
        <c:majorTickMark val="none"/>
        <c:minorTickMark val="none"/>
        <c:tickLblPos val="nextTo"/>
        <c:spPr>
          <a:noFill/>
          <a:ln w="38100" cap="flat" cmpd="sng" algn="ctr">
            <a:solidFill>
              <a:schemeClr val="tx1"/>
            </a:solidFill>
            <a:round/>
          </a:ln>
          <a:effectLst/>
        </c:spPr>
        <c:txPr>
          <a:bodyPr rot="-60000000" spcFirstLastPara="1" vertOverflow="ellipsis" vert="horz" wrap="square" anchor="ctr" anchorCtr="1"/>
          <a:lstStyle/>
          <a:p>
            <a:pPr algn="ctr">
              <a:defRPr lang="en-US" sz="1200" b="0" i="0" u="none" strike="noStrike" kern="1200" baseline="0">
                <a:solidFill>
                  <a:schemeClr val="tx1"/>
                </a:solidFill>
                <a:latin typeface="Bahnschrift" panose="020B0502040204020203" pitchFamily="34" charset="0"/>
                <a:ea typeface="+mn-ea"/>
                <a:cs typeface="Helvetica" panose="020B0604020202020204" pitchFamily="34" charset="0"/>
              </a:defRPr>
            </a:pPr>
            <a:endParaRPr lang="en-US"/>
          </a:p>
        </c:txPr>
        <c:crossAx val="546941887"/>
        <c:crosses val="autoZero"/>
        <c:auto val="1"/>
        <c:lblAlgn val="ctr"/>
        <c:lblOffset val="100"/>
        <c:noMultiLvlLbl val="0"/>
      </c:catAx>
      <c:valAx>
        <c:axId val="546941887"/>
        <c:scaling>
          <c:orientation val="minMax"/>
        </c:scaling>
        <c:delete val="1"/>
        <c:axPos val="l"/>
        <c:numFmt formatCode="0.0" sourceLinked="1"/>
        <c:majorTickMark val="none"/>
        <c:minorTickMark val="none"/>
        <c:tickLblPos val="nextTo"/>
        <c:crossAx val="59554379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57150">
      <a:solidFill>
        <a:schemeClr val="tx1"/>
      </a:solidFill>
    </a:ln>
    <a:effectLst/>
  </c:spPr>
  <c:txPr>
    <a:bodyPr/>
    <a:lstStyle/>
    <a:p>
      <a:pPr>
        <a:defRPr/>
      </a:pPr>
      <a:endParaRPr lang="en-US"/>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ctr" rtl="0">
              <a:defRPr lang="en-IN" sz="1200" b="1" i="0" u="none" strike="noStrike" kern="1200" spc="0" baseline="0">
                <a:solidFill>
                  <a:schemeClr val="tx1"/>
                </a:solidFill>
                <a:latin typeface="Helvetica" panose="020B0604020202020204" pitchFamily="34" charset="0"/>
                <a:ea typeface="Helvetica" panose="020B0604020202020204" pitchFamily="34" charset="0"/>
                <a:cs typeface="Helvetica" panose="020B0604020202020204" pitchFamily="34" charset="0"/>
              </a:defRPr>
            </a:pPr>
            <a:r>
              <a:rPr lang="en-IN" sz="1200" b="1" i="0" u="none" strike="noStrike" kern="1200" spc="0" baseline="0">
                <a:solidFill>
                  <a:schemeClr val="tx1"/>
                </a:solidFill>
                <a:latin typeface="Helvetica" panose="020B0604020202020204" pitchFamily="34" charset="0"/>
                <a:ea typeface="Helvetica" panose="020B0604020202020204" pitchFamily="34" charset="0"/>
                <a:cs typeface="Helvetica" panose="020B0604020202020204" pitchFamily="34" charset="0"/>
              </a:rPr>
              <a:t>AMT_CREDIT</a:t>
            </a:r>
          </a:p>
        </c:rich>
      </c:tx>
      <c:overlay val="0"/>
      <c:spPr>
        <a:noFill/>
        <a:ln>
          <a:noFill/>
        </a:ln>
        <a:effectLst/>
      </c:spPr>
      <c:txPr>
        <a:bodyPr rot="0" spcFirstLastPara="1" vertOverflow="ellipsis" vert="horz" wrap="square" anchor="ctr" anchorCtr="1"/>
        <a:lstStyle/>
        <a:p>
          <a:pPr algn="ctr" rtl="0">
            <a:defRPr lang="en-IN" sz="1200" b="1" i="0" u="none" strike="noStrike" kern="1200" spc="0" baseline="0">
              <a:solidFill>
                <a:schemeClr val="tx1"/>
              </a:solidFill>
              <a:latin typeface="Helvetica" panose="020B0604020202020204" pitchFamily="34" charset="0"/>
              <a:ea typeface="Helvetica" panose="020B0604020202020204" pitchFamily="34" charset="0"/>
              <a:cs typeface="Helvetica" panose="020B0604020202020204" pitchFamily="34" charset="0"/>
            </a:defRPr>
          </a:pPr>
          <a:endParaRPr lang="en-US"/>
        </a:p>
      </c:txPr>
    </c:title>
    <c:autoTitleDeleted val="0"/>
    <c:plotArea>
      <c:layout/>
      <c:barChart>
        <c:barDir val="col"/>
        <c:grouping val="clustered"/>
        <c:varyColors val="0"/>
        <c:ser>
          <c:idx val="0"/>
          <c:order val="0"/>
          <c:spPr>
            <a:solidFill>
              <a:schemeClr val="accent1"/>
            </a:solidFill>
            <a:ln w="38100">
              <a:solidFill>
                <a:schemeClr val="tx1"/>
              </a:solidFill>
            </a:ln>
            <a:effectLst/>
          </c:spPr>
          <c:invertIfNegative val="0"/>
          <c:dLbls>
            <c:spPr>
              <a:noFill/>
              <a:ln>
                <a:noFill/>
              </a:ln>
              <a:effectLst/>
            </c:spPr>
            <c:txPr>
              <a:bodyPr rot="0" spcFirstLastPara="1" vertOverflow="ellipsis" vert="horz" wrap="square" lIns="38100" tIns="19050" rIns="38100" bIns="19050" anchor="ctr" anchorCtr="0">
                <a:spAutoFit/>
              </a:bodyPr>
              <a:lstStyle/>
              <a:p>
                <a:pPr algn="ctr">
                  <a:defRPr lang="en-US" sz="1100" b="1" i="0" u="none" strike="noStrike" kern="1200" baseline="0">
                    <a:solidFill>
                      <a:schemeClr val="tx1">
                        <a:lumMod val="75000"/>
                        <a:lumOff val="25000"/>
                      </a:schemeClr>
                    </a:solidFill>
                    <a:latin typeface="Helvetica" panose="020B0604020202020204" pitchFamily="34" charset="0"/>
                    <a:ea typeface="+mn-ea"/>
                    <a:cs typeface="Helvetica" panose="020B060402020202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'[Bank Loan Case Study 2.xlsx]Univariate analysis'!$K$4:$K$6</c:f>
              <c:strCache>
                <c:ptCount val="3"/>
                <c:pt idx="0">
                  <c:v>Mean</c:v>
                </c:pt>
                <c:pt idx="1">
                  <c:v>Median</c:v>
                </c:pt>
                <c:pt idx="2">
                  <c:v>Mode</c:v>
                </c:pt>
              </c:strCache>
            </c:strRef>
          </c:cat>
          <c:val>
            <c:numRef>
              <c:f>'[Bank Loan Case Study 2.xlsx]Univariate analysis'!$L$4:$L$6</c:f>
              <c:numCache>
                <c:formatCode>0.0</c:formatCode>
                <c:ptCount val="3"/>
                <c:pt idx="0">
                  <c:v>599700.5815316306</c:v>
                </c:pt>
                <c:pt idx="1">
                  <c:v>514777.5</c:v>
                </c:pt>
                <c:pt idx="2">
                  <c:v>450000</c:v>
                </c:pt>
              </c:numCache>
            </c:numRef>
          </c:val>
          <c:extLst>
            <c:ext xmlns:c16="http://schemas.microsoft.com/office/drawing/2014/chart" uri="{C3380CC4-5D6E-409C-BE32-E72D297353CC}">
              <c16:uniqueId val="{00000000-088E-4B81-8768-B85638FC6C5C}"/>
            </c:ext>
          </c:extLst>
        </c:ser>
        <c:dLbls>
          <c:dLblPos val="outEnd"/>
          <c:showLegendKey val="0"/>
          <c:showVal val="1"/>
          <c:showCatName val="0"/>
          <c:showSerName val="0"/>
          <c:showPercent val="0"/>
          <c:showBubbleSize val="0"/>
        </c:dLbls>
        <c:gapWidth val="219"/>
        <c:overlap val="-27"/>
        <c:axId val="595478368"/>
        <c:axId val="546940927"/>
      </c:barChart>
      <c:catAx>
        <c:axId val="595478368"/>
        <c:scaling>
          <c:orientation val="minMax"/>
        </c:scaling>
        <c:delete val="0"/>
        <c:axPos val="b"/>
        <c:numFmt formatCode="General" sourceLinked="1"/>
        <c:majorTickMark val="none"/>
        <c:minorTickMark val="none"/>
        <c:tickLblPos val="nextTo"/>
        <c:spPr>
          <a:noFill/>
          <a:ln w="38100" cap="flat" cmpd="sng" algn="ctr">
            <a:solidFill>
              <a:schemeClr val="tx1"/>
            </a:solidFill>
            <a:round/>
          </a:ln>
          <a:effectLst/>
        </c:spPr>
        <c:txPr>
          <a:bodyPr rot="-60000000" spcFirstLastPara="1" vertOverflow="ellipsis" vert="horz" wrap="square" anchor="ctr" anchorCtr="1"/>
          <a:lstStyle/>
          <a:p>
            <a:pPr algn="ctr">
              <a:defRPr lang="en-US" sz="1200" b="0" i="0" u="none" strike="noStrike" kern="1200" baseline="0">
                <a:solidFill>
                  <a:schemeClr val="tx1"/>
                </a:solidFill>
                <a:latin typeface="Bahnschrift" panose="020B0502040204020203" pitchFamily="34" charset="0"/>
                <a:ea typeface="+mn-ea"/>
                <a:cs typeface="Helvetica" panose="020B0604020202020204" pitchFamily="34" charset="0"/>
              </a:defRPr>
            </a:pPr>
            <a:endParaRPr lang="en-US"/>
          </a:p>
        </c:txPr>
        <c:crossAx val="546940927"/>
        <c:crosses val="autoZero"/>
        <c:auto val="1"/>
        <c:lblAlgn val="ctr"/>
        <c:lblOffset val="100"/>
        <c:noMultiLvlLbl val="0"/>
      </c:catAx>
      <c:valAx>
        <c:axId val="546940927"/>
        <c:scaling>
          <c:orientation val="minMax"/>
        </c:scaling>
        <c:delete val="1"/>
        <c:axPos val="l"/>
        <c:numFmt formatCode="0.0" sourceLinked="1"/>
        <c:majorTickMark val="none"/>
        <c:minorTickMark val="none"/>
        <c:tickLblPos val="nextTo"/>
        <c:crossAx val="59547836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57150">
      <a:solidFill>
        <a:schemeClr val="tx1"/>
      </a:solidFill>
    </a:ln>
    <a:effectLst/>
  </c:spPr>
  <c:txPr>
    <a:bodyPr/>
    <a:lstStyle/>
    <a:p>
      <a:pPr>
        <a:defRPr/>
      </a:pPr>
      <a:endParaRPr lang="en-US"/>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ctr" rtl="0">
              <a:defRPr lang="en-IN" sz="1200" b="1" i="0" u="none" strike="noStrike" kern="1200" spc="0" baseline="0">
                <a:solidFill>
                  <a:schemeClr val="tx1"/>
                </a:solidFill>
                <a:latin typeface="Helvetica" panose="020B0604020202020204" pitchFamily="34" charset="0"/>
                <a:ea typeface="Helvetica" panose="020B0604020202020204" pitchFamily="34" charset="0"/>
                <a:cs typeface="Helvetica" panose="020B0604020202020204" pitchFamily="34" charset="0"/>
              </a:defRPr>
            </a:pPr>
            <a:r>
              <a:rPr lang="en-IN" sz="1200" b="1" i="0" u="none" strike="noStrike" kern="1200" spc="0" baseline="0">
                <a:solidFill>
                  <a:schemeClr val="tx1"/>
                </a:solidFill>
                <a:latin typeface="Helvetica" panose="020B0604020202020204" pitchFamily="34" charset="0"/>
                <a:ea typeface="Helvetica" panose="020B0604020202020204" pitchFamily="34" charset="0"/>
                <a:cs typeface="Helvetica" panose="020B0604020202020204" pitchFamily="34" charset="0"/>
              </a:rPr>
              <a:t>REGION_POPULATION_RELATIVE</a:t>
            </a:r>
          </a:p>
        </c:rich>
      </c:tx>
      <c:overlay val="0"/>
      <c:spPr>
        <a:noFill/>
        <a:ln>
          <a:noFill/>
        </a:ln>
        <a:effectLst/>
      </c:spPr>
      <c:txPr>
        <a:bodyPr rot="0" spcFirstLastPara="1" vertOverflow="ellipsis" vert="horz" wrap="square" anchor="ctr" anchorCtr="1"/>
        <a:lstStyle/>
        <a:p>
          <a:pPr algn="ctr" rtl="0">
            <a:defRPr lang="en-IN" sz="1200" b="1" i="0" u="none" strike="noStrike" kern="1200" spc="0" baseline="0">
              <a:solidFill>
                <a:schemeClr val="tx1"/>
              </a:solidFill>
              <a:latin typeface="Helvetica" panose="020B0604020202020204" pitchFamily="34" charset="0"/>
              <a:ea typeface="Helvetica" panose="020B0604020202020204" pitchFamily="34" charset="0"/>
              <a:cs typeface="Helvetica" panose="020B0604020202020204" pitchFamily="34" charset="0"/>
            </a:defRPr>
          </a:pPr>
          <a:endParaRPr lang="en-US"/>
        </a:p>
      </c:txPr>
    </c:title>
    <c:autoTitleDeleted val="0"/>
    <c:plotArea>
      <c:layout/>
      <c:barChart>
        <c:barDir val="col"/>
        <c:grouping val="clustered"/>
        <c:varyColors val="0"/>
        <c:ser>
          <c:idx val="0"/>
          <c:order val="0"/>
          <c:spPr>
            <a:solidFill>
              <a:schemeClr val="accent1"/>
            </a:solidFill>
            <a:ln w="38100">
              <a:solidFill>
                <a:schemeClr val="tx1"/>
              </a:solidFill>
            </a:ln>
            <a:effectLst/>
          </c:spPr>
          <c:invertIfNegative val="0"/>
          <c:dLbls>
            <c:spPr>
              <a:noFill/>
              <a:ln>
                <a:noFill/>
              </a:ln>
              <a:effectLst/>
            </c:spPr>
            <c:txPr>
              <a:bodyPr rot="0" spcFirstLastPara="1" vertOverflow="ellipsis" vert="horz" wrap="square" anchor="ctr" anchorCtr="0"/>
              <a:lstStyle/>
              <a:p>
                <a:pPr algn="ctr">
                  <a:defRPr lang="en-US" sz="1100" b="1" i="0" u="none" strike="noStrike" kern="1200" baseline="0">
                    <a:solidFill>
                      <a:schemeClr val="tx1">
                        <a:lumMod val="75000"/>
                        <a:lumOff val="25000"/>
                      </a:schemeClr>
                    </a:solidFill>
                    <a:latin typeface="Helvetica" panose="020B0604020202020204" pitchFamily="34" charset="0"/>
                    <a:ea typeface="+mn-ea"/>
                    <a:cs typeface="Helvetica" panose="020B060402020202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'[Bank Loan Case Study 2.xlsx]Univariate analysis'!$R$4:$R$6</c:f>
              <c:strCache>
                <c:ptCount val="3"/>
                <c:pt idx="0">
                  <c:v>Mean</c:v>
                </c:pt>
                <c:pt idx="1">
                  <c:v>Median</c:v>
                </c:pt>
                <c:pt idx="2">
                  <c:v>Mode</c:v>
                </c:pt>
              </c:strCache>
            </c:strRef>
          </c:cat>
          <c:val>
            <c:numRef>
              <c:f>'[Bank Loan Case Study 2.xlsx]Univariate analysis'!$S$4:$S$6</c:f>
              <c:numCache>
                <c:formatCode>0.00000</c:formatCode>
                <c:ptCount val="3"/>
                <c:pt idx="0">
                  <c:v>2.0798282945658258E-2</c:v>
                </c:pt>
                <c:pt idx="1">
                  <c:v>1.8849999999999999E-2</c:v>
                </c:pt>
                <c:pt idx="2">
                  <c:v>3.5791999999999997E-2</c:v>
                </c:pt>
              </c:numCache>
            </c:numRef>
          </c:val>
          <c:extLst>
            <c:ext xmlns:c16="http://schemas.microsoft.com/office/drawing/2014/chart" uri="{C3380CC4-5D6E-409C-BE32-E72D297353CC}">
              <c16:uniqueId val="{00000000-371A-4ACD-9F1B-F4493C5ACF02}"/>
            </c:ext>
          </c:extLst>
        </c:ser>
        <c:dLbls>
          <c:dLblPos val="outEnd"/>
          <c:showLegendKey val="0"/>
          <c:showVal val="1"/>
          <c:showCatName val="0"/>
          <c:showSerName val="0"/>
          <c:showPercent val="0"/>
          <c:showBubbleSize val="0"/>
        </c:dLbls>
        <c:gapWidth val="219"/>
        <c:overlap val="-27"/>
        <c:axId val="595654688"/>
        <c:axId val="178904591"/>
      </c:barChart>
      <c:catAx>
        <c:axId val="595654688"/>
        <c:scaling>
          <c:orientation val="minMax"/>
        </c:scaling>
        <c:delete val="0"/>
        <c:axPos val="b"/>
        <c:numFmt formatCode="General" sourceLinked="1"/>
        <c:majorTickMark val="none"/>
        <c:minorTickMark val="none"/>
        <c:tickLblPos val="nextTo"/>
        <c:spPr>
          <a:noFill/>
          <a:ln w="38100" cap="flat" cmpd="sng" algn="ctr">
            <a:solidFill>
              <a:schemeClr val="tx1"/>
            </a:solidFill>
            <a:round/>
          </a:ln>
          <a:effectLst/>
        </c:spPr>
        <c:txPr>
          <a:bodyPr rot="-60000000" spcFirstLastPara="1" vertOverflow="ellipsis" vert="horz" wrap="square" anchor="ctr" anchorCtr="1"/>
          <a:lstStyle/>
          <a:p>
            <a:pPr>
              <a:defRPr lang="en-US" sz="1200" b="0" i="0" u="none" strike="noStrike" kern="1200" baseline="0">
                <a:solidFill>
                  <a:schemeClr val="tx1"/>
                </a:solidFill>
                <a:latin typeface="Bahnschrift" panose="020B0502040204020203" pitchFamily="34" charset="0"/>
                <a:ea typeface="+mn-ea"/>
                <a:cs typeface="Helvetica" panose="020B0604020202020204" pitchFamily="34" charset="0"/>
              </a:defRPr>
            </a:pPr>
            <a:endParaRPr lang="en-US"/>
          </a:p>
        </c:txPr>
        <c:crossAx val="178904591"/>
        <c:crosses val="autoZero"/>
        <c:auto val="1"/>
        <c:lblAlgn val="ctr"/>
        <c:lblOffset val="100"/>
        <c:noMultiLvlLbl val="0"/>
      </c:catAx>
      <c:valAx>
        <c:axId val="178904591"/>
        <c:scaling>
          <c:orientation val="minMax"/>
        </c:scaling>
        <c:delete val="1"/>
        <c:axPos val="l"/>
        <c:numFmt formatCode="0.00000" sourceLinked="1"/>
        <c:majorTickMark val="none"/>
        <c:minorTickMark val="none"/>
        <c:tickLblPos val="nextTo"/>
        <c:crossAx val="59565468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57150">
      <a:solidFill>
        <a:schemeClr val="tx1"/>
      </a:solidFill>
    </a:ln>
    <a:effectLst/>
  </c:spPr>
  <c:txPr>
    <a:bodyPr/>
    <a:lstStyle/>
    <a:p>
      <a:pPr algn="ctr">
        <a:defRPr lang="en-US" sz="1200" b="0" i="0" u="none" strike="noStrike" kern="1200" baseline="0">
          <a:solidFill>
            <a:schemeClr val="tx1"/>
          </a:solidFill>
          <a:latin typeface="Bahnschrift" panose="020B0502040204020203" pitchFamily="34" charset="0"/>
          <a:ea typeface="+mn-ea"/>
          <a:cs typeface="Helvetica" panose="020B0604020202020204" pitchFamily="34" charset="0"/>
        </a:defRPr>
      </a:pPr>
      <a:endParaRPr lang="en-US"/>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[Bank Loan Case Study 2.xlsx]Bivariate and Segment analysis!PivotTable7</c:name>
    <c:fmtId val="-1"/>
  </c:pivotSource>
  <c:chart>
    <c:autoTitleDeleted val="1"/>
    <c:pivotFmts>
      <c:pivotFmt>
        <c:idx val="0"/>
        <c:spPr>
          <a:solidFill>
            <a:schemeClr val="accent1"/>
          </a:solidFill>
          <a:ln>
            <a:noFill/>
          </a:ln>
          <a:effectLst/>
        </c:spPr>
        <c:marker>
          <c:symbol val="none"/>
        </c:marker>
        <c:dLbl>
          <c:idx val="0"/>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showLegendKey val="0"/>
          <c:showVal val="1"/>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1"/>
        <c:spPr>
          <a:solidFill>
            <a:schemeClr val="accent1"/>
          </a:solidFill>
          <a:ln>
            <a:noFill/>
          </a:ln>
          <a:effectLst/>
        </c:spPr>
      </c:pivotFmt>
      <c:pivotFmt>
        <c:idx val="2"/>
        <c:spPr>
          <a:solidFill>
            <a:schemeClr val="accent1"/>
          </a:solidFill>
          <a:ln>
            <a:noFill/>
          </a:ln>
          <a:effectLst/>
        </c:spPr>
      </c:pivotFmt>
      <c:pivotFmt>
        <c:idx val="3"/>
        <c:spPr>
          <a:solidFill>
            <a:schemeClr val="accent1"/>
          </a:solidFill>
          <a:ln>
            <a:noFill/>
          </a:ln>
          <a:effectLst/>
        </c:spPr>
      </c:pivotFmt>
      <c:pivotFmt>
        <c:idx val="4"/>
        <c:spPr>
          <a:solidFill>
            <a:schemeClr val="accent1"/>
          </a:solidFill>
          <a:ln>
            <a:noFill/>
          </a:ln>
          <a:effectLst/>
        </c:spPr>
        <c:marker>
          <c:symbol val="none"/>
        </c:marker>
        <c:dLbl>
          <c:idx val="0"/>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showLegendKey val="0"/>
          <c:showVal val="1"/>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5"/>
        <c:spPr>
          <a:solidFill>
            <a:schemeClr val="accent1"/>
          </a:solidFill>
          <a:ln>
            <a:noFill/>
          </a:ln>
          <a:effectLst/>
        </c:spPr>
      </c:pivotFmt>
      <c:pivotFmt>
        <c:idx val="6"/>
        <c:spPr>
          <a:solidFill>
            <a:schemeClr val="accent1"/>
          </a:solidFill>
          <a:ln>
            <a:noFill/>
          </a:ln>
          <a:effectLst/>
        </c:spPr>
      </c:pivotFmt>
      <c:pivotFmt>
        <c:idx val="7"/>
        <c:spPr>
          <a:solidFill>
            <a:schemeClr val="accent1"/>
          </a:solidFill>
          <a:ln>
            <a:noFill/>
          </a:ln>
          <a:effectLst/>
        </c:spPr>
      </c:pivotFmt>
      <c:pivotFmt>
        <c:idx val="8"/>
        <c:spPr>
          <a:solidFill>
            <a:schemeClr val="accent1"/>
          </a:solidFill>
          <a:ln>
            <a:noFill/>
          </a:ln>
          <a:effectLst/>
        </c:spPr>
        <c:marker>
          <c:symbol val="none"/>
        </c:marker>
        <c:dLbl>
          <c:idx val="0"/>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showLegendKey val="0"/>
          <c:showVal val="1"/>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9"/>
        <c:spPr>
          <a:solidFill>
            <a:schemeClr val="accent1"/>
          </a:solidFill>
          <a:ln>
            <a:noFill/>
          </a:ln>
          <a:effectLst/>
        </c:spPr>
      </c:pivotFmt>
      <c:pivotFmt>
        <c:idx val="10"/>
        <c:spPr>
          <a:solidFill>
            <a:schemeClr val="accent1"/>
          </a:solidFill>
          <a:ln>
            <a:noFill/>
          </a:ln>
          <a:effectLst/>
        </c:spPr>
      </c:pivotFmt>
      <c:pivotFmt>
        <c:idx val="11"/>
        <c:spPr>
          <a:solidFill>
            <a:schemeClr val="accent1"/>
          </a:solidFill>
          <a:ln>
            <a:noFill/>
          </a:ln>
          <a:effectLst/>
        </c:spPr>
      </c:pivotFmt>
    </c:pivotFmts>
    <c:plotArea>
      <c:layout>
        <c:manualLayout>
          <c:layoutTarget val="inner"/>
          <c:xMode val="edge"/>
          <c:yMode val="edge"/>
          <c:x val="0.24701257191402554"/>
          <c:y val="1.0901908822664272E-2"/>
          <c:w val="0.53256784578372351"/>
          <c:h val="0.96443675457351996"/>
        </c:manualLayout>
      </c:layout>
      <c:doughnutChart>
        <c:varyColors val="1"/>
        <c:ser>
          <c:idx val="0"/>
          <c:order val="0"/>
          <c:tx>
            <c:strRef>
              <c:f>'Bivariate and Segment analysis'!$R$25</c:f>
              <c:strCache>
                <c:ptCount val="1"/>
                <c:pt idx="0">
                  <c:v>Total</c:v>
                </c:pt>
              </c:strCache>
            </c:strRef>
          </c:tx>
          <c:spPr>
            <a:ln w="38100">
              <a:solidFill>
                <a:schemeClr val="tx1"/>
              </a:solidFill>
            </a:ln>
          </c:spPr>
          <c:explosion val="3"/>
          <c:dPt>
            <c:idx val="0"/>
            <c:bubble3D val="0"/>
            <c:spPr>
              <a:solidFill>
                <a:schemeClr val="accent1"/>
              </a:solidFill>
              <a:ln w="38100">
                <a:solidFill>
                  <a:schemeClr val="tx1"/>
                </a:solidFill>
              </a:ln>
              <a:effectLst/>
            </c:spPr>
            <c:extLst>
              <c:ext xmlns:c16="http://schemas.microsoft.com/office/drawing/2014/chart" uri="{C3380CC4-5D6E-409C-BE32-E72D297353CC}">
                <c16:uniqueId val="{00000001-3A54-4D1F-AD02-5318EC220135}"/>
              </c:ext>
            </c:extLst>
          </c:dPt>
          <c:dPt>
            <c:idx val="1"/>
            <c:bubble3D val="0"/>
            <c:spPr>
              <a:solidFill>
                <a:schemeClr val="accent2"/>
              </a:solidFill>
              <a:ln w="38100">
                <a:solidFill>
                  <a:schemeClr val="tx1"/>
                </a:solidFill>
              </a:ln>
              <a:effectLst/>
            </c:spPr>
            <c:extLst>
              <c:ext xmlns:c16="http://schemas.microsoft.com/office/drawing/2014/chart" uri="{C3380CC4-5D6E-409C-BE32-E72D297353CC}">
                <c16:uniqueId val="{00000003-3A54-4D1F-AD02-5318EC220135}"/>
              </c:ext>
            </c:extLst>
          </c:dPt>
          <c:dPt>
            <c:idx val="2"/>
            <c:bubble3D val="0"/>
            <c:spPr>
              <a:solidFill>
                <a:schemeClr val="accent3"/>
              </a:solidFill>
              <a:ln w="38100">
                <a:solidFill>
                  <a:schemeClr val="tx1"/>
                </a:solidFill>
              </a:ln>
              <a:effectLst/>
            </c:spPr>
            <c:extLst>
              <c:ext xmlns:c16="http://schemas.microsoft.com/office/drawing/2014/chart" uri="{C3380CC4-5D6E-409C-BE32-E72D297353CC}">
                <c16:uniqueId val="{00000005-3A54-4D1F-AD02-5318EC220135}"/>
              </c:ext>
            </c:extLst>
          </c:dPt>
          <c:dLbls>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0">
                <a:spAutoFit/>
              </a:bodyPr>
              <a:lstStyle/>
              <a:p>
                <a:pPr algn="ctr">
                  <a:defRPr lang="en-US" sz="1200" b="0" i="0" u="none" strike="noStrike" kern="1200" baseline="0">
                    <a:solidFill>
                      <a:schemeClr val="tx1"/>
                    </a:solidFill>
                    <a:latin typeface="Bahnschrift" panose="020B0502040204020203" pitchFamily="34" charset="0"/>
                    <a:ea typeface="+mn-ea"/>
                    <a:cs typeface="Helvetica" panose="020B0604020202020204" pitchFamily="34" charset="0"/>
                  </a:defRPr>
                </a:pPr>
                <a:endParaRPr lang="en-US"/>
              </a:p>
            </c:txPr>
            <c:showLegendKey val="0"/>
            <c:showVal val="1"/>
            <c:showCatName val="1"/>
            <c:showSerName val="0"/>
            <c:showPercent val="1"/>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ext>
            </c:extLst>
          </c:dLbls>
          <c:cat>
            <c:strRef>
              <c:f>'Bivariate and Segment analysis'!$Q$26:$Q$29</c:f>
              <c:strCache>
                <c:ptCount val="3"/>
                <c:pt idx="0">
                  <c:v>Adult</c:v>
                </c:pt>
                <c:pt idx="1">
                  <c:v>Senior</c:v>
                </c:pt>
                <c:pt idx="2">
                  <c:v>Young Adult</c:v>
                </c:pt>
              </c:strCache>
            </c:strRef>
          </c:cat>
          <c:val>
            <c:numRef>
              <c:f>'Bivariate and Segment analysis'!$R$26:$R$29</c:f>
              <c:numCache>
                <c:formatCode>General</c:formatCode>
                <c:ptCount val="3"/>
                <c:pt idx="0">
                  <c:v>30296</c:v>
                </c:pt>
                <c:pt idx="1">
                  <c:v>5263</c:v>
                </c:pt>
                <c:pt idx="2">
                  <c:v>14440</c:v>
                </c:pt>
              </c:numCache>
            </c:numRef>
          </c:val>
          <c:extLst>
            <c:ext xmlns:c16="http://schemas.microsoft.com/office/drawing/2014/chart" uri="{C3380CC4-5D6E-409C-BE32-E72D297353CC}">
              <c16:uniqueId val="{00000006-3A54-4D1F-AD02-5318EC220135}"/>
            </c:ext>
          </c:extLst>
        </c:ser>
        <c:dLbls>
          <c:showLegendKey val="0"/>
          <c:showVal val="1"/>
          <c:showCatName val="0"/>
          <c:showSerName val="0"/>
          <c:showPercent val="0"/>
          <c:showBubbleSize val="0"/>
          <c:showLeaderLines val="0"/>
        </c:dLbls>
        <c:firstSliceAng val="0"/>
        <c:holeSize val="39"/>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6220959135420018E-2"/>
          <c:y val="3.0326271642112056E-2"/>
          <c:w val="0.89718882076863349"/>
          <c:h val="0.8062628239595655"/>
        </c:manualLayout>
      </c:layout>
      <c:scatterChart>
        <c:scatterStyle val="lineMarker"/>
        <c:varyColors val="0"/>
        <c:ser>
          <c:idx val="0"/>
          <c:order val="0"/>
          <c:tx>
            <c:v>INCOME VS CREDIT 0</c:v>
          </c:tx>
          <c:spPr>
            <a:ln w="25400" cap="rnd">
              <a:noFill/>
              <a:round/>
            </a:ln>
            <a:effectLst/>
          </c:spPr>
          <c:marker>
            <c:symbol val="circle"/>
            <c:size val="5"/>
            <c:spPr>
              <a:solidFill>
                <a:schemeClr val="accent1"/>
              </a:solidFill>
              <a:ln w="9525">
                <a:solidFill>
                  <a:schemeClr val="accent1"/>
                </a:solidFill>
              </a:ln>
              <a:effectLst/>
            </c:spPr>
          </c:marker>
          <c:xVal>
            <c:numRef>
              <c:f>'[Bank Loan Case Study 2.xlsx]Outliers'!$D$4032:$D$50004</c:f>
              <c:numCache>
                <c:formatCode>General</c:formatCode>
                <c:ptCount val="45973"/>
                <c:pt idx="0">
                  <c:v>270000</c:v>
                </c:pt>
                <c:pt idx="1">
                  <c:v>67500</c:v>
                </c:pt>
                <c:pt idx="2">
                  <c:v>135000</c:v>
                </c:pt>
                <c:pt idx="3">
                  <c:v>121500</c:v>
                </c:pt>
                <c:pt idx="4">
                  <c:v>99000</c:v>
                </c:pt>
                <c:pt idx="5">
                  <c:v>171000</c:v>
                </c:pt>
                <c:pt idx="6">
                  <c:v>360000</c:v>
                </c:pt>
                <c:pt idx="7">
                  <c:v>112500</c:v>
                </c:pt>
                <c:pt idx="8">
                  <c:v>135000</c:v>
                </c:pt>
                <c:pt idx="9">
                  <c:v>112500</c:v>
                </c:pt>
                <c:pt idx="10">
                  <c:v>38419.154999999999</c:v>
                </c:pt>
                <c:pt idx="11">
                  <c:v>67500</c:v>
                </c:pt>
                <c:pt idx="12">
                  <c:v>225000</c:v>
                </c:pt>
                <c:pt idx="13">
                  <c:v>189000</c:v>
                </c:pt>
                <c:pt idx="14">
                  <c:v>157500</c:v>
                </c:pt>
                <c:pt idx="15">
                  <c:v>108000</c:v>
                </c:pt>
                <c:pt idx="16">
                  <c:v>81000</c:v>
                </c:pt>
                <c:pt idx="17">
                  <c:v>112500</c:v>
                </c:pt>
                <c:pt idx="18">
                  <c:v>90000</c:v>
                </c:pt>
                <c:pt idx="19">
                  <c:v>135000</c:v>
                </c:pt>
                <c:pt idx="20">
                  <c:v>202500</c:v>
                </c:pt>
                <c:pt idx="21">
                  <c:v>450000</c:v>
                </c:pt>
                <c:pt idx="22">
                  <c:v>83250</c:v>
                </c:pt>
                <c:pt idx="23">
                  <c:v>135000</c:v>
                </c:pt>
                <c:pt idx="24">
                  <c:v>90000</c:v>
                </c:pt>
                <c:pt idx="25">
                  <c:v>112500</c:v>
                </c:pt>
                <c:pt idx="26">
                  <c:v>270000</c:v>
                </c:pt>
                <c:pt idx="27">
                  <c:v>90000</c:v>
                </c:pt>
                <c:pt idx="28">
                  <c:v>292500</c:v>
                </c:pt>
                <c:pt idx="29">
                  <c:v>112500</c:v>
                </c:pt>
                <c:pt idx="30">
                  <c:v>90000</c:v>
                </c:pt>
                <c:pt idx="31">
                  <c:v>360000</c:v>
                </c:pt>
                <c:pt idx="32">
                  <c:v>135000</c:v>
                </c:pt>
                <c:pt idx="33">
                  <c:v>112500</c:v>
                </c:pt>
                <c:pt idx="34">
                  <c:v>198000</c:v>
                </c:pt>
                <c:pt idx="35">
                  <c:v>121500</c:v>
                </c:pt>
                <c:pt idx="36">
                  <c:v>99000</c:v>
                </c:pt>
                <c:pt idx="37">
                  <c:v>180000</c:v>
                </c:pt>
                <c:pt idx="38">
                  <c:v>202500</c:v>
                </c:pt>
                <c:pt idx="39">
                  <c:v>108000</c:v>
                </c:pt>
                <c:pt idx="40">
                  <c:v>202500</c:v>
                </c:pt>
                <c:pt idx="41">
                  <c:v>90000</c:v>
                </c:pt>
                <c:pt idx="42">
                  <c:v>202500</c:v>
                </c:pt>
                <c:pt idx="43">
                  <c:v>99000</c:v>
                </c:pt>
                <c:pt idx="44">
                  <c:v>130500</c:v>
                </c:pt>
                <c:pt idx="45">
                  <c:v>360000</c:v>
                </c:pt>
                <c:pt idx="46">
                  <c:v>54000</c:v>
                </c:pt>
                <c:pt idx="47">
                  <c:v>540000</c:v>
                </c:pt>
                <c:pt idx="48">
                  <c:v>76500</c:v>
                </c:pt>
                <c:pt idx="49">
                  <c:v>225000</c:v>
                </c:pt>
                <c:pt idx="50">
                  <c:v>81000</c:v>
                </c:pt>
                <c:pt idx="51">
                  <c:v>180000</c:v>
                </c:pt>
                <c:pt idx="52">
                  <c:v>67500</c:v>
                </c:pt>
                <c:pt idx="53">
                  <c:v>81000</c:v>
                </c:pt>
                <c:pt idx="54">
                  <c:v>360000</c:v>
                </c:pt>
                <c:pt idx="55">
                  <c:v>540000</c:v>
                </c:pt>
                <c:pt idx="56">
                  <c:v>180000</c:v>
                </c:pt>
                <c:pt idx="57">
                  <c:v>180000</c:v>
                </c:pt>
                <c:pt idx="58">
                  <c:v>324000</c:v>
                </c:pt>
                <c:pt idx="59">
                  <c:v>112500</c:v>
                </c:pt>
                <c:pt idx="60">
                  <c:v>180000</c:v>
                </c:pt>
                <c:pt idx="61">
                  <c:v>180000</c:v>
                </c:pt>
                <c:pt idx="62">
                  <c:v>180000</c:v>
                </c:pt>
                <c:pt idx="63">
                  <c:v>225000</c:v>
                </c:pt>
                <c:pt idx="64">
                  <c:v>157500</c:v>
                </c:pt>
                <c:pt idx="65">
                  <c:v>180000</c:v>
                </c:pt>
                <c:pt idx="66">
                  <c:v>180000</c:v>
                </c:pt>
                <c:pt idx="67">
                  <c:v>103500</c:v>
                </c:pt>
                <c:pt idx="68">
                  <c:v>225000</c:v>
                </c:pt>
                <c:pt idx="69">
                  <c:v>157500</c:v>
                </c:pt>
                <c:pt idx="70">
                  <c:v>135000</c:v>
                </c:pt>
                <c:pt idx="71">
                  <c:v>202500</c:v>
                </c:pt>
                <c:pt idx="72">
                  <c:v>112500</c:v>
                </c:pt>
                <c:pt idx="73">
                  <c:v>135000</c:v>
                </c:pt>
                <c:pt idx="74">
                  <c:v>94500</c:v>
                </c:pt>
                <c:pt idx="75">
                  <c:v>108000</c:v>
                </c:pt>
                <c:pt idx="76">
                  <c:v>67500</c:v>
                </c:pt>
                <c:pt idx="77">
                  <c:v>157500</c:v>
                </c:pt>
                <c:pt idx="78">
                  <c:v>225000</c:v>
                </c:pt>
                <c:pt idx="79">
                  <c:v>360000</c:v>
                </c:pt>
                <c:pt idx="80">
                  <c:v>202500</c:v>
                </c:pt>
                <c:pt idx="81">
                  <c:v>202500</c:v>
                </c:pt>
                <c:pt idx="82">
                  <c:v>126000</c:v>
                </c:pt>
                <c:pt idx="83">
                  <c:v>72000</c:v>
                </c:pt>
                <c:pt idx="84">
                  <c:v>90000</c:v>
                </c:pt>
                <c:pt idx="85">
                  <c:v>193500</c:v>
                </c:pt>
                <c:pt idx="86">
                  <c:v>171000</c:v>
                </c:pt>
                <c:pt idx="87">
                  <c:v>135000</c:v>
                </c:pt>
                <c:pt idx="88">
                  <c:v>112500</c:v>
                </c:pt>
                <c:pt idx="89">
                  <c:v>76500</c:v>
                </c:pt>
                <c:pt idx="90">
                  <c:v>135000</c:v>
                </c:pt>
                <c:pt idx="91">
                  <c:v>90000</c:v>
                </c:pt>
                <c:pt idx="92">
                  <c:v>243000</c:v>
                </c:pt>
                <c:pt idx="93">
                  <c:v>90000</c:v>
                </c:pt>
                <c:pt idx="94">
                  <c:v>54000</c:v>
                </c:pt>
                <c:pt idx="95">
                  <c:v>135000</c:v>
                </c:pt>
                <c:pt idx="96">
                  <c:v>126000</c:v>
                </c:pt>
                <c:pt idx="97">
                  <c:v>76500</c:v>
                </c:pt>
                <c:pt idx="98">
                  <c:v>103500</c:v>
                </c:pt>
                <c:pt idx="99">
                  <c:v>225000</c:v>
                </c:pt>
                <c:pt idx="100">
                  <c:v>126000</c:v>
                </c:pt>
                <c:pt idx="101">
                  <c:v>135000</c:v>
                </c:pt>
                <c:pt idx="102">
                  <c:v>112500</c:v>
                </c:pt>
                <c:pt idx="103">
                  <c:v>85500</c:v>
                </c:pt>
                <c:pt idx="104">
                  <c:v>270000</c:v>
                </c:pt>
                <c:pt idx="105">
                  <c:v>202500</c:v>
                </c:pt>
                <c:pt idx="106">
                  <c:v>67500</c:v>
                </c:pt>
                <c:pt idx="107">
                  <c:v>202500</c:v>
                </c:pt>
                <c:pt idx="108">
                  <c:v>135000</c:v>
                </c:pt>
                <c:pt idx="109">
                  <c:v>157500</c:v>
                </c:pt>
                <c:pt idx="110">
                  <c:v>225000</c:v>
                </c:pt>
                <c:pt idx="111">
                  <c:v>135000</c:v>
                </c:pt>
                <c:pt idx="112">
                  <c:v>157500</c:v>
                </c:pt>
                <c:pt idx="113">
                  <c:v>157500</c:v>
                </c:pt>
                <c:pt idx="114">
                  <c:v>360000</c:v>
                </c:pt>
                <c:pt idx="115">
                  <c:v>162000</c:v>
                </c:pt>
                <c:pt idx="116">
                  <c:v>112500</c:v>
                </c:pt>
                <c:pt idx="117">
                  <c:v>202500</c:v>
                </c:pt>
                <c:pt idx="118">
                  <c:v>117000</c:v>
                </c:pt>
                <c:pt idx="119">
                  <c:v>135000</c:v>
                </c:pt>
                <c:pt idx="120">
                  <c:v>247500</c:v>
                </c:pt>
                <c:pt idx="121">
                  <c:v>171000</c:v>
                </c:pt>
                <c:pt idx="122">
                  <c:v>135000</c:v>
                </c:pt>
                <c:pt idx="123">
                  <c:v>157500</c:v>
                </c:pt>
                <c:pt idx="124">
                  <c:v>202500</c:v>
                </c:pt>
                <c:pt idx="125">
                  <c:v>144000</c:v>
                </c:pt>
                <c:pt idx="126">
                  <c:v>157500</c:v>
                </c:pt>
                <c:pt idx="127">
                  <c:v>157500</c:v>
                </c:pt>
                <c:pt idx="128">
                  <c:v>180000</c:v>
                </c:pt>
                <c:pt idx="129">
                  <c:v>180000</c:v>
                </c:pt>
                <c:pt idx="130">
                  <c:v>225000</c:v>
                </c:pt>
                <c:pt idx="131">
                  <c:v>90000</c:v>
                </c:pt>
                <c:pt idx="132">
                  <c:v>112500</c:v>
                </c:pt>
                <c:pt idx="133">
                  <c:v>130500</c:v>
                </c:pt>
                <c:pt idx="134">
                  <c:v>450000</c:v>
                </c:pt>
                <c:pt idx="135">
                  <c:v>175500</c:v>
                </c:pt>
                <c:pt idx="136">
                  <c:v>58500</c:v>
                </c:pt>
                <c:pt idx="137">
                  <c:v>180000</c:v>
                </c:pt>
                <c:pt idx="138">
                  <c:v>117000</c:v>
                </c:pt>
                <c:pt idx="139">
                  <c:v>180000</c:v>
                </c:pt>
                <c:pt idx="140">
                  <c:v>202500</c:v>
                </c:pt>
                <c:pt idx="141">
                  <c:v>135000</c:v>
                </c:pt>
                <c:pt idx="142">
                  <c:v>112500</c:v>
                </c:pt>
                <c:pt idx="143">
                  <c:v>119250</c:v>
                </c:pt>
                <c:pt idx="144">
                  <c:v>202500</c:v>
                </c:pt>
                <c:pt idx="145">
                  <c:v>315000</c:v>
                </c:pt>
                <c:pt idx="146">
                  <c:v>112500</c:v>
                </c:pt>
                <c:pt idx="147">
                  <c:v>103500</c:v>
                </c:pt>
                <c:pt idx="148">
                  <c:v>58500</c:v>
                </c:pt>
                <c:pt idx="149">
                  <c:v>117000</c:v>
                </c:pt>
                <c:pt idx="150">
                  <c:v>225000</c:v>
                </c:pt>
                <c:pt idx="151">
                  <c:v>135000</c:v>
                </c:pt>
                <c:pt idx="152">
                  <c:v>162000</c:v>
                </c:pt>
                <c:pt idx="153">
                  <c:v>112500</c:v>
                </c:pt>
                <c:pt idx="154">
                  <c:v>225000</c:v>
                </c:pt>
                <c:pt idx="155">
                  <c:v>157500</c:v>
                </c:pt>
                <c:pt idx="156">
                  <c:v>90000</c:v>
                </c:pt>
                <c:pt idx="157">
                  <c:v>164250</c:v>
                </c:pt>
                <c:pt idx="158">
                  <c:v>157500</c:v>
                </c:pt>
                <c:pt idx="159">
                  <c:v>135000</c:v>
                </c:pt>
                <c:pt idx="160">
                  <c:v>112500</c:v>
                </c:pt>
                <c:pt idx="161">
                  <c:v>216000</c:v>
                </c:pt>
                <c:pt idx="162">
                  <c:v>180000</c:v>
                </c:pt>
                <c:pt idx="163">
                  <c:v>67500</c:v>
                </c:pt>
                <c:pt idx="164">
                  <c:v>54000</c:v>
                </c:pt>
                <c:pt idx="165">
                  <c:v>81000</c:v>
                </c:pt>
                <c:pt idx="166">
                  <c:v>63000</c:v>
                </c:pt>
                <c:pt idx="167">
                  <c:v>157500</c:v>
                </c:pt>
                <c:pt idx="168">
                  <c:v>157500</c:v>
                </c:pt>
                <c:pt idx="169">
                  <c:v>180000</c:v>
                </c:pt>
                <c:pt idx="170">
                  <c:v>202500</c:v>
                </c:pt>
                <c:pt idx="171">
                  <c:v>225000</c:v>
                </c:pt>
                <c:pt idx="172">
                  <c:v>49500</c:v>
                </c:pt>
                <c:pt idx="173">
                  <c:v>90000</c:v>
                </c:pt>
                <c:pt idx="174">
                  <c:v>90000</c:v>
                </c:pt>
                <c:pt idx="175">
                  <c:v>180000</c:v>
                </c:pt>
                <c:pt idx="176">
                  <c:v>337500</c:v>
                </c:pt>
                <c:pt idx="177">
                  <c:v>315000</c:v>
                </c:pt>
                <c:pt idx="178">
                  <c:v>225000</c:v>
                </c:pt>
                <c:pt idx="179">
                  <c:v>225000</c:v>
                </c:pt>
                <c:pt idx="180">
                  <c:v>225000</c:v>
                </c:pt>
                <c:pt idx="181">
                  <c:v>157500</c:v>
                </c:pt>
                <c:pt idx="182">
                  <c:v>112500</c:v>
                </c:pt>
                <c:pt idx="183">
                  <c:v>292500</c:v>
                </c:pt>
                <c:pt idx="184">
                  <c:v>121500</c:v>
                </c:pt>
                <c:pt idx="185">
                  <c:v>157500</c:v>
                </c:pt>
                <c:pt idx="186">
                  <c:v>135000</c:v>
                </c:pt>
                <c:pt idx="187">
                  <c:v>108000</c:v>
                </c:pt>
                <c:pt idx="188">
                  <c:v>216000</c:v>
                </c:pt>
                <c:pt idx="189">
                  <c:v>67500</c:v>
                </c:pt>
                <c:pt idx="190">
                  <c:v>135000</c:v>
                </c:pt>
                <c:pt idx="191">
                  <c:v>112500</c:v>
                </c:pt>
                <c:pt idx="192">
                  <c:v>144000</c:v>
                </c:pt>
                <c:pt idx="193">
                  <c:v>135000</c:v>
                </c:pt>
                <c:pt idx="194">
                  <c:v>225000</c:v>
                </c:pt>
                <c:pt idx="195">
                  <c:v>135000</c:v>
                </c:pt>
                <c:pt idx="196">
                  <c:v>90000</c:v>
                </c:pt>
                <c:pt idx="197">
                  <c:v>112500</c:v>
                </c:pt>
                <c:pt idx="198">
                  <c:v>247500</c:v>
                </c:pt>
                <c:pt idx="199">
                  <c:v>225000</c:v>
                </c:pt>
                <c:pt idx="200">
                  <c:v>90000</c:v>
                </c:pt>
                <c:pt idx="201">
                  <c:v>67500</c:v>
                </c:pt>
                <c:pt idx="202">
                  <c:v>72000</c:v>
                </c:pt>
                <c:pt idx="203">
                  <c:v>202500</c:v>
                </c:pt>
                <c:pt idx="204">
                  <c:v>225000</c:v>
                </c:pt>
                <c:pt idx="205">
                  <c:v>292500</c:v>
                </c:pt>
                <c:pt idx="206">
                  <c:v>315000</c:v>
                </c:pt>
                <c:pt idx="207">
                  <c:v>90000</c:v>
                </c:pt>
                <c:pt idx="208">
                  <c:v>135000</c:v>
                </c:pt>
                <c:pt idx="209">
                  <c:v>180000</c:v>
                </c:pt>
                <c:pt idx="210">
                  <c:v>180000</c:v>
                </c:pt>
                <c:pt idx="211">
                  <c:v>90000</c:v>
                </c:pt>
                <c:pt idx="212">
                  <c:v>315000</c:v>
                </c:pt>
                <c:pt idx="213">
                  <c:v>108000</c:v>
                </c:pt>
                <c:pt idx="214">
                  <c:v>121500</c:v>
                </c:pt>
                <c:pt idx="215">
                  <c:v>112500</c:v>
                </c:pt>
                <c:pt idx="216">
                  <c:v>157500</c:v>
                </c:pt>
                <c:pt idx="217">
                  <c:v>225000</c:v>
                </c:pt>
                <c:pt idx="218">
                  <c:v>85500</c:v>
                </c:pt>
                <c:pt idx="219">
                  <c:v>180000</c:v>
                </c:pt>
                <c:pt idx="220">
                  <c:v>90000</c:v>
                </c:pt>
                <c:pt idx="221">
                  <c:v>135000</c:v>
                </c:pt>
                <c:pt idx="222">
                  <c:v>308250</c:v>
                </c:pt>
                <c:pt idx="223">
                  <c:v>108000</c:v>
                </c:pt>
                <c:pt idx="224">
                  <c:v>135000</c:v>
                </c:pt>
                <c:pt idx="225">
                  <c:v>67500</c:v>
                </c:pt>
                <c:pt idx="226">
                  <c:v>180000</c:v>
                </c:pt>
                <c:pt idx="227">
                  <c:v>112500</c:v>
                </c:pt>
                <c:pt idx="228">
                  <c:v>135000</c:v>
                </c:pt>
                <c:pt idx="229">
                  <c:v>180000</c:v>
                </c:pt>
                <c:pt idx="230">
                  <c:v>112500</c:v>
                </c:pt>
                <c:pt idx="231">
                  <c:v>202500</c:v>
                </c:pt>
                <c:pt idx="232">
                  <c:v>157500</c:v>
                </c:pt>
                <c:pt idx="233">
                  <c:v>202500</c:v>
                </c:pt>
                <c:pt idx="234">
                  <c:v>135000</c:v>
                </c:pt>
                <c:pt idx="235">
                  <c:v>153000</c:v>
                </c:pt>
                <c:pt idx="236">
                  <c:v>202500</c:v>
                </c:pt>
                <c:pt idx="237">
                  <c:v>202500</c:v>
                </c:pt>
                <c:pt idx="238">
                  <c:v>157500</c:v>
                </c:pt>
                <c:pt idx="239">
                  <c:v>225000</c:v>
                </c:pt>
                <c:pt idx="240">
                  <c:v>135000</c:v>
                </c:pt>
                <c:pt idx="241">
                  <c:v>270000</c:v>
                </c:pt>
                <c:pt idx="242">
                  <c:v>112500</c:v>
                </c:pt>
                <c:pt idx="243">
                  <c:v>180000</c:v>
                </c:pt>
                <c:pt idx="244">
                  <c:v>292500</c:v>
                </c:pt>
                <c:pt idx="245">
                  <c:v>225000</c:v>
                </c:pt>
                <c:pt idx="246">
                  <c:v>135000</c:v>
                </c:pt>
                <c:pt idx="247">
                  <c:v>225000</c:v>
                </c:pt>
                <c:pt idx="248">
                  <c:v>157500</c:v>
                </c:pt>
                <c:pt idx="249">
                  <c:v>157500</c:v>
                </c:pt>
                <c:pt idx="250">
                  <c:v>180000</c:v>
                </c:pt>
                <c:pt idx="251">
                  <c:v>87750</c:v>
                </c:pt>
                <c:pt idx="252">
                  <c:v>292500</c:v>
                </c:pt>
                <c:pt idx="253">
                  <c:v>121500</c:v>
                </c:pt>
                <c:pt idx="254">
                  <c:v>67500</c:v>
                </c:pt>
                <c:pt idx="255">
                  <c:v>180000</c:v>
                </c:pt>
                <c:pt idx="256">
                  <c:v>90000</c:v>
                </c:pt>
                <c:pt idx="257">
                  <c:v>135000</c:v>
                </c:pt>
                <c:pt idx="258">
                  <c:v>225000</c:v>
                </c:pt>
                <c:pt idx="259">
                  <c:v>270000</c:v>
                </c:pt>
                <c:pt idx="260">
                  <c:v>225000</c:v>
                </c:pt>
                <c:pt idx="261">
                  <c:v>450000</c:v>
                </c:pt>
                <c:pt idx="262">
                  <c:v>112500</c:v>
                </c:pt>
                <c:pt idx="263">
                  <c:v>135000</c:v>
                </c:pt>
                <c:pt idx="264">
                  <c:v>180000</c:v>
                </c:pt>
                <c:pt idx="265">
                  <c:v>171000</c:v>
                </c:pt>
                <c:pt idx="266">
                  <c:v>135000</c:v>
                </c:pt>
                <c:pt idx="267">
                  <c:v>157500</c:v>
                </c:pt>
                <c:pt idx="268">
                  <c:v>382500</c:v>
                </c:pt>
                <c:pt idx="269">
                  <c:v>90000</c:v>
                </c:pt>
                <c:pt idx="270">
                  <c:v>63000</c:v>
                </c:pt>
                <c:pt idx="271">
                  <c:v>270000</c:v>
                </c:pt>
                <c:pt idx="272">
                  <c:v>270000</c:v>
                </c:pt>
                <c:pt idx="273">
                  <c:v>166500</c:v>
                </c:pt>
                <c:pt idx="274">
                  <c:v>202500</c:v>
                </c:pt>
                <c:pt idx="275">
                  <c:v>76500</c:v>
                </c:pt>
                <c:pt idx="276">
                  <c:v>90000</c:v>
                </c:pt>
                <c:pt idx="277">
                  <c:v>315000</c:v>
                </c:pt>
                <c:pt idx="278">
                  <c:v>112500</c:v>
                </c:pt>
                <c:pt idx="279">
                  <c:v>157500</c:v>
                </c:pt>
                <c:pt idx="280">
                  <c:v>180000</c:v>
                </c:pt>
                <c:pt idx="281">
                  <c:v>81000</c:v>
                </c:pt>
                <c:pt idx="282">
                  <c:v>135000</c:v>
                </c:pt>
                <c:pt idx="283">
                  <c:v>108000</c:v>
                </c:pt>
                <c:pt idx="284">
                  <c:v>112500</c:v>
                </c:pt>
                <c:pt idx="285">
                  <c:v>69750</c:v>
                </c:pt>
                <c:pt idx="286">
                  <c:v>81000</c:v>
                </c:pt>
                <c:pt idx="287">
                  <c:v>112500</c:v>
                </c:pt>
                <c:pt idx="288">
                  <c:v>315000</c:v>
                </c:pt>
                <c:pt idx="289">
                  <c:v>180000</c:v>
                </c:pt>
                <c:pt idx="290">
                  <c:v>225000</c:v>
                </c:pt>
                <c:pt idx="291">
                  <c:v>112500</c:v>
                </c:pt>
                <c:pt idx="292">
                  <c:v>67500</c:v>
                </c:pt>
                <c:pt idx="293">
                  <c:v>270000</c:v>
                </c:pt>
                <c:pt idx="294">
                  <c:v>157500</c:v>
                </c:pt>
                <c:pt idx="295">
                  <c:v>360000</c:v>
                </c:pt>
                <c:pt idx="296">
                  <c:v>315000</c:v>
                </c:pt>
                <c:pt idx="297">
                  <c:v>247500</c:v>
                </c:pt>
                <c:pt idx="298">
                  <c:v>765000</c:v>
                </c:pt>
                <c:pt idx="299">
                  <c:v>166500</c:v>
                </c:pt>
                <c:pt idx="300">
                  <c:v>157500</c:v>
                </c:pt>
                <c:pt idx="301">
                  <c:v>45000</c:v>
                </c:pt>
                <c:pt idx="302">
                  <c:v>450000</c:v>
                </c:pt>
                <c:pt idx="303">
                  <c:v>90000</c:v>
                </c:pt>
                <c:pt idx="304">
                  <c:v>225000</c:v>
                </c:pt>
                <c:pt idx="305">
                  <c:v>112500</c:v>
                </c:pt>
                <c:pt idx="306">
                  <c:v>180000</c:v>
                </c:pt>
                <c:pt idx="307">
                  <c:v>360000</c:v>
                </c:pt>
                <c:pt idx="308">
                  <c:v>157500</c:v>
                </c:pt>
                <c:pt idx="309">
                  <c:v>247500</c:v>
                </c:pt>
                <c:pt idx="310">
                  <c:v>112500</c:v>
                </c:pt>
                <c:pt idx="311">
                  <c:v>630000</c:v>
                </c:pt>
                <c:pt idx="312">
                  <c:v>121500</c:v>
                </c:pt>
                <c:pt idx="313">
                  <c:v>180000</c:v>
                </c:pt>
                <c:pt idx="314">
                  <c:v>292500</c:v>
                </c:pt>
                <c:pt idx="315">
                  <c:v>99000</c:v>
                </c:pt>
                <c:pt idx="316">
                  <c:v>247500</c:v>
                </c:pt>
                <c:pt idx="317">
                  <c:v>90000</c:v>
                </c:pt>
                <c:pt idx="318">
                  <c:v>153000</c:v>
                </c:pt>
                <c:pt idx="319">
                  <c:v>180000</c:v>
                </c:pt>
                <c:pt idx="320">
                  <c:v>405000</c:v>
                </c:pt>
                <c:pt idx="321">
                  <c:v>112500</c:v>
                </c:pt>
                <c:pt idx="322">
                  <c:v>225000</c:v>
                </c:pt>
                <c:pt idx="323">
                  <c:v>144000</c:v>
                </c:pt>
                <c:pt idx="324">
                  <c:v>81000</c:v>
                </c:pt>
                <c:pt idx="325">
                  <c:v>270000</c:v>
                </c:pt>
                <c:pt idx="326">
                  <c:v>81000</c:v>
                </c:pt>
                <c:pt idx="327">
                  <c:v>315000</c:v>
                </c:pt>
                <c:pt idx="328">
                  <c:v>180000</c:v>
                </c:pt>
                <c:pt idx="329">
                  <c:v>135000</c:v>
                </c:pt>
                <c:pt idx="330">
                  <c:v>157500</c:v>
                </c:pt>
                <c:pt idx="331">
                  <c:v>81000</c:v>
                </c:pt>
                <c:pt idx="332">
                  <c:v>112500</c:v>
                </c:pt>
                <c:pt idx="333">
                  <c:v>180000</c:v>
                </c:pt>
                <c:pt idx="334">
                  <c:v>450000</c:v>
                </c:pt>
                <c:pt idx="335">
                  <c:v>135000</c:v>
                </c:pt>
                <c:pt idx="336">
                  <c:v>90000</c:v>
                </c:pt>
                <c:pt idx="337">
                  <c:v>112500</c:v>
                </c:pt>
                <c:pt idx="338">
                  <c:v>112500</c:v>
                </c:pt>
                <c:pt idx="339">
                  <c:v>180000</c:v>
                </c:pt>
                <c:pt idx="340">
                  <c:v>135000</c:v>
                </c:pt>
                <c:pt idx="341">
                  <c:v>112500</c:v>
                </c:pt>
                <c:pt idx="342">
                  <c:v>54000</c:v>
                </c:pt>
                <c:pt idx="343">
                  <c:v>450000</c:v>
                </c:pt>
                <c:pt idx="344">
                  <c:v>472500</c:v>
                </c:pt>
                <c:pt idx="345">
                  <c:v>90000</c:v>
                </c:pt>
                <c:pt idx="346">
                  <c:v>67500</c:v>
                </c:pt>
                <c:pt idx="347">
                  <c:v>90000</c:v>
                </c:pt>
                <c:pt idx="348">
                  <c:v>180000</c:v>
                </c:pt>
                <c:pt idx="349">
                  <c:v>90000</c:v>
                </c:pt>
                <c:pt idx="350">
                  <c:v>157500</c:v>
                </c:pt>
                <c:pt idx="351">
                  <c:v>90000</c:v>
                </c:pt>
                <c:pt idx="352">
                  <c:v>157500</c:v>
                </c:pt>
                <c:pt idx="353">
                  <c:v>202500</c:v>
                </c:pt>
                <c:pt idx="354">
                  <c:v>112500</c:v>
                </c:pt>
                <c:pt idx="355">
                  <c:v>112500</c:v>
                </c:pt>
                <c:pt idx="356">
                  <c:v>67500</c:v>
                </c:pt>
                <c:pt idx="357">
                  <c:v>40500</c:v>
                </c:pt>
                <c:pt idx="358">
                  <c:v>135000</c:v>
                </c:pt>
                <c:pt idx="359">
                  <c:v>148500</c:v>
                </c:pt>
                <c:pt idx="360">
                  <c:v>144000</c:v>
                </c:pt>
                <c:pt idx="361">
                  <c:v>202500</c:v>
                </c:pt>
                <c:pt idx="362">
                  <c:v>157500</c:v>
                </c:pt>
                <c:pt idx="363">
                  <c:v>144000</c:v>
                </c:pt>
                <c:pt idx="364">
                  <c:v>247500</c:v>
                </c:pt>
                <c:pt idx="365">
                  <c:v>607500</c:v>
                </c:pt>
                <c:pt idx="366">
                  <c:v>135000</c:v>
                </c:pt>
                <c:pt idx="367">
                  <c:v>211500</c:v>
                </c:pt>
                <c:pt idx="368">
                  <c:v>211500</c:v>
                </c:pt>
                <c:pt idx="369">
                  <c:v>90000</c:v>
                </c:pt>
                <c:pt idx="370">
                  <c:v>270000</c:v>
                </c:pt>
                <c:pt idx="371">
                  <c:v>315000</c:v>
                </c:pt>
                <c:pt idx="372">
                  <c:v>252000</c:v>
                </c:pt>
                <c:pt idx="373">
                  <c:v>111919.5</c:v>
                </c:pt>
                <c:pt idx="374">
                  <c:v>112500</c:v>
                </c:pt>
                <c:pt idx="375">
                  <c:v>112500</c:v>
                </c:pt>
                <c:pt idx="376">
                  <c:v>135000</c:v>
                </c:pt>
                <c:pt idx="377">
                  <c:v>81000</c:v>
                </c:pt>
                <c:pt idx="378">
                  <c:v>112500</c:v>
                </c:pt>
                <c:pt idx="379">
                  <c:v>450000</c:v>
                </c:pt>
                <c:pt idx="380">
                  <c:v>225000</c:v>
                </c:pt>
                <c:pt idx="381">
                  <c:v>112500</c:v>
                </c:pt>
                <c:pt idx="382">
                  <c:v>405000</c:v>
                </c:pt>
                <c:pt idx="383">
                  <c:v>450000</c:v>
                </c:pt>
                <c:pt idx="384">
                  <c:v>405000</c:v>
                </c:pt>
                <c:pt idx="385">
                  <c:v>225000</c:v>
                </c:pt>
                <c:pt idx="386">
                  <c:v>90000</c:v>
                </c:pt>
                <c:pt idx="387">
                  <c:v>90000</c:v>
                </c:pt>
                <c:pt idx="388">
                  <c:v>450000</c:v>
                </c:pt>
                <c:pt idx="389">
                  <c:v>180000</c:v>
                </c:pt>
                <c:pt idx="390">
                  <c:v>112500</c:v>
                </c:pt>
                <c:pt idx="391">
                  <c:v>58500</c:v>
                </c:pt>
                <c:pt idx="392">
                  <c:v>121500</c:v>
                </c:pt>
                <c:pt idx="393">
                  <c:v>270000</c:v>
                </c:pt>
                <c:pt idx="394">
                  <c:v>90000</c:v>
                </c:pt>
                <c:pt idx="395">
                  <c:v>193500</c:v>
                </c:pt>
                <c:pt idx="396">
                  <c:v>450000</c:v>
                </c:pt>
                <c:pt idx="397">
                  <c:v>270000</c:v>
                </c:pt>
                <c:pt idx="398">
                  <c:v>112500</c:v>
                </c:pt>
                <c:pt idx="399">
                  <c:v>450000</c:v>
                </c:pt>
                <c:pt idx="400">
                  <c:v>135000</c:v>
                </c:pt>
                <c:pt idx="401">
                  <c:v>112500</c:v>
                </c:pt>
                <c:pt idx="402">
                  <c:v>225000</c:v>
                </c:pt>
                <c:pt idx="403">
                  <c:v>202500</c:v>
                </c:pt>
                <c:pt idx="404">
                  <c:v>247500</c:v>
                </c:pt>
                <c:pt idx="405">
                  <c:v>202500</c:v>
                </c:pt>
                <c:pt idx="406">
                  <c:v>189000</c:v>
                </c:pt>
                <c:pt idx="407">
                  <c:v>157500</c:v>
                </c:pt>
                <c:pt idx="408">
                  <c:v>225000</c:v>
                </c:pt>
                <c:pt idx="409">
                  <c:v>112500</c:v>
                </c:pt>
                <c:pt idx="410">
                  <c:v>202500</c:v>
                </c:pt>
                <c:pt idx="411">
                  <c:v>450000</c:v>
                </c:pt>
                <c:pt idx="412">
                  <c:v>90000</c:v>
                </c:pt>
                <c:pt idx="413">
                  <c:v>85500</c:v>
                </c:pt>
                <c:pt idx="414">
                  <c:v>180000</c:v>
                </c:pt>
                <c:pt idx="415">
                  <c:v>270000</c:v>
                </c:pt>
                <c:pt idx="416">
                  <c:v>157500</c:v>
                </c:pt>
                <c:pt idx="417">
                  <c:v>157500</c:v>
                </c:pt>
                <c:pt idx="418">
                  <c:v>117000</c:v>
                </c:pt>
                <c:pt idx="419">
                  <c:v>112500</c:v>
                </c:pt>
                <c:pt idx="420">
                  <c:v>135000</c:v>
                </c:pt>
                <c:pt idx="421">
                  <c:v>157500</c:v>
                </c:pt>
                <c:pt idx="422">
                  <c:v>180000</c:v>
                </c:pt>
                <c:pt idx="423">
                  <c:v>225000</c:v>
                </c:pt>
                <c:pt idx="424">
                  <c:v>112500</c:v>
                </c:pt>
                <c:pt idx="425">
                  <c:v>157500</c:v>
                </c:pt>
                <c:pt idx="426">
                  <c:v>144000</c:v>
                </c:pt>
                <c:pt idx="427">
                  <c:v>112500</c:v>
                </c:pt>
                <c:pt idx="428">
                  <c:v>90000</c:v>
                </c:pt>
                <c:pt idx="429">
                  <c:v>135000</c:v>
                </c:pt>
                <c:pt idx="430">
                  <c:v>135000</c:v>
                </c:pt>
                <c:pt idx="431">
                  <c:v>112500</c:v>
                </c:pt>
                <c:pt idx="432">
                  <c:v>99000</c:v>
                </c:pt>
                <c:pt idx="433">
                  <c:v>121500</c:v>
                </c:pt>
                <c:pt idx="434">
                  <c:v>157500</c:v>
                </c:pt>
                <c:pt idx="435">
                  <c:v>90000</c:v>
                </c:pt>
                <c:pt idx="436">
                  <c:v>99000</c:v>
                </c:pt>
                <c:pt idx="437">
                  <c:v>180000</c:v>
                </c:pt>
                <c:pt idx="438">
                  <c:v>157500</c:v>
                </c:pt>
                <c:pt idx="439">
                  <c:v>184500</c:v>
                </c:pt>
                <c:pt idx="440">
                  <c:v>112500</c:v>
                </c:pt>
                <c:pt idx="441">
                  <c:v>157500</c:v>
                </c:pt>
                <c:pt idx="442">
                  <c:v>96750</c:v>
                </c:pt>
                <c:pt idx="443">
                  <c:v>144000</c:v>
                </c:pt>
                <c:pt idx="444">
                  <c:v>67500</c:v>
                </c:pt>
                <c:pt idx="445">
                  <c:v>225000</c:v>
                </c:pt>
                <c:pt idx="446">
                  <c:v>247500</c:v>
                </c:pt>
                <c:pt idx="447">
                  <c:v>225000</c:v>
                </c:pt>
                <c:pt idx="448">
                  <c:v>112500</c:v>
                </c:pt>
                <c:pt idx="449">
                  <c:v>58500</c:v>
                </c:pt>
                <c:pt idx="450">
                  <c:v>225000</c:v>
                </c:pt>
                <c:pt idx="451">
                  <c:v>157500</c:v>
                </c:pt>
                <c:pt idx="452">
                  <c:v>450000</c:v>
                </c:pt>
                <c:pt idx="453">
                  <c:v>49500</c:v>
                </c:pt>
                <c:pt idx="454">
                  <c:v>337500</c:v>
                </c:pt>
                <c:pt idx="455">
                  <c:v>135000</c:v>
                </c:pt>
                <c:pt idx="456">
                  <c:v>180000</c:v>
                </c:pt>
                <c:pt idx="457">
                  <c:v>112500</c:v>
                </c:pt>
                <c:pt idx="458">
                  <c:v>117000</c:v>
                </c:pt>
                <c:pt idx="459">
                  <c:v>180000</c:v>
                </c:pt>
                <c:pt idx="460">
                  <c:v>292500</c:v>
                </c:pt>
                <c:pt idx="461">
                  <c:v>31500</c:v>
                </c:pt>
                <c:pt idx="462">
                  <c:v>157500</c:v>
                </c:pt>
                <c:pt idx="463">
                  <c:v>225000</c:v>
                </c:pt>
                <c:pt idx="464">
                  <c:v>108000</c:v>
                </c:pt>
                <c:pt idx="465">
                  <c:v>180000</c:v>
                </c:pt>
                <c:pt idx="466">
                  <c:v>171000</c:v>
                </c:pt>
                <c:pt idx="467">
                  <c:v>135000</c:v>
                </c:pt>
                <c:pt idx="468">
                  <c:v>180000</c:v>
                </c:pt>
                <c:pt idx="469">
                  <c:v>270000</c:v>
                </c:pt>
                <c:pt idx="470">
                  <c:v>270000</c:v>
                </c:pt>
                <c:pt idx="471">
                  <c:v>135000</c:v>
                </c:pt>
                <c:pt idx="472">
                  <c:v>360000</c:v>
                </c:pt>
                <c:pt idx="473">
                  <c:v>139500</c:v>
                </c:pt>
                <c:pt idx="474">
                  <c:v>126000</c:v>
                </c:pt>
                <c:pt idx="475">
                  <c:v>85500</c:v>
                </c:pt>
                <c:pt idx="476">
                  <c:v>90000</c:v>
                </c:pt>
                <c:pt idx="477">
                  <c:v>157500</c:v>
                </c:pt>
                <c:pt idx="478">
                  <c:v>103500</c:v>
                </c:pt>
                <c:pt idx="479">
                  <c:v>225000</c:v>
                </c:pt>
                <c:pt idx="480">
                  <c:v>90000</c:v>
                </c:pt>
                <c:pt idx="481">
                  <c:v>106398</c:v>
                </c:pt>
                <c:pt idx="482">
                  <c:v>247500</c:v>
                </c:pt>
                <c:pt idx="483">
                  <c:v>117000</c:v>
                </c:pt>
                <c:pt idx="484">
                  <c:v>135000</c:v>
                </c:pt>
                <c:pt idx="485">
                  <c:v>202500</c:v>
                </c:pt>
                <c:pt idx="486">
                  <c:v>315000</c:v>
                </c:pt>
                <c:pt idx="487">
                  <c:v>112500</c:v>
                </c:pt>
                <c:pt idx="488">
                  <c:v>157500</c:v>
                </c:pt>
                <c:pt idx="489">
                  <c:v>144000</c:v>
                </c:pt>
                <c:pt idx="490">
                  <c:v>180000</c:v>
                </c:pt>
                <c:pt idx="491">
                  <c:v>229500</c:v>
                </c:pt>
                <c:pt idx="492">
                  <c:v>225000</c:v>
                </c:pt>
                <c:pt idx="493">
                  <c:v>184500</c:v>
                </c:pt>
                <c:pt idx="494">
                  <c:v>180000</c:v>
                </c:pt>
                <c:pt idx="495">
                  <c:v>292500</c:v>
                </c:pt>
                <c:pt idx="496">
                  <c:v>135000</c:v>
                </c:pt>
                <c:pt idx="497">
                  <c:v>157500</c:v>
                </c:pt>
                <c:pt idx="498">
                  <c:v>90000</c:v>
                </c:pt>
                <c:pt idx="499">
                  <c:v>180000</c:v>
                </c:pt>
                <c:pt idx="500">
                  <c:v>99000</c:v>
                </c:pt>
                <c:pt idx="501">
                  <c:v>225000</c:v>
                </c:pt>
                <c:pt idx="502">
                  <c:v>450000</c:v>
                </c:pt>
                <c:pt idx="503">
                  <c:v>207000</c:v>
                </c:pt>
                <c:pt idx="504">
                  <c:v>99000</c:v>
                </c:pt>
                <c:pt idx="505">
                  <c:v>337500</c:v>
                </c:pt>
                <c:pt idx="506">
                  <c:v>162000</c:v>
                </c:pt>
                <c:pt idx="507">
                  <c:v>121500</c:v>
                </c:pt>
                <c:pt idx="508">
                  <c:v>112500</c:v>
                </c:pt>
                <c:pt idx="509">
                  <c:v>202500</c:v>
                </c:pt>
                <c:pt idx="510">
                  <c:v>135000</c:v>
                </c:pt>
                <c:pt idx="511">
                  <c:v>225000</c:v>
                </c:pt>
                <c:pt idx="512">
                  <c:v>247500</c:v>
                </c:pt>
                <c:pt idx="513">
                  <c:v>108000</c:v>
                </c:pt>
                <c:pt idx="514">
                  <c:v>157500</c:v>
                </c:pt>
                <c:pt idx="515">
                  <c:v>270000</c:v>
                </c:pt>
                <c:pt idx="516">
                  <c:v>135000</c:v>
                </c:pt>
                <c:pt idx="517">
                  <c:v>90000</c:v>
                </c:pt>
                <c:pt idx="518">
                  <c:v>157500</c:v>
                </c:pt>
                <c:pt idx="519">
                  <c:v>157500</c:v>
                </c:pt>
                <c:pt idx="520">
                  <c:v>90000</c:v>
                </c:pt>
                <c:pt idx="521">
                  <c:v>76500</c:v>
                </c:pt>
                <c:pt idx="522">
                  <c:v>247500</c:v>
                </c:pt>
                <c:pt idx="523">
                  <c:v>99000</c:v>
                </c:pt>
                <c:pt idx="524">
                  <c:v>67500</c:v>
                </c:pt>
                <c:pt idx="525">
                  <c:v>157500</c:v>
                </c:pt>
                <c:pt idx="526">
                  <c:v>130500</c:v>
                </c:pt>
                <c:pt idx="527">
                  <c:v>247500</c:v>
                </c:pt>
                <c:pt idx="528">
                  <c:v>135000</c:v>
                </c:pt>
                <c:pt idx="529">
                  <c:v>112500</c:v>
                </c:pt>
                <c:pt idx="530">
                  <c:v>54000</c:v>
                </c:pt>
                <c:pt idx="531">
                  <c:v>135000</c:v>
                </c:pt>
                <c:pt idx="532">
                  <c:v>189000</c:v>
                </c:pt>
                <c:pt idx="533">
                  <c:v>90000</c:v>
                </c:pt>
                <c:pt idx="534">
                  <c:v>234000</c:v>
                </c:pt>
                <c:pt idx="535">
                  <c:v>202500</c:v>
                </c:pt>
                <c:pt idx="536">
                  <c:v>67500</c:v>
                </c:pt>
                <c:pt idx="537">
                  <c:v>112500</c:v>
                </c:pt>
                <c:pt idx="538">
                  <c:v>87750</c:v>
                </c:pt>
                <c:pt idx="539">
                  <c:v>112500</c:v>
                </c:pt>
                <c:pt idx="540">
                  <c:v>135000</c:v>
                </c:pt>
                <c:pt idx="541">
                  <c:v>45000</c:v>
                </c:pt>
                <c:pt idx="542">
                  <c:v>144000</c:v>
                </c:pt>
                <c:pt idx="543">
                  <c:v>81000</c:v>
                </c:pt>
                <c:pt idx="544">
                  <c:v>112500</c:v>
                </c:pt>
                <c:pt idx="545">
                  <c:v>135000</c:v>
                </c:pt>
                <c:pt idx="546">
                  <c:v>225000</c:v>
                </c:pt>
                <c:pt idx="547">
                  <c:v>157500</c:v>
                </c:pt>
                <c:pt idx="548">
                  <c:v>202500</c:v>
                </c:pt>
                <c:pt idx="549">
                  <c:v>121500</c:v>
                </c:pt>
                <c:pt idx="550">
                  <c:v>184500</c:v>
                </c:pt>
                <c:pt idx="551">
                  <c:v>72000</c:v>
                </c:pt>
                <c:pt idx="552">
                  <c:v>90000</c:v>
                </c:pt>
                <c:pt idx="553">
                  <c:v>180000</c:v>
                </c:pt>
                <c:pt idx="554">
                  <c:v>90000</c:v>
                </c:pt>
                <c:pt idx="555">
                  <c:v>157500</c:v>
                </c:pt>
                <c:pt idx="556">
                  <c:v>225000</c:v>
                </c:pt>
                <c:pt idx="557">
                  <c:v>265500</c:v>
                </c:pt>
                <c:pt idx="558">
                  <c:v>135000</c:v>
                </c:pt>
                <c:pt idx="559">
                  <c:v>243000</c:v>
                </c:pt>
                <c:pt idx="560">
                  <c:v>135000</c:v>
                </c:pt>
                <c:pt idx="561">
                  <c:v>63000</c:v>
                </c:pt>
                <c:pt idx="562">
                  <c:v>225000</c:v>
                </c:pt>
                <c:pt idx="563">
                  <c:v>81000</c:v>
                </c:pt>
                <c:pt idx="564">
                  <c:v>90000</c:v>
                </c:pt>
                <c:pt idx="565">
                  <c:v>180000</c:v>
                </c:pt>
                <c:pt idx="566">
                  <c:v>135000</c:v>
                </c:pt>
                <c:pt idx="567">
                  <c:v>360000</c:v>
                </c:pt>
                <c:pt idx="568">
                  <c:v>225000</c:v>
                </c:pt>
                <c:pt idx="569">
                  <c:v>157500</c:v>
                </c:pt>
                <c:pt idx="570">
                  <c:v>157500</c:v>
                </c:pt>
                <c:pt idx="571">
                  <c:v>67500</c:v>
                </c:pt>
                <c:pt idx="572">
                  <c:v>112500</c:v>
                </c:pt>
                <c:pt idx="573">
                  <c:v>90000</c:v>
                </c:pt>
                <c:pt idx="574">
                  <c:v>90000</c:v>
                </c:pt>
                <c:pt idx="575">
                  <c:v>180000</c:v>
                </c:pt>
                <c:pt idx="576">
                  <c:v>135000</c:v>
                </c:pt>
                <c:pt idx="577">
                  <c:v>135000</c:v>
                </c:pt>
                <c:pt idx="578">
                  <c:v>157500</c:v>
                </c:pt>
                <c:pt idx="579">
                  <c:v>180000</c:v>
                </c:pt>
                <c:pt idx="580">
                  <c:v>540000</c:v>
                </c:pt>
                <c:pt idx="581">
                  <c:v>126000</c:v>
                </c:pt>
                <c:pt idx="582">
                  <c:v>135000</c:v>
                </c:pt>
                <c:pt idx="583">
                  <c:v>234000</c:v>
                </c:pt>
                <c:pt idx="584">
                  <c:v>292500</c:v>
                </c:pt>
                <c:pt idx="585">
                  <c:v>90000</c:v>
                </c:pt>
                <c:pt idx="586">
                  <c:v>216000</c:v>
                </c:pt>
                <c:pt idx="587">
                  <c:v>540000</c:v>
                </c:pt>
                <c:pt idx="588">
                  <c:v>202500</c:v>
                </c:pt>
                <c:pt idx="589">
                  <c:v>112500</c:v>
                </c:pt>
                <c:pt idx="590">
                  <c:v>112500</c:v>
                </c:pt>
                <c:pt idx="591">
                  <c:v>202500</c:v>
                </c:pt>
                <c:pt idx="592">
                  <c:v>112500</c:v>
                </c:pt>
                <c:pt idx="593">
                  <c:v>112500</c:v>
                </c:pt>
                <c:pt idx="594">
                  <c:v>315000</c:v>
                </c:pt>
                <c:pt idx="595">
                  <c:v>112500</c:v>
                </c:pt>
                <c:pt idx="596">
                  <c:v>225000</c:v>
                </c:pt>
                <c:pt idx="597">
                  <c:v>157500</c:v>
                </c:pt>
                <c:pt idx="598">
                  <c:v>157500</c:v>
                </c:pt>
                <c:pt idx="599">
                  <c:v>292500</c:v>
                </c:pt>
                <c:pt idx="600">
                  <c:v>112500</c:v>
                </c:pt>
                <c:pt idx="601">
                  <c:v>112500</c:v>
                </c:pt>
                <c:pt idx="602">
                  <c:v>135000</c:v>
                </c:pt>
                <c:pt idx="603">
                  <c:v>216000</c:v>
                </c:pt>
                <c:pt idx="604">
                  <c:v>90000</c:v>
                </c:pt>
                <c:pt idx="605">
                  <c:v>108000</c:v>
                </c:pt>
                <c:pt idx="606">
                  <c:v>38250</c:v>
                </c:pt>
                <c:pt idx="607">
                  <c:v>171000</c:v>
                </c:pt>
                <c:pt idx="608">
                  <c:v>103500</c:v>
                </c:pt>
                <c:pt idx="609">
                  <c:v>171000</c:v>
                </c:pt>
                <c:pt idx="610">
                  <c:v>121500</c:v>
                </c:pt>
                <c:pt idx="611">
                  <c:v>90000</c:v>
                </c:pt>
                <c:pt idx="612">
                  <c:v>202500</c:v>
                </c:pt>
                <c:pt idx="613">
                  <c:v>180000</c:v>
                </c:pt>
                <c:pt idx="614">
                  <c:v>157500</c:v>
                </c:pt>
                <c:pt idx="615">
                  <c:v>202500</c:v>
                </c:pt>
                <c:pt idx="616">
                  <c:v>225000</c:v>
                </c:pt>
                <c:pt idx="617">
                  <c:v>135000</c:v>
                </c:pt>
                <c:pt idx="618">
                  <c:v>126000</c:v>
                </c:pt>
                <c:pt idx="619">
                  <c:v>157500</c:v>
                </c:pt>
                <c:pt idx="620">
                  <c:v>112500</c:v>
                </c:pt>
                <c:pt idx="621">
                  <c:v>247500</c:v>
                </c:pt>
                <c:pt idx="622">
                  <c:v>288000</c:v>
                </c:pt>
                <c:pt idx="623">
                  <c:v>112500</c:v>
                </c:pt>
                <c:pt idx="624">
                  <c:v>90000</c:v>
                </c:pt>
                <c:pt idx="625">
                  <c:v>112500</c:v>
                </c:pt>
                <c:pt idx="626">
                  <c:v>225000</c:v>
                </c:pt>
                <c:pt idx="627">
                  <c:v>202500</c:v>
                </c:pt>
                <c:pt idx="628">
                  <c:v>135000</c:v>
                </c:pt>
                <c:pt idx="629">
                  <c:v>112500</c:v>
                </c:pt>
                <c:pt idx="630">
                  <c:v>405000</c:v>
                </c:pt>
                <c:pt idx="631">
                  <c:v>225000</c:v>
                </c:pt>
                <c:pt idx="632">
                  <c:v>135000</c:v>
                </c:pt>
                <c:pt idx="633">
                  <c:v>67500</c:v>
                </c:pt>
                <c:pt idx="634">
                  <c:v>270000</c:v>
                </c:pt>
                <c:pt idx="635">
                  <c:v>270000</c:v>
                </c:pt>
                <c:pt idx="636">
                  <c:v>112500</c:v>
                </c:pt>
                <c:pt idx="637">
                  <c:v>112500</c:v>
                </c:pt>
                <c:pt idx="638">
                  <c:v>157500</c:v>
                </c:pt>
                <c:pt idx="639">
                  <c:v>126000</c:v>
                </c:pt>
                <c:pt idx="640">
                  <c:v>49500</c:v>
                </c:pt>
                <c:pt idx="641">
                  <c:v>180000</c:v>
                </c:pt>
                <c:pt idx="642">
                  <c:v>81000</c:v>
                </c:pt>
                <c:pt idx="643">
                  <c:v>103500</c:v>
                </c:pt>
                <c:pt idx="644">
                  <c:v>126000</c:v>
                </c:pt>
                <c:pt idx="645">
                  <c:v>112500</c:v>
                </c:pt>
                <c:pt idx="646">
                  <c:v>76500</c:v>
                </c:pt>
                <c:pt idx="647">
                  <c:v>135000</c:v>
                </c:pt>
                <c:pt idx="648">
                  <c:v>157500</c:v>
                </c:pt>
                <c:pt idx="649">
                  <c:v>270000</c:v>
                </c:pt>
                <c:pt idx="650">
                  <c:v>247500</c:v>
                </c:pt>
                <c:pt idx="651">
                  <c:v>180000</c:v>
                </c:pt>
                <c:pt idx="652">
                  <c:v>112500</c:v>
                </c:pt>
                <c:pt idx="653">
                  <c:v>540000</c:v>
                </c:pt>
                <c:pt idx="654">
                  <c:v>180000</c:v>
                </c:pt>
                <c:pt idx="655">
                  <c:v>270000</c:v>
                </c:pt>
                <c:pt idx="656">
                  <c:v>135000</c:v>
                </c:pt>
                <c:pt idx="657">
                  <c:v>126000</c:v>
                </c:pt>
                <c:pt idx="658">
                  <c:v>112500</c:v>
                </c:pt>
                <c:pt idx="659">
                  <c:v>67500</c:v>
                </c:pt>
                <c:pt idx="660">
                  <c:v>225000</c:v>
                </c:pt>
                <c:pt idx="661">
                  <c:v>279000</c:v>
                </c:pt>
                <c:pt idx="662">
                  <c:v>157500</c:v>
                </c:pt>
                <c:pt idx="663">
                  <c:v>180000</c:v>
                </c:pt>
                <c:pt idx="664">
                  <c:v>225000</c:v>
                </c:pt>
                <c:pt idx="665">
                  <c:v>112500</c:v>
                </c:pt>
                <c:pt idx="666">
                  <c:v>225000</c:v>
                </c:pt>
                <c:pt idx="667">
                  <c:v>117000</c:v>
                </c:pt>
                <c:pt idx="668">
                  <c:v>153000</c:v>
                </c:pt>
                <c:pt idx="669">
                  <c:v>90000</c:v>
                </c:pt>
                <c:pt idx="670">
                  <c:v>67500</c:v>
                </c:pt>
                <c:pt idx="671">
                  <c:v>90000</c:v>
                </c:pt>
                <c:pt idx="672">
                  <c:v>121500</c:v>
                </c:pt>
                <c:pt idx="673">
                  <c:v>202500</c:v>
                </c:pt>
                <c:pt idx="674">
                  <c:v>337500</c:v>
                </c:pt>
                <c:pt idx="675">
                  <c:v>45000</c:v>
                </c:pt>
                <c:pt idx="676">
                  <c:v>81000</c:v>
                </c:pt>
                <c:pt idx="677">
                  <c:v>225000</c:v>
                </c:pt>
                <c:pt idx="678">
                  <c:v>247500</c:v>
                </c:pt>
                <c:pt idx="679">
                  <c:v>117000</c:v>
                </c:pt>
                <c:pt idx="680">
                  <c:v>180000</c:v>
                </c:pt>
                <c:pt idx="681">
                  <c:v>67500</c:v>
                </c:pt>
                <c:pt idx="682">
                  <c:v>58500</c:v>
                </c:pt>
                <c:pt idx="683">
                  <c:v>112500</c:v>
                </c:pt>
                <c:pt idx="684">
                  <c:v>157500</c:v>
                </c:pt>
                <c:pt idx="685">
                  <c:v>225000</c:v>
                </c:pt>
                <c:pt idx="686">
                  <c:v>342000</c:v>
                </c:pt>
                <c:pt idx="687">
                  <c:v>67500</c:v>
                </c:pt>
                <c:pt idx="688">
                  <c:v>157500</c:v>
                </c:pt>
                <c:pt idx="689">
                  <c:v>117000</c:v>
                </c:pt>
                <c:pt idx="690">
                  <c:v>202500</c:v>
                </c:pt>
                <c:pt idx="691">
                  <c:v>270000</c:v>
                </c:pt>
                <c:pt idx="692">
                  <c:v>112500</c:v>
                </c:pt>
                <c:pt idx="693">
                  <c:v>49500</c:v>
                </c:pt>
                <c:pt idx="694">
                  <c:v>270000</c:v>
                </c:pt>
                <c:pt idx="695">
                  <c:v>270000</c:v>
                </c:pt>
                <c:pt idx="696">
                  <c:v>180000</c:v>
                </c:pt>
                <c:pt idx="697">
                  <c:v>306000</c:v>
                </c:pt>
                <c:pt idx="698">
                  <c:v>180000</c:v>
                </c:pt>
                <c:pt idx="699">
                  <c:v>135000</c:v>
                </c:pt>
                <c:pt idx="700">
                  <c:v>135000</c:v>
                </c:pt>
                <c:pt idx="701">
                  <c:v>112500</c:v>
                </c:pt>
                <c:pt idx="702">
                  <c:v>225000</c:v>
                </c:pt>
                <c:pt idx="703">
                  <c:v>180000</c:v>
                </c:pt>
                <c:pt idx="704">
                  <c:v>112500</c:v>
                </c:pt>
                <c:pt idx="705">
                  <c:v>90000</c:v>
                </c:pt>
                <c:pt idx="706">
                  <c:v>90000</c:v>
                </c:pt>
                <c:pt idx="707">
                  <c:v>90288</c:v>
                </c:pt>
                <c:pt idx="708">
                  <c:v>360000</c:v>
                </c:pt>
                <c:pt idx="709">
                  <c:v>225000</c:v>
                </c:pt>
                <c:pt idx="710">
                  <c:v>126000</c:v>
                </c:pt>
                <c:pt idx="711">
                  <c:v>139500</c:v>
                </c:pt>
                <c:pt idx="712">
                  <c:v>90000</c:v>
                </c:pt>
                <c:pt idx="713">
                  <c:v>247500</c:v>
                </c:pt>
                <c:pt idx="714">
                  <c:v>67500</c:v>
                </c:pt>
                <c:pt idx="715">
                  <c:v>243000</c:v>
                </c:pt>
                <c:pt idx="716">
                  <c:v>213750</c:v>
                </c:pt>
                <c:pt idx="717">
                  <c:v>112500</c:v>
                </c:pt>
                <c:pt idx="718">
                  <c:v>157500</c:v>
                </c:pt>
                <c:pt idx="719">
                  <c:v>157500</c:v>
                </c:pt>
                <c:pt idx="720">
                  <c:v>315000</c:v>
                </c:pt>
                <c:pt idx="721">
                  <c:v>67500</c:v>
                </c:pt>
                <c:pt idx="722">
                  <c:v>135000</c:v>
                </c:pt>
                <c:pt idx="723">
                  <c:v>450000</c:v>
                </c:pt>
                <c:pt idx="724">
                  <c:v>157500</c:v>
                </c:pt>
                <c:pt idx="725">
                  <c:v>67500</c:v>
                </c:pt>
                <c:pt idx="726">
                  <c:v>315000</c:v>
                </c:pt>
                <c:pt idx="727">
                  <c:v>90000</c:v>
                </c:pt>
                <c:pt idx="728">
                  <c:v>214650</c:v>
                </c:pt>
                <c:pt idx="729">
                  <c:v>135000</c:v>
                </c:pt>
                <c:pt idx="730">
                  <c:v>135000</c:v>
                </c:pt>
                <c:pt idx="731">
                  <c:v>112500</c:v>
                </c:pt>
                <c:pt idx="732">
                  <c:v>67500</c:v>
                </c:pt>
                <c:pt idx="733">
                  <c:v>67500</c:v>
                </c:pt>
                <c:pt idx="734">
                  <c:v>81000</c:v>
                </c:pt>
                <c:pt idx="735">
                  <c:v>135000</c:v>
                </c:pt>
                <c:pt idx="736">
                  <c:v>45000</c:v>
                </c:pt>
                <c:pt idx="737">
                  <c:v>252000</c:v>
                </c:pt>
                <c:pt idx="738">
                  <c:v>337500</c:v>
                </c:pt>
                <c:pt idx="739">
                  <c:v>81000</c:v>
                </c:pt>
                <c:pt idx="740">
                  <c:v>225000</c:v>
                </c:pt>
                <c:pt idx="741">
                  <c:v>135000</c:v>
                </c:pt>
                <c:pt idx="742">
                  <c:v>360000</c:v>
                </c:pt>
                <c:pt idx="743">
                  <c:v>225000</c:v>
                </c:pt>
                <c:pt idx="744">
                  <c:v>337500</c:v>
                </c:pt>
                <c:pt idx="745">
                  <c:v>63000</c:v>
                </c:pt>
                <c:pt idx="746">
                  <c:v>180000</c:v>
                </c:pt>
                <c:pt idx="747">
                  <c:v>108000</c:v>
                </c:pt>
                <c:pt idx="748">
                  <c:v>48600</c:v>
                </c:pt>
                <c:pt idx="749">
                  <c:v>112500</c:v>
                </c:pt>
                <c:pt idx="750">
                  <c:v>112500</c:v>
                </c:pt>
                <c:pt idx="751">
                  <c:v>90000</c:v>
                </c:pt>
                <c:pt idx="752">
                  <c:v>270000</c:v>
                </c:pt>
                <c:pt idx="753">
                  <c:v>202500</c:v>
                </c:pt>
                <c:pt idx="754">
                  <c:v>99000</c:v>
                </c:pt>
                <c:pt idx="755">
                  <c:v>90000</c:v>
                </c:pt>
                <c:pt idx="756">
                  <c:v>135000</c:v>
                </c:pt>
                <c:pt idx="757">
                  <c:v>112500</c:v>
                </c:pt>
                <c:pt idx="758">
                  <c:v>81000</c:v>
                </c:pt>
                <c:pt idx="759">
                  <c:v>135000</c:v>
                </c:pt>
                <c:pt idx="760">
                  <c:v>202500</c:v>
                </c:pt>
                <c:pt idx="761">
                  <c:v>112500</c:v>
                </c:pt>
                <c:pt idx="762">
                  <c:v>135000</c:v>
                </c:pt>
                <c:pt idx="763">
                  <c:v>225000</c:v>
                </c:pt>
                <c:pt idx="764">
                  <c:v>270000</c:v>
                </c:pt>
                <c:pt idx="765">
                  <c:v>112500</c:v>
                </c:pt>
                <c:pt idx="766">
                  <c:v>67500</c:v>
                </c:pt>
                <c:pt idx="767">
                  <c:v>54000</c:v>
                </c:pt>
                <c:pt idx="768">
                  <c:v>180000</c:v>
                </c:pt>
                <c:pt idx="769">
                  <c:v>261000</c:v>
                </c:pt>
                <c:pt idx="770">
                  <c:v>135000</c:v>
                </c:pt>
                <c:pt idx="771">
                  <c:v>189000</c:v>
                </c:pt>
                <c:pt idx="772">
                  <c:v>112500</c:v>
                </c:pt>
                <c:pt idx="773">
                  <c:v>153000</c:v>
                </c:pt>
                <c:pt idx="774">
                  <c:v>112500</c:v>
                </c:pt>
                <c:pt idx="775">
                  <c:v>315000</c:v>
                </c:pt>
                <c:pt idx="776">
                  <c:v>157500</c:v>
                </c:pt>
                <c:pt idx="777">
                  <c:v>112500</c:v>
                </c:pt>
                <c:pt idx="778">
                  <c:v>382500</c:v>
                </c:pt>
                <c:pt idx="779">
                  <c:v>112500</c:v>
                </c:pt>
                <c:pt idx="780">
                  <c:v>157500</c:v>
                </c:pt>
                <c:pt idx="781">
                  <c:v>315000</c:v>
                </c:pt>
                <c:pt idx="782">
                  <c:v>135000</c:v>
                </c:pt>
                <c:pt idx="783">
                  <c:v>90000</c:v>
                </c:pt>
                <c:pt idx="784">
                  <c:v>135000</c:v>
                </c:pt>
                <c:pt idx="785">
                  <c:v>81000</c:v>
                </c:pt>
                <c:pt idx="786">
                  <c:v>135000</c:v>
                </c:pt>
                <c:pt idx="787">
                  <c:v>112500</c:v>
                </c:pt>
                <c:pt idx="788">
                  <c:v>63000</c:v>
                </c:pt>
                <c:pt idx="789">
                  <c:v>283500</c:v>
                </c:pt>
                <c:pt idx="790">
                  <c:v>90000</c:v>
                </c:pt>
                <c:pt idx="791">
                  <c:v>216000</c:v>
                </c:pt>
                <c:pt idx="792">
                  <c:v>202500</c:v>
                </c:pt>
                <c:pt idx="793">
                  <c:v>202500</c:v>
                </c:pt>
                <c:pt idx="794">
                  <c:v>135000</c:v>
                </c:pt>
                <c:pt idx="795">
                  <c:v>157500</c:v>
                </c:pt>
                <c:pt idx="796">
                  <c:v>126000</c:v>
                </c:pt>
                <c:pt idx="797">
                  <c:v>90000</c:v>
                </c:pt>
                <c:pt idx="798">
                  <c:v>67500</c:v>
                </c:pt>
                <c:pt idx="799">
                  <c:v>157500</c:v>
                </c:pt>
                <c:pt idx="800">
                  <c:v>81000</c:v>
                </c:pt>
                <c:pt idx="801">
                  <c:v>67500</c:v>
                </c:pt>
                <c:pt idx="802">
                  <c:v>225000</c:v>
                </c:pt>
                <c:pt idx="803">
                  <c:v>180000</c:v>
                </c:pt>
                <c:pt idx="804">
                  <c:v>180000</c:v>
                </c:pt>
                <c:pt idx="805">
                  <c:v>112500</c:v>
                </c:pt>
                <c:pt idx="806">
                  <c:v>157500</c:v>
                </c:pt>
                <c:pt idx="807">
                  <c:v>117000</c:v>
                </c:pt>
                <c:pt idx="808">
                  <c:v>67500</c:v>
                </c:pt>
                <c:pt idx="809">
                  <c:v>112500</c:v>
                </c:pt>
                <c:pt idx="810">
                  <c:v>157500</c:v>
                </c:pt>
                <c:pt idx="811">
                  <c:v>450000</c:v>
                </c:pt>
                <c:pt idx="812">
                  <c:v>157500</c:v>
                </c:pt>
                <c:pt idx="813">
                  <c:v>157500</c:v>
                </c:pt>
                <c:pt idx="814">
                  <c:v>247500</c:v>
                </c:pt>
                <c:pt idx="815">
                  <c:v>112500</c:v>
                </c:pt>
                <c:pt idx="816">
                  <c:v>180000</c:v>
                </c:pt>
                <c:pt idx="817">
                  <c:v>202500</c:v>
                </c:pt>
                <c:pt idx="818">
                  <c:v>90000</c:v>
                </c:pt>
                <c:pt idx="819">
                  <c:v>67500</c:v>
                </c:pt>
                <c:pt idx="820">
                  <c:v>112500</c:v>
                </c:pt>
                <c:pt idx="821">
                  <c:v>112500</c:v>
                </c:pt>
                <c:pt idx="822">
                  <c:v>202500</c:v>
                </c:pt>
                <c:pt idx="823">
                  <c:v>225000</c:v>
                </c:pt>
                <c:pt idx="824">
                  <c:v>121500</c:v>
                </c:pt>
                <c:pt idx="825">
                  <c:v>315000</c:v>
                </c:pt>
                <c:pt idx="826">
                  <c:v>135000</c:v>
                </c:pt>
                <c:pt idx="827">
                  <c:v>238500</c:v>
                </c:pt>
                <c:pt idx="828">
                  <c:v>382500</c:v>
                </c:pt>
                <c:pt idx="829">
                  <c:v>112500</c:v>
                </c:pt>
                <c:pt idx="830">
                  <c:v>180000</c:v>
                </c:pt>
                <c:pt idx="831">
                  <c:v>135000</c:v>
                </c:pt>
                <c:pt idx="832">
                  <c:v>112500</c:v>
                </c:pt>
                <c:pt idx="833">
                  <c:v>315000</c:v>
                </c:pt>
                <c:pt idx="834">
                  <c:v>67500</c:v>
                </c:pt>
                <c:pt idx="835">
                  <c:v>195750</c:v>
                </c:pt>
                <c:pt idx="836">
                  <c:v>99000</c:v>
                </c:pt>
                <c:pt idx="837">
                  <c:v>112500</c:v>
                </c:pt>
                <c:pt idx="838">
                  <c:v>67500</c:v>
                </c:pt>
                <c:pt idx="839">
                  <c:v>225000</c:v>
                </c:pt>
                <c:pt idx="840">
                  <c:v>247500</c:v>
                </c:pt>
                <c:pt idx="841">
                  <c:v>180000</c:v>
                </c:pt>
                <c:pt idx="842">
                  <c:v>315000</c:v>
                </c:pt>
                <c:pt idx="843">
                  <c:v>157500</c:v>
                </c:pt>
                <c:pt idx="844">
                  <c:v>94500</c:v>
                </c:pt>
                <c:pt idx="845">
                  <c:v>157500</c:v>
                </c:pt>
                <c:pt idx="846">
                  <c:v>67500</c:v>
                </c:pt>
                <c:pt idx="847">
                  <c:v>112500</c:v>
                </c:pt>
                <c:pt idx="848">
                  <c:v>94500</c:v>
                </c:pt>
                <c:pt idx="849">
                  <c:v>202500</c:v>
                </c:pt>
                <c:pt idx="850">
                  <c:v>99000</c:v>
                </c:pt>
                <c:pt idx="851">
                  <c:v>157500</c:v>
                </c:pt>
                <c:pt idx="852">
                  <c:v>135000</c:v>
                </c:pt>
                <c:pt idx="853">
                  <c:v>135000</c:v>
                </c:pt>
                <c:pt idx="854">
                  <c:v>112500</c:v>
                </c:pt>
                <c:pt idx="855">
                  <c:v>90000</c:v>
                </c:pt>
                <c:pt idx="856">
                  <c:v>225000</c:v>
                </c:pt>
                <c:pt idx="857">
                  <c:v>270000</c:v>
                </c:pt>
                <c:pt idx="858">
                  <c:v>162000</c:v>
                </c:pt>
                <c:pt idx="859">
                  <c:v>135000</c:v>
                </c:pt>
                <c:pt idx="860">
                  <c:v>121500</c:v>
                </c:pt>
                <c:pt idx="861">
                  <c:v>112500</c:v>
                </c:pt>
                <c:pt idx="862">
                  <c:v>225000</c:v>
                </c:pt>
                <c:pt idx="863">
                  <c:v>67500</c:v>
                </c:pt>
                <c:pt idx="864">
                  <c:v>225000</c:v>
                </c:pt>
                <c:pt idx="865">
                  <c:v>157500</c:v>
                </c:pt>
                <c:pt idx="866">
                  <c:v>135000</c:v>
                </c:pt>
                <c:pt idx="867">
                  <c:v>180000</c:v>
                </c:pt>
                <c:pt idx="868">
                  <c:v>173250</c:v>
                </c:pt>
                <c:pt idx="869">
                  <c:v>121500</c:v>
                </c:pt>
                <c:pt idx="870">
                  <c:v>202500</c:v>
                </c:pt>
                <c:pt idx="871">
                  <c:v>90000</c:v>
                </c:pt>
                <c:pt idx="872">
                  <c:v>90000</c:v>
                </c:pt>
                <c:pt idx="873">
                  <c:v>117000</c:v>
                </c:pt>
                <c:pt idx="874">
                  <c:v>270000</c:v>
                </c:pt>
                <c:pt idx="875">
                  <c:v>117000</c:v>
                </c:pt>
                <c:pt idx="876">
                  <c:v>157500</c:v>
                </c:pt>
                <c:pt idx="877">
                  <c:v>182250</c:v>
                </c:pt>
                <c:pt idx="878">
                  <c:v>135000</c:v>
                </c:pt>
                <c:pt idx="879">
                  <c:v>166500</c:v>
                </c:pt>
                <c:pt idx="880">
                  <c:v>157500</c:v>
                </c:pt>
                <c:pt idx="881">
                  <c:v>157500</c:v>
                </c:pt>
                <c:pt idx="882">
                  <c:v>112500</c:v>
                </c:pt>
                <c:pt idx="883">
                  <c:v>67500</c:v>
                </c:pt>
                <c:pt idx="884">
                  <c:v>180000</c:v>
                </c:pt>
                <c:pt idx="885">
                  <c:v>135000</c:v>
                </c:pt>
                <c:pt idx="886">
                  <c:v>247500</c:v>
                </c:pt>
                <c:pt idx="887">
                  <c:v>90000</c:v>
                </c:pt>
                <c:pt idx="888">
                  <c:v>193500</c:v>
                </c:pt>
                <c:pt idx="889">
                  <c:v>124200</c:v>
                </c:pt>
                <c:pt idx="890">
                  <c:v>112500</c:v>
                </c:pt>
                <c:pt idx="891">
                  <c:v>157500</c:v>
                </c:pt>
                <c:pt idx="892">
                  <c:v>180000</c:v>
                </c:pt>
                <c:pt idx="893">
                  <c:v>135000</c:v>
                </c:pt>
                <c:pt idx="894">
                  <c:v>135000</c:v>
                </c:pt>
                <c:pt idx="895">
                  <c:v>225000</c:v>
                </c:pt>
                <c:pt idx="896">
                  <c:v>202500</c:v>
                </c:pt>
                <c:pt idx="897">
                  <c:v>400500</c:v>
                </c:pt>
                <c:pt idx="898">
                  <c:v>360000</c:v>
                </c:pt>
                <c:pt idx="899">
                  <c:v>202500</c:v>
                </c:pt>
                <c:pt idx="900">
                  <c:v>135000</c:v>
                </c:pt>
                <c:pt idx="901">
                  <c:v>144000</c:v>
                </c:pt>
                <c:pt idx="902">
                  <c:v>202500</c:v>
                </c:pt>
                <c:pt idx="903">
                  <c:v>225000</c:v>
                </c:pt>
                <c:pt idx="904">
                  <c:v>90000</c:v>
                </c:pt>
                <c:pt idx="905">
                  <c:v>54000</c:v>
                </c:pt>
                <c:pt idx="906">
                  <c:v>103500</c:v>
                </c:pt>
                <c:pt idx="907">
                  <c:v>207000</c:v>
                </c:pt>
                <c:pt idx="908">
                  <c:v>67500</c:v>
                </c:pt>
                <c:pt idx="909">
                  <c:v>112500</c:v>
                </c:pt>
                <c:pt idx="910">
                  <c:v>157500</c:v>
                </c:pt>
                <c:pt idx="911">
                  <c:v>90000</c:v>
                </c:pt>
                <c:pt idx="912">
                  <c:v>135000</c:v>
                </c:pt>
                <c:pt idx="913">
                  <c:v>135000</c:v>
                </c:pt>
                <c:pt idx="914">
                  <c:v>123300</c:v>
                </c:pt>
                <c:pt idx="915">
                  <c:v>202500</c:v>
                </c:pt>
                <c:pt idx="916">
                  <c:v>112500</c:v>
                </c:pt>
                <c:pt idx="917">
                  <c:v>139500</c:v>
                </c:pt>
                <c:pt idx="918">
                  <c:v>112500</c:v>
                </c:pt>
                <c:pt idx="919">
                  <c:v>90000</c:v>
                </c:pt>
                <c:pt idx="920">
                  <c:v>315000</c:v>
                </c:pt>
                <c:pt idx="921">
                  <c:v>38700</c:v>
                </c:pt>
                <c:pt idx="922">
                  <c:v>135000</c:v>
                </c:pt>
                <c:pt idx="923">
                  <c:v>112500</c:v>
                </c:pt>
                <c:pt idx="924">
                  <c:v>90000</c:v>
                </c:pt>
                <c:pt idx="925">
                  <c:v>112500</c:v>
                </c:pt>
                <c:pt idx="926">
                  <c:v>225000</c:v>
                </c:pt>
                <c:pt idx="927">
                  <c:v>144000</c:v>
                </c:pt>
                <c:pt idx="928">
                  <c:v>315000</c:v>
                </c:pt>
                <c:pt idx="929">
                  <c:v>180000</c:v>
                </c:pt>
                <c:pt idx="930">
                  <c:v>135000</c:v>
                </c:pt>
                <c:pt idx="931">
                  <c:v>180000</c:v>
                </c:pt>
                <c:pt idx="932">
                  <c:v>99000</c:v>
                </c:pt>
                <c:pt idx="933">
                  <c:v>135000</c:v>
                </c:pt>
                <c:pt idx="934">
                  <c:v>99000</c:v>
                </c:pt>
                <c:pt idx="935">
                  <c:v>135000</c:v>
                </c:pt>
                <c:pt idx="936">
                  <c:v>315000</c:v>
                </c:pt>
                <c:pt idx="937">
                  <c:v>157500</c:v>
                </c:pt>
                <c:pt idx="938">
                  <c:v>90000</c:v>
                </c:pt>
                <c:pt idx="939">
                  <c:v>130500</c:v>
                </c:pt>
                <c:pt idx="940">
                  <c:v>337500</c:v>
                </c:pt>
                <c:pt idx="941">
                  <c:v>112500</c:v>
                </c:pt>
                <c:pt idx="942">
                  <c:v>180000</c:v>
                </c:pt>
                <c:pt idx="943">
                  <c:v>144000</c:v>
                </c:pt>
                <c:pt idx="944">
                  <c:v>157500</c:v>
                </c:pt>
                <c:pt idx="945">
                  <c:v>202500</c:v>
                </c:pt>
                <c:pt idx="946">
                  <c:v>157500</c:v>
                </c:pt>
                <c:pt idx="947">
                  <c:v>225000</c:v>
                </c:pt>
                <c:pt idx="948">
                  <c:v>328500</c:v>
                </c:pt>
                <c:pt idx="949">
                  <c:v>225000</c:v>
                </c:pt>
                <c:pt idx="950">
                  <c:v>63000</c:v>
                </c:pt>
                <c:pt idx="951">
                  <c:v>135000</c:v>
                </c:pt>
                <c:pt idx="952">
                  <c:v>90000</c:v>
                </c:pt>
                <c:pt idx="953">
                  <c:v>103500</c:v>
                </c:pt>
                <c:pt idx="954">
                  <c:v>90000</c:v>
                </c:pt>
                <c:pt idx="955">
                  <c:v>157500</c:v>
                </c:pt>
                <c:pt idx="956">
                  <c:v>112500</c:v>
                </c:pt>
                <c:pt idx="957">
                  <c:v>121500</c:v>
                </c:pt>
                <c:pt idx="958">
                  <c:v>202500</c:v>
                </c:pt>
                <c:pt idx="959">
                  <c:v>225000</c:v>
                </c:pt>
                <c:pt idx="960">
                  <c:v>90000</c:v>
                </c:pt>
                <c:pt idx="961">
                  <c:v>225000</c:v>
                </c:pt>
                <c:pt idx="962">
                  <c:v>252000</c:v>
                </c:pt>
                <c:pt idx="963">
                  <c:v>157500</c:v>
                </c:pt>
                <c:pt idx="964">
                  <c:v>202500</c:v>
                </c:pt>
                <c:pt idx="965">
                  <c:v>90000</c:v>
                </c:pt>
                <c:pt idx="966">
                  <c:v>67500</c:v>
                </c:pt>
                <c:pt idx="967">
                  <c:v>76500</c:v>
                </c:pt>
                <c:pt idx="968">
                  <c:v>157500</c:v>
                </c:pt>
                <c:pt idx="969">
                  <c:v>180000</c:v>
                </c:pt>
                <c:pt idx="970">
                  <c:v>180000</c:v>
                </c:pt>
                <c:pt idx="971">
                  <c:v>132075</c:v>
                </c:pt>
                <c:pt idx="972">
                  <c:v>225000</c:v>
                </c:pt>
                <c:pt idx="973">
                  <c:v>360000</c:v>
                </c:pt>
                <c:pt idx="974">
                  <c:v>135000</c:v>
                </c:pt>
                <c:pt idx="975">
                  <c:v>126000</c:v>
                </c:pt>
                <c:pt idx="976">
                  <c:v>522000</c:v>
                </c:pt>
                <c:pt idx="977">
                  <c:v>99000</c:v>
                </c:pt>
                <c:pt idx="978">
                  <c:v>180000</c:v>
                </c:pt>
                <c:pt idx="979">
                  <c:v>54000</c:v>
                </c:pt>
                <c:pt idx="980">
                  <c:v>112500</c:v>
                </c:pt>
                <c:pt idx="981">
                  <c:v>202500</c:v>
                </c:pt>
                <c:pt idx="982">
                  <c:v>180000</c:v>
                </c:pt>
                <c:pt idx="983">
                  <c:v>67500</c:v>
                </c:pt>
                <c:pt idx="984">
                  <c:v>450000</c:v>
                </c:pt>
                <c:pt idx="985">
                  <c:v>135000</c:v>
                </c:pt>
                <c:pt idx="986">
                  <c:v>292500</c:v>
                </c:pt>
                <c:pt idx="987">
                  <c:v>189000</c:v>
                </c:pt>
                <c:pt idx="988">
                  <c:v>135000</c:v>
                </c:pt>
                <c:pt idx="989">
                  <c:v>180000</c:v>
                </c:pt>
                <c:pt idx="990">
                  <c:v>720000</c:v>
                </c:pt>
                <c:pt idx="991">
                  <c:v>315000</c:v>
                </c:pt>
                <c:pt idx="992">
                  <c:v>180000</c:v>
                </c:pt>
                <c:pt idx="993">
                  <c:v>67500</c:v>
                </c:pt>
                <c:pt idx="994">
                  <c:v>180000</c:v>
                </c:pt>
                <c:pt idx="995">
                  <c:v>180000</c:v>
                </c:pt>
                <c:pt idx="996">
                  <c:v>112500</c:v>
                </c:pt>
                <c:pt idx="997">
                  <c:v>112500</c:v>
                </c:pt>
                <c:pt idx="998">
                  <c:v>67500</c:v>
                </c:pt>
                <c:pt idx="999">
                  <c:v>90000</c:v>
                </c:pt>
                <c:pt idx="1000">
                  <c:v>121500</c:v>
                </c:pt>
                <c:pt idx="1001">
                  <c:v>49500</c:v>
                </c:pt>
                <c:pt idx="1002">
                  <c:v>67500</c:v>
                </c:pt>
                <c:pt idx="1003">
                  <c:v>168930</c:v>
                </c:pt>
                <c:pt idx="1004">
                  <c:v>112500</c:v>
                </c:pt>
                <c:pt idx="1005">
                  <c:v>166500</c:v>
                </c:pt>
                <c:pt idx="1006">
                  <c:v>225000</c:v>
                </c:pt>
                <c:pt idx="1007">
                  <c:v>225000</c:v>
                </c:pt>
                <c:pt idx="1008">
                  <c:v>81000</c:v>
                </c:pt>
                <c:pt idx="1009">
                  <c:v>112500</c:v>
                </c:pt>
                <c:pt idx="1010">
                  <c:v>171000</c:v>
                </c:pt>
                <c:pt idx="1011">
                  <c:v>72000</c:v>
                </c:pt>
                <c:pt idx="1012">
                  <c:v>67500</c:v>
                </c:pt>
                <c:pt idx="1013">
                  <c:v>135000</c:v>
                </c:pt>
                <c:pt idx="1014">
                  <c:v>99000</c:v>
                </c:pt>
                <c:pt idx="1015">
                  <c:v>135000</c:v>
                </c:pt>
                <c:pt idx="1016">
                  <c:v>112500</c:v>
                </c:pt>
                <c:pt idx="1017">
                  <c:v>405000</c:v>
                </c:pt>
                <c:pt idx="1018">
                  <c:v>135000</c:v>
                </c:pt>
                <c:pt idx="1019">
                  <c:v>45000</c:v>
                </c:pt>
                <c:pt idx="1020">
                  <c:v>72000</c:v>
                </c:pt>
                <c:pt idx="1021">
                  <c:v>112500</c:v>
                </c:pt>
                <c:pt idx="1022">
                  <c:v>112500</c:v>
                </c:pt>
                <c:pt idx="1023">
                  <c:v>135000</c:v>
                </c:pt>
                <c:pt idx="1024">
                  <c:v>157500</c:v>
                </c:pt>
                <c:pt idx="1025">
                  <c:v>135000</c:v>
                </c:pt>
                <c:pt idx="1026">
                  <c:v>112500</c:v>
                </c:pt>
                <c:pt idx="1027">
                  <c:v>112500</c:v>
                </c:pt>
                <c:pt idx="1028">
                  <c:v>76500</c:v>
                </c:pt>
                <c:pt idx="1029">
                  <c:v>126000</c:v>
                </c:pt>
                <c:pt idx="1030">
                  <c:v>112500</c:v>
                </c:pt>
                <c:pt idx="1031">
                  <c:v>169137</c:v>
                </c:pt>
                <c:pt idx="1032">
                  <c:v>180000</c:v>
                </c:pt>
                <c:pt idx="1033">
                  <c:v>112500</c:v>
                </c:pt>
                <c:pt idx="1034">
                  <c:v>112500</c:v>
                </c:pt>
                <c:pt idx="1035">
                  <c:v>202500</c:v>
                </c:pt>
                <c:pt idx="1036">
                  <c:v>67500</c:v>
                </c:pt>
                <c:pt idx="1037">
                  <c:v>90000</c:v>
                </c:pt>
                <c:pt idx="1038">
                  <c:v>180000</c:v>
                </c:pt>
                <c:pt idx="1039">
                  <c:v>135000</c:v>
                </c:pt>
                <c:pt idx="1040">
                  <c:v>135000</c:v>
                </c:pt>
                <c:pt idx="1041">
                  <c:v>180000</c:v>
                </c:pt>
                <c:pt idx="1042">
                  <c:v>103500</c:v>
                </c:pt>
                <c:pt idx="1043">
                  <c:v>202500</c:v>
                </c:pt>
                <c:pt idx="1044">
                  <c:v>202500</c:v>
                </c:pt>
                <c:pt idx="1045">
                  <c:v>112500</c:v>
                </c:pt>
                <c:pt idx="1046">
                  <c:v>99000</c:v>
                </c:pt>
                <c:pt idx="1047">
                  <c:v>45000</c:v>
                </c:pt>
                <c:pt idx="1048">
                  <c:v>310500</c:v>
                </c:pt>
                <c:pt idx="1049">
                  <c:v>81000</c:v>
                </c:pt>
                <c:pt idx="1050">
                  <c:v>135000</c:v>
                </c:pt>
                <c:pt idx="1051">
                  <c:v>135000</c:v>
                </c:pt>
                <c:pt idx="1052">
                  <c:v>234000</c:v>
                </c:pt>
                <c:pt idx="1053">
                  <c:v>180000</c:v>
                </c:pt>
                <c:pt idx="1054">
                  <c:v>121500</c:v>
                </c:pt>
                <c:pt idx="1055">
                  <c:v>225000</c:v>
                </c:pt>
                <c:pt idx="1056">
                  <c:v>90000</c:v>
                </c:pt>
                <c:pt idx="1057">
                  <c:v>202500</c:v>
                </c:pt>
                <c:pt idx="1058">
                  <c:v>270000</c:v>
                </c:pt>
                <c:pt idx="1059">
                  <c:v>135000</c:v>
                </c:pt>
                <c:pt idx="1060">
                  <c:v>247500</c:v>
                </c:pt>
                <c:pt idx="1061">
                  <c:v>135000</c:v>
                </c:pt>
                <c:pt idx="1062">
                  <c:v>157500</c:v>
                </c:pt>
                <c:pt idx="1063">
                  <c:v>121500</c:v>
                </c:pt>
                <c:pt idx="1064">
                  <c:v>292500</c:v>
                </c:pt>
                <c:pt idx="1065">
                  <c:v>450000</c:v>
                </c:pt>
                <c:pt idx="1066">
                  <c:v>202500</c:v>
                </c:pt>
                <c:pt idx="1067">
                  <c:v>315000</c:v>
                </c:pt>
                <c:pt idx="1068">
                  <c:v>94500</c:v>
                </c:pt>
                <c:pt idx="1069">
                  <c:v>180000</c:v>
                </c:pt>
                <c:pt idx="1070">
                  <c:v>202500</c:v>
                </c:pt>
                <c:pt idx="1071">
                  <c:v>54000</c:v>
                </c:pt>
                <c:pt idx="1072">
                  <c:v>157500</c:v>
                </c:pt>
                <c:pt idx="1073">
                  <c:v>225000</c:v>
                </c:pt>
                <c:pt idx="1074">
                  <c:v>76500</c:v>
                </c:pt>
                <c:pt idx="1075">
                  <c:v>337500</c:v>
                </c:pt>
                <c:pt idx="1076">
                  <c:v>112500</c:v>
                </c:pt>
                <c:pt idx="1077">
                  <c:v>112500</c:v>
                </c:pt>
                <c:pt idx="1078">
                  <c:v>180000</c:v>
                </c:pt>
                <c:pt idx="1079">
                  <c:v>171000</c:v>
                </c:pt>
                <c:pt idx="1080">
                  <c:v>135000</c:v>
                </c:pt>
                <c:pt idx="1081">
                  <c:v>315000</c:v>
                </c:pt>
                <c:pt idx="1082">
                  <c:v>225000</c:v>
                </c:pt>
                <c:pt idx="1083">
                  <c:v>202500</c:v>
                </c:pt>
                <c:pt idx="1084">
                  <c:v>135000</c:v>
                </c:pt>
                <c:pt idx="1085">
                  <c:v>135000</c:v>
                </c:pt>
                <c:pt idx="1086">
                  <c:v>67500</c:v>
                </c:pt>
                <c:pt idx="1087">
                  <c:v>225000</c:v>
                </c:pt>
                <c:pt idx="1088">
                  <c:v>130500</c:v>
                </c:pt>
                <c:pt idx="1089">
                  <c:v>112500</c:v>
                </c:pt>
                <c:pt idx="1090">
                  <c:v>157500</c:v>
                </c:pt>
                <c:pt idx="1091">
                  <c:v>130500</c:v>
                </c:pt>
                <c:pt idx="1092">
                  <c:v>90000</c:v>
                </c:pt>
                <c:pt idx="1093">
                  <c:v>135000</c:v>
                </c:pt>
                <c:pt idx="1094">
                  <c:v>270000</c:v>
                </c:pt>
                <c:pt idx="1095">
                  <c:v>67500</c:v>
                </c:pt>
                <c:pt idx="1096">
                  <c:v>135000</c:v>
                </c:pt>
                <c:pt idx="1097">
                  <c:v>81000</c:v>
                </c:pt>
                <c:pt idx="1098">
                  <c:v>247500</c:v>
                </c:pt>
                <c:pt idx="1099">
                  <c:v>112500</c:v>
                </c:pt>
                <c:pt idx="1100">
                  <c:v>135000</c:v>
                </c:pt>
                <c:pt idx="1101">
                  <c:v>225000</c:v>
                </c:pt>
                <c:pt idx="1102">
                  <c:v>135000</c:v>
                </c:pt>
                <c:pt idx="1103">
                  <c:v>315000</c:v>
                </c:pt>
                <c:pt idx="1104">
                  <c:v>90000</c:v>
                </c:pt>
                <c:pt idx="1105">
                  <c:v>180000</c:v>
                </c:pt>
                <c:pt idx="1106">
                  <c:v>112500</c:v>
                </c:pt>
                <c:pt idx="1107">
                  <c:v>270000</c:v>
                </c:pt>
                <c:pt idx="1108">
                  <c:v>135000</c:v>
                </c:pt>
                <c:pt idx="1109">
                  <c:v>180000</c:v>
                </c:pt>
                <c:pt idx="1110">
                  <c:v>180000</c:v>
                </c:pt>
                <c:pt idx="1111">
                  <c:v>126000</c:v>
                </c:pt>
                <c:pt idx="1112">
                  <c:v>112500</c:v>
                </c:pt>
                <c:pt idx="1113">
                  <c:v>67050</c:v>
                </c:pt>
                <c:pt idx="1114">
                  <c:v>135000</c:v>
                </c:pt>
                <c:pt idx="1115">
                  <c:v>135000</c:v>
                </c:pt>
                <c:pt idx="1116">
                  <c:v>67500</c:v>
                </c:pt>
                <c:pt idx="1117">
                  <c:v>103500</c:v>
                </c:pt>
                <c:pt idx="1118">
                  <c:v>156600</c:v>
                </c:pt>
                <c:pt idx="1119">
                  <c:v>126000</c:v>
                </c:pt>
                <c:pt idx="1120">
                  <c:v>135000</c:v>
                </c:pt>
                <c:pt idx="1121">
                  <c:v>225000</c:v>
                </c:pt>
                <c:pt idx="1122">
                  <c:v>112500</c:v>
                </c:pt>
                <c:pt idx="1123">
                  <c:v>360000</c:v>
                </c:pt>
                <c:pt idx="1124">
                  <c:v>157500</c:v>
                </c:pt>
                <c:pt idx="1125">
                  <c:v>247500</c:v>
                </c:pt>
                <c:pt idx="1126">
                  <c:v>292500</c:v>
                </c:pt>
                <c:pt idx="1127">
                  <c:v>157500</c:v>
                </c:pt>
                <c:pt idx="1128">
                  <c:v>315000</c:v>
                </c:pt>
                <c:pt idx="1129">
                  <c:v>292500</c:v>
                </c:pt>
                <c:pt idx="1130">
                  <c:v>112500</c:v>
                </c:pt>
                <c:pt idx="1131">
                  <c:v>315000</c:v>
                </c:pt>
                <c:pt idx="1132">
                  <c:v>112500</c:v>
                </c:pt>
                <c:pt idx="1133">
                  <c:v>202500</c:v>
                </c:pt>
                <c:pt idx="1134">
                  <c:v>180000</c:v>
                </c:pt>
                <c:pt idx="1135">
                  <c:v>36000</c:v>
                </c:pt>
                <c:pt idx="1136">
                  <c:v>90000</c:v>
                </c:pt>
                <c:pt idx="1137">
                  <c:v>180000</c:v>
                </c:pt>
                <c:pt idx="1138">
                  <c:v>112500</c:v>
                </c:pt>
                <c:pt idx="1139">
                  <c:v>292500</c:v>
                </c:pt>
                <c:pt idx="1140">
                  <c:v>135000</c:v>
                </c:pt>
                <c:pt idx="1141">
                  <c:v>90000</c:v>
                </c:pt>
                <c:pt idx="1142">
                  <c:v>180000</c:v>
                </c:pt>
                <c:pt idx="1143">
                  <c:v>270000</c:v>
                </c:pt>
                <c:pt idx="1144">
                  <c:v>135000</c:v>
                </c:pt>
                <c:pt idx="1145">
                  <c:v>157500</c:v>
                </c:pt>
                <c:pt idx="1146">
                  <c:v>112500</c:v>
                </c:pt>
                <c:pt idx="1147">
                  <c:v>180000</c:v>
                </c:pt>
                <c:pt idx="1148">
                  <c:v>112500</c:v>
                </c:pt>
                <c:pt idx="1149">
                  <c:v>85500</c:v>
                </c:pt>
                <c:pt idx="1150">
                  <c:v>810000</c:v>
                </c:pt>
                <c:pt idx="1151">
                  <c:v>81000</c:v>
                </c:pt>
                <c:pt idx="1152">
                  <c:v>202500</c:v>
                </c:pt>
                <c:pt idx="1153">
                  <c:v>315000</c:v>
                </c:pt>
                <c:pt idx="1154">
                  <c:v>90000</c:v>
                </c:pt>
                <c:pt idx="1155">
                  <c:v>247891.5</c:v>
                </c:pt>
                <c:pt idx="1156">
                  <c:v>225000</c:v>
                </c:pt>
                <c:pt idx="1157">
                  <c:v>225000</c:v>
                </c:pt>
                <c:pt idx="1158">
                  <c:v>180000</c:v>
                </c:pt>
                <c:pt idx="1159">
                  <c:v>67500</c:v>
                </c:pt>
                <c:pt idx="1160">
                  <c:v>67500</c:v>
                </c:pt>
                <c:pt idx="1161">
                  <c:v>135000</c:v>
                </c:pt>
                <c:pt idx="1162">
                  <c:v>180000</c:v>
                </c:pt>
                <c:pt idx="1163">
                  <c:v>202500</c:v>
                </c:pt>
                <c:pt idx="1164">
                  <c:v>89100</c:v>
                </c:pt>
                <c:pt idx="1165">
                  <c:v>270000</c:v>
                </c:pt>
                <c:pt idx="1166">
                  <c:v>211500</c:v>
                </c:pt>
                <c:pt idx="1167">
                  <c:v>157500</c:v>
                </c:pt>
                <c:pt idx="1168">
                  <c:v>180000</c:v>
                </c:pt>
                <c:pt idx="1169">
                  <c:v>157500</c:v>
                </c:pt>
                <c:pt idx="1170">
                  <c:v>67500</c:v>
                </c:pt>
                <c:pt idx="1171">
                  <c:v>247500</c:v>
                </c:pt>
                <c:pt idx="1172">
                  <c:v>180000</c:v>
                </c:pt>
                <c:pt idx="1173">
                  <c:v>135000</c:v>
                </c:pt>
                <c:pt idx="1174">
                  <c:v>135000</c:v>
                </c:pt>
                <c:pt idx="1175">
                  <c:v>58500</c:v>
                </c:pt>
                <c:pt idx="1176">
                  <c:v>315000</c:v>
                </c:pt>
                <c:pt idx="1177">
                  <c:v>67500</c:v>
                </c:pt>
                <c:pt idx="1178">
                  <c:v>135000</c:v>
                </c:pt>
                <c:pt idx="1179">
                  <c:v>236799</c:v>
                </c:pt>
                <c:pt idx="1180">
                  <c:v>76500</c:v>
                </c:pt>
                <c:pt idx="1181">
                  <c:v>180000</c:v>
                </c:pt>
                <c:pt idx="1182">
                  <c:v>112500</c:v>
                </c:pt>
                <c:pt idx="1183">
                  <c:v>225000</c:v>
                </c:pt>
                <c:pt idx="1184">
                  <c:v>67500</c:v>
                </c:pt>
                <c:pt idx="1185">
                  <c:v>180000</c:v>
                </c:pt>
                <c:pt idx="1186">
                  <c:v>121500</c:v>
                </c:pt>
                <c:pt idx="1187">
                  <c:v>112500</c:v>
                </c:pt>
                <c:pt idx="1188">
                  <c:v>157500</c:v>
                </c:pt>
                <c:pt idx="1189">
                  <c:v>90000</c:v>
                </c:pt>
                <c:pt idx="1190">
                  <c:v>202500</c:v>
                </c:pt>
                <c:pt idx="1191">
                  <c:v>67500</c:v>
                </c:pt>
                <c:pt idx="1192">
                  <c:v>135000</c:v>
                </c:pt>
                <c:pt idx="1193">
                  <c:v>135000</c:v>
                </c:pt>
                <c:pt idx="1194">
                  <c:v>126000</c:v>
                </c:pt>
                <c:pt idx="1195">
                  <c:v>270000</c:v>
                </c:pt>
                <c:pt idx="1196">
                  <c:v>126000</c:v>
                </c:pt>
                <c:pt idx="1197">
                  <c:v>103500</c:v>
                </c:pt>
                <c:pt idx="1198">
                  <c:v>157500</c:v>
                </c:pt>
                <c:pt idx="1199">
                  <c:v>180000</c:v>
                </c:pt>
                <c:pt idx="1200">
                  <c:v>157500</c:v>
                </c:pt>
                <c:pt idx="1201">
                  <c:v>135000</c:v>
                </c:pt>
                <c:pt idx="1202">
                  <c:v>202500</c:v>
                </c:pt>
                <c:pt idx="1203">
                  <c:v>135000</c:v>
                </c:pt>
                <c:pt idx="1204">
                  <c:v>96453</c:v>
                </c:pt>
                <c:pt idx="1205">
                  <c:v>76500</c:v>
                </c:pt>
                <c:pt idx="1206">
                  <c:v>67500</c:v>
                </c:pt>
                <c:pt idx="1207">
                  <c:v>225000</c:v>
                </c:pt>
                <c:pt idx="1208">
                  <c:v>157500</c:v>
                </c:pt>
                <c:pt idx="1209">
                  <c:v>225000</c:v>
                </c:pt>
                <c:pt idx="1210">
                  <c:v>157500</c:v>
                </c:pt>
                <c:pt idx="1211">
                  <c:v>108000</c:v>
                </c:pt>
                <c:pt idx="1212">
                  <c:v>405000</c:v>
                </c:pt>
                <c:pt idx="1213">
                  <c:v>198000</c:v>
                </c:pt>
                <c:pt idx="1214">
                  <c:v>90000</c:v>
                </c:pt>
                <c:pt idx="1215">
                  <c:v>180000</c:v>
                </c:pt>
                <c:pt idx="1216">
                  <c:v>135000</c:v>
                </c:pt>
                <c:pt idx="1217">
                  <c:v>135000</c:v>
                </c:pt>
                <c:pt idx="1218">
                  <c:v>126000</c:v>
                </c:pt>
                <c:pt idx="1219">
                  <c:v>157500</c:v>
                </c:pt>
                <c:pt idx="1220">
                  <c:v>630000</c:v>
                </c:pt>
                <c:pt idx="1221">
                  <c:v>157500</c:v>
                </c:pt>
                <c:pt idx="1222">
                  <c:v>247500</c:v>
                </c:pt>
                <c:pt idx="1223">
                  <c:v>180000</c:v>
                </c:pt>
                <c:pt idx="1224">
                  <c:v>157500</c:v>
                </c:pt>
                <c:pt idx="1225">
                  <c:v>126000</c:v>
                </c:pt>
                <c:pt idx="1226">
                  <c:v>292500</c:v>
                </c:pt>
                <c:pt idx="1227">
                  <c:v>180000</c:v>
                </c:pt>
                <c:pt idx="1228">
                  <c:v>346500</c:v>
                </c:pt>
                <c:pt idx="1229">
                  <c:v>247500</c:v>
                </c:pt>
                <c:pt idx="1230">
                  <c:v>202500</c:v>
                </c:pt>
                <c:pt idx="1231">
                  <c:v>135000</c:v>
                </c:pt>
                <c:pt idx="1232">
                  <c:v>67500</c:v>
                </c:pt>
                <c:pt idx="1233">
                  <c:v>157500</c:v>
                </c:pt>
                <c:pt idx="1234">
                  <c:v>112500</c:v>
                </c:pt>
                <c:pt idx="1235">
                  <c:v>112500</c:v>
                </c:pt>
                <c:pt idx="1236">
                  <c:v>364500</c:v>
                </c:pt>
                <c:pt idx="1237">
                  <c:v>180000</c:v>
                </c:pt>
                <c:pt idx="1238">
                  <c:v>112500</c:v>
                </c:pt>
                <c:pt idx="1239">
                  <c:v>270000</c:v>
                </c:pt>
                <c:pt idx="1240">
                  <c:v>72450</c:v>
                </c:pt>
                <c:pt idx="1241">
                  <c:v>112500</c:v>
                </c:pt>
                <c:pt idx="1242">
                  <c:v>90000</c:v>
                </c:pt>
                <c:pt idx="1243">
                  <c:v>103500</c:v>
                </c:pt>
                <c:pt idx="1244">
                  <c:v>144000</c:v>
                </c:pt>
                <c:pt idx="1245">
                  <c:v>180000</c:v>
                </c:pt>
                <c:pt idx="1246">
                  <c:v>130500</c:v>
                </c:pt>
                <c:pt idx="1247">
                  <c:v>337500</c:v>
                </c:pt>
                <c:pt idx="1248">
                  <c:v>202500</c:v>
                </c:pt>
                <c:pt idx="1249">
                  <c:v>157500</c:v>
                </c:pt>
                <c:pt idx="1250">
                  <c:v>225000</c:v>
                </c:pt>
                <c:pt idx="1251">
                  <c:v>94500</c:v>
                </c:pt>
                <c:pt idx="1252">
                  <c:v>140850</c:v>
                </c:pt>
                <c:pt idx="1253">
                  <c:v>337500</c:v>
                </c:pt>
                <c:pt idx="1254">
                  <c:v>144000</c:v>
                </c:pt>
                <c:pt idx="1255">
                  <c:v>148500</c:v>
                </c:pt>
                <c:pt idx="1256">
                  <c:v>166500</c:v>
                </c:pt>
                <c:pt idx="1257">
                  <c:v>112500</c:v>
                </c:pt>
                <c:pt idx="1258">
                  <c:v>90000</c:v>
                </c:pt>
                <c:pt idx="1259">
                  <c:v>76995</c:v>
                </c:pt>
                <c:pt idx="1260">
                  <c:v>252000</c:v>
                </c:pt>
                <c:pt idx="1261">
                  <c:v>180000</c:v>
                </c:pt>
                <c:pt idx="1262">
                  <c:v>211500</c:v>
                </c:pt>
                <c:pt idx="1263">
                  <c:v>270000</c:v>
                </c:pt>
                <c:pt idx="1264">
                  <c:v>180000</c:v>
                </c:pt>
                <c:pt idx="1265">
                  <c:v>157500</c:v>
                </c:pt>
                <c:pt idx="1266">
                  <c:v>67500</c:v>
                </c:pt>
                <c:pt idx="1267">
                  <c:v>112500</c:v>
                </c:pt>
                <c:pt idx="1268">
                  <c:v>112500</c:v>
                </c:pt>
                <c:pt idx="1269">
                  <c:v>117000</c:v>
                </c:pt>
                <c:pt idx="1270">
                  <c:v>135000</c:v>
                </c:pt>
                <c:pt idx="1271">
                  <c:v>202500</c:v>
                </c:pt>
                <c:pt idx="1272">
                  <c:v>51750</c:v>
                </c:pt>
                <c:pt idx="1273">
                  <c:v>81000</c:v>
                </c:pt>
                <c:pt idx="1274">
                  <c:v>126000</c:v>
                </c:pt>
                <c:pt idx="1275">
                  <c:v>225000</c:v>
                </c:pt>
                <c:pt idx="1276">
                  <c:v>189000</c:v>
                </c:pt>
                <c:pt idx="1277">
                  <c:v>283500</c:v>
                </c:pt>
                <c:pt idx="1278">
                  <c:v>90000</c:v>
                </c:pt>
                <c:pt idx="1279">
                  <c:v>193500</c:v>
                </c:pt>
                <c:pt idx="1280">
                  <c:v>225000</c:v>
                </c:pt>
                <c:pt idx="1281">
                  <c:v>63000</c:v>
                </c:pt>
                <c:pt idx="1282">
                  <c:v>90000</c:v>
                </c:pt>
                <c:pt idx="1283">
                  <c:v>180000</c:v>
                </c:pt>
                <c:pt idx="1284">
                  <c:v>315000</c:v>
                </c:pt>
                <c:pt idx="1285">
                  <c:v>135000</c:v>
                </c:pt>
                <c:pt idx="1286">
                  <c:v>112500</c:v>
                </c:pt>
                <c:pt idx="1287">
                  <c:v>234823.5</c:v>
                </c:pt>
                <c:pt idx="1288">
                  <c:v>67500</c:v>
                </c:pt>
                <c:pt idx="1289">
                  <c:v>112500</c:v>
                </c:pt>
                <c:pt idx="1290">
                  <c:v>225000</c:v>
                </c:pt>
                <c:pt idx="1291">
                  <c:v>157500</c:v>
                </c:pt>
                <c:pt idx="1292">
                  <c:v>112500</c:v>
                </c:pt>
                <c:pt idx="1293">
                  <c:v>225000</c:v>
                </c:pt>
                <c:pt idx="1294">
                  <c:v>180000</c:v>
                </c:pt>
                <c:pt idx="1295">
                  <c:v>166500</c:v>
                </c:pt>
                <c:pt idx="1296">
                  <c:v>166500</c:v>
                </c:pt>
                <c:pt idx="1297">
                  <c:v>292500</c:v>
                </c:pt>
                <c:pt idx="1298">
                  <c:v>157500</c:v>
                </c:pt>
                <c:pt idx="1299">
                  <c:v>72000</c:v>
                </c:pt>
                <c:pt idx="1300">
                  <c:v>112500</c:v>
                </c:pt>
                <c:pt idx="1301">
                  <c:v>180000</c:v>
                </c:pt>
                <c:pt idx="1302">
                  <c:v>360000</c:v>
                </c:pt>
                <c:pt idx="1303">
                  <c:v>135000</c:v>
                </c:pt>
                <c:pt idx="1304">
                  <c:v>67500</c:v>
                </c:pt>
                <c:pt idx="1305">
                  <c:v>270000</c:v>
                </c:pt>
                <c:pt idx="1306">
                  <c:v>450000</c:v>
                </c:pt>
                <c:pt idx="1307">
                  <c:v>157500</c:v>
                </c:pt>
                <c:pt idx="1308">
                  <c:v>270000</c:v>
                </c:pt>
                <c:pt idx="1309">
                  <c:v>144000</c:v>
                </c:pt>
                <c:pt idx="1310">
                  <c:v>225000</c:v>
                </c:pt>
                <c:pt idx="1311">
                  <c:v>121500</c:v>
                </c:pt>
                <c:pt idx="1312">
                  <c:v>270000</c:v>
                </c:pt>
                <c:pt idx="1313">
                  <c:v>112500</c:v>
                </c:pt>
                <c:pt idx="1314">
                  <c:v>76500</c:v>
                </c:pt>
                <c:pt idx="1315">
                  <c:v>90000</c:v>
                </c:pt>
                <c:pt idx="1316">
                  <c:v>135000</c:v>
                </c:pt>
                <c:pt idx="1317">
                  <c:v>90000</c:v>
                </c:pt>
                <c:pt idx="1318">
                  <c:v>216000</c:v>
                </c:pt>
                <c:pt idx="1319">
                  <c:v>72000</c:v>
                </c:pt>
                <c:pt idx="1320">
                  <c:v>157500</c:v>
                </c:pt>
                <c:pt idx="1321">
                  <c:v>112500</c:v>
                </c:pt>
                <c:pt idx="1322">
                  <c:v>112500</c:v>
                </c:pt>
                <c:pt idx="1323">
                  <c:v>112500</c:v>
                </c:pt>
                <c:pt idx="1324">
                  <c:v>202500</c:v>
                </c:pt>
                <c:pt idx="1325">
                  <c:v>270000</c:v>
                </c:pt>
                <c:pt idx="1326">
                  <c:v>225000</c:v>
                </c:pt>
                <c:pt idx="1327">
                  <c:v>135000</c:v>
                </c:pt>
                <c:pt idx="1328">
                  <c:v>180000</c:v>
                </c:pt>
                <c:pt idx="1329">
                  <c:v>90000</c:v>
                </c:pt>
                <c:pt idx="1330">
                  <c:v>207000</c:v>
                </c:pt>
                <c:pt idx="1331">
                  <c:v>157500</c:v>
                </c:pt>
                <c:pt idx="1332">
                  <c:v>180000</c:v>
                </c:pt>
                <c:pt idx="1333">
                  <c:v>90000</c:v>
                </c:pt>
                <c:pt idx="1334">
                  <c:v>301500</c:v>
                </c:pt>
                <c:pt idx="1335">
                  <c:v>180000</c:v>
                </c:pt>
                <c:pt idx="1336">
                  <c:v>157500</c:v>
                </c:pt>
                <c:pt idx="1337">
                  <c:v>225000</c:v>
                </c:pt>
                <c:pt idx="1338">
                  <c:v>90000</c:v>
                </c:pt>
                <c:pt idx="1339">
                  <c:v>112500</c:v>
                </c:pt>
                <c:pt idx="1340">
                  <c:v>247500</c:v>
                </c:pt>
                <c:pt idx="1341">
                  <c:v>90000</c:v>
                </c:pt>
                <c:pt idx="1342">
                  <c:v>270000</c:v>
                </c:pt>
                <c:pt idx="1343">
                  <c:v>292500</c:v>
                </c:pt>
                <c:pt idx="1344">
                  <c:v>360000</c:v>
                </c:pt>
                <c:pt idx="1345">
                  <c:v>225000</c:v>
                </c:pt>
                <c:pt idx="1346">
                  <c:v>202500</c:v>
                </c:pt>
                <c:pt idx="1347">
                  <c:v>157500</c:v>
                </c:pt>
                <c:pt idx="1348">
                  <c:v>157500</c:v>
                </c:pt>
                <c:pt idx="1349">
                  <c:v>135000</c:v>
                </c:pt>
                <c:pt idx="1350">
                  <c:v>189000</c:v>
                </c:pt>
                <c:pt idx="1351">
                  <c:v>144000</c:v>
                </c:pt>
                <c:pt idx="1352">
                  <c:v>67500</c:v>
                </c:pt>
                <c:pt idx="1353">
                  <c:v>76500</c:v>
                </c:pt>
                <c:pt idx="1354">
                  <c:v>202500</c:v>
                </c:pt>
                <c:pt idx="1355">
                  <c:v>225000</c:v>
                </c:pt>
                <c:pt idx="1356">
                  <c:v>202500</c:v>
                </c:pt>
                <c:pt idx="1357">
                  <c:v>157500</c:v>
                </c:pt>
                <c:pt idx="1358">
                  <c:v>139500</c:v>
                </c:pt>
                <c:pt idx="1359">
                  <c:v>112500</c:v>
                </c:pt>
                <c:pt idx="1360">
                  <c:v>202500</c:v>
                </c:pt>
                <c:pt idx="1361">
                  <c:v>126000</c:v>
                </c:pt>
                <c:pt idx="1362">
                  <c:v>360000</c:v>
                </c:pt>
                <c:pt idx="1363">
                  <c:v>157500</c:v>
                </c:pt>
                <c:pt idx="1364">
                  <c:v>67500</c:v>
                </c:pt>
                <c:pt idx="1365">
                  <c:v>126000</c:v>
                </c:pt>
                <c:pt idx="1366">
                  <c:v>202500</c:v>
                </c:pt>
                <c:pt idx="1367">
                  <c:v>225000</c:v>
                </c:pt>
                <c:pt idx="1368">
                  <c:v>180000</c:v>
                </c:pt>
                <c:pt idx="1369">
                  <c:v>292500</c:v>
                </c:pt>
                <c:pt idx="1370">
                  <c:v>157500</c:v>
                </c:pt>
                <c:pt idx="1371">
                  <c:v>166500</c:v>
                </c:pt>
                <c:pt idx="1372">
                  <c:v>157500</c:v>
                </c:pt>
                <c:pt idx="1373">
                  <c:v>157500</c:v>
                </c:pt>
                <c:pt idx="1374">
                  <c:v>360000</c:v>
                </c:pt>
                <c:pt idx="1375">
                  <c:v>115200</c:v>
                </c:pt>
                <c:pt idx="1376">
                  <c:v>81000</c:v>
                </c:pt>
                <c:pt idx="1377">
                  <c:v>76500</c:v>
                </c:pt>
                <c:pt idx="1378">
                  <c:v>135000</c:v>
                </c:pt>
                <c:pt idx="1379">
                  <c:v>76500</c:v>
                </c:pt>
                <c:pt idx="1380">
                  <c:v>126000</c:v>
                </c:pt>
                <c:pt idx="1381">
                  <c:v>198000</c:v>
                </c:pt>
                <c:pt idx="1382">
                  <c:v>189000</c:v>
                </c:pt>
                <c:pt idx="1383">
                  <c:v>90000</c:v>
                </c:pt>
                <c:pt idx="1384">
                  <c:v>90000</c:v>
                </c:pt>
                <c:pt idx="1385">
                  <c:v>157500</c:v>
                </c:pt>
                <c:pt idx="1386">
                  <c:v>67500</c:v>
                </c:pt>
                <c:pt idx="1387">
                  <c:v>112500</c:v>
                </c:pt>
                <c:pt idx="1388">
                  <c:v>126000</c:v>
                </c:pt>
                <c:pt idx="1389">
                  <c:v>112500</c:v>
                </c:pt>
                <c:pt idx="1390">
                  <c:v>202500</c:v>
                </c:pt>
                <c:pt idx="1391">
                  <c:v>112500</c:v>
                </c:pt>
                <c:pt idx="1392">
                  <c:v>90000</c:v>
                </c:pt>
                <c:pt idx="1393">
                  <c:v>117000</c:v>
                </c:pt>
                <c:pt idx="1394">
                  <c:v>180000</c:v>
                </c:pt>
                <c:pt idx="1395">
                  <c:v>135000</c:v>
                </c:pt>
                <c:pt idx="1396">
                  <c:v>292500</c:v>
                </c:pt>
                <c:pt idx="1397">
                  <c:v>135000</c:v>
                </c:pt>
                <c:pt idx="1398">
                  <c:v>1080000</c:v>
                </c:pt>
                <c:pt idx="1399">
                  <c:v>112500</c:v>
                </c:pt>
                <c:pt idx="1400">
                  <c:v>157500</c:v>
                </c:pt>
                <c:pt idx="1401">
                  <c:v>180000</c:v>
                </c:pt>
                <c:pt idx="1402">
                  <c:v>135000</c:v>
                </c:pt>
                <c:pt idx="1403">
                  <c:v>90000</c:v>
                </c:pt>
                <c:pt idx="1404">
                  <c:v>112500</c:v>
                </c:pt>
                <c:pt idx="1405">
                  <c:v>112500</c:v>
                </c:pt>
                <c:pt idx="1406">
                  <c:v>202500</c:v>
                </c:pt>
                <c:pt idx="1407">
                  <c:v>202500</c:v>
                </c:pt>
                <c:pt idx="1408">
                  <c:v>157500</c:v>
                </c:pt>
                <c:pt idx="1409">
                  <c:v>135000</c:v>
                </c:pt>
                <c:pt idx="1410">
                  <c:v>157500</c:v>
                </c:pt>
                <c:pt idx="1411">
                  <c:v>135000</c:v>
                </c:pt>
                <c:pt idx="1412">
                  <c:v>225000</c:v>
                </c:pt>
                <c:pt idx="1413">
                  <c:v>225000</c:v>
                </c:pt>
                <c:pt idx="1414">
                  <c:v>126000</c:v>
                </c:pt>
                <c:pt idx="1415">
                  <c:v>135000</c:v>
                </c:pt>
                <c:pt idx="1416">
                  <c:v>112500</c:v>
                </c:pt>
                <c:pt idx="1417">
                  <c:v>121500</c:v>
                </c:pt>
                <c:pt idx="1418">
                  <c:v>247500</c:v>
                </c:pt>
                <c:pt idx="1419">
                  <c:v>112500</c:v>
                </c:pt>
                <c:pt idx="1420">
                  <c:v>405000</c:v>
                </c:pt>
                <c:pt idx="1421">
                  <c:v>90000</c:v>
                </c:pt>
                <c:pt idx="1422">
                  <c:v>337500</c:v>
                </c:pt>
                <c:pt idx="1423">
                  <c:v>202500</c:v>
                </c:pt>
                <c:pt idx="1424">
                  <c:v>112500</c:v>
                </c:pt>
                <c:pt idx="1425">
                  <c:v>180000</c:v>
                </c:pt>
                <c:pt idx="1426">
                  <c:v>225000</c:v>
                </c:pt>
                <c:pt idx="1427">
                  <c:v>90000</c:v>
                </c:pt>
                <c:pt idx="1428">
                  <c:v>112500</c:v>
                </c:pt>
                <c:pt idx="1429">
                  <c:v>99000</c:v>
                </c:pt>
                <c:pt idx="1430">
                  <c:v>67500</c:v>
                </c:pt>
                <c:pt idx="1431">
                  <c:v>180000</c:v>
                </c:pt>
                <c:pt idx="1432">
                  <c:v>135000</c:v>
                </c:pt>
                <c:pt idx="1433">
                  <c:v>202500</c:v>
                </c:pt>
                <c:pt idx="1434">
                  <c:v>180000</c:v>
                </c:pt>
                <c:pt idx="1435">
                  <c:v>382500</c:v>
                </c:pt>
                <c:pt idx="1436">
                  <c:v>225000</c:v>
                </c:pt>
                <c:pt idx="1437">
                  <c:v>126000</c:v>
                </c:pt>
                <c:pt idx="1438">
                  <c:v>180000</c:v>
                </c:pt>
                <c:pt idx="1439">
                  <c:v>238500</c:v>
                </c:pt>
                <c:pt idx="1440">
                  <c:v>292500</c:v>
                </c:pt>
                <c:pt idx="1441">
                  <c:v>202500</c:v>
                </c:pt>
                <c:pt idx="1442">
                  <c:v>126000</c:v>
                </c:pt>
                <c:pt idx="1443">
                  <c:v>112500</c:v>
                </c:pt>
                <c:pt idx="1444">
                  <c:v>270000</c:v>
                </c:pt>
                <c:pt idx="1445">
                  <c:v>54000</c:v>
                </c:pt>
                <c:pt idx="1446">
                  <c:v>81000</c:v>
                </c:pt>
                <c:pt idx="1447">
                  <c:v>202500</c:v>
                </c:pt>
                <c:pt idx="1448">
                  <c:v>157500</c:v>
                </c:pt>
                <c:pt idx="1449">
                  <c:v>112500</c:v>
                </c:pt>
                <c:pt idx="1450">
                  <c:v>144000</c:v>
                </c:pt>
                <c:pt idx="1451">
                  <c:v>180000</c:v>
                </c:pt>
                <c:pt idx="1452">
                  <c:v>157500</c:v>
                </c:pt>
                <c:pt idx="1453">
                  <c:v>157500</c:v>
                </c:pt>
                <c:pt idx="1454">
                  <c:v>225000</c:v>
                </c:pt>
                <c:pt idx="1455">
                  <c:v>90000</c:v>
                </c:pt>
                <c:pt idx="1456">
                  <c:v>450000</c:v>
                </c:pt>
                <c:pt idx="1457">
                  <c:v>67500</c:v>
                </c:pt>
                <c:pt idx="1458">
                  <c:v>630000</c:v>
                </c:pt>
                <c:pt idx="1459">
                  <c:v>76500</c:v>
                </c:pt>
                <c:pt idx="1460">
                  <c:v>315000</c:v>
                </c:pt>
                <c:pt idx="1461">
                  <c:v>234135</c:v>
                </c:pt>
                <c:pt idx="1462">
                  <c:v>76500</c:v>
                </c:pt>
                <c:pt idx="1463">
                  <c:v>135000</c:v>
                </c:pt>
                <c:pt idx="1464">
                  <c:v>135000</c:v>
                </c:pt>
                <c:pt idx="1465">
                  <c:v>171000</c:v>
                </c:pt>
                <c:pt idx="1466">
                  <c:v>270000</c:v>
                </c:pt>
                <c:pt idx="1467">
                  <c:v>112500</c:v>
                </c:pt>
                <c:pt idx="1468">
                  <c:v>157500</c:v>
                </c:pt>
                <c:pt idx="1469">
                  <c:v>90000</c:v>
                </c:pt>
                <c:pt idx="1470">
                  <c:v>292500</c:v>
                </c:pt>
                <c:pt idx="1471">
                  <c:v>247500</c:v>
                </c:pt>
                <c:pt idx="1472">
                  <c:v>202500</c:v>
                </c:pt>
                <c:pt idx="1473">
                  <c:v>405000</c:v>
                </c:pt>
                <c:pt idx="1474">
                  <c:v>157500</c:v>
                </c:pt>
                <c:pt idx="1475">
                  <c:v>720000</c:v>
                </c:pt>
                <c:pt idx="1476">
                  <c:v>292500</c:v>
                </c:pt>
                <c:pt idx="1477">
                  <c:v>67500</c:v>
                </c:pt>
                <c:pt idx="1478">
                  <c:v>112500</c:v>
                </c:pt>
                <c:pt idx="1479">
                  <c:v>180000</c:v>
                </c:pt>
                <c:pt idx="1480">
                  <c:v>112500</c:v>
                </c:pt>
                <c:pt idx="1481">
                  <c:v>247500</c:v>
                </c:pt>
                <c:pt idx="1482">
                  <c:v>180000</c:v>
                </c:pt>
                <c:pt idx="1483">
                  <c:v>225000</c:v>
                </c:pt>
                <c:pt idx="1484">
                  <c:v>112500</c:v>
                </c:pt>
                <c:pt idx="1485">
                  <c:v>270000</c:v>
                </c:pt>
                <c:pt idx="1486">
                  <c:v>157500</c:v>
                </c:pt>
                <c:pt idx="1487">
                  <c:v>135000</c:v>
                </c:pt>
                <c:pt idx="1488">
                  <c:v>157500</c:v>
                </c:pt>
                <c:pt idx="1489">
                  <c:v>99000</c:v>
                </c:pt>
                <c:pt idx="1490">
                  <c:v>171000</c:v>
                </c:pt>
                <c:pt idx="1491">
                  <c:v>292500</c:v>
                </c:pt>
                <c:pt idx="1492">
                  <c:v>139500</c:v>
                </c:pt>
                <c:pt idx="1493">
                  <c:v>90000</c:v>
                </c:pt>
                <c:pt idx="1494">
                  <c:v>153000</c:v>
                </c:pt>
                <c:pt idx="1495">
                  <c:v>202500</c:v>
                </c:pt>
                <c:pt idx="1496">
                  <c:v>315000</c:v>
                </c:pt>
                <c:pt idx="1497">
                  <c:v>157500</c:v>
                </c:pt>
                <c:pt idx="1498">
                  <c:v>81000</c:v>
                </c:pt>
                <c:pt idx="1499">
                  <c:v>157500</c:v>
                </c:pt>
                <c:pt idx="1500">
                  <c:v>130500</c:v>
                </c:pt>
                <c:pt idx="1501">
                  <c:v>157500</c:v>
                </c:pt>
                <c:pt idx="1502">
                  <c:v>202500</c:v>
                </c:pt>
                <c:pt idx="1503">
                  <c:v>216000</c:v>
                </c:pt>
                <c:pt idx="1504">
                  <c:v>135000</c:v>
                </c:pt>
                <c:pt idx="1505">
                  <c:v>90000</c:v>
                </c:pt>
                <c:pt idx="1506">
                  <c:v>126000</c:v>
                </c:pt>
                <c:pt idx="1507">
                  <c:v>135000</c:v>
                </c:pt>
                <c:pt idx="1508">
                  <c:v>72000</c:v>
                </c:pt>
                <c:pt idx="1509">
                  <c:v>202500</c:v>
                </c:pt>
                <c:pt idx="1510">
                  <c:v>450000</c:v>
                </c:pt>
                <c:pt idx="1511">
                  <c:v>90000</c:v>
                </c:pt>
                <c:pt idx="1512">
                  <c:v>157500</c:v>
                </c:pt>
                <c:pt idx="1513">
                  <c:v>81000</c:v>
                </c:pt>
                <c:pt idx="1514">
                  <c:v>292500</c:v>
                </c:pt>
                <c:pt idx="1515">
                  <c:v>270000</c:v>
                </c:pt>
                <c:pt idx="1516">
                  <c:v>157500</c:v>
                </c:pt>
                <c:pt idx="1517">
                  <c:v>315000</c:v>
                </c:pt>
                <c:pt idx="1518">
                  <c:v>315000</c:v>
                </c:pt>
                <c:pt idx="1519">
                  <c:v>54000</c:v>
                </c:pt>
                <c:pt idx="1520">
                  <c:v>135000</c:v>
                </c:pt>
                <c:pt idx="1521">
                  <c:v>117000</c:v>
                </c:pt>
                <c:pt idx="1522">
                  <c:v>139500</c:v>
                </c:pt>
                <c:pt idx="1523">
                  <c:v>180000</c:v>
                </c:pt>
                <c:pt idx="1524">
                  <c:v>67500</c:v>
                </c:pt>
                <c:pt idx="1525">
                  <c:v>90000</c:v>
                </c:pt>
                <c:pt idx="1526">
                  <c:v>90000</c:v>
                </c:pt>
                <c:pt idx="1527">
                  <c:v>67500</c:v>
                </c:pt>
                <c:pt idx="1528">
                  <c:v>67500</c:v>
                </c:pt>
                <c:pt idx="1529">
                  <c:v>180000</c:v>
                </c:pt>
                <c:pt idx="1530">
                  <c:v>292500</c:v>
                </c:pt>
                <c:pt idx="1531">
                  <c:v>360000</c:v>
                </c:pt>
                <c:pt idx="1532">
                  <c:v>247500</c:v>
                </c:pt>
                <c:pt idx="1533">
                  <c:v>360000</c:v>
                </c:pt>
                <c:pt idx="1534">
                  <c:v>247500</c:v>
                </c:pt>
                <c:pt idx="1535">
                  <c:v>225000</c:v>
                </c:pt>
                <c:pt idx="1536">
                  <c:v>225000</c:v>
                </c:pt>
                <c:pt idx="1537">
                  <c:v>112500</c:v>
                </c:pt>
                <c:pt idx="1538">
                  <c:v>270000</c:v>
                </c:pt>
                <c:pt idx="1539">
                  <c:v>315000</c:v>
                </c:pt>
                <c:pt idx="1540">
                  <c:v>54000</c:v>
                </c:pt>
                <c:pt idx="1541">
                  <c:v>166500</c:v>
                </c:pt>
                <c:pt idx="1542">
                  <c:v>130500</c:v>
                </c:pt>
                <c:pt idx="1543">
                  <c:v>202500</c:v>
                </c:pt>
                <c:pt idx="1544">
                  <c:v>90000</c:v>
                </c:pt>
                <c:pt idx="1545">
                  <c:v>225000</c:v>
                </c:pt>
                <c:pt idx="1546">
                  <c:v>360000</c:v>
                </c:pt>
                <c:pt idx="1547">
                  <c:v>157500</c:v>
                </c:pt>
                <c:pt idx="1548">
                  <c:v>180000</c:v>
                </c:pt>
                <c:pt idx="1549">
                  <c:v>112500</c:v>
                </c:pt>
                <c:pt idx="1550">
                  <c:v>112500</c:v>
                </c:pt>
                <c:pt idx="1551">
                  <c:v>135000</c:v>
                </c:pt>
                <c:pt idx="1552">
                  <c:v>153000</c:v>
                </c:pt>
                <c:pt idx="1553">
                  <c:v>180000</c:v>
                </c:pt>
                <c:pt idx="1554">
                  <c:v>225000</c:v>
                </c:pt>
                <c:pt idx="1555">
                  <c:v>225000</c:v>
                </c:pt>
                <c:pt idx="1556">
                  <c:v>180000</c:v>
                </c:pt>
                <c:pt idx="1557">
                  <c:v>378000</c:v>
                </c:pt>
                <c:pt idx="1558">
                  <c:v>202500</c:v>
                </c:pt>
                <c:pt idx="1559">
                  <c:v>76500</c:v>
                </c:pt>
                <c:pt idx="1560">
                  <c:v>360000</c:v>
                </c:pt>
                <c:pt idx="1561">
                  <c:v>25650</c:v>
                </c:pt>
                <c:pt idx="1562">
                  <c:v>112500</c:v>
                </c:pt>
                <c:pt idx="1563">
                  <c:v>202500</c:v>
                </c:pt>
                <c:pt idx="1564">
                  <c:v>247500</c:v>
                </c:pt>
                <c:pt idx="1565">
                  <c:v>121500</c:v>
                </c:pt>
                <c:pt idx="1566">
                  <c:v>315000</c:v>
                </c:pt>
                <c:pt idx="1567">
                  <c:v>90000</c:v>
                </c:pt>
                <c:pt idx="1568">
                  <c:v>157500</c:v>
                </c:pt>
                <c:pt idx="1569">
                  <c:v>112500</c:v>
                </c:pt>
                <c:pt idx="1570">
                  <c:v>135000</c:v>
                </c:pt>
                <c:pt idx="1571">
                  <c:v>112500</c:v>
                </c:pt>
                <c:pt idx="1572">
                  <c:v>67500</c:v>
                </c:pt>
                <c:pt idx="1573">
                  <c:v>315000</c:v>
                </c:pt>
                <c:pt idx="1574">
                  <c:v>112500</c:v>
                </c:pt>
                <c:pt idx="1575">
                  <c:v>306000</c:v>
                </c:pt>
                <c:pt idx="1576">
                  <c:v>135000</c:v>
                </c:pt>
                <c:pt idx="1577">
                  <c:v>135000</c:v>
                </c:pt>
                <c:pt idx="1578">
                  <c:v>67500</c:v>
                </c:pt>
                <c:pt idx="1579">
                  <c:v>292500</c:v>
                </c:pt>
                <c:pt idx="1580">
                  <c:v>189000</c:v>
                </c:pt>
                <c:pt idx="1581">
                  <c:v>225000</c:v>
                </c:pt>
                <c:pt idx="1582">
                  <c:v>121500</c:v>
                </c:pt>
                <c:pt idx="1583">
                  <c:v>180000</c:v>
                </c:pt>
                <c:pt idx="1584">
                  <c:v>189000</c:v>
                </c:pt>
                <c:pt idx="1585">
                  <c:v>247500</c:v>
                </c:pt>
                <c:pt idx="1586">
                  <c:v>225000</c:v>
                </c:pt>
                <c:pt idx="1587">
                  <c:v>171000</c:v>
                </c:pt>
                <c:pt idx="1588">
                  <c:v>76500</c:v>
                </c:pt>
                <c:pt idx="1589">
                  <c:v>112500</c:v>
                </c:pt>
                <c:pt idx="1590">
                  <c:v>99000</c:v>
                </c:pt>
                <c:pt idx="1591">
                  <c:v>135000</c:v>
                </c:pt>
                <c:pt idx="1592">
                  <c:v>112500</c:v>
                </c:pt>
                <c:pt idx="1593">
                  <c:v>90000</c:v>
                </c:pt>
                <c:pt idx="1594">
                  <c:v>202500</c:v>
                </c:pt>
                <c:pt idx="1595">
                  <c:v>180000</c:v>
                </c:pt>
                <c:pt idx="1596">
                  <c:v>135000</c:v>
                </c:pt>
                <c:pt idx="1597">
                  <c:v>157500</c:v>
                </c:pt>
                <c:pt idx="1598">
                  <c:v>112500</c:v>
                </c:pt>
                <c:pt idx="1599">
                  <c:v>135000</c:v>
                </c:pt>
                <c:pt idx="1600">
                  <c:v>1935000</c:v>
                </c:pt>
                <c:pt idx="1601">
                  <c:v>121500</c:v>
                </c:pt>
                <c:pt idx="1602">
                  <c:v>157500</c:v>
                </c:pt>
                <c:pt idx="1603">
                  <c:v>157500</c:v>
                </c:pt>
                <c:pt idx="1604">
                  <c:v>135000</c:v>
                </c:pt>
                <c:pt idx="1605">
                  <c:v>135000</c:v>
                </c:pt>
                <c:pt idx="1606">
                  <c:v>135000</c:v>
                </c:pt>
                <c:pt idx="1607">
                  <c:v>76500</c:v>
                </c:pt>
                <c:pt idx="1608">
                  <c:v>67500</c:v>
                </c:pt>
                <c:pt idx="1609">
                  <c:v>225000</c:v>
                </c:pt>
                <c:pt idx="1610">
                  <c:v>63000</c:v>
                </c:pt>
                <c:pt idx="1611">
                  <c:v>180000</c:v>
                </c:pt>
                <c:pt idx="1612">
                  <c:v>67500</c:v>
                </c:pt>
                <c:pt idx="1613">
                  <c:v>135000</c:v>
                </c:pt>
                <c:pt idx="1614">
                  <c:v>90000</c:v>
                </c:pt>
                <c:pt idx="1615">
                  <c:v>337500</c:v>
                </c:pt>
                <c:pt idx="1616">
                  <c:v>360000</c:v>
                </c:pt>
                <c:pt idx="1617">
                  <c:v>112500</c:v>
                </c:pt>
                <c:pt idx="1618">
                  <c:v>315000</c:v>
                </c:pt>
                <c:pt idx="1619">
                  <c:v>225000</c:v>
                </c:pt>
                <c:pt idx="1620">
                  <c:v>180000</c:v>
                </c:pt>
                <c:pt idx="1621">
                  <c:v>135000</c:v>
                </c:pt>
                <c:pt idx="1622">
                  <c:v>247500</c:v>
                </c:pt>
                <c:pt idx="1623">
                  <c:v>234000</c:v>
                </c:pt>
                <c:pt idx="1624">
                  <c:v>54000</c:v>
                </c:pt>
                <c:pt idx="1625">
                  <c:v>90000</c:v>
                </c:pt>
                <c:pt idx="1626">
                  <c:v>112500</c:v>
                </c:pt>
                <c:pt idx="1627">
                  <c:v>171000</c:v>
                </c:pt>
                <c:pt idx="1628">
                  <c:v>76675.5</c:v>
                </c:pt>
                <c:pt idx="1629">
                  <c:v>135000</c:v>
                </c:pt>
                <c:pt idx="1630">
                  <c:v>90000</c:v>
                </c:pt>
                <c:pt idx="1631">
                  <c:v>112500</c:v>
                </c:pt>
                <c:pt idx="1632">
                  <c:v>157500</c:v>
                </c:pt>
                <c:pt idx="1633">
                  <c:v>81000</c:v>
                </c:pt>
                <c:pt idx="1634">
                  <c:v>157500</c:v>
                </c:pt>
                <c:pt idx="1635">
                  <c:v>67500</c:v>
                </c:pt>
                <c:pt idx="1636">
                  <c:v>99000</c:v>
                </c:pt>
                <c:pt idx="1637">
                  <c:v>121500</c:v>
                </c:pt>
                <c:pt idx="1638">
                  <c:v>157500</c:v>
                </c:pt>
                <c:pt idx="1639">
                  <c:v>65250</c:v>
                </c:pt>
                <c:pt idx="1640">
                  <c:v>270000</c:v>
                </c:pt>
                <c:pt idx="1641">
                  <c:v>99000</c:v>
                </c:pt>
                <c:pt idx="1642">
                  <c:v>225000</c:v>
                </c:pt>
                <c:pt idx="1643">
                  <c:v>135000</c:v>
                </c:pt>
                <c:pt idx="1644">
                  <c:v>90000</c:v>
                </c:pt>
                <c:pt idx="1645">
                  <c:v>135000</c:v>
                </c:pt>
                <c:pt idx="1646">
                  <c:v>90000</c:v>
                </c:pt>
                <c:pt idx="1647">
                  <c:v>315000</c:v>
                </c:pt>
                <c:pt idx="1648">
                  <c:v>112500</c:v>
                </c:pt>
                <c:pt idx="1649">
                  <c:v>81000</c:v>
                </c:pt>
                <c:pt idx="1650">
                  <c:v>180000</c:v>
                </c:pt>
                <c:pt idx="1651">
                  <c:v>112500</c:v>
                </c:pt>
                <c:pt idx="1652">
                  <c:v>256500</c:v>
                </c:pt>
                <c:pt idx="1653">
                  <c:v>225000</c:v>
                </c:pt>
                <c:pt idx="1654">
                  <c:v>112500</c:v>
                </c:pt>
                <c:pt idx="1655">
                  <c:v>360000</c:v>
                </c:pt>
                <c:pt idx="1656">
                  <c:v>144000</c:v>
                </c:pt>
                <c:pt idx="1657">
                  <c:v>216000</c:v>
                </c:pt>
                <c:pt idx="1658">
                  <c:v>157500</c:v>
                </c:pt>
                <c:pt idx="1659">
                  <c:v>292500</c:v>
                </c:pt>
                <c:pt idx="1660">
                  <c:v>225000</c:v>
                </c:pt>
                <c:pt idx="1661">
                  <c:v>135000</c:v>
                </c:pt>
                <c:pt idx="1662">
                  <c:v>540000</c:v>
                </c:pt>
                <c:pt idx="1663">
                  <c:v>180000</c:v>
                </c:pt>
                <c:pt idx="1664">
                  <c:v>225000</c:v>
                </c:pt>
                <c:pt idx="1665">
                  <c:v>202500</c:v>
                </c:pt>
                <c:pt idx="1666">
                  <c:v>405000</c:v>
                </c:pt>
                <c:pt idx="1667">
                  <c:v>108000</c:v>
                </c:pt>
                <c:pt idx="1668">
                  <c:v>270000</c:v>
                </c:pt>
                <c:pt idx="1669">
                  <c:v>180000</c:v>
                </c:pt>
                <c:pt idx="1670">
                  <c:v>225000</c:v>
                </c:pt>
                <c:pt idx="1671">
                  <c:v>315000</c:v>
                </c:pt>
                <c:pt idx="1672">
                  <c:v>148500</c:v>
                </c:pt>
                <c:pt idx="1673">
                  <c:v>135000</c:v>
                </c:pt>
                <c:pt idx="1674">
                  <c:v>270000</c:v>
                </c:pt>
                <c:pt idx="1675">
                  <c:v>247500</c:v>
                </c:pt>
                <c:pt idx="1676">
                  <c:v>405000</c:v>
                </c:pt>
                <c:pt idx="1677">
                  <c:v>315000</c:v>
                </c:pt>
                <c:pt idx="1678">
                  <c:v>180000</c:v>
                </c:pt>
                <c:pt idx="1679">
                  <c:v>108000</c:v>
                </c:pt>
                <c:pt idx="1680">
                  <c:v>105750</c:v>
                </c:pt>
                <c:pt idx="1681">
                  <c:v>135000</c:v>
                </c:pt>
                <c:pt idx="1682">
                  <c:v>157500</c:v>
                </c:pt>
                <c:pt idx="1683">
                  <c:v>112500</c:v>
                </c:pt>
                <c:pt idx="1684">
                  <c:v>270000</c:v>
                </c:pt>
                <c:pt idx="1685">
                  <c:v>157500</c:v>
                </c:pt>
                <c:pt idx="1686">
                  <c:v>171000</c:v>
                </c:pt>
                <c:pt idx="1687">
                  <c:v>157500</c:v>
                </c:pt>
                <c:pt idx="1688">
                  <c:v>78750</c:v>
                </c:pt>
                <c:pt idx="1689">
                  <c:v>225000</c:v>
                </c:pt>
                <c:pt idx="1690">
                  <c:v>157500</c:v>
                </c:pt>
                <c:pt idx="1691">
                  <c:v>135000</c:v>
                </c:pt>
                <c:pt idx="1692">
                  <c:v>180000</c:v>
                </c:pt>
                <c:pt idx="1693">
                  <c:v>121500</c:v>
                </c:pt>
                <c:pt idx="1694">
                  <c:v>112500</c:v>
                </c:pt>
                <c:pt idx="1695">
                  <c:v>225000</c:v>
                </c:pt>
                <c:pt idx="1696">
                  <c:v>396000</c:v>
                </c:pt>
                <c:pt idx="1697">
                  <c:v>135000</c:v>
                </c:pt>
                <c:pt idx="1698">
                  <c:v>153000</c:v>
                </c:pt>
                <c:pt idx="1699">
                  <c:v>90000</c:v>
                </c:pt>
                <c:pt idx="1700">
                  <c:v>171000</c:v>
                </c:pt>
                <c:pt idx="1701">
                  <c:v>121500</c:v>
                </c:pt>
                <c:pt idx="1702">
                  <c:v>67500</c:v>
                </c:pt>
                <c:pt idx="1703">
                  <c:v>81000</c:v>
                </c:pt>
                <c:pt idx="1704">
                  <c:v>157500</c:v>
                </c:pt>
                <c:pt idx="1705">
                  <c:v>225000</c:v>
                </c:pt>
                <c:pt idx="1706">
                  <c:v>189000</c:v>
                </c:pt>
                <c:pt idx="1707">
                  <c:v>81000</c:v>
                </c:pt>
                <c:pt idx="1708">
                  <c:v>90000</c:v>
                </c:pt>
                <c:pt idx="1709">
                  <c:v>202500</c:v>
                </c:pt>
                <c:pt idx="1710">
                  <c:v>121500</c:v>
                </c:pt>
                <c:pt idx="1711">
                  <c:v>112500</c:v>
                </c:pt>
                <c:pt idx="1712">
                  <c:v>112500</c:v>
                </c:pt>
                <c:pt idx="1713">
                  <c:v>112500</c:v>
                </c:pt>
                <c:pt idx="1714">
                  <c:v>157500</c:v>
                </c:pt>
                <c:pt idx="1715">
                  <c:v>126000</c:v>
                </c:pt>
                <c:pt idx="1716">
                  <c:v>126000</c:v>
                </c:pt>
                <c:pt idx="1717">
                  <c:v>67500</c:v>
                </c:pt>
                <c:pt idx="1718">
                  <c:v>103500</c:v>
                </c:pt>
                <c:pt idx="1719">
                  <c:v>112500</c:v>
                </c:pt>
                <c:pt idx="1720">
                  <c:v>166500</c:v>
                </c:pt>
                <c:pt idx="1721">
                  <c:v>117000</c:v>
                </c:pt>
                <c:pt idx="1722">
                  <c:v>112500</c:v>
                </c:pt>
                <c:pt idx="1723">
                  <c:v>157500</c:v>
                </c:pt>
                <c:pt idx="1724">
                  <c:v>112500</c:v>
                </c:pt>
                <c:pt idx="1725">
                  <c:v>135000</c:v>
                </c:pt>
                <c:pt idx="1726">
                  <c:v>121500</c:v>
                </c:pt>
                <c:pt idx="1727">
                  <c:v>180000</c:v>
                </c:pt>
                <c:pt idx="1728">
                  <c:v>189000</c:v>
                </c:pt>
                <c:pt idx="1729">
                  <c:v>180000</c:v>
                </c:pt>
                <c:pt idx="1730">
                  <c:v>135000</c:v>
                </c:pt>
                <c:pt idx="1731">
                  <c:v>64080</c:v>
                </c:pt>
                <c:pt idx="1732">
                  <c:v>112500</c:v>
                </c:pt>
                <c:pt idx="1733">
                  <c:v>166500</c:v>
                </c:pt>
                <c:pt idx="1734">
                  <c:v>135000</c:v>
                </c:pt>
                <c:pt idx="1735">
                  <c:v>135000</c:v>
                </c:pt>
                <c:pt idx="1736">
                  <c:v>90000</c:v>
                </c:pt>
                <c:pt idx="1737">
                  <c:v>103500</c:v>
                </c:pt>
                <c:pt idx="1738">
                  <c:v>180000</c:v>
                </c:pt>
                <c:pt idx="1739">
                  <c:v>112500</c:v>
                </c:pt>
                <c:pt idx="1740">
                  <c:v>67500</c:v>
                </c:pt>
                <c:pt idx="1741">
                  <c:v>369000</c:v>
                </c:pt>
                <c:pt idx="1742">
                  <c:v>168750</c:v>
                </c:pt>
                <c:pt idx="1743">
                  <c:v>360000</c:v>
                </c:pt>
                <c:pt idx="1744">
                  <c:v>112500</c:v>
                </c:pt>
                <c:pt idx="1745">
                  <c:v>90000</c:v>
                </c:pt>
                <c:pt idx="1746">
                  <c:v>81000</c:v>
                </c:pt>
                <c:pt idx="1747">
                  <c:v>81000</c:v>
                </c:pt>
                <c:pt idx="1748">
                  <c:v>157500</c:v>
                </c:pt>
                <c:pt idx="1749">
                  <c:v>112500</c:v>
                </c:pt>
                <c:pt idx="1750">
                  <c:v>180000</c:v>
                </c:pt>
                <c:pt idx="1751">
                  <c:v>56700</c:v>
                </c:pt>
                <c:pt idx="1752">
                  <c:v>157500</c:v>
                </c:pt>
                <c:pt idx="1753">
                  <c:v>112500</c:v>
                </c:pt>
                <c:pt idx="1754">
                  <c:v>222750</c:v>
                </c:pt>
                <c:pt idx="1755">
                  <c:v>135000</c:v>
                </c:pt>
                <c:pt idx="1756">
                  <c:v>360000</c:v>
                </c:pt>
                <c:pt idx="1757">
                  <c:v>180000</c:v>
                </c:pt>
                <c:pt idx="1758">
                  <c:v>157500</c:v>
                </c:pt>
                <c:pt idx="1759">
                  <c:v>270000</c:v>
                </c:pt>
                <c:pt idx="1760">
                  <c:v>337500</c:v>
                </c:pt>
                <c:pt idx="1761">
                  <c:v>135000</c:v>
                </c:pt>
                <c:pt idx="1762">
                  <c:v>108000</c:v>
                </c:pt>
                <c:pt idx="1763">
                  <c:v>135000</c:v>
                </c:pt>
                <c:pt idx="1764">
                  <c:v>62100</c:v>
                </c:pt>
                <c:pt idx="1765">
                  <c:v>247500</c:v>
                </c:pt>
                <c:pt idx="1766">
                  <c:v>315000</c:v>
                </c:pt>
                <c:pt idx="1767">
                  <c:v>135000</c:v>
                </c:pt>
                <c:pt idx="1768">
                  <c:v>225000</c:v>
                </c:pt>
                <c:pt idx="1769">
                  <c:v>157500</c:v>
                </c:pt>
                <c:pt idx="1770">
                  <c:v>270000</c:v>
                </c:pt>
                <c:pt idx="1771">
                  <c:v>180000</c:v>
                </c:pt>
                <c:pt idx="1772">
                  <c:v>112500</c:v>
                </c:pt>
                <c:pt idx="1773">
                  <c:v>90000</c:v>
                </c:pt>
                <c:pt idx="1774">
                  <c:v>90000</c:v>
                </c:pt>
                <c:pt idx="1775">
                  <c:v>90000</c:v>
                </c:pt>
                <c:pt idx="1776">
                  <c:v>270000</c:v>
                </c:pt>
                <c:pt idx="1777">
                  <c:v>135000</c:v>
                </c:pt>
                <c:pt idx="1778">
                  <c:v>157500</c:v>
                </c:pt>
                <c:pt idx="1779">
                  <c:v>180000</c:v>
                </c:pt>
                <c:pt idx="1780">
                  <c:v>180000</c:v>
                </c:pt>
                <c:pt idx="1781">
                  <c:v>135000</c:v>
                </c:pt>
                <c:pt idx="1782">
                  <c:v>211500</c:v>
                </c:pt>
                <c:pt idx="1783">
                  <c:v>202500</c:v>
                </c:pt>
                <c:pt idx="1784">
                  <c:v>112500</c:v>
                </c:pt>
                <c:pt idx="1785">
                  <c:v>112500</c:v>
                </c:pt>
                <c:pt idx="1786">
                  <c:v>225000</c:v>
                </c:pt>
                <c:pt idx="1787">
                  <c:v>171000</c:v>
                </c:pt>
                <c:pt idx="1788">
                  <c:v>157500</c:v>
                </c:pt>
                <c:pt idx="1789">
                  <c:v>63000</c:v>
                </c:pt>
                <c:pt idx="1790">
                  <c:v>90000</c:v>
                </c:pt>
                <c:pt idx="1791">
                  <c:v>180000</c:v>
                </c:pt>
                <c:pt idx="1792">
                  <c:v>157500</c:v>
                </c:pt>
                <c:pt idx="1793">
                  <c:v>90000</c:v>
                </c:pt>
                <c:pt idx="1794">
                  <c:v>49500</c:v>
                </c:pt>
                <c:pt idx="1795">
                  <c:v>112500</c:v>
                </c:pt>
                <c:pt idx="1796">
                  <c:v>211500</c:v>
                </c:pt>
                <c:pt idx="1797">
                  <c:v>450000</c:v>
                </c:pt>
                <c:pt idx="1798">
                  <c:v>270000</c:v>
                </c:pt>
                <c:pt idx="1799">
                  <c:v>135000</c:v>
                </c:pt>
                <c:pt idx="1800">
                  <c:v>540000</c:v>
                </c:pt>
                <c:pt idx="1801">
                  <c:v>72000</c:v>
                </c:pt>
                <c:pt idx="1802">
                  <c:v>90000</c:v>
                </c:pt>
                <c:pt idx="1803">
                  <c:v>135000</c:v>
                </c:pt>
                <c:pt idx="1804">
                  <c:v>112500</c:v>
                </c:pt>
                <c:pt idx="1805">
                  <c:v>108000</c:v>
                </c:pt>
                <c:pt idx="1806">
                  <c:v>67500</c:v>
                </c:pt>
                <c:pt idx="1807">
                  <c:v>90000</c:v>
                </c:pt>
                <c:pt idx="1808">
                  <c:v>90000</c:v>
                </c:pt>
                <c:pt idx="1809">
                  <c:v>112500</c:v>
                </c:pt>
                <c:pt idx="1810">
                  <c:v>211500</c:v>
                </c:pt>
                <c:pt idx="1811">
                  <c:v>225000</c:v>
                </c:pt>
                <c:pt idx="1812">
                  <c:v>234000</c:v>
                </c:pt>
                <c:pt idx="1813">
                  <c:v>247500</c:v>
                </c:pt>
                <c:pt idx="1814">
                  <c:v>225000</c:v>
                </c:pt>
                <c:pt idx="1815">
                  <c:v>202500</c:v>
                </c:pt>
                <c:pt idx="1816">
                  <c:v>675000</c:v>
                </c:pt>
                <c:pt idx="1817">
                  <c:v>112500</c:v>
                </c:pt>
                <c:pt idx="1818">
                  <c:v>49500</c:v>
                </c:pt>
                <c:pt idx="1819">
                  <c:v>157500</c:v>
                </c:pt>
                <c:pt idx="1820">
                  <c:v>144000</c:v>
                </c:pt>
                <c:pt idx="1821">
                  <c:v>90000</c:v>
                </c:pt>
                <c:pt idx="1822">
                  <c:v>157500</c:v>
                </c:pt>
                <c:pt idx="1823">
                  <c:v>157500</c:v>
                </c:pt>
                <c:pt idx="1824">
                  <c:v>117000</c:v>
                </c:pt>
                <c:pt idx="1825">
                  <c:v>202500</c:v>
                </c:pt>
                <c:pt idx="1826">
                  <c:v>270000</c:v>
                </c:pt>
                <c:pt idx="1827">
                  <c:v>270000</c:v>
                </c:pt>
                <c:pt idx="1828">
                  <c:v>81000</c:v>
                </c:pt>
                <c:pt idx="1829">
                  <c:v>171000</c:v>
                </c:pt>
                <c:pt idx="1830">
                  <c:v>225000</c:v>
                </c:pt>
                <c:pt idx="1831">
                  <c:v>270000</c:v>
                </c:pt>
                <c:pt idx="1832">
                  <c:v>360000</c:v>
                </c:pt>
                <c:pt idx="1833">
                  <c:v>112500</c:v>
                </c:pt>
                <c:pt idx="1834">
                  <c:v>135000</c:v>
                </c:pt>
                <c:pt idx="1835">
                  <c:v>165150</c:v>
                </c:pt>
                <c:pt idx="1836">
                  <c:v>99000</c:v>
                </c:pt>
                <c:pt idx="1837">
                  <c:v>202500</c:v>
                </c:pt>
                <c:pt idx="1838">
                  <c:v>270000</c:v>
                </c:pt>
                <c:pt idx="1839">
                  <c:v>261000</c:v>
                </c:pt>
                <c:pt idx="1840">
                  <c:v>157500</c:v>
                </c:pt>
                <c:pt idx="1841">
                  <c:v>45000</c:v>
                </c:pt>
                <c:pt idx="1842">
                  <c:v>180000</c:v>
                </c:pt>
                <c:pt idx="1843">
                  <c:v>94500</c:v>
                </c:pt>
                <c:pt idx="1844">
                  <c:v>225000</c:v>
                </c:pt>
                <c:pt idx="1845">
                  <c:v>67500</c:v>
                </c:pt>
                <c:pt idx="1846">
                  <c:v>54000</c:v>
                </c:pt>
                <c:pt idx="1847">
                  <c:v>112500</c:v>
                </c:pt>
                <c:pt idx="1848">
                  <c:v>135000</c:v>
                </c:pt>
                <c:pt idx="1849">
                  <c:v>189000</c:v>
                </c:pt>
                <c:pt idx="1850">
                  <c:v>315000</c:v>
                </c:pt>
                <c:pt idx="1851">
                  <c:v>135000</c:v>
                </c:pt>
                <c:pt idx="1852">
                  <c:v>135000</c:v>
                </c:pt>
                <c:pt idx="1853">
                  <c:v>202500</c:v>
                </c:pt>
                <c:pt idx="1854">
                  <c:v>180000</c:v>
                </c:pt>
                <c:pt idx="1855">
                  <c:v>225000</c:v>
                </c:pt>
                <c:pt idx="1856">
                  <c:v>54000</c:v>
                </c:pt>
                <c:pt idx="1857">
                  <c:v>234000</c:v>
                </c:pt>
                <c:pt idx="1858">
                  <c:v>247500</c:v>
                </c:pt>
                <c:pt idx="1859">
                  <c:v>297000</c:v>
                </c:pt>
                <c:pt idx="1860">
                  <c:v>180000</c:v>
                </c:pt>
                <c:pt idx="1861">
                  <c:v>157500</c:v>
                </c:pt>
                <c:pt idx="1862">
                  <c:v>144000</c:v>
                </c:pt>
                <c:pt idx="1863">
                  <c:v>112500</c:v>
                </c:pt>
                <c:pt idx="1864">
                  <c:v>765000</c:v>
                </c:pt>
                <c:pt idx="1865">
                  <c:v>157500</c:v>
                </c:pt>
                <c:pt idx="1866">
                  <c:v>171000</c:v>
                </c:pt>
                <c:pt idx="1867">
                  <c:v>54000</c:v>
                </c:pt>
                <c:pt idx="1868">
                  <c:v>128250</c:v>
                </c:pt>
                <c:pt idx="1869">
                  <c:v>112500</c:v>
                </c:pt>
                <c:pt idx="1870">
                  <c:v>171000</c:v>
                </c:pt>
                <c:pt idx="1871">
                  <c:v>144000</c:v>
                </c:pt>
                <c:pt idx="1872">
                  <c:v>252000</c:v>
                </c:pt>
                <c:pt idx="1873">
                  <c:v>225000</c:v>
                </c:pt>
                <c:pt idx="1874">
                  <c:v>166500</c:v>
                </c:pt>
                <c:pt idx="1875">
                  <c:v>173250</c:v>
                </c:pt>
                <c:pt idx="1876">
                  <c:v>126000</c:v>
                </c:pt>
                <c:pt idx="1877">
                  <c:v>148500</c:v>
                </c:pt>
                <c:pt idx="1878">
                  <c:v>450000</c:v>
                </c:pt>
                <c:pt idx="1879">
                  <c:v>189000</c:v>
                </c:pt>
                <c:pt idx="1880">
                  <c:v>270000</c:v>
                </c:pt>
                <c:pt idx="1881">
                  <c:v>202500</c:v>
                </c:pt>
                <c:pt idx="1882">
                  <c:v>135000</c:v>
                </c:pt>
                <c:pt idx="1883">
                  <c:v>135000</c:v>
                </c:pt>
                <c:pt idx="1884">
                  <c:v>180000</c:v>
                </c:pt>
                <c:pt idx="1885">
                  <c:v>112500</c:v>
                </c:pt>
                <c:pt idx="1886">
                  <c:v>171000</c:v>
                </c:pt>
                <c:pt idx="1887">
                  <c:v>90000</c:v>
                </c:pt>
                <c:pt idx="1888">
                  <c:v>108000</c:v>
                </c:pt>
                <c:pt idx="1889">
                  <c:v>58500</c:v>
                </c:pt>
                <c:pt idx="1890">
                  <c:v>81000</c:v>
                </c:pt>
                <c:pt idx="1891">
                  <c:v>90000</c:v>
                </c:pt>
                <c:pt idx="1892">
                  <c:v>135000</c:v>
                </c:pt>
                <c:pt idx="1893">
                  <c:v>157500</c:v>
                </c:pt>
                <c:pt idx="1894">
                  <c:v>135000</c:v>
                </c:pt>
                <c:pt idx="1895">
                  <c:v>90000</c:v>
                </c:pt>
                <c:pt idx="1896">
                  <c:v>90000</c:v>
                </c:pt>
                <c:pt idx="1897">
                  <c:v>135000</c:v>
                </c:pt>
                <c:pt idx="1898">
                  <c:v>225000</c:v>
                </c:pt>
                <c:pt idx="1899">
                  <c:v>121500</c:v>
                </c:pt>
                <c:pt idx="1900">
                  <c:v>112500</c:v>
                </c:pt>
                <c:pt idx="1901">
                  <c:v>135000</c:v>
                </c:pt>
                <c:pt idx="1902">
                  <c:v>54000</c:v>
                </c:pt>
                <c:pt idx="1903">
                  <c:v>337500</c:v>
                </c:pt>
                <c:pt idx="1904">
                  <c:v>135000</c:v>
                </c:pt>
                <c:pt idx="1905">
                  <c:v>211500</c:v>
                </c:pt>
                <c:pt idx="1906">
                  <c:v>157500</c:v>
                </c:pt>
                <c:pt idx="1907">
                  <c:v>144000</c:v>
                </c:pt>
                <c:pt idx="1908">
                  <c:v>112500</c:v>
                </c:pt>
                <c:pt idx="1909">
                  <c:v>180000</c:v>
                </c:pt>
                <c:pt idx="1910">
                  <c:v>315000</c:v>
                </c:pt>
                <c:pt idx="1911">
                  <c:v>157500</c:v>
                </c:pt>
                <c:pt idx="1912">
                  <c:v>135000</c:v>
                </c:pt>
                <c:pt idx="1913">
                  <c:v>225000</c:v>
                </c:pt>
                <c:pt idx="1914">
                  <c:v>270000</c:v>
                </c:pt>
                <c:pt idx="1915">
                  <c:v>144000</c:v>
                </c:pt>
                <c:pt idx="1916">
                  <c:v>90000</c:v>
                </c:pt>
                <c:pt idx="1917">
                  <c:v>135000</c:v>
                </c:pt>
                <c:pt idx="1918">
                  <c:v>112500</c:v>
                </c:pt>
                <c:pt idx="1919">
                  <c:v>144000</c:v>
                </c:pt>
                <c:pt idx="1920">
                  <c:v>90000</c:v>
                </c:pt>
                <c:pt idx="1921">
                  <c:v>292500</c:v>
                </c:pt>
                <c:pt idx="1922">
                  <c:v>315000</c:v>
                </c:pt>
                <c:pt idx="1923">
                  <c:v>180000</c:v>
                </c:pt>
                <c:pt idx="1924">
                  <c:v>108000</c:v>
                </c:pt>
                <c:pt idx="1925">
                  <c:v>135000</c:v>
                </c:pt>
                <c:pt idx="1926">
                  <c:v>126000</c:v>
                </c:pt>
                <c:pt idx="1927">
                  <c:v>180000</c:v>
                </c:pt>
                <c:pt idx="1928">
                  <c:v>180000</c:v>
                </c:pt>
                <c:pt idx="1929">
                  <c:v>90000</c:v>
                </c:pt>
                <c:pt idx="1930">
                  <c:v>67500</c:v>
                </c:pt>
                <c:pt idx="1931">
                  <c:v>256500</c:v>
                </c:pt>
                <c:pt idx="1932">
                  <c:v>135000</c:v>
                </c:pt>
                <c:pt idx="1933">
                  <c:v>315000</c:v>
                </c:pt>
                <c:pt idx="1934">
                  <c:v>157500</c:v>
                </c:pt>
                <c:pt idx="1935">
                  <c:v>135000</c:v>
                </c:pt>
                <c:pt idx="1936">
                  <c:v>180000</c:v>
                </c:pt>
                <c:pt idx="1937">
                  <c:v>90000</c:v>
                </c:pt>
                <c:pt idx="1938">
                  <c:v>90000</c:v>
                </c:pt>
                <c:pt idx="1939">
                  <c:v>364500</c:v>
                </c:pt>
                <c:pt idx="1940">
                  <c:v>247500</c:v>
                </c:pt>
                <c:pt idx="1941">
                  <c:v>225000</c:v>
                </c:pt>
                <c:pt idx="1942">
                  <c:v>108000</c:v>
                </c:pt>
                <c:pt idx="1943">
                  <c:v>247500</c:v>
                </c:pt>
                <c:pt idx="1944">
                  <c:v>157500</c:v>
                </c:pt>
                <c:pt idx="1945">
                  <c:v>157500</c:v>
                </c:pt>
                <c:pt idx="1946">
                  <c:v>202500</c:v>
                </c:pt>
                <c:pt idx="1947">
                  <c:v>81000</c:v>
                </c:pt>
                <c:pt idx="1948">
                  <c:v>135000</c:v>
                </c:pt>
                <c:pt idx="1949">
                  <c:v>135000</c:v>
                </c:pt>
                <c:pt idx="1950">
                  <c:v>382500</c:v>
                </c:pt>
                <c:pt idx="1951">
                  <c:v>270000</c:v>
                </c:pt>
                <c:pt idx="1952">
                  <c:v>171000</c:v>
                </c:pt>
                <c:pt idx="1953">
                  <c:v>90000</c:v>
                </c:pt>
                <c:pt idx="1954">
                  <c:v>90000</c:v>
                </c:pt>
                <c:pt idx="1955">
                  <c:v>94500</c:v>
                </c:pt>
                <c:pt idx="1956">
                  <c:v>270000</c:v>
                </c:pt>
                <c:pt idx="1957">
                  <c:v>180000</c:v>
                </c:pt>
                <c:pt idx="1958">
                  <c:v>90000</c:v>
                </c:pt>
                <c:pt idx="1959">
                  <c:v>135000</c:v>
                </c:pt>
                <c:pt idx="1960">
                  <c:v>126000</c:v>
                </c:pt>
                <c:pt idx="1961">
                  <c:v>180000</c:v>
                </c:pt>
                <c:pt idx="1962">
                  <c:v>225000</c:v>
                </c:pt>
                <c:pt idx="1963">
                  <c:v>225000</c:v>
                </c:pt>
                <c:pt idx="1964">
                  <c:v>90000</c:v>
                </c:pt>
                <c:pt idx="1965">
                  <c:v>112500</c:v>
                </c:pt>
                <c:pt idx="1966">
                  <c:v>166500</c:v>
                </c:pt>
                <c:pt idx="1967">
                  <c:v>126000</c:v>
                </c:pt>
                <c:pt idx="1968">
                  <c:v>296100</c:v>
                </c:pt>
                <c:pt idx="1969">
                  <c:v>112500</c:v>
                </c:pt>
                <c:pt idx="1970">
                  <c:v>166500</c:v>
                </c:pt>
                <c:pt idx="1971">
                  <c:v>162000</c:v>
                </c:pt>
                <c:pt idx="1972">
                  <c:v>229500</c:v>
                </c:pt>
                <c:pt idx="1973">
                  <c:v>180000</c:v>
                </c:pt>
                <c:pt idx="1974">
                  <c:v>112500</c:v>
                </c:pt>
                <c:pt idx="1975">
                  <c:v>148500</c:v>
                </c:pt>
                <c:pt idx="1976">
                  <c:v>90000</c:v>
                </c:pt>
                <c:pt idx="1977">
                  <c:v>130500</c:v>
                </c:pt>
                <c:pt idx="1978">
                  <c:v>144000</c:v>
                </c:pt>
                <c:pt idx="1979">
                  <c:v>292500</c:v>
                </c:pt>
                <c:pt idx="1980">
                  <c:v>157500</c:v>
                </c:pt>
                <c:pt idx="1981">
                  <c:v>157500</c:v>
                </c:pt>
                <c:pt idx="1982">
                  <c:v>180000</c:v>
                </c:pt>
                <c:pt idx="1983">
                  <c:v>180000</c:v>
                </c:pt>
                <c:pt idx="1984">
                  <c:v>180000</c:v>
                </c:pt>
                <c:pt idx="1985">
                  <c:v>135000</c:v>
                </c:pt>
                <c:pt idx="1986">
                  <c:v>270000</c:v>
                </c:pt>
                <c:pt idx="1987">
                  <c:v>112500</c:v>
                </c:pt>
                <c:pt idx="1988">
                  <c:v>292500</c:v>
                </c:pt>
                <c:pt idx="1989">
                  <c:v>112500</c:v>
                </c:pt>
                <c:pt idx="1990">
                  <c:v>130500</c:v>
                </c:pt>
                <c:pt idx="1991">
                  <c:v>121500</c:v>
                </c:pt>
                <c:pt idx="1992">
                  <c:v>112500</c:v>
                </c:pt>
                <c:pt idx="1993">
                  <c:v>157500</c:v>
                </c:pt>
                <c:pt idx="1994">
                  <c:v>117000</c:v>
                </c:pt>
                <c:pt idx="1995">
                  <c:v>202500</c:v>
                </c:pt>
                <c:pt idx="1996">
                  <c:v>76500</c:v>
                </c:pt>
                <c:pt idx="1997">
                  <c:v>67500</c:v>
                </c:pt>
                <c:pt idx="1998">
                  <c:v>48181.5</c:v>
                </c:pt>
                <c:pt idx="1999">
                  <c:v>135000</c:v>
                </c:pt>
                <c:pt idx="2000">
                  <c:v>193500</c:v>
                </c:pt>
                <c:pt idx="2001">
                  <c:v>135000</c:v>
                </c:pt>
                <c:pt idx="2002">
                  <c:v>391500</c:v>
                </c:pt>
                <c:pt idx="2003">
                  <c:v>112500</c:v>
                </c:pt>
                <c:pt idx="2004">
                  <c:v>103500</c:v>
                </c:pt>
                <c:pt idx="2005">
                  <c:v>112500</c:v>
                </c:pt>
                <c:pt idx="2006">
                  <c:v>247500</c:v>
                </c:pt>
                <c:pt idx="2007">
                  <c:v>67500</c:v>
                </c:pt>
                <c:pt idx="2008">
                  <c:v>157500</c:v>
                </c:pt>
                <c:pt idx="2009">
                  <c:v>76500</c:v>
                </c:pt>
                <c:pt idx="2010">
                  <c:v>112500</c:v>
                </c:pt>
                <c:pt idx="2011">
                  <c:v>90000</c:v>
                </c:pt>
                <c:pt idx="2012">
                  <c:v>202500</c:v>
                </c:pt>
                <c:pt idx="2013">
                  <c:v>202500</c:v>
                </c:pt>
                <c:pt idx="2014">
                  <c:v>135000</c:v>
                </c:pt>
                <c:pt idx="2015">
                  <c:v>135000</c:v>
                </c:pt>
                <c:pt idx="2016">
                  <c:v>270000</c:v>
                </c:pt>
                <c:pt idx="2017">
                  <c:v>202500</c:v>
                </c:pt>
                <c:pt idx="2018">
                  <c:v>81000</c:v>
                </c:pt>
                <c:pt idx="2019">
                  <c:v>135000</c:v>
                </c:pt>
                <c:pt idx="2020">
                  <c:v>270000</c:v>
                </c:pt>
                <c:pt idx="2021">
                  <c:v>112500</c:v>
                </c:pt>
                <c:pt idx="2022">
                  <c:v>135000</c:v>
                </c:pt>
                <c:pt idx="2023">
                  <c:v>180000</c:v>
                </c:pt>
                <c:pt idx="2024">
                  <c:v>180000</c:v>
                </c:pt>
                <c:pt idx="2025">
                  <c:v>67500</c:v>
                </c:pt>
                <c:pt idx="2026">
                  <c:v>157500</c:v>
                </c:pt>
                <c:pt idx="2027">
                  <c:v>135000</c:v>
                </c:pt>
                <c:pt idx="2028">
                  <c:v>180000</c:v>
                </c:pt>
                <c:pt idx="2029">
                  <c:v>225000</c:v>
                </c:pt>
                <c:pt idx="2030">
                  <c:v>225000</c:v>
                </c:pt>
                <c:pt idx="2031">
                  <c:v>270000</c:v>
                </c:pt>
                <c:pt idx="2032">
                  <c:v>90000</c:v>
                </c:pt>
                <c:pt idx="2033">
                  <c:v>180000</c:v>
                </c:pt>
                <c:pt idx="2034">
                  <c:v>112500</c:v>
                </c:pt>
                <c:pt idx="2035">
                  <c:v>112500</c:v>
                </c:pt>
                <c:pt idx="2036">
                  <c:v>90000</c:v>
                </c:pt>
                <c:pt idx="2037">
                  <c:v>202500</c:v>
                </c:pt>
                <c:pt idx="2038">
                  <c:v>54000</c:v>
                </c:pt>
                <c:pt idx="2039">
                  <c:v>157500</c:v>
                </c:pt>
                <c:pt idx="2040">
                  <c:v>117000</c:v>
                </c:pt>
                <c:pt idx="2041">
                  <c:v>112500</c:v>
                </c:pt>
                <c:pt idx="2042">
                  <c:v>315000</c:v>
                </c:pt>
                <c:pt idx="2043">
                  <c:v>270000</c:v>
                </c:pt>
                <c:pt idx="2044">
                  <c:v>243000</c:v>
                </c:pt>
                <c:pt idx="2045">
                  <c:v>180000</c:v>
                </c:pt>
                <c:pt idx="2046">
                  <c:v>270000</c:v>
                </c:pt>
                <c:pt idx="2047">
                  <c:v>153900</c:v>
                </c:pt>
                <c:pt idx="2048">
                  <c:v>450000</c:v>
                </c:pt>
                <c:pt idx="2049">
                  <c:v>148500</c:v>
                </c:pt>
                <c:pt idx="2050">
                  <c:v>99000</c:v>
                </c:pt>
                <c:pt idx="2051">
                  <c:v>202500</c:v>
                </c:pt>
                <c:pt idx="2052">
                  <c:v>157500</c:v>
                </c:pt>
                <c:pt idx="2053">
                  <c:v>90000</c:v>
                </c:pt>
                <c:pt idx="2054">
                  <c:v>225000</c:v>
                </c:pt>
                <c:pt idx="2055">
                  <c:v>157500</c:v>
                </c:pt>
                <c:pt idx="2056">
                  <c:v>315000</c:v>
                </c:pt>
                <c:pt idx="2057">
                  <c:v>90000</c:v>
                </c:pt>
                <c:pt idx="2058">
                  <c:v>157500</c:v>
                </c:pt>
                <c:pt idx="2059">
                  <c:v>90000</c:v>
                </c:pt>
                <c:pt idx="2060">
                  <c:v>225000</c:v>
                </c:pt>
                <c:pt idx="2061">
                  <c:v>90000</c:v>
                </c:pt>
                <c:pt idx="2062">
                  <c:v>225000</c:v>
                </c:pt>
                <c:pt idx="2063">
                  <c:v>171000</c:v>
                </c:pt>
                <c:pt idx="2064">
                  <c:v>180000</c:v>
                </c:pt>
                <c:pt idx="2065">
                  <c:v>135000</c:v>
                </c:pt>
                <c:pt idx="2066">
                  <c:v>90000</c:v>
                </c:pt>
                <c:pt idx="2067">
                  <c:v>117000</c:v>
                </c:pt>
                <c:pt idx="2068">
                  <c:v>382500</c:v>
                </c:pt>
                <c:pt idx="2069">
                  <c:v>157500</c:v>
                </c:pt>
                <c:pt idx="2070">
                  <c:v>207000</c:v>
                </c:pt>
                <c:pt idx="2071">
                  <c:v>103500</c:v>
                </c:pt>
                <c:pt idx="2072">
                  <c:v>144000</c:v>
                </c:pt>
                <c:pt idx="2073">
                  <c:v>135000</c:v>
                </c:pt>
                <c:pt idx="2074">
                  <c:v>157500</c:v>
                </c:pt>
                <c:pt idx="2075">
                  <c:v>270000</c:v>
                </c:pt>
                <c:pt idx="2076">
                  <c:v>121500</c:v>
                </c:pt>
                <c:pt idx="2077">
                  <c:v>112500</c:v>
                </c:pt>
                <c:pt idx="2078">
                  <c:v>351000</c:v>
                </c:pt>
                <c:pt idx="2079">
                  <c:v>144000</c:v>
                </c:pt>
                <c:pt idx="2080">
                  <c:v>112500</c:v>
                </c:pt>
                <c:pt idx="2081">
                  <c:v>90000</c:v>
                </c:pt>
                <c:pt idx="2082">
                  <c:v>225000</c:v>
                </c:pt>
                <c:pt idx="2083">
                  <c:v>112500</c:v>
                </c:pt>
                <c:pt idx="2084">
                  <c:v>112500</c:v>
                </c:pt>
                <c:pt idx="2085">
                  <c:v>270000</c:v>
                </c:pt>
                <c:pt idx="2086">
                  <c:v>270000</c:v>
                </c:pt>
                <c:pt idx="2087">
                  <c:v>58500</c:v>
                </c:pt>
                <c:pt idx="2088">
                  <c:v>72000</c:v>
                </c:pt>
                <c:pt idx="2089">
                  <c:v>315000</c:v>
                </c:pt>
                <c:pt idx="2090">
                  <c:v>112500</c:v>
                </c:pt>
                <c:pt idx="2091">
                  <c:v>405000</c:v>
                </c:pt>
                <c:pt idx="2092">
                  <c:v>112500</c:v>
                </c:pt>
                <c:pt idx="2093">
                  <c:v>157500</c:v>
                </c:pt>
                <c:pt idx="2094">
                  <c:v>157500</c:v>
                </c:pt>
                <c:pt idx="2095">
                  <c:v>292500</c:v>
                </c:pt>
                <c:pt idx="2096">
                  <c:v>180000</c:v>
                </c:pt>
                <c:pt idx="2097">
                  <c:v>63000</c:v>
                </c:pt>
                <c:pt idx="2098">
                  <c:v>45000</c:v>
                </c:pt>
                <c:pt idx="2099">
                  <c:v>135000</c:v>
                </c:pt>
                <c:pt idx="2100">
                  <c:v>135000</c:v>
                </c:pt>
                <c:pt idx="2101">
                  <c:v>157500</c:v>
                </c:pt>
                <c:pt idx="2102">
                  <c:v>135000</c:v>
                </c:pt>
                <c:pt idx="2103">
                  <c:v>180000</c:v>
                </c:pt>
                <c:pt idx="2104">
                  <c:v>319500</c:v>
                </c:pt>
                <c:pt idx="2105">
                  <c:v>270000</c:v>
                </c:pt>
                <c:pt idx="2106">
                  <c:v>157500</c:v>
                </c:pt>
                <c:pt idx="2107">
                  <c:v>157500</c:v>
                </c:pt>
                <c:pt idx="2108">
                  <c:v>225000</c:v>
                </c:pt>
                <c:pt idx="2109">
                  <c:v>135000</c:v>
                </c:pt>
                <c:pt idx="2110">
                  <c:v>76500</c:v>
                </c:pt>
                <c:pt idx="2111">
                  <c:v>85500</c:v>
                </c:pt>
                <c:pt idx="2112">
                  <c:v>67500</c:v>
                </c:pt>
                <c:pt idx="2113">
                  <c:v>103500</c:v>
                </c:pt>
                <c:pt idx="2114">
                  <c:v>315000</c:v>
                </c:pt>
                <c:pt idx="2115">
                  <c:v>83250</c:v>
                </c:pt>
                <c:pt idx="2116">
                  <c:v>157500</c:v>
                </c:pt>
                <c:pt idx="2117">
                  <c:v>45000</c:v>
                </c:pt>
                <c:pt idx="2118">
                  <c:v>180000</c:v>
                </c:pt>
                <c:pt idx="2119">
                  <c:v>112500</c:v>
                </c:pt>
                <c:pt idx="2120">
                  <c:v>270000</c:v>
                </c:pt>
                <c:pt idx="2121">
                  <c:v>356625</c:v>
                </c:pt>
                <c:pt idx="2122">
                  <c:v>157500</c:v>
                </c:pt>
                <c:pt idx="2123">
                  <c:v>468823.5</c:v>
                </c:pt>
                <c:pt idx="2124">
                  <c:v>157500</c:v>
                </c:pt>
                <c:pt idx="2125">
                  <c:v>112500</c:v>
                </c:pt>
                <c:pt idx="2126">
                  <c:v>157500</c:v>
                </c:pt>
                <c:pt idx="2127">
                  <c:v>180000</c:v>
                </c:pt>
                <c:pt idx="2128">
                  <c:v>180000</c:v>
                </c:pt>
                <c:pt idx="2129">
                  <c:v>162000</c:v>
                </c:pt>
                <c:pt idx="2130">
                  <c:v>81000</c:v>
                </c:pt>
                <c:pt idx="2131">
                  <c:v>247500</c:v>
                </c:pt>
                <c:pt idx="2132">
                  <c:v>58500</c:v>
                </c:pt>
                <c:pt idx="2133">
                  <c:v>135000</c:v>
                </c:pt>
                <c:pt idx="2134">
                  <c:v>180000</c:v>
                </c:pt>
                <c:pt idx="2135">
                  <c:v>171000</c:v>
                </c:pt>
                <c:pt idx="2136">
                  <c:v>112500</c:v>
                </c:pt>
                <c:pt idx="2137">
                  <c:v>157500</c:v>
                </c:pt>
                <c:pt idx="2138">
                  <c:v>67500</c:v>
                </c:pt>
                <c:pt idx="2139">
                  <c:v>202500</c:v>
                </c:pt>
                <c:pt idx="2140">
                  <c:v>135000</c:v>
                </c:pt>
                <c:pt idx="2141">
                  <c:v>117000</c:v>
                </c:pt>
                <c:pt idx="2142">
                  <c:v>292500</c:v>
                </c:pt>
                <c:pt idx="2143">
                  <c:v>126000</c:v>
                </c:pt>
                <c:pt idx="2144">
                  <c:v>337500</c:v>
                </c:pt>
                <c:pt idx="2145">
                  <c:v>292500</c:v>
                </c:pt>
                <c:pt idx="2146">
                  <c:v>292500</c:v>
                </c:pt>
                <c:pt idx="2147">
                  <c:v>202500</c:v>
                </c:pt>
                <c:pt idx="2148">
                  <c:v>67500</c:v>
                </c:pt>
                <c:pt idx="2149">
                  <c:v>90000</c:v>
                </c:pt>
                <c:pt idx="2150">
                  <c:v>67500</c:v>
                </c:pt>
                <c:pt idx="2151">
                  <c:v>135000</c:v>
                </c:pt>
                <c:pt idx="2152">
                  <c:v>225000</c:v>
                </c:pt>
                <c:pt idx="2153">
                  <c:v>225000</c:v>
                </c:pt>
                <c:pt idx="2154">
                  <c:v>157500</c:v>
                </c:pt>
                <c:pt idx="2155">
                  <c:v>112500</c:v>
                </c:pt>
                <c:pt idx="2156">
                  <c:v>90000</c:v>
                </c:pt>
                <c:pt idx="2157">
                  <c:v>148500</c:v>
                </c:pt>
                <c:pt idx="2158">
                  <c:v>112500</c:v>
                </c:pt>
                <c:pt idx="2159">
                  <c:v>90000</c:v>
                </c:pt>
                <c:pt idx="2160">
                  <c:v>315000</c:v>
                </c:pt>
                <c:pt idx="2161">
                  <c:v>78930</c:v>
                </c:pt>
                <c:pt idx="2162">
                  <c:v>270000</c:v>
                </c:pt>
                <c:pt idx="2163">
                  <c:v>270000</c:v>
                </c:pt>
                <c:pt idx="2164">
                  <c:v>270000</c:v>
                </c:pt>
                <c:pt idx="2165">
                  <c:v>103500</c:v>
                </c:pt>
                <c:pt idx="2166">
                  <c:v>301500</c:v>
                </c:pt>
                <c:pt idx="2167">
                  <c:v>135000</c:v>
                </c:pt>
                <c:pt idx="2168">
                  <c:v>54000</c:v>
                </c:pt>
                <c:pt idx="2169">
                  <c:v>180000</c:v>
                </c:pt>
                <c:pt idx="2170">
                  <c:v>202500</c:v>
                </c:pt>
                <c:pt idx="2171">
                  <c:v>157500</c:v>
                </c:pt>
                <c:pt idx="2172">
                  <c:v>180000</c:v>
                </c:pt>
                <c:pt idx="2173">
                  <c:v>157500</c:v>
                </c:pt>
                <c:pt idx="2174">
                  <c:v>202500</c:v>
                </c:pt>
                <c:pt idx="2175">
                  <c:v>270000</c:v>
                </c:pt>
                <c:pt idx="2176">
                  <c:v>103500</c:v>
                </c:pt>
                <c:pt idx="2177">
                  <c:v>157500</c:v>
                </c:pt>
                <c:pt idx="2178">
                  <c:v>202500</c:v>
                </c:pt>
                <c:pt idx="2179">
                  <c:v>180000</c:v>
                </c:pt>
                <c:pt idx="2180">
                  <c:v>67500</c:v>
                </c:pt>
                <c:pt idx="2181">
                  <c:v>67500</c:v>
                </c:pt>
                <c:pt idx="2182">
                  <c:v>225000</c:v>
                </c:pt>
                <c:pt idx="2183">
                  <c:v>67500</c:v>
                </c:pt>
                <c:pt idx="2184">
                  <c:v>69750</c:v>
                </c:pt>
                <c:pt idx="2185">
                  <c:v>157500</c:v>
                </c:pt>
                <c:pt idx="2186">
                  <c:v>90000</c:v>
                </c:pt>
                <c:pt idx="2187">
                  <c:v>67500</c:v>
                </c:pt>
                <c:pt idx="2188">
                  <c:v>292500</c:v>
                </c:pt>
                <c:pt idx="2189">
                  <c:v>135000</c:v>
                </c:pt>
                <c:pt idx="2190">
                  <c:v>139500</c:v>
                </c:pt>
                <c:pt idx="2191">
                  <c:v>157500</c:v>
                </c:pt>
                <c:pt idx="2192">
                  <c:v>35550</c:v>
                </c:pt>
                <c:pt idx="2193">
                  <c:v>99000</c:v>
                </c:pt>
                <c:pt idx="2194">
                  <c:v>157500</c:v>
                </c:pt>
                <c:pt idx="2195">
                  <c:v>135000</c:v>
                </c:pt>
                <c:pt idx="2196">
                  <c:v>90000</c:v>
                </c:pt>
                <c:pt idx="2197">
                  <c:v>90000</c:v>
                </c:pt>
                <c:pt idx="2198">
                  <c:v>121500</c:v>
                </c:pt>
                <c:pt idx="2199">
                  <c:v>103500</c:v>
                </c:pt>
                <c:pt idx="2200">
                  <c:v>67500</c:v>
                </c:pt>
                <c:pt idx="2201">
                  <c:v>180000</c:v>
                </c:pt>
                <c:pt idx="2202">
                  <c:v>58500</c:v>
                </c:pt>
                <c:pt idx="2203">
                  <c:v>67500</c:v>
                </c:pt>
                <c:pt idx="2204">
                  <c:v>29250</c:v>
                </c:pt>
                <c:pt idx="2205">
                  <c:v>180000</c:v>
                </c:pt>
                <c:pt idx="2206">
                  <c:v>135000</c:v>
                </c:pt>
                <c:pt idx="2207">
                  <c:v>693000</c:v>
                </c:pt>
                <c:pt idx="2208">
                  <c:v>76500</c:v>
                </c:pt>
                <c:pt idx="2209">
                  <c:v>171000</c:v>
                </c:pt>
                <c:pt idx="2210">
                  <c:v>202500</c:v>
                </c:pt>
                <c:pt idx="2211">
                  <c:v>157500</c:v>
                </c:pt>
                <c:pt idx="2212">
                  <c:v>360000</c:v>
                </c:pt>
                <c:pt idx="2213">
                  <c:v>99000</c:v>
                </c:pt>
                <c:pt idx="2214">
                  <c:v>144000</c:v>
                </c:pt>
                <c:pt idx="2215">
                  <c:v>90000</c:v>
                </c:pt>
                <c:pt idx="2216">
                  <c:v>202500</c:v>
                </c:pt>
                <c:pt idx="2217">
                  <c:v>157500</c:v>
                </c:pt>
                <c:pt idx="2218">
                  <c:v>112500</c:v>
                </c:pt>
                <c:pt idx="2219">
                  <c:v>135000</c:v>
                </c:pt>
                <c:pt idx="2220">
                  <c:v>90000</c:v>
                </c:pt>
                <c:pt idx="2221">
                  <c:v>450000</c:v>
                </c:pt>
                <c:pt idx="2222">
                  <c:v>292500</c:v>
                </c:pt>
                <c:pt idx="2223">
                  <c:v>135000</c:v>
                </c:pt>
                <c:pt idx="2224">
                  <c:v>171000</c:v>
                </c:pt>
                <c:pt idx="2225">
                  <c:v>270000</c:v>
                </c:pt>
                <c:pt idx="2226">
                  <c:v>162000</c:v>
                </c:pt>
                <c:pt idx="2227">
                  <c:v>157500</c:v>
                </c:pt>
                <c:pt idx="2228">
                  <c:v>112500</c:v>
                </c:pt>
                <c:pt idx="2229">
                  <c:v>112500</c:v>
                </c:pt>
                <c:pt idx="2230">
                  <c:v>90000</c:v>
                </c:pt>
                <c:pt idx="2231">
                  <c:v>76500</c:v>
                </c:pt>
                <c:pt idx="2232">
                  <c:v>157500</c:v>
                </c:pt>
                <c:pt idx="2233">
                  <c:v>315000</c:v>
                </c:pt>
                <c:pt idx="2234">
                  <c:v>112500</c:v>
                </c:pt>
                <c:pt idx="2235">
                  <c:v>225000</c:v>
                </c:pt>
                <c:pt idx="2236">
                  <c:v>225000</c:v>
                </c:pt>
                <c:pt idx="2237">
                  <c:v>211500</c:v>
                </c:pt>
                <c:pt idx="2238">
                  <c:v>225000</c:v>
                </c:pt>
                <c:pt idx="2239">
                  <c:v>135000</c:v>
                </c:pt>
                <c:pt idx="2240">
                  <c:v>202500</c:v>
                </c:pt>
                <c:pt idx="2241">
                  <c:v>207000</c:v>
                </c:pt>
                <c:pt idx="2242">
                  <c:v>450000</c:v>
                </c:pt>
                <c:pt idx="2243">
                  <c:v>67500</c:v>
                </c:pt>
                <c:pt idx="2244">
                  <c:v>90000</c:v>
                </c:pt>
                <c:pt idx="2245">
                  <c:v>225000</c:v>
                </c:pt>
                <c:pt idx="2246">
                  <c:v>450000</c:v>
                </c:pt>
                <c:pt idx="2247">
                  <c:v>112500</c:v>
                </c:pt>
                <c:pt idx="2248">
                  <c:v>112500</c:v>
                </c:pt>
                <c:pt idx="2249">
                  <c:v>135000</c:v>
                </c:pt>
                <c:pt idx="2250">
                  <c:v>49500</c:v>
                </c:pt>
                <c:pt idx="2251">
                  <c:v>202500</c:v>
                </c:pt>
                <c:pt idx="2252">
                  <c:v>117000</c:v>
                </c:pt>
                <c:pt idx="2253">
                  <c:v>247500</c:v>
                </c:pt>
                <c:pt idx="2254">
                  <c:v>135000</c:v>
                </c:pt>
                <c:pt idx="2255">
                  <c:v>103500</c:v>
                </c:pt>
                <c:pt idx="2256">
                  <c:v>54000</c:v>
                </c:pt>
                <c:pt idx="2257">
                  <c:v>225000</c:v>
                </c:pt>
                <c:pt idx="2258">
                  <c:v>81000</c:v>
                </c:pt>
                <c:pt idx="2259">
                  <c:v>247500</c:v>
                </c:pt>
                <c:pt idx="2260">
                  <c:v>157500</c:v>
                </c:pt>
                <c:pt idx="2261">
                  <c:v>51750</c:v>
                </c:pt>
                <c:pt idx="2262">
                  <c:v>157500</c:v>
                </c:pt>
                <c:pt idx="2263">
                  <c:v>103500</c:v>
                </c:pt>
                <c:pt idx="2264">
                  <c:v>99000</c:v>
                </c:pt>
                <c:pt idx="2265">
                  <c:v>112500</c:v>
                </c:pt>
                <c:pt idx="2266">
                  <c:v>216000</c:v>
                </c:pt>
                <c:pt idx="2267">
                  <c:v>90000</c:v>
                </c:pt>
                <c:pt idx="2268">
                  <c:v>90000</c:v>
                </c:pt>
                <c:pt idx="2269">
                  <c:v>202500</c:v>
                </c:pt>
                <c:pt idx="2270">
                  <c:v>135000</c:v>
                </c:pt>
                <c:pt idx="2271">
                  <c:v>180000</c:v>
                </c:pt>
                <c:pt idx="2272">
                  <c:v>67500</c:v>
                </c:pt>
                <c:pt idx="2273">
                  <c:v>180000</c:v>
                </c:pt>
                <c:pt idx="2274">
                  <c:v>67500</c:v>
                </c:pt>
                <c:pt idx="2275">
                  <c:v>202500</c:v>
                </c:pt>
                <c:pt idx="2276">
                  <c:v>157500</c:v>
                </c:pt>
                <c:pt idx="2277">
                  <c:v>108000</c:v>
                </c:pt>
                <c:pt idx="2278">
                  <c:v>202500</c:v>
                </c:pt>
                <c:pt idx="2279">
                  <c:v>360000</c:v>
                </c:pt>
                <c:pt idx="2280">
                  <c:v>157500</c:v>
                </c:pt>
                <c:pt idx="2281">
                  <c:v>202500</c:v>
                </c:pt>
                <c:pt idx="2282">
                  <c:v>112500</c:v>
                </c:pt>
                <c:pt idx="2283">
                  <c:v>112500</c:v>
                </c:pt>
                <c:pt idx="2284">
                  <c:v>90000</c:v>
                </c:pt>
                <c:pt idx="2285">
                  <c:v>112500</c:v>
                </c:pt>
                <c:pt idx="2286">
                  <c:v>135000</c:v>
                </c:pt>
                <c:pt idx="2287">
                  <c:v>225000</c:v>
                </c:pt>
                <c:pt idx="2288">
                  <c:v>47250</c:v>
                </c:pt>
                <c:pt idx="2289">
                  <c:v>112500</c:v>
                </c:pt>
                <c:pt idx="2290">
                  <c:v>67500</c:v>
                </c:pt>
                <c:pt idx="2291">
                  <c:v>180000</c:v>
                </c:pt>
                <c:pt idx="2292">
                  <c:v>337500</c:v>
                </c:pt>
                <c:pt idx="2293">
                  <c:v>99000</c:v>
                </c:pt>
                <c:pt idx="2294">
                  <c:v>112500</c:v>
                </c:pt>
                <c:pt idx="2295">
                  <c:v>202500</c:v>
                </c:pt>
                <c:pt idx="2296">
                  <c:v>157500</c:v>
                </c:pt>
                <c:pt idx="2297">
                  <c:v>157500</c:v>
                </c:pt>
                <c:pt idx="2298">
                  <c:v>180000</c:v>
                </c:pt>
                <c:pt idx="2299">
                  <c:v>360000</c:v>
                </c:pt>
                <c:pt idx="2300">
                  <c:v>90000</c:v>
                </c:pt>
                <c:pt idx="2301">
                  <c:v>180000</c:v>
                </c:pt>
                <c:pt idx="2302">
                  <c:v>202500</c:v>
                </c:pt>
                <c:pt idx="2303">
                  <c:v>157500</c:v>
                </c:pt>
                <c:pt idx="2304">
                  <c:v>360000</c:v>
                </c:pt>
                <c:pt idx="2305">
                  <c:v>202500</c:v>
                </c:pt>
                <c:pt idx="2306">
                  <c:v>90000</c:v>
                </c:pt>
                <c:pt idx="2307">
                  <c:v>112500</c:v>
                </c:pt>
                <c:pt idx="2308">
                  <c:v>180000</c:v>
                </c:pt>
                <c:pt idx="2309">
                  <c:v>112500</c:v>
                </c:pt>
                <c:pt idx="2310">
                  <c:v>225000</c:v>
                </c:pt>
                <c:pt idx="2311">
                  <c:v>90000</c:v>
                </c:pt>
                <c:pt idx="2312">
                  <c:v>135000</c:v>
                </c:pt>
                <c:pt idx="2313">
                  <c:v>99000</c:v>
                </c:pt>
                <c:pt idx="2314">
                  <c:v>112500</c:v>
                </c:pt>
                <c:pt idx="2315">
                  <c:v>180000</c:v>
                </c:pt>
                <c:pt idx="2316">
                  <c:v>67500</c:v>
                </c:pt>
                <c:pt idx="2317">
                  <c:v>157500</c:v>
                </c:pt>
                <c:pt idx="2318">
                  <c:v>202500</c:v>
                </c:pt>
                <c:pt idx="2319">
                  <c:v>180000</c:v>
                </c:pt>
                <c:pt idx="2320">
                  <c:v>135000</c:v>
                </c:pt>
                <c:pt idx="2321">
                  <c:v>135000</c:v>
                </c:pt>
                <c:pt idx="2322">
                  <c:v>90000</c:v>
                </c:pt>
                <c:pt idx="2323">
                  <c:v>184500</c:v>
                </c:pt>
                <c:pt idx="2324">
                  <c:v>202500</c:v>
                </c:pt>
                <c:pt idx="2325">
                  <c:v>157500</c:v>
                </c:pt>
                <c:pt idx="2326">
                  <c:v>130500</c:v>
                </c:pt>
                <c:pt idx="2327">
                  <c:v>72000</c:v>
                </c:pt>
                <c:pt idx="2328">
                  <c:v>292500</c:v>
                </c:pt>
                <c:pt idx="2329">
                  <c:v>225000</c:v>
                </c:pt>
                <c:pt idx="2330">
                  <c:v>99000</c:v>
                </c:pt>
                <c:pt idx="2331">
                  <c:v>270000</c:v>
                </c:pt>
                <c:pt idx="2332">
                  <c:v>112500</c:v>
                </c:pt>
                <c:pt idx="2333">
                  <c:v>157500</c:v>
                </c:pt>
                <c:pt idx="2334">
                  <c:v>162000</c:v>
                </c:pt>
                <c:pt idx="2335">
                  <c:v>63000</c:v>
                </c:pt>
                <c:pt idx="2336">
                  <c:v>81000</c:v>
                </c:pt>
                <c:pt idx="2337">
                  <c:v>202500</c:v>
                </c:pt>
                <c:pt idx="2338">
                  <c:v>121500</c:v>
                </c:pt>
                <c:pt idx="2339">
                  <c:v>202500</c:v>
                </c:pt>
                <c:pt idx="2340">
                  <c:v>126000</c:v>
                </c:pt>
                <c:pt idx="2341">
                  <c:v>234000</c:v>
                </c:pt>
                <c:pt idx="2342">
                  <c:v>112500</c:v>
                </c:pt>
                <c:pt idx="2343">
                  <c:v>157500</c:v>
                </c:pt>
                <c:pt idx="2344">
                  <c:v>90000</c:v>
                </c:pt>
                <c:pt idx="2345">
                  <c:v>135000</c:v>
                </c:pt>
                <c:pt idx="2346">
                  <c:v>157500</c:v>
                </c:pt>
                <c:pt idx="2347">
                  <c:v>315000</c:v>
                </c:pt>
                <c:pt idx="2348">
                  <c:v>135000</c:v>
                </c:pt>
                <c:pt idx="2349">
                  <c:v>72000</c:v>
                </c:pt>
                <c:pt idx="2350">
                  <c:v>292500</c:v>
                </c:pt>
                <c:pt idx="2351">
                  <c:v>202500</c:v>
                </c:pt>
                <c:pt idx="2352">
                  <c:v>202500</c:v>
                </c:pt>
                <c:pt idx="2353">
                  <c:v>90000</c:v>
                </c:pt>
                <c:pt idx="2354">
                  <c:v>180000</c:v>
                </c:pt>
                <c:pt idx="2355">
                  <c:v>81000</c:v>
                </c:pt>
                <c:pt idx="2356">
                  <c:v>144000</c:v>
                </c:pt>
                <c:pt idx="2357">
                  <c:v>135000</c:v>
                </c:pt>
                <c:pt idx="2358">
                  <c:v>180000</c:v>
                </c:pt>
                <c:pt idx="2359">
                  <c:v>270000</c:v>
                </c:pt>
                <c:pt idx="2360">
                  <c:v>67500</c:v>
                </c:pt>
                <c:pt idx="2361">
                  <c:v>90000</c:v>
                </c:pt>
                <c:pt idx="2362">
                  <c:v>225000</c:v>
                </c:pt>
                <c:pt idx="2363">
                  <c:v>252000</c:v>
                </c:pt>
                <c:pt idx="2364">
                  <c:v>225000</c:v>
                </c:pt>
                <c:pt idx="2365">
                  <c:v>175500</c:v>
                </c:pt>
                <c:pt idx="2366">
                  <c:v>112500</c:v>
                </c:pt>
                <c:pt idx="2367">
                  <c:v>63000</c:v>
                </c:pt>
                <c:pt idx="2368">
                  <c:v>117000</c:v>
                </c:pt>
                <c:pt idx="2369">
                  <c:v>175500</c:v>
                </c:pt>
                <c:pt idx="2370">
                  <c:v>112500</c:v>
                </c:pt>
                <c:pt idx="2371">
                  <c:v>225000</c:v>
                </c:pt>
                <c:pt idx="2372">
                  <c:v>56997</c:v>
                </c:pt>
                <c:pt idx="2373">
                  <c:v>180000</c:v>
                </c:pt>
                <c:pt idx="2374">
                  <c:v>157500</c:v>
                </c:pt>
                <c:pt idx="2375">
                  <c:v>112500</c:v>
                </c:pt>
                <c:pt idx="2376">
                  <c:v>135000</c:v>
                </c:pt>
                <c:pt idx="2377">
                  <c:v>135000</c:v>
                </c:pt>
                <c:pt idx="2378">
                  <c:v>225000</c:v>
                </c:pt>
                <c:pt idx="2379">
                  <c:v>270000</c:v>
                </c:pt>
                <c:pt idx="2380">
                  <c:v>216000</c:v>
                </c:pt>
                <c:pt idx="2381">
                  <c:v>85500</c:v>
                </c:pt>
                <c:pt idx="2382">
                  <c:v>157500</c:v>
                </c:pt>
                <c:pt idx="2383">
                  <c:v>90000</c:v>
                </c:pt>
                <c:pt idx="2384">
                  <c:v>144000</c:v>
                </c:pt>
                <c:pt idx="2385">
                  <c:v>202500</c:v>
                </c:pt>
                <c:pt idx="2386">
                  <c:v>247500</c:v>
                </c:pt>
                <c:pt idx="2387">
                  <c:v>112500</c:v>
                </c:pt>
                <c:pt idx="2388">
                  <c:v>180000</c:v>
                </c:pt>
                <c:pt idx="2389">
                  <c:v>157500</c:v>
                </c:pt>
                <c:pt idx="2390">
                  <c:v>63000</c:v>
                </c:pt>
                <c:pt idx="2391">
                  <c:v>270000</c:v>
                </c:pt>
                <c:pt idx="2392">
                  <c:v>67500</c:v>
                </c:pt>
                <c:pt idx="2393">
                  <c:v>112500</c:v>
                </c:pt>
                <c:pt idx="2394">
                  <c:v>90000</c:v>
                </c:pt>
                <c:pt idx="2395">
                  <c:v>180000</c:v>
                </c:pt>
                <c:pt idx="2396">
                  <c:v>157500</c:v>
                </c:pt>
                <c:pt idx="2397">
                  <c:v>225000</c:v>
                </c:pt>
                <c:pt idx="2398">
                  <c:v>162000</c:v>
                </c:pt>
                <c:pt idx="2399">
                  <c:v>144000</c:v>
                </c:pt>
                <c:pt idx="2400">
                  <c:v>126000</c:v>
                </c:pt>
                <c:pt idx="2401">
                  <c:v>90000</c:v>
                </c:pt>
                <c:pt idx="2402">
                  <c:v>180000</c:v>
                </c:pt>
                <c:pt idx="2403">
                  <c:v>121500</c:v>
                </c:pt>
                <c:pt idx="2404">
                  <c:v>225000</c:v>
                </c:pt>
                <c:pt idx="2405">
                  <c:v>271800</c:v>
                </c:pt>
                <c:pt idx="2406">
                  <c:v>121500</c:v>
                </c:pt>
                <c:pt idx="2407">
                  <c:v>135000</c:v>
                </c:pt>
                <c:pt idx="2408">
                  <c:v>135000</c:v>
                </c:pt>
                <c:pt idx="2409">
                  <c:v>243900</c:v>
                </c:pt>
                <c:pt idx="2410">
                  <c:v>225000</c:v>
                </c:pt>
                <c:pt idx="2411">
                  <c:v>90000</c:v>
                </c:pt>
                <c:pt idx="2412">
                  <c:v>135000</c:v>
                </c:pt>
                <c:pt idx="2413">
                  <c:v>126000</c:v>
                </c:pt>
                <c:pt idx="2414">
                  <c:v>144000</c:v>
                </c:pt>
                <c:pt idx="2415">
                  <c:v>135000</c:v>
                </c:pt>
                <c:pt idx="2416">
                  <c:v>202500</c:v>
                </c:pt>
                <c:pt idx="2417">
                  <c:v>157500</c:v>
                </c:pt>
                <c:pt idx="2418">
                  <c:v>112500</c:v>
                </c:pt>
                <c:pt idx="2419">
                  <c:v>180000</c:v>
                </c:pt>
                <c:pt idx="2420">
                  <c:v>202500</c:v>
                </c:pt>
                <c:pt idx="2421">
                  <c:v>112500</c:v>
                </c:pt>
                <c:pt idx="2422">
                  <c:v>135000</c:v>
                </c:pt>
                <c:pt idx="2423">
                  <c:v>225000</c:v>
                </c:pt>
                <c:pt idx="2424">
                  <c:v>315000</c:v>
                </c:pt>
                <c:pt idx="2425">
                  <c:v>90000</c:v>
                </c:pt>
                <c:pt idx="2426">
                  <c:v>216000</c:v>
                </c:pt>
                <c:pt idx="2427">
                  <c:v>135000</c:v>
                </c:pt>
                <c:pt idx="2428">
                  <c:v>135000</c:v>
                </c:pt>
                <c:pt idx="2429">
                  <c:v>157500</c:v>
                </c:pt>
                <c:pt idx="2430">
                  <c:v>225000</c:v>
                </c:pt>
                <c:pt idx="2431">
                  <c:v>112500</c:v>
                </c:pt>
                <c:pt idx="2432">
                  <c:v>315000</c:v>
                </c:pt>
                <c:pt idx="2433">
                  <c:v>180000</c:v>
                </c:pt>
                <c:pt idx="2434">
                  <c:v>180000</c:v>
                </c:pt>
                <c:pt idx="2435">
                  <c:v>225000</c:v>
                </c:pt>
                <c:pt idx="2436">
                  <c:v>90000</c:v>
                </c:pt>
                <c:pt idx="2437">
                  <c:v>90000</c:v>
                </c:pt>
                <c:pt idx="2438">
                  <c:v>94500</c:v>
                </c:pt>
                <c:pt idx="2439">
                  <c:v>337500</c:v>
                </c:pt>
                <c:pt idx="2440">
                  <c:v>166500</c:v>
                </c:pt>
                <c:pt idx="2441">
                  <c:v>121500</c:v>
                </c:pt>
                <c:pt idx="2442">
                  <c:v>157500</c:v>
                </c:pt>
                <c:pt idx="2443">
                  <c:v>135000</c:v>
                </c:pt>
                <c:pt idx="2444">
                  <c:v>202500</c:v>
                </c:pt>
                <c:pt idx="2445">
                  <c:v>405000</c:v>
                </c:pt>
                <c:pt idx="2446">
                  <c:v>67500</c:v>
                </c:pt>
                <c:pt idx="2447">
                  <c:v>450000</c:v>
                </c:pt>
                <c:pt idx="2448">
                  <c:v>391500</c:v>
                </c:pt>
                <c:pt idx="2449">
                  <c:v>315000</c:v>
                </c:pt>
                <c:pt idx="2450">
                  <c:v>180000</c:v>
                </c:pt>
                <c:pt idx="2451">
                  <c:v>180000</c:v>
                </c:pt>
                <c:pt idx="2452">
                  <c:v>77625</c:v>
                </c:pt>
                <c:pt idx="2453">
                  <c:v>135000</c:v>
                </c:pt>
                <c:pt idx="2454">
                  <c:v>99000</c:v>
                </c:pt>
                <c:pt idx="2455">
                  <c:v>360000</c:v>
                </c:pt>
                <c:pt idx="2456">
                  <c:v>108000</c:v>
                </c:pt>
                <c:pt idx="2457">
                  <c:v>180000</c:v>
                </c:pt>
                <c:pt idx="2458">
                  <c:v>180000</c:v>
                </c:pt>
                <c:pt idx="2459">
                  <c:v>202500</c:v>
                </c:pt>
                <c:pt idx="2460">
                  <c:v>81000</c:v>
                </c:pt>
                <c:pt idx="2461">
                  <c:v>121500</c:v>
                </c:pt>
                <c:pt idx="2462">
                  <c:v>171000</c:v>
                </c:pt>
                <c:pt idx="2463">
                  <c:v>108000</c:v>
                </c:pt>
                <c:pt idx="2464">
                  <c:v>81000</c:v>
                </c:pt>
                <c:pt idx="2465">
                  <c:v>162000</c:v>
                </c:pt>
                <c:pt idx="2466">
                  <c:v>180000</c:v>
                </c:pt>
                <c:pt idx="2467">
                  <c:v>427500</c:v>
                </c:pt>
                <c:pt idx="2468">
                  <c:v>270000</c:v>
                </c:pt>
                <c:pt idx="2469">
                  <c:v>54000</c:v>
                </c:pt>
                <c:pt idx="2470">
                  <c:v>180000</c:v>
                </c:pt>
                <c:pt idx="2471">
                  <c:v>135000</c:v>
                </c:pt>
                <c:pt idx="2472">
                  <c:v>45000</c:v>
                </c:pt>
                <c:pt idx="2473">
                  <c:v>67500</c:v>
                </c:pt>
                <c:pt idx="2474">
                  <c:v>49500</c:v>
                </c:pt>
                <c:pt idx="2475">
                  <c:v>225000</c:v>
                </c:pt>
                <c:pt idx="2476">
                  <c:v>90000</c:v>
                </c:pt>
                <c:pt idx="2477">
                  <c:v>135000</c:v>
                </c:pt>
                <c:pt idx="2478">
                  <c:v>108000</c:v>
                </c:pt>
                <c:pt idx="2479">
                  <c:v>90000</c:v>
                </c:pt>
                <c:pt idx="2480">
                  <c:v>90000</c:v>
                </c:pt>
                <c:pt idx="2481">
                  <c:v>270000</c:v>
                </c:pt>
                <c:pt idx="2482">
                  <c:v>90000</c:v>
                </c:pt>
                <c:pt idx="2483">
                  <c:v>135000</c:v>
                </c:pt>
                <c:pt idx="2484">
                  <c:v>315000</c:v>
                </c:pt>
                <c:pt idx="2485">
                  <c:v>292500</c:v>
                </c:pt>
                <c:pt idx="2486">
                  <c:v>112500</c:v>
                </c:pt>
                <c:pt idx="2487">
                  <c:v>112500</c:v>
                </c:pt>
                <c:pt idx="2488">
                  <c:v>112500</c:v>
                </c:pt>
                <c:pt idx="2489">
                  <c:v>157500</c:v>
                </c:pt>
                <c:pt idx="2490">
                  <c:v>225000</c:v>
                </c:pt>
                <c:pt idx="2491">
                  <c:v>112500</c:v>
                </c:pt>
                <c:pt idx="2492">
                  <c:v>135000</c:v>
                </c:pt>
                <c:pt idx="2493">
                  <c:v>135000</c:v>
                </c:pt>
                <c:pt idx="2494">
                  <c:v>180000</c:v>
                </c:pt>
                <c:pt idx="2495">
                  <c:v>112500</c:v>
                </c:pt>
                <c:pt idx="2496">
                  <c:v>418500</c:v>
                </c:pt>
                <c:pt idx="2497">
                  <c:v>157500</c:v>
                </c:pt>
                <c:pt idx="2498">
                  <c:v>112500</c:v>
                </c:pt>
                <c:pt idx="2499">
                  <c:v>202500</c:v>
                </c:pt>
                <c:pt idx="2500">
                  <c:v>180000</c:v>
                </c:pt>
                <c:pt idx="2501">
                  <c:v>157500</c:v>
                </c:pt>
                <c:pt idx="2502">
                  <c:v>121500</c:v>
                </c:pt>
                <c:pt idx="2503">
                  <c:v>76500</c:v>
                </c:pt>
                <c:pt idx="2504">
                  <c:v>67500</c:v>
                </c:pt>
                <c:pt idx="2505">
                  <c:v>180000</c:v>
                </c:pt>
                <c:pt idx="2506">
                  <c:v>121500</c:v>
                </c:pt>
                <c:pt idx="2507">
                  <c:v>337500</c:v>
                </c:pt>
                <c:pt idx="2508">
                  <c:v>247675.5</c:v>
                </c:pt>
                <c:pt idx="2509">
                  <c:v>292500</c:v>
                </c:pt>
                <c:pt idx="2510">
                  <c:v>173250</c:v>
                </c:pt>
                <c:pt idx="2511">
                  <c:v>405000</c:v>
                </c:pt>
                <c:pt idx="2512">
                  <c:v>382500</c:v>
                </c:pt>
                <c:pt idx="2513">
                  <c:v>81000</c:v>
                </c:pt>
                <c:pt idx="2514">
                  <c:v>202500</c:v>
                </c:pt>
                <c:pt idx="2515">
                  <c:v>135000</c:v>
                </c:pt>
                <c:pt idx="2516">
                  <c:v>135000</c:v>
                </c:pt>
                <c:pt idx="2517">
                  <c:v>180000</c:v>
                </c:pt>
                <c:pt idx="2518">
                  <c:v>99000</c:v>
                </c:pt>
                <c:pt idx="2519">
                  <c:v>135000</c:v>
                </c:pt>
                <c:pt idx="2520">
                  <c:v>261000</c:v>
                </c:pt>
                <c:pt idx="2521">
                  <c:v>157500</c:v>
                </c:pt>
                <c:pt idx="2522">
                  <c:v>247500</c:v>
                </c:pt>
                <c:pt idx="2523">
                  <c:v>157500</c:v>
                </c:pt>
                <c:pt idx="2524">
                  <c:v>202500</c:v>
                </c:pt>
                <c:pt idx="2525">
                  <c:v>99000</c:v>
                </c:pt>
                <c:pt idx="2526">
                  <c:v>103500</c:v>
                </c:pt>
                <c:pt idx="2527">
                  <c:v>225000</c:v>
                </c:pt>
                <c:pt idx="2528">
                  <c:v>315000</c:v>
                </c:pt>
                <c:pt idx="2529">
                  <c:v>270000</c:v>
                </c:pt>
                <c:pt idx="2530">
                  <c:v>112500</c:v>
                </c:pt>
                <c:pt idx="2531">
                  <c:v>112500</c:v>
                </c:pt>
                <c:pt idx="2532">
                  <c:v>135000</c:v>
                </c:pt>
                <c:pt idx="2533">
                  <c:v>85500</c:v>
                </c:pt>
                <c:pt idx="2534">
                  <c:v>157500</c:v>
                </c:pt>
                <c:pt idx="2535">
                  <c:v>81000</c:v>
                </c:pt>
                <c:pt idx="2536">
                  <c:v>180000</c:v>
                </c:pt>
                <c:pt idx="2537">
                  <c:v>112500</c:v>
                </c:pt>
                <c:pt idx="2538">
                  <c:v>180000</c:v>
                </c:pt>
                <c:pt idx="2539">
                  <c:v>135000</c:v>
                </c:pt>
                <c:pt idx="2540">
                  <c:v>67500</c:v>
                </c:pt>
                <c:pt idx="2541">
                  <c:v>157500</c:v>
                </c:pt>
                <c:pt idx="2542">
                  <c:v>112500</c:v>
                </c:pt>
                <c:pt idx="2543">
                  <c:v>90000</c:v>
                </c:pt>
                <c:pt idx="2544">
                  <c:v>112500</c:v>
                </c:pt>
                <c:pt idx="2545">
                  <c:v>112500</c:v>
                </c:pt>
                <c:pt idx="2546">
                  <c:v>135000</c:v>
                </c:pt>
                <c:pt idx="2547">
                  <c:v>90000</c:v>
                </c:pt>
                <c:pt idx="2548">
                  <c:v>67500</c:v>
                </c:pt>
                <c:pt idx="2549">
                  <c:v>112500</c:v>
                </c:pt>
                <c:pt idx="2550">
                  <c:v>90000</c:v>
                </c:pt>
                <c:pt idx="2551">
                  <c:v>112500</c:v>
                </c:pt>
                <c:pt idx="2552">
                  <c:v>72000</c:v>
                </c:pt>
                <c:pt idx="2553">
                  <c:v>189000</c:v>
                </c:pt>
                <c:pt idx="2554">
                  <c:v>90000</c:v>
                </c:pt>
                <c:pt idx="2555">
                  <c:v>225000</c:v>
                </c:pt>
                <c:pt idx="2556">
                  <c:v>90000</c:v>
                </c:pt>
                <c:pt idx="2557">
                  <c:v>360000</c:v>
                </c:pt>
                <c:pt idx="2558">
                  <c:v>58500</c:v>
                </c:pt>
                <c:pt idx="2559">
                  <c:v>180000</c:v>
                </c:pt>
                <c:pt idx="2560">
                  <c:v>202500</c:v>
                </c:pt>
                <c:pt idx="2561">
                  <c:v>112500</c:v>
                </c:pt>
                <c:pt idx="2562">
                  <c:v>202500</c:v>
                </c:pt>
                <c:pt idx="2563">
                  <c:v>103500</c:v>
                </c:pt>
                <c:pt idx="2564">
                  <c:v>103500</c:v>
                </c:pt>
                <c:pt idx="2565">
                  <c:v>202500</c:v>
                </c:pt>
                <c:pt idx="2566">
                  <c:v>83250</c:v>
                </c:pt>
                <c:pt idx="2567">
                  <c:v>270000</c:v>
                </c:pt>
                <c:pt idx="2568">
                  <c:v>270000</c:v>
                </c:pt>
                <c:pt idx="2569">
                  <c:v>67500</c:v>
                </c:pt>
                <c:pt idx="2570">
                  <c:v>202500</c:v>
                </c:pt>
                <c:pt idx="2571">
                  <c:v>189000</c:v>
                </c:pt>
                <c:pt idx="2572">
                  <c:v>262503</c:v>
                </c:pt>
                <c:pt idx="2573">
                  <c:v>112500</c:v>
                </c:pt>
                <c:pt idx="2574">
                  <c:v>90000</c:v>
                </c:pt>
                <c:pt idx="2575">
                  <c:v>63000</c:v>
                </c:pt>
                <c:pt idx="2576">
                  <c:v>112500</c:v>
                </c:pt>
                <c:pt idx="2577">
                  <c:v>76500</c:v>
                </c:pt>
                <c:pt idx="2578">
                  <c:v>225000</c:v>
                </c:pt>
                <c:pt idx="2579">
                  <c:v>225000</c:v>
                </c:pt>
                <c:pt idx="2580">
                  <c:v>360000</c:v>
                </c:pt>
                <c:pt idx="2581">
                  <c:v>171000</c:v>
                </c:pt>
                <c:pt idx="2582">
                  <c:v>180000</c:v>
                </c:pt>
                <c:pt idx="2583">
                  <c:v>90000</c:v>
                </c:pt>
                <c:pt idx="2584">
                  <c:v>103500</c:v>
                </c:pt>
                <c:pt idx="2585">
                  <c:v>157500</c:v>
                </c:pt>
                <c:pt idx="2586">
                  <c:v>103500</c:v>
                </c:pt>
                <c:pt idx="2587">
                  <c:v>202500</c:v>
                </c:pt>
                <c:pt idx="2588">
                  <c:v>247500</c:v>
                </c:pt>
                <c:pt idx="2589">
                  <c:v>112500</c:v>
                </c:pt>
                <c:pt idx="2590">
                  <c:v>67500</c:v>
                </c:pt>
                <c:pt idx="2591">
                  <c:v>225000</c:v>
                </c:pt>
                <c:pt idx="2592">
                  <c:v>112500</c:v>
                </c:pt>
                <c:pt idx="2593">
                  <c:v>225000</c:v>
                </c:pt>
                <c:pt idx="2594">
                  <c:v>189000</c:v>
                </c:pt>
                <c:pt idx="2595">
                  <c:v>180000</c:v>
                </c:pt>
                <c:pt idx="2596">
                  <c:v>162000</c:v>
                </c:pt>
                <c:pt idx="2597">
                  <c:v>90000</c:v>
                </c:pt>
                <c:pt idx="2598">
                  <c:v>306000</c:v>
                </c:pt>
                <c:pt idx="2599">
                  <c:v>202500</c:v>
                </c:pt>
                <c:pt idx="2600">
                  <c:v>360000</c:v>
                </c:pt>
                <c:pt idx="2601">
                  <c:v>157500</c:v>
                </c:pt>
                <c:pt idx="2602">
                  <c:v>135000</c:v>
                </c:pt>
                <c:pt idx="2603">
                  <c:v>225000</c:v>
                </c:pt>
                <c:pt idx="2604">
                  <c:v>112500</c:v>
                </c:pt>
                <c:pt idx="2605">
                  <c:v>108000</c:v>
                </c:pt>
                <c:pt idx="2606">
                  <c:v>180000</c:v>
                </c:pt>
                <c:pt idx="2607">
                  <c:v>360000</c:v>
                </c:pt>
                <c:pt idx="2608">
                  <c:v>202500</c:v>
                </c:pt>
                <c:pt idx="2609">
                  <c:v>81000</c:v>
                </c:pt>
                <c:pt idx="2610">
                  <c:v>270000</c:v>
                </c:pt>
                <c:pt idx="2611">
                  <c:v>315000</c:v>
                </c:pt>
                <c:pt idx="2612">
                  <c:v>72000</c:v>
                </c:pt>
                <c:pt idx="2613">
                  <c:v>135000</c:v>
                </c:pt>
                <c:pt idx="2614">
                  <c:v>81000</c:v>
                </c:pt>
                <c:pt idx="2615">
                  <c:v>81000</c:v>
                </c:pt>
                <c:pt idx="2616">
                  <c:v>121500</c:v>
                </c:pt>
                <c:pt idx="2617">
                  <c:v>360000</c:v>
                </c:pt>
                <c:pt idx="2618">
                  <c:v>135000</c:v>
                </c:pt>
                <c:pt idx="2619">
                  <c:v>202500</c:v>
                </c:pt>
                <c:pt idx="2620">
                  <c:v>80383.5</c:v>
                </c:pt>
                <c:pt idx="2621">
                  <c:v>256500</c:v>
                </c:pt>
                <c:pt idx="2622">
                  <c:v>112500</c:v>
                </c:pt>
                <c:pt idx="2623">
                  <c:v>247500</c:v>
                </c:pt>
                <c:pt idx="2624">
                  <c:v>180000</c:v>
                </c:pt>
                <c:pt idx="2625">
                  <c:v>202500</c:v>
                </c:pt>
                <c:pt idx="2626">
                  <c:v>540000</c:v>
                </c:pt>
                <c:pt idx="2627">
                  <c:v>144000</c:v>
                </c:pt>
                <c:pt idx="2628">
                  <c:v>135000</c:v>
                </c:pt>
                <c:pt idx="2629">
                  <c:v>121500</c:v>
                </c:pt>
                <c:pt idx="2630">
                  <c:v>270000</c:v>
                </c:pt>
                <c:pt idx="2631">
                  <c:v>180000</c:v>
                </c:pt>
                <c:pt idx="2632">
                  <c:v>135000</c:v>
                </c:pt>
                <c:pt idx="2633">
                  <c:v>540000</c:v>
                </c:pt>
                <c:pt idx="2634">
                  <c:v>135000</c:v>
                </c:pt>
                <c:pt idx="2635">
                  <c:v>81000</c:v>
                </c:pt>
                <c:pt idx="2636">
                  <c:v>130500</c:v>
                </c:pt>
                <c:pt idx="2637">
                  <c:v>112500</c:v>
                </c:pt>
                <c:pt idx="2638">
                  <c:v>135000</c:v>
                </c:pt>
                <c:pt idx="2639">
                  <c:v>54000</c:v>
                </c:pt>
                <c:pt idx="2640">
                  <c:v>81000</c:v>
                </c:pt>
                <c:pt idx="2641">
                  <c:v>292500</c:v>
                </c:pt>
                <c:pt idx="2642">
                  <c:v>135000</c:v>
                </c:pt>
                <c:pt idx="2643">
                  <c:v>135000</c:v>
                </c:pt>
                <c:pt idx="2644">
                  <c:v>135000</c:v>
                </c:pt>
                <c:pt idx="2645">
                  <c:v>180000</c:v>
                </c:pt>
                <c:pt idx="2646">
                  <c:v>54000</c:v>
                </c:pt>
                <c:pt idx="2647">
                  <c:v>90000</c:v>
                </c:pt>
                <c:pt idx="2648">
                  <c:v>112500</c:v>
                </c:pt>
                <c:pt idx="2649">
                  <c:v>180000</c:v>
                </c:pt>
                <c:pt idx="2650">
                  <c:v>315000</c:v>
                </c:pt>
                <c:pt idx="2651">
                  <c:v>189000</c:v>
                </c:pt>
                <c:pt idx="2652">
                  <c:v>171000</c:v>
                </c:pt>
                <c:pt idx="2653">
                  <c:v>90000</c:v>
                </c:pt>
                <c:pt idx="2654">
                  <c:v>112500</c:v>
                </c:pt>
                <c:pt idx="2655">
                  <c:v>99000</c:v>
                </c:pt>
                <c:pt idx="2656">
                  <c:v>157500</c:v>
                </c:pt>
                <c:pt idx="2657">
                  <c:v>270000</c:v>
                </c:pt>
                <c:pt idx="2658">
                  <c:v>112500</c:v>
                </c:pt>
                <c:pt idx="2659">
                  <c:v>135000</c:v>
                </c:pt>
                <c:pt idx="2660">
                  <c:v>234000</c:v>
                </c:pt>
                <c:pt idx="2661">
                  <c:v>135000</c:v>
                </c:pt>
                <c:pt idx="2662">
                  <c:v>135000</c:v>
                </c:pt>
                <c:pt idx="2663">
                  <c:v>135000</c:v>
                </c:pt>
                <c:pt idx="2664">
                  <c:v>360000</c:v>
                </c:pt>
                <c:pt idx="2665">
                  <c:v>157500</c:v>
                </c:pt>
                <c:pt idx="2666">
                  <c:v>351000</c:v>
                </c:pt>
                <c:pt idx="2667">
                  <c:v>225000</c:v>
                </c:pt>
                <c:pt idx="2668">
                  <c:v>54000</c:v>
                </c:pt>
                <c:pt idx="2669">
                  <c:v>202500</c:v>
                </c:pt>
                <c:pt idx="2670">
                  <c:v>60750</c:v>
                </c:pt>
                <c:pt idx="2671">
                  <c:v>112500</c:v>
                </c:pt>
                <c:pt idx="2672">
                  <c:v>180000</c:v>
                </c:pt>
                <c:pt idx="2673">
                  <c:v>180000</c:v>
                </c:pt>
                <c:pt idx="2674">
                  <c:v>112500</c:v>
                </c:pt>
                <c:pt idx="2675">
                  <c:v>112500</c:v>
                </c:pt>
                <c:pt idx="2676">
                  <c:v>171000</c:v>
                </c:pt>
                <c:pt idx="2677">
                  <c:v>40500</c:v>
                </c:pt>
                <c:pt idx="2678">
                  <c:v>121500</c:v>
                </c:pt>
                <c:pt idx="2679">
                  <c:v>124650</c:v>
                </c:pt>
                <c:pt idx="2680">
                  <c:v>162000</c:v>
                </c:pt>
                <c:pt idx="2681">
                  <c:v>72000</c:v>
                </c:pt>
                <c:pt idx="2682">
                  <c:v>135000</c:v>
                </c:pt>
                <c:pt idx="2683">
                  <c:v>83250</c:v>
                </c:pt>
                <c:pt idx="2684">
                  <c:v>180000</c:v>
                </c:pt>
                <c:pt idx="2685">
                  <c:v>108000</c:v>
                </c:pt>
                <c:pt idx="2686">
                  <c:v>180000</c:v>
                </c:pt>
                <c:pt idx="2687">
                  <c:v>315000</c:v>
                </c:pt>
                <c:pt idx="2688">
                  <c:v>64557</c:v>
                </c:pt>
                <c:pt idx="2689">
                  <c:v>90000</c:v>
                </c:pt>
                <c:pt idx="2690">
                  <c:v>112500</c:v>
                </c:pt>
                <c:pt idx="2691">
                  <c:v>225000</c:v>
                </c:pt>
                <c:pt idx="2692">
                  <c:v>112500</c:v>
                </c:pt>
                <c:pt idx="2693">
                  <c:v>225000</c:v>
                </c:pt>
                <c:pt idx="2694">
                  <c:v>405000</c:v>
                </c:pt>
                <c:pt idx="2695">
                  <c:v>112500</c:v>
                </c:pt>
                <c:pt idx="2696">
                  <c:v>202500</c:v>
                </c:pt>
                <c:pt idx="2697">
                  <c:v>135000</c:v>
                </c:pt>
                <c:pt idx="2698">
                  <c:v>112500</c:v>
                </c:pt>
                <c:pt idx="2699">
                  <c:v>112500</c:v>
                </c:pt>
                <c:pt idx="2700">
                  <c:v>90000</c:v>
                </c:pt>
                <c:pt idx="2701">
                  <c:v>99000</c:v>
                </c:pt>
                <c:pt idx="2702">
                  <c:v>225000</c:v>
                </c:pt>
                <c:pt idx="2703">
                  <c:v>112500</c:v>
                </c:pt>
                <c:pt idx="2704">
                  <c:v>90000</c:v>
                </c:pt>
                <c:pt idx="2705">
                  <c:v>54000</c:v>
                </c:pt>
                <c:pt idx="2706">
                  <c:v>270000</c:v>
                </c:pt>
                <c:pt idx="2707">
                  <c:v>81000</c:v>
                </c:pt>
                <c:pt idx="2708">
                  <c:v>301500</c:v>
                </c:pt>
                <c:pt idx="2709">
                  <c:v>112500</c:v>
                </c:pt>
                <c:pt idx="2710">
                  <c:v>90000</c:v>
                </c:pt>
                <c:pt idx="2711">
                  <c:v>229500</c:v>
                </c:pt>
                <c:pt idx="2712">
                  <c:v>135000</c:v>
                </c:pt>
                <c:pt idx="2713">
                  <c:v>72000</c:v>
                </c:pt>
                <c:pt idx="2714">
                  <c:v>76500</c:v>
                </c:pt>
                <c:pt idx="2715">
                  <c:v>67500</c:v>
                </c:pt>
                <c:pt idx="2716">
                  <c:v>58500</c:v>
                </c:pt>
                <c:pt idx="2717">
                  <c:v>202500</c:v>
                </c:pt>
                <c:pt idx="2718">
                  <c:v>81000</c:v>
                </c:pt>
                <c:pt idx="2719">
                  <c:v>180000</c:v>
                </c:pt>
                <c:pt idx="2720">
                  <c:v>270000</c:v>
                </c:pt>
                <c:pt idx="2721">
                  <c:v>202500</c:v>
                </c:pt>
                <c:pt idx="2722">
                  <c:v>247500</c:v>
                </c:pt>
                <c:pt idx="2723">
                  <c:v>121500</c:v>
                </c:pt>
                <c:pt idx="2724">
                  <c:v>180000</c:v>
                </c:pt>
                <c:pt idx="2725">
                  <c:v>247500</c:v>
                </c:pt>
                <c:pt idx="2726">
                  <c:v>202500</c:v>
                </c:pt>
                <c:pt idx="2727">
                  <c:v>67500</c:v>
                </c:pt>
                <c:pt idx="2728">
                  <c:v>94500</c:v>
                </c:pt>
                <c:pt idx="2729">
                  <c:v>405000</c:v>
                </c:pt>
                <c:pt idx="2730">
                  <c:v>306000</c:v>
                </c:pt>
                <c:pt idx="2731">
                  <c:v>252000</c:v>
                </c:pt>
                <c:pt idx="2732">
                  <c:v>180000</c:v>
                </c:pt>
                <c:pt idx="2733">
                  <c:v>135000</c:v>
                </c:pt>
                <c:pt idx="2734">
                  <c:v>270000</c:v>
                </c:pt>
                <c:pt idx="2735">
                  <c:v>157500</c:v>
                </c:pt>
                <c:pt idx="2736">
                  <c:v>247500</c:v>
                </c:pt>
                <c:pt idx="2737">
                  <c:v>130500</c:v>
                </c:pt>
                <c:pt idx="2738">
                  <c:v>405000</c:v>
                </c:pt>
                <c:pt idx="2739">
                  <c:v>135000</c:v>
                </c:pt>
                <c:pt idx="2740">
                  <c:v>180000</c:v>
                </c:pt>
                <c:pt idx="2741">
                  <c:v>135000</c:v>
                </c:pt>
                <c:pt idx="2742">
                  <c:v>585000</c:v>
                </c:pt>
                <c:pt idx="2743">
                  <c:v>90000</c:v>
                </c:pt>
                <c:pt idx="2744">
                  <c:v>45000</c:v>
                </c:pt>
                <c:pt idx="2745">
                  <c:v>337500</c:v>
                </c:pt>
                <c:pt idx="2746">
                  <c:v>45000</c:v>
                </c:pt>
                <c:pt idx="2747">
                  <c:v>162000</c:v>
                </c:pt>
                <c:pt idx="2748">
                  <c:v>54000</c:v>
                </c:pt>
                <c:pt idx="2749">
                  <c:v>135000</c:v>
                </c:pt>
                <c:pt idx="2750">
                  <c:v>144000</c:v>
                </c:pt>
                <c:pt idx="2751">
                  <c:v>225000</c:v>
                </c:pt>
                <c:pt idx="2752">
                  <c:v>202500</c:v>
                </c:pt>
                <c:pt idx="2753">
                  <c:v>114750</c:v>
                </c:pt>
                <c:pt idx="2754">
                  <c:v>225000</c:v>
                </c:pt>
                <c:pt idx="2755">
                  <c:v>202500</c:v>
                </c:pt>
                <c:pt idx="2756">
                  <c:v>135000</c:v>
                </c:pt>
                <c:pt idx="2757">
                  <c:v>135000</c:v>
                </c:pt>
                <c:pt idx="2758">
                  <c:v>90000</c:v>
                </c:pt>
                <c:pt idx="2759">
                  <c:v>225000</c:v>
                </c:pt>
                <c:pt idx="2760">
                  <c:v>112500</c:v>
                </c:pt>
                <c:pt idx="2761">
                  <c:v>135000</c:v>
                </c:pt>
                <c:pt idx="2762">
                  <c:v>135000</c:v>
                </c:pt>
                <c:pt idx="2763">
                  <c:v>56250</c:v>
                </c:pt>
                <c:pt idx="2764">
                  <c:v>121500</c:v>
                </c:pt>
                <c:pt idx="2765">
                  <c:v>184500</c:v>
                </c:pt>
                <c:pt idx="2766">
                  <c:v>112500</c:v>
                </c:pt>
                <c:pt idx="2767">
                  <c:v>135000</c:v>
                </c:pt>
                <c:pt idx="2768">
                  <c:v>270000</c:v>
                </c:pt>
                <c:pt idx="2769">
                  <c:v>153000</c:v>
                </c:pt>
                <c:pt idx="2770">
                  <c:v>157500</c:v>
                </c:pt>
                <c:pt idx="2771">
                  <c:v>135000</c:v>
                </c:pt>
                <c:pt idx="2772">
                  <c:v>135000</c:v>
                </c:pt>
                <c:pt idx="2773">
                  <c:v>135000</c:v>
                </c:pt>
                <c:pt idx="2774">
                  <c:v>81000</c:v>
                </c:pt>
                <c:pt idx="2775">
                  <c:v>90000</c:v>
                </c:pt>
                <c:pt idx="2776">
                  <c:v>112500</c:v>
                </c:pt>
                <c:pt idx="2777">
                  <c:v>315000</c:v>
                </c:pt>
                <c:pt idx="2778">
                  <c:v>112500</c:v>
                </c:pt>
                <c:pt idx="2779">
                  <c:v>157500</c:v>
                </c:pt>
                <c:pt idx="2780">
                  <c:v>171000</c:v>
                </c:pt>
                <c:pt idx="2781">
                  <c:v>157500</c:v>
                </c:pt>
                <c:pt idx="2782">
                  <c:v>112500</c:v>
                </c:pt>
                <c:pt idx="2783">
                  <c:v>135000</c:v>
                </c:pt>
                <c:pt idx="2784">
                  <c:v>225000</c:v>
                </c:pt>
                <c:pt idx="2785">
                  <c:v>117000</c:v>
                </c:pt>
                <c:pt idx="2786">
                  <c:v>225000</c:v>
                </c:pt>
                <c:pt idx="2787">
                  <c:v>117000</c:v>
                </c:pt>
                <c:pt idx="2788">
                  <c:v>112500</c:v>
                </c:pt>
                <c:pt idx="2789">
                  <c:v>180000</c:v>
                </c:pt>
                <c:pt idx="2790">
                  <c:v>112500</c:v>
                </c:pt>
                <c:pt idx="2791">
                  <c:v>157500</c:v>
                </c:pt>
                <c:pt idx="2792">
                  <c:v>315000</c:v>
                </c:pt>
                <c:pt idx="2793">
                  <c:v>135000</c:v>
                </c:pt>
                <c:pt idx="2794">
                  <c:v>40500</c:v>
                </c:pt>
                <c:pt idx="2795">
                  <c:v>87750</c:v>
                </c:pt>
                <c:pt idx="2796">
                  <c:v>225000</c:v>
                </c:pt>
                <c:pt idx="2797">
                  <c:v>112500</c:v>
                </c:pt>
                <c:pt idx="2798">
                  <c:v>202500</c:v>
                </c:pt>
                <c:pt idx="2799">
                  <c:v>70470</c:v>
                </c:pt>
                <c:pt idx="2800">
                  <c:v>211500</c:v>
                </c:pt>
                <c:pt idx="2801">
                  <c:v>193500</c:v>
                </c:pt>
                <c:pt idx="2802">
                  <c:v>105750</c:v>
                </c:pt>
                <c:pt idx="2803">
                  <c:v>112500</c:v>
                </c:pt>
                <c:pt idx="2804">
                  <c:v>216000</c:v>
                </c:pt>
                <c:pt idx="2805">
                  <c:v>63000</c:v>
                </c:pt>
                <c:pt idx="2806">
                  <c:v>135000</c:v>
                </c:pt>
                <c:pt idx="2807">
                  <c:v>144000</c:v>
                </c:pt>
                <c:pt idx="2808">
                  <c:v>225000</c:v>
                </c:pt>
                <c:pt idx="2809">
                  <c:v>135000</c:v>
                </c:pt>
                <c:pt idx="2810">
                  <c:v>90000</c:v>
                </c:pt>
                <c:pt idx="2811">
                  <c:v>135000</c:v>
                </c:pt>
                <c:pt idx="2812">
                  <c:v>36000</c:v>
                </c:pt>
                <c:pt idx="2813">
                  <c:v>225000</c:v>
                </c:pt>
                <c:pt idx="2814">
                  <c:v>90000</c:v>
                </c:pt>
                <c:pt idx="2815">
                  <c:v>292500</c:v>
                </c:pt>
                <c:pt idx="2816">
                  <c:v>54000</c:v>
                </c:pt>
                <c:pt idx="2817">
                  <c:v>121500</c:v>
                </c:pt>
                <c:pt idx="2818">
                  <c:v>67500</c:v>
                </c:pt>
                <c:pt idx="2819">
                  <c:v>81000</c:v>
                </c:pt>
                <c:pt idx="2820">
                  <c:v>135000</c:v>
                </c:pt>
                <c:pt idx="2821">
                  <c:v>315000</c:v>
                </c:pt>
                <c:pt idx="2822">
                  <c:v>54000</c:v>
                </c:pt>
                <c:pt idx="2823">
                  <c:v>337500</c:v>
                </c:pt>
                <c:pt idx="2824">
                  <c:v>135000</c:v>
                </c:pt>
                <c:pt idx="2825">
                  <c:v>270000</c:v>
                </c:pt>
                <c:pt idx="2826">
                  <c:v>675000</c:v>
                </c:pt>
                <c:pt idx="2827">
                  <c:v>67500</c:v>
                </c:pt>
                <c:pt idx="2828">
                  <c:v>229500</c:v>
                </c:pt>
                <c:pt idx="2829">
                  <c:v>112500</c:v>
                </c:pt>
                <c:pt idx="2830">
                  <c:v>157500</c:v>
                </c:pt>
                <c:pt idx="2831">
                  <c:v>67500</c:v>
                </c:pt>
                <c:pt idx="2832">
                  <c:v>157500</c:v>
                </c:pt>
                <c:pt idx="2833">
                  <c:v>157500</c:v>
                </c:pt>
                <c:pt idx="2834">
                  <c:v>180000</c:v>
                </c:pt>
                <c:pt idx="2835">
                  <c:v>85500</c:v>
                </c:pt>
                <c:pt idx="2836">
                  <c:v>306000</c:v>
                </c:pt>
                <c:pt idx="2837">
                  <c:v>157500</c:v>
                </c:pt>
                <c:pt idx="2838">
                  <c:v>180000</c:v>
                </c:pt>
                <c:pt idx="2839">
                  <c:v>144000</c:v>
                </c:pt>
                <c:pt idx="2840">
                  <c:v>252000</c:v>
                </c:pt>
                <c:pt idx="2841">
                  <c:v>67500</c:v>
                </c:pt>
                <c:pt idx="2842">
                  <c:v>112500</c:v>
                </c:pt>
                <c:pt idx="2843">
                  <c:v>180000</c:v>
                </c:pt>
                <c:pt idx="2844">
                  <c:v>112500</c:v>
                </c:pt>
                <c:pt idx="2845">
                  <c:v>99000</c:v>
                </c:pt>
                <c:pt idx="2846">
                  <c:v>67500</c:v>
                </c:pt>
                <c:pt idx="2847">
                  <c:v>67500</c:v>
                </c:pt>
                <c:pt idx="2848">
                  <c:v>162000</c:v>
                </c:pt>
                <c:pt idx="2849">
                  <c:v>252000</c:v>
                </c:pt>
                <c:pt idx="2850">
                  <c:v>225000</c:v>
                </c:pt>
                <c:pt idx="2851">
                  <c:v>90000</c:v>
                </c:pt>
                <c:pt idx="2852">
                  <c:v>135000</c:v>
                </c:pt>
                <c:pt idx="2853">
                  <c:v>90000</c:v>
                </c:pt>
                <c:pt idx="2854">
                  <c:v>382500</c:v>
                </c:pt>
                <c:pt idx="2855">
                  <c:v>225000</c:v>
                </c:pt>
                <c:pt idx="2856">
                  <c:v>112500</c:v>
                </c:pt>
                <c:pt idx="2857">
                  <c:v>135000</c:v>
                </c:pt>
                <c:pt idx="2858">
                  <c:v>292500</c:v>
                </c:pt>
                <c:pt idx="2859">
                  <c:v>81000</c:v>
                </c:pt>
                <c:pt idx="2860">
                  <c:v>90000</c:v>
                </c:pt>
                <c:pt idx="2861">
                  <c:v>112500</c:v>
                </c:pt>
                <c:pt idx="2862">
                  <c:v>166500</c:v>
                </c:pt>
                <c:pt idx="2863">
                  <c:v>135000</c:v>
                </c:pt>
                <c:pt idx="2864">
                  <c:v>202500</c:v>
                </c:pt>
                <c:pt idx="2865">
                  <c:v>292500</c:v>
                </c:pt>
                <c:pt idx="2866">
                  <c:v>675000</c:v>
                </c:pt>
                <c:pt idx="2867">
                  <c:v>72000</c:v>
                </c:pt>
                <c:pt idx="2868">
                  <c:v>49500</c:v>
                </c:pt>
                <c:pt idx="2869">
                  <c:v>157500</c:v>
                </c:pt>
                <c:pt idx="2870">
                  <c:v>90000</c:v>
                </c:pt>
                <c:pt idx="2871">
                  <c:v>247500</c:v>
                </c:pt>
                <c:pt idx="2872">
                  <c:v>90000</c:v>
                </c:pt>
                <c:pt idx="2873">
                  <c:v>27000</c:v>
                </c:pt>
                <c:pt idx="2874">
                  <c:v>292500</c:v>
                </c:pt>
                <c:pt idx="2875">
                  <c:v>180000</c:v>
                </c:pt>
                <c:pt idx="2876">
                  <c:v>99000</c:v>
                </c:pt>
                <c:pt idx="2877">
                  <c:v>202500</c:v>
                </c:pt>
                <c:pt idx="2878">
                  <c:v>112500</c:v>
                </c:pt>
                <c:pt idx="2879">
                  <c:v>198000</c:v>
                </c:pt>
                <c:pt idx="2880">
                  <c:v>202500</c:v>
                </c:pt>
                <c:pt idx="2881">
                  <c:v>90000</c:v>
                </c:pt>
                <c:pt idx="2882">
                  <c:v>99000</c:v>
                </c:pt>
                <c:pt idx="2883">
                  <c:v>225000</c:v>
                </c:pt>
                <c:pt idx="2884">
                  <c:v>300379.5</c:v>
                </c:pt>
                <c:pt idx="2885">
                  <c:v>112500</c:v>
                </c:pt>
                <c:pt idx="2886">
                  <c:v>90000</c:v>
                </c:pt>
                <c:pt idx="2887">
                  <c:v>157500</c:v>
                </c:pt>
                <c:pt idx="2888">
                  <c:v>315000</c:v>
                </c:pt>
                <c:pt idx="2889">
                  <c:v>202500</c:v>
                </c:pt>
                <c:pt idx="2890">
                  <c:v>112500</c:v>
                </c:pt>
                <c:pt idx="2891">
                  <c:v>112500</c:v>
                </c:pt>
                <c:pt idx="2892">
                  <c:v>414000</c:v>
                </c:pt>
                <c:pt idx="2893">
                  <c:v>67500</c:v>
                </c:pt>
                <c:pt idx="2894">
                  <c:v>67500</c:v>
                </c:pt>
                <c:pt idx="2895">
                  <c:v>112500</c:v>
                </c:pt>
                <c:pt idx="2896">
                  <c:v>162000</c:v>
                </c:pt>
                <c:pt idx="2897">
                  <c:v>202500</c:v>
                </c:pt>
                <c:pt idx="2898">
                  <c:v>90000</c:v>
                </c:pt>
                <c:pt idx="2899">
                  <c:v>225000</c:v>
                </c:pt>
                <c:pt idx="2900">
                  <c:v>157500</c:v>
                </c:pt>
                <c:pt idx="2901">
                  <c:v>90000</c:v>
                </c:pt>
                <c:pt idx="2902">
                  <c:v>90000</c:v>
                </c:pt>
                <c:pt idx="2903">
                  <c:v>225000</c:v>
                </c:pt>
                <c:pt idx="2904">
                  <c:v>135000</c:v>
                </c:pt>
                <c:pt idx="2905">
                  <c:v>247500</c:v>
                </c:pt>
                <c:pt idx="2906">
                  <c:v>81000</c:v>
                </c:pt>
                <c:pt idx="2907">
                  <c:v>90000</c:v>
                </c:pt>
                <c:pt idx="2908">
                  <c:v>157500</c:v>
                </c:pt>
                <c:pt idx="2909">
                  <c:v>202500</c:v>
                </c:pt>
                <c:pt idx="2910">
                  <c:v>166500</c:v>
                </c:pt>
                <c:pt idx="2911">
                  <c:v>247500</c:v>
                </c:pt>
                <c:pt idx="2912">
                  <c:v>76500</c:v>
                </c:pt>
                <c:pt idx="2913">
                  <c:v>76500</c:v>
                </c:pt>
                <c:pt idx="2914">
                  <c:v>157500</c:v>
                </c:pt>
                <c:pt idx="2915">
                  <c:v>180000</c:v>
                </c:pt>
                <c:pt idx="2916">
                  <c:v>90000</c:v>
                </c:pt>
                <c:pt idx="2917">
                  <c:v>148500</c:v>
                </c:pt>
                <c:pt idx="2918">
                  <c:v>103500</c:v>
                </c:pt>
                <c:pt idx="2919">
                  <c:v>81000</c:v>
                </c:pt>
                <c:pt idx="2920">
                  <c:v>90000</c:v>
                </c:pt>
                <c:pt idx="2921">
                  <c:v>135000</c:v>
                </c:pt>
                <c:pt idx="2922">
                  <c:v>269100</c:v>
                </c:pt>
                <c:pt idx="2923">
                  <c:v>360000</c:v>
                </c:pt>
                <c:pt idx="2924">
                  <c:v>270000</c:v>
                </c:pt>
                <c:pt idx="2925">
                  <c:v>450000</c:v>
                </c:pt>
                <c:pt idx="2926">
                  <c:v>67500</c:v>
                </c:pt>
                <c:pt idx="2927">
                  <c:v>162000</c:v>
                </c:pt>
                <c:pt idx="2928">
                  <c:v>126000</c:v>
                </c:pt>
                <c:pt idx="2929">
                  <c:v>166500</c:v>
                </c:pt>
                <c:pt idx="2930">
                  <c:v>135000</c:v>
                </c:pt>
                <c:pt idx="2931">
                  <c:v>292500</c:v>
                </c:pt>
                <c:pt idx="2932">
                  <c:v>292500</c:v>
                </c:pt>
                <c:pt idx="2933">
                  <c:v>157500</c:v>
                </c:pt>
                <c:pt idx="2934">
                  <c:v>189000</c:v>
                </c:pt>
                <c:pt idx="2935">
                  <c:v>74250</c:v>
                </c:pt>
                <c:pt idx="2936">
                  <c:v>157500</c:v>
                </c:pt>
                <c:pt idx="2937">
                  <c:v>247500</c:v>
                </c:pt>
                <c:pt idx="2938">
                  <c:v>67500</c:v>
                </c:pt>
                <c:pt idx="2939">
                  <c:v>135000</c:v>
                </c:pt>
                <c:pt idx="2940">
                  <c:v>270000</c:v>
                </c:pt>
                <c:pt idx="2941">
                  <c:v>202500</c:v>
                </c:pt>
                <c:pt idx="2942">
                  <c:v>112500</c:v>
                </c:pt>
                <c:pt idx="2943">
                  <c:v>157500</c:v>
                </c:pt>
                <c:pt idx="2944">
                  <c:v>225000</c:v>
                </c:pt>
                <c:pt idx="2945">
                  <c:v>90000</c:v>
                </c:pt>
                <c:pt idx="2946">
                  <c:v>135000</c:v>
                </c:pt>
                <c:pt idx="2947">
                  <c:v>157500</c:v>
                </c:pt>
                <c:pt idx="2948">
                  <c:v>360000</c:v>
                </c:pt>
                <c:pt idx="2949">
                  <c:v>99000</c:v>
                </c:pt>
                <c:pt idx="2950">
                  <c:v>90000</c:v>
                </c:pt>
                <c:pt idx="2951">
                  <c:v>36000</c:v>
                </c:pt>
                <c:pt idx="2952">
                  <c:v>180000</c:v>
                </c:pt>
                <c:pt idx="2953">
                  <c:v>202500</c:v>
                </c:pt>
                <c:pt idx="2954">
                  <c:v>112500</c:v>
                </c:pt>
                <c:pt idx="2955">
                  <c:v>202500</c:v>
                </c:pt>
                <c:pt idx="2956">
                  <c:v>103500</c:v>
                </c:pt>
                <c:pt idx="2957">
                  <c:v>810000</c:v>
                </c:pt>
                <c:pt idx="2958">
                  <c:v>360000</c:v>
                </c:pt>
                <c:pt idx="2959">
                  <c:v>90000</c:v>
                </c:pt>
                <c:pt idx="2960">
                  <c:v>54000</c:v>
                </c:pt>
                <c:pt idx="2961">
                  <c:v>292500</c:v>
                </c:pt>
                <c:pt idx="2962">
                  <c:v>405000</c:v>
                </c:pt>
                <c:pt idx="2963">
                  <c:v>157500</c:v>
                </c:pt>
                <c:pt idx="2964">
                  <c:v>121500</c:v>
                </c:pt>
                <c:pt idx="2965">
                  <c:v>216000</c:v>
                </c:pt>
                <c:pt idx="2966">
                  <c:v>112500</c:v>
                </c:pt>
                <c:pt idx="2967">
                  <c:v>292500</c:v>
                </c:pt>
                <c:pt idx="2968">
                  <c:v>112500</c:v>
                </c:pt>
                <c:pt idx="2969">
                  <c:v>67500</c:v>
                </c:pt>
                <c:pt idx="2970">
                  <c:v>94500</c:v>
                </c:pt>
                <c:pt idx="2971">
                  <c:v>180000</c:v>
                </c:pt>
                <c:pt idx="2972">
                  <c:v>180000</c:v>
                </c:pt>
                <c:pt idx="2973">
                  <c:v>157500</c:v>
                </c:pt>
                <c:pt idx="2974">
                  <c:v>135000</c:v>
                </c:pt>
                <c:pt idx="2975">
                  <c:v>468000</c:v>
                </c:pt>
                <c:pt idx="2976">
                  <c:v>540000</c:v>
                </c:pt>
                <c:pt idx="2977">
                  <c:v>63000</c:v>
                </c:pt>
                <c:pt idx="2978">
                  <c:v>270000</c:v>
                </c:pt>
                <c:pt idx="2979">
                  <c:v>270000</c:v>
                </c:pt>
                <c:pt idx="2980">
                  <c:v>360000</c:v>
                </c:pt>
                <c:pt idx="2981">
                  <c:v>103500</c:v>
                </c:pt>
                <c:pt idx="2982">
                  <c:v>135000</c:v>
                </c:pt>
                <c:pt idx="2983">
                  <c:v>112500</c:v>
                </c:pt>
                <c:pt idx="2984">
                  <c:v>202500</c:v>
                </c:pt>
                <c:pt idx="2985">
                  <c:v>225000</c:v>
                </c:pt>
                <c:pt idx="2986">
                  <c:v>135000</c:v>
                </c:pt>
                <c:pt idx="2987">
                  <c:v>225000</c:v>
                </c:pt>
                <c:pt idx="2988">
                  <c:v>112500</c:v>
                </c:pt>
                <c:pt idx="2989">
                  <c:v>202500</c:v>
                </c:pt>
                <c:pt idx="2990">
                  <c:v>135000</c:v>
                </c:pt>
                <c:pt idx="2991">
                  <c:v>180000</c:v>
                </c:pt>
                <c:pt idx="2992">
                  <c:v>202500</c:v>
                </c:pt>
                <c:pt idx="2993">
                  <c:v>90000</c:v>
                </c:pt>
                <c:pt idx="2994">
                  <c:v>202500</c:v>
                </c:pt>
                <c:pt idx="2995">
                  <c:v>90000</c:v>
                </c:pt>
                <c:pt idx="2996">
                  <c:v>81000</c:v>
                </c:pt>
                <c:pt idx="2997">
                  <c:v>135000</c:v>
                </c:pt>
                <c:pt idx="2998">
                  <c:v>103500</c:v>
                </c:pt>
                <c:pt idx="2999">
                  <c:v>128407.5</c:v>
                </c:pt>
                <c:pt idx="3000">
                  <c:v>112500</c:v>
                </c:pt>
                <c:pt idx="3001">
                  <c:v>270000</c:v>
                </c:pt>
                <c:pt idx="3002">
                  <c:v>112500</c:v>
                </c:pt>
                <c:pt idx="3003">
                  <c:v>67500</c:v>
                </c:pt>
                <c:pt idx="3004">
                  <c:v>166500</c:v>
                </c:pt>
                <c:pt idx="3005">
                  <c:v>112500</c:v>
                </c:pt>
                <c:pt idx="3006">
                  <c:v>225000</c:v>
                </c:pt>
                <c:pt idx="3007">
                  <c:v>270000</c:v>
                </c:pt>
                <c:pt idx="3008">
                  <c:v>67500</c:v>
                </c:pt>
                <c:pt idx="3009">
                  <c:v>202500</c:v>
                </c:pt>
                <c:pt idx="3010">
                  <c:v>186750</c:v>
                </c:pt>
                <c:pt idx="3011">
                  <c:v>47250</c:v>
                </c:pt>
                <c:pt idx="3012">
                  <c:v>135000</c:v>
                </c:pt>
                <c:pt idx="3013">
                  <c:v>243000</c:v>
                </c:pt>
                <c:pt idx="3014">
                  <c:v>180000</c:v>
                </c:pt>
                <c:pt idx="3015">
                  <c:v>157500</c:v>
                </c:pt>
                <c:pt idx="3016">
                  <c:v>292500</c:v>
                </c:pt>
                <c:pt idx="3017">
                  <c:v>247500</c:v>
                </c:pt>
                <c:pt idx="3018">
                  <c:v>315000</c:v>
                </c:pt>
                <c:pt idx="3019">
                  <c:v>180000</c:v>
                </c:pt>
                <c:pt idx="3020">
                  <c:v>135000</c:v>
                </c:pt>
                <c:pt idx="3021">
                  <c:v>103500</c:v>
                </c:pt>
                <c:pt idx="3022">
                  <c:v>90000</c:v>
                </c:pt>
                <c:pt idx="3023">
                  <c:v>112500</c:v>
                </c:pt>
                <c:pt idx="3024">
                  <c:v>180000</c:v>
                </c:pt>
                <c:pt idx="3025">
                  <c:v>135000</c:v>
                </c:pt>
                <c:pt idx="3026">
                  <c:v>56250</c:v>
                </c:pt>
                <c:pt idx="3027">
                  <c:v>67500</c:v>
                </c:pt>
                <c:pt idx="3028">
                  <c:v>247500</c:v>
                </c:pt>
                <c:pt idx="3029">
                  <c:v>810000</c:v>
                </c:pt>
                <c:pt idx="3030">
                  <c:v>135000</c:v>
                </c:pt>
                <c:pt idx="3031">
                  <c:v>180000</c:v>
                </c:pt>
                <c:pt idx="3032">
                  <c:v>76500</c:v>
                </c:pt>
                <c:pt idx="3033">
                  <c:v>90000</c:v>
                </c:pt>
                <c:pt idx="3034">
                  <c:v>144000</c:v>
                </c:pt>
                <c:pt idx="3035">
                  <c:v>202500</c:v>
                </c:pt>
                <c:pt idx="3036">
                  <c:v>90000</c:v>
                </c:pt>
                <c:pt idx="3037">
                  <c:v>90000</c:v>
                </c:pt>
                <c:pt idx="3038">
                  <c:v>450000</c:v>
                </c:pt>
                <c:pt idx="3039">
                  <c:v>225000</c:v>
                </c:pt>
                <c:pt idx="3040">
                  <c:v>238500</c:v>
                </c:pt>
                <c:pt idx="3041">
                  <c:v>130500</c:v>
                </c:pt>
                <c:pt idx="3042">
                  <c:v>90000</c:v>
                </c:pt>
                <c:pt idx="3043">
                  <c:v>36000</c:v>
                </c:pt>
                <c:pt idx="3044">
                  <c:v>360000</c:v>
                </c:pt>
                <c:pt idx="3045">
                  <c:v>382500</c:v>
                </c:pt>
                <c:pt idx="3046">
                  <c:v>108000</c:v>
                </c:pt>
                <c:pt idx="3047">
                  <c:v>225000</c:v>
                </c:pt>
                <c:pt idx="3048">
                  <c:v>247500</c:v>
                </c:pt>
                <c:pt idx="3049">
                  <c:v>112500</c:v>
                </c:pt>
                <c:pt idx="3050">
                  <c:v>94500</c:v>
                </c:pt>
                <c:pt idx="3051">
                  <c:v>157500</c:v>
                </c:pt>
                <c:pt idx="3052">
                  <c:v>180000</c:v>
                </c:pt>
                <c:pt idx="3053">
                  <c:v>225000</c:v>
                </c:pt>
                <c:pt idx="3054">
                  <c:v>90000</c:v>
                </c:pt>
                <c:pt idx="3055">
                  <c:v>171000</c:v>
                </c:pt>
                <c:pt idx="3056">
                  <c:v>225000</c:v>
                </c:pt>
                <c:pt idx="3057">
                  <c:v>270000</c:v>
                </c:pt>
                <c:pt idx="3058">
                  <c:v>112500</c:v>
                </c:pt>
                <c:pt idx="3059">
                  <c:v>94500</c:v>
                </c:pt>
                <c:pt idx="3060">
                  <c:v>103500</c:v>
                </c:pt>
                <c:pt idx="3061">
                  <c:v>180000</c:v>
                </c:pt>
                <c:pt idx="3062">
                  <c:v>337500</c:v>
                </c:pt>
                <c:pt idx="3063">
                  <c:v>360000</c:v>
                </c:pt>
                <c:pt idx="3064">
                  <c:v>189000</c:v>
                </c:pt>
                <c:pt idx="3065">
                  <c:v>135000</c:v>
                </c:pt>
                <c:pt idx="3066">
                  <c:v>180000</c:v>
                </c:pt>
                <c:pt idx="3067">
                  <c:v>171000</c:v>
                </c:pt>
                <c:pt idx="3068">
                  <c:v>450000</c:v>
                </c:pt>
                <c:pt idx="3069">
                  <c:v>126000</c:v>
                </c:pt>
                <c:pt idx="3070">
                  <c:v>67500</c:v>
                </c:pt>
                <c:pt idx="3071">
                  <c:v>225000</c:v>
                </c:pt>
                <c:pt idx="3072">
                  <c:v>157500</c:v>
                </c:pt>
                <c:pt idx="3073">
                  <c:v>144000</c:v>
                </c:pt>
                <c:pt idx="3074">
                  <c:v>135000</c:v>
                </c:pt>
                <c:pt idx="3075">
                  <c:v>270000</c:v>
                </c:pt>
                <c:pt idx="3076">
                  <c:v>135000</c:v>
                </c:pt>
                <c:pt idx="3077">
                  <c:v>405000</c:v>
                </c:pt>
                <c:pt idx="3078">
                  <c:v>112500</c:v>
                </c:pt>
                <c:pt idx="3079">
                  <c:v>36900</c:v>
                </c:pt>
                <c:pt idx="3080">
                  <c:v>225000</c:v>
                </c:pt>
                <c:pt idx="3081">
                  <c:v>225000</c:v>
                </c:pt>
                <c:pt idx="3082">
                  <c:v>72000</c:v>
                </c:pt>
                <c:pt idx="3083">
                  <c:v>405000</c:v>
                </c:pt>
                <c:pt idx="3084">
                  <c:v>315000</c:v>
                </c:pt>
                <c:pt idx="3085">
                  <c:v>382500</c:v>
                </c:pt>
                <c:pt idx="3086">
                  <c:v>171000</c:v>
                </c:pt>
                <c:pt idx="3087">
                  <c:v>90000</c:v>
                </c:pt>
                <c:pt idx="3088">
                  <c:v>135000</c:v>
                </c:pt>
                <c:pt idx="3089">
                  <c:v>112500</c:v>
                </c:pt>
                <c:pt idx="3090">
                  <c:v>126000</c:v>
                </c:pt>
                <c:pt idx="3091">
                  <c:v>81000</c:v>
                </c:pt>
                <c:pt idx="3092">
                  <c:v>135000</c:v>
                </c:pt>
                <c:pt idx="3093">
                  <c:v>126000</c:v>
                </c:pt>
                <c:pt idx="3094">
                  <c:v>67500</c:v>
                </c:pt>
                <c:pt idx="3095">
                  <c:v>157500</c:v>
                </c:pt>
                <c:pt idx="3096">
                  <c:v>139500</c:v>
                </c:pt>
                <c:pt idx="3097">
                  <c:v>135000</c:v>
                </c:pt>
                <c:pt idx="3098">
                  <c:v>157500</c:v>
                </c:pt>
                <c:pt idx="3099">
                  <c:v>135000</c:v>
                </c:pt>
                <c:pt idx="3100">
                  <c:v>90000</c:v>
                </c:pt>
                <c:pt idx="3101">
                  <c:v>81000</c:v>
                </c:pt>
                <c:pt idx="3102">
                  <c:v>247500</c:v>
                </c:pt>
                <c:pt idx="3103">
                  <c:v>112500</c:v>
                </c:pt>
                <c:pt idx="3104">
                  <c:v>202500</c:v>
                </c:pt>
                <c:pt idx="3105">
                  <c:v>153000</c:v>
                </c:pt>
                <c:pt idx="3106">
                  <c:v>90000</c:v>
                </c:pt>
                <c:pt idx="3107">
                  <c:v>1350000</c:v>
                </c:pt>
                <c:pt idx="3108">
                  <c:v>135000</c:v>
                </c:pt>
                <c:pt idx="3109">
                  <c:v>67500</c:v>
                </c:pt>
                <c:pt idx="3110">
                  <c:v>76500</c:v>
                </c:pt>
                <c:pt idx="3111">
                  <c:v>135000</c:v>
                </c:pt>
                <c:pt idx="3112">
                  <c:v>157500</c:v>
                </c:pt>
                <c:pt idx="3113">
                  <c:v>166500</c:v>
                </c:pt>
                <c:pt idx="3114">
                  <c:v>90000</c:v>
                </c:pt>
                <c:pt idx="3115">
                  <c:v>198000</c:v>
                </c:pt>
                <c:pt idx="3116">
                  <c:v>81000</c:v>
                </c:pt>
                <c:pt idx="3117">
                  <c:v>90000</c:v>
                </c:pt>
                <c:pt idx="3118">
                  <c:v>270000</c:v>
                </c:pt>
                <c:pt idx="3119">
                  <c:v>360000</c:v>
                </c:pt>
                <c:pt idx="3120">
                  <c:v>171000</c:v>
                </c:pt>
                <c:pt idx="3121">
                  <c:v>270000</c:v>
                </c:pt>
                <c:pt idx="3122">
                  <c:v>225000</c:v>
                </c:pt>
                <c:pt idx="3123">
                  <c:v>99000</c:v>
                </c:pt>
                <c:pt idx="3124">
                  <c:v>225450</c:v>
                </c:pt>
                <c:pt idx="3125">
                  <c:v>292500</c:v>
                </c:pt>
                <c:pt idx="3126">
                  <c:v>94500</c:v>
                </c:pt>
                <c:pt idx="3127">
                  <c:v>270000</c:v>
                </c:pt>
                <c:pt idx="3128">
                  <c:v>126000</c:v>
                </c:pt>
                <c:pt idx="3129">
                  <c:v>225000</c:v>
                </c:pt>
                <c:pt idx="3130">
                  <c:v>225000</c:v>
                </c:pt>
                <c:pt idx="3131">
                  <c:v>337500</c:v>
                </c:pt>
                <c:pt idx="3132">
                  <c:v>112500</c:v>
                </c:pt>
                <c:pt idx="3133">
                  <c:v>315000</c:v>
                </c:pt>
                <c:pt idx="3134">
                  <c:v>90000</c:v>
                </c:pt>
                <c:pt idx="3135">
                  <c:v>135000</c:v>
                </c:pt>
                <c:pt idx="3136">
                  <c:v>90000</c:v>
                </c:pt>
                <c:pt idx="3137">
                  <c:v>540000</c:v>
                </c:pt>
                <c:pt idx="3138">
                  <c:v>72000</c:v>
                </c:pt>
                <c:pt idx="3139">
                  <c:v>90000</c:v>
                </c:pt>
                <c:pt idx="3140">
                  <c:v>112500</c:v>
                </c:pt>
                <c:pt idx="3141">
                  <c:v>126000</c:v>
                </c:pt>
                <c:pt idx="3142">
                  <c:v>225000</c:v>
                </c:pt>
                <c:pt idx="3143">
                  <c:v>180000</c:v>
                </c:pt>
                <c:pt idx="3144">
                  <c:v>99000</c:v>
                </c:pt>
                <c:pt idx="3145">
                  <c:v>90000</c:v>
                </c:pt>
                <c:pt idx="3146">
                  <c:v>135000</c:v>
                </c:pt>
                <c:pt idx="3147">
                  <c:v>157500</c:v>
                </c:pt>
                <c:pt idx="3148">
                  <c:v>90000</c:v>
                </c:pt>
                <c:pt idx="3149">
                  <c:v>450000</c:v>
                </c:pt>
                <c:pt idx="3150">
                  <c:v>180000</c:v>
                </c:pt>
                <c:pt idx="3151">
                  <c:v>149850</c:v>
                </c:pt>
                <c:pt idx="3152">
                  <c:v>157500</c:v>
                </c:pt>
                <c:pt idx="3153">
                  <c:v>157500</c:v>
                </c:pt>
                <c:pt idx="3154">
                  <c:v>127890</c:v>
                </c:pt>
                <c:pt idx="3155">
                  <c:v>81000</c:v>
                </c:pt>
                <c:pt idx="3156">
                  <c:v>180000</c:v>
                </c:pt>
                <c:pt idx="3157">
                  <c:v>202500</c:v>
                </c:pt>
                <c:pt idx="3158">
                  <c:v>157500</c:v>
                </c:pt>
                <c:pt idx="3159">
                  <c:v>72000</c:v>
                </c:pt>
                <c:pt idx="3160">
                  <c:v>112500</c:v>
                </c:pt>
                <c:pt idx="3161">
                  <c:v>247500</c:v>
                </c:pt>
                <c:pt idx="3162">
                  <c:v>225000</c:v>
                </c:pt>
                <c:pt idx="3163">
                  <c:v>135000</c:v>
                </c:pt>
                <c:pt idx="3164">
                  <c:v>360000</c:v>
                </c:pt>
                <c:pt idx="3165">
                  <c:v>117000</c:v>
                </c:pt>
                <c:pt idx="3166">
                  <c:v>261000</c:v>
                </c:pt>
                <c:pt idx="3167">
                  <c:v>180000</c:v>
                </c:pt>
                <c:pt idx="3168">
                  <c:v>270000</c:v>
                </c:pt>
                <c:pt idx="3169">
                  <c:v>112500</c:v>
                </c:pt>
                <c:pt idx="3170">
                  <c:v>225000</c:v>
                </c:pt>
                <c:pt idx="3171">
                  <c:v>157500</c:v>
                </c:pt>
                <c:pt idx="3172">
                  <c:v>112500</c:v>
                </c:pt>
                <c:pt idx="3173">
                  <c:v>270000</c:v>
                </c:pt>
                <c:pt idx="3174">
                  <c:v>135000</c:v>
                </c:pt>
                <c:pt idx="3175">
                  <c:v>54000</c:v>
                </c:pt>
                <c:pt idx="3176">
                  <c:v>180000</c:v>
                </c:pt>
                <c:pt idx="3177">
                  <c:v>202500</c:v>
                </c:pt>
                <c:pt idx="3178">
                  <c:v>279000</c:v>
                </c:pt>
                <c:pt idx="3179">
                  <c:v>270000</c:v>
                </c:pt>
                <c:pt idx="3180">
                  <c:v>45000</c:v>
                </c:pt>
                <c:pt idx="3181">
                  <c:v>112500</c:v>
                </c:pt>
                <c:pt idx="3182">
                  <c:v>112500</c:v>
                </c:pt>
                <c:pt idx="3183">
                  <c:v>202500</c:v>
                </c:pt>
                <c:pt idx="3184">
                  <c:v>90000</c:v>
                </c:pt>
                <c:pt idx="3185">
                  <c:v>391500</c:v>
                </c:pt>
                <c:pt idx="3186">
                  <c:v>292500</c:v>
                </c:pt>
                <c:pt idx="3187">
                  <c:v>180000</c:v>
                </c:pt>
                <c:pt idx="3188">
                  <c:v>247500</c:v>
                </c:pt>
                <c:pt idx="3189">
                  <c:v>180000</c:v>
                </c:pt>
                <c:pt idx="3190">
                  <c:v>225000</c:v>
                </c:pt>
                <c:pt idx="3191">
                  <c:v>157500</c:v>
                </c:pt>
                <c:pt idx="3192">
                  <c:v>135000</c:v>
                </c:pt>
                <c:pt idx="3193">
                  <c:v>103500</c:v>
                </c:pt>
                <c:pt idx="3194">
                  <c:v>81000</c:v>
                </c:pt>
                <c:pt idx="3195">
                  <c:v>99000</c:v>
                </c:pt>
                <c:pt idx="3196">
                  <c:v>90000</c:v>
                </c:pt>
                <c:pt idx="3197">
                  <c:v>135000</c:v>
                </c:pt>
                <c:pt idx="3198">
                  <c:v>67500</c:v>
                </c:pt>
                <c:pt idx="3199">
                  <c:v>67500</c:v>
                </c:pt>
                <c:pt idx="3200">
                  <c:v>540000</c:v>
                </c:pt>
                <c:pt idx="3201">
                  <c:v>130500</c:v>
                </c:pt>
                <c:pt idx="3202">
                  <c:v>202500</c:v>
                </c:pt>
                <c:pt idx="3203">
                  <c:v>90000</c:v>
                </c:pt>
                <c:pt idx="3204">
                  <c:v>135000</c:v>
                </c:pt>
                <c:pt idx="3205">
                  <c:v>90000</c:v>
                </c:pt>
                <c:pt idx="3206">
                  <c:v>180000</c:v>
                </c:pt>
                <c:pt idx="3207">
                  <c:v>121500</c:v>
                </c:pt>
                <c:pt idx="3208">
                  <c:v>157500</c:v>
                </c:pt>
                <c:pt idx="3209">
                  <c:v>90000</c:v>
                </c:pt>
                <c:pt idx="3210">
                  <c:v>90000</c:v>
                </c:pt>
                <c:pt idx="3211">
                  <c:v>112500</c:v>
                </c:pt>
                <c:pt idx="3212">
                  <c:v>180000</c:v>
                </c:pt>
                <c:pt idx="3213">
                  <c:v>360000</c:v>
                </c:pt>
                <c:pt idx="3214">
                  <c:v>135000</c:v>
                </c:pt>
                <c:pt idx="3215">
                  <c:v>247500</c:v>
                </c:pt>
                <c:pt idx="3216">
                  <c:v>90000</c:v>
                </c:pt>
                <c:pt idx="3217">
                  <c:v>157500</c:v>
                </c:pt>
                <c:pt idx="3218">
                  <c:v>94500</c:v>
                </c:pt>
                <c:pt idx="3219">
                  <c:v>99000</c:v>
                </c:pt>
                <c:pt idx="3220">
                  <c:v>202500</c:v>
                </c:pt>
                <c:pt idx="3221">
                  <c:v>270000</c:v>
                </c:pt>
                <c:pt idx="3222">
                  <c:v>112500</c:v>
                </c:pt>
                <c:pt idx="3223">
                  <c:v>90000</c:v>
                </c:pt>
                <c:pt idx="3224">
                  <c:v>333000</c:v>
                </c:pt>
                <c:pt idx="3225">
                  <c:v>225000</c:v>
                </c:pt>
                <c:pt idx="3226">
                  <c:v>180000</c:v>
                </c:pt>
                <c:pt idx="3227">
                  <c:v>180000</c:v>
                </c:pt>
                <c:pt idx="3228">
                  <c:v>67500</c:v>
                </c:pt>
                <c:pt idx="3229">
                  <c:v>157500</c:v>
                </c:pt>
                <c:pt idx="3230">
                  <c:v>90000</c:v>
                </c:pt>
                <c:pt idx="3231">
                  <c:v>112500</c:v>
                </c:pt>
                <c:pt idx="3232">
                  <c:v>67500</c:v>
                </c:pt>
                <c:pt idx="3233">
                  <c:v>67500</c:v>
                </c:pt>
                <c:pt idx="3234">
                  <c:v>252000</c:v>
                </c:pt>
                <c:pt idx="3235">
                  <c:v>81000</c:v>
                </c:pt>
                <c:pt idx="3236">
                  <c:v>90000</c:v>
                </c:pt>
                <c:pt idx="3237">
                  <c:v>247500</c:v>
                </c:pt>
                <c:pt idx="3238">
                  <c:v>135000</c:v>
                </c:pt>
                <c:pt idx="3239">
                  <c:v>112500</c:v>
                </c:pt>
                <c:pt idx="3240">
                  <c:v>315000</c:v>
                </c:pt>
                <c:pt idx="3241">
                  <c:v>90000</c:v>
                </c:pt>
                <c:pt idx="3242">
                  <c:v>270000</c:v>
                </c:pt>
                <c:pt idx="3243">
                  <c:v>180000</c:v>
                </c:pt>
                <c:pt idx="3244">
                  <c:v>225000</c:v>
                </c:pt>
                <c:pt idx="3245">
                  <c:v>135000</c:v>
                </c:pt>
                <c:pt idx="3246">
                  <c:v>121500</c:v>
                </c:pt>
                <c:pt idx="3247">
                  <c:v>112500</c:v>
                </c:pt>
                <c:pt idx="3248">
                  <c:v>121500</c:v>
                </c:pt>
                <c:pt idx="3249">
                  <c:v>202500</c:v>
                </c:pt>
                <c:pt idx="3250">
                  <c:v>157500</c:v>
                </c:pt>
                <c:pt idx="3251">
                  <c:v>189000</c:v>
                </c:pt>
                <c:pt idx="3252">
                  <c:v>270000</c:v>
                </c:pt>
                <c:pt idx="3253">
                  <c:v>180000</c:v>
                </c:pt>
                <c:pt idx="3254">
                  <c:v>112500</c:v>
                </c:pt>
                <c:pt idx="3255">
                  <c:v>135000</c:v>
                </c:pt>
                <c:pt idx="3256">
                  <c:v>144000</c:v>
                </c:pt>
                <c:pt idx="3257">
                  <c:v>99000</c:v>
                </c:pt>
                <c:pt idx="3258">
                  <c:v>67500</c:v>
                </c:pt>
                <c:pt idx="3259">
                  <c:v>270000</c:v>
                </c:pt>
                <c:pt idx="3260">
                  <c:v>787500</c:v>
                </c:pt>
                <c:pt idx="3261">
                  <c:v>90000</c:v>
                </c:pt>
                <c:pt idx="3262">
                  <c:v>76500</c:v>
                </c:pt>
                <c:pt idx="3263">
                  <c:v>202500</c:v>
                </c:pt>
                <c:pt idx="3264">
                  <c:v>45000</c:v>
                </c:pt>
                <c:pt idx="3265">
                  <c:v>85500</c:v>
                </c:pt>
                <c:pt idx="3266">
                  <c:v>382500</c:v>
                </c:pt>
                <c:pt idx="3267">
                  <c:v>382500</c:v>
                </c:pt>
                <c:pt idx="3268">
                  <c:v>135000</c:v>
                </c:pt>
                <c:pt idx="3269">
                  <c:v>270000</c:v>
                </c:pt>
                <c:pt idx="3270">
                  <c:v>103500</c:v>
                </c:pt>
                <c:pt idx="3271">
                  <c:v>180000</c:v>
                </c:pt>
                <c:pt idx="3272">
                  <c:v>202500</c:v>
                </c:pt>
                <c:pt idx="3273">
                  <c:v>135000</c:v>
                </c:pt>
                <c:pt idx="3274">
                  <c:v>270000</c:v>
                </c:pt>
                <c:pt idx="3275">
                  <c:v>72000</c:v>
                </c:pt>
                <c:pt idx="3276">
                  <c:v>135000</c:v>
                </c:pt>
                <c:pt idx="3277">
                  <c:v>157500</c:v>
                </c:pt>
                <c:pt idx="3278">
                  <c:v>157500</c:v>
                </c:pt>
                <c:pt idx="3279">
                  <c:v>90000</c:v>
                </c:pt>
                <c:pt idx="3280">
                  <c:v>225000</c:v>
                </c:pt>
                <c:pt idx="3281">
                  <c:v>99000</c:v>
                </c:pt>
                <c:pt idx="3282">
                  <c:v>351000</c:v>
                </c:pt>
                <c:pt idx="3283">
                  <c:v>157500</c:v>
                </c:pt>
                <c:pt idx="3284">
                  <c:v>315000</c:v>
                </c:pt>
                <c:pt idx="3285">
                  <c:v>135000</c:v>
                </c:pt>
                <c:pt idx="3286">
                  <c:v>157500</c:v>
                </c:pt>
                <c:pt idx="3287">
                  <c:v>247500</c:v>
                </c:pt>
                <c:pt idx="3288">
                  <c:v>112500</c:v>
                </c:pt>
                <c:pt idx="3289">
                  <c:v>157500</c:v>
                </c:pt>
                <c:pt idx="3290">
                  <c:v>166500</c:v>
                </c:pt>
                <c:pt idx="3291">
                  <c:v>36000</c:v>
                </c:pt>
                <c:pt idx="3292">
                  <c:v>225000</c:v>
                </c:pt>
                <c:pt idx="3293">
                  <c:v>90000</c:v>
                </c:pt>
                <c:pt idx="3294">
                  <c:v>111640.5</c:v>
                </c:pt>
                <c:pt idx="3295">
                  <c:v>157500</c:v>
                </c:pt>
                <c:pt idx="3296">
                  <c:v>112500</c:v>
                </c:pt>
                <c:pt idx="3297">
                  <c:v>360000</c:v>
                </c:pt>
                <c:pt idx="3298">
                  <c:v>112500</c:v>
                </c:pt>
                <c:pt idx="3299">
                  <c:v>63000</c:v>
                </c:pt>
                <c:pt idx="3300">
                  <c:v>135000</c:v>
                </c:pt>
                <c:pt idx="3301">
                  <c:v>135000</c:v>
                </c:pt>
                <c:pt idx="3302">
                  <c:v>247500</c:v>
                </c:pt>
                <c:pt idx="3303">
                  <c:v>81000</c:v>
                </c:pt>
                <c:pt idx="3304">
                  <c:v>157500</c:v>
                </c:pt>
                <c:pt idx="3305">
                  <c:v>112500</c:v>
                </c:pt>
                <c:pt idx="3306">
                  <c:v>171000</c:v>
                </c:pt>
                <c:pt idx="3307">
                  <c:v>112500</c:v>
                </c:pt>
                <c:pt idx="3308">
                  <c:v>216000</c:v>
                </c:pt>
                <c:pt idx="3309">
                  <c:v>67500</c:v>
                </c:pt>
                <c:pt idx="3310">
                  <c:v>103500</c:v>
                </c:pt>
                <c:pt idx="3311">
                  <c:v>180000</c:v>
                </c:pt>
                <c:pt idx="3312">
                  <c:v>202500</c:v>
                </c:pt>
                <c:pt idx="3313">
                  <c:v>135000</c:v>
                </c:pt>
                <c:pt idx="3314">
                  <c:v>202500</c:v>
                </c:pt>
                <c:pt idx="3315">
                  <c:v>180000</c:v>
                </c:pt>
                <c:pt idx="3316">
                  <c:v>135000</c:v>
                </c:pt>
                <c:pt idx="3317">
                  <c:v>126000</c:v>
                </c:pt>
                <c:pt idx="3318">
                  <c:v>360000</c:v>
                </c:pt>
                <c:pt idx="3319">
                  <c:v>112500</c:v>
                </c:pt>
                <c:pt idx="3320">
                  <c:v>202500</c:v>
                </c:pt>
                <c:pt idx="3321">
                  <c:v>81000</c:v>
                </c:pt>
                <c:pt idx="3322">
                  <c:v>225000</c:v>
                </c:pt>
                <c:pt idx="3323">
                  <c:v>202500</c:v>
                </c:pt>
                <c:pt idx="3324">
                  <c:v>180000</c:v>
                </c:pt>
                <c:pt idx="3325">
                  <c:v>144000</c:v>
                </c:pt>
                <c:pt idx="3326">
                  <c:v>180000</c:v>
                </c:pt>
                <c:pt idx="3327">
                  <c:v>315000</c:v>
                </c:pt>
                <c:pt idx="3328">
                  <c:v>180000</c:v>
                </c:pt>
                <c:pt idx="3329">
                  <c:v>180000</c:v>
                </c:pt>
                <c:pt idx="3330">
                  <c:v>135000</c:v>
                </c:pt>
                <c:pt idx="3331">
                  <c:v>99000</c:v>
                </c:pt>
                <c:pt idx="3332">
                  <c:v>40500</c:v>
                </c:pt>
                <c:pt idx="3333">
                  <c:v>90000</c:v>
                </c:pt>
                <c:pt idx="3334">
                  <c:v>90000</c:v>
                </c:pt>
                <c:pt idx="3335">
                  <c:v>81000</c:v>
                </c:pt>
                <c:pt idx="3336">
                  <c:v>126000</c:v>
                </c:pt>
                <c:pt idx="3337">
                  <c:v>135000</c:v>
                </c:pt>
                <c:pt idx="3338">
                  <c:v>315000</c:v>
                </c:pt>
                <c:pt idx="3339">
                  <c:v>270000</c:v>
                </c:pt>
                <c:pt idx="3340">
                  <c:v>315000</c:v>
                </c:pt>
                <c:pt idx="3341">
                  <c:v>90000</c:v>
                </c:pt>
                <c:pt idx="3342">
                  <c:v>225000</c:v>
                </c:pt>
                <c:pt idx="3343">
                  <c:v>112500</c:v>
                </c:pt>
                <c:pt idx="3344">
                  <c:v>67500</c:v>
                </c:pt>
                <c:pt idx="3345">
                  <c:v>56250</c:v>
                </c:pt>
                <c:pt idx="3346">
                  <c:v>234000</c:v>
                </c:pt>
                <c:pt idx="3347">
                  <c:v>121500</c:v>
                </c:pt>
                <c:pt idx="3348">
                  <c:v>382500</c:v>
                </c:pt>
                <c:pt idx="3349">
                  <c:v>90000</c:v>
                </c:pt>
                <c:pt idx="3350">
                  <c:v>90000</c:v>
                </c:pt>
                <c:pt idx="3351">
                  <c:v>135000</c:v>
                </c:pt>
                <c:pt idx="3352">
                  <c:v>225000</c:v>
                </c:pt>
                <c:pt idx="3353">
                  <c:v>180000</c:v>
                </c:pt>
                <c:pt idx="3354">
                  <c:v>157500</c:v>
                </c:pt>
                <c:pt idx="3355">
                  <c:v>112500</c:v>
                </c:pt>
                <c:pt idx="3356">
                  <c:v>153000</c:v>
                </c:pt>
                <c:pt idx="3357">
                  <c:v>180000</c:v>
                </c:pt>
                <c:pt idx="3358">
                  <c:v>270000</c:v>
                </c:pt>
                <c:pt idx="3359">
                  <c:v>292500</c:v>
                </c:pt>
                <c:pt idx="3360">
                  <c:v>202500</c:v>
                </c:pt>
                <c:pt idx="3361">
                  <c:v>157500</c:v>
                </c:pt>
                <c:pt idx="3362">
                  <c:v>135000</c:v>
                </c:pt>
                <c:pt idx="3363">
                  <c:v>103500</c:v>
                </c:pt>
                <c:pt idx="3364">
                  <c:v>144000</c:v>
                </c:pt>
                <c:pt idx="3365">
                  <c:v>108000</c:v>
                </c:pt>
                <c:pt idx="3366">
                  <c:v>108000</c:v>
                </c:pt>
                <c:pt idx="3367">
                  <c:v>720000</c:v>
                </c:pt>
                <c:pt idx="3368">
                  <c:v>135000</c:v>
                </c:pt>
                <c:pt idx="3369">
                  <c:v>360000</c:v>
                </c:pt>
                <c:pt idx="3370">
                  <c:v>50274</c:v>
                </c:pt>
                <c:pt idx="3371">
                  <c:v>220500</c:v>
                </c:pt>
                <c:pt idx="3372">
                  <c:v>270000</c:v>
                </c:pt>
                <c:pt idx="3373">
                  <c:v>112500</c:v>
                </c:pt>
                <c:pt idx="3374">
                  <c:v>90000</c:v>
                </c:pt>
                <c:pt idx="3375">
                  <c:v>135000</c:v>
                </c:pt>
                <c:pt idx="3376">
                  <c:v>90000</c:v>
                </c:pt>
                <c:pt idx="3377">
                  <c:v>135000</c:v>
                </c:pt>
                <c:pt idx="3378">
                  <c:v>315000</c:v>
                </c:pt>
                <c:pt idx="3379">
                  <c:v>90000</c:v>
                </c:pt>
                <c:pt idx="3380">
                  <c:v>90000</c:v>
                </c:pt>
                <c:pt idx="3381">
                  <c:v>112500</c:v>
                </c:pt>
                <c:pt idx="3382">
                  <c:v>67500</c:v>
                </c:pt>
                <c:pt idx="3383">
                  <c:v>180000</c:v>
                </c:pt>
                <c:pt idx="3384">
                  <c:v>72000</c:v>
                </c:pt>
                <c:pt idx="3385">
                  <c:v>247500</c:v>
                </c:pt>
                <c:pt idx="3386">
                  <c:v>90000</c:v>
                </c:pt>
                <c:pt idx="3387">
                  <c:v>81000</c:v>
                </c:pt>
                <c:pt idx="3388">
                  <c:v>90000</c:v>
                </c:pt>
                <c:pt idx="3389">
                  <c:v>225000</c:v>
                </c:pt>
                <c:pt idx="3390">
                  <c:v>135000</c:v>
                </c:pt>
                <c:pt idx="3391">
                  <c:v>157500</c:v>
                </c:pt>
                <c:pt idx="3392">
                  <c:v>90000</c:v>
                </c:pt>
                <c:pt idx="3393">
                  <c:v>135000</c:v>
                </c:pt>
                <c:pt idx="3394">
                  <c:v>225000</c:v>
                </c:pt>
                <c:pt idx="3395">
                  <c:v>405000</c:v>
                </c:pt>
                <c:pt idx="3396">
                  <c:v>202500</c:v>
                </c:pt>
                <c:pt idx="3397">
                  <c:v>202500</c:v>
                </c:pt>
                <c:pt idx="3398">
                  <c:v>157500</c:v>
                </c:pt>
                <c:pt idx="3399">
                  <c:v>135000</c:v>
                </c:pt>
                <c:pt idx="3400">
                  <c:v>90000</c:v>
                </c:pt>
                <c:pt idx="3401">
                  <c:v>135000</c:v>
                </c:pt>
                <c:pt idx="3402">
                  <c:v>144000</c:v>
                </c:pt>
                <c:pt idx="3403">
                  <c:v>157500</c:v>
                </c:pt>
                <c:pt idx="3404">
                  <c:v>270000</c:v>
                </c:pt>
                <c:pt idx="3405">
                  <c:v>81000</c:v>
                </c:pt>
                <c:pt idx="3406">
                  <c:v>90000</c:v>
                </c:pt>
                <c:pt idx="3407">
                  <c:v>135000</c:v>
                </c:pt>
                <c:pt idx="3408">
                  <c:v>180000</c:v>
                </c:pt>
                <c:pt idx="3409">
                  <c:v>126000</c:v>
                </c:pt>
                <c:pt idx="3410">
                  <c:v>49500</c:v>
                </c:pt>
                <c:pt idx="3411">
                  <c:v>135000</c:v>
                </c:pt>
                <c:pt idx="3412">
                  <c:v>112500</c:v>
                </c:pt>
                <c:pt idx="3413">
                  <c:v>90000</c:v>
                </c:pt>
                <c:pt idx="3414">
                  <c:v>112500</c:v>
                </c:pt>
                <c:pt idx="3415">
                  <c:v>67500</c:v>
                </c:pt>
                <c:pt idx="3416">
                  <c:v>112500</c:v>
                </c:pt>
                <c:pt idx="3417">
                  <c:v>81000</c:v>
                </c:pt>
                <c:pt idx="3418">
                  <c:v>157500</c:v>
                </c:pt>
                <c:pt idx="3419">
                  <c:v>157500</c:v>
                </c:pt>
                <c:pt idx="3420">
                  <c:v>202500</c:v>
                </c:pt>
                <c:pt idx="3421">
                  <c:v>382500</c:v>
                </c:pt>
                <c:pt idx="3422">
                  <c:v>225000</c:v>
                </c:pt>
                <c:pt idx="3423">
                  <c:v>160200</c:v>
                </c:pt>
                <c:pt idx="3424">
                  <c:v>157500</c:v>
                </c:pt>
                <c:pt idx="3425">
                  <c:v>72000</c:v>
                </c:pt>
                <c:pt idx="3426">
                  <c:v>114300</c:v>
                </c:pt>
                <c:pt idx="3427">
                  <c:v>225000</c:v>
                </c:pt>
                <c:pt idx="3428">
                  <c:v>414000</c:v>
                </c:pt>
                <c:pt idx="3429">
                  <c:v>256500</c:v>
                </c:pt>
                <c:pt idx="3430">
                  <c:v>90000</c:v>
                </c:pt>
                <c:pt idx="3431">
                  <c:v>292500</c:v>
                </c:pt>
                <c:pt idx="3432">
                  <c:v>139500</c:v>
                </c:pt>
                <c:pt idx="3433">
                  <c:v>81000</c:v>
                </c:pt>
                <c:pt idx="3434">
                  <c:v>270000</c:v>
                </c:pt>
                <c:pt idx="3435">
                  <c:v>180000</c:v>
                </c:pt>
                <c:pt idx="3436">
                  <c:v>90000</c:v>
                </c:pt>
                <c:pt idx="3437">
                  <c:v>211500</c:v>
                </c:pt>
                <c:pt idx="3438">
                  <c:v>157500</c:v>
                </c:pt>
                <c:pt idx="3439">
                  <c:v>117000</c:v>
                </c:pt>
                <c:pt idx="3440">
                  <c:v>135000</c:v>
                </c:pt>
                <c:pt idx="3441">
                  <c:v>153000</c:v>
                </c:pt>
                <c:pt idx="3442">
                  <c:v>90000</c:v>
                </c:pt>
                <c:pt idx="3443">
                  <c:v>135000</c:v>
                </c:pt>
                <c:pt idx="3444">
                  <c:v>188667</c:v>
                </c:pt>
                <c:pt idx="3445">
                  <c:v>180000</c:v>
                </c:pt>
                <c:pt idx="3446">
                  <c:v>112500</c:v>
                </c:pt>
                <c:pt idx="3447">
                  <c:v>90000</c:v>
                </c:pt>
                <c:pt idx="3448">
                  <c:v>90000</c:v>
                </c:pt>
                <c:pt idx="3449">
                  <c:v>112500</c:v>
                </c:pt>
                <c:pt idx="3450">
                  <c:v>135000</c:v>
                </c:pt>
                <c:pt idx="3451">
                  <c:v>247500</c:v>
                </c:pt>
                <c:pt idx="3452">
                  <c:v>90000</c:v>
                </c:pt>
                <c:pt idx="3453">
                  <c:v>67500</c:v>
                </c:pt>
                <c:pt idx="3454">
                  <c:v>157500</c:v>
                </c:pt>
                <c:pt idx="3455">
                  <c:v>157500</c:v>
                </c:pt>
                <c:pt idx="3456">
                  <c:v>157500</c:v>
                </c:pt>
                <c:pt idx="3457">
                  <c:v>202500</c:v>
                </c:pt>
                <c:pt idx="3458">
                  <c:v>81000</c:v>
                </c:pt>
                <c:pt idx="3459">
                  <c:v>135000</c:v>
                </c:pt>
                <c:pt idx="3460">
                  <c:v>157500</c:v>
                </c:pt>
                <c:pt idx="3461">
                  <c:v>202500</c:v>
                </c:pt>
                <c:pt idx="3462">
                  <c:v>162000</c:v>
                </c:pt>
                <c:pt idx="3463">
                  <c:v>112500</c:v>
                </c:pt>
                <c:pt idx="3464">
                  <c:v>157500</c:v>
                </c:pt>
                <c:pt idx="3465">
                  <c:v>202500</c:v>
                </c:pt>
                <c:pt idx="3466">
                  <c:v>135000</c:v>
                </c:pt>
                <c:pt idx="3467">
                  <c:v>157500</c:v>
                </c:pt>
                <c:pt idx="3468">
                  <c:v>180000</c:v>
                </c:pt>
                <c:pt idx="3469">
                  <c:v>450000</c:v>
                </c:pt>
                <c:pt idx="3470">
                  <c:v>90000</c:v>
                </c:pt>
                <c:pt idx="3471">
                  <c:v>450000</c:v>
                </c:pt>
                <c:pt idx="3472">
                  <c:v>270000</c:v>
                </c:pt>
                <c:pt idx="3473">
                  <c:v>225000</c:v>
                </c:pt>
                <c:pt idx="3474">
                  <c:v>112500</c:v>
                </c:pt>
                <c:pt idx="3475">
                  <c:v>202500</c:v>
                </c:pt>
                <c:pt idx="3476">
                  <c:v>171000</c:v>
                </c:pt>
                <c:pt idx="3477">
                  <c:v>139500</c:v>
                </c:pt>
                <c:pt idx="3478">
                  <c:v>225000</c:v>
                </c:pt>
                <c:pt idx="3479">
                  <c:v>157500</c:v>
                </c:pt>
                <c:pt idx="3480">
                  <c:v>67500</c:v>
                </c:pt>
                <c:pt idx="3481">
                  <c:v>157500</c:v>
                </c:pt>
                <c:pt idx="3482">
                  <c:v>112500</c:v>
                </c:pt>
                <c:pt idx="3483">
                  <c:v>225000</c:v>
                </c:pt>
                <c:pt idx="3484">
                  <c:v>171000</c:v>
                </c:pt>
                <c:pt idx="3485">
                  <c:v>675000</c:v>
                </c:pt>
                <c:pt idx="3486">
                  <c:v>67500</c:v>
                </c:pt>
                <c:pt idx="3487">
                  <c:v>135000</c:v>
                </c:pt>
                <c:pt idx="3488">
                  <c:v>585000</c:v>
                </c:pt>
                <c:pt idx="3489">
                  <c:v>81751.5</c:v>
                </c:pt>
                <c:pt idx="3490">
                  <c:v>135000</c:v>
                </c:pt>
                <c:pt idx="3491">
                  <c:v>225000</c:v>
                </c:pt>
                <c:pt idx="3492">
                  <c:v>121500</c:v>
                </c:pt>
                <c:pt idx="3493">
                  <c:v>94500</c:v>
                </c:pt>
                <c:pt idx="3494">
                  <c:v>135000</c:v>
                </c:pt>
                <c:pt idx="3495">
                  <c:v>126000</c:v>
                </c:pt>
                <c:pt idx="3496">
                  <c:v>112500</c:v>
                </c:pt>
                <c:pt idx="3497">
                  <c:v>90000</c:v>
                </c:pt>
                <c:pt idx="3498">
                  <c:v>135000</c:v>
                </c:pt>
                <c:pt idx="3499">
                  <c:v>121500</c:v>
                </c:pt>
                <c:pt idx="3500">
                  <c:v>112500</c:v>
                </c:pt>
                <c:pt idx="3501">
                  <c:v>112500</c:v>
                </c:pt>
                <c:pt idx="3502">
                  <c:v>144000</c:v>
                </c:pt>
                <c:pt idx="3503">
                  <c:v>135000</c:v>
                </c:pt>
                <c:pt idx="3504">
                  <c:v>90000</c:v>
                </c:pt>
                <c:pt idx="3505">
                  <c:v>85500</c:v>
                </c:pt>
                <c:pt idx="3506">
                  <c:v>81000</c:v>
                </c:pt>
                <c:pt idx="3507">
                  <c:v>85500</c:v>
                </c:pt>
                <c:pt idx="3508">
                  <c:v>157500</c:v>
                </c:pt>
                <c:pt idx="3509">
                  <c:v>135000</c:v>
                </c:pt>
                <c:pt idx="3510">
                  <c:v>135000</c:v>
                </c:pt>
                <c:pt idx="3511">
                  <c:v>405000</c:v>
                </c:pt>
                <c:pt idx="3512">
                  <c:v>126000</c:v>
                </c:pt>
                <c:pt idx="3513">
                  <c:v>270000</c:v>
                </c:pt>
                <c:pt idx="3514">
                  <c:v>157500</c:v>
                </c:pt>
                <c:pt idx="3515">
                  <c:v>101250</c:v>
                </c:pt>
                <c:pt idx="3516">
                  <c:v>90000</c:v>
                </c:pt>
                <c:pt idx="3517">
                  <c:v>94500</c:v>
                </c:pt>
                <c:pt idx="3518">
                  <c:v>76500</c:v>
                </c:pt>
                <c:pt idx="3519">
                  <c:v>270000</c:v>
                </c:pt>
                <c:pt idx="3520">
                  <c:v>247500</c:v>
                </c:pt>
                <c:pt idx="3521">
                  <c:v>315000</c:v>
                </c:pt>
                <c:pt idx="3522">
                  <c:v>157500</c:v>
                </c:pt>
                <c:pt idx="3523">
                  <c:v>202500</c:v>
                </c:pt>
                <c:pt idx="3524">
                  <c:v>180000</c:v>
                </c:pt>
                <c:pt idx="3525">
                  <c:v>405000</c:v>
                </c:pt>
                <c:pt idx="3526">
                  <c:v>76500</c:v>
                </c:pt>
                <c:pt idx="3527">
                  <c:v>63000</c:v>
                </c:pt>
                <c:pt idx="3528">
                  <c:v>112500</c:v>
                </c:pt>
                <c:pt idx="3529">
                  <c:v>157500</c:v>
                </c:pt>
                <c:pt idx="3530">
                  <c:v>189000</c:v>
                </c:pt>
                <c:pt idx="3531">
                  <c:v>270000</c:v>
                </c:pt>
                <c:pt idx="3532">
                  <c:v>270000</c:v>
                </c:pt>
                <c:pt idx="3533">
                  <c:v>112500</c:v>
                </c:pt>
                <c:pt idx="3534">
                  <c:v>202500</c:v>
                </c:pt>
                <c:pt idx="3535">
                  <c:v>180000</c:v>
                </c:pt>
                <c:pt idx="3536">
                  <c:v>135000</c:v>
                </c:pt>
                <c:pt idx="3537">
                  <c:v>45000</c:v>
                </c:pt>
                <c:pt idx="3538">
                  <c:v>292500</c:v>
                </c:pt>
                <c:pt idx="3539">
                  <c:v>315000</c:v>
                </c:pt>
                <c:pt idx="3540">
                  <c:v>135000</c:v>
                </c:pt>
                <c:pt idx="3541">
                  <c:v>121500</c:v>
                </c:pt>
                <c:pt idx="3542">
                  <c:v>144000</c:v>
                </c:pt>
                <c:pt idx="3543">
                  <c:v>301500</c:v>
                </c:pt>
                <c:pt idx="3544">
                  <c:v>130500</c:v>
                </c:pt>
                <c:pt idx="3545">
                  <c:v>135000</c:v>
                </c:pt>
                <c:pt idx="3546">
                  <c:v>112500</c:v>
                </c:pt>
                <c:pt idx="3547">
                  <c:v>90000</c:v>
                </c:pt>
                <c:pt idx="3548">
                  <c:v>72000</c:v>
                </c:pt>
                <c:pt idx="3549">
                  <c:v>220500</c:v>
                </c:pt>
                <c:pt idx="3550">
                  <c:v>112500</c:v>
                </c:pt>
                <c:pt idx="3551">
                  <c:v>112500</c:v>
                </c:pt>
                <c:pt idx="3552">
                  <c:v>202500</c:v>
                </c:pt>
                <c:pt idx="3553">
                  <c:v>67500</c:v>
                </c:pt>
                <c:pt idx="3554">
                  <c:v>112500</c:v>
                </c:pt>
                <c:pt idx="3555">
                  <c:v>225000</c:v>
                </c:pt>
                <c:pt idx="3556">
                  <c:v>45000</c:v>
                </c:pt>
                <c:pt idx="3557">
                  <c:v>112500</c:v>
                </c:pt>
                <c:pt idx="3558">
                  <c:v>78750</c:v>
                </c:pt>
                <c:pt idx="3559">
                  <c:v>270000</c:v>
                </c:pt>
                <c:pt idx="3560">
                  <c:v>225000</c:v>
                </c:pt>
                <c:pt idx="3561">
                  <c:v>54000</c:v>
                </c:pt>
                <c:pt idx="3562">
                  <c:v>112500</c:v>
                </c:pt>
                <c:pt idx="3563">
                  <c:v>180000</c:v>
                </c:pt>
                <c:pt idx="3564">
                  <c:v>67500</c:v>
                </c:pt>
                <c:pt idx="3565">
                  <c:v>225000</c:v>
                </c:pt>
                <c:pt idx="3566">
                  <c:v>175500</c:v>
                </c:pt>
                <c:pt idx="3567">
                  <c:v>90000</c:v>
                </c:pt>
                <c:pt idx="3568">
                  <c:v>112500</c:v>
                </c:pt>
                <c:pt idx="3569">
                  <c:v>180000</c:v>
                </c:pt>
                <c:pt idx="3570">
                  <c:v>81000</c:v>
                </c:pt>
                <c:pt idx="3571">
                  <c:v>112500</c:v>
                </c:pt>
                <c:pt idx="3572">
                  <c:v>180000</c:v>
                </c:pt>
                <c:pt idx="3573">
                  <c:v>180000</c:v>
                </c:pt>
                <c:pt idx="3574">
                  <c:v>157500</c:v>
                </c:pt>
                <c:pt idx="3575">
                  <c:v>130500</c:v>
                </c:pt>
                <c:pt idx="3576">
                  <c:v>225000</c:v>
                </c:pt>
                <c:pt idx="3577">
                  <c:v>225000</c:v>
                </c:pt>
                <c:pt idx="3578">
                  <c:v>65250</c:v>
                </c:pt>
                <c:pt idx="3579">
                  <c:v>180000</c:v>
                </c:pt>
                <c:pt idx="3580">
                  <c:v>90000</c:v>
                </c:pt>
                <c:pt idx="3581">
                  <c:v>90000</c:v>
                </c:pt>
                <c:pt idx="3582">
                  <c:v>225000</c:v>
                </c:pt>
                <c:pt idx="3583">
                  <c:v>90000</c:v>
                </c:pt>
                <c:pt idx="3584">
                  <c:v>315000</c:v>
                </c:pt>
                <c:pt idx="3585">
                  <c:v>135000</c:v>
                </c:pt>
                <c:pt idx="3586">
                  <c:v>112500</c:v>
                </c:pt>
                <c:pt idx="3587">
                  <c:v>78750</c:v>
                </c:pt>
                <c:pt idx="3588">
                  <c:v>135000</c:v>
                </c:pt>
                <c:pt idx="3589">
                  <c:v>135000</c:v>
                </c:pt>
                <c:pt idx="3590">
                  <c:v>90000</c:v>
                </c:pt>
                <c:pt idx="3591">
                  <c:v>90000</c:v>
                </c:pt>
                <c:pt idx="3592">
                  <c:v>360000</c:v>
                </c:pt>
                <c:pt idx="3593">
                  <c:v>81000</c:v>
                </c:pt>
                <c:pt idx="3594">
                  <c:v>112500</c:v>
                </c:pt>
                <c:pt idx="3595">
                  <c:v>157500</c:v>
                </c:pt>
                <c:pt idx="3596">
                  <c:v>135000</c:v>
                </c:pt>
                <c:pt idx="3597">
                  <c:v>81000</c:v>
                </c:pt>
                <c:pt idx="3598">
                  <c:v>135000</c:v>
                </c:pt>
                <c:pt idx="3599">
                  <c:v>135000</c:v>
                </c:pt>
                <c:pt idx="3600">
                  <c:v>112500</c:v>
                </c:pt>
                <c:pt idx="3601">
                  <c:v>216000</c:v>
                </c:pt>
                <c:pt idx="3602">
                  <c:v>135000</c:v>
                </c:pt>
                <c:pt idx="3603">
                  <c:v>67500</c:v>
                </c:pt>
                <c:pt idx="3604">
                  <c:v>135000</c:v>
                </c:pt>
                <c:pt idx="3605">
                  <c:v>135000</c:v>
                </c:pt>
                <c:pt idx="3606">
                  <c:v>225000</c:v>
                </c:pt>
                <c:pt idx="3607">
                  <c:v>157500</c:v>
                </c:pt>
                <c:pt idx="3608">
                  <c:v>180000</c:v>
                </c:pt>
                <c:pt idx="3609">
                  <c:v>202500</c:v>
                </c:pt>
                <c:pt idx="3610">
                  <c:v>157500</c:v>
                </c:pt>
                <c:pt idx="3611">
                  <c:v>81000</c:v>
                </c:pt>
                <c:pt idx="3612">
                  <c:v>180000</c:v>
                </c:pt>
                <c:pt idx="3613">
                  <c:v>144000</c:v>
                </c:pt>
                <c:pt idx="3614">
                  <c:v>225000</c:v>
                </c:pt>
                <c:pt idx="3615">
                  <c:v>67500</c:v>
                </c:pt>
                <c:pt idx="3616">
                  <c:v>90000</c:v>
                </c:pt>
                <c:pt idx="3617">
                  <c:v>189000</c:v>
                </c:pt>
                <c:pt idx="3618">
                  <c:v>171000</c:v>
                </c:pt>
                <c:pt idx="3619">
                  <c:v>54000</c:v>
                </c:pt>
                <c:pt idx="3620">
                  <c:v>112500</c:v>
                </c:pt>
                <c:pt idx="3621">
                  <c:v>135000</c:v>
                </c:pt>
                <c:pt idx="3622">
                  <c:v>76500</c:v>
                </c:pt>
                <c:pt idx="3623">
                  <c:v>135000</c:v>
                </c:pt>
                <c:pt idx="3624">
                  <c:v>180000</c:v>
                </c:pt>
                <c:pt idx="3625">
                  <c:v>135000</c:v>
                </c:pt>
                <c:pt idx="3626">
                  <c:v>225000</c:v>
                </c:pt>
                <c:pt idx="3627">
                  <c:v>112500</c:v>
                </c:pt>
                <c:pt idx="3628">
                  <c:v>270000</c:v>
                </c:pt>
                <c:pt idx="3629">
                  <c:v>96750</c:v>
                </c:pt>
                <c:pt idx="3630">
                  <c:v>180000</c:v>
                </c:pt>
                <c:pt idx="3631">
                  <c:v>135000</c:v>
                </c:pt>
                <c:pt idx="3632">
                  <c:v>135000</c:v>
                </c:pt>
                <c:pt idx="3633">
                  <c:v>225000</c:v>
                </c:pt>
                <c:pt idx="3634">
                  <c:v>202500</c:v>
                </c:pt>
                <c:pt idx="3635">
                  <c:v>67500</c:v>
                </c:pt>
                <c:pt idx="3636">
                  <c:v>121500</c:v>
                </c:pt>
                <c:pt idx="3637">
                  <c:v>144000</c:v>
                </c:pt>
                <c:pt idx="3638">
                  <c:v>202500</c:v>
                </c:pt>
                <c:pt idx="3639">
                  <c:v>81000</c:v>
                </c:pt>
                <c:pt idx="3640">
                  <c:v>90000</c:v>
                </c:pt>
                <c:pt idx="3641">
                  <c:v>135000</c:v>
                </c:pt>
                <c:pt idx="3642">
                  <c:v>67500</c:v>
                </c:pt>
                <c:pt idx="3643">
                  <c:v>540000</c:v>
                </c:pt>
                <c:pt idx="3644">
                  <c:v>72000</c:v>
                </c:pt>
                <c:pt idx="3645">
                  <c:v>157500</c:v>
                </c:pt>
                <c:pt idx="3646">
                  <c:v>360000</c:v>
                </c:pt>
                <c:pt idx="3647">
                  <c:v>135000</c:v>
                </c:pt>
                <c:pt idx="3648">
                  <c:v>157500</c:v>
                </c:pt>
                <c:pt idx="3649">
                  <c:v>292500</c:v>
                </c:pt>
                <c:pt idx="3650">
                  <c:v>270000</c:v>
                </c:pt>
                <c:pt idx="3651">
                  <c:v>157500</c:v>
                </c:pt>
                <c:pt idx="3652">
                  <c:v>58500</c:v>
                </c:pt>
                <c:pt idx="3653">
                  <c:v>360000</c:v>
                </c:pt>
                <c:pt idx="3654">
                  <c:v>225000</c:v>
                </c:pt>
                <c:pt idx="3655">
                  <c:v>135000</c:v>
                </c:pt>
                <c:pt idx="3656">
                  <c:v>157500</c:v>
                </c:pt>
                <c:pt idx="3657">
                  <c:v>180000</c:v>
                </c:pt>
                <c:pt idx="3658">
                  <c:v>162000</c:v>
                </c:pt>
                <c:pt idx="3659">
                  <c:v>81000</c:v>
                </c:pt>
                <c:pt idx="3660">
                  <c:v>157500</c:v>
                </c:pt>
                <c:pt idx="3661">
                  <c:v>216000</c:v>
                </c:pt>
                <c:pt idx="3662">
                  <c:v>243000</c:v>
                </c:pt>
                <c:pt idx="3663">
                  <c:v>216000</c:v>
                </c:pt>
                <c:pt idx="3664">
                  <c:v>180000</c:v>
                </c:pt>
                <c:pt idx="3665">
                  <c:v>135000</c:v>
                </c:pt>
                <c:pt idx="3666">
                  <c:v>157500</c:v>
                </c:pt>
                <c:pt idx="3667">
                  <c:v>135000</c:v>
                </c:pt>
                <c:pt idx="3668">
                  <c:v>157500</c:v>
                </c:pt>
                <c:pt idx="3669">
                  <c:v>211500</c:v>
                </c:pt>
                <c:pt idx="3670">
                  <c:v>99000</c:v>
                </c:pt>
                <c:pt idx="3671">
                  <c:v>144000</c:v>
                </c:pt>
                <c:pt idx="3672">
                  <c:v>112500</c:v>
                </c:pt>
                <c:pt idx="3673">
                  <c:v>99000</c:v>
                </c:pt>
                <c:pt idx="3674">
                  <c:v>83250</c:v>
                </c:pt>
                <c:pt idx="3675">
                  <c:v>76500</c:v>
                </c:pt>
                <c:pt idx="3676">
                  <c:v>270000</c:v>
                </c:pt>
                <c:pt idx="3677">
                  <c:v>180000</c:v>
                </c:pt>
                <c:pt idx="3678">
                  <c:v>90000</c:v>
                </c:pt>
                <c:pt idx="3679">
                  <c:v>67500</c:v>
                </c:pt>
                <c:pt idx="3680">
                  <c:v>121500</c:v>
                </c:pt>
                <c:pt idx="3681">
                  <c:v>135000</c:v>
                </c:pt>
                <c:pt idx="3682">
                  <c:v>193500</c:v>
                </c:pt>
                <c:pt idx="3683">
                  <c:v>112500</c:v>
                </c:pt>
                <c:pt idx="3684">
                  <c:v>180000</c:v>
                </c:pt>
                <c:pt idx="3685">
                  <c:v>180000</c:v>
                </c:pt>
                <c:pt idx="3686">
                  <c:v>180000</c:v>
                </c:pt>
                <c:pt idx="3687">
                  <c:v>121500</c:v>
                </c:pt>
                <c:pt idx="3688">
                  <c:v>90000</c:v>
                </c:pt>
                <c:pt idx="3689">
                  <c:v>126000</c:v>
                </c:pt>
                <c:pt idx="3690">
                  <c:v>157500</c:v>
                </c:pt>
                <c:pt idx="3691">
                  <c:v>157500</c:v>
                </c:pt>
                <c:pt idx="3692">
                  <c:v>126000</c:v>
                </c:pt>
                <c:pt idx="3693">
                  <c:v>157500</c:v>
                </c:pt>
                <c:pt idx="3694">
                  <c:v>148500</c:v>
                </c:pt>
                <c:pt idx="3695">
                  <c:v>157500</c:v>
                </c:pt>
                <c:pt idx="3696">
                  <c:v>67500</c:v>
                </c:pt>
                <c:pt idx="3697">
                  <c:v>189000</c:v>
                </c:pt>
                <c:pt idx="3698">
                  <c:v>225000</c:v>
                </c:pt>
                <c:pt idx="3699">
                  <c:v>112500</c:v>
                </c:pt>
                <c:pt idx="3700">
                  <c:v>157500</c:v>
                </c:pt>
                <c:pt idx="3701">
                  <c:v>202500</c:v>
                </c:pt>
                <c:pt idx="3702">
                  <c:v>67500</c:v>
                </c:pt>
                <c:pt idx="3703">
                  <c:v>112500</c:v>
                </c:pt>
                <c:pt idx="3704">
                  <c:v>36000</c:v>
                </c:pt>
                <c:pt idx="3705">
                  <c:v>112500</c:v>
                </c:pt>
                <c:pt idx="3706">
                  <c:v>67500</c:v>
                </c:pt>
                <c:pt idx="3707">
                  <c:v>103500</c:v>
                </c:pt>
                <c:pt idx="3708">
                  <c:v>117000</c:v>
                </c:pt>
                <c:pt idx="3709">
                  <c:v>135000</c:v>
                </c:pt>
                <c:pt idx="3710">
                  <c:v>180000</c:v>
                </c:pt>
                <c:pt idx="3711">
                  <c:v>171000</c:v>
                </c:pt>
                <c:pt idx="3712">
                  <c:v>180000</c:v>
                </c:pt>
                <c:pt idx="3713">
                  <c:v>112500</c:v>
                </c:pt>
                <c:pt idx="3714">
                  <c:v>85500</c:v>
                </c:pt>
                <c:pt idx="3715">
                  <c:v>90000</c:v>
                </c:pt>
                <c:pt idx="3716">
                  <c:v>112500</c:v>
                </c:pt>
                <c:pt idx="3717">
                  <c:v>90000</c:v>
                </c:pt>
                <c:pt idx="3718">
                  <c:v>247500</c:v>
                </c:pt>
                <c:pt idx="3719">
                  <c:v>202500</c:v>
                </c:pt>
                <c:pt idx="3720">
                  <c:v>225000</c:v>
                </c:pt>
                <c:pt idx="3721">
                  <c:v>67500</c:v>
                </c:pt>
                <c:pt idx="3722">
                  <c:v>135000</c:v>
                </c:pt>
                <c:pt idx="3723">
                  <c:v>49500</c:v>
                </c:pt>
                <c:pt idx="3724">
                  <c:v>135000</c:v>
                </c:pt>
                <c:pt idx="3725">
                  <c:v>315000</c:v>
                </c:pt>
                <c:pt idx="3726">
                  <c:v>121500</c:v>
                </c:pt>
                <c:pt idx="3727">
                  <c:v>112500</c:v>
                </c:pt>
                <c:pt idx="3728">
                  <c:v>94500</c:v>
                </c:pt>
                <c:pt idx="3729">
                  <c:v>63000</c:v>
                </c:pt>
                <c:pt idx="3730">
                  <c:v>90000</c:v>
                </c:pt>
                <c:pt idx="3731">
                  <c:v>148500</c:v>
                </c:pt>
                <c:pt idx="3732">
                  <c:v>81000</c:v>
                </c:pt>
                <c:pt idx="3733">
                  <c:v>112500</c:v>
                </c:pt>
                <c:pt idx="3734">
                  <c:v>382500</c:v>
                </c:pt>
                <c:pt idx="3735">
                  <c:v>112500</c:v>
                </c:pt>
                <c:pt idx="3736">
                  <c:v>292500</c:v>
                </c:pt>
                <c:pt idx="3737">
                  <c:v>135000</c:v>
                </c:pt>
                <c:pt idx="3738">
                  <c:v>220500</c:v>
                </c:pt>
                <c:pt idx="3739">
                  <c:v>247500</c:v>
                </c:pt>
                <c:pt idx="3740">
                  <c:v>112500</c:v>
                </c:pt>
                <c:pt idx="3741">
                  <c:v>135000</c:v>
                </c:pt>
                <c:pt idx="3742">
                  <c:v>90000</c:v>
                </c:pt>
                <c:pt idx="3743">
                  <c:v>207000</c:v>
                </c:pt>
                <c:pt idx="3744">
                  <c:v>202500</c:v>
                </c:pt>
                <c:pt idx="3745">
                  <c:v>157500</c:v>
                </c:pt>
                <c:pt idx="3746">
                  <c:v>360000</c:v>
                </c:pt>
                <c:pt idx="3747">
                  <c:v>54000</c:v>
                </c:pt>
                <c:pt idx="3748">
                  <c:v>117000</c:v>
                </c:pt>
                <c:pt idx="3749">
                  <c:v>180000</c:v>
                </c:pt>
                <c:pt idx="3750">
                  <c:v>90000</c:v>
                </c:pt>
                <c:pt idx="3751">
                  <c:v>157500</c:v>
                </c:pt>
                <c:pt idx="3752">
                  <c:v>180000</c:v>
                </c:pt>
                <c:pt idx="3753">
                  <c:v>112500</c:v>
                </c:pt>
                <c:pt idx="3754">
                  <c:v>81000</c:v>
                </c:pt>
                <c:pt idx="3755">
                  <c:v>121500</c:v>
                </c:pt>
                <c:pt idx="3756">
                  <c:v>90000</c:v>
                </c:pt>
                <c:pt idx="3757">
                  <c:v>135000</c:v>
                </c:pt>
                <c:pt idx="3758">
                  <c:v>47700</c:v>
                </c:pt>
                <c:pt idx="3759">
                  <c:v>54000</c:v>
                </c:pt>
                <c:pt idx="3760">
                  <c:v>157500</c:v>
                </c:pt>
                <c:pt idx="3761">
                  <c:v>117000</c:v>
                </c:pt>
                <c:pt idx="3762">
                  <c:v>202500</c:v>
                </c:pt>
                <c:pt idx="3763">
                  <c:v>76500</c:v>
                </c:pt>
                <c:pt idx="3764">
                  <c:v>157500</c:v>
                </c:pt>
                <c:pt idx="3765">
                  <c:v>135000</c:v>
                </c:pt>
                <c:pt idx="3766">
                  <c:v>103500</c:v>
                </c:pt>
                <c:pt idx="3767">
                  <c:v>112500</c:v>
                </c:pt>
                <c:pt idx="3768">
                  <c:v>225000</c:v>
                </c:pt>
                <c:pt idx="3769">
                  <c:v>180000</c:v>
                </c:pt>
                <c:pt idx="3770">
                  <c:v>382500</c:v>
                </c:pt>
                <c:pt idx="3771">
                  <c:v>360000</c:v>
                </c:pt>
                <c:pt idx="3772">
                  <c:v>126000</c:v>
                </c:pt>
                <c:pt idx="3773">
                  <c:v>202500</c:v>
                </c:pt>
                <c:pt idx="3774">
                  <c:v>121500</c:v>
                </c:pt>
                <c:pt idx="3775">
                  <c:v>270000</c:v>
                </c:pt>
                <c:pt idx="3776">
                  <c:v>337500</c:v>
                </c:pt>
                <c:pt idx="3777">
                  <c:v>315000</c:v>
                </c:pt>
                <c:pt idx="3778">
                  <c:v>90000</c:v>
                </c:pt>
                <c:pt idx="3779">
                  <c:v>135000</c:v>
                </c:pt>
                <c:pt idx="3780">
                  <c:v>90000</c:v>
                </c:pt>
                <c:pt idx="3781">
                  <c:v>337500</c:v>
                </c:pt>
                <c:pt idx="3782">
                  <c:v>157500</c:v>
                </c:pt>
                <c:pt idx="3783">
                  <c:v>337500</c:v>
                </c:pt>
                <c:pt idx="3784">
                  <c:v>180000</c:v>
                </c:pt>
                <c:pt idx="3785">
                  <c:v>162000</c:v>
                </c:pt>
                <c:pt idx="3786">
                  <c:v>112500</c:v>
                </c:pt>
                <c:pt idx="3787">
                  <c:v>112500</c:v>
                </c:pt>
                <c:pt idx="3788">
                  <c:v>135000</c:v>
                </c:pt>
                <c:pt idx="3789">
                  <c:v>54000</c:v>
                </c:pt>
                <c:pt idx="3790">
                  <c:v>135000</c:v>
                </c:pt>
                <c:pt idx="3791">
                  <c:v>112500</c:v>
                </c:pt>
                <c:pt idx="3792">
                  <c:v>135000</c:v>
                </c:pt>
                <c:pt idx="3793">
                  <c:v>144000</c:v>
                </c:pt>
                <c:pt idx="3794">
                  <c:v>166500</c:v>
                </c:pt>
                <c:pt idx="3795">
                  <c:v>315000</c:v>
                </c:pt>
                <c:pt idx="3796">
                  <c:v>180000</c:v>
                </c:pt>
                <c:pt idx="3797">
                  <c:v>99000</c:v>
                </c:pt>
                <c:pt idx="3798">
                  <c:v>157500</c:v>
                </c:pt>
                <c:pt idx="3799">
                  <c:v>135000</c:v>
                </c:pt>
                <c:pt idx="3800">
                  <c:v>180000</c:v>
                </c:pt>
                <c:pt idx="3801">
                  <c:v>99000</c:v>
                </c:pt>
                <c:pt idx="3802">
                  <c:v>225000</c:v>
                </c:pt>
                <c:pt idx="3803">
                  <c:v>198000</c:v>
                </c:pt>
                <c:pt idx="3804">
                  <c:v>76500</c:v>
                </c:pt>
                <c:pt idx="3805">
                  <c:v>148500</c:v>
                </c:pt>
                <c:pt idx="3806">
                  <c:v>121500</c:v>
                </c:pt>
                <c:pt idx="3807">
                  <c:v>90000</c:v>
                </c:pt>
                <c:pt idx="3808">
                  <c:v>58500</c:v>
                </c:pt>
                <c:pt idx="3809">
                  <c:v>148500</c:v>
                </c:pt>
                <c:pt idx="3810">
                  <c:v>225000</c:v>
                </c:pt>
                <c:pt idx="3811">
                  <c:v>112500</c:v>
                </c:pt>
                <c:pt idx="3812">
                  <c:v>247500</c:v>
                </c:pt>
                <c:pt idx="3813">
                  <c:v>263700</c:v>
                </c:pt>
                <c:pt idx="3814">
                  <c:v>166500</c:v>
                </c:pt>
                <c:pt idx="3815">
                  <c:v>90000</c:v>
                </c:pt>
                <c:pt idx="3816">
                  <c:v>90000</c:v>
                </c:pt>
                <c:pt idx="3817">
                  <c:v>112500</c:v>
                </c:pt>
                <c:pt idx="3818">
                  <c:v>180000</c:v>
                </c:pt>
                <c:pt idx="3819">
                  <c:v>180000</c:v>
                </c:pt>
                <c:pt idx="3820">
                  <c:v>54000</c:v>
                </c:pt>
                <c:pt idx="3821">
                  <c:v>135000</c:v>
                </c:pt>
                <c:pt idx="3822">
                  <c:v>112500</c:v>
                </c:pt>
                <c:pt idx="3823">
                  <c:v>90000</c:v>
                </c:pt>
                <c:pt idx="3824">
                  <c:v>360000</c:v>
                </c:pt>
                <c:pt idx="3825">
                  <c:v>216000</c:v>
                </c:pt>
                <c:pt idx="3826">
                  <c:v>112500</c:v>
                </c:pt>
                <c:pt idx="3827">
                  <c:v>426019.5</c:v>
                </c:pt>
                <c:pt idx="3828">
                  <c:v>180000</c:v>
                </c:pt>
                <c:pt idx="3829">
                  <c:v>135000</c:v>
                </c:pt>
                <c:pt idx="3830">
                  <c:v>202500</c:v>
                </c:pt>
                <c:pt idx="3831">
                  <c:v>135000</c:v>
                </c:pt>
                <c:pt idx="3832">
                  <c:v>202500</c:v>
                </c:pt>
                <c:pt idx="3833">
                  <c:v>202500</c:v>
                </c:pt>
                <c:pt idx="3834">
                  <c:v>225000</c:v>
                </c:pt>
                <c:pt idx="3835">
                  <c:v>202500</c:v>
                </c:pt>
                <c:pt idx="3836">
                  <c:v>220500</c:v>
                </c:pt>
                <c:pt idx="3837">
                  <c:v>157500</c:v>
                </c:pt>
                <c:pt idx="3838">
                  <c:v>202500</c:v>
                </c:pt>
                <c:pt idx="3839">
                  <c:v>157500</c:v>
                </c:pt>
                <c:pt idx="3840">
                  <c:v>81000</c:v>
                </c:pt>
                <c:pt idx="3841">
                  <c:v>135000</c:v>
                </c:pt>
                <c:pt idx="3842">
                  <c:v>135000</c:v>
                </c:pt>
                <c:pt idx="3843">
                  <c:v>180000</c:v>
                </c:pt>
                <c:pt idx="3844">
                  <c:v>225000</c:v>
                </c:pt>
                <c:pt idx="3845">
                  <c:v>180000</c:v>
                </c:pt>
                <c:pt idx="3846">
                  <c:v>112500</c:v>
                </c:pt>
                <c:pt idx="3847">
                  <c:v>60750</c:v>
                </c:pt>
                <c:pt idx="3848">
                  <c:v>157500</c:v>
                </c:pt>
                <c:pt idx="3849">
                  <c:v>76500</c:v>
                </c:pt>
                <c:pt idx="3850">
                  <c:v>202500</c:v>
                </c:pt>
                <c:pt idx="3851">
                  <c:v>63000</c:v>
                </c:pt>
                <c:pt idx="3852">
                  <c:v>157500</c:v>
                </c:pt>
                <c:pt idx="3853">
                  <c:v>112500</c:v>
                </c:pt>
                <c:pt idx="3854">
                  <c:v>225000</c:v>
                </c:pt>
                <c:pt idx="3855">
                  <c:v>436500</c:v>
                </c:pt>
                <c:pt idx="3856">
                  <c:v>112500</c:v>
                </c:pt>
                <c:pt idx="3857">
                  <c:v>121500</c:v>
                </c:pt>
                <c:pt idx="3858">
                  <c:v>90000</c:v>
                </c:pt>
                <c:pt idx="3859">
                  <c:v>103500</c:v>
                </c:pt>
                <c:pt idx="3860">
                  <c:v>315000</c:v>
                </c:pt>
                <c:pt idx="3861">
                  <c:v>121500</c:v>
                </c:pt>
                <c:pt idx="3862">
                  <c:v>90000</c:v>
                </c:pt>
                <c:pt idx="3863">
                  <c:v>54000</c:v>
                </c:pt>
                <c:pt idx="3864">
                  <c:v>147600</c:v>
                </c:pt>
                <c:pt idx="3865">
                  <c:v>225000</c:v>
                </c:pt>
                <c:pt idx="3866">
                  <c:v>67500</c:v>
                </c:pt>
                <c:pt idx="3867">
                  <c:v>306000</c:v>
                </c:pt>
                <c:pt idx="3868">
                  <c:v>225000</c:v>
                </c:pt>
                <c:pt idx="3869">
                  <c:v>157500</c:v>
                </c:pt>
                <c:pt idx="3870">
                  <c:v>135000</c:v>
                </c:pt>
                <c:pt idx="3871">
                  <c:v>180000</c:v>
                </c:pt>
                <c:pt idx="3872">
                  <c:v>121500</c:v>
                </c:pt>
                <c:pt idx="3873">
                  <c:v>135000</c:v>
                </c:pt>
                <c:pt idx="3874">
                  <c:v>180000</c:v>
                </c:pt>
                <c:pt idx="3875">
                  <c:v>360000</c:v>
                </c:pt>
                <c:pt idx="3876">
                  <c:v>103500</c:v>
                </c:pt>
                <c:pt idx="3877">
                  <c:v>157500</c:v>
                </c:pt>
                <c:pt idx="3878">
                  <c:v>180000</c:v>
                </c:pt>
                <c:pt idx="3879">
                  <c:v>67500</c:v>
                </c:pt>
                <c:pt idx="3880">
                  <c:v>225000</c:v>
                </c:pt>
                <c:pt idx="3881">
                  <c:v>225000</c:v>
                </c:pt>
                <c:pt idx="3882">
                  <c:v>90000</c:v>
                </c:pt>
                <c:pt idx="3883">
                  <c:v>67500</c:v>
                </c:pt>
                <c:pt idx="3884">
                  <c:v>72000</c:v>
                </c:pt>
                <c:pt idx="3885">
                  <c:v>126000</c:v>
                </c:pt>
                <c:pt idx="3886">
                  <c:v>180000</c:v>
                </c:pt>
                <c:pt idx="3887">
                  <c:v>112500</c:v>
                </c:pt>
                <c:pt idx="3888">
                  <c:v>117000</c:v>
                </c:pt>
                <c:pt idx="3889">
                  <c:v>315000</c:v>
                </c:pt>
                <c:pt idx="3890">
                  <c:v>225000</c:v>
                </c:pt>
                <c:pt idx="3891">
                  <c:v>67500</c:v>
                </c:pt>
                <c:pt idx="3892">
                  <c:v>76500</c:v>
                </c:pt>
                <c:pt idx="3893">
                  <c:v>157500</c:v>
                </c:pt>
                <c:pt idx="3894">
                  <c:v>360000</c:v>
                </c:pt>
                <c:pt idx="3895">
                  <c:v>202500</c:v>
                </c:pt>
                <c:pt idx="3896">
                  <c:v>157500</c:v>
                </c:pt>
                <c:pt idx="3897">
                  <c:v>144900</c:v>
                </c:pt>
                <c:pt idx="3898">
                  <c:v>225000</c:v>
                </c:pt>
                <c:pt idx="3899">
                  <c:v>65250</c:v>
                </c:pt>
                <c:pt idx="3900">
                  <c:v>180000</c:v>
                </c:pt>
                <c:pt idx="3901">
                  <c:v>157500</c:v>
                </c:pt>
                <c:pt idx="3902">
                  <c:v>292500</c:v>
                </c:pt>
                <c:pt idx="3903">
                  <c:v>225000</c:v>
                </c:pt>
                <c:pt idx="3904">
                  <c:v>76500</c:v>
                </c:pt>
                <c:pt idx="3905">
                  <c:v>180000</c:v>
                </c:pt>
                <c:pt idx="3906">
                  <c:v>135000</c:v>
                </c:pt>
                <c:pt idx="3907">
                  <c:v>103500</c:v>
                </c:pt>
                <c:pt idx="3908">
                  <c:v>67500</c:v>
                </c:pt>
                <c:pt idx="3909">
                  <c:v>99000</c:v>
                </c:pt>
                <c:pt idx="3910">
                  <c:v>157500</c:v>
                </c:pt>
                <c:pt idx="3911">
                  <c:v>90000</c:v>
                </c:pt>
                <c:pt idx="3912">
                  <c:v>270000</c:v>
                </c:pt>
                <c:pt idx="3913">
                  <c:v>216000</c:v>
                </c:pt>
                <c:pt idx="3914">
                  <c:v>121500</c:v>
                </c:pt>
                <c:pt idx="3915">
                  <c:v>157500</c:v>
                </c:pt>
                <c:pt idx="3916">
                  <c:v>157500</c:v>
                </c:pt>
                <c:pt idx="3917">
                  <c:v>72000</c:v>
                </c:pt>
                <c:pt idx="3918">
                  <c:v>292500</c:v>
                </c:pt>
                <c:pt idx="3919">
                  <c:v>90000</c:v>
                </c:pt>
                <c:pt idx="3920">
                  <c:v>90000</c:v>
                </c:pt>
                <c:pt idx="3921">
                  <c:v>157500</c:v>
                </c:pt>
                <c:pt idx="3922">
                  <c:v>180000</c:v>
                </c:pt>
                <c:pt idx="3923">
                  <c:v>157500</c:v>
                </c:pt>
                <c:pt idx="3924">
                  <c:v>135000</c:v>
                </c:pt>
                <c:pt idx="3925">
                  <c:v>157500</c:v>
                </c:pt>
                <c:pt idx="3926">
                  <c:v>180000</c:v>
                </c:pt>
                <c:pt idx="3927">
                  <c:v>225000</c:v>
                </c:pt>
                <c:pt idx="3928">
                  <c:v>112500</c:v>
                </c:pt>
                <c:pt idx="3929">
                  <c:v>135000</c:v>
                </c:pt>
                <c:pt idx="3930">
                  <c:v>180000</c:v>
                </c:pt>
                <c:pt idx="3931">
                  <c:v>45000</c:v>
                </c:pt>
                <c:pt idx="3932">
                  <c:v>144000</c:v>
                </c:pt>
                <c:pt idx="3933">
                  <c:v>99000</c:v>
                </c:pt>
                <c:pt idx="3934">
                  <c:v>189000</c:v>
                </c:pt>
                <c:pt idx="3935">
                  <c:v>292500</c:v>
                </c:pt>
                <c:pt idx="3936">
                  <c:v>315000</c:v>
                </c:pt>
                <c:pt idx="3937">
                  <c:v>360000</c:v>
                </c:pt>
                <c:pt idx="3938">
                  <c:v>45000</c:v>
                </c:pt>
                <c:pt idx="3939">
                  <c:v>337500</c:v>
                </c:pt>
                <c:pt idx="3940">
                  <c:v>225000</c:v>
                </c:pt>
                <c:pt idx="3941">
                  <c:v>225000</c:v>
                </c:pt>
                <c:pt idx="3942">
                  <c:v>72000</c:v>
                </c:pt>
                <c:pt idx="3943">
                  <c:v>148500</c:v>
                </c:pt>
                <c:pt idx="3944">
                  <c:v>135000</c:v>
                </c:pt>
                <c:pt idx="3945">
                  <c:v>90000</c:v>
                </c:pt>
                <c:pt idx="3946">
                  <c:v>135000</c:v>
                </c:pt>
                <c:pt idx="3947">
                  <c:v>81000</c:v>
                </c:pt>
                <c:pt idx="3948">
                  <c:v>157500</c:v>
                </c:pt>
                <c:pt idx="3949">
                  <c:v>202500</c:v>
                </c:pt>
                <c:pt idx="3950">
                  <c:v>101250</c:v>
                </c:pt>
                <c:pt idx="3951">
                  <c:v>126000</c:v>
                </c:pt>
                <c:pt idx="3952">
                  <c:v>540000</c:v>
                </c:pt>
                <c:pt idx="3953">
                  <c:v>115200</c:v>
                </c:pt>
                <c:pt idx="3954">
                  <c:v>202500</c:v>
                </c:pt>
                <c:pt idx="3955">
                  <c:v>135000</c:v>
                </c:pt>
                <c:pt idx="3956">
                  <c:v>225000</c:v>
                </c:pt>
                <c:pt idx="3957">
                  <c:v>157500</c:v>
                </c:pt>
                <c:pt idx="3958">
                  <c:v>67500</c:v>
                </c:pt>
                <c:pt idx="3959">
                  <c:v>85500</c:v>
                </c:pt>
                <c:pt idx="3960">
                  <c:v>112500</c:v>
                </c:pt>
                <c:pt idx="3961">
                  <c:v>135000</c:v>
                </c:pt>
                <c:pt idx="3962">
                  <c:v>58500</c:v>
                </c:pt>
                <c:pt idx="3963">
                  <c:v>216000</c:v>
                </c:pt>
                <c:pt idx="3964">
                  <c:v>90000</c:v>
                </c:pt>
                <c:pt idx="3965">
                  <c:v>112500</c:v>
                </c:pt>
                <c:pt idx="3966">
                  <c:v>157500</c:v>
                </c:pt>
                <c:pt idx="3967">
                  <c:v>81000</c:v>
                </c:pt>
                <c:pt idx="3968">
                  <c:v>135000</c:v>
                </c:pt>
                <c:pt idx="3969">
                  <c:v>108000</c:v>
                </c:pt>
                <c:pt idx="3970">
                  <c:v>270000</c:v>
                </c:pt>
                <c:pt idx="3971">
                  <c:v>90000</c:v>
                </c:pt>
                <c:pt idx="3972">
                  <c:v>180000</c:v>
                </c:pt>
                <c:pt idx="3973">
                  <c:v>90000</c:v>
                </c:pt>
                <c:pt idx="3974">
                  <c:v>90000</c:v>
                </c:pt>
                <c:pt idx="3975">
                  <c:v>180000</c:v>
                </c:pt>
                <c:pt idx="3976">
                  <c:v>54000</c:v>
                </c:pt>
                <c:pt idx="3977">
                  <c:v>360000</c:v>
                </c:pt>
                <c:pt idx="3978">
                  <c:v>382500</c:v>
                </c:pt>
                <c:pt idx="3979">
                  <c:v>189000</c:v>
                </c:pt>
                <c:pt idx="3980">
                  <c:v>47700</c:v>
                </c:pt>
                <c:pt idx="3981">
                  <c:v>225000</c:v>
                </c:pt>
                <c:pt idx="3982">
                  <c:v>45000</c:v>
                </c:pt>
                <c:pt idx="3983">
                  <c:v>135000</c:v>
                </c:pt>
                <c:pt idx="3984">
                  <c:v>90000</c:v>
                </c:pt>
                <c:pt idx="3985">
                  <c:v>112500</c:v>
                </c:pt>
                <c:pt idx="3986">
                  <c:v>247500</c:v>
                </c:pt>
                <c:pt idx="3987">
                  <c:v>90000</c:v>
                </c:pt>
                <c:pt idx="3988">
                  <c:v>99000</c:v>
                </c:pt>
                <c:pt idx="3989">
                  <c:v>112500</c:v>
                </c:pt>
                <c:pt idx="3990">
                  <c:v>225000</c:v>
                </c:pt>
                <c:pt idx="3991">
                  <c:v>90000</c:v>
                </c:pt>
                <c:pt idx="3992">
                  <c:v>112500</c:v>
                </c:pt>
                <c:pt idx="3993">
                  <c:v>67500</c:v>
                </c:pt>
                <c:pt idx="3994">
                  <c:v>171000</c:v>
                </c:pt>
                <c:pt idx="3995">
                  <c:v>225000</c:v>
                </c:pt>
                <c:pt idx="3996">
                  <c:v>112500</c:v>
                </c:pt>
                <c:pt idx="3997">
                  <c:v>112500</c:v>
                </c:pt>
                <c:pt idx="3998">
                  <c:v>135000</c:v>
                </c:pt>
                <c:pt idx="3999">
                  <c:v>180000</c:v>
                </c:pt>
                <c:pt idx="4000">
                  <c:v>90000</c:v>
                </c:pt>
                <c:pt idx="4001">
                  <c:v>112500</c:v>
                </c:pt>
                <c:pt idx="4002">
                  <c:v>315000</c:v>
                </c:pt>
                <c:pt idx="4003">
                  <c:v>135000</c:v>
                </c:pt>
                <c:pt idx="4004">
                  <c:v>157500</c:v>
                </c:pt>
                <c:pt idx="4005">
                  <c:v>315000</c:v>
                </c:pt>
                <c:pt idx="4006">
                  <c:v>51750</c:v>
                </c:pt>
                <c:pt idx="4007">
                  <c:v>103500</c:v>
                </c:pt>
                <c:pt idx="4008">
                  <c:v>180000</c:v>
                </c:pt>
                <c:pt idx="4009">
                  <c:v>108859.5</c:v>
                </c:pt>
                <c:pt idx="4010">
                  <c:v>135000</c:v>
                </c:pt>
                <c:pt idx="4011">
                  <c:v>135000</c:v>
                </c:pt>
                <c:pt idx="4012">
                  <c:v>121500</c:v>
                </c:pt>
                <c:pt idx="4013">
                  <c:v>81000</c:v>
                </c:pt>
                <c:pt idx="4014">
                  <c:v>162000</c:v>
                </c:pt>
                <c:pt idx="4015">
                  <c:v>90000</c:v>
                </c:pt>
                <c:pt idx="4016">
                  <c:v>72000</c:v>
                </c:pt>
                <c:pt idx="4017">
                  <c:v>135000</c:v>
                </c:pt>
                <c:pt idx="4018">
                  <c:v>225000</c:v>
                </c:pt>
                <c:pt idx="4019">
                  <c:v>202500</c:v>
                </c:pt>
                <c:pt idx="4020">
                  <c:v>130500</c:v>
                </c:pt>
                <c:pt idx="4021">
                  <c:v>247500</c:v>
                </c:pt>
                <c:pt idx="4022">
                  <c:v>315000</c:v>
                </c:pt>
                <c:pt idx="4023">
                  <c:v>180000</c:v>
                </c:pt>
                <c:pt idx="4024">
                  <c:v>157500</c:v>
                </c:pt>
                <c:pt idx="4025">
                  <c:v>202500</c:v>
                </c:pt>
                <c:pt idx="4026">
                  <c:v>58500</c:v>
                </c:pt>
                <c:pt idx="4027">
                  <c:v>67500</c:v>
                </c:pt>
                <c:pt idx="4028">
                  <c:v>112500</c:v>
                </c:pt>
                <c:pt idx="4029">
                  <c:v>225000</c:v>
                </c:pt>
                <c:pt idx="4030">
                  <c:v>202500</c:v>
                </c:pt>
                <c:pt idx="4031">
                  <c:v>202500</c:v>
                </c:pt>
                <c:pt idx="4032">
                  <c:v>108000</c:v>
                </c:pt>
                <c:pt idx="4033">
                  <c:v>270000</c:v>
                </c:pt>
                <c:pt idx="4034">
                  <c:v>225000</c:v>
                </c:pt>
                <c:pt idx="4035">
                  <c:v>117000</c:v>
                </c:pt>
                <c:pt idx="4036">
                  <c:v>112500</c:v>
                </c:pt>
                <c:pt idx="4037">
                  <c:v>270000</c:v>
                </c:pt>
                <c:pt idx="4038">
                  <c:v>180000</c:v>
                </c:pt>
                <c:pt idx="4039">
                  <c:v>301500</c:v>
                </c:pt>
                <c:pt idx="4040">
                  <c:v>149323.5</c:v>
                </c:pt>
                <c:pt idx="4041">
                  <c:v>67500</c:v>
                </c:pt>
                <c:pt idx="4042">
                  <c:v>225000</c:v>
                </c:pt>
                <c:pt idx="4043">
                  <c:v>157500</c:v>
                </c:pt>
                <c:pt idx="4044">
                  <c:v>157500</c:v>
                </c:pt>
                <c:pt idx="4045">
                  <c:v>166500</c:v>
                </c:pt>
                <c:pt idx="4046">
                  <c:v>90000</c:v>
                </c:pt>
                <c:pt idx="4047">
                  <c:v>112500</c:v>
                </c:pt>
                <c:pt idx="4048">
                  <c:v>162000</c:v>
                </c:pt>
                <c:pt idx="4049">
                  <c:v>67500</c:v>
                </c:pt>
                <c:pt idx="4050">
                  <c:v>270000</c:v>
                </c:pt>
                <c:pt idx="4051">
                  <c:v>144000</c:v>
                </c:pt>
                <c:pt idx="4052">
                  <c:v>135000</c:v>
                </c:pt>
                <c:pt idx="4053">
                  <c:v>112500</c:v>
                </c:pt>
                <c:pt idx="4054">
                  <c:v>270000</c:v>
                </c:pt>
                <c:pt idx="4055">
                  <c:v>180000</c:v>
                </c:pt>
                <c:pt idx="4056">
                  <c:v>292500</c:v>
                </c:pt>
                <c:pt idx="4057">
                  <c:v>67500</c:v>
                </c:pt>
                <c:pt idx="4058">
                  <c:v>396000</c:v>
                </c:pt>
                <c:pt idx="4059">
                  <c:v>112500</c:v>
                </c:pt>
                <c:pt idx="4060">
                  <c:v>225000</c:v>
                </c:pt>
                <c:pt idx="4061">
                  <c:v>220500</c:v>
                </c:pt>
                <c:pt idx="4062">
                  <c:v>315000</c:v>
                </c:pt>
                <c:pt idx="4063">
                  <c:v>180000</c:v>
                </c:pt>
                <c:pt idx="4064">
                  <c:v>261000</c:v>
                </c:pt>
                <c:pt idx="4065">
                  <c:v>225000</c:v>
                </c:pt>
                <c:pt idx="4066">
                  <c:v>135000</c:v>
                </c:pt>
                <c:pt idx="4067">
                  <c:v>153000</c:v>
                </c:pt>
                <c:pt idx="4068">
                  <c:v>54000</c:v>
                </c:pt>
                <c:pt idx="4069">
                  <c:v>90000</c:v>
                </c:pt>
                <c:pt idx="4070">
                  <c:v>90000</c:v>
                </c:pt>
                <c:pt idx="4071">
                  <c:v>157500</c:v>
                </c:pt>
                <c:pt idx="4072">
                  <c:v>90000</c:v>
                </c:pt>
                <c:pt idx="4073">
                  <c:v>176400</c:v>
                </c:pt>
                <c:pt idx="4074">
                  <c:v>112500</c:v>
                </c:pt>
                <c:pt idx="4075">
                  <c:v>171000</c:v>
                </c:pt>
                <c:pt idx="4076">
                  <c:v>112500</c:v>
                </c:pt>
                <c:pt idx="4077">
                  <c:v>67500</c:v>
                </c:pt>
                <c:pt idx="4078">
                  <c:v>99000</c:v>
                </c:pt>
                <c:pt idx="4079">
                  <c:v>225000</c:v>
                </c:pt>
                <c:pt idx="4080">
                  <c:v>90000</c:v>
                </c:pt>
                <c:pt idx="4081">
                  <c:v>144000</c:v>
                </c:pt>
                <c:pt idx="4082">
                  <c:v>225000</c:v>
                </c:pt>
                <c:pt idx="4083">
                  <c:v>90000</c:v>
                </c:pt>
                <c:pt idx="4084">
                  <c:v>157500</c:v>
                </c:pt>
                <c:pt idx="4085">
                  <c:v>195750</c:v>
                </c:pt>
                <c:pt idx="4086">
                  <c:v>180000</c:v>
                </c:pt>
                <c:pt idx="4087">
                  <c:v>157500</c:v>
                </c:pt>
                <c:pt idx="4088">
                  <c:v>90000</c:v>
                </c:pt>
                <c:pt idx="4089">
                  <c:v>166500</c:v>
                </c:pt>
                <c:pt idx="4090">
                  <c:v>180000</c:v>
                </c:pt>
                <c:pt idx="4091">
                  <c:v>112500</c:v>
                </c:pt>
                <c:pt idx="4092">
                  <c:v>157500</c:v>
                </c:pt>
                <c:pt idx="4093">
                  <c:v>382500</c:v>
                </c:pt>
                <c:pt idx="4094">
                  <c:v>180000</c:v>
                </c:pt>
                <c:pt idx="4095">
                  <c:v>252000</c:v>
                </c:pt>
                <c:pt idx="4096">
                  <c:v>202500</c:v>
                </c:pt>
                <c:pt idx="4097">
                  <c:v>450000</c:v>
                </c:pt>
                <c:pt idx="4098">
                  <c:v>270000</c:v>
                </c:pt>
                <c:pt idx="4099">
                  <c:v>270000</c:v>
                </c:pt>
                <c:pt idx="4100">
                  <c:v>112500</c:v>
                </c:pt>
                <c:pt idx="4101">
                  <c:v>202500</c:v>
                </c:pt>
                <c:pt idx="4102">
                  <c:v>112500</c:v>
                </c:pt>
                <c:pt idx="4103">
                  <c:v>90000</c:v>
                </c:pt>
                <c:pt idx="4104">
                  <c:v>270000</c:v>
                </c:pt>
                <c:pt idx="4105">
                  <c:v>135000</c:v>
                </c:pt>
                <c:pt idx="4106">
                  <c:v>225000</c:v>
                </c:pt>
                <c:pt idx="4107">
                  <c:v>67500</c:v>
                </c:pt>
                <c:pt idx="4108">
                  <c:v>180000</c:v>
                </c:pt>
                <c:pt idx="4109">
                  <c:v>171000</c:v>
                </c:pt>
                <c:pt idx="4110">
                  <c:v>405000</c:v>
                </c:pt>
                <c:pt idx="4111">
                  <c:v>90000</c:v>
                </c:pt>
                <c:pt idx="4112">
                  <c:v>112500</c:v>
                </c:pt>
                <c:pt idx="4113">
                  <c:v>171000</c:v>
                </c:pt>
                <c:pt idx="4114">
                  <c:v>225000</c:v>
                </c:pt>
                <c:pt idx="4115">
                  <c:v>112500</c:v>
                </c:pt>
                <c:pt idx="4116">
                  <c:v>292500</c:v>
                </c:pt>
                <c:pt idx="4117">
                  <c:v>112500</c:v>
                </c:pt>
                <c:pt idx="4118">
                  <c:v>180000</c:v>
                </c:pt>
                <c:pt idx="4119">
                  <c:v>121500</c:v>
                </c:pt>
                <c:pt idx="4120">
                  <c:v>157500</c:v>
                </c:pt>
                <c:pt idx="4121">
                  <c:v>90000</c:v>
                </c:pt>
                <c:pt idx="4122">
                  <c:v>157500</c:v>
                </c:pt>
                <c:pt idx="4123">
                  <c:v>607500</c:v>
                </c:pt>
                <c:pt idx="4124">
                  <c:v>378000</c:v>
                </c:pt>
                <c:pt idx="4125">
                  <c:v>315000</c:v>
                </c:pt>
                <c:pt idx="4126">
                  <c:v>180000</c:v>
                </c:pt>
                <c:pt idx="4127">
                  <c:v>121500</c:v>
                </c:pt>
                <c:pt idx="4128">
                  <c:v>135000</c:v>
                </c:pt>
                <c:pt idx="4129">
                  <c:v>247500</c:v>
                </c:pt>
                <c:pt idx="4130">
                  <c:v>225000</c:v>
                </c:pt>
                <c:pt idx="4131">
                  <c:v>117000</c:v>
                </c:pt>
                <c:pt idx="4132">
                  <c:v>202500</c:v>
                </c:pt>
                <c:pt idx="4133">
                  <c:v>135000</c:v>
                </c:pt>
                <c:pt idx="4134">
                  <c:v>90000</c:v>
                </c:pt>
                <c:pt idx="4135">
                  <c:v>135000</c:v>
                </c:pt>
                <c:pt idx="4136">
                  <c:v>112500</c:v>
                </c:pt>
                <c:pt idx="4137">
                  <c:v>157500</c:v>
                </c:pt>
                <c:pt idx="4138">
                  <c:v>202500</c:v>
                </c:pt>
                <c:pt idx="4139">
                  <c:v>144000</c:v>
                </c:pt>
                <c:pt idx="4140">
                  <c:v>67500</c:v>
                </c:pt>
                <c:pt idx="4141">
                  <c:v>225000</c:v>
                </c:pt>
                <c:pt idx="4142">
                  <c:v>157500</c:v>
                </c:pt>
                <c:pt idx="4143">
                  <c:v>157500</c:v>
                </c:pt>
                <c:pt idx="4144">
                  <c:v>157500</c:v>
                </c:pt>
                <c:pt idx="4145">
                  <c:v>180000</c:v>
                </c:pt>
                <c:pt idx="4146">
                  <c:v>315000</c:v>
                </c:pt>
                <c:pt idx="4147">
                  <c:v>81000</c:v>
                </c:pt>
                <c:pt idx="4148">
                  <c:v>171000</c:v>
                </c:pt>
                <c:pt idx="4149">
                  <c:v>40500</c:v>
                </c:pt>
                <c:pt idx="4150">
                  <c:v>135000</c:v>
                </c:pt>
                <c:pt idx="4151">
                  <c:v>225000</c:v>
                </c:pt>
                <c:pt idx="4152">
                  <c:v>112500</c:v>
                </c:pt>
                <c:pt idx="4153">
                  <c:v>112500</c:v>
                </c:pt>
                <c:pt idx="4154">
                  <c:v>117000</c:v>
                </c:pt>
                <c:pt idx="4155">
                  <c:v>337500</c:v>
                </c:pt>
                <c:pt idx="4156">
                  <c:v>135000</c:v>
                </c:pt>
                <c:pt idx="4157">
                  <c:v>342000</c:v>
                </c:pt>
                <c:pt idx="4158">
                  <c:v>117000</c:v>
                </c:pt>
                <c:pt idx="4159">
                  <c:v>135000</c:v>
                </c:pt>
                <c:pt idx="4160">
                  <c:v>360000</c:v>
                </c:pt>
                <c:pt idx="4161">
                  <c:v>135000</c:v>
                </c:pt>
                <c:pt idx="4162">
                  <c:v>49500</c:v>
                </c:pt>
                <c:pt idx="4163">
                  <c:v>112500</c:v>
                </c:pt>
                <c:pt idx="4164">
                  <c:v>157500</c:v>
                </c:pt>
                <c:pt idx="4165">
                  <c:v>112500</c:v>
                </c:pt>
                <c:pt idx="4166">
                  <c:v>126000</c:v>
                </c:pt>
                <c:pt idx="4167">
                  <c:v>292500</c:v>
                </c:pt>
                <c:pt idx="4168">
                  <c:v>54000</c:v>
                </c:pt>
                <c:pt idx="4169">
                  <c:v>225000</c:v>
                </c:pt>
                <c:pt idx="4170">
                  <c:v>450000</c:v>
                </c:pt>
                <c:pt idx="4171">
                  <c:v>337500</c:v>
                </c:pt>
                <c:pt idx="4172">
                  <c:v>225000</c:v>
                </c:pt>
                <c:pt idx="4173">
                  <c:v>112500</c:v>
                </c:pt>
                <c:pt idx="4174">
                  <c:v>135000</c:v>
                </c:pt>
                <c:pt idx="4175">
                  <c:v>99000</c:v>
                </c:pt>
                <c:pt idx="4176">
                  <c:v>90000</c:v>
                </c:pt>
                <c:pt idx="4177">
                  <c:v>157500</c:v>
                </c:pt>
                <c:pt idx="4178">
                  <c:v>90000</c:v>
                </c:pt>
                <c:pt idx="4179">
                  <c:v>112500</c:v>
                </c:pt>
                <c:pt idx="4180">
                  <c:v>99000</c:v>
                </c:pt>
                <c:pt idx="4181">
                  <c:v>157500</c:v>
                </c:pt>
                <c:pt idx="4182">
                  <c:v>135000</c:v>
                </c:pt>
                <c:pt idx="4183">
                  <c:v>270000</c:v>
                </c:pt>
                <c:pt idx="4184">
                  <c:v>202500</c:v>
                </c:pt>
                <c:pt idx="4185">
                  <c:v>193500</c:v>
                </c:pt>
                <c:pt idx="4186">
                  <c:v>225000</c:v>
                </c:pt>
                <c:pt idx="4187">
                  <c:v>135000</c:v>
                </c:pt>
                <c:pt idx="4188">
                  <c:v>202500</c:v>
                </c:pt>
                <c:pt idx="4189">
                  <c:v>225000</c:v>
                </c:pt>
                <c:pt idx="4190">
                  <c:v>135000</c:v>
                </c:pt>
                <c:pt idx="4191">
                  <c:v>67500</c:v>
                </c:pt>
                <c:pt idx="4192">
                  <c:v>135000</c:v>
                </c:pt>
                <c:pt idx="4193">
                  <c:v>135000</c:v>
                </c:pt>
                <c:pt idx="4194">
                  <c:v>112500</c:v>
                </c:pt>
                <c:pt idx="4195">
                  <c:v>405000</c:v>
                </c:pt>
                <c:pt idx="4196">
                  <c:v>157500</c:v>
                </c:pt>
                <c:pt idx="4197">
                  <c:v>315000</c:v>
                </c:pt>
                <c:pt idx="4198">
                  <c:v>112500</c:v>
                </c:pt>
                <c:pt idx="4199">
                  <c:v>171000</c:v>
                </c:pt>
                <c:pt idx="4200">
                  <c:v>67500</c:v>
                </c:pt>
                <c:pt idx="4201">
                  <c:v>67500</c:v>
                </c:pt>
                <c:pt idx="4202">
                  <c:v>157500</c:v>
                </c:pt>
                <c:pt idx="4203">
                  <c:v>135000</c:v>
                </c:pt>
                <c:pt idx="4204">
                  <c:v>247500</c:v>
                </c:pt>
                <c:pt idx="4205">
                  <c:v>135000</c:v>
                </c:pt>
                <c:pt idx="4206">
                  <c:v>157500</c:v>
                </c:pt>
                <c:pt idx="4207">
                  <c:v>207000</c:v>
                </c:pt>
                <c:pt idx="4208">
                  <c:v>171000</c:v>
                </c:pt>
                <c:pt idx="4209">
                  <c:v>81000</c:v>
                </c:pt>
                <c:pt idx="4210">
                  <c:v>99000</c:v>
                </c:pt>
                <c:pt idx="4211">
                  <c:v>135000</c:v>
                </c:pt>
                <c:pt idx="4212">
                  <c:v>90000</c:v>
                </c:pt>
                <c:pt idx="4213">
                  <c:v>202500</c:v>
                </c:pt>
                <c:pt idx="4214">
                  <c:v>270000</c:v>
                </c:pt>
                <c:pt idx="4215">
                  <c:v>193500</c:v>
                </c:pt>
                <c:pt idx="4216">
                  <c:v>225000</c:v>
                </c:pt>
                <c:pt idx="4217">
                  <c:v>135000</c:v>
                </c:pt>
                <c:pt idx="4218">
                  <c:v>202500</c:v>
                </c:pt>
                <c:pt idx="4219">
                  <c:v>76500</c:v>
                </c:pt>
                <c:pt idx="4220">
                  <c:v>157500</c:v>
                </c:pt>
                <c:pt idx="4221">
                  <c:v>135000</c:v>
                </c:pt>
                <c:pt idx="4222">
                  <c:v>270000</c:v>
                </c:pt>
                <c:pt idx="4223">
                  <c:v>180000</c:v>
                </c:pt>
                <c:pt idx="4224">
                  <c:v>85500</c:v>
                </c:pt>
                <c:pt idx="4225">
                  <c:v>202500</c:v>
                </c:pt>
                <c:pt idx="4226">
                  <c:v>45000</c:v>
                </c:pt>
                <c:pt idx="4227">
                  <c:v>112500</c:v>
                </c:pt>
                <c:pt idx="4228">
                  <c:v>135000</c:v>
                </c:pt>
                <c:pt idx="4229">
                  <c:v>112500</c:v>
                </c:pt>
                <c:pt idx="4230">
                  <c:v>157500</c:v>
                </c:pt>
                <c:pt idx="4231">
                  <c:v>202500</c:v>
                </c:pt>
                <c:pt idx="4232">
                  <c:v>90000</c:v>
                </c:pt>
                <c:pt idx="4233">
                  <c:v>135000</c:v>
                </c:pt>
                <c:pt idx="4234">
                  <c:v>157500</c:v>
                </c:pt>
                <c:pt idx="4235">
                  <c:v>135000</c:v>
                </c:pt>
                <c:pt idx="4236">
                  <c:v>247500</c:v>
                </c:pt>
                <c:pt idx="4237">
                  <c:v>117000</c:v>
                </c:pt>
                <c:pt idx="4238">
                  <c:v>90000</c:v>
                </c:pt>
                <c:pt idx="4239">
                  <c:v>157500</c:v>
                </c:pt>
                <c:pt idx="4240">
                  <c:v>270000</c:v>
                </c:pt>
                <c:pt idx="4241">
                  <c:v>180000</c:v>
                </c:pt>
                <c:pt idx="4242">
                  <c:v>162000</c:v>
                </c:pt>
                <c:pt idx="4243">
                  <c:v>135000</c:v>
                </c:pt>
                <c:pt idx="4244">
                  <c:v>180000</c:v>
                </c:pt>
                <c:pt idx="4245">
                  <c:v>36000</c:v>
                </c:pt>
                <c:pt idx="4246">
                  <c:v>112500</c:v>
                </c:pt>
                <c:pt idx="4247">
                  <c:v>1350000</c:v>
                </c:pt>
                <c:pt idx="4248">
                  <c:v>135000</c:v>
                </c:pt>
                <c:pt idx="4249">
                  <c:v>225000</c:v>
                </c:pt>
                <c:pt idx="4250">
                  <c:v>27000</c:v>
                </c:pt>
                <c:pt idx="4251">
                  <c:v>112500</c:v>
                </c:pt>
                <c:pt idx="4252">
                  <c:v>247500</c:v>
                </c:pt>
                <c:pt idx="4253">
                  <c:v>135000</c:v>
                </c:pt>
                <c:pt idx="4254">
                  <c:v>193500</c:v>
                </c:pt>
                <c:pt idx="4255">
                  <c:v>180000</c:v>
                </c:pt>
                <c:pt idx="4256">
                  <c:v>108000</c:v>
                </c:pt>
                <c:pt idx="4257">
                  <c:v>112500</c:v>
                </c:pt>
                <c:pt idx="4258">
                  <c:v>180000</c:v>
                </c:pt>
                <c:pt idx="4259">
                  <c:v>180000</c:v>
                </c:pt>
                <c:pt idx="4260">
                  <c:v>135000</c:v>
                </c:pt>
                <c:pt idx="4261">
                  <c:v>292500</c:v>
                </c:pt>
                <c:pt idx="4262">
                  <c:v>270000</c:v>
                </c:pt>
                <c:pt idx="4263">
                  <c:v>67500</c:v>
                </c:pt>
                <c:pt idx="4264">
                  <c:v>166500</c:v>
                </c:pt>
                <c:pt idx="4265">
                  <c:v>135000</c:v>
                </c:pt>
                <c:pt idx="4266">
                  <c:v>126000</c:v>
                </c:pt>
                <c:pt idx="4267">
                  <c:v>121500</c:v>
                </c:pt>
                <c:pt idx="4268">
                  <c:v>67500</c:v>
                </c:pt>
                <c:pt idx="4269">
                  <c:v>157500</c:v>
                </c:pt>
                <c:pt idx="4270">
                  <c:v>58500</c:v>
                </c:pt>
                <c:pt idx="4271">
                  <c:v>180000</c:v>
                </c:pt>
                <c:pt idx="4272">
                  <c:v>315000</c:v>
                </c:pt>
                <c:pt idx="4273">
                  <c:v>56250</c:v>
                </c:pt>
                <c:pt idx="4274">
                  <c:v>135000</c:v>
                </c:pt>
                <c:pt idx="4275">
                  <c:v>180000</c:v>
                </c:pt>
                <c:pt idx="4276">
                  <c:v>135000</c:v>
                </c:pt>
                <c:pt idx="4277">
                  <c:v>157500</c:v>
                </c:pt>
                <c:pt idx="4278">
                  <c:v>90000</c:v>
                </c:pt>
                <c:pt idx="4279">
                  <c:v>67500</c:v>
                </c:pt>
                <c:pt idx="4280">
                  <c:v>112500</c:v>
                </c:pt>
                <c:pt idx="4281">
                  <c:v>112500</c:v>
                </c:pt>
                <c:pt idx="4282">
                  <c:v>81000</c:v>
                </c:pt>
                <c:pt idx="4283">
                  <c:v>229500</c:v>
                </c:pt>
                <c:pt idx="4284">
                  <c:v>157500</c:v>
                </c:pt>
                <c:pt idx="4285">
                  <c:v>112500</c:v>
                </c:pt>
                <c:pt idx="4286">
                  <c:v>450000</c:v>
                </c:pt>
                <c:pt idx="4287">
                  <c:v>126000</c:v>
                </c:pt>
                <c:pt idx="4288">
                  <c:v>135000</c:v>
                </c:pt>
                <c:pt idx="4289">
                  <c:v>135000</c:v>
                </c:pt>
                <c:pt idx="4290">
                  <c:v>112500</c:v>
                </c:pt>
                <c:pt idx="4291">
                  <c:v>135000</c:v>
                </c:pt>
                <c:pt idx="4292">
                  <c:v>405000</c:v>
                </c:pt>
                <c:pt idx="4293">
                  <c:v>112500</c:v>
                </c:pt>
                <c:pt idx="4294">
                  <c:v>180000</c:v>
                </c:pt>
                <c:pt idx="4295">
                  <c:v>117000</c:v>
                </c:pt>
                <c:pt idx="4296">
                  <c:v>148500</c:v>
                </c:pt>
                <c:pt idx="4297">
                  <c:v>450000</c:v>
                </c:pt>
                <c:pt idx="4298">
                  <c:v>225000</c:v>
                </c:pt>
                <c:pt idx="4299">
                  <c:v>112500</c:v>
                </c:pt>
                <c:pt idx="4300">
                  <c:v>90000</c:v>
                </c:pt>
                <c:pt idx="4301">
                  <c:v>184500</c:v>
                </c:pt>
                <c:pt idx="4302">
                  <c:v>135000</c:v>
                </c:pt>
                <c:pt idx="4303">
                  <c:v>135000</c:v>
                </c:pt>
                <c:pt idx="4304">
                  <c:v>270000</c:v>
                </c:pt>
                <c:pt idx="4305">
                  <c:v>270000</c:v>
                </c:pt>
                <c:pt idx="4306">
                  <c:v>135000</c:v>
                </c:pt>
                <c:pt idx="4307">
                  <c:v>202500</c:v>
                </c:pt>
                <c:pt idx="4308">
                  <c:v>180000</c:v>
                </c:pt>
                <c:pt idx="4309">
                  <c:v>135000</c:v>
                </c:pt>
                <c:pt idx="4310">
                  <c:v>99000</c:v>
                </c:pt>
                <c:pt idx="4311">
                  <c:v>225000</c:v>
                </c:pt>
                <c:pt idx="4312">
                  <c:v>81000</c:v>
                </c:pt>
                <c:pt idx="4313">
                  <c:v>135000</c:v>
                </c:pt>
                <c:pt idx="4314">
                  <c:v>126000</c:v>
                </c:pt>
                <c:pt idx="4315">
                  <c:v>162000</c:v>
                </c:pt>
                <c:pt idx="4316">
                  <c:v>112500</c:v>
                </c:pt>
                <c:pt idx="4317">
                  <c:v>180000</c:v>
                </c:pt>
                <c:pt idx="4318">
                  <c:v>315000</c:v>
                </c:pt>
                <c:pt idx="4319">
                  <c:v>270000</c:v>
                </c:pt>
                <c:pt idx="4320">
                  <c:v>68886</c:v>
                </c:pt>
                <c:pt idx="4321">
                  <c:v>81000</c:v>
                </c:pt>
                <c:pt idx="4322">
                  <c:v>90000</c:v>
                </c:pt>
                <c:pt idx="4323">
                  <c:v>157500</c:v>
                </c:pt>
                <c:pt idx="4324">
                  <c:v>148500</c:v>
                </c:pt>
                <c:pt idx="4325">
                  <c:v>90000</c:v>
                </c:pt>
                <c:pt idx="4326">
                  <c:v>99000</c:v>
                </c:pt>
                <c:pt idx="4327">
                  <c:v>207000</c:v>
                </c:pt>
                <c:pt idx="4328">
                  <c:v>445500</c:v>
                </c:pt>
                <c:pt idx="4329">
                  <c:v>135000</c:v>
                </c:pt>
                <c:pt idx="4330">
                  <c:v>112500</c:v>
                </c:pt>
                <c:pt idx="4331">
                  <c:v>450000</c:v>
                </c:pt>
                <c:pt idx="4332">
                  <c:v>180000</c:v>
                </c:pt>
                <c:pt idx="4333">
                  <c:v>135000</c:v>
                </c:pt>
                <c:pt idx="4334">
                  <c:v>720000</c:v>
                </c:pt>
                <c:pt idx="4335">
                  <c:v>225000</c:v>
                </c:pt>
                <c:pt idx="4336">
                  <c:v>90000</c:v>
                </c:pt>
                <c:pt idx="4337">
                  <c:v>90000</c:v>
                </c:pt>
                <c:pt idx="4338">
                  <c:v>135000</c:v>
                </c:pt>
                <c:pt idx="4339">
                  <c:v>135000</c:v>
                </c:pt>
                <c:pt idx="4340">
                  <c:v>112500</c:v>
                </c:pt>
                <c:pt idx="4341">
                  <c:v>144000</c:v>
                </c:pt>
                <c:pt idx="4342">
                  <c:v>121500</c:v>
                </c:pt>
                <c:pt idx="4343">
                  <c:v>270000</c:v>
                </c:pt>
                <c:pt idx="4344">
                  <c:v>135000</c:v>
                </c:pt>
                <c:pt idx="4345">
                  <c:v>157500</c:v>
                </c:pt>
                <c:pt idx="4346">
                  <c:v>441000</c:v>
                </c:pt>
                <c:pt idx="4347">
                  <c:v>202500</c:v>
                </c:pt>
                <c:pt idx="4348">
                  <c:v>315000</c:v>
                </c:pt>
                <c:pt idx="4349">
                  <c:v>445500</c:v>
                </c:pt>
                <c:pt idx="4350">
                  <c:v>135000</c:v>
                </c:pt>
                <c:pt idx="4351">
                  <c:v>76500</c:v>
                </c:pt>
                <c:pt idx="4352">
                  <c:v>225000</c:v>
                </c:pt>
                <c:pt idx="4353">
                  <c:v>270000</c:v>
                </c:pt>
                <c:pt idx="4354">
                  <c:v>135000</c:v>
                </c:pt>
                <c:pt idx="4355">
                  <c:v>180000</c:v>
                </c:pt>
                <c:pt idx="4356">
                  <c:v>90000</c:v>
                </c:pt>
                <c:pt idx="4357">
                  <c:v>157500</c:v>
                </c:pt>
                <c:pt idx="4358">
                  <c:v>112500</c:v>
                </c:pt>
                <c:pt idx="4359">
                  <c:v>225000</c:v>
                </c:pt>
                <c:pt idx="4360">
                  <c:v>112500</c:v>
                </c:pt>
                <c:pt idx="4361">
                  <c:v>157500</c:v>
                </c:pt>
                <c:pt idx="4362">
                  <c:v>247500</c:v>
                </c:pt>
                <c:pt idx="4363">
                  <c:v>157500</c:v>
                </c:pt>
                <c:pt idx="4364">
                  <c:v>112500</c:v>
                </c:pt>
                <c:pt idx="4365">
                  <c:v>229500</c:v>
                </c:pt>
                <c:pt idx="4366">
                  <c:v>135000</c:v>
                </c:pt>
                <c:pt idx="4367">
                  <c:v>225000</c:v>
                </c:pt>
                <c:pt idx="4368">
                  <c:v>427500</c:v>
                </c:pt>
                <c:pt idx="4369">
                  <c:v>180000</c:v>
                </c:pt>
                <c:pt idx="4370">
                  <c:v>112500</c:v>
                </c:pt>
                <c:pt idx="4371">
                  <c:v>180000</c:v>
                </c:pt>
                <c:pt idx="4372">
                  <c:v>27000</c:v>
                </c:pt>
                <c:pt idx="4373">
                  <c:v>144000</c:v>
                </c:pt>
                <c:pt idx="4374">
                  <c:v>112500</c:v>
                </c:pt>
                <c:pt idx="4375">
                  <c:v>112500</c:v>
                </c:pt>
                <c:pt idx="4376">
                  <c:v>292500</c:v>
                </c:pt>
                <c:pt idx="4377">
                  <c:v>225000</c:v>
                </c:pt>
                <c:pt idx="4378">
                  <c:v>144000</c:v>
                </c:pt>
                <c:pt idx="4379">
                  <c:v>112500</c:v>
                </c:pt>
                <c:pt idx="4380">
                  <c:v>135000</c:v>
                </c:pt>
                <c:pt idx="4381">
                  <c:v>63000</c:v>
                </c:pt>
                <c:pt idx="4382">
                  <c:v>112500</c:v>
                </c:pt>
                <c:pt idx="4383">
                  <c:v>126000</c:v>
                </c:pt>
                <c:pt idx="4384">
                  <c:v>94500</c:v>
                </c:pt>
                <c:pt idx="4385">
                  <c:v>166500</c:v>
                </c:pt>
                <c:pt idx="4386">
                  <c:v>112500</c:v>
                </c:pt>
                <c:pt idx="4387">
                  <c:v>450000</c:v>
                </c:pt>
                <c:pt idx="4388">
                  <c:v>157500</c:v>
                </c:pt>
                <c:pt idx="4389">
                  <c:v>157500</c:v>
                </c:pt>
                <c:pt idx="4390">
                  <c:v>157500</c:v>
                </c:pt>
                <c:pt idx="4391">
                  <c:v>112500</c:v>
                </c:pt>
                <c:pt idx="4392">
                  <c:v>67500</c:v>
                </c:pt>
                <c:pt idx="4393">
                  <c:v>67500</c:v>
                </c:pt>
                <c:pt idx="4394">
                  <c:v>144000</c:v>
                </c:pt>
                <c:pt idx="4395">
                  <c:v>157500</c:v>
                </c:pt>
                <c:pt idx="4396">
                  <c:v>81000</c:v>
                </c:pt>
                <c:pt idx="4397">
                  <c:v>157500</c:v>
                </c:pt>
                <c:pt idx="4398">
                  <c:v>90000</c:v>
                </c:pt>
                <c:pt idx="4399">
                  <c:v>315000</c:v>
                </c:pt>
                <c:pt idx="4400">
                  <c:v>67500</c:v>
                </c:pt>
                <c:pt idx="4401">
                  <c:v>90000</c:v>
                </c:pt>
                <c:pt idx="4402">
                  <c:v>90000</c:v>
                </c:pt>
                <c:pt idx="4403">
                  <c:v>180000</c:v>
                </c:pt>
                <c:pt idx="4404">
                  <c:v>450000</c:v>
                </c:pt>
                <c:pt idx="4405">
                  <c:v>292500</c:v>
                </c:pt>
                <c:pt idx="4406">
                  <c:v>202500</c:v>
                </c:pt>
                <c:pt idx="4407">
                  <c:v>144000</c:v>
                </c:pt>
                <c:pt idx="4408">
                  <c:v>78750</c:v>
                </c:pt>
                <c:pt idx="4409">
                  <c:v>135000</c:v>
                </c:pt>
                <c:pt idx="4410">
                  <c:v>200250</c:v>
                </c:pt>
                <c:pt idx="4411">
                  <c:v>99000</c:v>
                </c:pt>
                <c:pt idx="4412">
                  <c:v>180000</c:v>
                </c:pt>
                <c:pt idx="4413">
                  <c:v>76500</c:v>
                </c:pt>
                <c:pt idx="4414">
                  <c:v>135000</c:v>
                </c:pt>
                <c:pt idx="4415">
                  <c:v>180000</c:v>
                </c:pt>
                <c:pt idx="4416">
                  <c:v>81000</c:v>
                </c:pt>
                <c:pt idx="4417">
                  <c:v>225000</c:v>
                </c:pt>
                <c:pt idx="4418">
                  <c:v>135000</c:v>
                </c:pt>
                <c:pt idx="4419">
                  <c:v>225000</c:v>
                </c:pt>
                <c:pt idx="4420">
                  <c:v>180000</c:v>
                </c:pt>
                <c:pt idx="4421">
                  <c:v>171000</c:v>
                </c:pt>
                <c:pt idx="4422">
                  <c:v>94500</c:v>
                </c:pt>
                <c:pt idx="4423">
                  <c:v>135000</c:v>
                </c:pt>
                <c:pt idx="4424">
                  <c:v>225000</c:v>
                </c:pt>
                <c:pt idx="4425">
                  <c:v>94500</c:v>
                </c:pt>
                <c:pt idx="4426">
                  <c:v>225000</c:v>
                </c:pt>
                <c:pt idx="4427">
                  <c:v>202500</c:v>
                </c:pt>
                <c:pt idx="4428">
                  <c:v>270000</c:v>
                </c:pt>
                <c:pt idx="4429">
                  <c:v>135000</c:v>
                </c:pt>
                <c:pt idx="4430">
                  <c:v>202500</c:v>
                </c:pt>
                <c:pt idx="4431">
                  <c:v>112500</c:v>
                </c:pt>
                <c:pt idx="4432">
                  <c:v>112500</c:v>
                </c:pt>
                <c:pt idx="4433">
                  <c:v>135000</c:v>
                </c:pt>
                <c:pt idx="4434">
                  <c:v>202500</c:v>
                </c:pt>
                <c:pt idx="4435">
                  <c:v>67500</c:v>
                </c:pt>
                <c:pt idx="4436">
                  <c:v>135000</c:v>
                </c:pt>
                <c:pt idx="4437">
                  <c:v>225000</c:v>
                </c:pt>
                <c:pt idx="4438">
                  <c:v>270000</c:v>
                </c:pt>
                <c:pt idx="4439">
                  <c:v>202500</c:v>
                </c:pt>
                <c:pt idx="4440">
                  <c:v>202500</c:v>
                </c:pt>
                <c:pt idx="4441">
                  <c:v>135000</c:v>
                </c:pt>
                <c:pt idx="4442">
                  <c:v>225000</c:v>
                </c:pt>
                <c:pt idx="4443">
                  <c:v>103500</c:v>
                </c:pt>
                <c:pt idx="4444">
                  <c:v>432000</c:v>
                </c:pt>
                <c:pt idx="4445">
                  <c:v>450000</c:v>
                </c:pt>
                <c:pt idx="4446">
                  <c:v>67500</c:v>
                </c:pt>
                <c:pt idx="4447">
                  <c:v>90000</c:v>
                </c:pt>
                <c:pt idx="4448">
                  <c:v>202500</c:v>
                </c:pt>
                <c:pt idx="4449">
                  <c:v>117000</c:v>
                </c:pt>
                <c:pt idx="4450">
                  <c:v>135000</c:v>
                </c:pt>
                <c:pt idx="4451">
                  <c:v>90000</c:v>
                </c:pt>
                <c:pt idx="4452">
                  <c:v>171000</c:v>
                </c:pt>
                <c:pt idx="4453">
                  <c:v>157500</c:v>
                </c:pt>
                <c:pt idx="4454">
                  <c:v>90000</c:v>
                </c:pt>
                <c:pt idx="4455">
                  <c:v>247500</c:v>
                </c:pt>
                <c:pt idx="4456">
                  <c:v>252000</c:v>
                </c:pt>
                <c:pt idx="4457">
                  <c:v>207000</c:v>
                </c:pt>
                <c:pt idx="4458">
                  <c:v>135000</c:v>
                </c:pt>
                <c:pt idx="4459">
                  <c:v>81000</c:v>
                </c:pt>
                <c:pt idx="4460">
                  <c:v>270000</c:v>
                </c:pt>
                <c:pt idx="4461">
                  <c:v>67500</c:v>
                </c:pt>
                <c:pt idx="4462">
                  <c:v>139500</c:v>
                </c:pt>
                <c:pt idx="4463">
                  <c:v>225000</c:v>
                </c:pt>
                <c:pt idx="4464">
                  <c:v>157500</c:v>
                </c:pt>
                <c:pt idx="4465">
                  <c:v>270000</c:v>
                </c:pt>
                <c:pt idx="4466">
                  <c:v>135000</c:v>
                </c:pt>
                <c:pt idx="4467">
                  <c:v>180000</c:v>
                </c:pt>
                <c:pt idx="4468">
                  <c:v>270000</c:v>
                </c:pt>
                <c:pt idx="4469">
                  <c:v>180000</c:v>
                </c:pt>
                <c:pt idx="4470">
                  <c:v>157500</c:v>
                </c:pt>
                <c:pt idx="4471">
                  <c:v>180000</c:v>
                </c:pt>
                <c:pt idx="4472">
                  <c:v>135000</c:v>
                </c:pt>
                <c:pt idx="4473">
                  <c:v>189000</c:v>
                </c:pt>
                <c:pt idx="4474">
                  <c:v>180000</c:v>
                </c:pt>
                <c:pt idx="4475">
                  <c:v>112500</c:v>
                </c:pt>
                <c:pt idx="4476">
                  <c:v>247500</c:v>
                </c:pt>
                <c:pt idx="4477">
                  <c:v>90000</c:v>
                </c:pt>
                <c:pt idx="4478">
                  <c:v>225000</c:v>
                </c:pt>
                <c:pt idx="4479">
                  <c:v>54000</c:v>
                </c:pt>
                <c:pt idx="4480">
                  <c:v>189000</c:v>
                </c:pt>
                <c:pt idx="4481">
                  <c:v>157500</c:v>
                </c:pt>
                <c:pt idx="4482">
                  <c:v>427500</c:v>
                </c:pt>
                <c:pt idx="4483">
                  <c:v>67500</c:v>
                </c:pt>
                <c:pt idx="4484">
                  <c:v>472500</c:v>
                </c:pt>
                <c:pt idx="4485">
                  <c:v>166500</c:v>
                </c:pt>
                <c:pt idx="4486">
                  <c:v>90000</c:v>
                </c:pt>
                <c:pt idx="4487">
                  <c:v>157500</c:v>
                </c:pt>
                <c:pt idx="4488">
                  <c:v>117000</c:v>
                </c:pt>
                <c:pt idx="4489">
                  <c:v>126000</c:v>
                </c:pt>
                <c:pt idx="4490">
                  <c:v>225000</c:v>
                </c:pt>
                <c:pt idx="4491">
                  <c:v>157500</c:v>
                </c:pt>
                <c:pt idx="4492">
                  <c:v>112500</c:v>
                </c:pt>
                <c:pt idx="4493">
                  <c:v>157500</c:v>
                </c:pt>
                <c:pt idx="4494">
                  <c:v>135000</c:v>
                </c:pt>
                <c:pt idx="4495">
                  <c:v>135000</c:v>
                </c:pt>
                <c:pt idx="4496">
                  <c:v>112500</c:v>
                </c:pt>
                <c:pt idx="4497">
                  <c:v>67500</c:v>
                </c:pt>
                <c:pt idx="4498">
                  <c:v>270000</c:v>
                </c:pt>
                <c:pt idx="4499">
                  <c:v>225000</c:v>
                </c:pt>
                <c:pt idx="4500">
                  <c:v>315000</c:v>
                </c:pt>
                <c:pt idx="4501">
                  <c:v>157500</c:v>
                </c:pt>
                <c:pt idx="4502">
                  <c:v>202500</c:v>
                </c:pt>
                <c:pt idx="4503">
                  <c:v>112500</c:v>
                </c:pt>
                <c:pt idx="4504">
                  <c:v>135000</c:v>
                </c:pt>
                <c:pt idx="4505">
                  <c:v>157500</c:v>
                </c:pt>
                <c:pt idx="4506">
                  <c:v>112500</c:v>
                </c:pt>
                <c:pt idx="4507">
                  <c:v>135000</c:v>
                </c:pt>
                <c:pt idx="4508">
                  <c:v>157500</c:v>
                </c:pt>
                <c:pt idx="4509">
                  <c:v>135000</c:v>
                </c:pt>
                <c:pt idx="4510">
                  <c:v>360000</c:v>
                </c:pt>
                <c:pt idx="4511">
                  <c:v>117000</c:v>
                </c:pt>
                <c:pt idx="4512">
                  <c:v>135000</c:v>
                </c:pt>
                <c:pt idx="4513">
                  <c:v>49500</c:v>
                </c:pt>
                <c:pt idx="4514">
                  <c:v>225000</c:v>
                </c:pt>
                <c:pt idx="4515">
                  <c:v>157500</c:v>
                </c:pt>
                <c:pt idx="4516">
                  <c:v>99000</c:v>
                </c:pt>
                <c:pt idx="4517">
                  <c:v>270000</c:v>
                </c:pt>
                <c:pt idx="4518">
                  <c:v>90000</c:v>
                </c:pt>
                <c:pt idx="4519">
                  <c:v>270000</c:v>
                </c:pt>
                <c:pt idx="4520">
                  <c:v>234000</c:v>
                </c:pt>
                <c:pt idx="4521">
                  <c:v>90000</c:v>
                </c:pt>
                <c:pt idx="4522">
                  <c:v>238500</c:v>
                </c:pt>
                <c:pt idx="4523">
                  <c:v>135000</c:v>
                </c:pt>
                <c:pt idx="4524">
                  <c:v>157500</c:v>
                </c:pt>
                <c:pt idx="4525">
                  <c:v>247500</c:v>
                </c:pt>
                <c:pt idx="4526">
                  <c:v>180000</c:v>
                </c:pt>
                <c:pt idx="4527">
                  <c:v>135000</c:v>
                </c:pt>
                <c:pt idx="4528">
                  <c:v>90000</c:v>
                </c:pt>
                <c:pt idx="4529">
                  <c:v>270000</c:v>
                </c:pt>
                <c:pt idx="4530">
                  <c:v>90000</c:v>
                </c:pt>
                <c:pt idx="4531">
                  <c:v>202500</c:v>
                </c:pt>
                <c:pt idx="4532">
                  <c:v>292500</c:v>
                </c:pt>
                <c:pt idx="4533">
                  <c:v>157500</c:v>
                </c:pt>
                <c:pt idx="4534">
                  <c:v>135000</c:v>
                </c:pt>
                <c:pt idx="4535">
                  <c:v>126000</c:v>
                </c:pt>
                <c:pt idx="4536">
                  <c:v>135000</c:v>
                </c:pt>
                <c:pt idx="4537">
                  <c:v>135000</c:v>
                </c:pt>
                <c:pt idx="4538">
                  <c:v>85500</c:v>
                </c:pt>
                <c:pt idx="4539">
                  <c:v>315000</c:v>
                </c:pt>
                <c:pt idx="4540">
                  <c:v>135000</c:v>
                </c:pt>
                <c:pt idx="4541">
                  <c:v>157500</c:v>
                </c:pt>
                <c:pt idx="4542">
                  <c:v>270000</c:v>
                </c:pt>
                <c:pt idx="4543">
                  <c:v>339750</c:v>
                </c:pt>
                <c:pt idx="4544">
                  <c:v>360000</c:v>
                </c:pt>
                <c:pt idx="4545">
                  <c:v>162000</c:v>
                </c:pt>
                <c:pt idx="4546">
                  <c:v>76500</c:v>
                </c:pt>
                <c:pt idx="4547">
                  <c:v>180000</c:v>
                </c:pt>
                <c:pt idx="4548">
                  <c:v>360000</c:v>
                </c:pt>
                <c:pt idx="4549">
                  <c:v>135000</c:v>
                </c:pt>
                <c:pt idx="4550">
                  <c:v>144000</c:v>
                </c:pt>
                <c:pt idx="4551">
                  <c:v>157500</c:v>
                </c:pt>
                <c:pt idx="4552">
                  <c:v>135000</c:v>
                </c:pt>
                <c:pt idx="4553">
                  <c:v>567000</c:v>
                </c:pt>
                <c:pt idx="4554">
                  <c:v>90000</c:v>
                </c:pt>
                <c:pt idx="4555">
                  <c:v>238500</c:v>
                </c:pt>
                <c:pt idx="4556">
                  <c:v>51750</c:v>
                </c:pt>
                <c:pt idx="4557">
                  <c:v>225000</c:v>
                </c:pt>
                <c:pt idx="4558">
                  <c:v>157500</c:v>
                </c:pt>
                <c:pt idx="4559">
                  <c:v>675000</c:v>
                </c:pt>
                <c:pt idx="4560">
                  <c:v>247500</c:v>
                </c:pt>
                <c:pt idx="4561">
                  <c:v>247500</c:v>
                </c:pt>
                <c:pt idx="4562">
                  <c:v>81000</c:v>
                </c:pt>
                <c:pt idx="4563">
                  <c:v>81000</c:v>
                </c:pt>
                <c:pt idx="4564">
                  <c:v>110250</c:v>
                </c:pt>
                <c:pt idx="4565">
                  <c:v>90000</c:v>
                </c:pt>
                <c:pt idx="4566">
                  <c:v>157500</c:v>
                </c:pt>
                <c:pt idx="4567">
                  <c:v>90000</c:v>
                </c:pt>
                <c:pt idx="4568">
                  <c:v>112500</c:v>
                </c:pt>
                <c:pt idx="4569">
                  <c:v>90000</c:v>
                </c:pt>
                <c:pt idx="4570">
                  <c:v>72000</c:v>
                </c:pt>
                <c:pt idx="4571">
                  <c:v>135000</c:v>
                </c:pt>
                <c:pt idx="4572">
                  <c:v>306000</c:v>
                </c:pt>
                <c:pt idx="4573">
                  <c:v>292500</c:v>
                </c:pt>
                <c:pt idx="4574">
                  <c:v>135000</c:v>
                </c:pt>
                <c:pt idx="4575">
                  <c:v>112500</c:v>
                </c:pt>
                <c:pt idx="4576">
                  <c:v>202500</c:v>
                </c:pt>
                <c:pt idx="4577">
                  <c:v>67500</c:v>
                </c:pt>
                <c:pt idx="4578">
                  <c:v>112500</c:v>
                </c:pt>
                <c:pt idx="4579">
                  <c:v>202500</c:v>
                </c:pt>
                <c:pt idx="4580">
                  <c:v>90000</c:v>
                </c:pt>
                <c:pt idx="4581">
                  <c:v>144000</c:v>
                </c:pt>
                <c:pt idx="4582">
                  <c:v>135000</c:v>
                </c:pt>
                <c:pt idx="4583">
                  <c:v>112500</c:v>
                </c:pt>
                <c:pt idx="4584">
                  <c:v>243000</c:v>
                </c:pt>
                <c:pt idx="4585">
                  <c:v>180000</c:v>
                </c:pt>
                <c:pt idx="4586">
                  <c:v>247500</c:v>
                </c:pt>
                <c:pt idx="4587">
                  <c:v>139500</c:v>
                </c:pt>
                <c:pt idx="4588">
                  <c:v>112500</c:v>
                </c:pt>
                <c:pt idx="4589">
                  <c:v>81000</c:v>
                </c:pt>
                <c:pt idx="4590">
                  <c:v>225000</c:v>
                </c:pt>
                <c:pt idx="4591">
                  <c:v>157500</c:v>
                </c:pt>
                <c:pt idx="4592">
                  <c:v>225000</c:v>
                </c:pt>
                <c:pt idx="4593">
                  <c:v>180000</c:v>
                </c:pt>
                <c:pt idx="4594">
                  <c:v>90000</c:v>
                </c:pt>
                <c:pt idx="4595">
                  <c:v>54000</c:v>
                </c:pt>
                <c:pt idx="4596">
                  <c:v>360000</c:v>
                </c:pt>
                <c:pt idx="4597">
                  <c:v>225000</c:v>
                </c:pt>
                <c:pt idx="4598">
                  <c:v>135000</c:v>
                </c:pt>
                <c:pt idx="4599">
                  <c:v>157500</c:v>
                </c:pt>
                <c:pt idx="4600">
                  <c:v>112500</c:v>
                </c:pt>
                <c:pt idx="4601">
                  <c:v>270000</c:v>
                </c:pt>
                <c:pt idx="4602">
                  <c:v>135000</c:v>
                </c:pt>
                <c:pt idx="4603">
                  <c:v>270000</c:v>
                </c:pt>
                <c:pt idx="4604">
                  <c:v>45000</c:v>
                </c:pt>
                <c:pt idx="4605">
                  <c:v>180000</c:v>
                </c:pt>
                <c:pt idx="4606">
                  <c:v>157500</c:v>
                </c:pt>
                <c:pt idx="4607">
                  <c:v>67500</c:v>
                </c:pt>
                <c:pt idx="4608">
                  <c:v>135000</c:v>
                </c:pt>
                <c:pt idx="4609">
                  <c:v>157500</c:v>
                </c:pt>
                <c:pt idx="4610">
                  <c:v>225000</c:v>
                </c:pt>
                <c:pt idx="4611">
                  <c:v>202500</c:v>
                </c:pt>
                <c:pt idx="4612">
                  <c:v>202500</c:v>
                </c:pt>
                <c:pt idx="4613">
                  <c:v>315000</c:v>
                </c:pt>
                <c:pt idx="4614">
                  <c:v>135000</c:v>
                </c:pt>
                <c:pt idx="4615">
                  <c:v>247500</c:v>
                </c:pt>
                <c:pt idx="4616">
                  <c:v>103500</c:v>
                </c:pt>
                <c:pt idx="4617">
                  <c:v>135000</c:v>
                </c:pt>
                <c:pt idx="4618">
                  <c:v>90000</c:v>
                </c:pt>
                <c:pt idx="4619">
                  <c:v>225000</c:v>
                </c:pt>
                <c:pt idx="4620">
                  <c:v>225000</c:v>
                </c:pt>
                <c:pt idx="4621">
                  <c:v>202500</c:v>
                </c:pt>
                <c:pt idx="4622">
                  <c:v>90000</c:v>
                </c:pt>
                <c:pt idx="4623">
                  <c:v>247500</c:v>
                </c:pt>
                <c:pt idx="4624">
                  <c:v>225000</c:v>
                </c:pt>
                <c:pt idx="4625">
                  <c:v>49500</c:v>
                </c:pt>
                <c:pt idx="4626">
                  <c:v>45000</c:v>
                </c:pt>
                <c:pt idx="4627">
                  <c:v>180000</c:v>
                </c:pt>
                <c:pt idx="4628">
                  <c:v>99000</c:v>
                </c:pt>
                <c:pt idx="4629">
                  <c:v>76500</c:v>
                </c:pt>
                <c:pt idx="4630">
                  <c:v>90000</c:v>
                </c:pt>
                <c:pt idx="4631">
                  <c:v>99000</c:v>
                </c:pt>
                <c:pt idx="4632">
                  <c:v>112500</c:v>
                </c:pt>
                <c:pt idx="4633">
                  <c:v>135000</c:v>
                </c:pt>
                <c:pt idx="4634">
                  <c:v>144000</c:v>
                </c:pt>
                <c:pt idx="4635">
                  <c:v>157500</c:v>
                </c:pt>
                <c:pt idx="4636">
                  <c:v>261000</c:v>
                </c:pt>
                <c:pt idx="4637">
                  <c:v>67500</c:v>
                </c:pt>
                <c:pt idx="4638">
                  <c:v>47250</c:v>
                </c:pt>
                <c:pt idx="4639">
                  <c:v>193500</c:v>
                </c:pt>
                <c:pt idx="4640">
                  <c:v>31500</c:v>
                </c:pt>
                <c:pt idx="4641">
                  <c:v>225000</c:v>
                </c:pt>
                <c:pt idx="4642">
                  <c:v>112500</c:v>
                </c:pt>
                <c:pt idx="4643">
                  <c:v>81000</c:v>
                </c:pt>
                <c:pt idx="4644">
                  <c:v>89100</c:v>
                </c:pt>
                <c:pt idx="4645">
                  <c:v>225000</c:v>
                </c:pt>
                <c:pt idx="4646">
                  <c:v>135000</c:v>
                </c:pt>
                <c:pt idx="4647">
                  <c:v>315000</c:v>
                </c:pt>
                <c:pt idx="4648">
                  <c:v>157500</c:v>
                </c:pt>
                <c:pt idx="4649">
                  <c:v>157500</c:v>
                </c:pt>
                <c:pt idx="4650">
                  <c:v>157500</c:v>
                </c:pt>
                <c:pt idx="4651">
                  <c:v>90000</c:v>
                </c:pt>
                <c:pt idx="4652">
                  <c:v>90000</c:v>
                </c:pt>
                <c:pt idx="4653">
                  <c:v>202500</c:v>
                </c:pt>
                <c:pt idx="4654">
                  <c:v>112500</c:v>
                </c:pt>
                <c:pt idx="4655">
                  <c:v>112500</c:v>
                </c:pt>
                <c:pt idx="4656">
                  <c:v>135000</c:v>
                </c:pt>
                <c:pt idx="4657">
                  <c:v>99000</c:v>
                </c:pt>
                <c:pt idx="4658">
                  <c:v>112500</c:v>
                </c:pt>
                <c:pt idx="4659">
                  <c:v>270000</c:v>
                </c:pt>
                <c:pt idx="4660">
                  <c:v>126000</c:v>
                </c:pt>
                <c:pt idx="4661">
                  <c:v>315000</c:v>
                </c:pt>
                <c:pt idx="4662">
                  <c:v>184500</c:v>
                </c:pt>
                <c:pt idx="4663">
                  <c:v>148500</c:v>
                </c:pt>
                <c:pt idx="4664">
                  <c:v>225000</c:v>
                </c:pt>
                <c:pt idx="4665">
                  <c:v>180000</c:v>
                </c:pt>
                <c:pt idx="4666">
                  <c:v>61650</c:v>
                </c:pt>
                <c:pt idx="4667">
                  <c:v>90000</c:v>
                </c:pt>
                <c:pt idx="4668">
                  <c:v>112500</c:v>
                </c:pt>
                <c:pt idx="4669">
                  <c:v>225000</c:v>
                </c:pt>
                <c:pt idx="4670">
                  <c:v>112500</c:v>
                </c:pt>
                <c:pt idx="4671">
                  <c:v>90000</c:v>
                </c:pt>
                <c:pt idx="4672">
                  <c:v>180000</c:v>
                </c:pt>
                <c:pt idx="4673">
                  <c:v>337500</c:v>
                </c:pt>
                <c:pt idx="4674">
                  <c:v>45000</c:v>
                </c:pt>
                <c:pt idx="4675">
                  <c:v>126000</c:v>
                </c:pt>
                <c:pt idx="4676">
                  <c:v>112500</c:v>
                </c:pt>
                <c:pt idx="4677">
                  <c:v>135000</c:v>
                </c:pt>
                <c:pt idx="4678">
                  <c:v>180000</c:v>
                </c:pt>
                <c:pt idx="4679">
                  <c:v>135000</c:v>
                </c:pt>
                <c:pt idx="4680">
                  <c:v>103500</c:v>
                </c:pt>
                <c:pt idx="4681">
                  <c:v>180000</c:v>
                </c:pt>
                <c:pt idx="4682">
                  <c:v>193500</c:v>
                </c:pt>
                <c:pt idx="4683">
                  <c:v>90000</c:v>
                </c:pt>
                <c:pt idx="4684">
                  <c:v>180000</c:v>
                </c:pt>
                <c:pt idx="4685">
                  <c:v>270000</c:v>
                </c:pt>
                <c:pt idx="4686">
                  <c:v>135000</c:v>
                </c:pt>
                <c:pt idx="4687">
                  <c:v>225000</c:v>
                </c:pt>
                <c:pt idx="4688">
                  <c:v>112500</c:v>
                </c:pt>
                <c:pt idx="4689">
                  <c:v>157500</c:v>
                </c:pt>
                <c:pt idx="4690">
                  <c:v>157500</c:v>
                </c:pt>
                <c:pt idx="4691">
                  <c:v>247500</c:v>
                </c:pt>
                <c:pt idx="4692">
                  <c:v>108000</c:v>
                </c:pt>
                <c:pt idx="4693">
                  <c:v>76500</c:v>
                </c:pt>
                <c:pt idx="4694">
                  <c:v>29250</c:v>
                </c:pt>
                <c:pt idx="4695">
                  <c:v>180000</c:v>
                </c:pt>
                <c:pt idx="4696">
                  <c:v>63000</c:v>
                </c:pt>
                <c:pt idx="4697">
                  <c:v>135000</c:v>
                </c:pt>
                <c:pt idx="4698">
                  <c:v>360000</c:v>
                </c:pt>
                <c:pt idx="4699">
                  <c:v>135000</c:v>
                </c:pt>
                <c:pt idx="4700">
                  <c:v>270000</c:v>
                </c:pt>
                <c:pt idx="4701">
                  <c:v>112500</c:v>
                </c:pt>
                <c:pt idx="4702">
                  <c:v>225000</c:v>
                </c:pt>
                <c:pt idx="4703">
                  <c:v>225000</c:v>
                </c:pt>
                <c:pt idx="4704">
                  <c:v>67500</c:v>
                </c:pt>
                <c:pt idx="4705">
                  <c:v>180000</c:v>
                </c:pt>
                <c:pt idx="4706">
                  <c:v>225000</c:v>
                </c:pt>
                <c:pt idx="4707">
                  <c:v>90000</c:v>
                </c:pt>
                <c:pt idx="4708">
                  <c:v>225000</c:v>
                </c:pt>
                <c:pt idx="4709">
                  <c:v>225000</c:v>
                </c:pt>
                <c:pt idx="4710">
                  <c:v>270000</c:v>
                </c:pt>
                <c:pt idx="4711">
                  <c:v>90000</c:v>
                </c:pt>
                <c:pt idx="4712">
                  <c:v>270000</c:v>
                </c:pt>
                <c:pt idx="4713">
                  <c:v>171000</c:v>
                </c:pt>
                <c:pt idx="4714">
                  <c:v>90000</c:v>
                </c:pt>
                <c:pt idx="4715">
                  <c:v>81000</c:v>
                </c:pt>
                <c:pt idx="4716">
                  <c:v>270000</c:v>
                </c:pt>
                <c:pt idx="4717">
                  <c:v>67500</c:v>
                </c:pt>
                <c:pt idx="4718">
                  <c:v>112500</c:v>
                </c:pt>
                <c:pt idx="4719">
                  <c:v>157500</c:v>
                </c:pt>
                <c:pt idx="4720">
                  <c:v>270000</c:v>
                </c:pt>
                <c:pt idx="4721">
                  <c:v>180000</c:v>
                </c:pt>
                <c:pt idx="4722">
                  <c:v>270000</c:v>
                </c:pt>
                <c:pt idx="4723">
                  <c:v>72000</c:v>
                </c:pt>
                <c:pt idx="4724">
                  <c:v>225000</c:v>
                </c:pt>
                <c:pt idx="4725">
                  <c:v>157500</c:v>
                </c:pt>
                <c:pt idx="4726">
                  <c:v>126000</c:v>
                </c:pt>
                <c:pt idx="4727">
                  <c:v>135000</c:v>
                </c:pt>
                <c:pt idx="4728">
                  <c:v>202500</c:v>
                </c:pt>
                <c:pt idx="4729">
                  <c:v>112500</c:v>
                </c:pt>
                <c:pt idx="4730">
                  <c:v>180000</c:v>
                </c:pt>
                <c:pt idx="4731">
                  <c:v>67500</c:v>
                </c:pt>
                <c:pt idx="4732">
                  <c:v>90000</c:v>
                </c:pt>
                <c:pt idx="4733">
                  <c:v>157500</c:v>
                </c:pt>
                <c:pt idx="4734">
                  <c:v>135000</c:v>
                </c:pt>
                <c:pt idx="4735">
                  <c:v>135000</c:v>
                </c:pt>
                <c:pt idx="4736">
                  <c:v>175500</c:v>
                </c:pt>
                <c:pt idx="4737">
                  <c:v>112500</c:v>
                </c:pt>
                <c:pt idx="4738">
                  <c:v>135000</c:v>
                </c:pt>
                <c:pt idx="4739">
                  <c:v>157500</c:v>
                </c:pt>
                <c:pt idx="4740">
                  <c:v>55350</c:v>
                </c:pt>
                <c:pt idx="4741">
                  <c:v>202500</c:v>
                </c:pt>
                <c:pt idx="4742">
                  <c:v>292500</c:v>
                </c:pt>
                <c:pt idx="4743">
                  <c:v>157500</c:v>
                </c:pt>
                <c:pt idx="4744">
                  <c:v>225000</c:v>
                </c:pt>
                <c:pt idx="4745">
                  <c:v>283500</c:v>
                </c:pt>
                <c:pt idx="4746">
                  <c:v>49500</c:v>
                </c:pt>
                <c:pt idx="4747">
                  <c:v>202500</c:v>
                </c:pt>
                <c:pt idx="4748">
                  <c:v>67500</c:v>
                </c:pt>
                <c:pt idx="4749">
                  <c:v>189000</c:v>
                </c:pt>
                <c:pt idx="4750">
                  <c:v>112500</c:v>
                </c:pt>
                <c:pt idx="4751">
                  <c:v>157500</c:v>
                </c:pt>
                <c:pt idx="4752">
                  <c:v>117000</c:v>
                </c:pt>
                <c:pt idx="4753">
                  <c:v>225000</c:v>
                </c:pt>
                <c:pt idx="4754">
                  <c:v>135000</c:v>
                </c:pt>
                <c:pt idx="4755">
                  <c:v>135000</c:v>
                </c:pt>
                <c:pt idx="4756">
                  <c:v>76500</c:v>
                </c:pt>
                <c:pt idx="4757">
                  <c:v>247500</c:v>
                </c:pt>
                <c:pt idx="4758">
                  <c:v>337500</c:v>
                </c:pt>
                <c:pt idx="4759">
                  <c:v>225000</c:v>
                </c:pt>
                <c:pt idx="4760">
                  <c:v>202500</c:v>
                </c:pt>
                <c:pt idx="4761">
                  <c:v>202500</c:v>
                </c:pt>
                <c:pt idx="4762">
                  <c:v>270000</c:v>
                </c:pt>
                <c:pt idx="4763">
                  <c:v>129600</c:v>
                </c:pt>
                <c:pt idx="4764">
                  <c:v>135000</c:v>
                </c:pt>
                <c:pt idx="4765">
                  <c:v>225000</c:v>
                </c:pt>
                <c:pt idx="4766">
                  <c:v>180000</c:v>
                </c:pt>
                <c:pt idx="4767">
                  <c:v>112500</c:v>
                </c:pt>
                <c:pt idx="4768">
                  <c:v>90000</c:v>
                </c:pt>
                <c:pt idx="4769">
                  <c:v>153000</c:v>
                </c:pt>
                <c:pt idx="4770">
                  <c:v>99000</c:v>
                </c:pt>
                <c:pt idx="4771">
                  <c:v>112500</c:v>
                </c:pt>
                <c:pt idx="4772">
                  <c:v>94500</c:v>
                </c:pt>
                <c:pt idx="4773">
                  <c:v>157500</c:v>
                </c:pt>
                <c:pt idx="4774">
                  <c:v>342000</c:v>
                </c:pt>
                <c:pt idx="4775">
                  <c:v>135000</c:v>
                </c:pt>
                <c:pt idx="4776">
                  <c:v>112500</c:v>
                </c:pt>
                <c:pt idx="4777">
                  <c:v>112500</c:v>
                </c:pt>
                <c:pt idx="4778">
                  <c:v>162000</c:v>
                </c:pt>
                <c:pt idx="4779">
                  <c:v>112500</c:v>
                </c:pt>
                <c:pt idx="4780">
                  <c:v>315000</c:v>
                </c:pt>
                <c:pt idx="4781">
                  <c:v>180000</c:v>
                </c:pt>
                <c:pt idx="4782">
                  <c:v>112500</c:v>
                </c:pt>
                <c:pt idx="4783">
                  <c:v>157500</c:v>
                </c:pt>
                <c:pt idx="4784">
                  <c:v>247500</c:v>
                </c:pt>
                <c:pt idx="4785">
                  <c:v>315000</c:v>
                </c:pt>
                <c:pt idx="4786">
                  <c:v>337500</c:v>
                </c:pt>
                <c:pt idx="4787">
                  <c:v>45000</c:v>
                </c:pt>
                <c:pt idx="4788">
                  <c:v>31500</c:v>
                </c:pt>
                <c:pt idx="4789">
                  <c:v>225000</c:v>
                </c:pt>
                <c:pt idx="4790">
                  <c:v>114750</c:v>
                </c:pt>
                <c:pt idx="4791">
                  <c:v>126000</c:v>
                </c:pt>
                <c:pt idx="4792">
                  <c:v>90000</c:v>
                </c:pt>
                <c:pt idx="4793">
                  <c:v>112500</c:v>
                </c:pt>
                <c:pt idx="4794">
                  <c:v>180000</c:v>
                </c:pt>
                <c:pt idx="4795">
                  <c:v>90000</c:v>
                </c:pt>
                <c:pt idx="4796">
                  <c:v>90000</c:v>
                </c:pt>
                <c:pt idx="4797">
                  <c:v>292500</c:v>
                </c:pt>
                <c:pt idx="4798">
                  <c:v>315000</c:v>
                </c:pt>
                <c:pt idx="4799">
                  <c:v>405000</c:v>
                </c:pt>
                <c:pt idx="4800">
                  <c:v>90000</c:v>
                </c:pt>
                <c:pt idx="4801">
                  <c:v>112500</c:v>
                </c:pt>
                <c:pt idx="4802">
                  <c:v>85500</c:v>
                </c:pt>
                <c:pt idx="4803">
                  <c:v>157500</c:v>
                </c:pt>
                <c:pt idx="4804">
                  <c:v>99000</c:v>
                </c:pt>
                <c:pt idx="4805">
                  <c:v>157500</c:v>
                </c:pt>
                <c:pt idx="4806">
                  <c:v>76500</c:v>
                </c:pt>
                <c:pt idx="4807">
                  <c:v>72000</c:v>
                </c:pt>
                <c:pt idx="4808">
                  <c:v>270000</c:v>
                </c:pt>
                <c:pt idx="4809">
                  <c:v>99000</c:v>
                </c:pt>
                <c:pt idx="4810">
                  <c:v>225000</c:v>
                </c:pt>
                <c:pt idx="4811">
                  <c:v>67500</c:v>
                </c:pt>
                <c:pt idx="4812">
                  <c:v>52200</c:v>
                </c:pt>
                <c:pt idx="4813">
                  <c:v>63000</c:v>
                </c:pt>
                <c:pt idx="4814">
                  <c:v>405000</c:v>
                </c:pt>
                <c:pt idx="4815">
                  <c:v>157500</c:v>
                </c:pt>
                <c:pt idx="4816">
                  <c:v>337500</c:v>
                </c:pt>
                <c:pt idx="4817">
                  <c:v>157500</c:v>
                </c:pt>
                <c:pt idx="4818">
                  <c:v>108000</c:v>
                </c:pt>
                <c:pt idx="4819">
                  <c:v>135000</c:v>
                </c:pt>
                <c:pt idx="4820">
                  <c:v>67500</c:v>
                </c:pt>
                <c:pt idx="4821">
                  <c:v>180000</c:v>
                </c:pt>
                <c:pt idx="4822">
                  <c:v>202500</c:v>
                </c:pt>
                <c:pt idx="4823">
                  <c:v>157500</c:v>
                </c:pt>
                <c:pt idx="4824">
                  <c:v>135000</c:v>
                </c:pt>
                <c:pt idx="4825">
                  <c:v>90000</c:v>
                </c:pt>
                <c:pt idx="4826">
                  <c:v>72000</c:v>
                </c:pt>
                <c:pt idx="4827">
                  <c:v>382500</c:v>
                </c:pt>
                <c:pt idx="4828">
                  <c:v>112500</c:v>
                </c:pt>
                <c:pt idx="4829">
                  <c:v>81000</c:v>
                </c:pt>
                <c:pt idx="4830">
                  <c:v>144000</c:v>
                </c:pt>
                <c:pt idx="4831">
                  <c:v>202500</c:v>
                </c:pt>
                <c:pt idx="4832">
                  <c:v>135000</c:v>
                </c:pt>
                <c:pt idx="4833">
                  <c:v>90000</c:v>
                </c:pt>
                <c:pt idx="4834">
                  <c:v>270000</c:v>
                </c:pt>
                <c:pt idx="4835">
                  <c:v>81000</c:v>
                </c:pt>
                <c:pt idx="4836">
                  <c:v>225000</c:v>
                </c:pt>
                <c:pt idx="4837">
                  <c:v>67500</c:v>
                </c:pt>
                <c:pt idx="4838">
                  <c:v>81000</c:v>
                </c:pt>
                <c:pt idx="4839">
                  <c:v>135000</c:v>
                </c:pt>
                <c:pt idx="4840">
                  <c:v>94500</c:v>
                </c:pt>
                <c:pt idx="4841">
                  <c:v>180000</c:v>
                </c:pt>
                <c:pt idx="4842">
                  <c:v>135000</c:v>
                </c:pt>
                <c:pt idx="4843">
                  <c:v>175500</c:v>
                </c:pt>
                <c:pt idx="4844">
                  <c:v>135000</c:v>
                </c:pt>
                <c:pt idx="4845">
                  <c:v>157500</c:v>
                </c:pt>
                <c:pt idx="4846">
                  <c:v>99000</c:v>
                </c:pt>
                <c:pt idx="4847">
                  <c:v>157500</c:v>
                </c:pt>
                <c:pt idx="4848">
                  <c:v>157500</c:v>
                </c:pt>
                <c:pt idx="4849">
                  <c:v>112500</c:v>
                </c:pt>
                <c:pt idx="4850">
                  <c:v>157500</c:v>
                </c:pt>
                <c:pt idx="4851">
                  <c:v>54000</c:v>
                </c:pt>
                <c:pt idx="4852">
                  <c:v>144000</c:v>
                </c:pt>
                <c:pt idx="4853">
                  <c:v>157500</c:v>
                </c:pt>
                <c:pt idx="4854">
                  <c:v>112500</c:v>
                </c:pt>
                <c:pt idx="4855">
                  <c:v>90000</c:v>
                </c:pt>
                <c:pt idx="4856">
                  <c:v>157500</c:v>
                </c:pt>
                <c:pt idx="4857">
                  <c:v>135000</c:v>
                </c:pt>
                <c:pt idx="4858">
                  <c:v>157500</c:v>
                </c:pt>
                <c:pt idx="4859">
                  <c:v>202500</c:v>
                </c:pt>
                <c:pt idx="4860">
                  <c:v>180000</c:v>
                </c:pt>
                <c:pt idx="4861">
                  <c:v>441000</c:v>
                </c:pt>
                <c:pt idx="4862">
                  <c:v>157500</c:v>
                </c:pt>
                <c:pt idx="4863">
                  <c:v>225000</c:v>
                </c:pt>
                <c:pt idx="4864">
                  <c:v>112500</c:v>
                </c:pt>
                <c:pt idx="4865">
                  <c:v>135000</c:v>
                </c:pt>
                <c:pt idx="4866">
                  <c:v>148500</c:v>
                </c:pt>
                <c:pt idx="4867">
                  <c:v>180000</c:v>
                </c:pt>
                <c:pt idx="4868">
                  <c:v>112500</c:v>
                </c:pt>
                <c:pt idx="4869">
                  <c:v>90000</c:v>
                </c:pt>
                <c:pt idx="4870">
                  <c:v>130500</c:v>
                </c:pt>
                <c:pt idx="4871">
                  <c:v>87750</c:v>
                </c:pt>
                <c:pt idx="4872">
                  <c:v>135000</c:v>
                </c:pt>
                <c:pt idx="4873">
                  <c:v>90000</c:v>
                </c:pt>
                <c:pt idx="4874">
                  <c:v>112500</c:v>
                </c:pt>
                <c:pt idx="4875">
                  <c:v>292500</c:v>
                </c:pt>
                <c:pt idx="4876">
                  <c:v>135000</c:v>
                </c:pt>
                <c:pt idx="4877">
                  <c:v>315000</c:v>
                </c:pt>
                <c:pt idx="4878">
                  <c:v>202500</c:v>
                </c:pt>
                <c:pt idx="4879">
                  <c:v>225000</c:v>
                </c:pt>
                <c:pt idx="4880">
                  <c:v>135000</c:v>
                </c:pt>
                <c:pt idx="4881">
                  <c:v>121500</c:v>
                </c:pt>
                <c:pt idx="4882">
                  <c:v>166500</c:v>
                </c:pt>
                <c:pt idx="4883">
                  <c:v>180000</c:v>
                </c:pt>
                <c:pt idx="4884">
                  <c:v>180000</c:v>
                </c:pt>
                <c:pt idx="4885">
                  <c:v>112500</c:v>
                </c:pt>
                <c:pt idx="4886">
                  <c:v>81000</c:v>
                </c:pt>
                <c:pt idx="4887">
                  <c:v>67500</c:v>
                </c:pt>
                <c:pt idx="4888">
                  <c:v>135000</c:v>
                </c:pt>
                <c:pt idx="4889">
                  <c:v>45000</c:v>
                </c:pt>
                <c:pt idx="4890">
                  <c:v>144000</c:v>
                </c:pt>
                <c:pt idx="4891">
                  <c:v>157500</c:v>
                </c:pt>
                <c:pt idx="4892">
                  <c:v>130500</c:v>
                </c:pt>
                <c:pt idx="4893">
                  <c:v>90000</c:v>
                </c:pt>
                <c:pt idx="4894">
                  <c:v>117000</c:v>
                </c:pt>
                <c:pt idx="4895">
                  <c:v>112500</c:v>
                </c:pt>
                <c:pt idx="4896">
                  <c:v>171000</c:v>
                </c:pt>
                <c:pt idx="4897">
                  <c:v>67500</c:v>
                </c:pt>
                <c:pt idx="4898">
                  <c:v>148500</c:v>
                </c:pt>
                <c:pt idx="4899">
                  <c:v>157500</c:v>
                </c:pt>
                <c:pt idx="4900">
                  <c:v>67500</c:v>
                </c:pt>
                <c:pt idx="4901">
                  <c:v>157500</c:v>
                </c:pt>
                <c:pt idx="4902">
                  <c:v>126000</c:v>
                </c:pt>
                <c:pt idx="4903">
                  <c:v>81000</c:v>
                </c:pt>
                <c:pt idx="4904">
                  <c:v>360000</c:v>
                </c:pt>
                <c:pt idx="4905">
                  <c:v>103500</c:v>
                </c:pt>
                <c:pt idx="4906">
                  <c:v>99000</c:v>
                </c:pt>
                <c:pt idx="4907">
                  <c:v>76500</c:v>
                </c:pt>
                <c:pt idx="4908">
                  <c:v>90000</c:v>
                </c:pt>
                <c:pt idx="4909">
                  <c:v>90000</c:v>
                </c:pt>
                <c:pt idx="4910">
                  <c:v>72000</c:v>
                </c:pt>
                <c:pt idx="4911">
                  <c:v>90000</c:v>
                </c:pt>
                <c:pt idx="4912">
                  <c:v>112500</c:v>
                </c:pt>
                <c:pt idx="4913">
                  <c:v>171000</c:v>
                </c:pt>
                <c:pt idx="4914">
                  <c:v>202500</c:v>
                </c:pt>
                <c:pt idx="4915">
                  <c:v>135000</c:v>
                </c:pt>
                <c:pt idx="4916">
                  <c:v>112500</c:v>
                </c:pt>
                <c:pt idx="4917">
                  <c:v>180000</c:v>
                </c:pt>
                <c:pt idx="4918">
                  <c:v>180000</c:v>
                </c:pt>
                <c:pt idx="4919">
                  <c:v>103500</c:v>
                </c:pt>
                <c:pt idx="4920">
                  <c:v>81000</c:v>
                </c:pt>
                <c:pt idx="4921">
                  <c:v>157500</c:v>
                </c:pt>
                <c:pt idx="4922">
                  <c:v>391500</c:v>
                </c:pt>
                <c:pt idx="4923">
                  <c:v>54000</c:v>
                </c:pt>
                <c:pt idx="4924">
                  <c:v>108000</c:v>
                </c:pt>
                <c:pt idx="4925">
                  <c:v>157500</c:v>
                </c:pt>
                <c:pt idx="4926">
                  <c:v>90000</c:v>
                </c:pt>
                <c:pt idx="4927">
                  <c:v>90000</c:v>
                </c:pt>
                <c:pt idx="4928">
                  <c:v>211500</c:v>
                </c:pt>
                <c:pt idx="4929">
                  <c:v>76500</c:v>
                </c:pt>
                <c:pt idx="4930">
                  <c:v>90000</c:v>
                </c:pt>
                <c:pt idx="4931">
                  <c:v>90000</c:v>
                </c:pt>
                <c:pt idx="4932">
                  <c:v>157500</c:v>
                </c:pt>
                <c:pt idx="4933">
                  <c:v>180000</c:v>
                </c:pt>
                <c:pt idx="4934">
                  <c:v>157500</c:v>
                </c:pt>
                <c:pt idx="4935">
                  <c:v>243000</c:v>
                </c:pt>
                <c:pt idx="4936">
                  <c:v>144000</c:v>
                </c:pt>
                <c:pt idx="4937">
                  <c:v>270000</c:v>
                </c:pt>
                <c:pt idx="4938">
                  <c:v>112500</c:v>
                </c:pt>
                <c:pt idx="4939">
                  <c:v>112500</c:v>
                </c:pt>
                <c:pt idx="4940">
                  <c:v>128250</c:v>
                </c:pt>
                <c:pt idx="4941">
                  <c:v>135000</c:v>
                </c:pt>
                <c:pt idx="4942">
                  <c:v>135000</c:v>
                </c:pt>
                <c:pt idx="4943">
                  <c:v>225000</c:v>
                </c:pt>
                <c:pt idx="4944">
                  <c:v>103500</c:v>
                </c:pt>
                <c:pt idx="4945">
                  <c:v>112500</c:v>
                </c:pt>
                <c:pt idx="4946">
                  <c:v>90000</c:v>
                </c:pt>
                <c:pt idx="4947">
                  <c:v>360000</c:v>
                </c:pt>
                <c:pt idx="4948">
                  <c:v>189000</c:v>
                </c:pt>
                <c:pt idx="4949">
                  <c:v>157500</c:v>
                </c:pt>
                <c:pt idx="4950">
                  <c:v>157500</c:v>
                </c:pt>
                <c:pt idx="4951">
                  <c:v>112500</c:v>
                </c:pt>
                <c:pt idx="4952">
                  <c:v>56700</c:v>
                </c:pt>
                <c:pt idx="4953">
                  <c:v>180000</c:v>
                </c:pt>
                <c:pt idx="4954">
                  <c:v>157500</c:v>
                </c:pt>
                <c:pt idx="4955">
                  <c:v>180000</c:v>
                </c:pt>
                <c:pt idx="4956">
                  <c:v>202500</c:v>
                </c:pt>
                <c:pt idx="4957">
                  <c:v>157500</c:v>
                </c:pt>
                <c:pt idx="4958">
                  <c:v>135000</c:v>
                </c:pt>
                <c:pt idx="4959">
                  <c:v>180000</c:v>
                </c:pt>
                <c:pt idx="4960">
                  <c:v>157500</c:v>
                </c:pt>
                <c:pt idx="4961">
                  <c:v>112500</c:v>
                </c:pt>
                <c:pt idx="4962">
                  <c:v>135000</c:v>
                </c:pt>
                <c:pt idx="4963">
                  <c:v>270000</c:v>
                </c:pt>
                <c:pt idx="4964">
                  <c:v>33300</c:v>
                </c:pt>
                <c:pt idx="4965">
                  <c:v>150750</c:v>
                </c:pt>
                <c:pt idx="4966">
                  <c:v>36000</c:v>
                </c:pt>
                <c:pt idx="4967">
                  <c:v>157500</c:v>
                </c:pt>
                <c:pt idx="4968">
                  <c:v>76500</c:v>
                </c:pt>
                <c:pt idx="4969">
                  <c:v>247500</c:v>
                </c:pt>
                <c:pt idx="4970">
                  <c:v>54000</c:v>
                </c:pt>
                <c:pt idx="4971">
                  <c:v>112500</c:v>
                </c:pt>
                <c:pt idx="4972">
                  <c:v>103500</c:v>
                </c:pt>
                <c:pt idx="4973">
                  <c:v>225000</c:v>
                </c:pt>
                <c:pt idx="4974">
                  <c:v>135000</c:v>
                </c:pt>
                <c:pt idx="4975">
                  <c:v>225000</c:v>
                </c:pt>
                <c:pt idx="4976">
                  <c:v>112500</c:v>
                </c:pt>
                <c:pt idx="4977">
                  <c:v>202500</c:v>
                </c:pt>
                <c:pt idx="4978">
                  <c:v>112500</c:v>
                </c:pt>
                <c:pt idx="4979">
                  <c:v>112500</c:v>
                </c:pt>
                <c:pt idx="4980">
                  <c:v>202500</c:v>
                </c:pt>
                <c:pt idx="4981">
                  <c:v>67500</c:v>
                </c:pt>
                <c:pt idx="4982">
                  <c:v>31500</c:v>
                </c:pt>
                <c:pt idx="4983">
                  <c:v>292500</c:v>
                </c:pt>
                <c:pt idx="4984">
                  <c:v>112500</c:v>
                </c:pt>
                <c:pt idx="4985">
                  <c:v>225000</c:v>
                </c:pt>
                <c:pt idx="4986">
                  <c:v>135000</c:v>
                </c:pt>
                <c:pt idx="4987">
                  <c:v>225000</c:v>
                </c:pt>
                <c:pt idx="4988">
                  <c:v>112500</c:v>
                </c:pt>
                <c:pt idx="4989">
                  <c:v>90000</c:v>
                </c:pt>
                <c:pt idx="4990">
                  <c:v>180000</c:v>
                </c:pt>
                <c:pt idx="4991">
                  <c:v>337500</c:v>
                </c:pt>
                <c:pt idx="4992">
                  <c:v>157500</c:v>
                </c:pt>
                <c:pt idx="4993">
                  <c:v>225000</c:v>
                </c:pt>
                <c:pt idx="4994">
                  <c:v>180000</c:v>
                </c:pt>
                <c:pt idx="4995">
                  <c:v>112500</c:v>
                </c:pt>
                <c:pt idx="4996">
                  <c:v>144000</c:v>
                </c:pt>
                <c:pt idx="4997">
                  <c:v>112500</c:v>
                </c:pt>
                <c:pt idx="4998">
                  <c:v>202500</c:v>
                </c:pt>
                <c:pt idx="4999">
                  <c:v>180000</c:v>
                </c:pt>
                <c:pt idx="5000">
                  <c:v>135000</c:v>
                </c:pt>
                <c:pt idx="5001">
                  <c:v>315000</c:v>
                </c:pt>
                <c:pt idx="5002">
                  <c:v>337500</c:v>
                </c:pt>
                <c:pt idx="5003">
                  <c:v>90000</c:v>
                </c:pt>
                <c:pt idx="5004">
                  <c:v>225000</c:v>
                </c:pt>
                <c:pt idx="5005">
                  <c:v>135000</c:v>
                </c:pt>
                <c:pt idx="5006">
                  <c:v>135000</c:v>
                </c:pt>
                <c:pt idx="5007">
                  <c:v>171000</c:v>
                </c:pt>
                <c:pt idx="5008">
                  <c:v>225000</c:v>
                </c:pt>
                <c:pt idx="5009">
                  <c:v>90000</c:v>
                </c:pt>
                <c:pt idx="5010">
                  <c:v>112500</c:v>
                </c:pt>
                <c:pt idx="5011">
                  <c:v>112500</c:v>
                </c:pt>
                <c:pt idx="5012">
                  <c:v>112500</c:v>
                </c:pt>
                <c:pt idx="5013">
                  <c:v>112500</c:v>
                </c:pt>
                <c:pt idx="5014">
                  <c:v>180000</c:v>
                </c:pt>
                <c:pt idx="5015">
                  <c:v>184500</c:v>
                </c:pt>
                <c:pt idx="5016">
                  <c:v>112500</c:v>
                </c:pt>
                <c:pt idx="5017">
                  <c:v>360000</c:v>
                </c:pt>
                <c:pt idx="5018">
                  <c:v>270000</c:v>
                </c:pt>
                <c:pt idx="5019">
                  <c:v>135000</c:v>
                </c:pt>
                <c:pt idx="5020">
                  <c:v>180000</c:v>
                </c:pt>
                <c:pt idx="5021">
                  <c:v>148500</c:v>
                </c:pt>
                <c:pt idx="5022">
                  <c:v>112500</c:v>
                </c:pt>
                <c:pt idx="5023">
                  <c:v>180000</c:v>
                </c:pt>
                <c:pt idx="5024">
                  <c:v>130500</c:v>
                </c:pt>
                <c:pt idx="5025">
                  <c:v>166500</c:v>
                </c:pt>
                <c:pt idx="5026">
                  <c:v>162000</c:v>
                </c:pt>
                <c:pt idx="5027">
                  <c:v>90000</c:v>
                </c:pt>
                <c:pt idx="5028">
                  <c:v>225000</c:v>
                </c:pt>
                <c:pt idx="5029">
                  <c:v>112500</c:v>
                </c:pt>
                <c:pt idx="5030">
                  <c:v>360000</c:v>
                </c:pt>
                <c:pt idx="5031">
                  <c:v>157500</c:v>
                </c:pt>
                <c:pt idx="5032">
                  <c:v>315000</c:v>
                </c:pt>
                <c:pt idx="5033">
                  <c:v>225000</c:v>
                </c:pt>
                <c:pt idx="5034">
                  <c:v>247500</c:v>
                </c:pt>
                <c:pt idx="5035">
                  <c:v>76500</c:v>
                </c:pt>
                <c:pt idx="5036">
                  <c:v>202500</c:v>
                </c:pt>
                <c:pt idx="5037">
                  <c:v>135000</c:v>
                </c:pt>
                <c:pt idx="5038">
                  <c:v>337500</c:v>
                </c:pt>
                <c:pt idx="5039">
                  <c:v>216000</c:v>
                </c:pt>
                <c:pt idx="5040">
                  <c:v>517500</c:v>
                </c:pt>
                <c:pt idx="5041">
                  <c:v>225000</c:v>
                </c:pt>
                <c:pt idx="5042">
                  <c:v>90000</c:v>
                </c:pt>
                <c:pt idx="5043">
                  <c:v>189000</c:v>
                </c:pt>
                <c:pt idx="5044">
                  <c:v>49500</c:v>
                </c:pt>
                <c:pt idx="5045">
                  <c:v>216000</c:v>
                </c:pt>
                <c:pt idx="5046">
                  <c:v>202500</c:v>
                </c:pt>
                <c:pt idx="5047">
                  <c:v>157500</c:v>
                </c:pt>
                <c:pt idx="5048">
                  <c:v>270000</c:v>
                </c:pt>
                <c:pt idx="5049">
                  <c:v>67500</c:v>
                </c:pt>
                <c:pt idx="5050">
                  <c:v>225000</c:v>
                </c:pt>
                <c:pt idx="5051">
                  <c:v>162000</c:v>
                </c:pt>
                <c:pt idx="5052">
                  <c:v>81000</c:v>
                </c:pt>
                <c:pt idx="5053">
                  <c:v>202500</c:v>
                </c:pt>
                <c:pt idx="5054">
                  <c:v>90000</c:v>
                </c:pt>
                <c:pt idx="5055">
                  <c:v>72000</c:v>
                </c:pt>
                <c:pt idx="5056">
                  <c:v>135000</c:v>
                </c:pt>
                <c:pt idx="5057">
                  <c:v>225000</c:v>
                </c:pt>
                <c:pt idx="5058">
                  <c:v>202500</c:v>
                </c:pt>
                <c:pt idx="5059">
                  <c:v>135000</c:v>
                </c:pt>
                <c:pt idx="5060">
                  <c:v>112500</c:v>
                </c:pt>
                <c:pt idx="5061">
                  <c:v>135000</c:v>
                </c:pt>
                <c:pt idx="5062">
                  <c:v>225000</c:v>
                </c:pt>
                <c:pt idx="5063">
                  <c:v>135000</c:v>
                </c:pt>
                <c:pt idx="5064">
                  <c:v>202500</c:v>
                </c:pt>
                <c:pt idx="5065">
                  <c:v>135000</c:v>
                </c:pt>
                <c:pt idx="5066">
                  <c:v>67500</c:v>
                </c:pt>
                <c:pt idx="5067">
                  <c:v>157500</c:v>
                </c:pt>
                <c:pt idx="5068">
                  <c:v>112500</c:v>
                </c:pt>
                <c:pt idx="5069">
                  <c:v>315000</c:v>
                </c:pt>
                <c:pt idx="5070">
                  <c:v>112500</c:v>
                </c:pt>
                <c:pt idx="5071">
                  <c:v>247500</c:v>
                </c:pt>
                <c:pt idx="5072">
                  <c:v>360000</c:v>
                </c:pt>
                <c:pt idx="5073">
                  <c:v>60750</c:v>
                </c:pt>
                <c:pt idx="5074">
                  <c:v>135000</c:v>
                </c:pt>
                <c:pt idx="5075">
                  <c:v>81000</c:v>
                </c:pt>
                <c:pt idx="5076">
                  <c:v>202500</c:v>
                </c:pt>
                <c:pt idx="5077">
                  <c:v>130500</c:v>
                </c:pt>
                <c:pt idx="5078">
                  <c:v>450000</c:v>
                </c:pt>
                <c:pt idx="5079">
                  <c:v>225000</c:v>
                </c:pt>
                <c:pt idx="5080">
                  <c:v>184500</c:v>
                </c:pt>
                <c:pt idx="5081">
                  <c:v>360000</c:v>
                </c:pt>
                <c:pt idx="5082">
                  <c:v>112500</c:v>
                </c:pt>
                <c:pt idx="5083">
                  <c:v>225000</c:v>
                </c:pt>
                <c:pt idx="5084">
                  <c:v>315000</c:v>
                </c:pt>
                <c:pt idx="5085">
                  <c:v>135000</c:v>
                </c:pt>
                <c:pt idx="5086">
                  <c:v>157500</c:v>
                </c:pt>
                <c:pt idx="5087">
                  <c:v>99000</c:v>
                </c:pt>
                <c:pt idx="5088">
                  <c:v>81000</c:v>
                </c:pt>
                <c:pt idx="5089">
                  <c:v>270000</c:v>
                </c:pt>
                <c:pt idx="5090">
                  <c:v>90000</c:v>
                </c:pt>
                <c:pt idx="5091">
                  <c:v>112500</c:v>
                </c:pt>
                <c:pt idx="5092">
                  <c:v>180000</c:v>
                </c:pt>
                <c:pt idx="5093">
                  <c:v>67500</c:v>
                </c:pt>
                <c:pt idx="5094">
                  <c:v>90000</c:v>
                </c:pt>
                <c:pt idx="5095">
                  <c:v>270000</c:v>
                </c:pt>
                <c:pt idx="5096">
                  <c:v>108000</c:v>
                </c:pt>
                <c:pt idx="5097">
                  <c:v>144000</c:v>
                </c:pt>
                <c:pt idx="5098">
                  <c:v>157500</c:v>
                </c:pt>
                <c:pt idx="5099">
                  <c:v>90000</c:v>
                </c:pt>
                <c:pt idx="5100">
                  <c:v>225000</c:v>
                </c:pt>
                <c:pt idx="5101">
                  <c:v>65250</c:v>
                </c:pt>
                <c:pt idx="5102">
                  <c:v>225000</c:v>
                </c:pt>
                <c:pt idx="5103">
                  <c:v>90000</c:v>
                </c:pt>
                <c:pt idx="5104">
                  <c:v>90000</c:v>
                </c:pt>
                <c:pt idx="5105">
                  <c:v>180000</c:v>
                </c:pt>
                <c:pt idx="5106">
                  <c:v>225000</c:v>
                </c:pt>
                <c:pt idx="5107">
                  <c:v>135000</c:v>
                </c:pt>
                <c:pt idx="5108">
                  <c:v>112500</c:v>
                </c:pt>
                <c:pt idx="5109">
                  <c:v>112500</c:v>
                </c:pt>
                <c:pt idx="5110">
                  <c:v>112500</c:v>
                </c:pt>
                <c:pt idx="5111">
                  <c:v>94500</c:v>
                </c:pt>
                <c:pt idx="5112">
                  <c:v>90000</c:v>
                </c:pt>
                <c:pt idx="5113">
                  <c:v>202500</c:v>
                </c:pt>
                <c:pt idx="5114">
                  <c:v>405000</c:v>
                </c:pt>
                <c:pt idx="5115">
                  <c:v>225000</c:v>
                </c:pt>
                <c:pt idx="5116">
                  <c:v>110700</c:v>
                </c:pt>
                <c:pt idx="5117">
                  <c:v>315000</c:v>
                </c:pt>
                <c:pt idx="5118">
                  <c:v>180000</c:v>
                </c:pt>
                <c:pt idx="5119">
                  <c:v>103500</c:v>
                </c:pt>
                <c:pt idx="5120">
                  <c:v>270000</c:v>
                </c:pt>
                <c:pt idx="5121">
                  <c:v>184500</c:v>
                </c:pt>
                <c:pt idx="5122">
                  <c:v>202500</c:v>
                </c:pt>
                <c:pt idx="5123">
                  <c:v>67500</c:v>
                </c:pt>
                <c:pt idx="5124">
                  <c:v>60750</c:v>
                </c:pt>
                <c:pt idx="5125">
                  <c:v>112500</c:v>
                </c:pt>
                <c:pt idx="5126">
                  <c:v>90000</c:v>
                </c:pt>
                <c:pt idx="5127">
                  <c:v>99000</c:v>
                </c:pt>
                <c:pt idx="5128">
                  <c:v>94500</c:v>
                </c:pt>
                <c:pt idx="5129">
                  <c:v>180000</c:v>
                </c:pt>
                <c:pt idx="5130">
                  <c:v>112500</c:v>
                </c:pt>
                <c:pt idx="5131">
                  <c:v>90000</c:v>
                </c:pt>
                <c:pt idx="5132">
                  <c:v>225000</c:v>
                </c:pt>
                <c:pt idx="5133">
                  <c:v>225000</c:v>
                </c:pt>
                <c:pt idx="5134">
                  <c:v>112500</c:v>
                </c:pt>
                <c:pt idx="5135">
                  <c:v>67500</c:v>
                </c:pt>
                <c:pt idx="5136">
                  <c:v>139500</c:v>
                </c:pt>
                <c:pt idx="5137">
                  <c:v>180000</c:v>
                </c:pt>
                <c:pt idx="5138">
                  <c:v>112500</c:v>
                </c:pt>
                <c:pt idx="5139">
                  <c:v>135000</c:v>
                </c:pt>
                <c:pt idx="5140">
                  <c:v>135000</c:v>
                </c:pt>
                <c:pt idx="5141">
                  <c:v>202500</c:v>
                </c:pt>
                <c:pt idx="5142">
                  <c:v>112500</c:v>
                </c:pt>
                <c:pt idx="5143">
                  <c:v>67500</c:v>
                </c:pt>
                <c:pt idx="5144">
                  <c:v>135000</c:v>
                </c:pt>
                <c:pt idx="5145">
                  <c:v>270000</c:v>
                </c:pt>
                <c:pt idx="5146">
                  <c:v>292500</c:v>
                </c:pt>
                <c:pt idx="5147">
                  <c:v>157500</c:v>
                </c:pt>
                <c:pt idx="5148">
                  <c:v>225000</c:v>
                </c:pt>
                <c:pt idx="5149">
                  <c:v>247500</c:v>
                </c:pt>
                <c:pt idx="5150">
                  <c:v>135000</c:v>
                </c:pt>
                <c:pt idx="5151">
                  <c:v>202500</c:v>
                </c:pt>
                <c:pt idx="5152">
                  <c:v>180000</c:v>
                </c:pt>
                <c:pt idx="5153">
                  <c:v>157500</c:v>
                </c:pt>
                <c:pt idx="5154">
                  <c:v>360000</c:v>
                </c:pt>
                <c:pt idx="5155">
                  <c:v>90000</c:v>
                </c:pt>
                <c:pt idx="5156">
                  <c:v>180000</c:v>
                </c:pt>
                <c:pt idx="5157">
                  <c:v>209250</c:v>
                </c:pt>
                <c:pt idx="5158">
                  <c:v>225000</c:v>
                </c:pt>
                <c:pt idx="5159">
                  <c:v>135000</c:v>
                </c:pt>
                <c:pt idx="5160">
                  <c:v>135000</c:v>
                </c:pt>
                <c:pt idx="5161">
                  <c:v>112500</c:v>
                </c:pt>
                <c:pt idx="5162">
                  <c:v>157500</c:v>
                </c:pt>
                <c:pt idx="5163">
                  <c:v>180000</c:v>
                </c:pt>
                <c:pt idx="5164">
                  <c:v>112500</c:v>
                </c:pt>
                <c:pt idx="5165">
                  <c:v>94500</c:v>
                </c:pt>
                <c:pt idx="5166">
                  <c:v>67500</c:v>
                </c:pt>
                <c:pt idx="5167">
                  <c:v>540000</c:v>
                </c:pt>
                <c:pt idx="5168">
                  <c:v>135000</c:v>
                </c:pt>
                <c:pt idx="5169">
                  <c:v>180000</c:v>
                </c:pt>
                <c:pt idx="5170">
                  <c:v>202500</c:v>
                </c:pt>
                <c:pt idx="5171">
                  <c:v>157500</c:v>
                </c:pt>
                <c:pt idx="5172">
                  <c:v>135000</c:v>
                </c:pt>
                <c:pt idx="5173">
                  <c:v>337500</c:v>
                </c:pt>
                <c:pt idx="5174">
                  <c:v>90000</c:v>
                </c:pt>
                <c:pt idx="5175">
                  <c:v>315000</c:v>
                </c:pt>
                <c:pt idx="5176">
                  <c:v>180000</c:v>
                </c:pt>
                <c:pt idx="5177">
                  <c:v>72000</c:v>
                </c:pt>
                <c:pt idx="5178">
                  <c:v>90000</c:v>
                </c:pt>
                <c:pt idx="5179">
                  <c:v>180000</c:v>
                </c:pt>
                <c:pt idx="5180">
                  <c:v>135000</c:v>
                </c:pt>
                <c:pt idx="5181">
                  <c:v>180000</c:v>
                </c:pt>
                <c:pt idx="5182">
                  <c:v>157500</c:v>
                </c:pt>
                <c:pt idx="5183">
                  <c:v>121500</c:v>
                </c:pt>
                <c:pt idx="5184">
                  <c:v>54000</c:v>
                </c:pt>
                <c:pt idx="5185">
                  <c:v>180000</c:v>
                </c:pt>
                <c:pt idx="5186">
                  <c:v>180000</c:v>
                </c:pt>
                <c:pt idx="5187">
                  <c:v>90000</c:v>
                </c:pt>
                <c:pt idx="5188">
                  <c:v>180000</c:v>
                </c:pt>
                <c:pt idx="5189">
                  <c:v>202500</c:v>
                </c:pt>
                <c:pt idx="5190">
                  <c:v>135000</c:v>
                </c:pt>
                <c:pt idx="5191">
                  <c:v>36000</c:v>
                </c:pt>
                <c:pt idx="5192">
                  <c:v>134100</c:v>
                </c:pt>
                <c:pt idx="5193">
                  <c:v>225000</c:v>
                </c:pt>
                <c:pt idx="5194">
                  <c:v>315000</c:v>
                </c:pt>
                <c:pt idx="5195">
                  <c:v>108000</c:v>
                </c:pt>
                <c:pt idx="5196">
                  <c:v>112500</c:v>
                </c:pt>
                <c:pt idx="5197">
                  <c:v>112500</c:v>
                </c:pt>
                <c:pt idx="5198">
                  <c:v>270000</c:v>
                </c:pt>
                <c:pt idx="5199">
                  <c:v>180000</c:v>
                </c:pt>
                <c:pt idx="5200">
                  <c:v>135000</c:v>
                </c:pt>
                <c:pt idx="5201">
                  <c:v>175500</c:v>
                </c:pt>
                <c:pt idx="5202">
                  <c:v>54000</c:v>
                </c:pt>
                <c:pt idx="5203">
                  <c:v>126000</c:v>
                </c:pt>
                <c:pt idx="5204">
                  <c:v>94500</c:v>
                </c:pt>
                <c:pt idx="5205">
                  <c:v>360000</c:v>
                </c:pt>
                <c:pt idx="5206">
                  <c:v>180000</c:v>
                </c:pt>
                <c:pt idx="5207">
                  <c:v>225000</c:v>
                </c:pt>
                <c:pt idx="5208">
                  <c:v>252000</c:v>
                </c:pt>
                <c:pt idx="5209">
                  <c:v>135000</c:v>
                </c:pt>
                <c:pt idx="5210">
                  <c:v>540000</c:v>
                </c:pt>
                <c:pt idx="5211">
                  <c:v>90000</c:v>
                </c:pt>
                <c:pt idx="5212">
                  <c:v>90000</c:v>
                </c:pt>
                <c:pt idx="5213">
                  <c:v>450000</c:v>
                </c:pt>
                <c:pt idx="5214">
                  <c:v>225000</c:v>
                </c:pt>
                <c:pt idx="5215">
                  <c:v>135000</c:v>
                </c:pt>
                <c:pt idx="5216">
                  <c:v>144000</c:v>
                </c:pt>
                <c:pt idx="5217">
                  <c:v>90000</c:v>
                </c:pt>
                <c:pt idx="5218">
                  <c:v>135000</c:v>
                </c:pt>
                <c:pt idx="5219">
                  <c:v>315000</c:v>
                </c:pt>
                <c:pt idx="5220">
                  <c:v>247500</c:v>
                </c:pt>
                <c:pt idx="5221">
                  <c:v>135000</c:v>
                </c:pt>
                <c:pt idx="5222">
                  <c:v>180000</c:v>
                </c:pt>
                <c:pt idx="5223">
                  <c:v>157500</c:v>
                </c:pt>
                <c:pt idx="5224">
                  <c:v>193500</c:v>
                </c:pt>
                <c:pt idx="5225">
                  <c:v>135000</c:v>
                </c:pt>
                <c:pt idx="5226">
                  <c:v>225000</c:v>
                </c:pt>
                <c:pt idx="5227">
                  <c:v>315000</c:v>
                </c:pt>
                <c:pt idx="5228">
                  <c:v>112500</c:v>
                </c:pt>
                <c:pt idx="5229">
                  <c:v>114336</c:v>
                </c:pt>
                <c:pt idx="5230">
                  <c:v>90000</c:v>
                </c:pt>
                <c:pt idx="5231">
                  <c:v>202500</c:v>
                </c:pt>
                <c:pt idx="5232">
                  <c:v>270000</c:v>
                </c:pt>
                <c:pt idx="5233">
                  <c:v>135000</c:v>
                </c:pt>
                <c:pt idx="5234">
                  <c:v>180000</c:v>
                </c:pt>
                <c:pt idx="5235">
                  <c:v>967500</c:v>
                </c:pt>
                <c:pt idx="5236">
                  <c:v>135000</c:v>
                </c:pt>
                <c:pt idx="5237">
                  <c:v>99000</c:v>
                </c:pt>
                <c:pt idx="5238">
                  <c:v>675000</c:v>
                </c:pt>
                <c:pt idx="5239">
                  <c:v>112500</c:v>
                </c:pt>
                <c:pt idx="5240">
                  <c:v>202500</c:v>
                </c:pt>
                <c:pt idx="5241">
                  <c:v>157500</c:v>
                </c:pt>
                <c:pt idx="5242">
                  <c:v>121500</c:v>
                </c:pt>
                <c:pt idx="5243">
                  <c:v>112500</c:v>
                </c:pt>
                <c:pt idx="5244">
                  <c:v>112500</c:v>
                </c:pt>
                <c:pt idx="5245">
                  <c:v>247500</c:v>
                </c:pt>
                <c:pt idx="5246">
                  <c:v>270000</c:v>
                </c:pt>
                <c:pt idx="5247">
                  <c:v>112500</c:v>
                </c:pt>
                <c:pt idx="5248">
                  <c:v>112500</c:v>
                </c:pt>
                <c:pt idx="5249">
                  <c:v>112500</c:v>
                </c:pt>
                <c:pt idx="5250">
                  <c:v>40500</c:v>
                </c:pt>
                <c:pt idx="5251">
                  <c:v>112500</c:v>
                </c:pt>
                <c:pt idx="5252">
                  <c:v>180000</c:v>
                </c:pt>
                <c:pt idx="5253">
                  <c:v>202500</c:v>
                </c:pt>
                <c:pt idx="5254">
                  <c:v>288000</c:v>
                </c:pt>
                <c:pt idx="5255">
                  <c:v>135000</c:v>
                </c:pt>
                <c:pt idx="5256">
                  <c:v>202500</c:v>
                </c:pt>
                <c:pt idx="5257">
                  <c:v>135000</c:v>
                </c:pt>
                <c:pt idx="5258">
                  <c:v>117000</c:v>
                </c:pt>
                <c:pt idx="5259">
                  <c:v>202500</c:v>
                </c:pt>
                <c:pt idx="5260">
                  <c:v>90000</c:v>
                </c:pt>
                <c:pt idx="5261">
                  <c:v>54000</c:v>
                </c:pt>
                <c:pt idx="5262">
                  <c:v>360000</c:v>
                </c:pt>
                <c:pt idx="5263">
                  <c:v>157500</c:v>
                </c:pt>
                <c:pt idx="5264">
                  <c:v>180000</c:v>
                </c:pt>
                <c:pt idx="5265">
                  <c:v>67500</c:v>
                </c:pt>
                <c:pt idx="5266">
                  <c:v>405000</c:v>
                </c:pt>
                <c:pt idx="5267">
                  <c:v>112500</c:v>
                </c:pt>
                <c:pt idx="5268">
                  <c:v>180000</c:v>
                </c:pt>
                <c:pt idx="5269">
                  <c:v>135000</c:v>
                </c:pt>
                <c:pt idx="5270">
                  <c:v>202500</c:v>
                </c:pt>
                <c:pt idx="5271">
                  <c:v>135000</c:v>
                </c:pt>
                <c:pt idx="5272">
                  <c:v>225000</c:v>
                </c:pt>
                <c:pt idx="5273">
                  <c:v>225000</c:v>
                </c:pt>
                <c:pt idx="5274">
                  <c:v>112500</c:v>
                </c:pt>
                <c:pt idx="5275">
                  <c:v>49500</c:v>
                </c:pt>
                <c:pt idx="5276">
                  <c:v>405000</c:v>
                </c:pt>
                <c:pt idx="5277">
                  <c:v>180000</c:v>
                </c:pt>
                <c:pt idx="5278">
                  <c:v>157500</c:v>
                </c:pt>
                <c:pt idx="5279">
                  <c:v>315000</c:v>
                </c:pt>
                <c:pt idx="5280">
                  <c:v>135000</c:v>
                </c:pt>
                <c:pt idx="5281">
                  <c:v>112500</c:v>
                </c:pt>
                <c:pt idx="5282">
                  <c:v>112500</c:v>
                </c:pt>
                <c:pt idx="5283">
                  <c:v>157500</c:v>
                </c:pt>
                <c:pt idx="5284">
                  <c:v>180000</c:v>
                </c:pt>
                <c:pt idx="5285">
                  <c:v>202500</c:v>
                </c:pt>
                <c:pt idx="5286">
                  <c:v>90000</c:v>
                </c:pt>
                <c:pt idx="5287">
                  <c:v>225000</c:v>
                </c:pt>
                <c:pt idx="5288">
                  <c:v>135000</c:v>
                </c:pt>
                <c:pt idx="5289">
                  <c:v>67500</c:v>
                </c:pt>
                <c:pt idx="5290">
                  <c:v>180000</c:v>
                </c:pt>
                <c:pt idx="5291">
                  <c:v>252000</c:v>
                </c:pt>
                <c:pt idx="5292">
                  <c:v>135000</c:v>
                </c:pt>
                <c:pt idx="5293">
                  <c:v>135000</c:v>
                </c:pt>
                <c:pt idx="5294">
                  <c:v>67500</c:v>
                </c:pt>
                <c:pt idx="5295">
                  <c:v>135000</c:v>
                </c:pt>
                <c:pt idx="5296">
                  <c:v>180000</c:v>
                </c:pt>
                <c:pt idx="5297">
                  <c:v>157500</c:v>
                </c:pt>
                <c:pt idx="5298">
                  <c:v>180000</c:v>
                </c:pt>
                <c:pt idx="5299">
                  <c:v>99000</c:v>
                </c:pt>
                <c:pt idx="5300">
                  <c:v>225000</c:v>
                </c:pt>
                <c:pt idx="5301">
                  <c:v>135000</c:v>
                </c:pt>
                <c:pt idx="5302">
                  <c:v>247500</c:v>
                </c:pt>
                <c:pt idx="5303">
                  <c:v>81000</c:v>
                </c:pt>
                <c:pt idx="5304">
                  <c:v>225000</c:v>
                </c:pt>
                <c:pt idx="5305">
                  <c:v>225000</c:v>
                </c:pt>
                <c:pt idx="5306">
                  <c:v>157500</c:v>
                </c:pt>
                <c:pt idx="5307">
                  <c:v>108000</c:v>
                </c:pt>
                <c:pt idx="5308">
                  <c:v>90000</c:v>
                </c:pt>
                <c:pt idx="5309">
                  <c:v>112500</c:v>
                </c:pt>
                <c:pt idx="5310">
                  <c:v>157500</c:v>
                </c:pt>
                <c:pt idx="5311">
                  <c:v>112500</c:v>
                </c:pt>
                <c:pt idx="5312">
                  <c:v>108000</c:v>
                </c:pt>
                <c:pt idx="5313">
                  <c:v>450000</c:v>
                </c:pt>
                <c:pt idx="5314">
                  <c:v>135000</c:v>
                </c:pt>
                <c:pt idx="5315">
                  <c:v>94500</c:v>
                </c:pt>
                <c:pt idx="5316">
                  <c:v>180000</c:v>
                </c:pt>
                <c:pt idx="5317">
                  <c:v>225000</c:v>
                </c:pt>
                <c:pt idx="5318">
                  <c:v>247500</c:v>
                </c:pt>
                <c:pt idx="5319">
                  <c:v>135000</c:v>
                </c:pt>
                <c:pt idx="5320">
                  <c:v>157500</c:v>
                </c:pt>
                <c:pt idx="5321">
                  <c:v>351000</c:v>
                </c:pt>
                <c:pt idx="5322">
                  <c:v>315000</c:v>
                </c:pt>
                <c:pt idx="5323">
                  <c:v>135000</c:v>
                </c:pt>
                <c:pt idx="5324">
                  <c:v>112500</c:v>
                </c:pt>
                <c:pt idx="5325">
                  <c:v>225000</c:v>
                </c:pt>
                <c:pt idx="5326">
                  <c:v>99000</c:v>
                </c:pt>
                <c:pt idx="5327">
                  <c:v>180000</c:v>
                </c:pt>
                <c:pt idx="5328">
                  <c:v>108000</c:v>
                </c:pt>
                <c:pt idx="5329">
                  <c:v>450000</c:v>
                </c:pt>
                <c:pt idx="5330">
                  <c:v>90000</c:v>
                </c:pt>
                <c:pt idx="5331">
                  <c:v>112500</c:v>
                </c:pt>
                <c:pt idx="5332">
                  <c:v>63000</c:v>
                </c:pt>
                <c:pt idx="5333">
                  <c:v>126000</c:v>
                </c:pt>
                <c:pt idx="5334">
                  <c:v>112500</c:v>
                </c:pt>
                <c:pt idx="5335">
                  <c:v>180000</c:v>
                </c:pt>
                <c:pt idx="5336">
                  <c:v>112050</c:v>
                </c:pt>
                <c:pt idx="5337">
                  <c:v>63000</c:v>
                </c:pt>
                <c:pt idx="5338">
                  <c:v>270000</c:v>
                </c:pt>
                <c:pt idx="5339">
                  <c:v>67500</c:v>
                </c:pt>
                <c:pt idx="5340">
                  <c:v>180000</c:v>
                </c:pt>
                <c:pt idx="5341">
                  <c:v>135000</c:v>
                </c:pt>
                <c:pt idx="5342">
                  <c:v>162000</c:v>
                </c:pt>
                <c:pt idx="5343">
                  <c:v>157500</c:v>
                </c:pt>
                <c:pt idx="5344">
                  <c:v>270000</c:v>
                </c:pt>
                <c:pt idx="5345">
                  <c:v>90000</c:v>
                </c:pt>
                <c:pt idx="5346">
                  <c:v>157500</c:v>
                </c:pt>
                <c:pt idx="5347">
                  <c:v>90000</c:v>
                </c:pt>
                <c:pt idx="5348">
                  <c:v>90000</c:v>
                </c:pt>
                <c:pt idx="5349">
                  <c:v>112500</c:v>
                </c:pt>
                <c:pt idx="5350">
                  <c:v>351000</c:v>
                </c:pt>
                <c:pt idx="5351">
                  <c:v>157500</c:v>
                </c:pt>
                <c:pt idx="5352">
                  <c:v>697500</c:v>
                </c:pt>
                <c:pt idx="5353">
                  <c:v>121500</c:v>
                </c:pt>
                <c:pt idx="5354">
                  <c:v>157500</c:v>
                </c:pt>
                <c:pt idx="5355">
                  <c:v>157500</c:v>
                </c:pt>
                <c:pt idx="5356">
                  <c:v>202500</c:v>
                </c:pt>
                <c:pt idx="5357">
                  <c:v>337500</c:v>
                </c:pt>
                <c:pt idx="5358">
                  <c:v>76500</c:v>
                </c:pt>
                <c:pt idx="5359">
                  <c:v>202500</c:v>
                </c:pt>
                <c:pt idx="5360">
                  <c:v>157500</c:v>
                </c:pt>
                <c:pt idx="5361">
                  <c:v>360000</c:v>
                </c:pt>
                <c:pt idx="5362">
                  <c:v>112500</c:v>
                </c:pt>
                <c:pt idx="5363">
                  <c:v>180000</c:v>
                </c:pt>
                <c:pt idx="5364">
                  <c:v>180000</c:v>
                </c:pt>
                <c:pt idx="5365">
                  <c:v>90000</c:v>
                </c:pt>
                <c:pt idx="5366">
                  <c:v>220500</c:v>
                </c:pt>
                <c:pt idx="5367">
                  <c:v>157500</c:v>
                </c:pt>
                <c:pt idx="5368">
                  <c:v>121500</c:v>
                </c:pt>
                <c:pt idx="5369">
                  <c:v>180000</c:v>
                </c:pt>
                <c:pt idx="5370">
                  <c:v>180000</c:v>
                </c:pt>
                <c:pt idx="5371">
                  <c:v>270000</c:v>
                </c:pt>
                <c:pt idx="5372">
                  <c:v>112500</c:v>
                </c:pt>
                <c:pt idx="5373">
                  <c:v>157500</c:v>
                </c:pt>
                <c:pt idx="5374">
                  <c:v>90000</c:v>
                </c:pt>
                <c:pt idx="5375">
                  <c:v>135000</c:v>
                </c:pt>
                <c:pt idx="5376">
                  <c:v>202500</c:v>
                </c:pt>
                <c:pt idx="5377">
                  <c:v>351000</c:v>
                </c:pt>
                <c:pt idx="5378">
                  <c:v>90000</c:v>
                </c:pt>
                <c:pt idx="5379">
                  <c:v>166500</c:v>
                </c:pt>
                <c:pt idx="5380">
                  <c:v>54000</c:v>
                </c:pt>
                <c:pt idx="5381">
                  <c:v>135000</c:v>
                </c:pt>
                <c:pt idx="5382">
                  <c:v>292500</c:v>
                </c:pt>
                <c:pt idx="5383">
                  <c:v>283500</c:v>
                </c:pt>
                <c:pt idx="5384">
                  <c:v>157500</c:v>
                </c:pt>
                <c:pt idx="5385">
                  <c:v>270000</c:v>
                </c:pt>
                <c:pt idx="5386">
                  <c:v>157500</c:v>
                </c:pt>
                <c:pt idx="5387">
                  <c:v>51750</c:v>
                </c:pt>
                <c:pt idx="5388">
                  <c:v>315000</c:v>
                </c:pt>
                <c:pt idx="5389">
                  <c:v>144000</c:v>
                </c:pt>
                <c:pt idx="5390">
                  <c:v>81000</c:v>
                </c:pt>
                <c:pt idx="5391">
                  <c:v>157500</c:v>
                </c:pt>
                <c:pt idx="5392">
                  <c:v>157500</c:v>
                </c:pt>
                <c:pt idx="5393">
                  <c:v>202500</c:v>
                </c:pt>
                <c:pt idx="5394">
                  <c:v>90000</c:v>
                </c:pt>
                <c:pt idx="5395">
                  <c:v>112500</c:v>
                </c:pt>
                <c:pt idx="5396">
                  <c:v>540000</c:v>
                </c:pt>
                <c:pt idx="5397">
                  <c:v>67500</c:v>
                </c:pt>
                <c:pt idx="5398">
                  <c:v>157500</c:v>
                </c:pt>
                <c:pt idx="5399">
                  <c:v>117000</c:v>
                </c:pt>
                <c:pt idx="5400">
                  <c:v>112500</c:v>
                </c:pt>
                <c:pt idx="5401">
                  <c:v>112500</c:v>
                </c:pt>
                <c:pt idx="5402">
                  <c:v>157500</c:v>
                </c:pt>
                <c:pt idx="5403">
                  <c:v>54000</c:v>
                </c:pt>
                <c:pt idx="5404">
                  <c:v>225000</c:v>
                </c:pt>
                <c:pt idx="5405">
                  <c:v>90000</c:v>
                </c:pt>
                <c:pt idx="5406">
                  <c:v>90000</c:v>
                </c:pt>
                <c:pt idx="5407">
                  <c:v>171000</c:v>
                </c:pt>
                <c:pt idx="5408">
                  <c:v>67500</c:v>
                </c:pt>
                <c:pt idx="5409">
                  <c:v>225000</c:v>
                </c:pt>
                <c:pt idx="5410">
                  <c:v>157500</c:v>
                </c:pt>
                <c:pt idx="5411">
                  <c:v>126000</c:v>
                </c:pt>
                <c:pt idx="5412">
                  <c:v>112500</c:v>
                </c:pt>
                <c:pt idx="5413">
                  <c:v>360000</c:v>
                </c:pt>
                <c:pt idx="5414">
                  <c:v>270000</c:v>
                </c:pt>
                <c:pt idx="5415">
                  <c:v>229500</c:v>
                </c:pt>
                <c:pt idx="5416">
                  <c:v>63000</c:v>
                </c:pt>
                <c:pt idx="5417">
                  <c:v>283500</c:v>
                </c:pt>
                <c:pt idx="5418">
                  <c:v>180000</c:v>
                </c:pt>
                <c:pt idx="5419">
                  <c:v>112500</c:v>
                </c:pt>
                <c:pt idx="5420">
                  <c:v>239400</c:v>
                </c:pt>
                <c:pt idx="5421">
                  <c:v>202500</c:v>
                </c:pt>
                <c:pt idx="5422">
                  <c:v>157500</c:v>
                </c:pt>
                <c:pt idx="5423">
                  <c:v>112500</c:v>
                </c:pt>
                <c:pt idx="5424">
                  <c:v>81000</c:v>
                </c:pt>
                <c:pt idx="5425">
                  <c:v>135000</c:v>
                </c:pt>
                <c:pt idx="5426">
                  <c:v>103500</c:v>
                </c:pt>
                <c:pt idx="5427">
                  <c:v>157500</c:v>
                </c:pt>
                <c:pt idx="5428">
                  <c:v>99000</c:v>
                </c:pt>
                <c:pt idx="5429">
                  <c:v>225000</c:v>
                </c:pt>
                <c:pt idx="5430">
                  <c:v>135000</c:v>
                </c:pt>
                <c:pt idx="5431">
                  <c:v>135000</c:v>
                </c:pt>
                <c:pt idx="5432">
                  <c:v>99000</c:v>
                </c:pt>
                <c:pt idx="5433">
                  <c:v>72000</c:v>
                </c:pt>
                <c:pt idx="5434">
                  <c:v>85500</c:v>
                </c:pt>
                <c:pt idx="5435">
                  <c:v>180000</c:v>
                </c:pt>
                <c:pt idx="5436">
                  <c:v>135000</c:v>
                </c:pt>
                <c:pt idx="5437">
                  <c:v>45000</c:v>
                </c:pt>
                <c:pt idx="5438">
                  <c:v>81000</c:v>
                </c:pt>
                <c:pt idx="5439">
                  <c:v>157500</c:v>
                </c:pt>
                <c:pt idx="5440">
                  <c:v>157500</c:v>
                </c:pt>
                <c:pt idx="5441">
                  <c:v>157500</c:v>
                </c:pt>
                <c:pt idx="5442">
                  <c:v>90000</c:v>
                </c:pt>
                <c:pt idx="5443">
                  <c:v>135000</c:v>
                </c:pt>
                <c:pt idx="5444">
                  <c:v>112500</c:v>
                </c:pt>
                <c:pt idx="5445">
                  <c:v>175500</c:v>
                </c:pt>
                <c:pt idx="5446">
                  <c:v>67500</c:v>
                </c:pt>
                <c:pt idx="5447">
                  <c:v>67500</c:v>
                </c:pt>
                <c:pt idx="5448">
                  <c:v>112500</c:v>
                </c:pt>
                <c:pt idx="5449">
                  <c:v>81000</c:v>
                </c:pt>
                <c:pt idx="5450">
                  <c:v>99000</c:v>
                </c:pt>
                <c:pt idx="5451">
                  <c:v>121500</c:v>
                </c:pt>
                <c:pt idx="5452">
                  <c:v>112500</c:v>
                </c:pt>
                <c:pt idx="5453">
                  <c:v>135000</c:v>
                </c:pt>
                <c:pt idx="5454">
                  <c:v>315000</c:v>
                </c:pt>
                <c:pt idx="5455">
                  <c:v>81000</c:v>
                </c:pt>
                <c:pt idx="5456">
                  <c:v>324000</c:v>
                </c:pt>
                <c:pt idx="5457">
                  <c:v>112500</c:v>
                </c:pt>
                <c:pt idx="5458">
                  <c:v>139500</c:v>
                </c:pt>
                <c:pt idx="5459">
                  <c:v>225000</c:v>
                </c:pt>
                <c:pt idx="5460">
                  <c:v>112500</c:v>
                </c:pt>
                <c:pt idx="5461">
                  <c:v>157500</c:v>
                </c:pt>
                <c:pt idx="5462">
                  <c:v>67500</c:v>
                </c:pt>
                <c:pt idx="5463">
                  <c:v>112500</c:v>
                </c:pt>
                <c:pt idx="5464">
                  <c:v>148500</c:v>
                </c:pt>
                <c:pt idx="5465">
                  <c:v>180000</c:v>
                </c:pt>
                <c:pt idx="5466">
                  <c:v>67500</c:v>
                </c:pt>
                <c:pt idx="5467">
                  <c:v>162000</c:v>
                </c:pt>
                <c:pt idx="5468">
                  <c:v>135000</c:v>
                </c:pt>
                <c:pt idx="5469">
                  <c:v>121500</c:v>
                </c:pt>
                <c:pt idx="5470">
                  <c:v>202500</c:v>
                </c:pt>
                <c:pt idx="5471">
                  <c:v>180000</c:v>
                </c:pt>
                <c:pt idx="5472">
                  <c:v>85500</c:v>
                </c:pt>
                <c:pt idx="5473">
                  <c:v>67500</c:v>
                </c:pt>
                <c:pt idx="5474">
                  <c:v>162000</c:v>
                </c:pt>
                <c:pt idx="5475">
                  <c:v>157500</c:v>
                </c:pt>
                <c:pt idx="5476">
                  <c:v>153000</c:v>
                </c:pt>
                <c:pt idx="5477">
                  <c:v>247500</c:v>
                </c:pt>
                <c:pt idx="5478">
                  <c:v>157500</c:v>
                </c:pt>
                <c:pt idx="5479">
                  <c:v>103500</c:v>
                </c:pt>
                <c:pt idx="5480">
                  <c:v>157500</c:v>
                </c:pt>
                <c:pt idx="5481">
                  <c:v>117000</c:v>
                </c:pt>
                <c:pt idx="5482">
                  <c:v>225000</c:v>
                </c:pt>
                <c:pt idx="5483">
                  <c:v>99000</c:v>
                </c:pt>
                <c:pt idx="5484">
                  <c:v>180000</c:v>
                </c:pt>
                <c:pt idx="5485">
                  <c:v>427500</c:v>
                </c:pt>
                <c:pt idx="5486">
                  <c:v>67500</c:v>
                </c:pt>
                <c:pt idx="5487">
                  <c:v>135000</c:v>
                </c:pt>
                <c:pt idx="5488">
                  <c:v>216000</c:v>
                </c:pt>
                <c:pt idx="5489">
                  <c:v>135000</c:v>
                </c:pt>
                <c:pt idx="5490">
                  <c:v>121500</c:v>
                </c:pt>
                <c:pt idx="5491">
                  <c:v>202500</c:v>
                </c:pt>
                <c:pt idx="5492">
                  <c:v>202500</c:v>
                </c:pt>
                <c:pt idx="5493">
                  <c:v>94500</c:v>
                </c:pt>
                <c:pt idx="5494">
                  <c:v>225000</c:v>
                </c:pt>
                <c:pt idx="5495">
                  <c:v>378000</c:v>
                </c:pt>
                <c:pt idx="5496">
                  <c:v>112500</c:v>
                </c:pt>
                <c:pt idx="5497">
                  <c:v>81000</c:v>
                </c:pt>
                <c:pt idx="5498">
                  <c:v>270000</c:v>
                </c:pt>
                <c:pt idx="5499">
                  <c:v>58500</c:v>
                </c:pt>
                <c:pt idx="5500">
                  <c:v>180000</c:v>
                </c:pt>
                <c:pt idx="5501">
                  <c:v>180000</c:v>
                </c:pt>
                <c:pt idx="5502">
                  <c:v>157500</c:v>
                </c:pt>
                <c:pt idx="5503">
                  <c:v>270000</c:v>
                </c:pt>
                <c:pt idx="5504">
                  <c:v>58500</c:v>
                </c:pt>
                <c:pt idx="5505">
                  <c:v>225000</c:v>
                </c:pt>
                <c:pt idx="5506">
                  <c:v>67500</c:v>
                </c:pt>
                <c:pt idx="5507">
                  <c:v>157500</c:v>
                </c:pt>
                <c:pt idx="5508">
                  <c:v>76500</c:v>
                </c:pt>
                <c:pt idx="5509">
                  <c:v>270000</c:v>
                </c:pt>
                <c:pt idx="5510">
                  <c:v>90000</c:v>
                </c:pt>
                <c:pt idx="5511">
                  <c:v>292500</c:v>
                </c:pt>
                <c:pt idx="5512">
                  <c:v>261000</c:v>
                </c:pt>
                <c:pt idx="5513">
                  <c:v>315000</c:v>
                </c:pt>
                <c:pt idx="5514">
                  <c:v>270000</c:v>
                </c:pt>
                <c:pt idx="5515">
                  <c:v>135000</c:v>
                </c:pt>
                <c:pt idx="5516">
                  <c:v>112500</c:v>
                </c:pt>
                <c:pt idx="5517">
                  <c:v>202500</c:v>
                </c:pt>
                <c:pt idx="5518">
                  <c:v>180000</c:v>
                </c:pt>
                <c:pt idx="5519">
                  <c:v>135000</c:v>
                </c:pt>
                <c:pt idx="5520">
                  <c:v>90000</c:v>
                </c:pt>
                <c:pt idx="5521">
                  <c:v>117000</c:v>
                </c:pt>
                <c:pt idx="5522">
                  <c:v>67500</c:v>
                </c:pt>
                <c:pt idx="5523">
                  <c:v>135000</c:v>
                </c:pt>
                <c:pt idx="5524">
                  <c:v>112500</c:v>
                </c:pt>
                <c:pt idx="5525">
                  <c:v>157500</c:v>
                </c:pt>
                <c:pt idx="5526">
                  <c:v>90000</c:v>
                </c:pt>
                <c:pt idx="5527">
                  <c:v>135000</c:v>
                </c:pt>
                <c:pt idx="5528">
                  <c:v>126000</c:v>
                </c:pt>
                <c:pt idx="5529">
                  <c:v>382500</c:v>
                </c:pt>
                <c:pt idx="5530">
                  <c:v>348750</c:v>
                </c:pt>
                <c:pt idx="5531">
                  <c:v>180000</c:v>
                </c:pt>
                <c:pt idx="5532">
                  <c:v>202500</c:v>
                </c:pt>
                <c:pt idx="5533">
                  <c:v>135000</c:v>
                </c:pt>
                <c:pt idx="5534">
                  <c:v>229500</c:v>
                </c:pt>
                <c:pt idx="5535">
                  <c:v>405000</c:v>
                </c:pt>
                <c:pt idx="5536">
                  <c:v>225000</c:v>
                </c:pt>
                <c:pt idx="5537">
                  <c:v>135000</c:v>
                </c:pt>
                <c:pt idx="5538">
                  <c:v>247500</c:v>
                </c:pt>
                <c:pt idx="5539">
                  <c:v>112500</c:v>
                </c:pt>
                <c:pt idx="5540">
                  <c:v>90000</c:v>
                </c:pt>
                <c:pt idx="5541">
                  <c:v>135000</c:v>
                </c:pt>
                <c:pt idx="5542">
                  <c:v>157500</c:v>
                </c:pt>
                <c:pt idx="5543">
                  <c:v>157500</c:v>
                </c:pt>
                <c:pt idx="5544">
                  <c:v>292500</c:v>
                </c:pt>
                <c:pt idx="5545">
                  <c:v>112500</c:v>
                </c:pt>
                <c:pt idx="5546">
                  <c:v>112500</c:v>
                </c:pt>
                <c:pt idx="5547">
                  <c:v>121500</c:v>
                </c:pt>
                <c:pt idx="5548">
                  <c:v>85500</c:v>
                </c:pt>
                <c:pt idx="5549">
                  <c:v>112500</c:v>
                </c:pt>
                <c:pt idx="5550">
                  <c:v>180000</c:v>
                </c:pt>
                <c:pt idx="5551">
                  <c:v>450000</c:v>
                </c:pt>
                <c:pt idx="5552">
                  <c:v>112500</c:v>
                </c:pt>
                <c:pt idx="5553">
                  <c:v>157500</c:v>
                </c:pt>
                <c:pt idx="5554">
                  <c:v>49500</c:v>
                </c:pt>
                <c:pt idx="5555">
                  <c:v>225000</c:v>
                </c:pt>
                <c:pt idx="5556">
                  <c:v>360000</c:v>
                </c:pt>
                <c:pt idx="5557">
                  <c:v>450000</c:v>
                </c:pt>
                <c:pt idx="5558">
                  <c:v>112500</c:v>
                </c:pt>
                <c:pt idx="5559">
                  <c:v>112500</c:v>
                </c:pt>
                <c:pt idx="5560">
                  <c:v>225000</c:v>
                </c:pt>
                <c:pt idx="5561">
                  <c:v>202500</c:v>
                </c:pt>
                <c:pt idx="5562">
                  <c:v>112500</c:v>
                </c:pt>
                <c:pt idx="5563">
                  <c:v>225000</c:v>
                </c:pt>
                <c:pt idx="5564">
                  <c:v>225000</c:v>
                </c:pt>
                <c:pt idx="5565">
                  <c:v>135000</c:v>
                </c:pt>
                <c:pt idx="5566">
                  <c:v>112500</c:v>
                </c:pt>
                <c:pt idx="5567">
                  <c:v>45000</c:v>
                </c:pt>
                <c:pt idx="5568">
                  <c:v>180000</c:v>
                </c:pt>
                <c:pt idx="5569">
                  <c:v>121500</c:v>
                </c:pt>
                <c:pt idx="5570">
                  <c:v>121500</c:v>
                </c:pt>
                <c:pt idx="5571">
                  <c:v>292500</c:v>
                </c:pt>
                <c:pt idx="5572">
                  <c:v>90000</c:v>
                </c:pt>
                <c:pt idx="5573">
                  <c:v>135000</c:v>
                </c:pt>
                <c:pt idx="5574">
                  <c:v>135000</c:v>
                </c:pt>
                <c:pt idx="5575">
                  <c:v>337500</c:v>
                </c:pt>
                <c:pt idx="5576">
                  <c:v>225000</c:v>
                </c:pt>
                <c:pt idx="5577">
                  <c:v>135000</c:v>
                </c:pt>
                <c:pt idx="5578">
                  <c:v>135000</c:v>
                </c:pt>
                <c:pt idx="5579">
                  <c:v>112500</c:v>
                </c:pt>
                <c:pt idx="5580">
                  <c:v>135000</c:v>
                </c:pt>
                <c:pt idx="5581">
                  <c:v>85500</c:v>
                </c:pt>
                <c:pt idx="5582">
                  <c:v>247500</c:v>
                </c:pt>
                <c:pt idx="5583">
                  <c:v>45000</c:v>
                </c:pt>
                <c:pt idx="5584">
                  <c:v>85500</c:v>
                </c:pt>
                <c:pt idx="5585">
                  <c:v>135000</c:v>
                </c:pt>
                <c:pt idx="5586">
                  <c:v>157500</c:v>
                </c:pt>
                <c:pt idx="5587">
                  <c:v>270000</c:v>
                </c:pt>
                <c:pt idx="5588">
                  <c:v>180000</c:v>
                </c:pt>
                <c:pt idx="5589">
                  <c:v>202500</c:v>
                </c:pt>
                <c:pt idx="5590">
                  <c:v>90000</c:v>
                </c:pt>
                <c:pt idx="5591">
                  <c:v>180000</c:v>
                </c:pt>
                <c:pt idx="5592">
                  <c:v>58500</c:v>
                </c:pt>
                <c:pt idx="5593">
                  <c:v>180000</c:v>
                </c:pt>
                <c:pt idx="5594">
                  <c:v>112500</c:v>
                </c:pt>
                <c:pt idx="5595">
                  <c:v>157500</c:v>
                </c:pt>
                <c:pt idx="5596">
                  <c:v>225000</c:v>
                </c:pt>
                <c:pt idx="5597">
                  <c:v>225000</c:v>
                </c:pt>
                <c:pt idx="5598">
                  <c:v>112500</c:v>
                </c:pt>
                <c:pt idx="5599">
                  <c:v>157500</c:v>
                </c:pt>
                <c:pt idx="5600">
                  <c:v>540000</c:v>
                </c:pt>
                <c:pt idx="5601">
                  <c:v>148500</c:v>
                </c:pt>
                <c:pt idx="5602">
                  <c:v>360000</c:v>
                </c:pt>
                <c:pt idx="5603">
                  <c:v>36000</c:v>
                </c:pt>
                <c:pt idx="5604">
                  <c:v>202500</c:v>
                </c:pt>
                <c:pt idx="5605">
                  <c:v>157500</c:v>
                </c:pt>
                <c:pt idx="5606">
                  <c:v>157500</c:v>
                </c:pt>
                <c:pt idx="5607">
                  <c:v>391500</c:v>
                </c:pt>
                <c:pt idx="5608">
                  <c:v>157500</c:v>
                </c:pt>
                <c:pt idx="5609">
                  <c:v>41850</c:v>
                </c:pt>
                <c:pt idx="5610">
                  <c:v>202500</c:v>
                </c:pt>
                <c:pt idx="5611">
                  <c:v>180000</c:v>
                </c:pt>
                <c:pt idx="5612">
                  <c:v>202500</c:v>
                </c:pt>
                <c:pt idx="5613">
                  <c:v>225000</c:v>
                </c:pt>
                <c:pt idx="5614">
                  <c:v>157500</c:v>
                </c:pt>
                <c:pt idx="5615">
                  <c:v>90000</c:v>
                </c:pt>
                <c:pt idx="5616">
                  <c:v>157500</c:v>
                </c:pt>
                <c:pt idx="5617">
                  <c:v>135000</c:v>
                </c:pt>
                <c:pt idx="5618">
                  <c:v>225000</c:v>
                </c:pt>
                <c:pt idx="5619">
                  <c:v>405000</c:v>
                </c:pt>
                <c:pt idx="5620">
                  <c:v>135000</c:v>
                </c:pt>
                <c:pt idx="5621">
                  <c:v>450000</c:v>
                </c:pt>
                <c:pt idx="5622">
                  <c:v>450000</c:v>
                </c:pt>
                <c:pt idx="5623">
                  <c:v>67500</c:v>
                </c:pt>
                <c:pt idx="5624">
                  <c:v>90000</c:v>
                </c:pt>
                <c:pt idx="5625">
                  <c:v>180000</c:v>
                </c:pt>
                <c:pt idx="5626">
                  <c:v>112500</c:v>
                </c:pt>
                <c:pt idx="5627">
                  <c:v>58500</c:v>
                </c:pt>
                <c:pt idx="5628">
                  <c:v>405000</c:v>
                </c:pt>
                <c:pt idx="5629">
                  <c:v>247500</c:v>
                </c:pt>
                <c:pt idx="5630">
                  <c:v>85500</c:v>
                </c:pt>
                <c:pt idx="5631">
                  <c:v>90000</c:v>
                </c:pt>
                <c:pt idx="5632">
                  <c:v>225000</c:v>
                </c:pt>
                <c:pt idx="5633">
                  <c:v>103500</c:v>
                </c:pt>
                <c:pt idx="5634">
                  <c:v>553500</c:v>
                </c:pt>
                <c:pt idx="5635">
                  <c:v>90000</c:v>
                </c:pt>
                <c:pt idx="5636">
                  <c:v>292500</c:v>
                </c:pt>
                <c:pt idx="5637">
                  <c:v>135000</c:v>
                </c:pt>
                <c:pt idx="5638">
                  <c:v>135000</c:v>
                </c:pt>
                <c:pt idx="5639">
                  <c:v>135000</c:v>
                </c:pt>
                <c:pt idx="5640">
                  <c:v>54000</c:v>
                </c:pt>
                <c:pt idx="5641">
                  <c:v>45000</c:v>
                </c:pt>
                <c:pt idx="5642">
                  <c:v>166500</c:v>
                </c:pt>
                <c:pt idx="5643">
                  <c:v>90000</c:v>
                </c:pt>
                <c:pt idx="5644">
                  <c:v>157500</c:v>
                </c:pt>
                <c:pt idx="5645">
                  <c:v>157500</c:v>
                </c:pt>
                <c:pt idx="5646">
                  <c:v>225000</c:v>
                </c:pt>
                <c:pt idx="5647">
                  <c:v>81000</c:v>
                </c:pt>
                <c:pt idx="5648">
                  <c:v>135000</c:v>
                </c:pt>
                <c:pt idx="5649">
                  <c:v>202500</c:v>
                </c:pt>
                <c:pt idx="5650">
                  <c:v>135000</c:v>
                </c:pt>
                <c:pt idx="5651">
                  <c:v>225000</c:v>
                </c:pt>
                <c:pt idx="5652">
                  <c:v>252000</c:v>
                </c:pt>
                <c:pt idx="5653">
                  <c:v>225000</c:v>
                </c:pt>
                <c:pt idx="5654">
                  <c:v>135000</c:v>
                </c:pt>
                <c:pt idx="5655">
                  <c:v>171000</c:v>
                </c:pt>
                <c:pt idx="5656">
                  <c:v>180000</c:v>
                </c:pt>
                <c:pt idx="5657">
                  <c:v>121500</c:v>
                </c:pt>
                <c:pt idx="5658">
                  <c:v>180000</c:v>
                </c:pt>
                <c:pt idx="5659">
                  <c:v>315000</c:v>
                </c:pt>
                <c:pt idx="5660">
                  <c:v>90000</c:v>
                </c:pt>
                <c:pt idx="5661">
                  <c:v>85500</c:v>
                </c:pt>
                <c:pt idx="5662">
                  <c:v>315000</c:v>
                </c:pt>
                <c:pt idx="5663">
                  <c:v>315000</c:v>
                </c:pt>
                <c:pt idx="5664">
                  <c:v>121500</c:v>
                </c:pt>
                <c:pt idx="5665">
                  <c:v>112500</c:v>
                </c:pt>
                <c:pt idx="5666">
                  <c:v>81000</c:v>
                </c:pt>
                <c:pt idx="5667">
                  <c:v>67500</c:v>
                </c:pt>
                <c:pt idx="5668">
                  <c:v>180000</c:v>
                </c:pt>
                <c:pt idx="5669">
                  <c:v>126000</c:v>
                </c:pt>
                <c:pt idx="5670">
                  <c:v>72000</c:v>
                </c:pt>
                <c:pt idx="5671">
                  <c:v>117000</c:v>
                </c:pt>
                <c:pt idx="5672">
                  <c:v>112500</c:v>
                </c:pt>
                <c:pt idx="5673">
                  <c:v>72000</c:v>
                </c:pt>
                <c:pt idx="5674">
                  <c:v>810000</c:v>
                </c:pt>
                <c:pt idx="5675">
                  <c:v>157500</c:v>
                </c:pt>
                <c:pt idx="5676">
                  <c:v>180000</c:v>
                </c:pt>
                <c:pt idx="5677">
                  <c:v>135000</c:v>
                </c:pt>
                <c:pt idx="5678">
                  <c:v>67500</c:v>
                </c:pt>
                <c:pt idx="5679">
                  <c:v>315000</c:v>
                </c:pt>
                <c:pt idx="5680">
                  <c:v>247500</c:v>
                </c:pt>
                <c:pt idx="5681">
                  <c:v>135000</c:v>
                </c:pt>
                <c:pt idx="5682">
                  <c:v>180000</c:v>
                </c:pt>
                <c:pt idx="5683">
                  <c:v>243000</c:v>
                </c:pt>
                <c:pt idx="5684">
                  <c:v>225000</c:v>
                </c:pt>
                <c:pt idx="5685">
                  <c:v>45000</c:v>
                </c:pt>
                <c:pt idx="5686">
                  <c:v>157500</c:v>
                </c:pt>
                <c:pt idx="5687">
                  <c:v>90000</c:v>
                </c:pt>
                <c:pt idx="5688">
                  <c:v>135000</c:v>
                </c:pt>
                <c:pt idx="5689">
                  <c:v>225000</c:v>
                </c:pt>
                <c:pt idx="5690">
                  <c:v>202500</c:v>
                </c:pt>
                <c:pt idx="5691">
                  <c:v>112500</c:v>
                </c:pt>
                <c:pt idx="5692">
                  <c:v>121500</c:v>
                </c:pt>
                <c:pt idx="5693">
                  <c:v>225000</c:v>
                </c:pt>
                <c:pt idx="5694">
                  <c:v>189000</c:v>
                </c:pt>
                <c:pt idx="5695">
                  <c:v>180000</c:v>
                </c:pt>
                <c:pt idx="5696">
                  <c:v>135000</c:v>
                </c:pt>
                <c:pt idx="5697">
                  <c:v>90000</c:v>
                </c:pt>
                <c:pt idx="5698">
                  <c:v>180000</c:v>
                </c:pt>
                <c:pt idx="5699">
                  <c:v>94500</c:v>
                </c:pt>
                <c:pt idx="5700">
                  <c:v>180000</c:v>
                </c:pt>
                <c:pt idx="5701">
                  <c:v>270000</c:v>
                </c:pt>
                <c:pt idx="5702">
                  <c:v>112500</c:v>
                </c:pt>
                <c:pt idx="5703">
                  <c:v>112500</c:v>
                </c:pt>
                <c:pt idx="5704">
                  <c:v>168750</c:v>
                </c:pt>
                <c:pt idx="5705">
                  <c:v>54000</c:v>
                </c:pt>
                <c:pt idx="5706">
                  <c:v>162000</c:v>
                </c:pt>
                <c:pt idx="5707">
                  <c:v>202500</c:v>
                </c:pt>
                <c:pt idx="5708">
                  <c:v>189000</c:v>
                </c:pt>
                <c:pt idx="5709">
                  <c:v>405000</c:v>
                </c:pt>
                <c:pt idx="5710">
                  <c:v>157500</c:v>
                </c:pt>
                <c:pt idx="5711">
                  <c:v>135000</c:v>
                </c:pt>
                <c:pt idx="5712">
                  <c:v>135000</c:v>
                </c:pt>
                <c:pt idx="5713">
                  <c:v>99000</c:v>
                </c:pt>
                <c:pt idx="5714">
                  <c:v>84069</c:v>
                </c:pt>
                <c:pt idx="5715">
                  <c:v>112500</c:v>
                </c:pt>
                <c:pt idx="5716">
                  <c:v>135000</c:v>
                </c:pt>
                <c:pt idx="5717">
                  <c:v>144000</c:v>
                </c:pt>
                <c:pt idx="5718">
                  <c:v>81000</c:v>
                </c:pt>
                <c:pt idx="5719">
                  <c:v>225000</c:v>
                </c:pt>
                <c:pt idx="5720">
                  <c:v>225000</c:v>
                </c:pt>
                <c:pt idx="5721">
                  <c:v>126000</c:v>
                </c:pt>
                <c:pt idx="5722">
                  <c:v>90000</c:v>
                </c:pt>
                <c:pt idx="5723">
                  <c:v>99000</c:v>
                </c:pt>
                <c:pt idx="5724">
                  <c:v>225000</c:v>
                </c:pt>
                <c:pt idx="5725">
                  <c:v>112500</c:v>
                </c:pt>
                <c:pt idx="5726">
                  <c:v>247500</c:v>
                </c:pt>
                <c:pt idx="5727">
                  <c:v>108000</c:v>
                </c:pt>
                <c:pt idx="5728">
                  <c:v>225000</c:v>
                </c:pt>
                <c:pt idx="5729">
                  <c:v>270000</c:v>
                </c:pt>
                <c:pt idx="5730">
                  <c:v>117000</c:v>
                </c:pt>
                <c:pt idx="5731">
                  <c:v>189000</c:v>
                </c:pt>
                <c:pt idx="5732">
                  <c:v>112500</c:v>
                </c:pt>
                <c:pt idx="5733">
                  <c:v>112500</c:v>
                </c:pt>
                <c:pt idx="5734">
                  <c:v>193500</c:v>
                </c:pt>
                <c:pt idx="5735">
                  <c:v>315000</c:v>
                </c:pt>
                <c:pt idx="5736">
                  <c:v>135000</c:v>
                </c:pt>
                <c:pt idx="5737">
                  <c:v>112500</c:v>
                </c:pt>
                <c:pt idx="5738">
                  <c:v>157500</c:v>
                </c:pt>
                <c:pt idx="5739">
                  <c:v>130500</c:v>
                </c:pt>
                <c:pt idx="5740">
                  <c:v>225000</c:v>
                </c:pt>
                <c:pt idx="5741">
                  <c:v>270000</c:v>
                </c:pt>
                <c:pt idx="5742">
                  <c:v>130500</c:v>
                </c:pt>
                <c:pt idx="5743">
                  <c:v>112500</c:v>
                </c:pt>
                <c:pt idx="5744">
                  <c:v>90000</c:v>
                </c:pt>
                <c:pt idx="5745">
                  <c:v>202500</c:v>
                </c:pt>
                <c:pt idx="5746">
                  <c:v>112500</c:v>
                </c:pt>
                <c:pt idx="5747">
                  <c:v>148500</c:v>
                </c:pt>
                <c:pt idx="5748">
                  <c:v>270000</c:v>
                </c:pt>
                <c:pt idx="5749">
                  <c:v>90000</c:v>
                </c:pt>
                <c:pt idx="5750">
                  <c:v>225000</c:v>
                </c:pt>
                <c:pt idx="5751">
                  <c:v>112500</c:v>
                </c:pt>
                <c:pt idx="5752">
                  <c:v>180000</c:v>
                </c:pt>
                <c:pt idx="5753">
                  <c:v>83250</c:v>
                </c:pt>
                <c:pt idx="5754">
                  <c:v>225000</c:v>
                </c:pt>
                <c:pt idx="5755">
                  <c:v>157500</c:v>
                </c:pt>
                <c:pt idx="5756">
                  <c:v>283500</c:v>
                </c:pt>
                <c:pt idx="5757">
                  <c:v>112500</c:v>
                </c:pt>
                <c:pt idx="5758">
                  <c:v>189000</c:v>
                </c:pt>
                <c:pt idx="5759">
                  <c:v>144000</c:v>
                </c:pt>
                <c:pt idx="5760">
                  <c:v>495000</c:v>
                </c:pt>
                <c:pt idx="5761">
                  <c:v>337500</c:v>
                </c:pt>
                <c:pt idx="5762">
                  <c:v>81000</c:v>
                </c:pt>
                <c:pt idx="5763">
                  <c:v>112500</c:v>
                </c:pt>
                <c:pt idx="5764">
                  <c:v>247500</c:v>
                </c:pt>
                <c:pt idx="5765">
                  <c:v>45000</c:v>
                </c:pt>
                <c:pt idx="5766">
                  <c:v>270000</c:v>
                </c:pt>
                <c:pt idx="5767">
                  <c:v>81000</c:v>
                </c:pt>
                <c:pt idx="5768">
                  <c:v>225000</c:v>
                </c:pt>
                <c:pt idx="5769">
                  <c:v>76500</c:v>
                </c:pt>
                <c:pt idx="5770">
                  <c:v>135000</c:v>
                </c:pt>
                <c:pt idx="5771">
                  <c:v>113742</c:v>
                </c:pt>
                <c:pt idx="5772">
                  <c:v>405000</c:v>
                </c:pt>
                <c:pt idx="5773">
                  <c:v>112500</c:v>
                </c:pt>
                <c:pt idx="5774">
                  <c:v>112500</c:v>
                </c:pt>
                <c:pt idx="5775">
                  <c:v>135000</c:v>
                </c:pt>
                <c:pt idx="5776">
                  <c:v>202500</c:v>
                </c:pt>
                <c:pt idx="5777">
                  <c:v>90000</c:v>
                </c:pt>
                <c:pt idx="5778">
                  <c:v>67500</c:v>
                </c:pt>
                <c:pt idx="5779">
                  <c:v>225000</c:v>
                </c:pt>
                <c:pt idx="5780">
                  <c:v>166500</c:v>
                </c:pt>
                <c:pt idx="5781">
                  <c:v>112500</c:v>
                </c:pt>
                <c:pt idx="5782">
                  <c:v>193140</c:v>
                </c:pt>
                <c:pt idx="5783">
                  <c:v>135000</c:v>
                </c:pt>
                <c:pt idx="5784">
                  <c:v>225000</c:v>
                </c:pt>
                <c:pt idx="5785">
                  <c:v>180000</c:v>
                </c:pt>
                <c:pt idx="5786">
                  <c:v>90000</c:v>
                </c:pt>
                <c:pt idx="5787">
                  <c:v>180000</c:v>
                </c:pt>
                <c:pt idx="5788">
                  <c:v>225000</c:v>
                </c:pt>
                <c:pt idx="5789">
                  <c:v>315000</c:v>
                </c:pt>
                <c:pt idx="5790">
                  <c:v>108000</c:v>
                </c:pt>
                <c:pt idx="5791">
                  <c:v>157500</c:v>
                </c:pt>
                <c:pt idx="5792">
                  <c:v>135000</c:v>
                </c:pt>
                <c:pt idx="5793">
                  <c:v>72000</c:v>
                </c:pt>
                <c:pt idx="5794">
                  <c:v>67500</c:v>
                </c:pt>
                <c:pt idx="5795">
                  <c:v>135000</c:v>
                </c:pt>
                <c:pt idx="5796">
                  <c:v>315000</c:v>
                </c:pt>
                <c:pt idx="5797">
                  <c:v>40500</c:v>
                </c:pt>
                <c:pt idx="5798">
                  <c:v>67500</c:v>
                </c:pt>
                <c:pt idx="5799">
                  <c:v>135000</c:v>
                </c:pt>
                <c:pt idx="5800">
                  <c:v>225000</c:v>
                </c:pt>
                <c:pt idx="5801">
                  <c:v>652500</c:v>
                </c:pt>
                <c:pt idx="5802">
                  <c:v>238500</c:v>
                </c:pt>
                <c:pt idx="5803">
                  <c:v>135000</c:v>
                </c:pt>
                <c:pt idx="5804">
                  <c:v>180000</c:v>
                </c:pt>
                <c:pt idx="5805">
                  <c:v>157500</c:v>
                </c:pt>
                <c:pt idx="5806">
                  <c:v>157500</c:v>
                </c:pt>
                <c:pt idx="5807">
                  <c:v>157500</c:v>
                </c:pt>
                <c:pt idx="5808">
                  <c:v>180000</c:v>
                </c:pt>
                <c:pt idx="5809">
                  <c:v>112500</c:v>
                </c:pt>
                <c:pt idx="5810">
                  <c:v>81000</c:v>
                </c:pt>
                <c:pt idx="5811">
                  <c:v>90000</c:v>
                </c:pt>
                <c:pt idx="5812">
                  <c:v>112500</c:v>
                </c:pt>
                <c:pt idx="5813">
                  <c:v>225000</c:v>
                </c:pt>
                <c:pt idx="5814">
                  <c:v>270000</c:v>
                </c:pt>
                <c:pt idx="5815">
                  <c:v>81000</c:v>
                </c:pt>
                <c:pt idx="5816">
                  <c:v>99000</c:v>
                </c:pt>
                <c:pt idx="5817">
                  <c:v>135000</c:v>
                </c:pt>
                <c:pt idx="5818">
                  <c:v>90000</c:v>
                </c:pt>
                <c:pt idx="5819">
                  <c:v>90000</c:v>
                </c:pt>
                <c:pt idx="5820">
                  <c:v>180000</c:v>
                </c:pt>
                <c:pt idx="5821">
                  <c:v>315000</c:v>
                </c:pt>
                <c:pt idx="5822">
                  <c:v>180000</c:v>
                </c:pt>
                <c:pt idx="5823">
                  <c:v>180000</c:v>
                </c:pt>
                <c:pt idx="5824">
                  <c:v>157500</c:v>
                </c:pt>
                <c:pt idx="5825">
                  <c:v>117000</c:v>
                </c:pt>
                <c:pt idx="5826">
                  <c:v>76500</c:v>
                </c:pt>
                <c:pt idx="5827">
                  <c:v>103500</c:v>
                </c:pt>
                <c:pt idx="5828">
                  <c:v>252000</c:v>
                </c:pt>
                <c:pt idx="5829">
                  <c:v>112500</c:v>
                </c:pt>
                <c:pt idx="5830">
                  <c:v>63000</c:v>
                </c:pt>
                <c:pt idx="5831">
                  <c:v>135000</c:v>
                </c:pt>
                <c:pt idx="5832">
                  <c:v>270000</c:v>
                </c:pt>
                <c:pt idx="5833">
                  <c:v>360000</c:v>
                </c:pt>
                <c:pt idx="5834">
                  <c:v>202500</c:v>
                </c:pt>
                <c:pt idx="5835">
                  <c:v>112500</c:v>
                </c:pt>
                <c:pt idx="5836">
                  <c:v>202500</c:v>
                </c:pt>
                <c:pt idx="5837">
                  <c:v>292500</c:v>
                </c:pt>
                <c:pt idx="5838">
                  <c:v>135000</c:v>
                </c:pt>
                <c:pt idx="5839">
                  <c:v>202500</c:v>
                </c:pt>
                <c:pt idx="5840">
                  <c:v>112500</c:v>
                </c:pt>
                <c:pt idx="5841">
                  <c:v>450000</c:v>
                </c:pt>
                <c:pt idx="5842">
                  <c:v>261000</c:v>
                </c:pt>
                <c:pt idx="5843">
                  <c:v>180000</c:v>
                </c:pt>
                <c:pt idx="5844">
                  <c:v>135000</c:v>
                </c:pt>
                <c:pt idx="5845">
                  <c:v>90000</c:v>
                </c:pt>
                <c:pt idx="5846">
                  <c:v>135000</c:v>
                </c:pt>
                <c:pt idx="5847">
                  <c:v>247500</c:v>
                </c:pt>
                <c:pt idx="5848">
                  <c:v>216000</c:v>
                </c:pt>
                <c:pt idx="5849">
                  <c:v>157500</c:v>
                </c:pt>
                <c:pt idx="5850">
                  <c:v>180000</c:v>
                </c:pt>
                <c:pt idx="5851">
                  <c:v>90000</c:v>
                </c:pt>
                <c:pt idx="5852">
                  <c:v>108000</c:v>
                </c:pt>
                <c:pt idx="5853">
                  <c:v>382500</c:v>
                </c:pt>
                <c:pt idx="5854">
                  <c:v>157500</c:v>
                </c:pt>
                <c:pt idx="5855">
                  <c:v>180000</c:v>
                </c:pt>
                <c:pt idx="5856">
                  <c:v>180000</c:v>
                </c:pt>
                <c:pt idx="5857">
                  <c:v>72000</c:v>
                </c:pt>
                <c:pt idx="5858">
                  <c:v>207000</c:v>
                </c:pt>
                <c:pt idx="5859">
                  <c:v>315000</c:v>
                </c:pt>
                <c:pt idx="5860">
                  <c:v>261000</c:v>
                </c:pt>
                <c:pt idx="5861">
                  <c:v>135000</c:v>
                </c:pt>
                <c:pt idx="5862">
                  <c:v>63000</c:v>
                </c:pt>
                <c:pt idx="5863">
                  <c:v>252000</c:v>
                </c:pt>
                <c:pt idx="5864">
                  <c:v>315000</c:v>
                </c:pt>
                <c:pt idx="5865">
                  <c:v>225000</c:v>
                </c:pt>
                <c:pt idx="5866">
                  <c:v>54000</c:v>
                </c:pt>
                <c:pt idx="5867">
                  <c:v>135000</c:v>
                </c:pt>
                <c:pt idx="5868">
                  <c:v>112500</c:v>
                </c:pt>
                <c:pt idx="5869">
                  <c:v>90000</c:v>
                </c:pt>
                <c:pt idx="5870">
                  <c:v>270000</c:v>
                </c:pt>
                <c:pt idx="5871">
                  <c:v>391500</c:v>
                </c:pt>
                <c:pt idx="5872">
                  <c:v>157500</c:v>
                </c:pt>
                <c:pt idx="5873">
                  <c:v>54000</c:v>
                </c:pt>
                <c:pt idx="5874">
                  <c:v>135000</c:v>
                </c:pt>
                <c:pt idx="5875">
                  <c:v>67500</c:v>
                </c:pt>
                <c:pt idx="5876">
                  <c:v>81000</c:v>
                </c:pt>
                <c:pt idx="5877">
                  <c:v>135000</c:v>
                </c:pt>
                <c:pt idx="5878">
                  <c:v>324000</c:v>
                </c:pt>
                <c:pt idx="5879">
                  <c:v>112500</c:v>
                </c:pt>
                <c:pt idx="5880">
                  <c:v>101250</c:v>
                </c:pt>
                <c:pt idx="5881">
                  <c:v>225000</c:v>
                </c:pt>
                <c:pt idx="5882">
                  <c:v>67500</c:v>
                </c:pt>
                <c:pt idx="5883">
                  <c:v>180000</c:v>
                </c:pt>
                <c:pt idx="5884">
                  <c:v>180000</c:v>
                </c:pt>
                <c:pt idx="5885">
                  <c:v>135000</c:v>
                </c:pt>
                <c:pt idx="5886">
                  <c:v>270000</c:v>
                </c:pt>
                <c:pt idx="5887">
                  <c:v>90000</c:v>
                </c:pt>
                <c:pt idx="5888">
                  <c:v>135000</c:v>
                </c:pt>
                <c:pt idx="5889">
                  <c:v>157500</c:v>
                </c:pt>
                <c:pt idx="5890">
                  <c:v>112500</c:v>
                </c:pt>
                <c:pt idx="5891">
                  <c:v>225000</c:v>
                </c:pt>
                <c:pt idx="5892">
                  <c:v>70920</c:v>
                </c:pt>
                <c:pt idx="5893">
                  <c:v>121500</c:v>
                </c:pt>
                <c:pt idx="5894">
                  <c:v>121500</c:v>
                </c:pt>
                <c:pt idx="5895">
                  <c:v>135000</c:v>
                </c:pt>
                <c:pt idx="5896">
                  <c:v>45000</c:v>
                </c:pt>
                <c:pt idx="5897">
                  <c:v>90000</c:v>
                </c:pt>
                <c:pt idx="5898">
                  <c:v>315000</c:v>
                </c:pt>
                <c:pt idx="5899">
                  <c:v>216000</c:v>
                </c:pt>
                <c:pt idx="5900">
                  <c:v>157500</c:v>
                </c:pt>
                <c:pt idx="5901">
                  <c:v>27000</c:v>
                </c:pt>
                <c:pt idx="5902">
                  <c:v>90000</c:v>
                </c:pt>
                <c:pt idx="5903">
                  <c:v>103500</c:v>
                </c:pt>
                <c:pt idx="5904">
                  <c:v>31500</c:v>
                </c:pt>
                <c:pt idx="5905">
                  <c:v>180000</c:v>
                </c:pt>
                <c:pt idx="5906">
                  <c:v>202500</c:v>
                </c:pt>
                <c:pt idx="5907">
                  <c:v>90000</c:v>
                </c:pt>
                <c:pt idx="5908">
                  <c:v>90000</c:v>
                </c:pt>
                <c:pt idx="5909">
                  <c:v>135000</c:v>
                </c:pt>
                <c:pt idx="5910">
                  <c:v>157500</c:v>
                </c:pt>
                <c:pt idx="5911">
                  <c:v>207000</c:v>
                </c:pt>
                <c:pt idx="5912">
                  <c:v>135000</c:v>
                </c:pt>
                <c:pt idx="5913">
                  <c:v>157500</c:v>
                </c:pt>
                <c:pt idx="5914">
                  <c:v>157500</c:v>
                </c:pt>
                <c:pt idx="5915">
                  <c:v>112500</c:v>
                </c:pt>
                <c:pt idx="5916">
                  <c:v>99000</c:v>
                </c:pt>
                <c:pt idx="5917">
                  <c:v>112500</c:v>
                </c:pt>
                <c:pt idx="5918">
                  <c:v>112500</c:v>
                </c:pt>
                <c:pt idx="5919">
                  <c:v>270000</c:v>
                </c:pt>
                <c:pt idx="5920">
                  <c:v>180000</c:v>
                </c:pt>
                <c:pt idx="5921">
                  <c:v>180000</c:v>
                </c:pt>
                <c:pt idx="5922">
                  <c:v>112500</c:v>
                </c:pt>
                <c:pt idx="5923">
                  <c:v>126000</c:v>
                </c:pt>
                <c:pt idx="5924">
                  <c:v>202500</c:v>
                </c:pt>
                <c:pt idx="5925">
                  <c:v>67500</c:v>
                </c:pt>
                <c:pt idx="5926">
                  <c:v>202500</c:v>
                </c:pt>
                <c:pt idx="5927">
                  <c:v>180000</c:v>
                </c:pt>
                <c:pt idx="5928">
                  <c:v>144000</c:v>
                </c:pt>
                <c:pt idx="5929">
                  <c:v>148500</c:v>
                </c:pt>
                <c:pt idx="5930">
                  <c:v>112500</c:v>
                </c:pt>
                <c:pt idx="5931">
                  <c:v>135000</c:v>
                </c:pt>
                <c:pt idx="5932">
                  <c:v>135000</c:v>
                </c:pt>
                <c:pt idx="5933">
                  <c:v>202500</c:v>
                </c:pt>
                <c:pt idx="5934">
                  <c:v>225000</c:v>
                </c:pt>
                <c:pt idx="5935">
                  <c:v>67500</c:v>
                </c:pt>
                <c:pt idx="5936">
                  <c:v>202500</c:v>
                </c:pt>
                <c:pt idx="5937">
                  <c:v>188100</c:v>
                </c:pt>
                <c:pt idx="5938">
                  <c:v>180000</c:v>
                </c:pt>
                <c:pt idx="5939">
                  <c:v>36000</c:v>
                </c:pt>
                <c:pt idx="5940">
                  <c:v>225000</c:v>
                </c:pt>
                <c:pt idx="5941">
                  <c:v>315000</c:v>
                </c:pt>
                <c:pt idx="5942">
                  <c:v>148500</c:v>
                </c:pt>
                <c:pt idx="5943">
                  <c:v>90000</c:v>
                </c:pt>
                <c:pt idx="5944">
                  <c:v>112500</c:v>
                </c:pt>
                <c:pt idx="5945">
                  <c:v>90000</c:v>
                </c:pt>
                <c:pt idx="5946">
                  <c:v>225000</c:v>
                </c:pt>
                <c:pt idx="5947">
                  <c:v>180000</c:v>
                </c:pt>
                <c:pt idx="5948">
                  <c:v>202500</c:v>
                </c:pt>
                <c:pt idx="5949">
                  <c:v>157500</c:v>
                </c:pt>
                <c:pt idx="5950">
                  <c:v>144000</c:v>
                </c:pt>
                <c:pt idx="5951">
                  <c:v>126000</c:v>
                </c:pt>
                <c:pt idx="5952">
                  <c:v>193500</c:v>
                </c:pt>
                <c:pt idx="5953">
                  <c:v>67500</c:v>
                </c:pt>
                <c:pt idx="5954">
                  <c:v>288000</c:v>
                </c:pt>
                <c:pt idx="5955">
                  <c:v>229500</c:v>
                </c:pt>
                <c:pt idx="5956">
                  <c:v>94500</c:v>
                </c:pt>
                <c:pt idx="5957">
                  <c:v>72000</c:v>
                </c:pt>
                <c:pt idx="5958">
                  <c:v>90000</c:v>
                </c:pt>
                <c:pt idx="5959">
                  <c:v>180000</c:v>
                </c:pt>
                <c:pt idx="5960">
                  <c:v>112500</c:v>
                </c:pt>
                <c:pt idx="5961">
                  <c:v>202500</c:v>
                </c:pt>
                <c:pt idx="5962">
                  <c:v>112500</c:v>
                </c:pt>
                <c:pt idx="5963">
                  <c:v>157500</c:v>
                </c:pt>
                <c:pt idx="5964">
                  <c:v>117000</c:v>
                </c:pt>
                <c:pt idx="5965">
                  <c:v>180000</c:v>
                </c:pt>
                <c:pt idx="5966">
                  <c:v>157500</c:v>
                </c:pt>
                <c:pt idx="5967">
                  <c:v>157500</c:v>
                </c:pt>
                <c:pt idx="5968">
                  <c:v>135000</c:v>
                </c:pt>
                <c:pt idx="5969">
                  <c:v>180000</c:v>
                </c:pt>
                <c:pt idx="5970">
                  <c:v>157500</c:v>
                </c:pt>
                <c:pt idx="5971">
                  <c:v>102024</c:v>
                </c:pt>
                <c:pt idx="5972">
                  <c:v>121500</c:v>
                </c:pt>
                <c:pt idx="5973">
                  <c:v>315000</c:v>
                </c:pt>
                <c:pt idx="5974">
                  <c:v>157500</c:v>
                </c:pt>
                <c:pt idx="5975">
                  <c:v>315000</c:v>
                </c:pt>
                <c:pt idx="5976">
                  <c:v>216000</c:v>
                </c:pt>
                <c:pt idx="5977">
                  <c:v>99000</c:v>
                </c:pt>
                <c:pt idx="5978">
                  <c:v>112500</c:v>
                </c:pt>
                <c:pt idx="5979">
                  <c:v>292500</c:v>
                </c:pt>
                <c:pt idx="5980">
                  <c:v>180000</c:v>
                </c:pt>
                <c:pt idx="5981">
                  <c:v>112500</c:v>
                </c:pt>
                <c:pt idx="5982">
                  <c:v>121500</c:v>
                </c:pt>
                <c:pt idx="5983">
                  <c:v>450000</c:v>
                </c:pt>
                <c:pt idx="5984">
                  <c:v>90000</c:v>
                </c:pt>
                <c:pt idx="5985">
                  <c:v>337500</c:v>
                </c:pt>
                <c:pt idx="5986">
                  <c:v>162000</c:v>
                </c:pt>
                <c:pt idx="5987">
                  <c:v>234000</c:v>
                </c:pt>
                <c:pt idx="5988">
                  <c:v>202500</c:v>
                </c:pt>
                <c:pt idx="5989">
                  <c:v>216000</c:v>
                </c:pt>
                <c:pt idx="5990">
                  <c:v>135000</c:v>
                </c:pt>
                <c:pt idx="5991">
                  <c:v>54000</c:v>
                </c:pt>
                <c:pt idx="5992">
                  <c:v>90000</c:v>
                </c:pt>
                <c:pt idx="5993">
                  <c:v>202500</c:v>
                </c:pt>
                <c:pt idx="5994">
                  <c:v>135000</c:v>
                </c:pt>
                <c:pt idx="5995">
                  <c:v>54000</c:v>
                </c:pt>
                <c:pt idx="5996">
                  <c:v>108000</c:v>
                </c:pt>
                <c:pt idx="5997">
                  <c:v>135000</c:v>
                </c:pt>
                <c:pt idx="5998">
                  <c:v>202500</c:v>
                </c:pt>
                <c:pt idx="5999">
                  <c:v>135000</c:v>
                </c:pt>
                <c:pt idx="6000">
                  <c:v>202500</c:v>
                </c:pt>
                <c:pt idx="6001">
                  <c:v>204750</c:v>
                </c:pt>
                <c:pt idx="6002">
                  <c:v>157500</c:v>
                </c:pt>
                <c:pt idx="6003">
                  <c:v>153000</c:v>
                </c:pt>
                <c:pt idx="6004">
                  <c:v>207000</c:v>
                </c:pt>
                <c:pt idx="6005">
                  <c:v>90000</c:v>
                </c:pt>
                <c:pt idx="6006">
                  <c:v>202500</c:v>
                </c:pt>
                <c:pt idx="6007">
                  <c:v>189000</c:v>
                </c:pt>
                <c:pt idx="6008">
                  <c:v>135000</c:v>
                </c:pt>
                <c:pt idx="6009">
                  <c:v>157500</c:v>
                </c:pt>
                <c:pt idx="6010">
                  <c:v>202500</c:v>
                </c:pt>
                <c:pt idx="6011">
                  <c:v>112500</c:v>
                </c:pt>
                <c:pt idx="6012">
                  <c:v>90000</c:v>
                </c:pt>
                <c:pt idx="6013">
                  <c:v>180000</c:v>
                </c:pt>
                <c:pt idx="6014">
                  <c:v>157500</c:v>
                </c:pt>
                <c:pt idx="6015">
                  <c:v>202500</c:v>
                </c:pt>
                <c:pt idx="6016">
                  <c:v>112500</c:v>
                </c:pt>
                <c:pt idx="6017">
                  <c:v>90000</c:v>
                </c:pt>
                <c:pt idx="6018">
                  <c:v>315000</c:v>
                </c:pt>
                <c:pt idx="6019">
                  <c:v>94500</c:v>
                </c:pt>
                <c:pt idx="6020">
                  <c:v>67500</c:v>
                </c:pt>
                <c:pt idx="6021">
                  <c:v>315000</c:v>
                </c:pt>
                <c:pt idx="6022">
                  <c:v>315000</c:v>
                </c:pt>
                <c:pt idx="6023">
                  <c:v>225000</c:v>
                </c:pt>
                <c:pt idx="6024">
                  <c:v>157500</c:v>
                </c:pt>
                <c:pt idx="6025">
                  <c:v>180000</c:v>
                </c:pt>
                <c:pt idx="6026">
                  <c:v>117000</c:v>
                </c:pt>
                <c:pt idx="6027">
                  <c:v>90000</c:v>
                </c:pt>
                <c:pt idx="6028">
                  <c:v>135000</c:v>
                </c:pt>
                <c:pt idx="6029">
                  <c:v>135000</c:v>
                </c:pt>
                <c:pt idx="6030">
                  <c:v>112500</c:v>
                </c:pt>
                <c:pt idx="6031">
                  <c:v>112500</c:v>
                </c:pt>
                <c:pt idx="6032">
                  <c:v>211500</c:v>
                </c:pt>
                <c:pt idx="6033">
                  <c:v>180000</c:v>
                </c:pt>
                <c:pt idx="6034">
                  <c:v>180000</c:v>
                </c:pt>
                <c:pt idx="6035">
                  <c:v>112500</c:v>
                </c:pt>
                <c:pt idx="6036">
                  <c:v>112500</c:v>
                </c:pt>
                <c:pt idx="6037">
                  <c:v>270000</c:v>
                </c:pt>
                <c:pt idx="6038">
                  <c:v>157500</c:v>
                </c:pt>
                <c:pt idx="6039">
                  <c:v>180000</c:v>
                </c:pt>
                <c:pt idx="6040">
                  <c:v>81000</c:v>
                </c:pt>
                <c:pt idx="6041">
                  <c:v>90000</c:v>
                </c:pt>
                <c:pt idx="6042">
                  <c:v>675000</c:v>
                </c:pt>
                <c:pt idx="6043">
                  <c:v>121500</c:v>
                </c:pt>
                <c:pt idx="6044">
                  <c:v>162000</c:v>
                </c:pt>
                <c:pt idx="6045">
                  <c:v>90000</c:v>
                </c:pt>
                <c:pt idx="6046">
                  <c:v>112500</c:v>
                </c:pt>
                <c:pt idx="6047">
                  <c:v>72000</c:v>
                </c:pt>
                <c:pt idx="6048">
                  <c:v>202500</c:v>
                </c:pt>
                <c:pt idx="6049">
                  <c:v>202500</c:v>
                </c:pt>
                <c:pt idx="6050">
                  <c:v>157500</c:v>
                </c:pt>
                <c:pt idx="6051">
                  <c:v>31500</c:v>
                </c:pt>
                <c:pt idx="6052">
                  <c:v>121500</c:v>
                </c:pt>
                <c:pt idx="6053">
                  <c:v>202500</c:v>
                </c:pt>
                <c:pt idx="6054">
                  <c:v>135000</c:v>
                </c:pt>
                <c:pt idx="6055">
                  <c:v>180000</c:v>
                </c:pt>
                <c:pt idx="6056">
                  <c:v>157500</c:v>
                </c:pt>
                <c:pt idx="6057">
                  <c:v>202500</c:v>
                </c:pt>
                <c:pt idx="6058">
                  <c:v>81000</c:v>
                </c:pt>
                <c:pt idx="6059">
                  <c:v>112500</c:v>
                </c:pt>
                <c:pt idx="6060">
                  <c:v>135000</c:v>
                </c:pt>
                <c:pt idx="6061">
                  <c:v>112500</c:v>
                </c:pt>
                <c:pt idx="6062">
                  <c:v>72000</c:v>
                </c:pt>
                <c:pt idx="6063">
                  <c:v>90000</c:v>
                </c:pt>
                <c:pt idx="6064">
                  <c:v>157500</c:v>
                </c:pt>
                <c:pt idx="6065">
                  <c:v>112500</c:v>
                </c:pt>
                <c:pt idx="6066">
                  <c:v>180000</c:v>
                </c:pt>
                <c:pt idx="6067">
                  <c:v>270000</c:v>
                </c:pt>
                <c:pt idx="6068">
                  <c:v>229500</c:v>
                </c:pt>
                <c:pt idx="6069">
                  <c:v>112500</c:v>
                </c:pt>
                <c:pt idx="6070">
                  <c:v>126000</c:v>
                </c:pt>
                <c:pt idx="6071">
                  <c:v>135000</c:v>
                </c:pt>
                <c:pt idx="6072">
                  <c:v>67500</c:v>
                </c:pt>
                <c:pt idx="6073">
                  <c:v>81000</c:v>
                </c:pt>
                <c:pt idx="6074">
                  <c:v>157500</c:v>
                </c:pt>
                <c:pt idx="6075">
                  <c:v>90000</c:v>
                </c:pt>
                <c:pt idx="6076">
                  <c:v>463500</c:v>
                </c:pt>
                <c:pt idx="6077">
                  <c:v>81000</c:v>
                </c:pt>
                <c:pt idx="6078">
                  <c:v>157500</c:v>
                </c:pt>
                <c:pt idx="6079">
                  <c:v>270000</c:v>
                </c:pt>
                <c:pt idx="6080">
                  <c:v>117000</c:v>
                </c:pt>
                <c:pt idx="6081">
                  <c:v>90000</c:v>
                </c:pt>
                <c:pt idx="6082">
                  <c:v>202500</c:v>
                </c:pt>
                <c:pt idx="6083">
                  <c:v>112500</c:v>
                </c:pt>
                <c:pt idx="6084">
                  <c:v>135000</c:v>
                </c:pt>
                <c:pt idx="6085">
                  <c:v>391500</c:v>
                </c:pt>
                <c:pt idx="6086">
                  <c:v>112500</c:v>
                </c:pt>
                <c:pt idx="6087">
                  <c:v>202500</c:v>
                </c:pt>
                <c:pt idx="6088">
                  <c:v>77400</c:v>
                </c:pt>
                <c:pt idx="6089">
                  <c:v>135000</c:v>
                </c:pt>
                <c:pt idx="6090">
                  <c:v>103500</c:v>
                </c:pt>
                <c:pt idx="6091">
                  <c:v>112500</c:v>
                </c:pt>
                <c:pt idx="6092">
                  <c:v>180000</c:v>
                </c:pt>
                <c:pt idx="6093">
                  <c:v>112500</c:v>
                </c:pt>
                <c:pt idx="6094">
                  <c:v>180000</c:v>
                </c:pt>
                <c:pt idx="6095">
                  <c:v>121500</c:v>
                </c:pt>
                <c:pt idx="6096">
                  <c:v>135000</c:v>
                </c:pt>
                <c:pt idx="6097">
                  <c:v>157500</c:v>
                </c:pt>
                <c:pt idx="6098">
                  <c:v>157500</c:v>
                </c:pt>
                <c:pt idx="6099">
                  <c:v>207000</c:v>
                </c:pt>
                <c:pt idx="6100">
                  <c:v>90000</c:v>
                </c:pt>
                <c:pt idx="6101">
                  <c:v>180000</c:v>
                </c:pt>
                <c:pt idx="6102">
                  <c:v>112500</c:v>
                </c:pt>
                <c:pt idx="6103">
                  <c:v>90000</c:v>
                </c:pt>
                <c:pt idx="6104">
                  <c:v>90000</c:v>
                </c:pt>
                <c:pt idx="6105">
                  <c:v>180000</c:v>
                </c:pt>
                <c:pt idx="6106">
                  <c:v>45000</c:v>
                </c:pt>
                <c:pt idx="6107">
                  <c:v>112500</c:v>
                </c:pt>
                <c:pt idx="6108">
                  <c:v>126000</c:v>
                </c:pt>
                <c:pt idx="6109">
                  <c:v>49500</c:v>
                </c:pt>
                <c:pt idx="6110">
                  <c:v>180000</c:v>
                </c:pt>
                <c:pt idx="6111">
                  <c:v>261000</c:v>
                </c:pt>
                <c:pt idx="6112">
                  <c:v>81000</c:v>
                </c:pt>
                <c:pt idx="6113">
                  <c:v>450000</c:v>
                </c:pt>
                <c:pt idx="6114">
                  <c:v>90000</c:v>
                </c:pt>
                <c:pt idx="6115">
                  <c:v>112500</c:v>
                </c:pt>
                <c:pt idx="6116">
                  <c:v>180000</c:v>
                </c:pt>
                <c:pt idx="6117">
                  <c:v>135000</c:v>
                </c:pt>
                <c:pt idx="6118">
                  <c:v>247500</c:v>
                </c:pt>
                <c:pt idx="6119">
                  <c:v>81000</c:v>
                </c:pt>
                <c:pt idx="6120">
                  <c:v>216000</c:v>
                </c:pt>
                <c:pt idx="6121">
                  <c:v>90000</c:v>
                </c:pt>
                <c:pt idx="6122">
                  <c:v>135000</c:v>
                </c:pt>
                <c:pt idx="6123">
                  <c:v>202500</c:v>
                </c:pt>
                <c:pt idx="6124">
                  <c:v>270000</c:v>
                </c:pt>
                <c:pt idx="6125">
                  <c:v>180000</c:v>
                </c:pt>
                <c:pt idx="6126">
                  <c:v>225000</c:v>
                </c:pt>
                <c:pt idx="6127">
                  <c:v>270000</c:v>
                </c:pt>
                <c:pt idx="6128">
                  <c:v>54000</c:v>
                </c:pt>
                <c:pt idx="6129">
                  <c:v>202500</c:v>
                </c:pt>
                <c:pt idx="6130">
                  <c:v>211500</c:v>
                </c:pt>
                <c:pt idx="6131">
                  <c:v>180000</c:v>
                </c:pt>
                <c:pt idx="6132">
                  <c:v>283185</c:v>
                </c:pt>
                <c:pt idx="6133">
                  <c:v>157500</c:v>
                </c:pt>
                <c:pt idx="6134">
                  <c:v>112500</c:v>
                </c:pt>
                <c:pt idx="6135">
                  <c:v>112500</c:v>
                </c:pt>
                <c:pt idx="6136">
                  <c:v>135000</c:v>
                </c:pt>
                <c:pt idx="6137">
                  <c:v>90000</c:v>
                </c:pt>
                <c:pt idx="6138">
                  <c:v>90000</c:v>
                </c:pt>
                <c:pt idx="6139">
                  <c:v>144000</c:v>
                </c:pt>
                <c:pt idx="6140">
                  <c:v>166500</c:v>
                </c:pt>
                <c:pt idx="6141">
                  <c:v>270000</c:v>
                </c:pt>
                <c:pt idx="6142">
                  <c:v>225000</c:v>
                </c:pt>
                <c:pt idx="6143">
                  <c:v>135000</c:v>
                </c:pt>
                <c:pt idx="6144">
                  <c:v>112500</c:v>
                </c:pt>
                <c:pt idx="6145">
                  <c:v>180000</c:v>
                </c:pt>
                <c:pt idx="6146">
                  <c:v>67500</c:v>
                </c:pt>
                <c:pt idx="6147">
                  <c:v>202500</c:v>
                </c:pt>
                <c:pt idx="6148">
                  <c:v>112500</c:v>
                </c:pt>
                <c:pt idx="6149">
                  <c:v>90000</c:v>
                </c:pt>
                <c:pt idx="6150">
                  <c:v>157500</c:v>
                </c:pt>
                <c:pt idx="6151">
                  <c:v>135000</c:v>
                </c:pt>
                <c:pt idx="6152">
                  <c:v>157500</c:v>
                </c:pt>
                <c:pt idx="6153">
                  <c:v>112500</c:v>
                </c:pt>
                <c:pt idx="6154">
                  <c:v>157500</c:v>
                </c:pt>
                <c:pt idx="6155">
                  <c:v>157500</c:v>
                </c:pt>
                <c:pt idx="6156">
                  <c:v>90000</c:v>
                </c:pt>
                <c:pt idx="6157">
                  <c:v>270000</c:v>
                </c:pt>
                <c:pt idx="6158">
                  <c:v>135000</c:v>
                </c:pt>
                <c:pt idx="6159">
                  <c:v>157500</c:v>
                </c:pt>
                <c:pt idx="6160">
                  <c:v>202500</c:v>
                </c:pt>
                <c:pt idx="6161">
                  <c:v>63000</c:v>
                </c:pt>
                <c:pt idx="6162">
                  <c:v>135000</c:v>
                </c:pt>
                <c:pt idx="6163">
                  <c:v>360000</c:v>
                </c:pt>
                <c:pt idx="6164">
                  <c:v>90000</c:v>
                </c:pt>
                <c:pt idx="6165">
                  <c:v>157500</c:v>
                </c:pt>
                <c:pt idx="6166">
                  <c:v>180000</c:v>
                </c:pt>
                <c:pt idx="6167">
                  <c:v>112500</c:v>
                </c:pt>
                <c:pt idx="6168">
                  <c:v>135000</c:v>
                </c:pt>
                <c:pt idx="6169">
                  <c:v>112500</c:v>
                </c:pt>
                <c:pt idx="6170">
                  <c:v>189000</c:v>
                </c:pt>
                <c:pt idx="6171">
                  <c:v>612000</c:v>
                </c:pt>
                <c:pt idx="6172">
                  <c:v>180000</c:v>
                </c:pt>
                <c:pt idx="6173">
                  <c:v>45000</c:v>
                </c:pt>
                <c:pt idx="6174">
                  <c:v>90000</c:v>
                </c:pt>
                <c:pt idx="6175">
                  <c:v>157500</c:v>
                </c:pt>
                <c:pt idx="6176">
                  <c:v>135000</c:v>
                </c:pt>
                <c:pt idx="6177">
                  <c:v>135000</c:v>
                </c:pt>
                <c:pt idx="6178">
                  <c:v>202500</c:v>
                </c:pt>
                <c:pt idx="6179">
                  <c:v>99000</c:v>
                </c:pt>
                <c:pt idx="6180">
                  <c:v>121500</c:v>
                </c:pt>
                <c:pt idx="6181">
                  <c:v>405000</c:v>
                </c:pt>
                <c:pt idx="6182">
                  <c:v>180000</c:v>
                </c:pt>
                <c:pt idx="6183">
                  <c:v>162000</c:v>
                </c:pt>
                <c:pt idx="6184">
                  <c:v>112500</c:v>
                </c:pt>
                <c:pt idx="6185">
                  <c:v>360000</c:v>
                </c:pt>
                <c:pt idx="6186">
                  <c:v>99000</c:v>
                </c:pt>
                <c:pt idx="6187">
                  <c:v>360000</c:v>
                </c:pt>
                <c:pt idx="6188">
                  <c:v>157500</c:v>
                </c:pt>
                <c:pt idx="6189">
                  <c:v>135000</c:v>
                </c:pt>
                <c:pt idx="6190">
                  <c:v>42750</c:v>
                </c:pt>
                <c:pt idx="6191">
                  <c:v>121500</c:v>
                </c:pt>
                <c:pt idx="6192">
                  <c:v>135000</c:v>
                </c:pt>
                <c:pt idx="6193">
                  <c:v>225000</c:v>
                </c:pt>
                <c:pt idx="6194">
                  <c:v>135000</c:v>
                </c:pt>
                <c:pt idx="6195">
                  <c:v>112500</c:v>
                </c:pt>
                <c:pt idx="6196">
                  <c:v>99000</c:v>
                </c:pt>
                <c:pt idx="6197">
                  <c:v>270000</c:v>
                </c:pt>
                <c:pt idx="6198">
                  <c:v>225000</c:v>
                </c:pt>
                <c:pt idx="6199">
                  <c:v>96750</c:v>
                </c:pt>
                <c:pt idx="6200">
                  <c:v>225000</c:v>
                </c:pt>
                <c:pt idx="6201">
                  <c:v>157500</c:v>
                </c:pt>
                <c:pt idx="6202">
                  <c:v>135000</c:v>
                </c:pt>
                <c:pt idx="6203">
                  <c:v>202500</c:v>
                </c:pt>
                <c:pt idx="6204">
                  <c:v>180000</c:v>
                </c:pt>
                <c:pt idx="6205">
                  <c:v>270000</c:v>
                </c:pt>
                <c:pt idx="6206">
                  <c:v>81000</c:v>
                </c:pt>
                <c:pt idx="6207">
                  <c:v>135000</c:v>
                </c:pt>
                <c:pt idx="6208">
                  <c:v>180000</c:v>
                </c:pt>
                <c:pt idx="6209">
                  <c:v>90000</c:v>
                </c:pt>
                <c:pt idx="6210">
                  <c:v>180000</c:v>
                </c:pt>
                <c:pt idx="6211">
                  <c:v>180000</c:v>
                </c:pt>
                <c:pt idx="6212">
                  <c:v>288000</c:v>
                </c:pt>
                <c:pt idx="6213">
                  <c:v>112500</c:v>
                </c:pt>
                <c:pt idx="6214">
                  <c:v>360000</c:v>
                </c:pt>
                <c:pt idx="6215">
                  <c:v>90000</c:v>
                </c:pt>
                <c:pt idx="6216">
                  <c:v>270000</c:v>
                </c:pt>
                <c:pt idx="6217">
                  <c:v>202500</c:v>
                </c:pt>
                <c:pt idx="6218">
                  <c:v>45000</c:v>
                </c:pt>
                <c:pt idx="6219">
                  <c:v>139500</c:v>
                </c:pt>
                <c:pt idx="6220">
                  <c:v>202500</c:v>
                </c:pt>
                <c:pt idx="6221">
                  <c:v>90000</c:v>
                </c:pt>
                <c:pt idx="6222">
                  <c:v>90000</c:v>
                </c:pt>
                <c:pt idx="6223">
                  <c:v>225000</c:v>
                </c:pt>
                <c:pt idx="6224">
                  <c:v>112500</c:v>
                </c:pt>
                <c:pt idx="6225">
                  <c:v>166500</c:v>
                </c:pt>
                <c:pt idx="6226">
                  <c:v>162000</c:v>
                </c:pt>
                <c:pt idx="6227">
                  <c:v>60750</c:v>
                </c:pt>
                <c:pt idx="6228">
                  <c:v>90000</c:v>
                </c:pt>
                <c:pt idx="6229">
                  <c:v>54000</c:v>
                </c:pt>
                <c:pt idx="6230">
                  <c:v>135000</c:v>
                </c:pt>
                <c:pt idx="6231">
                  <c:v>135000</c:v>
                </c:pt>
                <c:pt idx="6232">
                  <c:v>90000</c:v>
                </c:pt>
                <c:pt idx="6233">
                  <c:v>270000</c:v>
                </c:pt>
                <c:pt idx="6234">
                  <c:v>270000</c:v>
                </c:pt>
                <c:pt idx="6235">
                  <c:v>90000</c:v>
                </c:pt>
                <c:pt idx="6236">
                  <c:v>180000</c:v>
                </c:pt>
                <c:pt idx="6237">
                  <c:v>112500</c:v>
                </c:pt>
                <c:pt idx="6238">
                  <c:v>675000</c:v>
                </c:pt>
                <c:pt idx="6239">
                  <c:v>157500</c:v>
                </c:pt>
                <c:pt idx="6240">
                  <c:v>135000</c:v>
                </c:pt>
                <c:pt idx="6241">
                  <c:v>76500</c:v>
                </c:pt>
                <c:pt idx="6242">
                  <c:v>162000</c:v>
                </c:pt>
                <c:pt idx="6243">
                  <c:v>58500</c:v>
                </c:pt>
                <c:pt idx="6244">
                  <c:v>135000</c:v>
                </c:pt>
                <c:pt idx="6245">
                  <c:v>187200</c:v>
                </c:pt>
                <c:pt idx="6246">
                  <c:v>315000</c:v>
                </c:pt>
                <c:pt idx="6247">
                  <c:v>247500</c:v>
                </c:pt>
                <c:pt idx="6248">
                  <c:v>243000</c:v>
                </c:pt>
                <c:pt idx="6249">
                  <c:v>90000</c:v>
                </c:pt>
                <c:pt idx="6250">
                  <c:v>135000</c:v>
                </c:pt>
                <c:pt idx="6251">
                  <c:v>81000</c:v>
                </c:pt>
                <c:pt idx="6252">
                  <c:v>171000</c:v>
                </c:pt>
                <c:pt idx="6253">
                  <c:v>171000</c:v>
                </c:pt>
                <c:pt idx="6254">
                  <c:v>135000</c:v>
                </c:pt>
                <c:pt idx="6255">
                  <c:v>270000</c:v>
                </c:pt>
                <c:pt idx="6256">
                  <c:v>112500</c:v>
                </c:pt>
                <c:pt idx="6257">
                  <c:v>112500</c:v>
                </c:pt>
                <c:pt idx="6258">
                  <c:v>562500</c:v>
                </c:pt>
                <c:pt idx="6259">
                  <c:v>112500</c:v>
                </c:pt>
                <c:pt idx="6260">
                  <c:v>202500</c:v>
                </c:pt>
                <c:pt idx="6261">
                  <c:v>126000</c:v>
                </c:pt>
                <c:pt idx="6262">
                  <c:v>180000</c:v>
                </c:pt>
                <c:pt idx="6263">
                  <c:v>90000</c:v>
                </c:pt>
                <c:pt idx="6264">
                  <c:v>315000</c:v>
                </c:pt>
                <c:pt idx="6265">
                  <c:v>112500</c:v>
                </c:pt>
                <c:pt idx="6266">
                  <c:v>180000</c:v>
                </c:pt>
                <c:pt idx="6267">
                  <c:v>54000</c:v>
                </c:pt>
                <c:pt idx="6268">
                  <c:v>180000</c:v>
                </c:pt>
                <c:pt idx="6269">
                  <c:v>270000</c:v>
                </c:pt>
                <c:pt idx="6270">
                  <c:v>247500</c:v>
                </c:pt>
                <c:pt idx="6271">
                  <c:v>157500</c:v>
                </c:pt>
                <c:pt idx="6272">
                  <c:v>135000</c:v>
                </c:pt>
                <c:pt idx="6273">
                  <c:v>112500</c:v>
                </c:pt>
                <c:pt idx="6274">
                  <c:v>675000</c:v>
                </c:pt>
                <c:pt idx="6275">
                  <c:v>67500</c:v>
                </c:pt>
                <c:pt idx="6276">
                  <c:v>247500</c:v>
                </c:pt>
                <c:pt idx="6277">
                  <c:v>135000</c:v>
                </c:pt>
                <c:pt idx="6278">
                  <c:v>157500</c:v>
                </c:pt>
                <c:pt idx="6279">
                  <c:v>315000</c:v>
                </c:pt>
                <c:pt idx="6280">
                  <c:v>225000</c:v>
                </c:pt>
                <c:pt idx="6281">
                  <c:v>292500</c:v>
                </c:pt>
                <c:pt idx="6282">
                  <c:v>382500</c:v>
                </c:pt>
                <c:pt idx="6283">
                  <c:v>135000</c:v>
                </c:pt>
                <c:pt idx="6284">
                  <c:v>40500</c:v>
                </c:pt>
                <c:pt idx="6285">
                  <c:v>225000</c:v>
                </c:pt>
                <c:pt idx="6286">
                  <c:v>90000</c:v>
                </c:pt>
                <c:pt idx="6287">
                  <c:v>157500</c:v>
                </c:pt>
                <c:pt idx="6288">
                  <c:v>67500</c:v>
                </c:pt>
                <c:pt idx="6289">
                  <c:v>450000</c:v>
                </c:pt>
                <c:pt idx="6290">
                  <c:v>157500</c:v>
                </c:pt>
                <c:pt idx="6291">
                  <c:v>112500</c:v>
                </c:pt>
                <c:pt idx="6292">
                  <c:v>67500</c:v>
                </c:pt>
                <c:pt idx="6293">
                  <c:v>157500</c:v>
                </c:pt>
                <c:pt idx="6294">
                  <c:v>45000</c:v>
                </c:pt>
                <c:pt idx="6295">
                  <c:v>135000</c:v>
                </c:pt>
                <c:pt idx="6296">
                  <c:v>103500</c:v>
                </c:pt>
                <c:pt idx="6297">
                  <c:v>76500</c:v>
                </c:pt>
                <c:pt idx="6298">
                  <c:v>225000</c:v>
                </c:pt>
                <c:pt idx="6299">
                  <c:v>180000</c:v>
                </c:pt>
                <c:pt idx="6300">
                  <c:v>112500</c:v>
                </c:pt>
                <c:pt idx="6301">
                  <c:v>54000</c:v>
                </c:pt>
                <c:pt idx="6302">
                  <c:v>180000</c:v>
                </c:pt>
                <c:pt idx="6303">
                  <c:v>180000</c:v>
                </c:pt>
                <c:pt idx="6304">
                  <c:v>135000</c:v>
                </c:pt>
                <c:pt idx="6305">
                  <c:v>112500</c:v>
                </c:pt>
                <c:pt idx="6306">
                  <c:v>81000</c:v>
                </c:pt>
                <c:pt idx="6307">
                  <c:v>180000</c:v>
                </c:pt>
                <c:pt idx="6308">
                  <c:v>270000</c:v>
                </c:pt>
                <c:pt idx="6309">
                  <c:v>112500</c:v>
                </c:pt>
                <c:pt idx="6310">
                  <c:v>225000</c:v>
                </c:pt>
                <c:pt idx="6311">
                  <c:v>67500</c:v>
                </c:pt>
                <c:pt idx="6312">
                  <c:v>135000</c:v>
                </c:pt>
                <c:pt idx="6313">
                  <c:v>67500</c:v>
                </c:pt>
                <c:pt idx="6314">
                  <c:v>112500</c:v>
                </c:pt>
                <c:pt idx="6315">
                  <c:v>99000</c:v>
                </c:pt>
                <c:pt idx="6316">
                  <c:v>135000</c:v>
                </c:pt>
                <c:pt idx="6317">
                  <c:v>157500</c:v>
                </c:pt>
                <c:pt idx="6318">
                  <c:v>139500</c:v>
                </c:pt>
                <c:pt idx="6319">
                  <c:v>202500</c:v>
                </c:pt>
                <c:pt idx="6320">
                  <c:v>112500</c:v>
                </c:pt>
                <c:pt idx="6321">
                  <c:v>180000</c:v>
                </c:pt>
                <c:pt idx="6322">
                  <c:v>157500</c:v>
                </c:pt>
                <c:pt idx="6323">
                  <c:v>306000</c:v>
                </c:pt>
                <c:pt idx="6324">
                  <c:v>207000</c:v>
                </c:pt>
                <c:pt idx="6325">
                  <c:v>247500</c:v>
                </c:pt>
                <c:pt idx="6326">
                  <c:v>234000</c:v>
                </c:pt>
                <c:pt idx="6327">
                  <c:v>90000</c:v>
                </c:pt>
                <c:pt idx="6328">
                  <c:v>90000</c:v>
                </c:pt>
                <c:pt idx="6329">
                  <c:v>135000</c:v>
                </c:pt>
                <c:pt idx="6330">
                  <c:v>180000</c:v>
                </c:pt>
                <c:pt idx="6331">
                  <c:v>238500</c:v>
                </c:pt>
                <c:pt idx="6332">
                  <c:v>108000</c:v>
                </c:pt>
                <c:pt idx="6333">
                  <c:v>135000</c:v>
                </c:pt>
                <c:pt idx="6334">
                  <c:v>162000</c:v>
                </c:pt>
                <c:pt idx="6335">
                  <c:v>90000</c:v>
                </c:pt>
                <c:pt idx="6336">
                  <c:v>112500</c:v>
                </c:pt>
                <c:pt idx="6337">
                  <c:v>174600</c:v>
                </c:pt>
                <c:pt idx="6338">
                  <c:v>135000</c:v>
                </c:pt>
                <c:pt idx="6339">
                  <c:v>157500</c:v>
                </c:pt>
                <c:pt idx="6340">
                  <c:v>225000</c:v>
                </c:pt>
                <c:pt idx="6341">
                  <c:v>54000</c:v>
                </c:pt>
                <c:pt idx="6342">
                  <c:v>225000</c:v>
                </c:pt>
                <c:pt idx="6343">
                  <c:v>225000</c:v>
                </c:pt>
                <c:pt idx="6344">
                  <c:v>157500</c:v>
                </c:pt>
                <c:pt idx="6345">
                  <c:v>67500</c:v>
                </c:pt>
                <c:pt idx="6346">
                  <c:v>135000</c:v>
                </c:pt>
                <c:pt idx="6347">
                  <c:v>292500</c:v>
                </c:pt>
                <c:pt idx="6348">
                  <c:v>144000</c:v>
                </c:pt>
                <c:pt idx="6349">
                  <c:v>180000</c:v>
                </c:pt>
                <c:pt idx="6350">
                  <c:v>90000</c:v>
                </c:pt>
                <c:pt idx="6351">
                  <c:v>67500</c:v>
                </c:pt>
                <c:pt idx="6352">
                  <c:v>54000</c:v>
                </c:pt>
                <c:pt idx="6353">
                  <c:v>99000</c:v>
                </c:pt>
                <c:pt idx="6354">
                  <c:v>135000</c:v>
                </c:pt>
                <c:pt idx="6355">
                  <c:v>162000</c:v>
                </c:pt>
                <c:pt idx="6356">
                  <c:v>180000</c:v>
                </c:pt>
                <c:pt idx="6357">
                  <c:v>157500</c:v>
                </c:pt>
                <c:pt idx="6358">
                  <c:v>360000</c:v>
                </c:pt>
                <c:pt idx="6359">
                  <c:v>225000</c:v>
                </c:pt>
                <c:pt idx="6360">
                  <c:v>90000</c:v>
                </c:pt>
                <c:pt idx="6361">
                  <c:v>76500</c:v>
                </c:pt>
                <c:pt idx="6362">
                  <c:v>247500</c:v>
                </c:pt>
                <c:pt idx="6363">
                  <c:v>153000</c:v>
                </c:pt>
                <c:pt idx="6364">
                  <c:v>112500</c:v>
                </c:pt>
                <c:pt idx="6365">
                  <c:v>261000</c:v>
                </c:pt>
                <c:pt idx="6366">
                  <c:v>292500</c:v>
                </c:pt>
                <c:pt idx="6367">
                  <c:v>103500</c:v>
                </c:pt>
                <c:pt idx="6368">
                  <c:v>135000</c:v>
                </c:pt>
                <c:pt idx="6369">
                  <c:v>225000</c:v>
                </c:pt>
                <c:pt idx="6370">
                  <c:v>247500</c:v>
                </c:pt>
                <c:pt idx="6371">
                  <c:v>157500</c:v>
                </c:pt>
                <c:pt idx="6372">
                  <c:v>180000</c:v>
                </c:pt>
                <c:pt idx="6373">
                  <c:v>72000</c:v>
                </c:pt>
                <c:pt idx="6374">
                  <c:v>180000</c:v>
                </c:pt>
                <c:pt idx="6375">
                  <c:v>90000</c:v>
                </c:pt>
                <c:pt idx="6376">
                  <c:v>180000</c:v>
                </c:pt>
                <c:pt idx="6377">
                  <c:v>180000</c:v>
                </c:pt>
                <c:pt idx="6378">
                  <c:v>135000</c:v>
                </c:pt>
                <c:pt idx="6379">
                  <c:v>157500</c:v>
                </c:pt>
                <c:pt idx="6380">
                  <c:v>64800</c:v>
                </c:pt>
                <c:pt idx="6381">
                  <c:v>157500</c:v>
                </c:pt>
                <c:pt idx="6382">
                  <c:v>450000</c:v>
                </c:pt>
                <c:pt idx="6383">
                  <c:v>225000</c:v>
                </c:pt>
                <c:pt idx="6384">
                  <c:v>121500</c:v>
                </c:pt>
                <c:pt idx="6385">
                  <c:v>144000</c:v>
                </c:pt>
                <c:pt idx="6386">
                  <c:v>225000</c:v>
                </c:pt>
                <c:pt idx="6387">
                  <c:v>270000</c:v>
                </c:pt>
                <c:pt idx="6388">
                  <c:v>157500</c:v>
                </c:pt>
                <c:pt idx="6389">
                  <c:v>202500</c:v>
                </c:pt>
                <c:pt idx="6390">
                  <c:v>36000</c:v>
                </c:pt>
                <c:pt idx="6391">
                  <c:v>135000</c:v>
                </c:pt>
                <c:pt idx="6392">
                  <c:v>171000</c:v>
                </c:pt>
                <c:pt idx="6393">
                  <c:v>135000</c:v>
                </c:pt>
                <c:pt idx="6394">
                  <c:v>135000</c:v>
                </c:pt>
                <c:pt idx="6395">
                  <c:v>112500</c:v>
                </c:pt>
                <c:pt idx="6396">
                  <c:v>67500</c:v>
                </c:pt>
                <c:pt idx="6397">
                  <c:v>180000</c:v>
                </c:pt>
                <c:pt idx="6398">
                  <c:v>198000</c:v>
                </c:pt>
                <c:pt idx="6399">
                  <c:v>90000</c:v>
                </c:pt>
                <c:pt idx="6400">
                  <c:v>292500</c:v>
                </c:pt>
                <c:pt idx="6401">
                  <c:v>90000</c:v>
                </c:pt>
                <c:pt idx="6402">
                  <c:v>90000</c:v>
                </c:pt>
                <c:pt idx="6403">
                  <c:v>72000</c:v>
                </c:pt>
                <c:pt idx="6404">
                  <c:v>108000</c:v>
                </c:pt>
                <c:pt idx="6405">
                  <c:v>45000</c:v>
                </c:pt>
                <c:pt idx="6406">
                  <c:v>108000</c:v>
                </c:pt>
                <c:pt idx="6407">
                  <c:v>450000</c:v>
                </c:pt>
                <c:pt idx="6408">
                  <c:v>67500</c:v>
                </c:pt>
                <c:pt idx="6409">
                  <c:v>112500</c:v>
                </c:pt>
                <c:pt idx="6410">
                  <c:v>157500</c:v>
                </c:pt>
                <c:pt idx="6411">
                  <c:v>135000</c:v>
                </c:pt>
                <c:pt idx="6412">
                  <c:v>315000</c:v>
                </c:pt>
                <c:pt idx="6413">
                  <c:v>247500</c:v>
                </c:pt>
                <c:pt idx="6414">
                  <c:v>135000</c:v>
                </c:pt>
                <c:pt idx="6415">
                  <c:v>315000</c:v>
                </c:pt>
                <c:pt idx="6416">
                  <c:v>135000</c:v>
                </c:pt>
                <c:pt idx="6417">
                  <c:v>90000</c:v>
                </c:pt>
                <c:pt idx="6418">
                  <c:v>45000</c:v>
                </c:pt>
                <c:pt idx="6419">
                  <c:v>180000</c:v>
                </c:pt>
                <c:pt idx="6420">
                  <c:v>76500</c:v>
                </c:pt>
                <c:pt idx="6421">
                  <c:v>202500</c:v>
                </c:pt>
                <c:pt idx="6422">
                  <c:v>360000</c:v>
                </c:pt>
                <c:pt idx="6423">
                  <c:v>72000</c:v>
                </c:pt>
                <c:pt idx="6424">
                  <c:v>180000</c:v>
                </c:pt>
                <c:pt idx="6425">
                  <c:v>157500</c:v>
                </c:pt>
                <c:pt idx="6426">
                  <c:v>96750</c:v>
                </c:pt>
                <c:pt idx="6427">
                  <c:v>315000</c:v>
                </c:pt>
                <c:pt idx="6428">
                  <c:v>134100</c:v>
                </c:pt>
                <c:pt idx="6429">
                  <c:v>225000</c:v>
                </c:pt>
                <c:pt idx="6430">
                  <c:v>135000</c:v>
                </c:pt>
                <c:pt idx="6431">
                  <c:v>225000</c:v>
                </c:pt>
                <c:pt idx="6432">
                  <c:v>81000</c:v>
                </c:pt>
                <c:pt idx="6433">
                  <c:v>121500</c:v>
                </c:pt>
                <c:pt idx="6434">
                  <c:v>144000</c:v>
                </c:pt>
                <c:pt idx="6435">
                  <c:v>157500</c:v>
                </c:pt>
                <c:pt idx="6436">
                  <c:v>360000</c:v>
                </c:pt>
                <c:pt idx="6437">
                  <c:v>135000</c:v>
                </c:pt>
                <c:pt idx="6438">
                  <c:v>117000</c:v>
                </c:pt>
                <c:pt idx="6439">
                  <c:v>112500</c:v>
                </c:pt>
                <c:pt idx="6440">
                  <c:v>157500</c:v>
                </c:pt>
                <c:pt idx="6441">
                  <c:v>90000</c:v>
                </c:pt>
                <c:pt idx="6442">
                  <c:v>225000</c:v>
                </c:pt>
                <c:pt idx="6443">
                  <c:v>315000</c:v>
                </c:pt>
                <c:pt idx="6444">
                  <c:v>472500</c:v>
                </c:pt>
                <c:pt idx="6445">
                  <c:v>180000</c:v>
                </c:pt>
                <c:pt idx="6446">
                  <c:v>247500</c:v>
                </c:pt>
                <c:pt idx="6447">
                  <c:v>135000</c:v>
                </c:pt>
                <c:pt idx="6448">
                  <c:v>81000</c:v>
                </c:pt>
                <c:pt idx="6449">
                  <c:v>135000</c:v>
                </c:pt>
                <c:pt idx="6450">
                  <c:v>292500</c:v>
                </c:pt>
                <c:pt idx="6451">
                  <c:v>90000</c:v>
                </c:pt>
                <c:pt idx="6452">
                  <c:v>180000</c:v>
                </c:pt>
                <c:pt idx="6453">
                  <c:v>135000</c:v>
                </c:pt>
                <c:pt idx="6454">
                  <c:v>360000</c:v>
                </c:pt>
                <c:pt idx="6455">
                  <c:v>112500</c:v>
                </c:pt>
                <c:pt idx="6456">
                  <c:v>137250</c:v>
                </c:pt>
                <c:pt idx="6457">
                  <c:v>135000</c:v>
                </c:pt>
                <c:pt idx="6458">
                  <c:v>162000</c:v>
                </c:pt>
                <c:pt idx="6459">
                  <c:v>112500</c:v>
                </c:pt>
                <c:pt idx="6460">
                  <c:v>280350</c:v>
                </c:pt>
                <c:pt idx="6461">
                  <c:v>59076</c:v>
                </c:pt>
                <c:pt idx="6462">
                  <c:v>117000</c:v>
                </c:pt>
                <c:pt idx="6463">
                  <c:v>256500</c:v>
                </c:pt>
                <c:pt idx="6464">
                  <c:v>135000</c:v>
                </c:pt>
                <c:pt idx="6465">
                  <c:v>135000</c:v>
                </c:pt>
                <c:pt idx="6466">
                  <c:v>135000</c:v>
                </c:pt>
                <c:pt idx="6467">
                  <c:v>270000</c:v>
                </c:pt>
                <c:pt idx="6468">
                  <c:v>76500</c:v>
                </c:pt>
                <c:pt idx="6469">
                  <c:v>202500</c:v>
                </c:pt>
                <c:pt idx="6470">
                  <c:v>67500</c:v>
                </c:pt>
                <c:pt idx="6471">
                  <c:v>270000</c:v>
                </c:pt>
                <c:pt idx="6472">
                  <c:v>175500</c:v>
                </c:pt>
                <c:pt idx="6473">
                  <c:v>112500</c:v>
                </c:pt>
                <c:pt idx="6474">
                  <c:v>157500</c:v>
                </c:pt>
                <c:pt idx="6475">
                  <c:v>171000</c:v>
                </c:pt>
                <c:pt idx="6476">
                  <c:v>202500</c:v>
                </c:pt>
                <c:pt idx="6477">
                  <c:v>202500</c:v>
                </c:pt>
                <c:pt idx="6478">
                  <c:v>180000</c:v>
                </c:pt>
                <c:pt idx="6479">
                  <c:v>202500</c:v>
                </c:pt>
                <c:pt idx="6480">
                  <c:v>315000</c:v>
                </c:pt>
                <c:pt idx="6481">
                  <c:v>139500</c:v>
                </c:pt>
                <c:pt idx="6482">
                  <c:v>315000</c:v>
                </c:pt>
                <c:pt idx="6483">
                  <c:v>157500</c:v>
                </c:pt>
                <c:pt idx="6484">
                  <c:v>135000</c:v>
                </c:pt>
                <c:pt idx="6485">
                  <c:v>157500</c:v>
                </c:pt>
                <c:pt idx="6486">
                  <c:v>157500</c:v>
                </c:pt>
                <c:pt idx="6487">
                  <c:v>99000</c:v>
                </c:pt>
                <c:pt idx="6488">
                  <c:v>135000</c:v>
                </c:pt>
                <c:pt idx="6489">
                  <c:v>180000</c:v>
                </c:pt>
                <c:pt idx="6490">
                  <c:v>292500</c:v>
                </c:pt>
                <c:pt idx="6491">
                  <c:v>180000</c:v>
                </c:pt>
                <c:pt idx="6492">
                  <c:v>184500</c:v>
                </c:pt>
                <c:pt idx="6493">
                  <c:v>67500</c:v>
                </c:pt>
                <c:pt idx="6494">
                  <c:v>112500</c:v>
                </c:pt>
                <c:pt idx="6495">
                  <c:v>54000</c:v>
                </c:pt>
                <c:pt idx="6496">
                  <c:v>99000</c:v>
                </c:pt>
                <c:pt idx="6497">
                  <c:v>180000</c:v>
                </c:pt>
                <c:pt idx="6498">
                  <c:v>360000</c:v>
                </c:pt>
                <c:pt idx="6499">
                  <c:v>135000</c:v>
                </c:pt>
                <c:pt idx="6500">
                  <c:v>315000</c:v>
                </c:pt>
                <c:pt idx="6501">
                  <c:v>157500</c:v>
                </c:pt>
                <c:pt idx="6502">
                  <c:v>157500</c:v>
                </c:pt>
                <c:pt idx="6503">
                  <c:v>40500</c:v>
                </c:pt>
                <c:pt idx="6504">
                  <c:v>195750</c:v>
                </c:pt>
                <c:pt idx="6505">
                  <c:v>121500</c:v>
                </c:pt>
                <c:pt idx="6506">
                  <c:v>94500</c:v>
                </c:pt>
                <c:pt idx="6507">
                  <c:v>67500</c:v>
                </c:pt>
                <c:pt idx="6508">
                  <c:v>157500</c:v>
                </c:pt>
                <c:pt idx="6509">
                  <c:v>720000</c:v>
                </c:pt>
                <c:pt idx="6510">
                  <c:v>67500</c:v>
                </c:pt>
                <c:pt idx="6511">
                  <c:v>157500</c:v>
                </c:pt>
                <c:pt idx="6512">
                  <c:v>45000</c:v>
                </c:pt>
                <c:pt idx="6513">
                  <c:v>180000</c:v>
                </c:pt>
                <c:pt idx="6514">
                  <c:v>90000</c:v>
                </c:pt>
                <c:pt idx="6515">
                  <c:v>1035000</c:v>
                </c:pt>
                <c:pt idx="6516">
                  <c:v>67500</c:v>
                </c:pt>
                <c:pt idx="6517">
                  <c:v>103500</c:v>
                </c:pt>
                <c:pt idx="6518">
                  <c:v>180000</c:v>
                </c:pt>
                <c:pt idx="6519">
                  <c:v>90000</c:v>
                </c:pt>
                <c:pt idx="6520">
                  <c:v>157500</c:v>
                </c:pt>
                <c:pt idx="6521">
                  <c:v>135000</c:v>
                </c:pt>
                <c:pt idx="6522">
                  <c:v>180000</c:v>
                </c:pt>
                <c:pt idx="6523">
                  <c:v>202500</c:v>
                </c:pt>
                <c:pt idx="6524">
                  <c:v>202500</c:v>
                </c:pt>
                <c:pt idx="6525">
                  <c:v>135000</c:v>
                </c:pt>
                <c:pt idx="6526">
                  <c:v>135000</c:v>
                </c:pt>
                <c:pt idx="6527">
                  <c:v>135000</c:v>
                </c:pt>
                <c:pt idx="6528">
                  <c:v>103500</c:v>
                </c:pt>
                <c:pt idx="6529">
                  <c:v>135000</c:v>
                </c:pt>
                <c:pt idx="6530">
                  <c:v>90000</c:v>
                </c:pt>
                <c:pt idx="6531">
                  <c:v>90000</c:v>
                </c:pt>
                <c:pt idx="6532">
                  <c:v>135000</c:v>
                </c:pt>
                <c:pt idx="6533">
                  <c:v>135000</c:v>
                </c:pt>
                <c:pt idx="6534">
                  <c:v>202500</c:v>
                </c:pt>
                <c:pt idx="6535">
                  <c:v>225000</c:v>
                </c:pt>
                <c:pt idx="6536">
                  <c:v>90000</c:v>
                </c:pt>
                <c:pt idx="6537">
                  <c:v>315000</c:v>
                </c:pt>
                <c:pt idx="6538">
                  <c:v>202500</c:v>
                </c:pt>
                <c:pt idx="6539">
                  <c:v>180000</c:v>
                </c:pt>
                <c:pt idx="6540">
                  <c:v>157500</c:v>
                </c:pt>
                <c:pt idx="6541">
                  <c:v>247500</c:v>
                </c:pt>
                <c:pt idx="6542">
                  <c:v>360000</c:v>
                </c:pt>
                <c:pt idx="6543">
                  <c:v>292500</c:v>
                </c:pt>
                <c:pt idx="6544">
                  <c:v>81000</c:v>
                </c:pt>
                <c:pt idx="6545">
                  <c:v>112500</c:v>
                </c:pt>
                <c:pt idx="6546">
                  <c:v>315000</c:v>
                </c:pt>
                <c:pt idx="6547">
                  <c:v>180000</c:v>
                </c:pt>
                <c:pt idx="6548">
                  <c:v>180000</c:v>
                </c:pt>
                <c:pt idx="6549">
                  <c:v>112500</c:v>
                </c:pt>
                <c:pt idx="6550">
                  <c:v>157500</c:v>
                </c:pt>
                <c:pt idx="6551">
                  <c:v>135000</c:v>
                </c:pt>
                <c:pt idx="6552">
                  <c:v>202500</c:v>
                </c:pt>
                <c:pt idx="6553">
                  <c:v>135000</c:v>
                </c:pt>
                <c:pt idx="6554">
                  <c:v>157500</c:v>
                </c:pt>
                <c:pt idx="6555">
                  <c:v>153000</c:v>
                </c:pt>
                <c:pt idx="6556">
                  <c:v>180000</c:v>
                </c:pt>
                <c:pt idx="6557">
                  <c:v>90000</c:v>
                </c:pt>
                <c:pt idx="6558">
                  <c:v>126000</c:v>
                </c:pt>
                <c:pt idx="6559">
                  <c:v>171000</c:v>
                </c:pt>
                <c:pt idx="6560">
                  <c:v>202500</c:v>
                </c:pt>
                <c:pt idx="6561">
                  <c:v>225000</c:v>
                </c:pt>
                <c:pt idx="6562">
                  <c:v>135000</c:v>
                </c:pt>
                <c:pt idx="6563">
                  <c:v>247500</c:v>
                </c:pt>
                <c:pt idx="6564">
                  <c:v>135000</c:v>
                </c:pt>
                <c:pt idx="6565">
                  <c:v>202500</c:v>
                </c:pt>
                <c:pt idx="6566">
                  <c:v>270000</c:v>
                </c:pt>
                <c:pt idx="6567">
                  <c:v>157500</c:v>
                </c:pt>
                <c:pt idx="6568">
                  <c:v>180000</c:v>
                </c:pt>
                <c:pt idx="6569">
                  <c:v>225000</c:v>
                </c:pt>
                <c:pt idx="6570">
                  <c:v>351000</c:v>
                </c:pt>
                <c:pt idx="6571">
                  <c:v>157500</c:v>
                </c:pt>
                <c:pt idx="6572">
                  <c:v>112500</c:v>
                </c:pt>
                <c:pt idx="6573">
                  <c:v>121500</c:v>
                </c:pt>
                <c:pt idx="6574">
                  <c:v>135000</c:v>
                </c:pt>
                <c:pt idx="6575">
                  <c:v>135000</c:v>
                </c:pt>
                <c:pt idx="6576">
                  <c:v>45000</c:v>
                </c:pt>
                <c:pt idx="6577">
                  <c:v>180000</c:v>
                </c:pt>
                <c:pt idx="6578">
                  <c:v>315000</c:v>
                </c:pt>
                <c:pt idx="6579">
                  <c:v>112500</c:v>
                </c:pt>
                <c:pt idx="6580">
                  <c:v>220500</c:v>
                </c:pt>
                <c:pt idx="6581">
                  <c:v>63000</c:v>
                </c:pt>
                <c:pt idx="6582">
                  <c:v>405000</c:v>
                </c:pt>
                <c:pt idx="6583">
                  <c:v>202500</c:v>
                </c:pt>
                <c:pt idx="6584">
                  <c:v>225000</c:v>
                </c:pt>
                <c:pt idx="6585">
                  <c:v>144000</c:v>
                </c:pt>
                <c:pt idx="6586">
                  <c:v>337500</c:v>
                </c:pt>
                <c:pt idx="6587">
                  <c:v>117000</c:v>
                </c:pt>
                <c:pt idx="6588">
                  <c:v>63000</c:v>
                </c:pt>
                <c:pt idx="6589">
                  <c:v>180000</c:v>
                </c:pt>
                <c:pt idx="6590">
                  <c:v>54000</c:v>
                </c:pt>
                <c:pt idx="6591">
                  <c:v>135000</c:v>
                </c:pt>
                <c:pt idx="6592">
                  <c:v>112500</c:v>
                </c:pt>
                <c:pt idx="6593">
                  <c:v>130500</c:v>
                </c:pt>
                <c:pt idx="6594">
                  <c:v>90000</c:v>
                </c:pt>
                <c:pt idx="6595">
                  <c:v>162000</c:v>
                </c:pt>
                <c:pt idx="6596">
                  <c:v>112500</c:v>
                </c:pt>
                <c:pt idx="6597">
                  <c:v>103500</c:v>
                </c:pt>
                <c:pt idx="6598">
                  <c:v>72000</c:v>
                </c:pt>
                <c:pt idx="6599">
                  <c:v>202500</c:v>
                </c:pt>
                <c:pt idx="6600">
                  <c:v>157500</c:v>
                </c:pt>
                <c:pt idx="6601">
                  <c:v>360000</c:v>
                </c:pt>
                <c:pt idx="6602">
                  <c:v>81000</c:v>
                </c:pt>
                <c:pt idx="6603">
                  <c:v>180000</c:v>
                </c:pt>
                <c:pt idx="6604">
                  <c:v>202500</c:v>
                </c:pt>
                <c:pt idx="6605">
                  <c:v>112500</c:v>
                </c:pt>
                <c:pt idx="6606">
                  <c:v>162000</c:v>
                </c:pt>
                <c:pt idx="6607">
                  <c:v>135000</c:v>
                </c:pt>
                <c:pt idx="6608">
                  <c:v>121500</c:v>
                </c:pt>
                <c:pt idx="6609">
                  <c:v>135000</c:v>
                </c:pt>
                <c:pt idx="6610">
                  <c:v>135000</c:v>
                </c:pt>
                <c:pt idx="6611">
                  <c:v>81000</c:v>
                </c:pt>
                <c:pt idx="6612">
                  <c:v>112500</c:v>
                </c:pt>
                <c:pt idx="6613">
                  <c:v>270000</c:v>
                </c:pt>
                <c:pt idx="6614">
                  <c:v>67500</c:v>
                </c:pt>
                <c:pt idx="6615">
                  <c:v>112500</c:v>
                </c:pt>
                <c:pt idx="6616">
                  <c:v>90000</c:v>
                </c:pt>
                <c:pt idx="6617">
                  <c:v>29250</c:v>
                </c:pt>
                <c:pt idx="6618">
                  <c:v>270000</c:v>
                </c:pt>
                <c:pt idx="6619">
                  <c:v>112500</c:v>
                </c:pt>
                <c:pt idx="6620">
                  <c:v>67500</c:v>
                </c:pt>
                <c:pt idx="6621">
                  <c:v>225000</c:v>
                </c:pt>
                <c:pt idx="6622">
                  <c:v>387000</c:v>
                </c:pt>
                <c:pt idx="6623">
                  <c:v>180000</c:v>
                </c:pt>
                <c:pt idx="6624">
                  <c:v>180000</c:v>
                </c:pt>
                <c:pt idx="6625">
                  <c:v>220500</c:v>
                </c:pt>
                <c:pt idx="6626">
                  <c:v>157500</c:v>
                </c:pt>
                <c:pt idx="6627">
                  <c:v>180000</c:v>
                </c:pt>
                <c:pt idx="6628">
                  <c:v>270000</c:v>
                </c:pt>
                <c:pt idx="6629">
                  <c:v>83250</c:v>
                </c:pt>
                <c:pt idx="6630">
                  <c:v>81000</c:v>
                </c:pt>
                <c:pt idx="6631">
                  <c:v>157500</c:v>
                </c:pt>
                <c:pt idx="6632">
                  <c:v>157500</c:v>
                </c:pt>
                <c:pt idx="6633">
                  <c:v>202500</c:v>
                </c:pt>
                <c:pt idx="6634">
                  <c:v>157500</c:v>
                </c:pt>
                <c:pt idx="6635">
                  <c:v>225000</c:v>
                </c:pt>
                <c:pt idx="6636">
                  <c:v>135000</c:v>
                </c:pt>
                <c:pt idx="6637">
                  <c:v>153000</c:v>
                </c:pt>
                <c:pt idx="6638">
                  <c:v>180000</c:v>
                </c:pt>
                <c:pt idx="6639">
                  <c:v>135000</c:v>
                </c:pt>
                <c:pt idx="6640">
                  <c:v>337500</c:v>
                </c:pt>
                <c:pt idx="6641">
                  <c:v>225000</c:v>
                </c:pt>
                <c:pt idx="6642">
                  <c:v>67500</c:v>
                </c:pt>
                <c:pt idx="6643">
                  <c:v>90000</c:v>
                </c:pt>
                <c:pt idx="6644">
                  <c:v>135000</c:v>
                </c:pt>
                <c:pt idx="6645">
                  <c:v>180000</c:v>
                </c:pt>
                <c:pt idx="6646">
                  <c:v>220500</c:v>
                </c:pt>
                <c:pt idx="6647">
                  <c:v>315000</c:v>
                </c:pt>
                <c:pt idx="6648">
                  <c:v>202500</c:v>
                </c:pt>
                <c:pt idx="6649">
                  <c:v>238500</c:v>
                </c:pt>
                <c:pt idx="6650">
                  <c:v>180000</c:v>
                </c:pt>
                <c:pt idx="6651">
                  <c:v>157500</c:v>
                </c:pt>
                <c:pt idx="6652">
                  <c:v>112500</c:v>
                </c:pt>
                <c:pt idx="6653">
                  <c:v>135000</c:v>
                </c:pt>
                <c:pt idx="6654">
                  <c:v>450000</c:v>
                </c:pt>
                <c:pt idx="6655">
                  <c:v>225000</c:v>
                </c:pt>
                <c:pt idx="6656">
                  <c:v>225000</c:v>
                </c:pt>
                <c:pt idx="6657">
                  <c:v>225000</c:v>
                </c:pt>
                <c:pt idx="6658">
                  <c:v>139500</c:v>
                </c:pt>
                <c:pt idx="6659">
                  <c:v>135000</c:v>
                </c:pt>
                <c:pt idx="6660">
                  <c:v>123750</c:v>
                </c:pt>
                <c:pt idx="6661">
                  <c:v>103500</c:v>
                </c:pt>
                <c:pt idx="6662">
                  <c:v>81000</c:v>
                </c:pt>
                <c:pt idx="6663">
                  <c:v>225000</c:v>
                </c:pt>
                <c:pt idx="6664">
                  <c:v>306000</c:v>
                </c:pt>
                <c:pt idx="6665">
                  <c:v>112500</c:v>
                </c:pt>
                <c:pt idx="6666">
                  <c:v>112500</c:v>
                </c:pt>
                <c:pt idx="6667">
                  <c:v>100800</c:v>
                </c:pt>
                <c:pt idx="6668">
                  <c:v>112500</c:v>
                </c:pt>
                <c:pt idx="6669">
                  <c:v>202500</c:v>
                </c:pt>
                <c:pt idx="6670">
                  <c:v>283500</c:v>
                </c:pt>
                <c:pt idx="6671">
                  <c:v>180000</c:v>
                </c:pt>
                <c:pt idx="6672">
                  <c:v>135000</c:v>
                </c:pt>
                <c:pt idx="6673">
                  <c:v>112500</c:v>
                </c:pt>
                <c:pt idx="6674">
                  <c:v>67500</c:v>
                </c:pt>
                <c:pt idx="6675">
                  <c:v>292500</c:v>
                </c:pt>
                <c:pt idx="6676">
                  <c:v>99000</c:v>
                </c:pt>
                <c:pt idx="6677">
                  <c:v>90000</c:v>
                </c:pt>
                <c:pt idx="6678">
                  <c:v>225000</c:v>
                </c:pt>
                <c:pt idx="6679">
                  <c:v>90000</c:v>
                </c:pt>
                <c:pt idx="6680">
                  <c:v>90000</c:v>
                </c:pt>
                <c:pt idx="6681">
                  <c:v>67500</c:v>
                </c:pt>
                <c:pt idx="6682">
                  <c:v>49500</c:v>
                </c:pt>
                <c:pt idx="6683">
                  <c:v>157500</c:v>
                </c:pt>
                <c:pt idx="6684">
                  <c:v>247500</c:v>
                </c:pt>
                <c:pt idx="6685">
                  <c:v>157500</c:v>
                </c:pt>
                <c:pt idx="6686">
                  <c:v>126000</c:v>
                </c:pt>
                <c:pt idx="6687">
                  <c:v>63000</c:v>
                </c:pt>
                <c:pt idx="6688">
                  <c:v>126000</c:v>
                </c:pt>
                <c:pt idx="6689">
                  <c:v>270000</c:v>
                </c:pt>
                <c:pt idx="6690">
                  <c:v>85500</c:v>
                </c:pt>
                <c:pt idx="6691">
                  <c:v>49500</c:v>
                </c:pt>
                <c:pt idx="6692">
                  <c:v>180000</c:v>
                </c:pt>
                <c:pt idx="6693">
                  <c:v>128250</c:v>
                </c:pt>
                <c:pt idx="6694">
                  <c:v>49500</c:v>
                </c:pt>
                <c:pt idx="6695">
                  <c:v>157500</c:v>
                </c:pt>
                <c:pt idx="6696">
                  <c:v>60750</c:v>
                </c:pt>
                <c:pt idx="6697">
                  <c:v>144000</c:v>
                </c:pt>
                <c:pt idx="6698">
                  <c:v>292500</c:v>
                </c:pt>
                <c:pt idx="6699">
                  <c:v>90000</c:v>
                </c:pt>
                <c:pt idx="6700">
                  <c:v>315000</c:v>
                </c:pt>
                <c:pt idx="6701">
                  <c:v>270000</c:v>
                </c:pt>
                <c:pt idx="6702">
                  <c:v>135000</c:v>
                </c:pt>
                <c:pt idx="6703">
                  <c:v>292500</c:v>
                </c:pt>
                <c:pt idx="6704">
                  <c:v>135000</c:v>
                </c:pt>
                <c:pt idx="6705">
                  <c:v>189000</c:v>
                </c:pt>
                <c:pt idx="6706">
                  <c:v>126000</c:v>
                </c:pt>
                <c:pt idx="6707">
                  <c:v>261000</c:v>
                </c:pt>
                <c:pt idx="6708">
                  <c:v>121500</c:v>
                </c:pt>
                <c:pt idx="6709">
                  <c:v>76500</c:v>
                </c:pt>
                <c:pt idx="6710">
                  <c:v>135000</c:v>
                </c:pt>
                <c:pt idx="6711">
                  <c:v>112500</c:v>
                </c:pt>
                <c:pt idx="6712">
                  <c:v>225000</c:v>
                </c:pt>
                <c:pt idx="6713">
                  <c:v>225000</c:v>
                </c:pt>
                <c:pt idx="6714">
                  <c:v>202500</c:v>
                </c:pt>
                <c:pt idx="6715">
                  <c:v>90000</c:v>
                </c:pt>
                <c:pt idx="6716">
                  <c:v>630000</c:v>
                </c:pt>
                <c:pt idx="6717">
                  <c:v>270000</c:v>
                </c:pt>
                <c:pt idx="6718">
                  <c:v>180000</c:v>
                </c:pt>
                <c:pt idx="6719">
                  <c:v>108000</c:v>
                </c:pt>
                <c:pt idx="6720">
                  <c:v>157500</c:v>
                </c:pt>
                <c:pt idx="6721">
                  <c:v>67500</c:v>
                </c:pt>
                <c:pt idx="6722">
                  <c:v>180000</c:v>
                </c:pt>
                <c:pt idx="6723">
                  <c:v>216000</c:v>
                </c:pt>
                <c:pt idx="6724">
                  <c:v>103500</c:v>
                </c:pt>
                <c:pt idx="6725">
                  <c:v>112500</c:v>
                </c:pt>
                <c:pt idx="6726">
                  <c:v>247500</c:v>
                </c:pt>
                <c:pt idx="6727">
                  <c:v>112500</c:v>
                </c:pt>
                <c:pt idx="6728">
                  <c:v>157500</c:v>
                </c:pt>
                <c:pt idx="6729">
                  <c:v>67500</c:v>
                </c:pt>
                <c:pt idx="6730">
                  <c:v>157500</c:v>
                </c:pt>
                <c:pt idx="6731">
                  <c:v>121500</c:v>
                </c:pt>
                <c:pt idx="6732">
                  <c:v>135000</c:v>
                </c:pt>
                <c:pt idx="6733">
                  <c:v>315000</c:v>
                </c:pt>
                <c:pt idx="6734">
                  <c:v>162000</c:v>
                </c:pt>
                <c:pt idx="6735">
                  <c:v>225000</c:v>
                </c:pt>
                <c:pt idx="6736">
                  <c:v>180000</c:v>
                </c:pt>
                <c:pt idx="6737">
                  <c:v>112500</c:v>
                </c:pt>
                <c:pt idx="6738">
                  <c:v>225000</c:v>
                </c:pt>
                <c:pt idx="6739">
                  <c:v>247500</c:v>
                </c:pt>
                <c:pt idx="6740">
                  <c:v>72000</c:v>
                </c:pt>
                <c:pt idx="6741">
                  <c:v>135000</c:v>
                </c:pt>
                <c:pt idx="6742">
                  <c:v>225000</c:v>
                </c:pt>
                <c:pt idx="6743">
                  <c:v>99000</c:v>
                </c:pt>
                <c:pt idx="6744">
                  <c:v>225000</c:v>
                </c:pt>
                <c:pt idx="6745">
                  <c:v>112500</c:v>
                </c:pt>
                <c:pt idx="6746">
                  <c:v>292500</c:v>
                </c:pt>
                <c:pt idx="6747">
                  <c:v>450000</c:v>
                </c:pt>
                <c:pt idx="6748">
                  <c:v>99000</c:v>
                </c:pt>
                <c:pt idx="6749">
                  <c:v>90000</c:v>
                </c:pt>
                <c:pt idx="6750">
                  <c:v>225000</c:v>
                </c:pt>
                <c:pt idx="6751">
                  <c:v>171000</c:v>
                </c:pt>
                <c:pt idx="6752">
                  <c:v>157500</c:v>
                </c:pt>
                <c:pt idx="6753">
                  <c:v>198000</c:v>
                </c:pt>
                <c:pt idx="6754">
                  <c:v>180000</c:v>
                </c:pt>
                <c:pt idx="6755">
                  <c:v>202500</c:v>
                </c:pt>
                <c:pt idx="6756">
                  <c:v>112500</c:v>
                </c:pt>
                <c:pt idx="6757">
                  <c:v>135000</c:v>
                </c:pt>
                <c:pt idx="6758">
                  <c:v>292500</c:v>
                </c:pt>
                <c:pt idx="6759">
                  <c:v>261000</c:v>
                </c:pt>
                <c:pt idx="6760">
                  <c:v>90000</c:v>
                </c:pt>
                <c:pt idx="6761">
                  <c:v>144000</c:v>
                </c:pt>
                <c:pt idx="6762">
                  <c:v>135000</c:v>
                </c:pt>
                <c:pt idx="6763">
                  <c:v>270000</c:v>
                </c:pt>
                <c:pt idx="6764">
                  <c:v>247500</c:v>
                </c:pt>
                <c:pt idx="6765">
                  <c:v>202500</c:v>
                </c:pt>
                <c:pt idx="6766">
                  <c:v>157500</c:v>
                </c:pt>
                <c:pt idx="6767">
                  <c:v>103500</c:v>
                </c:pt>
                <c:pt idx="6768">
                  <c:v>153000</c:v>
                </c:pt>
                <c:pt idx="6769">
                  <c:v>180000</c:v>
                </c:pt>
                <c:pt idx="6770">
                  <c:v>180000</c:v>
                </c:pt>
                <c:pt idx="6771">
                  <c:v>112500</c:v>
                </c:pt>
                <c:pt idx="6772">
                  <c:v>225000</c:v>
                </c:pt>
                <c:pt idx="6773">
                  <c:v>112500</c:v>
                </c:pt>
                <c:pt idx="6774">
                  <c:v>45000</c:v>
                </c:pt>
                <c:pt idx="6775">
                  <c:v>135000</c:v>
                </c:pt>
                <c:pt idx="6776">
                  <c:v>202500</c:v>
                </c:pt>
                <c:pt idx="6777">
                  <c:v>54000</c:v>
                </c:pt>
                <c:pt idx="6778">
                  <c:v>72000</c:v>
                </c:pt>
                <c:pt idx="6779">
                  <c:v>157500</c:v>
                </c:pt>
                <c:pt idx="6780">
                  <c:v>247500</c:v>
                </c:pt>
                <c:pt idx="6781">
                  <c:v>270000</c:v>
                </c:pt>
                <c:pt idx="6782">
                  <c:v>157500</c:v>
                </c:pt>
                <c:pt idx="6783">
                  <c:v>225000</c:v>
                </c:pt>
                <c:pt idx="6784">
                  <c:v>90000</c:v>
                </c:pt>
                <c:pt idx="6785">
                  <c:v>157500</c:v>
                </c:pt>
                <c:pt idx="6786">
                  <c:v>270000</c:v>
                </c:pt>
                <c:pt idx="6787">
                  <c:v>112500</c:v>
                </c:pt>
                <c:pt idx="6788">
                  <c:v>135000</c:v>
                </c:pt>
                <c:pt idx="6789">
                  <c:v>360000</c:v>
                </c:pt>
                <c:pt idx="6790">
                  <c:v>270000</c:v>
                </c:pt>
                <c:pt idx="6791">
                  <c:v>135000</c:v>
                </c:pt>
                <c:pt idx="6792">
                  <c:v>180000</c:v>
                </c:pt>
                <c:pt idx="6793">
                  <c:v>90000</c:v>
                </c:pt>
                <c:pt idx="6794">
                  <c:v>180000</c:v>
                </c:pt>
                <c:pt idx="6795">
                  <c:v>135000</c:v>
                </c:pt>
                <c:pt idx="6796">
                  <c:v>225000</c:v>
                </c:pt>
                <c:pt idx="6797">
                  <c:v>139500</c:v>
                </c:pt>
                <c:pt idx="6798">
                  <c:v>99000</c:v>
                </c:pt>
                <c:pt idx="6799">
                  <c:v>135000</c:v>
                </c:pt>
                <c:pt idx="6800">
                  <c:v>292500</c:v>
                </c:pt>
                <c:pt idx="6801">
                  <c:v>270000</c:v>
                </c:pt>
                <c:pt idx="6802">
                  <c:v>225000</c:v>
                </c:pt>
                <c:pt idx="6803">
                  <c:v>112500</c:v>
                </c:pt>
                <c:pt idx="6804">
                  <c:v>180000</c:v>
                </c:pt>
                <c:pt idx="6805">
                  <c:v>148500</c:v>
                </c:pt>
                <c:pt idx="6806">
                  <c:v>135000</c:v>
                </c:pt>
                <c:pt idx="6807">
                  <c:v>112500</c:v>
                </c:pt>
                <c:pt idx="6808">
                  <c:v>157500</c:v>
                </c:pt>
                <c:pt idx="6809">
                  <c:v>180000</c:v>
                </c:pt>
                <c:pt idx="6810">
                  <c:v>90000</c:v>
                </c:pt>
                <c:pt idx="6811">
                  <c:v>189000</c:v>
                </c:pt>
                <c:pt idx="6812">
                  <c:v>112500</c:v>
                </c:pt>
                <c:pt idx="6813">
                  <c:v>292500</c:v>
                </c:pt>
                <c:pt idx="6814">
                  <c:v>157500</c:v>
                </c:pt>
                <c:pt idx="6815">
                  <c:v>189000</c:v>
                </c:pt>
                <c:pt idx="6816">
                  <c:v>202500</c:v>
                </c:pt>
                <c:pt idx="6817">
                  <c:v>157500</c:v>
                </c:pt>
                <c:pt idx="6818">
                  <c:v>450000</c:v>
                </c:pt>
                <c:pt idx="6819">
                  <c:v>180000</c:v>
                </c:pt>
                <c:pt idx="6820">
                  <c:v>112500</c:v>
                </c:pt>
                <c:pt idx="6821">
                  <c:v>112500</c:v>
                </c:pt>
                <c:pt idx="6822">
                  <c:v>117000</c:v>
                </c:pt>
                <c:pt idx="6823">
                  <c:v>225000</c:v>
                </c:pt>
                <c:pt idx="6824">
                  <c:v>180000</c:v>
                </c:pt>
                <c:pt idx="6825">
                  <c:v>135000</c:v>
                </c:pt>
                <c:pt idx="6826">
                  <c:v>72000</c:v>
                </c:pt>
                <c:pt idx="6827">
                  <c:v>90000</c:v>
                </c:pt>
                <c:pt idx="6828">
                  <c:v>135000</c:v>
                </c:pt>
                <c:pt idx="6829">
                  <c:v>90000</c:v>
                </c:pt>
                <c:pt idx="6830">
                  <c:v>54000</c:v>
                </c:pt>
                <c:pt idx="6831">
                  <c:v>157500</c:v>
                </c:pt>
                <c:pt idx="6832">
                  <c:v>135000</c:v>
                </c:pt>
                <c:pt idx="6833">
                  <c:v>260613</c:v>
                </c:pt>
                <c:pt idx="6834">
                  <c:v>135000</c:v>
                </c:pt>
                <c:pt idx="6835">
                  <c:v>157500</c:v>
                </c:pt>
                <c:pt idx="6836">
                  <c:v>315000</c:v>
                </c:pt>
                <c:pt idx="6837">
                  <c:v>67500</c:v>
                </c:pt>
                <c:pt idx="6838">
                  <c:v>225000</c:v>
                </c:pt>
                <c:pt idx="6839">
                  <c:v>202500</c:v>
                </c:pt>
                <c:pt idx="6840">
                  <c:v>49500</c:v>
                </c:pt>
                <c:pt idx="6841">
                  <c:v>67500</c:v>
                </c:pt>
                <c:pt idx="6842">
                  <c:v>292500</c:v>
                </c:pt>
                <c:pt idx="6843">
                  <c:v>112500</c:v>
                </c:pt>
                <c:pt idx="6844">
                  <c:v>112500</c:v>
                </c:pt>
                <c:pt idx="6845">
                  <c:v>270000</c:v>
                </c:pt>
                <c:pt idx="6846">
                  <c:v>180000</c:v>
                </c:pt>
                <c:pt idx="6847">
                  <c:v>135000</c:v>
                </c:pt>
                <c:pt idx="6848">
                  <c:v>180000</c:v>
                </c:pt>
                <c:pt idx="6849">
                  <c:v>157500</c:v>
                </c:pt>
                <c:pt idx="6850">
                  <c:v>360000</c:v>
                </c:pt>
                <c:pt idx="6851">
                  <c:v>135000</c:v>
                </c:pt>
                <c:pt idx="6852">
                  <c:v>225000</c:v>
                </c:pt>
                <c:pt idx="6853">
                  <c:v>202500</c:v>
                </c:pt>
                <c:pt idx="6854">
                  <c:v>67500</c:v>
                </c:pt>
                <c:pt idx="6855">
                  <c:v>202500</c:v>
                </c:pt>
                <c:pt idx="6856">
                  <c:v>135000</c:v>
                </c:pt>
                <c:pt idx="6857">
                  <c:v>126000</c:v>
                </c:pt>
                <c:pt idx="6858">
                  <c:v>112500</c:v>
                </c:pt>
                <c:pt idx="6859">
                  <c:v>292500</c:v>
                </c:pt>
                <c:pt idx="6860">
                  <c:v>225000</c:v>
                </c:pt>
                <c:pt idx="6861">
                  <c:v>225000</c:v>
                </c:pt>
                <c:pt idx="6862">
                  <c:v>135000</c:v>
                </c:pt>
                <c:pt idx="6863">
                  <c:v>157500</c:v>
                </c:pt>
                <c:pt idx="6864">
                  <c:v>135000</c:v>
                </c:pt>
                <c:pt idx="6865">
                  <c:v>184500</c:v>
                </c:pt>
                <c:pt idx="6866">
                  <c:v>162000</c:v>
                </c:pt>
                <c:pt idx="6867">
                  <c:v>112500</c:v>
                </c:pt>
                <c:pt idx="6868">
                  <c:v>90000</c:v>
                </c:pt>
                <c:pt idx="6869">
                  <c:v>360000</c:v>
                </c:pt>
                <c:pt idx="6870">
                  <c:v>135000</c:v>
                </c:pt>
                <c:pt idx="6871">
                  <c:v>225000</c:v>
                </c:pt>
                <c:pt idx="6872">
                  <c:v>112500</c:v>
                </c:pt>
                <c:pt idx="6873">
                  <c:v>117000</c:v>
                </c:pt>
                <c:pt idx="6874">
                  <c:v>135000</c:v>
                </c:pt>
                <c:pt idx="6875">
                  <c:v>90000</c:v>
                </c:pt>
                <c:pt idx="6876">
                  <c:v>225000</c:v>
                </c:pt>
                <c:pt idx="6877">
                  <c:v>360000</c:v>
                </c:pt>
                <c:pt idx="6878">
                  <c:v>202500</c:v>
                </c:pt>
                <c:pt idx="6879">
                  <c:v>90000</c:v>
                </c:pt>
                <c:pt idx="6880">
                  <c:v>247500</c:v>
                </c:pt>
                <c:pt idx="6881">
                  <c:v>90000</c:v>
                </c:pt>
                <c:pt idx="6882">
                  <c:v>108000</c:v>
                </c:pt>
                <c:pt idx="6883">
                  <c:v>234000</c:v>
                </c:pt>
                <c:pt idx="6884">
                  <c:v>71662.5</c:v>
                </c:pt>
                <c:pt idx="6885">
                  <c:v>135000</c:v>
                </c:pt>
                <c:pt idx="6886">
                  <c:v>360000</c:v>
                </c:pt>
                <c:pt idx="6887">
                  <c:v>135000</c:v>
                </c:pt>
                <c:pt idx="6888">
                  <c:v>76500</c:v>
                </c:pt>
                <c:pt idx="6889">
                  <c:v>247500</c:v>
                </c:pt>
                <c:pt idx="6890">
                  <c:v>337500</c:v>
                </c:pt>
                <c:pt idx="6891">
                  <c:v>112500</c:v>
                </c:pt>
                <c:pt idx="6892">
                  <c:v>81000</c:v>
                </c:pt>
                <c:pt idx="6893">
                  <c:v>270000</c:v>
                </c:pt>
                <c:pt idx="6894">
                  <c:v>67500</c:v>
                </c:pt>
                <c:pt idx="6895">
                  <c:v>90000</c:v>
                </c:pt>
                <c:pt idx="6896">
                  <c:v>157500</c:v>
                </c:pt>
                <c:pt idx="6897">
                  <c:v>180000</c:v>
                </c:pt>
                <c:pt idx="6898">
                  <c:v>216000</c:v>
                </c:pt>
                <c:pt idx="6899">
                  <c:v>135000</c:v>
                </c:pt>
                <c:pt idx="6900">
                  <c:v>202500</c:v>
                </c:pt>
                <c:pt idx="6901">
                  <c:v>171000</c:v>
                </c:pt>
                <c:pt idx="6902">
                  <c:v>202500</c:v>
                </c:pt>
                <c:pt idx="6903">
                  <c:v>193500</c:v>
                </c:pt>
                <c:pt idx="6904">
                  <c:v>126000</c:v>
                </c:pt>
                <c:pt idx="6905">
                  <c:v>103401</c:v>
                </c:pt>
                <c:pt idx="6906">
                  <c:v>99000</c:v>
                </c:pt>
                <c:pt idx="6907">
                  <c:v>67500</c:v>
                </c:pt>
                <c:pt idx="6908">
                  <c:v>180000</c:v>
                </c:pt>
                <c:pt idx="6909">
                  <c:v>90000</c:v>
                </c:pt>
                <c:pt idx="6910">
                  <c:v>117000</c:v>
                </c:pt>
                <c:pt idx="6911">
                  <c:v>202500</c:v>
                </c:pt>
                <c:pt idx="6912">
                  <c:v>135000</c:v>
                </c:pt>
                <c:pt idx="6913">
                  <c:v>165600</c:v>
                </c:pt>
                <c:pt idx="6914">
                  <c:v>225000</c:v>
                </c:pt>
                <c:pt idx="6915">
                  <c:v>135000</c:v>
                </c:pt>
                <c:pt idx="6916">
                  <c:v>180000</c:v>
                </c:pt>
                <c:pt idx="6917">
                  <c:v>135000</c:v>
                </c:pt>
                <c:pt idx="6918">
                  <c:v>135000</c:v>
                </c:pt>
                <c:pt idx="6919">
                  <c:v>81000</c:v>
                </c:pt>
                <c:pt idx="6920">
                  <c:v>135000</c:v>
                </c:pt>
                <c:pt idx="6921">
                  <c:v>135000</c:v>
                </c:pt>
                <c:pt idx="6922">
                  <c:v>225000</c:v>
                </c:pt>
                <c:pt idx="6923">
                  <c:v>157500</c:v>
                </c:pt>
                <c:pt idx="6924">
                  <c:v>81000</c:v>
                </c:pt>
                <c:pt idx="6925">
                  <c:v>45000</c:v>
                </c:pt>
                <c:pt idx="6926">
                  <c:v>117000</c:v>
                </c:pt>
                <c:pt idx="6927">
                  <c:v>112500</c:v>
                </c:pt>
                <c:pt idx="6928">
                  <c:v>202500</c:v>
                </c:pt>
                <c:pt idx="6929">
                  <c:v>450000</c:v>
                </c:pt>
                <c:pt idx="6930">
                  <c:v>94500</c:v>
                </c:pt>
                <c:pt idx="6931">
                  <c:v>112500</c:v>
                </c:pt>
                <c:pt idx="6932">
                  <c:v>247500</c:v>
                </c:pt>
                <c:pt idx="6933">
                  <c:v>135000</c:v>
                </c:pt>
                <c:pt idx="6934">
                  <c:v>90000</c:v>
                </c:pt>
                <c:pt idx="6935">
                  <c:v>180000</c:v>
                </c:pt>
                <c:pt idx="6936">
                  <c:v>157500</c:v>
                </c:pt>
                <c:pt idx="6937">
                  <c:v>270000</c:v>
                </c:pt>
                <c:pt idx="6938">
                  <c:v>121500</c:v>
                </c:pt>
                <c:pt idx="6939">
                  <c:v>202500</c:v>
                </c:pt>
                <c:pt idx="6940">
                  <c:v>135000</c:v>
                </c:pt>
                <c:pt idx="6941">
                  <c:v>135000</c:v>
                </c:pt>
                <c:pt idx="6942">
                  <c:v>157500</c:v>
                </c:pt>
                <c:pt idx="6943">
                  <c:v>225000</c:v>
                </c:pt>
                <c:pt idx="6944">
                  <c:v>157500</c:v>
                </c:pt>
                <c:pt idx="6945">
                  <c:v>157500</c:v>
                </c:pt>
                <c:pt idx="6946">
                  <c:v>180000</c:v>
                </c:pt>
                <c:pt idx="6947">
                  <c:v>67500</c:v>
                </c:pt>
                <c:pt idx="6948">
                  <c:v>225000</c:v>
                </c:pt>
                <c:pt idx="6949">
                  <c:v>540000</c:v>
                </c:pt>
                <c:pt idx="6950">
                  <c:v>180000</c:v>
                </c:pt>
                <c:pt idx="6951">
                  <c:v>112500</c:v>
                </c:pt>
                <c:pt idx="6952">
                  <c:v>157500</c:v>
                </c:pt>
                <c:pt idx="6953">
                  <c:v>153000</c:v>
                </c:pt>
                <c:pt idx="6954">
                  <c:v>126000</c:v>
                </c:pt>
                <c:pt idx="6955">
                  <c:v>112500</c:v>
                </c:pt>
                <c:pt idx="6956">
                  <c:v>180000</c:v>
                </c:pt>
                <c:pt idx="6957">
                  <c:v>130500</c:v>
                </c:pt>
                <c:pt idx="6958">
                  <c:v>112500</c:v>
                </c:pt>
                <c:pt idx="6959">
                  <c:v>90000</c:v>
                </c:pt>
                <c:pt idx="6960">
                  <c:v>112500</c:v>
                </c:pt>
                <c:pt idx="6961">
                  <c:v>135000</c:v>
                </c:pt>
                <c:pt idx="6962">
                  <c:v>162000</c:v>
                </c:pt>
                <c:pt idx="6963">
                  <c:v>180000</c:v>
                </c:pt>
                <c:pt idx="6964">
                  <c:v>157500</c:v>
                </c:pt>
                <c:pt idx="6965">
                  <c:v>115200</c:v>
                </c:pt>
                <c:pt idx="6966">
                  <c:v>45000</c:v>
                </c:pt>
                <c:pt idx="6967">
                  <c:v>225000</c:v>
                </c:pt>
                <c:pt idx="6968">
                  <c:v>135000</c:v>
                </c:pt>
                <c:pt idx="6969">
                  <c:v>247500</c:v>
                </c:pt>
                <c:pt idx="6970">
                  <c:v>135000</c:v>
                </c:pt>
                <c:pt idx="6971">
                  <c:v>202500</c:v>
                </c:pt>
                <c:pt idx="6972">
                  <c:v>135000</c:v>
                </c:pt>
                <c:pt idx="6973">
                  <c:v>112500</c:v>
                </c:pt>
                <c:pt idx="6974">
                  <c:v>90000</c:v>
                </c:pt>
                <c:pt idx="6975">
                  <c:v>202500</c:v>
                </c:pt>
                <c:pt idx="6976">
                  <c:v>130500</c:v>
                </c:pt>
                <c:pt idx="6977">
                  <c:v>360000</c:v>
                </c:pt>
                <c:pt idx="6978">
                  <c:v>202500</c:v>
                </c:pt>
                <c:pt idx="6979">
                  <c:v>202500</c:v>
                </c:pt>
                <c:pt idx="6980">
                  <c:v>135000</c:v>
                </c:pt>
                <c:pt idx="6981">
                  <c:v>135000</c:v>
                </c:pt>
                <c:pt idx="6982">
                  <c:v>171000</c:v>
                </c:pt>
                <c:pt idx="6983">
                  <c:v>117000</c:v>
                </c:pt>
                <c:pt idx="6984">
                  <c:v>112500</c:v>
                </c:pt>
                <c:pt idx="6985">
                  <c:v>112500</c:v>
                </c:pt>
                <c:pt idx="6986">
                  <c:v>126000</c:v>
                </c:pt>
                <c:pt idx="6987">
                  <c:v>225000</c:v>
                </c:pt>
                <c:pt idx="6988">
                  <c:v>180000</c:v>
                </c:pt>
                <c:pt idx="6989">
                  <c:v>99000</c:v>
                </c:pt>
                <c:pt idx="6990">
                  <c:v>90000</c:v>
                </c:pt>
                <c:pt idx="6991">
                  <c:v>157500</c:v>
                </c:pt>
                <c:pt idx="6992">
                  <c:v>180000</c:v>
                </c:pt>
                <c:pt idx="6993">
                  <c:v>112500</c:v>
                </c:pt>
                <c:pt idx="6994">
                  <c:v>180000</c:v>
                </c:pt>
                <c:pt idx="6995">
                  <c:v>135000</c:v>
                </c:pt>
                <c:pt idx="6996">
                  <c:v>153999</c:v>
                </c:pt>
                <c:pt idx="6997">
                  <c:v>135000</c:v>
                </c:pt>
                <c:pt idx="6998">
                  <c:v>310500</c:v>
                </c:pt>
                <c:pt idx="6999">
                  <c:v>130050</c:v>
                </c:pt>
                <c:pt idx="7000">
                  <c:v>211500</c:v>
                </c:pt>
                <c:pt idx="7001">
                  <c:v>225000</c:v>
                </c:pt>
                <c:pt idx="7002">
                  <c:v>225000</c:v>
                </c:pt>
                <c:pt idx="7003">
                  <c:v>252000</c:v>
                </c:pt>
                <c:pt idx="7004">
                  <c:v>112500</c:v>
                </c:pt>
                <c:pt idx="7005">
                  <c:v>103500</c:v>
                </c:pt>
                <c:pt idx="7006">
                  <c:v>126000</c:v>
                </c:pt>
                <c:pt idx="7007">
                  <c:v>87750</c:v>
                </c:pt>
                <c:pt idx="7008">
                  <c:v>315000</c:v>
                </c:pt>
                <c:pt idx="7009">
                  <c:v>121500</c:v>
                </c:pt>
                <c:pt idx="7010">
                  <c:v>76500</c:v>
                </c:pt>
                <c:pt idx="7011">
                  <c:v>45000</c:v>
                </c:pt>
                <c:pt idx="7012">
                  <c:v>180000</c:v>
                </c:pt>
                <c:pt idx="7013">
                  <c:v>126000</c:v>
                </c:pt>
                <c:pt idx="7014">
                  <c:v>135000</c:v>
                </c:pt>
                <c:pt idx="7015">
                  <c:v>67500</c:v>
                </c:pt>
                <c:pt idx="7016">
                  <c:v>202500</c:v>
                </c:pt>
                <c:pt idx="7017">
                  <c:v>630000</c:v>
                </c:pt>
                <c:pt idx="7018">
                  <c:v>202500</c:v>
                </c:pt>
                <c:pt idx="7019">
                  <c:v>90000</c:v>
                </c:pt>
                <c:pt idx="7020">
                  <c:v>211500</c:v>
                </c:pt>
                <c:pt idx="7021">
                  <c:v>94500</c:v>
                </c:pt>
                <c:pt idx="7022">
                  <c:v>72000</c:v>
                </c:pt>
                <c:pt idx="7023">
                  <c:v>157500</c:v>
                </c:pt>
                <c:pt idx="7024">
                  <c:v>99000</c:v>
                </c:pt>
                <c:pt idx="7025">
                  <c:v>180000</c:v>
                </c:pt>
                <c:pt idx="7026">
                  <c:v>238500</c:v>
                </c:pt>
                <c:pt idx="7027">
                  <c:v>193500</c:v>
                </c:pt>
                <c:pt idx="7028">
                  <c:v>180000</c:v>
                </c:pt>
                <c:pt idx="7029">
                  <c:v>112500</c:v>
                </c:pt>
                <c:pt idx="7030">
                  <c:v>225000</c:v>
                </c:pt>
                <c:pt idx="7031">
                  <c:v>67500</c:v>
                </c:pt>
                <c:pt idx="7032">
                  <c:v>157500</c:v>
                </c:pt>
                <c:pt idx="7033">
                  <c:v>450000</c:v>
                </c:pt>
                <c:pt idx="7034">
                  <c:v>405000</c:v>
                </c:pt>
                <c:pt idx="7035">
                  <c:v>180000</c:v>
                </c:pt>
                <c:pt idx="7036">
                  <c:v>112500</c:v>
                </c:pt>
                <c:pt idx="7037">
                  <c:v>85500</c:v>
                </c:pt>
                <c:pt idx="7038">
                  <c:v>148500</c:v>
                </c:pt>
                <c:pt idx="7039">
                  <c:v>67500</c:v>
                </c:pt>
                <c:pt idx="7040">
                  <c:v>135000</c:v>
                </c:pt>
                <c:pt idx="7041">
                  <c:v>117000</c:v>
                </c:pt>
                <c:pt idx="7042">
                  <c:v>56250</c:v>
                </c:pt>
                <c:pt idx="7043">
                  <c:v>135000</c:v>
                </c:pt>
                <c:pt idx="7044">
                  <c:v>112500</c:v>
                </c:pt>
                <c:pt idx="7045">
                  <c:v>405000</c:v>
                </c:pt>
                <c:pt idx="7046">
                  <c:v>166500</c:v>
                </c:pt>
                <c:pt idx="7047">
                  <c:v>135000</c:v>
                </c:pt>
                <c:pt idx="7048">
                  <c:v>103500</c:v>
                </c:pt>
                <c:pt idx="7049">
                  <c:v>81000</c:v>
                </c:pt>
                <c:pt idx="7050">
                  <c:v>225000</c:v>
                </c:pt>
                <c:pt idx="7051">
                  <c:v>382500</c:v>
                </c:pt>
                <c:pt idx="7052">
                  <c:v>135000</c:v>
                </c:pt>
                <c:pt idx="7053">
                  <c:v>135000</c:v>
                </c:pt>
                <c:pt idx="7054">
                  <c:v>180000</c:v>
                </c:pt>
                <c:pt idx="7055">
                  <c:v>94500</c:v>
                </c:pt>
                <c:pt idx="7056">
                  <c:v>202500</c:v>
                </c:pt>
                <c:pt idx="7057">
                  <c:v>121500</c:v>
                </c:pt>
                <c:pt idx="7058">
                  <c:v>225000</c:v>
                </c:pt>
                <c:pt idx="7059">
                  <c:v>135000</c:v>
                </c:pt>
                <c:pt idx="7060">
                  <c:v>112500</c:v>
                </c:pt>
                <c:pt idx="7061">
                  <c:v>382500</c:v>
                </c:pt>
                <c:pt idx="7062">
                  <c:v>180000</c:v>
                </c:pt>
                <c:pt idx="7063">
                  <c:v>103500</c:v>
                </c:pt>
                <c:pt idx="7064">
                  <c:v>67500</c:v>
                </c:pt>
                <c:pt idx="7065">
                  <c:v>112500</c:v>
                </c:pt>
                <c:pt idx="7066">
                  <c:v>67500</c:v>
                </c:pt>
                <c:pt idx="7067">
                  <c:v>180000</c:v>
                </c:pt>
                <c:pt idx="7068">
                  <c:v>121500</c:v>
                </c:pt>
                <c:pt idx="7069">
                  <c:v>126000</c:v>
                </c:pt>
                <c:pt idx="7070">
                  <c:v>112500</c:v>
                </c:pt>
                <c:pt idx="7071">
                  <c:v>180000</c:v>
                </c:pt>
                <c:pt idx="7072">
                  <c:v>90000</c:v>
                </c:pt>
                <c:pt idx="7073">
                  <c:v>243000</c:v>
                </c:pt>
                <c:pt idx="7074">
                  <c:v>220500</c:v>
                </c:pt>
                <c:pt idx="7075">
                  <c:v>72000</c:v>
                </c:pt>
                <c:pt idx="7076">
                  <c:v>301500</c:v>
                </c:pt>
                <c:pt idx="7077">
                  <c:v>193500</c:v>
                </c:pt>
                <c:pt idx="7078">
                  <c:v>180000</c:v>
                </c:pt>
                <c:pt idx="7079">
                  <c:v>112500</c:v>
                </c:pt>
                <c:pt idx="7080">
                  <c:v>180000</c:v>
                </c:pt>
                <c:pt idx="7081">
                  <c:v>90000</c:v>
                </c:pt>
                <c:pt idx="7082">
                  <c:v>270000</c:v>
                </c:pt>
                <c:pt idx="7083">
                  <c:v>135000</c:v>
                </c:pt>
                <c:pt idx="7084">
                  <c:v>225000</c:v>
                </c:pt>
                <c:pt idx="7085">
                  <c:v>90000</c:v>
                </c:pt>
                <c:pt idx="7086">
                  <c:v>126000</c:v>
                </c:pt>
                <c:pt idx="7087">
                  <c:v>180000</c:v>
                </c:pt>
                <c:pt idx="7088">
                  <c:v>225000</c:v>
                </c:pt>
                <c:pt idx="7089">
                  <c:v>67500</c:v>
                </c:pt>
                <c:pt idx="7090">
                  <c:v>216000</c:v>
                </c:pt>
                <c:pt idx="7091">
                  <c:v>108000</c:v>
                </c:pt>
                <c:pt idx="7092">
                  <c:v>270000</c:v>
                </c:pt>
                <c:pt idx="7093">
                  <c:v>81000</c:v>
                </c:pt>
                <c:pt idx="7094">
                  <c:v>315000</c:v>
                </c:pt>
                <c:pt idx="7095">
                  <c:v>180000</c:v>
                </c:pt>
                <c:pt idx="7096">
                  <c:v>225000</c:v>
                </c:pt>
                <c:pt idx="7097">
                  <c:v>90000</c:v>
                </c:pt>
                <c:pt idx="7098">
                  <c:v>270000</c:v>
                </c:pt>
                <c:pt idx="7099">
                  <c:v>540000</c:v>
                </c:pt>
                <c:pt idx="7100">
                  <c:v>135000</c:v>
                </c:pt>
                <c:pt idx="7101">
                  <c:v>90000</c:v>
                </c:pt>
                <c:pt idx="7102">
                  <c:v>157500</c:v>
                </c:pt>
                <c:pt idx="7103">
                  <c:v>234000</c:v>
                </c:pt>
                <c:pt idx="7104">
                  <c:v>225000</c:v>
                </c:pt>
                <c:pt idx="7105">
                  <c:v>144000</c:v>
                </c:pt>
                <c:pt idx="7106">
                  <c:v>135000</c:v>
                </c:pt>
                <c:pt idx="7107">
                  <c:v>360000</c:v>
                </c:pt>
                <c:pt idx="7108">
                  <c:v>94500</c:v>
                </c:pt>
                <c:pt idx="7109">
                  <c:v>72000</c:v>
                </c:pt>
                <c:pt idx="7110">
                  <c:v>112500</c:v>
                </c:pt>
                <c:pt idx="7111">
                  <c:v>216630</c:v>
                </c:pt>
                <c:pt idx="7112">
                  <c:v>67500</c:v>
                </c:pt>
                <c:pt idx="7113">
                  <c:v>225000</c:v>
                </c:pt>
                <c:pt idx="7114">
                  <c:v>67500</c:v>
                </c:pt>
                <c:pt idx="7115">
                  <c:v>135000</c:v>
                </c:pt>
                <c:pt idx="7116">
                  <c:v>270000</c:v>
                </c:pt>
                <c:pt idx="7117">
                  <c:v>67500</c:v>
                </c:pt>
                <c:pt idx="7118">
                  <c:v>157500</c:v>
                </c:pt>
                <c:pt idx="7119">
                  <c:v>67500</c:v>
                </c:pt>
                <c:pt idx="7120">
                  <c:v>54000</c:v>
                </c:pt>
                <c:pt idx="7121">
                  <c:v>45000</c:v>
                </c:pt>
                <c:pt idx="7122">
                  <c:v>135000</c:v>
                </c:pt>
                <c:pt idx="7123">
                  <c:v>216000</c:v>
                </c:pt>
                <c:pt idx="7124">
                  <c:v>157500</c:v>
                </c:pt>
                <c:pt idx="7125">
                  <c:v>157500</c:v>
                </c:pt>
                <c:pt idx="7126">
                  <c:v>315000</c:v>
                </c:pt>
                <c:pt idx="7127">
                  <c:v>157500</c:v>
                </c:pt>
                <c:pt idx="7128">
                  <c:v>315000</c:v>
                </c:pt>
                <c:pt idx="7129">
                  <c:v>180000</c:v>
                </c:pt>
                <c:pt idx="7130">
                  <c:v>252000</c:v>
                </c:pt>
                <c:pt idx="7131">
                  <c:v>124141.5</c:v>
                </c:pt>
                <c:pt idx="7132">
                  <c:v>175500</c:v>
                </c:pt>
                <c:pt idx="7133">
                  <c:v>117990</c:v>
                </c:pt>
                <c:pt idx="7134">
                  <c:v>90000</c:v>
                </c:pt>
                <c:pt idx="7135">
                  <c:v>270000</c:v>
                </c:pt>
                <c:pt idx="7136">
                  <c:v>126000</c:v>
                </c:pt>
                <c:pt idx="7137">
                  <c:v>126000</c:v>
                </c:pt>
                <c:pt idx="7138">
                  <c:v>135000</c:v>
                </c:pt>
                <c:pt idx="7139">
                  <c:v>360000</c:v>
                </c:pt>
                <c:pt idx="7140">
                  <c:v>90000</c:v>
                </c:pt>
                <c:pt idx="7141">
                  <c:v>193500</c:v>
                </c:pt>
                <c:pt idx="7142">
                  <c:v>135000</c:v>
                </c:pt>
                <c:pt idx="7143">
                  <c:v>157500</c:v>
                </c:pt>
                <c:pt idx="7144">
                  <c:v>135000</c:v>
                </c:pt>
                <c:pt idx="7145">
                  <c:v>234000</c:v>
                </c:pt>
                <c:pt idx="7146">
                  <c:v>157500</c:v>
                </c:pt>
                <c:pt idx="7147">
                  <c:v>270000</c:v>
                </c:pt>
                <c:pt idx="7148">
                  <c:v>99000</c:v>
                </c:pt>
                <c:pt idx="7149">
                  <c:v>45000</c:v>
                </c:pt>
                <c:pt idx="7150">
                  <c:v>94500</c:v>
                </c:pt>
                <c:pt idx="7151">
                  <c:v>90000</c:v>
                </c:pt>
                <c:pt idx="7152">
                  <c:v>157500</c:v>
                </c:pt>
                <c:pt idx="7153">
                  <c:v>157500</c:v>
                </c:pt>
                <c:pt idx="7154">
                  <c:v>72000</c:v>
                </c:pt>
                <c:pt idx="7155">
                  <c:v>135000</c:v>
                </c:pt>
                <c:pt idx="7156">
                  <c:v>135000</c:v>
                </c:pt>
                <c:pt idx="7157">
                  <c:v>337500</c:v>
                </c:pt>
                <c:pt idx="7158">
                  <c:v>135000</c:v>
                </c:pt>
                <c:pt idx="7159">
                  <c:v>58500</c:v>
                </c:pt>
                <c:pt idx="7160">
                  <c:v>112500</c:v>
                </c:pt>
                <c:pt idx="7161">
                  <c:v>292500</c:v>
                </c:pt>
                <c:pt idx="7162">
                  <c:v>76500</c:v>
                </c:pt>
                <c:pt idx="7163">
                  <c:v>162000</c:v>
                </c:pt>
                <c:pt idx="7164">
                  <c:v>94500</c:v>
                </c:pt>
                <c:pt idx="7165">
                  <c:v>193500</c:v>
                </c:pt>
                <c:pt idx="7166">
                  <c:v>135000</c:v>
                </c:pt>
                <c:pt idx="7167">
                  <c:v>360000</c:v>
                </c:pt>
                <c:pt idx="7168">
                  <c:v>112500</c:v>
                </c:pt>
                <c:pt idx="7169">
                  <c:v>270000</c:v>
                </c:pt>
                <c:pt idx="7170">
                  <c:v>157500</c:v>
                </c:pt>
                <c:pt idx="7171">
                  <c:v>202500</c:v>
                </c:pt>
                <c:pt idx="7172">
                  <c:v>157500</c:v>
                </c:pt>
                <c:pt idx="7173">
                  <c:v>76500</c:v>
                </c:pt>
                <c:pt idx="7174">
                  <c:v>67500</c:v>
                </c:pt>
                <c:pt idx="7175">
                  <c:v>351000</c:v>
                </c:pt>
                <c:pt idx="7176">
                  <c:v>157500</c:v>
                </c:pt>
                <c:pt idx="7177">
                  <c:v>76500</c:v>
                </c:pt>
                <c:pt idx="7178">
                  <c:v>135000</c:v>
                </c:pt>
                <c:pt idx="7179">
                  <c:v>360000</c:v>
                </c:pt>
                <c:pt idx="7180">
                  <c:v>180000</c:v>
                </c:pt>
                <c:pt idx="7181">
                  <c:v>135000</c:v>
                </c:pt>
                <c:pt idx="7182">
                  <c:v>67500</c:v>
                </c:pt>
                <c:pt idx="7183">
                  <c:v>63000</c:v>
                </c:pt>
                <c:pt idx="7184">
                  <c:v>180000</c:v>
                </c:pt>
                <c:pt idx="7185">
                  <c:v>157500</c:v>
                </c:pt>
                <c:pt idx="7186">
                  <c:v>67500</c:v>
                </c:pt>
                <c:pt idx="7187">
                  <c:v>225000</c:v>
                </c:pt>
                <c:pt idx="7188">
                  <c:v>112500</c:v>
                </c:pt>
                <c:pt idx="7189">
                  <c:v>180000</c:v>
                </c:pt>
                <c:pt idx="7190">
                  <c:v>265500</c:v>
                </c:pt>
                <c:pt idx="7191">
                  <c:v>180000</c:v>
                </c:pt>
                <c:pt idx="7192">
                  <c:v>121500</c:v>
                </c:pt>
                <c:pt idx="7193">
                  <c:v>135000</c:v>
                </c:pt>
                <c:pt idx="7194">
                  <c:v>225000</c:v>
                </c:pt>
                <c:pt idx="7195">
                  <c:v>90000</c:v>
                </c:pt>
                <c:pt idx="7196">
                  <c:v>126000</c:v>
                </c:pt>
                <c:pt idx="7197">
                  <c:v>99000</c:v>
                </c:pt>
                <c:pt idx="7198">
                  <c:v>225000</c:v>
                </c:pt>
                <c:pt idx="7199">
                  <c:v>135000</c:v>
                </c:pt>
                <c:pt idx="7200">
                  <c:v>90000</c:v>
                </c:pt>
                <c:pt idx="7201">
                  <c:v>108000</c:v>
                </c:pt>
                <c:pt idx="7202">
                  <c:v>157500</c:v>
                </c:pt>
                <c:pt idx="7203">
                  <c:v>135000</c:v>
                </c:pt>
                <c:pt idx="7204">
                  <c:v>234000</c:v>
                </c:pt>
                <c:pt idx="7205">
                  <c:v>270000</c:v>
                </c:pt>
                <c:pt idx="7206">
                  <c:v>90000</c:v>
                </c:pt>
                <c:pt idx="7207">
                  <c:v>180000</c:v>
                </c:pt>
                <c:pt idx="7208">
                  <c:v>81000</c:v>
                </c:pt>
                <c:pt idx="7209">
                  <c:v>90000</c:v>
                </c:pt>
                <c:pt idx="7210">
                  <c:v>121500</c:v>
                </c:pt>
                <c:pt idx="7211">
                  <c:v>58500</c:v>
                </c:pt>
                <c:pt idx="7212">
                  <c:v>90000</c:v>
                </c:pt>
                <c:pt idx="7213">
                  <c:v>81000</c:v>
                </c:pt>
                <c:pt idx="7214">
                  <c:v>270000</c:v>
                </c:pt>
                <c:pt idx="7215">
                  <c:v>90000</c:v>
                </c:pt>
                <c:pt idx="7216">
                  <c:v>153000</c:v>
                </c:pt>
                <c:pt idx="7217">
                  <c:v>180000</c:v>
                </c:pt>
                <c:pt idx="7218">
                  <c:v>112500</c:v>
                </c:pt>
                <c:pt idx="7219">
                  <c:v>51750</c:v>
                </c:pt>
                <c:pt idx="7220">
                  <c:v>180000</c:v>
                </c:pt>
                <c:pt idx="7221">
                  <c:v>247500</c:v>
                </c:pt>
                <c:pt idx="7222">
                  <c:v>202500</c:v>
                </c:pt>
                <c:pt idx="7223">
                  <c:v>234000</c:v>
                </c:pt>
                <c:pt idx="7224">
                  <c:v>79200</c:v>
                </c:pt>
                <c:pt idx="7225">
                  <c:v>288000</c:v>
                </c:pt>
                <c:pt idx="7226">
                  <c:v>130500</c:v>
                </c:pt>
                <c:pt idx="7227">
                  <c:v>180000</c:v>
                </c:pt>
                <c:pt idx="7228">
                  <c:v>121500</c:v>
                </c:pt>
                <c:pt idx="7229">
                  <c:v>157500</c:v>
                </c:pt>
                <c:pt idx="7230">
                  <c:v>135000</c:v>
                </c:pt>
                <c:pt idx="7231">
                  <c:v>85500</c:v>
                </c:pt>
                <c:pt idx="7232">
                  <c:v>162000</c:v>
                </c:pt>
                <c:pt idx="7233">
                  <c:v>135000</c:v>
                </c:pt>
                <c:pt idx="7234">
                  <c:v>135000</c:v>
                </c:pt>
                <c:pt idx="7235">
                  <c:v>90000</c:v>
                </c:pt>
                <c:pt idx="7236">
                  <c:v>90000</c:v>
                </c:pt>
                <c:pt idx="7237">
                  <c:v>157500</c:v>
                </c:pt>
                <c:pt idx="7238">
                  <c:v>360000</c:v>
                </c:pt>
                <c:pt idx="7239">
                  <c:v>180000</c:v>
                </c:pt>
                <c:pt idx="7240">
                  <c:v>112500</c:v>
                </c:pt>
                <c:pt idx="7241">
                  <c:v>135000</c:v>
                </c:pt>
                <c:pt idx="7242">
                  <c:v>90000</c:v>
                </c:pt>
                <c:pt idx="7243">
                  <c:v>171000</c:v>
                </c:pt>
                <c:pt idx="7244">
                  <c:v>540000</c:v>
                </c:pt>
                <c:pt idx="7245">
                  <c:v>157500</c:v>
                </c:pt>
                <c:pt idx="7246">
                  <c:v>180000</c:v>
                </c:pt>
                <c:pt idx="7247">
                  <c:v>112500</c:v>
                </c:pt>
                <c:pt idx="7248">
                  <c:v>243000</c:v>
                </c:pt>
                <c:pt idx="7249">
                  <c:v>180000</c:v>
                </c:pt>
                <c:pt idx="7250">
                  <c:v>225000</c:v>
                </c:pt>
                <c:pt idx="7251">
                  <c:v>144000</c:v>
                </c:pt>
                <c:pt idx="7252">
                  <c:v>171000</c:v>
                </c:pt>
                <c:pt idx="7253">
                  <c:v>180000</c:v>
                </c:pt>
                <c:pt idx="7254">
                  <c:v>171000</c:v>
                </c:pt>
                <c:pt idx="7255">
                  <c:v>225000</c:v>
                </c:pt>
                <c:pt idx="7256">
                  <c:v>216000</c:v>
                </c:pt>
                <c:pt idx="7257">
                  <c:v>180000</c:v>
                </c:pt>
                <c:pt idx="7258">
                  <c:v>148500</c:v>
                </c:pt>
                <c:pt idx="7259">
                  <c:v>180000</c:v>
                </c:pt>
                <c:pt idx="7260">
                  <c:v>135000</c:v>
                </c:pt>
                <c:pt idx="7261">
                  <c:v>175500</c:v>
                </c:pt>
                <c:pt idx="7262">
                  <c:v>90000</c:v>
                </c:pt>
                <c:pt idx="7263">
                  <c:v>135000</c:v>
                </c:pt>
                <c:pt idx="7264">
                  <c:v>135000</c:v>
                </c:pt>
                <c:pt idx="7265">
                  <c:v>90000</c:v>
                </c:pt>
                <c:pt idx="7266">
                  <c:v>315000</c:v>
                </c:pt>
                <c:pt idx="7267">
                  <c:v>99000</c:v>
                </c:pt>
                <c:pt idx="7268">
                  <c:v>157500</c:v>
                </c:pt>
                <c:pt idx="7269">
                  <c:v>90000</c:v>
                </c:pt>
                <c:pt idx="7270">
                  <c:v>180000</c:v>
                </c:pt>
                <c:pt idx="7271">
                  <c:v>225000</c:v>
                </c:pt>
                <c:pt idx="7272">
                  <c:v>225000</c:v>
                </c:pt>
                <c:pt idx="7273">
                  <c:v>315000</c:v>
                </c:pt>
                <c:pt idx="7274">
                  <c:v>90000</c:v>
                </c:pt>
                <c:pt idx="7275">
                  <c:v>180000</c:v>
                </c:pt>
                <c:pt idx="7276">
                  <c:v>132750</c:v>
                </c:pt>
                <c:pt idx="7277">
                  <c:v>121500</c:v>
                </c:pt>
                <c:pt idx="7278">
                  <c:v>90000</c:v>
                </c:pt>
                <c:pt idx="7279">
                  <c:v>126000</c:v>
                </c:pt>
                <c:pt idx="7280">
                  <c:v>112500</c:v>
                </c:pt>
                <c:pt idx="7281">
                  <c:v>135000</c:v>
                </c:pt>
                <c:pt idx="7282">
                  <c:v>427500</c:v>
                </c:pt>
                <c:pt idx="7283">
                  <c:v>153000</c:v>
                </c:pt>
                <c:pt idx="7284">
                  <c:v>135000</c:v>
                </c:pt>
                <c:pt idx="7285">
                  <c:v>180000</c:v>
                </c:pt>
                <c:pt idx="7286">
                  <c:v>450000</c:v>
                </c:pt>
                <c:pt idx="7287">
                  <c:v>270000</c:v>
                </c:pt>
                <c:pt idx="7288">
                  <c:v>157500</c:v>
                </c:pt>
                <c:pt idx="7289">
                  <c:v>90000</c:v>
                </c:pt>
                <c:pt idx="7290">
                  <c:v>225000</c:v>
                </c:pt>
                <c:pt idx="7291">
                  <c:v>180000</c:v>
                </c:pt>
                <c:pt idx="7292">
                  <c:v>121500</c:v>
                </c:pt>
                <c:pt idx="7293">
                  <c:v>180000</c:v>
                </c:pt>
                <c:pt idx="7294">
                  <c:v>112500</c:v>
                </c:pt>
                <c:pt idx="7295">
                  <c:v>49500</c:v>
                </c:pt>
                <c:pt idx="7296">
                  <c:v>135000</c:v>
                </c:pt>
                <c:pt idx="7297">
                  <c:v>202500</c:v>
                </c:pt>
                <c:pt idx="7298">
                  <c:v>225000</c:v>
                </c:pt>
                <c:pt idx="7299">
                  <c:v>247500</c:v>
                </c:pt>
                <c:pt idx="7300">
                  <c:v>225000</c:v>
                </c:pt>
                <c:pt idx="7301">
                  <c:v>140022</c:v>
                </c:pt>
                <c:pt idx="7302">
                  <c:v>180000</c:v>
                </c:pt>
                <c:pt idx="7303">
                  <c:v>112500</c:v>
                </c:pt>
                <c:pt idx="7304">
                  <c:v>112500</c:v>
                </c:pt>
                <c:pt idx="7305">
                  <c:v>225000</c:v>
                </c:pt>
                <c:pt idx="7306">
                  <c:v>121500</c:v>
                </c:pt>
                <c:pt idx="7307">
                  <c:v>202500</c:v>
                </c:pt>
                <c:pt idx="7308">
                  <c:v>112500</c:v>
                </c:pt>
                <c:pt idx="7309">
                  <c:v>180000</c:v>
                </c:pt>
                <c:pt idx="7310">
                  <c:v>180000</c:v>
                </c:pt>
                <c:pt idx="7311">
                  <c:v>135000</c:v>
                </c:pt>
                <c:pt idx="7312">
                  <c:v>337500</c:v>
                </c:pt>
                <c:pt idx="7313">
                  <c:v>81000</c:v>
                </c:pt>
                <c:pt idx="7314">
                  <c:v>247500</c:v>
                </c:pt>
                <c:pt idx="7315">
                  <c:v>45000</c:v>
                </c:pt>
                <c:pt idx="7316">
                  <c:v>270000</c:v>
                </c:pt>
                <c:pt idx="7317">
                  <c:v>180000</c:v>
                </c:pt>
                <c:pt idx="7318">
                  <c:v>81000</c:v>
                </c:pt>
                <c:pt idx="7319">
                  <c:v>45000</c:v>
                </c:pt>
                <c:pt idx="7320">
                  <c:v>247500</c:v>
                </c:pt>
                <c:pt idx="7321">
                  <c:v>63000</c:v>
                </c:pt>
                <c:pt idx="7322">
                  <c:v>135000</c:v>
                </c:pt>
                <c:pt idx="7323">
                  <c:v>81000</c:v>
                </c:pt>
                <c:pt idx="7324">
                  <c:v>202500</c:v>
                </c:pt>
                <c:pt idx="7325">
                  <c:v>99000</c:v>
                </c:pt>
                <c:pt idx="7326">
                  <c:v>87750</c:v>
                </c:pt>
                <c:pt idx="7327">
                  <c:v>54000</c:v>
                </c:pt>
                <c:pt idx="7328">
                  <c:v>256500</c:v>
                </c:pt>
                <c:pt idx="7329">
                  <c:v>180000</c:v>
                </c:pt>
                <c:pt idx="7330">
                  <c:v>76500</c:v>
                </c:pt>
                <c:pt idx="7331">
                  <c:v>202500</c:v>
                </c:pt>
                <c:pt idx="7332">
                  <c:v>90000</c:v>
                </c:pt>
                <c:pt idx="7333">
                  <c:v>157500</c:v>
                </c:pt>
                <c:pt idx="7334">
                  <c:v>157500</c:v>
                </c:pt>
                <c:pt idx="7335">
                  <c:v>67500</c:v>
                </c:pt>
                <c:pt idx="7336">
                  <c:v>90000</c:v>
                </c:pt>
                <c:pt idx="7337">
                  <c:v>135000</c:v>
                </c:pt>
                <c:pt idx="7338">
                  <c:v>36000</c:v>
                </c:pt>
                <c:pt idx="7339">
                  <c:v>166500</c:v>
                </c:pt>
                <c:pt idx="7340">
                  <c:v>90000</c:v>
                </c:pt>
                <c:pt idx="7341">
                  <c:v>211500</c:v>
                </c:pt>
                <c:pt idx="7342">
                  <c:v>33300</c:v>
                </c:pt>
                <c:pt idx="7343">
                  <c:v>135000</c:v>
                </c:pt>
                <c:pt idx="7344">
                  <c:v>180000</c:v>
                </c:pt>
                <c:pt idx="7345">
                  <c:v>126000</c:v>
                </c:pt>
                <c:pt idx="7346">
                  <c:v>157500</c:v>
                </c:pt>
                <c:pt idx="7347">
                  <c:v>202500</c:v>
                </c:pt>
                <c:pt idx="7348">
                  <c:v>180000</c:v>
                </c:pt>
                <c:pt idx="7349">
                  <c:v>135000</c:v>
                </c:pt>
                <c:pt idx="7350">
                  <c:v>85500</c:v>
                </c:pt>
                <c:pt idx="7351">
                  <c:v>78300</c:v>
                </c:pt>
                <c:pt idx="7352">
                  <c:v>117000</c:v>
                </c:pt>
                <c:pt idx="7353">
                  <c:v>225000</c:v>
                </c:pt>
                <c:pt idx="7354">
                  <c:v>94500</c:v>
                </c:pt>
                <c:pt idx="7355">
                  <c:v>229500</c:v>
                </c:pt>
                <c:pt idx="7356">
                  <c:v>108000</c:v>
                </c:pt>
                <c:pt idx="7357">
                  <c:v>90000</c:v>
                </c:pt>
                <c:pt idx="7358">
                  <c:v>225000</c:v>
                </c:pt>
                <c:pt idx="7359">
                  <c:v>157500</c:v>
                </c:pt>
                <c:pt idx="7360">
                  <c:v>180000</c:v>
                </c:pt>
                <c:pt idx="7361">
                  <c:v>135000</c:v>
                </c:pt>
                <c:pt idx="7362">
                  <c:v>135000</c:v>
                </c:pt>
                <c:pt idx="7363">
                  <c:v>225000</c:v>
                </c:pt>
                <c:pt idx="7364">
                  <c:v>270000</c:v>
                </c:pt>
                <c:pt idx="7365">
                  <c:v>270000</c:v>
                </c:pt>
                <c:pt idx="7366">
                  <c:v>157500</c:v>
                </c:pt>
                <c:pt idx="7367">
                  <c:v>202500</c:v>
                </c:pt>
                <c:pt idx="7368">
                  <c:v>72000</c:v>
                </c:pt>
                <c:pt idx="7369">
                  <c:v>270000</c:v>
                </c:pt>
                <c:pt idx="7370">
                  <c:v>112500</c:v>
                </c:pt>
                <c:pt idx="7371">
                  <c:v>225000</c:v>
                </c:pt>
                <c:pt idx="7372">
                  <c:v>135000</c:v>
                </c:pt>
                <c:pt idx="7373">
                  <c:v>76500</c:v>
                </c:pt>
                <c:pt idx="7374">
                  <c:v>175500</c:v>
                </c:pt>
                <c:pt idx="7375">
                  <c:v>135000</c:v>
                </c:pt>
                <c:pt idx="7376">
                  <c:v>225000</c:v>
                </c:pt>
                <c:pt idx="7377">
                  <c:v>112500</c:v>
                </c:pt>
                <c:pt idx="7378">
                  <c:v>225000</c:v>
                </c:pt>
                <c:pt idx="7379">
                  <c:v>225000</c:v>
                </c:pt>
                <c:pt idx="7380">
                  <c:v>135000</c:v>
                </c:pt>
                <c:pt idx="7381">
                  <c:v>157500</c:v>
                </c:pt>
                <c:pt idx="7382">
                  <c:v>81000</c:v>
                </c:pt>
                <c:pt idx="7383">
                  <c:v>216000</c:v>
                </c:pt>
                <c:pt idx="7384">
                  <c:v>144000</c:v>
                </c:pt>
                <c:pt idx="7385">
                  <c:v>157500</c:v>
                </c:pt>
                <c:pt idx="7386">
                  <c:v>76500</c:v>
                </c:pt>
                <c:pt idx="7387">
                  <c:v>270000</c:v>
                </c:pt>
                <c:pt idx="7388">
                  <c:v>103500</c:v>
                </c:pt>
                <c:pt idx="7389">
                  <c:v>119677.5</c:v>
                </c:pt>
                <c:pt idx="7390">
                  <c:v>112500</c:v>
                </c:pt>
                <c:pt idx="7391">
                  <c:v>270000</c:v>
                </c:pt>
                <c:pt idx="7392">
                  <c:v>247500</c:v>
                </c:pt>
                <c:pt idx="7393">
                  <c:v>360000</c:v>
                </c:pt>
                <c:pt idx="7394">
                  <c:v>202500</c:v>
                </c:pt>
                <c:pt idx="7395">
                  <c:v>135000</c:v>
                </c:pt>
                <c:pt idx="7396">
                  <c:v>310500</c:v>
                </c:pt>
                <c:pt idx="7397">
                  <c:v>72000</c:v>
                </c:pt>
                <c:pt idx="7398">
                  <c:v>202500</c:v>
                </c:pt>
                <c:pt idx="7399">
                  <c:v>144000</c:v>
                </c:pt>
                <c:pt idx="7400">
                  <c:v>157500</c:v>
                </c:pt>
                <c:pt idx="7401">
                  <c:v>90000</c:v>
                </c:pt>
                <c:pt idx="7402">
                  <c:v>225000</c:v>
                </c:pt>
                <c:pt idx="7403">
                  <c:v>157500</c:v>
                </c:pt>
                <c:pt idx="7404">
                  <c:v>67500</c:v>
                </c:pt>
                <c:pt idx="7405">
                  <c:v>247500</c:v>
                </c:pt>
                <c:pt idx="7406">
                  <c:v>337500</c:v>
                </c:pt>
                <c:pt idx="7407">
                  <c:v>225000</c:v>
                </c:pt>
                <c:pt idx="7408">
                  <c:v>135000</c:v>
                </c:pt>
                <c:pt idx="7409">
                  <c:v>180000</c:v>
                </c:pt>
                <c:pt idx="7410">
                  <c:v>135000</c:v>
                </c:pt>
                <c:pt idx="7411">
                  <c:v>171000</c:v>
                </c:pt>
                <c:pt idx="7412">
                  <c:v>336835.935</c:v>
                </c:pt>
                <c:pt idx="7413">
                  <c:v>270000</c:v>
                </c:pt>
                <c:pt idx="7414">
                  <c:v>90000</c:v>
                </c:pt>
                <c:pt idx="7415">
                  <c:v>135000</c:v>
                </c:pt>
                <c:pt idx="7416">
                  <c:v>135000</c:v>
                </c:pt>
                <c:pt idx="7417">
                  <c:v>121500</c:v>
                </c:pt>
                <c:pt idx="7418">
                  <c:v>49500</c:v>
                </c:pt>
                <c:pt idx="7419">
                  <c:v>112500</c:v>
                </c:pt>
                <c:pt idx="7420">
                  <c:v>157500</c:v>
                </c:pt>
                <c:pt idx="7421">
                  <c:v>157500</c:v>
                </c:pt>
                <c:pt idx="7422">
                  <c:v>135000</c:v>
                </c:pt>
                <c:pt idx="7423">
                  <c:v>45000</c:v>
                </c:pt>
                <c:pt idx="7424">
                  <c:v>90000</c:v>
                </c:pt>
                <c:pt idx="7425">
                  <c:v>351000</c:v>
                </c:pt>
                <c:pt idx="7426">
                  <c:v>90000</c:v>
                </c:pt>
                <c:pt idx="7427">
                  <c:v>675000</c:v>
                </c:pt>
                <c:pt idx="7428">
                  <c:v>144000</c:v>
                </c:pt>
                <c:pt idx="7429">
                  <c:v>450000</c:v>
                </c:pt>
                <c:pt idx="7430">
                  <c:v>157500</c:v>
                </c:pt>
                <c:pt idx="7431">
                  <c:v>112500</c:v>
                </c:pt>
                <c:pt idx="7432">
                  <c:v>211500</c:v>
                </c:pt>
                <c:pt idx="7433">
                  <c:v>162000</c:v>
                </c:pt>
                <c:pt idx="7434">
                  <c:v>180000</c:v>
                </c:pt>
                <c:pt idx="7435">
                  <c:v>450000</c:v>
                </c:pt>
                <c:pt idx="7436">
                  <c:v>112500</c:v>
                </c:pt>
                <c:pt idx="7437">
                  <c:v>315000</c:v>
                </c:pt>
                <c:pt idx="7438">
                  <c:v>270000</c:v>
                </c:pt>
                <c:pt idx="7439">
                  <c:v>108000</c:v>
                </c:pt>
                <c:pt idx="7440">
                  <c:v>31860</c:v>
                </c:pt>
                <c:pt idx="7441">
                  <c:v>67500</c:v>
                </c:pt>
                <c:pt idx="7442">
                  <c:v>243000</c:v>
                </c:pt>
                <c:pt idx="7443">
                  <c:v>180000</c:v>
                </c:pt>
                <c:pt idx="7444">
                  <c:v>315000</c:v>
                </c:pt>
                <c:pt idx="7445">
                  <c:v>90000</c:v>
                </c:pt>
                <c:pt idx="7446">
                  <c:v>117000</c:v>
                </c:pt>
                <c:pt idx="7447">
                  <c:v>117000</c:v>
                </c:pt>
                <c:pt idx="7448">
                  <c:v>225000</c:v>
                </c:pt>
                <c:pt idx="7449">
                  <c:v>54000</c:v>
                </c:pt>
                <c:pt idx="7450">
                  <c:v>180000</c:v>
                </c:pt>
                <c:pt idx="7451">
                  <c:v>112500</c:v>
                </c:pt>
                <c:pt idx="7452">
                  <c:v>67500</c:v>
                </c:pt>
                <c:pt idx="7453">
                  <c:v>225000</c:v>
                </c:pt>
                <c:pt idx="7454">
                  <c:v>67500</c:v>
                </c:pt>
                <c:pt idx="7455">
                  <c:v>202500</c:v>
                </c:pt>
                <c:pt idx="7456">
                  <c:v>193500</c:v>
                </c:pt>
                <c:pt idx="7457">
                  <c:v>67500</c:v>
                </c:pt>
                <c:pt idx="7458">
                  <c:v>360000</c:v>
                </c:pt>
                <c:pt idx="7459">
                  <c:v>157500</c:v>
                </c:pt>
                <c:pt idx="7460">
                  <c:v>225000</c:v>
                </c:pt>
                <c:pt idx="7461">
                  <c:v>157500</c:v>
                </c:pt>
                <c:pt idx="7462">
                  <c:v>135000</c:v>
                </c:pt>
                <c:pt idx="7463">
                  <c:v>157500</c:v>
                </c:pt>
                <c:pt idx="7464">
                  <c:v>900000</c:v>
                </c:pt>
                <c:pt idx="7465">
                  <c:v>450000</c:v>
                </c:pt>
                <c:pt idx="7466">
                  <c:v>76500</c:v>
                </c:pt>
                <c:pt idx="7467">
                  <c:v>247500</c:v>
                </c:pt>
                <c:pt idx="7468">
                  <c:v>135000</c:v>
                </c:pt>
                <c:pt idx="7469">
                  <c:v>202500</c:v>
                </c:pt>
                <c:pt idx="7470">
                  <c:v>67500</c:v>
                </c:pt>
                <c:pt idx="7471">
                  <c:v>270000</c:v>
                </c:pt>
                <c:pt idx="7472">
                  <c:v>135000</c:v>
                </c:pt>
                <c:pt idx="7473">
                  <c:v>90000</c:v>
                </c:pt>
                <c:pt idx="7474">
                  <c:v>112500</c:v>
                </c:pt>
                <c:pt idx="7475">
                  <c:v>112500</c:v>
                </c:pt>
                <c:pt idx="7476">
                  <c:v>247500</c:v>
                </c:pt>
                <c:pt idx="7477">
                  <c:v>247500</c:v>
                </c:pt>
                <c:pt idx="7478">
                  <c:v>234000</c:v>
                </c:pt>
                <c:pt idx="7479">
                  <c:v>157500</c:v>
                </c:pt>
                <c:pt idx="7480">
                  <c:v>157500</c:v>
                </c:pt>
                <c:pt idx="7481">
                  <c:v>94500</c:v>
                </c:pt>
                <c:pt idx="7482">
                  <c:v>135000</c:v>
                </c:pt>
                <c:pt idx="7483">
                  <c:v>90000</c:v>
                </c:pt>
                <c:pt idx="7484">
                  <c:v>67500</c:v>
                </c:pt>
                <c:pt idx="7485">
                  <c:v>184500</c:v>
                </c:pt>
                <c:pt idx="7486">
                  <c:v>67500</c:v>
                </c:pt>
                <c:pt idx="7487">
                  <c:v>225000</c:v>
                </c:pt>
                <c:pt idx="7488">
                  <c:v>238500</c:v>
                </c:pt>
                <c:pt idx="7489">
                  <c:v>60750</c:v>
                </c:pt>
                <c:pt idx="7490">
                  <c:v>247500</c:v>
                </c:pt>
                <c:pt idx="7491">
                  <c:v>270000</c:v>
                </c:pt>
                <c:pt idx="7492">
                  <c:v>562500</c:v>
                </c:pt>
                <c:pt idx="7493">
                  <c:v>87300</c:v>
                </c:pt>
                <c:pt idx="7494">
                  <c:v>157500</c:v>
                </c:pt>
                <c:pt idx="7495">
                  <c:v>112500</c:v>
                </c:pt>
                <c:pt idx="7496">
                  <c:v>202500</c:v>
                </c:pt>
                <c:pt idx="7497">
                  <c:v>81000</c:v>
                </c:pt>
                <c:pt idx="7498">
                  <c:v>171000</c:v>
                </c:pt>
                <c:pt idx="7499">
                  <c:v>90000</c:v>
                </c:pt>
                <c:pt idx="7500">
                  <c:v>162000</c:v>
                </c:pt>
                <c:pt idx="7501">
                  <c:v>105120</c:v>
                </c:pt>
                <c:pt idx="7502">
                  <c:v>90000</c:v>
                </c:pt>
                <c:pt idx="7503">
                  <c:v>270000</c:v>
                </c:pt>
                <c:pt idx="7504">
                  <c:v>157500</c:v>
                </c:pt>
                <c:pt idx="7505">
                  <c:v>180000</c:v>
                </c:pt>
                <c:pt idx="7506">
                  <c:v>67500</c:v>
                </c:pt>
                <c:pt idx="7507">
                  <c:v>157500</c:v>
                </c:pt>
                <c:pt idx="7508">
                  <c:v>180000</c:v>
                </c:pt>
                <c:pt idx="7509">
                  <c:v>130500</c:v>
                </c:pt>
                <c:pt idx="7510">
                  <c:v>112500</c:v>
                </c:pt>
                <c:pt idx="7511">
                  <c:v>135000</c:v>
                </c:pt>
                <c:pt idx="7512">
                  <c:v>112500</c:v>
                </c:pt>
                <c:pt idx="7513">
                  <c:v>67500</c:v>
                </c:pt>
                <c:pt idx="7514">
                  <c:v>90000</c:v>
                </c:pt>
                <c:pt idx="7515">
                  <c:v>225000</c:v>
                </c:pt>
                <c:pt idx="7516">
                  <c:v>90000</c:v>
                </c:pt>
                <c:pt idx="7517">
                  <c:v>99000</c:v>
                </c:pt>
                <c:pt idx="7518">
                  <c:v>135000</c:v>
                </c:pt>
                <c:pt idx="7519">
                  <c:v>315000</c:v>
                </c:pt>
                <c:pt idx="7520">
                  <c:v>202500</c:v>
                </c:pt>
                <c:pt idx="7521">
                  <c:v>157500</c:v>
                </c:pt>
                <c:pt idx="7522">
                  <c:v>315000</c:v>
                </c:pt>
                <c:pt idx="7523">
                  <c:v>225000</c:v>
                </c:pt>
                <c:pt idx="7524">
                  <c:v>135000</c:v>
                </c:pt>
                <c:pt idx="7525">
                  <c:v>202500</c:v>
                </c:pt>
                <c:pt idx="7526">
                  <c:v>63000</c:v>
                </c:pt>
                <c:pt idx="7527">
                  <c:v>166500</c:v>
                </c:pt>
                <c:pt idx="7528">
                  <c:v>279000</c:v>
                </c:pt>
                <c:pt idx="7529">
                  <c:v>135000</c:v>
                </c:pt>
                <c:pt idx="7530">
                  <c:v>252000</c:v>
                </c:pt>
                <c:pt idx="7531">
                  <c:v>123750</c:v>
                </c:pt>
                <c:pt idx="7532">
                  <c:v>180000</c:v>
                </c:pt>
                <c:pt idx="7533">
                  <c:v>270000</c:v>
                </c:pt>
                <c:pt idx="7534">
                  <c:v>270000</c:v>
                </c:pt>
                <c:pt idx="7535">
                  <c:v>135000</c:v>
                </c:pt>
                <c:pt idx="7536">
                  <c:v>103500</c:v>
                </c:pt>
                <c:pt idx="7537">
                  <c:v>225000</c:v>
                </c:pt>
                <c:pt idx="7538">
                  <c:v>67500</c:v>
                </c:pt>
                <c:pt idx="7539">
                  <c:v>139500</c:v>
                </c:pt>
                <c:pt idx="7540">
                  <c:v>90000</c:v>
                </c:pt>
                <c:pt idx="7541">
                  <c:v>90000</c:v>
                </c:pt>
                <c:pt idx="7542">
                  <c:v>152550</c:v>
                </c:pt>
                <c:pt idx="7543">
                  <c:v>90000</c:v>
                </c:pt>
                <c:pt idx="7544">
                  <c:v>81000</c:v>
                </c:pt>
                <c:pt idx="7545">
                  <c:v>216000</c:v>
                </c:pt>
                <c:pt idx="7546">
                  <c:v>157500</c:v>
                </c:pt>
                <c:pt idx="7547">
                  <c:v>99000</c:v>
                </c:pt>
                <c:pt idx="7548">
                  <c:v>180000</c:v>
                </c:pt>
                <c:pt idx="7549">
                  <c:v>315000</c:v>
                </c:pt>
                <c:pt idx="7550">
                  <c:v>157500</c:v>
                </c:pt>
                <c:pt idx="7551">
                  <c:v>315000</c:v>
                </c:pt>
                <c:pt idx="7552">
                  <c:v>225000</c:v>
                </c:pt>
                <c:pt idx="7553">
                  <c:v>315000</c:v>
                </c:pt>
                <c:pt idx="7554">
                  <c:v>225000</c:v>
                </c:pt>
                <c:pt idx="7555">
                  <c:v>67500</c:v>
                </c:pt>
                <c:pt idx="7556">
                  <c:v>112500</c:v>
                </c:pt>
                <c:pt idx="7557">
                  <c:v>247500</c:v>
                </c:pt>
                <c:pt idx="7558">
                  <c:v>472500</c:v>
                </c:pt>
                <c:pt idx="7559">
                  <c:v>157500</c:v>
                </c:pt>
                <c:pt idx="7560">
                  <c:v>126000</c:v>
                </c:pt>
                <c:pt idx="7561">
                  <c:v>450000</c:v>
                </c:pt>
                <c:pt idx="7562">
                  <c:v>360000</c:v>
                </c:pt>
                <c:pt idx="7563">
                  <c:v>315000</c:v>
                </c:pt>
                <c:pt idx="7564">
                  <c:v>99000</c:v>
                </c:pt>
                <c:pt idx="7565">
                  <c:v>270000</c:v>
                </c:pt>
                <c:pt idx="7566">
                  <c:v>144000</c:v>
                </c:pt>
                <c:pt idx="7567">
                  <c:v>157500</c:v>
                </c:pt>
                <c:pt idx="7568">
                  <c:v>90000</c:v>
                </c:pt>
                <c:pt idx="7569">
                  <c:v>90000</c:v>
                </c:pt>
                <c:pt idx="7570">
                  <c:v>135000</c:v>
                </c:pt>
                <c:pt idx="7571">
                  <c:v>225000</c:v>
                </c:pt>
                <c:pt idx="7572">
                  <c:v>112500</c:v>
                </c:pt>
                <c:pt idx="7573">
                  <c:v>112500</c:v>
                </c:pt>
                <c:pt idx="7574">
                  <c:v>157500</c:v>
                </c:pt>
                <c:pt idx="7575">
                  <c:v>112500</c:v>
                </c:pt>
                <c:pt idx="7576">
                  <c:v>121500</c:v>
                </c:pt>
                <c:pt idx="7577">
                  <c:v>157500</c:v>
                </c:pt>
                <c:pt idx="7578">
                  <c:v>135000</c:v>
                </c:pt>
                <c:pt idx="7579">
                  <c:v>67500</c:v>
                </c:pt>
                <c:pt idx="7580">
                  <c:v>90000</c:v>
                </c:pt>
                <c:pt idx="7581">
                  <c:v>76500</c:v>
                </c:pt>
                <c:pt idx="7582">
                  <c:v>202500</c:v>
                </c:pt>
                <c:pt idx="7583">
                  <c:v>243000</c:v>
                </c:pt>
                <c:pt idx="7584">
                  <c:v>202500</c:v>
                </c:pt>
                <c:pt idx="7585">
                  <c:v>315000</c:v>
                </c:pt>
                <c:pt idx="7586">
                  <c:v>99000</c:v>
                </c:pt>
                <c:pt idx="7587">
                  <c:v>135000</c:v>
                </c:pt>
                <c:pt idx="7588">
                  <c:v>225000</c:v>
                </c:pt>
                <c:pt idx="7589">
                  <c:v>171000</c:v>
                </c:pt>
                <c:pt idx="7590">
                  <c:v>90000</c:v>
                </c:pt>
                <c:pt idx="7591">
                  <c:v>121500</c:v>
                </c:pt>
                <c:pt idx="7592">
                  <c:v>180000</c:v>
                </c:pt>
                <c:pt idx="7593">
                  <c:v>166500</c:v>
                </c:pt>
                <c:pt idx="7594">
                  <c:v>135000</c:v>
                </c:pt>
                <c:pt idx="7595">
                  <c:v>81000</c:v>
                </c:pt>
                <c:pt idx="7596">
                  <c:v>135000</c:v>
                </c:pt>
                <c:pt idx="7597">
                  <c:v>202500</c:v>
                </c:pt>
                <c:pt idx="7598">
                  <c:v>67500</c:v>
                </c:pt>
                <c:pt idx="7599">
                  <c:v>243000</c:v>
                </c:pt>
                <c:pt idx="7600">
                  <c:v>54000</c:v>
                </c:pt>
                <c:pt idx="7601">
                  <c:v>157500</c:v>
                </c:pt>
                <c:pt idx="7602">
                  <c:v>81000</c:v>
                </c:pt>
                <c:pt idx="7603">
                  <c:v>112500</c:v>
                </c:pt>
                <c:pt idx="7604">
                  <c:v>112500</c:v>
                </c:pt>
                <c:pt idx="7605">
                  <c:v>67500</c:v>
                </c:pt>
                <c:pt idx="7606">
                  <c:v>54000</c:v>
                </c:pt>
                <c:pt idx="7607">
                  <c:v>112500</c:v>
                </c:pt>
                <c:pt idx="7608">
                  <c:v>229500</c:v>
                </c:pt>
                <c:pt idx="7609">
                  <c:v>112500</c:v>
                </c:pt>
                <c:pt idx="7610">
                  <c:v>126000</c:v>
                </c:pt>
                <c:pt idx="7611">
                  <c:v>112500</c:v>
                </c:pt>
                <c:pt idx="7612">
                  <c:v>67500</c:v>
                </c:pt>
                <c:pt idx="7613">
                  <c:v>270000</c:v>
                </c:pt>
                <c:pt idx="7614">
                  <c:v>112500</c:v>
                </c:pt>
                <c:pt idx="7615">
                  <c:v>45000</c:v>
                </c:pt>
                <c:pt idx="7616">
                  <c:v>90000</c:v>
                </c:pt>
                <c:pt idx="7617">
                  <c:v>121500</c:v>
                </c:pt>
                <c:pt idx="7618">
                  <c:v>157500</c:v>
                </c:pt>
                <c:pt idx="7619">
                  <c:v>135000</c:v>
                </c:pt>
                <c:pt idx="7620">
                  <c:v>201267</c:v>
                </c:pt>
                <c:pt idx="7621">
                  <c:v>63000</c:v>
                </c:pt>
                <c:pt idx="7622">
                  <c:v>180000</c:v>
                </c:pt>
                <c:pt idx="7623">
                  <c:v>180000</c:v>
                </c:pt>
                <c:pt idx="7624">
                  <c:v>90000</c:v>
                </c:pt>
                <c:pt idx="7625">
                  <c:v>67500</c:v>
                </c:pt>
                <c:pt idx="7626">
                  <c:v>121500</c:v>
                </c:pt>
                <c:pt idx="7627">
                  <c:v>270000</c:v>
                </c:pt>
                <c:pt idx="7628">
                  <c:v>247500</c:v>
                </c:pt>
                <c:pt idx="7629">
                  <c:v>292500</c:v>
                </c:pt>
                <c:pt idx="7630">
                  <c:v>270000</c:v>
                </c:pt>
                <c:pt idx="7631">
                  <c:v>225000</c:v>
                </c:pt>
                <c:pt idx="7632">
                  <c:v>157500</c:v>
                </c:pt>
                <c:pt idx="7633">
                  <c:v>202500</c:v>
                </c:pt>
                <c:pt idx="7634">
                  <c:v>315000</c:v>
                </c:pt>
                <c:pt idx="7635">
                  <c:v>121500</c:v>
                </c:pt>
                <c:pt idx="7636">
                  <c:v>202500</c:v>
                </c:pt>
                <c:pt idx="7637">
                  <c:v>135000</c:v>
                </c:pt>
                <c:pt idx="7638">
                  <c:v>157500</c:v>
                </c:pt>
                <c:pt idx="7639">
                  <c:v>112500</c:v>
                </c:pt>
                <c:pt idx="7640">
                  <c:v>180000</c:v>
                </c:pt>
                <c:pt idx="7641">
                  <c:v>202500</c:v>
                </c:pt>
                <c:pt idx="7642">
                  <c:v>180000</c:v>
                </c:pt>
                <c:pt idx="7643">
                  <c:v>90000</c:v>
                </c:pt>
                <c:pt idx="7644">
                  <c:v>225000</c:v>
                </c:pt>
                <c:pt idx="7645">
                  <c:v>157500</c:v>
                </c:pt>
                <c:pt idx="7646">
                  <c:v>121500</c:v>
                </c:pt>
                <c:pt idx="7647">
                  <c:v>360000</c:v>
                </c:pt>
                <c:pt idx="7648">
                  <c:v>135000</c:v>
                </c:pt>
                <c:pt idx="7649">
                  <c:v>90000</c:v>
                </c:pt>
                <c:pt idx="7650">
                  <c:v>180000</c:v>
                </c:pt>
                <c:pt idx="7651">
                  <c:v>180000</c:v>
                </c:pt>
                <c:pt idx="7652">
                  <c:v>112500</c:v>
                </c:pt>
                <c:pt idx="7653">
                  <c:v>315000</c:v>
                </c:pt>
                <c:pt idx="7654">
                  <c:v>225000</c:v>
                </c:pt>
                <c:pt idx="7655">
                  <c:v>56979</c:v>
                </c:pt>
                <c:pt idx="7656">
                  <c:v>112500</c:v>
                </c:pt>
                <c:pt idx="7657">
                  <c:v>121500</c:v>
                </c:pt>
                <c:pt idx="7658">
                  <c:v>225000</c:v>
                </c:pt>
                <c:pt idx="7659">
                  <c:v>135000</c:v>
                </c:pt>
                <c:pt idx="7660">
                  <c:v>135000</c:v>
                </c:pt>
                <c:pt idx="7661">
                  <c:v>247500</c:v>
                </c:pt>
                <c:pt idx="7662">
                  <c:v>202500</c:v>
                </c:pt>
                <c:pt idx="7663">
                  <c:v>261000</c:v>
                </c:pt>
                <c:pt idx="7664">
                  <c:v>157500</c:v>
                </c:pt>
                <c:pt idx="7665">
                  <c:v>135000</c:v>
                </c:pt>
                <c:pt idx="7666">
                  <c:v>121500</c:v>
                </c:pt>
                <c:pt idx="7667">
                  <c:v>202500</c:v>
                </c:pt>
                <c:pt idx="7668">
                  <c:v>1350000</c:v>
                </c:pt>
                <c:pt idx="7669">
                  <c:v>202500</c:v>
                </c:pt>
                <c:pt idx="7670">
                  <c:v>135000</c:v>
                </c:pt>
                <c:pt idx="7671">
                  <c:v>94500</c:v>
                </c:pt>
                <c:pt idx="7672">
                  <c:v>112500</c:v>
                </c:pt>
                <c:pt idx="7673">
                  <c:v>144000</c:v>
                </c:pt>
                <c:pt idx="7674">
                  <c:v>135000</c:v>
                </c:pt>
                <c:pt idx="7675">
                  <c:v>202500</c:v>
                </c:pt>
                <c:pt idx="7676">
                  <c:v>180000</c:v>
                </c:pt>
                <c:pt idx="7677">
                  <c:v>157500</c:v>
                </c:pt>
                <c:pt idx="7678">
                  <c:v>157500</c:v>
                </c:pt>
                <c:pt idx="7679">
                  <c:v>90000</c:v>
                </c:pt>
                <c:pt idx="7680">
                  <c:v>135000</c:v>
                </c:pt>
                <c:pt idx="7681">
                  <c:v>270000</c:v>
                </c:pt>
                <c:pt idx="7682">
                  <c:v>171000</c:v>
                </c:pt>
                <c:pt idx="7683">
                  <c:v>225000</c:v>
                </c:pt>
                <c:pt idx="7684">
                  <c:v>135000</c:v>
                </c:pt>
                <c:pt idx="7685">
                  <c:v>112500</c:v>
                </c:pt>
                <c:pt idx="7686">
                  <c:v>225000</c:v>
                </c:pt>
                <c:pt idx="7687">
                  <c:v>112500</c:v>
                </c:pt>
                <c:pt idx="7688">
                  <c:v>225000</c:v>
                </c:pt>
                <c:pt idx="7689">
                  <c:v>126000</c:v>
                </c:pt>
                <c:pt idx="7690">
                  <c:v>90000</c:v>
                </c:pt>
                <c:pt idx="7691">
                  <c:v>225000</c:v>
                </c:pt>
                <c:pt idx="7692">
                  <c:v>405000</c:v>
                </c:pt>
                <c:pt idx="7693">
                  <c:v>90000</c:v>
                </c:pt>
                <c:pt idx="7694">
                  <c:v>112500</c:v>
                </c:pt>
                <c:pt idx="7695">
                  <c:v>135000</c:v>
                </c:pt>
                <c:pt idx="7696">
                  <c:v>225000</c:v>
                </c:pt>
                <c:pt idx="7697">
                  <c:v>90000</c:v>
                </c:pt>
                <c:pt idx="7698">
                  <c:v>85500</c:v>
                </c:pt>
                <c:pt idx="7699">
                  <c:v>450000</c:v>
                </c:pt>
                <c:pt idx="7700">
                  <c:v>180000</c:v>
                </c:pt>
                <c:pt idx="7701">
                  <c:v>127350</c:v>
                </c:pt>
                <c:pt idx="7702">
                  <c:v>193500</c:v>
                </c:pt>
                <c:pt idx="7703">
                  <c:v>121500</c:v>
                </c:pt>
                <c:pt idx="7704">
                  <c:v>337500</c:v>
                </c:pt>
                <c:pt idx="7705">
                  <c:v>112500</c:v>
                </c:pt>
                <c:pt idx="7706">
                  <c:v>157500</c:v>
                </c:pt>
                <c:pt idx="7707">
                  <c:v>157500</c:v>
                </c:pt>
                <c:pt idx="7708">
                  <c:v>450000</c:v>
                </c:pt>
                <c:pt idx="7709">
                  <c:v>112500</c:v>
                </c:pt>
                <c:pt idx="7710">
                  <c:v>157500</c:v>
                </c:pt>
                <c:pt idx="7711">
                  <c:v>315000</c:v>
                </c:pt>
                <c:pt idx="7712">
                  <c:v>270000</c:v>
                </c:pt>
                <c:pt idx="7713">
                  <c:v>607500</c:v>
                </c:pt>
                <c:pt idx="7714">
                  <c:v>585000</c:v>
                </c:pt>
                <c:pt idx="7715">
                  <c:v>202500</c:v>
                </c:pt>
                <c:pt idx="7716">
                  <c:v>90000</c:v>
                </c:pt>
                <c:pt idx="7717">
                  <c:v>180000</c:v>
                </c:pt>
                <c:pt idx="7718">
                  <c:v>135000</c:v>
                </c:pt>
                <c:pt idx="7719">
                  <c:v>180000</c:v>
                </c:pt>
                <c:pt idx="7720">
                  <c:v>67500</c:v>
                </c:pt>
                <c:pt idx="7721">
                  <c:v>360000</c:v>
                </c:pt>
                <c:pt idx="7722">
                  <c:v>360000</c:v>
                </c:pt>
                <c:pt idx="7723">
                  <c:v>202500</c:v>
                </c:pt>
                <c:pt idx="7724">
                  <c:v>54000</c:v>
                </c:pt>
                <c:pt idx="7725">
                  <c:v>121500</c:v>
                </c:pt>
                <c:pt idx="7726">
                  <c:v>67500</c:v>
                </c:pt>
                <c:pt idx="7727">
                  <c:v>202500</c:v>
                </c:pt>
                <c:pt idx="7728">
                  <c:v>135000</c:v>
                </c:pt>
                <c:pt idx="7729">
                  <c:v>90000</c:v>
                </c:pt>
                <c:pt idx="7730">
                  <c:v>112500</c:v>
                </c:pt>
                <c:pt idx="7731">
                  <c:v>144000</c:v>
                </c:pt>
                <c:pt idx="7732">
                  <c:v>90000</c:v>
                </c:pt>
                <c:pt idx="7733">
                  <c:v>180000</c:v>
                </c:pt>
                <c:pt idx="7734">
                  <c:v>202500</c:v>
                </c:pt>
                <c:pt idx="7735">
                  <c:v>180000</c:v>
                </c:pt>
                <c:pt idx="7736">
                  <c:v>90000</c:v>
                </c:pt>
                <c:pt idx="7737">
                  <c:v>180000</c:v>
                </c:pt>
                <c:pt idx="7738">
                  <c:v>90000</c:v>
                </c:pt>
                <c:pt idx="7739">
                  <c:v>112500</c:v>
                </c:pt>
                <c:pt idx="7740">
                  <c:v>292500</c:v>
                </c:pt>
                <c:pt idx="7741">
                  <c:v>315000</c:v>
                </c:pt>
                <c:pt idx="7742">
                  <c:v>72000</c:v>
                </c:pt>
                <c:pt idx="7743">
                  <c:v>45000</c:v>
                </c:pt>
                <c:pt idx="7744">
                  <c:v>135000</c:v>
                </c:pt>
                <c:pt idx="7745">
                  <c:v>135000</c:v>
                </c:pt>
                <c:pt idx="7746">
                  <c:v>202500</c:v>
                </c:pt>
                <c:pt idx="7747">
                  <c:v>103500</c:v>
                </c:pt>
                <c:pt idx="7748">
                  <c:v>157500</c:v>
                </c:pt>
                <c:pt idx="7749">
                  <c:v>225000</c:v>
                </c:pt>
                <c:pt idx="7750">
                  <c:v>270000</c:v>
                </c:pt>
                <c:pt idx="7751">
                  <c:v>292500</c:v>
                </c:pt>
                <c:pt idx="7752">
                  <c:v>45000</c:v>
                </c:pt>
                <c:pt idx="7753">
                  <c:v>108000</c:v>
                </c:pt>
                <c:pt idx="7754">
                  <c:v>112500</c:v>
                </c:pt>
                <c:pt idx="7755">
                  <c:v>112500</c:v>
                </c:pt>
                <c:pt idx="7756">
                  <c:v>225000</c:v>
                </c:pt>
                <c:pt idx="7757">
                  <c:v>315000</c:v>
                </c:pt>
                <c:pt idx="7758">
                  <c:v>225000</c:v>
                </c:pt>
                <c:pt idx="7759">
                  <c:v>189000</c:v>
                </c:pt>
                <c:pt idx="7760">
                  <c:v>157500</c:v>
                </c:pt>
                <c:pt idx="7761">
                  <c:v>252000</c:v>
                </c:pt>
                <c:pt idx="7762">
                  <c:v>247500</c:v>
                </c:pt>
                <c:pt idx="7763">
                  <c:v>112500</c:v>
                </c:pt>
                <c:pt idx="7764">
                  <c:v>103500</c:v>
                </c:pt>
                <c:pt idx="7765">
                  <c:v>225000</c:v>
                </c:pt>
                <c:pt idx="7766">
                  <c:v>131850</c:v>
                </c:pt>
                <c:pt idx="7767">
                  <c:v>270000</c:v>
                </c:pt>
                <c:pt idx="7768">
                  <c:v>202500</c:v>
                </c:pt>
                <c:pt idx="7769">
                  <c:v>157500</c:v>
                </c:pt>
                <c:pt idx="7770">
                  <c:v>58500</c:v>
                </c:pt>
                <c:pt idx="7771">
                  <c:v>157500</c:v>
                </c:pt>
                <c:pt idx="7772">
                  <c:v>90000</c:v>
                </c:pt>
                <c:pt idx="7773">
                  <c:v>103500</c:v>
                </c:pt>
                <c:pt idx="7774">
                  <c:v>135000</c:v>
                </c:pt>
                <c:pt idx="7775">
                  <c:v>337500</c:v>
                </c:pt>
                <c:pt idx="7776">
                  <c:v>135000</c:v>
                </c:pt>
                <c:pt idx="7777">
                  <c:v>90000</c:v>
                </c:pt>
                <c:pt idx="7778">
                  <c:v>112500</c:v>
                </c:pt>
                <c:pt idx="7779">
                  <c:v>135000</c:v>
                </c:pt>
                <c:pt idx="7780">
                  <c:v>157500</c:v>
                </c:pt>
                <c:pt idx="7781">
                  <c:v>90000</c:v>
                </c:pt>
                <c:pt idx="7782">
                  <c:v>180000</c:v>
                </c:pt>
                <c:pt idx="7783">
                  <c:v>247500</c:v>
                </c:pt>
                <c:pt idx="7784">
                  <c:v>270000</c:v>
                </c:pt>
                <c:pt idx="7785">
                  <c:v>346500</c:v>
                </c:pt>
                <c:pt idx="7786">
                  <c:v>112500</c:v>
                </c:pt>
                <c:pt idx="7787">
                  <c:v>76500</c:v>
                </c:pt>
                <c:pt idx="7788">
                  <c:v>67500</c:v>
                </c:pt>
                <c:pt idx="7789">
                  <c:v>135000</c:v>
                </c:pt>
                <c:pt idx="7790">
                  <c:v>126000</c:v>
                </c:pt>
                <c:pt idx="7791">
                  <c:v>112500</c:v>
                </c:pt>
                <c:pt idx="7792">
                  <c:v>247500</c:v>
                </c:pt>
                <c:pt idx="7793">
                  <c:v>81000</c:v>
                </c:pt>
                <c:pt idx="7794">
                  <c:v>157500</c:v>
                </c:pt>
                <c:pt idx="7795">
                  <c:v>202500</c:v>
                </c:pt>
                <c:pt idx="7796">
                  <c:v>112500</c:v>
                </c:pt>
                <c:pt idx="7797">
                  <c:v>112500</c:v>
                </c:pt>
                <c:pt idx="7798">
                  <c:v>90000</c:v>
                </c:pt>
                <c:pt idx="7799">
                  <c:v>157500</c:v>
                </c:pt>
                <c:pt idx="7800">
                  <c:v>202500</c:v>
                </c:pt>
                <c:pt idx="7801">
                  <c:v>90000</c:v>
                </c:pt>
                <c:pt idx="7802">
                  <c:v>162000</c:v>
                </c:pt>
                <c:pt idx="7803">
                  <c:v>135000</c:v>
                </c:pt>
                <c:pt idx="7804">
                  <c:v>135000</c:v>
                </c:pt>
                <c:pt idx="7805">
                  <c:v>292500</c:v>
                </c:pt>
                <c:pt idx="7806">
                  <c:v>135000</c:v>
                </c:pt>
                <c:pt idx="7807">
                  <c:v>180000</c:v>
                </c:pt>
                <c:pt idx="7808">
                  <c:v>270000</c:v>
                </c:pt>
                <c:pt idx="7809">
                  <c:v>202500</c:v>
                </c:pt>
                <c:pt idx="7810">
                  <c:v>225000</c:v>
                </c:pt>
                <c:pt idx="7811">
                  <c:v>225000</c:v>
                </c:pt>
                <c:pt idx="7812">
                  <c:v>171000</c:v>
                </c:pt>
                <c:pt idx="7813">
                  <c:v>225000</c:v>
                </c:pt>
                <c:pt idx="7814">
                  <c:v>225000</c:v>
                </c:pt>
                <c:pt idx="7815">
                  <c:v>270000</c:v>
                </c:pt>
                <c:pt idx="7816">
                  <c:v>157500</c:v>
                </c:pt>
                <c:pt idx="7817">
                  <c:v>45000</c:v>
                </c:pt>
                <c:pt idx="7818">
                  <c:v>157500</c:v>
                </c:pt>
                <c:pt idx="7819">
                  <c:v>315000</c:v>
                </c:pt>
                <c:pt idx="7820">
                  <c:v>144000</c:v>
                </c:pt>
                <c:pt idx="7821">
                  <c:v>270000</c:v>
                </c:pt>
                <c:pt idx="7822">
                  <c:v>180000</c:v>
                </c:pt>
                <c:pt idx="7823">
                  <c:v>180000</c:v>
                </c:pt>
                <c:pt idx="7824">
                  <c:v>157500</c:v>
                </c:pt>
                <c:pt idx="7825">
                  <c:v>112500</c:v>
                </c:pt>
                <c:pt idx="7826">
                  <c:v>157500</c:v>
                </c:pt>
                <c:pt idx="7827">
                  <c:v>90000</c:v>
                </c:pt>
                <c:pt idx="7828">
                  <c:v>144000</c:v>
                </c:pt>
                <c:pt idx="7829">
                  <c:v>265500</c:v>
                </c:pt>
                <c:pt idx="7830">
                  <c:v>90000</c:v>
                </c:pt>
                <c:pt idx="7831">
                  <c:v>81000</c:v>
                </c:pt>
                <c:pt idx="7832">
                  <c:v>67500</c:v>
                </c:pt>
                <c:pt idx="7833">
                  <c:v>157500</c:v>
                </c:pt>
                <c:pt idx="7834">
                  <c:v>49500</c:v>
                </c:pt>
                <c:pt idx="7835">
                  <c:v>81000</c:v>
                </c:pt>
                <c:pt idx="7836">
                  <c:v>270000</c:v>
                </c:pt>
                <c:pt idx="7837">
                  <c:v>157500</c:v>
                </c:pt>
                <c:pt idx="7838">
                  <c:v>135000</c:v>
                </c:pt>
                <c:pt idx="7839">
                  <c:v>180000</c:v>
                </c:pt>
                <c:pt idx="7840">
                  <c:v>202500</c:v>
                </c:pt>
                <c:pt idx="7841">
                  <c:v>135000</c:v>
                </c:pt>
                <c:pt idx="7842">
                  <c:v>90000</c:v>
                </c:pt>
                <c:pt idx="7843">
                  <c:v>202500</c:v>
                </c:pt>
                <c:pt idx="7844">
                  <c:v>157500</c:v>
                </c:pt>
                <c:pt idx="7845">
                  <c:v>360000</c:v>
                </c:pt>
                <c:pt idx="7846">
                  <c:v>126000</c:v>
                </c:pt>
                <c:pt idx="7847">
                  <c:v>337500</c:v>
                </c:pt>
                <c:pt idx="7848">
                  <c:v>225000</c:v>
                </c:pt>
                <c:pt idx="7849">
                  <c:v>360000</c:v>
                </c:pt>
                <c:pt idx="7850">
                  <c:v>90000</c:v>
                </c:pt>
                <c:pt idx="7851">
                  <c:v>292500</c:v>
                </c:pt>
                <c:pt idx="7852">
                  <c:v>180000</c:v>
                </c:pt>
                <c:pt idx="7853">
                  <c:v>157500</c:v>
                </c:pt>
                <c:pt idx="7854">
                  <c:v>216000</c:v>
                </c:pt>
                <c:pt idx="7855">
                  <c:v>157500</c:v>
                </c:pt>
                <c:pt idx="7856">
                  <c:v>63000</c:v>
                </c:pt>
                <c:pt idx="7857">
                  <c:v>112500</c:v>
                </c:pt>
                <c:pt idx="7858">
                  <c:v>180000</c:v>
                </c:pt>
                <c:pt idx="7859">
                  <c:v>180000</c:v>
                </c:pt>
                <c:pt idx="7860">
                  <c:v>247500</c:v>
                </c:pt>
                <c:pt idx="7861">
                  <c:v>135000</c:v>
                </c:pt>
                <c:pt idx="7862">
                  <c:v>238500</c:v>
                </c:pt>
                <c:pt idx="7863">
                  <c:v>112500</c:v>
                </c:pt>
                <c:pt idx="7864">
                  <c:v>166500</c:v>
                </c:pt>
                <c:pt idx="7865">
                  <c:v>90000</c:v>
                </c:pt>
                <c:pt idx="7866">
                  <c:v>135000</c:v>
                </c:pt>
                <c:pt idx="7867">
                  <c:v>247500</c:v>
                </c:pt>
                <c:pt idx="7868">
                  <c:v>135000</c:v>
                </c:pt>
                <c:pt idx="7869">
                  <c:v>180000</c:v>
                </c:pt>
                <c:pt idx="7870">
                  <c:v>76500</c:v>
                </c:pt>
                <c:pt idx="7871">
                  <c:v>180000</c:v>
                </c:pt>
                <c:pt idx="7872">
                  <c:v>67500</c:v>
                </c:pt>
                <c:pt idx="7873">
                  <c:v>112500</c:v>
                </c:pt>
                <c:pt idx="7874">
                  <c:v>252000</c:v>
                </c:pt>
                <c:pt idx="7875">
                  <c:v>112500</c:v>
                </c:pt>
                <c:pt idx="7876">
                  <c:v>225000</c:v>
                </c:pt>
                <c:pt idx="7877">
                  <c:v>225000</c:v>
                </c:pt>
                <c:pt idx="7878">
                  <c:v>157500</c:v>
                </c:pt>
                <c:pt idx="7879">
                  <c:v>90000</c:v>
                </c:pt>
                <c:pt idx="7880">
                  <c:v>157500</c:v>
                </c:pt>
                <c:pt idx="7881">
                  <c:v>315000</c:v>
                </c:pt>
                <c:pt idx="7882">
                  <c:v>135000</c:v>
                </c:pt>
                <c:pt idx="7883">
                  <c:v>90000</c:v>
                </c:pt>
                <c:pt idx="7884">
                  <c:v>135000</c:v>
                </c:pt>
                <c:pt idx="7885">
                  <c:v>94500</c:v>
                </c:pt>
                <c:pt idx="7886">
                  <c:v>193500</c:v>
                </c:pt>
                <c:pt idx="7887">
                  <c:v>94500</c:v>
                </c:pt>
                <c:pt idx="7888">
                  <c:v>135000</c:v>
                </c:pt>
                <c:pt idx="7889">
                  <c:v>72000</c:v>
                </c:pt>
                <c:pt idx="7890">
                  <c:v>180000</c:v>
                </c:pt>
                <c:pt idx="7891">
                  <c:v>270000</c:v>
                </c:pt>
                <c:pt idx="7892">
                  <c:v>360000</c:v>
                </c:pt>
                <c:pt idx="7893">
                  <c:v>216000</c:v>
                </c:pt>
                <c:pt idx="7894">
                  <c:v>135000</c:v>
                </c:pt>
                <c:pt idx="7895">
                  <c:v>76500</c:v>
                </c:pt>
                <c:pt idx="7896">
                  <c:v>247500</c:v>
                </c:pt>
                <c:pt idx="7897">
                  <c:v>63000</c:v>
                </c:pt>
                <c:pt idx="7898">
                  <c:v>225000</c:v>
                </c:pt>
                <c:pt idx="7899">
                  <c:v>90000</c:v>
                </c:pt>
                <c:pt idx="7900">
                  <c:v>135000</c:v>
                </c:pt>
                <c:pt idx="7901">
                  <c:v>112500</c:v>
                </c:pt>
                <c:pt idx="7902">
                  <c:v>157500</c:v>
                </c:pt>
                <c:pt idx="7903">
                  <c:v>157500</c:v>
                </c:pt>
                <c:pt idx="7904">
                  <c:v>225000</c:v>
                </c:pt>
                <c:pt idx="7905">
                  <c:v>157500</c:v>
                </c:pt>
                <c:pt idx="7906">
                  <c:v>81000</c:v>
                </c:pt>
                <c:pt idx="7907">
                  <c:v>90000</c:v>
                </c:pt>
                <c:pt idx="7908">
                  <c:v>247500</c:v>
                </c:pt>
                <c:pt idx="7909">
                  <c:v>90000</c:v>
                </c:pt>
                <c:pt idx="7910">
                  <c:v>153000</c:v>
                </c:pt>
                <c:pt idx="7911">
                  <c:v>135000</c:v>
                </c:pt>
                <c:pt idx="7912">
                  <c:v>202500</c:v>
                </c:pt>
                <c:pt idx="7913">
                  <c:v>135000</c:v>
                </c:pt>
                <c:pt idx="7914">
                  <c:v>202500</c:v>
                </c:pt>
                <c:pt idx="7915">
                  <c:v>225000</c:v>
                </c:pt>
                <c:pt idx="7916">
                  <c:v>270000</c:v>
                </c:pt>
                <c:pt idx="7917">
                  <c:v>90000</c:v>
                </c:pt>
                <c:pt idx="7918">
                  <c:v>90000</c:v>
                </c:pt>
                <c:pt idx="7919">
                  <c:v>225000</c:v>
                </c:pt>
                <c:pt idx="7920">
                  <c:v>180000</c:v>
                </c:pt>
                <c:pt idx="7921">
                  <c:v>157500</c:v>
                </c:pt>
                <c:pt idx="7922">
                  <c:v>49500</c:v>
                </c:pt>
                <c:pt idx="7923">
                  <c:v>270000</c:v>
                </c:pt>
                <c:pt idx="7924">
                  <c:v>270000</c:v>
                </c:pt>
                <c:pt idx="7925">
                  <c:v>112500</c:v>
                </c:pt>
                <c:pt idx="7926">
                  <c:v>157500</c:v>
                </c:pt>
                <c:pt idx="7927">
                  <c:v>90000</c:v>
                </c:pt>
                <c:pt idx="7928">
                  <c:v>202500</c:v>
                </c:pt>
                <c:pt idx="7929">
                  <c:v>99000</c:v>
                </c:pt>
                <c:pt idx="7930">
                  <c:v>180000</c:v>
                </c:pt>
                <c:pt idx="7931">
                  <c:v>180000</c:v>
                </c:pt>
                <c:pt idx="7932">
                  <c:v>157500</c:v>
                </c:pt>
                <c:pt idx="7933">
                  <c:v>74250</c:v>
                </c:pt>
                <c:pt idx="7934">
                  <c:v>202500</c:v>
                </c:pt>
                <c:pt idx="7935">
                  <c:v>126000</c:v>
                </c:pt>
                <c:pt idx="7936">
                  <c:v>67500</c:v>
                </c:pt>
                <c:pt idx="7937">
                  <c:v>90000</c:v>
                </c:pt>
                <c:pt idx="7938">
                  <c:v>135000</c:v>
                </c:pt>
                <c:pt idx="7939">
                  <c:v>202500</c:v>
                </c:pt>
                <c:pt idx="7940">
                  <c:v>171000</c:v>
                </c:pt>
                <c:pt idx="7941">
                  <c:v>135000</c:v>
                </c:pt>
                <c:pt idx="7942">
                  <c:v>135000</c:v>
                </c:pt>
                <c:pt idx="7943">
                  <c:v>135000</c:v>
                </c:pt>
                <c:pt idx="7944">
                  <c:v>180000</c:v>
                </c:pt>
                <c:pt idx="7945">
                  <c:v>135000</c:v>
                </c:pt>
                <c:pt idx="7946">
                  <c:v>67500</c:v>
                </c:pt>
                <c:pt idx="7947">
                  <c:v>180000</c:v>
                </c:pt>
                <c:pt idx="7948">
                  <c:v>171000</c:v>
                </c:pt>
                <c:pt idx="7949">
                  <c:v>252000</c:v>
                </c:pt>
                <c:pt idx="7950">
                  <c:v>189000</c:v>
                </c:pt>
                <c:pt idx="7951">
                  <c:v>135000</c:v>
                </c:pt>
                <c:pt idx="7952">
                  <c:v>261000</c:v>
                </c:pt>
                <c:pt idx="7953">
                  <c:v>112500</c:v>
                </c:pt>
                <c:pt idx="7954">
                  <c:v>328500</c:v>
                </c:pt>
                <c:pt idx="7955">
                  <c:v>202500</c:v>
                </c:pt>
                <c:pt idx="7956">
                  <c:v>292500</c:v>
                </c:pt>
                <c:pt idx="7957">
                  <c:v>270000</c:v>
                </c:pt>
                <c:pt idx="7958">
                  <c:v>225000</c:v>
                </c:pt>
                <c:pt idx="7959">
                  <c:v>157500</c:v>
                </c:pt>
                <c:pt idx="7960">
                  <c:v>117000</c:v>
                </c:pt>
                <c:pt idx="7961">
                  <c:v>225000</c:v>
                </c:pt>
                <c:pt idx="7962">
                  <c:v>202500</c:v>
                </c:pt>
                <c:pt idx="7963">
                  <c:v>99000</c:v>
                </c:pt>
                <c:pt idx="7964">
                  <c:v>157500</c:v>
                </c:pt>
                <c:pt idx="7965">
                  <c:v>202500</c:v>
                </c:pt>
                <c:pt idx="7966">
                  <c:v>175500</c:v>
                </c:pt>
                <c:pt idx="7967">
                  <c:v>211500</c:v>
                </c:pt>
                <c:pt idx="7968">
                  <c:v>180000</c:v>
                </c:pt>
                <c:pt idx="7969">
                  <c:v>90000</c:v>
                </c:pt>
                <c:pt idx="7970">
                  <c:v>67500</c:v>
                </c:pt>
                <c:pt idx="7971">
                  <c:v>202500</c:v>
                </c:pt>
                <c:pt idx="7972">
                  <c:v>180000</c:v>
                </c:pt>
                <c:pt idx="7973">
                  <c:v>540000</c:v>
                </c:pt>
                <c:pt idx="7974">
                  <c:v>202500</c:v>
                </c:pt>
                <c:pt idx="7975">
                  <c:v>180000</c:v>
                </c:pt>
                <c:pt idx="7976">
                  <c:v>157500</c:v>
                </c:pt>
                <c:pt idx="7977">
                  <c:v>135000</c:v>
                </c:pt>
                <c:pt idx="7978">
                  <c:v>135000</c:v>
                </c:pt>
                <c:pt idx="7979">
                  <c:v>180000</c:v>
                </c:pt>
                <c:pt idx="7980">
                  <c:v>270000</c:v>
                </c:pt>
                <c:pt idx="7981">
                  <c:v>135000</c:v>
                </c:pt>
                <c:pt idx="7982">
                  <c:v>270000</c:v>
                </c:pt>
                <c:pt idx="7983">
                  <c:v>108000</c:v>
                </c:pt>
                <c:pt idx="7984">
                  <c:v>117000</c:v>
                </c:pt>
                <c:pt idx="7985">
                  <c:v>225000</c:v>
                </c:pt>
                <c:pt idx="7986">
                  <c:v>67500</c:v>
                </c:pt>
                <c:pt idx="7987">
                  <c:v>166500</c:v>
                </c:pt>
                <c:pt idx="7988">
                  <c:v>72000</c:v>
                </c:pt>
                <c:pt idx="7989">
                  <c:v>157500</c:v>
                </c:pt>
                <c:pt idx="7990">
                  <c:v>67500</c:v>
                </c:pt>
                <c:pt idx="7991">
                  <c:v>180000</c:v>
                </c:pt>
                <c:pt idx="7992">
                  <c:v>76500</c:v>
                </c:pt>
                <c:pt idx="7993">
                  <c:v>67500</c:v>
                </c:pt>
                <c:pt idx="7994">
                  <c:v>157500</c:v>
                </c:pt>
                <c:pt idx="7995">
                  <c:v>270000</c:v>
                </c:pt>
                <c:pt idx="7996">
                  <c:v>180000</c:v>
                </c:pt>
                <c:pt idx="7997">
                  <c:v>135000</c:v>
                </c:pt>
                <c:pt idx="7998">
                  <c:v>112500</c:v>
                </c:pt>
                <c:pt idx="7999">
                  <c:v>211500</c:v>
                </c:pt>
                <c:pt idx="8000">
                  <c:v>90000</c:v>
                </c:pt>
                <c:pt idx="8001">
                  <c:v>202500</c:v>
                </c:pt>
                <c:pt idx="8002">
                  <c:v>112500</c:v>
                </c:pt>
                <c:pt idx="8003">
                  <c:v>130500</c:v>
                </c:pt>
                <c:pt idx="8004">
                  <c:v>112500</c:v>
                </c:pt>
                <c:pt idx="8005">
                  <c:v>135000</c:v>
                </c:pt>
                <c:pt idx="8006">
                  <c:v>135000</c:v>
                </c:pt>
                <c:pt idx="8007">
                  <c:v>81000</c:v>
                </c:pt>
                <c:pt idx="8008">
                  <c:v>157500</c:v>
                </c:pt>
                <c:pt idx="8009">
                  <c:v>144000</c:v>
                </c:pt>
                <c:pt idx="8010">
                  <c:v>135000</c:v>
                </c:pt>
                <c:pt idx="8011">
                  <c:v>225000</c:v>
                </c:pt>
                <c:pt idx="8012">
                  <c:v>45000</c:v>
                </c:pt>
                <c:pt idx="8013">
                  <c:v>180000</c:v>
                </c:pt>
                <c:pt idx="8014">
                  <c:v>180000</c:v>
                </c:pt>
                <c:pt idx="8015">
                  <c:v>135000</c:v>
                </c:pt>
                <c:pt idx="8016">
                  <c:v>103500</c:v>
                </c:pt>
                <c:pt idx="8017">
                  <c:v>202500</c:v>
                </c:pt>
                <c:pt idx="8018">
                  <c:v>180000</c:v>
                </c:pt>
                <c:pt idx="8019">
                  <c:v>166500</c:v>
                </c:pt>
                <c:pt idx="8020">
                  <c:v>405000</c:v>
                </c:pt>
                <c:pt idx="8021">
                  <c:v>90000</c:v>
                </c:pt>
                <c:pt idx="8022">
                  <c:v>135000</c:v>
                </c:pt>
                <c:pt idx="8023">
                  <c:v>157500</c:v>
                </c:pt>
                <c:pt idx="8024">
                  <c:v>135000</c:v>
                </c:pt>
                <c:pt idx="8025">
                  <c:v>72000</c:v>
                </c:pt>
                <c:pt idx="8026">
                  <c:v>112500</c:v>
                </c:pt>
                <c:pt idx="8027">
                  <c:v>135000</c:v>
                </c:pt>
                <c:pt idx="8028">
                  <c:v>135000</c:v>
                </c:pt>
                <c:pt idx="8029">
                  <c:v>135000</c:v>
                </c:pt>
                <c:pt idx="8030">
                  <c:v>117000</c:v>
                </c:pt>
                <c:pt idx="8031">
                  <c:v>112500</c:v>
                </c:pt>
                <c:pt idx="8032">
                  <c:v>90000</c:v>
                </c:pt>
                <c:pt idx="8033">
                  <c:v>90000</c:v>
                </c:pt>
                <c:pt idx="8034">
                  <c:v>144000</c:v>
                </c:pt>
                <c:pt idx="8035">
                  <c:v>94500</c:v>
                </c:pt>
                <c:pt idx="8036">
                  <c:v>103500</c:v>
                </c:pt>
                <c:pt idx="8037">
                  <c:v>157500</c:v>
                </c:pt>
                <c:pt idx="8038">
                  <c:v>49500</c:v>
                </c:pt>
                <c:pt idx="8039">
                  <c:v>216000</c:v>
                </c:pt>
                <c:pt idx="8040">
                  <c:v>427500</c:v>
                </c:pt>
                <c:pt idx="8041">
                  <c:v>126000</c:v>
                </c:pt>
                <c:pt idx="8042">
                  <c:v>180000</c:v>
                </c:pt>
                <c:pt idx="8043">
                  <c:v>99000</c:v>
                </c:pt>
                <c:pt idx="8044">
                  <c:v>180000</c:v>
                </c:pt>
                <c:pt idx="8045">
                  <c:v>360000</c:v>
                </c:pt>
                <c:pt idx="8046">
                  <c:v>117000</c:v>
                </c:pt>
                <c:pt idx="8047">
                  <c:v>180000</c:v>
                </c:pt>
                <c:pt idx="8048">
                  <c:v>112500</c:v>
                </c:pt>
                <c:pt idx="8049">
                  <c:v>84150</c:v>
                </c:pt>
                <c:pt idx="8050">
                  <c:v>225000</c:v>
                </c:pt>
                <c:pt idx="8051">
                  <c:v>270000</c:v>
                </c:pt>
                <c:pt idx="8052">
                  <c:v>135000</c:v>
                </c:pt>
                <c:pt idx="8053">
                  <c:v>225000</c:v>
                </c:pt>
                <c:pt idx="8054">
                  <c:v>90000</c:v>
                </c:pt>
                <c:pt idx="8055">
                  <c:v>292500</c:v>
                </c:pt>
                <c:pt idx="8056">
                  <c:v>135000</c:v>
                </c:pt>
                <c:pt idx="8057">
                  <c:v>675000</c:v>
                </c:pt>
                <c:pt idx="8058">
                  <c:v>135000</c:v>
                </c:pt>
                <c:pt idx="8059">
                  <c:v>112500</c:v>
                </c:pt>
                <c:pt idx="8060">
                  <c:v>157500</c:v>
                </c:pt>
                <c:pt idx="8061">
                  <c:v>33750</c:v>
                </c:pt>
                <c:pt idx="8062">
                  <c:v>126000</c:v>
                </c:pt>
                <c:pt idx="8063">
                  <c:v>135000</c:v>
                </c:pt>
                <c:pt idx="8064">
                  <c:v>198000</c:v>
                </c:pt>
                <c:pt idx="8065">
                  <c:v>81000</c:v>
                </c:pt>
                <c:pt idx="8066">
                  <c:v>450000</c:v>
                </c:pt>
                <c:pt idx="8067">
                  <c:v>130500</c:v>
                </c:pt>
                <c:pt idx="8068">
                  <c:v>135000</c:v>
                </c:pt>
                <c:pt idx="8069">
                  <c:v>126000</c:v>
                </c:pt>
                <c:pt idx="8070">
                  <c:v>157500</c:v>
                </c:pt>
                <c:pt idx="8071">
                  <c:v>157500</c:v>
                </c:pt>
                <c:pt idx="8072">
                  <c:v>90000</c:v>
                </c:pt>
                <c:pt idx="8073">
                  <c:v>135000</c:v>
                </c:pt>
                <c:pt idx="8074">
                  <c:v>189000</c:v>
                </c:pt>
                <c:pt idx="8075">
                  <c:v>139500</c:v>
                </c:pt>
                <c:pt idx="8076">
                  <c:v>90000</c:v>
                </c:pt>
                <c:pt idx="8077">
                  <c:v>202500</c:v>
                </c:pt>
                <c:pt idx="8078">
                  <c:v>360000</c:v>
                </c:pt>
                <c:pt idx="8079">
                  <c:v>180000</c:v>
                </c:pt>
                <c:pt idx="8080">
                  <c:v>202500</c:v>
                </c:pt>
                <c:pt idx="8081">
                  <c:v>225000</c:v>
                </c:pt>
                <c:pt idx="8082">
                  <c:v>315000</c:v>
                </c:pt>
                <c:pt idx="8083">
                  <c:v>121500</c:v>
                </c:pt>
                <c:pt idx="8084">
                  <c:v>67500</c:v>
                </c:pt>
                <c:pt idx="8085">
                  <c:v>135000</c:v>
                </c:pt>
                <c:pt idx="8086">
                  <c:v>90000</c:v>
                </c:pt>
                <c:pt idx="8087">
                  <c:v>157500</c:v>
                </c:pt>
                <c:pt idx="8088">
                  <c:v>225000</c:v>
                </c:pt>
                <c:pt idx="8089">
                  <c:v>72000</c:v>
                </c:pt>
                <c:pt idx="8090">
                  <c:v>180000</c:v>
                </c:pt>
                <c:pt idx="8091">
                  <c:v>247500</c:v>
                </c:pt>
                <c:pt idx="8092">
                  <c:v>157500</c:v>
                </c:pt>
                <c:pt idx="8093">
                  <c:v>180000</c:v>
                </c:pt>
                <c:pt idx="8094">
                  <c:v>130500</c:v>
                </c:pt>
                <c:pt idx="8095">
                  <c:v>49500</c:v>
                </c:pt>
                <c:pt idx="8096">
                  <c:v>157500</c:v>
                </c:pt>
                <c:pt idx="8097">
                  <c:v>270000</c:v>
                </c:pt>
                <c:pt idx="8098">
                  <c:v>135000</c:v>
                </c:pt>
                <c:pt idx="8099">
                  <c:v>67500</c:v>
                </c:pt>
                <c:pt idx="8100">
                  <c:v>180000</c:v>
                </c:pt>
                <c:pt idx="8101">
                  <c:v>135000</c:v>
                </c:pt>
                <c:pt idx="8102">
                  <c:v>166500</c:v>
                </c:pt>
                <c:pt idx="8103">
                  <c:v>180000</c:v>
                </c:pt>
                <c:pt idx="8104">
                  <c:v>202500</c:v>
                </c:pt>
                <c:pt idx="8105">
                  <c:v>45000</c:v>
                </c:pt>
                <c:pt idx="8106">
                  <c:v>112500</c:v>
                </c:pt>
                <c:pt idx="8107">
                  <c:v>180000</c:v>
                </c:pt>
                <c:pt idx="8108">
                  <c:v>180000</c:v>
                </c:pt>
                <c:pt idx="8109">
                  <c:v>157500</c:v>
                </c:pt>
                <c:pt idx="8110">
                  <c:v>90000</c:v>
                </c:pt>
                <c:pt idx="8111">
                  <c:v>135000</c:v>
                </c:pt>
                <c:pt idx="8112">
                  <c:v>270000</c:v>
                </c:pt>
                <c:pt idx="8113">
                  <c:v>225000</c:v>
                </c:pt>
                <c:pt idx="8114">
                  <c:v>29250</c:v>
                </c:pt>
                <c:pt idx="8115">
                  <c:v>135000</c:v>
                </c:pt>
                <c:pt idx="8116">
                  <c:v>89100</c:v>
                </c:pt>
                <c:pt idx="8117">
                  <c:v>202500</c:v>
                </c:pt>
                <c:pt idx="8118">
                  <c:v>90000</c:v>
                </c:pt>
                <c:pt idx="8119">
                  <c:v>270000</c:v>
                </c:pt>
                <c:pt idx="8120">
                  <c:v>202500</c:v>
                </c:pt>
                <c:pt idx="8121">
                  <c:v>90000</c:v>
                </c:pt>
                <c:pt idx="8122">
                  <c:v>180000</c:v>
                </c:pt>
                <c:pt idx="8123">
                  <c:v>202500</c:v>
                </c:pt>
                <c:pt idx="8124">
                  <c:v>112500</c:v>
                </c:pt>
                <c:pt idx="8125">
                  <c:v>157500</c:v>
                </c:pt>
                <c:pt idx="8126">
                  <c:v>135000</c:v>
                </c:pt>
                <c:pt idx="8127">
                  <c:v>247500</c:v>
                </c:pt>
                <c:pt idx="8128">
                  <c:v>99000</c:v>
                </c:pt>
                <c:pt idx="8129">
                  <c:v>54000</c:v>
                </c:pt>
                <c:pt idx="8130">
                  <c:v>90000</c:v>
                </c:pt>
                <c:pt idx="8131">
                  <c:v>135000</c:v>
                </c:pt>
                <c:pt idx="8132">
                  <c:v>198000</c:v>
                </c:pt>
                <c:pt idx="8133">
                  <c:v>67500</c:v>
                </c:pt>
                <c:pt idx="8134">
                  <c:v>157500</c:v>
                </c:pt>
                <c:pt idx="8135">
                  <c:v>157500</c:v>
                </c:pt>
                <c:pt idx="8136">
                  <c:v>270000</c:v>
                </c:pt>
                <c:pt idx="8137">
                  <c:v>157500</c:v>
                </c:pt>
                <c:pt idx="8138">
                  <c:v>45000</c:v>
                </c:pt>
                <c:pt idx="8139">
                  <c:v>121500</c:v>
                </c:pt>
                <c:pt idx="8140">
                  <c:v>225000</c:v>
                </c:pt>
                <c:pt idx="8141">
                  <c:v>360000</c:v>
                </c:pt>
                <c:pt idx="8142">
                  <c:v>112500</c:v>
                </c:pt>
                <c:pt idx="8143">
                  <c:v>67500</c:v>
                </c:pt>
                <c:pt idx="8144">
                  <c:v>135000</c:v>
                </c:pt>
                <c:pt idx="8145">
                  <c:v>54000</c:v>
                </c:pt>
                <c:pt idx="8146">
                  <c:v>81000</c:v>
                </c:pt>
                <c:pt idx="8147">
                  <c:v>247500</c:v>
                </c:pt>
                <c:pt idx="8148">
                  <c:v>90000</c:v>
                </c:pt>
                <c:pt idx="8149">
                  <c:v>108000</c:v>
                </c:pt>
                <c:pt idx="8150">
                  <c:v>112500</c:v>
                </c:pt>
                <c:pt idx="8151">
                  <c:v>180000</c:v>
                </c:pt>
                <c:pt idx="8152">
                  <c:v>90000</c:v>
                </c:pt>
                <c:pt idx="8153">
                  <c:v>202500</c:v>
                </c:pt>
                <c:pt idx="8154">
                  <c:v>135000</c:v>
                </c:pt>
                <c:pt idx="8155">
                  <c:v>171000</c:v>
                </c:pt>
                <c:pt idx="8156">
                  <c:v>225000</c:v>
                </c:pt>
                <c:pt idx="8157">
                  <c:v>315000</c:v>
                </c:pt>
                <c:pt idx="8158">
                  <c:v>360000</c:v>
                </c:pt>
                <c:pt idx="8159">
                  <c:v>135000</c:v>
                </c:pt>
                <c:pt idx="8160">
                  <c:v>67500</c:v>
                </c:pt>
                <c:pt idx="8161">
                  <c:v>112500</c:v>
                </c:pt>
                <c:pt idx="8162">
                  <c:v>81000</c:v>
                </c:pt>
                <c:pt idx="8163">
                  <c:v>315000</c:v>
                </c:pt>
                <c:pt idx="8164">
                  <c:v>103500</c:v>
                </c:pt>
                <c:pt idx="8165">
                  <c:v>198000</c:v>
                </c:pt>
                <c:pt idx="8166">
                  <c:v>135000</c:v>
                </c:pt>
                <c:pt idx="8167">
                  <c:v>180000</c:v>
                </c:pt>
                <c:pt idx="8168">
                  <c:v>81000</c:v>
                </c:pt>
                <c:pt idx="8169">
                  <c:v>292500</c:v>
                </c:pt>
                <c:pt idx="8170">
                  <c:v>135000</c:v>
                </c:pt>
                <c:pt idx="8171">
                  <c:v>225000</c:v>
                </c:pt>
                <c:pt idx="8172">
                  <c:v>135000</c:v>
                </c:pt>
                <c:pt idx="8173">
                  <c:v>99000</c:v>
                </c:pt>
                <c:pt idx="8174">
                  <c:v>180000</c:v>
                </c:pt>
                <c:pt idx="8175">
                  <c:v>216000</c:v>
                </c:pt>
                <c:pt idx="8176">
                  <c:v>157500</c:v>
                </c:pt>
                <c:pt idx="8177">
                  <c:v>126000</c:v>
                </c:pt>
                <c:pt idx="8178">
                  <c:v>225000</c:v>
                </c:pt>
                <c:pt idx="8179">
                  <c:v>117000</c:v>
                </c:pt>
                <c:pt idx="8180">
                  <c:v>121500</c:v>
                </c:pt>
                <c:pt idx="8181">
                  <c:v>166500</c:v>
                </c:pt>
                <c:pt idx="8182">
                  <c:v>225000</c:v>
                </c:pt>
                <c:pt idx="8183">
                  <c:v>171000</c:v>
                </c:pt>
                <c:pt idx="8184">
                  <c:v>90000</c:v>
                </c:pt>
                <c:pt idx="8185">
                  <c:v>193500</c:v>
                </c:pt>
                <c:pt idx="8186">
                  <c:v>225000</c:v>
                </c:pt>
                <c:pt idx="8187">
                  <c:v>90000</c:v>
                </c:pt>
                <c:pt idx="8188">
                  <c:v>112500</c:v>
                </c:pt>
                <c:pt idx="8189">
                  <c:v>81000</c:v>
                </c:pt>
                <c:pt idx="8190">
                  <c:v>112500</c:v>
                </c:pt>
                <c:pt idx="8191">
                  <c:v>166500</c:v>
                </c:pt>
                <c:pt idx="8192">
                  <c:v>45000</c:v>
                </c:pt>
                <c:pt idx="8193">
                  <c:v>315000</c:v>
                </c:pt>
                <c:pt idx="8194">
                  <c:v>157500</c:v>
                </c:pt>
                <c:pt idx="8195">
                  <c:v>135000</c:v>
                </c:pt>
                <c:pt idx="8196">
                  <c:v>67500</c:v>
                </c:pt>
                <c:pt idx="8197">
                  <c:v>227250</c:v>
                </c:pt>
                <c:pt idx="8198">
                  <c:v>45000</c:v>
                </c:pt>
                <c:pt idx="8199">
                  <c:v>135000</c:v>
                </c:pt>
                <c:pt idx="8200">
                  <c:v>90000</c:v>
                </c:pt>
                <c:pt idx="8201">
                  <c:v>112500</c:v>
                </c:pt>
                <c:pt idx="8202">
                  <c:v>157500</c:v>
                </c:pt>
                <c:pt idx="8203">
                  <c:v>157500</c:v>
                </c:pt>
                <c:pt idx="8204">
                  <c:v>247500</c:v>
                </c:pt>
                <c:pt idx="8205">
                  <c:v>135000</c:v>
                </c:pt>
                <c:pt idx="8206">
                  <c:v>90000</c:v>
                </c:pt>
                <c:pt idx="8207">
                  <c:v>160515</c:v>
                </c:pt>
                <c:pt idx="8208">
                  <c:v>135000</c:v>
                </c:pt>
                <c:pt idx="8209">
                  <c:v>279000</c:v>
                </c:pt>
                <c:pt idx="8210">
                  <c:v>171000</c:v>
                </c:pt>
                <c:pt idx="8211">
                  <c:v>180000</c:v>
                </c:pt>
                <c:pt idx="8212">
                  <c:v>315000</c:v>
                </c:pt>
                <c:pt idx="8213">
                  <c:v>90000</c:v>
                </c:pt>
                <c:pt idx="8214">
                  <c:v>202500</c:v>
                </c:pt>
                <c:pt idx="8215">
                  <c:v>157500</c:v>
                </c:pt>
                <c:pt idx="8216">
                  <c:v>225000</c:v>
                </c:pt>
                <c:pt idx="8217">
                  <c:v>180000</c:v>
                </c:pt>
                <c:pt idx="8218">
                  <c:v>180000</c:v>
                </c:pt>
                <c:pt idx="8219">
                  <c:v>67500</c:v>
                </c:pt>
                <c:pt idx="8220">
                  <c:v>99000</c:v>
                </c:pt>
                <c:pt idx="8221">
                  <c:v>76500</c:v>
                </c:pt>
                <c:pt idx="8222">
                  <c:v>225000</c:v>
                </c:pt>
                <c:pt idx="8223">
                  <c:v>261000</c:v>
                </c:pt>
                <c:pt idx="8224">
                  <c:v>180000</c:v>
                </c:pt>
                <c:pt idx="8225">
                  <c:v>112500</c:v>
                </c:pt>
                <c:pt idx="8226">
                  <c:v>67500</c:v>
                </c:pt>
                <c:pt idx="8227">
                  <c:v>90000</c:v>
                </c:pt>
                <c:pt idx="8228">
                  <c:v>117000</c:v>
                </c:pt>
                <c:pt idx="8229">
                  <c:v>85500</c:v>
                </c:pt>
                <c:pt idx="8230">
                  <c:v>67500</c:v>
                </c:pt>
                <c:pt idx="8231">
                  <c:v>270000</c:v>
                </c:pt>
                <c:pt idx="8232">
                  <c:v>157500</c:v>
                </c:pt>
                <c:pt idx="8233">
                  <c:v>130500</c:v>
                </c:pt>
                <c:pt idx="8234">
                  <c:v>202500</c:v>
                </c:pt>
                <c:pt idx="8235">
                  <c:v>112500</c:v>
                </c:pt>
                <c:pt idx="8236">
                  <c:v>90000</c:v>
                </c:pt>
                <c:pt idx="8237">
                  <c:v>112500</c:v>
                </c:pt>
                <c:pt idx="8238">
                  <c:v>157500</c:v>
                </c:pt>
                <c:pt idx="8239">
                  <c:v>202500</c:v>
                </c:pt>
                <c:pt idx="8240">
                  <c:v>225000</c:v>
                </c:pt>
                <c:pt idx="8241">
                  <c:v>270000</c:v>
                </c:pt>
                <c:pt idx="8242">
                  <c:v>216000</c:v>
                </c:pt>
                <c:pt idx="8243">
                  <c:v>58500</c:v>
                </c:pt>
                <c:pt idx="8244">
                  <c:v>135000</c:v>
                </c:pt>
                <c:pt idx="8245">
                  <c:v>148500</c:v>
                </c:pt>
                <c:pt idx="8246">
                  <c:v>247500</c:v>
                </c:pt>
                <c:pt idx="8247">
                  <c:v>76500</c:v>
                </c:pt>
                <c:pt idx="8248">
                  <c:v>157500</c:v>
                </c:pt>
                <c:pt idx="8249">
                  <c:v>405000</c:v>
                </c:pt>
                <c:pt idx="8250">
                  <c:v>135000</c:v>
                </c:pt>
                <c:pt idx="8251">
                  <c:v>148500</c:v>
                </c:pt>
                <c:pt idx="8252">
                  <c:v>351000</c:v>
                </c:pt>
                <c:pt idx="8253">
                  <c:v>67500</c:v>
                </c:pt>
                <c:pt idx="8254">
                  <c:v>112500</c:v>
                </c:pt>
                <c:pt idx="8255">
                  <c:v>315000</c:v>
                </c:pt>
                <c:pt idx="8256">
                  <c:v>225000</c:v>
                </c:pt>
                <c:pt idx="8257">
                  <c:v>81000</c:v>
                </c:pt>
                <c:pt idx="8258">
                  <c:v>135000</c:v>
                </c:pt>
                <c:pt idx="8259">
                  <c:v>121500</c:v>
                </c:pt>
                <c:pt idx="8260">
                  <c:v>202500</c:v>
                </c:pt>
                <c:pt idx="8261">
                  <c:v>180000</c:v>
                </c:pt>
                <c:pt idx="8262">
                  <c:v>90000</c:v>
                </c:pt>
                <c:pt idx="8263">
                  <c:v>67500</c:v>
                </c:pt>
                <c:pt idx="8264">
                  <c:v>427500</c:v>
                </c:pt>
                <c:pt idx="8265">
                  <c:v>180000</c:v>
                </c:pt>
                <c:pt idx="8266">
                  <c:v>90000</c:v>
                </c:pt>
                <c:pt idx="8267">
                  <c:v>270000</c:v>
                </c:pt>
                <c:pt idx="8268">
                  <c:v>360000</c:v>
                </c:pt>
                <c:pt idx="8269">
                  <c:v>202500</c:v>
                </c:pt>
                <c:pt idx="8270">
                  <c:v>675000</c:v>
                </c:pt>
                <c:pt idx="8271">
                  <c:v>450000</c:v>
                </c:pt>
                <c:pt idx="8272">
                  <c:v>112500</c:v>
                </c:pt>
                <c:pt idx="8273">
                  <c:v>225000</c:v>
                </c:pt>
                <c:pt idx="8274">
                  <c:v>355500</c:v>
                </c:pt>
                <c:pt idx="8275">
                  <c:v>103500</c:v>
                </c:pt>
                <c:pt idx="8276">
                  <c:v>202500</c:v>
                </c:pt>
                <c:pt idx="8277">
                  <c:v>225000</c:v>
                </c:pt>
                <c:pt idx="8278">
                  <c:v>121500</c:v>
                </c:pt>
                <c:pt idx="8279">
                  <c:v>157500</c:v>
                </c:pt>
                <c:pt idx="8280">
                  <c:v>157500</c:v>
                </c:pt>
                <c:pt idx="8281">
                  <c:v>202500</c:v>
                </c:pt>
                <c:pt idx="8282">
                  <c:v>108000</c:v>
                </c:pt>
                <c:pt idx="8283">
                  <c:v>135000</c:v>
                </c:pt>
                <c:pt idx="8284">
                  <c:v>202500</c:v>
                </c:pt>
                <c:pt idx="8285">
                  <c:v>234000</c:v>
                </c:pt>
                <c:pt idx="8286">
                  <c:v>67500</c:v>
                </c:pt>
                <c:pt idx="8287">
                  <c:v>148500</c:v>
                </c:pt>
                <c:pt idx="8288">
                  <c:v>193500</c:v>
                </c:pt>
                <c:pt idx="8289">
                  <c:v>247500</c:v>
                </c:pt>
                <c:pt idx="8290">
                  <c:v>45000</c:v>
                </c:pt>
                <c:pt idx="8291">
                  <c:v>360000</c:v>
                </c:pt>
                <c:pt idx="8292">
                  <c:v>540000</c:v>
                </c:pt>
                <c:pt idx="8293">
                  <c:v>76500</c:v>
                </c:pt>
                <c:pt idx="8294">
                  <c:v>157500</c:v>
                </c:pt>
                <c:pt idx="8295">
                  <c:v>144000</c:v>
                </c:pt>
                <c:pt idx="8296">
                  <c:v>202500</c:v>
                </c:pt>
                <c:pt idx="8297">
                  <c:v>202500</c:v>
                </c:pt>
                <c:pt idx="8298">
                  <c:v>126000</c:v>
                </c:pt>
                <c:pt idx="8299">
                  <c:v>360000</c:v>
                </c:pt>
                <c:pt idx="8300">
                  <c:v>112500</c:v>
                </c:pt>
                <c:pt idx="8301">
                  <c:v>103500</c:v>
                </c:pt>
                <c:pt idx="8302">
                  <c:v>112500</c:v>
                </c:pt>
                <c:pt idx="8303">
                  <c:v>76500</c:v>
                </c:pt>
                <c:pt idx="8304">
                  <c:v>157500</c:v>
                </c:pt>
                <c:pt idx="8305">
                  <c:v>225000</c:v>
                </c:pt>
                <c:pt idx="8306">
                  <c:v>157500</c:v>
                </c:pt>
                <c:pt idx="8307">
                  <c:v>112500</c:v>
                </c:pt>
                <c:pt idx="8308">
                  <c:v>112500</c:v>
                </c:pt>
                <c:pt idx="8309">
                  <c:v>135000</c:v>
                </c:pt>
                <c:pt idx="8310">
                  <c:v>189000</c:v>
                </c:pt>
                <c:pt idx="8311">
                  <c:v>157500</c:v>
                </c:pt>
                <c:pt idx="8312">
                  <c:v>112500</c:v>
                </c:pt>
                <c:pt idx="8313">
                  <c:v>292500</c:v>
                </c:pt>
                <c:pt idx="8314">
                  <c:v>202500</c:v>
                </c:pt>
                <c:pt idx="8315">
                  <c:v>135000</c:v>
                </c:pt>
                <c:pt idx="8316">
                  <c:v>157500</c:v>
                </c:pt>
                <c:pt idx="8317">
                  <c:v>90000</c:v>
                </c:pt>
                <c:pt idx="8318">
                  <c:v>153000</c:v>
                </c:pt>
                <c:pt idx="8319">
                  <c:v>90000</c:v>
                </c:pt>
                <c:pt idx="8320">
                  <c:v>144000</c:v>
                </c:pt>
                <c:pt idx="8321">
                  <c:v>112500</c:v>
                </c:pt>
                <c:pt idx="8322">
                  <c:v>157500</c:v>
                </c:pt>
                <c:pt idx="8323">
                  <c:v>157500</c:v>
                </c:pt>
                <c:pt idx="8324">
                  <c:v>135000</c:v>
                </c:pt>
                <c:pt idx="8325">
                  <c:v>157500</c:v>
                </c:pt>
                <c:pt idx="8326">
                  <c:v>90000</c:v>
                </c:pt>
                <c:pt idx="8327">
                  <c:v>103500</c:v>
                </c:pt>
                <c:pt idx="8328">
                  <c:v>67500</c:v>
                </c:pt>
                <c:pt idx="8329">
                  <c:v>90000</c:v>
                </c:pt>
                <c:pt idx="8330">
                  <c:v>112500</c:v>
                </c:pt>
                <c:pt idx="8331">
                  <c:v>364500</c:v>
                </c:pt>
                <c:pt idx="8332">
                  <c:v>180000</c:v>
                </c:pt>
                <c:pt idx="8333">
                  <c:v>90000</c:v>
                </c:pt>
                <c:pt idx="8334">
                  <c:v>225000</c:v>
                </c:pt>
                <c:pt idx="8335">
                  <c:v>157500</c:v>
                </c:pt>
                <c:pt idx="8336">
                  <c:v>157500</c:v>
                </c:pt>
                <c:pt idx="8337">
                  <c:v>112500</c:v>
                </c:pt>
                <c:pt idx="8338">
                  <c:v>139500</c:v>
                </c:pt>
                <c:pt idx="8339">
                  <c:v>180000</c:v>
                </c:pt>
                <c:pt idx="8340">
                  <c:v>144000</c:v>
                </c:pt>
                <c:pt idx="8341">
                  <c:v>180000</c:v>
                </c:pt>
                <c:pt idx="8342">
                  <c:v>202500</c:v>
                </c:pt>
                <c:pt idx="8343">
                  <c:v>54000</c:v>
                </c:pt>
                <c:pt idx="8344">
                  <c:v>74475</c:v>
                </c:pt>
                <c:pt idx="8345">
                  <c:v>225000</c:v>
                </c:pt>
                <c:pt idx="8346">
                  <c:v>247500</c:v>
                </c:pt>
                <c:pt idx="8347">
                  <c:v>126000</c:v>
                </c:pt>
                <c:pt idx="8348">
                  <c:v>180000</c:v>
                </c:pt>
                <c:pt idx="8349">
                  <c:v>180000</c:v>
                </c:pt>
                <c:pt idx="8350">
                  <c:v>225000</c:v>
                </c:pt>
                <c:pt idx="8351">
                  <c:v>117000</c:v>
                </c:pt>
                <c:pt idx="8352">
                  <c:v>382500</c:v>
                </c:pt>
                <c:pt idx="8353">
                  <c:v>180000</c:v>
                </c:pt>
                <c:pt idx="8354">
                  <c:v>76500</c:v>
                </c:pt>
                <c:pt idx="8355">
                  <c:v>67500</c:v>
                </c:pt>
                <c:pt idx="8356">
                  <c:v>135000</c:v>
                </c:pt>
                <c:pt idx="8357">
                  <c:v>207000</c:v>
                </c:pt>
                <c:pt idx="8358">
                  <c:v>180000</c:v>
                </c:pt>
                <c:pt idx="8359">
                  <c:v>306000</c:v>
                </c:pt>
                <c:pt idx="8360">
                  <c:v>90000</c:v>
                </c:pt>
                <c:pt idx="8361">
                  <c:v>180000</c:v>
                </c:pt>
                <c:pt idx="8362">
                  <c:v>337500</c:v>
                </c:pt>
                <c:pt idx="8363">
                  <c:v>202500</c:v>
                </c:pt>
                <c:pt idx="8364">
                  <c:v>243000</c:v>
                </c:pt>
                <c:pt idx="8365">
                  <c:v>90000</c:v>
                </c:pt>
                <c:pt idx="8366">
                  <c:v>135000</c:v>
                </c:pt>
                <c:pt idx="8367">
                  <c:v>162000</c:v>
                </c:pt>
                <c:pt idx="8368">
                  <c:v>90000</c:v>
                </c:pt>
                <c:pt idx="8369">
                  <c:v>220500</c:v>
                </c:pt>
                <c:pt idx="8370">
                  <c:v>135000</c:v>
                </c:pt>
                <c:pt idx="8371">
                  <c:v>225000</c:v>
                </c:pt>
                <c:pt idx="8372">
                  <c:v>99000</c:v>
                </c:pt>
                <c:pt idx="8373">
                  <c:v>225000</c:v>
                </c:pt>
                <c:pt idx="8374">
                  <c:v>166500</c:v>
                </c:pt>
                <c:pt idx="8375">
                  <c:v>94500</c:v>
                </c:pt>
                <c:pt idx="8376">
                  <c:v>243000</c:v>
                </c:pt>
                <c:pt idx="8377">
                  <c:v>234000</c:v>
                </c:pt>
                <c:pt idx="8378">
                  <c:v>193500</c:v>
                </c:pt>
                <c:pt idx="8379">
                  <c:v>157500</c:v>
                </c:pt>
                <c:pt idx="8380">
                  <c:v>405000</c:v>
                </c:pt>
                <c:pt idx="8381">
                  <c:v>202500</c:v>
                </c:pt>
                <c:pt idx="8382">
                  <c:v>135000</c:v>
                </c:pt>
                <c:pt idx="8383">
                  <c:v>171000</c:v>
                </c:pt>
                <c:pt idx="8384">
                  <c:v>135000</c:v>
                </c:pt>
                <c:pt idx="8385">
                  <c:v>360000</c:v>
                </c:pt>
                <c:pt idx="8386">
                  <c:v>315000</c:v>
                </c:pt>
                <c:pt idx="8387">
                  <c:v>108000</c:v>
                </c:pt>
                <c:pt idx="8388">
                  <c:v>90000</c:v>
                </c:pt>
                <c:pt idx="8389">
                  <c:v>72000</c:v>
                </c:pt>
                <c:pt idx="8390">
                  <c:v>157500</c:v>
                </c:pt>
                <c:pt idx="8391">
                  <c:v>81000</c:v>
                </c:pt>
                <c:pt idx="8392">
                  <c:v>292500</c:v>
                </c:pt>
                <c:pt idx="8393">
                  <c:v>369000</c:v>
                </c:pt>
                <c:pt idx="8394">
                  <c:v>76500</c:v>
                </c:pt>
                <c:pt idx="8395">
                  <c:v>135000</c:v>
                </c:pt>
                <c:pt idx="8396">
                  <c:v>180000</c:v>
                </c:pt>
                <c:pt idx="8397">
                  <c:v>225000</c:v>
                </c:pt>
                <c:pt idx="8398">
                  <c:v>157500</c:v>
                </c:pt>
                <c:pt idx="8399">
                  <c:v>202500</c:v>
                </c:pt>
                <c:pt idx="8400">
                  <c:v>76500</c:v>
                </c:pt>
                <c:pt idx="8401">
                  <c:v>112500</c:v>
                </c:pt>
                <c:pt idx="8402">
                  <c:v>45000</c:v>
                </c:pt>
                <c:pt idx="8403">
                  <c:v>225000</c:v>
                </c:pt>
                <c:pt idx="8404">
                  <c:v>49500</c:v>
                </c:pt>
                <c:pt idx="8405">
                  <c:v>112500</c:v>
                </c:pt>
                <c:pt idx="8406">
                  <c:v>135000</c:v>
                </c:pt>
                <c:pt idx="8407">
                  <c:v>135000</c:v>
                </c:pt>
                <c:pt idx="8408">
                  <c:v>81000</c:v>
                </c:pt>
                <c:pt idx="8409">
                  <c:v>81000</c:v>
                </c:pt>
                <c:pt idx="8410">
                  <c:v>81000</c:v>
                </c:pt>
                <c:pt idx="8411">
                  <c:v>314100</c:v>
                </c:pt>
                <c:pt idx="8412">
                  <c:v>225000</c:v>
                </c:pt>
                <c:pt idx="8413">
                  <c:v>112500</c:v>
                </c:pt>
                <c:pt idx="8414">
                  <c:v>135000</c:v>
                </c:pt>
                <c:pt idx="8415">
                  <c:v>135000</c:v>
                </c:pt>
                <c:pt idx="8416">
                  <c:v>180000</c:v>
                </c:pt>
                <c:pt idx="8417">
                  <c:v>202500</c:v>
                </c:pt>
                <c:pt idx="8418">
                  <c:v>135000</c:v>
                </c:pt>
                <c:pt idx="8419">
                  <c:v>292500</c:v>
                </c:pt>
                <c:pt idx="8420">
                  <c:v>247500</c:v>
                </c:pt>
                <c:pt idx="8421">
                  <c:v>189000</c:v>
                </c:pt>
                <c:pt idx="8422">
                  <c:v>112500</c:v>
                </c:pt>
                <c:pt idx="8423">
                  <c:v>99000</c:v>
                </c:pt>
                <c:pt idx="8424">
                  <c:v>247500</c:v>
                </c:pt>
                <c:pt idx="8425">
                  <c:v>112500</c:v>
                </c:pt>
                <c:pt idx="8426">
                  <c:v>225000</c:v>
                </c:pt>
                <c:pt idx="8427">
                  <c:v>81000</c:v>
                </c:pt>
                <c:pt idx="8428">
                  <c:v>135000</c:v>
                </c:pt>
                <c:pt idx="8429">
                  <c:v>157500</c:v>
                </c:pt>
                <c:pt idx="8430">
                  <c:v>360000</c:v>
                </c:pt>
                <c:pt idx="8431">
                  <c:v>337500</c:v>
                </c:pt>
                <c:pt idx="8432">
                  <c:v>225000</c:v>
                </c:pt>
                <c:pt idx="8433">
                  <c:v>180000</c:v>
                </c:pt>
                <c:pt idx="8434">
                  <c:v>225000</c:v>
                </c:pt>
                <c:pt idx="8435">
                  <c:v>90000</c:v>
                </c:pt>
                <c:pt idx="8436">
                  <c:v>90000</c:v>
                </c:pt>
                <c:pt idx="8437">
                  <c:v>135000</c:v>
                </c:pt>
                <c:pt idx="8438">
                  <c:v>180000</c:v>
                </c:pt>
                <c:pt idx="8439">
                  <c:v>90000</c:v>
                </c:pt>
                <c:pt idx="8440">
                  <c:v>162000</c:v>
                </c:pt>
                <c:pt idx="8441">
                  <c:v>90000</c:v>
                </c:pt>
                <c:pt idx="8442">
                  <c:v>157500</c:v>
                </c:pt>
                <c:pt idx="8443">
                  <c:v>157500</c:v>
                </c:pt>
                <c:pt idx="8444">
                  <c:v>135000</c:v>
                </c:pt>
                <c:pt idx="8445">
                  <c:v>193500</c:v>
                </c:pt>
                <c:pt idx="8446">
                  <c:v>202500</c:v>
                </c:pt>
                <c:pt idx="8447">
                  <c:v>40500</c:v>
                </c:pt>
                <c:pt idx="8448">
                  <c:v>112500</c:v>
                </c:pt>
                <c:pt idx="8449">
                  <c:v>225000</c:v>
                </c:pt>
                <c:pt idx="8450">
                  <c:v>67500</c:v>
                </c:pt>
                <c:pt idx="8451">
                  <c:v>135000</c:v>
                </c:pt>
                <c:pt idx="8452">
                  <c:v>157500</c:v>
                </c:pt>
                <c:pt idx="8453">
                  <c:v>135000</c:v>
                </c:pt>
                <c:pt idx="8454">
                  <c:v>180000</c:v>
                </c:pt>
                <c:pt idx="8455">
                  <c:v>45000</c:v>
                </c:pt>
                <c:pt idx="8456">
                  <c:v>180000</c:v>
                </c:pt>
                <c:pt idx="8457">
                  <c:v>202500</c:v>
                </c:pt>
                <c:pt idx="8458">
                  <c:v>90000</c:v>
                </c:pt>
                <c:pt idx="8459">
                  <c:v>135000</c:v>
                </c:pt>
                <c:pt idx="8460">
                  <c:v>180000</c:v>
                </c:pt>
                <c:pt idx="8461">
                  <c:v>130500</c:v>
                </c:pt>
                <c:pt idx="8462">
                  <c:v>630000</c:v>
                </c:pt>
                <c:pt idx="8463">
                  <c:v>126000</c:v>
                </c:pt>
                <c:pt idx="8464">
                  <c:v>199498.5</c:v>
                </c:pt>
                <c:pt idx="8465">
                  <c:v>67500</c:v>
                </c:pt>
                <c:pt idx="8466">
                  <c:v>225000</c:v>
                </c:pt>
                <c:pt idx="8467">
                  <c:v>103500</c:v>
                </c:pt>
                <c:pt idx="8468">
                  <c:v>112500</c:v>
                </c:pt>
                <c:pt idx="8469">
                  <c:v>94500</c:v>
                </c:pt>
                <c:pt idx="8470">
                  <c:v>180000</c:v>
                </c:pt>
                <c:pt idx="8471">
                  <c:v>540000</c:v>
                </c:pt>
                <c:pt idx="8472">
                  <c:v>90000</c:v>
                </c:pt>
                <c:pt idx="8473">
                  <c:v>279000</c:v>
                </c:pt>
                <c:pt idx="8474">
                  <c:v>103500</c:v>
                </c:pt>
                <c:pt idx="8475">
                  <c:v>225000</c:v>
                </c:pt>
                <c:pt idx="8476">
                  <c:v>202500</c:v>
                </c:pt>
                <c:pt idx="8477">
                  <c:v>67500</c:v>
                </c:pt>
                <c:pt idx="8478">
                  <c:v>112500</c:v>
                </c:pt>
                <c:pt idx="8479">
                  <c:v>247500</c:v>
                </c:pt>
                <c:pt idx="8480">
                  <c:v>135000</c:v>
                </c:pt>
                <c:pt idx="8481">
                  <c:v>261000</c:v>
                </c:pt>
                <c:pt idx="8482">
                  <c:v>157500</c:v>
                </c:pt>
                <c:pt idx="8483">
                  <c:v>112500</c:v>
                </c:pt>
                <c:pt idx="8484">
                  <c:v>112500</c:v>
                </c:pt>
                <c:pt idx="8485">
                  <c:v>117000</c:v>
                </c:pt>
                <c:pt idx="8486">
                  <c:v>247500</c:v>
                </c:pt>
                <c:pt idx="8487">
                  <c:v>90000</c:v>
                </c:pt>
                <c:pt idx="8488">
                  <c:v>135000</c:v>
                </c:pt>
                <c:pt idx="8489">
                  <c:v>90000</c:v>
                </c:pt>
                <c:pt idx="8490">
                  <c:v>99000</c:v>
                </c:pt>
                <c:pt idx="8491">
                  <c:v>135000</c:v>
                </c:pt>
                <c:pt idx="8492">
                  <c:v>225000</c:v>
                </c:pt>
                <c:pt idx="8493">
                  <c:v>405000</c:v>
                </c:pt>
                <c:pt idx="8494">
                  <c:v>157500</c:v>
                </c:pt>
                <c:pt idx="8495">
                  <c:v>135000</c:v>
                </c:pt>
                <c:pt idx="8496">
                  <c:v>270000</c:v>
                </c:pt>
                <c:pt idx="8497">
                  <c:v>225000</c:v>
                </c:pt>
                <c:pt idx="8498">
                  <c:v>112500</c:v>
                </c:pt>
                <c:pt idx="8499">
                  <c:v>337500</c:v>
                </c:pt>
                <c:pt idx="8500">
                  <c:v>225000</c:v>
                </c:pt>
                <c:pt idx="8501">
                  <c:v>270000</c:v>
                </c:pt>
                <c:pt idx="8502">
                  <c:v>112500</c:v>
                </c:pt>
                <c:pt idx="8503">
                  <c:v>254250</c:v>
                </c:pt>
                <c:pt idx="8504">
                  <c:v>67500</c:v>
                </c:pt>
                <c:pt idx="8505">
                  <c:v>90000</c:v>
                </c:pt>
                <c:pt idx="8506">
                  <c:v>157500</c:v>
                </c:pt>
                <c:pt idx="8507">
                  <c:v>225000</c:v>
                </c:pt>
                <c:pt idx="8508">
                  <c:v>607500</c:v>
                </c:pt>
                <c:pt idx="8509">
                  <c:v>90000</c:v>
                </c:pt>
                <c:pt idx="8510">
                  <c:v>193500</c:v>
                </c:pt>
                <c:pt idx="8511">
                  <c:v>157500</c:v>
                </c:pt>
                <c:pt idx="8512">
                  <c:v>202500</c:v>
                </c:pt>
                <c:pt idx="8513">
                  <c:v>157500</c:v>
                </c:pt>
                <c:pt idx="8514">
                  <c:v>180000</c:v>
                </c:pt>
                <c:pt idx="8515">
                  <c:v>45900</c:v>
                </c:pt>
                <c:pt idx="8516">
                  <c:v>81000</c:v>
                </c:pt>
                <c:pt idx="8517">
                  <c:v>135000</c:v>
                </c:pt>
                <c:pt idx="8518">
                  <c:v>315000</c:v>
                </c:pt>
                <c:pt idx="8519">
                  <c:v>225000</c:v>
                </c:pt>
                <c:pt idx="8520">
                  <c:v>117000</c:v>
                </c:pt>
                <c:pt idx="8521">
                  <c:v>315000</c:v>
                </c:pt>
                <c:pt idx="8522">
                  <c:v>126000</c:v>
                </c:pt>
                <c:pt idx="8523">
                  <c:v>157500</c:v>
                </c:pt>
                <c:pt idx="8524">
                  <c:v>225000</c:v>
                </c:pt>
                <c:pt idx="8525">
                  <c:v>225000</c:v>
                </c:pt>
                <c:pt idx="8526">
                  <c:v>94500</c:v>
                </c:pt>
                <c:pt idx="8527">
                  <c:v>247500</c:v>
                </c:pt>
                <c:pt idx="8528">
                  <c:v>202500</c:v>
                </c:pt>
                <c:pt idx="8529">
                  <c:v>247500</c:v>
                </c:pt>
                <c:pt idx="8530">
                  <c:v>135000</c:v>
                </c:pt>
                <c:pt idx="8531">
                  <c:v>135000</c:v>
                </c:pt>
                <c:pt idx="8532">
                  <c:v>135000</c:v>
                </c:pt>
                <c:pt idx="8533">
                  <c:v>360000</c:v>
                </c:pt>
                <c:pt idx="8534">
                  <c:v>292500</c:v>
                </c:pt>
                <c:pt idx="8535">
                  <c:v>180000</c:v>
                </c:pt>
                <c:pt idx="8536">
                  <c:v>180000</c:v>
                </c:pt>
                <c:pt idx="8537">
                  <c:v>90000</c:v>
                </c:pt>
                <c:pt idx="8538">
                  <c:v>49500</c:v>
                </c:pt>
                <c:pt idx="8539">
                  <c:v>135000</c:v>
                </c:pt>
                <c:pt idx="8540">
                  <c:v>135000</c:v>
                </c:pt>
                <c:pt idx="8541">
                  <c:v>225000</c:v>
                </c:pt>
                <c:pt idx="8542">
                  <c:v>234000</c:v>
                </c:pt>
                <c:pt idx="8543">
                  <c:v>135000</c:v>
                </c:pt>
                <c:pt idx="8544">
                  <c:v>157500</c:v>
                </c:pt>
                <c:pt idx="8545">
                  <c:v>157500</c:v>
                </c:pt>
                <c:pt idx="8546">
                  <c:v>90000</c:v>
                </c:pt>
                <c:pt idx="8547">
                  <c:v>112500</c:v>
                </c:pt>
                <c:pt idx="8548">
                  <c:v>81000</c:v>
                </c:pt>
                <c:pt idx="8549">
                  <c:v>103500</c:v>
                </c:pt>
                <c:pt idx="8550">
                  <c:v>135000</c:v>
                </c:pt>
                <c:pt idx="8551">
                  <c:v>60750</c:v>
                </c:pt>
                <c:pt idx="8552">
                  <c:v>112500</c:v>
                </c:pt>
                <c:pt idx="8553">
                  <c:v>202500</c:v>
                </c:pt>
                <c:pt idx="8554">
                  <c:v>225000</c:v>
                </c:pt>
                <c:pt idx="8555">
                  <c:v>90000</c:v>
                </c:pt>
                <c:pt idx="8556">
                  <c:v>130500</c:v>
                </c:pt>
                <c:pt idx="8557">
                  <c:v>225000</c:v>
                </c:pt>
                <c:pt idx="8558">
                  <c:v>121500</c:v>
                </c:pt>
                <c:pt idx="8559">
                  <c:v>76500</c:v>
                </c:pt>
                <c:pt idx="8560">
                  <c:v>103500</c:v>
                </c:pt>
                <c:pt idx="8561">
                  <c:v>135000</c:v>
                </c:pt>
                <c:pt idx="8562">
                  <c:v>90000</c:v>
                </c:pt>
                <c:pt idx="8563">
                  <c:v>297000</c:v>
                </c:pt>
                <c:pt idx="8564">
                  <c:v>225000</c:v>
                </c:pt>
                <c:pt idx="8565">
                  <c:v>90000</c:v>
                </c:pt>
                <c:pt idx="8566">
                  <c:v>81000</c:v>
                </c:pt>
                <c:pt idx="8567">
                  <c:v>202500</c:v>
                </c:pt>
                <c:pt idx="8568">
                  <c:v>157500</c:v>
                </c:pt>
                <c:pt idx="8569">
                  <c:v>121500</c:v>
                </c:pt>
                <c:pt idx="8570">
                  <c:v>148500</c:v>
                </c:pt>
                <c:pt idx="8571">
                  <c:v>90000</c:v>
                </c:pt>
                <c:pt idx="8572">
                  <c:v>225000</c:v>
                </c:pt>
                <c:pt idx="8573">
                  <c:v>148500</c:v>
                </c:pt>
                <c:pt idx="8574">
                  <c:v>180000</c:v>
                </c:pt>
                <c:pt idx="8575">
                  <c:v>202500</c:v>
                </c:pt>
                <c:pt idx="8576">
                  <c:v>225000</c:v>
                </c:pt>
                <c:pt idx="8577">
                  <c:v>67500</c:v>
                </c:pt>
                <c:pt idx="8578">
                  <c:v>202500</c:v>
                </c:pt>
                <c:pt idx="8579">
                  <c:v>135000</c:v>
                </c:pt>
                <c:pt idx="8580">
                  <c:v>180000</c:v>
                </c:pt>
                <c:pt idx="8581">
                  <c:v>108000</c:v>
                </c:pt>
                <c:pt idx="8582">
                  <c:v>85500</c:v>
                </c:pt>
                <c:pt idx="8583">
                  <c:v>112500</c:v>
                </c:pt>
                <c:pt idx="8584">
                  <c:v>135000</c:v>
                </c:pt>
                <c:pt idx="8585">
                  <c:v>112500</c:v>
                </c:pt>
                <c:pt idx="8586">
                  <c:v>135000</c:v>
                </c:pt>
                <c:pt idx="8587">
                  <c:v>135000</c:v>
                </c:pt>
                <c:pt idx="8588">
                  <c:v>157500</c:v>
                </c:pt>
                <c:pt idx="8589">
                  <c:v>247500</c:v>
                </c:pt>
                <c:pt idx="8590">
                  <c:v>450000</c:v>
                </c:pt>
                <c:pt idx="8591">
                  <c:v>270000</c:v>
                </c:pt>
                <c:pt idx="8592">
                  <c:v>94500</c:v>
                </c:pt>
                <c:pt idx="8593">
                  <c:v>180000</c:v>
                </c:pt>
                <c:pt idx="8594">
                  <c:v>99000</c:v>
                </c:pt>
                <c:pt idx="8595">
                  <c:v>90000</c:v>
                </c:pt>
                <c:pt idx="8596">
                  <c:v>180000</c:v>
                </c:pt>
                <c:pt idx="8597">
                  <c:v>90000</c:v>
                </c:pt>
                <c:pt idx="8598">
                  <c:v>126000</c:v>
                </c:pt>
                <c:pt idx="8599">
                  <c:v>180000</c:v>
                </c:pt>
                <c:pt idx="8600">
                  <c:v>247500</c:v>
                </c:pt>
                <c:pt idx="8601">
                  <c:v>166500</c:v>
                </c:pt>
                <c:pt idx="8602">
                  <c:v>135000</c:v>
                </c:pt>
                <c:pt idx="8603">
                  <c:v>76500</c:v>
                </c:pt>
                <c:pt idx="8604">
                  <c:v>675000</c:v>
                </c:pt>
                <c:pt idx="8605">
                  <c:v>315000</c:v>
                </c:pt>
                <c:pt idx="8606">
                  <c:v>90000</c:v>
                </c:pt>
                <c:pt idx="8607">
                  <c:v>112500</c:v>
                </c:pt>
                <c:pt idx="8608">
                  <c:v>90000</c:v>
                </c:pt>
                <c:pt idx="8609">
                  <c:v>441000</c:v>
                </c:pt>
                <c:pt idx="8610">
                  <c:v>225000</c:v>
                </c:pt>
                <c:pt idx="8611">
                  <c:v>67500</c:v>
                </c:pt>
                <c:pt idx="8612">
                  <c:v>135000</c:v>
                </c:pt>
                <c:pt idx="8613">
                  <c:v>270000</c:v>
                </c:pt>
                <c:pt idx="8614">
                  <c:v>315000</c:v>
                </c:pt>
                <c:pt idx="8615">
                  <c:v>195750</c:v>
                </c:pt>
                <c:pt idx="8616">
                  <c:v>135000</c:v>
                </c:pt>
                <c:pt idx="8617">
                  <c:v>270000</c:v>
                </c:pt>
                <c:pt idx="8618">
                  <c:v>157500</c:v>
                </c:pt>
                <c:pt idx="8619">
                  <c:v>193500</c:v>
                </c:pt>
                <c:pt idx="8620">
                  <c:v>900000</c:v>
                </c:pt>
                <c:pt idx="8621">
                  <c:v>135000</c:v>
                </c:pt>
                <c:pt idx="8622">
                  <c:v>49500</c:v>
                </c:pt>
                <c:pt idx="8623">
                  <c:v>171000</c:v>
                </c:pt>
                <c:pt idx="8624">
                  <c:v>315000</c:v>
                </c:pt>
                <c:pt idx="8625">
                  <c:v>126000</c:v>
                </c:pt>
                <c:pt idx="8626">
                  <c:v>202500</c:v>
                </c:pt>
                <c:pt idx="8627">
                  <c:v>315000</c:v>
                </c:pt>
                <c:pt idx="8628">
                  <c:v>112500</c:v>
                </c:pt>
                <c:pt idx="8629">
                  <c:v>157500</c:v>
                </c:pt>
                <c:pt idx="8630">
                  <c:v>90000</c:v>
                </c:pt>
                <c:pt idx="8631">
                  <c:v>315000</c:v>
                </c:pt>
                <c:pt idx="8632">
                  <c:v>202500</c:v>
                </c:pt>
                <c:pt idx="8633">
                  <c:v>225000</c:v>
                </c:pt>
                <c:pt idx="8634">
                  <c:v>180000</c:v>
                </c:pt>
                <c:pt idx="8635">
                  <c:v>315000</c:v>
                </c:pt>
                <c:pt idx="8636">
                  <c:v>112500</c:v>
                </c:pt>
                <c:pt idx="8637">
                  <c:v>202500</c:v>
                </c:pt>
                <c:pt idx="8638">
                  <c:v>112500</c:v>
                </c:pt>
                <c:pt idx="8639">
                  <c:v>148500</c:v>
                </c:pt>
                <c:pt idx="8640">
                  <c:v>355500</c:v>
                </c:pt>
                <c:pt idx="8641">
                  <c:v>450000</c:v>
                </c:pt>
                <c:pt idx="8642">
                  <c:v>94500</c:v>
                </c:pt>
                <c:pt idx="8643">
                  <c:v>135000</c:v>
                </c:pt>
                <c:pt idx="8644">
                  <c:v>166500</c:v>
                </c:pt>
                <c:pt idx="8645">
                  <c:v>225000</c:v>
                </c:pt>
                <c:pt idx="8646">
                  <c:v>157500</c:v>
                </c:pt>
                <c:pt idx="8647">
                  <c:v>135000</c:v>
                </c:pt>
                <c:pt idx="8648">
                  <c:v>67500</c:v>
                </c:pt>
                <c:pt idx="8649">
                  <c:v>157500</c:v>
                </c:pt>
                <c:pt idx="8650">
                  <c:v>135000</c:v>
                </c:pt>
                <c:pt idx="8651">
                  <c:v>180000</c:v>
                </c:pt>
                <c:pt idx="8652">
                  <c:v>157500</c:v>
                </c:pt>
                <c:pt idx="8653">
                  <c:v>225000</c:v>
                </c:pt>
                <c:pt idx="8654">
                  <c:v>292500</c:v>
                </c:pt>
                <c:pt idx="8655">
                  <c:v>148500</c:v>
                </c:pt>
                <c:pt idx="8656">
                  <c:v>126000</c:v>
                </c:pt>
                <c:pt idx="8657">
                  <c:v>202500</c:v>
                </c:pt>
                <c:pt idx="8658">
                  <c:v>112500</c:v>
                </c:pt>
                <c:pt idx="8659">
                  <c:v>180000</c:v>
                </c:pt>
                <c:pt idx="8660">
                  <c:v>180000</c:v>
                </c:pt>
                <c:pt idx="8661">
                  <c:v>112500</c:v>
                </c:pt>
                <c:pt idx="8662">
                  <c:v>112500</c:v>
                </c:pt>
                <c:pt idx="8663">
                  <c:v>247500</c:v>
                </c:pt>
                <c:pt idx="8664">
                  <c:v>90000</c:v>
                </c:pt>
                <c:pt idx="8665">
                  <c:v>166500</c:v>
                </c:pt>
                <c:pt idx="8666">
                  <c:v>112500</c:v>
                </c:pt>
                <c:pt idx="8667">
                  <c:v>135000</c:v>
                </c:pt>
                <c:pt idx="8668">
                  <c:v>270000</c:v>
                </c:pt>
                <c:pt idx="8669">
                  <c:v>202500</c:v>
                </c:pt>
                <c:pt idx="8670">
                  <c:v>252000</c:v>
                </c:pt>
                <c:pt idx="8671">
                  <c:v>202500</c:v>
                </c:pt>
                <c:pt idx="8672">
                  <c:v>225000</c:v>
                </c:pt>
                <c:pt idx="8673">
                  <c:v>202500</c:v>
                </c:pt>
                <c:pt idx="8674">
                  <c:v>225000</c:v>
                </c:pt>
                <c:pt idx="8675">
                  <c:v>54000</c:v>
                </c:pt>
                <c:pt idx="8676">
                  <c:v>270000</c:v>
                </c:pt>
                <c:pt idx="8677">
                  <c:v>270000</c:v>
                </c:pt>
                <c:pt idx="8678">
                  <c:v>135000</c:v>
                </c:pt>
                <c:pt idx="8679">
                  <c:v>135000</c:v>
                </c:pt>
                <c:pt idx="8680">
                  <c:v>180000</c:v>
                </c:pt>
                <c:pt idx="8681">
                  <c:v>135000</c:v>
                </c:pt>
                <c:pt idx="8682">
                  <c:v>238500</c:v>
                </c:pt>
                <c:pt idx="8683">
                  <c:v>270000</c:v>
                </c:pt>
                <c:pt idx="8684">
                  <c:v>72000</c:v>
                </c:pt>
                <c:pt idx="8685">
                  <c:v>90000</c:v>
                </c:pt>
                <c:pt idx="8686">
                  <c:v>247500</c:v>
                </c:pt>
                <c:pt idx="8687">
                  <c:v>450000</c:v>
                </c:pt>
                <c:pt idx="8688">
                  <c:v>382500</c:v>
                </c:pt>
                <c:pt idx="8689">
                  <c:v>99000</c:v>
                </c:pt>
                <c:pt idx="8690">
                  <c:v>135000</c:v>
                </c:pt>
                <c:pt idx="8691">
                  <c:v>112500</c:v>
                </c:pt>
                <c:pt idx="8692">
                  <c:v>54000</c:v>
                </c:pt>
                <c:pt idx="8693">
                  <c:v>126000</c:v>
                </c:pt>
                <c:pt idx="8694">
                  <c:v>45000</c:v>
                </c:pt>
                <c:pt idx="8695">
                  <c:v>135000</c:v>
                </c:pt>
                <c:pt idx="8696">
                  <c:v>76500</c:v>
                </c:pt>
                <c:pt idx="8697">
                  <c:v>67500</c:v>
                </c:pt>
                <c:pt idx="8698">
                  <c:v>135000</c:v>
                </c:pt>
                <c:pt idx="8699">
                  <c:v>67500</c:v>
                </c:pt>
                <c:pt idx="8700">
                  <c:v>382500</c:v>
                </c:pt>
                <c:pt idx="8701">
                  <c:v>292500</c:v>
                </c:pt>
                <c:pt idx="8702">
                  <c:v>135000</c:v>
                </c:pt>
                <c:pt idx="8703">
                  <c:v>103500</c:v>
                </c:pt>
                <c:pt idx="8704">
                  <c:v>270000</c:v>
                </c:pt>
                <c:pt idx="8705">
                  <c:v>112500</c:v>
                </c:pt>
                <c:pt idx="8706">
                  <c:v>197158.5</c:v>
                </c:pt>
                <c:pt idx="8707">
                  <c:v>135000</c:v>
                </c:pt>
                <c:pt idx="8708">
                  <c:v>189000</c:v>
                </c:pt>
                <c:pt idx="8709">
                  <c:v>112500</c:v>
                </c:pt>
                <c:pt idx="8710">
                  <c:v>90000</c:v>
                </c:pt>
                <c:pt idx="8711">
                  <c:v>225000</c:v>
                </c:pt>
                <c:pt idx="8712">
                  <c:v>189000</c:v>
                </c:pt>
                <c:pt idx="8713">
                  <c:v>90000</c:v>
                </c:pt>
                <c:pt idx="8714">
                  <c:v>76500</c:v>
                </c:pt>
                <c:pt idx="8715">
                  <c:v>103500</c:v>
                </c:pt>
                <c:pt idx="8716">
                  <c:v>112500</c:v>
                </c:pt>
                <c:pt idx="8717">
                  <c:v>360000</c:v>
                </c:pt>
                <c:pt idx="8718">
                  <c:v>180000</c:v>
                </c:pt>
                <c:pt idx="8719">
                  <c:v>135000</c:v>
                </c:pt>
                <c:pt idx="8720">
                  <c:v>247500</c:v>
                </c:pt>
                <c:pt idx="8721">
                  <c:v>135000</c:v>
                </c:pt>
                <c:pt idx="8722">
                  <c:v>270000</c:v>
                </c:pt>
                <c:pt idx="8723">
                  <c:v>189000</c:v>
                </c:pt>
                <c:pt idx="8724">
                  <c:v>247500</c:v>
                </c:pt>
                <c:pt idx="8725">
                  <c:v>135000</c:v>
                </c:pt>
                <c:pt idx="8726">
                  <c:v>90000</c:v>
                </c:pt>
                <c:pt idx="8727">
                  <c:v>112500</c:v>
                </c:pt>
                <c:pt idx="8728">
                  <c:v>270000</c:v>
                </c:pt>
                <c:pt idx="8729">
                  <c:v>117000</c:v>
                </c:pt>
                <c:pt idx="8730">
                  <c:v>90000</c:v>
                </c:pt>
                <c:pt idx="8731">
                  <c:v>360000</c:v>
                </c:pt>
                <c:pt idx="8732">
                  <c:v>67500</c:v>
                </c:pt>
                <c:pt idx="8733">
                  <c:v>112500</c:v>
                </c:pt>
                <c:pt idx="8734">
                  <c:v>148500</c:v>
                </c:pt>
                <c:pt idx="8735">
                  <c:v>135000</c:v>
                </c:pt>
                <c:pt idx="8736">
                  <c:v>166500</c:v>
                </c:pt>
                <c:pt idx="8737">
                  <c:v>225000</c:v>
                </c:pt>
                <c:pt idx="8738">
                  <c:v>135000</c:v>
                </c:pt>
                <c:pt idx="8739">
                  <c:v>90000</c:v>
                </c:pt>
                <c:pt idx="8740">
                  <c:v>292500</c:v>
                </c:pt>
                <c:pt idx="8741">
                  <c:v>157500</c:v>
                </c:pt>
                <c:pt idx="8742">
                  <c:v>135000</c:v>
                </c:pt>
                <c:pt idx="8743">
                  <c:v>157500</c:v>
                </c:pt>
                <c:pt idx="8744">
                  <c:v>180000</c:v>
                </c:pt>
                <c:pt idx="8745">
                  <c:v>135000</c:v>
                </c:pt>
                <c:pt idx="8746">
                  <c:v>45000</c:v>
                </c:pt>
                <c:pt idx="8747">
                  <c:v>157500</c:v>
                </c:pt>
                <c:pt idx="8748">
                  <c:v>135000</c:v>
                </c:pt>
                <c:pt idx="8749">
                  <c:v>157500</c:v>
                </c:pt>
                <c:pt idx="8750">
                  <c:v>202500</c:v>
                </c:pt>
                <c:pt idx="8751">
                  <c:v>225000</c:v>
                </c:pt>
                <c:pt idx="8752">
                  <c:v>427500</c:v>
                </c:pt>
                <c:pt idx="8753">
                  <c:v>135000</c:v>
                </c:pt>
                <c:pt idx="8754">
                  <c:v>675000</c:v>
                </c:pt>
                <c:pt idx="8755">
                  <c:v>112500</c:v>
                </c:pt>
                <c:pt idx="8756">
                  <c:v>67500</c:v>
                </c:pt>
                <c:pt idx="8757">
                  <c:v>180000</c:v>
                </c:pt>
                <c:pt idx="8758">
                  <c:v>171000</c:v>
                </c:pt>
                <c:pt idx="8759">
                  <c:v>99000</c:v>
                </c:pt>
                <c:pt idx="8760">
                  <c:v>180000</c:v>
                </c:pt>
                <c:pt idx="8761">
                  <c:v>112500</c:v>
                </c:pt>
                <c:pt idx="8762">
                  <c:v>139500</c:v>
                </c:pt>
                <c:pt idx="8763">
                  <c:v>270000</c:v>
                </c:pt>
                <c:pt idx="8764">
                  <c:v>315000</c:v>
                </c:pt>
                <c:pt idx="8765">
                  <c:v>144000</c:v>
                </c:pt>
                <c:pt idx="8766">
                  <c:v>67500</c:v>
                </c:pt>
                <c:pt idx="8767">
                  <c:v>121500</c:v>
                </c:pt>
                <c:pt idx="8768">
                  <c:v>180000</c:v>
                </c:pt>
                <c:pt idx="8769">
                  <c:v>76500</c:v>
                </c:pt>
                <c:pt idx="8770">
                  <c:v>157500</c:v>
                </c:pt>
                <c:pt idx="8771">
                  <c:v>67500</c:v>
                </c:pt>
                <c:pt idx="8772">
                  <c:v>67500</c:v>
                </c:pt>
                <c:pt idx="8773">
                  <c:v>157500</c:v>
                </c:pt>
                <c:pt idx="8774">
                  <c:v>67500</c:v>
                </c:pt>
                <c:pt idx="8775">
                  <c:v>112500</c:v>
                </c:pt>
                <c:pt idx="8776">
                  <c:v>180000</c:v>
                </c:pt>
                <c:pt idx="8777">
                  <c:v>202500</c:v>
                </c:pt>
                <c:pt idx="8778">
                  <c:v>90000</c:v>
                </c:pt>
                <c:pt idx="8779">
                  <c:v>112500</c:v>
                </c:pt>
                <c:pt idx="8780">
                  <c:v>315000</c:v>
                </c:pt>
                <c:pt idx="8781">
                  <c:v>225000</c:v>
                </c:pt>
                <c:pt idx="8782">
                  <c:v>135000</c:v>
                </c:pt>
                <c:pt idx="8783">
                  <c:v>202500</c:v>
                </c:pt>
                <c:pt idx="8784">
                  <c:v>225000</c:v>
                </c:pt>
                <c:pt idx="8785">
                  <c:v>157500</c:v>
                </c:pt>
                <c:pt idx="8786">
                  <c:v>180000</c:v>
                </c:pt>
                <c:pt idx="8787">
                  <c:v>135000</c:v>
                </c:pt>
                <c:pt idx="8788">
                  <c:v>90000</c:v>
                </c:pt>
                <c:pt idx="8789">
                  <c:v>270000</c:v>
                </c:pt>
                <c:pt idx="8790">
                  <c:v>157500</c:v>
                </c:pt>
                <c:pt idx="8791">
                  <c:v>225000</c:v>
                </c:pt>
                <c:pt idx="8792">
                  <c:v>126000</c:v>
                </c:pt>
                <c:pt idx="8793">
                  <c:v>270000</c:v>
                </c:pt>
                <c:pt idx="8794">
                  <c:v>157500</c:v>
                </c:pt>
                <c:pt idx="8795">
                  <c:v>157500</c:v>
                </c:pt>
                <c:pt idx="8796">
                  <c:v>450000</c:v>
                </c:pt>
                <c:pt idx="8797">
                  <c:v>135000</c:v>
                </c:pt>
                <c:pt idx="8798">
                  <c:v>112500</c:v>
                </c:pt>
                <c:pt idx="8799">
                  <c:v>180000</c:v>
                </c:pt>
                <c:pt idx="8800">
                  <c:v>202500</c:v>
                </c:pt>
                <c:pt idx="8801">
                  <c:v>180000</c:v>
                </c:pt>
                <c:pt idx="8802">
                  <c:v>315000</c:v>
                </c:pt>
                <c:pt idx="8803">
                  <c:v>225000</c:v>
                </c:pt>
                <c:pt idx="8804">
                  <c:v>225000</c:v>
                </c:pt>
                <c:pt idx="8805">
                  <c:v>180000</c:v>
                </c:pt>
                <c:pt idx="8806">
                  <c:v>360000</c:v>
                </c:pt>
                <c:pt idx="8807">
                  <c:v>112500</c:v>
                </c:pt>
                <c:pt idx="8808">
                  <c:v>112500</c:v>
                </c:pt>
                <c:pt idx="8809">
                  <c:v>225000</c:v>
                </c:pt>
                <c:pt idx="8810">
                  <c:v>135000</c:v>
                </c:pt>
                <c:pt idx="8811">
                  <c:v>126000</c:v>
                </c:pt>
                <c:pt idx="8812">
                  <c:v>135000</c:v>
                </c:pt>
                <c:pt idx="8813">
                  <c:v>315000</c:v>
                </c:pt>
                <c:pt idx="8814">
                  <c:v>225000</c:v>
                </c:pt>
                <c:pt idx="8815">
                  <c:v>225000</c:v>
                </c:pt>
                <c:pt idx="8816">
                  <c:v>202500</c:v>
                </c:pt>
                <c:pt idx="8817">
                  <c:v>135000</c:v>
                </c:pt>
                <c:pt idx="8818">
                  <c:v>202500</c:v>
                </c:pt>
                <c:pt idx="8819">
                  <c:v>177750</c:v>
                </c:pt>
                <c:pt idx="8820">
                  <c:v>85500</c:v>
                </c:pt>
                <c:pt idx="8821">
                  <c:v>108000</c:v>
                </c:pt>
                <c:pt idx="8822">
                  <c:v>157500</c:v>
                </c:pt>
                <c:pt idx="8823">
                  <c:v>63000</c:v>
                </c:pt>
                <c:pt idx="8824">
                  <c:v>90000</c:v>
                </c:pt>
                <c:pt idx="8825">
                  <c:v>292500</c:v>
                </c:pt>
                <c:pt idx="8826">
                  <c:v>225000</c:v>
                </c:pt>
                <c:pt idx="8827">
                  <c:v>202500</c:v>
                </c:pt>
                <c:pt idx="8828">
                  <c:v>225000</c:v>
                </c:pt>
                <c:pt idx="8829">
                  <c:v>360000</c:v>
                </c:pt>
                <c:pt idx="8830">
                  <c:v>121500</c:v>
                </c:pt>
                <c:pt idx="8831">
                  <c:v>292500</c:v>
                </c:pt>
                <c:pt idx="8832">
                  <c:v>247500</c:v>
                </c:pt>
                <c:pt idx="8833">
                  <c:v>225000</c:v>
                </c:pt>
                <c:pt idx="8834">
                  <c:v>135000</c:v>
                </c:pt>
                <c:pt idx="8835">
                  <c:v>270000</c:v>
                </c:pt>
                <c:pt idx="8836">
                  <c:v>81000</c:v>
                </c:pt>
                <c:pt idx="8837">
                  <c:v>180000</c:v>
                </c:pt>
                <c:pt idx="8838">
                  <c:v>250200</c:v>
                </c:pt>
                <c:pt idx="8839">
                  <c:v>135000</c:v>
                </c:pt>
                <c:pt idx="8840">
                  <c:v>67500</c:v>
                </c:pt>
                <c:pt idx="8841">
                  <c:v>180000</c:v>
                </c:pt>
                <c:pt idx="8842">
                  <c:v>135000</c:v>
                </c:pt>
                <c:pt idx="8843">
                  <c:v>112500</c:v>
                </c:pt>
                <c:pt idx="8844">
                  <c:v>112500</c:v>
                </c:pt>
                <c:pt idx="8845">
                  <c:v>90000</c:v>
                </c:pt>
                <c:pt idx="8846">
                  <c:v>112500</c:v>
                </c:pt>
                <c:pt idx="8847">
                  <c:v>315000</c:v>
                </c:pt>
                <c:pt idx="8848">
                  <c:v>180000</c:v>
                </c:pt>
                <c:pt idx="8849">
                  <c:v>270000</c:v>
                </c:pt>
                <c:pt idx="8850">
                  <c:v>126000</c:v>
                </c:pt>
                <c:pt idx="8851">
                  <c:v>202500</c:v>
                </c:pt>
                <c:pt idx="8852">
                  <c:v>157500</c:v>
                </c:pt>
                <c:pt idx="8853">
                  <c:v>112500</c:v>
                </c:pt>
                <c:pt idx="8854">
                  <c:v>72000</c:v>
                </c:pt>
                <c:pt idx="8855">
                  <c:v>135000</c:v>
                </c:pt>
                <c:pt idx="8856">
                  <c:v>112500</c:v>
                </c:pt>
                <c:pt idx="8857">
                  <c:v>90000</c:v>
                </c:pt>
                <c:pt idx="8858">
                  <c:v>135000</c:v>
                </c:pt>
                <c:pt idx="8859">
                  <c:v>81000</c:v>
                </c:pt>
                <c:pt idx="8860">
                  <c:v>112500</c:v>
                </c:pt>
                <c:pt idx="8861">
                  <c:v>157500</c:v>
                </c:pt>
                <c:pt idx="8862">
                  <c:v>99000</c:v>
                </c:pt>
                <c:pt idx="8863">
                  <c:v>180000</c:v>
                </c:pt>
                <c:pt idx="8864">
                  <c:v>103500</c:v>
                </c:pt>
                <c:pt idx="8865">
                  <c:v>112500</c:v>
                </c:pt>
                <c:pt idx="8866">
                  <c:v>157500</c:v>
                </c:pt>
                <c:pt idx="8867">
                  <c:v>157500</c:v>
                </c:pt>
                <c:pt idx="8868">
                  <c:v>225000</c:v>
                </c:pt>
                <c:pt idx="8869">
                  <c:v>135000</c:v>
                </c:pt>
                <c:pt idx="8870">
                  <c:v>135000</c:v>
                </c:pt>
                <c:pt idx="8871">
                  <c:v>135000</c:v>
                </c:pt>
                <c:pt idx="8872">
                  <c:v>189000</c:v>
                </c:pt>
                <c:pt idx="8873">
                  <c:v>112500</c:v>
                </c:pt>
                <c:pt idx="8874">
                  <c:v>45000</c:v>
                </c:pt>
                <c:pt idx="8875">
                  <c:v>157500</c:v>
                </c:pt>
                <c:pt idx="8876">
                  <c:v>112500</c:v>
                </c:pt>
                <c:pt idx="8877">
                  <c:v>67500</c:v>
                </c:pt>
                <c:pt idx="8878">
                  <c:v>67500</c:v>
                </c:pt>
                <c:pt idx="8879">
                  <c:v>67500</c:v>
                </c:pt>
                <c:pt idx="8880">
                  <c:v>67500</c:v>
                </c:pt>
                <c:pt idx="8881">
                  <c:v>180000</c:v>
                </c:pt>
                <c:pt idx="8882">
                  <c:v>135000</c:v>
                </c:pt>
                <c:pt idx="8883">
                  <c:v>202500</c:v>
                </c:pt>
                <c:pt idx="8884">
                  <c:v>202500</c:v>
                </c:pt>
                <c:pt idx="8885">
                  <c:v>112500</c:v>
                </c:pt>
                <c:pt idx="8886">
                  <c:v>247500</c:v>
                </c:pt>
                <c:pt idx="8887">
                  <c:v>67500</c:v>
                </c:pt>
                <c:pt idx="8888">
                  <c:v>171000</c:v>
                </c:pt>
                <c:pt idx="8889">
                  <c:v>72000</c:v>
                </c:pt>
                <c:pt idx="8890">
                  <c:v>72000</c:v>
                </c:pt>
                <c:pt idx="8891">
                  <c:v>112500</c:v>
                </c:pt>
                <c:pt idx="8892">
                  <c:v>112500</c:v>
                </c:pt>
                <c:pt idx="8893">
                  <c:v>270000</c:v>
                </c:pt>
                <c:pt idx="8894">
                  <c:v>225000</c:v>
                </c:pt>
                <c:pt idx="8895">
                  <c:v>225000</c:v>
                </c:pt>
                <c:pt idx="8896">
                  <c:v>128250</c:v>
                </c:pt>
                <c:pt idx="8897">
                  <c:v>157500</c:v>
                </c:pt>
                <c:pt idx="8898">
                  <c:v>157500</c:v>
                </c:pt>
                <c:pt idx="8899">
                  <c:v>112500</c:v>
                </c:pt>
                <c:pt idx="8900">
                  <c:v>148500</c:v>
                </c:pt>
                <c:pt idx="8901">
                  <c:v>135000</c:v>
                </c:pt>
                <c:pt idx="8902">
                  <c:v>67500</c:v>
                </c:pt>
                <c:pt idx="8903">
                  <c:v>157500</c:v>
                </c:pt>
                <c:pt idx="8904">
                  <c:v>135000</c:v>
                </c:pt>
                <c:pt idx="8905">
                  <c:v>247500</c:v>
                </c:pt>
                <c:pt idx="8906">
                  <c:v>81000</c:v>
                </c:pt>
                <c:pt idx="8907">
                  <c:v>67500</c:v>
                </c:pt>
                <c:pt idx="8908">
                  <c:v>67500</c:v>
                </c:pt>
                <c:pt idx="8909">
                  <c:v>225000</c:v>
                </c:pt>
                <c:pt idx="8910">
                  <c:v>157500</c:v>
                </c:pt>
                <c:pt idx="8911">
                  <c:v>211500</c:v>
                </c:pt>
                <c:pt idx="8912">
                  <c:v>157500</c:v>
                </c:pt>
                <c:pt idx="8913">
                  <c:v>135000</c:v>
                </c:pt>
                <c:pt idx="8914">
                  <c:v>225000</c:v>
                </c:pt>
                <c:pt idx="8915">
                  <c:v>117000</c:v>
                </c:pt>
                <c:pt idx="8916">
                  <c:v>405000</c:v>
                </c:pt>
                <c:pt idx="8917">
                  <c:v>180000</c:v>
                </c:pt>
                <c:pt idx="8918">
                  <c:v>117000</c:v>
                </c:pt>
                <c:pt idx="8919">
                  <c:v>135000</c:v>
                </c:pt>
                <c:pt idx="8920">
                  <c:v>540000</c:v>
                </c:pt>
                <c:pt idx="8921">
                  <c:v>202500</c:v>
                </c:pt>
                <c:pt idx="8922">
                  <c:v>450000</c:v>
                </c:pt>
                <c:pt idx="8923">
                  <c:v>225000</c:v>
                </c:pt>
                <c:pt idx="8924">
                  <c:v>180000</c:v>
                </c:pt>
                <c:pt idx="8925">
                  <c:v>135000</c:v>
                </c:pt>
                <c:pt idx="8926">
                  <c:v>105241.5</c:v>
                </c:pt>
                <c:pt idx="8927">
                  <c:v>135000</c:v>
                </c:pt>
                <c:pt idx="8928">
                  <c:v>202500</c:v>
                </c:pt>
                <c:pt idx="8929">
                  <c:v>58500</c:v>
                </c:pt>
                <c:pt idx="8930">
                  <c:v>36000</c:v>
                </c:pt>
                <c:pt idx="8931">
                  <c:v>112500</c:v>
                </c:pt>
                <c:pt idx="8932">
                  <c:v>315000</c:v>
                </c:pt>
                <c:pt idx="8933">
                  <c:v>225000</c:v>
                </c:pt>
                <c:pt idx="8934">
                  <c:v>193792.5</c:v>
                </c:pt>
                <c:pt idx="8935">
                  <c:v>157500</c:v>
                </c:pt>
                <c:pt idx="8936">
                  <c:v>99000</c:v>
                </c:pt>
                <c:pt idx="8937">
                  <c:v>157500</c:v>
                </c:pt>
                <c:pt idx="8938">
                  <c:v>157500</c:v>
                </c:pt>
                <c:pt idx="8939">
                  <c:v>121500</c:v>
                </c:pt>
                <c:pt idx="8940">
                  <c:v>94500</c:v>
                </c:pt>
                <c:pt idx="8941">
                  <c:v>180000</c:v>
                </c:pt>
                <c:pt idx="8942">
                  <c:v>270000</c:v>
                </c:pt>
                <c:pt idx="8943">
                  <c:v>202500</c:v>
                </c:pt>
                <c:pt idx="8944">
                  <c:v>135000</c:v>
                </c:pt>
                <c:pt idx="8945">
                  <c:v>202500</c:v>
                </c:pt>
                <c:pt idx="8946">
                  <c:v>180000</c:v>
                </c:pt>
                <c:pt idx="8947">
                  <c:v>90000</c:v>
                </c:pt>
                <c:pt idx="8948">
                  <c:v>180000</c:v>
                </c:pt>
                <c:pt idx="8949">
                  <c:v>315000</c:v>
                </c:pt>
                <c:pt idx="8950">
                  <c:v>202500</c:v>
                </c:pt>
                <c:pt idx="8951">
                  <c:v>90000</c:v>
                </c:pt>
                <c:pt idx="8952">
                  <c:v>405000</c:v>
                </c:pt>
                <c:pt idx="8953">
                  <c:v>216000</c:v>
                </c:pt>
                <c:pt idx="8954">
                  <c:v>81000</c:v>
                </c:pt>
                <c:pt idx="8955">
                  <c:v>157500</c:v>
                </c:pt>
                <c:pt idx="8956">
                  <c:v>315000</c:v>
                </c:pt>
                <c:pt idx="8957">
                  <c:v>247500</c:v>
                </c:pt>
                <c:pt idx="8958">
                  <c:v>270000</c:v>
                </c:pt>
                <c:pt idx="8959">
                  <c:v>144000</c:v>
                </c:pt>
                <c:pt idx="8960">
                  <c:v>112500</c:v>
                </c:pt>
                <c:pt idx="8961">
                  <c:v>67500</c:v>
                </c:pt>
                <c:pt idx="8962">
                  <c:v>202500</c:v>
                </c:pt>
                <c:pt idx="8963">
                  <c:v>166500</c:v>
                </c:pt>
                <c:pt idx="8964">
                  <c:v>247500</c:v>
                </c:pt>
                <c:pt idx="8965">
                  <c:v>157500</c:v>
                </c:pt>
                <c:pt idx="8966">
                  <c:v>87300</c:v>
                </c:pt>
                <c:pt idx="8967">
                  <c:v>184500</c:v>
                </c:pt>
                <c:pt idx="8968">
                  <c:v>166500</c:v>
                </c:pt>
                <c:pt idx="8969">
                  <c:v>81000</c:v>
                </c:pt>
                <c:pt idx="8970">
                  <c:v>225000</c:v>
                </c:pt>
                <c:pt idx="8971">
                  <c:v>135000</c:v>
                </c:pt>
                <c:pt idx="8972">
                  <c:v>225000</c:v>
                </c:pt>
                <c:pt idx="8973">
                  <c:v>90000</c:v>
                </c:pt>
                <c:pt idx="8974">
                  <c:v>207000</c:v>
                </c:pt>
                <c:pt idx="8975">
                  <c:v>256500</c:v>
                </c:pt>
                <c:pt idx="8976">
                  <c:v>112500</c:v>
                </c:pt>
                <c:pt idx="8977">
                  <c:v>96750</c:v>
                </c:pt>
                <c:pt idx="8978">
                  <c:v>112500</c:v>
                </c:pt>
                <c:pt idx="8979">
                  <c:v>184500</c:v>
                </c:pt>
                <c:pt idx="8980">
                  <c:v>157500</c:v>
                </c:pt>
                <c:pt idx="8981">
                  <c:v>193500</c:v>
                </c:pt>
                <c:pt idx="8982">
                  <c:v>166500</c:v>
                </c:pt>
                <c:pt idx="8983">
                  <c:v>247500</c:v>
                </c:pt>
                <c:pt idx="8984">
                  <c:v>202500</c:v>
                </c:pt>
                <c:pt idx="8985">
                  <c:v>90000</c:v>
                </c:pt>
                <c:pt idx="8986">
                  <c:v>148500</c:v>
                </c:pt>
                <c:pt idx="8987">
                  <c:v>121500</c:v>
                </c:pt>
                <c:pt idx="8988">
                  <c:v>67500</c:v>
                </c:pt>
                <c:pt idx="8989">
                  <c:v>225000</c:v>
                </c:pt>
                <c:pt idx="8990">
                  <c:v>225000</c:v>
                </c:pt>
                <c:pt idx="8991">
                  <c:v>135000</c:v>
                </c:pt>
                <c:pt idx="8992">
                  <c:v>292500</c:v>
                </c:pt>
                <c:pt idx="8993">
                  <c:v>112500</c:v>
                </c:pt>
                <c:pt idx="8994">
                  <c:v>202500</c:v>
                </c:pt>
                <c:pt idx="8995">
                  <c:v>180000</c:v>
                </c:pt>
                <c:pt idx="8996">
                  <c:v>211500</c:v>
                </c:pt>
                <c:pt idx="8997">
                  <c:v>112500</c:v>
                </c:pt>
                <c:pt idx="8998">
                  <c:v>225000</c:v>
                </c:pt>
                <c:pt idx="8999">
                  <c:v>112500</c:v>
                </c:pt>
                <c:pt idx="9000">
                  <c:v>225000</c:v>
                </c:pt>
                <c:pt idx="9001">
                  <c:v>81000</c:v>
                </c:pt>
                <c:pt idx="9002">
                  <c:v>135000</c:v>
                </c:pt>
                <c:pt idx="9003">
                  <c:v>270000</c:v>
                </c:pt>
                <c:pt idx="9004">
                  <c:v>67500</c:v>
                </c:pt>
                <c:pt idx="9005">
                  <c:v>121500</c:v>
                </c:pt>
                <c:pt idx="9006">
                  <c:v>166500</c:v>
                </c:pt>
                <c:pt idx="9007">
                  <c:v>135000</c:v>
                </c:pt>
                <c:pt idx="9008">
                  <c:v>225000</c:v>
                </c:pt>
                <c:pt idx="9009">
                  <c:v>90000</c:v>
                </c:pt>
                <c:pt idx="9010">
                  <c:v>90000</c:v>
                </c:pt>
                <c:pt idx="9011">
                  <c:v>121500</c:v>
                </c:pt>
                <c:pt idx="9012">
                  <c:v>225000</c:v>
                </c:pt>
                <c:pt idx="9013">
                  <c:v>315000</c:v>
                </c:pt>
                <c:pt idx="9014">
                  <c:v>135000</c:v>
                </c:pt>
                <c:pt idx="9015">
                  <c:v>135000</c:v>
                </c:pt>
                <c:pt idx="9016">
                  <c:v>180000</c:v>
                </c:pt>
                <c:pt idx="9017">
                  <c:v>157500</c:v>
                </c:pt>
                <c:pt idx="9018">
                  <c:v>202500</c:v>
                </c:pt>
                <c:pt idx="9019">
                  <c:v>112500</c:v>
                </c:pt>
                <c:pt idx="9020">
                  <c:v>315000</c:v>
                </c:pt>
                <c:pt idx="9021">
                  <c:v>157500</c:v>
                </c:pt>
                <c:pt idx="9022">
                  <c:v>90000</c:v>
                </c:pt>
                <c:pt idx="9023">
                  <c:v>225000</c:v>
                </c:pt>
                <c:pt idx="9024">
                  <c:v>157500</c:v>
                </c:pt>
                <c:pt idx="9025">
                  <c:v>157500</c:v>
                </c:pt>
                <c:pt idx="9026">
                  <c:v>112500</c:v>
                </c:pt>
                <c:pt idx="9027">
                  <c:v>135000</c:v>
                </c:pt>
                <c:pt idx="9028">
                  <c:v>180000</c:v>
                </c:pt>
                <c:pt idx="9029">
                  <c:v>121500</c:v>
                </c:pt>
                <c:pt idx="9030">
                  <c:v>148500</c:v>
                </c:pt>
                <c:pt idx="9031">
                  <c:v>157500</c:v>
                </c:pt>
                <c:pt idx="9032">
                  <c:v>225000</c:v>
                </c:pt>
                <c:pt idx="9033">
                  <c:v>121500</c:v>
                </c:pt>
                <c:pt idx="9034">
                  <c:v>90000</c:v>
                </c:pt>
                <c:pt idx="9035">
                  <c:v>157500</c:v>
                </c:pt>
                <c:pt idx="9036">
                  <c:v>72000</c:v>
                </c:pt>
                <c:pt idx="9037">
                  <c:v>112500</c:v>
                </c:pt>
                <c:pt idx="9038">
                  <c:v>135000</c:v>
                </c:pt>
                <c:pt idx="9039">
                  <c:v>45000</c:v>
                </c:pt>
                <c:pt idx="9040">
                  <c:v>112500</c:v>
                </c:pt>
                <c:pt idx="9041">
                  <c:v>270000</c:v>
                </c:pt>
                <c:pt idx="9042">
                  <c:v>157500</c:v>
                </c:pt>
                <c:pt idx="9043">
                  <c:v>135000</c:v>
                </c:pt>
                <c:pt idx="9044">
                  <c:v>135000</c:v>
                </c:pt>
                <c:pt idx="9045">
                  <c:v>112500</c:v>
                </c:pt>
                <c:pt idx="9046">
                  <c:v>32139</c:v>
                </c:pt>
                <c:pt idx="9047">
                  <c:v>81000</c:v>
                </c:pt>
                <c:pt idx="9048">
                  <c:v>450000</c:v>
                </c:pt>
                <c:pt idx="9049">
                  <c:v>180000</c:v>
                </c:pt>
                <c:pt idx="9050">
                  <c:v>112500</c:v>
                </c:pt>
                <c:pt idx="9051">
                  <c:v>270000</c:v>
                </c:pt>
                <c:pt idx="9052">
                  <c:v>270000</c:v>
                </c:pt>
                <c:pt idx="9053">
                  <c:v>157500</c:v>
                </c:pt>
                <c:pt idx="9054">
                  <c:v>90000</c:v>
                </c:pt>
                <c:pt idx="9055">
                  <c:v>202500</c:v>
                </c:pt>
                <c:pt idx="9056">
                  <c:v>225000</c:v>
                </c:pt>
                <c:pt idx="9057">
                  <c:v>157500</c:v>
                </c:pt>
                <c:pt idx="9058">
                  <c:v>180000</c:v>
                </c:pt>
                <c:pt idx="9059">
                  <c:v>247500</c:v>
                </c:pt>
                <c:pt idx="9060">
                  <c:v>225000</c:v>
                </c:pt>
                <c:pt idx="9061">
                  <c:v>180000</c:v>
                </c:pt>
                <c:pt idx="9062">
                  <c:v>90000</c:v>
                </c:pt>
                <c:pt idx="9063">
                  <c:v>90000</c:v>
                </c:pt>
                <c:pt idx="9064">
                  <c:v>112500</c:v>
                </c:pt>
                <c:pt idx="9065">
                  <c:v>225000</c:v>
                </c:pt>
                <c:pt idx="9066">
                  <c:v>135000</c:v>
                </c:pt>
                <c:pt idx="9067">
                  <c:v>67500</c:v>
                </c:pt>
                <c:pt idx="9068">
                  <c:v>121500</c:v>
                </c:pt>
                <c:pt idx="9069">
                  <c:v>112500</c:v>
                </c:pt>
                <c:pt idx="9070">
                  <c:v>112500</c:v>
                </c:pt>
                <c:pt idx="9071">
                  <c:v>94500</c:v>
                </c:pt>
                <c:pt idx="9072">
                  <c:v>157500</c:v>
                </c:pt>
                <c:pt idx="9073">
                  <c:v>171000</c:v>
                </c:pt>
                <c:pt idx="9074">
                  <c:v>405000</c:v>
                </c:pt>
                <c:pt idx="9075">
                  <c:v>135000</c:v>
                </c:pt>
                <c:pt idx="9076">
                  <c:v>157500</c:v>
                </c:pt>
                <c:pt idx="9077">
                  <c:v>90000</c:v>
                </c:pt>
                <c:pt idx="9078">
                  <c:v>108000</c:v>
                </c:pt>
                <c:pt idx="9079">
                  <c:v>157500</c:v>
                </c:pt>
                <c:pt idx="9080">
                  <c:v>76500</c:v>
                </c:pt>
                <c:pt idx="9081">
                  <c:v>42750</c:v>
                </c:pt>
                <c:pt idx="9082">
                  <c:v>49500</c:v>
                </c:pt>
                <c:pt idx="9083">
                  <c:v>90000</c:v>
                </c:pt>
                <c:pt idx="9084">
                  <c:v>225000</c:v>
                </c:pt>
                <c:pt idx="9085">
                  <c:v>72000</c:v>
                </c:pt>
                <c:pt idx="9086">
                  <c:v>157500</c:v>
                </c:pt>
                <c:pt idx="9087">
                  <c:v>450000</c:v>
                </c:pt>
                <c:pt idx="9088">
                  <c:v>112500</c:v>
                </c:pt>
                <c:pt idx="9089">
                  <c:v>135000</c:v>
                </c:pt>
                <c:pt idx="9090">
                  <c:v>270000</c:v>
                </c:pt>
                <c:pt idx="9091">
                  <c:v>225000</c:v>
                </c:pt>
                <c:pt idx="9092">
                  <c:v>189000</c:v>
                </c:pt>
                <c:pt idx="9093">
                  <c:v>135000</c:v>
                </c:pt>
                <c:pt idx="9094">
                  <c:v>67500</c:v>
                </c:pt>
                <c:pt idx="9095">
                  <c:v>193500</c:v>
                </c:pt>
                <c:pt idx="9096">
                  <c:v>144000</c:v>
                </c:pt>
                <c:pt idx="9097">
                  <c:v>270000</c:v>
                </c:pt>
                <c:pt idx="9098">
                  <c:v>112500</c:v>
                </c:pt>
                <c:pt idx="9099">
                  <c:v>90000</c:v>
                </c:pt>
                <c:pt idx="9100">
                  <c:v>90000</c:v>
                </c:pt>
                <c:pt idx="9101">
                  <c:v>202500</c:v>
                </c:pt>
                <c:pt idx="9102">
                  <c:v>337500</c:v>
                </c:pt>
                <c:pt idx="9103">
                  <c:v>112500</c:v>
                </c:pt>
                <c:pt idx="9104">
                  <c:v>81000</c:v>
                </c:pt>
                <c:pt idx="9105">
                  <c:v>90000</c:v>
                </c:pt>
                <c:pt idx="9106">
                  <c:v>135000</c:v>
                </c:pt>
                <c:pt idx="9107">
                  <c:v>450000</c:v>
                </c:pt>
                <c:pt idx="9108">
                  <c:v>45000</c:v>
                </c:pt>
                <c:pt idx="9109">
                  <c:v>103500</c:v>
                </c:pt>
                <c:pt idx="9110">
                  <c:v>67500</c:v>
                </c:pt>
                <c:pt idx="9111">
                  <c:v>202500</c:v>
                </c:pt>
                <c:pt idx="9112">
                  <c:v>112500</c:v>
                </c:pt>
                <c:pt idx="9113">
                  <c:v>126000</c:v>
                </c:pt>
                <c:pt idx="9114">
                  <c:v>90000</c:v>
                </c:pt>
                <c:pt idx="9115">
                  <c:v>90000</c:v>
                </c:pt>
                <c:pt idx="9116">
                  <c:v>180000</c:v>
                </c:pt>
                <c:pt idx="9117">
                  <c:v>225000</c:v>
                </c:pt>
                <c:pt idx="9118">
                  <c:v>63000</c:v>
                </c:pt>
                <c:pt idx="9119">
                  <c:v>216000</c:v>
                </c:pt>
                <c:pt idx="9120">
                  <c:v>180000</c:v>
                </c:pt>
                <c:pt idx="9121">
                  <c:v>135000</c:v>
                </c:pt>
                <c:pt idx="9122">
                  <c:v>270000</c:v>
                </c:pt>
                <c:pt idx="9123">
                  <c:v>139500</c:v>
                </c:pt>
                <c:pt idx="9124">
                  <c:v>90000</c:v>
                </c:pt>
                <c:pt idx="9125">
                  <c:v>247500</c:v>
                </c:pt>
                <c:pt idx="9126">
                  <c:v>99000</c:v>
                </c:pt>
                <c:pt idx="9127">
                  <c:v>252000</c:v>
                </c:pt>
                <c:pt idx="9128">
                  <c:v>103500</c:v>
                </c:pt>
                <c:pt idx="9129">
                  <c:v>112500</c:v>
                </c:pt>
                <c:pt idx="9130">
                  <c:v>67500</c:v>
                </c:pt>
                <c:pt idx="9131">
                  <c:v>85500</c:v>
                </c:pt>
                <c:pt idx="9132">
                  <c:v>373500</c:v>
                </c:pt>
                <c:pt idx="9133">
                  <c:v>112500</c:v>
                </c:pt>
                <c:pt idx="9134">
                  <c:v>202500</c:v>
                </c:pt>
                <c:pt idx="9135">
                  <c:v>135000</c:v>
                </c:pt>
                <c:pt idx="9136">
                  <c:v>67500</c:v>
                </c:pt>
                <c:pt idx="9137">
                  <c:v>112500</c:v>
                </c:pt>
                <c:pt idx="9138">
                  <c:v>157500</c:v>
                </c:pt>
                <c:pt idx="9139">
                  <c:v>180000</c:v>
                </c:pt>
                <c:pt idx="9140">
                  <c:v>90000</c:v>
                </c:pt>
                <c:pt idx="9141">
                  <c:v>495000</c:v>
                </c:pt>
                <c:pt idx="9142">
                  <c:v>67500</c:v>
                </c:pt>
                <c:pt idx="9143">
                  <c:v>135000</c:v>
                </c:pt>
                <c:pt idx="9144">
                  <c:v>157500</c:v>
                </c:pt>
                <c:pt idx="9145">
                  <c:v>45000</c:v>
                </c:pt>
                <c:pt idx="9146">
                  <c:v>90000</c:v>
                </c:pt>
                <c:pt idx="9147">
                  <c:v>135000</c:v>
                </c:pt>
                <c:pt idx="9148">
                  <c:v>121500</c:v>
                </c:pt>
                <c:pt idx="9149">
                  <c:v>135000</c:v>
                </c:pt>
                <c:pt idx="9150">
                  <c:v>72000</c:v>
                </c:pt>
                <c:pt idx="9151">
                  <c:v>135000</c:v>
                </c:pt>
                <c:pt idx="9152">
                  <c:v>247500</c:v>
                </c:pt>
                <c:pt idx="9153">
                  <c:v>135000</c:v>
                </c:pt>
                <c:pt idx="9154">
                  <c:v>90000</c:v>
                </c:pt>
                <c:pt idx="9155">
                  <c:v>90000</c:v>
                </c:pt>
                <c:pt idx="9156">
                  <c:v>225000</c:v>
                </c:pt>
                <c:pt idx="9157">
                  <c:v>202500</c:v>
                </c:pt>
                <c:pt idx="9158">
                  <c:v>315000</c:v>
                </c:pt>
                <c:pt idx="9159">
                  <c:v>315000</c:v>
                </c:pt>
                <c:pt idx="9160">
                  <c:v>81000</c:v>
                </c:pt>
                <c:pt idx="9161">
                  <c:v>315000</c:v>
                </c:pt>
                <c:pt idx="9162">
                  <c:v>270000</c:v>
                </c:pt>
                <c:pt idx="9163">
                  <c:v>180000</c:v>
                </c:pt>
                <c:pt idx="9164">
                  <c:v>90000</c:v>
                </c:pt>
                <c:pt idx="9165">
                  <c:v>144000</c:v>
                </c:pt>
                <c:pt idx="9166">
                  <c:v>225000</c:v>
                </c:pt>
                <c:pt idx="9167">
                  <c:v>189000</c:v>
                </c:pt>
                <c:pt idx="9168">
                  <c:v>157500</c:v>
                </c:pt>
                <c:pt idx="9169">
                  <c:v>76500</c:v>
                </c:pt>
                <c:pt idx="9170">
                  <c:v>225000</c:v>
                </c:pt>
                <c:pt idx="9171">
                  <c:v>360000</c:v>
                </c:pt>
                <c:pt idx="9172">
                  <c:v>67500</c:v>
                </c:pt>
                <c:pt idx="9173">
                  <c:v>247500</c:v>
                </c:pt>
                <c:pt idx="9174">
                  <c:v>247500</c:v>
                </c:pt>
                <c:pt idx="9175">
                  <c:v>141912</c:v>
                </c:pt>
                <c:pt idx="9176">
                  <c:v>159750</c:v>
                </c:pt>
                <c:pt idx="9177">
                  <c:v>135000</c:v>
                </c:pt>
                <c:pt idx="9178">
                  <c:v>112500</c:v>
                </c:pt>
                <c:pt idx="9179">
                  <c:v>112500</c:v>
                </c:pt>
                <c:pt idx="9180">
                  <c:v>135000</c:v>
                </c:pt>
                <c:pt idx="9181">
                  <c:v>135000</c:v>
                </c:pt>
                <c:pt idx="9182">
                  <c:v>135000</c:v>
                </c:pt>
                <c:pt idx="9183">
                  <c:v>157500</c:v>
                </c:pt>
                <c:pt idx="9184">
                  <c:v>103500</c:v>
                </c:pt>
                <c:pt idx="9185">
                  <c:v>180000</c:v>
                </c:pt>
                <c:pt idx="9186">
                  <c:v>180000</c:v>
                </c:pt>
                <c:pt idx="9187">
                  <c:v>180000</c:v>
                </c:pt>
                <c:pt idx="9188">
                  <c:v>135000</c:v>
                </c:pt>
                <c:pt idx="9189">
                  <c:v>81000</c:v>
                </c:pt>
                <c:pt idx="9190">
                  <c:v>135000</c:v>
                </c:pt>
                <c:pt idx="9191">
                  <c:v>135000</c:v>
                </c:pt>
                <c:pt idx="9192">
                  <c:v>157500</c:v>
                </c:pt>
                <c:pt idx="9193">
                  <c:v>202500</c:v>
                </c:pt>
                <c:pt idx="9194">
                  <c:v>112500</c:v>
                </c:pt>
                <c:pt idx="9195">
                  <c:v>90000</c:v>
                </c:pt>
                <c:pt idx="9196">
                  <c:v>225000</c:v>
                </c:pt>
                <c:pt idx="9197">
                  <c:v>247500</c:v>
                </c:pt>
                <c:pt idx="9198">
                  <c:v>225000</c:v>
                </c:pt>
                <c:pt idx="9199">
                  <c:v>72000</c:v>
                </c:pt>
                <c:pt idx="9200">
                  <c:v>81000</c:v>
                </c:pt>
                <c:pt idx="9201">
                  <c:v>139500</c:v>
                </c:pt>
                <c:pt idx="9202">
                  <c:v>207000</c:v>
                </c:pt>
                <c:pt idx="9203">
                  <c:v>202500</c:v>
                </c:pt>
                <c:pt idx="9204">
                  <c:v>67500</c:v>
                </c:pt>
                <c:pt idx="9205">
                  <c:v>157500</c:v>
                </c:pt>
                <c:pt idx="9206">
                  <c:v>180000</c:v>
                </c:pt>
                <c:pt idx="9207">
                  <c:v>112500</c:v>
                </c:pt>
                <c:pt idx="9208">
                  <c:v>184500</c:v>
                </c:pt>
                <c:pt idx="9209">
                  <c:v>135000</c:v>
                </c:pt>
                <c:pt idx="9210">
                  <c:v>67500</c:v>
                </c:pt>
                <c:pt idx="9211">
                  <c:v>292500</c:v>
                </c:pt>
                <c:pt idx="9212">
                  <c:v>180000</c:v>
                </c:pt>
                <c:pt idx="9213">
                  <c:v>112500</c:v>
                </c:pt>
                <c:pt idx="9214">
                  <c:v>180000</c:v>
                </c:pt>
                <c:pt idx="9215">
                  <c:v>139500</c:v>
                </c:pt>
                <c:pt idx="9216">
                  <c:v>315000</c:v>
                </c:pt>
                <c:pt idx="9217">
                  <c:v>180000</c:v>
                </c:pt>
                <c:pt idx="9218">
                  <c:v>333000</c:v>
                </c:pt>
                <c:pt idx="9219">
                  <c:v>112500</c:v>
                </c:pt>
                <c:pt idx="9220">
                  <c:v>135000</c:v>
                </c:pt>
                <c:pt idx="9221">
                  <c:v>166500</c:v>
                </c:pt>
                <c:pt idx="9222">
                  <c:v>225000</c:v>
                </c:pt>
                <c:pt idx="9223">
                  <c:v>360000</c:v>
                </c:pt>
                <c:pt idx="9224">
                  <c:v>94500</c:v>
                </c:pt>
                <c:pt idx="9225">
                  <c:v>225000</c:v>
                </c:pt>
                <c:pt idx="9226">
                  <c:v>270000</c:v>
                </c:pt>
                <c:pt idx="9227">
                  <c:v>315000</c:v>
                </c:pt>
                <c:pt idx="9228">
                  <c:v>189000</c:v>
                </c:pt>
                <c:pt idx="9229">
                  <c:v>67500</c:v>
                </c:pt>
                <c:pt idx="9230">
                  <c:v>144000</c:v>
                </c:pt>
                <c:pt idx="9231">
                  <c:v>270000</c:v>
                </c:pt>
                <c:pt idx="9232">
                  <c:v>157500</c:v>
                </c:pt>
                <c:pt idx="9233">
                  <c:v>202500</c:v>
                </c:pt>
                <c:pt idx="9234">
                  <c:v>90000</c:v>
                </c:pt>
                <c:pt idx="9235">
                  <c:v>135000</c:v>
                </c:pt>
                <c:pt idx="9236">
                  <c:v>180000</c:v>
                </c:pt>
                <c:pt idx="9237">
                  <c:v>135000</c:v>
                </c:pt>
                <c:pt idx="9238">
                  <c:v>450000</c:v>
                </c:pt>
                <c:pt idx="9239">
                  <c:v>180000</c:v>
                </c:pt>
                <c:pt idx="9240">
                  <c:v>135000</c:v>
                </c:pt>
                <c:pt idx="9241">
                  <c:v>135000</c:v>
                </c:pt>
                <c:pt idx="9242">
                  <c:v>112500</c:v>
                </c:pt>
                <c:pt idx="9243">
                  <c:v>81000</c:v>
                </c:pt>
                <c:pt idx="9244">
                  <c:v>76500</c:v>
                </c:pt>
                <c:pt idx="9245">
                  <c:v>135000</c:v>
                </c:pt>
                <c:pt idx="9246">
                  <c:v>202500</c:v>
                </c:pt>
                <c:pt idx="9247">
                  <c:v>135000</c:v>
                </c:pt>
                <c:pt idx="9248">
                  <c:v>162000</c:v>
                </c:pt>
                <c:pt idx="9249">
                  <c:v>180000</c:v>
                </c:pt>
                <c:pt idx="9250">
                  <c:v>135000</c:v>
                </c:pt>
                <c:pt idx="9251">
                  <c:v>67500</c:v>
                </c:pt>
                <c:pt idx="9252">
                  <c:v>90000</c:v>
                </c:pt>
                <c:pt idx="9253">
                  <c:v>126000</c:v>
                </c:pt>
                <c:pt idx="9254">
                  <c:v>270000</c:v>
                </c:pt>
                <c:pt idx="9255">
                  <c:v>247500</c:v>
                </c:pt>
                <c:pt idx="9256">
                  <c:v>45000</c:v>
                </c:pt>
                <c:pt idx="9257">
                  <c:v>225000</c:v>
                </c:pt>
                <c:pt idx="9258">
                  <c:v>225000</c:v>
                </c:pt>
                <c:pt idx="9259">
                  <c:v>180000</c:v>
                </c:pt>
                <c:pt idx="9260">
                  <c:v>175500</c:v>
                </c:pt>
                <c:pt idx="9261">
                  <c:v>121500</c:v>
                </c:pt>
                <c:pt idx="9262">
                  <c:v>157500</c:v>
                </c:pt>
                <c:pt idx="9263">
                  <c:v>112500</c:v>
                </c:pt>
                <c:pt idx="9264">
                  <c:v>135000</c:v>
                </c:pt>
                <c:pt idx="9265">
                  <c:v>247500</c:v>
                </c:pt>
                <c:pt idx="9266">
                  <c:v>202500</c:v>
                </c:pt>
                <c:pt idx="9267">
                  <c:v>360000</c:v>
                </c:pt>
                <c:pt idx="9268">
                  <c:v>180000</c:v>
                </c:pt>
                <c:pt idx="9269">
                  <c:v>157500</c:v>
                </c:pt>
                <c:pt idx="9270">
                  <c:v>292500</c:v>
                </c:pt>
                <c:pt idx="9271">
                  <c:v>90000</c:v>
                </c:pt>
                <c:pt idx="9272">
                  <c:v>90000</c:v>
                </c:pt>
                <c:pt idx="9273">
                  <c:v>90000</c:v>
                </c:pt>
                <c:pt idx="9274">
                  <c:v>247500</c:v>
                </c:pt>
                <c:pt idx="9275">
                  <c:v>180000</c:v>
                </c:pt>
                <c:pt idx="9276">
                  <c:v>67500</c:v>
                </c:pt>
                <c:pt idx="9277">
                  <c:v>157500</c:v>
                </c:pt>
                <c:pt idx="9278">
                  <c:v>157500</c:v>
                </c:pt>
                <c:pt idx="9279">
                  <c:v>90000</c:v>
                </c:pt>
                <c:pt idx="9280">
                  <c:v>225000</c:v>
                </c:pt>
                <c:pt idx="9281">
                  <c:v>315000</c:v>
                </c:pt>
                <c:pt idx="9282">
                  <c:v>180000</c:v>
                </c:pt>
                <c:pt idx="9283">
                  <c:v>135000</c:v>
                </c:pt>
                <c:pt idx="9284">
                  <c:v>96750</c:v>
                </c:pt>
                <c:pt idx="9285">
                  <c:v>157500</c:v>
                </c:pt>
                <c:pt idx="9286">
                  <c:v>202500</c:v>
                </c:pt>
                <c:pt idx="9287">
                  <c:v>247500</c:v>
                </c:pt>
                <c:pt idx="9288">
                  <c:v>180000</c:v>
                </c:pt>
                <c:pt idx="9289">
                  <c:v>121500</c:v>
                </c:pt>
                <c:pt idx="9290">
                  <c:v>292500</c:v>
                </c:pt>
                <c:pt idx="9291">
                  <c:v>90000</c:v>
                </c:pt>
                <c:pt idx="9292">
                  <c:v>37350</c:v>
                </c:pt>
                <c:pt idx="9293">
                  <c:v>247500</c:v>
                </c:pt>
                <c:pt idx="9294">
                  <c:v>157500</c:v>
                </c:pt>
                <c:pt idx="9295">
                  <c:v>270000</c:v>
                </c:pt>
                <c:pt idx="9296">
                  <c:v>202500</c:v>
                </c:pt>
                <c:pt idx="9297">
                  <c:v>180000</c:v>
                </c:pt>
                <c:pt idx="9298">
                  <c:v>247500</c:v>
                </c:pt>
                <c:pt idx="9299">
                  <c:v>157500</c:v>
                </c:pt>
                <c:pt idx="9300">
                  <c:v>157500</c:v>
                </c:pt>
                <c:pt idx="9301">
                  <c:v>135000</c:v>
                </c:pt>
                <c:pt idx="9302">
                  <c:v>94500</c:v>
                </c:pt>
                <c:pt idx="9303">
                  <c:v>135000</c:v>
                </c:pt>
                <c:pt idx="9304">
                  <c:v>157500</c:v>
                </c:pt>
                <c:pt idx="9305">
                  <c:v>112500</c:v>
                </c:pt>
                <c:pt idx="9306">
                  <c:v>225000</c:v>
                </c:pt>
                <c:pt idx="9307">
                  <c:v>157500</c:v>
                </c:pt>
                <c:pt idx="9308">
                  <c:v>157500</c:v>
                </c:pt>
                <c:pt idx="9309">
                  <c:v>112500</c:v>
                </c:pt>
                <c:pt idx="9310">
                  <c:v>90000</c:v>
                </c:pt>
                <c:pt idx="9311">
                  <c:v>216000</c:v>
                </c:pt>
                <c:pt idx="9312">
                  <c:v>135000</c:v>
                </c:pt>
                <c:pt idx="9313">
                  <c:v>360000</c:v>
                </c:pt>
                <c:pt idx="9314">
                  <c:v>135000</c:v>
                </c:pt>
                <c:pt idx="9315">
                  <c:v>112500</c:v>
                </c:pt>
                <c:pt idx="9316">
                  <c:v>67500</c:v>
                </c:pt>
                <c:pt idx="9317">
                  <c:v>180000</c:v>
                </c:pt>
                <c:pt idx="9318">
                  <c:v>90000</c:v>
                </c:pt>
                <c:pt idx="9319">
                  <c:v>202500</c:v>
                </c:pt>
                <c:pt idx="9320">
                  <c:v>76536</c:v>
                </c:pt>
                <c:pt idx="9321">
                  <c:v>157500</c:v>
                </c:pt>
                <c:pt idx="9322">
                  <c:v>180000</c:v>
                </c:pt>
                <c:pt idx="9323">
                  <c:v>202500</c:v>
                </c:pt>
                <c:pt idx="9324">
                  <c:v>180000</c:v>
                </c:pt>
                <c:pt idx="9325">
                  <c:v>202500</c:v>
                </c:pt>
                <c:pt idx="9326">
                  <c:v>103500</c:v>
                </c:pt>
                <c:pt idx="9327">
                  <c:v>90000</c:v>
                </c:pt>
                <c:pt idx="9328">
                  <c:v>135000</c:v>
                </c:pt>
                <c:pt idx="9329">
                  <c:v>243000</c:v>
                </c:pt>
                <c:pt idx="9330">
                  <c:v>157500</c:v>
                </c:pt>
                <c:pt idx="9331">
                  <c:v>220500</c:v>
                </c:pt>
                <c:pt idx="9332">
                  <c:v>180000</c:v>
                </c:pt>
                <c:pt idx="9333">
                  <c:v>94500</c:v>
                </c:pt>
                <c:pt idx="9334">
                  <c:v>121500</c:v>
                </c:pt>
                <c:pt idx="9335">
                  <c:v>450000</c:v>
                </c:pt>
                <c:pt idx="9336">
                  <c:v>157500</c:v>
                </c:pt>
                <c:pt idx="9337">
                  <c:v>229500</c:v>
                </c:pt>
                <c:pt idx="9338">
                  <c:v>180000</c:v>
                </c:pt>
                <c:pt idx="9339">
                  <c:v>171000</c:v>
                </c:pt>
                <c:pt idx="9340">
                  <c:v>148500</c:v>
                </c:pt>
                <c:pt idx="9341">
                  <c:v>180000</c:v>
                </c:pt>
                <c:pt idx="9342">
                  <c:v>135000</c:v>
                </c:pt>
                <c:pt idx="9343">
                  <c:v>180000</c:v>
                </c:pt>
                <c:pt idx="9344">
                  <c:v>72000</c:v>
                </c:pt>
                <c:pt idx="9345">
                  <c:v>225000</c:v>
                </c:pt>
                <c:pt idx="9346">
                  <c:v>135000</c:v>
                </c:pt>
                <c:pt idx="9347">
                  <c:v>58500</c:v>
                </c:pt>
                <c:pt idx="9348">
                  <c:v>112500</c:v>
                </c:pt>
                <c:pt idx="9349">
                  <c:v>112500</c:v>
                </c:pt>
                <c:pt idx="9350">
                  <c:v>112500</c:v>
                </c:pt>
                <c:pt idx="9351">
                  <c:v>202500</c:v>
                </c:pt>
                <c:pt idx="9352">
                  <c:v>382500</c:v>
                </c:pt>
                <c:pt idx="9353">
                  <c:v>112500</c:v>
                </c:pt>
                <c:pt idx="9354">
                  <c:v>112500</c:v>
                </c:pt>
                <c:pt idx="9355">
                  <c:v>180000</c:v>
                </c:pt>
                <c:pt idx="9356">
                  <c:v>157500</c:v>
                </c:pt>
                <c:pt idx="9357">
                  <c:v>103500</c:v>
                </c:pt>
                <c:pt idx="9358">
                  <c:v>72000</c:v>
                </c:pt>
                <c:pt idx="9359">
                  <c:v>157500</c:v>
                </c:pt>
                <c:pt idx="9360">
                  <c:v>247500</c:v>
                </c:pt>
                <c:pt idx="9361">
                  <c:v>108000</c:v>
                </c:pt>
                <c:pt idx="9362">
                  <c:v>202500</c:v>
                </c:pt>
                <c:pt idx="9363">
                  <c:v>135000</c:v>
                </c:pt>
                <c:pt idx="9364">
                  <c:v>135000</c:v>
                </c:pt>
                <c:pt idx="9365">
                  <c:v>135000</c:v>
                </c:pt>
                <c:pt idx="9366">
                  <c:v>112500</c:v>
                </c:pt>
                <c:pt idx="9367">
                  <c:v>360000</c:v>
                </c:pt>
                <c:pt idx="9368">
                  <c:v>103500</c:v>
                </c:pt>
                <c:pt idx="9369">
                  <c:v>157500</c:v>
                </c:pt>
                <c:pt idx="9370">
                  <c:v>171000</c:v>
                </c:pt>
                <c:pt idx="9371">
                  <c:v>157500</c:v>
                </c:pt>
                <c:pt idx="9372">
                  <c:v>202500</c:v>
                </c:pt>
                <c:pt idx="9373">
                  <c:v>157500</c:v>
                </c:pt>
                <c:pt idx="9374">
                  <c:v>157500</c:v>
                </c:pt>
                <c:pt idx="9375">
                  <c:v>225000</c:v>
                </c:pt>
                <c:pt idx="9376">
                  <c:v>270000</c:v>
                </c:pt>
                <c:pt idx="9377">
                  <c:v>135000</c:v>
                </c:pt>
                <c:pt idx="9378">
                  <c:v>193500</c:v>
                </c:pt>
                <c:pt idx="9379">
                  <c:v>157500</c:v>
                </c:pt>
                <c:pt idx="9380">
                  <c:v>351000</c:v>
                </c:pt>
                <c:pt idx="9381">
                  <c:v>157500</c:v>
                </c:pt>
                <c:pt idx="9382">
                  <c:v>180000</c:v>
                </c:pt>
                <c:pt idx="9383">
                  <c:v>315000</c:v>
                </c:pt>
                <c:pt idx="9384">
                  <c:v>360000</c:v>
                </c:pt>
                <c:pt idx="9385">
                  <c:v>112500</c:v>
                </c:pt>
                <c:pt idx="9386">
                  <c:v>225000</c:v>
                </c:pt>
                <c:pt idx="9387">
                  <c:v>202500</c:v>
                </c:pt>
                <c:pt idx="9388">
                  <c:v>189000</c:v>
                </c:pt>
                <c:pt idx="9389">
                  <c:v>180000</c:v>
                </c:pt>
                <c:pt idx="9390">
                  <c:v>315000</c:v>
                </c:pt>
                <c:pt idx="9391">
                  <c:v>135000</c:v>
                </c:pt>
                <c:pt idx="9392">
                  <c:v>90000</c:v>
                </c:pt>
                <c:pt idx="9393">
                  <c:v>180000</c:v>
                </c:pt>
                <c:pt idx="9394">
                  <c:v>211500</c:v>
                </c:pt>
                <c:pt idx="9395">
                  <c:v>90000</c:v>
                </c:pt>
                <c:pt idx="9396">
                  <c:v>135000</c:v>
                </c:pt>
                <c:pt idx="9397">
                  <c:v>225000</c:v>
                </c:pt>
                <c:pt idx="9398">
                  <c:v>103500</c:v>
                </c:pt>
                <c:pt idx="9399">
                  <c:v>308250</c:v>
                </c:pt>
                <c:pt idx="9400">
                  <c:v>90000</c:v>
                </c:pt>
                <c:pt idx="9401">
                  <c:v>135000</c:v>
                </c:pt>
                <c:pt idx="9402">
                  <c:v>90000</c:v>
                </c:pt>
                <c:pt idx="9403">
                  <c:v>67500</c:v>
                </c:pt>
                <c:pt idx="9404">
                  <c:v>157500</c:v>
                </c:pt>
                <c:pt idx="9405">
                  <c:v>292500</c:v>
                </c:pt>
                <c:pt idx="9406">
                  <c:v>112500</c:v>
                </c:pt>
                <c:pt idx="9407">
                  <c:v>225000</c:v>
                </c:pt>
                <c:pt idx="9408">
                  <c:v>211500</c:v>
                </c:pt>
                <c:pt idx="9409">
                  <c:v>270000</c:v>
                </c:pt>
                <c:pt idx="9410">
                  <c:v>126000</c:v>
                </c:pt>
                <c:pt idx="9411">
                  <c:v>108855</c:v>
                </c:pt>
                <c:pt idx="9412">
                  <c:v>90000</c:v>
                </c:pt>
                <c:pt idx="9413">
                  <c:v>90000</c:v>
                </c:pt>
                <c:pt idx="9414">
                  <c:v>135000</c:v>
                </c:pt>
                <c:pt idx="9415">
                  <c:v>211500</c:v>
                </c:pt>
                <c:pt idx="9416">
                  <c:v>135000</c:v>
                </c:pt>
                <c:pt idx="9417">
                  <c:v>67500</c:v>
                </c:pt>
                <c:pt idx="9418">
                  <c:v>112500</c:v>
                </c:pt>
                <c:pt idx="9419">
                  <c:v>81000</c:v>
                </c:pt>
                <c:pt idx="9420">
                  <c:v>135000</c:v>
                </c:pt>
                <c:pt idx="9421">
                  <c:v>175500</c:v>
                </c:pt>
                <c:pt idx="9422">
                  <c:v>234000</c:v>
                </c:pt>
                <c:pt idx="9423">
                  <c:v>189000</c:v>
                </c:pt>
                <c:pt idx="9424">
                  <c:v>202500</c:v>
                </c:pt>
                <c:pt idx="9425">
                  <c:v>270000</c:v>
                </c:pt>
                <c:pt idx="9426">
                  <c:v>90000</c:v>
                </c:pt>
                <c:pt idx="9427">
                  <c:v>2250000</c:v>
                </c:pt>
                <c:pt idx="9428">
                  <c:v>184500</c:v>
                </c:pt>
                <c:pt idx="9429">
                  <c:v>135000</c:v>
                </c:pt>
                <c:pt idx="9430">
                  <c:v>225000</c:v>
                </c:pt>
                <c:pt idx="9431">
                  <c:v>126000</c:v>
                </c:pt>
                <c:pt idx="9432">
                  <c:v>157500</c:v>
                </c:pt>
                <c:pt idx="9433">
                  <c:v>174348</c:v>
                </c:pt>
                <c:pt idx="9434">
                  <c:v>225000</c:v>
                </c:pt>
                <c:pt idx="9435">
                  <c:v>81000</c:v>
                </c:pt>
                <c:pt idx="9436">
                  <c:v>67500</c:v>
                </c:pt>
                <c:pt idx="9437">
                  <c:v>103500</c:v>
                </c:pt>
                <c:pt idx="9438">
                  <c:v>157500</c:v>
                </c:pt>
                <c:pt idx="9439">
                  <c:v>157500</c:v>
                </c:pt>
                <c:pt idx="9440">
                  <c:v>135000</c:v>
                </c:pt>
                <c:pt idx="9441">
                  <c:v>202500</c:v>
                </c:pt>
                <c:pt idx="9442">
                  <c:v>45000</c:v>
                </c:pt>
                <c:pt idx="9443">
                  <c:v>130500</c:v>
                </c:pt>
                <c:pt idx="9444">
                  <c:v>180000</c:v>
                </c:pt>
                <c:pt idx="9445">
                  <c:v>112500</c:v>
                </c:pt>
                <c:pt idx="9446">
                  <c:v>166500</c:v>
                </c:pt>
                <c:pt idx="9447">
                  <c:v>157500</c:v>
                </c:pt>
                <c:pt idx="9448">
                  <c:v>202500</c:v>
                </c:pt>
                <c:pt idx="9449">
                  <c:v>157500</c:v>
                </c:pt>
                <c:pt idx="9450">
                  <c:v>225000</c:v>
                </c:pt>
                <c:pt idx="9451">
                  <c:v>225000</c:v>
                </c:pt>
                <c:pt idx="9452">
                  <c:v>855000</c:v>
                </c:pt>
                <c:pt idx="9453">
                  <c:v>112500</c:v>
                </c:pt>
                <c:pt idx="9454">
                  <c:v>153000</c:v>
                </c:pt>
                <c:pt idx="9455">
                  <c:v>126000</c:v>
                </c:pt>
                <c:pt idx="9456">
                  <c:v>85500</c:v>
                </c:pt>
                <c:pt idx="9457">
                  <c:v>135000</c:v>
                </c:pt>
                <c:pt idx="9458">
                  <c:v>112500</c:v>
                </c:pt>
                <c:pt idx="9459">
                  <c:v>202500</c:v>
                </c:pt>
                <c:pt idx="9460">
                  <c:v>45000</c:v>
                </c:pt>
                <c:pt idx="9461">
                  <c:v>240750</c:v>
                </c:pt>
                <c:pt idx="9462">
                  <c:v>157500</c:v>
                </c:pt>
                <c:pt idx="9463">
                  <c:v>270000</c:v>
                </c:pt>
                <c:pt idx="9464">
                  <c:v>220500</c:v>
                </c:pt>
                <c:pt idx="9465">
                  <c:v>180000</c:v>
                </c:pt>
                <c:pt idx="9466">
                  <c:v>112500</c:v>
                </c:pt>
                <c:pt idx="9467">
                  <c:v>36000</c:v>
                </c:pt>
                <c:pt idx="9468">
                  <c:v>112500</c:v>
                </c:pt>
                <c:pt idx="9469">
                  <c:v>675000</c:v>
                </c:pt>
                <c:pt idx="9470">
                  <c:v>166050</c:v>
                </c:pt>
                <c:pt idx="9471">
                  <c:v>202500</c:v>
                </c:pt>
                <c:pt idx="9472">
                  <c:v>148500</c:v>
                </c:pt>
                <c:pt idx="9473">
                  <c:v>225000</c:v>
                </c:pt>
                <c:pt idx="9474">
                  <c:v>112500</c:v>
                </c:pt>
                <c:pt idx="9475">
                  <c:v>360000</c:v>
                </c:pt>
                <c:pt idx="9476">
                  <c:v>54000</c:v>
                </c:pt>
                <c:pt idx="9477">
                  <c:v>180000</c:v>
                </c:pt>
                <c:pt idx="9478">
                  <c:v>247500</c:v>
                </c:pt>
                <c:pt idx="9479">
                  <c:v>180000</c:v>
                </c:pt>
                <c:pt idx="9480">
                  <c:v>99000</c:v>
                </c:pt>
                <c:pt idx="9481">
                  <c:v>103500</c:v>
                </c:pt>
                <c:pt idx="9482">
                  <c:v>184500</c:v>
                </c:pt>
                <c:pt idx="9483">
                  <c:v>76500</c:v>
                </c:pt>
                <c:pt idx="9484">
                  <c:v>135000</c:v>
                </c:pt>
                <c:pt idx="9485">
                  <c:v>225000</c:v>
                </c:pt>
                <c:pt idx="9486">
                  <c:v>135000</c:v>
                </c:pt>
                <c:pt idx="9487">
                  <c:v>202500</c:v>
                </c:pt>
                <c:pt idx="9488">
                  <c:v>180000</c:v>
                </c:pt>
                <c:pt idx="9489">
                  <c:v>135000</c:v>
                </c:pt>
                <c:pt idx="9490">
                  <c:v>90000</c:v>
                </c:pt>
                <c:pt idx="9491">
                  <c:v>202500</c:v>
                </c:pt>
                <c:pt idx="9492">
                  <c:v>270000</c:v>
                </c:pt>
                <c:pt idx="9493">
                  <c:v>270000</c:v>
                </c:pt>
                <c:pt idx="9494">
                  <c:v>126000</c:v>
                </c:pt>
                <c:pt idx="9495">
                  <c:v>112500</c:v>
                </c:pt>
                <c:pt idx="9496">
                  <c:v>360000</c:v>
                </c:pt>
                <c:pt idx="9497">
                  <c:v>135000</c:v>
                </c:pt>
                <c:pt idx="9498">
                  <c:v>58500</c:v>
                </c:pt>
                <c:pt idx="9499">
                  <c:v>117000</c:v>
                </c:pt>
                <c:pt idx="9500">
                  <c:v>135000</c:v>
                </c:pt>
                <c:pt idx="9501">
                  <c:v>382500</c:v>
                </c:pt>
                <c:pt idx="9502">
                  <c:v>225000</c:v>
                </c:pt>
                <c:pt idx="9503">
                  <c:v>126000</c:v>
                </c:pt>
                <c:pt idx="9504">
                  <c:v>90000</c:v>
                </c:pt>
                <c:pt idx="9505">
                  <c:v>112500</c:v>
                </c:pt>
                <c:pt idx="9506">
                  <c:v>121500</c:v>
                </c:pt>
                <c:pt idx="9507">
                  <c:v>112500</c:v>
                </c:pt>
                <c:pt idx="9508">
                  <c:v>225000</c:v>
                </c:pt>
                <c:pt idx="9509">
                  <c:v>135000</c:v>
                </c:pt>
                <c:pt idx="9510">
                  <c:v>112500</c:v>
                </c:pt>
                <c:pt idx="9511">
                  <c:v>90000</c:v>
                </c:pt>
                <c:pt idx="9512">
                  <c:v>202500</c:v>
                </c:pt>
                <c:pt idx="9513">
                  <c:v>135000</c:v>
                </c:pt>
                <c:pt idx="9514">
                  <c:v>157500</c:v>
                </c:pt>
                <c:pt idx="9515">
                  <c:v>135000</c:v>
                </c:pt>
                <c:pt idx="9516">
                  <c:v>450000</c:v>
                </c:pt>
                <c:pt idx="9517">
                  <c:v>252000</c:v>
                </c:pt>
                <c:pt idx="9518">
                  <c:v>99000</c:v>
                </c:pt>
                <c:pt idx="9519">
                  <c:v>76500</c:v>
                </c:pt>
                <c:pt idx="9520">
                  <c:v>202500</c:v>
                </c:pt>
                <c:pt idx="9521">
                  <c:v>153000</c:v>
                </c:pt>
                <c:pt idx="9522">
                  <c:v>157500</c:v>
                </c:pt>
                <c:pt idx="9523">
                  <c:v>135000</c:v>
                </c:pt>
                <c:pt idx="9524">
                  <c:v>211500</c:v>
                </c:pt>
                <c:pt idx="9525">
                  <c:v>157500</c:v>
                </c:pt>
                <c:pt idx="9526">
                  <c:v>292500</c:v>
                </c:pt>
                <c:pt idx="9527">
                  <c:v>270000</c:v>
                </c:pt>
                <c:pt idx="9528">
                  <c:v>90000</c:v>
                </c:pt>
                <c:pt idx="9529">
                  <c:v>157500</c:v>
                </c:pt>
                <c:pt idx="9530">
                  <c:v>81000</c:v>
                </c:pt>
                <c:pt idx="9531">
                  <c:v>45000</c:v>
                </c:pt>
                <c:pt idx="9532">
                  <c:v>117000</c:v>
                </c:pt>
                <c:pt idx="9533">
                  <c:v>157500</c:v>
                </c:pt>
                <c:pt idx="9534">
                  <c:v>360000</c:v>
                </c:pt>
                <c:pt idx="9535">
                  <c:v>90000</c:v>
                </c:pt>
                <c:pt idx="9536">
                  <c:v>90000</c:v>
                </c:pt>
                <c:pt idx="9537">
                  <c:v>135000</c:v>
                </c:pt>
                <c:pt idx="9538">
                  <c:v>225000</c:v>
                </c:pt>
                <c:pt idx="9539">
                  <c:v>180000</c:v>
                </c:pt>
                <c:pt idx="9540">
                  <c:v>225000</c:v>
                </c:pt>
                <c:pt idx="9541">
                  <c:v>135000</c:v>
                </c:pt>
                <c:pt idx="9542">
                  <c:v>135000</c:v>
                </c:pt>
                <c:pt idx="9543">
                  <c:v>90000</c:v>
                </c:pt>
                <c:pt idx="9544">
                  <c:v>135000</c:v>
                </c:pt>
                <c:pt idx="9545">
                  <c:v>234000</c:v>
                </c:pt>
                <c:pt idx="9546">
                  <c:v>247500</c:v>
                </c:pt>
                <c:pt idx="9547">
                  <c:v>166500</c:v>
                </c:pt>
                <c:pt idx="9548">
                  <c:v>135000</c:v>
                </c:pt>
                <c:pt idx="9549">
                  <c:v>90000</c:v>
                </c:pt>
                <c:pt idx="9550">
                  <c:v>315000</c:v>
                </c:pt>
                <c:pt idx="9551">
                  <c:v>157500</c:v>
                </c:pt>
                <c:pt idx="9552">
                  <c:v>405000</c:v>
                </c:pt>
                <c:pt idx="9553">
                  <c:v>54000</c:v>
                </c:pt>
                <c:pt idx="9554">
                  <c:v>337500</c:v>
                </c:pt>
                <c:pt idx="9555">
                  <c:v>112500</c:v>
                </c:pt>
                <c:pt idx="9556">
                  <c:v>193500</c:v>
                </c:pt>
                <c:pt idx="9557">
                  <c:v>112500</c:v>
                </c:pt>
                <c:pt idx="9558">
                  <c:v>112500</c:v>
                </c:pt>
                <c:pt idx="9559">
                  <c:v>180000</c:v>
                </c:pt>
                <c:pt idx="9560">
                  <c:v>202500</c:v>
                </c:pt>
                <c:pt idx="9561">
                  <c:v>202500</c:v>
                </c:pt>
                <c:pt idx="9562">
                  <c:v>135000</c:v>
                </c:pt>
                <c:pt idx="9563">
                  <c:v>225000</c:v>
                </c:pt>
                <c:pt idx="9564">
                  <c:v>135000</c:v>
                </c:pt>
                <c:pt idx="9565">
                  <c:v>315000</c:v>
                </c:pt>
                <c:pt idx="9566">
                  <c:v>225000</c:v>
                </c:pt>
                <c:pt idx="9567">
                  <c:v>360000</c:v>
                </c:pt>
                <c:pt idx="9568">
                  <c:v>270000</c:v>
                </c:pt>
                <c:pt idx="9569">
                  <c:v>157500</c:v>
                </c:pt>
                <c:pt idx="9570">
                  <c:v>202500</c:v>
                </c:pt>
                <c:pt idx="9571">
                  <c:v>225000</c:v>
                </c:pt>
                <c:pt idx="9572">
                  <c:v>90000</c:v>
                </c:pt>
                <c:pt idx="9573">
                  <c:v>229500</c:v>
                </c:pt>
                <c:pt idx="9574">
                  <c:v>157500</c:v>
                </c:pt>
                <c:pt idx="9575">
                  <c:v>373500</c:v>
                </c:pt>
                <c:pt idx="9576">
                  <c:v>157500</c:v>
                </c:pt>
                <c:pt idx="9577">
                  <c:v>225000</c:v>
                </c:pt>
                <c:pt idx="9578">
                  <c:v>144000</c:v>
                </c:pt>
                <c:pt idx="9579">
                  <c:v>126000</c:v>
                </c:pt>
                <c:pt idx="9580">
                  <c:v>135000</c:v>
                </c:pt>
                <c:pt idx="9581">
                  <c:v>261000</c:v>
                </c:pt>
                <c:pt idx="9582">
                  <c:v>90000</c:v>
                </c:pt>
                <c:pt idx="9583">
                  <c:v>90000</c:v>
                </c:pt>
                <c:pt idx="9584">
                  <c:v>202500</c:v>
                </c:pt>
                <c:pt idx="9585">
                  <c:v>157500</c:v>
                </c:pt>
                <c:pt idx="9586">
                  <c:v>184500</c:v>
                </c:pt>
                <c:pt idx="9587">
                  <c:v>53100</c:v>
                </c:pt>
                <c:pt idx="9588">
                  <c:v>234000</c:v>
                </c:pt>
                <c:pt idx="9589">
                  <c:v>450000</c:v>
                </c:pt>
                <c:pt idx="9590">
                  <c:v>112500</c:v>
                </c:pt>
                <c:pt idx="9591">
                  <c:v>135000</c:v>
                </c:pt>
                <c:pt idx="9592">
                  <c:v>66150</c:v>
                </c:pt>
                <c:pt idx="9593">
                  <c:v>202500</c:v>
                </c:pt>
                <c:pt idx="9594">
                  <c:v>135000</c:v>
                </c:pt>
                <c:pt idx="9595">
                  <c:v>67500</c:v>
                </c:pt>
                <c:pt idx="9596">
                  <c:v>54000</c:v>
                </c:pt>
                <c:pt idx="9597">
                  <c:v>180000</c:v>
                </c:pt>
                <c:pt idx="9598">
                  <c:v>180000</c:v>
                </c:pt>
                <c:pt idx="9599">
                  <c:v>90000</c:v>
                </c:pt>
                <c:pt idx="9600">
                  <c:v>135000</c:v>
                </c:pt>
                <c:pt idx="9601">
                  <c:v>90000</c:v>
                </c:pt>
                <c:pt idx="9602">
                  <c:v>135000</c:v>
                </c:pt>
                <c:pt idx="9603">
                  <c:v>112500</c:v>
                </c:pt>
                <c:pt idx="9604">
                  <c:v>135000</c:v>
                </c:pt>
                <c:pt idx="9605">
                  <c:v>225000</c:v>
                </c:pt>
                <c:pt idx="9606">
                  <c:v>135000</c:v>
                </c:pt>
                <c:pt idx="9607">
                  <c:v>67500</c:v>
                </c:pt>
                <c:pt idx="9608">
                  <c:v>180000</c:v>
                </c:pt>
                <c:pt idx="9609">
                  <c:v>180000</c:v>
                </c:pt>
                <c:pt idx="9610">
                  <c:v>157500</c:v>
                </c:pt>
                <c:pt idx="9611">
                  <c:v>67500</c:v>
                </c:pt>
                <c:pt idx="9612">
                  <c:v>387000</c:v>
                </c:pt>
                <c:pt idx="9613">
                  <c:v>135000</c:v>
                </c:pt>
                <c:pt idx="9614">
                  <c:v>117000</c:v>
                </c:pt>
                <c:pt idx="9615">
                  <c:v>90000</c:v>
                </c:pt>
                <c:pt idx="9616">
                  <c:v>135000</c:v>
                </c:pt>
                <c:pt idx="9617">
                  <c:v>180000</c:v>
                </c:pt>
                <c:pt idx="9618">
                  <c:v>157500</c:v>
                </c:pt>
                <c:pt idx="9619">
                  <c:v>202500</c:v>
                </c:pt>
                <c:pt idx="9620">
                  <c:v>135000</c:v>
                </c:pt>
                <c:pt idx="9621">
                  <c:v>112500</c:v>
                </c:pt>
                <c:pt idx="9622">
                  <c:v>72000</c:v>
                </c:pt>
                <c:pt idx="9623">
                  <c:v>90000</c:v>
                </c:pt>
                <c:pt idx="9624">
                  <c:v>90000</c:v>
                </c:pt>
                <c:pt idx="9625">
                  <c:v>112500</c:v>
                </c:pt>
                <c:pt idx="9626">
                  <c:v>144000</c:v>
                </c:pt>
                <c:pt idx="9627">
                  <c:v>225000</c:v>
                </c:pt>
                <c:pt idx="9628">
                  <c:v>157500</c:v>
                </c:pt>
                <c:pt idx="9629">
                  <c:v>117000</c:v>
                </c:pt>
                <c:pt idx="9630">
                  <c:v>157500</c:v>
                </c:pt>
                <c:pt idx="9631">
                  <c:v>94500</c:v>
                </c:pt>
                <c:pt idx="9632">
                  <c:v>180000</c:v>
                </c:pt>
                <c:pt idx="9633">
                  <c:v>135000</c:v>
                </c:pt>
                <c:pt idx="9634">
                  <c:v>450000</c:v>
                </c:pt>
                <c:pt idx="9635">
                  <c:v>202500</c:v>
                </c:pt>
                <c:pt idx="9636">
                  <c:v>58500</c:v>
                </c:pt>
                <c:pt idx="9637">
                  <c:v>238500</c:v>
                </c:pt>
                <c:pt idx="9638">
                  <c:v>112500</c:v>
                </c:pt>
                <c:pt idx="9639">
                  <c:v>99000</c:v>
                </c:pt>
                <c:pt idx="9640">
                  <c:v>103500</c:v>
                </c:pt>
                <c:pt idx="9641">
                  <c:v>135000</c:v>
                </c:pt>
                <c:pt idx="9642">
                  <c:v>94500</c:v>
                </c:pt>
                <c:pt idx="9643">
                  <c:v>270000</c:v>
                </c:pt>
                <c:pt idx="9644">
                  <c:v>103500</c:v>
                </c:pt>
                <c:pt idx="9645">
                  <c:v>67500</c:v>
                </c:pt>
                <c:pt idx="9646">
                  <c:v>67500</c:v>
                </c:pt>
                <c:pt idx="9647">
                  <c:v>157500</c:v>
                </c:pt>
                <c:pt idx="9648">
                  <c:v>180000</c:v>
                </c:pt>
                <c:pt idx="9649">
                  <c:v>90000</c:v>
                </c:pt>
                <c:pt idx="9650">
                  <c:v>166500</c:v>
                </c:pt>
                <c:pt idx="9651">
                  <c:v>225000</c:v>
                </c:pt>
                <c:pt idx="9652">
                  <c:v>180000</c:v>
                </c:pt>
                <c:pt idx="9653">
                  <c:v>85500</c:v>
                </c:pt>
                <c:pt idx="9654">
                  <c:v>121500</c:v>
                </c:pt>
                <c:pt idx="9655">
                  <c:v>67500</c:v>
                </c:pt>
                <c:pt idx="9656">
                  <c:v>337500</c:v>
                </c:pt>
                <c:pt idx="9657">
                  <c:v>45000</c:v>
                </c:pt>
                <c:pt idx="9658">
                  <c:v>292500</c:v>
                </c:pt>
                <c:pt idx="9659">
                  <c:v>112500</c:v>
                </c:pt>
                <c:pt idx="9660">
                  <c:v>432000</c:v>
                </c:pt>
                <c:pt idx="9661">
                  <c:v>126000</c:v>
                </c:pt>
                <c:pt idx="9662">
                  <c:v>292500</c:v>
                </c:pt>
                <c:pt idx="9663">
                  <c:v>360000</c:v>
                </c:pt>
                <c:pt idx="9664">
                  <c:v>180000</c:v>
                </c:pt>
                <c:pt idx="9665">
                  <c:v>112500</c:v>
                </c:pt>
                <c:pt idx="9666">
                  <c:v>90000</c:v>
                </c:pt>
                <c:pt idx="9667">
                  <c:v>112500</c:v>
                </c:pt>
                <c:pt idx="9668">
                  <c:v>315000</c:v>
                </c:pt>
                <c:pt idx="9669">
                  <c:v>360000</c:v>
                </c:pt>
                <c:pt idx="9670">
                  <c:v>90000</c:v>
                </c:pt>
                <c:pt idx="9671">
                  <c:v>346500</c:v>
                </c:pt>
                <c:pt idx="9672">
                  <c:v>171000</c:v>
                </c:pt>
                <c:pt idx="9673">
                  <c:v>90000</c:v>
                </c:pt>
                <c:pt idx="9674">
                  <c:v>180000</c:v>
                </c:pt>
                <c:pt idx="9675">
                  <c:v>450000</c:v>
                </c:pt>
                <c:pt idx="9676">
                  <c:v>270000</c:v>
                </c:pt>
                <c:pt idx="9677">
                  <c:v>90000</c:v>
                </c:pt>
                <c:pt idx="9678">
                  <c:v>202500</c:v>
                </c:pt>
                <c:pt idx="9679">
                  <c:v>135000</c:v>
                </c:pt>
                <c:pt idx="9680">
                  <c:v>225000</c:v>
                </c:pt>
                <c:pt idx="9681">
                  <c:v>117000</c:v>
                </c:pt>
                <c:pt idx="9682">
                  <c:v>270000</c:v>
                </c:pt>
                <c:pt idx="9683">
                  <c:v>216000</c:v>
                </c:pt>
                <c:pt idx="9684">
                  <c:v>81000</c:v>
                </c:pt>
                <c:pt idx="9685">
                  <c:v>247500</c:v>
                </c:pt>
                <c:pt idx="9686">
                  <c:v>540000</c:v>
                </c:pt>
                <c:pt idx="9687">
                  <c:v>90000</c:v>
                </c:pt>
                <c:pt idx="9688">
                  <c:v>234000</c:v>
                </c:pt>
                <c:pt idx="9689">
                  <c:v>90000</c:v>
                </c:pt>
                <c:pt idx="9690">
                  <c:v>126000</c:v>
                </c:pt>
                <c:pt idx="9691">
                  <c:v>54000</c:v>
                </c:pt>
                <c:pt idx="9692">
                  <c:v>360000</c:v>
                </c:pt>
                <c:pt idx="9693">
                  <c:v>270000</c:v>
                </c:pt>
                <c:pt idx="9694">
                  <c:v>256500</c:v>
                </c:pt>
                <c:pt idx="9695">
                  <c:v>94950</c:v>
                </c:pt>
                <c:pt idx="9696">
                  <c:v>171000</c:v>
                </c:pt>
                <c:pt idx="9697">
                  <c:v>135000</c:v>
                </c:pt>
                <c:pt idx="9698">
                  <c:v>90000</c:v>
                </c:pt>
                <c:pt idx="9699">
                  <c:v>112500</c:v>
                </c:pt>
                <c:pt idx="9700">
                  <c:v>157500</c:v>
                </c:pt>
                <c:pt idx="9701">
                  <c:v>67500</c:v>
                </c:pt>
                <c:pt idx="9702">
                  <c:v>270000</c:v>
                </c:pt>
                <c:pt idx="9703">
                  <c:v>270000</c:v>
                </c:pt>
                <c:pt idx="9704">
                  <c:v>202500</c:v>
                </c:pt>
                <c:pt idx="9705">
                  <c:v>112500</c:v>
                </c:pt>
                <c:pt idx="9706">
                  <c:v>157500</c:v>
                </c:pt>
                <c:pt idx="9707">
                  <c:v>157500</c:v>
                </c:pt>
                <c:pt idx="9708">
                  <c:v>76500</c:v>
                </c:pt>
                <c:pt idx="9709">
                  <c:v>153000</c:v>
                </c:pt>
                <c:pt idx="9710">
                  <c:v>135000</c:v>
                </c:pt>
                <c:pt idx="9711">
                  <c:v>207000</c:v>
                </c:pt>
                <c:pt idx="9712">
                  <c:v>90000</c:v>
                </c:pt>
                <c:pt idx="9713">
                  <c:v>67500</c:v>
                </c:pt>
                <c:pt idx="9714">
                  <c:v>112500</c:v>
                </c:pt>
                <c:pt idx="9715">
                  <c:v>301500</c:v>
                </c:pt>
                <c:pt idx="9716">
                  <c:v>180000</c:v>
                </c:pt>
                <c:pt idx="9717">
                  <c:v>157500</c:v>
                </c:pt>
                <c:pt idx="9718">
                  <c:v>391500</c:v>
                </c:pt>
                <c:pt idx="9719">
                  <c:v>90000</c:v>
                </c:pt>
                <c:pt idx="9720">
                  <c:v>67500</c:v>
                </c:pt>
                <c:pt idx="9721">
                  <c:v>180000</c:v>
                </c:pt>
                <c:pt idx="9722">
                  <c:v>112500</c:v>
                </c:pt>
                <c:pt idx="9723">
                  <c:v>166500</c:v>
                </c:pt>
                <c:pt idx="9724">
                  <c:v>135000</c:v>
                </c:pt>
                <c:pt idx="9725">
                  <c:v>112500</c:v>
                </c:pt>
                <c:pt idx="9726">
                  <c:v>157500</c:v>
                </c:pt>
                <c:pt idx="9727">
                  <c:v>270000</c:v>
                </c:pt>
                <c:pt idx="9728">
                  <c:v>72000</c:v>
                </c:pt>
                <c:pt idx="9729">
                  <c:v>126000</c:v>
                </c:pt>
                <c:pt idx="9730">
                  <c:v>126000</c:v>
                </c:pt>
                <c:pt idx="9731">
                  <c:v>85500</c:v>
                </c:pt>
                <c:pt idx="9732">
                  <c:v>202500</c:v>
                </c:pt>
                <c:pt idx="9733">
                  <c:v>202500</c:v>
                </c:pt>
                <c:pt idx="9734">
                  <c:v>90000</c:v>
                </c:pt>
                <c:pt idx="9735">
                  <c:v>135000</c:v>
                </c:pt>
                <c:pt idx="9736">
                  <c:v>211500</c:v>
                </c:pt>
                <c:pt idx="9737">
                  <c:v>135000</c:v>
                </c:pt>
                <c:pt idx="9738">
                  <c:v>78750</c:v>
                </c:pt>
                <c:pt idx="9739">
                  <c:v>67500</c:v>
                </c:pt>
                <c:pt idx="9740">
                  <c:v>157500</c:v>
                </c:pt>
                <c:pt idx="9741">
                  <c:v>135000</c:v>
                </c:pt>
                <c:pt idx="9742">
                  <c:v>54000</c:v>
                </c:pt>
                <c:pt idx="9743">
                  <c:v>157500</c:v>
                </c:pt>
                <c:pt idx="9744">
                  <c:v>94500</c:v>
                </c:pt>
                <c:pt idx="9745">
                  <c:v>88515</c:v>
                </c:pt>
                <c:pt idx="9746">
                  <c:v>90000</c:v>
                </c:pt>
                <c:pt idx="9747">
                  <c:v>225000</c:v>
                </c:pt>
                <c:pt idx="9748">
                  <c:v>90000</c:v>
                </c:pt>
                <c:pt idx="9749">
                  <c:v>90000</c:v>
                </c:pt>
                <c:pt idx="9750">
                  <c:v>225000</c:v>
                </c:pt>
                <c:pt idx="9751">
                  <c:v>45000</c:v>
                </c:pt>
                <c:pt idx="9752">
                  <c:v>135000</c:v>
                </c:pt>
                <c:pt idx="9753">
                  <c:v>495000</c:v>
                </c:pt>
                <c:pt idx="9754">
                  <c:v>202500</c:v>
                </c:pt>
                <c:pt idx="9755">
                  <c:v>135000</c:v>
                </c:pt>
                <c:pt idx="9756">
                  <c:v>135000</c:v>
                </c:pt>
                <c:pt idx="9757">
                  <c:v>225000</c:v>
                </c:pt>
                <c:pt idx="9758">
                  <c:v>225000</c:v>
                </c:pt>
                <c:pt idx="9759">
                  <c:v>90000</c:v>
                </c:pt>
                <c:pt idx="9760">
                  <c:v>54000</c:v>
                </c:pt>
                <c:pt idx="9761">
                  <c:v>315000</c:v>
                </c:pt>
                <c:pt idx="9762">
                  <c:v>202500</c:v>
                </c:pt>
                <c:pt idx="9763">
                  <c:v>90000</c:v>
                </c:pt>
                <c:pt idx="9764">
                  <c:v>171000</c:v>
                </c:pt>
                <c:pt idx="9765">
                  <c:v>180000</c:v>
                </c:pt>
                <c:pt idx="9766">
                  <c:v>27000</c:v>
                </c:pt>
                <c:pt idx="9767">
                  <c:v>247500</c:v>
                </c:pt>
                <c:pt idx="9768">
                  <c:v>135000</c:v>
                </c:pt>
                <c:pt idx="9769">
                  <c:v>157500</c:v>
                </c:pt>
                <c:pt idx="9770">
                  <c:v>405000</c:v>
                </c:pt>
                <c:pt idx="9771">
                  <c:v>112500</c:v>
                </c:pt>
                <c:pt idx="9772">
                  <c:v>225000</c:v>
                </c:pt>
                <c:pt idx="9773">
                  <c:v>315000</c:v>
                </c:pt>
                <c:pt idx="9774">
                  <c:v>225000</c:v>
                </c:pt>
                <c:pt idx="9775">
                  <c:v>135000</c:v>
                </c:pt>
                <c:pt idx="9776">
                  <c:v>99000</c:v>
                </c:pt>
                <c:pt idx="9777">
                  <c:v>270000</c:v>
                </c:pt>
                <c:pt idx="9778">
                  <c:v>315000</c:v>
                </c:pt>
                <c:pt idx="9779">
                  <c:v>121500</c:v>
                </c:pt>
                <c:pt idx="9780">
                  <c:v>180000</c:v>
                </c:pt>
                <c:pt idx="9781">
                  <c:v>90000</c:v>
                </c:pt>
                <c:pt idx="9782">
                  <c:v>112500</c:v>
                </c:pt>
                <c:pt idx="9783">
                  <c:v>157500</c:v>
                </c:pt>
                <c:pt idx="9784">
                  <c:v>225000</c:v>
                </c:pt>
                <c:pt idx="9785">
                  <c:v>225000</c:v>
                </c:pt>
                <c:pt idx="9786">
                  <c:v>765000</c:v>
                </c:pt>
                <c:pt idx="9787">
                  <c:v>112500</c:v>
                </c:pt>
                <c:pt idx="9788">
                  <c:v>58500</c:v>
                </c:pt>
                <c:pt idx="9789">
                  <c:v>112500</c:v>
                </c:pt>
                <c:pt idx="9790">
                  <c:v>67500</c:v>
                </c:pt>
                <c:pt idx="9791">
                  <c:v>76500</c:v>
                </c:pt>
                <c:pt idx="9792">
                  <c:v>135000</c:v>
                </c:pt>
                <c:pt idx="9793">
                  <c:v>405000</c:v>
                </c:pt>
                <c:pt idx="9794">
                  <c:v>450000</c:v>
                </c:pt>
                <c:pt idx="9795">
                  <c:v>112500</c:v>
                </c:pt>
                <c:pt idx="9796">
                  <c:v>72000</c:v>
                </c:pt>
                <c:pt idx="9797">
                  <c:v>202500</c:v>
                </c:pt>
                <c:pt idx="9798">
                  <c:v>112500</c:v>
                </c:pt>
                <c:pt idx="9799">
                  <c:v>117000</c:v>
                </c:pt>
                <c:pt idx="9800">
                  <c:v>157500</c:v>
                </c:pt>
                <c:pt idx="9801">
                  <c:v>247500</c:v>
                </c:pt>
                <c:pt idx="9802">
                  <c:v>90000</c:v>
                </c:pt>
                <c:pt idx="9803">
                  <c:v>90000</c:v>
                </c:pt>
                <c:pt idx="9804">
                  <c:v>270000</c:v>
                </c:pt>
                <c:pt idx="9805">
                  <c:v>180000</c:v>
                </c:pt>
                <c:pt idx="9806">
                  <c:v>213750</c:v>
                </c:pt>
                <c:pt idx="9807">
                  <c:v>225000</c:v>
                </c:pt>
                <c:pt idx="9808">
                  <c:v>225000</c:v>
                </c:pt>
                <c:pt idx="9809">
                  <c:v>126000</c:v>
                </c:pt>
                <c:pt idx="9810">
                  <c:v>90000</c:v>
                </c:pt>
                <c:pt idx="9811">
                  <c:v>585000</c:v>
                </c:pt>
                <c:pt idx="9812">
                  <c:v>135000</c:v>
                </c:pt>
                <c:pt idx="9813">
                  <c:v>110250</c:v>
                </c:pt>
                <c:pt idx="9814">
                  <c:v>52650</c:v>
                </c:pt>
                <c:pt idx="9815">
                  <c:v>360000</c:v>
                </c:pt>
                <c:pt idx="9816">
                  <c:v>135000</c:v>
                </c:pt>
                <c:pt idx="9817">
                  <c:v>157500</c:v>
                </c:pt>
                <c:pt idx="9818">
                  <c:v>315000</c:v>
                </c:pt>
                <c:pt idx="9819">
                  <c:v>157500</c:v>
                </c:pt>
                <c:pt idx="9820">
                  <c:v>157500</c:v>
                </c:pt>
                <c:pt idx="9821">
                  <c:v>175500</c:v>
                </c:pt>
                <c:pt idx="9822">
                  <c:v>90000</c:v>
                </c:pt>
                <c:pt idx="9823">
                  <c:v>112500</c:v>
                </c:pt>
                <c:pt idx="9824">
                  <c:v>90000</c:v>
                </c:pt>
                <c:pt idx="9825">
                  <c:v>202500</c:v>
                </c:pt>
                <c:pt idx="9826">
                  <c:v>189000</c:v>
                </c:pt>
                <c:pt idx="9827">
                  <c:v>225000</c:v>
                </c:pt>
                <c:pt idx="9828">
                  <c:v>225000</c:v>
                </c:pt>
                <c:pt idx="9829">
                  <c:v>166500</c:v>
                </c:pt>
                <c:pt idx="9830">
                  <c:v>103500</c:v>
                </c:pt>
                <c:pt idx="9831">
                  <c:v>180000</c:v>
                </c:pt>
                <c:pt idx="9832">
                  <c:v>90000</c:v>
                </c:pt>
                <c:pt idx="9833">
                  <c:v>112500</c:v>
                </c:pt>
                <c:pt idx="9834">
                  <c:v>63000</c:v>
                </c:pt>
                <c:pt idx="9835">
                  <c:v>117000</c:v>
                </c:pt>
                <c:pt idx="9836">
                  <c:v>135000</c:v>
                </c:pt>
                <c:pt idx="9837">
                  <c:v>360000</c:v>
                </c:pt>
                <c:pt idx="9838">
                  <c:v>157500</c:v>
                </c:pt>
                <c:pt idx="9839">
                  <c:v>135000</c:v>
                </c:pt>
                <c:pt idx="9840">
                  <c:v>157500</c:v>
                </c:pt>
                <c:pt idx="9841">
                  <c:v>324000</c:v>
                </c:pt>
                <c:pt idx="9842">
                  <c:v>270000</c:v>
                </c:pt>
                <c:pt idx="9843">
                  <c:v>135000</c:v>
                </c:pt>
                <c:pt idx="9844">
                  <c:v>225000</c:v>
                </c:pt>
                <c:pt idx="9845">
                  <c:v>103500</c:v>
                </c:pt>
                <c:pt idx="9846">
                  <c:v>180000</c:v>
                </c:pt>
                <c:pt idx="9847">
                  <c:v>90000</c:v>
                </c:pt>
                <c:pt idx="9848">
                  <c:v>202500</c:v>
                </c:pt>
                <c:pt idx="9849">
                  <c:v>270000</c:v>
                </c:pt>
                <c:pt idx="9850">
                  <c:v>90000</c:v>
                </c:pt>
                <c:pt idx="9851">
                  <c:v>112500</c:v>
                </c:pt>
                <c:pt idx="9852">
                  <c:v>180000</c:v>
                </c:pt>
                <c:pt idx="9853">
                  <c:v>135000</c:v>
                </c:pt>
                <c:pt idx="9854">
                  <c:v>180000</c:v>
                </c:pt>
                <c:pt idx="9855">
                  <c:v>315000</c:v>
                </c:pt>
                <c:pt idx="9856">
                  <c:v>225000</c:v>
                </c:pt>
                <c:pt idx="9857">
                  <c:v>171000</c:v>
                </c:pt>
                <c:pt idx="9858">
                  <c:v>76500</c:v>
                </c:pt>
                <c:pt idx="9859">
                  <c:v>157500</c:v>
                </c:pt>
                <c:pt idx="9860">
                  <c:v>180000</c:v>
                </c:pt>
                <c:pt idx="9861">
                  <c:v>225000</c:v>
                </c:pt>
                <c:pt idx="9862">
                  <c:v>76500</c:v>
                </c:pt>
                <c:pt idx="9863">
                  <c:v>81000</c:v>
                </c:pt>
                <c:pt idx="9864">
                  <c:v>225000</c:v>
                </c:pt>
                <c:pt idx="9865">
                  <c:v>112500</c:v>
                </c:pt>
                <c:pt idx="9866">
                  <c:v>90000</c:v>
                </c:pt>
                <c:pt idx="9867">
                  <c:v>225000</c:v>
                </c:pt>
                <c:pt idx="9868">
                  <c:v>180000</c:v>
                </c:pt>
                <c:pt idx="9869">
                  <c:v>90000</c:v>
                </c:pt>
                <c:pt idx="9870">
                  <c:v>135000</c:v>
                </c:pt>
                <c:pt idx="9871">
                  <c:v>90000</c:v>
                </c:pt>
                <c:pt idx="9872">
                  <c:v>85500</c:v>
                </c:pt>
                <c:pt idx="9873">
                  <c:v>112500</c:v>
                </c:pt>
                <c:pt idx="9874">
                  <c:v>90000</c:v>
                </c:pt>
                <c:pt idx="9875">
                  <c:v>135000</c:v>
                </c:pt>
                <c:pt idx="9876">
                  <c:v>292500</c:v>
                </c:pt>
                <c:pt idx="9877">
                  <c:v>225000</c:v>
                </c:pt>
                <c:pt idx="9878">
                  <c:v>112500</c:v>
                </c:pt>
                <c:pt idx="9879">
                  <c:v>90000</c:v>
                </c:pt>
                <c:pt idx="9880">
                  <c:v>135000</c:v>
                </c:pt>
                <c:pt idx="9881">
                  <c:v>180000</c:v>
                </c:pt>
                <c:pt idx="9882">
                  <c:v>135000</c:v>
                </c:pt>
                <c:pt idx="9883">
                  <c:v>112500</c:v>
                </c:pt>
                <c:pt idx="9884">
                  <c:v>315000</c:v>
                </c:pt>
                <c:pt idx="9885">
                  <c:v>180000</c:v>
                </c:pt>
                <c:pt idx="9886">
                  <c:v>112500</c:v>
                </c:pt>
                <c:pt idx="9887">
                  <c:v>121500</c:v>
                </c:pt>
                <c:pt idx="9888">
                  <c:v>81000</c:v>
                </c:pt>
                <c:pt idx="9889">
                  <c:v>112500</c:v>
                </c:pt>
                <c:pt idx="9890">
                  <c:v>121500</c:v>
                </c:pt>
                <c:pt idx="9891">
                  <c:v>202500</c:v>
                </c:pt>
                <c:pt idx="9892">
                  <c:v>94500</c:v>
                </c:pt>
                <c:pt idx="9893">
                  <c:v>247500</c:v>
                </c:pt>
                <c:pt idx="9894">
                  <c:v>180000</c:v>
                </c:pt>
                <c:pt idx="9895">
                  <c:v>135000</c:v>
                </c:pt>
                <c:pt idx="9896">
                  <c:v>189000</c:v>
                </c:pt>
                <c:pt idx="9897">
                  <c:v>180000</c:v>
                </c:pt>
                <c:pt idx="9898">
                  <c:v>112500</c:v>
                </c:pt>
                <c:pt idx="9899">
                  <c:v>225000</c:v>
                </c:pt>
                <c:pt idx="9900">
                  <c:v>180000</c:v>
                </c:pt>
                <c:pt idx="9901">
                  <c:v>225000</c:v>
                </c:pt>
                <c:pt idx="9902">
                  <c:v>225000</c:v>
                </c:pt>
                <c:pt idx="9903">
                  <c:v>180000</c:v>
                </c:pt>
                <c:pt idx="9904">
                  <c:v>135000</c:v>
                </c:pt>
                <c:pt idx="9905">
                  <c:v>153000</c:v>
                </c:pt>
                <c:pt idx="9906">
                  <c:v>180000</c:v>
                </c:pt>
                <c:pt idx="9907">
                  <c:v>157500</c:v>
                </c:pt>
                <c:pt idx="9908">
                  <c:v>112500</c:v>
                </c:pt>
                <c:pt idx="9909">
                  <c:v>135000</c:v>
                </c:pt>
                <c:pt idx="9910">
                  <c:v>157500</c:v>
                </c:pt>
                <c:pt idx="9911">
                  <c:v>58500</c:v>
                </c:pt>
                <c:pt idx="9912">
                  <c:v>225000</c:v>
                </c:pt>
                <c:pt idx="9913">
                  <c:v>90000</c:v>
                </c:pt>
                <c:pt idx="9914">
                  <c:v>90000</c:v>
                </c:pt>
                <c:pt idx="9915">
                  <c:v>45000</c:v>
                </c:pt>
                <c:pt idx="9916">
                  <c:v>315000</c:v>
                </c:pt>
                <c:pt idx="9917">
                  <c:v>135000</c:v>
                </c:pt>
                <c:pt idx="9918">
                  <c:v>256500</c:v>
                </c:pt>
                <c:pt idx="9919">
                  <c:v>202500</c:v>
                </c:pt>
                <c:pt idx="9920">
                  <c:v>157500</c:v>
                </c:pt>
                <c:pt idx="9921">
                  <c:v>126000</c:v>
                </c:pt>
                <c:pt idx="9922">
                  <c:v>180000</c:v>
                </c:pt>
                <c:pt idx="9923">
                  <c:v>54000</c:v>
                </c:pt>
                <c:pt idx="9924">
                  <c:v>90000</c:v>
                </c:pt>
                <c:pt idx="9925">
                  <c:v>270000</c:v>
                </c:pt>
                <c:pt idx="9926">
                  <c:v>283500</c:v>
                </c:pt>
                <c:pt idx="9927">
                  <c:v>112500</c:v>
                </c:pt>
                <c:pt idx="9928">
                  <c:v>180000</c:v>
                </c:pt>
                <c:pt idx="9929">
                  <c:v>247500</c:v>
                </c:pt>
                <c:pt idx="9930">
                  <c:v>135000</c:v>
                </c:pt>
                <c:pt idx="9931">
                  <c:v>180000</c:v>
                </c:pt>
                <c:pt idx="9932">
                  <c:v>135000</c:v>
                </c:pt>
                <c:pt idx="9933">
                  <c:v>157500</c:v>
                </c:pt>
                <c:pt idx="9934">
                  <c:v>90000</c:v>
                </c:pt>
                <c:pt idx="9935">
                  <c:v>157500</c:v>
                </c:pt>
                <c:pt idx="9936">
                  <c:v>135000</c:v>
                </c:pt>
                <c:pt idx="9937">
                  <c:v>135000</c:v>
                </c:pt>
                <c:pt idx="9938">
                  <c:v>103500</c:v>
                </c:pt>
                <c:pt idx="9939">
                  <c:v>180000</c:v>
                </c:pt>
                <c:pt idx="9940">
                  <c:v>202500</c:v>
                </c:pt>
                <c:pt idx="9941">
                  <c:v>112500</c:v>
                </c:pt>
                <c:pt idx="9942">
                  <c:v>90000</c:v>
                </c:pt>
                <c:pt idx="9943">
                  <c:v>180000</c:v>
                </c:pt>
                <c:pt idx="9944">
                  <c:v>157500</c:v>
                </c:pt>
                <c:pt idx="9945">
                  <c:v>193500</c:v>
                </c:pt>
                <c:pt idx="9946">
                  <c:v>270000</c:v>
                </c:pt>
                <c:pt idx="9947">
                  <c:v>283500</c:v>
                </c:pt>
                <c:pt idx="9948">
                  <c:v>270000</c:v>
                </c:pt>
                <c:pt idx="9949">
                  <c:v>175500</c:v>
                </c:pt>
                <c:pt idx="9950">
                  <c:v>157500</c:v>
                </c:pt>
                <c:pt idx="9951">
                  <c:v>112500</c:v>
                </c:pt>
                <c:pt idx="9952">
                  <c:v>112500</c:v>
                </c:pt>
                <c:pt idx="9953">
                  <c:v>94500</c:v>
                </c:pt>
                <c:pt idx="9954">
                  <c:v>90000</c:v>
                </c:pt>
                <c:pt idx="9955">
                  <c:v>265500</c:v>
                </c:pt>
                <c:pt idx="9956">
                  <c:v>135000</c:v>
                </c:pt>
                <c:pt idx="9957">
                  <c:v>103500</c:v>
                </c:pt>
                <c:pt idx="9958">
                  <c:v>265500</c:v>
                </c:pt>
                <c:pt idx="9959">
                  <c:v>180000</c:v>
                </c:pt>
                <c:pt idx="9960">
                  <c:v>112500</c:v>
                </c:pt>
                <c:pt idx="9961">
                  <c:v>40500</c:v>
                </c:pt>
                <c:pt idx="9962">
                  <c:v>81000</c:v>
                </c:pt>
                <c:pt idx="9963">
                  <c:v>99000</c:v>
                </c:pt>
                <c:pt idx="9964">
                  <c:v>130500</c:v>
                </c:pt>
                <c:pt idx="9965">
                  <c:v>144000</c:v>
                </c:pt>
                <c:pt idx="9966">
                  <c:v>90000</c:v>
                </c:pt>
                <c:pt idx="9967">
                  <c:v>270000</c:v>
                </c:pt>
                <c:pt idx="9968">
                  <c:v>157500</c:v>
                </c:pt>
                <c:pt idx="9969">
                  <c:v>81000</c:v>
                </c:pt>
                <c:pt idx="9970">
                  <c:v>225000</c:v>
                </c:pt>
                <c:pt idx="9971">
                  <c:v>135000</c:v>
                </c:pt>
                <c:pt idx="9972">
                  <c:v>135000</c:v>
                </c:pt>
                <c:pt idx="9973">
                  <c:v>270000</c:v>
                </c:pt>
                <c:pt idx="9974">
                  <c:v>126000</c:v>
                </c:pt>
                <c:pt idx="9975">
                  <c:v>90000</c:v>
                </c:pt>
                <c:pt idx="9976">
                  <c:v>135000</c:v>
                </c:pt>
                <c:pt idx="9977">
                  <c:v>76500</c:v>
                </c:pt>
                <c:pt idx="9978">
                  <c:v>112500</c:v>
                </c:pt>
                <c:pt idx="9979">
                  <c:v>90000</c:v>
                </c:pt>
                <c:pt idx="9980">
                  <c:v>103500</c:v>
                </c:pt>
                <c:pt idx="9981">
                  <c:v>353250</c:v>
                </c:pt>
                <c:pt idx="9982">
                  <c:v>270000</c:v>
                </c:pt>
                <c:pt idx="9983">
                  <c:v>135000</c:v>
                </c:pt>
                <c:pt idx="9984">
                  <c:v>90000</c:v>
                </c:pt>
                <c:pt idx="9985">
                  <c:v>135000</c:v>
                </c:pt>
                <c:pt idx="9986">
                  <c:v>225000</c:v>
                </c:pt>
                <c:pt idx="9987">
                  <c:v>405000</c:v>
                </c:pt>
                <c:pt idx="9988">
                  <c:v>67500</c:v>
                </c:pt>
                <c:pt idx="9989">
                  <c:v>135000</c:v>
                </c:pt>
                <c:pt idx="9990">
                  <c:v>135000</c:v>
                </c:pt>
                <c:pt idx="9991">
                  <c:v>166500</c:v>
                </c:pt>
                <c:pt idx="9992">
                  <c:v>675000</c:v>
                </c:pt>
                <c:pt idx="9993">
                  <c:v>144000</c:v>
                </c:pt>
                <c:pt idx="9994">
                  <c:v>171000</c:v>
                </c:pt>
                <c:pt idx="9995">
                  <c:v>202500</c:v>
                </c:pt>
                <c:pt idx="9996">
                  <c:v>150750</c:v>
                </c:pt>
                <c:pt idx="9997">
                  <c:v>180000</c:v>
                </c:pt>
                <c:pt idx="9998">
                  <c:v>63000</c:v>
                </c:pt>
                <c:pt idx="9999">
                  <c:v>225000</c:v>
                </c:pt>
                <c:pt idx="10000">
                  <c:v>135000</c:v>
                </c:pt>
                <c:pt idx="10001">
                  <c:v>144000</c:v>
                </c:pt>
                <c:pt idx="10002">
                  <c:v>270000</c:v>
                </c:pt>
                <c:pt idx="10003">
                  <c:v>180000</c:v>
                </c:pt>
                <c:pt idx="10004">
                  <c:v>99450</c:v>
                </c:pt>
                <c:pt idx="10005">
                  <c:v>90000</c:v>
                </c:pt>
                <c:pt idx="10006">
                  <c:v>270000</c:v>
                </c:pt>
                <c:pt idx="10007">
                  <c:v>90000</c:v>
                </c:pt>
                <c:pt idx="10008">
                  <c:v>202500</c:v>
                </c:pt>
                <c:pt idx="10009">
                  <c:v>198000</c:v>
                </c:pt>
                <c:pt idx="10010">
                  <c:v>157500</c:v>
                </c:pt>
                <c:pt idx="10011">
                  <c:v>180000</c:v>
                </c:pt>
                <c:pt idx="10012">
                  <c:v>202500</c:v>
                </c:pt>
                <c:pt idx="10013">
                  <c:v>90000</c:v>
                </c:pt>
                <c:pt idx="10014">
                  <c:v>450000</c:v>
                </c:pt>
                <c:pt idx="10015">
                  <c:v>81000</c:v>
                </c:pt>
                <c:pt idx="10016">
                  <c:v>130500</c:v>
                </c:pt>
                <c:pt idx="10017">
                  <c:v>157500</c:v>
                </c:pt>
                <c:pt idx="10018">
                  <c:v>135000</c:v>
                </c:pt>
                <c:pt idx="10019">
                  <c:v>211500</c:v>
                </c:pt>
                <c:pt idx="10020">
                  <c:v>189000</c:v>
                </c:pt>
                <c:pt idx="10021">
                  <c:v>112500</c:v>
                </c:pt>
                <c:pt idx="10022">
                  <c:v>270000</c:v>
                </c:pt>
                <c:pt idx="10023">
                  <c:v>157500</c:v>
                </c:pt>
                <c:pt idx="10024">
                  <c:v>225000</c:v>
                </c:pt>
                <c:pt idx="10025">
                  <c:v>112500</c:v>
                </c:pt>
                <c:pt idx="10026">
                  <c:v>85500</c:v>
                </c:pt>
                <c:pt idx="10027">
                  <c:v>135000</c:v>
                </c:pt>
                <c:pt idx="10028">
                  <c:v>90000</c:v>
                </c:pt>
                <c:pt idx="10029">
                  <c:v>135000</c:v>
                </c:pt>
                <c:pt idx="10030">
                  <c:v>225000</c:v>
                </c:pt>
                <c:pt idx="10031">
                  <c:v>135000</c:v>
                </c:pt>
                <c:pt idx="10032">
                  <c:v>189000</c:v>
                </c:pt>
                <c:pt idx="10033">
                  <c:v>141750</c:v>
                </c:pt>
                <c:pt idx="10034">
                  <c:v>157500</c:v>
                </c:pt>
                <c:pt idx="10035">
                  <c:v>112500</c:v>
                </c:pt>
                <c:pt idx="10036">
                  <c:v>157500</c:v>
                </c:pt>
                <c:pt idx="10037">
                  <c:v>112500</c:v>
                </c:pt>
                <c:pt idx="10038">
                  <c:v>90000</c:v>
                </c:pt>
                <c:pt idx="10039">
                  <c:v>112500</c:v>
                </c:pt>
                <c:pt idx="10040">
                  <c:v>270000</c:v>
                </c:pt>
                <c:pt idx="10041">
                  <c:v>112500</c:v>
                </c:pt>
                <c:pt idx="10042">
                  <c:v>67500</c:v>
                </c:pt>
                <c:pt idx="10043">
                  <c:v>189000</c:v>
                </c:pt>
                <c:pt idx="10044">
                  <c:v>135000</c:v>
                </c:pt>
                <c:pt idx="10045">
                  <c:v>90000</c:v>
                </c:pt>
                <c:pt idx="10046">
                  <c:v>76500</c:v>
                </c:pt>
                <c:pt idx="10047">
                  <c:v>112500</c:v>
                </c:pt>
                <c:pt idx="10048">
                  <c:v>135000</c:v>
                </c:pt>
                <c:pt idx="10049">
                  <c:v>112500</c:v>
                </c:pt>
                <c:pt idx="10050">
                  <c:v>94500</c:v>
                </c:pt>
                <c:pt idx="10051">
                  <c:v>337500</c:v>
                </c:pt>
                <c:pt idx="10052">
                  <c:v>202500</c:v>
                </c:pt>
                <c:pt idx="10053">
                  <c:v>540000</c:v>
                </c:pt>
                <c:pt idx="10054">
                  <c:v>67500</c:v>
                </c:pt>
                <c:pt idx="10055">
                  <c:v>315000</c:v>
                </c:pt>
                <c:pt idx="10056">
                  <c:v>157500</c:v>
                </c:pt>
                <c:pt idx="10057">
                  <c:v>90000</c:v>
                </c:pt>
                <c:pt idx="10058">
                  <c:v>157500</c:v>
                </c:pt>
                <c:pt idx="10059">
                  <c:v>279000</c:v>
                </c:pt>
                <c:pt idx="10060">
                  <c:v>247500</c:v>
                </c:pt>
                <c:pt idx="10061">
                  <c:v>157500</c:v>
                </c:pt>
                <c:pt idx="10062">
                  <c:v>45000</c:v>
                </c:pt>
                <c:pt idx="10063">
                  <c:v>135000</c:v>
                </c:pt>
                <c:pt idx="10064">
                  <c:v>67500</c:v>
                </c:pt>
                <c:pt idx="10065">
                  <c:v>180000</c:v>
                </c:pt>
                <c:pt idx="10066">
                  <c:v>135000</c:v>
                </c:pt>
                <c:pt idx="10067">
                  <c:v>180000</c:v>
                </c:pt>
                <c:pt idx="10068">
                  <c:v>157500</c:v>
                </c:pt>
                <c:pt idx="10069">
                  <c:v>90000</c:v>
                </c:pt>
                <c:pt idx="10070">
                  <c:v>90000</c:v>
                </c:pt>
                <c:pt idx="10071">
                  <c:v>180000</c:v>
                </c:pt>
                <c:pt idx="10072">
                  <c:v>270000</c:v>
                </c:pt>
                <c:pt idx="10073">
                  <c:v>157500</c:v>
                </c:pt>
                <c:pt idx="10074">
                  <c:v>81000</c:v>
                </c:pt>
                <c:pt idx="10075">
                  <c:v>135000</c:v>
                </c:pt>
                <c:pt idx="10076">
                  <c:v>90000</c:v>
                </c:pt>
                <c:pt idx="10077">
                  <c:v>180000</c:v>
                </c:pt>
                <c:pt idx="10078">
                  <c:v>108000</c:v>
                </c:pt>
                <c:pt idx="10079">
                  <c:v>247500</c:v>
                </c:pt>
                <c:pt idx="10080">
                  <c:v>180000</c:v>
                </c:pt>
                <c:pt idx="10081">
                  <c:v>90000</c:v>
                </c:pt>
                <c:pt idx="10082">
                  <c:v>225000</c:v>
                </c:pt>
                <c:pt idx="10083">
                  <c:v>67500</c:v>
                </c:pt>
                <c:pt idx="10084">
                  <c:v>157500</c:v>
                </c:pt>
                <c:pt idx="10085">
                  <c:v>157500</c:v>
                </c:pt>
                <c:pt idx="10086">
                  <c:v>157500</c:v>
                </c:pt>
                <c:pt idx="10087">
                  <c:v>157500</c:v>
                </c:pt>
                <c:pt idx="10088">
                  <c:v>193500</c:v>
                </c:pt>
                <c:pt idx="10089">
                  <c:v>247500</c:v>
                </c:pt>
                <c:pt idx="10090">
                  <c:v>225000</c:v>
                </c:pt>
                <c:pt idx="10091">
                  <c:v>180000</c:v>
                </c:pt>
                <c:pt idx="10092">
                  <c:v>76500</c:v>
                </c:pt>
                <c:pt idx="10093">
                  <c:v>157500</c:v>
                </c:pt>
                <c:pt idx="10094">
                  <c:v>126000</c:v>
                </c:pt>
                <c:pt idx="10095">
                  <c:v>40500</c:v>
                </c:pt>
                <c:pt idx="10096">
                  <c:v>67500</c:v>
                </c:pt>
                <c:pt idx="10097">
                  <c:v>157500</c:v>
                </c:pt>
                <c:pt idx="10098">
                  <c:v>90000</c:v>
                </c:pt>
                <c:pt idx="10099">
                  <c:v>166500</c:v>
                </c:pt>
                <c:pt idx="10100">
                  <c:v>225000</c:v>
                </c:pt>
                <c:pt idx="10101">
                  <c:v>130500</c:v>
                </c:pt>
                <c:pt idx="10102">
                  <c:v>112500</c:v>
                </c:pt>
                <c:pt idx="10103">
                  <c:v>180000</c:v>
                </c:pt>
                <c:pt idx="10104">
                  <c:v>360000</c:v>
                </c:pt>
                <c:pt idx="10105">
                  <c:v>135000</c:v>
                </c:pt>
                <c:pt idx="10106">
                  <c:v>270000</c:v>
                </c:pt>
                <c:pt idx="10107">
                  <c:v>238500</c:v>
                </c:pt>
                <c:pt idx="10108">
                  <c:v>103500</c:v>
                </c:pt>
                <c:pt idx="10109">
                  <c:v>315000</c:v>
                </c:pt>
                <c:pt idx="10110">
                  <c:v>157500</c:v>
                </c:pt>
                <c:pt idx="10111">
                  <c:v>135000</c:v>
                </c:pt>
                <c:pt idx="10112">
                  <c:v>193500</c:v>
                </c:pt>
                <c:pt idx="10113">
                  <c:v>225000</c:v>
                </c:pt>
                <c:pt idx="10114">
                  <c:v>72000</c:v>
                </c:pt>
                <c:pt idx="10115">
                  <c:v>225000</c:v>
                </c:pt>
                <c:pt idx="10116">
                  <c:v>99000</c:v>
                </c:pt>
                <c:pt idx="10117">
                  <c:v>157500</c:v>
                </c:pt>
                <c:pt idx="10118">
                  <c:v>54000</c:v>
                </c:pt>
                <c:pt idx="10119">
                  <c:v>225000</c:v>
                </c:pt>
                <c:pt idx="10120">
                  <c:v>180000</c:v>
                </c:pt>
                <c:pt idx="10121">
                  <c:v>81000</c:v>
                </c:pt>
                <c:pt idx="10122">
                  <c:v>189000</c:v>
                </c:pt>
                <c:pt idx="10123">
                  <c:v>202500</c:v>
                </c:pt>
                <c:pt idx="10124">
                  <c:v>45000</c:v>
                </c:pt>
                <c:pt idx="10125">
                  <c:v>103500</c:v>
                </c:pt>
                <c:pt idx="10126">
                  <c:v>157500</c:v>
                </c:pt>
                <c:pt idx="10127">
                  <c:v>112500</c:v>
                </c:pt>
                <c:pt idx="10128">
                  <c:v>67500</c:v>
                </c:pt>
                <c:pt idx="10129">
                  <c:v>720000</c:v>
                </c:pt>
                <c:pt idx="10130">
                  <c:v>85500</c:v>
                </c:pt>
                <c:pt idx="10131">
                  <c:v>166500</c:v>
                </c:pt>
                <c:pt idx="10132">
                  <c:v>180000</c:v>
                </c:pt>
                <c:pt idx="10133">
                  <c:v>135000</c:v>
                </c:pt>
                <c:pt idx="10134">
                  <c:v>225000</c:v>
                </c:pt>
                <c:pt idx="10135">
                  <c:v>180000</c:v>
                </c:pt>
                <c:pt idx="10136">
                  <c:v>193500</c:v>
                </c:pt>
                <c:pt idx="10137">
                  <c:v>306000</c:v>
                </c:pt>
                <c:pt idx="10138">
                  <c:v>168300</c:v>
                </c:pt>
                <c:pt idx="10139">
                  <c:v>270000</c:v>
                </c:pt>
                <c:pt idx="10140">
                  <c:v>81000</c:v>
                </c:pt>
                <c:pt idx="10141">
                  <c:v>270000</c:v>
                </c:pt>
                <c:pt idx="10142">
                  <c:v>90000</c:v>
                </c:pt>
                <c:pt idx="10143">
                  <c:v>135000</c:v>
                </c:pt>
                <c:pt idx="10144">
                  <c:v>99000</c:v>
                </c:pt>
                <c:pt idx="10145">
                  <c:v>90000</c:v>
                </c:pt>
                <c:pt idx="10146">
                  <c:v>225000</c:v>
                </c:pt>
                <c:pt idx="10147">
                  <c:v>270000</c:v>
                </c:pt>
                <c:pt idx="10148">
                  <c:v>103500</c:v>
                </c:pt>
                <c:pt idx="10149">
                  <c:v>67500</c:v>
                </c:pt>
                <c:pt idx="10150">
                  <c:v>112500</c:v>
                </c:pt>
                <c:pt idx="10151">
                  <c:v>135000</c:v>
                </c:pt>
                <c:pt idx="10152">
                  <c:v>90000</c:v>
                </c:pt>
                <c:pt idx="10153">
                  <c:v>90000</c:v>
                </c:pt>
                <c:pt idx="10154">
                  <c:v>180000</c:v>
                </c:pt>
                <c:pt idx="10155">
                  <c:v>157500</c:v>
                </c:pt>
                <c:pt idx="10156">
                  <c:v>180000</c:v>
                </c:pt>
                <c:pt idx="10157">
                  <c:v>337500</c:v>
                </c:pt>
                <c:pt idx="10158">
                  <c:v>202500</c:v>
                </c:pt>
                <c:pt idx="10159">
                  <c:v>112500</c:v>
                </c:pt>
                <c:pt idx="10160">
                  <c:v>112500</c:v>
                </c:pt>
                <c:pt idx="10161">
                  <c:v>202500</c:v>
                </c:pt>
                <c:pt idx="10162">
                  <c:v>315000</c:v>
                </c:pt>
                <c:pt idx="10163">
                  <c:v>202500</c:v>
                </c:pt>
                <c:pt idx="10164">
                  <c:v>90000</c:v>
                </c:pt>
                <c:pt idx="10165">
                  <c:v>315000</c:v>
                </c:pt>
                <c:pt idx="10166">
                  <c:v>135000</c:v>
                </c:pt>
                <c:pt idx="10167">
                  <c:v>202500</c:v>
                </c:pt>
                <c:pt idx="10168">
                  <c:v>315000</c:v>
                </c:pt>
                <c:pt idx="10169">
                  <c:v>135000</c:v>
                </c:pt>
                <c:pt idx="10170">
                  <c:v>135000</c:v>
                </c:pt>
                <c:pt idx="10171">
                  <c:v>247500</c:v>
                </c:pt>
                <c:pt idx="10172">
                  <c:v>180000</c:v>
                </c:pt>
                <c:pt idx="10173">
                  <c:v>126000</c:v>
                </c:pt>
                <c:pt idx="10174">
                  <c:v>225000</c:v>
                </c:pt>
                <c:pt idx="10175">
                  <c:v>81000</c:v>
                </c:pt>
                <c:pt idx="10176">
                  <c:v>126000</c:v>
                </c:pt>
                <c:pt idx="10177">
                  <c:v>90000</c:v>
                </c:pt>
                <c:pt idx="10178">
                  <c:v>202500</c:v>
                </c:pt>
                <c:pt idx="10179">
                  <c:v>135000</c:v>
                </c:pt>
                <c:pt idx="10180">
                  <c:v>99000</c:v>
                </c:pt>
                <c:pt idx="10181">
                  <c:v>45000</c:v>
                </c:pt>
                <c:pt idx="10182">
                  <c:v>112500</c:v>
                </c:pt>
                <c:pt idx="10183">
                  <c:v>225000</c:v>
                </c:pt>
                <c:pt idx="10184">
                  <c:v>180000</c:v>
                </c:pt>
                <c:pt idx="10185">
                  <c:v>270000</c:v>
                </c:pt>
                <c:pt idx="10186">
                  <c:v>90000</c:v>
                </c:pt>
                <c:pt idx="10187">
                  <c:v>180000</c:v>
                </c:pt>
                <c:pt idx="10188">
                  <c:v>135000</c:v>
                </c:pt>
                <c:pt idx="10189">
                  <c:v>81000</c:v>
                </c:pt>
                <c:pt idx="10190">
                  <c:v>202500</c:v>
                </c:pt>
                <c:pt idx="10191">
                  <c:v>153000</c:v>
                </c:pt>
                <c:pt idx="10192">
                  <c:v>274500</c:v>
                </c:pt>
                <c:pt idx="10193">
                  <c:v>225000</c:v>
                </c:pt>
                <c:pt idx="10194">
                  <c:v>160200</c:v>
                </c:pt>
                <c:pt idx="10195">
                  <c:v>157500</c:v>
                </c:pt>
                <c:pt idx="10196">
                  <c:v>202500</c:v>
                </c:pt>
                <c:pt idx="10197">
                  <c:v>180000</c:v>
                </c:pt>
                <c:pt idx="10198">
                  <c:v>157500</c:v>
                </c:pt>
                <c:pt idx="10199">
                  <c:v>157500</c:v>
                </c:pt>
                <c:pt idx="10200">
                  <c:v>171000</c:v>
                </c:pt>
                <c:pt idx="10201">
                  <c:v>36000</c:v>
                </c:pt>
                <c:pt idx="10202">
                  <c:v>139500</c:v>
                </c:pt>
                <c:pt idx="10203">
                  <c:v>103500</c:v>
                </c:pt>
                <c:pt idx="10204">
                  <c:v>112500</c:v>
                </c:pt>
                <c:pt idx="10205">
                  <c:v>99000</c:v>
                </c:pt>
                <c:pt idx="10206">
                  <c:v>67500</c:v>
                </c:pt>
                <c:pt idx="10207">
                  <c:v>261000</c:v>
                </c:pt>
                <c:pt idx="10208">
                  <c:v>112500</c:v>
                </c:pt>
                <c:pt idx="10209">
                  <c:v>225000</c:v>
                </c:pt>
                <c:pt idx="10210">
                  <c:v>1350000</c:v>
                </c:pt>
                <c:pt idx="10211">
                  <c:v>112500</c:v>
                </c:pt>
                <c:pt idx="10212">
                  <c:v>90000</c:v>
                </c:pt>
                <c:pt idx="10213">
                  <c:v>130050</c:v>
                </c:pt>
                <c:pt idx="10214">
                  <c:v>130500</c:v>
                </c:pt>
                <c:pt idx="10215">
                  <c:v>675000</c:v>
                </c:pt>
                <c:pt idx="10216">
                  <c:v>450000</c:v>
                </c:pt>
                <c:pt idx="10217">
                  <c:v>315000</c:v>
                </c:pt>
                <c:pt idx="10218">
                  <c:v>135000</c:v>
                </c:pt>
                <c:pt idx="10219">
                  <c:v>135000</c:v>
                </c:pt>
                <c:pt idx="10220">
                  <c:v>85500</c:v>
                </c:pt>
                <c:pt idx="10221">
                  <c:v>315000</c:v>
                </c:pt>
                <c:pt idx="10222">
                  <c:v>81000</c:v>
                </c:pt>
                <c:pt idx="10223">
                  <c:v>157500</c:v>
                </c:pt>
                <c:pt idx="10224">
                  <c:v>157500</c:v>
                </c:pt>
                <c:pt idx="10225">
                  <c:v>225000</c:v>
                </c:pt>
                <c:pt idx="10226">
                  <c:v>67500</c:v>
                </c:pt>
                <c:pt idx="10227">
                  <c:v>171000</c:v>
                </c:pt>
                <c:pt idx="10228">
                  <c:v>162000</c:v>
                </c:pt>
                <c:pt idx="10229">
                  <c:v>180000</c:v>
                </c:pt>
                <c:pt idx="10230">
                  <c:v>54000</c:v>
                </c:pt>
                <c:pt idx="10231">
                  <c:v>180000</c:v>
                </c:pt>
                <c:pt idx="10232">
                  <c:v>157500</c:v>
                </c:pt>
                <c:pt idx="10233">
                  <c:v>135000</c:v>
                </c:pt>
                <c:pt idx="10234">
                  <c:v>180000</c:v>
                </c:pt>
                <c:pt idx="10235">
                  <c:v>108000</c:v>
                </c:pt>
                <c:pt idx="10236">
                  <c:v>247500</c:v>
                </c:pt>
                <c:pt idx="10237">
                  <c:v>90000</c:v>
                </c:pt>
                <c:pt idx="10238">
                  <c:v>202500</c:v>
                </c:pt>
                <c:pt idx="10239">
                  <c:v>180000</c:v>
                </c:pt>
                <c:pt idx="10240">
                  <c:v>180000</c:v>
                </c:pt>
                <c:pt idx="10241">
                  <c:v>157500</c:v>
                </c:pt>
                <c:pt idx="10242">
                  <c:v>148500</c:v>
                </c:pt>
                <c:pt idx="10243">
                  <c:v>180000</c:v>
                </c:pt>
                <c:pt idx="10244">
                  <c:v>90000</c:v>
                </c:pt>
                <c:pt idx="10245">
                  <c:v>157500</c:v>
                </c:pt>
                <c:pt idx="10246">
                  <c:v>112500</c:v>
                </c:pt>
                <c:pt idx="10247">
                  <c:v>63000</c:v>
                </c:pt>
                <c:pt idx="10248">
                  <c:v>90000</c:v>
                </c:pt>
                <c:pt idx="10249">
                  <c:v>67500</c:v>
                </c:pt>
                <c:pt idx="10250">
                  <c:v>189000</c:v>
                </c:pt>
                <c:pt idx="10251">
                  <c:v>90000</c:v>
                </c:pt>
                <c:pt idx="10252">
                  <c:v>112500</c:v>
                </c:pt>
                <c:pt idx="10253">
                  <c:v>270000</c:v>
                </c:pt>
                <c:pt idx="10254">
                  <c:v>45000</c:v>
                </c:pt>
                <c:pt idx="10255">
                  <c:v>202500</c:v>
                </c:pt>
                <c:pt idx="10256">
                  <c:v>171000</c:v>
                </c:pt>
                <c:pt idx="10257">
                  <c:v>157500</c:v>
                </c:pt>
                <c:pt idx="10258">
                  <c:v>96750</c:v>
                </c:pt>
                <c:pt idx="10259">
                  <c:v>92592</c:v>
                </c:pt>
                <c:pt idx="10260">
                  <c:v>180000</c:v>
                </c:pt>
                <c:pt idx="10261">
                  <c:v>67500</c:v>
                </c:pt>
                <c:pt idx="10262">
                  <c:v>225000</c:v>
                </c:pt>
                <c:pt idx="10263">
                  <c:v>42750</c:v>
                </c:pt>
                <c:pt idx="10264">
                  <c:v>157500</c:v>
                </c:pt>
                <c:pt idx="10265">
                  <c:v>121500</c:v>
                </c:pt>
                <c:pt idx="10266">
                  <c:v>202500</c:v>
                </c:pt>
                <c:pt idx="10267">
                  <c:v>202500</c:v>
                </c:pt>
                <c:pt idx="10268">
                  <c:v>121500</c:v>
                </c:pt>
                <c:pt idx="10269">
                  <c:v>135000</c:v>
                </c:pt>
                <c:pt idx="10270">
                  <c:v>270000</c:v>
                </c:pt>
                <c:pt idx="10271">
                  <c:v>323968.5</c:v>
                </c:pt>
                <c:pt idx="10272">
                  <c:v>270000</c:v>
                </c:pt>
                <c:pt idx="10273">
                  <c:v>67500</c:v>
                </c:pt>
                <c:pt idx="10274">
                  <c:v>73575</c:v>
                </c:pt>
                <c:pt idx="10275">
                  <c:v>202500</c:v>
                </c:pt>
                <c:pt idx="10276">
                  <c:v>67500</c:v>
                </c:pt>
                <c:pt idx="10277">
                  <c:v>225000</c:v>
                </c:pt>
                <c:pt idx="10278">
                  <c:v>166500</c:v>
                </c:pt>
                <c:pt idx="10279">
                  <c:v>135000</c:v>
                </c:pt>
                <c:pt idx="10280">
                  <c:v>225000</c:v>
                </c:pt>
                <c:pt idx="10281">
                  <c:v>112500</c:v>
                </c:pt>
                <c:pt idx="10282">
                  <c:v>63000</c:v>
                </c:pt>
                <c:pt idx="10283">
                  <c:v>135000</c:v>
                </c:pt>
                <c:pt idx="10284">
                  <c:v>72000</c:v>
                </c:pt>
                <c:pt idx="10285">
                  <c:v>135000</c:v>
                </c:pt>
                <c:pt idx="10286">
                  <c:v>292500</c:v>
                </c:pt>
                <c:pt idx="10287">
                  <c:v>360000</c:v>
                </c:pt>
                <c:pt idx="10288">
                  <c:v>270000</c:v>
                </c:pt>
                <c:pt idx="10289">
                  <c:v>81000</c:v>
                </c:pt>
                <c:pt idx="10290">
                  <c:v>157500</c:v>
                </c:pt>
                <c:pt idx="10291">
                  <c:v>202500</c:v>
                </c:pt>
                <c:pt idx="10292">
                  <c:v>112500</c:v>
                </c:pt>
                <c:pt idx="10293">
                  <c:v>225000</c:v>
                </c:pt>
                <c:pt idx="10294">
                  <c:v>135000</c:v>
                </c:pt>
                <c:pt idx="10295">
                  <c:v>67500</c:v>
                </c:pt>
                <c:pt idx="10296">
                  <c:v>112500</c:v>
                </c:pt>
                <c:pt idx="10297">
                  <c:v>180000</c:v>
                </c:pt>
                <c:pt idx="10298">
                  <c:v>144000</c:v>
                </c:pt>
                <c:pt idx="10299">
                  <c:v>112500</c:v>
                </c:pt>
                <c:pt idx="10300">
                  <c:v>112500</c:v>
                </c:pt>
                <c:pt idx="10301">
                  <c:v>157500</c:v>
                </c:pt>
                <c:pt idx="10302">
                  <c:v>135000</c:v>
                </c:pt>
                <c:pt idx="10303">
                  <c:v>112500</c:v>
                </c:pt>
                <c:pt idx="10304">
                  <c:v>270000</c:v>
                </c:pt>
                <c:pt idx="10305">
                  <c:v>202500</c:v>
                </c:pt>
                <c:pt idx="10306">
                  <c:v>135000</c:v>
                </c:pt>
                <c:pt idx="10307">
                  <c:v>180000</c:v>
                </c:pt>
                <c:pt idx="10308">
                  <c:v>135000</c:v>
                </c:pt>
                <c:pt idx="10309">
                  <c:v>135000</c:v>
                </c:pt>
                <c:pt idx="10310">
                  <c:v>121500</c:v>
                </c:pt>
                <c:pt idx="10311">
                  <c:v>67500</c:v>
                </c:pt>
                <c:pt idx="10312">
                  <c:v>135000</c:v>
                </c:pt>
                <c:pt idx="10313">
                  <c:v>157500</c:v>
                </c:pt>
                <c:pt idx="10314">
                  <c:v>468000</c:v>
                </c:pt>
                <c:pt idx="10315">
                  <c:v>76500</c:v>
                </c:pt>
                <c:pt idx="10316">
                  <c:v>202500</c:v>
                </c:pt>
                <c:pt idx="10317">
                  <c:v>337500</c:v>
                </c:pt>
                <c:pt idx="10318">
                  <c:v>225000</c:v>
                </c:pt>
                <c:pt idx="10319">
                  <c:v>135000</c:v>
                </c:pt>
                <c:pt idx="10320">
                  <c:v>202500</c:v>
                </c:pt>
                <c:pt idx="10321">
                  <c:v>247500</c:v>
                </c:pt>
                <c:pt idx="10322">
                  <c:v>139500</c:v>
                </c:pt>
                <c:pt idx="10323">
                  <c:v>157500</c:v>
                </c:pt>
                <c:pt idx="10324">
                  <c:v>90000</c:v>
                </c:pt>
                <c:pt idx="10325">
                  <c:v>54000</c:v>
                </c:pt>
                <c:pt idx="10326">
                  <c:v>180000</c:v>
                </c:pt>
                <c:pt idx="10327">
                  <c:v>157500</c:v>
                </c:pt>
                <c:pt idx="10328">
                  <c:v>76500</c:v>
                </c:pt>
                <c:pt idx="10329">
                  <c:v>72000</c:v>
                </c:pt>
                <c:pt idx="10330">
                  <c:v>130500</c:v>
                </c:pt>
                <c:pt idx="10331">
                  <c:v>360000</c:v>
                </c:pt>
                <c:pt idx="10332">
                  <c:v>90000</c:v>
                </c:pt>
                <c:pt idx="10333">
                  <c:v>360000</c:v>
                </c:pt>
                <c:pt idx="10334">
                  <c:v>135000</c:v>
                </c:pt>
                <c:pt idx="10335">
                  <c:v>315000</c:v>
                </c:pt>
                <c:pt idx="10336">
                  <c:v>90000</c:v>
                </c:pt>
                <c:pt idx="10337">
                  <c:v>270000</c:v>
                </c:pt>
                <c:pt idx="10338">
                  <c:v>135000</c:v>
                </c:pt>
                <c:pt idx="10339">
                  <c:v>135000</c:v>
                </c:pt>
                <c:pt idx="10340">
                  <c:v>67500</c:v>
                </c:pt>
                <c:pt idx="10341">
                  <c:v>225000</c:v>
                </c:pt>
                <c:pt idx="10342">
                  <c:v>405000</c:v>
                </c:pt>
                <c:pt idx="10343">
                  <c:v>292500</c:v>
                </c:pt>
                <c:pt idx="10344">
                  <c:v>72000</c:v>
                </c:pt>
                <c:pt idx="10345">
                  <c:v>135000</c:v>
                </c:pt>
                <c:pt idx="10346">
                  <c:v>337500</c:v>
                </c:pt>
                <c:pt idx="10347">
                  <c:v>283500</c:v>
                </c:pt>
                <c:pt idx="10348">
                  <c:v>306000</c:v>
                </c:pt>
                <c:pt idx="10349">
                  <c:v>202500</c:v>
                </c:pt>
                <c:pt idx="10350">
                  <c:v>157500</c:v>
                </c:pt>
                <c:pt idx="10351">
                  <c:v>135000</c:v>
                </c:pt>
                <c:pt idx="10352">
                  <c:v>90000</c:v>
                </c:pt>
                <c:pt idx="10353">
                  <c:v>360000</c:v>
                </c:pt>
                <c:pt idx="10354">
                  <c:v>81000</c:v>
                </c:pt>
                <c:pt idx="10355">
                  <c:v>112500</c:v>
                </c:pt>
                <c:pt idx="10356">
                  <c:v>225000</c:v>
                </c:pt>
                <c:pt idx="10357">
                  <c:v>112500</c:v>
                </c:pt>
                <c:pt idx="10358">
                  <c:v>81000</c:v>
                </c:pt>
                <c:pt idx="10359">
                  <c:v>135000</c:v>
                </c:pt>
                <c:pt idx="10360">
                  <c:v>288000</c:v>
                </c:pt>
                <c:pt idx="10361">
                  <c:v>112500</c:v>
                </c:pt>
                <c:pt idx="10362">
                  <c:v>112500</c:v>
                </c:pt>
                <c:pt idx="10363">
                  <c:v>112500</c:v>
                </c:pt>
                <c:pt idx="10364">
                  <c:v>180000</c:v>
                </c:pt>
                <c:pt idx="10365">
                  <c:v>112500</c:v>
                </c:pt>
                <c:pt idx="10366">
                  <c:v>112500</c:v>
                </c:pt>
                <c:pt idx="10367">
                  <c:v>67500</c:v>
                </c:pt>
                <c:pt idx="10368">
                  <c:v>139500</c:v>
                </c:pt>
                <c:pt idx="10369">
                  <c:v>270000</c:v>
                </c:pt>
                <c:pt idx="10370">
                  <c:v>180000</c:v>
                </c:pt>
                <c:pt idx="10371">
                  <c:v>112500</c:v>
                </c:pt>
                <c:pt idx="10372">
                  <c:v>112500</c:v>
                </c:pt>
                <c:pt idx="10373">
                  <c:v>135000</c:v>
                </c:pt>
                <c:pt idx="10374">
                  <c:v>157500</c:v>
                </c:pt>
                <c:pt idx="10375">
                  <c:v>135000</c:v>
                </c:pt>
                <c:pt idx="10376">
                  <c:v>157500</c:v>
                </c:pt>
                <c:pt idx="10377">
                  <c:v>103500</c:v>
                </c:pt>
                <c:pt idx="10378">
                  <c:v>72000</c:v>
                </c:pt>
                <c:pt idx="10379">
                  <c:v>112500</c:v>
                </c:pt>
                <c:pt idx="10380">
                  <c:v>202500</c:v>
                </c:pt>
                <c:pt idx="10381">
                  <c:v>76500</c:v>
                </c:pt>
                <c:pt idx="10382">
                  <c:v>67500</c:v>
                </c:pt>
                <c:pt idx="10383">
                  <c:v>90000</c:v>
                </c:pt>
                <c:pt idx="10384">
                  <c:v>112500</c:v>
                </c:pt>
                <c:pt idx="10385">
                  <c:v>175500</c:v>
                </c:pt>
                <c:pt idx="10386">
                  <c:v>112500</c:v>
                </c:pt>
                <c:pt idx="10387">
                  <c:v>81000</c:v>
                </c:pt>
                <c:pt idx="10388">
                  <c:v>157500</c:v>
                </c:pt>
                <c:pt idx="10389">
                  <c:v>157500</c:v>
                </c:pt>
                <c:pt idx="10390">
                  <c:v>180000</c:v>
                </c:pt>
                <c:pt idx="10391">
                  <c:v>180000</c:v>
                </c:pt>
                <c:pt idx="10392">
                  <c:v>112500</c:v>
                </c:pt>
                <c:pt idx="10393">
                  <c:v>90000</c:v>
                </c:pt>
                <c:pt idx="10394">
                  <c:v>202500</c:v>
                </c:pt>
                <c:pt idx="10395">
                  <c:v>157500</c:v>
                </c:pt>
                <c:pt idx="10396">
                  <c:v>58500</c:v>
                </c:pt>
                <c:pt idx="10397">
                  <c:v>450000</c:v>
                </c:pt>
                <c:pt idx="10398">
                  <c:v>112500</c:v>
                </c:pt>
                <c:pt idx="10399">
                  <c:v>67500</c:v>
                </c:pt>
                <c:pt idx="10400">
                  <c:v>112500</c:v>
                </c:pt>
                <c:pt idx="10401">
                  <c:v>202500</c:v>
                </c:pt>
                <c:pt idx="10402">
                  <c:v>270000</c:v>
                </c:pt>
                <c:pt idx="10403">
                  <c:v>90000</c:v>
                </c:pt>
                <c:pt idx="10404">
                  <c:v>90000</c:v>
                </c:pt>
                <c:pt idx="10405">
                  <c:v>400500</c:v>
                </c:pt>
                <c:pt idx="10406">
                  <c:v>173250</c:v>
                </c:pt>
                <c:pt idx="10407">
                  <c:v>450000</c:v>
                </c:pt>
                <c:pt idx="10408">
                  <c:v>202500</c:v>
                </c:pt>
                <c:pt idx="10409">
                  <c:v>328500</c:v>
                </c:pt>
                <c:pt idx="10410">
                  <c:v>237577.5</c:v>
                </c:pt>
                <c:pt idx="10411">
                  <c:v>135000</c:v>
                </c:pt>
                <c:pt idx="10412">
                  <c:v>225000</c:v>
                </c:pt>
                <c:pt idx="10413">
                  <c:v>270000</c:v>
                </c:pt>
                <c:pt idx="10414">
                  <c:v>135000</c:v>
                </c:pt>
                <c:pt idx="10415">
                  <c:v>40500</c:v>
                </c:pt>
                <c:pt idx="10416">
                  <c:v>202500</c:v>
                </c:pt>
                <c:pt idx="10417">
                  <c:v>90000</c:v>
                </c:pt>
                <c:pt idx="10418">
                  <c:v>405000</c:v>
                </c:pt>
                <c:pt idx="10419">
                  <c:v>225000</c:v>
                </c:pt>
                <c:pt idx="10420">
                  <c:v>112500</c:v>
                </c:pt>
                <c:pt idx="10421">
                  <c:v>225000</c:v>
                </c:pt>
                <c:pt idx="10422">
                  <c:v>130837.5</c:v>
                </c:pt>
                <c:pt idx="10423">
                  <c:v>45000</c:v>
                </c:pt>
                <c:pt idx="10424">
                  <c:v>202500</c:v>
                </c:pt>
                <c:pt idx="10425">
                  <c:v>90000</c:v>
                </c:pt>
                <c:pt idx="10426">
                  <c:v>166500</c:v>
                </c:pt>
                <c:pt idx="10427">
                  <c:v>76500</c:v>
                </c:pt>
                <c:pt idx="10428">
                  <c:v>90000</c:v>
                </c:pt>
                <c:pt idx="10429">
                  <c:v>45000</c:v>
                </c:pt>
                <c:pt idx="10430">
                  <c:v>45000</c:v>
                </c:pt>
                <c:pt idx="10431">
                  <c:v>99000</c:v>
                </c:pt>
                <c:pt idx="10432">
                  <c:v>225000</c:v>
                </c:pt>
                <c:pt idx="10433">
                  <c:v>112500</c:v>
                </c:pt>
                <c:pt idx="10434">
                  <c:v>180000</c:v>
                </c:pt>
                <c:pt idx="10435">
                  <c:v>166500</c:v>
                </c:pt>
                <c:pt idx="10436">
                  <c:v>382500</c:v>
                </c:pt>
                <c:pt idx="10437">
                  <c:v>315000</c:v>
                </c:pt>
                <c:pt idx="10438">
                  <c:v>90000</c:v>
                </c:pt>
                <c:pt idx="10439">
                  <c:v>117000</c:v>
                </c:pt>
                <c:pt idx="10440">
                  <c:v>360000</c:v>
                </c:pt>
                <c:pt idx="10441">
                  <c:v>247500</c:v>
                </c:pt>
                <c:pt idx="10442">
                  <c:v>270000</c:v>
                </c:pt>
                <c:pt idx="10443">
                  <c:v>247500</c:v>
                </c:pt>
                <c:pt idx="10444">
                  <c:v>225000</c:v>
                </c:pt>
                <c:pt idx="10445">
                  <c:v>112500</c:v>
                </c:pt>
                <c:pt idx="10446">
                  <c:v>112500</c:v>
                </c:pt>
                <c:pt idx="10447">
                  <c:v>135000</c:v>
                </c:pt>
                <c:pt idx="10448">
                  <c:v>108000</c:v>
                </c:pt>
                <c:pt idx="10449">
                  <c:v>90000</c:v>
                </c:pt>
                <c:pt idx="10450">
                  <c:v>180000</c:v>
                </c:pt>
                <c:pt idx="10451">
                  <c:v>315000</c:v>
                </c:pt>
                <c:pt idx="10452">
                  <c:v>121500</c:v>
                </c:pt>
                <c:pt idx="10453">
                  <c:v>56250</c:v>
                </c:pt>
                <c:pt idx="10454">
                  <c:v>427500</c:v>
                </c:pt>
                <c:pt idx="10455">
                  <c:v>157500</c:v>
                </c:pt>
                <c:pt idx="10456">
                  <c:v>157500</c:v>
                </c:pt>
                <c:pt idx="10457">
                  <c:v>135000</c:v>
                </c:pt>
                <c:pt idx="10458">
                  <c:v>135000</c:v>
                </c:pt>
                <c:pt idx="10459">
                  <c:v>121500</c:v>
                </c:pt>
                <c:pt idx="10460">
                  <c:v>225000</c:v>
                </c:pt>
                <c:pt idx="10461">
                  <c:v>180000</c:v>
                </c:pt>
                <c:pt idx="10462">
                  <c:v>130500</c:v>
                </c:pt>
                <c:pt idx="10463">
                  <c:v>135000</c:v>
                </c:pt>
                <c:pt idx="10464">
                  <c:v>270000</c:v>
                </c:pt>
                <c:pt idx="10465">
                  <c:v>1125000</c:v>
                </c:pt>
                <c:pt idx="10466">
                  <c:v>99000</c:v>
                </c:pt>
                <c:pt idx="10467">
                  <c:v>117900</c:v>
                </c:pt>
                <c:pt idx="10468">
                  <c:v>90000</c:v>
                </c:pt>
                <c:pt idx="10469">
                  <c:v>225000</c:v>
                </c:pt>
                <c:pt idx="10470">
                  <c:v>202500</c:v>
                </c:pt>
                <c:pt idx="10471">
                  <c:v>180000</c:v>
                </c:pt>
                <c:pt idx="10472">
                  <c:v>112500</c:v>
                </c:pt>
                <c:pt idx="10473">
                  <c:v>112500</c:v>
                </c:pt>
                <c:pt idx="10474">
                  <c:v>126000</c:v>
                </c:pt>
                <c:pt idx="10475">
                  <c:v>90000</c:v>
                </c:pt>
                <c:pt idx="10476">
                  <c:v>112500</c:v>
                </c:pt>
                <c:pt idx="10477">
                  <c:v>112500</c:v>
                </c:pt>
                <c:pt idx="10478">
                  <c:v>121500</c:v>
                </c:pt>
                <c:pt idx="10479">
                  <c:v>121500</c:v>
                </c:pt>
                <c:pt idx="10480">
                  <c:v>292500</c:v>
                </c:pt>
                <c:pt idx="10481">
                  <c:v>112500</c:v>
                </c:pt>
                <c:pt idx="10482">
                  <c:v>81000</c:v>
                </c:pt>
                <c:pt idx="10483">
                  <c:v>270000</c:v>
                </c:pt>
                <c:pt idx="10484">
                  <c:v>270000</c:v>
                </c:pt>
                <c:pt idx="10485">
                  <c:v>175500</c:v>
                </c:pt>
                <c:pt idx="10486">
                  <c:v>90000</c:v>
                </c:pt>
                <c:pt idx="10487">
                  <c:v>112500</c:v>
                </c:pt>
                <c:pt idx="10488">
                  <c:v>180000</c:v>
                </c:pt>
                <c:pt idx="10489">
                  <c:v>225000</c:v>
                </c:pt>
                <c:pt idx="10490">
                  <c:v>153000</c:v>
                </c:pt>
                <c:pt idx="10491">
                  <c:v>67500</c:v>
                </c:pt>
                <c:pt idx="10492">
                  <c:v>126000</c:v>
                </c:pt>
                <c:pt idx="10493">
                  <c:v>180000</c:v>
                </c:pt>
                <c:pt idx="10494">
                  <c:v>135000</c:v>
                </c:pt>
                <c:pt idx="10495">
                  <c:v>157500</c:v>
                </c:pt>
                <c:pt idx="10496">
                  <c:v>67500</c:v>
                </c:pt>
                <c:pt idx="10497">
                  <c:v>126000</c:v>
                </c:pt>
                <c:pt idx="10498">
                  <c:v>112500</c:v>
                </c:pt>
                <c:pt idx="10499">
                  <c:v>112500</c:v>
                </c:pt>
                <c:pt idx="10500">
                  <c:v>202500</c:v>
                </c:pt>
                <c:pt idx="10501">
                  <c:v>162000</c:v>
                </c:pt>
                <c:pt idx="10502">
                  <c:v>45000</c:v>
                </c:pt>
                <c:pt idx="10503">
                  <c:v>54000</c:v>
                </c:pt>
                <c:pt idx="10504">
                  <c:v>76500</c:v>
                </c:pt>
                <c:pt idx="10505">
                  <c:v>360000</c:v>
                </c:pt>
                <c:pt idx="10506">
                  <c:v>180000</c:v>
                </c:pt>
                <c:pt idx="10507">
                  <c:v>270000</c:v>
                </c:pt>
                <c:pt idx="10508">
                  <c:v>54000</c:v>
                </c:pt>
                <c:pt idx="10509">
                  <c:v>63000</c:v>
                </c:pt>
                <c:pt idx="10510">
                  <c:v>315000</c:v>
                </c:pt>
                <c:pt idx="10511">
                  <c:v>270000</c:v>
                </c:pt>
                <c:pt idx="10512">
                  <c:v>270000</c:v>
                </c:pt>
                <c:pt idx="10513">
                  <c:v>54000</c:v>
                </c:pt>
                <c:pt idx="10514">
                  <c:v>202500</c:v>
                </c:pt>
                <c:pt idx="10515">
                  <c:v>180000</c:v>
                </c:pt>
                <c:pt idx="10516">
                  <c:v>135000</c:v>
                </c:pt>
                <c:pt idx="10517">
                  <c:v>202500</c:v>
                </c:pt>
                <c:pt idx="10518">
                  <c:v>148500</c:v>
                </c:pt>
                <c:pt idx="10519">
                  <c:v>148500</c:v>
                </c:pt>
                <c:pt idx="10520">
                  <c:v>202500</c:v>
                </c:pt>
                <c:pt idx="10521">
                  <c:v>135000</c:v>
                </c:pt>
                <c:pt idx="10522">
                  <c:v>256500</c:v>
                </c:pt>
                <c:pt idx="10523">
                  <c:v>68400</c:v>
                </c:pt>
                <c:pt idx="10524">
                  <c:v>108000</c:v>
                </c:pt>
                <c:pt idx="10525">
                  <c:v>202500</c:v>
                </c:pt>
                <c:pt idx="10526">
                  <c:v>67500</c:v>
                </c:pt>
                <c:pt idx="10527">
                  <c:v>225000</c:v>
                </c:pt>
                <c:pt idx="10528">
                  <c:v>76500</c:v>
                </c:pt>
                <c:pt idx="10529">
                  <c:v>130500</c:v>
                </c:pt>
                <c:pt idx="10530">
                  <c:v>225000</c:v>
                </c:pt>
                <c:pt idx="10531">
                  <c:v>135000</c:v>
                </c:pt>
                <c:pt idx="10532">
                  <c:v>216000</c:v>
                </c:pt>
                <c:pt idx="10533">
                  <c:v>135000</c:v>
                </c:pt>
                <c:pt idx="10534">
                  <c:v>54000</c:v>
                </c:pt>
                <c:pt idx="10535">
                  <c:v>270000</c:v>
                </c:pt>
                <c:pt idx="10536">
                  <c:v>112500</c:v>
                </c:pt>
                <c:pt idx="10537">
                  <c:v>121500</c:v>
                </c:pt>
                <c:pt idx="10538">
                  <c:v>180000</c:v>
                </c:pt>
                <c:pt idx="10539">
                  <c:v>450000</c:v>
                </c:pt>
                <c:pt idx="10540">
                  <c:v>180000</c:v>
                </c:pt>
                <c:pt idx="10541">
                  <c:v>135000</c:v>
                </c:pt>
                <c:pt idx="10542">
                  <c:v>81000</c:v>
                </c:pt>
                <c:pt idx="10543">
                  <c:v>360000</c:v>
                </c:pt>
                <c:pt idx="10544">
                  <c:v>180000</c:v>
                </c:pt>
                <c:pt idx="10545">
                  <c:v>270000</c:v>
                </c:pt>
                <c:pt idx="10546">
                  <c:v>180000</c:v>
                </c:pt>
                <c:pt idx="10547">
                  <c:v>117000</c:v>
                </c:pt>
                <c:pt idx="10548">
                  <c:v>67500</c:v>
                </c:pt>
                <c:pt idx="10549">
                  <c:v>180000</c:v>
                </c:pt>
                <c:pt idx="10550">
                  <c:v>112500</c:v>
                </c:pt>
                <c:pt idx="10551">
                  <c:v>144261</c:v>
                </c:pt>
                <c:pt idx="10552">
                  <c:v>72000</c:v>
                </c:pt>
                <c:pt idx="10553">
                  <c:v>90000</c:v>
                </c:pt>
                <c:pt idx="10554">
                  <c:v>180000</c:v>
                </c:pt>
                <c:pt idx="10555">
                  <c:v>81000</c:v>
                </c:pt>
                <c:pt idx="10556">
                  <c:v>193500</c:v>
                </c:pt>
                <c:pt idx="10557">
                  <c:v>247500</c:v>
                </c:pt>
                <c:pt idx="10558">
                  <c:v>144000</c:v>
                </c:pt>
                <c:pt idx="10559">
                  <c:v>135000</c:v>
                </c:pt>
                <c:pt idx="10560">
                  <c:v>67500</c:v>
                </c:pt>
                <c:pt idx="10561">
                  <c:v>63000</c:v>
                </c:pt>
                <c:pt idx="10562">
                  <c:v>450000</c:v>
                </c:pt>
                <c:pt idx="10563">
                  <c:v>157500</c:v>
                </c:pt>
                <c:pt idx="10564">
                  <c:v>225000</c:v>
                </c:pt>
                <c:pt idx="10565">
                  <c:v>67500</c:v>
                </c:pt>
                <c:pt idx="10566">
                  <c:v>180000</c:v>
                </c:pt>
                <c:pt idx="10567">
                  <c:v>135000</c:v>
                </c:pt>
                <c:pt idx="10568">
                  <c:v>135000</c:v>
                </c:pt>
                <c:pt idx="10569">
                  <c:v>90000</c:v>
                </c:pt>
                <c:pt idx="10570">
                  <c:v>90000</c:v>
                </c:pt>
                <c:pt idx="10571">
                  <c:v>112500</c:v>
                </c:pt>
                <c:pt idx="10572">
                  <c:v>81000</c:v>
                </c:pt>
                <c:pt idx="10573">
                  <c:v>90000</c:v>
                </c:pt>
                <c:pt idx="10574">
                  <c:v>162000</c:v>
                </c:pt>
                <c:pt idx="10575">
                  <c:v>180000</c:v>
                </c:pt>
                <c:pt idx="10576">
                  <c:v>135000</c:v>
                </c:pt>
                <c:pt idx="10577">
                  <c:v>202500</c:v>
                </c:pt>
                <c:pt idx="10578">
                  <c:v>157500</c:v>
                </c:pt>
                <c:pt idx="10579">
                  <c:v>238500</c:v>
                </c:pt>
                <c:pt idx="10580">
                  <c:v>180000</c:v>
                </c:pt>
                <c:pt idx="10581">
                  <c:v>180000</c:v>
                </c:pt>
                <c:pt idx="10582">
                  <c:v>157500</c:v>
                </c:pt>
                <c:pt idx="10583">
                  <c:v>157500</c:v>
                </c:pt>
                <c:pt idx="10584">
                  <c:v>157500</c:v>
                </c:pt>
                <c:pt idx="10585">
                  <c:v>67500</c:v>
                </c:pt>
                <c:pt idx="10586">
                  <c:v>225000</c:v>
                </c:pt>
                <c:pt idx="10587">
                  <c:v>112500</c:v>
                </c:pt>
                <c:pt idx="10588">
                  <c:v>112500</c:v>
                </c:pt>
                <c:pt idx="10589">
                  <c:v>135000</c:v>
                </c:pt>
                <c:pt idx="10590">
                  <c:v>225000</c:v>
                </c:pt>
                <c:pt idx="10591">
                  <c:v>135000</c:v>
                </c:pt>
                <c:pt idx="10592">
                  <c:v>90000</c:v>
                </c:pt>
                <c:pt idx="10593">
                  <c:v>180000</c:v>
                </c:pt>
                <c:pt idx="10594">
                  <c:v>67500</c:v>
                </c:pt>
                <c:pt idx="10595">
                  <c:v>225000</c:v>
                </c:pt>
                <c:pt idx="10596">
                  <c:v>90000</c:v>
                </c:pt>
                <c:pt idx="10597">
                  <c:v>119700</c:v>
                </c:pt>
                <c:pt idx="10598">
                  <c:v>135000</c:v>
                </c:pt>
                <c:pt idx="10599">
                  <c:v>315000</c:v>
                </c:pt>
                <c:pt idx="10600">
                  <c:v>90000</c:v>
                </c:pt>
                <c:pt idx="10601">
                  <c:v>112500</c:v>
                </c:pt>
                <c:pt idx="10602">
                  <c:v>225000</c:v>
                </c:pt>
                <c:pt idx="10603">
                  <c:v>90000</c:v>
                </c:pt>
                <c:pt idx="10604">
                  <c:v>190350</c:v>
                </c:pt>
                <c:pt idx="10605">
                  <c:v>126000</c:v>
                </c:pt>
                <c:pt idx="10606">
                  <c:v>315000</c:v>
                </c:pt>
                <c:pt idx="10607">
                  <c:v>135000</c:v>
                </c:pt>
                <c:pt idx="10608">
                  <c:v>135000</c:v>
                </c:pt>
                <c:pt idx="10609">
                  <c:v>157500</c:v>
                </c:pt>
                <c:pt idx="10610">
                  <c:v>112500</c:v>
                </c:pt>
                <c:pt idx="10611">
                  <c:v>81000</c:v>
                </c:pt>
                <c:pt idx="10612">
                  <c:v>225000</c:v>
                </c:pt>
                <c:pt idx="10613">
                  <c:v>144000</c:v>
                </c:pt>
                <c:pt idx="10614">
                  <c:v>202500</c:v>
                </c:pt>
                <c:pt idx="10615">
                  <c:v>360000</c:v>
                </c:pt>
                <c:pt idx="10616">
                  <c:v>67500</c:v>
                </c:pt>
                <c:pt idx="10617">
                  <c:v>112500</c:v>
                </c:pt>
                <c:pt idx="10618">
                  <c:v>405000</c:v>
                </c:pt>
                <c:pt idx="10619">
                  <c:v>337500</c:v>
                </c:pt>
                <c:pt idx="10620">
                  <c:v>72000</c:v>
                </c:pt>
                <c:pt idx="10621">
                  <c:v>225000</c:v>
                </c:pt>
                <c:pt idx="10622">
                  <c:v>90000</c:v>
                </c:pt>
                <c:pt idx="10623">
                  <c:v>157500</c:v>
                </c:pt>
                <c:pt idx="10624">
                  <c:v>180000</c:v>
                </c:pt>
                <c:pt idx="10625">
                  <c:v>112500</c:v>
                </c:pt>
                <c:pt idx="10626">
                  <c:v>180000</c:v>
                </c:pt>
                <c:pt idx="10627">
                  <c:v>67500</c:v>
                </c:pt>
                <c:pt idx="10628">
                  <c:v>67500</c:v>
                </c:pt>
                <c:pt idx="10629">
                  <c:v>135000</c:v>
                </c:pt>
                <c:pt idx="10630">
                  <c:v>292500</c:v>
                </c:pt>
                <c:pt idx="10631">
                  <c:v>157500</c:v>
                </c:pt>
                <c:pt idx="10632">
                  <c:v>157500</c:v>
                </c:pt>
                <c:pt idx="10633">
                  <c:v>225000</c:v>
                </c:pt>
                <c:pt idx="10634">
                  <c:v>315000</c:v>
                </c:pt>
                <c:pt idx="10635">
                  <c:v>112500</c:v>
                </c:pt>
                <c:pt idx="10636">
                  <c:v>180000</c:v>
                </c:pt>
                <c:pt idx="10637">
                  <c:v>126000</c:v>
                </c:pt>
                <c:pt idx="10638">
                  <c:v>81000</c:v>
                </c:pt>
                <c:pt idx="10639">
                  <c:v>112500</c:v>
                </c:pt>
                <c:pt idx="10640">
                  <c:v>135000</c:v>
                </c:pt>
                <c:pt idx="10641">
                  <c:v>81000</c:v>
                </c:pt>
                <c:pt idx="10642">
                  <c:v>180000</c:v>
                </c:pt>
                <c:pt idx="10643">
                  <c:v>112500</c:v>
                </c:pt>
                <c:pt idx="10644">
                  <c:v>315000</c:v>
                </c:pt>
                <c:pt idx="10645">
                  <c:v>112500</c:v>
                </c:pt>
                <c:pt idx="10646">
                  <c:v>270000</c:v>
                </c:pt>
                <c:pt idx="10647">
                  <c:v>270000</c:v>
                </c:pt>
                <c:pt idx="10648">
                  <c:v>117000</c:v>
                </c:pt>
                <c:pt idx="10649">
                  <c:v>171000</c:v>
                </c:pt>
                <c:pt idx="10650">
                  <c:v>157500</c:v>
                </c:pt>
                <c:pt idx="10651">
                  <c:v>360000</c:v>
                </c:pt>
                <c:pt idx="10652">
                  <c:v>112500</c:v>
                </c:pt>
                <c:pt idx="10653">
                  <c:v>45000</c:v>
                </c:pt>
                <c:pt idx="10654">
                  <c:v>112500</c:v>
                </c:pt>
                <c:pt idx="10655">
                  <c:v>112500</c:v>
                </c:pt>
                <c:pt idx="10656">
                  <c:v>135000</c:v>
                </c:pt>
                <c:pt idx="10657">
                  <c:v>135000</c:v>
                </c:pt>
                <c:pt idx="10658">
                  <c:v>112500</c:v>
                </c:pt>
                <c:pt idx="10659">
                  <c:v>135000</c:v>
                </c:pt>
                <c:pt idx="10660">
                  <c:v>157500</c:v>
                </c:pt>
                <c:pt idx="10661">
                  <c:v>130500</c:v>
                </c:pt>
                <c:pt idx="10662">
                  <c:v>135000</c:v>
                </c:pt>
                <c:pt idx="10663">
                  <c:v>292500</c:v>
                </c:pt>
                <c:pt idx="10664">
                  <c:v>90000</c:v>
                </c:pt>
                <c:pt idx="10665">
                  <c:v>157500</c:v>
                </c:pt>
                <c:pt idx="10666">
                  <c:v>225000</c:v>
                </c:pt>
                <c:pt idx="10667">
                  <c:v>225000</c:v>
                </c:pt>
                <c:pt idx="10668">
                  <c:v>180000</c:v>
                </c:pt>
                <c:pt idx="10669">
                  <c:v>112500</c:v>
                </c:pt>
                <c:pt idx="10670">
                  <c:v>112500</c:v>
                </c:pt>
                <c:pt idx="10671">
                  <c:v>63000</c:v>
                </c:pt>
                <c:pt idx="10672">
                  <c:v>225000</c:v>
                </c:pt>
                <c:pt idx="10673">
                  <c:v>90000</c:v>
                </c:pt>
                <c:pt idx="10674">
                  <c:v>85500</c:v>
                </c:pt>
                <c:pt idx="10675">
                  <c:v>90000</c:v>
                </c:pt>
                <c:pt idx="10676">
                  <c:v>202500</c:v>
                </c:pt>
                <c:pt idx="10677">
                  <c:v>45000</c:v>
                </c:pt>
                <c:pt idx="10678">
                  <c:v>112500</c:v>
                </c:pt>
                <c:pt idx="10679">
                  <c:v>405000</c:v>
                </c:pt>
                <c:pt idx="10680">
                  <c:v>108000</c:v>
                </c:pt>
                <c:pt idx="10681">
                  <c:v>139500</c:v>
                </c:pt>
                <c:pt idx="10682">
                  <c:v>225000</c:v>
                </c:pt>
                <c:pt idx="10683">
                  <c:v>202500</c:v>
                </c:pt>
                <c:pt idx="10684">
                  <c:v>450000</c:v>
                </c:pt>
                <c:pt idx="10685">
                  <c:v>112500</c:v>
                </c:pt>
                <c:pt idx="10686">
                  <c:v>90000</c:v>
                </c:pt>
                <c:pt idx="10687">
                  <c:v>270000</c:v>
                </c:pt>
                <c:pt idx="10688">
                  <c:v>135000</c:v>
                </c:pt>
                <c:pt idx="10689">
                  <c:v>337500</c:v>
                </c:pt>
                <c:pt idx="10690">
                  <c:v>180000</c:v>
                </c:pt>
                <c:pt idx="10691">
                  <c:v>225000</c:v>
                </c:pt>
                <c:pt idx="10692">
                  <c:v>225000</c:v>
                </c:pt>
                <c:pt idx="10693">
                  <c:v>202500</c:v>
                </c:pt>
                <c:pt idx="10694">
                  <c:v>247500</c:v>
                </c:pt>
                <c:pt idx="10695">
                  <c:v>225000</c:v>
                </c:pt>
                <c:pt idx="10696">
                  <c:v>180000</c:v>
                </c:pt>
                <c:pt idx="10697">
                  <c:v>270000</c:v>
                </c:pt>
                <c:pt idx="10698">
                  <c:v>90000</c:v>
                </c:pt>
                <c:pt idx="10699">
                  <c:v>67500</c:v>
                </c:pt>
                <c:pt idx="10700">
                  <c:v>47250</c:v>
                </c:pt>
                <c:pt idx="10701">
                  <c:v>63000</c:v>
                </c:pt>
                <c:pt idx="10702">
                  <c:v>360000</c:v>
                </c:pt>
                <c:pt idx="10703">
                  <c:v>180000</c:v>
                </c:pt>
                <c:pt idx="10704">
                  <c:v>135000</c:v>
                </c:pt>
                <c:pt idx="10705">
                  <c:v>180000</c:v>
                </c:pt>
                <c:pt idx="10706">
                  <c:v>90000</c:v>
                </c:pt>
                <c:pt idx="10707">
                  <c:v>135000</c:v>
                </c:pt>
                <c:pt idx="10708">
                  <c:v>266085</c:v>
                </c:pt>
                <c:pt idx="10709">
                  <c:v>270000</c:v>
                </c:pt>
                <c:pt idx="10710">
                  <c:v>121500</c:v>
                </c:pt>
                <c:pt idx="10711">
                  <c:v>207000</c:v>
                </c:pt>
                <c:pt idx="10712">
                  <c:v>202500</c:v>
                </c:pt>
                <c:pt idx="10713">
                  <c:v>270000</c:v>
                </c:pt>
                <c:pt idx="10714">
                  <c:v>247500</c:v>
                </c:pt>
                <c:pt idx="10715">
                  <c:v>247500</c:v>
                </c:pt>
                <c:pt idx="10716">
                  <c:v>112500</c:v>
                </c:pt>
                <c:pt idx="10717">
                  <c:v>135000</c:v>
                </c:pt>
                <c:pt idx="10718">
                  <c:v>126000</c:v>
                </c:pt>
                <c:pt idx="10719">
                  <c:v>405000</c:v>
                </c:pt>
                <c:pt idx="10720">
                  <c:v>180000</c:v>
                </c:pt>
                <c:pt idx="10721">
                  <c:v>81000</c:v>
                </c:pt>
                <c:pt idx="10722">
                  <c:v>180000</c:v>
                </c:pt>
                <c:pt idx="10723">
                  <c:v>135000</c:v>
                </c:pt>
                <c:pt idx="10724">
                  <c:v>112500</c:v>
                </c:pt>
                <c:pt idx="10725">
                  <c:v>135000</c:v>
                </c:pt>
                <c:pt idx="10726">
                  <c:v>157500</c:v>
                </c:pt>
                <c:pt idx="10727">
                  <c:v>157500</c:v>
                </c:pt>
                <c:pt idx="10728">
                  <c:v>180000</c:v>
                </c:pt>
                <c:pt idx="10729">
                  <c:v>135000</c:v>
                </c:pt>
                <c:pt idx="10730">
                  <c:v>89100</c:v>
                </c:pt>
                <c:pt idx="10731">
                  <c:v>126000</c:v>
                </c:pt>
                <c:pt idx="10732">
                  <c:v>148500</c:v>
                </c:pt>
                <c:pt idx="10733">
                  <c:v>90000</c:v>
                </c:pt>
                <c:pt idx="10734">
                  <c:v>225000</c:v>
                </c:pt>
                <c:pt idx="10735">
                  <c:v>90000</c:v>
                </c:pt>
                <c:pt idx="10736">
                  <c:v>270000</c:v>
                </c:pt>
                <c:pt idx="10737">
                  <c:v>54000</c:v>
                </c:pt>
                <c:pt idx="10738">
                  <c:v>405000</c:v>
                </c:pt>
                <c:pt idx="10739">
                  <c:v>247500</c:v>
                </c:pt>
                <c:pt idx="10740">
                  <c:v>247500</c:v>
                </c:pt>
                <c:pt idx="10741">
                  <c:v>135000</c:v>
                </c:pt>
                <c:pt idx="10742">
                  <c:v>225000</c:v>
                </c:pt>
                <c:pt idx="10743">
                  <c:v>72000</c:v>
                </c:pt>
                <c:pt idx="10744">
                  <c:v>180000</c:v>
                </c:pt>
                <c:pt idx="10745">
                  <c:v>135000</c:v>
                </c:pt>
                <c:pt idx="10746">
                  <c:v>180000</c:v>
                </c:pt>
                <c:pt idx="10747">
                  <c:v>90000</c:v>
                </c:pt>
                <c:pt idx="10748">
                  <c:v>157500</c:v>
                </c:pt>
                <c:pt idx="10749">
                  <c:v>247500</c:v>
                </c:pt>
                <c:pt idx="10750">
                  <c:v>292500</c:v>
                </c:pt>
                <c:pt idx="10751">
                  <c:v>108000</c:v>
                </c:pt>
                <c:pt idx="10752">
                  <c:v>148500</c:v>
                </c:pt>
                <c:pt idx="10753">
                  <c:v>180000</c:v>
                </c:pt>
                <c:pt idx="10754">
                  <c:v>135000</c:v>
                </c:pt>
                <c:pt idx="10755">
                  <c:v>135000</c:v>
                </c:pt>
                <c:pt idx="10756">
                  <c:v>202500</c:v>
                </c:pt>
                <c:pt idx="10757">
                  <c:v>112500</c:v>
                </c:pt>
                <c:pt idx="10758">
                  <c:v>81000</c:v>
                </c:pt>
                <c:pt idx="10759">
                  <c:v>180000</c:v>
                </c:pt>
                <c:pt idx="10760">
                  <c:v>135000</c:v>
                </c:pt>
                <c:pt idx="10761">
                  <c:v>54000</c:v>
                </c:pt>
                <c:pt idx="10762">
                  <c:v>135000</c:v>
                </c:pt>
                <c:pt idx="10763">
                  <c:v>247500</c:v>
                </c:pt>
                <c:pt idx="10764">
                  <c:v>72000</c:v>
                </c:pt>
                <c:pt idx="10765">
                  <c:v>270000</c:v>
                </c:pt>
                <c:pt idx="10766">
                  <c:v>135000</c:v>
                </c:pt>
                <c:pt idx="10767">
                  <c:v>135000</c:v>
                </c:pt>
                <c:pt idx="10768">
                  <c:v>135000</c:v>
                </c:pt>
                <c:pt idx="10769">
                  <c:v>112500</c:v>
                </c:pt>
                <c:pt idx="10770">
                  <c:v>414000</c:v>
                </c:pt>
                <c:pt idx="10771">
                  <c:v>225000</c:v>
                </c:pt>
                <c:pt idx="10772">
                  <c:v>112500</c:v>
                </c:pt>
                <c:pt idx="10773">
                  <c:v>90000</c:v>
                </c:pt>
                <c:pt idx="10774">
                  <c:v>126000</c:v>
                </c:pt>
                <c:pt idx="10775">
                  <c:v>405000</c:v>
                </c:pt>
                <c:pt idx="10776">
                  <c:v>135000</c:v>
                </c:pt>
                <c:pt idx="10777">
                  <c:v>180000</c:v>
                </c:pt>
                <c:pt idx="10778">
                  <c:v>112500</c:v>
                </c:pt>
                <c:pt idx="10779">
                  <c:v>135000</c:v>
                </c:pt>
                <c:pt idx="10780">
                  <c:v>135000</c:v>
                </c:pt>
                <c:pt idx="10781">
                  <c:v>92250</c:v>
                </c:pt>
                <c:pt idx="10782">
                  <c:v>157500</c:v>
                </c:pt>
                <c:pt idx="10783">
                  <c:v>180000</c:v>
                </c:pt>
                <c:pt idx="10784">
                  <c:v>180000</c:v>
                </c:pt>
                <c:pt idx="10785">
                  <c:v>180000</c:v>
                </c:pt>
                <c:pt idx="10786">
                  <c:v>225000</c:v>
                </c:pt>
                <c:pt idx="10787">
                  <c:v>135000</c:v>
                </c:pt>
                <c:pt idx="10788">
                  <c:v>83970</c:v>
                </c:pt>
                <c:pt idx="10789">
                  <c:v>180000</c:v>
                </c:pt>
                <c:pt idx="10790">
                  <c:v>135000</c:v>
                </c:pt>
                <c:pt idx="10791">
                  <c:v>45000</c:v>
                </c:pt>
                <c:pt idx="10792">
                  <c:v>180000</c:v>
                </c:pt>
                <c:pt idx="10793">
                  <c:v>117000</c:v>
                </c:pt>
                <c:pt idx="10794">
                  <c:v>67500</c:v>
                </c:pt>
                <c:pt idx="10795">
                  <c:v>139500</c:v>
                </c:pt>
                <c:pt idx="10796">
                  <c:v>72000</c:v>
                </c:pt>
                <c:pt idx="10797">
                  <c:v>202500</c:v>
                </c:pt>
                <c:pt idx="10798">
                  <c:v>202500</c:v>
                </c:pt>
                <c:pt idx="10799">
                  <c:v>225000</c:v>
                </c:pt>
                <c:pt idx="10800">
                  <c:v>225000</c:v>
                </c:pt>
                <c:pt idx="10801">
                  <c:v>94500</c:v>
                </c:pt>
                <c:pt idx="10802">
                  <c:v>36000</c:v>
                </c:pt>
                <c:pt idx="10803">
                  <c:v>103500</c:v>
                </c:pt>
                <c:pt idx="10804">
                  <c:v>90000</c:v>
                </c:pt>
                <c:pt idx="10805">
                  <c:v>121500</c:v>
                </c:pt>
                <c:pt idx="10806">
                  <c:v>90000</c:v>
                </c:pt>
                <c:pt idx="10807">
                  <c:v>202500</c:v>
                </c:pt>
                <c:pt idx="10808">
                  <c:v>225000</c:v>
                </c:pt>
                <c:pt idx="10809">
                  <c:v>157500</c:v>
                </c:pt>
                <c:pt idx="10810">
                  <c:v>157500</c:v>
                </c:pt>
                <c:pt idx="10811">
                  <c:v>108000</c:v>
                </c:pt>
                <c:pt idx="10812">
                  <c:v>76500</c:v>
                </c:pt>
                <c:pt idx="10813">
                  <c:v>112500</c:v>
                </c:pt>
                <c:pt idx="10814">
                  <c:v>247500</c:v>
                </c:pt>
                <c:pt idx="10815">
                  <c:v>180000</c:v>
                </c:pt>
                <c:pt idx="10816">
                  <c:v>121500</c:v>
                </c:pt>
                <c:pt idx="10817">
                  <c:v>81000</c:v>
                </c:pt>
                <c:pt idx="10818">
                  <c:v>360000</c:v>
                </c:pt>
                <c:pt idx="10819">
                  <c:v>76500</c:v>
                </c:pt>
                <c:pt idx="10820">
                  <c:v>315000</c:v>
                </c:pt>
                <c:pt idx="10821">
                  <c:v>81000</c:v>
                </c:pt>
                <c:pt idx="10822">
                  <c:v>135000</c:v>
                </c:pt>
                <c:pt idx="10823">
                  <c:v>135000</c:v>
                </c:pt>
                <c:pt idx="10824">
                  <c:v>202500</c:v>
                </c:pt>
                <c:pt idx="10825">
                  <c:v>45000</c:v>
                </c:pt>
                <c:pt idx="10826">
                  <c:v>112500</c:v>
                </c:pt>
                <c:pt idx="10827">
                  <c:v>265500</c:v>
                </c:pt>
                <c:pt idx="10828">
                  <c:v>81000</c:v>
                </c:pt>
                <c:pt idx="10829">
                  <c:v>112500</c:v>
                </c:pt>
                <c:pt idx="10830">
                  <c:v>67500</c:v>
                </c:pt>
                <c:pt idx="10831">
                  <c:v>90000</c:v>
                </c:pt>
                <c:pt idx="10832">
                  <c:v>247500</c:v>
                </c:pt>
                <c:pt idx="10833">
                  <c:v>270000</c:v>
                </c:pt>
                <c:pt idx="10834">
                  <c:v>67500</c:v>
                </c:pt>
                <c:pt idx="10835">
                  <c:v>121500</c:v>
                </c:pt>
                <c:pt idx="10836">
                  <c:v>90000</c:v>
                </c:pt>
                <c:pt idx="10837">
                  <c:v>202500</c:v>
                </c:pt>
                <c:pt idx="10838">
                  <c:v>180000</c:v>
                </c:pt>
                <c:pt idx="10839">
                  <c:v>225000</c:v>
                </c:pt>
                <c:pt idx="10840">
                  <c:v>162000</c:v>
                </c:pt>
                <c:pt idx="10841">
                  <c:v>225000</c:v>
                </c:pt>
                <c:pt idx="10842">
                  <c:v>112500</c:v>
                </c:pt>
                <c:pt idx="10843">
                  <c:v>112500</c:v>
                </c:pt>
                <c:pt idx="10844">
                  <c:v>270000</c:v>
                </c:pt>
                <c:pt idx="10845">
                  <c:v>202500</c:v>
                </c:pt>
                <c:pt idx="10846">
                  <c:v>135000</c:v>
                </c:pt>
                <c:pt idx="10847">
                  <c:v>67500</c:v>
                </c:pt>
                <c:pt idx="10848">
                  <c:v>148500</c:v>
                </c:pt>
                <c:pt idx="10849">
                  <c:v>135000</c:v>
                </c:pt>
                <c:pt idx="10850">
                  <c:v>225000</c:v>
                </c:pt>
                <c:pt idx="10851">
                  <c:v>202500</c:v>
                </c:pt>
                <c:pt idx="10852">
                  <c:v>225000</c:v>
                </c:pt>
                <c:pt idx="10853">
                  <c:v>112500</c:v>
                </c:pt>
                <c:pt idx="10854">
                  <c:v>225000</c:v>
                </c:pt>
                <c:pt idx="10855">
                  <c:v>270000</c:v>
                </c:pt>
                <c:pt idx="10856">
                  <c:v>67500</c:v>
                </c:pt>
                <c:pt idx="10857">
                  <c:v>225000</c:v>
                </c:pt>
                <c:pt idx="10858">
                  <c:v>270000</c:v>
                </c:pt>
                <c:pt idx="10859">
                  <c:v>180000</c:v>
                </c:pt>
                <c:pt idx="10860">
                  <c:v>135000</c:v>
                </c:pt>
                <c:pt idx="10861">
                  <c:v>126000</c:v>
                </c:pt>
                <c:pt idx="10862">
                  <c:v>135000</c:v>
                </c:pt>
                <c:pt idx="10863">
                  <c:v>157500</c:v>
                </c:pt>
                <c:pt idx="10864">
                  <c:v>67500</c:v>
                </c:pt>
                <c:pt idx="10865">
                  <c:v>112500</c:v>
                </c:pt>
                <c:pt idx="10866">
                  <c:v>90000</c:v>
                </c:pt>
                <c:pt idx="10867">
                  <c:v>225000</c:v>
                </c:pt>
                <c:pt idx="10868">
                  <c:v>90000</c:v>
                </c:pt>
                <c:pt idx="10869">
                  <c:v>135000</c:v>
                </c:pt>
                <c:pt idx="10870">
                  <c:v>157500</c:v>
                </c:pt>
                <c:pt idx="10871">
                  <c:v>81000</c:v>
                </c:pt>
                <c:pt idx="10872">
                  <c:v>270000</c:v>
                </c:pt>
                <c:pt idx="10873">
                  <c:v>135000</c:v>
                </c:pt>
                <c:pt idx="10874">
                  <c:v>180000</c:v>
                </c:pt>
                <c:pt idx="10875">
                  <c:v>225000</c:v>
                </c:pt>
                <c:pt idx="10876">
                  <c:v>202500</c:v>
                </c:pt>
                <c:pt idx="10877">
                  <c:v>225000</c:v>
                </c:pt>
                <c:pt idx="10878">
                  <c:v>45000</c:v>
                </c:pt>
                <c:pt idx="10879">
                  <c:v>171000</c:v>
                </c:pt>
                <c:pt idx="10880">
                  <c:v>112500</c:v>
                </c:pt>
                <c:pt idx="10881">
                  <c:v>103500</c:v>
                </c:pt>
                <c:pt idx="10882">
                  <c:v>225000</c:v>
                </c:pt>
                <c:pt idx="10883">
                  <c:v>112500</c:v>
                </c:pt>
                <c:pt idx="10884">
                  <c:v>180000</c:v>
                </c:pt>
                <c:pt idx="10885">
                  <c:v>270000</c:v>
                </c:pt>
                <c:pt idx="10886">
                  <c:v>135000</c:v>
                </c:pt>
                <c:pt idx="10887">
                  <c:v>180000</c:v>
                </c:pt>
                <c:pt idx="10888">
                  <c:v>157500</c:v>
                </c:pt>
                <c:pt idx="10889">
                  <c:v>171000</c:v>
                </c:pt>
                <c:pt idx="10890">
                  <c:v>174681</c:v>
                </c:pt>
                <c:pt idx="10891">
                  <c:v>157500</c:v>
                </c:pt>
                <c:pt idx="10892">
                  <c:v>297000</c:v>
                </c:pt>
                <c:pt idx="10893">
                  <c:v>157500</c:v>
                </c:pt>
                <c:pt idx="10894">
                  <c:v>202500</c:v>
                </c:pt>
                <c:pt idx="10895">
                  <c:v>229500</c:v>
                </c:pt>
                <c:pt idx="10896">
                  <c:v>247500</c:v>
                </c:pt>
                <c:pt idx="10897">
                  <c:v>180000</c:v>
                </c:pt>
                <c:pt idx="10898">
                  <c:v>225000</c:v>
                </c:pt>
                <c:pt idx="10899">
                  <c:v>315000</c:v>
                </c:pt>
                <c:pt idx="10900">
                  <c:v>135000</c:v>
                </c:pt>
                <c:pt idx="10901">
                  <c:v>157500</c:v>
                </c:pt>
                <c:pt idx="10902">
                  <c:v>49500</c:v>
                </c:pt>
                <c:pt idx="10903">
                  <c:v>150750</c:v>
                </c:pt>
                <c:pt idx="10904">
                  <c:v>292500</c:v>
                </c:pt>
                <c:pt idx="10905">
                  <c:v>202500</c:v>
                </c:pt>
                <c:pt idx="10906">
                  <c:v>540000</c:v>
                </c:pt>
                <c:pt idx="10907">
                  <c:v>225000</c:v>
                </c:pt>
                <c:pt idx="10908">
                  <c:v>270000</c:v>
                </c:pt>
                <c:pt idx="10909">
                  <c:v>67500</c:v>
                </c:pt>
                <c:pt idx="10910">
                  <c:v>90000</c:v>
                </c:pt>
                <c:pt idx="10911">
                  <c:v>112500</c:v>
                </c:pt>
                <c:pt idx="10912">
                  <c:v>247500</c:v>
                </c:pt>
                <c:pt idx="10913">
                  <c:v>126000</c:v>
                </c:pt>
                <c:pt idx="10914">
                  <c:v>180000</c:v>
                </c:pt>
                <c:pt idx="10915">
                  <c:v>157500</c:v>
                </c:pt>
                <c:pt idx="10916">
                  <c:v>90000</c:v>
                </c:pt>
                <c:pt idx="10917">
                  <c:v>180000</c:v>
                </c:pt>
                <c:pt idx="10918">
                  <c:v>279000</c:v>
                </c:pt>
                <c:pt idx="10919">
                  <c:v>180000</c:v>
                </c:pt>
                <c:pt idx="10920">
                  <c:v>270000</c:v>
                </c:pt>
                <c:pt idx="10921">
                  <c:v>112500</c:v>
                </c:pt>
                <c:pt idx="10922">
                  <c:v>315000</c:v>
                </c:pt>
                <c:pt idx="10923">
                  <c:v>180000</c:v>
                </c:pt>
                <c:pt idx="10924">
                  <c:v>112500</c:v>
                </c:pt>
                <c:pt idx="10925">
                  <c:v>72000</c:v>
                </c:pt>
                <c:pt idx="10926">
                  <c:v>202500</c:v>
                </c:pt>
                <c:pt idx="10927">
                  <c:v>292500</c:v>
                </c:pt>
                <c:pt idx="10928">
                  <c:v>256500</c:v>
                </c:pt>
                <c:pt idx="10929">
                  <c:v>135000</c:v>
                </c:pt>
                <c:pt idx="10930">
                  <c:v>94500</c:v>
                </c:pt>
                <c:pt idx="10931">
                  <c:v>67500</c:v>
                </c:pt>
                <c:pt idx="10932">
                  <c:v>225000</c:v>
                </c:pt>
                <c:pt idx="10933">
                  <c:v>225000</c:v>
                </c:pt>
                <c:pt idx="10934">
                  <c:v>157500</c:v>
                </c:pt>
                <c:pt idx="10935">
                  <c:v>270000</c:v>
                </c:pt>
                <c:pt idx="10936">
                  <c:v>225000</c:v>
                </c:pt>
                <c:pt idx="10937">
                  <c:v>148500</c:v>
                </c:pt>
                <c:pt idx="10938">
                  <c:v>189000</c:v>
                </c:pt>
                <c:pt idx="10939">
                  <c:v>135000</c:v>
                </c:pt>
                <c:pt idx="10940">
                  <c:v>180000</c:v>
                </c:pt>
                <c:pt idx="10941">
                  <c:v>189000</c:v>
                </c:pt>
                <c:pt idx="10942">
                  <c:v>72000</c:v>
                </c:pt>
                <c:pt idx="10943">
                  <c:v>225000</c:v>
                </c:pt>
                <c:pt idx="10944">
                  <c:v>157500</c:v>
                </c:pt>
                <c:pt idx="10945">
                  <c:v>292500</c:v>
                </c:pt>
                <c:pt idx="10946">
                  <c:v>135000</c:v>
                </c:pt>
                <c:pt idx="10947">
                  <c:v>157500</c:v>
                </c:pt>
                <c:pt idx="10948">
                  <c:v>405000</c:v>
                </c:pt>
                <c:pt idx="10949">
                  <c:v>576000</c:v>
                </c:pt>
                <c:pt idx="10950">
                  <c:v>76500</c:v>
                </c:pt>
                <c:pt idx="10951">
                  <c:v>315000</c:v>
                </c:pt>
                <c:pt idx="10952">
                  <c:v>225000</c:v>
                </c:pt>
                <c:pt idx="10953">
                  <c:v>54000</c:v>
                </c:pt>
                <c:pt idx="10954">
                  <c:v>180000</c:v>
                </c:pt>
                <c:pt idx="10955">
                  <c:v>81000</c:v>
                </c:pt>
                <c:pt idx="10956">
                  <c:v>270000</c:v>
                </c:pt>
                <c:pt idx="10957">
                  <c:v>270000</c:v>
                </c:pt>
                <c:pt idx="10958">
                  <c:v>157500</c:v>
                </c:pt>
                <c:pt idx="10959">
                  <c:v>180000</c:v>
                </c:pt>
                <c:pt idx="10960">
                  <c:v>234000</c:v>
                </c:pt>
                <c:pt idx="10961">
                  <c:v>225000</c:v>
                </c:pt>
                <c:pt idx="10962">
                  <c:v>256500</c:v>
                </c:pt>
                <c:pt idx="10963">
                  <c:v>157500</c:v>
                </c:pt>
                <c:pt idx="10964">
                  <c:v>157500</c:v>
                </c:pt>
                <c:pt idx="10965">
                  <c:v>337500</c:v>
                </c:pt>
                <c:pt idx="10966">
                  <c:v>225000</c:v>
                </c:pt>
                <c:pt idx="10967">
                  <c:v>94500</c:v>
                </c:pt>
                <c:pt idx="10968">
                  <c:v>180000</c:v>
                </c:pt>
                <c:pt idx="10969">
                  <c:v>270000</c:v>
                </c:pt>
                <c:pt idx="10970">
                  <c:v>234000</c:v>
                </c:pt>
                <c:pt idx="10971">
                  <c:v>135000</c:v>
                </c:pt>
                <c:pt idx="10972">
                  <c:v>130500</c:v>
                </c:pt>
                <c:pt idx="10973">
                  <c:v>450000</c:v>
                </c:pt>
                <c:pt idx="10974">
                  <c:v>67500</c:v>
                </c:pt>
                <c:pt idx="10975">
                  <c:v>99000</c:v>
                </c:pt>
                <c:pt idx="10976">
                  <c:v>67500</c:v>
                </c:pt>
                <c:pt idx="10977">
                  <c:v>198000</c:v>
                </c:pt>
                <c:pt idx="10978">
                  <c:v>139500</c:v>
                </c:pt>
                <c:pt idx="10979">
                  <c:v>81000</c:v>
                </c:pt>
                <c:pt idx="10980">
                  <c:v>409500</c:v>
                </c:pt>
                <c:pt idx="10981">
                  <c:v>180000</c:v>
                </c:pt>
                <c:pt idx="10982">
                  <c:v>360000</c:v>
                </c:pt>
                <c:pt idx="10983">
                  <c:v>315000</c:v>
                </c:pt>
                <c:pt idx="10984">
                  <c:v>55746</c:v>
                </c:pt>
                <c:pt idx="10985">
                  <c:v>216000</c:v>
                </c:pt>
                <c:pt idx="10986">
                  <c:v>202500</c:v>
                </c:pt>
                <c:pt idx="10987">
                  <c:v>54000</c:v>
                </c:pt>
                <c:pt idx="10988">
                  <c:v>225000</c:v>
                </c:pt>
                <c:pt idx="10989">
                  <c:v>117000</c:v>
                </c:pt>
                <c:pt idx="10990">
                  <c:v>112500</c:v>
                </c:pt>
                <c:pt idx="10991">
                  <c:v>225000</c:v>
                </c:pt>
                <c:pt idx="10992">
                  <c:v>202500</c:v>
                </c:pt>
                <c:pt idx="10993">
                  <c:v>180000</c:v>
                </c:pt>
                <c:pt idx="10994">
                  <c:v>265500</c:v>
                </c:pt>
                <c:pt idx="10995">
                  <c:v>157500</c:v>
                </c:pt>
                <c:pt idx="10996">
                  <c:v>90000</c:v>
                </c:pt>
                <c:pt idx="10997">
                  <c:v>180000</c:v>
                </c:pt>
                <c:pt idx="10998">
                  <c:v>157500</c:v>
                </c:pt>
                <c:pt idx="10999">
                  <c:v>157500</c:v>
                </c:pt>
                <c:pt idx="11000">
                  <c:v>157500</c:v>
                </c:pt>
                <c:pt idx="11001">
                  <c:v>76500</c:v>
                </c:pt>
                <c:pt idx="11002">
                  <c:v>108000</c:v>
                </c:pt>
                <c:pt idx="11003">
                  <c:v>292500</c:v>
                </c:pt>
                <c:pt idx="11004">
                  <c:v>202500</c:v>
                </c:pt>
                <c:pt idx="11005">
                  <c:v>180000</c:v>
                </c:pt>
                <c:pt idx="11006">
                  <c:v>202500</c:v>
                </c:pt>
                <c:pt idx="11007">
                  <c:v>135000</c:v>
                </c:pt>
                <c:pt idx="11008">
                  <c:v>360000</c:v>
                </c:pt>
                <c:pt idx="11009">
                  <c:v>112500</c:v>
                </c:pt>
                <c:pt idx="11010">
                  <c:v>90000</c:v>
                </c:pt>
                <c:pt idx="11011">
                  <c:v>171000</c:v>
                </c:pt>
                <c:pt idx="11012">
                  <c:v>90000</c:v>
                </c:pt>
                <c:pt idx="11013">
                  <c:v>225000</c:v>
                </c:pt>
                <c:pt idx="11014">
                  <c:v>112500</c:v>
                </c:pt>
                <c:pt idx="11015">
                  <c:v>67500</c:v>
                </c:pt>
                <c:pt idx="11016">
                  <c:v>91620</c:v>
                </c:pt>
                <c:pt idx="11017">
                  <c:v>225000</c:v>
                </c:pt>
                <c:pt idx="11018">
                  <c:v>135000</c:v>
                </c:pt>
                <c:pt idx="11019">
                  <c:v>67500</c:v>
                </c:pt>
                <c:pt idx="11020">
                  <c:v>176458.5</c:v>
                </c:pt>
                <c:pt idx="11021">
                  <c:v>144000</c:v>
                </c:pt>
                <c:pt idx="11022">
                  <c:v>90000</c:v>
                </c:pt>
                <c:pt idx="11023">
                  <c:v>225000</c:v>
                </c:pt>
                <c:pt idx="11024">
                  <c:v>112500</c:v>
                </c:pt>
                <c:pt idx="11025">
                  <c:v>112500</c:v>
                </c:pt>
                <c:pt idx="11026">
                  <c:v>315000</c:v>
                </c:pt>
                <c:pt idx="11027">
                  <c:v>157500</c:v>
                </c:pt>
                <c:pt idx="11028">
                  <c:v>49500</c:v>
                </c:pt>
                <c:pt idx="11029">
                  <c:v>315000</c:v>
                </c:pt>
                <c:pt idx="11030">
                  <c:v>67500</c:v>
                </c:pt>
                <c:pt idx="11031">
                  <c:v>90000</c:v>
                </c:pt>
                <c:pt idx="11032">
                  <c:v>135000</c:v>
                </c:pt>
                <c:pt idx="11033">
                  <c:v>81000</c:v>
                </c:pt>
                <c:pt idx="11034">
                  <c:v>157500</c:v>
                </c:pt>
                <c:pt idx="11035">
                  <c:v>135000</c:v>
                </c:pt>
                <c:pt idx="11036">
                  <c:v>103500</c:v>
                </c:pt>
                <c:pt idx="11037">
                  <c:v>112500</c:v>
                </c:pt>
                <c:pt idx="11038">
                  <c:v>270000</c:v>
                </c:pt>
                <c:pt idx="11039">
                  <c:v>450000</c:v>
                </c:pt>
                <c:pt idx="11040">
                  <c:v>387000</c:v>
                </c:pt>
                <c:pt idx="11041">
                  <c:v>270000</c:v>
                </c:pt>
                <c:pt idx="11042">
                  <c:v>202500</c:v>
                </c:pt>
                <c:pt idx="11043">
                  <c:v>90000</c:v>
                </c:pt>
                <c:pt idx="11044">
                  <c:v>90000</c:v>
                </c:pt>
                <c:pt idx="11045">
                  <c:v>360000</c:v>
                </c:pt>
                <c:pt idx="11046">
                  <c:v>135000</c:v>
                </c:pt>
                <c:pt idx="11047">
                  <c:v>135000</c:v>
                </c:pt>
                <c:pt idx="11048">
                  <c:v>360000</c:v>
                </c:pt>
                <c:pt idx="11049">
                  <c:v>202500</c:v>
                </c:pt>
                <c:pt idx="11050">
                  <c:v>135000</c:v>
                </c:pt>
                <c:pt idx="11051">
                  <c:v>225000</c:v>
                </c:pt>
                <c:pt idx="11052">
                  <c:v>135000</c:v>
                </c:pt>
                <c:pt idx="11053">
                  <c:v>135000</c:v>
                </c:pt>
                <c:pt idx="11054">
                  <c:v>157500</c:v>
                </c:pt>
                <c:pt idx="11055">
                  <c:v>121500</c:v>
                </c:pt>
                <c:pt idx="11056">
                  <c:v>225000</c:v>
                </c:pt>
                <c:pt idx="11057">
                  <c:v>585000</c:v>
                </c:pt>
                <c:pt idx="11058">
                  <c:v>157500</c:v>
                </c:pt>
                <c:pt idx="11059">
                  <c:v>292500</c:v>
                </c:pt>
                <c:pt idx="11060">
                  <c:v>112500</c:v>
                </c:pt>
                <c:pt idx="11061">
                  <c:v>76500</c:v>
                </c:pt>
                <c:pt idx="11062">
                  <c:v>54000</c:v>
                </c:pt>
                <c:pt idx="11063">
                  <c:v>315000</c:v>
                </c:pt>
                <c:pt idx="11064">
                  <c:v>180000</c:v>
                </c:pt>
                <c:pt idx="11065">
                  <c:v>135000</c:v>
                </c:pt>
                <c:pt idx="11066">
                  <c:v>337500</c:v>
                </c:pt>
                <c:pt idx="11067">
                  <c:v>112500</c:v>
                </c:pt>
                <c:pt idx="11068">
                  <c:v>112500</c:v>
                </c:pt>
                <c:pt idx="11069">
                  <c:v>126000</c:v>
                </c:pt>
                <c:pt idx="11070">
                  <c:v>135000</c:v>
                </c:pt>
                <c:pt idx="11071">
                  <c:v>112500</c:v>
                </c:pt>
                <c:pt idx="11072">
                  <c:v>112500</c:v>
                </c:pt>
                <c:pt idx="11073">
                  <c:v>135000</c:v>
                </c:pt>
                <c:pt idx="11074">
                  <c:v>121500</c:v>
                </c:pt>
                <c:pt idx="11075">
                  <c:v>675000</c:v>
                </c:pt>
                <c:pt idx="11076">
                  <c:v>157500</c:v>
                </c:pt>
                <c:pt idx="11077">
                  <c:v>585000</c:v>
                </c:pt>
                <c:pt idx="11078">
                  <c:v>180000</c:v>
                </c:pt>
                <c:pt idx="11079">
                  <c:v>315000</c:v>
                </c:pt>
                <c:pt idx="11080">
                  <c:v>76500</c:v>
                </c:pt>
                <c:pt idx="11081">
                  <c:v>112500</c:v>
                </c:pt>
                <c:pt idx="11082">
                  <c:v>1125000</c:v>
                </c:pt>
                <c:pt idx="11083">
                  <c:v>112500</c:v>
                </c:pt>
                <c:pt idx="11084">
                  <c:v>315000</c:v>
                </c:pt>
                <c:pt idx="11085">
                  <c:v>180000</c:v>
                </c:pt>
                <c:pt idx="11086">
                  <c:v>103500</c:v>
                </c:pt>
                <c:pt idx="11087">
                  <c:v>112500</c:v>
                </c:pt>
                <c:pt idx="11088">
                  <c:v>180000</c:v>
                </c:pt>
                <c:pt idx="11089">
                  <c:v>90000</c:v>
                </c:pt>
                <c:pt idx="11090">
                  <c:v>90000</c:v>
                </c:pt>
                <c:pt idx="11091">
                  <c:v>126000</c:v>
                </c:pt>
                <c:pt idx="11092">
                  <c:v>135000</c:v>
                </c:pt>
                <c:pt idx="11093">
                  <c:v>135000</c:v>
                </c:pt>
                <c:pt idx="11094">
                  <c:v>157500</c:v>
                </c:pt>
                <c:pt idx="11095">
                  <c:v>279000</c:v>
                </c:pt>
                <c:pt idx="11096">
                  <c:v>202500</c:v>
                </c:pt>
                <c:pt idx="11097">
                  <c:v>139500</c:v>
                </c:pt>
                <c:pt idx="11098">
                  <c:v>157500</c:v>
                </c:pt>
                <c:pt idx="11099">
                  <c:v>112500</c:v>
                </c:pt>
                <c:pt idx="11100">
                  <c:v>225000</c:v>
                </c:pt>
                <c:pt idx="11101">
                  <c:v>148500</c:v>
                </c:pt>
                <c:pt idx="11102">
                  <c:v>135000</c:v>
                </c:pt>
                <c:pt idx="11103">
                  <c:v>157500</c:v>
                </c:pt>
                <c:pt idx="11104">
                  <c:v>157500</c:v>
                </c:pt>
                <c:pt idx="11105">
                  <c:v>67500</c:v>
                </c:pt>
                <c:pt idx="11106">
                  <c:v>112500</c:v>
                </c:pt>
                <c:pt idx="11107">
                  <c:v>180000</c:v>
                </c:pt>
                <c:pt idx="11108">
                  <c:v>67500</c:v>
                </c:pt>
                <c:pt idx="11109">
                  <c:v>337500</c:v>
                </c:pt>
                <c:pt idx="11110">
                  <c:v>270000</c:v>
                </c:pt>
                <c:pt idx="11111">
                  <c:v>360000</c:v>
                </c:pt>
                <c:pt idx="11112">
                  <c:v>202500</c:v>
                </c:pt>
                <c:pt idx="11113">
                  <c:v>148500</c:v>
                </c:pt>
                <c:pt idx="11114">
                  <c:v>112500</c:v>
                </c:pt>
                <c:pt idx="11115">
                  <c:v>157500</c:v>
                </c:pt>
                <c:pt idx="11116">
                  <c:v>81000</c:v>
                </c:pt>
                <c:pt idx="11117">
                  <c:v>225000</c:v>
                </c:pt>
                <c:pt idx="11118">
                  <c:v>135000</c:v>
                </c:pt>
                <c:pt idx="11119">
                  <c:v>135000</c:v>
                </c:pt>
                <c:pt idx="11120">
                  <c:v>202500</c:v>
                </c:pt>
                <c:pt idx="11121">
                  <c:v>144000</c:v>
                </c:pt>
                <c:pt idx="11122">
                  <c:v>157500</c:v>
                </c:pt>
                <c:pt idx="11123">
                  <c:v>76500</c:v>
                </c:pt>
                <c:pt idx="11124">
                  <c:v>135000</c:v>
                </c:pt>
                <c:pt idx="11125">
                  <c:v>202500</c:v>
                </c:pt>
                <c:pt idx="11126">
                  <c:v>225000</c:v>
                </c:pt>
                <c:pt idx="11127">
                  <c:v>225000</c:v>
                </c:pt>
                <c:pt idx="11128">
                  <c:v>157500</c:v>
                </c:pt>
                <c:pt idx="11129">
                  <c:v>90000</c:v>
                </c:pt>
                <c:pt idx="11130">
                  <c:v>112500</c:v>
                </c:pt>
                <c:pt idx="11131">
                  <c:v>162000</c:v>
                </c:pt>
                <c:pt idx="11132">
                  <c:v>135000</c:v>
                </c:pt>
                <c:pt idx="11133">
                  <c:v>81000</c:v>
                </c:pt>
                <c:pt idx="11134">
                  <c:v>81000</c:v>
                </c:pt>
                <c:pt idx="11135">
                  <c:v>99000</c:v>
                </c:pt>
                <c:pt idx="11136">
                  <c:v>135000</c:v>
                </c:pt>
                <c:pt idx="11137">
                  <c:v>189000</c:v>
                </c:pt>
                <c:pt idx="11138">
                  <c:v>112500</c:v>
                </c:pt>
                <c:pt idx="11139">
                  <c:v>180000</c:v>
                </c:pt>
                <c:pt idx="11140">
                  <c:v>67500</c:v>
                </c:pt>
                <c:pt idx="11141">
                  <c:v>135000</c:v>
                </c:pt>
                <c:pt idx="11142">
                  <c:v>202500</c:v>
                </c:pt>
                <c:pt idx="11143">
                  <c:v>81000</c:v>
                </c:pt>
                <c:pt idx="11144">
                  <c:v>67500</c:v>
                </c:pt>
                <c:pt idx="11145">
                  <c:v>103500</c:v>
                </c:pt>
                <c:pt idx="11146">
                  <c:v>202500</c:v>
                </c:pt>
                <c:pt idx="11147">
                  <c:v>135000</c:v>
                </c:pt>
                <c:pt idx="11148">
                  <c:v>166500</c:v>
                </c:pt>
                <c:pt idx="11149">
                  <c:v>225000</c:v>
                </c:pt>
                <c:pt idx="11150">
                  <c:v>180000</c:v>
                </c:pt>
                <c:pt idx="11151">
                  <c:v>67500</c:v>
                </c:pt>
                <c:pt idx="11152">
                  <c:v>270000</c:v>
                </c:pt>
                <c:pt idx="11153">
                  <c:v>135000</c:v>
                </c:pt>
                <c:pt idx="11154">
                  <c:v>225000</c:v>
                </c:pt>
                <c:pt idx="11155">
                  <c:v>225000</c:v>
                </c:pt>
                <c:pt idx="11156">
                  <c:v>450000</c:v>
                </c:pt>
                <c:pt idx="11157">
                  <c:v>112500</c:v>
                </c:pt>
                <c:pt idx="11158">
                  <c:v>315000</c:v>
                </c:pt>
                <c:pt idx="11159">
                  <c:v>76500</c:v>
                </c:pt>
                <c:pt idx="11160">
                  <c:v>81000</c:v>
                </c:pt>
                <c:pt idx="11161">
                  <c:v>189000</c:v>
                </c:pt>
                <c:pt idx="11162">
                  <c:v>225000</c:v>
                </c:pt>
                <c:pt idx="11163">
                  <c:v>90000</c:v>
                </c:pt>
                <c:pt idx="11164">
                  <c:v>67500</c:v>
                </c:pt>
                <c:pt idx="11165">
                  <c:v>202500</c:v>
                </c:pt>
                <c:pt idx="11166">
                  <c:v>450000</c:v>
                </c:pt>
                <c:pt idx="11167">
                  <c:v>112500</c:v>
                </c:pt>
                <c:pt idx="11168">
                  <c:v>112500</c:v>
                </c:pt>
                <c:pt idx="11169">
                  <c:v>135000</c:v>
                </c:pt>
                <c:pt idx="11170">
                  <c:v>157500</c:v>
                </c:pt>
                <c:pt idx="11171">
                  <c:v>180000</c:v>
                </c:pt>
                <c:pt idx="11172">
                  <c:v>270000</c:v>
                </c:pt>
                <c:pt idx="11173">
                  <c:v>135000</c:v>
                </c:pt>
                <c:pt idx="11174">
                  <c:v>202500</c:v>
                </c:pt>
                <c:pt idx="11175">
                  <c:v>135000</c:v>
                </c:pt>
                <c:pt idx="11176">
                  <c:v>67500</c:v>
                </c:pt>
                <c:pt idx="11177">
                  <c:v>157500</c:v>
                </c:pt>
                <c:pt idx="11178">
                  <c:v>1080000</c:v>
                </c:pt>
                <c:pt idx="11179">
                  <c:v>315000</c:v>
                </c:pt>
                <c:pt idx="11180">
                  <c:v>202500</c:v>
                </c:pt>
                <c:pt idx="11181">
                  <c:v>67500</c:v>
                </c:pt>
                <c:pt idx="11182">
                  <c:v>90000</c:v>
                </c:pt>
                <c:pt idx="11183">
                  <c:v>135000</c:v>
                </c:pt>
                <c:pt idx="11184">
                  <c:v>112500</c:v>
                </c:pt>
                <c:pt idx="11185">
                  <c:v>90000</c:v>
                </c:pt>
                <c:pt idx="11186">
                  <c:v>45000</c:v>
                </c:pt>
                <c:pt idx="11187">
                  <c:v>67500</c:v>
                </c:pt>
                <c:pt idx="11188">
                  <c:v>90000</c:v>
                </c:pt>
                <c:pt idx="11189">
                  <c:v>45000</c:v>
                </c:pt>
                <c:pt idx="11190">
                  <c:v>126000</c:v>
                </c:pt>
                <c:pt idx="11191">
                  <c:v>157500</c:v>
                </c:pt>
                <c:pt idx="11192">
                  <c:v>180000</c:v>
                </c:pt>
                <c:pt idx="11193">
                  <c:v>306000</c:v>
                </c:pt>
                <c:pt idx="11194">
                  <c:v>135000</c:v>
                </c:pt>
                <c:pt idx="11195">
                  <c:v>405000</c:v>
                </c:pt>
                <c:pt idx="11196">
                  <c:v>126000</c:v>
                </c:pt>
                <c:pt idx="11197">
                  <c:v>189000</c:v>
                </c:pt>
                <c:pt idx="11198">
                  <c:v>85500</c:v>
                </c:pt>
                <c:pt idx="11199">
                  <c:v>112500</c:v>
                </c:pt>
                <c:pt idx="11200">
                  <c:v>220500</c:v>
                </c:pt>
                <c:pt idx="11201">
                  <c:v>108000</c:v>
                </c:pt>
                <c:pt idx="11202">
                  <c:v>81000</c:v>
                </c:pt>
                <c:pt idx="11203">
                  <c:v>112500</c:v>
                </c:pt>
                <c:pt idx="11204">
                  <c:v>90000</c:v>
                </c:pt>
                <c:pt idx="11205">
                  <c:v>157500</c:v>
                </c:pt>
                <c:pt idx="11206">
                  <c:v>180000</c:v>
                </c:pt>
                <c:pt idx="11207">
                  <c:v>202500</c:v>
                </c:pt>
                <c:pt idx="11208">
                  <c:v>90000</c:v>
                </c:pt>
                <c:pt idx="11209">
                  <c:v>168750</c:v>
                </c:pt>
                <c:pt idx="11210">
                  <c:v>337500</c:v>
                </c:pt>
                <c:pt idx="11211">
                  <c:v>225000</c:v>
                </c:pt>
                <c:pt idx="11212">
                  <c:v>202500</c:v>
                </c:pt>
                <c:pt idx="11213">
                  <c:v>211500</c:v>
                </c:pt>
                <c:pt idx="11214">
                  <c:v>49500</c:v>
                </c:pt>
                <c:pt idx="11215">
                  <c:v>180000</c:v>
                </c:pt>
                <c:pt idx="11216">
                  <c:v>157500</c:v>
                </c:pt>
                <c:pt idx="11217">
                  <c:v>157500</c:v>
                </c:pt>
                <c:pt idx="11218">
                  <c:v>450000</c:v>
                </c:pt>
                <c:pt idx="11219">
                  <c:v>225000</c:v>
                </c:pt>
                <c:pt idx="11220">
                  <c:v>247500</c:v>
                </c:pt>
                <c:pt idx="11221">
                  <c:v>157500</c:v>
                </c:pt>
                <c:pt idx="11222">
                  <c:v>225000</c:v>
                </c:pt>
                <c:pt idx="11223">
                  <c:v>162000</c:v>
                </c:pt>
                <c:pt idx="11224">
                  <c:v>130500</c:v>
                </c:pt>
                <c:pt idx="11225">
                  <c:v>270000</c:v>
                </c:pt>
                <c:pt idx="11226">
                  <c:v>180000</c:v>
                </c:pt>
                <c:pt idx="11227">
                  <c:v>108000</c:v>
                </c:pt>
                <c:pt idx="11228">
                  <c:v>135000</c:v>
                </c:pt>
                <c:pt idx="11229">
                  <c:v>202500</c:v>
                </c:pt>
                <c:pt idx="11230">
                  <c:v>157500</c:v>
                </c:pt>
                <c:pt idx="11231">
                  <c:v>45000</c:v>
                </c:pt>
                <c:pt idx="11232">
                  <c:v>180000</c:v>
                </c:pt>
                <c:pt idx="11233">
                  <c:v>180000</c:v>
                </c:pt>
                <c:pt idx="11234">
                  <c:v>202500</c:v>
                </c:pt>
                <c:pt idx="11235">
                  <c:v>247500</c:v>
                </c:pt>
                <c:pt idx="11236">
                  <c:v>292500</c:v>
                </c:pt>
                <c:pt idx="11237">
                  <c:v>540000</c:v>
                </c:pt>
                <c:pt idx="11238">
                  <c:v>180000</c:v>
                </c:pt>
                <c:pt idx="11239">
                  <c:v>81000</c:v>
                </c:pt>
                <c:pt idx="11240">
                  <c:v>135000</c:v>
                </c:pt>
                <c:pt idx="11241">
                  <c:v>90000</c:v>
                </c:pt>
                <c:pt idx="11242">
                  <c:v>270000</c:v>
                </c:pt>
                <c:pt idx="11243">
                  <c:v>292500</c:v>
                </c:pt>
                <c:pt idx="11244">
                  <c:v>157500</c:v>
                </c:pt>
                <c:pt idx="11245">
                  <c:v>135000</c:v>
                </c:pt>
                <c:pt idx="11246">
                  <c:v>157500</c:v>
                </c:pt>
                <c:pt idx="11247">
                  <c:v>180000</c:v>
                </c:pt>
                <c:pt idx="11248">
                  <c:v>51750</c:v>
                </c:pt>
                <c:pt idx="11249">
                  <c:v>180000</c:v>
                </c:pt>
                <c:pt idx="11250">
                  <c:v>135000</c:v>
                </c:pt>
                <c:pt idx="11251">
                  <c:v>225000</c:v>
                </c:pt>
                <c:pt idx="11252">
                  <c:v>225000</c:v>
                </c:pt>
                <c:pt idx="11253">
                  <c:v>238500</c:v>
                </c:pt>
                <c:pt idx="11254">
                  <c:v>135000</c:v>
                </c:pt>
                <c:pt idx="11255">
                  <c:v>360000</c:v>
                </c:pt>
                <c:pt idx="11256">
                  <c:v>135000</c:v>
                </c:pt>
                <c:pt idx="11257">
                  <c:v>157500</c:v>
                </c:pt>
                <c:pt idx="11258">
                  <c:v>135000</c:v>
                </c:pt>
                <c:pt idx="11259">
                  <c:v>315000</c:v>
                </c:pt>
                <c:pt idx="11260">
                  <c:v>112500</c:v>
                </c:pt>
                <c:pt idx="11261">
                  <c:v>225000</c:v>
                </c:pt>
                <c:pt idx="11262">
                  <c:v>337500</c:v>
                </c:pt>
                <c:pt idx="11263">
                  <c:v>103500</c:v>
                </c:pt>
                <c:pt idx="11264">
                  <c:v>81000</c:v>
                </c:pt>
                <c:pt idx="11265">
                  <c:v>436500</c:v>
                </c:pt>
                <c:pt idx="11266">
                  <c:v>126000</c:v>
                </c:pt>
                <c:pt idx="11267">
                  <c:v>90000</c:v>
                </c:pt>
                <c:pt idx="11268">
                  <c:v>450000</c:v>
                </c:pt>
                <c:pt idx="11269">
                  <c:v>135000</c:v>
                </c:pt>
                <c:pt idx="11270">
                  <c:v>247500</c:v>
                </c:pt>
                <c:pt idx="11271">
                  <c:v>247500</c:v>
                </c:pt>
                <c:pt idx="11272">
                  <c:v>180000</c:v>
                </c:pt>
                <c:pt idx="11273">
                  <c:v>225000</c:v>
                </c:pt>
                <c:pt idx="11274">
                  <c:v>135000</c:v>
                </c:pt>
                <c:pt idx="11275">
                  <c:v>90000</c:v>
                </c:pt>
                <c:pt idx="11276">
                  <c:v>180000</c:v>
                </c:pt>
                <c:pt idx="11277">
                  <c:v>202500</c:v>
                </c:pt>
                <c:pt idx="11278">
                  <c:v>72000</c:v>
                </c:pt>
                <c:pt idx="11279">
                  <c:v>180000</c:v>
                </c:pt>
                <c:pt idx="11280">
                  <c:v>252000</c:v>
                </c:pt>
                <c:pt idx="11281">
                  <c:v>94500</c:v>
                </c:pt>
                <c:pt idx="11282">
                  <c:v>99000</c:v>
                </c:pt>
                <c:pt idx="11283">
                  <c:v>157500</c:v>
                </c:pt>
                <c:pt idx="11284">
                  <c:v>112500</c:v>
                </c:pt>
                <c:pt idx="11285">
                  <c:v>115515</c:v>
                </c:pt>
                <c:pt idx="11286">
                  <c:v>112500</c:v>
                </c:pt>
                <c:pt idx="11287">
                  <c:v>225000</c:v>
                </c:pt>
                <c:pt idx="11288">
                  <c:v>157500</c:v>
                </c:pt>
                <c:pt idx="11289">
                  <c:v>405000</c:v>
                </c:pt>
                <c:pt idx="11290">
                  <c:v>81000</c:v>
                </c:pt>
                <c:pt idx="11291">
                  <c:v>225000</c:v>
                </c:pt>
                <c:pt idx="11292">
                  <c:v>90000</c:v>
                </c:pt>
                <c:pt idx="11293">
                  <c:v>135000</c:v>
                </c:pt>
                <c:pt idx="11294">
                  <c:v>135000</c:v>
                </c:pt>
                <c:pt idx="11295">
                  <c:v>202500</c:v>
                </c:pt>
                <c:pt idx="11296">
                  <c:v>180000</c:v>
                </c:pt>
                <c:pt idx="11297">
                  <c:v>337500</c:v>
                </c:pt>
                <c:pt idx="11298">
                  <c:v>180000</c:v>
                </c:pt>
                <c:pt idx="11299">
                  <c:v>67500</c:v>
                </c:pt>
                <c:pt idx="11300">
                  <c:v>135000</c:v>
                </c:pt>
                <c:pt idx="11301">
                  <c:v>180000</c:v>
                </c:pt>
                <c:pt idx="11302">
                  <c:v>180000</c:v>
                </c:pt>
                <c:pt idx="11303">
                  <c:v>67500</c:v>
                </c:pt>
                <c:pt idx="11304">
                  <c:v>157500</c:v>
                </c:pt>
                <c:pt idx="11305">
                  <c:v>81000</c:v>
                </c:pt>
                <c:pt idx="11306">
                  <c:v>171000</c:v>
                </c:pt>
                <c:pt idx="11307">
                  <c:v>90000</c:v>
                </c:pt>
                <c:pt idx="11308">
                  <c:v>112500</c:v>
                </c:pt>
                <c:pt idx="11309">
                  <c:v>337500</c:v>
                </c:pt>
                <c:pt idx="11310">
                  <c:v>495000</c:v>
                </c:pt>
                <c:pt idx="11311">
                  <c:v>117000</c:v>
                </c:pt>
                <c:pt idx="11312">
                  <c:v>67500</c:v>
                </c:pt>
                <c:pt idx="11313">
                  <c:v>135000</c:v>
                </c:pt>
                <c:pt idx="11314">
                  <c:v>135000</c:v>
                </c:pt>
                <c:pt idx="11315">
                  <c:v>99000</c:v>
                </c:pt>
                <c:pt idx="11316">
                  <c:v>99000</c:v>
                </c:pt>
                <c:pt idx="11317">
                  <c:v>225000</c:v>
                </c:pt>
                <c:pt idx="11318">
                  <c:v>157500</c:v>
                </c:pt>
                <c:pt idx="11319">
                  <c:v>112500</c:v>
                </c:pt>
                <c:pt idx="11320">
                  <c:v>90000</c:v>
                </c:pt>
                <c:pt idx="11321">
                  <c:v>247500</c:v>
                </c:pt>
                <c:pt idx="11322">
                  <c:v>67500</c:v>
                </c:pt>
                <c:pt idx="11323">
                  <c:v>225000</c:v>
                </c:pt>
                <c:pt idx="11324">
                  <c:v>202500</c:v>
                </c:pt>
                <c:pt idx="11325">
                  <c:v>562500</c:v>
                </c:pt>
                <c:pt idx="11326">
                  <c:v>135000</c:v>
                </c:pt>
                <c:pt idx="11327">
                  <c:v>382500</c:v>
                </c:pt>
                <c:pt idx="11328">
                  <c:v>270000</c:v>
                </c:pt>
                <c:pt idx="11329">
                  <c:v>225000</c:v>
                </c:pt>
                <c:pt idx="11330">
                  <c:v>112500</c:v>
                </c:pt>
                <c:pt idx="11331">
                  <c:v>90000</c:v>
                </c:pt>
                <c:pt idx="11332">
                  <c:v>225000</c:v>
                </c:pt>
                <c:pt idx="11333">
                  <c:v>270000</c:v>
                </c:pt>
                <c:pt idx="11334">
                  <c:v>675000</c:v>
                </c:pt>
                <c:pt idx="11335">
                  <c:v>292500</c:v>
                </c:pt>
                <c:pt idx="11336">
                  <c:v>135000</c:v>
                </c:pt>
                <c:pt idx="11337">
                  <c:v>112500</c:v>
                </c:pt>
                <c:pt idx="11338">
                  <c:v>112500</c:v>
                </c:pt>
                <c:pt idx="11339">
                  <c:v>193500</c:v>
                </c:pt>
                <c:pt idx="11340">
                  <c:v>189000</c:v>
                </c:pt>
                <c:pt idx="11341">
                  <c:v>112500</c:v>
                </c:pt>
                <c:pt idx="11342">
                  <c:v>112500</c:v>
                </c:pt>
                <c:pt idx="11343">
                  <c:v>135000</c:v>
                </c:pt>
                <c:pt idx="11344">
                  <c:v>315000</c:v>
                </c:pt>
                <c:pt idx="11345">
                  <c:v>85500</c:v>
                </c:pt>
                <c:pt idx="11346">
                  <c:v>90000</c:v>
                </c:pt>
                <c:pt idx="11347">
                  <c:v>135000</c:v>
                </c:pt>
                <c:pt idx="11348">
                  <c:v>112500</c:v>
                </c:pt>
                <c:pt idx="11349">
                  <c:v>405000</c:v>
                </c:pt>
                <c:pt idx="11350">
                  <c:v>360000</c:v>
                </c:pt>
                <c:pt idx="11351">
                  <c:v>202500</c:v>
                </c:pt>
                <c:pt idx="11352">
                  <c:v>157500</c:v>
                </c:pt>
                <c:pt idx="11353">
                  <c:v>83700</c:v>
                </c:pt>
                <c:pt idx="11354">
                  <c:v>135000</c:v>
                </c:pt>
                <c:pt idx="11355">
                  <c:v>225000</c:v>
                </c:pt>
                <c:pt idx="11356">
                  <c:v>117000</c:v>
                </c:pt>
                <c:pt idx="11357">
                  <c:v>90000</c:v>
                </c:pt>
                <c:pt idx="11358">
                  <c:v>90000</c:v>
                </c:pt>
                <c:pt idx="11359">
                  <c:v>270000</c:v>
                </c:pt>
                <c:pt idx="11360">
                  <c:v>157500</c:v>
                </c:pt>
                <c:pt idx="11361">
                  <c:v>72000</c:v>
                </c:pt>
                <c:pt idx="11362">
                  <c:v>180000</c:v>
                </c:pt>
                <c:pt idx="11363">
                  <c:v>189000</c:v>
                </c:pt>
                <c:pt idx="11364">
                  <c:v>157500</c:v>
                </c:pt>
                <c:pt idx="11365">
                  <c:v>247500</c:v>
                </c:pt>
                <c:pt idx="11366">
                  <c:v>270000</c:v>
                </c:pt>
                <c:pt idx="11367">
                  <c:v>180000</c:v>
                </c:pt>
                <c:pt idx="11368">
                  <c:v>162000</c:v>
                </c:pt>
                <c:pt idx="11369">
                  <c:v>306000</c:v>
                </c:pt>
                <c:pt idx="11370">
                  <c:v>90000</c:v>
                </c:pt>
                <c:pt idx="11371">
                  <c:v>90000</c:v>
                </c:pt>
                <c:pt idx="11372">
                  <c:v>90000</c:v>
                </c:pt>
                <c:pt idx="11373">
                  <c:v>315000</c:v>
                </c:pt>
                <c:pt idx="11374">
                  <c:v>67500</c:v>
                </c:pt>
                <c:pt idx="11375">
                  <c:v>108000</c:v>
                </c:pt>
                <c:pt idx="11376">
                  <c:v>135000</c:v>
                </c:pt>
                <c:pt idx="11377">
                  <c:v>540000</c:v>
                </c:pt>
                <c:pt idx="11378">
                  <c:v>90000</c:v>
                </c:pt>
                <c:pt idx="11379">
                  <c:v>247500</c:v>
                </c:pt>
                <c:pt idx="11380">
                  <c:v>315000</c:v>
                </c:pt>
                <c:pt idx="11381">
                  <c:v>112500</c:v>
                </c:pt>
                <c:pt idx="11382">
                  <c:v>202500</c:v>
                </c:pt>
                <c:pt idx="11383">
                  <c:v>238500</c:v>
                </c:pt>
                <c:pt idx="11384">
                  <c:v>94500</c:v>
                </c:pt>
                <c:pt idx="11385">
                  <c:v>90000</c:v>
                </c:pt>
                <c:pt idx="11386">
                  <c:v>292500</c:v>
                </c:pt>
                <c:pt idx="11387">
                  <c:v>202500</c:v>
                </c:pt>
                <c:pt idx="11388">
                  <c:v>292500</c:v>
                </c:pt>
                <c:pt idx="11389">
                  <c:v>270000</c:v>
                </c:pt>
                <c:pt idx="11390">
                  <c:v>180000</c:v>
                </c:pt>
                <c:pt idx="11391">
                  <c:v>135000</c:v>
                </c:pt>
                <c:pt idx="11392">
                  <c:v>292500</c:v>
                </c:pt>
                <c:pt idx="11393">
                  <c:v>126000</c:v>
                </c:pt>
                <c:pt idx="11394">
                  <c:v>202500</c:v>
                </c:pt>
                <c:pt idx="11395">
                  <c:v>292500</c:v>
                </c:pt>
                <c:pt idx="11396">
                  <c:v>688500</c:v>
                </c:pt>
                <c:pt idx="11397">
                  <c:v>157500</c:v>
                </c:pt>
                <c:pt idx="11398">
                  <c:v>67500</c:v>
                </c:pt>
                <c:pt idx="11399">
                  <c:v>99000</c:v>
                </c:pt>
                <c:pt idx="11400">
                  <c:v>180000</c:v>
                </c:pt>
                <c:pt idx="11401">
                  <c:v>225000</c:v>
                </c:pt>
                <c:pt idx="11402">
                  <c:v>135000</c:v>
                </c:pt>
                <c:pt idx="11403">
                  <c:v>135000</c:v>
                </c:pt>
                <c:pt idx="11404">
                  <c:v>157500</c:v>
                </c:pt>
                <c:pt idx="11405">
                  <c:v>202500</c:v>
                </c:pt>
                <c:pt idx="11406">
                  <c:v>112500</c:v>
                </c:pt>
                <c:pt idx="11407">
                  <c:v>112500</c:v>
                </c:pt>
                <c:pt idx="11408">
                  <c:v>202500</c:v>
                </c:pt>
                <c:pt idx="11409">
                  <c:v>247500</c:v>
                </c:pt>
                <c:pt idx="11410">
                  <c:v>126000</c:v>
                </c:pt>
                <c:pt idx="11411">
                  <c:v>139500</c:v>
                </c:pt>
                <c:pt idx="11412">
                  <c:v>157500</c:v>
                </c:pt>
                <c:pt idx="11413">
                  <c:v>315000</c:v>
                </c:pt>
                <c:pt idx="11414">
                  <c:v>262800</c:v>
                </c:pt>
                <c:pt idx="11415">
                  <c:v>225000</c:v>
                </c:pt>
                <c:pt idx="11416">
                  <c:v>103500</c:v>
                </c:pt>
                <c:pt idx="11417">
                  <c:v>225000</c:v>
                </c:pt>
                <c:pt idx="11418">
                  <c:v>157500</c:v>
                </c:pt>
                <c:pt idx="11419">
                  <c:v>900000</c:v>
                </c:pt>
                <c:pt idx="11420">
                  <c:v>135000</c:v>
                </c:pt>
                <c:pt idx="11421">
                  <c:v>135000</c:v>
                </c:pt>
                <c:pt idx="11422">
                  <c:v>225000</c:v>
                </c:pt>
                <c:pt idx="11423">
                  <c:v>135000</c:v>
                </c:pt>
                <c:pt idx="11424">
                  <c:v>270000</c:v>
                </c:pt>
                <c:pt idx="11425">
                  <c:v>119250</c:v>
                </c:pt>
                <c:pt idx="11426">
                  <c:v>202500</c:v>
                </c:pt>
                <c:pt idx="11427">
                  <c:v>112500</c:v>
                </c:pt>
                <c:pt idx="11428">
                  <c:v>202500</c:v>
                </c:pt>
                <c:pt idx="11429">
                  <c:v>157500</c:v>
                </c:pt>
                <c:pt idx="11430">
                  <c:v>225000</c:v>
                </c:pt>
                <c:pt idx="11431">
                  <c:v>202500</c:v>
                </c:pt>
                <c:pt idx="11432">
                  <c:v>67500</c:v>
                </c:pt>
                <c:pt idx="11433">
                  <c:v>67500</c:v>
                </c:pt>
                <c:pt idx="11434">
                  <c:v>135000</c:v>
                </c:pt>
                <c:pt idx="11435">
                  <c:v>508500</c:v>
                </c:pt>
                <c:pt idx="11436">
                  <c:v>112500</c:v>
                </c:pt>
                <c:pt idx="11437">
                  <c:v>157500</c:v>
                </c:pt>
                <c:pt idx="11438">
                  <c:v>103500</c:v>
                </c:pt>
                <c:pt idx="11439">
                  <c:v>112500</c:v>
                </c:pt>
                <c:pt idx="11440">
                  <c:v>157500</c:v>
                </c:pt>
                <c:pt idx="11441">
                  <c:v>126000</c:v>
                </c:pt>
                <c:pt idx="11442">
                  <c:v>99000</c:v>
                </c:pt>
                <c:pt idx="11443">
                  <c:v>112500</c:v>
                </c:pt>
                <c:pt idx="11444">
                  <c:v>135000</c:v>
                </c:pt>
                <c:pt idx="11445">
                  <c:v>202500</c:v>
                </c:pt>
                <c:pt idx="11446">
                  <c:v>99000</c:v>
                </c:pt>
                <c:pt idx="11447">
                  <c:v>117000</c:v>
                </c:pt>
                <c:pt idx="11448">
                  <c:v>112500</c:v>
                </c:pt>
                <c:pt idx="11449">
                  <c:v>117000</c:v>
                </c:pt>
                <c:pt idx="11450">
                  <c:v>67500</c:v>
                </c:pt>
                <c:pt idx="11451">
                  <c:v>229500</c:v>
                </c:pt>
                <c:pt idx="11452">
                  <c:v>112500</c:v>
                </c:pt>
                <c:pt idx="11453">
                  <c:v>315000</c:v>
                </c:pt>
                <c:pt idx="11454">
                  <c:v>450000</c:v>
                </c:pt>
                <c:pt idx="11455">
                  <c:v>225000</c:v>
                </c:pt>
                <c:pt idx="11456">
                  <c:v>90000</c:v>
                </c:pt>
                <c:pt idx="11457">
                  <c:v>103500</c:v>
                </c:pt>
                <c:pt idx="11458">
                  <c:v>72000</c:v>
                </c:pt>
                <c:pt idx="11459">
                  <c:v>495000</c:v>
                </c:pt>
                <c:pt idx="11460">
                  <c:v>193500</c:v>
                </c:pt>
                <c:pt idx="11461">
                  <c:v>135000</c:v>
                </c:pt>
                <c:pt idx="11462">
                  <c:v>315000</c:v>
                </c:pt>
                <c:pt idx="11463">
                  <c:v>315000</c:v>
                </c:pt>
                <c:pt idx="11464">
                  <c:v>189000</c:v>
                </c:pt>
                <c:pt idx="11465">
                  <c:v>157500</c:v>
                </c:pt>
                <c:pt idx="11466">
                  <c:v>315000</c:v>
                </c:pt>
                <c:pt idx="11467">
                  <c:v>135000</c:v>
                </c:pt>
                <c:pt idx="11468">
                  <c:v>135000</c:v>
                </c:pt>
                <c:pt idx="11469">
                  <c:v>112500</c:v>
                </c:pt>
                <c:pt idx="11470">
                  <c:v>80100</c:v>
                </c:pt>
                <c:pt idx="11471">
                  <c:v>166500</c:v>
                </c:pt>
                <c:pt idx="11472">
                  <c:v>225000</c:v>
                </c:pt>
                <c:pt idx="11473">
                  <c:v>202500</c:v>
                </c:pt>
                <c:pt idx="11474">
                  <c:v>202500</c:v>
                </c:pt>
                <c:pt idx="11475">
                  <c:v>72000</c:v>
                </c:pt>
                <c:pt idx="11476">
                  <c:v>117450</c:v>
                </c:pt>
                <c:pt idx="11477">
                  <c:v>112500</c:v>
                </c:pt>
                <c:pt idx="11478">
                  <c:v>58500</c:v>
                </c:pt>
                <c:pt idx="11479">
                  <c:v>90000</c:v>
                </c:pt>
                <c:pt idx="11480">
                  <c:v>202500</c:v>
                </c:pt>
                <c:pt idx="11481">
                  <c:v>270000</c:v>
                </c:pt>
                <c:pt idx="11482">
                  <c:v>112500</c:v>
                </c:pt>
                <c:pt idx="11483">
                  <c:v>315000</c:v>
                </c:pt>
                <c:pt idx="11484">
                  <c:v>157500</c:v>
                </c:pt>
                <c:pt idx="11485">
                  <c:v>67500</c:v>
                </c:pt>
                <c:pt idx="11486">
                  <c:v>90000</c:v>
                </c:pt>
                <c:pt idx="11487">
                  <c:v>112500</c:v>
                </c:pt>
                <c:pt idx="11488">
                  <c:v>135000</c:v>
                </c:pt>
                <c:pt idx="11489">
                  <c:v>180000</c:v>
                </c:pt>
                <c:pt idx="11490">
                  <c:v>157500</c:v>
                </c:pt>
                <c:pt idx="11491">
                  <c:v>112500</c:v>
                </c:pt>
                <c:pt idx="11492">
                  <c:v>198000</c:v>
                </c:pt>
                <c:pt idx="11493">
                  <c:v>58500</c:v>
                </c:pt>
                <c:pt idx="11494">
                  <c:v>130500</c:v>
                </c:pt>
                <c:pt idx="11495">
                  <c:v>180000</c:v>
                </c:pt>
                <c:pt idx="11496">
                  <c:v>292500</c:v>
                </c:pt>
                <c:pt idx="11497">
                  <c:v>229500</c:v>
                </c:pt>
                <c:pt idx="11498">
                  <c:v>135000</c:v>
                </c:pt>
                <c:pt idx="11499">
                  <c:v>90000</c:v>
                </c:pt>
                <c:pt idx="11500">
                  <c:v>202500</c:v>
                </c:pt>
                <c:pt idx="11501">
                  <c:v>94500</c:v>
                </c:pt>
                <c:pt idx="11502">
                  <c:v>135000</c:v>
                </c:pt>
                <c:pt idx="11503">
                  <c:v>112500</c:v>
                </c:pt>
                <c:pt idx="11504">
                  <c:v>292500</c:v>
                </c:pt>
                <c:pt idx="11505">
                  <c:v>382500</c:v>
                </c:pt>
                <c:pt idx="11506">
                  <c:v>63000</c:v>
                </c:pt>
                <c:pt idx="11507">
                  <c:v>121500</c:v>
                </c:pt>
                <c:pt idx="11508">
                  <c:v>270000</c:v>
                </c:pt>
                <c:pt idx="11509">
                  <c:v>247500</c:v>
                </c:pt>
                <c:pt idx="11510">
                  <c:v>180000</c:v>
                </c:pt>
                <c:pt idx="11511">
                  <c:v>180000</c:v>
                </c:pt>
                <c:pt idx="11512">
                  <c:v>360000</c:v>
                </c:pt>
                <c:pt idx="11513">
                  <c:v>85500</c:v>
                </c:pt>
                <c:pt idx="11514">
                  <c:v>103500</c:v>
                </c:pt>
                <c:pt idx="11515">
                  <c:v>225000</c:v>
                </c:pt>
                <c:pt idx="11516">
                  <c:v>85500</c:v>
                </c:pt>
                <c:pt idx="11517">
                  <c:v>184500</c:v>
                </c:pt>
                <c:pt idx="11518">
                  <c:v>180000</c:v>
                </c:pt>
                <c:pt idx="11519">
                  <c:v>225000</c:v>
                </c:pt>
                <c:pt idx="11520">
                  <c:v>135000</c:v>
                </c:pt>
                <c:pt idx="11521">
                  <c:v>112500</c:v>
                </c:pt>
                <c:pt idx="11522">
                  <c:v>112500</c:v>
                </c:pt>
                <c:pt idx="11523">
                  <c:v>135000</c:v>
                </c:pt>
                <c:pt idx="11524">
                  <c:v>135000</c:v>
                </c:pt>
                <c:pt idx="11525">
                  <c:v>135000</c:v>
                </c:pt>
                <c:pt idx="11526">
                  <c:v>108000</c:v>
                </c:pt>
                <c:pt idx="11527">
                  <c:v>90000</c:v>
                </c:pt>
                <c:pt idx="11528">
                  <c:v>108000</c:v>
                </c:pt>
                <c:pt idx="11529">
                  <c:v>180000</c:v>
                </c:pt>
                <c:pt idx="11530">
                  <c:v>58500</c:v>
                </c:pt>
                <c:pt idx="11531">
                  <c:v>112500</c:v>
                </c:pt>
                <c:pt idx="11532">
                  <c:v>247500</c:v>
                </c:pt>
                <c:pt idx="11533">
                  <c:v>225000</c:v>
                </c:pt>
                <c:pt idx="11534">
                  <c:v>180000</c:v>
                </c:pt>
                <c:pt idx="11535">
                  <c:v>315000</c:v>
                </c:pt>
                <c:pt idx="11536">
                  <c:v>81000</c:v>
                </c:pt>
                <c:pt idx="11537">
                  <c:v>180000</c:v>
                </c:pt>
                <c:pt idx="11538">
                  <c:v>202500</c:v>
                </c:pt>
                <c:pt idx="11539">
                  <c:v>180000</c:v>
                </c:pt>
                <c:pt idx="11540">
                  <c:v>157500</c:v>
                </c:pt>
                <c:pt idx="11541">
                  <c:v>157500</c:v>
                </c:pt>
                <c:pt idx="11542">
                  <c:v>103500</c:v>
                </c:pt>
                <c:pt idx="11543">
                  <c:v>225000</c:v>
                </c:pt>
                <c:pt idx="11544">
                  <c:v>112500</c:v>
                </c:pt>
                <c:pt idx="11545">
                  <c:v>202500</c:v>
                </c:pt>
                <c:pt idx="11546">
                  <c:v>225000</c:v>
                </c:pt>
                <c:pt idx="11547">
                  <c:v>225000</c:v>
                </c:pt>
                <c:pt idx="11548">
                  <c:v>157500</c:v>
                </c:pt>
                <c:pt idx="11549">
                  <c:v>157500</c:v>
                </c:pt>
                <c:pt idx="11550">
                  <c:v>189000</c:v>
                </c:pt>
                <c:pt idx="11551">
                  <c:v>112500</c:v>
                </c:pt>
                <c:pt idx="11552">
                  <c:v>202500</c:v>
                </c:pt>
                <c:pt idx="11553">
                  <c:v>108000</c:v>
                </c:pt>
                <c:pt idx="11554">
                  <c:v>202500</c:v>
                </c:pt>
                <c:pt idx="11555">
                  <c:v>180000</c:v>
                </c:pt>
                <c:pt idx="11556">
                  <c:v>112500</c:v>
                </c:pt>
                <c:pt idx="11557">
                  <c:v>157500</c:v>
                </c:pt>
                <c:pt idx="11558">
                  <c:v>76500</c:v>
                </c:pt>
                <c:pt idx="11559">
                  <c:v>135000</c:v>
                </c:pt>
                <c:pt idx="11560">
                  <c:v>90000</c:v>
                </c:pt>
                <c:pt idx="11561">
                  <c:v>67500</c:v>
                </c:pt>
                <c:pt idx="11562">
                  <c:v>135000</c:v>
                </c:pt>
                <c:pt idx="11563">
                  <c:v>180000</c:v>
                </c:pt>
                <c:pt idx="11564">
                  <c:v>153000</c:v>
                </c:pt>
                <c:pt idx="11565">
                  <c:v>328500</c:v>
                </c:pt>
                <c:pt idx="11566">
                  <c:v>90000</c:v>
                </c:pt>
                <c:pt idx="11567">
                  <c:v>180000</c:v>
                </c:pt>
                <c:pt idx="11568">
                  <c:v>180000</c:v>
                </c:pt>
                <c:pt idx="11569">
                  <c:v>157500</c:v>
                </c:pt>
                <c:pt idx="11570">
                  <c:v>135000</c:v>
                </c:pt>
                <c:pt idx="11571">
                  <c:v>112500</c:v>
                </c:pt>
                <c:pt idx="11572">
                  <c:v>45000</c:v>
                </c:pt>
                <c:pt idx="11573">
                  <c:v>157500</c:v>
                </c:pt>
                <c:pt idx="11574">
                  <c:v>225000</c:v>
                </c:pt>
                <c:pt idx="11575">
                  <c:v>81000</c:v>
                </c:pt>
                <c:pt idx="11576">
                  <c:v>225000</c:v>
                </c:pt>
                <c:pt idx="11577">
                  <c:v>121500</c:v>
                </c:pt>
                <c:pt idx="11578">
                  <c:v>126000</c:v>
                </c:pt>
                <c:pt idx="11579">
                  <c:v>225000</c:v>
                </c:pt>
                <c:pt idx="11580">
                  <c:v>202500</c:v>
                </c:pt>
                <c:pt idx="11581">
                  <c:v>90000</c:v>
                </c:pt>
                <c:pt idx="11582">
                  <c:v>405000</c:v>
                </c:pt>
                <c:pt idx="11583">
                  <c:v>81000</c:v>
                </c:pt>
                <c:pt idx="11584">
                  <c:v>292500</c:v>
                </c:pt>
                <c:pt idx="11585">
                  <c:v>180000</c:v>
                </c:pt>
                <c:pt idx="11586">
                  <c:v>225000</c:v>
                </c:pt>
                <c:pt idx="11587">
                  <c:v>189000</c:v>
                </c:pt>
                <c:pt idx="11588">
                  <c:v>67500</c:v>
                </c:pt>
                <c:pt idx="11589">
                  <c:v>157500</c:v>
                </c:pt>
                <c:pt idx="11590">
                  <c:v>193500</c:v>
                </c:pt>
                <c:pt idx="11591">
                  <c:v>247500</c:v>
                </c:pt>
                <c:pt idx="11592">
                  <c:v>315000</c:v>
                </c:pt>
                <c:pt idx="11593">
                  <c:v>135000</c:v>
                </c:pt>
                <c:pt idx="11594">
                  <c:v>166500</c:v>
                </c:pt>
                <c:pt idx="11595">
                  <c:v>112500</c:v>
                </c:pt>
                <c:pt idx="11596">
                  <c:v>216000</c:v>
                </c:pt>
                <c:pt idx="11597">
                  <c:v>211500</c:v>
                </c:pt>
                <c:pt idx="11598">
                  <c:v>135000</c:v>
                </c:pt>
                <c:pt idx="11599">
                  <c:v>76500</c:v>
                </c:pt>
                <c:pt idx="11600">
                  <c:v>76500</c:v>
                </c:pt>
                <c:pt idx="11601">
                  <c:v>157500</c:v>
                </c:pt>
                <c:pt idx="11602">
                  <c:v>202500</c:v>
                </c:pt>
                <c:pt idx="11603">
                  <c:v>121500</c:v>
                </c:pt>
                <c:pt idx="11604">
                  <c:v>47700</c:v>
                </c:pt>
                <c:pt idx="11605">
                  <c:v>225000</c:v>
                </c:pt>
                <c:pt idx="11606">
                  <c:v>270000</c:v>
                </c:pt>
                <c:pt idx="11607">
                  <c:v>157500</c:v>
                </c:pt>
                <c:pt idx="11608">
                  <c:v>72000</c:v>
                </c:pt>
                <c:pt idx="11609">
                  <c:v>67500</c:v>
                </c:pt>
                <c:pt idx="11610">
                  <c:v>85500</c:v>
                </c:pt>
                <c:pt idx="11611">
                  <c:v>270000</c:v>
                </c:pt>
                <c:pt idx="11612">
                  <c:v>112500</c:v>
                </c:pt>
                <c:pt idx="11613">
                  <c:v>180000</c:v>
                </c:pt>
                <c:pt idx="11614">
                  <c:v>76500</c:v>
                </c:pt>
                <c:pt idx="11615">
                  <c:v>135000</c:v>
                </c:pt>
                <c:pt idx="11616">
                  <c:v>116550</c:v>
                </c:pt>
                <c:pt idx="11617">
                  <c:v>67500</c:v>
                </c:pt>
                <c:pt idx="11618">
                  <c:v>103500</c:v>
                </c:pt>
                <c:pt idx="11619">
                  <c:v>180000</c:v>
                </c:pt>
                <c:pt idx="11620">
                  <c:v>180000</c:v>
                </c:pt>
                <c:pt idx="11621">
                  <c:v>180000</c:v>
                </c:pt>
                <c:pt idx="11622">
                  <c:v>157500</c:v>
                </c:pt>
                <c:pt idx="11623">
                  <c:v>135000</c:v>
                </c:pt>
                <c:pt idx="11624">
                  <c:v>108000</c:v>
                </c:pt>
                <c:pt idx="11625">
                  <c:v>126000</c:v>
                </c:pt>
                <c:pt idx="11626">
                  <c:v>103500</c:v>
                </c:pt>
                <c:pt idx="11627">
                  <c:v>148500</c:v>
                </c:pt>
                <c:pt idx="11628">
                  <c:v>81000</c:v>
                </c:pt>
                <c:pt idx="11629">
                  <c:v>157500</c:v>
                </c:pt>
                <c:pt idx="11630">
                  <c:v>112500</c:v>
                </c:pt>
                <c:pt idx="11631">
                  <c:v>112500</c:v>
                </c:pt>
                <c:pt idx="11632">
                  <c:v>60750</c:v>
                </c:pt>
                <c:pt idx="11633">
                  <c:v>121500</c:v>
                </c:pt>
                <c:pt idx="11634">
                  <c:v>180000</c:v>
                </c:pt>
                <c:pt idx="11635">
                  <c:v>157500</c:v>
                </c:pt>
                <c:pt idx="11636">
                  <c:v>54000</c:v>
                </c:pt>
                <c:pt idx="11637">
                  <c:v>225000</c:v>
                </c:pt>
                <c:pt idx="11638">
                  <c:v>180000</c:v>
                </c:pt>
                <c:pt idx="11639">
                  <c:v>202500</c:v>
                </c:pt>
                <c:pt idx="11640">
                  <c:v>112500</c:v>
                </c:pt>
                <c:pt idx="11641">
                  <c:v>225000</c:v>
                </c:pt>
                <c:pt idx="11642">
                  <c:v>265234.5</c:v>
                </c:pt>
                <c:pt idx="11643">
                  <c:v>180000</c:v>
                </c:pt>
                <c:pt idx="11644">
                  <c:v>157500</c:v>
                </c:pt>
                <c:pt idx="11645">
                  <c:v>225000</c:v>
                </c:pt>
                <c:pt idx="11646">
                  <c:v>81000</c:v>
                </c:pt>
                <c:pt idx="11647">
                  <c:v>90000</c:v>
                </c:pt>
                <c:pt idx="11648">
                  <c:v>121500</c:v>
                </c:pt>
                <c:pt idx="11649">
                  <c:v>67500</c:v>
                </c:pt>
                <c:pt idx="11650">
                  <c:v>135000</c:v>
                </c:pt>
                <c:pt idx="11651">
                  <c:v>72000</c:v>
                </c:pt>
                <c:pt idx="11652">
                  <c:v>292500</c:v>
                </c:pt>
                <c:pt idx="11653">
                  <c:v>202500</c:v>
                </c:pt>
                <c:pt idx="11654">
                  <c:v>67500</c:v>
                </c:pt>
                <c:pt idx="11655">
                  <c:v>225000</c:v>
                </c:pt>
                <c:pt idx="11656">
                  <c:v>135000</c:v>
                </c:pt>
                <c:pt idx="11657">
                  <c:v>247500</c:v>
                </c:pt>
                <c:pt idx="11658">
                  <c:v>180000</c:v>
                </c:pt>
                <c:pt idx="11659">
                  <c:v>148500</c:v>
                </c:pt>
                <c:pt idx="11660">
                  <c:v>180000</c:v>
                </c:pt>
                <c:pt idx="11661">
                  <c:v>148500</c:v>
                </c:pt>
                <c:pt idx="11662">
                  <c:v>135000</c:v>
                </c:pt>
                <c:pt idx="11663">
                  <c:v>225000</c:v>
                </c:pt>
                <c:pt idx="11664">
                  <c:v>112500</c:v>
                </c:pt>
                <c:pt idx="11665">
                  <c:v>225000</c:v>
                </c:pt>
                <c:pt idx="11666">
                  <c:v>63000</c:v>
                </c:pt>
                <c:pt idx="11667">
                  <c:v>256500</c:v>
                </c:pt>
                <c:pt idx="11668">
                  <c:v>135000</c:v>
                </c:pt>
                <c:pt idx="11669">
                  <c:v>40500</c:v>
                </c:pt>
                <c:pt idx="11670">
                  <c:v>225000</c:v>
                </c:pt>
                <c:pt idx="11671">
                  <c:v>247500</c:v>
                </c:pt>
                <c:pt idx="11672">
                  <c:v>157500</c:v>
                </c:pt>
                <c:pt idx="11673">
                  <c:v>67500</c:v>
                </c:pt>
                <c:pt idx="11674">
                  <c:v>135000</c:v>
                </c:pt>
                <c:pt idx="11675">
                  <c:v>112500</c:v>
                </c:pt>
                <c:pt idx="11676">
                  <c:v>225000</c:v>
                </c:pt>
                <c:pt idx="11677">
                  <c:v>135000</c:v>
                </c:pt>
                <c:pt idx="11678">
                  <c:v>157500</c:v>
                </c:pt>
                <c:pt idx="11679">
                  <c:v>90000</c:v>
                </c:pt>
                <c:pt idx="11680">
                  <c:v>135000</c:v>
                </c:pt>
                <c:pt idx="11681">
                  <c:v>72000</c:v>
                </c:pt>
                <c:pt idx="11682">
                  <c:v>202500</c:v>
                </c:pt>
                <c:pt idx="11683">
                  <c:v>157500</c:v>
                </c:pt>
                <c:pt idx="11684">
                  <c:v>85500</c:v>
                </c:pt>
                <c:pt idx="11685">
                  <c:v>144000</c:v>
                </c:pt>
                <c:pt idx="11686">
                  <c:v>157500</c:v>
                </c:pt>
                <c:pt idx="11687">
                  <c:v>81000</c:v>
                </c:pt>
                <c:pt idx="11688">
                  <c:v>119250</c:v>
                </c:pt>
                <c:pt idx="11689">
                  <c:v>135000</c:v>
                </c:pt>
                <c:pt idx="11690">
                  <c:v>130500</c:v>
                </c:pt>
                <c:pt idx="11691">
                  <c:v>157500</c:v>
                </c:pt>
                <c:pt idx="11692">
                  <c:v>225000</c:v>
                </c:pt>
                <c:pt idx="11693">
                  <c:v>166500</c:v>
                </c:pt>
                <c:pt idx="11694">
                  <c:v>112500</c:v>
                </c:pt>
                <c:pt idx="11695">
                  <c:v>112500</c:v>
                </c:pt>
                <c:pt idx="11696">
                  <c:v>45000</c:v>
                </c:pt>
                <c:pt idx="11697">
                  <c:v>139500</c:v>
                </c:pt>
                <c:pt idx="11698">
                  <c:v>157500</c:v>
                </c:pt>
                <c:pt idx="11699">
                  <c:v>180000</c:v>
                </c:pt>
                <c:pt idx="11700">
                  <c:v>225000</c:v>
                </c:pt>
                <c:pt idx="11701">
                  <c:v>180000</c:v>
                </c:pt>
                <c:pt idx="11702">
                  <c:v>135000</c:v>
                </c:pt>
                <c:pt idx="11703">
                  <c:v>180000</c:v>
                </c:pt>
                <c:pt idx="11704">
                  <c:v>180000</c:v>
                </c:pt>
                <c:pt idx="11705">
                  <c:v>112500</c:v>
                </c:pt>
                <c:pt idx="11706">
                  <c:v>135000</c:v>
                </c:pt>
                <c:pt idx="11707">
                  <c:v>360000</c:v>
                </c:pt>
                <c:pt idx="11708">
                  <c:v>180000</c:v>
                </c:pt>
                <c:pt idx="11709">
                  <c:v>157500</c:v>
                </c:pt>
                <c:pt idx="11710">
                  <c:v>81000</c:v>
                </c:pt>
                <c:pt idx="11711">
                  <c:v>175500</c:v>
                </c:pt>
                <c:pt idx="11712">
                  <c:v>63000</c:v>
                </c:pt>
                <c:pt idx="11713">
                  <c:v>180000</c:v>
                </c:pt>
                <c:pt idx="11714">
                  <c:v>117000</c:v>
                </c:pt>
                <c:pt idx="11715">
                  <c:v>247500</c:v>
                </c:pt>
                <c:pt idx="11716">
                  <c:v>112500</c:v>
                </c:pt>
                <c:pt idx="11717">
                  <c:v>180000</c:v>
                </c:pt>
                <c:pt idx="11718">
                  <c:v>135000</c:v>
                </c:pt>
                <c:pt idx="11719">
                  <c:v>90000</c:v>
                </c:pt>
                <c:pt idx="11720">
                  <c:v>225000</c:v>
                </c:pt>
                <c:pt idx="11721">
                  <c:v>37350</c:v>
                </c:pt>
                <c:pt idx="11722">
                  <c:v>90000</c:v>
                </c:pt>
                <c:pt idx="11723">
                  <c:v>94050</c:v>
                </c:pt>
                <c:pt idx="11724">
                  <c:v>252000</c:v>
                </c:pt>
                <c:pt idx="11725">
                  <c:v>180000</c:v>
                </c:pt>
                <c:pt idx="11726">
                  <c:v>157500</c:v>
                </c:pt>
                <c:pt idx="11727">
                  <c:v>157500</c:v>
                </c:pt>
                <c:pt idx="11728">
                  <c:v>180000</c:v>
                </c:pt>
                <c:pt idx="11729">
                  <c:v>135000</c:v>
                </c:pt>
                <c:pt idx="11730">
                  <c:v>247500</c:v>
                </c:pt>
                <c:pt idx="11731">
                  <c:v>157500</c:v>
                </c:pt>
                <c:pt idx="11732">
                  <c:v>135000</c:v>
                </c:pt>
                <c:pt idx="11733">
                  <c:v>112500</c:v>
                </c:pt>
                <c:pt idx="11734">
                  <c:v>157500</c:v>
                </c:pt>
                <c:pt idx="11735">
                  <c:v>157500</c:v>
                </c:pt>
                <c:pt idx="11736">
                  <c:v>135000</c:v>
                </c:pt>
                <c:pt idx="11737">
                  <c:v>90000</c:v>
                </c:pt>
                <c:pt idx="11738">
                  <c:v>360000</c:v>
                </c:pt>
                <c:pt idx="11739">
                  <c:v>112500</c:v>
                </c:pt>
                <c:pt idx="11740">
                  <c:v>270000</c:v>
                </c:pt>
                <c:pt idx="11741">
                  <c:v>144000</c:v>
                </c:pt>
                <c:pt idx="11742">
                  <c:v>202500</c:v>
                </c:pt>
                <c:pt idx="11743">
                  <c:v>157500</c:v>
                </c:pt>
                <c:pt idx="11744">
                  <c:v>135000</c:v>
                </c:pt>
                <c:pt idx="11745">
                  <c:v>112500</c:v>
                </c:pt>
                <c:pt idx="11746">
                  <c:v>112500</c:v>
                </c:pt>
                <c:pt idx="11747">
                  <c:v>58500</c:v>
                </c:pt>
                <c:pt idx="11748">
                  <c:v>180000</c:v>
                </c:pt>
                <c:pt idx="11749">
                  <c:v>135000</c:v>
                </c:pt>
                <c:pt idx="11750">
                  <c:v>112500</c:v>
                </c:pt>
                <c:pt idx="11751">
                  <c:v>135000</c:v>
                </c:pt>
                <c:pt idx="11752">
                  <c:v>382500</c:v>
                </c:pt>
                <c:pt idx="11753">
                  <c:v>90000</c:v>
                </c:pt>
                <c:pt idx="11754">
                  <c:v>67500</c:v>
                </c:pt>
                <c:pt idx="11755">
                  <c:v>72000</c:v>
                </c:pt>
                <c:pt idx="11756">
                  <c:v>112500</c:v>
                </c:pt>
                <c:pt idx="11757">
                  <c:v>121500</c:v>
                </c:pt>
                <c:pt idx="11758">
                  <c:v>90000</c:v>
                </c:pt>
                <c:pt idx="11759">
                  <c:v>112500</c:v>
                </c:pt>
                <c:pt idx="11760">
                  <c:v>81000</c:v>
                </c:pt>
                <c:pt idx="11761">
                  <c:v>211500</c:v>
                </c:pt>
                <c:pt idx="11762">
                  <c:v>121500</c:v>
                </c:pt>
                <c:pt idx="11763">
                  <c:v>49500</c:v>
                </c:pt>
                <c:pt idx="11764">
                  <c:v>234000</c:v>
                </c:pt>
                <c:pt idx="11765">
                  <c:v>180000</c:v>
                </c:pt>
                <c:pt idx="11766">
                  <c:v>180000</c:v>
                </c:pt>
                <c:pt idx="11767">
                  <c:v>87750</c:v>
                </c:pt>
                <c:pt idx="11768">
                  <c:v>135000</c:v>
                </c:pt>
                <c:pt idx="11769">
                  <c:v>252000</c:v>
                </c:pt>
                <c:pt idx="11770">
                  <c:v>90000</c:v>
                </c:pt>
                <c:pt idx="11771">
                  <c:v>135000</c:v>
                </c:pt>
                <c:pt idx="11772">
                  <c:v>135000</c:v>
                </c:pt>
                <c:pt idx="11773">
                  <c:v>121500</c:v>
                </c:pt>
                <c:pt idx="11774">
                  <c:v>202500</c:v>
                </c:pt>
                <c:pt idx="11775">
                  <c:v>117000</c:v>
                </c:pt>
                <c:pt idx="11776">
                  <c:v>157500</c:v>
                </c:pt>
                <c:pt idx="11777">
                  <c:v>306000</c:v>
                </c:pt>
                <c:pt idx="11778">
                  <c:v>171000</c:v>
                </c:pt>
                <c:pt idx="11779">
                  <c:v>135000</c:v>
                </c:pt>
                <c:pt idx="11780">
                  <c:v>112500</c:v>
                </c:pt>
                <c:pt idx="11781">
                  <c:v>225000</c:v>
                </c:pt>
                <c:pt idx="11782">
                  <c:v>112500</c:v>
                </c:pt>
                <c:pt idx="11783">
                  <c:v>135000</c:v>
                </c:pt>
                <c:pt idx="11784">
                  <c:v>166500</c:v>
                </c:pt>
                <c:pt idx="11785">
                  <c:v>315000</c:v>
                </c:pt>
                <c:pt idx="11786">
                  <c:v>157500</c:v>
                </c:pt>
                <c:pt idx="11787">
                  <c:v>81000</c:v>
                </c:pt>
                <c:pt idx="11788">
                  <c:v>54000</c:v>
                </c:pt>
                <c:pt idx="11789">
                  <c:v>81000</c:v>
                </c:pt>
                <c:pt idx="11790">
                  <c:v>198000</c:v>
                </c:pt>
                <c:pt idx="11791">
                  <c:v>157500</c:v>
                </c:pt>
                <c:pt idx="11792">
                  <c:v>103500</c:v>
                </c:pt>
                <c:pt idx="11793">
                  <c:v>135000</c:v>
                </c:pt>
                <c:pt idx="11794">
                  <c:v>135000</c:v>
                </c:pt>
                <c:pt idx="11795">
                  <c:v>157500</c:v>
                </c:pt>
                <c:pt idx="11796">
                  <c:v>90000</c:v>
                </c:pt>
                <c:pt idx="11797">
                  <c:v>76500</c:v>
                </c:pt>
                <c:pt idx="11798">
                  <c:v>112500</c:v>
                </c:pt>
                <c:pt idx="11799">
                  <c:v>270000</c:v>
                </c:pt>
                <c:pt idx="11800">
                  <c:v>360000</c:v>
                </c:pt>
                <c:pt idx="11801">
                  <c:v>157500</c:v>
                </c:pt>
                <c:pt idx="11802">
                  <c:v>157500</c:v>
                </c:pt>
                <c:pt idx="11803">
                  <c:v>166500</c:v>
                </c:pt>
                <c:pt idx="11804">
                  <c:v>126000</c:v>
                </c:pt>
                <c:pt idx="11805">
                  <c:v>157500</c:v>
                </c:pt>
                <c:pt idx="11806">
                  <c:v>90000</c:v>
                </c:pt>
                <c:pt idx="11807">
                  <c:v>157500</c:v>
                </c:pt>
                <c:pt idx="11808">
                  <c:v>90000</c:v>
                </c:pt>
                <c:pt idx="11809">
                  <c:v>211500</c:v>
                </c:pt>
                <c:pt idx="11810">
                  <c:v>157500</c:v>
                </c:pt>
                <c:pt idx="11811">
                  <c:v>193500</c:v>
                </c:pt>
                <c:pt idx="11812">
                  <c:v>180000</c:v>
                </c:pt>
                <c:pt idx="11813">
                  <c:v>180000</c:v>
                </c:pt>
                <c:pt idx="11814">
                  <c:v>112500</c:v>
                </c:pt>
                <c:pt idx="11815">
                  <c:v>337500</c:v>
                </c:pt>
                <c:pt idx="11816">
                  <c:v>202500</c:v>
                </c:pt>
                <c:pt idx="11817">
                  <c:v>202500</c:v>
                </c:pt>
                <c:pt idx="11818">
                  <c:v>112500</c:v>
                </c:pt>
                <c:pt idx="11819">
                  <c:v>306000</c:v>
                </c:pt>
                <c:pt idx="11820">
                  <c:v>135000</c:v>
                </c:pt>
                <c:pt idx="11821">
                  <c:v>166500</c:v>
                </c:pt>
                <c:pt idx="11822">
                  <c:v>135000</c:v>
                </c:pt>
                <c:pt idx="11823">
                  <c:v>436500</c:v>
                </c:pt>
                <c:pt idx="11824">
                  <c:v>292500</c:v>
                </c:pt>
                <c:pt idx="11825">
                  <c:v>126000</c:v>
                </c:pt>
                <c:pt idx="11826">
                  <c:v>270000</c:v>
                </c:pt>
                <c:pt idx="11827">
                  <c:v>78916.5</c:v>
                </c:pt>
                <c:pt idx="11828">
                  <c:v>162000</c:v>
                </c:pt>
                <c:pt idx="11829">
                  <c:v>202500</c:v>
                </c:pt>
                <c:pt idx="11830">
                  <c:v>157500</c:v>
                </c:pt>
                <c:pt idx="11831">
                  <c:v>126000</c:v>
                </c:pt>
                <c:pt idx="11832">
                  <c:v>112500</c:v>
                </c:pt>
                <c:pt idx="11833">
                  <c:v>135000</c:v>
                </c:pt>
                <c:pt idx="11834">
                  <c:v>76500</c:v>
                </c:pt>
                <c:pt idx="11835">
                  <c:v>90000</c:v>
                </c:pt>
                <c:pt idx="11836">
                  <c:v>202500</c:v>
                </c:pt>
                <c:pt idx="11837">
                  <c:v>211500</c:v>
                </c:pt>
                <c:pt idx="11838">
                  <c:v>225000</c:v>
                </c:pt>
                <c:pt idx="11839">
                  <c:v>135000</c:v>
                </c:pt>
                <c:pt idx="11840">
                  <c:v>175500</c:v>
                </c:pt>
                <c:pt idx="11841">
                  <c:v>135000</c:v>
                </c:pt>
                <c:pt idx="11842">
                  <c:v>76500</c:v>
                </c:pt>
                <c:pt idx="11843">
                  <c:v>135000</c:v>
                </c:pt>
                <c:pt idx="11844">
                  <c:v>180000</c:v>
                </c:pt>
                <c:pt idx="11845">
                  <c:v>129600</c:v>
                </c:pt>
                <c:pt idx="11846">
                  <c:v>103500</c:v>
                </c:pt>
                <c:pt idx="11847">
                  <c:v>157500</c:v>
                </c:pt>
                <c:pt idx="11848">
                  <c:v>261000</c:v>
                </c:pt>
                <c:pt idx="11849">
                  <c:v>135000</c:v>
                </c:pt>
                <c:pt idx="11850">
                  <c:v>225000</c:v>
                </c:pt>
                <c:pt idx="11851">
                  <c:v>135000</c:v>
                </c:pt>
                <c:pt idx="11852">
                  <c:v>90000</c:v>
                </c:pt>
                <c:pt idx="11853">
                  <c:v>247500</c:v>
                </c:pt>
                <c:pt idx="11854">
                  <c:v>180000</c:v>
                </c:pt>
                <c:pt idx="11855">
                  <c:v>67500</c:v>
                </c:pt>
                <c:pt idx="11856">
                  <c:v>135000</c:v>
                </c:pt>
                <c:pt idx="11857">
                  <c:v>202500</c:v>
                </c:pt>
                <c:pt idx="11858">
                  <c:v>157500</c:v>
                </c:pt>
                <c:pt idx="11859">
                  <c:v>135000</c:v>
                </c:pt>
                <c:pt idx="11860">
                  <c:v>90000</c:v>
                </c:pt>
                <c:pt idx="11861">
                  <c:v>202500</c:v>
                </c:pt>
                <c:pt idx="11862">
                  <c:v>180000</c:v>
                </c:pt>
                <c:pt idx="11863">
                  <c:v>135000</c:v>
                </c:pt>
                <c:pt idx="11864">
                  <c:v>157500</c:v>
                </c:pt>
                <c:pt idx="11865">
                  <c:v>189000</c:v>
                </c:pt>
                <c:pt idx="11866">
                  <c:v>427500</c:v>
                </c:pt>
                <c:pt idx="11867">
                  <c:v>180000</c:v>
                </c:pt>
                <c:pt idx="11868">
                  <c:v>180000</c:v>
                </c:pt>
                <c:pt idx="11869">
                  <c:v>382500</c:v>
                </c:pt>
                <c:pt idx="11870">
                  <c:v>148500</c:v>
                </c:pt>
                <c:pt idx="11871">
                  <c:v>81000</c:v>
                </c:pt>
                <c:pt idx="11872">
                  <c:v>405000</c:v>
                </c:pt>
                <c:pt idx="11873">
                  <c:v>180000</c:v>
                </c:pt>
                <c:pt idx="11874">
                  <c:v>47250</c:v>
                </c:pt>
                <c:pt idx="11875">
                  <c:v>450000</c:v>
                </c:pt>
                <c:pt idx="11876">
                  <c:v>157500</c:v>
                </c:pt>
                <c:pt idx="11877">
                  <c:v>202500</c:v>
                </c:pt>
                <c:pt idx="11878">
                  <c:v>117000</c:v>
                </c:pt>
                <c:pt idx="11879">
                  <c:v>135000</c:v>
                </c:pt>
                <c:pt idx="11880">
                  <c:v>98100</c:v>
                </c:pt>
                <c:pt idx="11881">
                  <c:v>135000</c:v>
                </c:pt>
                <c:pt idx="11882">
                  <c:v>315000</c:v>
                </c:pt>
                <c:pt idx="11883">
                  <c:v>112500</c:v>
                </c:pt>
                <c:pt idx="11884">
                  <c:v>157500</c:v>
                </c:pt>
                <c:pt idx="11885">
                  <c:v>135000</c:v>
                </c:pt>
                <c:pt idx="11886">
                  <c:v>112500</c:v>
                </c:pt>
                <c:pt idx="11887">
                  <c:v>156150</c:v>
                </c:pt>
                <c:pt idx="11888">
                  <c:v>135000</c:v>
                </c:pt>
                <c:pt idx="11889">
                  <c:v>126000</c:v>
                </c:pt>
                <c:pt idx="11890">
                  <c:v>346275</c:v>
                </c:pt>
                <c:pt idx="11891">
                  <c:v>135000</c:v>
                </c:pt>
                <c:pt idx="11892">
                  <c:v>112500</c:v>
                </c:pt>
                <c:pt idx="11893">
                  <c:v>157500</c:v>
                </c:pt>
                <c:pt idx="11894">
                  <c:v>247500</c:v>
                </c:pt>
                <c:pt idx="11895">
                  <c:v>112500</c:v>
                </c:pt>
                <c:pt idx="11896">
                  <c:v>90000</c:v>
                </c:pt>
                <c:pt idx="11897">
                  <c:v>112500</c:v>
                </c:pt>
                <c:pt idx="11898">
                  <c:v>135000</c:v>
                </c:pt>
                <c:pt idx="11899">
                  <c:v>270000</c:v>
                </c:pt>
                <c:pt idx="11900">
                  <c:v>270000</c:v>
                </c:pt>
                <c:pt idx="11901">
                  <c:v>135000</c:v>
                </c:pt>
                <c:pt idx="11902">
                  <c:v>112500</c:v>
                </c:pt>
                <c:pt idx="11903">
                  <c:v>135000</c:v>
                </c:pt>
                <c:pt idx="11904">
                  <c:v>135000</c:v>
                </c:pt>
                <c:pt idx="11905">
                  <c:v>94500</c:v>
                </c:pt>
                <c:pt idx="11906">
                  <c:v>85500</c:v>
                </c:pt>
                <c:pt idx="11907">
                  <c:v>90000</c:v>
                </c:pt>
                <c:pt idx="11908">
                  <c:v>90000</c:v>
                </c:pt>
                <c:pt idx="11909">
                  <c:v>180000</c:v>
                </c:pt>
                <c:pt idx="11910">
                  <c:v>225000</c:v>
                </c:pt>
                <c:pt idx="11911">
                  <c:v>49500</c:v>
                </c:pt>
                <c:pt idx="11912">
                  <c:v>76500</c:v>
                </c:pt>
                <c:pt idx="11913">
                  <c:v>135000</c:v>
                </c:pt>
                <c:pt idx="11914">
                  <c:v>290250</c:v>
                </c:pt>
                <c:pt idx="11915">
                  <c:v>180000</c:v>
                </c:pt>
                <c:pt idx="11916">
                  <c:v>81000</c:v>
                </c:pt>
                <c:pt idx="11917">
                  <c:v>168241.5</c:v>
                </c:pt>
                <c:pt idx="11918">
                  <c:v>247500</c:v>
                </c:pt>
                <c:pt idx="11919">
                  <c:v>270000</c:v>
                </c:pt>
                <c:pt idx="11920">
                  <c:v>112500</c:v>
                </c:pt>
                <c:pt idx="11921">
                  <c:v>157500</c:v>
                </c:pt>
                <c:pt idx="11922">
                  <c:v>202500</c:v>
                </c:pt>
                <c:pt idx="11923">
                  <c:v>292500</c:v>
                </c:pt>
                <c:pt idx="11924">
                  <c:v>112500</c:v>
                </c:pt>
                <c:pt idx="11925">
                  <c:v>225000</c:v>
                </c:pt>
                <c:pt idx="11926">
                  <c:v>162000</c:v>
                </c:pt>
                <c:pt idx="11927">
                  <c:v>135000</c:v>
                </c:pt>
                <c:pt idx="11928">
                  <c:v>360000</c:v>
                </c:pt>
                <c:pt idx="11929">
                  <c:v>135000</c:v>
                </c:pt>
                <c:pt idx="11930">
                  <c:v>135000</c:v>
                </c:pt>
                <c:pt idx="11931">
                  <c:v>157500</c:v>
                </c:pt>
                <c:pt idx="11932">
                  <c:v>112500</c:v>
                </c:pt>
                <c:pt idx="11933">
                  <c:v>67500</c:v>
                </c:pt>
                <c:pt idx="11934">
                  <c:v>207000</c:v>
                </c:pt>
                <c:pt idx="11935">
                  <c:v>225000</c:v>
                </c:pt>
                <c:pt idx="11936">
                  <c:v>234000</c:v>
                </c:pt>
                <c:pt idx="11937">
                  <c:v>157500</c:v>
                </c:pt>
                <c:pt idx="11938">
                  <c:v>90000</c:v>
                </c:pt>
                <c:pt idx="11939">
                  <c:v>225000</c:v>
                </c:pt>
                <c:pt idx="11940">
                  <c:v>67500</c:v>
                </c:pt>
                <c:pt idx="11941">
                  <c:v>144000</c:v>
                </c:pt>
                <c:pt idx="11942">
                  <c:v>315000</c:v>
                </c:pt>
                <c:pt idx="11943">
                  <c:v>112500</c:v>
                </c:pt>
                <c:pt idx="11944">
                  <c:v>180000</c:v>
                </c:pt>
                <c:pt idx="11945">
                  <c:v>157500</c:v>
                </c:pt>
                <c:pt idx="11946">
                  <c:v>315000</c:v>
                </c:pt>
                <c:pt idx="11947">
                  <c:v>72000</c:v>
                </c:pt>
                <c:pt idx="11948">
                  <c:v>112500</c:v>
                </c:pt>
                <c:pt idx="11949">
                  <c:v>347400</c:v>
                </c:pt>
                <c:pt idx="11950">
                  <c:v>135000</c:v>
                </c:pt>
                <c:pt idx="11951">
                  <c:v>103500</c:v>
                </c:pt>
                <c:pt idx="11952">
                  <c:v>90000</c:v>
                </c:pt>
                <c:pt idx="11953">
                  <c:v>180000</c:v>
                </c:pt>
                <c:pt idx="11954">
                  <c:v>157500</c:v>
                </c:pt>
                <c:pt idx="11955">
                  <c:v>135000</c:v>
                </c:pt>
                <c:pt idx="11956">
                  <c:v>193500</c:v>
                </c:pt>
                <c:pt idx="11957">
                  <c:v>63000</c:v>
                </c:pt>
                <c:pt idx="11958">
                  <c:v>90000</c:v>
                </c:pt>
                <c:pt idx="11959">
                  <c:v>225000</c:v>
                </c:pt>
                <c:pt idx="11960">
                  <c:v>81000</c:v>
                </c:pt>
                <c:pt idx="11961">
                  <c:v>180000</c:v>
                </c:pt>
                <c:pt idx="11962">
                  <c:v>180000</c:v>
                </c:pt>
                <c:pt idx="11963">
                  <c:v>202500</c:v>
                </c:pt>
                <c:pt idx="11964">
                  <c:v>112500</c:v>
                </c:pt>
                <c:pt idx="11965">
                  <c:v>180000</c:v>
                </c:pt>
                <c:pt idx="11966">
                  <c:v>58500</c:v>
                </c:pt>
                <c:pt idx="11967">
                  <c:v>157500</c:v>
                </c:pt>
                <c:pt idx="11968">
                  <c:v>139500</c:v>
                </c:pt>
                <c:pt idx="11969">
                  <c:v>360000</c:v>
                </c:pt>
                <c:pt idx="11970">
                  <c:v>180000</c:v>
                </c:pt>
                <c:pt idx="11971">
                  <c:v>117000</c:v>
                </c:pt>
                <c:pt idx="11972">
                  <c:v>112500</c:v>
                </c:pt>
                <c:pt idx="11973">
                  <c:v>90000</c:v>
                </c:pt>
                <c:pt idx="11974">
                  <c:v>180000</c:v>
                </c:pt>
                <c:pt idx="11975">
                  <c:v>49500</c:v>
                </c:pt>
                <c:pt idx="11976">
                  <c:v>121500</c:v>
                </c:pt>
                <c:pt idx="11977">
                  <c:v>225000</c:v>
                </c:pt>
                <c:pt idx="11978">
                  <c:v>126000</c:v>
                </c:pt>
                <c:pt idx="11979">
                  <c:v>76500</c:v>
                </c:pt>
                <c:pt idx="11980">
                  <c:v>112500</c:v>
                </c:pt>
                <c:pt idx="11981">
                  <c:v>103500</c:v>
                </c:pt>
                <c:pt idx="11982">
                  <c:v>382500</c:v>
                </c:pt>
                <c:pt idx="11983">
                  <c:v>90000</c:v>
                </c:pt>
                <c:pt idx="11984">
                  <c:v>45000</c:v>
                </c:pt>
                <c:pt idx="11985">
                  <c:v>225000</c:v>
                </c:pt>
                <c:pt idx="11986">
                  <c:v>135000</c:v>
                </c:pt>
                <c:pt idx="11987">
                  <c:v>270000</c:v>
                </c:pt>
                <c:pt idx="11988">
                  <c:v>135000</c:v>
                </c:pt>
                <c:pt idx="11989">
                  <c:v>180000</c:v>
                </c:pt>
                <c:pt idx="11990">
                  <c:v>112500</c:v>
                </c:pt>
                <c:pt idx="11991">
                  <c:v>81000</c:v>
                </c:pt>
                <c:pt idx="11992">
                  <c:v>270000</c:v>
                </c:pt>
                <c:pt idx="11993">
                  <c:v>270000</c:v>
                </c:pt>
                <c:pt idx="11994">
                  <c:v>112500</c:v>
                </c:pt>
                <c:pt idx="11995">
                  <c:v>180000</c:v>
                </c:pt>
                <c:pt idx="11996">
                  <c:v>157500</c:v>
                </c:pt>
                <c:pt idx="11997">
                  <c:v>112500</c:v>
                </c:pt>
                <c:pt idx="11998">
                  <c:v>157500</c:v>
                </c:pt>
                <c:pt idx="11999">
                  <c:v>180000</c:v>
                </c:pt>
                <c:pt idx="12000">
                  <c:v>157500</c:v>
                </c:pt>
                <c:pt idx="12001">
                  <c:v>193500</c:v>
                </c:pt>
                <c:pt idx="12002">
                  <c:v>112500</c:v>
                </c:pt>
                <c:pt idx="12003">
                  <c:v>157500</c:v>
                </c:pt>
                <c:pt idx="12004">
                  <c:v>292500</c:v>
                </c:pt>
                <c:pt idx="12005">
                  <c:v>315000</c:v>
                </c:pt>
                <c:pt idx="12006">
                  <c:v>292500</c:v>
                </c:pt>
                <c:pt idx="12007">
                  <c:v>147600</c:v>
                </c:pt>
                <c:pt idx="12008">
                  <c:v>112500</c:v>
                </c:pt>
                <c:pt idx="12009">
                  <c:v>270000</c:v>
                </c:pt>
                <c:pt idx="12010">
                  <c:v>247500</c:v>
                </c:pt>
                <c:pt idx="12011">
                  <c:v>135000</c:v>
                </c:pt>
                <c:pt idx="12012">
                  <c:v>112500</c:v>
                </c:pt>
                <c:pt idx="12013">
                  <c:v>112500</c:v>
                </c:pt>
                <c:pt idx="12014">
                  <c:v>135000</c:v>
                </c:pt>
                <c:pt idx="12015">
                  <c:v>135000</c:v>
                </c:pt>
                <c:pt idx="12016">
                  <c:v>90000</c:v>
                </c:pt>
                <c:pt idx="12017">
                  <c:v>157500</c:v>
                </c:pt>
                <c:pt idx="12018">
                  <c:v>126000</c:v>
                </c:pt>
                <c:pt idx="12019">
                  <c:v>135000</c:v>
                </c:pt>
                <c:pt idx="12020">
                  <c:v>157500</c:v>
                </c:pt>
                <c:pt idx="12021">
                  <c:v>211500</c:v>
                </c:pt>
                <c:pt idx="12022">
                  <c:v>270000</c:v>
                </c:pt>
                <c:pt idx="12023">
                  <c:v>135000</c:v>
                </c:pt>
                <c:pt idx="12024">
                  <c:v>157500</c:v>
                </c:pt>
                <c:pt idx="12025">
                  <c:v>180000</c:v>
                </c:pt>
                <c:pt idx="12026">
                  <c:v>112500</c:v>
                </c:pt>
                <c:pt idx="12027">
                  <c:v>117000</c:v>
                </c:pt>
                <c:pt idx="12028">
                  <c:v>112500</c:v>
                </c:pt>
                <c:pt idx="12029">
                  <c:v>450000</c:v>
                </c:pt>
                <c:pt idx="12030">
                  <c:v>202500</c:v>
                </c:pt>
                <c:pt idx="12031">
                  <c:v>207000</c:v>
                </c:pt>
                <c:pt idx="12032">
                  <c:v>247500</c:v>
                </c:pt>
                <c:pt idx="12033">
                  <c:v>121500</c:v>
                </c:pt>
                <c:pt idx="12034">
                  <c:v>157500</c:v>
                </c:pt>
                <c:pt idx="12035">
                  <c:v>144000</c:v>
                </c:pt>
                <c:pt idx="12036">
                  <c:v>360000</c:v>
                </c:pt>
                <c:pt idx="12037">
                  <c:v>202500</c:v>
                </c:pt>
                <c:pt idx="12038">
                  <c:v>90000</c:v>
                </c:pt>
                <c:pt idx="12039">
                  <c:v>112500</c:v>
                </c:pt>
                <c:pt idx="12040">
                  <c:v>135000</c:v>
                </c:pt>
                <c:pt idx="12041">
                  <c:v>126000</c:v>
                </c:pt>
                <c:pt idx="12042">
                  <c:v>240750</c:v>
                </c:pt>
                <c:pt idx="12043">
                  <c:v>90000</c:v>
                </c:pt>
                <c:pt idx="12044">
                  <c:v>112500</c:v>
                </c:pt>
                <c:pt idx="12045">
                  <c:v>157500</c:v>
                </c:pt>
                <c:pt idx="12046">
                  <c:v>76500</c:v>
                </c:pt>
                <c:pt idx="12047">
                  <c:v>225000</c:v>
                </c:pt>
                <c:pt idx="12048">
                  <c:v>180000</c:v>
                </c:pt>
                <c:pt idx="12049">
                  <c:v>157500</c:v>
                </c:pt>
                <c:pt idx="12050">
                  <c:v>90000</c:v>
                </c:pt>
                <c:pt idx="12051">
                  <c:v>90000</c:v>
                </c:pt>
                <c:pt idx="12052">
                  <c:v>76500</c:v>
                </c:pt>
                <c:pt idx="12053">
                  <c:v>135000</c:v>
                </c:pt>
                <c:pt idx="12054">
                  <c:v>99000</c:v>
                </c:pt>
                <c:pt idx="12055">
                  <c:v>225000</c:v>
                </c:pt>
                <c:pt idx="12056">
                  <c:v>121500</c:v>
                </c:pt>
                <c:pt idx="12057">
                  <c:v>157500</c:v>
                </c:pt>
                <c:pt idx="12058">
                  <c:v>270000</c:v>
                </c:pt>
                <c:pt idx="12059">
                  <c:v>126000</c:v>
                </c:pt>
                <c:pt idx="12060">
                  <c:v>40500</c:v>
                </c:pt>
                <c:pt idx="12061">
                  <c:v>225000</c:v>
                </c:pt>
                <c:pt idx="12062">
                  <c:v>117000</c:v>
                </c:pt>
                <c:pt idx="12063">
                  <c:v>99000</c:v>
                </c:pt>
                <c:pt idx="12064">
                  <c:v>90000</c:v>
                </c:pt>
                <c:pt idx="12065">
                  <c:v>112500</c:v>
                </c:pt>
                <c:pt idx="12066">
                  <c:v>157500</c:v>
                </c:pt>
                <c:pt idx="12067">
                  <c:v>90000</c:v>
                </c:pt>
                <c:pt idx="12068">
                  <c:v>315000</c:v>
                </c:pt>
                <c:pt idx="12069">
                  <c:v>202500</c:v>
                </c:pt>
                <c:pt idx="12070">
                  <c:v>112500</c:v>
                </c:pt>
                <c:pt idx="12071">
                  <c:v>81000</c:v>
                </c:pt>
                <c:pt idx="12072">
                  <c:v>112500</c:v>
                </c:pt>
                <c:pt idx="12073">
                  <c:v>112500</c:v>
                </c:pt>
                <c:pt idx="12074">
                  <c:v>180000</c:v>
                </c:pt>
                <c:pt idx="12075">
                  <c:v>135000</c:v>
                </c:pt>
                <c:pt idx="12076">
                  <c:v>90000</c:v>
                </c:pt>
                <c:pt idx="12077">
                  <c:v>225000</c:v>
                </c:pt>
                <c:pt idx="12078">
                  <c:v>157500</c:v>
                </c:pt>
                <c:pt idx="12079">
                  <c:v>130500</c:v>
                </c:pt>
                <c:pt idx="12080">
                  <c:v>112500</c:v>
                </c:pt>
                <c:pt idx="12081">
                  <c:v>45000</c:v>
                </c:pt>
                <c:pt idx="12082">
                  <c:v>126000</c:v>
                </c:pt>
                <c:pt idx="12083">
                  <c:v>90000</c:v>
                </c:pt>
                <c:pt idx="12084">
                  <c:v>180000</c:v>
                </c:pt>
                <c:pt idx="12085">
                  <c:v>90000</c:v>
                </c:pt>
                <c:pt idx="12086">
                  <c:v>76500</c:v>
                </c:pt>
                <c:pt idx="12087">
                  <c:v>54000</c:v>
                </c:pt>
                <c:pt idx="12088">
                  <c:v>135000</c:v>
                </c:pt>
                <c:pt idx="12089">
                  <c:v>90612</c:v>
                </c:pt>
                <c:pt idx="12090">
                  <c:v>103500</c:v>
                </c:pt>
                <c:pt idx="12091">
                  <c:v>112500</c:v>
                </c:pt>
                <c:pt idx="12092">
                  <c:v>112500</c:v>
                </c:pt>
                <c:pt idx="12093">
                  <c:v>135000</c:v>
                </c:pt>
                <c:pt idx="12094">
                  <c:v>166500</c:v>
                </c:pt>
                <c:pt idx="12095">
                  <c:v>180000</c:v>
                </c:pt>
                <c:pt idx="12096">
                  <c:v>225000</c:v>
                </c:pt>
                <c:pt idx="12097">
                  <c:v>76500</c:v>
                </c:pt>
                <c:pt idx="12098">
                  <c:v>274500</c:v>
                </c:pt>
                <c:pt idx="12099">
                  <c:v>90000</c:v>
                </c:pt>
                <c:pt idx="12100">
                  <c:v>234000</c:v>
                </c:pt>
                <c:pt idx="12101">
                  <c:v>202500</c:v>
                </c:pt>
                <c:pt idx="12102">
                  <c:v>112500</c:v>
                </c:pt>
                <c:pt idx="12103">
                  <c:v>108000</c:v>
                </c:pt>
                <c:pt idx="12104">
                  <c:v>225000</c:v>
                </c:pt>
                <c:pt idx="12105">
                  <c:v>189000</c:v>
                </c:pt>
                <c:pt idx="12106">
                  <c:v>135000</c:v>
                </c:pt>
                <c:pt idx="12107">
                  <c:v>90000</c:v>
                </c:pt>
                <c:pt idx="12108">
                  <c:v>76500</c:v>
                </c:pt>
                <c:pt idx="12109">
                  <c:v>157500</c:v>
                </c:pt>
                <c:pt idx="12110">
                  <c:v>112500</c:v>
                </c:pt>
                <c:pt idx="12111">
                  <c:v>135000</c:v>
                </c:pt>
                <c:pt idx="12112">
                  <c:v>126000</c:v>
                </c:pt>
                <c:pt idx="12113">
                  <c:v>270000</c:v>
                </c:pt>
                <c:pt idx="12114">
                  <c:v>135000</c:v>
                </c:pt>
                <c:pt idx="12115">
                  <c:v>135000</c:v>
                </c:pt>
                <c:pt idx="12116">
                  <c:v>144000</c:v>
                </c:pt>
                <c:pt idx="12117">
                  <c:v>112500</c:v>
                </c:pt>
                <c:pt idx="12118">
                  <c:v>135000</c:v>
                </c:pt>
                <c:pt idx="12119">
                  <c:v>81000</c:v>
                </c:pt>
                <c:pt idx="12120">
                  <c:v>76500</c:v>
                </c:pt>
                <c:pt idx="12121">
                  <c:v>405000</c:v>
                </c:pt>
                <c:pt idx="12122">
                  <c:v>157500</c:v>
                </c:pt>
                <c:pt idx="12123">
                  <c:v>225000</c:v>
                </c:pt>
                <c:pt idx="12124">
                  <c:v>112500</c:v>
                </c:pt>
                <c:pt idx="12125">
                  <c:v>76500</c:v>
                </c:pt>
                <c:pt idx="12126">
                  <c:v>270000</c:v>
                </c:pt>
                <c:pt idx="12127">
                  <c:v>211500</c:v>
                </c:pt>
                <c:pt idx="12128">
                  <c:v>67500</c:v>
                </c:pt>
                <c:pt idx="12129">
                  <c:v>90000</c:v>
                </c:pt>
                <c:pt idx="12130">
                  <c:v>215100</c:v>
                </c:pt>
                <c:pt idx="12131">
                  <c:v>157500</c:v>
                </c:pt>
                <c:pt idx="12132">
                  <c:v>112500</c:v>
                </c:pt>
                <c:pt idx="12133">
                  <c:v>135000</c:v>
                </c:pt>
                <c:pt idx="12134">
                  <c:v>180000</c:v>
                </c:pt>
                <c:pt idx="12135">
                  <c:v>189000</c:v>
                </c:pt>
                <c:pt idx="12136">
                  <c:v>67500</c:v>
                </c:pt>
                <c:pt idx="12137">
                  <c:v>189000</c:v>
                </c:pt>
                <c:pt idx="12138">
                  <c:v>180000</c:v>
                </c:pt>
                <c:pt idx="12139">
                  <c:v>135000</c:v>
                </c:pt>
                <c:pt idx="12140">
                  <c:v>157500</c:v>
                </c:pt>
                <c:pt idx="12141">
                  <c:v>157500</c:v>
                </c:pt>
                <c:pt idx="12142">
                  <c:v>72000</c:v>
                </c:pt>
                <c:pt idx="12143">
                  <c:v>135000</c:v>
                </c:pt>
                <c:pt idx="12144">
                  <c:v>157500</c:v>
                </c:pt>
                <c:pt idx="12145">
                  <c:v>157500</c:v>
                </c:pt>
                <c:pt idx="12146">
                  <c:v>202500</c:v>
                </c:pt>
                <c:pt idx="12147">
                  <c:v>202500</c:v>
                </c:pt>
                <c:pt idx="12148">
                  <c:v>121500</c:v>
                </c:pt>
                <c:pt idx="12149">
                  <c:v>270000</c:v>
                </c:pt>
                <c:pt idx="12150">
                  <c:v>112500</c:v>
                </c:pt>
                <c:pt idx="12151">
                  <c:v>45000</c:v>
                </c:pt>
                <c:pt idx="12152">
                  <c:v>135000</c:v>
                </c:pt>
                <c:pt idx="12153">
                  <c:v>202500</c:v>
                </c:pt>
                <c:pt idx="12154">
                  <c:v>90000</c:v>
                </c:pt>
                <c:pt idx="12155">
                  <c:v>238500</c:v>
                </c:pt>
                <c:pt idx="12156">
                  <c:v>180000</c:v>
                </c:pt>
                <c:pt idx="12157">
                  <c:v>67500</c:v>
                </c:pt>
                <c:pt idx="12158">
                  <c:v>103500</c:v>
                </c:pt>
                <c:pt idx="12159">
                  <c:v>270000</c:v>
                </c:pt>
                <c:pt idx="12160">
                  <c:v>67500</c:v>
                </c:pt>
                <c:pt idx="12161">
                  <c:v>117000</c:v>
                </c:pt>
                <c:pt idx="12162">
                  <c:v>112500</c:v>
                </c:pt>
                <c:pt idx="12163">
                  <c:v>247500</c:v>
                </c:pt>
                <c:pt idx="12164">
                  <c:v>54000</c:v>
                </c:pt>
                <c:pt idx="12165">
                  <c:v>90000</c:v>
                </c:pt>
                <c:pt idx="12166">
                  <c:v>135000</c:v>
                </c:pt>
                <c:pt idx="12167">
                  <c:v>117000</c:v>
                </c:pt>
                <c:pt idx="12168">
                  <c:v>135000</c:v>
                </c:pt>
                <c:pt idx="12169">
                  <c:v>67500</c:v>
                </c:pt>
                <c:pt idx="12170">
                  <c:v>67500</c:v>
                </c:pt>
                <c:pt idx="12171">
                  <c:v>175500</c:v>
                </c:pt>
                <c:pt idx="12172">
                  <c:v>135000</c:v>
                </c:pt>
                <c:pt idx="12173">
                  <c:v>112500</c:v>
                </c:pt>
                <c:pt idx="12174">
                  <c:v>99000</c:v>
                </c:pt>
                <c:pt idx="12175">
                  <c:v>148500</c:v>
                </c:pt>
                <c:pt idx="12176">
                  <c:v>103500</c:v>
                </c:pt>
                <c:pt idx="12177">
                  <c:v>67500</c:v>
                </c:pt>
                <c:pt idx="12178">
                  <c:v>157500</c:v>
                </c:pt>
                <c:pt idx="12179">
                  <c:v>225000</c:v>
                </c:pt>
                <c:pt idx="12180">
                  <c:v>90000</c:v>
                </c:pt>
                <c:pt idx="12181">
                  <c:v>157500</c:v>
                </c:pt>
                <c:pt idx="12182">
                  <c:v>225000</c:v>
                </c:pt>
                <c:pt idx="12183">
                  <c:v>360000</c:v>
                </c:pt>
                <c:pt idx="12184">
                  <c:v>135000</c:v>
                </c:pt>
                <c:pt idx="12185">
                  <c:v>360000</c:v>
                </c:pt>
                <c:pt idx="12186">
                  <c:v>90000</c:v>
                </c:pt>
                <c:pt idx="12187">
                  <c:v>81000</c:v>
                </c:pt>
                <c:pt idx="12188">
                  <c:v>90000</c:v>
                </c:pt>
                <c:pt idx="12189">
                  <c:v>117000</c:v>
                </c:pt>
                <c:pt idx="12190">
                  <c:v>135000</c:v>
                </c:pt>
                <c:pt idx="12191">
                  <c:v>90000</c:v>
                </c:pt>
                <c:pt idx="12192">
                  <c:v>76500</c:v>
                </c:pt>
                <c:pt idx="12193">
                  <c:v>243000</c:v>
                </c:pt>
                <c:pt idx="12194">
                  <c:v>67500</c:v>
                </c:pt>
                <c:pt idx="12195">
                  <c:v>450000</c:v>
                </c:pt>
                <c:pt idx="12196">
                  <c:v>117000</c:v>
                </c:pt>
                <c:pt idx="12197">
                  <c:v>270000</c:v>
                </c:pt>
                <c:pt idx="12198">
                  <c:v>135000</c:v>
                </c:pt>
                <c:pt idx="12199">
                  <c:v>135000</c:v>
                </c:pt>
                <c:pt idx="12200">
                  <c:v>135000</c:v>
                </c:pt>
                <c:pt idx="12201">
                  <c:v>202500</c:v>
                </c:pt>
                <c:pt idx="12202">
                  <c:v>112500</c:v>
                </c:pt>
                <c:pt idx="12203">
                  <c:v>103500</c:v>
                </c:pt>
                <c:pt idx="12204">
                  <c:v>382500</c:v>
                </c:pt>
                <c:pt idx="12205">
                  <c:v>180000</c:v>
                </c:pt>
                <c:pt idx="12206">
                  <c:v>135000</c:v>
                </c:pt>
                <c:pt idx="12207">
                  <c:v>540000</c:v>
                </c:pt>
                <c:pt idx="12208">
                  <c:v>675000</c:v>
                </c:pt>
                <c:pt idx="12209">
                  <c:v>157500</c:v>
                </c:pt>
                <c:pt idx="12210">
                  <c:v>103500</c:v>
                </c:pt>
                <c:pt idx="12211">
                  <c:v>315000</c:v>
                </c:pt>
                <c:pt idx="12212">
                  <c:v>171000</c:v>
                </c:pt>
                <c:pt idx="12213">
                  <c:v>180000</c:v>
                </c:pt>
                <c:pt idx="12214">
                  <c:v>157500</c:v>
                </c:pt>
                <c:pt idx="12215">
                  <c:v>157500</c:v>
                </c:pt>
                <c:pt idx="12216">
                  <c:v>67500</c:v>
                </c:pt>
                <c:pt idx="12217">
                  <c:v>256500</c:v>
                </c:pt>
                <c:pt idx="12218">
                  <c:v>67500</c:v>
                </c:pt>
                <c:pt idx="12219">
                  <c:v>202500</c:v>
                </c:pt>
                <c:pt idx="12220">
                  <c:v>180000</c:v>
                </c:pt>
                <c:pt idx="12221">
                  <c:v>225000</c:v>
                </c:pt>
                <c:pt idx="12222">
                  <c:v>202500</c:v>
                </c:pt>
                <c:pt idx="12223">
                  <c:v>270000</c:v>
                </c:pt>
                <c:pt idx="12224">
                  <c:v>90000</c:v>
                </c:pt>
                <c:pt idx="12225">
                  <c:v>90000</c:v>
                </c:pt>
                <c:pt idx="12226">
                  <c:v>180000</c:v>
                </c:pt>
                <c:pt idx="12227">
                  <c:v>247500</c:v>
                </c:pt>
                <c:pt idx="12228">
                  <c:v>112500</c:v>
                </c:pt>
                <c:pt idx="12229">
                  <c:v>234000</c:v>
                </c:pt>
                <c:pt idx="12230">
                  <c:v>202500</c:v>
                </c:pt>
                <c:pt idx="12231">
                  <c:v>112500</c:v>
                </c:pt>
                <c:pt idx="12232">
                  <c:v>180000</c:v>
                </c:pt>
                <c:pt idx="12233">
                  <c:v>180000</c:v>
                </c:pt>
                <c:pt idx="12234">
                  <c:v>247500</c:v>
                </c:pt>
                <c:pt idx="12235">
                  <c:v>225000</c:v>
                </c:pt>
                <c:pt idx="12236">
                  <c:v>112500</c:v>
                </c:pt>
                <c:pt idx="12237">
                  <c:v>180000</c:v>
                </c:pt>
                <c:pt idx="12238">
                  <c:v>135000</c:v>
                </c:pt>
                <c:pt idx="12239">
                  <c:v>360000</c:v>
                </c:pt>
                <c:pt idx="12240">
                  <c:v>135000</c:v>
                </c:pt>
                <c:pt idx="12241">
                  <c:v>112500</c:v>
                </c:pt>
                <c:pt idx="12242">
                  <c:v>90000</c:v>
                </c:pt>
                <c:pt idx="12243">
                  <c:v>144000</c:v>
                </c:pt>
                <c:pt idx="12244">
                  <c:v>135000</c:v>
                </c:pt>
                <c:pt idx="12245">
                  <c:v>247500</c:v>
                </c:pt>
                <c:pt idx="12246">
                  <c:v>90000</c:v>
                </c:pt>
                <c:pt idx="12247">
                  <c:v>112500</c:v>
                </c:pt>
                <c:pt idx="12248">
                  <c:v>247500</c:v>
                </c:pt>
                <c:pt idx="12249">
                  <c:v>202500</c:v>
                </c:pt>
                <c:pt idx="12250">
                  <c:v>112500</c:v>
                </c:pt>
                <c:pt idx="12251">
                  <c:v>135000</c:v>
                </c:pt>
                <c:pt idx="12252">
                  <c:v>135000</c:v>
                </c:pt>
                <c:pt idx="12253">
                  <c:v>135000</c:v>
                </c:pt>
                <c:pt idx="12254">
                  <c:v>157500</c:v>
                </c:pt>
                <c:pt idx="12255">
                  <c:v>67500</c:v>
                </c:pt>
                <c:pt idx="12256">
                  <c:v>112500</c:v>
                </c:pt>
                <c:pt idx="12257">
                  <c:v>135000</c:v>
                </c:pt>
                <c:pt idx="12258">
                  <c:v>112500</c:v>
                </c:pt>
                <c:pt idx="12259">
                  <c:v>112500</c:v>
                </c:pt>
                <c:pt idx="12260">
                  <c:v>45000</c:v>
                </c:pt>
                <c:pt idx="12261">
                  <c:v>171000</c:v>
                </c:pt>
                <c:pt idx="12262">
                  <c:v>180000</c:v>
                </c:pt>
                <c:pt idx="12263">
                  <c:v>180000</c:v>
                </c:pt>
                <c:pt idx="12264">
                  <c:v>337500</c:v>
                </c:pt>
                <c:pt idx="12265">
                  <c:v>135000</c:v>
                </c:pt>
                <c:pt idx="12266">
                  <c:v>112500</c:v>
                </c:pt>
                <c:pt idx="12267">
                  <c:v>121500</c:v>
                </c:pt>
                <c:pt idx="12268">
                  <c:v>85500</c:v>
                </c:pt>
                <c:pt idx="12269">
                  <c:v>135000</c:v>
                </c:pt>
                <c:pt idx="12270">
                  <c:v>270000</c:v>
                </c:pt>
                <c:pt idx="12271">
                  <c:v>180000</c:v>
                </c:pt>
                <c:pt idx="12272">
                  <c:v>56250</c:v>
                </c:pt>
                <c:pt idx="12273">
                  <c:v>180000</c:v>
                </c:pt>
                <c:pt idx="12274">
                  <c:v>90000</c:v>
                </c:pt>
                <c:pt idx="12275">
                  <c:v>87750</c:v>
                </c:pt>
                <c:pt idx="12276">
                  <c:v>135000</c:v>
                </c:pt>
                <c:pt idx="12277">
                  <c:v>148500</c:v>
                </c:pt>
                <c:pt idx="12278">
                  <c:v>103500</c:v>
                </c:pt>
                <c:pt idx="12279">
                  <c:v>103500</c:v>
                </c:pt>
                <c:pt idx="12280">
                  <c:v>90000</c:v>
                </c:pt>
                <c:pt idx="12281">
                  <c:v>153000</c:v>
                </c:pt>
                <c:pt idx="12282">
                  <c:v>135000</c:v>
                </c:pt>
                <c:pt idx="12283">
                  <c:v>292500</c:v>
                </c:pt>
                <c:pt idx="12284">
                  <c:v>166500</c:v>
                </c:pt>
                <c:pt idx="12285">
                  <c:v>225000</c:v>
                </c:pt>
                <c:pt idx="12286">
                  <c:v>180000</c:v>
                </c:pt>
                <c:pt idx="12287">
                  <c:v>135000</c:v>
                </c:pt>
                <c:pt idx="12288">
                  <c:v>121500</c:v>
                </c:pt>
                <c:pt idx="12289">
                  <c:v>135000</c:v>
                </c:pt>
                <c:pt idx="12290">
                  <c:v>202500</c:v>
                </c:pt>
                <c:pt idx="12291">
                  <c:v>126000</c:v>
                </c:pt>
                <c:pt idx="12292">
                  <c:v>157500</c:v>
                </c:pt>
                <c:pt idx="12293">
                  <c:v>175500</c:v>
                </c:pt>
                <c:pt idx="12294">
                  <c:v>157500</c:v>
                </c:pt>
                <c:pt idx="12295">
                  <c:v>135000</c:v>
                </c:pt>
                <c:pt idx="12296">
                  <c:v>157500</c:v>
                </c:pt>
                <c:pt idx="12297">
                  <c:v>180000</c:v>
                </c:pt>
                <c:pt idx="12298">
                  <c:v>121500</c:v>
                </c:pt>
                <c:pt idx="12299">
                  <c:v>112500</c:v>
                </c:pt>
                <c:pt idx="12300">
                  <c:v>135000</c:v>
                </c:pt>
                <c:pt idx="12301">
                  <c:v>126000</c:v>
                </c:pt>
                <c:pt idx="12302">
                  <c:v>180000</c:v>
                </c:pt>
                <c:pt idx="12303">
                  <c:v>72000</c:v>
                </c:pt>
                <c:pt idx="12304">
                  <c:v>202500</c:v>
                </c:pt>
                <c:pt idx="12305">
                  <c:v>157500</c:v>
                </c:pt>
                <c:pt idx="12306">
                  <c:v>90000</c:v>
                </c:pt>
                <c:pt idx="12307">
                  <c:v>112500</c:v>
                </c:pt>
                <c:pt idx="12308">
                  <c:v>112500</c:v>
                </c:pt>
                <c:pt idx="12309">
                  <c:v>112500</c:v>
                </c:pt>
                <c:pt idx="12310">
                  <c:v>81000</c:v>
                </c:pt>
                <c:pt idx="12311">
                  <c:v>49500</c:v>
                </c:pt>
                <c:pt idx="12312">
                  <c:v>157500</c:v>
                </c:pt>
                <c:pt idx="12313">
                  <c:v>270000</c:v>
                </c:pt>
                <c:pt idx="12314">
                  <c:v>90000</c:v>
                </c:pt>
                <c:pt idx="12315">
                  <c:v>157500</c:v>
                </c:pt>
                <c:pt idx="12316">
                  <c:v>135000</c:v>
                </c:pt>
                <c:pt idx="12317">
                  <c:v>207000</c:v>
                </c:pt>
                <c:pt idx="12318">
                  <c:v>180000</c:v>
                </c:pt>
                <c:pt idx="12319">
                  <c:v>85500</c:v>
                </c:pt>
                <c:pt idx="12320">
                  <c:v>225000</c:v>
                </c:pt>
                <c:pt idx="12321">
                  <c:v>157500</c:v>
                </c:pt>
                <c:pt idx="12322">
                  <c:v>225000</c:v>
                </c:pt>
                <c:pt idx="12323">
                  <c:v>157500</c:v>
                </c:pt>
                <c:pt idx="12324">
                  <c:v>180000</c:v>
                </c:pt>
                <c:pt idx="12325">
                  <c:v>157500</c:v>
                </c:pt>
                <c:pt idx="12326">
                  <c:v>135000</c:v>
                </c:pt>
                <c:pt idx="12327">
                  <c:v>112500</c:v>
                </c:pt>
                <c:pt idx="12328">
                  <c:v>270000</c:v>
                </c:pt>
                <c:pt idx="12329">
                  <c:v>135000</c:v>
                </c:pt>
                <c:pt idx="12330">
                  <c:v>135000</c:v>
                </c:pt>
                <c:pt idx="12331">
                  <c:v>112500</c:v>
                </c:pt>
                <c:pt idx="12332">
                  <c:v>65250</c:v>
                </c:pt>
                <c:pt idx="12333">
                  <c:v>67500</c:v>
                </c:pt>
                <c:pt idx="12334">
                  <c:v>99000</c:v>
                </c:pt>
                <c:pt idx="12335">
                  <c:v>225000</c:v>
                </c:pt>
                <c:pt idx="12336">
                  <c:v>180000</c:v>
                </c:pt>
                <c:pt idx="12337">
                  <c:v>180000</c:v>
                </c:pt>
                <c:pt idx="12338">
                  <c:v>360000</c:v>
                </c:pt>
                <c:pt idx="12339">
                  <c:v>225000</c:v>
                </c:pt>
                <c:pt idx="12340">
                  <c:v>180000</c:v>
                </c:pt>
                <c:pt idx="12341">
                  <c:v>103500</c:v>
                </c:pt>
                <c:pt idx="12342">
                  <c:v>180000</c:v>
                </c:pt>
                <c:pt idx="12343">
                  <c:v>90000</c:v>
                </c:pt>
                <c:pt idx="12344">
                  <c:v>112500</c:v>
                </c:pt>
                <c:pt idx="12345">
                  <c:v>81000</c:v>
                </c:pt>
                <c:pt idx="12346">
                  <c:v>135000</c:v>
                </c:pt>
                <c:pt idx="12347">
                  <c:v>90000</c:v>
                </c:pt>
                <c:pt idx="12348">
                  <c:v>67500</c:v>
                </c:pt>
                <c:pt idx="12349">
                  <c:v>135000</c:v>
                </c:pt>
                <c:pt idx="12350">
                  <c:v>135000</c:v>
                </c:pt>
                <c:pt idx="12351">
                  <c:v>171000</c:v>
                </c:pt>
                <c:pt idx="12352">
                  <c:v>202500</c:v>
                </c:pt>
                <c:pt idx="12353">
                  <c:v>166500</c:v>
                </c:pt>
                <c:pt idx="12354">
                  <c:v>112500</c:v>
                </c:pt>
                <c:pt idx="12355">
                  <c:v>225000</c:v>
                </c:pt>
                <c:pt idx="12356">
                  <c:v>32400</c:v>
                </c:pt>
                <c:pt idx="12357">
                  <c:v>112500</c:v>
                </c:pt>
                <c:pt idx="12358">
                  <c:v>225000</c:v>
                </c:pt>
                <c:pt idx="12359">
                  <c:v>135000</c:v>
                </c:pt>
                <c:pt idx="12360">
                  <c:v>90000</c:v>
                </c:pt>
                <c:pt idx="12361">
                  <c:v>157500</c:v>
                </c:pt>
                <c:pt idx="12362">
                  <c:v>112500</c:v>
                </c:pt>
                <c:pt idx="12363">
                  <c:v>72000</c:v>
                </c:pt>
                <c:pt idx="12364">
                  <c:v>337500</c:v>
                </c:pt>
                <c:pt idx="12365">
                  <c:v>100278</c:v>
                </c:pt>
                <c:pt idx="12366">
                  <c:v>202500</c:v>
                </c:pt>
                <c:pt idx="12367">
                  <c:v>99000</c:v>
                </c:pt>
                <c:pt idx="12368">
                  <c:v>90000</c:v>
                </c:pt>
                <c:pt idx="12369">
                  <c:v>315000</c:v>
                </c:pt>
                <c:pt idx="12370">
                  <c:v>38700</c:v>
                </c:pt>
                <c:pt idx="12371">
                  <c:v>112500</c:v>
                </c:pt>
                <c:pt idx="12372">
                  <c:v>157500</c:v>
                </c:pt>
                <c:pt idx="12373">
                  <c:v>108000</c:v>
                </c:pt>
                <c:pt idx="12374">
                  <c:v>180000</c:v>
                </c:pt>
                <c:pt idx="12375">
                  <c:v>90000</c:v>
                </c:pt>
                <c:pt idx="12376">
                  <c:v>135000</c:v>
                </c:pt>
                <c:pt idx="12377">
                  <c:v>157500</c:v>
                </c:pt>
                <c:pt idx="12378">
                  <c:v>67500</c:v>
                </c:pt>
                <c:pt idx="12379">
                  <c:v>81000</c:v>
                </c:pt>
                <c:pt idx="12380">
                  <c:v>90000</c:v>
                </c:pt>
                <c:pt idx="12381">
                  <c:v>225000</c:v>
                </c:pt>
                <c:pt idx="12382">
                  <c:v>157500</c:v>
                </c:pt>
                <c:pt idx="12383">
                  <c:v>157500</c:v>
                </c:pt>
                <c:pt idx="12384">
                  <c:v>135000</c:v>
                </c:pt>
                <c:pt idx="12385">
                  <c:v>90000</c:v>
                </c:pt>
                <c:pt idx="12386">
                  <c:v>225000</c:v>
                </c:pt>
                <c:pt idx="12387">
                  <c:v>157500</c:v>
                </c:pt>
                <c:pt idx="12388">
                  <c:v>202500</c:v>
                </c:pt>
                <c:pt idx="12389">
                  <c:v>225000</c:v>
                </c:pt>
                <c:pt idx="12390">
                  <c:v>112500</c:v>
                </c:pt>
                <c:pt idx="12391">
                  <c:v>112500</c:v>
                </c:pt>
                <c:pt idx="12392">
                  <c:v>45000</c:v>
                </c:pt>
                <c:pt idx="12393">
                  <c:v>250200</c:v>
                </c:pt>
                <c:pt idx="12394">
                  <c:v>247500</c:v>
                </c:pt>
                <c:pt idx="12395">
                  <c:v>90000</c:v>
                </c:pt>
                <c:pt idx="12396">
                  <c:v>112500</c:v>
                </c:pt>
                <c:pt idx="12397">
                  <c:v>90000</c:v>
                </c:pt>
                <c:pt idx="12398">
                  <c:v>90000</c:v>
                </c:pt>
                <c:pt idx="12399">
                  <c:v>207000</c:v>
                </c:pt>
                <c:pt idx="12400">
                  <c:v>216000</c:v>
                </c:pt>
                <c:pt idx="12401">
                  <c:v>60750</c:v>
                </c:pt>
                <c:pt idx="12402">
                  <c:v>157500</c:v>
                </c:pt>
                <c:pt idx="12403">
                  <c:v>67500</c:v>
                </c:pt>
                <c:pt idx="12404">
                  <c:v>180000</c:v>
                </c:pt>
                <c:pt idx="12405">
                  <c:v>405000</c:v>
                </c:pt>
                <c:pt idx="12406">
                  <c:v>270000</c:v>
                </c:pt>
                <c:pt idx="12407">
                  <c:v>67500</c:v>
                </c:pt>
                <c:pt idx="12408">
                  <c:v>67500</c:v>
                </c:pt>
                <c:pt idx="12409">
                  <c:v>225000</c:v>
                </c:pt>
                <c:pt idx="12410">
                  <c:v>81000</c:v>
                </c:pt>
                <c:pt idx="12411">
                  <c:v>135000</c:v>
                </c:pt>
                <c:pt idx="12412">
                  <c:v>202500</c:v>
                </c:pt>
                <c:pt idx="12413">
                  <c:v>99000</c:v>
                </c:pt>
                <c:pt idx="12414">
                  <c:v>121500</c:v>
                </c:pt>
                <c:pt idx="12415">
                  <c:v>67500</c:v>
                </c:pt>
                <c:pt idx="12416">
                  <c:v>157500</c:v>
                </c:pt>
                <c:pt idx="12417">
                  <c:v>360000</c:v>
                </c:pt>
                <c:pt idx="12418">
                  <c:v>202500</c:v>
                </c:pt>
                <c:pt idx="12419">
                  <c:v>90000</c:v>
                </c:pt>
                <c:pt idx="12420">
                  <c:v>90000</c:v>
                </c:pt>
                <c:pt idx="12421">
                  <c:v>180000</c:v>
                </c:pt>
                <c:pt idx="12422">
                  <c:v>63000</c:v>
                </c:pt>
                <c:pt idx="12423">
                  <c:v>202500</c:v>
                </c:pt>
                <c:pt idx="12424">
                  <c:v>405000</c:v>
                </c:pt>
                <c:pt idx="12425">
                  <c:v>135000</c:v>
                </c:pt>
                <c:pt idx="12426">
                  <c:v>135000</c:v>
                </c:pt>
                <c:pt idx="12427">
                  <c:v>90000</c:v>
                </c:pt>
                <c:pt idx="12428">
                  <c:v>67500</c:v>
                </c:pt>
                <c:pt idx="12429">
                  <c:v>270000</c:v>
                </c:pt>
                <c:pt idx="12430">
                  <c:v>180000</c:v>
                </c:pt>
                <c:pt idx="12431">
                  <c:v>157500</c:v>
                </c:pt>
                <c:pt idx="12432">
                  <c:v>121500</c:v>
                </c:pt>
                <c:pt idx="12433">
                  <c:v>360000</c:v>
                </c:pt>
                <c:pt idx="12434">
                  <c:v>315000</c:v>
                </c:pt>
                <c:pt idx="12435">
                  <c:v>198256.5</c:v>
                </c:pt>
                <c:pt idx="12436">
                  <c:v>180000</c:v>
                </c:pt>
                <c:pt idx="12437">
                  <c:v>189000</c:v>
                </c:pt>
                <c:pt idx="12438">
                  <c:v>90000</c:v>
                </c:pt>
                <c:pt idx="12439">
                  <c:v>36000</c:v>
                </c:pt>
                <c:pt idx="12440">
                  <c:v>112500</c:v>
                </c:pt>
                <c:pt idx="12441">
                  <c:v>225000</c:v>
                </c:pt>
                <c:pt idx="12442">
                  <c:v>292500</c:v>
                </c:pt>
                <c:pt idx="12443">
                  <c:v>193500</c:v>
                </c:pt>
                <c:pt idx="12444">
                  <c:v>58500</c:v>
                </c:pt>
                <c:pt idx="12445">
                  <c:v>99000</c:v>
                </c:pt>
                <c:pt idx="12446">
                  <c:v>225000</c:v>
                </c:pt>
                <c:pt idx="12447">
                  <c:v>180000</c:v>
                </c:pt>
                <c:pt idx="12448">
                  <c:v>90000</c:v>
                </c:pt>
                <c:pt idx="12449">
                  <c:v>126000</c:v>
                </c:pt>
                <c:pt idx="12450">
                  <c:v>202500</c:v>
                </c:pt>
                <c:pt idx="12451">
                  <c:v>270000</c:v>
                </c:pt>
                <c:pt idx="12452">
                  <c:v>81000</c:v>
                </c:pt>
                <c:pt idx="12453">
                  <c:v>121500</c:v>
                </c:pt>
                <c:pt idx="12454">
                  <c:v>157500</c:v>
                </c:pt>
                <c:pt idx="12455">
                  <c:v>270000</c:v>
                </c:pt>
                <c:pt idx="12456">
                  <c:v>90000</c:v>
                </c:pt>
                <c:pt idx="12457">
                  <c:v>171000</c:v>
                </c:pt>
                <c:pt idx="12458">
                  <c:v>90000</c:v>
                </c:pt>
                <c:pt idx="12459">
                  <c:v>45000</c:v>
                </c:pt>
                <c:pt idx="12460">
                  <c:v>135000</c:v>
                </c:pt>
                <c:pt idx="12461">
                  <c:v>202500</c:v>
                </c:pt>
                <c:pt idx="12462">
                  <c:v>99000</c:v>
                </c:pt>
                <c:pt idx="12463">
                  <c:v>135000</c:v>
                </c:pt>
                <c:pt idx="12464">
                  <c:v>157500</c:v>
                </c:pt>
                <c:pt idx="12465">
                  <c:v>135000</c:v>
                </c:pt>
                <c:pt idx="12466">
                  <c:v>270000</c:v>
                </c:pt>
                <c:pt idx="12467">
                  <c:v>90000</c:v>
                </c:pt>
                <c:pt idx="12468">
                  <c:v>180000</c:v>
                </c:pt>
                <c:pt idx="12469">
                  <c:v>90000</c:v>
                </c:pt>
                <c:pt idx="12470">
                  <c:v>49500</c:v>
                </c:pt>
                <c:pt idx="12471">
                  <c:v>157500</c:v>
                </c:pt>
                <c:pt idx="12472">
                  <c:v>135000</c:v>
                </c:pt>
                <c:pt idx="12473">
                  <c:v>112500</c:v>
                </c:pt>
                <c:pt idx="12474">
                  <c:v>207000</c:v>
                </c:pt>
                <c:pt idx="12475">
                  <c:v>135000</c:v>
                </c:pt>
                <c:pt idx="12476">
                  <c:v>157500</c:v>
                </c:pt>
                <c:pt idx="12477">
                  <c:v>247500</c:v>
                </c:pt>
                <c:pt idx="12478">
                  <c:v>148500</c:v>
                </c:pt>
                <c:pt idx="12479">
                  <c:v>180000</c:v>
                </c:pt>
                <c:pt idx="12480">
                  <c:v>225000</c:v>
                </c:pt>
                <c:pt idx="12481">
                  <c:v>112500</c:v>
                </c:pt>
                <c:pt idx="12482">
                  <c:v>225000</c:v>
                </c:pt>
                <c:pt idx="12483">
                  <c:v>270000</c:v>
                </c:pt>
                <c:pt idx="12484">
                  <c:v>67500</c:v>
                </c:pt>
                <c:pt idx="12485">
                  <c:v>270000</c:v>
                </c:pt>
                <c:pt idx="12486">
                  <c:v>99000</c:v>
                </c:pt>
                <c:pt idx="12487">
                  <c:v>67500</c:v>
                </c:pt>
                <c:pt idx="12488">
                  <c:v>121500</c:v>
                </c:pt>
                <c:pt idx="12489">
                  <c:v>202500</c:v>
                </c:pt>
                <c:pt idx="12490">
                  <c:v>180000</c:v>
                </c:pt>
                <c:pt idx="12491">
                  <c:v>171000</c:v>
                </c:pt>
                <c:pt idx="12492">
                  <c:v>153000</c:v>
                </c:pt>
                <c:pt idx="12493">
                  <c:v>270000</c:v>
                </c:pt>
                <c:pt idx="12494">
                  <c:v>292500</c:v>
                </c:pt>
                <c:pt idx="12495">
                  <c:v>225000</c:v>
                </c:pt>
                <c:pt idx="12496">
                  <c:v>135000</c:v>
                </c:pt>
                <c:pt idx="12497">
                  <c:v>202500</c:v>
                </c:pt>
                <c:pt idx="12498">
                  <c:v>135000</c:v>
                </c:pt>
                <c:pt idx="12499">
                  <c:v>225000</c:v>
                </c:pt>
                <c:pt idx="12500">
                  <c:v>166500</c:v>
                </c:pt>
                <c:pt idx="12501">
                  <c:v>270000</c:v>
                </c:pt>
                <c:pt idx="12502">
                  <c:v>103500</c:v>
                </c:pt>
                <c:pt idx="12503">
                  <c:v>202500</c:v>
                </c:pt>
                <c:pt idx="12504">
                  <c:v>180000</c:v>
                </c:pt>
                <c:pt idx="12505">
                  <c:v>225000</c:v>
                </c:pt>
                <c:pt idx="12506">
                  <c:v>279000</c:v>
                </c:pt>
                <c:pt idx="12507">
                  <c:v>135000</c:v>
                </c:pt>
                <c:pt idx="12508">
                  <c:v>157500</c:v>
                </c:pt>
                <c:pt idx="12509">
                  <c:v>180000</c:v>
                </c:pt>
                <c:pt idx="12510">
                  <c:v>135000</c:v>
                </c:pt>
                <c:pt idx="12511">
                  <c:v>135000</c:v>
                </c:pt>
                <c:pt idx="12512">
                  <c:v>216000</c:v>
                </c:pt>
                <c:pt idx="12513">
                  <c:v>454500</c:v>
                </c:pt>
                <c:pt idx="12514">
                  <c:v>157500</c:v>
                </c:pt>
                <c:pt idx="12515">
                  <c:v>90000</c:v>
                </c:pt>
                <c:pt idx="12516">
                  <c:v>148500</c:v>
                </c:pt>
                <c:pt idx="12517">
                  <c:v>225000</c:v>
                </c:pt>
                <c:pt idx="12518">
                  <c:v>135000</c:v>
                </c:pt>
                <c:pt idx="12519">
                  <c:v>112500</c:v>
                </c:pt>
                <c:pt idx="12520">
                  <c:v>112500</c:v>
                </c:pt>
                <c:pt idx="12521">
                  <c:v>135000</c:v>
                </c:pt>
                <c:pt idx="12522">
                  <c:v>81000</c:v>
                </c:pt>
                <c:pt idx="12523">
                  <c:v>157500</c:v>
                </c:pt>
                <c:pt idx="12524">
                  <c:v>54000</c:v>
                </c:pt>
                <c:pt idx="12525">
                  <c:v>225000</c:v>
                </c:pt>
                <c:pt idx="12526">
                  <c:v>112500</c:v>
                </c:pt>
                <c:pt idx="12527">
                  <c:v>90000</c:v>
                </c:pt>
                <c:pt idx="12528">
                  <c:v>58500</c:v>
                </c:pt>
                <c:pt idx="12529">
                  <c:v>90000</c:v>
                </c:pt>
                <c:pt idx="12530">
                  <c:v>202500</c:v>
                </c:pt>
                <c:pt idx="12531">
                  <c:v>157500</c:v>
                </c:pt>
                <c:pt idx="12532">
                  <c:v>180000</c:v>
                </c:pt>
                <c:pt idx="12533">
                  <c:v>360000</c:v>
                </c:pt>
                <c:pt idx="12534">
                  <c:v>103500</c:v>
                </c:pt>
                <c:pt idx="12535">
                  <c:v>112500</c:v>
                </c:pt>
                <c:pt idx="12536">
                  <c:v>85500</c:v>
                </c:pt>
                <c:pt idx="12537">
                  <c:v>427500</c:v>
                </c:pt>
                <c:pt idx="12538">
                  <c:v>76500</c:v>
                </c:pt>
                <c:pt idx="12539">
                  <c:v>247500</c:v>
                </c:pt>
                <c:pt idx="12540">
                  <c:v>135000</c:v>
                </c:pt>
                <c:pt idx="12541">
                  <c:v>90000</c:v>
                </c:pt>
                <c:pt idx="12542">
                  <c:v>225000</c:v>
                </c:pt>
                <c:pt idx="12543">
                  <c:v>202500</c:v>
                </c:pt>
                <c:pt idx="12544">
                  <c:v>225000</c:v>
                </c:pt>
                <c:pt idx="12545">
                  <c:v>112500</c:v>
                </c:pt>
                <c:pt idx="12546">
                  <c:v>252000</c:v>
                </c:pt>
                <c:pt idx="12547">
                  <c:v>81000</c:v>
                </c:pt>
                <c:pt idx="12548">
                  <c:v>292500</c:v>
                </c:pt>
                <c:pt idx="12549">
                  <c:v>135000</c:v>
                </c:pt>
                <c:pt idx="12550">
                  <c:v>112500</c:v>
                </c:pt>
                <c:pt idx="12551">
                  <c:v>202500</c:v>
                </c:pt>
                <c:pt idx="12552">
                  <c:v>270000</c:v>
                </c:pt>
                <c:pt idx="12553">
                  <c:v>135000</c:v>
                </c:pt>
                <c:pt idx="12554">
                  <c:v>63000</c:v>
                </c:pt>
                <c:pt idx="12555">
                  <c:v>135000</c:v>
                </c:pt>
                <c:pt idx="12556">
                  <c:v>90000</c:v>
                </c:pt>
                <c:pt idx="12557">
                  <c:v>139500</c:v>
                </c:pt>
                <c:pt idx="12558">
                  <c:v>202500</c:v>
                </c:pt>
                <c:pt idx="12559">
                  <c:v>112500</c:v>
                </c:pt>
                <c:pt idx="12560">
                  <c:v>76500</c:v>
                </c:pt>
                <c:pt idx="12561">
                  <c:v>40500</c:v>
                </c:pt>
                <c:pt idx="12562">
                  <c:v>162000</c:v>
                </c:pt>
                <c:pt idx="12563">
                  <c:v>157500</c:v>
                </c:pt>
                <c:pt idx="12564">
                  <c:v>90000</c:v>
                </c:pt>
                <c:pt idx="12565">
                  <c:v>67500</c:v>
                </c:pt>
                <c:pt idx="12566">
                  <c:v>405000</c:v>
                </c:pt>
                <c:pt idx="12567">
                  <c:v>450000</c:v>
                </c:pt>
                <c:pt idx="12568">
                  <c:v>270000</c:v>
                </c:pt>
                <c:pt idx="12569">
                  <c:v>157500</c:v>
                </c:pt>
                <c:pt idx="12570">
                  <c:v>247500</c:v>
                </c:pt>
                <c:pt idx="12571">
                  <c:v>90000</c:v>
                </c:pt>
                <c:pt idx="12572">
                  <c:v>81000</c:v>
                </c:pt>
                <c:pt idx="12573">
                  <c:v>90000</c:v>
                </c:pt>
                <c:pt idx="12574">
                  <c:v>225000</c:v>
                </c:pt>
                <c:pt idx="12575">
                  <c:v>855000</c:v>
                </c:pt>
                <c:pt idx="12576">
                  <c:v>180000</c:v>
                </c:pt>
                <c:pt idx="12577">
                  <c:v>180000</c:v>
                </c:pt>
                <c:pt idx="12578">
                  <c:v>112500</c:v>
                </c:pt>
                <c:pt idx="12579">
                  <c:v>90000</c:v>
                </c:pt>
                <c:pt idx="12580">
                  <c:v>67500</c:v>
                </c:pt>
                <c:pt idx="12581">
                  <c:v>157500</c:v>
                </c:pt>
                <c:pt idx="12582">
                  <c:v>247500</c:v>
                </c:pt>
                <c:pt idx="12583">
                  <c:v>135000</c:v>
                </c:pt>
                <c:pt idx="12584">
                  <c:v>157500</c:v>
                </c:pt>
                <c:pt idx="12585">
                  <c:v>144000</c:v>
                </c:pt>
                <c:pt idx="12586">
                  <c:v>135000</c:v>
                </c:pt>
                <c:pt idx="12587">
                  <c:v>126000</c:v>
                </c:pt>
                <c:pt idx="12588">
                  <c:v>180000</c:v>
                </c:pt>
                <c:pt idx="12589">
                  <c:v>225000</c:v>
                </c:pt>
                <c:pt idx="12590">
                  <c:v>49500</c:v>
                </c:pt>
                <c:pt idx="12591">
                  <c:v>112500</c:v>
                </c:pt>
                <c:pt idx="12592">
                  <c:v>247500</c:v>
                </c:pt>
                <c:pt idx="12593">
                  <c:v>315000</c:v>
                </c:pt>
                <c:pt idx="12594">
                  <c:v>315000</c:v>
                </c:pt>
                <c:pt idx="12595">
                  <c:v>63000</c:v>
                </c:pt>
                <c:pt idx="12596">
                  <c:v>90000</c:v>
                </c:pt>
                <c:pt idx="12597">
                  <c:v>32400</c:v>
                </c:pt>
                <c:pt idx="12598">
                  <c:v>112500</c:v>
                </c:pt>
                <c:pt idx="12599">
                  <c:v>180000</c:v>
                </c:pt>
                <c:pt idx="12600">
                  <c:v>180000</c:v>
                </c:pt>
                <c:pt idx="12601">
                  <c:v>112500</c:v>
                </c:pt>
                <c:pt idx="12602">
                  <c:v>202500</c:v>
                </c:pt>
                <c:pt idx="12603">
                  <c:v>270000</c:v>
                </c:pt>
                <c:pt idx="12604">
                  <c:v>157500</c:v>
                </c:pt>
                <c:pt idx="12605">
                  <c:v>225000</c:v>
                </c:pt>
                <c:pt idx="12606">
                  <c:v>157500</c:v>
                </c:pt>
                <c:pt idx="12607">
                  <c:v>112500</c:v>
                </c:pt>
                <c:pt idx="12608">
                  <c:v>148500</c:v>
                </c:pt>
                <c:pt idx="12609">
                  <c:v>405000</c:v>
                </c:pt>
                <c:pt idx="12610">
                  <c:v>225000</c:v>
                </c:pt>
                <c:pt idx="12611">
                  <c:v>225000</c:v>
                </c:pt>
                <c:pt idx="12612">
                  <c:v>135000</c:v>
                </c:pt>
                <c:pt idx="12613">
                  <c:v>90000</c:v>
                </c:pt>
                <c:pt idx="12614">
                  <c:v>63000</c:v>
                </c:pt>
                <c:pt idx="12615">
                  <c:v>135000</c:v>
                </c:pt>
                <c:pt idx="12616">
                  <c:v>90000</c:v>
                </c:pt>
                <c:pt idx="12617">
                  <c:v>630000</c:v>
                </c:pt>
                <c:pt idx="12618">
                  <c:v>292500</c:v>
                </c:pt>
                <c:pt idx="12619">
                  <c:v>180000</c:v>
                </c:pt>
                <c:pt idx="12620">
                  <c:v>157500</c:v>
                </c:pt>
                <c:pt idx="12621">
                  <c:v>247500</c:v>
                </c:pt>
                <c:pt idx="12622">
                  <c:v>270000</c:v>
                </c:pt>
                <c:pt idx="12623">
                  <c:v>112500</c:v>
                </c:pt>
                <c:pt idx="12624">
                  <c:v>112500</c:v>
                </c:pt>
                <c:pt idx="12625">
                  <c:v>225000</c:v>
                </c:pt>
                <c:pt idx="12626">
                  <c:v>144000</c:v>
                </c:pt>
                <c:pt idx="12627">
                  <c:v>112500</c:v>
                </c:pt>
                <c:pt idx="12628">
                  <c:v>112500</c:v>
                </c:pt>
                <c:pt idx="12629">
                  <c:v>106200</c:v>
                </c:pt>
                <c:pt idx="12630">
                  <c:v>135000</c:v>
                </c:pt>
                <c:pt idx="12631">
                  <c:v>157500</c:v>
                </c:pt>
                <c:pt idx="12632">
                  <c:v>112500</c:v>
                </c:pt>
                <c:pt idx="12633">
                  <c:v>220500</c:v>
                </c:pt>
                <c:pt idx="12634">
                  <c:v>180000</c:v>
                </c:pt>
                <c:pt idx="12635">
                  <c:v>112500</c:v>
                </c:pt>
                <c:pt idx="12636">
                  <c:v>157500</c:v>
                </c:pt>
                <c:pt idx="12637">
                  <c:v>180000</c:v>
                </c:pt>
                <c:pt idx="12638">
                  <c:v>117000</c:v>
                </c:pt>
                <c:pt idx="12639">
                  <c:v>180000</c:v>
                </c:pt>
                <c:pt idx="12640">
                  <c:v>81000</c:v>
                </c:pt>
                <c:pt idx="12641">
                  <c:v>148500</c:v>
                </c:pt>
                <c:pt idx="12642">
                  <c:v>90000</c:v>
                </c:pt>
                <c:pt idx="12643">
                  <c:v>225000</c:v>
                </c:pt>
                <c:pt idx="12644">
                  <c:v>112500</c:v>
                </c:pt>
                <c:pt idx="12645">
                  <c:v>171000</c:v>
                </c:pt>
                <c:pt idx="12646">
                  <c:v>126000</c:v>
                </c:pt>
                <c:pt idx="12647">
                  <c:v>67500</c:v>
                </c:pt>
                <c:pt idx="12648">
                  <c:v>225000</c:v>
                </c:pt>
                <c:pt idx="12649">
                  <c:v>202500</c:v>
                </c:pt>
                <c:pt idx="12650">
                  <c:v>112500</c:v>
                </c:pt>
                <c:pt idx="12651">
                  <c:v>247500</c:v>
                </c:pt>
                <c:pt idx="12652">
                  <c:v>166500</c:v>
                </c:pt>
                <c:pt idx="12653">
                  <c:v>180000</c:v>
                </c:pt>
                <c:pt idx="12654">
                  <c:v>180000</c:v>
                </c:pt>
                <c:pt idx="12655">
                  <c:v>157500</c:v>
                </c:pt>
                <c:pt idx="12656">
                  <c:v>225000</c:v>
                </c:pt>
                <c:pt idx="12657">
                  <c:v>112500</c:v>
                </c:pt>
                <c:pt idx="12658">
                  <c:v>157500</c:v>
                </c:pt>
                <c:pt idx="12659">
                  <c:v>225000</c:v>
                </c:pt>
                <c:pt idx="12660">
                  <c:v>225000</c:v>
                </c:pt>
                <c:pt idx="12661">
                  <c:v>315000</c:v>
                </c:pt>
                <c:pt idx="12662">
                  <c:v>180000</c:v>
                </c:pt>
                <c:pt idx="12663">
                  <c:v>135000</c:v>
                </c:pt>
                <c:pt idx="12664">
                  <c:v>135000</c:v>
                </c:pt>
                <c:pt idx="12665">
                  <c:v>157500</c:v>
                </c:pt>
                <c:pt idx="12666">
                  <c:v>126000</c:v>
                </c:pt>
                <c:pt idx="12667">
                  <c:v>225000</c:v>
                </c:pt>
                <c:pt idx="12668">
                  <c:v>180000</c:v>
                </c:pt>
                <c:pt idx="12669">
                  <c:v>139500</c:v>
                </c:pt>
                <c:pt idx="12670">
                  <c:v>135000</c:v>
                </c:pt>
                <c:pt idx="12671">
                  <c:v>112500</c:v>
                </c:pt>
                <c:pt idx="12672">
                  <c:v>202500</c:v>
                </c:pt>
                <c:pt idx="12673">
                  <c:v>157500</c:v>
                </c:pt>
                <c:pt idx="12674">
                  <c:v>81000</c:v>
                </c:pt>
                <c:pt idx="12675">
                  <c:v>112500</c:v>
                </c:pt>
                <c:pt idx="12676">
                  <c:v>202500</c:v>
                </c:pt>
                <c:pt idx="12677">
                  <c:v>112500</c:v>
                </c:pt>
                <c:pt idx="12678">
                  <c:v>180000</c:v>
                </c:pt>
                <c:pt idx="12679">
                  <c:v>180000</c:v>
                </c:pt>
                <c:pt idx="12680">
                  <c:v>54000</c:v>
                </c:pt>
                <c:pt idx="12681">
                  <c:v>112500</c:v>
                </c:pt>
                <c:pt idx="12682">
                  <c:v>157500</c:v>
                </c:pt>
                <c:pt idx="12683">
                  <c:v>315000</c:v>
                </c:pt>
                <c:pt idx="12684">
                  <c:v>58500</c:v>
                </c:pt>
                <c:pt idx="12685">
                  <c:v>315000</c:v>
                </c:pt>
                <c:pt idx="12686">
                  <c:v>112500</c:v>
                </c:pt>
                <c:pt idx="12687">
                  <c:v>157500</c:v>
                </c:pt>
                <c:pt idx="12688">
                  <c:v>292500</c:v>
                </c:pt>
                <c:pt idx="12689">
                  <c:v>360000</c:v>
                </c:pt>
                <c:pt idx="12690">
                  <c:v>180000</c:v>
                </c:pt>
                <c:pt idx="12691">
                  <c:v>112500</c:v>
                </c:pt>
                <c:pt idx="12692">
                  <c:v>157500</c:v>
                </c:pt>
                <c:pt idx="12693">
                  <c:v>315000</c:v>
                </c:pt>
                <c:pt idx="12694">
                  <c:v>90000</c:v>
                </c:pt>
                <c:pt idx="12695">
                  <c:v>157500</c:v>
                </c:pt>
                <c:pt idx="12696">
                  <c:v>67500</c:v>
                </c:pt>
                <c:pt idx="12697">
                  <c:v>121500</c:v>
                </c:pt>
                <c:pt idx="12698">
                  <c:v>180000</c:v>
                </c:pt>
                <c:pt idx="12699">
                  <c:v>225000</c:v>
                </c:pt>
                <c:pt idx="12700">
                  <c:v>90000</c:v>
                </c:pt>
                <c:pt idx="12701">
                  <c:v>112500</c:v>
                </c:pt>
                <c:pt idx="12702">
                  <c:v>144000</c:v>
                </c:pt>
                <c:pt idx="12703">
                  <c:v>99000</c:v>
                </c:pt>
                <c:pt idx="12704">
                  <c:v>234000</c:v>
                </c:pt>
                <c:pt idx="12705">
                  <c:v>121500</c:v>
                </c:pt>
                <c:pt idx="12706">
                  <c:v>360000</c:v>
                </c:pt>
                <c:pt idx="12707">
                  <c:v>112500</c:v>
                </c:pt>
                <c:pt idx="12708">
                  <c:v>99000</c:v>
                </c:pt>
                <c:pt idx="12709">
                  <c:v>85500</c:v>
                </c:pt>
                <c:pt idx="12710">
                  <c:v>126000</c:v>
                </c:pt>
                <c:pt idx="12711">
                  <c:v>54000</c:v>
                </c:pt>
                <c:pt idx="12712">
                  <c:v>90000</c:v>
                </c:pt>
                <c:pt idx="12713">
                  <c:v>112500</c:v>
                </c:pt>
                <c:pt idx="12714">
                  <c:v>180000</c:v>
                </c:pt>
                <c:pt idx="12715">
                  <c:v>207000</c:v>
                </c:pt>
                <c:pt idx="12716">
                  <c:v>157500</c:v>
                </c:pt>
                <c:pt idx="12717">
                  <c:v>225000</c:v>
                </c:pt>
                <c:pt idx="12718">
                  <c:v>135000</c:v>
                </c:pt>
                <c:pt idx="12719">
                  <c:v>135000</c:v>
                </c:pt>
                <c:pt idx="12720">
                  <c:v>112500</c:v>
                </c:pt>
                <c:pt idx="12721">
                  <c:v>135000</c:v>
                </c:pt>
                <c:pt idx="12722">
                  <c:v>81000</c:v>
                </c:pt>
                <c:pt idx="12723">
                  <c:v>112500</c:v>
                </c:pt>
                <c:pt idx="12724">
                  <c:v>270000</c:v>
                </c:pt>
                <c:pt idx="12725">
                  <c:v>108000</c:v>
                </c:pt>
                <c:pt idx="12726">
                  <c:v>225000</c:v>
                </c:pt>
                <c:pt idx="12727">
                  <c:v>180000</c:v>
                </c:pt>
                <c:pt idx="12728">
                  <c:v>202500</c:v>
                </c:pt>
                <c:pt idx="12729">
                  <c:v>180000</c:v>
                </c:pt>
                <c:pt idx="12730">
                  <c:v>37800</c:v>
                </c:pt>
                <c:pt idx="12731">
                  <c:v>85500</c:v>
                </c:pt>
                <c:pt idx="12732">
                  <c:v>81000</c:v>
                </c:pt>
                <c:pt idx="12733">
                  <c:v>135000</c:v>
                </c:pt>
                <c:pt idx="12734">
                  <c:v>180000</c:v>
                </c:pt>
                <c:pt idx="12735">
                  <c:v>90000</c:v>
                </c:pt>
                <c:pt idx="12736">
                  <c:v>247500</c:v>
                </c:pt>
                <c:pt idx="12737">
                  <c:v>157500</c:v>
                </c:pt>
                <c:pt idx="12738">
                  <c:v>112500</c:v>
                </c:pt>
                <c:pt idx="12739">
                  <c:v>112500</c:v>
                </c:pt>
                <c:pt idx="12740">
                  <c:v>180000</c:v>
                </c:pt>
                <c:pt idx="12741">
                  <c:v>112500</c:v>
                </c:pt>
                <c:pt idx="12742">
                  <c:v>112500</c:v>
                </c:pt>
                <c:pt idx="12743">
                  <c:v>180000</c:v>
                </c:pt>
                <c:pt idx="12744">
                  <c:v>171000</c:v>
                </c:pt>
                <c:pt idx="12745">
                  <c:v>292500</c:v>
                </c:pt>
                <c:pt idx="12746">
                  <c:v>45000</c:v>
                </c:pt>
                <c:pt idx="12747">
                  <c:v>81000</c:v>
                </c:pt>
                <c:pt idx="12748">
                  <c:v>67500</c:v>
                </c:pt>
                <c:pt idx="12749">
                  <c:v>360000</c:v>
                </c:pt>
                <c:pt idx="12750">
                  <c:v>135000</c:v>
                </c:pt>
                <c:pt idx="12751">
                  <c:v>67500</c:v>
                </c:pt>
                <c:pt idx="12752">
                  <c:v>67500</c:v>
                </c:pt>
                <c:pt idx="12753">
                  <c:v>270000</c:v>
                </c:pt>
                <c:pt idx="12754">
                  <c:v>135000</c:v>
                </c:pt>
                <c:pt idx="12755">
                  <c:v>157500</c:v>
                </c:pt>
                <c:pt idx="12756">
                  <c:v>135000</c:v>
                </c:pt>
                <c:pt idx="12757">
                  <c:v>157500</c:v>
                </c:pt>
                <c:pt idx="12758">
                  <c:v>112500</c:v>
                </c:pt>
                <c:pt idx="12759">
                  <c:v>45000</c:v>
                </c:pt>
                <c:pt idx="12760">
                  <c:v>81000</c:v>
                </c:pt>
                <c:pt idx="12761">
                  <c:v>90000</c:v>
                </c:pt>
                <c:pt idx="12762">
                  <c:v>216000</c:v>
                </c:pt>
                <c:pt idx="12763">
                  <c:v>144000</c:v>
                </c:pt>
                <c:pt idx="12764">
                  <c:v>112500</c:v>
                </c:pt>
                <c:pt idx="12765">
                  <c:v>157500</c:v>
                </c:pt>
                <c:pt idx="12766">
                  <c:v>112500</c:v>
                </c:pt>
                <c:pt idx="12767">
                  <c:v>90000</c:v>
                </c:pt>
                <c:pt idx="12768">
                  <c:v>83250</c:v>
                </c:pt>
                <c:pt idx="12769">
                  <c:v>67500</c:v>
                </c:pt>
                <c:pt idx="12770">
                  <c:v>99000</c:v>
                </c:pt>
                <c:pt idx="12771">
                  <c:v>90000</c:v>
                </c:pt>
                <c:pt idx="12772">
                  <c:v>360000</c:v>
                </c:pt>
                <c:pt idx="12773">
                  <c:v>90000</c:v>
                </c:pt>
                <c:pt idx="12774">
                  <c:v>202050</c:v>
                </c:pt>
                <c:pt idx="12775">
                  <c:v>270000</c:v>
                </c:pt>
                <c:pt idx="12776">
                  <c:v>234000</c:v>
                </c:pt>
                <c:pt idx="12777">
                  <c:v>225000</c:v>
                </c:pt>
                <c:pt idx="12778">
                  <c:v>67500</c:v>
                </c:pt>
                <c:pt idx="12779">
                  <c:v>292500</c:v>
                </c:pt>
                <c:pt idx="12780">
                  <c:v>112500</c:v>
                </c:pt>
                <c:pt idx="12781">
                  <c:v>139500</c:v>
                </c:pt>
                <c:pt idx="12782">
                  <c:v>90000</c:v>
                </c:pt>
                <c:pt idx="12783">
                  <c:v>112500</c:v>
                </c:pt>
                <c:pt idx="12784">
                  <c:v>225000</c:v>
                </c:pt>
                <c:pt idx="12785">
                  <c:v>112500</c:v>
                </c:pt>
                <c:pt idx="12786">
                  <c:v>225000</c:v>
                </c:pt>
                <c:pt idx="12787">
                  <c:v>135000</c:v>
                </c:pt>
                <c:pt idx="12788">
                  <c:v>180000</c:v>
                </c:pt>
                <c:pt idx="12789">
                  <c:v>81000</c:v>
                </c:pt>
                <c:pt idx="12790">
                  <c:v>50850</c:v>
                </c:pt>
                <c:pt idx="12791">
                  <c:v>135000</c:v>
                </c:pt>
                <c:pt idx="12792">
                  <c:v>202500</c:v>
                </c:pt>
                <c:pt idx="12793">
                  <c:v>270000</c:v>
                </c:pt>
                <c:pt idx="12794">
                  <c:v>360000</c:v>
                </c:pt>
                <c:pt idx="12795">
                  <c:v>99000</c:v>
                </c:pt>
                <c:pt idx="12796">
                  <c:v>112500</c:v>
                </c:pt>
                <c:pt idx="12797">
                  <c:v>270000</c:v>
                </c:pt>
                <c:pt idx="12798">
                  <c:v>67500</c:v>
                </c:pt>
                <c:pt idx="12799">
                  <c:v>135000</c:v>
                </c:pt>
                <c:pt idx="12800">
                  <c:v>216000</c:v>
                </c:pt>
                <c:pt idx="12801">
                  <c:v>94500</c:v>
                </c:pt>
                <c:pt idx="12802">
                  <c:v>58500</c:v>
                </c:pt>
                <c:pt idx="12803">
                  <c:v>225000</c:v>
                </c:pt>
                <c:pt idx="12804">
                  <c:v>90000</c:v>
                </c:pt>
                <c:pt idx="12805">
                  <c:v>112500</c:v>
                </c:pt>
                <c:pt idx="12806">
                  <c:v>135000</c:v>
                </c:pt>
                <c:pt idx="12807">
                  <c:v>184500</c:v>
                </c:pt>
                <c:pt idx="12808">
                  <c:v>135000</c:v>
                </c:pt>
                <c:pt idx="12809">
                  <c:v>144000</c:v>
                </c:pt>
                <c:pt idx="12810">
                  <c:v>112500</c:v>
                </c:pt>
                <c:pt idx="12811">
                  <c:v>69300</c:v>
                </c:pt>
                <c:pt idx="12812">
                  <c:v>157500</c:v>
                </c:pt>
                <c:pt idx="12813">
                  <c:v>270000</c:v>
                </c:pt>
                <c:pt idx="12814">
                  <c:v>117000</c:v>
                </c:pt>
                <c:pt idx="12815">
                  <c:v>405000</c:v>
                </c:pt>
                <c:pt idx="12816">
                  <c:v>90000</c:v>
                </c:pt>
                <c:pt idx="12817">
                  <c:v>94500</c:v>
                </c:pt>
                <c:pt idx="12818">
                  <c:v>315000</c:v>
                </c:pt>
                <c:pt idx="12819">
                  <c:v>180000</c:v>
                </c:pt>
                <c:pt idx="12820">
                  <c:v>126000</c:v>
                </c:pt>
                <c:pt idx="12821">
                  <c:v>112500</c:v>
                </c:pt>
                <c:pt idx="12822">
                  <c:v>180000</c:v>
                </c:pt>
                <c:pt idx="12823">
                  <c:v>112500</c:v>
                </c:pt>
                <c:pt idx="12824">
                  <c:v>135000</c:v>
                </c:pt>
                <c:pt idx="12825">
                  <c:v>85500</c:v>
                </c:pt>
                <c:pt idx="12826">
                  <c:v>67500</c:v>
                </c:pt>
                <c:pt idx="12827">
                  <c:v>157500</c:v>
                </c:pt>
                <c:pt idx="12828">
                  <c:v>90000</c:v>
                </c:pt>
                <c:pt idx="12829">
                  <c:v>135000</c:v>
                </c:pt>
                <c:pt idx="12830">
                  <c:v>135000</c:v>
                </c:pt>
                <c:pt idx="12831">
                  <c:v>247500</c:v>
                </c:pt>
                <c:pt idx="12832">
                  <c:v>90000</c:v>
                </c:pt>
                <c:pt idx="12833">
                  <c:v>121500</c:v>
                </c:pt>
                <c:pt idx="12834">
                  <c:v>135000</c:v>
                </c:pt>
                <c:pt idx="12835">
                  <c:v>180000</c:v>
                </c:pt>
                <c:pt idx="12836">
                  <c:v>315000</c:v>
                </c:pt>
                <c:pt idx="12837">
                  <c:v>76500</c:v>
                </c:pt>
                <c:pt idx="12838">
                  <c:v>144000</c:v>
                </c:pt>
                <c:pt idx="12839">
                  <c:v>72000</c:v>
                </c:pt>
                <c:pt idx="12840">
                  <c:v>225000</c:v>
                </c:pt>
                <c:pt idx="12841">
                  <c:v>135000</c:v>
                </c:pt>
                <c:pt idx="12842">
                  <c:v>675000</c:v>
                </c:pt>
                <c:pt idx="12843">
                  <c:v>180000</c:v>
                </c:pt>
                <c:pt idx="12844">
                  <c:v>148500</c:v>
                </c:pt>
                <c:pt idx="12845">
                  <c:v>157500</c:v>
                </c:pt>
                <c:pt idx="12846">
                  <c:v>270000</c:v>
                </c:pt>
                <c:pt idx="12847">
                  <c:v>270000</c:v>
                </c:pt>
                <c:pt idx="12848">
                  <c:v>90000</c:v>
                </c:pt>
                <c:pt idx="12849">
                  <c:v>225000</c:v>
                </c:pt>
                <c:pt idx="12850">
                  <c:v>225000</c:v>
                </c:pt>
                <c:pt idx="12851">
                  <c:v>157500</c:v>
                </c:pt>
                <c:pt idx="12852">
                  <c:v>112500</c:v>
                </c:pt>
                <c:pt idx="12853">
                  <c:v>67500</c:v>
                </c:pt>
                <c:pt idx="12854">
                  <c:v>427500</c:v>
                </c:pt>
                <c:pt idx="12855">
                  <c:v>157500</c:v>
                </c:pt>
                <c:pt idx="12856">
                  <c:v>90000</c:v>
                </c:pt>
                <c:pt idx="12857">
                  <c:v>270000</c:v>
                </c:pt>
                <c:pt idx="12858">
                  <c:v>135000</c:v>
                </c:pt>
                <c:pt idx="12859">
                  <c:v>180000</c:v>
                </c:pt>
                <c:pt idx="12860">
                  <c:v>216000</c:v>
                </c:pt>
                <c:pt idx="12861">
                  <c:v>135000</c:v>
                </c:pt>
                <c:pt idx="12862">
                  <c:v>315000</c:v>
                </c:pt>
                <c:pt idx="12863">
                  <c:v>112500</c:v>
                </c:pt>
                <c:pt idx="12864">
                  <c:v>63000</c:v>
                </c:pt>
                <c:pt idx="12865">
                  <c:v>67500</c:v>
                </c:pt>
                <c:pt idx="12866">
                  <c:v>337500</c:v>
                </c:pt>
                <c:pt idx="12867">
                  <c:v>112500</c:v>
                </c:pt>
                <c:pt idx="12868">
                  <c:v>180000</c:v>
                </c:pt>
                <c:pt idx="12869">
                  <c:v>225000</c:v>
                </c:pt>
                <c:pt idx="12870">
                  <c:v>211500</c:v>
                </c:pt>
                <c:pt idx="12871">
                  <c:v>112500</c:v>
                </c:pt>
                <c:pt idx="12872">
                  <c:v>121500</c:v>
                </c:pt>
                <c:pt idx="12873">
                  <c:v>292500</c:v>
                </c:pt>
                <c:pt idx="12874">
                  <c:v>90000</c:v>
                </c:pt>
                <c:pt idx="12875">
                  <c:v>135000</c:v>
                </c:pt>
                <c:pt idx="12876">
                  <c:v>90000</c:v>
                </c:pt>
                <c:pt idx="12877">
                  <c:v>180000</c:v>
                </c:pt>
                <c:pt idx="12878">
                  <c:v>144000</c:v>
                </c:pt>
                <c:pt idx="12879">
                  <c:v>90000</c:v>
                </c:pt>
                <c:pt idx="12880">
                  <c:v>157500</c:v>
                </c:pt>
                <c:pt idx="12881">
                  <c:v>216000</c:v>
                </c:pt>
                <c:pt idx="12882">
                  <c:v>202500</c:v>
                </c:pt>
                <c:pt idx="12883">
                  <c:v>126000</c:v>
                </c:pt>
                <c:pt idx="12884">
                  <c:v>202500</c:v>
                </c:pt>
                <c:pt idx="12885">
                  <c:v>81000</c:v>
                </c:pt>
                <c:pt idx="12886">
                  <c:v>225000</c:v>
                </c:pt>
                <c:pt idx="12887">
                  <c:v>135000</c:v>
                </c:pt>
                <c:pt idx="12888">
                  <c:v>292500</c:v>
                </c:pt>
                <c:pt idx="12889">
                  <c:v>85500</c:v>
                </c:pt>
                <c:pt idx="12890">
                  <c:v>76500</c:v>
                </c:pt>
                <c:pt idx="12891">
                  <c:v>135000</c:v>
                </c:pt>
                <c:pt idx="12892">
                  <c:v>180000</c:v>
                </c:pt>
                <c:pt idx="12893">
                  <c:v>225000</c:v>
                </c:pt>
                <c:pt idx="12894">
                  <c:v>67500</c:v>
                </c:pt>
                <c:pt idx="12895">
                  <c:v>225000</c:v>
                </c:pt>
                <c:pt idx="12896">
                  <c:v>112500</c:v>
                </c:pt>
                <c:pt idx="12897">
                  <c:v>90000</c:v>
                </c:pt>
                <c:pt idx="12898">
                  <c:v>94500</c:v>
                </c:pt>
                <c:pt idx="12899">
                  <c:v>225000</c:v>
                </c:pt>
                <c:pt idx="12900">
                  <c:v>247500</c:v>
                </c:pt>
                <c:pt idx="12901">
                  <c:v>74511</c:v>
                </c:pt>
                <c:pt idx="12902">
                  <c:v>90000</c:v>
                </c:pt>
                <c:pt idx="12903">
                  <c:v>315000</c:v>
                </c:pt>
                <c:pt idx="12904">
                  <c:v>112500</c:v>
                </c:pt>
                <c:pt idx="12905">
                  <c:v>117000</c:v>
                </c:pt>
                <c:pt idx="12906">
                  <c:v>166500</c:v>
                </c:pt>
                <c:pt idx="12907">
                  <c:v>76500</c:v>
                </c:pt>
                <c:pt idx="12908">
                  <c:v>180000</c:v>
                </c:pt>
                <c:pt idx="12909">
                  <c:v>225000</c:v>
                </c:pt>
                <c:pt idx="12910">
                  <c:v>283500</c:v>
                </c:pt>
                <c:pt idx="12911">
                  <c:v>157500</c:v>
                </c:pt>
                <c:pt idx="12912">
                  <c:v>180000</c:v>
                </c:pt>
                <c:pt idx="12913">
                  <c:v>337500</c:v>
                </c:pt>
                <c:pt idx="12914">
                  <c:v>90000</c:v>
                </c:pt>
                <c:pt idx="12915">
                  <c:v>225000</c:v>
                </c:pt>
                <c:pt idx="12916">
                  <c:v>135000</c:v>
                </c:pt>
                <c:pt idx="12917">
                  <c:v>157500</c:v>
                </c:pt>
                <c:pt idx="12918">
                  <c:v>157500</c:v>
                </c:pt>
                <c:pt idx="12919">
                  <c:v>211500</c:v>
                </c:pt>
                <c:pt idx="12920">
                  <c:v>135000</c:v>
                </c:pt>
                <c:pt idx="12921">
                  <c:v>180000</c:v>
                </c:pt>
                <c:pt idx="12922">
                  <c:v>225000</c:v>
                </c:pt>
                <c:pt idx="12923">
                  <c:v>247500</c:v>
                </c:pt>
                <c:pt idx="12924">
                  <c:v>396000</c:v>
                </c:pt>
                <c:pt idx="12925">
                  <c:v>67500</c:v>
                </c:pt>
                <c:pt idx="12926">
                  <c:v>112500</c:v>
                </c:pt>
                <c:pt idx="12927">
                  <c:v>225000</c:v>
                </c:pt>
                <c:pt idx="12928">
                  <c:v>180000</c:v>
                </c:pt>
                <c:pt idx="12929">
                  <c:v>67500</c:v>
                </c:pt>
                <c:pt idx="12930">
                  <c:v>144000</c:v>
                </c:pt>
                <c:pt idx="12931">
                  <c:v>292500</c:v>
                </c:pt>
                <c:pt idx="12932">
                  <c:v>157500</c:v>
                </c:pt>
                <c:pt idx="12933">
                  <c:v>202500</c:v>
                </c:pt>
                <c:pt idx="12934">
                  <c:v>90000</c:v>
                </c:pt>
                <c:pt idx="12935">
                  <c:v>112500</c:v>
                </c:pt>
                <c:pt idx="12936">
                  <c:v>90000</c:v>
                </c:pt>
                <c:pt idx="12937">
                  <c:v>46800</c:v>
                </c:pt>
                <c:pt idx="12938">
                  <c:v>292500</c:v>
                </c:pt>
                <c:pt idx="12939">
                  <c:v>112500</c:v>
                </c:pt>
                <c:pt idx="12940">
                  <c:v>112500</c:v>
                </c:pt>
                <c:pt idx="12941">
                  <c:v>157500</c:v>
                </c:pt>
                <c:pt idx="12942">
                  <c:v>117000</c:v>
                </c:pt>
                <c:pt idx="12943">
                  <c:v>112500</c:v>
                </c:pt>
                <c:pt idx="12944">
                  <c:v>180000</c:v>
                </c:pt>
                <c:pt idx="12945">
                  <c:v>180000</c:v>
                </c:pt>
                <c:pt idx="12946">
                  <c:v>202500</c:v>
                </c:pt>
                <c:pt idx="12947">
                  <c:v>180000</c:v>
                </c:pt>
                <c:pt idx="12948">
                  <c:v>180000</c:v>
                </c:pt>
                <c:pt idx="12949">
                  <c:v>112500</c:v>
                </c:pt>
                <c:pt idx="12950">
                  <c:v>157500</c:v>
                </c:pt>
                <c:pt idx="12951">
                  <c:v>76500</c:v>
                </c:pt>
                <c:pt idx="12952">
                  <c:v>126000</c:v>
                </c:pt>
                <c:pt idx="12953">
                  <c:v>72000</c:v>
                </c:pt>
                <c:pt idx="12954">
                  <c:v>270000</c:v>
                </c:pt>
                <c:pt idx="12955">
                  <c:v>270000</c:v>
                </c:pt>
                <c:pt idx="12956">
                  <c:v>1125000</c:v>
                </c:pt>
                <c:pt idx="12957">
                  <c:v>108000</c:v>
                </c:pt>
                <c:pt idx="12958">
                  <c:v>171000</c:v>
                </c:pt>
                <c:pt idx="12959">
                  <c:v>144000</c:v>
                </c:pt>
                <c:pt idx="12960">
                  <c:v>310500</c:v>
                </c:pt>
                <c:pt idx="12961">
                  <c:v>126000</c:v>
                </c:pt>
                <c:pt idx="12962">
                  <c:v>135000</c:v>
                </c:pt>
                <c:pt idx="12963">
                  <c:v>135000</c:v>
                </c:pt>
                <c:pt idx="12964">
                  <c:v>225000</c:v>
                </c:pt>
                <c:pt idx="12965">
                  <c:v>135000</c:v>
                </c:pt>
                <c:pt idx="12966">
                  <c:v>74700</c:v>
                </c:pt>
                <c:pt idx="12967">
                  <c:v>112500</c:v>
                </c:pt>
                <c:pt idx="12968">
                  <c:v>360000</c:v>
                </c:pt>
                <c:pt idx="12969">
                  <c:v>207000</c:v>
                </c:pt>
                <c:pt idx="12970">
                  <c:v>225000</c:v>
                </c:pt>
                <c:pt idx="12971">
                  <c:v>157500</c:v>
                </c:pt>
                <c:pt idx="12972">
                  <c:v>112500</c:v>
                </c:pt>
                <c:pt idx="12973">
                  <c:v>225000</c:v>
                </c:pt>
                <c:pt idx="12974">
                  <c:v>135000</c:v>
                </c:pt>
                <c:pt idx="12975">
                  <c:v>202500</c:v>
                </c:pt>
                <c:pt idx="12976">
                  <c:v>81000</c:v>
                </c:pt>
                <c:pt idx="12977">
                  <c:v>112500</c:v>
                </c:pt>
                <c:pt idx="12978">
                  <c:v>337500</c:v>
                </c:pt>
                <c:pt idx="12979">
                  <c:v>202500</c:v>
                </c:pt>
                <c:pt idx="12980">
                  <c:v>180000</c:v>
                </c:pt>
                <c:pt idx="12981">
                  <c:v>189000</c:v>
                </c:pt>
                <c:pt idx="12982">
                  <c:v>157500</c:v>
                </c:pt>
                <c:pt idx="12983">
                  <c:v>166500</c:v>
                </c:pt>
                <c:pt idx="12984">
                  <c:v>99000</c:v>
                </c:pt>
                <c:pt idx="12985">
                  <c:v>225000</c:v>
                </c:pt>
                <c:pt idx="12986">
                  <c:v>342000</c:v>
                </c:pt>
                <c:pt idx="12987">
                  <c:v>90000</c:v>
                </c:pt>
                <c:pt idx="12988">
                  <c:v>157500</c:v>
                </c:pt>
                <c:pt idx="12989">
                  <c:v>63000</c:v>
                </c:pt>
                <c:pt idx="12990">
                  <c:v>103500</c:v>
                </c:pt>
                <c:pt idx="12991">
                  <c:v>94500</c:v>
                </c:pt>
                <c:pt idx="12992">
                  <c:v>225000</c:v>
                </c:pt>
                <c:pt idx="12993">
                  <c:v>292500</c:v>
                </c:pt>
                <c:pt idx="12994">
                  <c:v>135000</c:v>
                </c:pt>
                <c:pt idx="12995">
                  <c:v>216000</c:v>
                </c:pt>
                <c:pt idx="12996">
                  <c:v>270000</c:v>
                </c:pt>
                <c:pt idx="12997">
                  <c:v>180000</c:v>
                </c:pt>
                <c:pt idx="12998">
                  <c:v>270000</c:v>
                </c:pt>
                <c:pt idx="12999">
                  <c:v>270000</c:v>
                </c:pt>
                <c:pt idx="13000">
                  <c:v>180000</c:v>
                </c:pt>
                <c:pt idx="13001">
                  <c:v>112500</c:v>
                </c:pt>
                <c:pt idx="13002">
                  <c:v>225000</c:v>
                </c:pt>
                <c:pt idx="13003">
                  <c:v>292500</c:v>
                </c:pt>
                <c:pt idx="13004">
                  <c:v>148500</c:v>
                </c:pt>
                <c:pt idx="13005">
                  <c:v>157500</c:v>
                </c:pt>
                <c:pt idx="13006">
                  <c:v>90000</c:v>
                </c:pt>
                <c:pt idx="13007">
                  <c:v>67500</c:v>
                </c:pt>
                <c:pt idx="13008">
                  <c:v>270000</c:v>
                </c:pt>
                <c:pt idx="13009">
                  <c:v>90000</c:v>
                </c:pt>
                <c:pt idx="13010">
                  <c:v>225000</c:v>
                </c:pt>
                <c:pt idx="13011">
                  <c:v>180000</c:v>
                </c:pt>
                <c:pt idx="13012">
                  <c:v>157500</c:v>
                </c:pt>
                <c:pt idx="13013">
                  <c:v>171000</c:v>
                </c:pt>
                <c:pt idx="13014">
                  <c:v>67500</c:v>
                </c:pt>
                <c:pt idx="13015">
                  <c:v>157500</c:v>
                </c:pt>
                <c:pt idx="13016">
                  <c:v>292500</c:v>
                </c:pt>
                <c:pt idx="13017">
                  <c:v>189000</c:v>
                </c:pt>
                <c:pt idx="13018">
                  <c:v>180000</c:v>
                </c:pt>
                <c:pt idx="13019">
                  <c:v>180000</c:v>
                </c:pt>
                <c:pt idx="13020">
                  <c:v>180000</c:v>
                </c:pt>
                <c:pt idx="13021">
                  <c:v>112500</c:v>
                </c:pt>
                <c:pt idx="13022">
                  <c:v>225000</c:v>
                </c:pt>
                <c:pt idx="13023">
                  <c:v>99000</c:v>
                </c:pt>
                <c:pt idx="13024">
                  <c:v>202500</c:v>
                </c:pt>
                <c:pt idx="13025">
                  <c:v>292500</c:v>
                </c:pt>
                <c:pt idx="13026">
                  <c:v>90000</c:v>
                </c:pt>
                <c:pt idx="13027">
                  <c:v>135000</c:v>
                </c:pt>
                <c:pt idx="13028">
                  <c:v>81000</c:v>
                </c:pt>
                <c:pt idx="13029">
                  <c:v>157500</c:v>
                </c:pt>
                <c:pt idx="13030">
                  <c:v>237753</c:v>
                </c:pt>
                <c:pt idx="13031">
                  <c:v>112500</c:v>
                </c:pt>
                <c:pt idx="13032">
                  <c:v>90000</c:v>
                </c:pt>
                <c:pt idx="13033">
                  <c:v>373500</c:v>
                </c:pt>
                <c:pt idx="13034">
                  <c:v>315000</c:v>
                </c:pt>
                <c:pt idx="13035">
                  <c:v>90000</c:v>
                </c:pt>
                <c:pt idx="13036">
                  <c:v>90000</c:v>
                </c:pt>
                <c:pt idx="13037">
                  <c:v>90000</c:v>
                </c:pt>
                <c:pt idx="13038">
                  <c:v>151281</c:v>
                </c:pt>
                <c:pt idx="13039">
                  <c:v>45000</c:v>
                </c:pt>
                <c:pt idx="13040">
                  <c:v>130500</c:v>
                </c:pt>
                <c:pt idx="13041">
                  <c:v>225000</c:v>
                </c:pt>
                <c:pt idx="13042">
                  <c:v>126000</c:v>
                </c:pt>
                <c:pt idx="13043">
                  <c:v>112500</c:v>
                </c:pt>
                <c:pt idx="13044">
                  <c:v>81000</c:v>
                </c:pt>
                <c:pt idx="13045">
                  <c:v>57600</c:v>
                </c:pt>
                <c:pt idx="13046">
                  <c:v>45000</c:v>
                </c:pt>
                <c:pt idx="13047">
                  <c:v>135000</c:v>
                </c:pt>
                <c:pt idx="13048">
                  <c:v>135000</c:v>
                </c:pt>
                <c:pt idx="13049">
                  <c:v>108000</c:v>
                </c:pt>
                <c:pt idx="13050">
                  <c:v>225000</c:v>
                </c:pt>
                <c:pt idx="13051">
                  <c:v>180000</c:v>
                </c:pt>
                <c:pt idx="13052">
                  <c:v>112500</c:v>
                </c:pt>
                <c:pt idx="13053">
                  <c:v>450000</c:v>
                </c:pt>
                <c:pt idx="13054">
                  <c:v>135000</c:v>
                </c:pt>
                <c:pt idx="13055">
                  <c:v>585000</c:v>
                </c:pt>
                <c:pt idx="13056">
                  <c:v>157500</c:v>
                </c:pt>
                <c:pt idx="13057">
                  <c:v>112500</c:v>
                </c:pt>
                <c:pt idx="13058">
                  <c:v>90000</c:v>
                </c:pt>
                <c:pt idx="13059">
                  <c:v>90000</c:v>
                </c:pt>
                <c:pt idx="13060">
                  <c:v>59400</c:v>
                </c:pt>
                <c:pt idx="13061">
                  <c:v>202500</c:v>
                </c:pt>
                <c:pt idx="13062">
                  <c:v>135000</c:v>
                </c:pt>
                <c:pt idx="13063">
                  <c:v>405000</c:v>
                </c:pt>
                <c:pt idx="13064">
                  <c:v>90000</c:v>
                </c:pt>
                <c:pt idx="13065">
                  <c:v>180000</c:v>
                </c:pt>
                <c:pt idx="13066">
                  <c:v>225000</c:v>
                </c:pt>
                <c:pt idx="13067">
                  <c:v>180000</c:v>
                </c:pt>
                <c:pt idx="13068">
                  <c:v>135000</c:v>
                </c:pt>
                <c:pt idx="13069">
                  <c:v>360000</c:v>
                </c:pt>
                <c:pt idx="13070">
                  <c:v>180000</c:v>
                </c:pt>
                <c:pt idx="13071">
                  <c:v>85500</c:v>
                </c:pt>
                <c:pt idx="13072">
                  <c:v>189000</c:v>
                </c:pt>
                <c:pt idx="13073">
                  <c:v>90000</c:v>
                </c:pt>
                <c:pt idx="13074">
                  <c:v>157500</c:v>
                </c:pt>
                <c:pt idx="13075">
                  <c:v>135000</c:v>
                </c:pt>
                <c:pt idx="13076">
                  <c:v>135000</c:v>
                </c:pt>
                <c:pt idx="13077">
                  <c:v>90000</c:v>
                </c:pt>
                <c:pt idx="13078">
                  <c:v>135000</c:v>
                </c:pt>
                <c:pt idx="13079">
                  <c:v>135000</c:v>
                </c:pt>
                <c:pt idx="13080">
                  <c:v>180000</c:v>
                </c:pt>
                <c:pt idx="13081">
                  <c:v>135000</c:v>
                </c:pt>
                <c:pt idx="13082">
                  <c:v>225000</c:v>
                </c:pt>
                <c:pt idx="13083">
                  <c:v>112500</c:v>
                </c:pt>
                <c:pt idx="13084">
                  <c:v>45000</c:v>
                </c:pt>
                <c:pt idx="13085">
                  <c:v>135000</c:v>
                </c:pt>
                <c:pt idx="13086">
                  <c:v>180000</c:v>
                </c:pt>
                <c:pt idx="13087">
                  <c:v>99000</c:v>
                </c:pt>
                <c:pt idx="13088">
                  <c:v>180000</c:v>
                </c:pt>
                <c:pt idx="13089">
                  <c:v>225000</c:v>
                </c:pt>
                <c:pt idx="13090">
                  <c:v>121500</c:v>
                </c:pt>
                <c:pt idx="13091">
                  <c:v>112500</c:v>
                </c:pt>
                <c:pt idx="13092">
                  <c:v>157500</c:v>
                </c:pt>
                <c:pt idx="13093">
                  <c:v>225000</c:v>
                </c:pt>
                <c:pt idx="13094">
                  <c:v>135000</c:v>
                </c:pt>
                <c:pt idx="13095">
                  <c:v>202500</c:v>
                </c:pt>
                <c:pt idx="13096">
                  <c:v>225000</c:v>
                </c:pt>
                <c:pt idx="13097">
                  <c:v>126000</c:v>
                </c:pt>
                <c:pt idx="13098">
                  <c:v>58500</c:v>
                </c:pt>
                <c:pt idx="13099">
                  <c:v>90000</c:v>
                </c:pt>
                <c:pt idx="13100">
                  <c:v>76500</c:v>
                </c:pt>
                <c:pt idx="13101">
                  <c:v>202500</c:v>
                </c:pt>
                <c:pt idx="13102">
                  <c:v>171000</c:v>
                </c:pt>
                <c:pt idx="13103">
                  <c:v>103500</c:v>
                </c:pt>
                <c:pt idx="13104">
                  <c:v>67500</c:v>
                </c:pt>
                <c:pt idx="13105">
                  <c:v>148500</c:v>
                </c:pt>
                <c:pt idx="13106">
                  <c:v>157500</c:v>
                </c:pt>
                <c:pt idx="13107">
                  <c:v>90000</c:v>
                </c:pt>
                <c:pt idx="13108">
                  <c:v>225000</c:v>
                </c:pt>
                <c:pt idx="13109">
                  <c:v>108000</c:v>
                </c:pt>
                <c:pt idx="13110">
                  <c:v>65250</c:v>
                </c:pt>
                <c:pt idx="13111">
                  <c:v>247500</c:v>
                </c:pt>
                <c:pt idx="13112">
                  <c:v>157500</c:v>
                </c:pt>
                <c:pt idx="13113">
                  <c:v>225000</c:v>
                </c:pt>
                <c:pt idx="13114">
                  <c:v>90000</c:v>
                </c:pt>
                <c:pt idx="13115">
                  <c:v>135000</c:v>
                </c:pt>
                <c:pt idx="13116">
                  <c:v>31500</c:v>
                </c:pt>
                <c:pt idx="13117">
                  <c:v>148500</c:v>
                </c:pt>
                <c:pt idx="13118">
                  <c:v>270000</c:v>
                </c:pt>
                <c:pt idx="13119">
                  <c:v>225000</c:v>
                </c:pt>
                <c:pt idx="13120">
                  <c:v>112500</c:v>
                </c:pt>
                <c:pt idx="13121">
                  <c:v>90000</c:v>
                </c:pt>
                <c:pt idx="13122">
                  <c:v>135000</c:v>
                </c:pt>
                <c:pt idx="13123">
                  <c:v>270000</c:v>
                </c:pt>
                <c:pt idx="13124">
                  <c:v>270000</c:v>
                </c:pt>
                <c:pt idx="13125">
                  <c:v>225000</c:v>
                </c:pt>
                <c:pt idx="13126">
                  <c:v>67500</c:v>
                </c:pt>
                <c:pt idx="13127">
                  <c:v>85500</c:v>
                </c:pt>
                <c:pt idx="13128">
                  <c:v>135000</c:v>
                </c:pt>
                <c:pt idx="13129">
                  <c:v>157500</c:v>
                </c:pt>
                <c:pt idx="13130">
                  <c:v>202500</c:v>
                </c:pt>
                <c:pt idx="13131">
                  <c:v>90000</c:v>
                </c:pt>
                <c:pt idx="13132">
                  <c:v>225000</c:v>
                </c:pt>
                <c:pt idx="13133">
                  <c:v>76500</c:v>
                </c:pt>
                <c:pt idx="13134">
                  <c:v>180000</c:v>
                </c:pt>
                <c:pt idx="13135">
                  <c:v>72000</c:v>
                </c:pt>
                <c:pt idx="13136">
                  <c:v>135000</c:v>
                </c:pt>
                <c:pt idx="13137">
                  <c:v>103500</c:v>
                </c:pt>
                <c:pt idx="13138">
                  <c:v>90000</c:v>
                </c:pt>
                <c:pt idx="13139">
                  <c:v>157500</c:v>
                </c:pt>
                <c:pt idx="13140">
                  <c:v>315000</c:v>
                </c:pt>
                <c:pt idx="13141">
                  <c:v>292500</c:v>
                </c:pt>
                <c:pt idx="13142">
                  <c:v>45000</c:v>
                </c:pt>
                <c:pt idx="13143">
                  <c:v>81000</c:v>
                </c:pt>
                <c:pt idx="13144">
                  <c:v>225000</c:v>
                </c:pt>
                <c:pt idx="13145">
                  <c:v>74700</c:v>
                </c:pt>
                <c:pt idx="13146">
                  <c:v>202500</c:v>
                </c:pt>
                <c:pt idx="13147">
                  <c:v>126000</c:v>
                </c:pt>
                <c:pt idx="13148">
                  <c:v>175500</c:v>
                </c:pt>
                <c:pt idx="13149">
                  <c:v>121500</c:v>
                </c:pt>
                <c:pt idx="13150">
                  <c:v>157500</c:v>
                </c:pt>
                <c:pt idx="13151">
                  <c:v>90000</c:v>
                </c:pt>
                <c:pt idx="13152">
                  <c:v>424350</c:v>
                </c:pt>
                <c:pt idx="13153">
                  <c:v>157500</c:v>
                </c:pt>
                <c:pt idx="13154">
                  <c:v>225000</c:v>
                </c:pt>
                <c:pt idx="13155">
                  <c:v>135000</c:v>
                </c:pt>
                <c:pt idx="13156">
                  <c:v>180000</c:v>
                </c:pt>
                <c:pt idx="13157">
                  <c:v>189000</c:v>
                </c:pt>
                <c:pt idx="13158">
                  <c:v>135000</c:v>
                </c:pt>
                <c:pt idx="13159">
                  <c:v>225000</c:v>
                </c:pt>
                <c:pt idx="13160">
                  <c:v>135000</c:v>
                </c:pt>
                <c:pt idx="13161">
                  <c:v>180000</c:v>
                </c:pt>
                <c:pt idx="13162">
                  <c:v>90000</c:v>
                </c:pt>
                <c:pt idx="13163">
                  <c:v>270000</c:v>
                </c:pt>
                <c:pt idx="13164">
                  <c:v>171000</c:v>
                </c:pt>
                <c:pt idx="13165">
                  <c:v>225000</c:v>
                </c:pt>
                <c:pt idx="13166">
                  <c:v>157500</c:v>
                </c:pt>
                <c:pt idx="13167">
                  <c:v>180000</c:v>
                </c:pt>
                <c:pt idx="13168">
                  <c:v>180000</c:v>
                </c:pt>
                <c:pt idx="13169">
                  <c:v>135000</c:v>
                </c:pt>
                <c:pt idx="13170">
                  <c:v>126000</c:v>
                </c:pt>
                <c:pt idx="13171">
                  <c:v>675000</c:v>
                </c:pt>
                <c:pt idx="13172">
                  <c:v>90000</c:v>
                </c:pt>
                <c:pt idx="13173">
                  <c:v>292500</c:v>
                </c:pt>
                <c:pt idx="13174">
                  <c:v>319500</c:v>
                </c:pt>
                <c:pt idx="13175">
                  <c:v>81000</c:v>
                </c:pt>
                <c:pt idx="13176">
                  <c:v>270000</c:v>
                </c:pt>
                <c:pt idx="13177">
                  <c:v>292500</c:v>
                </c:pt>
                <c:pt idx="13178">
                  <c:v>67500</c:v>
                </c:pt>
                <c:pt idx="13179">
                  <c:v>157500</c:v>
                </c:pt>
                <c:pt idx="13180">
                  <c:v>189000</c:v>
                </c:pt>
                <c:pt idx="13181">
                  <c:v>72000</c:v>
                </c:pt>
                <c:pt idx="13182">
                  <c:v>315000</c:v>
                </c:pt>
                <c:pt idx="13183">
                  <c:v>112500</c:v>
                </c:pt>
                <c:pt idx="13184">
                  <c:v>202500</c:v>
                </c:pt>
                <c:pt idx="13185">
                  <c:v>315000</c:v>
                </c:pt>
                <c:pt idx="13186">
                  <c:v>180000</c:v>
                </c:pt>
                <c:pt idx="13187">
                  <c:v>121500</c:v>
                </c:pt>
                <c:pt idx="13188">
                  <c:v>225000</c:v>
                </c:pt>
                <c:pt idx="13189">
                  <c:v>90000</c:v>
                </c:pt>
                <c:pt idx="13190">
                  <c:v>94500</c:v>
                </c:pt>
                <c:pt idx="13191">
                  <c:v>54000</c:v>
                </c:pt>
                <c:pt idx="13192">
                  <c:v>306000</c:v>
                </c:pt>
                <c:pt idx="13193">
                  <c:v>135000</c:v>
                </c:pt>
                <c:pt idx="13194">
                  <c:v>202500</c:v>
                </c:pt>
                <c:pt idx="13195">
                  <c:v>364500</c:v>
                </c:pt>
                <c:pt idx="13196">
                  <c:v>130500</c:v>
                </c:pt>
                <c:pt idx="13197">
                  <c:v>166500</c:v>
                </c:pt>
                <c:pt idx="13198">
                  <c:v>135000</c:v>
                </c:pt>
                <c:pt idx="13199">
                  <c:v>67500</c:v>
                </c:pt>
                <c:pt idx="13200">
                  <c:v>225000</c:v>
                </c:pt>
                <c:pt idx="13201">
                  <c:v>157500</c:v>
                </c:pt>
                <c:pt idx="13202">
                  <c:v>144000</c:v>
                </c:pt>
                <c:pt idx="13203">
                  <c:v>67500</c:v>
                </c:pt>
                <c:pt idx="13204">
                  <c:v>202500</c:v>
                </c:pt>
                <c:pt idx="13205">
                  <c:v>225000</c:v>
                </c:pt>
                <c:pt idx="13206">
                  <c:v>112500</c:v>
                </c:pt>
                <c:pt idx="13207">
                  <c:v>85500</c:v>
                </c:pt>
                <c:pt idx="13208">
                  <c:v>202500</c:v>
                </c:pt>
                <c:pt idx="13209">
                  <c:v>90000</c:v>
                </c:pt>
                <c:pt idx="13210">
                  <c:v>225000</c:v>
                </c:pt>
                <c:pt idx="13211">
                  <c:v>247500</c:v>
                </c:pt>
                <c:pt idx="13212">
                  <c:v>166500</c:v>
                </c:pt>
                <c:pt idx="13213">
                  <c:v>90000</c:v>
                </c:pt>
                <c:pt idx="13214">
                  <c:v>157500</c:v>
                </c:pt>
                <c:pt idx="13215">
                  <c:v>81000</c:v>
                </c:pt>
                <c:pt idx="13216">
                  <c:v>130500</c:v>
                </c:pt>
                <c:pt idx="13217">
                  <c:v>189000</c:v>
                </c:pt>
                <c:pt idx="13218">
                  <c:v>135000</c:v>
                </c:pt>
                <c:pt idx="13219">
                  <c:v>315000</c:v>
                </c:pt>
                <c:pt idx="13220">
                  <c:v>270000</c:v>
                </c:pt>
                <c:pt idx="13221">
                  <c:v>157500</c:v>
                </c:pt>
                <c:pt idx="13222">
                  <c:v>112500</c:v>
                </c:pt>
                <c:pt idx="13223">
                  <c:v>157500</c:v>
                </c:pt>
                <c:pt idx="13224">
                  <c:v>270000</c:v>
                </c:pt>
                <c:pt idx="13225">
                  <c:v>270000</c:v>
                </c:pt>
                <c:pt idx="13226">
                  <c:v>99000</c:v>
                </c:pt>
                <c:pt idx="13227">
                  <c:v>67500</c:v>
                </c:pt>
                <c:pt idx="13228">
                  <c:v>112500</c:v>
                </c:pt>
                <c:pt idx="13229">
                  <c:v>157500</c:v>
                </c:pt>
                <c:pt idx="13230">
                  <c:v>171000</c:v>
                </c:pt>
                <c:pt idx="13231">
                  <c:v>121500</c:v>
                </c:pt>
                <c:pt idx="13232">
                  <c:v>360000</c:v>
                </c:pt>
                <c:pt idx="13233">
                  <c:v>99000</c:v>
                </c:pt>
                <c:pt idx="13234">
                  <c:v>270000</c:v>
                </c:pt>
                <c:pt idx="13235">
                  <c:v>112500</c:v>
                </c:pt>
                <c:pt idx="13236">
                  <c:v>99000</c:v>
                </c:pt>
                <c:pt idx="13237">
                  <c:v>81000</c:v>
                </c:pt>
                <c:pt idx="13238">
                  <c:v>315000</c:v>
                </c:pt>
                <c:pt idx="13239">
                  <c:v>157500</c:v>
                </c:pt>
                <c:pt idx="13240">
                  <c:v>126000</c:v>
                </c:pt>
                <c:pt idx="13241">
                  <c:v>180000</c:v>
                </c:pt>
                <c:pt idx="13242">
                  <c:v>270000</c:v>
                </c:pt>
                <c:pt idx="13243">
                  <c:v>135000</c:v>
                </c:pt>
                <c:pt idx="13244">
                  <c:v>350392.5</c:v>
                </c:pt>
                <c:pt idx="13245">
                  <c:v>90000</c:v>
                </c:pt>
                <c:pt idx="13246">
                  <c:v>135000</c:v>
                </c:pt>
                <c:pt idx="13247">
                  <c:v>180000</c:v>
                </c:pt>
                <c:pt idx="13248">
                  <c:v>135000</c:v>
                </c:pt>
                <c:pt idx="13249">
                  <c:v>180000</c:v>
                </c:pt>
                <c:pt idx="13250">
                  <c:v>270000</c:v>
                </c:pt>
                <c:pt idx="13251">
                  <c:v>81000</c:v>
                </c:pt>
                <c:pt idx="13252">
                  <c:v>90000</c:v>
                </c:pt>
                <c:pt idx="13253">
                  <c:v>90000</c:v>
                </c:pt>
                <c:pt idx="13254">
                  <c:v>112500</c:v>
                </c:pt>
                <c:pt idx="13255">
                  <c:v>202500</c:v>
                </c:pt>
                <c:pt idx="13256">
                  <c:v>270000</c:v>
                </c:pt>
                <c:pt idx="13257">
                  <c:v>225000</c:v>
                </c:pt>
                <c:pt idx="13258">
                  <c:v>166500</c:v>
                </c:pt>
                <c:pt idx="13259">
                  <c:v>202500</c:v>
                </c:pt>
                <c:pt idx="13260">
                  <c:v>171000</c:v>
                </c:pt>
                <c:pt idx="13261">
                  <c:v>85500</c:v>
                </c:pt>
                <c:pt idx="13262">
                  <c:v>76500</c:v>
                </c:pt>
                <c:pt idx="13263">
                  <c:v>360000</c:v>
                </c:pt>
                <c:pt idx="13264">
                  <c:v>202500</c:v>
                </c:pt>
                <c:pt idx="13265">
                  <c:v>202500</c:v>
                </c:pt>
                <c:pt idx="13266">
                  <c:v>387000</c:v>
                </c:pt>
                <c:pt idx="13267">
                  <c:v>225000</c:v>
                </c:pt>
                <c:pt idx="13268">
                  <c:v>135000</c:v>
                </c:pt>
                <c:pt idx="13269">
                  <c:v>103500</c:v>
                </c:pt>
                <c:pt idx="13270">
                  <c:v>135000</c:v>
                </c:pt>
                <c:pt idx="13271">
                  <c:v>202500</c:v>
                </c:pt>
                <c:pt idx="13272">
                  <c:v>157500</c:v>
                </c:pt>
                <c:pt idx="13273">
                  <c:v>157500</c:v>
                </c:pt>
                <c:pt idx="13274">
                  <c:v>112500</c:v>
                </c:pt>
                <c:pt idx="13275">
                  <c:v>157500</c:v>
                </c:pt>
                <c:pt idx="13276">
                  <c:v>112500</c:v>
                </c:pt>
                <c:pt idx="13277">
                  <c:v>112500</c:v>
                </c:pt>
                <c:pt idx="13278">
                  <c:v>148500</c:v>
                </c:pt>
                <c:pt idx="13279">
                  <c:v>171000</c:v>
                </c:pt>
                <c:pt idx="13280">
                  <c:v>301500</c:v>
                </c:pt>
                <c:pt idx="13281">
                  <c:v>112500</c:v>
                </c:pt>
                <c:pt idx="13282">
                  <c:v>90000</c:v>
                </c:pt>
                <c:pt idx="13283">
                  <c:v>81000</c:v>
                </c:pt>
                <c:pt idx="13284">
                  <c:v>112500</c:v>
                </c:pt>
                <c:pt idx="13285">
                  <c:v>90000</c:v>
                </c:pt>
                <c:pt idx="13286">
                  <c:v>135000</c:v>
                </c:pt>
                <c:pt idx="13287">
                  <c:v>63000</c:v>
                </c:pt>
                <c:pt idx="13288">
                  <c:v>135000</c:v>
                </c:pt>
                <c:pt idx="13289">
                  <c:v>157500</c:v>
                </c:pt>
                <c:pt idx="13290">
                  <c:v>135000</c:v>
                </c:pt>
                <c:pt idx="13291">
                  <c:v>54000</c:v>
                </c:pt>
                <c:pt idx="13292">
                  <c:v>54000</c:v>
                </c:pt>
                <c:pt idx="13293">
                  <c:v>351000</c:v>
                </c:pt>
                <c:pt idx="13294">
                  <c:v>126000</c:v>
                </c:pt>
                <c:pt idx="13295">
                  <c:v>112500</c:v>
                </c:pt>
                <c:pt idx="13296">
                  <c:v>450000</c:v>
                </c:pt>
                <c:pt idx="13297">
                  <c:v>135000</c:v>
                </c:pt>
                <c:pt idx="13298">
                  <c:v>225000</c:v>
                </c:pt>
                <c:pt idx="13299">
                  <c:v>180000</c:v>
                </c:pt>
                <c:pt idx="13300">
                  <c:v>112500</c:v>
                </c:pt>
                <c:pt idx="13301">
                  <c:v>76500</c:v>
                </c:pt>
                <c:pt idx="13302">
                  <c:v>112500</c:v>
                </c:pt>
                <c:pt idx="13303">
                  <c:v>112500</c:v>
                </c:pt>
                <c:pt idx="13304">
                  <c:v>247500</c:v>
                </c:pt>
                <c:pt idx="13305">
                  <c:v>171000</c:v>
                </c:pt>
                <c:pt idx="13306">
                  <c:v>90000</c:v>
                </c:pt>
                <c:pt idx="13307">
                  <c:v>157500</c:v>
                </c:pt>
                <c:pt idx="13308">
                  <c:v>112500</c:v>
                </c:pt>
                <c:pt idx="13309">
                  <c:v>166500</c:v>
                </c:pt>
                <c:pt idx="13310">
                  <c:v>112500</c:v>
                </c:pt>
                <c:pt idx="13311">
                  <c:v>166500</c:v>
                </c:pt>
                <c:pt idx="13312">
                  <c:v>171000</c:v>
                </c:pt>
                <c:pt idx="13313">
                  <c:v>202500</c:v>
                </c:pt>
                <c:pt idx="13314">
                  <c:v>157500</c:v>
                </c:pt>
                <c:pt idx="13315">
                  <c:v>135000</c:v>
                </c:pt>
                <c:pt idx="13316">
                  <c:v>76500</c:v>
                </c:pt>
                <c:pt idx="13317">
                  <c:v>67500</c:v>
                </c:pt>
                <c:pt idx="13318">
                  <c:v>112500</c:v>
                </c:pt>
                <c:pt idx="13319">
                  <c:v>40500</c:v>
                </c:pt>
                <c:pt idx="13320">
                  <c:v>135000</c:v>
                </c:pt>
                <c:pt idx="13321">
                  <c:v>90000</c:v>
                </c:pt>
                <c:pt idx="13322">
                  <c:v>90000</c:v>
                </c:pt>
                <c:pt idx="13323">
                  <c:v>103500</c:v>
                </c:pt>
                <c:pt idx="13324">
                  <c:v>225000</c:v>
                </c:pt>
                <c:pt idx="13325">
                  <c:v>202500</c:v>
                </c:pt>
                <c:pt idx="13326">
                  <c:v>85500</c:v>
                </c:pt>
                <c:pt idx="13327">
                  <c:v>225000</c:v>
                </c:pt>
                <c:pt idx="13328">
                  <c:v>225000</c:v>
                </c:pt>
                <c:pt idx="13329">
                  <c:v>540000</c:v>
                </c:pt>
                <c:pt idx="13330">
                  <c:v>135000</c:v>
                </c:pt>
                <c:pt idx="13331">
                  <c:v>112500</c:v>
                </c:pt>
                <c:pt idx="13332">
                  <c:v>157500</c:v>
                </c:pt>
                <c:pt idx="13333">
                  <c:v>157500</c:v>
                </c:pt>
                <c:pt idx="13334">
                  <c:v>112500</c:v>
                </c:pt>
                <c:pt idx="13335">
                  <c:v>135000</c:v>
                </c:pt>
                <c:pt idx="13336">
                  <c:v>135000</c:v>
                </c:pt>
                <c:pt idx="13337">
                  <c:v>112500</c:v>
                </c:pt>
                <c:pt idx="13338">
                  <c:v>138226.5</c:v>
                </c:pt>
                <c:pt idx="13339">
                  <c:v>292500</c:v>
                </c:pt>
                <c:pt idx="13340">
                  <c:v>225000</c:v>
                </c:pt>
                <c:pt idx="13341">
                  <c:v>225000</c:v>
                </c:pt>
                <c:pt idx="13342">
                  <c:v>112500</c:v>
                </c:pt>
                <c:pt idx="13343">
                  <c:v>99000</c:v>
                </c:pt>
                <c:pt idx="13344">
                  <c:v>112500</c:v>
                </c:pt>
                <c:pt idx="13345">
                  <c:v>67500</c:v>
                </c:pt>
                <c:pt idx="13346">
                  <c:v>225000</c:v>
                </c:pt>
                <c:pt idx="13347">
                  <c:v>157500</c:v>
                </c:pt>
                <c:pt idx="13348">
                  <c:v>67500</c:v>
                </c:pt>
                <c:pt idx="13349">
                  <c:v>72000</c:v>
                </c:pt>
                <c:pt idx="13350">
                  <c:v>337500</c:v>
                </c:pt>
                <c:pt idx="13351">
                  <c:v>81000</c:v>
                </c:pt>
                <c:pt idx="13352">
                  <c:v>585000</c:v>
                </c:pt>
                <c:pt idx="13353">
                  <c:v>168718.5</c:v>
                </c:pt>
                <c:pt idx="13354">
                  <c:v>72000</c:v>
                </c:pt>
                <c:pt idx="13355">
                  <c:v>270000</c:v>
                </c:pt>
                <c:pt idx="13356">
                  <c:v>157500</c:v>
                </c:pt>
                <c:pt idx="13357">
                  <c:v>180000</c:v>
                </c:pt>
                <c:pt idx="13358">
                  <c:v>225000</c:v>
                </c:pt>
                <c:pt idx="13359">
                  <c:v>135000</c:v>
                </c:pt>
                <c:pt idx="13360">
                  <c:v>220500</c:v>
                </c:pt>
                <c:pt idx="13361">
                  <c:v>112500</c:v>
                </c:pt>
                <c:pt idx="13362">
                  <c:v>90000</c:v>
                </c:pt>
                <c:pt idx="13363">
                  <c:v>225000</c:v>
                </c:pt>
                <c:pt idx="13364">
                  <c:v>76500</c:v>
                </c:pt>
                <c:pt idx="13365">
                  <c:v>270000</c:v>
                </c:pt>
                <c:pt idx="13366">
                  <c:v>157500</c:v>
                </c:pt>
                <c:pt idx="13367">
                  <c:v>225000</c:v>
                </c:pt>
                <c:pt idx="13368">
                  <c:v>157500</c:v>
                </c:pt>
                <c:pt idx="13369">
                  <c:v>73350</c:v>
                </c:pt>
                <c:pt idx="13370">
                  <c:v>144000</c:v>
                </c:pt>
                <c:pt idx="13371">
                  <c:v>630000</c:v>
                </c:pt>
                <c:pt idx="13372">
                  <c:v>72000</c:v>
                </c:pt>
                <c:pt idx="13373">
                  <c:v>180000</c:v>
                </c:pt>
                <c:pt idx="13374">
                  <c:v>180000</c:v>
                </c:pt>
                <c:pt idx="13375">
                  <c:v>270000</c:v>
                </c:pt>
                <c:pt idx="13376">
                  <c:v>112500</c:v>
                </c:pt>
                <c:pt idx="13377">
                  <c:v>265500</c:v>
                </c:pt>
                <c:pt idx="13378">
                  <c:v>67500</c:v>
                </c:pt>
                <c:pt idx="13379">
                  <c:v>90000</c:v>
                </c:pt>
                <c:pt idx="13380">
                  <c:v>112500</c:v>
                </c:pt>
                <c:pt idx="13381">
                  <c:v>135000</c:v>
                </c:pt>
                <c:pt idx="13382">
                  <c:v>135000</c:v>
                </c:pt>
                <c:pt idx="13383">
                  <c:v>121500</c:v>
                </c:pt>
                <c:pt idx="13384">
                  <c:v>90000</c:v>
                </c:pt>
                <c:pt idx="13385">
                  <c:v>225000</c:v>
                </c:pt>
                <c:pt idx="13386">
                  <c:v>90000</c:v>
                </c:pt>
                <c:pt idx="13387">
                  <c:v>157500</c:v>
                </c:pt>
                <c:pt idx="13388">
                  <c:v>225000</c:v>
                </c:pt>
                <c:pt idx="13389">
                  <c:v>157500</c:v>
                </c:pt>
                <c:pt idx="13390">
                  <c:v>306000</c:v>
                </c:pt>
                <c:pt idx="13391">
                  <c:v>225000</c:v>
                </c:pt>
                <c:pt idx="13392">
                  <c:v>112500</c:v>
                </c:pt>
                <c:pt idx="13393">
                  <c:v>225000</c:v>
                </c:pt>
                <c:pt idx="13394">
                  <c:v>171000</c:v>
                </c:pt>
                <c:pt idx="13395">
                  <c:v>90000</c:v>
                </c:pt>
                <c:pt idx="13396">
                  <c:v>81000</c:v>
                </c:pt>
                <c:pt idx="13397">
                  <c:v>211500</c:v>
                </c:pt>
                <c:pt idx="13398">
                  <c:v>54000</c:v>
                </c:pt>
                <c:pt idx="13399">
                  <c:v>180000</c:v>
                </c:pt>
                <c:pt idx="13400">
                  <c:v>292500</c:v>
                </c:pt>
                <c:pt idx="13401">
                  <c:v>202500</c:v>
                </c:pt>
                <c:pt idx="13402">
                  <c:v>135000</c:v>
                </c:pt>
                <c:pt idx="13403">
                  <c:v>202500</c:v>
                </c:pt>
                <c:pt idx="13404">
                  <c:v>112500</c:v>
                </c:pt>
                <c:pt idx="13405">
                  <c:v>630000</c:v>
                </c:pt>
                <c:pt idx="13406">
                  <c:v>148500</c:v>
                </c:pt>
                <c:pt idx="13407">
                  <c:v>315000</c:v>
                </c:pt>
                <c:pt idx="13408">
                  <c:v>292500</c:v>
                </c:pt>
                <c:pt idx="13409">
                  <c:v>270000</c:v>
                </c:pt>
                <c:pt idx="13410">
                  <c:v>315000</c:v>
                </c:pt>
                <c:pt idx="13411">
                  <c:v>112500</c:v>
                </c:pt>
                <c:pt idx="13412">
                  <c:v>67500</c:v>
                </c:pt>
                <c:pt idx="13413">
                  <c:v>270000</c:v>
                </c:pt>
                <c:pt idx="13414">
                  <c:v>315000</c:v>
                </c:pt>
                <c:pt idx="13415">
                  <c:v>225000</c:v>
                </c:pt>
                <c:pt idx="13416">
                  <c:v>180000</c:v>
                </c:pt>
                <c:pt idx="13417">
                  <c:v>450000</c:v>
                </c:pt>
                <c:pt idx="13418">
                  <c:v>180000</c:v>
                </c:pt>
                <c:pt idx="13419">
                  <c:v>103500</c:v>
                </c:pt>
                <c:pt idx="13420">
                  <c:v>180000</c:v>
                </c:pt>
                <c:pt idx="13421">
                  <c:v>67500</c:v>
                </c:pt>
                <c:pt idx="13422">
                  <c:v>216000</c:v>
                </c:pt>
                <c:pt idx="13423">
                  <c:v>58500</c:v>
                </c:pt>
                <c:pt idx="13424">
                  <c:v>126000</c:v>
                </c:pt>
                <c:pt idx="13425">
                  <c:v>63000</c:v>
                </c:pt>
                <c:pt idx="13426">
                  <c:v>157500</c:v>
                </c:pt>
                <c:pt idx="13427">
                  <c:v>90000</c:v>
                </c:pt>
                <c:pt idx="13428">
                  <c:v>67500</c:v>
                </c:pt>
                <c:pt idx="13429">
                  <c:v>270000</c:v>
                </c:pt>
                <c:pt idx="13430">
                  <c:v>157500</c:v>
                </c:pt>
                <c:pt idx="13431">
                  <c:v>270000</c:v>
                </c:pt>
                <c:pt idx="13432">
                  <c:v>225000</c:v>
                </c:pt>
                <c:pt idx="13433">
                  <c:v>135000</c:v>
                </c:pt>
                <c:pt idx="13434">
                  <c:v>225000</c:v>
                </c:pt>
                <c:pt idx="13435">
                  <c:v>51750</c:v>
                </c:pt>
                <c:pt idx="13436">
                  <c:v>135000</c:v>
                </c:pt>
                <c:pt idx="13437">
                  <c:v>270000</c:v>
                </c:pt>
                <c:pt idx="13438">
                  <c:v>211500</c:v>
                </c:pt>
                <c:pt idx="13439">
                  <c:v>405000</c:v>
                </c:pt>
                <c:pt idx="13440">
                  <c:v>90000</c:v>
                </c:pt>
                <c:pt idx="13441">
                  <c:v>270000</c:v>
                </c:pt>
                <c:pt idx="13442">
                  <c:v>225000</c:v>
                </c:pt>
                <c:pt idx="13443">
                  <c:v>202500</c:v>
                </c:pt>
                <c:pt idx="13444">
                  <c:v>81000</c:v>
                </c:pt>
                <c:pt idx="13445">
                  <c:v>270000</c:v>
                </c:pt>
                <c:pt idx="13446">
                  <c:v>135000</c:v>
                </c:pt>
                <c:pt idx="13447">
                  <c:v>135000</c:v>
                </c:pt>
                <c:pt idx="13448">
                  <c:v>382500</c:v>
                </c:pt>
                <c:pt idx="13449">
                  <c:v>112500</c:v>
                </c:pt>
                <c:pt idx="13450">
                  <c:v>90000</c:v>
                </c:pt>
                <c:pt idx="13451">
                  <c:v>157500</c:v>
                </c:pt>
                <c:pt idx="13452">
                  <c:v>135000</c:v>
                </c:pt>
                <c:pt idx="13453">
                  <c:v>234000</c:v>
                </c:pt>
                <c:pt idx="13454">
                  <c:v>180000</c:v>
                </c:pt>
                <c:pt idx="13455">
                  <c:v>157500</c:v>
                </c:pt>
                <c:pt idx="13456">
                  <c:v>157500</c:v>
                </c:pt>
                <c:pt idx="13457">
                  <c:v>157500</c:v>
                </c:pt>
                <c:pt idx="13458">
                  <c:v>135000</c:v>
                </c:pt>
                <c:pt idx="13459">
                  <c:v>135000</c:v>
                </c:pt>
                <c:pt idx="13460">
                  <c:v>117000</c:v>
                </c:pt>
                <c:pt idx="13461">
                  <c:v>405000</c:v>
                </c:pt>
                <c:pt idx="13462">
                  <c:v>270000</c:v>
                </c:pt>
                <c:pt idx="13463">
                  <c:v>81000</c:v>
                </c:pt>
                <c:pt idx="13464">
                  <c:v>90000</c:v>
                </c:pt>
                <c:pt idx="13465">
                  <c:v>135000</c:v>
                </c:pt>
                <c:pt idx="13466">
                  <c:v>67500</c:v>
                </c:pt>
                <c:pt idx="13467">
                  <c:v>130500</c:v>
                </c:pt>
                <c:pt idx="13468">
                  <c:v>112500</c:v>
                </c:pt>
                <c:pt idx="13469">
                  <c:v>112500</c:v>
                </c:pt>
                <c:pt idx="13470">
                  <c:v>112500</c:v>
                </c:pt>
                <c:pt idx="13471">
                  <c:v>67500</c:v>
                </c:pt>
                <c:pt idx="13472">
                  <c:v>117000</c:v>
                </c:pt>
                <c:pt idx="13473">
                  <c:v>81000</c:v>
                </c:pt>
                <c:pt idx="13474">
                  <c:v>166500</c:v>
                </c:pt>
                <c:pt idx="13475">
                  <c:v>135000</c:v>
                </c:pt>
                <c:pt idx="13476">
                  <c:v>225000</c:v>
                </c:pt>
                <c:pt idx="13477">
                  <c:v>99000</c:v>
                </c:pt>
                <c:pt idx="13478">
                  <c:v>132750</c:v>
                </c:pt>
                <c:pt idx="13479">
                  <c:v>225000</c:v>
                </c:pt>
                <c:pt idx="13480">
                  <c:v>108000</c:v>
                </c:pt>
                <c:pt idx="13481">
                  <c:v>180000</c:v>
                </c:pt>
                <c:pt idx="13482">
                  <c:v>90000</c:v>
                </c:pt>
                <c:pt idx="13483">
                  <c:v>157500</c:v>
                </c:pt>
                <c:pt idx="13484">
                  <c:v>67500</c:v>
                </c:pt>
                <c:pt idx="13485">
                  <c:v>225000</c:v>
                </c:pt>
                <c:pt idx="13486">
                  <c:v>112500</c:v>
                </c:pt>
                <c:pt idx="13487">
                  <c:v>202500</c:v>
                </c:pt>
                <c:pt idx="13488">
                  <c:v>135000</c:v>
                </c:pt>
                <c:pt idx="13489">
                  <c:v>157500</c:v>
                </c:pt>
                <c:pt idx="13490">
                  <c:v>90000</c:v>
                </c:pt>
                <c:pt idx="13491">
                  <c:v>157500</c:v>
                </c:pt>
                <c:pt idx="13492">
                  <c:v>90000</c:v>
                </c:pt>
                <c:pt idx="13493">
                  <c:v>270000</c:v>
                </c:pt>
                <c:pt idx="13494">
                  <c:v>72000</c:v>
                </c:pt>
                <c:pt idx="13495">
                  <c:v>67500</c:v>
                </c:pt>
                <c:pt idx="13496">
                  <c:v>117000</c:v>
                </c:pt>
                <c:pt idx="13497">
                  <c:v>180000</c:v>
                </c:pt>
                <c:pt idx="13498">
                  <c:v>90000</c:v>
                </c:pt>
                <c:pt idx="13499">
                  <c:v>112500</c:v>
                </c:pt>
                <c:pt idx="13500">
                  <c:v>292500</c:v>
                </c:pt>
                <c:pt idx="13501">
                  <c:v>749331</c:v>
                </c:pt>
                <c:pt idx="13502">
                  <c:v>54000</c:v>
                </c:pt>
                <c:pt idx="13503">
                  <c:v>427500</c:v>
                </c:pt>
                <c:pt idx="13504">
                  <c:v>360000</c:v>
                </c:pt>
                <c:pt idx="13505">
                  <c:v>139500</c:v>
                </c:pt>
                <c:pt idx="13506">
                  <c:v>81000</c:v>
                </c:pt>
                <c:pt idx="13507">
                  <c:v>157500</c:v>
                </c:pt>
                <c:pt idx="13508">
                  <c:v>202500</c:v>
                </c:pt>
                <c:pt idx="13509">
                  <c:v>117000</c:v>
                </c:pt>
                <c:pt idx="13510">
                  <c:v>67500</c:v>
                </c:pt>
                <c:pt idx="13511">
                  <c:v>135000</c:v>
                </c:pt>
                <c:pt idx="13512">
                  <c:v>270000</c:v>
                </c:pt>
                <c:pt idx="13513">
                  <c:v>225000</c:v>
                </c:pt>
                <c:pt idx="13514">
                  <c:v>202500</c:v>
                </c:pt>
                <c:pt idx="13515">
                  <c:v>495000</c:v>
                </c:pt>
                <c:pt idx="13516">
                  <c:v>189000</c:v>
                </c:pt>
                <c:pt idx="13517">
                  <c:v>112500</c:v>
                </c:pt>
                <c:pt idx="13518">
                  <c:v>94500</c:v>
                </c:pt>
                <c:pt idx="13519">
                  <c:v>67500</c:v>
                </c:pt>
                <c:pt idx="13520">
                  <c:v>135000</c:v>
                </c:pt>
                <c:pt idx="13521">
                  <c:v>225000</c:v>
                </c:pt>
                <c:pt idx="13522">
                  <c:v>67500</c:v>
                </c:pt>
                <c:pt idx="13523">
                  <c:v>112500</c:v>
                </c:pt>
                <c:pt idx="13524">
                  <c:v>247500</c:v>
                </c:pt>
                <c:pt idx="13525">
                  <c:v>247500</c:v>
                </c:pt>
                <c:pt idx="13526">
                  <c:v>54000</c:v>
                </c:pt>
                <c:pt idx="13527">
                  <c:v>157500</c:v>
                </c:pt>
                <c:pt idx="13528">
                  <c:v>315000</c:v>
                </c:pt>
                <c:pt idx="13529">
                  <c:v>54000</c:v>
                </c:pt>
                <c:pt idx="13530">
                  <c:v>90000</c:v>
                </c:pt>
                <c:pt idx="13531">
                  <c:v>130500</c:v>
                </c:pt>
                <c:pt idx="13532">
                  <c:v>157500</c:v>
                </c:pt>
                <c:pt idx="13533">
                  <c:v>81000</c:v>
                </c:pt>
                <c:pt idx="13534">
                  <c:v>180000</c:v>
                </c:pt>
                <c:pt idx="13535">
                  <c:v>202500</c:v>
                </c:pt>
                <c:pt idx="13536">
                  <c:v>157500</c:v>
                </c:pt>
                <c:pt idx="13537">
                  <c:v>135000</c:v>
                </c:pt>
                <c:pt idx="13538">
                  <c:v>225000</c:v>
                </c:pt>
                <c:pt idx="13539">
                  <c:v>274500</c:v>
                </c:pt>
                <c:pt idx="13540">
                  <c:v>180000</c:v>
                </c:pt>
                <c:pt idx="13541">
                  <c:v>54000</c:v>
                </c:pt>
                <c:pt idx="13542">
                  <c:v>90000</c:v>
                </c:pt>
                <c:pt idx="13543">
                  <c:v>94500</c:v>
                </c:pt>
                <c:pt idx="13544">
                  <c:v>180000</c:v>
                </c:pt>
                <c:pt idx="13545">
                  <c:v>112500</c:v>
                </c:pt>
                <c:pt idx="13546">
                  <c:v>135000</c:v>
                </c:pt>
                <c:pt idx="13547">
                  <c:v>148500</c:v>
                </c:pt>
                <c:pt idx="13548">
                  <c:v>202500</c:v>
                </c:pt>
                <c:pt idx="13549">
                  <c:v>207000</c:v>
                </c:pt>
                <c:pt idx="13550">
                  <c:v>225000</c:v>
                </c:pt>
                <c:pt idx="13551">
                  <c:v>81000</c:v>
                </c:pt>
                <c:pt idx="13552">
                  <c:v>135000</c:v>
                </c:pt>
                <c:pt idx="13553">
                  <c:v>51691.5</c:v>
                </c:pt>
                <c:pt idx="13554">
                  <c:v>160560</c:v>
                </c:pt>
                <c:pt idx="13555">
                  <c:v>202500</c:v>
                </c:pt>
                <c:pt idx="13556">
                  <c:v>175500</c:v>
                </c:pt>
                <c:pt idx="13557">
                  <c:v>180000</c:v>
                </c:pt>
                <c:pt idx="13558">
                  <c:v>135000</c:v>
                </c:pt>
                <c:pt idx="13559">
                  <c:v>180000</c:v>
                </c:pt>
                <c:pt idx="13560">
                  <c:v>360000</c:v>
                </c:pt>
                <c:pt idx="13561">
                  <c:v>252000</c:v>
                </c:pt>
                <c:pt idx="13562">
                  <c:v>135000</c:v>
                </c:pt>
                <c:pt idx="13563">
                  <c:v>180000</c:v>
                </c:pt>
                <c:pt idx="13564">
                  <c:v>146250</c:v>
                </c:pt>
                <c:pt idx="13565">
                  <c:v>180000</c:v>
                </c:pt>
                <c:pt idx="13566">
                  <c:v>211500</c:v>
                </c:pt>
                <c:pt idx="13567">
                  <c:v>135000</c:v>
                </c:pt>
                <c:pt idx="13568">
                  <c:v>157500</c:v>
                </c:pt>
                <c:pt idx="13569">
                  <c:v>99000</c:v>
                </c:pt>
                <c:pt idx="13570">
                  <c:v>378000</c:v>
                </c:pt>
                <c:pt idx="13571">
                  <c:v>135000</c:v>
                </c:pt>
                <c:pt idx="13572">
                  <c:v>144000</c:v>
                </c:pt>
                <c:pt idx="13573">
                  <c:v>225000</c:v>
                </c:pt>
                <c:pt idx="13574">
                  <c:v>157500</c:v>
                </c:pt>
                <c:pt idx="13575">
                  <c:v>135000</c:v>
                </c:pt>
                <c:pt idx="13576">
                  <c:v>315000</c:v>
                </c:pt>
                <c:pt idx="13577">
                  <c:v>225000</c:v>
                </c:pt>
                <c:pt idx="13578">
                  <c:v>180000</c:v>
                </c:pt>
                <c:pt idx="13579">
                  <c:v>99000</c:v>
                </c:pt>
                <c:pt idx="13580">
                  <c:v>45000</c:v>
                </c:pt>
                <c:pt idx="13581">
                  <c:v>135000</c:v>
                </c:pt>
                <c:pt idx="13582">
                  <c:v>360000</c:v>
                </c:pt>
                <c:pt idx="13583">
                  <c:v>157500</c:v>
                </c:pt>
                <c:pt idx="13584">
                  <c:v>180000</c:v>
                </c:pt>
                <c:pt idx="13585">
                  <c:v>180000</c:v>
                </c:pt>
                <c:pt idx="13586">
                  <c:v>202500</c:v>
                </c:pt>
                <c:pt idx="13587">
                  <c:v>90000</c:v>
                </c:pt>
                <c:pt idx="13588">
                  <c:v>225000</c:v>
                </c:pt>
                <c:pt idx="13589">
                  <c:v>112500</c:v>
                </c:pt>
                <c:pt idx="13590">
                  <c:v>135000</c:v>
                </c:pt>
                <c:pt idx="13591">
                  <c:v>900000</c:v>
                </c:pt>
                <c:pt idx="13592">
                  <c:v>112500</c:v>
                </c:pt>
                <c:pt idx="13593">
                  <c:v>135000</c:v>
                </c:pt>
                <c:pt idx="13594">
                  <c:v>112500</c:v>
                </c:pt>
                <c:pt idx="13595">
                  <c:v>135000</c:v>
                </c:pt>
                <c:pt idx="13596">
                  <c:v>292500</c:v>
                </c:pt>
                <c:pt idx="13597">
                  <c:v>135000</c:v>
                </c:pt>
                <c:pt idx="13598">
                  <c:v>112500</c:v>
                </c:pt>
                <c:pt idx="13599">
                  <c:v>607500</c:v>
                </c:pt>
                <c:pt idx="13600">
                  <c:v>166500</c:v>
                </c:pt>
                <c:pt idx="13601">
                  <c:v>126000</c:v>
                </c:pt>
                <c:pt idx="13602">
                  <c:v>57150</c:v>
                </c:pt>
                <c:pt idx="13603">
                  <c:v>72000</c:v>
                </c:pt>
                <c:pt idx="13604">
                  <c:v>225000</c:v>
                </c:pt>
                <c:pt idx="13605">
                  <c:v>67500</c:v>
                </c:pt>
                <c:pt idx="13606">
                  <c:v>103500</c:v>
                </c:pt>
                <c:pt idx="13607">
                  <c:v>90000</c:v>
                </c:pt>
                <c:pt idx="13608">
                  <c:v>225000</c:v>
                </c:pt>
                <c:pt idx="13609">
                  <c:v>126000</c:v>
                </c:pt>
                <c:pt idx="13610">
                  <c:v>247500</c:v>
                </c:pt>
                <c:pt idx="13611">
                  <c:v>157500</c:v>
                </c:pt>
                <c:pt idx="13612">
                  <c:v>148500</c:v>
                </c:pt>
                <c:pt idx="13613">
                  <c:v>58500</c:v>
                </c:pt>
                <c:pt idx="13614">
                  <c:v>112500</c:v>
                </c:pt>
                <c:pt idx="13615">
                  <c:v>225000</c:v>
                </c:pt>
                <c:pt idx="13616">
                  <c:v>90000</c:v>
                </c:pt>
                <c:pt idx="13617">
                  <c:v>135000</c:v>
                </c:pt>
                <c:pt idx="13618">
                  <c:v>126000</c:v>
                </c:pt>
                <c:pt idx="13619">
                  <c:v>112500</c:v>
                </c:pt>
                <c:pt idx="13620">
                  <c:v>225000</c:v>
                </c:pt>
                <c:pt idx="13621">
                  <c:v>135000</c:v>
                </c:pt>
                <c:pt idx="13622">
                  <c:v>157500</c:v>
                </c:pt>
                <c:pt idx="13623">
                  <c:v>157500</c:v>
                </c:pt>
                <c:pt idx="13624">
                  <c:v>73125</c:v>
                </c:pt>
                <c:pt idx="13625">
                  <c:v>193500</c:v>
                </c:pt>
                <c:pt idx="13626">
                  <c:v>225000</c:v>
                </c:pt>
                <c:pt idx="13627">
                  <c:v>225000</c:v>
                </c:pt>
                <c:pt idx="13628">
                  <c:v>171000</c:v>
                </c:pt>
                <c:pt idx="13629">
                  <c:v>96300</c:v>
                </c:pt>
                <c:pt idx="13630">
                  <c:v>135000</c:v>
                </c:pt>
                <c:pt idx="13631">
                  <c:v>112500</c:v>
                </c:pt>
                <c:pt idx="13632">
                  <c:v>117000</c:v>
                </c:pt>
                <c:pt idx="13633">
                  <c:v>112500</c:v>
                </c:pt>
                <c:pt idx="13634">
                  <c:v>292500</c:v>
                </c:pt>
                <c:pt idx="13635">
                  <c:v>166500</c:v>
                </c:pt>
                <c:pt idx="13636">
                  <c:v>292500</c:v>
                </c:pt>
                <c:pt idx="13637">
                  <c:v>450000</c:v>
                </c:pt>
                <c:pt idx="13638">
                  <c:v>144000</c:v>
                </c:pt>
                <c:pt idx="13639">
                  <c:v>202500</c:v>
                </c:pt>
                <c:pt idx="13640">
                  <c:v>225000</c:v>
                </c:pt>
                <c:pt idx="13641">
                  <c:v>225000</c:v>
                </c:pt>
                <c:pt idx="13642">
                  <c:v>202500</c:v>
                </c:pt>
                <c:pt idx="13643">
                  <c:v>180000</c:v>
                </c:pt>
                <c:pt idx="13644">
                  <c:v>117000</c:v>
                </c:pt>
                <c:pt idx="13645">
                  <c:v>157500</c:v>
                </c:pt>
                <c:pt idx="13646">
                  <c:v>135000</c:v>
                </c:pt>
                <c:pt idx="13647">
                  <c:v>99000</c:v>
                </c:pt>
                <c:pt idx="13648">
                  <c:v>157500</c:v>
                </c:pt>
                <c:pt idx="13649">
                  <c:v>202500</c:v>
                </c:pt>
                <c:pt idx="13650">
                  <c:v>247500</c:v>
                </c:pt>
                <c:pt idx="13651">
                  <c:v>135000</c:v>
                </c:pt>
                <c:pt idx="13652">
                  <c:v>360000</c:v>
                </c:pt>
                <c:pt idx="13653">
                  <c:v>112500</c:v>
                </c:pt>
                <c:pt idx="13654">
                  <c:v>75150</c:v>
                </c:pt>
                <c:pt idx="13655">
                  <c:v>135000</c:v>
                </c:pt>
                <c:pt idx="13656">
                  <c:v>225000</c:v>
                </c:pt>
                <c:pt idx="13657">
                  <c:v>90000</c:v>
                </c:pt>
                <c:pt idx="13658">
                  <c:v>157500</c:v>
                </c:pt>
                <c:pt idx="13659">
                  <c:v>225000</c:v>
                </c:pt>
                <c:pt idx="13660">
                  <c:v>112500</c:v>
                </c:pt>
                <c:pt idx="13661">
                  <c:v>108000</c:v>
                </c:pt>
                <c:pt idx="13662">
                  <c:v>112500</c:v>
                </c:pt>
                <c:pt idx="13663">
                  <c:v>247500</c:v>
                </c:pt>
                <c:pt idx="13664">
                  <c:v>112500</c:v>
                </c:pt>
                <c:pt idx="13665">
                  <c:v>157500</c:v>
                </c:pt>
                <c:pt idx="13666">
                  <c:v>76500</c:v>
                </c:pt>
                <c:pt idx="13667">
                  <c:v>157500</c:v>
                </c:pt>
                <c:pt idx="13668">
                  <c:v>202500</c:v>
                </c:pt>
                <c:pt idx="13669">
                  <c:v>189000</c:v>
                </c:pt>
                <c:pt idx="13670">
                  <c:v>76500</c:v>
                </c:pt>
                <c:pt idx="13671">
                  <c:v>495000</c:v>
                </c:pt>
                <c:pt idx="13672">
                  <c:v>81000</c:v>
                </c:pt>
                <c:pt idx="13673">
                  <c:v>117000</c:v>
                </c:pt>
                <c:pt idx="13674">
                  <c:v>450000</c:v>
                </c:pt>
                <c:pt idx="13675">
                  <c:v>180000</c:v>
                </c:pt>
                <c:pt idx="13676">
                  <c:v>225000</c:v>
                </c:pt>
                <c:pt idx="13677">
                  <c:v>103500</c:v>
                </c:pt>
                <c:pt idx="13678">
                  <c:v>90000</c:v>
                </c:pt>
                <c:pt idx="13679">
                  <c:v>126000</c:v>
                </c:pt>
                <c:pt idx="13680">
                  <c:v>85500</c:v>
                </c:pt>
                <c:pt idx="13681">
                  <c:v>135000</c:v>
                </c:pt>
                <c:pt idx="13682">
                  <c:v>90000</c:v>
                </c:pt>
                <c:pt idx="13683">
                  <c:v>67500</c:v>
                </c:pt>
                <c:pt idx="13684">
                  <c:v>180000</c:v>
                </c:pt>
                <c:pt idx="13685">
                  <c:v>90000</c:v>
                </c:pt>
                <c:pt idx="13686">
                  <c:v>90000</c:v>
                </c:pt>
                <c:pt idx="13687">
                  <c:v>112500</c:v>
                </c:pt>
                <c:pt idx="13688">
                  <c:v>396000</c:v>
                </c:pt>
                <c:pt idx="13689">
                  <c:v>189000</c:v>
                </c:pt>
                <c:pt idx="13690">
                  <c:v>225000</c:v>
                </c:pt>
                <c:pt idx="13691">
                  <c:v>760846.5</c:v>
                </c:pt>
                <c:pt idx="13692">
                  <c:v>180000</c:v>
                </c:pt>
                <c:pt idx="13693">
                  <c:v>135000</c:v>
                </c:pt>
                <c:pt idx="13694">
                  <c:v>139500</c:v>
                </c:pt>
                <c:pt idx="13695">
                  <c:v>112500</c:v>
                </c:pt>
                <c:pt idx="13696">
                  <c:v>72000</c:v>
                </c:pt>
                <c:pt idx="13697">
                  <c:v>180000</c:v>
                </c:pt>
                <c:pt idx="13698">
                  <c:v>382500</c:v>
                </c:pt>
                <c:pt idx="13699">
                  <c:v>135000</c:v>
                </c:pt>
                <c:pt idx="13700">
                  <c:v>31500</c:v>
                </c:pt>
                <c:pt idx="13701">
                  <c:v>202500</c:v>
                </c:pt>
                <c:pt idx="13702">
                  <c:v>270000</c:v>
                </c:pt>
                <c:pt idx="13703">
                  <c:v>261000</c:v>
                </c:pt>
                <c:pt idx="13704">
                  <c:v>180000</c:v>
                </c:pt>
                <c:pt idx="13705">
                  <c:v>90000</c:v>
                </c:pt>
                <c:pt idx="13706">
                  <c:v>112500</c:v>
                </c:pt>
                <c:pt idx="13707">
                  <c:v>157500</c:v>
                </c:pt>
                <c:pt idx="13708">
                  <c:v>90000</c:v>
                </c:pt>
                <c:pt idx="13709">
                  <c:v>360000</c:v>
                </c:pt>
                <c:pt idx="13710">
                  <c:v>157500</c:v>
                </c:pt>
                <c:pt idx="13711">
                  <c:v>135000</c:v>
                </c:pt>
                <c:pt idx="13712">
                  <c:v>112500</c:v>
                </c:pt>
                <c:pt idx="13713">
                  <c:v>135000</c:v>
                </c:pt>
                <c:pt idx="13714">
                  <c:v>180000</c:v>
                </c:pt>
                <c:pt idx="13715">
                  <c:v>112500</c:v>
                </c:pt>
                <c:pt idx="13716">
                  <c:v>157500</c:v>
                </c:pt>
                <c:pt idx="13717">
                  <c:v>256500</c:v>
                </c:pt>
                <c:pt idx="13718">
                  <c:v>117000</c:v>
                </c:pt>
                <c:pt idx="13719">
                  <c:v>225000</c:v>
                </c:pt>
                <c:pt idx="13720">
                  <c:v>130500</c:v>
                </c:pt>
                <c:pt idx="13721">
                  <c:v>202500</c:v>
                </c:pt>
                <c:pt idx="13722">
                  <c:v>315000</c:v>
                </c:pt>
                <c:pt idx="13723">
                  <c:v>207000</c:v>
                </c:pt>
                <c:pt idx="13724">
                  <c:v>225000</c:v>
                </c:pt>
                <c:pt idx="13725">
                  <c:v>180000</c:v>
                </c:pt>
                <c:pt idx="13726">
                  <c:v>157500</c:v>
                </c:pt>
                <c:pt idx="13727">
                  <c:v>53100</c:v>
                </c:pt>
                <c:pt idx="13728">
                  <c:v>67500</c:v>
                </c:pt>
                <c:pt idx="13729">
                  <c:v>135000</c:v>
                </c:pt>
                <c:pt idx="13730">
                  <c:v>157500</c:v>
                </c:pt>
                <c:pt idx="13731">
                  <c:v>90000</c:v>
                </c:pt>
                <c:pt idx="13732">
                  <c:v>112500</c:v>
                </c:pt>
                <c:pt idx="13733">
                  <c:v>202500</c:v>
                </c:pt>
                <c:pt idx="13734">
                  <c:v>225000</c:v>
                </c:pt>
                <c:pt idx="13735">
                  <c:v>112500</c:v>
                </c:pt>
                <c:pt idx="13736">
                  <c:v>135000</c:v>
                </c:pt>
                <c:pt idx="13737">
                  <c:v>135000</c:v>
                </c:pt>
                <c:pt idx="13738">
                  <c:v>112500</c:v>
                </c:pt>
                <c:pt idx="13739">
                  <c:v>135000</c:v>
                </c:pt>
                <c:pt idx="13740">
                  <c:v>225000</c:v>
                </c:pt>
                <c:pt idx="13741">
                  <c:v>270000</c:v>
                </c:pt>
                <c:pt idx="13742">
                  <c:v>90000</c:v>
                </c:pt>
                <c:pt idx="13743">
                  <c:v>135000</c:v>
                </c:pt>
                <c:pt idx="13744">
                  <c:v>202500</c:v>
                </c:pt>
                <c:pt idx="13745">
                  <c:v>171000</c:v>
                </c:pt>
                <c:pt idx="13746">
                  <c:v>90000</c:v>
                </c:pt>
                <c:pt idx="13747">
                  <c:v>270000</c:v>
                </c:pt>
                <c:pt idx="13748">
                  <c:v>144000</c:v>
                </c:pt>
                <c:pt idx="13749">
                  <c:v>162000</c:v>
                </c:pt>
                <c:pt idx="13750">
                  <c:v>135000</c:v>
                </c:pt>
                <c:pt idx="13751">
                  <c:v>207000</c:v>
                </c:pt>
                <c:pt idx="13752">
                  <c:v>117000</c:v>
                </c:pt>
                <c:pt idx="13753">
                  <c:v>67500</c:v>
                </c:pt>
                <c:pt idx="13754">
                  <c:v>157500</c:v>
                </c:pt>
                <c:pt idx="13755">
                  <c:v>157500</c:v>
                </c:pt>
                <c:pt idx="13756">
                  <c:v>270000</c:v>
                </c:pt>
                <c:pt idx="13757">
                  <c:v>108000</c:v>
                </c:pt>
                <c:pt idx="13758">
                  <c:v>135000</c:v>
                </c:pt>
                <c:pt idx="13759">
                  <c:v>112500</c:v>
                </c:pt>
                <c:pt idx="13760">
                  <c:v>94500</c:v>
                </c:pt>
                <c:pt idx="13761">
                  <c:v>112500</c:v>
                </c:pt>
                <c:pt idx="13762">
                  <c:v>40050</c:v>
                </c:pt>
                <c:pt idx="13763">
                  <c:v>103500</c:v>
                </c:pt>
                <c:pt idx="13764">
                  <c:v>360000</c:v>
                </c:pt>
                <c:pt idx="13765">
                  <c:v>180000</c:v>
                </c:pt>
                <c:pt idx="13766">
                  <c:v>171000</c:v>
                </c:pt>
                <c:pt idx="13767">
                  <c:v>225000</c:v>
                </c:pt>
                <c:pt idx="13768">
                  <c:v>225000</c:v>
                </c:pt>
                <c:pt idx="13769">
                  <c:v>143100</c:v>
                </c:pt>
                <c:pt idx="13770">
                  <c:v>112500</c:v>
                </c:pt>
                <c:pt idx="13771">
                  <c:v>121500</c:v>
                </c:pt>
                <c:pt idx="13772">
                  <c:v>36000</c:v>
                </c:pt>
                <c:pt idx="13773">
                  <c:v>90000</c:v>
                </c:pt>
                <c:pt idx="13774">
                  <c:v>135000</c:v>
                </c:pt>
                <c:pt idx="13775">
                  <c:v>225000</c:v>
                </c:pt>
                <c:pt idx="13776">
                  <c:v>126000</c:v>
                </c:pt>
                <c:pt idx="13777">
                  <c:v>139500</c:v>
                </c:pt>
                <c:pt idx="13778">
                  <c:v>157500</c:v>
                </c:pt>
                <c:pt idx="13779">
                  <c:v>450000</c:v>
                </c:pt>
                <c:pt idx="13780">
                  <c:v>112500</c:v>
                </c:pt>
                <c:pt idx="13781">
                  <c:v>193500</c:v>
                </c:pt>
                <c:pt idx="13782">
                  <c:v>256500</c:v>
                </c:pt>
                <c:pt idx="13783">
                  <c:v>270000</c:v>
                </c:pt>
                <c:pt idx="13784">
                  <c:v>135000</c:v>
                </c:pt>
                <c:pt idx="13785">
                  <c:v>112500</c:v>
                </c:pt>
                <c:pt idx="13786">
                  <c:v>90000</c:v>
                </c:pt>
                <c:pt idx="13787">
                  <c:v>90000</c:v>
                </c:pt>
                <c:pt idx="13788">
                  <c:v>256500</c:v>
                </c:pt>
                <c:pt idx="13789">
                  <c:v>675000</c:v>
                </c:pt>
                <c:pt idx="13790">
                  <c:v>270000</c:v>
                </c:pt>
                <c:pt idx="13791">
                  <c:v>112500</c:v>
                </c:pt>
                <c:pt idx="13792">
                  <c:v>41940</c:v>
                </c:pt>
                <c:pt idx="13793">
                  <c:v>225000</c:v>
                </c:pt>
                <c:pt idx="13794">
                  <c:v>112500</c:v>
                </c:pt>
                <c:pt idx="13795">
                  <c:v>234000</c:v>
                </c:pt>
                <c:pt idx="13796">
                  <c:v>67500</c:v>
                </c:pt>
                <c:pt idx="13797">
                  <c:v>225000</c:v>
                </c:pt>
                <c:pt idx="13798">
                  <c:v>90000</c:v>
                </c:pt>
                <c:pt idx="13799">
                  <c:v>90000</c:v>
                </c:pt>
                <c:pt idx="13800">
                  <c:v>90000</c:v>
                </c:pt>
                <c:pt idx="13801">
                  <c:v>90000</c:v>
                </c:pt>
                <c:pt idx="13802">
                  <c:v>67500</c:v>
                </c:pt>
                <c:pt idx="13803">
                  <c:v>360000</c:v>
                </c:pt>
                <c:pt idx="13804">
                  <c:v>144000</c:v>
                </c:pt>
                <c:pt idx="13805">
                  <c:v>202500</c:v>
                </c:pt>
                <c:pt idx="13806">
                  <c:v>112500</c:v>
                </c:pt>
                <c:pt idx="13807">
                  <c:v>112500</c:v>
                </c:pt>
                <c:pt idx="13808">
                  <c:v>157500</c:v>
                </c:pt>
                <c:pt idx="13809">
                  <c:v>135000</c:v>
                </c:pt>
                <c:pt idx="13810">
                  <c:v>234000</c:v>
                </c:pt>
                <c:pt idx="13811">
                  <c:v>144000</c:v>
                </c:pt>
                <c:pt idx="13812">
                  <c:v>315000</c:v>
                </c:pt>
                <c:pt idx="13813">
                  <c:v>162900</c:v>
                </c:pt>
                <c:pt idx="13814">
                  <c:v>153000</c:v>
                </c:pt>
                <c:pt idx="13815">
                  <c:v>900000</c:v>
                </c:pt>
                <c:pt idx="13816">
                  <c:v>292500</c:v>
                </c:pt>
                <c:pt idx="13817">
                  <c:v>94500</c:v>
                </c:pt>
                <c:pt idx="13818">
                  <c:v>74700</c:v>
                </c:pt>
                <c:pt idx="13819">
                  <c:v>351000</c:v>
                </c:pt>
                <c:pt idx="13820">
                  <c:v>103500</c:v>
                </c:pt>
                <c:pt idx="13821">
                  <c:v>157500</c:v>
                </c:pt>
                <c:pt idx="13822">
                  <c:v>180000</c:v>
                </c:pt>
                <c:pt idx="13823">
                  <c:v>81000</c:v>
                </c:pt>
                <c:pt idx="13824">
                  <c:v>202500</c:v>
                </c:pt>
                <c:pt idx="13825">
                  <c:v>126000</c:v>
                </c:pt>
                <c:pt idx="13826">
                  <c:v>360000</c:v>
                </c:pt>
                <c:pt idx="13827">
                  <c:v>225000</c:v>
                </c:pt>
                <c:pt idx="13828">
                  <c:v>90000</c:v>
                </c:pt>
                <c:pt idx="13829">
                  <c:v>90000</c:v>
                </c:pt>
                <c:pt idx="13830">
                  <c:v>225000</c:v>
                </c:pt>
                <c:pt idx="13831">
                  <c:v>126000</c:v>
                </c:pt>
                <c:pt idx="13832">
                  <c:v>166500</c:v>
                </c:pt>
                <c:pt idx="13833">
                  <c:v>202500</c:v>
                </c:pt>
                <c:pt idx="13834">
                  <c:v>252000</c:v>
                </c:pt>
                <c:pt idx="13835">
                  <c:v>180000</c:v>
                </c:pt>
                <c:pt idx="13836">
                  <c:v>90000</c:v>
                </c:pt>
                <c:pt idx="13837">
                  <c:v>157500</c:v>
                </c:pt>
                <c:pt idx="13838">
                  <c:v>112500</c:v>
                </c:pt>
                <c:pt idx="13839">
                  <c:v>157500</c:v>
                </c:pt>
                <c:pt idx="13840">
                  <c:v>180000</c:v>
                </c:pt>
                <c:pt idx="13841">
                  <c:v>249750</c:v>
                </c:pt>
                <c:pt idx="13842">
                  <c:v>67500</c:v>
                </c:pt>
                <c:pt idx="13843">
                  <c:v>83700</c:v>
                </c:pt>
                <c:pt idx="13844">
                  <c:v>99000</c:v>
                </c:pt>
                <c:pt idx="13845">
                  <c:v>180000</c:v>
                </c:pt>
                <c:pt idx="13846">
                  <c:v>135000</c:v>
                </c:pt>
                <c:pt idx="13847">
                  <c:v>90000</c:v>
                </c:pt>
                <c:pt idx="13848">
                  <c:v>90000</c:v>
                </c:pt>
                <c:pt idx="13849">
                  <c:v>225000</c:v>
                </c:pt>
                <c:pt idx="13850">
                  <c:v>292500</c:v>
                </c:pt>
                <c:pt idx="13851">
                  <c:v>81000</c:v>
                </c:pt>
                <c:pt idx="13852">
                  <c:v>135000</c:v>
                </c:pt>
                <c:pt idx="13853">
                  <c:v>112500</c:v>
                </c:pt>
                <c:pt idx="13854">
                  <c:v>301500</c:v>
                </c:pt>
                <c:pt idx="13855">
                  <c:v>135000</c:v>
                </c:pt>
                <c:pt idx="13856">
                  <c:v>225000</c:v>
                </c:pt>
                <c:pt idx="13857">
                  <c:v>225000</c:v>
                </c:pt>
                <c:pt idx="13858">
                  <c:v>180000</c:v>
                </c:pt>
                <c:pt idx="13859">
                  <c:v>225000</c:v>
                </c:pt>
                <c:pt idx="13860">
                  <c:v>202500</c:v>
                </c:pt>
                <c:pt idx="13861">
                  <c:v>99000</c:v>
                </c:pt>
                <c:pt idx="13862">
                  <c:v>135000</c:v>
                </c:pt>
                <c:pt idx="13863">
                  <c:v>112500</c:v>
                </c:pt>
                <c:pt idx="13864">
                  <c:v>135000</c:v>
                </c:pt>
                <c:pt idx="13865">
                  <c:v>247500</c:v>
                </c:pt>
                <c:pt idx="13866">
                  <c:v>121500</c:v>
                </c:pt>
                <c:pt idx="13867">
                  <c:v>90000</c:v>
                </c:pt>
                <c:pt idx="13868">
                  <c:v>360000</c:v>
                </c:pt>
                <c:pt idx="13869">
                  <c:v>144000</c:v>
                </c:pt>
                <c:pt idx="13870">
                  <c:v>157500</c:v>
                </c:pt>
                <c:pt idx="13871">
                  <c:v>337500</c:v>
                </c:pt>
                <c:pt idx="13872">
                  <c:v>337500</c:v>
                </c:pt>
                <c:pt idx="13873">
                  <c:v>90000</c:v>
                </c:pt>
                <c:pt idx="13874">
                  <c:v>135000</c:v>
                </c:pt>
                <c:pt idx="13875">
                  <c:v>135000</c:v>
                </c:pt>
                <c:pt idx="13876">
                  <c:v>193500</c:v>
                </c:pt>
                <c:pt idx="13877">
                  <c:v>166500</c:v>
                </c:pt>
                <c:pt idx="13878">
                  <c:v>247500</c:v>
                </c:pt>
                <c:pt idx="13879">
                  <c:v>135000</c:v>
                </c:pt>
                <c:pt idx="13880">
                  <c:v>65250</c:v>
                </c:pt>
                <c:pt idx="13881">
                  <c:v>157500</c:v>
                </c:pt>
                <c:pt idx="13882">
                  <c:v>360000</c:v>
                </c:pt>
                <c:pt idx="13883">
                  <c:v>189000</c:v>
                </c:pt>
                <c:pt idx="13884">
                  <c:v>54000</c:v>
                </c:pt>
                <c:pt idx="13885">
                  <c:v>180000</c:v>
                </c:pt>
                <c:pt idx="13886">
                  <c:v>247500</c:v>
                </c:pt>
                <c:pt idx="13887">
                  <c:v>180000</c:v>
                </c:pt>
                <c:pt idx="13888">
                  <c:v>382500</c:v>
                </c:pt>
                <c:pt idx="13889">
                  <c:v>157500</c:v>
                </c:pt>
                <c:pt idx="13890">
                  <c:v>157500</c:v>
                </c:pt>
                <c:pt idx="13891">
                  <c:v>117000</c:v>
                </c:pt>
                <c:pt idx="13892">
                  <c:v>108000</c:v>
                </c:pt>
                <c:pt idx="13893">
                  <c:v>225000</c:v>
                </c:pt>
                <c:pt idx="13894">
                  <c:v>225000</c:v>
                </c:pt>
                <c:pt idx="13895">
                  <c:v>67500</c:v>
                </c:pt>
                <c:pt idx="13896">
                  <c:v>135000</c:v>
                </c:pt>
                <c:pt idx="13897">
                  <c:v>157500</c:v>
                </c:pt>
                <c:pt idx="13898">
                  <c:v>157500</c:v>
                </c:pt>
                <c:pt idx="13899">
                  <c:v>225000</c:v>
                </c:pt>
                <c:pt idx="13900">
                  <c:v>315000</c:v>
                </c:pt>
                <c:pt idx="13901">
                  <c:v>157500</c:v>
                </c:pt>
                <c:pt idx="13902">
                  <c:v>225000</c:v>
                </c:pt>
                <c:pt idx="13903">
                  <c:v>360000</c:v>
                </c:pt>
                <c:pt idx="13904">
                  <c:v>117000</c:v>
                </c:pt>
                <c:pt idx="13905">
                  <c:v>90000</c:v>
                </c:pt>
                <c:pt idx="13906">
                  <c:v>292500</c:v>
                </c:pt>
                <c:pt idx="13907">
                  <c:v>189000</c:v>
                </c:pt>
                <c:pt idx="13908">
                  <c:v>202500</c:v>
                </c:pt>
                <c:pt idx="13909">
                  <c:v>180000</c:v>
                </c:pt>
                <c:pt idx="13910">
                  <c:v>112500</c:v>
                </c:pt>
                <c:pt idx="13911">
                  <c:v>180000</c:v>
                </c:pt>
                <c:pt idx="13912">
                  <c:v>135000</c:v>
                </c:pt>
                <c:pt idx="13913">
                  <c:v>67500</c:v>
                </c:pt>
                <c:pt idx="13914">
                  <c:v>135000</c:v>
                </c:pt>
                <c:pt idx="13915">
                  <c:v>360000</c:v>
                </c:pt>
                <c:pt idx="13916">
                  <c:v>220500</c:v>
                </c:pt>
                <c:pt idx="13917">
                  <c:v>180000</c:v>
                </c:pt>
                <c:pt idx="13918">
                  <c:v>60750</c:v>
                </c:pt>
                <c:pt idx="13919">
                  <c:v>135000</c:v>
                </c:pt>
                <c:pt idx="13920">
                  <c:v>252000</c:v>
                </c:pt>
                <c:pt idx="13921">
                  <c:v>202500</c:v>
                </c:pt>
                <c:pt idx="13922">
                  <c:v>144000</c:v>
                </c:pt>
                <c:pt idx="13923">
                  <c:v>135000</c:v>
                </c:pt>
                <c:pt idx="13924">
                  <c:v>128250</c:v>
                </c:pt>
                <c:pt idx="13925">
                  <c:v>675000</c:v>
                </c:pt>
                <c:pt idx="13926">
                  <c:v>90000</c:v>
                </c:pt>
                <c:pt idx="13927">
                  <c:v>76500</c:v>
                </c:pt>
                <c:pt idx="13928">
                  <c:v>67500</c:v>
                </c:pt>
                <c:pt idx="13929">
                  <c:v>234000</c:v>
                </c:pt>
                <c:pt idx="13930">
                  <c:v>40500</c:v>
                </c:pt>
                <c:pt idx="13931">
                  <c:v>157500</c:v>
                </c:pt>
                <c:pt idx="13932">
                  <c:v>202500</c:v>
                </c:pt>
                <c:pt idx="13933">
                  <c:v>112500</c:v>
                </c:pt>
                <c:pt idx="13934">
                  <c:v>157500</c:v>
                </c:pt>
                <c:pt idx="13935">
                  <c:v>171000</c:v>
                </c:pt>
                <c:pt idx="13936">
                  <c:v>45000</c:v>
                </c:pt>
                <c:pt idx="13937">
                  <c:v>292500</c:v>
                </c:pt>
                <c:pt idx="13938">
                  <c:v>157500</c:v>
                </c:pt>
                <c:pt idx="13939">
                  <c:v>207000</c:v>
                </c:pt>
                <c:pt idx="13940">
                  <c:v>72000</c:v>
                </c:pt>
                <c:pt idx="13941">
                  <c:v>225000</c:v>
                </c:pt>
                <c:pt idx="13942">
                  <c:v>247500</c:v>
                </c:pt>
                <c:pt idx="13943">
                  <c:v>81000</c:v>
                </c:pt>
                <c:pt idx="13944">
                  <c:v>76500</c:v>
                </c:pt>
                <c:pt idx="13945">
                  <c:v>180000</c:v>
                </c:pt>
                <c:pt idx="13946">
                  <c:v>202500</c:v>
                </c:pt>
                <c:pt idx="13947">
                  <c:v>265500</c:v>
                </c:pt>
                <c:pt idx="13948">
                  <c:v>225000</c:v>
                </c:pt>
                <c:pt idx="13949">
                  <c:v>315000</c:v>
                </c:pt>
                <c:pt idx="13950">
                  <c:v>202500</c:v>
                </c:pt>
                <c:pt idx="13951">
                  <c:v>360000</c:v>
                </c:pt>
                <c:pt idx="13952">
                  <c:v>202500</c:v>
                </c:pt>
                <c:pt idx="13953">
                  <c:v>225000</c:v>
                </c:pt>
                <c:pt idx="13954">
                  <c:v>180000</c:v>
                </c:pt>
                <c:pt idx="13955">
                  <c:v>427500</c:v>
                </c:pt>
                <c:pt idx="13956">
                  <c:v>135000</c:v>
                </c:pt>
                <c:pt idx="13957">
                  <c:v>90000</c:v>
                </c:pt>
                <c:pt idx="13958">
                  <c:v>202500</c:v>
                </c:pt>
                <c:pt idx="13959">
                  <c:v>180000</c:v>
                </c:pt>
                <c:pt idx="13960">
                  <c:v>180000</c:v>
                </c:pt>
                <c:pt idx="13961">
                  <c:v>270000</c:v>
                </c:pt>
                <c:pt idx="13962">
                  <c:v>85500</c:v>
                </c:pt>
                <c:pt idx="13963">
                  <c:v>135000</c:v>
                </c:pt>
                <c:pt idx="13964">
                  <c:v>180000</c:v>
                </c:pt>
                <c:pt idx="13965">
                  <c:v>189000</c:v>
                </c:pt>
                <c:pt idx="13966">
                  <c:v>126000</c:v>
                </c:pt>
                <c:pt idx="13967">
                  <c:v>81000</c:v>
                </c:pt>
                <c:pt idx="13968">
                  <c:v>67500</c:v>
                </c:pt>
                <c:pt idx="13969">
                  <c:v>90000</c:v>
                </c:pt>
                <c:pt idx="13970">
                  <c:v>360000</c:v>
                </c:pt>
                <c:pt idx="13971">
                  <c:v>202500</c:v>
                </c:pt>
                <c:pt idx="13972">
                  <c:v>202500</c:v>
                </c:pt>
                <c:pt idx="13973">
                  <c:v>72000</c:v>
                </c:pt>
                <c:pt idx="13974">
                  <c:v>67500</c:v>
                </c:pt>
                <c:pt idx="13975">
                  <c:v>157500</c:v>
                </c:pt>
                <c:pt idx="13976">
                  <c:v>112500</c:v>
                </c:pt>
                <c:pt idx="13977">
                  <c:v>135000</c:v>
                </c:pt>
                <c:pt idx="13978">
                  <c:v>157500</c:v>
                </c:pt>
                <c:pt idx="13979">
                  <c:v>202500</c:v>
                </c:pt>
                <c:pt idx="13980">
                  <c:v>112500</c:v>
                </c:pt>
                <c:pt idx="13981">
                  <c:v>148500</c:v>
                </c:pt>
                <c:pt idx="13982">
                  <c:v>157500</c:v>
                </c:pt>
                <c:pt idx="13983">
                  <c:v>103500</c:v>
                </c:pt>
                <c:pt idx="13984">
                  <c:v>67500</c:v>
                </c:pt>
                <c:pt idx="13985">
                  <c:v>157500</c:v>
                </c:pt>
                <c:pt idx="13986">
                  <c:v>90000</c:v>
                </c:pt>
                <c:pt idx="13987">
                  <c:v>180000</c:v>
                </c:pt>
                <c:pt idx="13988">
                  <c:v>180000</c:v>
                </c:pt>
                <c:pt idx="13989">
                  <c:v>112500</c:v>
                </c:pt>
                <c:pt idx="13990">
                  <c:v>337500</c:v>
                </c:pt>
                <c:pt idx="13991">
                  <c:v>198000</c:v>
                </c:pt>
                <c:pt idx="13992">
                  <c:v>90000</c:v>
                </c:pt>
                <c:pt idx="13993">
                  <c:v>49500</c:v>
                </c:pt>
                <c:pt idx="13994">
                  <c:v>121500</c:v>
                </c:pt>
                <c:pt idx="13995">
                  <c:v>135000</c:v>
                </c:pt>
                <c:pt idx="13996">
                  <c:v>202500</c:v>
                </c:pt>
                <c:pt idx="13997">
                  <c:v>121500</c:v>
                </c:pt>
                <c:pt idx="13998">
                  <c:v>171000</c:v>
                </c:pt>
                <c:pt idx="13999">
                  <c:v>202500</c:v>
                </c:pt>
                <c:pt idx="14000">
                  <c:v>90000</c:v>
                </c:pt>
                <c:pt idx="14001">
                  <c:v>171000</c:v>
                </c:pt>
                <c:pt idx="14002">
                  <c:v>225000</c:v>
                </c:pt>
                <c:pt idx="14003">
                  <c:v>135000</c:v>
                </c:pt>
                <c:pt idx="14004">
                  <c:v>135000</c:v>
                </c:pt>
                <c:pt idx="14005">
                  <c:v>225000</c:v>
                </c:pt>
                <c:pt idx="14006">
                  <c:v>112500</c:v>
                </c:pt>
                <c:pt idx="14007">
                  <c:v>148500</c:v>
                </c:pt>
                <c:pt idx="14008">
                  <c:v>135000</c:v>
                </c:pt>
                <c:pt idx="14009">
                  <c:v>337500</c:v>
                </c:pt>
                <c:pt idx="14010">
                  <c:v>270000</c:v>
                </c:pt>
                <c:pt idx="14011">
                  <c:v>270000</c:v>
                </c:pt>
                <c:pt idx="14012">
                  <c:v>157500</c:v>
                </c:pt>
                <c:pt idx="14013">
                  <c:v>193500</c:v>
                </c:pt>
                <c:pt idx="14014">
                  <c:v>144000</c:v>
                </c:pt>
                <c:pt idx="14015">
                  <c:v>135000</c:v>
                </c:pt>
                <c:pt idx="14016">
                  <c:v>108000</c:v>
                </c:pt>
                <c:pt idx="14017">
                  <c:v>157500</c:v>
                </c:pt>
                <c:pt idx="14018">
                  <c:v>157500</c:v>
                </c:pt>
                <c:pt idx="14019">
                  <c:v>148500</c:v>
                </c:pt>
                <c:pt idx="14020">
                  <c:v>130500</c:v>
                </c:pt>
                <c:pt idx="14021">
                  <c:v>90000</c:v>
                </c:pt>
                <c:pt idx="14022">
                  <c:v>157500</c:v>
                </c:pt>
                <c:pt idx="14023">
                  <c:v>225000</c:v>
                </c:pt>
                <c:pt idx="14024">
                  <c:v>180000</c:v>
                </c:pt>
                <c:pt idx="14025">
                  <c:v>315000</c:v>
                </c:pt>
                <c:pt idx="14026">
                  <c:v>90000</c:v>
                </c:pt>
                <c:pt idx="14027">
                  <c:v>315000</c:v>
                </c:pt>
                <c:pt idx="14028">
                  <c:v>103500</c:v>
                </c:pt>
                <c:pt idx="14029">
                  <c:v>157500</c:v>
                </c:pt>
                <c:pt idx="14030">
                  <c:v>139500</c:v>
                </c:pt>
                <c:pt idx="14031">
                  <c:v>112500</c:v>
                </c:pt>
                <c:pt idx="14032">
                  <c:v>112500</c:v>
                </c:pt>
                <c:pt idx="14033">
                  <c:v>135000</c:v>
                </c:pt>
                <c:pt idx="14034">
                  <c:v>135000</c:v>
                </c:pt>
                <c:pt idx="14035">
                  <c:v>270000</c:v>
                </c:pt>
                <c:pt idx="14036">
                  <c:v>45000</c:v>
                </c:pt>
                <c:pt idx="14037">
                  <c:v>58500</c:v>
                </c:pt>
                <c:pt idx="14038">
                  <c:v>225000</c:v>
                </c:pt>
                <c:pt idx="14039">
                  <c:v>112500</c:v>
                </c:pt>
                <c:pt idx="14040">
                  <c:v>135000</c:v>
                </c:pt>
                <c:pt idx="14041">
                  <c:v>137700</c:v>
                </c:pt>
                <c:pt idx="14042">
                  <c:v>112500</c:v>
                </c:pt>
                <c:pt idx="14043">
                  <c:v>90000</c:v>
                </c:pt>
                <c:pt idx="14044">
                  <c:v>225000</c:v>
                </c:pt>
                <c:pt idx="14045">
                  <c:v>184500</c:v>
                </c:pt>
                <c:pt idx="14046">
                  <c:v>108000</c:v>
                </c:pt>
                <c:pt idx="14047">
                  <c:v>135000</c:v>
                </c:pt>
                <c:pt idx="14048">
                  <c:v>225000</c:v>
                </c:pt>
                <c:pt idx="14049">
                  <c:v>180000</c:v>
                </c:pt>
                <c:pt idx="14050">
                  <c:v>81000</c:v>
                </c:pt>
                <c:pt idx="14051">
                  <c:v>270000</c:v>
                </c:pt>
                <c:pt idx="14052">
                  <c:v>135000</c:v>
                </c:pt>
                <c:pt idx="14053">
                  <c:v>67500</c:v>
                </c:pt>
                <c:pt idx="14054">
                  <c:v>202500</c:v>
                </c:pt>
                <c:pt idx="14055">
                  <c:v>126000</c:v>
                </c:pt>
                <c:pt idx="14056">
                  <c:v>148500</c:v>
                </c:pt>
                <c:pt idx="14057">
                  <c:v>180000</c:v>
                </c:pt>
                <c:pt idx="14058">
                  <c:v>112500</c:v>
                </c:pt>
                <c:pt idx="14059">
                  <c:v>99000</c:v>
                </c:pt>
                <c:pt idx="14060">
                  <c:v>148500</c:v>
                </c:pt>
                <c:pt idx="14061">
                  <c:v>157500</c:v>
                </c:pt>
                <c:pt idx="14062">
                  <c:v>135000</c:v>
                </c:pt>
                <c:pt idx="14063">
                  <c:v>292500</c:v>
                </c:pt>
                <c:pt idx="14064">
                  <c:v>81000</c:v>
                </c:pt>
                <c:pt idx="14065">
                  <c:v>112500</c:v>
                </c:pt>
                <c:pt idx="14066">
                  <c:v>135000</c:v>
                </c:pt>
                <c:pt idx="14067">
                  <c:v>112500</c:v>
                </c:pt>
                <c:pt idx="14068">
                  <c:v>337500</c:v>
                </c:pt>
                <c:pt idx="14069">
                  <c:v>202500</c:v>
                </c:pt>
                <c:pt idx="14070">
                  <c:v>360000</c:v>
                </c:pt>
                <c:pt idx="14071">
                  <c:v>90000</c:v>
                </c:pt>
                <c:pt idx="14072">
                  <c:v>61650</c:v>
                </c:pt>
                <c:pt idx="14073">
                  <c:v>126000</c:v>
                </c:pt>
                <c:pt idx="14074">
                  <c:v>112500</c:v>
                </c:pt>
                <c:pt idx="14075">
                  <c:v>247500</c:v>
                </c:pt>
                <c:pt idx="14076">
                  <c:v>270000</c:v>
                </c:pt>
                <c:pt idx="14077">
                  <c:v>229500</c:v>
                </c:pt>
                <c:pt idx="14078">
                  <c:v>112500</c:v>
                </c:pt>
                <c:pt idx="14079">
                  <c:v>67500</c:v>
                </c:pt>
                <c:pt idx="14080">
                  <c:v>67500</c:v>
                </c:pt>
                <c:pt idx="14081">
                  <c:v>247500</c:v>
                </c:pt>
                <c:pt idx="14082">
                  <c:v>90000</c:v>
                </c:pt>
                <c:pt idx="14083">
                  <c:v>360000</c:v>
                </c:pt>
                <c:pt idx="14084">
                  <c:v>472500</c:v>
                </c:pt>
                <c:pt idx="14085">
                  <c:v>112500</c:v>
                </c:pt>
                <c:pt idx="14086">
                  <c:v>121500</c:v>
                </c:pt>
                <c:pt idx="14087">
                  <c:v>99000</c:v>
                </c:pt>
                <c:pt idx="14088">
                  <c:v>90000</c:v>
                </c:pt>
                <c:pt idx="14089">
                  <c:v>135000</c:v>
                </c:pt>
                <c:pt idx="14090">
                  <c:v>90000</c:v>
                </c:pt>
                <c:pt idx="14091">
                  <c:v>450000</c:v>
                </c:pt>
                <c:pt idx="14092">
                  <c:v>315000</c:v>
                </c:pt>
                <c:pt idx="14093">
                  <c:v>225000</c:v>
                </c:pt>
                <c:pt idx="14094">
                  <c:v>58500</c:v>
                </c:pt>
                <c:pt idx="14095">
                  <c:v>292500</c:v>
                </c:pt>
                <c:pt idx="14096">
                  <c:v>301500</c:v>
                </c:pt>
                <c:pt idx="14097">
                  <c:v>35100</c:v>
                </c:pt>
                <c:pt idx="14098">
                  <c:v>270000</c:v>
                </c:pt>
                <c:pt idx="14099">
                  <c:v>67500</c:v>
                </c:pt>
                <c:pt idx="14100">
                  <c:v>189000</c:v>
                </c:pt>
                <c:pt idx="14101">
                  <c:v>225000</c:v>
                </c:pt>
                <c:pt idx="14102">
                  <c:v>67500</c:v>
                </c:pt>
                <c:pt idx="14103">
                  <c:v>54000</c:v>
                </c:pt>
                <c:pt idx="14104">
                  <c:v>247500</c:v>
                </c:pt>
                <c:pt idx="14105">
                  <c:v>112500</c:v>
                </c:pt>
                <c:pt idx="14106">
                  <c:v>135000</c:v>
                </c:pt>
                <c:pt idx="14107">
                  <c:v>157500</c:v>
                </c:pt>
                <c:pt idx="14108">
                  <c:v>121500</c:v>
                </c:pt>
                <c:pt idx="14109">
                  <c:v>67500</c:v>
                </c:pt>
                <c:pt idx="14110">
                  <c:v>225000</c:v>
                </c:pt>
                <c:pt idx="14111">
                  <c:v>162000</c:v>
                </c:pt>
                <c:pt idx="14112">
                  <c:v>157500</c:v>
                </c:pt>
                <c:pt idx="14113">
                  <c:v>134100</c:v>
                </c:pt>
                <c:pt idx="14114">
                  <c:v>90000</c:v>
                </c:pt>
                <c:pt idx="14115">
                  <c:v>135000</c:v>
                </c:pt>
                <c:pt idx="14116">
                  <c:v>81000</c:v>
                </c:pt>
                <c:pt idx="14117">
                  <c:v>157500</c:v>
                </c:pt>
                <c:pt idx="14118">
                  <c:v>225000</c:v>
                </c:pt>
                <c:pt idx="14119">
                  <c:v>67500</c:v>
                </c:pt>
                <c:pt idx="14120">
                  <c:v>99000</c:v>
                </c:pt>
                <c:pt idx="14121">
                  <c:v>315000</c:v>
                </c:pt>
                <c:pt idx="14122">
                  <c:v>157500</c:v>
                </c:pt>
                <c:pt idx="14123">
                  <c:v>247500</c:v>
                </c:pt>
                <c:pt idx="14124">
                  <c:v>135000</c:v>
                </c:pt>
                <c:pt idx="14125">
                  <c:v>135000</c:v>
                </c:pt>
                <c:pt idx="14126">
                  <c:v>90000</c:v>
                </c:pt>
                <c:pt idx="14127">
                  <c:v>63000</c:v>
                </c:pt>
                <c:pt idx="14128">
                  <c:v>90000</c:v>
                </c:pt>
                <c:pt idx="14129">
                  <c:v>112500</c:v>
                </c:pt>
                <c:pt idx="14130">
                  <c:v>157500</c:v>
                </c:pt>
                <c:pt idx="14131">
                  <c:v>148500</c:v>
                </c:pt>
                <c:pt idx="14132">
                  <c:v>157500</c:v>
                </c:pt>
                <c:pt idx="14133">
                  <c:v>270000</c:v>
                </c:pt>
                <c:pt idx="14134">
                  <c:v>112500</c:v>
                </c:pt>
                <c:pt idx="14135">
                  <c:v>157500</c:v>
                </c:pt>
                <c:pt idx="14136">
                  <c:v>180000</c:v>
                </c:pt>
                <c:pt idx="14137">
                  <c:v>58500</c:v>
                </c:pt>
                <c:pt idx="14138">
                  <c:v>67500</c:v>
                </c:pt>
                <c:pt idx="14139">
                  <c:v>180000</c:v>
                </c:pt>
                <c:pt idx="14140">
                  <c:v>135000</c:v>
                </c:pt>
                <c:pt idx="14141">
                  <c:v>157500</c:v>
                </c:pt>
                <c:pt idx="14142">
                  <c:v>270000</c:v>
                </c:pt>
                <c:pt idx="14143">
                  <c:v>90000</c:v>
                </c:pt>
                <c:pt idx="14144">
                  <c:v>261000</c:v>
                </c:pt>
                <c:pt idx="14145">
                  <c:v>270000</c:v>
                </c:pt>
                <c:pt idx="14146">
                  <c:v>180000</c:v>
                </c:pt>
                <c:pt idx="14147">
                  <c:v>180000</c:v>
                </c:pt>
                <c:pt idx="14148">
                  <c:v>450000</c:v>
                </c:pt>
                <c:pt idx="14149">
                  <c:v>351000</c:v>
                </c:pt>
                <c:pt idx="14150">
                  <c:v>157500</c:v>
                </c:pt>
                <c:pt idx="14151">
                  <c:v>180000</c:v>
                </c:pt>
                <c:pt idx="14152">
                  <c:v>202500</c:v>
                </c:pt>
                <c:pt idx="14153">
                  <c:v>157500</c:v>
                </c:pt>
                <c:pt idx="14154">
                  <c:v>877500</c:v>
                </c:pt>
                <c:pt idx="14155">
                  <c:v>216000</c:v>
                </c:pt>
                <c:pt idx="14156">
                  <c:v>135000</c:v>
                </c:pt>
                <c:pt idx="14157">
                  <c:v>112500</c:v>
                </c:pt>
                <c:pt idx="14158">
                  <c:v>135000</c:v>
                </c:pt>
                <c:pt idx="14159">
                  <c:v>85500</c:v>
                </c:pt>
                <c:pt idx="14160">
                  <c:v>135000</c:v>
                </c:pt>
                <c:pt idx="14161">
                  <c:v>90000</c:v>
                </c:pt>
                <c:pt idx="14162">
                  <c:v>180000</c:v>
                </c:pt>
                <c:pt idx="14163">
                  <c:v>112500</c:v>
                </c:pt>
                <c:pt idx="14164">
                  <c:v>225000</c:v>
                </c:pt>
                <c:pt idx="14165">
                  <c:v>135000</c:v>
                </c:pt>
                <c:pt idx="14166">
                  <c:v>292500</c:v>
                </c:pt>
                <c:pt idx="14167">
                  <c:v>58500</c:v>
                </c:pt>
                <c:pt idx="14168">
                  <c:v>162000</c:v>
                </c:pt>
                <c:pt idx="14169">
                  <c:v>72000</c:v>
                </c:pt>
                <c:pt idx="14170">
                  <c:v>234000</c:v>
                </c:pt>
                <c:pt idx="14171">
                  <c:v>112500</c:v>
                </c:pt>
                <c:pt idx="14172">
                  <c:v>90000</c:v>
                </c:pt>
                <c:pt idx="14173">
                  <c:v>202500</c:v>
                </c:pt>
                <c:pt idx="14174">
                  <c:v>112500</c:v>
                </c:pt>
                <c:pt idx="14175">
                  <c:v>108000</c:v>
                </c:pt>
                <c:pt idx="14176">
                  <c:v>157500</c:v>
                </c:pt>
                <c:pt idx="14177">
                  <c:v>157500</c:v>
                </c:pt>
                <c:pt idx="14178">
                  <c:v>157500</c:v>
                </c:pt>
                <c:pt idx="14179">
                  <c:v>90000</c:v>
                </c:pt>
                <c:pt idx="14180">
                  <c:v>148500</c:v>
                </c:pt>
                <c:pt idx="14181">
                  <c:v>135000</c:v>
                </c:pt>
                <c:pt idx="14182">
                  <c:v>112500</c:v>
                </c:pt>
                <c:pt idx="14183">
                  <c:v>157500</c:v>
                </c:pt>
                <c:pt idx="14184">
                  <c:v>90000</c:v>
                </c:pt>
                <c:pt idx="14185">
                  <c:v>67500</c:v>
                </c:pt>
                <c:pt idx="14186">
                  <c:v>90000</c:v>
                </c:pt>
                <c:pt idx="14187">
                  <c:v>378900</c:v>
                </c:pt>
                <c:pt idx="14188">
                  <c:v>90000</c:v>
                </c:pt>
                <c:pt idx="14189">
                  <c:v>112500</c:v>
                </c:pt>
                <c:pt idx="14190">
                  <c:v>103500</c:v>
                </c:pt>
                <c:pt idx="14191">
                  <c:v>270000</c:v>
                </c:pt>
                <c:pt idx="14192">
                  <c:v>90000</c:v>
                </c:pt>
                <c:pt idx="14193">
                  <c:v>234000</c:v>
                </c:pt>
                <c:pt idx="14194">
                  <c:v>225000</c:v>
                </c:pt>
                <c:pt idx="14195">
                  <c:v>90000</c:v>
                </c:pt>
                <c:pt idx="14196">
                  <c:v>270000</c:v>
                </c:pt>
                <c:pt idx="14197">
                  <c:v>405000</c:v>
                </c:pt>
                <c:pt idx="14198">
                  <c:v>270000</c:v>
                </c:pt>
                <c:pt idx="14199">
                  <c:v>81000</c:v>
                </c:pt>
                <c:pt idx="14200">
                  <c:v>126000</c:v>
                </c:pt>
                <c:pt idx="14201">
                  <c:v>135000</c:v>
                </c:pt>
                <c:pt idx="14202">
                  <c:v>54000</c:v>
                </c:pt>
                <c:pt idx="14203">
                  <c:v>337500</c:v>
                </c:pt>
                <c:pt idx="14204">
                  <c:v>103500</c:v>
                </c:pt>
                <c:pt idx="14205">
                  <c:v>225000</c:v>
                </c:pt>
                <c:pt idx="14206">
                  <c:v>180000</c:v>
                </c:pt>
                <c:pt idx="14207">
                  <c:v>31500</c:v>
                </c:pt>
                <c:pt idx="14208">
                  <c:v>76500</c:v>
                </c:pt>
                <c:pt idx="14209">
                  <c:v>112500</c:v>
                </c:pt>
                <c:pt idx="14210">
                  <c:v>99000</c:v>
                </c:pt>
                <c:pt idx="14211">
                  <c:v>157500</c:v>
                </c:pt>
                <c:pt idx="14212">
                  <c:v>135927</c:v>
                </c:pt>
                <c:pt idx="14213">
                  <c:v>180000</c:v>
                </c:pt>
                <c:pt idx="14214">
                  <c:v>225000</c:v>
                </c:pt>
                <c:pt idx="14215">
                  <c:v>45000</c:v>
                </c:pt>
                <c:pt idx="14216">
                  <c:v>225000</c:v>
                </c:pt>
                <c:pt idx="14217">
                  <c:v>225000</c:v>
                </c:pt>
                <c:pt idx="14218">
                  <c:v>202500</c:v>
                </c:pt>
                <c:pt idx="14219">
                  <c:v>67500</c:v>
                </c:pt>
                <c:pt idx="14220">
                  <c:v>157500</c:v>
                </c:pt>
                <c:pt idx="14221">
                  <c:v>157500</c:v>
                </c:pt>
                <c:pt idx="14222">
                  <c:v>171000</c:v>
                </c:pt>
                <c:pt idx="14223">
                  <c:v>180000</c:v>
                </c:pt>
                <c:pt idx="14224">
                  <c:v>297000</c:v>
                </c:pt>
                <c:pt idx="14225">
                  <c:v>180000</c:v>
                </c:pt>
                <c:pt idx="14226">
                  <c:v>360000</c:v>
                </c:pt>
                <c:pt idx="14227">
                  <c:v>360000</c:v>
                </c:pt>
                <c:pt idx="14228">
                  <c:v>112500</c:v>
                </c:pt>
                <c:pt idx="14229">
                  <c:v>225000</c:v>
                </c:pt>
                <c:pt idx="14230">
                  <c:v>202500</c:v>
                </c:pt>
                <c:pt idx="14231">
                  <c:v>211500</c:v>
                </c:pt>
                <c:pt idx="14232">
                  <c:v>90000</c:v>
                </c:pt>
                <c:pt idx="14233">
                  <c:v>117000</c:v>
                </c:pt>
                <c:pt idx="14234">
                  <c:v>90000</c:v>
                </c:pt>
                <c:pt idx="14235">
                  <c:v>157500</c:v>
                </c:pt>
                <c:pt idx="14236">
                  <c:v>180000</c:v>
                </c:pt>
                <c:pt idx="14237">
                  <c:v>135000</c:v>
                </c:pt>
                <c:pt idx="14238">
                  <c:v>337500</c:v>
                </c:pt>
                <c:pt idx="14239">
                  <c:v>112500</c:v>
                </c:pt>
                <c:pt idx="14240">
                  <c:v>225000</c:v>
                </c:pt>
                <c:pt idx="14241">
                  <c:v>112500</c:v>
                </c:pt>
                <c:pt idx="14242">
                  <c:v>180000</c:v>
                </c:pt>
                <c:pt idx="14243">
                  <c:v>112500</c:v>
                </c:pt>
                <c:pt idx="14244">
                  <c:v>103500</c:v>
                </c:pt>
                <c:pt idx="14245">
                  <c:v>216000</c:v>
                </c:pt>
                <c:pt idx="14246">
                  <c:v>135000</c:v>
                </c:pt>
                <c:pt idx="14247">
                  <c:v>157500</c:v>
                </c:pt>
                <c:pt idx="14248">
                  <c:v>135000</c:v>
                </c:pt>
                <c:pt idx="14249">
                  <c:v>144000</c:v>
                </c:pt>
                <c:pt idx="14250">
                  <c:v>135000</c:v>
                </c:pt>
                <c:pt idx="14251">
                  <c:v>72000</c:v>
                </c:pt>
                <c:pt idx="14252">
                  <c:v>112500</c:v>
                </c:pt>
                <c:pt idx="14253">
                  <c:v>216000</c:v>
                </c:pt>
                <c:pt idx="14254">
                  <c:v>495000</c:v>
                </c:pt>
                <c:pt idx="14255">
                  <c:v>135000</c:v>
                </c:pt>
                <c:pt idx="14256">
                  <c:v>144000</c:v>
                </c:pt>
                <c:pt idx="14257">
                  <c:v>90000</c:v>
                </c:pt>
                <c:pt idx="14258">
                  <c:v>225000</c:v>
                </c:pt>
                <c:pt idx="14259">
                  <c:v>112500</c:v>
                </c:pt>
                <c:pt idx="14260">
                  <c:v>225000</c:v>
                </c:pt>
                <c:pt idx="14261">
                  <c:v>157500</c:v>
                </c:pt>
                <c:pt idx="14262">
                  <c:v>114075</c:v>
                </c:pt>
                <c:pt idx="14263">
                  <c:v>225000</c:v>
                </c:pt>
                <c:pt idx="14264">
                  <c:v>157500</c:v>
                </c:pt>
                <c:pt idx="14265">
                  <c:v>63000</c:v>
                </c:pt>
                <c:pt idx="14266">
                  <c:v>157500</c:v>
                </c:pt>
                <c:pt idx="14267">
                  <c:v>135000</c:v>
                </c:pt>
                <c:pt idx="14268">
                  <c:v>135000</c:v>
                </c:pt>
                <c:pt idx="14269">
                  <c:v>157500</c:v>
                </c:pt>
                <c:pt idx="14270">
                  <c:v>121500</c:v>
                </c:pt>
                <c:pt idx="14271">
                  <c:v>315000</c:v>
                </c:pt>
                <c:pt idx="14272">
                  <c:v>42750</c:v>
                </c:pt>
                <c:pt idx="14273">
                  <c:v>202500</c:v>
                </c:pt>
                <c:pt idx="14274">
                  <c:v>45000</c:v>
                </c:pt>
                <c:pt idx="14275">
                  <c:v>58500</c:v>
                </c:pt>
                <c:pt idx="14276">
                  <c:v>90000</c:v>
                </c:pt>
                <c:pt idx="14277">
                  <c:v>156150</c:v>
                </c:pt>
                <c:pt idx="14278">
                  <c:v>93010.5</c:v>
                </c:pt>
                <c:pt idx="14279">
                  <c:v>162000</c:v>
                </c:pt>
                <c:pt idx="14280">
                  <c:v>112500</c:v>
                </c:pt>
                <c:pt idx="14281">
                  <c:v>112500</c:v>
                </c:pt>
                <c:pt idx="14282">
                  <c:v>137025</c:v>
                </c:pt>
                <c:pt idx="14283">
                  <c:v>112500</c:v>
                </c:pt>
                <c:pt idx="14284">
                  <c:v>270000</c:v>
                </c:pt>
                <c:pt idx="14285">
                  <c:v>243000</c:v>
                </c:pt>
                <c:pt idx="14286">
                  <c:v>121500</c:v>
                </c:pt>
                <c:pt idx="14287">
                  <c:v>270000</c:v>
                </c:pt>
                <c:pt idx="14288">
                  <c:v>157500</c:v>
                </c:pt>
                <c:pt idx="14289">
                  <c:v>180000</c:v>
                </c:pt>
                <c:pt idx="14290">
                  <c:v>112500</c:v>
                </c:pt>
                <c:pt idx="14291">
                  <c:v>112500</c:v>
                </c:pt>
                <c:pt idx="14292">
                  <c:v>90000</c:v>
                </c:pt>
                <c:pt idx="14293">
                  <c:v>247500</c:v>
                </c:pt>
                <c:pt idx="14294">
                  <c:v>72000</c:v>
                </c:pt>
                <c:pt idx="14295">
                  <c:v>283500</c:v>
                </c:pt>
                <c:pt idx="14296">
                  <c:v>225000</c:v>
                </c:pt>
                <c:pt idx="14297">
                  <c:v>112500</c:v>
                </c:pt>
                <c:pt idx="14298">
                  <c:v>135000</c:v>
                </c:pt>
                <c:pt idx="14299">
                  <c:v>112500</c:v>
                </c:pt>
                <c:pt idx="14300">
                  <c:v>135000</c:v>
                </c:pt>
                <c:pt idx="14301">
                  <c:v>54000</c:v>
                </c:pt>
                <c:pt idx="14302">
                  <c:v>202500</c:v>
                </c:pt>
                <c:pt idx="14303">
                  <c:v>360000</c:v>
                </c:pt>
                <c:pt idx="14304">
                  <c:v>135000</c:v>
                </c:pt>
                <c:pt idx="14305">
                  <c:v>40500</c:v>
                </c:pt>
                <c:pt idx="14306">
                  <c:v>81000</c:v>
                </c:pt>
                <c:pt idx="14307">
                  <c:v>112500</c:v>
                </c:pt>
                <c:pt idx="14308">
                  <c:v>202500</c:v>
                </c:pt>
                <c:pt idx="14309">
                  <c:v>157500</c:v>
                </c:pt>
                <c:pt idx="14310">
                  <c:v>225000</c:v>
                </c:pt>
                <c:pt idx="14311">
                  <c:v>229500</c:v>
                </c:pt>
                <c:pt idx="14312">
                  <c:v>130500</c:v>
                </c:pt>
                <c:pt idx="14313">
                  <c:v>180000</c:v>
                </c:pt>
                <c:pt idx="14314">
                  <c:v>126000</c:v>
                </c:pt>
                <c:pt idx="14315">
                  <c:v>112500</c:v>
                </c:pt>
                <c:pt idx="14316">
                  <c:v>157500</c:v>
                </c:pt>
                <c:pt idx="14317">
                  <c:v>81000</c:v>
                </c:pt>
                <c:pt idx="14318">
                  <c:v>135000</c:v>
                </c:pt>
                <c:pt idx="14319">
                  <c:v>67500</c:v>
                </c:pt>
                <c:pt idx="14320">
                  <c:v>112500</c:v>
                </c:pt>
                <c:pt idx="14321">
                  <c:v>270000</c:v>
                </c:pt>
                <c:pt idx="14322">
                  <c:v>171000</c:v>
                </c:pt>
                <c:pt idx="14323">
                  <c:v>121500</c:v>
                </c:pt>
                <c:pt idx="14324">
                  <c:v>135000</c:v>
                </c:pt>
                <c:pt idx="14325">
                  <c:v>135000</c:v>
                </c:pt>
                <c:pt idx="14326">
                  <c:v>387000</c:v>
                </c:pt>
                <c:pt idx="14327">
                  <c:v>76500</c:v>
                </c:pt>
                <c:pt idx="14328">
                  <c:v>162000</c:v>
                </c:pt>
                <c:pt idx="14329">
                  <c:v>292500</c:v>
                </c:pt>
                <c:pt idx="14330">
                  <c:v>135000</c:v>
                </c:pt>
                <c:pt idx="14331">
                  <c:v>90000</c:v>
                </c:pt>
                <c:pt idx="14332">
                  <c:v>351000</c:v>
                </c:pt>
                <c:pt idx="14333">
                  <c:v>225000</c:v>
                </c:pt>
                <c:pt idx="14334">
                  <c:v>112500</c:v>
                </c:pt>
                <c:pt idx="14335">
                  <c:v>157500</c:v>
                </c:pt>
                <c:pt idx="14336">
                  <c:v>94500</c:v>
                </c:pt>
                <c:pt idx="14337">
                  <c:v>225000</c:v>
                </c:pt>
                <c:pt idx="14338">
                  <c:v>54000</c:v>
                </c:pt>
                <c:pt idx="14339">
                  <c:v>157500</c:v>
                </c:pt>
                <c:pt idx="14340">
                  <c:v>157500</c:v>
                </c:pt>
                <c:pt idx="14341">
                  <c:v>247500</c:v>
                </c:pt>
                <c:pt idx="14342">
                  <c:v>81000</c:v>
                </c:pt>
                <c:pt idx="14343">
                  <c:v>360000</c:v>
                </c:pt>
                <c:pt idx="14344">
                  <c:v>157500</c:v>
                </c:pt>
                <c:pt idx="14345">
                  <c:v>202500</c:v>
                </c:pt>
                <c:pt idx="14346">
                  <c:v>337500</c:v>
                </c:pt>
                <c:pt idx="14347">
                  <c:v>202500</c:v>
                </c:pt>
                <c:pt idx="14348">
                  <c:v>292500</c:v>
                </c:pt>
                <c:pt idx="14349">
                  <c:v>90000</c:v>
                </c:pt>
                <c:pt idx="14350">
                  <c:v>675000</c:v>
                </c:pt>
                <c:pt idx="14351">
                  <c:v>69750</c:v>
                </c:pt>
                <c:pt idx="14352">
                  <c:v>135000</c:v>
                </c:pt>
                <c:pt idx="14353">
                  <c:v>126000</c:v>
                </c:pt>
                <c:pt idx="14354">
                  <c:v>90000</c:v>
                </c:pt>
                <c:pt idx="14355">
                  <c:v>202500</c:v>
                </c:pt>
                <c:pt idx="14356">
                  <c:v>112500</c:v>
                </c:pt>
                <c:pt idx="14357">
                  <c:v>99000</c:v>
                </c:pt>
                <c:pt idx="14358">
                  <c:v>225000</c:v>
                </c:pt>
                <c:pt idx="14359">
                  <c:v>126000</c:v>
                </c:pt>
                <c:pt idx="14360">
                  <c:v>225000</c:v>
                </c:pt>
                <c:pt idx="14361">
                  <c:v>157500</c:v>
                </c:pt>
                <c:pt idx="14362">
                  <c:v>247500</c:v>
                </c:pt>
                <c:pt idx="14363">
                  <c:v>360000</c:v>
                </c:pt>
                <c:pt idx="14364">
                  <c:v>225000</c:v>
                </c:pt>
                <c:pt idx="14365">
                  <c:v>202500</c:v>
                </c:pt>
                <c:pt idx="14366">
                  <c:v>256500</c:v>
                </c:pt>
                <c:pt idx="14367">
                  <c:v>180000</c:v>
                </c:pt>
                <c:pt idx="14368">
                  <c:v>90000</c:v>
                </c:pt>
                <c:pt idx="14369">
                  <c:v>112500</c:v>
                </c:pt>
                <c:pt idx="14370">
                  <c:v>292500</c:v>
                </c:pt>
                <c:pt idx="14371">
                  <c:v>157500</c:v>
                </c:pt>
                <c:pt idx="14372">
                  <c:v>225000</c:v>
                </c:pt>
                <c:pt idx="14373">
                  <c:v>54000</c:v>
                </c:pt>
                <c:pt idx="14374">
                  <c:v>157500</c:v>
                </c:pt>
                <c:pt idx="14375">
                  <c:v>157500</c:v>
                </c:pt>
                <c:pt idx="14376">
                  <c:v>166500</c:v>
                </c:pt>
                <c:pt idx="14377">
                  <c:v>292500</c:v>
                </c:pt>
                <c:pt idx="14378">
                  <c:v>405000</c:v>
                </c:pt>
                <c:pt idx="14379">
                  <c:v>72000</c:v>
                </c:pt>
                <c:pt idx="14380">
                  <c:v>180000</c:v>
                </c:pt>
                <c:pt idx="14381">
                  <c:v>180000</c:v>
                </c:pt>
                <c:pt idx="14382">
                  <c:v>81000</c:v>
                </c:pt>
                <c:pt idx="14383">
                  <c:v>144000</c:v>
                </c:pt>
                <c:pt idx="14384">
                  <c:v>180000</c:v>
                </c:pt>
                <c:pt idx="14385">
                  <c:v>135000</c:v>
                </c:pt>
                <c:pt idx="14386">
                  <c:v>45000</c:v>
                </c:pt>
                <c:pt idx="14387">
                  <c:v>459000</c:v>
                </c:pt>
                <c:pt idx="14388">
                  <c:v>112500</c:v>
                </c:pt>
                <c:pt idx="14389">
                  <c:v>157500</c:v>
                </c:pt>
                <c:pt idx="14390">
                  <c:v>157500</c:v>
                </c:pt>
                <c:pt idx="14391">
                  <c:v>112500</c:v>
                </c:pt>
                <c:pt idx="14392">
                  <c:v>225000</c:v>
                </c:pt>
                <c:pt idx="14393">
                  <c:v>90000</c:v>
                </c:pt>
                <c:pt idx="14394">
                  <c:v>180000</c:v>
                </c:pt>
                <c:pt idx="14395">
                  <c:v>225000</c:v>
                </c:pt>
                <c:pt idx="14396">
                  <c:v>180000</c:v>
                </c:pt>
                <c:pt idx="14397">
                  <c:v>76500</c:v>
                </c:pt>
                <c:pt idx="14398">
                  <c:v>270000</c:v>
                </c:pt>
                <c:pt idx="14399">
                  <c:v>225000</c:v>
                </c:pt>
                <c:pt idx="14400">
                  <c:v>216000</c:v>
                </c:pt>
                <c:pt idx="14401">
                  <c:v>171000</c:v>
                </c:pt>
                <c:pt idx="14402">
                  <c:v>216000</c:v>
                </c:pt>
                <c:pt idx="14403">
                  <c:v>202500</c:v>
                </c:pt>
                <c:pt idx="14404">
                  <c:v>225000</c:v>
                </c:pt>
                <c:pt idx="14405">
                  <c:v>157500</c:v>
                </c:pt>
                <c:pt idx="14406">
                  <c:v>135000</c:v>
                </c:pt>
                <c:pt idx="14407">
                  <c:v>157500</c:v>
                </c:pt>
                <c:pt idx="14408">
                  <c:v>855000</c:v>
                </c:pt>
                <c:pt idx="14409">
                  <c:v>225000</c:v>
                </c:pt>
                <c:pt idx="14410">
                  <c:v>382500</c:v>
                </c:pt>
                <c:pt idx="14411">
                  <c:v>157500</c:v>
                </c:pt>
                <c:pt idx="14412">
                  <c:v>157500</c:v>
                </c:pt>
                <c:pt idx="14413">
                  <c:v>90000</c:v>
                </c:pt>
                <c:pt idx="14414">
                  <c:v>202500</c:v>
                </c:pt>
                <c:pt idx="14415">
                  <c:v>270000</c:v>
                </c:pt>
                <c:pt idx="14416">
                  <c:v>135000</c:v>
                </c:pt>
                <c:pt idx="14417">
                  <c:v>180000</c:v>
                </c:pt>
                <c:pt idx="14418">
                  <c:v>247500</c:v>
                </c:pt>
                <c:pt idx="14419">
                  <c:v>90000</c:v>
                </c:pt>
                <c:pt idx="14420">
                  <c:v>225000</c:v>
                </c:pt>
                <c:pt idx="14421">
                  <c:v>81000</c:v>
                </c:pt>
                <c:pt idx="14422">
                  <c:v>112500</c:v>
                </c:pt>
                <c:pt idx="14423">
                  <c:v>315000</c:v>
                </c:pt>
                <c:pt idx="14424">
                  <c:v>333000</c:v>
                </c:pt>
                <c:pt idx="14425">
                  <c:v>135000</c:v>
                </c:pt>
                <c:pt idx="14426">
                  <c:v>157500</c:v>
                </c:pt>
                <c:pt idx="14427">
                  <c:v>157500</c:v>
                </c:pt>
                <c:pt idx="14428">
                  <c:v>202500</c:v>
                </c:pt>
                <c:pt idx="14429">
                  <c:v>135000</c:v>
                </c:pt>
                <c:pt idx="14430">
                  <c:v>247500</c:v>
                </c:pt>
                <c:pt idx="14431">
                  <c:v>90000</c:v>
                </c:pt>
                <c:pt idx="14432">
                  <c:v>112500</c:v>
                </c:pt>
                <c:pt idx="14433">
                  <c:v>202500</c:v>
                </c:pt>
                <c:pt idx="14434">
                  <c:v>99000</c:v>
                </c:pt>
                <c:pt idx="14435">
                  <c:v>135000</c:v>
                </c:pt>
                <c:pt idx="14436">
                  <c:v>180000</c:v>
                </c:pt>
                <c:pt idx="14437">
                  <c:v>360000</c:v>
                </c:pt>
                <c:pt idx="14438">
                  <c:v>180000</c:v>
                </c:pt>
                <c:pt idx="14439">
                  <c:v>180000</c:v>
                </c:pt>
                <c:pt idx="14440">
                  <c:v>135000</c:v>
                </c:pt>
                <c:pt idx="14441">
                  <c:v>207000</c:v>
                </c:pt>
                <c:pt idx="14442">
                  <c:v>126000</c:v>
                </c:pt>
                <c:pt idx="14443">
                  <c:v>94500</c:v>
                </c:pt>
                <c:pt idx="14444">
                  <c:v>121500</c:v>
                </c:pt>
                <c:pt idx="14445">
                  <c:v>157500</c:v>
                </c:pt>
                <c:pt idx="14446">
                  <c:v>72000</c:v>
                </c:pt>
                <c:pt idx="14447">
                  <c:v>81000</c:v>
                </c:pt>
                <c:pt idx="14448">
                  <c:v>90000</c:v>
                </c:pt>
                <c:pt idx="14449">
                  <c:v>112500</c:v>
                </c:pt>
                <c:pt idx="14450">
                  <c:v>202500</c:v>
                </c:pt>
                <c:pt idx="14451">
                  <c:v>157500</c:v>
                </c:pt>
                <c:pt idx="14452">
                  <c:v>225000</c:v>
                </c:pt>
                <c:pt idx="14453">
                  <c:v>157500</c:v>
                </c:pt>
                <c:pt idx="14454">
                  <c:v>135000</c:v>
                </c:pt>
                <c:pt idx="14455">
                  <c:v>90000</c:v>
                </c:pt>
                <c:pt idx="14456">
                  <c:v>202500</c:v>
                </c:pt>
                <c:pt idx="14457">
                  <c:v>202500</c:v>
                </c:pt>
                <c:pt idx="14458">
                  <c:v>90000</c:v>
                </c:pt>
                <c:pt idx="14459">
                  <c:v>112500</c:v>
                </c:pt>
                <c:pt idx="14460">
                  <c:v>630000</c:v>
                </c:pt>
                <c:pt idx="14461">
                  <c:v>67500</c:v>
                </c:pt>
                <c:pt idx="14462">
                  <c:v>121500</c:v>
                </c:pt>
                <c:pt idx="14463">
                  <c:v>180000</c:v>
                </c:pt>
                <c:pt idx="14464">
                  <c:v>297000</c:v>
                </c:pt>
                <c:pt idx="14465">
                  <c:v>157500</c:v>
                </c:pt>
                <c:pt idx="14466">
                  <c:v>90000</c:v>
                </c:pt>
                <c:pt idx="14467">
                  <c:v>112500</c:v>
                </c:pt>
                <c:pt idx="14468">
                  <c:v>121500</c:v>
                </c:pt>
                <c:pt idx="14469">
                  <c:v>225000</c:v>
                </c:pt>
                <c:pt idx="14470">
                  <c:v>135000</c:v>
                </c:pt>
                <c:pt idx="14471">
                  <c:v>90000</c:v>
                </c:pt>
                <c:pt idx="14472">
                  <c:v>180000</c:v>
                </c:pt>
                <c:pt idx="14473">
                  <c:v>180000</c:v>
                </c:pt>
                <c:pt idx="14474">
                  <c:v>135000</c:v>
                </c:pt>
                <c:pt idx="14475">
                  <c:v>180000</c:v>
                </c:pt>
                <c:pt idx="14476">
                  <c:v>112500</c:v>
                </c:pt>
                <c:pt idx="14477">
                  <c:v>148500</c:v>
                </c:pt>
                <c:pt idx="14478">
                  <c:v>135000</c:v>
                </c:pt>
                <c:pt idx="14479">
                  <c:v>126000</c:v>
                </c:pt>
                <c:pt idx="14480">
                  <c:v>117000</c:v>
                </c:pt>
                <c:pt idx="14481">
                  <c:v>99000</c:v>
                </c:pt>
                <c:pt idx="14482">
                  <c:v>445500</c:v>
                </c:pt>
                <c:pt idx="14483">
                  <c:v>94500</c:v>
                </c:pt>
                <c:pt idx="14484">
                  <c:v>292500</c:v>
                </c:pt>
                <c:pt idx="14485">
                  <c:v>135000</c:v>
                </c:pt>
                <c:pt idx="14486">
                  <c:v>184500</c:v>
                </c:pt>
                <c:pt idx="14487">
                  <c:v>202500</c:v>
                </c:pt>
                <c:pt idx="14488">
                  <c:v>135000</c:v>
                </c:pt>
                <c:pt idx="14489">
                  <c:v>171000</c:v>
                </c:pt>
                <c:pt idx="14490">
                  <c:v>234000</c:v>
                </c:pt>
                <c:pt idx="14491">
                  <c:v>103500</c:v>
                </c:pt>
                <c:pt idx="14492">
                  <c:v>135000</c:v>
                </c:pt>
                <c:pt idx="14493">
                  <c:v>202500</c:v>
                </c:pt>
                <c:pt idx="14494">
                  <c:v>157500</c:v>
                </c:pt>
                <c:pt idx="14495">
                  <c:v>157500</c:v>
                </c:pt>
                <c:pt idx="14496">
                  <c:v>135000</c:v>
                </c:pt>
                <c:pt idx="14497">
                  <c:v>135000</c:v>
                </c:pt>
                <c:pt idx="14498">
                  <c:v>207000</c:v>
                </c:pt>
                <c:pt idx="14499">
                  <c:v>391500</c:v>
                </c:pt>
                <c:pt idx="14500">
                  <c:v>180000</c:v>
                </c:pt>
                <c:pt idx="14501">
                  <c:v>72000</c:v>
                </c:pt>
                <c:pt idx="14502">
                  <c:v>135000</c:v>
                </c:pt>
                <c:pt idx="14503">
                  <c:v>180000</c:v>
                </c:pt>
                <c:pt idx="14504">
                  <c:v>112500</c:v>
                </c:pt>
                <c:pt idx="14505">
                  <c:v>63000</c:v>
                </c:pt>
                <c:pt idx="14506">
                  <c:v>157500</c:v>
                </c:pt>
                <c:pt idx="14507">
                  <c:v>67500</c:v>
                </c:pt>
                <c:pt idx="14508">
                  <c:v>112500</c:v>
                </c:pt>
                <c:pt idx="14509">
                  <c:v>112500</c:v>
                </c:pt>
                <c:pt idx="14510">
                  <c:v>81000</c:v>
                </c:pt>
                <c:pt idx="14511">
                  <c:v>225000</c:v>
                </c:pt>
                <c:pt idx="14512">
                  <c:v>135000</c:v>
                </c:pt>
                <c:pt idx="14513">
                  <c:v>225000</c:v>
                </c:pt>
                <c:pt idx="14514">
                  <c:v>112500</c:v>
                </c:pt>
                <c:pt idx="14515">
                  <c:v>54000</c:v>
                </c:pt>
                <c:pt idx="14516">
                  <c:v>54000</c:v>
                </c:pt>
                <c:pt idx="14517">
                  <c:v>128250</c:v>
                </c:pt>
                <c:pt idx="14518">
                  <c:v>166500</c:v>
                </c:pt>
                <c:pt idx="14519">
                  <c:v>202500</c:v>
                </c:pt>
                <c:pt idx="14520">
                  <c:v>202500</c:v>
                </c:pt>
                <c:pt idx="14521">
                  <c:v>157500</c:v>
                </c:pt>
                <c:pt idx="14522">
                  <c:v>450000</c:v>
                </c:pt>
                <c:pt idx="14523">
                  <c:v>180000</c:v>
                </c:pt>
                <c:pt idx="14524">
                  <c:v>135000</c:v>
                </c:pt>
                <c:pt idx="14525">
                  <c:v>90000</c:v>
                </c:pt>
                <c:pt idx="14526">
                  <c:v>135000</c:v>
                </c:pt>
                <c:pt idx="14527">
                  <c:v>675000</c:v>
                </c:pt>
                <c:pt idx="14528">
                  <c:v>171000</c:v>
                </c:pt>
                <c:pt idx="14529">
                  <c:v>157500</c:v>
                </c:pt>
                <c:pt idx="14530">
                  <c:v>270000</c:v>
                </c:pt>
                <c:pt idx="14531">
                  <c:v>270000</c:v>
                </c:pt>
                <c:pt idx="14532">
                  <c:v>202500</c:v>
                </c:pt>
                <c:pt idx="14533">
                  <c:v>90000</c:v>
                </c:pt>
                <c:pt idx="14534">
                  <c:v>225000</c:v>
                </c:pt>
                <c:pt idx="14535">
                  <c:v>108000</c:v>
                </c:pt>
                <c:pt idx="14536">
                  <c:v>112500</c:v>
                </c:pt>
                <c:pt idx="14537">
                  <c:v>225000</c:v>
                </c:pt>
                <c:pt idx="14538">
                  <c:v>180000</c:v>
                </c:pt>
                <c:pt idx="14539">
                  <c:v>63000</c:v>
                </c:pt>
                <c:pt idx="14540">
                  <c:v>126000</c:v>
                </c:pt>
                <c:pt idx="14541">
                  <c:v>202500</c:v>
                </c:pt>
                <c:pt idx="14542">
                  <c:v>67500</c:v>
                </c:pt>
                <c:pt idx="14543">
                  <c:v>202500</c:v>
                </c:pt>
                <c:pt idx="14544">
                  <c:v>225000</c:v>
                </c:pt>
                <c:pt idx="14545">
                  <c:v>198000</c:v>
                </c:pt>
                <c:pt idx="14546">
                  <c:v>360000</c:v>
                </c:pt>
                <c:pt idx="14547">
                  <c:v>157500</c:v>
                </c:pt>
                <c:pt idx="14548">
                  <c:v>315000</c:v>
                </c:pt>
                <c:pt idx="14549">
                  <c:v>90000</c:v>
                </c:pt>
                <c:pt idx="14550">
                  <c:v>270000</c:v>
                </c:pt>
                <c:pt idx="14551">
                  <c:v>54000</c:v>
                </c:pt>
                <c:pt idx="14552">
                  <c:v>112500</c:v>
                </c:pt>
                <c:pt idx="14553">
                  <c:v>283500</c:v>
                </c:pt>
                <c:pt idx="14554">
                  <c:v>180000</c:v>
                </c:pt>
                <c:pt idx="14555">
                  <c:v>337500</c:v>
                </c:pt>
                <c:pt idx="14556">
                  <c:v>180000</c:v>
                </c:pt>
                <c:pt idx="14557">
                  <c:v>90000</c:v>
                </c:pt>
                <c:pt idx="14558">
                  <c:v>72000</c:v>
                </c:pt>
                <c:pt idx="14559">
                  <c:v>180000</c:v>
                </c:pt>
                <c:pt idx="14560">
                  <c:v>112500</c:v>
                </c:pt>
                <c:pt idx="14561">
                  <c:v>67500</c:v>
                </c:pt>
                <c:pt idx="14562">
                  <c:v>135000</c:v>
                </c:pt>
                <c:pt idx="14563">
                  <c:v>112500</c:v>
                </c:pt>
                <c:pt idx="14564">
                  <c:v>157500</c:v>
                </c:pt>
                <c:pt idx="14565">
                  <c:v>202500</c:v>
                </c:pt>
                <c:pt idx="14566">
                  <c:v>135000</c:v>
                </c:pt>
                <c:pt idx="14567">
                  <c:v>67500</c:v>
                </c:pt>
                <c:pt idx="14568">
                  <c:v>90000</c:v>
                </c:pt>
                <c:pt idx="14569">
                  <c:v>144000</c:v>
                </c:pt>
                <c:pt idx="14570">
                  <c:v>85500</c:v>
                </c:pt>
                <c:pt idx="14571">
                  <c:v>247500</c:v>
                </c:pt>
                <c:pt idx="14572">
                  <c:v>157500</c:v>
                </c:pt>
                <c:pt idx="14573">
                  <c:v>315000</c:v>
                </c:pt>
                <c:pt idx="14574">
                  <c:v>112500</c:v>
                </c:pt>
                <c:pt idx="14575">
                  <c:v>180000</c:v>
                </c:pt>
                <c:pt idx="14576">
                  <c:v>157500</c:v>
                </c:pt>
                <c:pt idx="14577">
                  <c:v>135000</c:v>
                </c:pt>
                <c:pt idx="14578">
                  <c:v>135000</c:v>
                </c:pt>
                <c:pt idx="14579">
                  <c:v>180000</c:v>
                </c:pt>
                <c:pt idx="14580">
                  <c:v>112500</c:v>
                </c:pt>
                <c:pt idx="14581">
                  <c:v>216000</c:v>
                </c:pt>
                <c:pt idx="14582">
                  <c:v>112500</c:v>
                </c:pt>
                <c:pt idx="14583">
                  <c:v>216000</c:v>
                </c:pt>
                <c:pt idx="14584">
                  <c:v>130500</c:v>
                </c:pt>
                <c:pt idx="14585">
                  <c:v>180000</c:v>
                </c:pt>
                <c:pt idx="14586">
                  <c:v>90000</c:v>
                </c:pt>
                <c:pt idx="14587">
                  <c:v>58500</c:v>
                </c:pt>
                <c:pt idx="14588">
                  <c:v>135000</c:v>
                </c:pt>
                <c:pt idx="14589">
                  <c:v>112500</c:v>
                </c:pt>
                <c:pt idx="14590">
                  <c:v>157500</c:v>
                </c:pt>
                <c:pt idx="14591">
                  <c:v>292500</c:v>
                </c:pt>
                <c:pt idx="14592">
                  <c:v>202500</c:v>
                </c:pt>
                <c:pt idx="14593">
                  <c:v>135000</c:v>
                </c:pt>
                <c:pt idx="14594">
                  <c:v>157500</c:v>
                </c:pt>
                <c:pt idx="14595">
                  <c:v>157500</c:v>
                </c:pt>
                <c:pt idx="14596">
                  <c:v>135000</c:v>
                </c:pt>
                <c:pt idx="14597">
                  <c:v>675000</c:v>
                </c:pt>
                <c:pt idx="14598">
                  <c:v>360000</c:v>
                </c:pt>
                <c:pt idx="14599">
                  <c:v>112500</c:v>
                </c:pt>
                <c:pt idx="14600">
                  <c:v>180000</c:v>
                </c:pt>
                <c:pt idx="14601">
                  <c:v>135000</c:v>
                </c:pt>
                <c:pt idx="14602">
                  <c:v>135000</c:v>
                </c:pt>
                <c:pt idx="14603">
                  <c:v>135000</c:v>
                </c:pt>
                <c:pt idx="14604">
                  <c:v>121500</c:v>
                </c:pt>
                <c:pt idx="14605">
                  <c:v>261000</c:v>
                </c:pt>
                <c:pt idx="14606">
                  <c:v>225000</c:v>
                </c:pt>
                <c:pt idx="14607">
                  <c:v>76500</c:v>
                </c:pt>
                <c:pt idx="14608">
                  <c:v>67500</c:v>
                </c:pt>
                <c:pt idx="14609">
                  <c:v>112500</c:v>
                </c:pt>
                <c:pt idx="14610">
                  <c:v>148500</c:v>
                </c:pt>
                <c:pt idx="14611">
                  <c:v>126000</c:v>
                </c:pt>
                <c:pt idx="14612">
                  <c:v>202500</c:v>
                </c:pt>
                <c:pt idx="14613">
                  <c:v>225000</c:v>
                </c:pt>
                <c:pt idx="14614">
                  <c:v>76500</c:v>
                </c:pt>
                <c:pt idx="14615">
                  <c:v>225000</c:v>
                </c:pt>
                <c:pt idx="14616">
                  <c:v>112500</c:v>
                </c:pt>
                <c:pt idx="14617">
                  <c:v>90000</c:v>
                </c:pt>
                <c:pt idx="14618">
                  <c:v>270000</c:v>
                </c:pt>
                <c:pt idx="14619">
                  <c:v>225000</c:v>
                </c:pt>
                <c:pt idx="14620">
                  <c:v>135000</c:v>
                </c:pt>
                <c:pt idx="14621">
                  <c:v>315000</c:v>
                </c:pt>
                <c:pt idx="14622">
                  <c:v>135000</c:v>
                </c:pt>
                <c:pt idx="14623">
                  <c:v>270000</c:v>
                </c:pt>
                <c:pt idx="14624">
                  <c:v>112500</c:v>
                </c:pt>
                <c:pt idx="14625">
                  <c:v>211500</c:v>
                </c:pt>
                <c:pt idx="14626">
                  <c:v>130500</c:v>
                </c:pt>
                <c:pt idx="14627">
                  <c:v>135000</c:v>
                </c:pt>
                <c:pt idx="14628">
                  <c:v>180000</c:v>
                </c:pt>
                <c:pt idx="14629">
                  <c:v>180000</c:v>
                </c:pt>
                <c:pt idx="14630">
                  <c:v>54000</c:v>
                </c:pt>
                <c:pt idx="14631">
                  <c:v>65250</c:v>
                </c:pt>
                <c:pt idx="14632">
                  <c:v>135000</c:v>
                </c:pt>
                <c:pt idx="14633">
                  <c:v>315000</c:v>
                </c:pt>
                <c:pt idx="14634">
                  <c:v>450000</c:v>
                </c:pt>
                <c:pt idx="14635">
                  <c:v>135000</c:v>
                </c:pt>
                <c:pt idx="14636">
                  <c:v>189000</c:v>
                </c:pt>
                <c:pt idx="14637">
                  <c:v>270000</c:v>
                </c:pt>
                <c:pt idx="14638">
                  <c:v>315000</c:v>
                </c:pt>
                <c:pt idx="14639">
                  <c:v>135000</c:v>
                </c:pt>
                <c:pt idx="14640">
                  <c:v>315000</c:v>
                </c:pt>
                <c:pt idx="14641">
                  <c:v>90000</c:v>
                </c:pt>
                <c:pt idx="14642">
                  <c:v>225000</c:v>
                </c:pt>
                <c:pt idx="14643">
                  <c:v>202500</c:v>
                </c:pt>
                <c:pt idx="14644">
                  <c:v>135000</c:v>
                </c:pt>
                <c:pt idx="14645">
                  <c:v>157500</c:v>
                </c:pt>
                <c:pt idx="14646">
                  <c:v>180000</c:v>
                </c:pt>
                <c:pt idx="14647">
                  <c:v>180000</c:v>
                </c:pt>
                <c:pt idx="14648">
                  <c:v>337500</c:v>
                </c:pt>
                <c:pt idx="14649">
                  <c:v>270000</c:v>
                </c:pt>
                <c:pt idx="14650">
                  <c:v>144000</c:v>
                </c:pt>
                <c:pt idx="14651">
                  <c:v>337500</c:v>
                </c:pt>
                <c:pt idx="14652">
                  <c:v>112500</c:v>
                </c:pt>
                <c:pt idx="14653">
                  <c:v>103500</c:v>
                </c:pt>
                <c:pt idx="14654">
                  <c:v>180000</c:v>
                </c:pt>
                <c:pt idx="14655">
                  <c:v>81000</c:v>
                </c:pt>
                <c:pt idx="14656">
                  <c:v>99000</c:v>
                </c:pt>
                <c:pt idx="14657">
                  <c:v>135000</c:v>
                </c:pt>
                <c:pt idx="14658">
                  <c:v>247500</c:v>
                </c:pt>
                <c:pt idx="14659">
                  <c:v>405000</c:v>
                </c:pt>
                <c:pt idx="14660">
                  <c:v>76500</c:v>
                </c:pt>
                <c:pt idx="14661">
                  <c:v>55800</c:v>
                </c:pt>
                <c:pt idx="14662">
                  <c:v>112500</c:v>
                </c:pt>
                <c:pt idx="14663">
                  <c:v>157500</c:v>
                </c:pt>
                <c:pt idx="14664">
                  <c:v>121500</c:v>
                </c:pt>
                <c:pt idx="14665">
                  <c:v>135000</c:v>
                </c:pt>
                <c:pt idx="14666">
                  <c:v>270000</c:v>
                </c:pt>
                <c:pt idx="14667">
                  <c:v>126000</c:v>
                </c:pt>
                <c:pt idx="14668">
                  <c:v>36000</c:v>
                </c:pt>
                <c:pt idx="14669">
                  <c:v>337500</c:v>
                </c:pt>
                <c:pt idx="14670">
                  <c:v>270000</c:v>
                </c:pt>
                <c:pt idx="14671">
                  <c:v>121500</c:v>
                </c:pt>
                <c:pt idx="14672">
                  <c:v>202500</c:v>
                </c:pt>
                <c:pt idx="14673">
                  <c:v>135000</c:v>
                </c:pt>
                <c:pt idx="14674">
                  <c:v>45000</c:v>
                </c:pt>
                <c:pt idx="14675">
                  <c:v>180000</c:v>
                </c:pt>
                <c:pt idx="14676">
                  <c:v>193500</c:v>
                </c:pt>
                <c:pt idx="14677">
                  <c:v>157500</c:v>
                </c:pt>
                <c:pt idx="14678">
                  <c:v>112500</c:v>
                </c:pt>
                <c:pt idx="14679">
                  <c:v>225000</c:v>
                </c:pt>
                <c:pt idx="14680">
                  <c:v>67500</c:v>
                </c:pt>
                <c:pt idx="14681">
                  <c:v>225000</c:v>
                </c:pt>
                <c:pt idx="14682">
                  <c:v>157500</c:v>
                </c:pt>
                <c:pt idx="14683">
                  <c:v>112500</c:v>
                </c:pt>
                <c:pt idx="14684">
                  <c:v>157500</c:v>
                </c:pt>
                <c:pt idx="14685">
                  <c:v>315000</c:v>
                </c:pt>
                <c:pt idx="14686">
                  <c:v>90000</c:v>
                </c:pt>
                <c:pt idx="14687">
                  <c:v>135000</c:v>
                </c:pt>
                <c:pt idx="14688">
                  <c:v>117000</c:v>
                </c:pt>
                <c:pt idx="14689">
                  <c:v>292500</c:v>
                </c:pt>
                <c:pt idx="14690">
                  <c:v>202500</c:v>
                </c:pt>
                <c:pt idx="14691">
                  <c:v>90000</c:v>
                </c:pt>
                <c:pt idx="14692">
                  <c:v>225000</c:v>
                </c:pt>
                <c:pt idx="14693">
                  <c:v>450000</c:v>
                </c:pt>
                <c:pt idx="14694">
                  <c:v>112500</c:v>
                </c:pt>
                <c:pt idx="14695">
                  <c:v>38250</c:v>
                </c:pt>
                <c:pt idx="14696">
                  <c:v>216000</c:v>
                </c:pt>
                <c:pt idx="14697">
                  <c:v>128250</c:v>
                </c:pt>
                <c:pt idx="14698">
                  <c:v>67500</c:v>
                </c:pt>
                <c:pt idx="14699">
                  <c:v>157500</c:v>
                </c:pt>
                <c:pt idx="14700">
                  <c:v>90000</c:v>
                </c:pt>
                <c:pt idx="14701">
                  <c:v>135000</c:v>
                </c:pt>
                <c:pt idx="14702">
                  <c:v>180000</c:v>
                </c:pt>
                <c:pt idx="14703">
                  <c:v>202500</c:v>
                </c:pt>
                <c:pt idx="14704">
                  <c:v>157500</c:v>
                </c:pt>
                <c:pt idx="14705">
                  <c:v>112500</c:v>
                </c:pt>
                <c:pt idx="14706">
                  <c:v>72000</c:v>
                </c:pt>
                <c:pt idx="14707">
                  <c:v>60750</c:v>
                </c:pt>
                <c:pt idx="14708">
                  <c:v>90000</c:v>
                </c:pt>
                <c:pt idx="14709">
                  <c:v>360000</c:v>
                </c:pt>
                <c:pt idx="14710">
                  <c:v>270000</c:v>
                </c:pt>
                <c:pt idx="14711">
                  <c:v>67725</c:v>
                </c:pt>
                <c:pt idx="14712">
                  <c:v>382500</c:v>
                </c:pt>
                <c:pt idx="14713">
                  <c:v>166500</c:v>
                </c:pt>
                <c:pt idx="14714">
                  <c:v>202500</c:v>
                </c:pt>
                <c:pt idx="14715">
                  <c:v>135000</c:v>
                </c:pt>
                <c:pt idx="14716">
                  <c:v>67500</c:v>
                </c:pt>
                <c:pt idx="14717">
                  <c:v>157500</c:v>
                </c:pt>
                <c:pt idx="14718">
                  <c:v>67500</c:v>
                </c:pt>
                <c:pt idx="14719">
                  <c:v>63000</c:v>
                </c:pt>
                <c:pt idx="14720">
                  <c:v>270000</c:v>
                </c:pt>
                <c:pt idx="14721">
                  <c:v>112500</c:v>
                </c:pt>
                <c:pt idx="14722">
                  <c:v>135000</c:v>
                </c:pt>
                <c:pt idx="14723">
                  <c:v>112500</c:v>
                </c:pt>
                <c:pt idx="14724">
                  <c:v>144000</c:v>
                </c:pt>
                <c:pt idx="14725">
                  <c:v>270000</c:v>
                </c:pt>
                <c:pt idx="14726">
                  <c:v>270000</c:v>
                </c:pt>
                <c:pt idx="14727">
                  <c:v>270000</c:v>
                </c:pt>
                <c:pt idx="14728">
                  <c:v>162000</c:v>
                </c:pt>
                <c:pt idx="14729">
                  <c:v>225000</c:v>
                </c:pt>
                <c:pt idx="14730">
                  <c:v>135000</c:v>
                </c:pt>
                <c:pt idx="14731">
                  <c:v>135000</c:v>
                </c:pt>
                <c:pt idx="14732">
                  <c:v>225000</c:v>
                </c:pt>
                <c:pt idx="14733">
                  <c:v>405000</c:v>
                </c:pt>
                <c:pt idx="14734">
                  <c:v>315000</c:v>
                </c:pt>
                <c:pt idx="14735">
                  <c:v>135000</c:v>
                </c:pt>
                <c:pt idx="14736">
                  <c:v>99000</c:v>
                </c:pt>
                <c:pt idx="14737">
                  <c:v>135000</c:v>
                </c:pt>
                <c:pt idx="14738">
                  <c:v>216000</c:v>
                </c:pt>
                <c:pt idx="14739">
                  <c:v>90000</c:v>
                </c:pt>
                <c:pt idx="14740">
                  <c:v>90000</c:v>
                </c:pt>
                <c:pt idx="14741">
                  <c:v>90000</c:v>
                </c:pt>
                <c:pt idx="14742">
                  <c:v>112500</c:v>
                </c:pt>
                <c:pt idx="14743">
                  <c:v>157500</c:v>
                </c:pt>
                <c:pt idx="14744">
                  <c:v>135000</c:v>
                </c:pt>
                <c:pt idx="14745">
                  <c:v>135000</c:v>
                </c:pt>
                <c:pt idx="14746">
                  <c:v>128250</c:v>
                </c:pt>
                <c:pt idx="14747">
                  <c:v>202500</c:v>
                </c:pt>
                <c:pt idx="14748">
                  <c:v>135000</c:v>
                </c:pt>
                <c:pt idx="14749">
                  <c:v>67500</c:v>
                </c:pt>
                <c:pt idx="14750">
                  <c:v>225000</c:v>
                </c:pt>
                <c:pt idx="14751">
                  <c:v>252000</c:v>
                </c:pt>
                <c:pt idx="14752">
                  <c:v>270000</c:v>
                </c:pt>
                <c:pt idx="14753">
                  <c:v>112500</c:v>
                </c:pt>
                <c:pt idx="14754">
                  <c:v>144000</c:v>
                </c:pt>
                <c:pt idx="14755">
                  <c:v>90000</c:v>
                </c:pt>
                <c:pt idx="14756">
                  <c:v>90000</c:v>
                </c:pt>
                <c:pt idx="14757">
                  <c:v>247500</c:v>
                </c:pt>
                <c:pt idx="14758">
                  <c:v>157500</c:v>
                </c:pt>
                <c:pt idx="14759">
                  <c:v>180000</c:v>
                </c:pt>
                <c:pt idx="14760">
                  <c:v>81000</c:v>
                </c:pt>
                <c:pt idx="14761">
                  <c:v>450000</c:v>
                </c:pt>
                <c:pt idx="14762">
                  <c:v>67500</c:v>
                </c:pt>
                <c:pt idx="14763">
                  <c:v>76500</c:v>
                </c:pt>
                <c:pt idx="14764">
                  <c:v>90000</c:v>
                </c:pt>
                <c:pt idx="14765">
                  <c:v>189000</c:v>
                </c:pt>
                <c:pt idx="14766">
                  <c:v>180000</c:v>
                </c:pt>
                <c:pt idx="14767">
                  <c:v>76500</c:v>
                </c:pt>
                <c:pt idx="14768">
                  <c:v>202500</c:v>
                </c:pt>
                <c:pt idx="14769">
                  <c:v>135000</c:v>
                </c:pt>
                <c:pt idx="14770">
                  <c:v>126000</c:v>
                </c:pt>
                <c:pt idx="14771">
                  <c:v>135000</c:v>
                </c:pt>
                <c:pt idx="14772">
                  <c:v>112500</c:v>
                </c:pt>
                <c:pt idx="14773">
                  <c:v>157500</c:v>
                </c:pt>
                <c:pt idx="14774">
                  <c:v>202500</c:v>
                </c:pt>
                <c:pt idx="14775">
                  <c:v>202500</c:v>
                </c:pt>
                <c:pt idx="14776">
                  <c:v>202500</c:v>
                </c:pt>
                <c:pt idx="14777">
                  <c:v>261000</c:v>
                </c:pt>
                <c:pt idx="14778">
                  <c:v>270000</c:v>
                </c:pt>
                <c:pt idx="14779">
                  <c:v>90000</c:v>
                </c:pt>
                <c:pt idx="14780">
                  <c:v>202500</c:v>
                </c:pt>
                <c:pt idx="14781">
                  <c:v>135000</c:v>
                </c:pt>
                <c:pt idx="14782">
                  <c:v>247500</c:v>
                </c:pt>
                <c:pt idx="14783">
                  <c:v>225000</c:v>
                </c:pt>
                <c:pt idx="14784">
                  <c:v>72000</c:v>
                </c:pt>
                <c:pt idx="14785">
                  <c:v>225000</c:v>
                </c:pt>
                <c:pt idx="14786">
                  <c:v>126000</c:v>
                </c:pt>
                <c:pt idx="14787">
                  <c:v>103500</c:v>
                </c:pt>
                <c:pt idx="14788">
                  <c:v>126000</c:v>
                </c:pt>
                <c:pt idx="14789">
                  <c:v>202500</c:v>
                </c:pt>
                <c:pt idx="14790">
                  <c:v>72000</c:v>
                </c:pt>
                <c:pt idx="14791">
                  <c:v>135000</c:v>
                </c:pt>
                <c:pt idx="14792">
                  <c:v>225000</c:v>
                </c:pt>
                <c:pt idx="14793">
                  <c:v>450000</c:v>
                </c:pt>
                <c:pt idx="14794">
                  <c:v>90000</c:v>
                </c:pt>
                <c:pt idx="14795">
                  <c:v>135000</c:v>
                </c:pt>
                <c:pt idx="14796">
                  <c:v>135000</c:v>
                </c:pt>
                <c:pt idx="14797">
                  <c:v>112500</c:v>
                </c:pt>
                <c:pt idx="14798">
                  <c:v>135000</c:v>
                </c:pt>
                <c:pt idx="14799">
                  <c:v>247500</c:v>
                </c:pt>
                <c:pt idx="14800">
                  <c:v>157500</c:v>
                </c:pt>
                <c:pt idx="14801">
                  <c:v>36900</c:v>
                </c:pt>
                <c:pt idx="14802">
                  <c:v>405000</c:v>
                </c:pt>
                <c:pt idx="14803">
                  <c:v>360000</c:v>
                </c:pt>
                <c:pt idx="14804">
                  <c:v>247500</c:v>
                </c:pt>
                <c:pt idx="14805">
                  <c:v>94500</c:v>
                </c:pt>
                <c:pt idx="14806">
                  <c:v>180000</c:v>
                </c:pt>
                <c:pt idx="14807">
                  <c:v>292500</c:v>
                </c:pt>
                <c:pt idx="14808">
                  <c:v>360000</c:v>
                </c:pt>
                <c:pt idx="14809">
                  <c:v>130500</c:v>
                </c:pt>
                <c:pt idx="14810">
                  <c:v>135000</c:v>
                </c:pt>
                <c:pt idx="14811">
                  <c:v>157500</c:v>
                </c:pt>
                <c:pt idx="14812">
                  <c:v>180000</c:v>
                </c:pt>
                <c:pt idx="14813">
                  <c:v>112500</c:v>
                </c:pt>
                <c:pt idx="14814">
                  <c:v>112500</c:v>
                </c:pt>
                <c:pt idx="14815">
                  <c:v>180000</c:v>
                </c:pt>
                <c:pt idx="14816">
                  <c:v>135000</c:v>
                </c:pt>
                <c:pt idx="14817">
                  <c:v>93550.5</c:v>
                </c:pt>
                <c:pt idx="14818">
                  <c:v>90000</c:v>
                </c:pt>
                <c:pt idx="14819">
                  <c:v>157500</c:v>
                </c:pt>
                <c:pt idx="14820">
                  <c:v>81000</c:v>
                </c:pt>
                <c:pt idx="14821">
                  <c:v>180000</c:v>
                </c:pt>
                <c:pt idx="14822">
                  <c:v>180000</c:v>
                </c:pt>
                <c:pt idx="14823">
                  <c:v>315000</c:v>
                </c:pt>
                <c:pt idx="14824">
                  <c:v>117000</c:v>
                </c:pt>
                <c:pt idx="14825">
                  <c:v>472500</c:v>
                </c:pt>
                <c:pt idx="14826">
                  <c:v>135000</c:v>
                </c:pt>
                <c:pt idx="14827">
                  <c:v>270000</c:v>
                </c:pt>
                <c:pt idx="14828">
                  <c:v>99000</c:v>
                </c:pt>
                <c:pt idx="14829">
                  <c:v>180000</c:v>
                </c:pt>
                <c:pt idx="14830">
                  <c:v>90000</c:v>
                </c:pt>
                <c:pt idx="14831">
                  <c:v>225000</c:v>
                </c:pt>
                <c:pt idx="14832">
                  <c:v>112500</c:v>
                </c:pt>
                <c:pt idx="14833">
                  <c:v>90000</c:v>
                </c:pt>
                <c:pt idx="14834">
                  <c:v>112500</c:v>
                </c:pt>
                <c:pt idx="14835">
                  <c:v>126000</c:v>
                </c:pt>
                <c:pt idx="14836">
                  <c:v>90000</c:v>
                </c:pt>
                <c:pt idx="14837">
                  <c:v>180000</c:v>
                </c:pt>
                <c:pt idx="14838">
                  <c:v>256500</c:v>
                </c:pt>
                <c:pt idx="14839">
                  <c:v>157500</c:v>
                </c:pt>
                <c:pt idx="14840">
                  <c:v>135000</c:v>
                </c:pt>
                <c:pt idx="14841">
                  <c:v>90000</c:v>
                </c:pt>
                <c:pt idx="14842">
                  <c:v>202500</c:v>
                </c:pt>
                <c:pt idx="14843">
                  <c:v>135000</c:v>
                </c:pt>
                <c:pt idx="14844">
                  <c:v>90000</c:v>
                </c:pt>
                <c:pt idx="14845">
                  <c:v>157500</c:v>
                </c:pt>
                <c:pt idx="14846">
                  <c:v>99000</c:v>
                </c:pt>
                <c:pt idx="14847">
                  <c:v>225000</c:v>
                </c:pt>
                <c:pt idx="14848">
                  <c:v>180000</c:v>
                </c:pt>
                <c:pt idx="14849">
                  <c:v>189000</c:v>
                </c:pt>
                <c:pt idx="14850">
                  <c:v>202500</c:v>
                </c:pt>
                <c:pt idx="14851">
                  <c:v>81000</c:v>
                </c:pt>
                <c:pt idx="14852">
                  <c:v>225000</c:v>
                </c:pt>
                <c:pt idx="14853">
                  <c:v>270000</c:v>
                </c:pt>
                <c:pt idx="14854">
                  <c:v>360000</c:v>
                </c:pt>
                <c:pt idx="14855">
                  <c:v>108000</c:v>
                </c:pt>
                <c:pt idx="14856">
                  <c:v>225000</c:v>
                </c:pt>
                <c:pt idx="14857">
                  <c:v>67500</c:v>
                </c:pt>
                <c:pt idx="14858">
                  <c:v>112500</c:v>
                </c:pt>
                <c:pt idx="14859">
                  <c:v>315000</c:v>
                </c:pt>
                <c:pt idx="14860">
                  <c:v>67500</c:v>
                </c:pt>
                <c:pt idx="14861">
                  <c:v>112500</c:v>
                </c:pt>
                <c:pt idx="14862">
                  <c:v>382500</c:v>
                </c:pt>
                <c:pt idx="14863">
                  <c:v>157500</c:v>
                </c:pt>
                <c:pt idx="14864">
                  <c:v>193500</c:v>
                </c:pt>
                <c:pt idx="14865">
                  <c:v>112500</c:v>
                </c:pt>
                <c:pt idx="14866">
                  <c:v>202500</c:v>
                </c:pt>
                <c:pt idx="14867">
                  <c:v>157500</c:v>
                </c:pt>
                <c:pt idx="14868">
                  <c:v>180000</c:v>
                </c:pt>
                <c:pt idx="14869">
                  <c:v>81000</c:v>
                </c:pt>
                <c:pt idx="14870">
                  <c:v>135000</c:v>
                </c:pt>
                <c:pt idx="14871">
                  <c:v>157500</c:v>
                </c:pt>
                <c:pt idx="14872">
                  <c:v>90000</c:v>
                </c:pt>
                <c:pt idx="14873">
                  <c:v>72000</c:v>
                </c:pt>
                <c:pt idx="14874">
                  <c:v>193500</c:v>
                </c:pt>
                <c:pt idx="14875">
                  <c:v>274500</c:v>
                </c:pt>
                <c:pt idx="14876">
                  <c:v>360000</c:v>
                </c:pt>
                <c:pt idx="14877">
                  <c:v>180000</c:v>
                </c:pt>
                <c:pt idx="14878">
                  <c:v>157500</c:v>
                </c:pt>
                <c:pt idx="14879">
                  <c:v>202500</c:v>
                </c:pt>
                <c:pt idx="14880">
                  <c:v>139500</c:v>
                </c:pt>
                <c:pt idx="14881">
                  <c:v>126000</c:v>
                </c:pt>
                <c:pt idx="14882">
                  <c:v>157500</c:v>
                </c:pt>
                <c:pt idx="14883">
                  <c:v>180000</c:v>
                </c:pt>
                <c:pt idx="14884">
                  <c:v>135000</c:v>
                </c:pt>
                <c:pt idx="14885">
                  <c:v>121500</c:v>
                </c:pt>
                <c:pt idx="14886">
                  <c:v>135000</c:v>
                </c:pt>
                <c:pt idx="14887">
                  <c:v>54000</c:v>
                </c:pt>
                <c:pt idx="14888">
                  <c:v>135000</c:v>
                </c:pt>
                <c:pt idx="14889">
                  <c:v>157500</c:v>
                </c:pt>
                <c:pt idx="14890">
                  <c:v>225000</c:v>
                </c:pt>
                <c:pt idx="14891">
                  <c:v>540000</c:v>
                </c:pt>
                <c:pt idx="14892">
                  <c:v>112500</c:v>
                </c:pt>
                <c:pt idx="14893">
                  <c:v>225000</c:v>
                </c:pt>
                <c:pt idx="14894">
                  <c:v>135000</c:v>
                </c:pt>
                <c:pt idx="14895">
                  <c:v>112500</c:v>
                </c:pt>
                <c:pt idx="14896">
                  <c:v>90000</c:v>
                </c:pt>
                <c:pt idx="14897">
                  <c:v>135000</c:v>
                </c:pt>
                <c:pt idx="14898">
                  <c:v>180000</c:v>
                </c:pt>
                <c:pt idx="14899">
                  <c:v>81000</c:v>
                </c:pt>
                <c:pt idx="14900">
                  <c:v>112500</c:v>
                </c:pt>
                <c:pt idx="14901">
                  <c:v>202500</c:v>
                </c:pt>
                <c:pt idx="14902">
                  <c:v>90000</c:v>
                </c:pt>
                <c:pt idx="14903">
                  <c:v>67500</c:v>
                </c:pt>
                <c:pt idx="14904">
                  <c:v>166500</c:v>
                </c:pt>
                <c:pt idx="14905">
                  <c:v>121500</c:v>
                </c:pt>
                <c:pt idx="14906">
                  <c:v>247500</c:v>
                </c:pt>
                <c:pt idx="14907">
                  <c:v>112500</c:v>
                </c:pt>
                <c:pt idx="14908">
                  <c:v>180000</c:v>
                </c:pt>
                <c:pt idx="14909">
                  <c:v>126000</c:v>
                </c:pt>
                <c:pt idx="14910">
                  <c:v>135000</c:v>
                </c:pt>
                <c:pt idx="14911">
                  <c:v>247500</c:v>
                </c:pt>
                <c:pt idx="14912">
                  <c:v>157500</c:v>
                </c:pt>
                <c:pt idx="14913">
                  <c:v>112500</c:v>
                </c:pt>
                <c:pt idx="14914">
                  <c:v>225000</c:v>
                </c:pt>
                <c:pt idx="14915">
                  <c:v>126000</c:v>
                </c:pt>
                <c:pt idx="14916">
                  <c:v>54000</c:v>
                </c:pt>
                <c:pt idx="14917">
                  <c:v>40500</c:v>
                </c:pt>
                <c:pt idx="14918">
                  <c:v>67500</c:v>
                </c:pt>
                <c:pt idx="14919">
                  <c:v>247500</c:v>
                </c:pt>
                <c:pt idx="14920">
                  <c:v>225000</c:v>
                </c:pt>
                <c:pt idx="14921">
                  <c:v>157500</c:v>
                </c:pt>
                <c:pt idx="14922">
                  <c:v>166500</c:v>
                </c:pt>
                <c:pt idx="14923">
                  <c:v>144000</c:v>
                </c:pt>
                <c:pt idx="14924">
                  <c:v>189000</c:v>
                </c:pt>
                <c:pt idx="14925">
                  <c:v>112500</c:v>
                </c:pt>
                <c:pt idx="14926">
                  <c:v>72000</c:v>
                </c:pt>
                <c:pt idx="14927">
                  <c:v>157500</c:v>
                </c:pt>
                <c:pt idx="14928">
                  <c:v>180000</c:v>
                </c:pt>
                <c:pt idx="14929">
                  <c:v>450000</c:v>
                </c:pt>
                <c:pt idx="14930">
                  <c:v>69750</c:v>
                </c:pt>
                <c:pt idx="14931">
                  <c:v>99000</c:v>
                </c:pt>
                <c:pt idx="14932">
                  <c:v>90000</c:v>
                </c:pt>
                <c:pt idx="14933">
                  <c:v>189000</c:v>
                </c:pt>
                <c:pt idx="14934">
                  <c:v>70200</c:v>
                </c:pt>
                <c:pt idx="14935">
                  <c:v>175500</c:v>
                </c:pt>
                <c:pt idx="14936">
                  <c:v>180000</c:v>
                </c:pt>
                <c:pt idx="14937">
                  <c:v>135000</c:v>
                </c:pt>
                <c:pt idx="14938">
                  <c:v>42300</c:v>
                </c:pt>
                <c:pt idx="14939">
                  <c:v>85500</c:v>
                </c:pt>
                <c:pt idx="14940">
                  <c:v>121500</c:v>
                </c:pt>
                <c:pt idx="14941">
                  <c:v>184500</c:v>
                </c:pt>
                <c:pt idx="14942">
                  <c:v>270000</c:v>
                </c:pt>
                <c:pt idx="14943">
                  <c:v>112500</c:v>
                </c:pt>
                <c:pt idx="14944">
                  <c:v>90000</c:v>
                </c:pt>
                <c:pt idx="14945">
                  <c:v>58500</c:v>
                </c:pt>
                <c:pt idx="14946">
                  <c:v>90000</c:v>
                </c:pt>
                <c:pt idx="14947">
                  <c:v>162000</c:v>
                </c:pt>
                <c:pt idx="14948">
                  <c:v>270000</c:v>
                </c:pt>
                <c:pt idx="14949">
                  <c:v>108000</c:v>
                </c:pt>
                <c:pt idx="14950">
                  <c:v>112500</c:v>
                </c:pt>
                <c:pt idx="14951">
                  <c:v>81000</c:v>
                </c:pt>
                <c:pt idx="14952">
                  <c:v>180000</c:v>
                </c:pt>
                <c:pt idx="14953">
                  <c:v>76500</c:v>
                </c:pt>
                <c:pt idx="14954">
                  <c:v>45000</c:v>
                </c:pt>
                <c:pt idx="14955">
                  <c:v>67500</c:v>
                </c:pt>
                <c:pt idx="14956">
                  <c:v>360000</c:v>
                </c:pt>
                <c:pt idx="14957">
                  <c:v>382500</c:v>
                </c:pt>
                <c:pt idx="14958">
                  <c:v>67500</c:v>
                </c:pt>
                <c:pt idx="14959">
                  <c:v>112500</c:v>
                </c:pt>
                <c:pt idx="14960">
                  <c:v>202500</c:v>
                </c:pt>
                <c:pt idx="14961">
                  <c:v>247500</c:v>
                </c:pt>
                <c:pt idx="14962">
                  <c:v>135000</c:v>
                </c:pt>
                <c:pt idx="14963">
                  <c:v>301500</c:v>
                </c:pt>
                <c:pt idx="14964">
                  <c:v>239998.5</c:v>
                </c:pt>
                <c:pt idx="14965">
                  <c:v>157500</c:v>
                </c:pt>
                <c:pt idx="14966">
                  <c:v>225000</c:v>
                </c:pt>
                <c:pt idx="14967">
                  <c:v>112500</c:v>
                </c:pt>
                <c:pt idx="14968">
                  <c:v>144000</c:v>
                </c:pt>
                <c:pt idx="14969">
                  <c:v>157500</c:v>
                </c:pt>
                <c:pt idx="14970">
                  <c:v>180000</c:v>
                </c:pt>
                <c:pt idx="14971">
                  <c:v>135000</c:v>
                </c:pt>
                <c:pt idx="14972">
                  <c:v>450000</c:v>
                </c:pt>
                <c:pt idx="14973">
                  <c:v>225000</c:v>
                </c:pt>
                <c:pt idx="14974">
                  <c:v>99000</c:v>
                </c:pt>
                <c:pt idx="14975">
                  <c:v>157500</c:v>
                </c:pt>
                <c:pt idx="14976">
                  <c:v>126000</c:v>
                </c:pt>
                <c:pt idx="14977">
                  <c:v>144000</c:v>
                </c:pt>
                <c:pt idx="14978">
                  <c:v>135000</c:v>
                </c:pt>
                <c:pt idx="14979">
                  <c:v>157500</c:v>
                </c:pt>
                <c:pt idx="14980">
                  <c:v>315000</c:v>
                </c:pt>
                <c:pt idx="14981">
                  <c:v>225000</c:v>
                </c:pt>
                <c:pt idx="14982">
                  <c:v>301500</c:v>
                </c:pt>
                <c:pt idx="14983">
                  <c:v>157500</c:v>
                </c:pt>
                <c:pt idx="14984">
                  <c:v>90000</c:v>
                </c:pt>
                <c:pt idx="14985">
                  <c:v>114750</c:v>
                </c:pt>
                <c:pt idx="14986">
                  <c:v>67500</c:v>
                </c:pt>
                <c:pt idx="14987">
                  <c:v>172800</c:v>
                </c:pt>
                <c:pt idx="14988">
                  <c:v>180000</c:v>
                </c:pt>
                <c:pt idx="14989">
                  <c:v>166500</c:v>
                </c:pt>
                <c:pt idx="14990">
                  <c:v>405000</c:v>
                </c:pt>
                <c:pt idx="14991">
                  <c:v>121500</c:v>
                </c:pt>
                <c:pt idx="14992">
                  <c:v>58500</c:v>
                </c:pt>
                <c:pt idx="14993">
                  <c:v>157500</c:v>
                </c:pt>
                <c:pt idx="14994">
                  <c:v>144000</c:v>
                </c:pt>
                <c:pt idx="14995">
                  <c:v>94500</c:v>
                </c:pt>
                <c:pt idx="14996">
                  <c:v>72000</c:v>
                </c:pt>
                <c:pt idx="14997">
                  <c:v>135000</c:v>
                </c:pt>
                <c:pt idx="14998">
                  <c:v>112500</c:v>
                </c:pt>
                <c:pt idx="14999">
                  <c:v>225000</c:v>
                </c:pt>
                <c:pt idx="15000">
                  <c:v>121500</c:v>
                </c:pt>
                <c:pt idx="15001">
                  <c:v>450000</c:v>
                </c:pt>
                <c:pt idx="15002">
                  <c:v>112500</c:v>
                </c:pt>
                <c:pt idx="15003">
                  <c:v>180000</c:v>
                </c:pt>
                <c:pt idx="15004">
                  <c:v>225000</c:v>
                </c:pt>
                <c:pt idx="15005">
                  <c:v>108000</c:v>
                </c:pt>
                <c:pt idx="15006">
                  <c:v>198000</c:v>
                </c:pt>
                <c:pt idx="15007">
                  <c:v>90000</c:v>
                </c:pt>
                <c:pt idx="15008">
                  <c:v>157500</c:v>
                </c:pt>
                <c:pt idx="15009">
                  <c:v>112500</c:v>
                </c:pt>
                <c:pt idx="15010">
                  <c:v>135000</c:v>
                </c:pt>
                <c:pt idx="15011">
                  <c:v>270000</c:v>
                </c:pt>
                <c:pt idx="15012">
                  <c:v>126000</c:v>
                </c:pt>
                <c:pt idx="15013">
                  <c:v>81000</c:v>
                </c:pt>
                <c:pt idx="15014">
                  <c:v>89100</c:v>
                </c:pt>
                <c:pt idx="15015">
                  <c:v>252000</c:v>
                </c:pt>
                <c:pt idx="15016">
                  <c:v>202500</c:v>
                </c:pt>
                <c:pt idx="15017">
                  <c:v>87300</c:v>
                </c:pt>
                <c:pt idx="15018">
                  <c:v>135000</c:v>
                </c:pt>
                <c:pt idx="15019">
                  <c:v>360000</c:v>
                </c:pt>
                <c:pt idx="15020">
                  <c:v>135000</c:v>
                </c:pt>
                <c:pt idx="15021">
                  <c:v>180000</c:v>
                </c:pt>
                <c:pt idx="15022">
                  <c:v>157500</c:v>
                </c:pt>
                <c:pt idx="15023">
                  <c:v>270000</c:v>
                </c:pt>
                <c:pt idx="15024">
                  <c:v>90000</c:v>
                </c:pt>
                <c:pt idx="15025">
                  <c:v>108000</c:v>
                </c:pt>
                <c:pt idx="15026">
                  <c:v>247500</c:v>
                </c:pt>
                <c:pt idx="15027">
                  <c:v>135000</c:v>
                </c:pt>
                <c:pt idx="15028">
                  <c:v>202500</c:v>
                </c:pt>
                <c:pt idx="15029">
                  <c:v>157500</c:v>
                </c:pt>
                <c:pt idx="15030">
                  <c:v>247500</c:v>
                </c:pt>
                <c:pt idx="15031">
                  <c:v>180000</c:v>
                </c:pt>
                <c:pt idx="15032">
                  <c:v>112500</c:v>
                </c:pt>
                <c:pt idx="15033">
                  <c:v>112500</c:v>
                </c:pt>
                <c:pt idx="15034">
                  <c:v>270000</c:v>
                </c:pt>
                <c:pt idx="15035">
                  <c:v>225000</c:v>
                </c:pt>
                <c:pt idx="15036">
                  <c:v>315000</c:v>
                </c:pt>
                <c:pt idx="15037">
                  <c:v>45000</c:v>
                </c:pt>
                <c:pt idx="15038">
                  <c:v>256500</c:v>
                </c:pt>
                <c:pt idx="15039">
                  <c:v>495000</c:v>
                </c:pt>
                <c:pt idx="15040">
                  <c:v>162000</c:v>
                </c:pt>
                <c:pt idx="15041">
                  <c:v>180000</c:v>
                </c:pt>
                <c:pt idx="15042">
                  <c:v>112500</c:v>
                </c:pt>
                <c:pt idx="15043">
                  <c:v>247500</c:v>
                </c:pt>
                <c:pt idx="15044">
                  <c:v>85500</c:v>
                </c:pt>
                <c:pt idx="15045">
                  <c:v>247500</c:v>
                </c:pt>
                <c:pt idx="15046">
                  <c:v>135000</c:v>
                </c:pt>
                <c:pt idx="15047">
                  <c:v>157500</c:v>
                </c:pt>
                <c:pt idx="15048">
                  <c:v>202500</c:v>
                </c:pt>
                <c:pt idx="15049">
                  <c:v>148500</c:v>
                </c:pt>
                <c:pt idx="15050">
                  <c:v>180000</c:v>
                </c:pt>
                <c:pt idx="15051">
                  <c:v>144000</c:v>
                </c:pt>
                <c:pt idx="15052">
                  <c:v>81000</c:v>
                </c:pt>
                <c:pt idx="15053">
                  <c:v>180000</c:v>
                </c:pt>
                <c:pt idx="15054">
                  <c:v>202500</c:v>
                </c:pt>
                <c:pt idx="15055">
                  <c:v>270000</c:v>
                </c:pt>
                <c:pt idx="15056">
                  <c:v>292500</c:v>
                </c:pt>
                <c:pt idx="15057">
                  <c:v>252000</c:v>
                </c:pt>
                <c:pt idx="15058">
                  <c:v>225000</c:v>
                </c:pt>
                <c:pt idx="15059">
                  <c:v>108000</c:v>
                </c:pt>
                <c:pt idx="15060">
                  <c:v>135000</c:v>
                </c:pt>
                <c:pt idx="15061">
                  <c:v>103500</c:v>
                </c:pt>
                <c:pt idx="15062">
                  <c:v>45000</c:v>
                </c:pt>
                <c:pt idx="15063">
                  <c:v>81000</c:v>
                </c:pt>
                <c:pt idx="15064">
                  <c:v>90000</c:v>
                </c:pt>
                <c:pt idx="15065">
                  <c:v>49500</c:v>
                </c:pt>
                <c:pt idx="15066">
                  <c:v>130500</c:v>
                </c:pt>
                <c:pt idx="15067">
                  <c:v>157500</c:v>
                </c:pt>
                <c:pt idx="15068">
                  <c:v>247500</c:v>
                </c:pt>
                <c:pt idx="15069">
                  <c:v>90000</c:v>
                </c:pt>
                <c:pt idx="15070">
                  <c:v>180000</c:v>
                </c:pt>
                <c:pt idx="15071">
                  <c:v>112500</c:v>
                </c:pt>
                <c:pt idx="15072">
                  <c:v>135000</c:v>
                </c:pt>
                <c:pt idx="15073">
                  <c:v>247500</c:v>
                </c:pt>
                <c:pt idx="15074">
                  <c:v>81000</c:v>
                </c:pt>
                <c:pt idx="15075">
                  <c:v>112500</c:v>
                </c:pt>
                <c:pt idx="15076">
                  <c:v>180000</c:v>
                </c:pt>
                <c:pt idx="15077">
                  <c:v>157500</c:v>
                </c:pt>
                <c:pt idx="15078">
                  <c:v>202500</c:v>
                </c:pt>
                <c:pt idx="15079">
                  <c:v>135000</c:v>
                </c:pt>
                <c:pt idx="15080">
                  <c:v>67500</c:v>
                </c:pt>
                <c:pt idx="15081">
                  <c:v>60750</c:v>
                </c:pt>
                <c:pt idx="15082">
                  <c:v>112500</c:v>
                </c:pt>
                <c:pt idx="15083">
                  <c:v>67500</c:v>
                </c:pt>
                <c:pt idx="15084">
                  <c:v>157500</c:v>
                </c:pt>
                <c:pt idx="15085">
                  <c:v>135000</c:v>
                </c:pt>
                <c:pt idx="15086">
                  <c:v>144000</c:v>
                </c:pt>
                <c:pt idx="15087">
                  <c:v>225000</c:v>
                </c:pt>
                <c:pt idx="15088">
                  <c:v>94500</c:v>
                </c:pt>
                <c:pt idx="15089">
                  <c:v>202500</c:v>
                </c:pt>
                <c:pt idx="15090">
                  <c:v>360000</c:v>
                </c:pt>
                <c:pt idx="15091">
                  <c:v>135000</c:v>
                </c:pt>
                <c:pt idx="15092">
                  <c:v>202500</c:v>
                </c:pt>
                <c:pt idx="15093">
                  <c:v>126000</c:v>
                </c:pt>
                <c:pt idx="15094">
                  <c:v>90000</c:v>
                </c:pt>
                <c:pt idx="15095">
                  <c:v>225000</c:v>
                </c:pt>
                <c:pt idx="15096">
                  <c:v>90000</c:v>
                </c:pt>
                <c:pt idx="15097">
                  <c:v>31500</c:v>
                </c:pt>
                <c:pt idx="15098">
                  <c:v>117000</c:v>
                </c:pt>
                <c:pt idx="15099">
                  <c:v>99000</c:v>
                </c:pt>
                <c:pt idx="15100">
                  <c:v>157500</c:v>
                </c:pt>
                <c:pt idx="15101">
                  <c:v>261000</c:v>
                </c:pt>
                <c:pt idx="15102">
                  <c:v>135000</c:v>
                </c:pt>
                <c:pt idx="15103">
                  <c:v>112500</c:v>
                </c:pt>
                <c:pt idx="15104">
                  <c:v>234000</c:v>
                </c:pt>
                <c:pt idx="15105">
                  <c:v>90000</c:v>
                </c:pt>
                <c:pt idx="15106">
                  <c:v>157500</c:v>
                </c:pt>
                <c:pt idx="15107">
                  <c:v>112500</c:v>
                </c:pt>
                <c:pt idx="15108">
                  <c:v>135000</c:v>
                </c:pt>
                <c:pt idx="15109">
                  <c:v>157500</c:v>
                </c:pt>
                <c:pt idx="15110">
                  <c:v>247500</c:v>
                </c:pt>
                <c:pt idx="15111">
                  <c:v>337500</c:v>
                </c:pt>
                <c:pt idx="15112">
                  <c:v>99000</c:v>
                </c:pt>
                <c:pt idx="15113">
                  <c:v>180000</c:v>
                </c:pt>
                <c:pt idx="15114">
                  <c:v>112500</c:v>
                </c:pt>
                <c:pt idx="15115">
                  <c:v>148500</c:v>
                </c:pt>
                <c:pt idx="15116">
                  <c:v>247500</c:v>
                </c:pt>
                <c:pt idx="15117">
                  <c:v>112500</c:v>
                </c:pt>
                <c:pt idx="15118">
                  <c:v>94500</c:v>
                </c:pt>
                <c:pt idx="15119">
                  <c:v>135000</c:v>
                </c:pt>
                <c:pt idx="15120">
                  <c:v>135000</c:v>
                </c:pt>
                <c:pt idx="15121">
                  <c:v>270000</c:v>
                </c:pt>
                <c:pt idx="15122">
                  <c:v>135000</c:v>
                </c:pt>
                <c:pt idx="15123">
                  <c:v>157500</c:v>
                </c:pt>
                <c:pt idx="15124">
                  <c:v>81000</c:v>
                </c:pt>
                <c:pt idx="15125">
                  <c:v>292500</c:v>
                </c:pt>
                <c:pt idx="15126">
                  <c:v>157500</c:v>
                </c:pt>
                <c:pt idx="15127">
                  <c:v>90000</c:v>
                </c:pt>
                <c:pt idx="15128">
                  <c:v>112500</c:v>
                </c:pt>
                <c:pt idx="15129">
                  <c:v>180000</c:v>
                </c:pt>
                <c:pt idx="15130">
                  <c:v>112500</c:v>
                </c:pt>
                <c:pt idx="15131">
                  <c:v>76500</c:v>
                </c:pt>
                <c:pt idx="15132">
                  <c:v>126000</c:v>
                </c:pt>
                <c:pt idx="15133">
                  <c:v>157500</c:v>
                </c:pt>
                <c:pt idx="15134">
                  <c:v>112500</c:v>
                </c:pt>
                <c:pt idx="15135">
                  <c:v>270000</c:v>
                </c:pt>
                <c:pt idx="15136">
                  <c:v>72000</c:v>
                </c:pt>
                <c:pt idx="15137">
                  <c:v>166500</c:v>
                </c:pt>
                <c:pt idx="15138">
                  <c:v>189000</c:v>
                </c:pt>
                <c:pt idx="15139">
                  <c:v>67500</c:v>
                </c:pt>
                <c:pt idx="15140">
                  <c:v>67500</c:v>
                </c:pt>
                <c:pt idx="15141">
                  <c:v>193500</c:v>
                </c:pt>
                <c:pt idx="15142">
                  <c:v>90000</c:v>
                </c:pt>
                <c:pt idx="15143">
                  <c:v>135000</c:v>
                </c:pt>
                <c:pt idx="15144">
                  <c:v>90000</c:v>
                </c:pt>
                <c:pt idx="15145">
                  <c:v>225000</c:v>
                </c:pt>
                <c:pt idx="15146">
                  <c:v>189000</c:v>
                </c:pt>
                <c:pt idx="15147">
                  <c:v>283500</c:v>
                </c:pt>
                <c:pt idx="15148">
                  <c:v>90000</c:v>
                </c:pt>
                <c:pt idx="15149">
                  <c:v>42750</c:v>
                </c:pt>
                <c:pt idx="15150">
                  <c:v>675000</c:v>
                </c:pt>
                <c:pt idx="15151">
                  <c:v>225000</c:v>
                </c:pt>
                <c:pt idx="15152">
                  <c:v>157500</c:v>
                </c:pt>
                <c:pt idx="15153">
                  <c:v>126000</c:v>
                </c:pt>
                <c:pt idx="15154">
                  <c:v>130500</c:v>
                </c:pt>
                <c:pt idx="15155">
                  <c:v>157500</c:v>
                </c:pt>
                <c:pt idx="15156">
                  <c:v>112500</c:v>
                </c:pt>
                <c:pt idx="15157">
                  <c:v>225000</c:v>
                </c:pt>
                <c:pt idx="15158">
                  <c:v>112500</c:v>
                </c:pt>
                <c:pt idx="15159">
                  <c:v>247500</c:v>
                </c:pt>
                <c:pt idx="15160">
                  <c:v>135000</c:v>
                </c:pt>
                <c:pt idx="15161">
                  <c:v>225000</c:v>
                </c:pt>
                <c:pt idx="15162">
                  <c:v>292500</c:v>
                </c:pt>
                <c:pt idx="15163">
                  <c:v>270000</c:v>
                </c:pt>
                <c:pt idx="15164">
                  <c:v>135000</c:v>
                </c:pt>
                <c:pt idx="15165">
                  <c:v>630000</c:v>
                </c:pt>
                <c:pt idx="15166">
                  <c:v>202500</c:v>
                </c:pt>
                <c:pt idx="15167">
                  <c:v>135000</c:v>
                </c:pt>
                <c:pt idx="15168">
                  <c:v>135000</c:v>
                </c:pt>
                <c:pt idx="15169">
                  <c:v>126000</c:v>
                </c:pt>
                <c:pt idx="15170">
                  <c:v>112500</c:v>
                </c:pt>
                <c:pt idx="15171">
                  <c:v>180000</c:v>
                </c:pt>
                <c:pt idx="15172">
                  <c:v>171000</c:v>
                </c:pt>
                <c:pt idx="15173">
                  <c:v>180000</c:v>
                </c:pt>
                <c:pt idx="15174">
                  <c:v>180000</c:v>
                </c:pt>
                <c:pt idx="15175">
                  <c:v>180000</c:v>
                </c:pt>
                <c:pt idx="15176">
                  <c:v>225000</c:v>
                </c:pt>
                <c:pt idx="15177">
                  <c:v>126000</c:v>
                </c:pt>
                <c:pt idx="15178">
                  <c:v>225000</c:v>
                </c:pt>
                <c:pt idx="15179">
                  <c:v>112500</c:v>
                </c:pt>
                <c:pt idx="15180">
                  <c:v>157500</c:v>
                </c:pt>
                <c:pt idx="15181">
                  <c:v>315000</c:v>
                </c:pt>
                <c:pt idx="15182">
                  <c:v>180000</c:v>
                </c:pt>
                <c:pt idx="15183">
                  <c:v>193500</c:v>
                </c:pt>
                <c:pt idx="15184">
                  <c:v>99000</c:v>
                </c:pt>
                <c:pt idx="15185">
                  <c:v>121500</c:v>
                </c:pt>
                <c:pt idx="15186">
                  <c:v>90000</c:v>
                </c:pt>
                <c:pt idx="15187">
                  <c:v>135000</c:v>
                </c:pt>
                <c:pt idx="15188">
                  <c:v>189000</c:v>
                </c:pt>
                <c:pt idx="15189">
                  <c:v>405000</c:v>
                </c:pt>
                <c:pt idx="15190">
                  <c:v>67500</c:v>
                </c:pt>
                <c:pt idx="15191">
                  <c:v>135000</c:v>
                </c:pt>
                <c:pt idx="15192">
                  <c:v>180000</c:v>
                </c:pt>
                <c:pt idx="15193">
                  <c:v>292500</c:v>
                </c:pt>
                <c:pt idx="15194">
                  <c:v>225000</c:v>
                </c:pt>
                <c:pt idx="15195">
                  <c:v>112500</c:v>
                </c:pt>
                <c:pt idx="15196">
                  <c:v>90000</c:v>
                </c:pt>
                <c:pt idx="15197">
                  <c:v>288000</c:v>
                </c:pt>
                <c:pt idx="15198">
                  <c:v>135000</c:v>
                </c:pt>
                <c:pt idx="15199">
                  <c:v>202500</c:v>
                </c:pt>
                <c:pt idx="15200">
                  <c:v>157500</c:v>
                </c:pt>
                <c:pt idx="15201">
                  <c:v>121500</c:v>
                </c:pt>
                <c:pt idx="15202">
                  <c:v>270000</c:v>
                </c:pt>
                <c:pt idx="15203">
                  <c:v>193500</c:v>
                </c:pt>
                <c:pt idx="15204">
                  <c:v>67500</c:v>
                </c:pt>
                <c:pt idx="15205">
                  <c:v>90000</c:v>
                </c:pt>
                <c:pt idx="15206">
                  <c:v>67500</c:v>
                </c:pt>
                <c:pt idx="15207">
                  <c:v>292500</c:v>
                </c:pt>
                <c:pt idx="15208">
                  <c:v>135000</c:v>
                </c:pt>
                <c:pt idx="15209">
                  <c:v>135000</c:v>
                </c:pt>
                <c:pt idx="15210">
                  <c:v>130500</c:v>
                </c:pt>
                <c:pt idx="15211">
                  <c:v>94500</c:v>
                </c:pt>
                <c:pt idx="15212">
                  <c:v>76500</c:v>
                </c:pt>
                <c:pt idx="15213">
                  <c:v>157500</c:v>
                </c:pt>
                <c:pt idx="15214">
                  <c:v>99000</c:v>
                </c:pt>
                <c:pt idx="15215">
                  <c:v>202500</c:v>
                </c:pt>
                <c:pt idx="15216">
                  <c:v>103500</c:v>
                </c:pt>
                <c:pt idx="15217">
                  <c:v>180000</c:v>
                </c:pt>
                <c:pt idx="15218">
                  <c:v>81000</c:v>
                </c:pt>
                <c:pt idx="15219">
                  <c:v>67500</c:v>
                </c:pt>
                <c:pt idx="15220">
                  <c:v>360000</c:v>
                </c:pt>
                <c:pt idx="15221">
                  <c:v>180000</c:v>
                </c:pt>
                <c:pt idx="15222">
                  <c:v>175500</c:v>
                </c:pt>
                <c:pt idx="15223">
                  <c:v>112500</c:v>
                </c:pt>
                <c:pt idx="15224">
                  <c:v>171000</c:v>
                </c:pt>
                <c:pt idx="15225">
                  <c:v>49500</c:v>
                </c:pt>
                <c:pt idx="15226">
                  <c:v>202500</c:v>
                </c:pt>
                <c:pt idx="15227">
                  <c:v>54000</c:v>
                </c:pt>
                <c:pt idx="15228">
                  <c:v>180000</c:v>
                </c:pt>
                <c:pt idx="15229">
                  <c:v>67500</c:v>
                </c:pt>
                <c:pt idx="15230">
                  <c:v>126000</c:v>
                </c:pt>
                <c:pt idx="15231">
                  <c:v>162000</c:v>
                </c:pt>
                <c:pt idx="15232">
                  <c:v>225000</c:v>
                </c:pt>
                <c:pt idx="15233">
                  <c:v>90000</c:v>
                </c:pt>
                <c:pt idx="15234">
                  <c:v>112500</c:v>
                </c:pt>
                <c:pt idx="15235">
                  <c:v>112500</c:v>
                </c:pt>
                <c:pt idx="15236">
                  <c:v>135000</c:v>
                </c:pt>
                <c:pt idx="15237">
                  <c:v>45900</c:v>
                </c:pt>
                <c:pt idx="15238">
                  <c:v>175500</c:v>
                </c:pt>
                <c:pt idx="15239">
                  <c:v>135000</c:v>
                </c:pt>
                <c:pt idx="15240">
                  <c:v>153000</c:v>
                </c:pt>
                <c:pt idx="15241">
                  <c:v>225000</c:v>
                </c:pt>
                <c:pt idx="15242">
                  <c:v>135000</c:v>
                </c:pt>
                <c:pt idx="15243">
                  <c:v>337500</c:v>
                </c:pt>
                <c:pt idx="15244">
                  <c:v>270000</c:v>
                </c:pt>
                <c:pt idx="15245">
                  <c:v>112500</c:v>
                </c:pt>
                <c:pt idx="15246">
                  <c:v>157500</c:v>
                </c:pt>
                <c:pt idx="15247">
                  <c:v>225000</c:v>
                </c:pt>
                <c:pt idx="15248">
                  <c:v>216000</c:v>
                </c:pt>
                <c:pt idx="15249">
                  <c:v>202500</c:v>
                </c:pt>
                <c:pt idx="15250">
                  <c:v>121500</c:v>
                </c:pt>
                <c:pt idx="15251">
                  <c:v>126000</c:v>
                </c:pt>
                <c:pt idx="15252">
                  <c:v>279000</c:v>
                </c:pt>
                <c:pt idx="15253">
                  <c:v>157500</c:v>
                </c:pt>
                <c:pt idx="15254">
                  <c:v>234000</c:v>
                </c:pt>
                <c:pt idx="15255">
                  <c:v>180000</c:v>
                </c:pt>
                <c:pt idx="15256">
                  <c:v>135000</c:v>
                </c:pt>
                <c:pt idx="15257">
                  <c:v>157500</c:v>
                </c:pt>
                <c:pt idx="15258">
                  <c:v>116775</c:v>
                </c:pt>
                <c:pt idx="15259">
                  <c:v>202500</c:v>
                </c:pt>
                <c:pt idx="15260">
                  <c:v>157500</c:v>
                </c:pt>
                <c:pt idx="15261">
                  <c:v>67500</c:v>
                </c:pt>
                <c:pt idx="15262">
                  <c:v>112500</c:v>
                </c:pt>
                <c:pt idx="15263">
                  <c:v>607500</c:v>
                </c:pt>
                <c:pt idx="15264">
                  <c:v>225000</c:v>
                </c:pt>
                <c:pt idx="15265">
                  <c:v>112500</c:v>
                </c:pt>
                <c:pt idx="15266">
                  <c:v>112500</c:v>
                </c:pt>
                <c:pt idx="15267">
                  <c:v>50400</c:v>
                </c:pt>
                <c:pt idx="15268">
                  <c:v>180000</c:v>
                </c:pt>
                <c:pt idx="15269">
                  <c:v>405000</c:v>
                </c:pt>
                <c:pt idx="15270">
                  <c:v>99000</c:v>
                </c:pt>
                <c:pt idx="15271">
                  <c:v>202500</c:v>
                </c:pt>
                <c:pt idx="15272">
                  <c:v>157500</c:v>
                </c:pt>
                <c:pt idx="15273">
                  <c:v>360000</c:v>
                </c:pt>
                <c:pt idx="15274">
                  <c:v>180000</c:v>
                </c:pt>
                <c:pt idx="15275">
                  <c:v>135000</c:v>
                </c:pt>
                <c:pt idx="15276">
                  <c:v>157500</c:v>
                </c:pt>
                <c:pt idx="15277">
                  <c:v>180000</c:v>
                </c:pt>
                <c:pt idx="15278">
                  <c:v>90000</c:v>
                </c:pt>
                <c:pt idx="15279">
                  <c:v>72000</c:v>
                </c:pt>
                <c:pt idx="15280">
                  <c:v>58500</c:v>
                </c:pt>
                <c:pt idx="15281">
                  <c:v>225000</c:v>
                </c:pt>
                <c:pt idx="15282">
                  <c:v>270000</c:v>
                </c:pt>
                <c:pt idx="15283">
                  <c:v>112500</c:v>
                </c:pt>
                <c:pt idx="15284">
                  <c:v>202500</c:v>
                </c:pt>
                <c:pt idx="15285">
                  <c:v>112500</c:v>
                </c:pt>
                <c:pt idx="15286">
                  <c:v>112500</c:v>
                </c:pt>
                <c:pt idx="15287">
                  <c:v>238500</c:v>
                </c:pt>
                <c:pt idx="15288">
                  <c:v>85500</c:v>
                </c:pt>
                <c:pt idx="15289">
                  <c:v>315000</c:v>
                </c:pt>
                <c:pt idx="15290">
                  <c:v>180000</c:v>
                </c:pt>
                <c:pt idx="15291">
                  <c:v>225000</c:v>
                </c:pt>
                <c:pt idx="15292">
                  <c:v>90000</c:v>
                </c:pt>
                <c:pt idx="15293">
                  <c:v>121500</c:v>
                </c:pt>
                <c:pt idx="15294">
                  <c:v>382500</c:v>
                </c:pt>
                <c:pt idx="15295">
                  <c:v>135000</c:v>
                </c:pt>
                <c:pt idx="15296">
                  <c:v>67500</c:v>
                </c:pt>
                <c:pt idx="15297">
                  <c:v>256500</c:v>
                </c:pt>
                <c:pt idx="15298">
                  <c:v>180000</c:v>
                </c:pt>
                <c:pt idx="15299">
                  <c:v>67500</c:v>
                </c:pt>
                <c:pt idx="15300">
                  <c:v>126000</c:v>
                </c:pt>
                <c:pt idx="15301">
                  <c:v>180000</c:v>
                </c:pt>
                <c:pt idx="15302">
                  <c:v>315000</c:v>
                </c:pt>
                <c:pt idx="15303">
                  <c:v>112500</c:v>
                </c:pt>
                <c:pt idx="15304">
                  <c:v>180000</c:v>
                </c:pt>
                <c:pt idx="15305">
                  <c:v>90000</c:v>
                </c:pt>
                <c:pt idx="15306">
                  <c:v>135000</c:v>
                </c:pt>
                <c:pt idx="15307">
                  <c:v>135000</c:v>
                </c:pt>
                <c:pt idx="15308">
                  <c:v>112500</c:v>
                </c:pt>
                <c:pt idx="15309">
                  <c:v>135000</c:v>
                </c:pt>
                <c:pt idx="15310">
                  <c:v>261000</c:v>
                </c:pt>
                <c:pt idx="15311">
                  <c:v>90000</c:v>
                </c:pt>
                <c:pt idx="15312">
                  <c:v>225000</c:v>
                </c:pt>
                <c:pt idx="15313">
                  <c:v>112500</c:v>
                </c:pt>
                <c:pt idx="15314">
                  <c:v>67500</c:v>
                </c:pt>
                <c:pt idx="15315">
                  <c:v>171000</c:v>
                </c:pt>
                <c:pt idx="15316">
                  <c:v>247500</c:v>
                </c:pt>
                <c:pt idx="15317">
                  <c:v>252000</c:v>
                </c:pt>
                <c:pt idx="15318">
                  <c:v>166500</c:v>
                </c:pt>
                <c:pt idx="15319">
                  <c:v>224399.02499999999</c:v>
                </c:pt>
                <c:pt idx="15320">
                  <c:v>342000</c:v>
                </c:pt>
                <c:pt idx="15321">
                  <c:v>135000</c:v>
                </c:pt>
                <c:pt idx="15322">
                  <c:v>157500</c:v>
                </c:pt>
                <c:pt idx="15323">
                  <c:v>112500</c:v>
                </c:pt>
                <c:pt idx="15324">
                  <c:v>90000</c:v>
                </c:pt>
                <c:pt idx="15325">
                  <c:v>112500</c:v>
                </c:pt>
                <c:pt idx="15326">
                  <c:v>67500</c:v>
                </c:pt>
                <c:pt idx="15327">
                  <c:v>400500</c:v>
                </c:pt>
                <c:pt idx="15328">
                  <c:v>270000</c:v>
                </c:pt>
                <c:pt idx="15329">
                  <c:v>112500</c:v>
                </c:pt>
                <c:pt idx="15330">
                  <c:v>58500</c:v>
                </c:pt>
                <c:pt idx="15331">
                  <c:v>315000</c:v>
                </c:pt>
                <c:pt idx="15332">
                  <c:v>450000</c:v>
                </c:pt>
                <c:pt idx="15333">
                  <c:v>135000</c:v>
                </c:pt>
                <c:pt idx="15334">
                  <c:v>112500</c:v>
                </c:pt>
                <c:pt idx="15335">
                  <c:v>112500</c:v>
                </c:pt>
                <c:pt idx="15336">
                  <c:v>139500</c:v>
                </c:pt>
                <c:pt idx="15337">
                  <c:v>99000</c:v>
                </c:pt>
                <c:pt idx="15338">
                  <c:v>175500</c:v>
                </c:pt>
                <c:pt idx="15339">
                  <c:v>900000</c:v>
                </c:pt>
                <c:pt idx="15340">
                  <c:v>247500</c:v>
                </c:pt>
                <c:pt idx="15341">
                  <c:v>117000</c:v>
                </c:pt>
                <c:pt idx="15342">
                  <c:v>110250</c:v>
                </c:pt>
                <c:pt idx="15343">
                  <c:v>180000</c:v>
                </c:pt>
                <c:pt idx="15344">
                  <c:v>112500</c:v>
                </c:pt>
                <c:pt idx="15345">
                  <c:v>72000</c:v>
                </c:pt>
                <c:pt idx="15346">
                  <c:v>112500</c:v>
                </c:pt>
                <c:pt idx="15347">
                  <c:v>382500</c:v>
                </c:pt>
                <c:pt idx="15348">
                  <c:v>135000</c:v>
                </c:pt>
                <c:pt idx="15349">
                  <c:v>157500</c:v>
                </c:pt>
                <c:pt idx="15350">
                  <c:v>126000</c:v>
                </c:pt>
                <c:pt idx="15351">
                  <c:v>88650</c:v>
                </c:pt>
                <c:pt idx="15352">
                  <c:v>135000</c:v>
                </c:pt>
                <c:pt idx="15353">
                  <c:v>135000</c:v>
                </c:pt>
                <c:pt idx="15354">
                  <c:v>90000</c:v>
                </c:pt>
                <c:pt idx="15355">
                  <c:v>193500</c:v>
                </c:pt>
                <c:pt idx="15356">
                  <c:v>180000</c:v>
                </c:pt>
                <c:pt idx="15357">
                  <c:v>261000</c:v>
                </c:pt>
                <c:pt idx="15358">
                  <c:v>337500</c:v>
                </c:pt>
                <c:pt idx="15359">
                  <c:v>180000</c:v>
                </c:pt>
                <c:pt idx="15360">
                  <c:v>112500</c:v>
                </c:pt>
                <c:pt idx="15361">
                  <c:v>180000</c:v>
                </c:pt>
                <c:pt idx="15362">
                  <c:v>180000</c:v>
                </c:pt>
                <c:pt idx="15363">
                  <c:v>112500</c:v>
                </c:pt>
                <c:pt idx="15364">
                  <c:v>135000</c:v>
                </c:pt>
                <c:pt idx="15365">
                  <c:v>90000</c:v>
                </c:pt>
                <c:pt idx="15366">
                  <c:v>270000</c:v>
                </c:pt>
                <c:pt idx="15367">
                  <c:v>126000</c:v>
                </c:pt>
                <c:pt idx="15368">
                  <c:v>81000</c:v>
                </c:pt>
                <c:pt idx="15369">
                  <c:v>67500</c:v>
                </c:pt>
                <c:pt idx="15370">
                  <c:v>211500</c:v>
                </c:pt>
                <c:pt idx="15371">
                  <c:v>135000</c:v>
                </c:pt>
                <c:pt idx="15372">
                  <c:v>180000</c:v>
                </c:pt>
                <c:pt idx="15373">
                  <c:v>202500</c:v>
                </c:pt>
                <c:pt idx="15374">
                  <c:v>247500</c:v>
                </c:pt>
                <c:pt idx="15375">
                  <c:v>67500</c:v>
                </c:pt>
                <c:pt idx="15376">
                  <c:v>337500</c:v>
                </c:pt>
                <c:pt idx="15377">
                  <c:v>382500</c:v>
                </c:pt>
                <c:pt idx="15378">
                  <c:v>126000</c:v>
                </c:pt>
                <c:pt idx="15379">
                  <c:v>180000</c:v>
                </c:pt>
                <c:pt idx="15380">
                  <c:v>225000</c:v>
                </c:pt>
                <c:pt idx="15381">
                  <c:v>157500</c:v>
                </c:pt>
                <c:pt idx="15382">
                  <c:v>225000</c:v>
                </c:pt>
                <c:pt idx="15383">
                  <c:v>135000</c:v>
                </c:pt>
                <c:pt idx="15384">
                  <c:v>67500</c:v>
                </c:pt>
                <c:pt idx="15385">
                  <c:v>81000</c:v>
                </c:pt>
                <c:pt idx="15386">
                  <c:v>112500</c:v>
                </c:pt>
                <c:pt idx="15387">
                  <c:v>225000</c:v>
                </c:pt>
                <c:pt idx="15388">
                  <c:v>112500</c:v>
                </c:pt>
                <c:pt idx="15389">
                  <c:v>202500</c:v>
                </c:pt>
                <c:pt idx="15390">
                  <c:v>270000</c:v>
                </c:pt>
                <c:pt idx="15391">
                  <c:v>90000</c:v>
                </c:pt>
                <c:pt idx="15392">
                  <c:v>216000</c:v>
                </c:pt>
                <c:pt idx="15393">
                  <c:v>135000</c:v>
                </c:pt>
                <c:pt idx="15394">
                  <c:v>112500</c:v>
                </c:pt>
                <c:pt idx="15395">
                  <c:v>112500</c:v>
                </c:pt>
                <c:pt idx="15396">
                  <c:v>540000</c:v>
                </c:pt>
                <c:pt idx="15397">
                  <c:v>283500</c:v>
                </c:pt>
                <c:pt idx="15398">
                  <c:v>171000</c:v>
                </c:pt>
                <c:pt idx="15399">
                  <c:v>171000</c:v>
                </c:pt>
                <c:pt idx="15400">
                  <c:v>112500</c:v>
                </c:pt>
                <c:pt idx="15401">
                  <c:v>225000</c:v>
                </c:pt>
                <c:pt idx="15402">
                  <c:v>225000</c:v>
                </c:pt>
                <c:pt idx="15403">
                  <c:v>67500</c:v>
                </c:pt>
                <c:pt idx="15404">
                  <c:v>225000</c:v>
                </c:pt>
                <c:pt idx="15405">
                  <c:v>225000</c:v>
                </c:pt>
                <c:pt idx="15406">
                  <c:v>117000</c:v>
                </c:pt>
                <c:pt idx="15407">
                  <c:v>166500</c:v>
                </c:pt>
                <c:pt idx="15408">
                  <c:v>180000</c:v>
                </c:pt>
                <c:pt idx="15409">
                  <c:v>90000</c:v>
                </c:pt>
                <c:pt idx="15410">
                  <c:v>112500</c:v>
                </c:pt>
                <c:pt idx="15411">
                  <c:v>180000</c:v>
                </c:pt>
                <c:pt idx="15412">
                  <c:v>67500</c:v>
                </c:pt>
                <c:pt idx="15413">
                  <c:v>315000</c:v>
                </c:pt>
                <c:pt idx="15414">
                  <c:v>67500</c:v>
                </c:pt>
                <c:pt idx="15415">
                  <c:v>90000</c:v>
                </c:pt>
                <c:pt idx="15416">
                  <c:v>63000</c:v>
                </c:pt>
                <c:pt idx="15417">
                  <c:v>135000</c:v>
                </c:pt>
                <c:pt idx="15418">
                  <c:v>315000</c:v>
                </c:pt>
                <c:pt idx="15419">
                  <c:v>135000</c:v>
                </c:pt>
                <c:pt idx="15420">
                  <c:v>135000</c:v>
                </c:pt>
                <c:pt idx="15421">
                  <c:v>135000</c:v>
                </c:pt>
                <c:pt idx="15422">
                  <c:v>157500</c:v>
                </c:pt>
                <c:pt idx="15423">
                  <c:v>202500</c:v>
                </c:pt>
                <c:pt idx="15424">
                  <c:v>90000</c:v>
                </c:pt>
                <c:pt idx="15425">
                  <c:v>135000</c:v>
                </c:pt>
                <c:pt idx="15426">
                  <c:v>130500</c:v>
                </c:pt>
                <c:pt idx="15427">
                  <c:v>135000</c:v>
                </c:pt>
                <c:pt idx="15428">
                  <c:v>225000</c:v>
                </c:pt>
                <c:pt idx="15429">
                  <c:v>90000</c:v>
                </c:pt>
                <c:pt idx="15430">
                  <c:v>175500</c:v>
                </c:pt>
                <c:pt idx="15431">
                  <c:v>297000</c:v>
                </c:pt>
                <c:pt idx="15432">
                  <c:v>114750</c:v>
                </c:pt>
                <c:pt idx="15433">
                  <c:v>202500</c:v>
                </c:pt>
                <c:pt idx="15434">
                  <c:v>135000</c:v>
                </c:pt>
                <c:pt idx="15435">
                  <c:v>90000</c:v>
                </c:pt>
                <c:pt idx="15436">
                  <c:v>202500</c:v>
                </c:pt>
                <c:pt idx="15437">
                  <c:v>126000</c:v>
                </c:pt>
                <c:pt idx="15438">
                  <c:v>90000</c:v>
                </c:pt>
                <c:pt idx="15439">
                  <c:v>121500</c:v>
                </c:pt>
                <c:pt idx="15440">
                  <c:v>193500</c:v>
                </c:pt>
                <c:pt idx="15441">
                  <c:v>112500</c:v>
                </c:pt>
                <c:pt idx="15442">
                  <c:v>94500</c:v>
                </c:pt>
                <c:pt idx="15443">
                  <c:v>180000</c:v>
                </c:pt>
                <c:pt idx="15444">
                  <c:v>135000</c:v>
                </c:pt>
                <c:pt idx="15445">
                  <c:v>67500</c:v>
                </c:pt>
                <c:pt idx="15446">
                  <c:v>112500</c:v>
                </c:pt>
                <c:pt idx="15447">
                  <c:v>130500</c:v>
                </c:pt>
                <c:pt idx="15448">
                  <c:v>90000</c:v>
                </c:pt>
                <c:pt idx="15449">
                  <c:v>202500</c:v>
                </c:pt>
                <c:pt idx="15450">
                  <c:v>90000</c:v>
                </c:pt>
                <c:pt idx="15451">
                  <c:v>126000</c:v>
                </c:pt>
                <c:pt idx="15452">
                  <c:v>225000</c:v>
                </c:pt>
                <c:pt idx="15453">
                  <c:v>162000</c:v>
                </c:pt>
                <c:pt idx="15454">
                  <c:v>94500</c:v>
                </c:pt>
                <c:pt idx="15455">
                  <c:v>166500</c:v>
                </c:pt>
                <c:pt idx="15456">
                  <c:v>202500</c:v>
                </c:pt>
                <c:pt idx="15457">
                  <c:v>112500</c:v>
                </c:pt>
                <c:pt idx="15458">
                  <c:v>135000</c:v>
                </c:pt>
                <c:pt idx="15459">
                  <c:v>90000</c:v>
                </c:pt>
                <c:pt idx="15460">
                  <c:v>315000</c:v>
                </c:pt>
                <c:pt idx="15461">
                  <c:v>90000</c:v>
                </c:pt>
                <c:pt idx="15462">
                  <c:v>225000</c:v>
                </c:pt>
                <c:pt idx="15463">
                  <c:v>90000</c:v>
                </c:pt>
                <c:pt idx="15464">
                  <c:v>315000</c:v>
                </c:pt>
                <c:pt idx="15465">
                  <c:v>135000</c:v>
                </c:pt>
                <c:pt idx="15466">
                  <c:v>157500</c:v>
                </c:pt>
                <c:pt idx="15467">
                  <c:v>99000</c:v>
                </c:pt>
                <c:pt idx="15468">
                  <c:v>157500</c:v>
                </c:pt>
                <c:pt idx="15469">
                  <c:v>166500</c:v>
                </c:pt>
                <c:pt idx="15470">
                  <c:v>177750</c:v>
                </c:pt>
                <c:pt idx="15471">
                  <c:v>180000</c:v>
                </c:pt>
                <c:pt idx="15472">
                  <c:v>81000</c:v>
                </c:pt>
                <c:pt idx="15473">
                  <c:v>40500</c:v>
                </c:pt>
                <c:pt idx="15474">
                  <c:v>220500</c:v>
                </c:pt>
                <c:pt idx="15475">
                  <c:v>54000</c:v>
                </c:pt>
                <c:pt idx="15476">
                  <c:v>45000</c:v>
                </c:pt>
                <c:pt idx="15477">
                  <c:v>180000</c:v>
                </c:pt>
                <c:pt idx="15478">
                  <c:v>210150</c:v>
                </c:pt>
                <c:pt idx="15479">
                  <c:v>225000</c:v>
                </c:pt>
                <c:pt idx="15480">
                  <c:v>121500</c:v>
                </c:pt>
                <c:pt idx="15481">
                  <c:v>270000</c:v>
                </c:pt>
                <c:pt idx="15482">
                  <c:v>135000</c:v>
                </c:pt>
                <c:pt idx="15483">
                  <c:v>148500</c:v>
                </c:pt>
                <c:pt idx="15484">
                  <c:v>72000</c:v>
                </c:pt>
                <c:pt idx="15485">
                  <c:v>90000</c:v>
                </c:pt>
                <c:pt idx="15486">
                  <c:v>315000</c:v>
                </c:pt>
                <c:pt idx="15487">
                  <c:v>247500</c:v>
                </c:pt>
                <c:pt idx="15488">
                  <c:v>225000</c:v>
                </c:pt>
                <c:pt idx="15489">
                  <c:v>36000</c:v>
                </c:pt>
                <c:pt idx="15490">
                  <c:v>135000</c:v>
                </c:pt>
                <c:pt idx="15491">
                  <c:v>72000</c:v>
                </c:pt>
                <c:pt idx="15492">
                  <c:v>157500</c:v>
                </c:pt>
                <c:pt idx="15493">
                  <c:v>115650</c:v>
                </c:pt>
                <c:pt idx="15494">
                  <c:v>58500</c:v>
                </c:pt>
                <c:pt idx="15495">
                  <c:v>135000</c:v>
                </c:pt>
                <c:pt idx="15496">
                  <c:v>292500</c:v>
                </c:pt>
                <c:pt idx="15497">
                  <c:v>225000</c:v>
                </c:pt>
                <c:pt idx="15498">
                  <c:v>202500</c:v>
                </c:pt>
                <c:pt idx="15499">
                  <c:v>216000</c:v>
                </c:pt>
                <c:pt idx="15500">
                  <c:v>225000</c:v>
                </c:pt>
                <c:pt idx="15501">
                  <c:v>157500</c:v>
                </c:pt>
                <c:pt idx="15502">
                  <c:v>247500</c:v>
                </c:pt>
                <c:pt idx="15503">
                  <c:v>135000</c:v>
                </c:pt>
                <c:pt idx="15504">
                  <c:v>112500</c:v>
                </c:pt>
                <c:pt idx="15505">
                  <c:v>135000</c:v>
                </c:pt>
                <c:pt idx="15506">
                  <c:v>135000</c:v>
                </c:pt>
                <c:pt idx="15507">
                  <c:v>202500</c:v>
                </c:pt>
                <c:pt idx="15508">
                  <c:v>211500</c:v>
                </c:pt>
                <c:pt idx="15509">
                  <c:v>202500</c:v>
                </c:pt>
                <c:pt idx="15510">
                  <c:v>90000</c:v>
                </c:pt>
                <c:pt idx="15511">
                  <c:v>135000</c:v>
                </c:pt>
                <c:pt idx="15512">
                  <c:v>193500</c:v>
                </c:pt>
                <c:pt idx="15513">
                  <c:v>106200</c:v>
                </c:pt>
                <c:pt idx="15514">
                  <c:v>157500</c:v>
                </c:pt>
                <c:pt idx="15515">
                  <c:v>225000</c:v>
                </c:pt>
                <c:pt idx="15516">
                  <c:v>90000</c:v>
                </c:pt>
                <c:pt idx="15517">
                  <c:v>180000</c:v>
                </c:pt>
                <c:pt idx="15518">
                  <c:v>135000</c:v>
                </c:pt>
                <c:pt idx="15519">
                  <c:v>159597</c:v>
                </c:pt>
                <c:pt idx="15520">
                  <c:v>90000</c:v>
                </c:pt>
                <c:pt idx="15521">
                  <c:v>103500</c:v>
                </c:pt>
                <c:pt idx="15522">
                  <c:v>135000</c:v>
                </c:pt>
                <c:pt idx="15523">
                  <c:v>112500</c:v>
                </c:pt>
                <c:pt idx="15524">
                  <c:v>292500</c:v>
                </c:pt>
                <c:pt idx="15525">
                  <c:v>58500</c:v>
                </c:pt>
                <c:pt idx="15526">
                  <c:v>450000</c:v>
                </c:pt>
                <c:pt idx="15527">
                  <c:v>157500</c:v>
                </c:pt>
                <c:pt idx="15528">
                  <c:v>103500</c:v>
                </c:pt>
                <c:pt idx="15529">
                  <c:v>112500</c:v>
                </c:pt>
                <c:pt idx="15530">
                  <c:v>45000</c:v>
                </c:pt>
                <c:pt idx="15531">
                  <c:v>49500</c:v>
                </c:pt>
                <c:pt idx="15532">
                  <c:v>225000</c:v>
                </c:pt>
                <c:pt idx="15533">
                  <c:v>292500</c:v>
                </c:pt>
                <c:pt idx="15534">
                  <c:v>211500</c:v>
                </c:pt>
                <c:pt idx="15535">
                  <c:v>247500</c:v>
                </c:pt>
                <c:pt idx="15536">
                  <c:v>180000</c:v>
                </c:pt>
                <c:pt idx="15537">
                  <c:v>112500</c:v>
                </c:pt>
                <c:pt idx="15538">
                  <c:v>117000</c:v>
                </c:pt>
                <c:pt idx="15539">
                  <c:v>135000</c:v>
                </c:pt>
                <c:pt idx="15540">
                  <c:v>137358</c:v>
                </c:pt>
                <c:pt idx="15541">
                  <c:v>157500</c:v>
                </c:pt>
                <c:pt idx="15542">
                  <c:v>180000</c:v>
                </c:pt>
                <c:pt idx="15543">
                  <c:v>202500</c:v>
                </c:pt>
                <c:pt idx="15544">
                  <c:v>180000</c:v>
                </c:pt>
                <c:pt idx="15545">
                  <c:v>225000</c:v>
                </c:pt>
                <c:pt idx="15546">
                  <c:v>225000</c:v>
                </c:pt>
                <c:pt idx="15547">
                  <c:v>202500</c:v>
                </c:pt>
                <c:pt idx="15548">
                  <c:v>225000</c:v>
                </c:pt>
                <c:pt idx="15549">
                  <c:v>72000</c:v>
                </c:pt>
                <c:pt idx="15550">
                  <c:v>270000</c:v>
                </c:pt>
                <c:pt idx="15551">
                  <c:v>76500</c:v>
                </c:pt>
                <c:pt idx="15552">
                  <c:v>135000</c:v>
                </c:pt>
                <c:pt idx="15553">
                  <c:v>247500</c:v>
                </c:pt>
                <c:pt idx="15554">
                  <c:v>202500</c:v>
                </c:pt>
                <c:pt idx="15555">
                  <c:v>54000</c:v>
                </c:pt>
                <c:pt idx="15556">
                  <c:v>157500</c:v>
                </c:pt>
                <c:pt idx="15557">
                  <c:v>180000</c:v>
                </c:pt>
                <c:pt idx="15558">
                  <c:v>202500</c:v>
                </c:pt>
                <c:pt idx="15559">
                  <c:v>270000</c:v>
                </c:pt>
                <c:pt idx="15560">
                  <c:v>112500</c:v>
                </c:pt>
                <c:pt idx="15561">
                  <c:v>67500</c:v>
                </c:pt>
                <c:pt idx="15562">
                  <c:v>180000</c:v>
                </c:pt>
                <c:pt idx="15563">
                  <c:v>112500</c:v>
                </c:pt>
                <c:pt idx="15564">
                  <c:v>166500</c:v>
                </c:pt>
                <c:pt idx="15565">
                  <c:v>135000</c:v>
                </c:pt>
                <c:pt idx="15566">
                  <c:v>180000</c:v>
                </c:pt>
                <c:pt idx="15567">
                  <c:v>135000</c:v>
                </c:pt>
                <c:pt idx="15568">
                  <c:v>81000</c:v>
                </c:pt>
                <c:pt idx="15569">
                  <c:v>94500</c:v>
                </c:pt>
                <c:pt idx="15570">
                  <c:v>135000</c:v>
                </c:pt>
                <c:pt idx="15571">
                  <c:v>315000</c:v>
                </c:pt>
                <c:pt idx="15572">
                  <c:v>247500</c:v>
                </c:pt>
                <c:pt idx="15573">
                  <c:v>112500</c:v>
                </c:pt>
                <c:pt idx="15574">
                  <c:v>135000</c:v>
                </c:pt>
                <c:pt idx="15575">
                  <c:v>148500</c:v>
                </c:pt>
                <c:pt idx="15576">
                  <c:v>180000</c:v>
                </c:pt>
                <c:pt idx="15577">
                  <c:v>202500</c:v>
                </c:pt>
                <c:pt idx="15578">
                  <c:v>157500</c:v>
                </c:pt>
                <c:pt idx="15579">
                  <c:v>153000</c:v>
                </c:pt>
                <c:pt idx="15580">
                  <c:v>225000</c:v>
                </c:pt>
                <c:pt idx="15581">
                  <c:v>157500</c:v>
                </c:pt>
                <c:pt idx="15582">
                  <c:v>207000</c:v>
                </c:pt>
                <c:pt idx="15583">
                  <c:v>126000</c:v>
                </c:pt>
                <c:pt idx="15584">
                  <c:v>162000</c:v>
                </c:pt>
                <c:pt idx="15585">
                  <c:v>112500</c:v>
                </c:pt>
                <c:pt idx="15586">
                  <c:v>180000</c:v>
                </c:pt>
                <c:pt idx="15587">
                  <c:v>202500</c:v>
                </c:pt>
                <c:pt idx="15588">
                  <c:v>225000</c:v>
                </c:pt>
                <c:pt idx="15589">
                  <c:v>135000</c:v>
                </c:pt>
                <c:pt idx="15590">
                  <c:v>90000</c:v>
                </c:pt>
                <c:pt idx="15591">
                  <c:v>135000</c:v>
                </c:pt>
                <c:pt idx="15592">
                  <c:v>217350</c:v>
                </c:pt>
                <c:pt idx="15593">
                  <c:v>36000</c:v>
                </c:pt>
                <c:pt idx="15594">
                  <c:v>202500</c:v>
                </c:pt>
                <c:pt idx="15595">
                  <c:v>90000</c:v>
                </c:pt>
                <c:pt idx="15596">
                  <c:v>202500</c:v>
                </c:pt>
                <c:pt idx="15597">
                  <c:v>135000</c:v>
                </c:pt>
                <c:pt idx="15598">
                  <c:v>112500</c:v>
                </c:pt>
                <c:pt idx="15599">
                  <c:v>135000</c:v>
                </c:pt>
                <c:pt idx="15600">
                  <c:v>157500</c:v>
                </c:pt>
                <c:pt idx="15601">
                  <c:v>90000</c:v>
                </c:pt>
                <c:pt idx="15602">
                  <c:v>112500</c:v>
                </c:pt>
                <c:pt idx="15603">
                  <c:v>360000</c:v>
                </c:pt>
                <c:pt idx="15604">
                  <c:v>157500</c:v>
                </c:pt>
                <c:pt idx="15605">
                  <c:v>180000</c:v>
                </c:pt>
                <c:pt idx="15606">
                  <c:v>135000</c:v>
                </c:pt>
                <c:pt idx="15607">
                  <c:v>171000</c:v>
                </c:pt>
                <c:pt idx="15608">
                  <c:v>112500</c:v>
                </c:pt>
                <c:pt idx="15609">
                  <c:v>315000</c:v>
                </c:pt>
                <c:pt idx="15610">
                  <c:v>135000</c:v>
                </c:pt>
                <c:pt idx="15611">
                  <c:v>225000</c:v>
                </c:pt>
                <c:pt idx="15612">
                  <c:v>180000</c:v>
                </c:pt>
                <c:pt idx="15613">
                  <c:v>157500</c:v>
                </c:pt>
                <c:pt idx="15614">
                  <c:v>135000</c:v>
                </c:pt>
                <c:pt idx="15615">
                  <c:v>270000</c:v>
                </c:pt>
                <c:pt idx="15616">
                  <c:v>90000</c:v>
                </c:pt>
                <c:pt idx="15617">
                  <c:v>112500</c:v>
                </c:pt>
                <c:pt idx="15618">
                  <c:v>225000</c:v>
                </c:pt>
                <c:pt idx="15619">
                  <c:v>207000</c:v>
                </c:pt>
                <c:pt idx="15620">
                  <c:v>180000</c:v>
                </c:pt>
                <c:pt idx="15621">
                  <c:v>112500</c:v>
                </c:pt>
                <c:pt idx="15622">
                  <c:v>202500</c:v>
                </c:pt>
                <c:pt idx="15623">
                  <c:v>112500</c:v>
                </c:pt>
                <c:pt idx="15624">
                  <c:v>137700</c:v>
                </c:pt>
                <c:pt idx="15625">
                  <c:v>270000</c:v>
                </c:pt>
                <c:pt idx="15626">
                  <c:v>225000</c:v>
                </c:pt>
                <c:pt idx="15627">
                  <c:v>81000</c:v>
                </c:pt>
                <c:pt idx="15628">
                  <c:v>202873.5</c:v>
                </c:pt>
                <c:pt idx="15629">
                  <c:v>135000</c:v>
                </c:pt>
                <c:pt idx="15630">
                  <c:v>76500</c:v>
                </c:pt>
                <c:pt idx="15631">
                  <c:v>279000</c:v>
                </c:pt>
                <c:pt idx="15632">
                  <c:v>225000</c:v>
                </c:pt>
                <c:pt idx="15633">
                  <c:v>135000</c:v>
                </c:pt>
                <c:pt idx="15634">
                  <c:v>58500</c:v>
                </c:pt>
                <c:pt idx="15635">
                  <c:v>337500</c:v>
                </c:pt>
                <c:pt idx="15636">
                  <c:v>202500</c:v>
                </c:pt>
                <c:pt idx="15637">
                  <c:v>180000</c:v>
                </c:pt>
                <c:pt idx="15638">
                  <c:v>112500</c:v>
                </c:pt>
                <c:pt idx="15639">
                  <c:v>202500</c:v>
                </c:pt>
                <c:pt idx="15640">
                  <c:v>180000</c:v>
                </c:pt>
                <c:pt idx="15641">
                  <c:v>112500</c:v>
                </c:pt>
                <c:pt idx="15642">
                  <c:v>202500</c:v>
                </c:pt>
                <c:pt idx="15643">
                  <c:v>202500</c:v>
                </c:pt>
                <c:pt idx="15644">
                  <c:v>135000</c:v>
                </c:pt>
                <c:pt idx="15645">
                  <c:v>247500</c:v>
                </c:pt>
                <c:pt idx="15646">
                  <c:v>67500</c:v>
                </c:pt>
                <c:pt idx="15647">
                  <c:v>427500</c:v>
                </c:pt>
                <c:pt idx="15648">
                  <c:v>112500</c:v>
                </c:pt>
                <c:pt idx="15649">
                  <c:v>135000</c:v>
                </c:pt>
                <c:pt idx="15650">
                  <c:v>292500</c:v>
                </c:pt>
                <c:pt idx="15651">
                  <c:v>144000</c:v>
                </c:pt>
                <c:pt idx="15652">
                  <c:v>135000</c:v>
                </c:pt>
                <c:pt idx="15653">
                  <c:v>90000</c:v>
                </c:pt>
                <c:pt idx="15654">
                  <c:v>225000</c:v>
                </c:pt>
                <c:pt idx="15655">
                  <c:v>54000</c:v>
                </c:pt>
                <c:pt idx="15656">
                  <c:v>630000</c:v>
                </c:pt>
                <c:pt idx="15657">
                  <c:v>76500</c:v>
                </c:pt>
                <c:pt idx="15658">
                  <c:v>76500</c:v>
                </c:pt>
                <c:pt idx="15659">
                  <c:v>135000</c:v>
                </c:pt>
                <c:pt idx="15660">
                  <c:v>225000</c:v>
                </c:pt>
                <c:pt idx="15661">
                  <c:v>112500</c:v>
                </c:pt>
                <c:pt idx="15662">
                  <c:v>81000</c:v>
                </c:pt>
                <c:pt idx="15663">
                  <c:v>45000</c:v>
                </c:pt>
                <c:pt idx="15664">
                  <c:v>1125000</c:v>
                </c:pt>
                <c:pt idx="15665">
                  <c:v>180000</c:v>
                </c:pt>
                <c:pt idx="15666">
                  <c:v>67500</c:v>
                </c:pt>
                <c:pt idx="15667">
                  <c:v>225000</c:v>
                </c:pt>
                <c:pt idx="15668">
                  <c:v>90000</c:v>
                </c:pt>
                <c:pt idx="15669">
                  <c:v>135000</c:v>
                </c:pt>
                <c:pt idx="15670">
                  <c:v>81000</c:v>
                </c:pt>
                <c:pt idx="15671">
                  <c:v>270000</c:v>
                </c:pt>
                <c:pt idx="15672">
                  <c:v>157500</c:v>
                </c:pt>
                <c:pt idx="15673">
                  <c:v>126000</c:v>
                </c:pt>
                <c:pt idx="15674">
                  <c:v>117000</c:v>
                </c:pt>
                <c:pt idx="15675">
                  <c:v>85500</c:v>
                </c:pt>
                <c:pt idx="15676">
                  <c:v>157500</c:v>
                </c:pt>
                <c:pt idx="15677">
                  <c:v>225000</c:v>
                </c:pt>
                <c:pt idx="15678">
                  <c:v>135000</c:v>
                </c:pt>
                <c:pt idx="15679">
                  <c:v>202500</c:v>
                </c:pt>
                <c:pt idx="15680">
                  <c:v>315000</c:v>
                </c:pt>
                <c:pt idx="15681">
                  <c:v>124501.5</c:v>
                </c:pt>
                <c:pt idx="15682">
                  <c:v>360000</c:v>
                </c:pt>
                <c:pt idx="15683">
                  <c:v>135000</c:v>
                </c:pt>
                <c:pt idx="15684">
                  <c:v>180000</c:v>
                </c:pt>
                <c:pt idx="15685">
                  <c:v>180000</c:v>
                </c:pt>
                <c:pt idx="15686">
                  <c:v>90000</c:v>
                </c:pt>
                <c:pt idx="15687">
                  <c:v>202500</c:v>
                </c:pt>
                <c:pt idx="15688">
                  <c:v>90000</c:v>
                </c:pt>
                <c:pt idx="15689">
                  <c:v>99000</c:v>
                </c:pt>
                <c:pt idx="15690">
                  <c:v>90000</c:v>
                </c:pt>
                <c:pt idx="15691">
                  <c:v>157500</c:v>
                </c:pt>
                <c:pt idx="15692">
                  <c:v>270000</c:v>
                </c:pt>
                <c:pt idx="15693">
                  <c:v>247500</c:v>
                </c:pt>
                <c:pt idx="15694">
                  <c:v>225000</c:v>
                </c:pt>
                <c:pt idx="15695">
                  <c:v>112500</c:v>
                </c:pt>
                <c:pt idx="15696">
                  <c:v>135000</c:v>
                </c:pt>
                <c:pt idx="15697">
                  <c:v>94500</c:v>
                </c:pt>
                <c:pt idx="15698">
                  <c:v>148500</c:v>
                </c:pt>
                <c:pt idx="15699">
                  <c:v>67500</c:v>
                </c:pt>
                <c:pt idx="15700">
                  <c:v>148500</c:v>
                </c:pt>
                <c:pt idx="15701">
                  <c:v>67500</c:v>
                </c:pt>
                <c:pt idx="15702">
                  <c:v>90000</c:v>
                </c:pt>
                <c:pt idx="15703">
                  <c:v>157500</c:v>
                </c:pt>
                <c:pt idx="15704">
                  <c:v>157500</c:v>
                </c:pt>
                <c:pt idx="15705">
                  <c:v>157500</c:v>
                </c:pt>
                <c:pt idx="15706">
                  <c:v>225000</c:v>
                </c:pt>
                <c:pt idx="15707">
                  <c:v>103500</c:v>
                </c:pt>
                <c:pt idx="15708">
                  <c:v>180000</c:v>
                </c:pt>
                <c:pt idx="15709">
                  <c:v>157500</c:v>
                </c:pt>
                <c:pt idx="15710">
                  <c:v>720000</c:v>
                </c:pt>
                <c:pt idx="15711">
                  <c:v>157500</c:v>
                </c:pt>
                <c:pt idx="15712">
                  <c:v>202500</c:v>
                </c:pt>
                <c:pt idx="15713">
                  <c:v>90000</c:v>
                </c:pt>
                <c:pt idx="15714">
                  <c:v>130500</c:v>
                </c:pt>
                <c:pt idx="15715">
                  <c:v>225000</c:v>
                </c:pt>
                <c:pt idx="15716">
                  <c:v>202500</c:v>
                </c:pt>
                <c:pt idx="15717">
                  <c:v>157500</c:v>
                </c:pt>
                <c:pt idx="15718">
                  <c:v>436500</c:v>
                </c:pt>
                <c:pt idx="15719">
                  <c:v>112500</c:v>
                </c:pt>
                <c:pt idx="15720">
                  <c:v>180000</c:v>
                </c:pt>
                <c:pt idx="15721">
                  <c:v>135000</c:v>
                </c:pt>
                <c:pt idx="15722">
                  <c:v>157500</c:v>
                </c:pt>
                <c:pt idx="15723">
                  <c:v>96750</c:v>
                </c:pt>
                <c:pt idx="15724">
                  <c:v>225000</c:v>
                </c:pt>
                <c:pt idx="15725">
                  <c:v>135000</c:v>
                </c:pt>
                <c:pt idx="15726">
                  <c:v>360000</c:v>
                </c:pt>
                <c:pt idx="15727">
                  <c:v>225000</c:v>
                </c:pt>
                <c:pt idx="15728">
                  <c:v>119250</c:v>
                </c:pt>
                <c:pt idx="15729">
                  <c:v>121500</c:v>
                </c:pt>
                <c:pt idx="15730">
                  <c:v>90000</c:v>
                </c:pt>
                <c:pt idx="15731">
                  <c:v>99000</c:v>
                </c:pt>
                <c:pt idx="15732">
                  <c:v>157500</c:v>
                </c:pt>
                <c:pt idx="15733">
                  <c:v>180000</c:v>
                </c:pt>
                <c:pt idx="15734">
                  <c:v>135000</c:v>
                </c:pt>
                <c:pt idx="15735">
                  <c:v>274500</c:v>
                </c:pt>
                <c:pt idx="15736">
                  <c:v>58500</c:v>
                </c:pt>
                <c:pt idx="15737">
                  <c:v>157500</c:v>
                </c:pt>
                <c:pt idx="15738">
                  <c:v>90000</c:v>
                </c:pt>
                <c:pt idx="15739">
                  <c:v>216000</c:v>
                </c:pt>
                <c:pt idx="15740">
                  <c:v>157500</c:v>
                </c:pt>
                <c:pt idx="15741">
                  <c:v>90000</c:v>
                </c:pt>
                <c:pt idx="15742">
                  <c:v>157500</c:v>
                </c:pt>
                <c:pt idx="15743">
                  <c:v>108000</c:v>
                </c:pt>
                <c:pt idx="15744">
                  <c:v>99000</c:v>
                </c:pt>
                <c:pt idx="15745">
                  <c:v>157500</c:v>
                </c:pt>
                <c:pt idx="15746">
                  <c:v>135000</c:v>
                </c:pt>
                <c:pt idx="15747">
                  <c:v>157500</c:v>
                </c:pt>
                <c:pt idx="15748">
                  <c:v>135000</c:v>
                </c:pt>
                <c:pt idx="15749">
                  <c:v>270000</c:v>
                </c:pt>
                <c:pt idx="15750">
                  <c:v>391500</c:v>
                </c:pt>
                <c:pt idx="15751">
                  <c:v>315000</c:v>
                </c:pt>
                <c:pt idx="15752">
                  <c:v>90000</c:v>
                </c:pt>
                <c:pt idx="15753">
                  <c:v>270000</c:v>
                </c:pt>
                <c:pt idx="15754">
                  <c:v>270000</c:v>
                </c:pt>
                <c:pt idx="15755">
                  <c:v>180000</c:v>
                </c:pt>
                <c:pt idx="15756">
                  <c:v>144000</c:v>
                </c:pt>
                <c:pt idx="15757">
                  <c:v>200250</c:v>
                </c:pt>
                <c:pt idx="15758">
                  <c:v>72000</c:v>
                </c:pt>
                <c:pt idx="15759">
                  <c:v>112500</c:v>
                </c:pt>
                <c:pt idx="15760">
                  <c:v>90000</c:v>
                </c:pt>
                <c:pt idx="15761">
                  <c:v>90000</c:v>
                </c:pt>
                <c:pt idx="15762">
                  <c:v>135000</c:v>
                </c:pt>
                <c:pt idx="15763">
                  <c:v>315000</c:v>
                </c:pt>
                <c:pt idx="15764">
                  <c:v>157500</c:v>
                </c:pt>
                <c:pt idx="15765">
                  <c:v>90000</c:v>
                </c:pt>
                <c:pt idx="15766">
                  <c:v>180000</c:v>
                </c:pt>
                <c:pt idx="15767">
                  <c:v>135000</c:v>
                </c:pt>
                <c:pt idx="15768">
                  <c:v>99000</c:v>
                </c:pt>
                <c:pt idx="15769">
                  <c:v>112500</c:v>
                </c:pt>
                <c:pt idx="15770">
                  <c:v>270000</c:v>
                </c:pt>
                <c:pt idx="15771">
                  <c:v>63000</c:v>
                </c:pt>
                <c:pt idx="15772">
                  <c:v>157500</c:v>
                </c:pt>
                <c:pt idx="15773">
                  <c:v>112500</c:v>
                </c:pt>
                <c:pt idx="15774">
                  <c:v>90000</c:v>
                </c:pt>
                <c:pt idx="15775">
                  <c:v>270000</c:v>
                </c:pt>
                <c:pt idx="15776">
                  <c:v>99000</c:v>
                </c:pt>
                <c:pt idx="15777">
                  <c:v>135000</c:v>
                </c:pt>
                <c:pt idx="15778">
                  <c:v>45000</c:v>
                </c:pt>
                <c:pt idx="15779">
                  <c:v>108000</c:v>
                </c:pt>
                <c:pt idx="15780">
                  <c:v>81000</c:v>
                </c:pt>
                <c:pt idx="15781">
                  <c:v>58500</c:v>
                </c:pt>
                <c:pt idx="15782">
                  <c:v>112500</c:v>
                </c:pt>
                <c:pt idx="15783">
                  <c:v>225000</c:v>
                </c:pt>
                <c:pt idx="15784">
                  <c:v>67500</c:v>
                </c:pt>
                <c:pt idx="15785">
                  <c:v>121500</c:v>
                </c:pt>
                <c:pt idx="15786">
                  <c:v>112500</c:v>
                </c:pt>
                <c:pt idx="15787">
                  <c:v>112500</c:v>
                </c:pt>
                <c:pt idx="15788">
                  <c:v>112500</c:v>
                </c:pt>
                <c:pt idx="15789">
                  <c:v>675000</c:v>
                </c:pt>
                <c:pt idx="15790">
                  <c:v>135000</c:v>
                </c:pt>
                <c:pt idx="15791">
                  <c:v>202500</c:v>
                </c:pt>
                <c:pt idx="15792">
                  <c:v>153000</c:v>
                </c:pt>
                <c:pt idx="15793">
                  <c:v>157500</c:v>
                </c:pt>
                <c:pt idx="15794">
                  <c:v>180000</c:v>
                </c:pt>
                <c:pt idx="15795">
                  <c:v>135000</c:v>
                </c:pt>
                <c:pt idx="15796">
                  <c:v>67500</c:v>
                </c:pt>
                <c:pt idx="15797">
                  <c:v>157500</c:v>
                </c:pt>
                <c:pt idx="15798">
                  <c:v>202500</c:v>
                </c:pt>
                <c:pt idx="15799">
                  <c:v>112500</c:v>
                </c:pt>
                <c:pt idx="15800">
                  <c:v>157500</c:v>
                </c:pt>
                <c:pt idx="15801">
                  <c:v>90000</c:v>
                </c:pt>
                <c:pt idx="15802">
                  <c:v>225000</c:v>
                </c:pt>
                <c:pt idx="15803">
                  <c:v>90000</c:v>
                </c:pt>
                <c:pt idx="15804">
                  <c:v>157500</c:v>
                </c:pt>
                <c:pt idx="15805">
                  <c:v>126000</c:v>
                </c:pt>
                <c:pt idx="15806">
                  <c:v>225000</c:v>
                </c:pt>
                <c:pt idx="15807">
                  <c:v>157500</c:v>
                </c:pt>
                <c:pt idx="15808">
                  <c:v>157500</c:v>
                </c:pt>
                <c:pt idx="15809">
                  <c:v>72000</c:v>
                </c:pt>
                <c:pt idx="15810">
                  <c:v>200250</c:v>
                </c:pt>
                <c:pt idx="15811">
                  <c:v>315000</c:v>
                </c:pt>
                <c:pt idx="15812">
                  <c:v>157500</c:v>
                </c:pt>
                <c:pt idx="15813">
                  <c:v>175500</c:v>
                </c:pt>
                <c:pt idx="15814">
                  <c:v>202500</c:v>
                </c:pt>
                <c:pt idx="15815">
                  <c:v>315000</c:v>
                </c:pt>
                <c:pt idx="15816">
                  <c:v>135000</c:v>
                </c:pt>
                <c:pt idx="15817">
                  <c:v>472500</c:v>
                </c:pt>
                <c:pt idx="15818">
                  <c:v>116212.5</c:v>
                </c:pt>
                <c:pt idx="15819">
                  <c:v>112500</c:v>
                </c:pt>
                <c:pt idx="15820">
                  <c:v>112500</c:v>
                </c:pt>
                <c:pt idx="15821">
                  <c:v>112500</c:v>
                </c:pt>
                <c:pt idx="15822">
                  <c:v>225000</c:v>
                </c:pt>
                <c:pt idx="15823">
                  <c:v>202500</c:v>
                </c:pt>
                <c:pt idx="15824">
                  <c:v>157500</c:v>
                </c:pt>
                <c:pt idx="15825">
                  <c:v>202500</c:v>
                </c:pt>
                <c:pt idx="15826">
                  <c:v>135000</c:v>
                </c:pt>
                <c:pt idx="15827">
                  <c:v>180000</c:v>
                </c:pt>
                <c:pt idx="15828">
                  <c:v>112500</c:v>
                </c:pt>
                <c:pt idx="15829">
                  <c:v>225000</c:v>
                </c:pt>
                <c:pt idx="15830">
                  <c:v>157500</c:v>
                </c:pt>
                <c:pt idx="15831">
                  <c:v>90000</c:v>
                </c:pt>
                <c:pt idx="15832">
                  <c:v>180000</c:v>
                </c:pt>
                <c:pt idx="15833">
                  <c:v>90000</c:v>
                </c:pt>
                <c:pt idx="15834">
                  <c:v>81000</c:v>
                </c:pt>
                <c:pt idx="15835">
                  <c:v>180000</c:v>
                </c:pt>
                <c:pt idx="15836">
                  <c:v>58500</c:v>
                </c:pt>
                <c:pt idx="15837">
                  <c:v>112500</c:v>
                </c:pt>
                <c:pt idx="15838">
                  <c:v>157500</c:v>
                </c:pt>
                <c:pt idx="15839">
                  <c:v>180000</c:v>
                </c:pt>
                <c:pt idx="15840">
                  <c:v>180000</c:v>
                </c:pt>
                <c:pt idx="15841">
                  <c:v>202500</c:v>
                </c:pt>
                <c:pt idx="15842">
                  <c:v>157500</c:v>
                </c:pt>
                <c:pt idx="15843">
                  <c:v>229500</c:v>
                </c:pt>
                <c:pt idx="15844">
                  <c:v>112500</c:v>
                </c:pt>
                <c:pt idx="15845">
                  <c:v>202500</c:v>
                </c:pt>
                <c:pt idx="15846">
                  <c:v>360000</c:v>
                </c:pt>
                <c:pt idx="15847">
                  <c:v>270000</c:v>
                </c:pt>
                <c:pt idx="15848">
                  <c:v>148500</c:v>
                </c:pt>
                <c:pt idx="15849">
                  <c:v>202500</c:v>
                </c:pt>
                <c:pt idx="15850">
                  <c:v>180000</c:v>
                </c:pt>
                <c:pt idx="15851">
                  <c:v>180000</c:v>
                </c:pt>
                <c:pt idx="15852">
                  <c:v>157500</c:v>
                </c:pt>
                <c:pt idx="15853">
                  <c:v>382500</c:v>
                </c:pt>
                <c:pt idx="15854">
                  <c:v>54000</c:v>
                </c:pt>
                <c:pt idx="15855">
                  <c:v>114750</c:v>
                </c:pt>
                <c:pt idx="15856">
                  <c:v>135000</c:v>
                </c:pt>
                <c:pt idx="15857">
                  <c:v>135000</c:v>
                </c:pt>
                <c:pt idx="15858">
                  <c:v>112500</c:v>
                </c:pt>
                <c:pt idx="15859">
                  <c:v>202500</c:v>
                </c:pt>
                <c:pt idx="15860">
                  <c:v>153000</c:v>
                </c:pt>
                <c:pt idx="15861">
                  <c:v>112500</c:v>
                </c:pt>
                <c:pt idx="15862">
                  <c:v>103500</c:v>
                </c:pt>
                <c:pt idx="15863">
                  <c:v>54000</c:v>
                </c:pt>
                <c:pt idx="15864">
                  <c:v>135000</c:v>
                </c:pt>
                <c:pt idx="15865">
                  <c:v>360000</c:v>
                </c:pt>
                <c:pt idx="15866">
                  <c:v>135000</c:v>
                </c:pt>
                <c:pt idx="15867">
                  <c:v>126000</c:v>
                </c:pt>
                <c:pt idx="15868">
                  <c:v>90000</c:v>
                </c:pt>
                <c:pt idx="15869">
                  <c:v>135000</c:v>
                </c:pt>
                <c:pt idx="15870">
                  <c:v>202500</c:v>
                </c:pt>
                <c:pt idx="15871">
                  <c:v>112500</c:v>
                </c:pt>
                <c:pt idx="15872">
                  <c:v>135000</c:v>
                </c:pt>
                <c:pt idx="15873">
                  <c:v>180000</c:v>
                </c:pt>
                <c:pt idx="15874">
                  <c:v>247500</c:v>
                </c:pt>
                <c:pt idx="15875">
                  <c:v>157500</c:v>
                </c:pt>
                <c:pt idx="15876">
                  <c:v>112500</c:v>
                </c:pt>
                <c:pt idx="15877">
                  <c:v>144000</c:v>
                </c:pt>
                <c:pt idx="15878">
                  <c:v>675000</c:v>
                </c:pt>
                <c:pt idx="15879">
                  <c:v>180000</c:v>
                </c:pt>
                <c:pt idx="15880">
                  <c:v>225000</c:v>
                </c:pt>
                <c:pt idx="15881">
                  <c:v>94500</c:v>
                </c:pt>
                <c:pt idx="15882">
                  <c:v>180000</c:v>
                </c:pt>
                <c:pt idx="15883">
                  <c:v>112500</c:v>
                </c:pt>
                <c:pt idx="15884">
                  <c:v>85500</c:v>
                </c:pt>
                <c:pt idx="15885">
                  <c:v>225000</c:v>
                </c:pt>
                <c:pt idx="15886">
                  <c:v>144000</c:v>
                </c:pt>
                <c:pt idx="15887">
                  <c:v>135000</c:v>
                </c:pt>
                <c:pt idx="15888">
                  <c:v>180000</c:v>
                </c:pt>
                <c:pt idx="15889">
                  <c:v>135000</c:v>
                </c:pt>
                <c:pt idx="15890">
                  <c:v>90000</c:v>
                </c:pt>
                <c:pt idx="15891">
                  <c:v>202500</c:v>
                </c:pt>
                <c:pt idx="15892">
                  <c:v>225000</c:v>
                </c:pt>
                <c:pt idx="15893">
                  <c:v>135000</c:v>
                </c:pt>
                <c:pt idx="15894">
                  <c:v>144000</c:v>
                </c:pt>
                <c:pt idx="15895">
                  <c:v>202500</c:v>
                </c:pt>
                <c:pt idx="15896">
                  <c:v>292500</c:v>
                </c:pt>
                <c:pt idx="15897">
                  <c:v>157500</c:v>
                </c:pt>
                <c:pt idx="15898">
                  <c:v>121500</c:v>
                </c:pt>
                <c:pt idx="15899">
                  <c:v>193500</c:v>
                </c:pt>
                <c:pt idx="15900">
                  <c:v>112500</c:v>
                </c:pt>
                <c:pt idx="15901">
                  <c:v>360000</c:v>
                </c:pt>
                <c:pt idx="15902">
                  <c:v>229500</c:v>
                </c:pt>
                <c:pt idx="15903">
                  <c:v>67500</c:v>
                </c:pt>
                <c:pt idx="15904">
                  <c:v>112500</c:v>
                </c:pt>
                <c:pt idx="15905">
                  <c:v>135000</c:v>
                </c:pt>
                <c:pt idx="15906">
                  <c:v>103500</c:v>
                </c:pt>
                <c:pt idx="15907">
                  <c:v>243000</c:v>
                </c:pt>
                <c:pt idx="15908">
                  <c:v>53613</c:v>
                </c:pt>
                <c:pt idx="15909">
                  <c:v>157500</c:v>
                </c:pt>
                <c:pt idx="15910">
                  <c:v>135000</c:v>
                </c:pt>
                <c:pt idx="15911">
                  <c:v>135000</c:v>
                </c:pt>
                <c:pt idx="15912">
                  <c:v>157500</c:v>
                </c:pt>
                <c:pt idx="15913">
                  <c:v>112500</c:v>
                </c:pt>
                <c:pt idx="15914">
                  <c:v>202500</c:v>
                </c:pt>
                <c:pt idx="15915">
                  <c:v>81000</c:v>
                </c:pt>
                <c:pt idx="15916">
                  <c:v>135000</c:v>
                </c:pt>
                <c:pt idx="15917">
                  <c:v>135000</c:v>
                </c:pt>
                <c:pt idx="15918">
                  <c:v>157500</c:v>
                </c:pt>
                <c:pt idx="15919">
                  <c:v>405000</c:v>
                </c:pt>
                <c:pt idx="15920">
                  <c:v>162000</c:v>
                </c:pt>
                <c:pt idx="15921">
                  <c:v>135000</c:v>
                </c:pt>
                <c:pt idx="15922">
                  <c:v>67500</c:v>
                </c:pt>
                <c:pt idx="15923">
                  <c:v>67500</c:v>
                </c:pt>
                <c:pt idx="15924">
                  <c:v>157500</c:v>
                </c:pt>
                <c:pt idx="15925">
                  <c:v>360000</c:v>
                </c:pt>
                <c:pt idx="15926">
                  <c:v>99000</c:v>
                </c:pt>
                <c:pt idx="15927">
                  <c:v>103500</c:v>
                </c:pt>
                <c:pt idx="15928">
                  <c:v>67500</c:v>
                </c:pt>
                <c:pt idx="15929">
                  <c:v>180000</c:v>
                </c:pt>
                <c:pt idx="15930">
                  <c:v>135000</c:v>
                </c:pt>
                <c:pt idx="15931">
                  <c:v>585000</c:v>
                </c:pt>
                <c:pt idx="15932">
                  <c:v>207000</c:v>
                </c:pt>
                <c:pt idx="15933">
                  <c:v>315000</c:v>
                </c:pt>
                <c:pt idx="15934">
                  <c:v>146700</c:v>
                </c:pt>
                <c:pt idx="15935">
                  <c:v>202500</c:v>
                </c:pt>
                <c:pt idx="15936">
                  <c:v>360000</c:v>
                </c:pt>
                <c:pt idx="15937">
                  <c:v>225000</c:v>
                </c:pt>
                <c:pt idx="15938">
                  <c:v>180000</c:v>
                </c:pt>
                <c:pt idx="15939">
                  <c:v>189000</c:v>
                </c:pt>
                <c:pt idx="15940">
                  <c:v>405000</c:v>
                </c:pt>
                <c:pt idx="15941">
                  <c:v>180000</c:v>
                </c:pt>
                <c:pt idx="15942">
                  <c:v>135000</c:v>
                </c:pt>
                <c:pt idx="15943">
                  <c:v>121500</c:v>
                </c:pt>
                <c:pt idx="15944">
                  <c:v>135000</c:v>
                </c:pt>
                <c:pt idx="15945">
                  <c:v>112500</c:v>
                </c:pt>
                <c:pt idx="15946">
                  <c:v>112500</c:v>
                </c:pt>
                <c:pt idx="15947">
                  <c:v>45000</c:v>
                </c:pt>
                <c:pt idx="15948">
                  <c:v>126000</c:v>
                </c:pt>
                <c:pt idx="15949">
                  <c:v>180000</c:v>
                </c:pt>
                <c:pt idx="15950">
                  <c:v>225000</c:v>
                </c:pt>
                <c:pt idx="15951">
                  <c:v>270000</c:v>
                </c:pt>
                <c:pt idx="15952">
                  <c:v>83250</c:v>
                </c:pt>
                <c:pt idx="15953">
                  <c:v>90000</c:v>
                </c:pt>
                <c:pt idx="15954">
                  <c:v>67500</c:v>
                </c:pt>
                <c:pt idx="15955">
                  <c:v>225000</c:v>
                </c:pt>
                <c:pt idx="15956">
                  <c:v>202500</c:v>
                </c:pt>
                <c:pt idx="15957">
                  <c:v>112500</c:v>
                </c:pt>
                <c:pt idx="15958">
                  <c:v>180000</c:v>
                </c:pt>
                <c:pt idx="15959">
                  <c:v>81000</c:v>
                </c:pt>
                <c:pt idx="15960">
                  <c:v>135000</c:v>
                </c:pt>
                <c:pt idx="15961">
                  <c:v>216000</c:v>
                </c:pt>
                <c:pt idx="15962">
                  <c:v>225000</c:v>
                </c:pt>
                <c:pt idx="15963">
                  <c:v>225000</c:v>
                </c:pt>
                <c:pt idx="15964">
                  <c:v>47250</c:v>
                </c:pt>
                <c:pt idx="15965">
                  <c:v>81000</c:v>
                </c:pt>
                <c:pt idx="15966">
                  <c:v>112500</c:v>
                </c:pt>
                <c:pt idx="15967">
                  <c:v>283500</c:v>
                </c:pt>
                <c:pt idx="15968">
                  <c:v>157500</c:v>
                </c:pt>
                <c:pt idx="15969">
                  <c:v>315000</c:v>
                </c:pt>
                <c:pt idx="15970">
                  <c:v>202500</c:v>
                </c:pt>
                <c:pt idx="15971">
                  <c:v>157500</c:v>
                </c:pt>
                <c:pt idx="15972">
                  <c:v>292500</c:v>
                </c:pt>
                <c:pt idx="15973">
                  <c:v>202500</c:v>
                </c:pt>
                <c:pt idx="15974">
                  <c:v>180000</c:v>
                </c:pt>
                <c:pt idx="15975">
                  <c:v>157500</c:v>
                </c:pt>
                <c:pt idx="15976">
                  <c:v>58950</c:v>
                </c:pt>
                <c:pt idx="15977">
                  <c:v>67500</c:v>
                </c:pt>
                <c:pt idx="15978">
                  <c:v>225000</c:v>
                </c:pt>
                <c:pt idx="15979">
                  <c:v>135000</c:v>
                </c:pt>
                <c:pt idx="15980">
                  <c:v>90000</c:v>
                </c:pt>
                <c:pt idx="15981">
                  <c:v>270000</c:v>
                </c:pt>
                <c:pt idx="15982">
                  <c:v>103500</c:v>
                </c:pt>
                <c:pt idx="15983">
                  <c:v>67500</c:v>
                </c:pt>
                <c:pt idx="15984">
                  <c:v>81000</c:v>
                </c:pt>
                <c:pt idx="15985">
                  <c:v>193500</c:v>
                </c:pt>
                <c:pt idx="15986">
                  <c:v>135000</c:v>
                </c:pt>
                <c:pt idx="15987">
                  <c:v>90000</c:v>
                </c:pt>
                <c:pt idx="15988">
                  <c:v>112500</c:v>
                </c:pt>
                <c:pt idx="15989">
                  <c:v>77449.5</c:v>
                </c:pt>
                <c:pt idx="15990">
                  <c:v>292500</c:v>
                </c:pt>
                <c:pt idx="15991">
                  <c:v>157500</c:v>
                </c:pt>
                <c:pt idx="15992">
                  <c:v>112500</c:v>
                </c:pt>
                <c:pt idx="15993">
                  <c:v>135000</c:v>
                </c:pt>
                <c:pt idx="15994">
                  <c:v>135000</c:v>
                </c:pt>
                <c:pt idx="15995">
                  <c:v>225000</c:v>
                </c:pt>
                <c:pt idx="15996">
                  <c:v>157500</c:v>
                </c:pt>
                <c:pt idx="15997">
                  <c:v>112500</c:v>
                </c:pt>
                <c:pt idx="15998">
                  <c:v>225000</c:v>
                </c:pt>
                <c:pt idx="15999">
                  <c:v>247500</c:v>
                </c:pt>
                <c:pt idx="16000">
                  <c:v>110187</c:v>
                </c:pt>
                <c:pt idx="16001">
                  <c:v>45000</c:v>
                </c:pt>
                <c:pt idx="16002">
                  <c:v>135000</c:v>
                </c:pt>
                <c:pt idx="16003">
                  <c:v>90000</c:v>
                </c:pt>
                <c:pt idx="16004">
                  <c:v>180000</c:v>
                </c:pt>
                <c:pt idx="16005">
                  <c:v>202500</c:v>
                </c:pt>
                <c:pt idx="16006">
                  <c:v>112500</c:v>
                </c:pt>
                <c:pt idx="16007">
                  <c:v>225000</c:v>
                </c:pt>
                <c:pt idx="16008">
                  <c:v>112500</c:v>
                </c:pt>
                <c:pt idx="16009">
                  <c:v>90000</c:v>
                </c:pt>
                <c:pt idx="16010">
                  <c:v>202500</c:v>
                </c:pt>
                <c:pt idx="16011">
                  <c:v>135000</c:v>
                </c:pt>
                <c:pt idx="16012">
                  <c:v>180000</c:v>
                </c:pt>
                <c:pt idx="16013">
                  <c:v>180000</c:v>
                </c:pt>
                <c:pt idx="16014">
                  <c:v>495000</c:v>
                </c:pt>
                <c:pt idx="16015">
                  <c:v>112500</c:v>
                </c:pt>
                <c:pt idx="16016">
                  <c:v>81000</c:v>
                </c:pt>
                <c:pt idx="16017">
                  <c:v>157500</c:v>
                </c:pt>
                <c:pt idx="16018">
                  <c:v>202500</c:v>
                </c:pt>
                <c:pt idx="16019">
                  <c:v>184500</c:v>
                </c:pt>
                <c:pt idx="16020">
                  <c:v>180000</c:v>
                </c:pt>
                <c:pt idx="16021">
                  <c:v>135000</c:v>
                </c:pt>
                <c:pt idx="16022">
                  <c:v>202500</c:v>
                </c:pt>
                <c:pt idx="16023">
                  <c:v>58500</c:v>
                </c:pt>
                <c:pt idx="16024">
                  <c:v>135000</c:v>
                </c:pt>
                <c:pt idx="16025">
                  <c:v>112500</c:v>
                </c:pt>
                <c:pt idx="16026">
                  <c:v>148500</c:v>
                </c:pt>
                <c:pt idx="16027">
                  <c:v>180000</c:v>
                </c:pt>
                <c:pt idx="16028">
                  <c:v>315000</c:v>
                </c:pt>
                <c:pt idx="16029">
                  <c:v>162000</c:v>
                </c:pt>
                <c:pt idx="16030">
                  <c:v>180000</c:v>
                </c:pt>
                <c:pt idx="16031">
                  <c:v>157500</c:v>
                </c:pt>
                <c:pt idx="16032">
                  <c:v>405000</c:v>
                </c:pt>
                <c:pt idx="16033">
                  <c:v>90000</c:v>
                </c:pt>
                <c:pt idx="16034">
                  <c:v>90000</c:v>
                </c:pt>
                <c:pt idx="16035">
                  <c:v>202500</c:v>
                </c:pt>
                <c:pt idx="16036">
                  <c:v>315000</c:v>
                </c:pt>
                <c:pt idx="16037">
                  <c:v>112500</c:v>
                </c:pt>
                <c:pt idx="16038">
                  <c:v>90000</c:v>
                </c:pt>
                <c:pt idx="16039">
                  <c:v>391500</c:v>
                </c:pt>
                <c:pt idx="16040">
                  <c:v>193500</c:v>
                </c:pt>
                <c:pt idx="16041">
                  <c:v>126000</c:v>
                </c:pt>
                <c:pt idx="16042">
                  <c:v>72000</c:v>
                </c:pt>
                <c:pt idx="16043">
                  <c:v>171000</c:v>
                </c:pt>
                <c:pt idx="16044">
                  <c:v>90000</c:v>
                </c:pt>
                <c:pt idx="16045">
                  <c:v>225000</c:v>
                </c:pt>
                <c:pt idx="16046">
                  <c:v>360000</c:v>
                </c:pt>
                <c:pt idx="16047">
                  <c:v>247500</c:v>
                </c:pt>
                <c:pt idx="16048">
                  <c:v>135000</c:v>
                </c:pt>
                <c:pt idx="16049">
                  <c:v>67500</c:v>
                </c:pt>
                <c:pt idx="16050">
                  <c:v>193500</c:v>
                </c:pt>
                <c:pt idx="16051">
                  <c:v>112500</c:v>
                </c:pt>
                <c:pt idx="16052">
                  <c:v>67500</c:v>
                </c:pt>
                <c:pt idx="16053">
                  <c:v>117000</c:v>
                </c:pt>
                <c:pt idx="16054">
                  <c:v>171000</c:v>
                </c:pt>
                <c:pt idx="16055">
                  <c:v>225000</c:v>
                </c:pt>
                <c:pt idx="16056">
                  <c:v>180000</c:v>
                </c:pt>
                <c:pt idx="16057">
                  <c:v>166500</c:v>
                </c:pt>
                <c:pt idx="16058">
                  <c:v>90000</c:v>
                </c:pt>
                <c:pt idx="16059">
                  <c:v>135000</c:v>
                </c:pt>
                <c:pt idx="16060">
                  <c:v>135000</c:v>
                </c:pt>
                <c:pt idx="16061">
                  <c:v>135000</c:v>
                </c:pt>
                <c:pt idx="16062">
                  <c:v>157500</c:v>
                </c:pt>
                <c:pt idx="16063">
                  <c:v>202500</c:v>
                </c:pt>
                <c:pt idx="16064">
                  <c:v>256500</c:v>
                </c:pt>
                <c:pt idx="16065">
                  <c:v>180000</c:v>
                </c:pt>
                <c:pt idx="16066">
                  <c:v>157500</c:v>
                </c:pt>
                <c:pt idx="16067">
                  <c:v>279000</c:v>
                </c:pt>
                <c:pt idx="16068">
                  <c:v>129982.5</c:v>
                </c:pt>
                <c:pt idx="16069">
                  <c:v>157500</c:v>
                </c:pt>
                <c:pt idx="16070">
                  <c:v>180000</c:v>
                </c:pt>
                <c:pt idx="16071">
                  <c:v>112500</c:v>
                </c:pt>
                <c:pt idx="16072">
                  <c:v>112500</c:v>
                </c:pt>
                <c:pt idx="16073">
                  <c:v>45000</c:v>
                </c:pt>
                <c:pt idx="16074">
                  <c:v>180000</c:v>
                </c:pt>
                <c:pt idx="16075">
                  <c:v>360000</c:v>
                </c:pt>
                <c:pt idx="16076">
                  <c:v>135000</c:v>
                </c:pt>
                <c:pt idx="16077">
                  <c:v>157500</c:v>
                </c:pt>
                <c:pt idx="16078">
                  <c:v>72000</c:v>
                </c:pt>
                <c:pt idx="16079">
                  <c:v>225000</c:v>
                </c:pt>
                <c:pt idx="16080">
                  <c:v>45000</c:v>
                </c:pt>
                <c:pt idx="16081">
                  <c:v>112500</c:v>
                </c:pt>
                <c:pt idx="16082">
                  <c:v>135000</c:v>
                </c:pt>
                <c:pt idx="16083">
                  <c:v>81000</c:v>
                </c:pt>
                <c:pt idx="16084">
                  <c:v>81000</c:v>
                </c:pt>
                <c:pt idx="16085">
                  <c:v>157500</c:v>
                </c:pt>
                <c:pt idx="16086">
                  <c:v>76500</c:v>
                </c:pt>
                <c:pt idx="16087">
                  <c:v>382500</c:v>
                </c:pt>
                <c:pt idx="16088">
                  <c:v>56250</c:v>
                </c:pt>
                <c:pt idx="16089">
                  <c:v>360000</c:v>
                </c:pt>
                <c:pt idx="16090">
                  <c:v>76500</c:v>
                </c:pt>
                <c:pt idx="16091">
                  <c:v>148500</c:v>
                </c:pt>
                <c:pt idx="16092">
                  <c:v>67500</c:v>
                </c:pt>
                <c:pt idx="16093">
                  <c:v>157500</c:v>
                </c:pt>
                <c:pt idx="16094">
                  <c:v>85500</c:v>
                </c:pt>
                <c:pt idx="16095">
                  <c:v>81000</c:v>
                </c:pt>
                <c:pt idx="16096">
                  <c:v>207000</c:v>
                </c:pt>
                <c:pt idx="16097">
                  <c:v>112500</c:v>
                </c:pt>
                <c:pt idx="16098">
                  <c:v>157500</c:v>
                </c:pt>
                <c:pt idx="16099">
                  <c:v>202500</c:v>
                </c:pt>
                <c:pt idx="16100">
                  <c:v>67500</c:v>
                </c:pt>
                <c:pt idx="16101">
                  <c:v>225000</c:v>
                </c:pt>
                <c:pt idx="16102">
                  <c:v>157500</c:v>
                </c:pt>
                <c:pt idx="16103">
                  <c:v>112500</c:v>
                </c:pt>
                <c:pt idx="16104">
                  <c:v>112500</c:v>
                </c:pt>
                <c:pt idx="16105">
                  <c:v>283500</c:v>
                </c:pt>
                <c:pt idx="16106">
                  <c:v>67500</c:v>
                </c:pt>
                <c:pt idx="16107">
                  <c:v>607500</c:v>
                </c:pt>
                <c:pt idx="16108">
                  <c:v>112500</c:v>
                </c:pt>
                <c:pt idx="16109">
                  <c:v>247500</c:v>
                </c:pt>
                <c:pt idx="16110">
                  <c:v>126000</c:v>
                </c:pt>
                <c:pt idx="16111">
                  <c:v>54000</c:v>
                </c:pt>
                <c:pt idx="16112">
                  <c:v>67500</c:v>
                </c:pt>
                <c:pt idx="16113">
                  <c:v>180000</c:v>
                </c:pt>
                <c:pt idx="16114">
                  <c:v>270000</c:v>
                </c:pt>
                <c:pt idx="16115">
                  <c:v>135000</c:v>
                </c:pt>
                <c:pt idx="16116">
                  <c:v>90000</c:v>
                </c:pt>
                <c:pt idx="16117">
                  <c:v>67500</c:v>
                </c:pt>
                <c:pt idx="16118">
                  <c:v>144000</c:v>
                </c:pt>
                <c:pt idx="16119">
                  <c:v>225000</c:v>
                </c:pt>
                <c:pt idx="16120">
                  <c:v>405000</c:v>
                </c:pt>
                <c:pt idx="16121">
                  <c:v>225000</c:v>
                </c:pt>
                <c:pt idx="16122">
                  <c:v>225000</c:v>
                </c:pt>
                <c:pt idx="16123">
                  <c:v>225000</c:v>
                </c:pt>
                <c:pt idx="16124">
                  <c:v>126000</c:v>
                </c:pt>
                <c:pt idx="16125">
                  <c:v>112500</c:v>
                </c:pt>
                <c:pt idx="16126">
                  <c:v>81000</c:v>
                </c:pt>
                <c:pt idx="16127">
                  <c:v>108000</c:v>
                </c:pt>
                <c:pt idx="16128">
                  <c:v>216000</c:v>
                </c:pt>
                <c:pt idx="16129">
                  <c:v>171000</c:v>
                </c:pt>
                <c:pt idx="16130">
                  <c:v>112500</c:v>
                </c:pt>
                <c:pt idx="16131">
                  <c:v>67500</c:v>
                </c:pt>
                <c:pt idx="16132">
                  <c:v>270000</c:v>
                </c:pt>
                <c:pt idx="16133">
                  <c:v>405000</c:v>
                </c:pt>
                <c:pt idx="16134">
                  <c:v>450000</c:v>
                </c:pt>
                <c:pt idx="16135">
                  <c:v>126000</c:v>
                </c:pt>
                <c:pt idx="16136">
                  <c:v>135000</c:v>
                </c:pt>
                <c:pt idx="16137">
                  <c:v>90000</c:v>
                </c:pt>
                <c:pt idx="16138">
                  <c:v>63000</c:v>
                </c:pt>
                <c:pt idx="16139">
                  <c:v>157500</c:v>
                </c:pt>
                <c:pt idx="16140">
                  <c:v>157500</c:v>
                </c:pt>
                <c:pt idx="16141">
                  <c:v>202500</c:v>
                </c:pt>
                <c:pt idx="16142">
                  <c:v>76500</c:v>
                </c:pt>
                <c:pt idx="16143">
                  <c:v>292500</c:v>
                </c:pt>
                <c:pt idx="16144">
                  <c:v>225000</c:v>
                </c:pt>
                <c:pt idx="16145">
                  <c:v>166500</c:v>
                </c:pt>
                <c:pt idx="16146">
                  <c:v>315000</c:v>
                </c:pt>
                <c:pt idx="16147">
                  <c:v>202500</c:v>
                </c:pt>
                <c:pt idx="16148">
                  <c:v>103500</c:v>
                </c:pt>
                <c:pt idx="16149">
                  <c:v>247500</c:v>
                </c:pt>
                <c:pt idx="16150">
                  <c:v>135000</c:v>
                </c:pt>
                <c:pt idx="16151">
                  <c:v>112500</c:v>
                </c:pt>
                <c:pt idx="16152">
                  <c:v>108000</c:v>
                </c:pt>
                <c:pt idx="16153">
                  <c:v>238500</c:v>
                </c:pt>
                <c:pt idx="16154">
                  <c:v>247500</c:v>
                </c:pt>
                <c:pt idx="16155">
                  <c:v>256500</c:v>
                </c:pt>
                <c:pt idx="16156">
                  <c:v>540000</c:v>
                </c:pt>
                <c:pt idx="16157">
                  <c:v>126000</c:v>
                </c:pt>
                <c:pt idx="16158">
                  <c:v>225000</c:v>
                </c:pt>
                <c:pt idx="16159">
                  <c:v>337500</c:v>
                </c:pt>
                <c:pt idx="16160">
                  <c:v>225000</c:v>
                </c:pt>
                <c:pt idx="16161">
                  <c:v>126000</c:v>
                </c:pt>
                <c:pt idx="16162">
                  <c:v>90000</c:v>
                </c:pt>
                <c:pt idx="16163">
                  <c:v>202500</c:v>
                </c:pt>
                <c:pt idx="16164">
                  <c:v>135000</c:v>
                </c:pt>
                <c:pt idx="16165">
                  <c:v>180000</c:v>
                </c:pt>
                <c:pt idx="16166">
                  <c:v>137997</c:v>
                </c:pt>
                <c:pt idx="16167">
                  <c:v>112500</c:v>
                </c:pt>
                <c:pt idx="16168">
                  <c:v>135000</c:v>
                </c:pt>
                <c:pt idx="16169">
                  <c:v>112500</c:v>
                </c:pt>
                <c:pt idx="16170">
                  <c:v>135000</c:v>
                </c:pt>
                <c:pt idx="16171">
                  <c:v>112500</c:v>
                </c:pt>
                <c:pt idx="16172">
                  <c:v>225000</c:v>
                </c:pt>
                <c:pt idx="16173">
                  <c:v>81000</c:v>
                </c:pt>
                <c:pt idx="16174">
                  <c:v>157500</c:v>
                </c:pt>
                <c:pt idx="16175">
                  <c:v>81000</c:v>
                </c:pt>
                <c:pt idx="16176">
                  <c:v>121500</c:v>
                </c:pt>
                <c:pt idx="16177">
                  <c:v>67500</c:v>
                </c:pt>
                <c:pt idx="16178">
                  <c:v>90000</c:v>
                </c:pt>
                <c:pt idx="16179">
                  <c:v>180000</c:v>
                </c:pt>
                <c:pt idx="16180">
                  <c:v>180000</c:v>
                </c:pt>
                <c:pt idx="16181">
                  <c:v>157500</c:v>
                </c:pt>
                <c:pt idx="16182">
                  <c:v>126000</c:v>
                </c:pt>
                <c:pt idx="16183">
                  <c:v>180000</c:v>
                </c:pt>
                <c:pt idx="16184">
                  <c:v>112500</c:v>
                </c:pt>
                <c:pt idx="16185">
                  <c:v>256500</c:v>
                </c:pt>
                <c:pt idx="16186">
                  <c:v>103500</c:v>
                </c:pt>
                <c:pt idx="16187">
                  <c:v>121500</c:v>
                </c:pt>
                <c:pt idx="16188">
                  <c:v>180000</c:v>
                </c:pt>
                <c:pt idx="16189">
                  <c:v>144000</c:v>
                </c:pt>
                <c:pt idx="16190">
                  <c:v>135000</c:v>
                </c:pt>
                <c:pt idx="16191">
                  <c:v>171000</c:v>
                </c:pt>
                <c:pt idx="16192">
                  <c:v>135000</c:v>
                </c:pt>
                <c:pt idx="16193">
                  <c:v>112500</c:v>
                </c:pt>
                <c:pt idx="16194">
                  <c:v>225000</c:v>
                </c:pt>
                <c:pt idx="16195">
                  <c:v>202500</c:v>
                </c:pt>
                <c:pt idx="16196">
                  <c:v>144000</c:v>
                </c:pt>
                <c:pt idx="16197">
                  <c:v>67500</c:v>
                </c:pt>
                <c:pt idx="16198">
                  <c:v>157500</c:v>
                </c:pt>
                <c:pt idx="16199">
                  <c:v>121500</c:v>
                </c:pt>
                <c:pt idx="16200">
                  <c:v>292500</c:v>
                </c:pt>
                <c:pt idx="16201">
                  <c:v>121500</c:v>
                </c:pt>
                <c:pt idx="16202">
                  <c:v>189000</c:v>
                </c:pt>
                <c:pt idx="16203">
                  <c:v>157500</c:v>
                </c:pt>
                <c:pt idx="16204">
                  <c:v>67500</c:v>
                </c:pt>
                <c:pt idx="16205">
                  <c:v>450000</c:v>
                </c:pt>
                <c:pt idx="16206">
                  <c:v>85500</c:v>
                </c:pt>
                <c:pt idx="16207">
                  <c:v>112500</c:v>
                </c:pt>
                <c:pt idx="16208">
                  <c:v>67500</c:v>
                </c:pt>
                <c:pt idx="16209">
                  <c:v>180000</c:v>
                </c:pt>
                <c:pt idx="16210">
                  <c:v>360000</c:v>
                </c:pt>
                <c:pt idx="16211">
                  <c:v>67500</c:v>
                </c:pt>
                <c:pt idx="16212">
                  <c:v>135000</c:v>
                </c:pt>
                <c:pt idx="16213">
                  <c:v>157500</c:v>
                </c:pt>
                <c:pt idx="16214">
                  <c:v>157500</c:v>
                </c:pt>
                <c:pt idx="16215">
                  <c:v>135000</c:v>
                </c:pt>
                <c:pt idx="16216">
                  <c:v>126000</c:v>
                </c:pt>
                <c:pt idx="16217">
                  <c:v>135000</c:v>
                </c:pt>
                <c:pt idx="16218">
                  <c:v>90000</c:v>
                </c:pt>
                <c:pt idx="16219">
                  <c:v>180000</c:v>
                </c:pt>
                <c:pt idx="16220">
                  <c:v>67500</c:v>
                </c:pt>
                <c:pt idx="16221">
                  <c:v>112500</c:v>
                </c:pt>
                <c:pt idx="16222">
                  <c:v>360000</c:v>
                </c:pt>
                <c:pt idx="16223">
                  <c:v>225000</c:v>
                </c:pt>
                <c:pt idx="16224">
                  <c:v>292500</c:v>
                </c:pt>
                <c:pt idx="16225">
                  <c:v>135000</c:v>
                </c:pt>
                <c:pt idx="16226">
                  <c:v>180000</c:v>
                </c:pt>
                <c:pt idx="16227">
                  <c:v>225000</c:v>
                </c:pt>
                <c:pt idx="16228">
                  <c:v>81000</c:v>
                </c:pt>
                <c:pt idx="16229">
                  <c:v>112500</c:v>
                </c:pt>
                <c:pt idx="16230">
                  <c:v>63000</c:v>
                </c:pt>
                <c:pt idx="16231">
                  <c:v>157500</c:v>
                </c:pt>
                <c:pt idx="16232">
                  <c:v>117000</c:v>
                </c:pt>
                <c:pt idx="16233">
                  <c:v>202500</c:v>
                </c:pt>
                <c:pt idx="16234">
                  <c:v>85500</c:v>
                </c:pt>
                <c:pt idx="16235">
                  <c:v>117000</c:v>
                </c:pt>
                <c:pt idx="16236">
                  <c:v>67500</c:v>
                </c:pt>
                <c:pt idx="16237">
                  <c:v>112500</c:v>
                </c:pt>
                <c:pt idx="16238">
                  <c:v>180000</c:v>
                </c:pt>
                <c:pt idx="16239">
                  <c:v>126000</c:v>
                </c:pt>
                <c:pt idx="16240">
                  <c:v>121500</c:v>
                </c:pt>
                <c:pt idx="16241">
                  <c:v>31500</c:v>
                </c:pt>
                <c:pt idx="16242">
                  <c:v>135000</c:v>
                </c:pt>
                <c:pt idx="16243">
                  <c:v>216000</c:v>
                </c:pt>
                <c:pt idx="16244">
                  <c:v>67500</c:v>
                </c:pt>
                <c:pt idx="16245">
                  <c:v>126000</c:v>
                </c:pt>
                <c:pt idx="16246">
                  <c:v>202500</c:v>
                </c:pt>
                <c:pt idx="16247">
                  <c:v>360000</c:v>
                </c:pt>
                <c:pt idx="16248">
                  <c:v>180000</c:v>
                </c:pt>
                <c:pt idx="16249">
                  <c:v>204750</c:v>
                </c:pt>
                <c:pt idx="16250">
                  <c:v>108000</c:v>
                </c:pt>
                <c:pt idx="16251">
                  <c:v>180000</c:v>
                </c:pt>
                <c:pt idx="16252">
                  <c:v>144000</c:v>
                </c:pt>
                <c:pt idx="16253">
                  <c:v>135000</c:v>
                </c:pt>
                <c:pt idx="16254">
                  <c:v>112500</c:v>
                </c:pt>
                <c:pt idx="16255">
                  <c:v>162000</c:v>
                </c:pt>
                <c:pt idx="16256">
                  <c:v>157500</c:v>
                </c:pt>
                <c:pt idx="16257">
                  <c:v>202500</c:v>
                </c:pt>
                <c:pt idx="16258">
                  <c:v>135000</c:v>
                </c:pt>
                <c:pt idx="16259">
                  <c:v>85500</c:v>
                </c:pt>
                <c:pt idx="16260">
                  <c:v>112500</c:v>
                </c:pt>
                <c:pt idx="16261">
                  <c:v>90000</c:v>
                </c:pt>
                <c:pt idx="16262">
                  <c:v>202500</c:v>
                </c:pt>
                <c:pt idx="16263">
                  <c:v>225000</c:v>
                </c:pt>
                <c:pt idx="16264">
                  <c:v>90000</c:v>
                </c:pt>
                <c:pt idx="16265">
                  <c:v>76500</c:v>
                </c:pt>
                <c:pt idx="16266">
                  <c:v>112500</c:v>
                </c:pt>
                <c:pt idx="16267">
                  <c:v>135000</c:v>
                </c:pt>
                <c:pt idx="16268">
                  <c:v>90000</c:v>
                </c:pt>
                <c:pt idx="16269">
                  <c:v>225000</c:v>
                </c:pt>
                <c:pt idx="16270">
                  <c:v>67500</c:v>
                </c:pt>
                <c:pt idx="16271">
                  <c:v>180000</c:v>
                </c:pt>
                <c:pt idx="16272">
                  <c:v>180000</c:v>
                </c:pt>
                <c:pt idx="16273">
                  <c:v>135000</c:v>
                </c:pt>
                <c:pt idx="16274">
                  <c:v>270000</c:v>
                </c:pt>
                <c:pt idx="16275">
                  <c:v>202500</c:v>
                </c:pt>
                <c:pt idx="16276">
                  <c:v>270000</c:v>
                </c:pt>
                <c:pt idx="16277">
                  <c:v>90000</c:v>
                </c:pt>
                <c:pt idx="16278">
                  <c:v>180000</c:v>
                </c:pt>
                <c:pt idx="16279">
                  <c:v>193500</c:v>
                </c:pt>
                <c:pt idx="16280">
                  <c:v>130500</c:v>
                </c:pt>
                <c:pt idx="16281">
                  <c:v>202500</c:v>
                </c:pt>
                <c:pt idx="16282">
                  <c:v>85500</c:v>
                </c:pt>
                <c:pt idx="16283">
                  <c:v>180000</c:v>
                </c:pt>
                <c:pt idx="16284">
                  <c:v>81000</c:v>
                </c:pt>
                <c:pt idx="16285">
                  <c:v>202500</c:v>
                </c:pt>
                <c:pt idx="16286">
                  <c:v>135000</c:v>
                </c:pt>
                <c:pt idx="16287">
                  <c:v>157500</c:v>
                </c:pt>
                <c:pt idx="16288">
                  <c:v>337500</c:v>
                </c:pt>
                <c:pt idx="16289">
                  <c:v>135000</c:v>
                </c:pt>
                <c:pt idx="16290">
                  <c:v>225000</c:v>
                </c:pt>
                <c:pt idx="16291">
                  <c:v>360000</c:v>
                </c:pt>
                <c:pt idx="16292">
                  <c:v>108000</c:v>
                </c:pt>
                <c:pt idx="16293">
                  <c:v>247500</c:v>
                </c:pt>
                <c:pt idx="16294">
                  <c:v>202500</c:v>
                </c:pt>
                <c:pt idx="16295">
                  <c:v>162000</c:v>
                </c:pt>
                <c:pt idx="16296">
                  <c:v>157500</c:v>
                </c:pt>
                <c:pt idx="16297">
                  <c:v>315000</c:v>
                </c:pt>
                <c:pt idx="16298">
                  <c:v>225000</c:v>
                </c:pt>
                <c:pt idx="16299">
                  <c:v>99000</c:v>
                </c:pt>
                <c:pt idx="16300">
                  <c:v>135000</c:v>
                </c:pt>
                <c:pt idx="16301">
                  <c:v>225000</c:v>
                </c:pt>
                <c:pt idx="16302">
                  <c:v>135000</c:v>
                </c:pt>
                <c:pt idx="16303">
                  <c:v>135000</c:v>
                </c:pt>
                <c:pt idx="16304">
                  <c:v>225000</c:v>
                </c:pt>
                <c:pt idx="16305">
                  <c:v>90000</c:v>
                </c:pt>
                <c:pt idx="16306">
                  <c:v>202500</c:v>
                </c:pt>
                <c:pt idx="16307">
                  <c:v>135000</c:v>
                </c:pt>
                <c:pt idx="16308">
                  <c:v>36000</c:v>
                </c:pt>
                <c:pt idx="16309">
                  <c:v>135000</c:v>
                </c:pt>
                <c:pt idx="16310">
                  <c:v>58500</c:v>
                </c:pt>
                <c:pt idx="16311">
                  <c:v>81000</c:v>
                </c:pt>
                <c:pt idx="16312">
                  <c:v>90000</c:v>
                </c:pt>
                <c:pt idx="16313">
                  <c:v>630000</c:v>
                </c:pt>
                <c:pt idx="16314">
                  <c:v>135000</c:v>
                </c:pt>
                <c:pt idx="16315">
                  <c:v>180000</c:v>
                </c:pt>
                <c:pt idx="16316">
                  <c:v>67500</c:v>
                </c:pt>
                <c:pt idx="16317">
                  <c:v>225000</c:v>
                </c:pt>
                <c:pt idx="16318">
                  <c:v>112500</c:v>
                </c:pt>
                <c:pt idx="16319">
                  <c:v>99000</c:v>
                </c:pt>
                <c:pt idx="16320">
                  <c:v>256500</c:v>
                </c:pt>
                <c:pt idx="16321">
                  <c:v>90000</c:v>
                </c:pt>
                <c:pt idx="16322">
                  <c:v>180000</c:v>
                </c:pt>
                <c:pt idx="16323">
                  <c:v>157500</c:v>
                </c:pt>
                <c:pt idx="16324">
                  <c:v>103500</c:v>
                </c:pt>
                <c:pt idx="16325">
                  <c:v>90000</c:v>
                </c:pt>
                <c:pt idx="16326">
                  <c:v>225000</c:v>
                </c:pt>
                <c:pt idx="16327">
                  <c:v>157500</c:v>
                </c:pt>
                <c:pt idx="16328">
                  <c:v>99000</c:v>
                </c:pt>
                <c:pt idx="16329">
                  <c:v>216000</c:v>
                </c:pt>
                <c:pt idx="16330">
                  <c:v>126000</c:v>
                </c:pt>
                <c:pt idx="16331">
                  <c:v>247500</c:v>
                </c:pt>
                <c:pt idx="16332">
                  <c:v>202500</c:v>
                </c:pt>
                <c:pt idx="16333">
                  <c:v>1800000</c:v>
                </c:pt>
                <c:pt idx="16334">
                  <c:v>675000</c:v>
                </c:pt>
                <c:pt idx="16335">
                  <c:v>112500</c:v>
                </c:pt>
                <c:pt idx="16336">
                  <c:v>135000</c:v>
                </c:pt>
                <c:pt idx="16337">
                  <c:v>157500</c:v>
                </c:pt>
                <c:pt idx="16338">
                  <c:v>157500</c:v>
                </c:pt>
                <c:pt idx="16339">
                  <c:v>180000</c:v>
                </c:pt>
                <c:pt idx="16340">
                  <c:v>135000</c:v>
                </c:pt>
                <c:pt idx="16341">
                  <c:v>229500</c:v>
                </c:pt>
                <c:pt idx="16342">
                  <c:v>315000</c:v>
                </c:pt>
                <c:pt idx="16343">
                  <c:v>135000</c:v>
                </c:pt>
                <c:pt idx="16344">
                  <c:v>90000</c:v>
                </c:pt>
                <c:pt idx="16345">
                  <c:v>135000</c:v>
                </c:pt>
                <c:pt idx="16346">
                  <c:v>135000</c:v>
                </c:pt>
                <c:pt idx="16347">
                  <c:v>225000</c:v>
                </c:pt>
                <c:pt idx="16348">
                  <c:v>63000</c:v>
                </c:pt>
                <c:pt idx="16349">
                  <c:v>270000</c:v>
                </c:pt>
                <c:pt idx="16350">
                  <c:v>135000</c:v>
                </c:pt>
                <c:pt idx="16351">
                  <c:v>292500</c:v>
                </c:pt>
                <c:pt idx="16352">
                  <c:v>202500</c:v>
                </c:pt>
                <c:pt idx="16353">
                  <c:v>315000</c:v>
                </c:pt>
                <c:pt idx="16354">
                  <c:v>202500</c:v>
                </c:pt>
                <c:pt idx="16355">
                  <c:v>270000</c:v>
                </c:pt>
                <c:pt idx="16356">
                  <c:v>112500</c:v>
                </c:pt>
                <c:pt idx="16357">
                  <c:v>135000</c:v>
                </c:pt>
                <c:pt idx="16358">
                  <c:v>270000</c:v>
                </c:pt>
                <c:pt idx="16359">
                  <c:v>157500</c:v>
                </c:pt>
                <c:pt idx="16360">
                  <c:v>112500</c:v>
                </c:pt>
                <c:pt idx="16361">
                  <c:v>81000</c:v>
                </c:pt>
                <c:pt idx="16362">
                  <c:v>54000</c:v>
                </c:pt>
                <c:pt idx="16363">
                  <c:v>135000</c:v>
                </c:pt>
                <c:pt idx="16364">
                  <c:v>157500</c:v>
                </c:pt>
                <c:pt idx="16365">
                  <c:v>360000</c:v>
                </c:pt>
                <c:pt idx="16366">
                  <c:v>103500</c:v>
                </c:pt>
                <c:pt idx="16367">
                  <c:v>180000</c:v>
                </c:pt>
                <c:pt idx="16368">
                  <c:v>67500</c:v>
                </c:pt>
                <c:pt idx="16369">
                  <c:v>112500</c:v>
                </c:pt>
                <c:pt idx="16370">
                  <c:v>252000</c:v>
                </c:pt>
                <c:pt idx="16371">
                  <c:v>270000</c:v>
                </c:pt>
                <c:pt idx="16372">
                  <c:v>157500</c:v>
                </c:pt>
                <c:pt idx="16373">
                  <c:v>247500</c:v>
                </c:pt>
                <c:pt idx="16374">
                  <c:v>67500</c:v>
                </c:pt>
                <c:pt idx="16375">
                  <c:v>180000</c:v>
                </c:pt>
                <c:pt idx="16376">
                  <c:v>81000</c:v>
                </c:pt>
                <c:pt idx="16377">
                  <c:v>180000</c:v>
                </c:pt>
                <c:pt idx="16378">
                  <c:v>157500</c:v>
                </c:pt>
                <c:pt idx="16379">
                  <c:v>225000</c:v>
                </c:pt>
                <c:pt idx="16380">
                  <c:v>189000</c:v>
                </c:pt>
                <c:pt idx="16381">
                  <c:v>225000</c:v>
                </c:pt>
                <c:pt idx="16382">
                  <c:v>371250</c:v>
                </c:pt>
                <c:pt idx="16383">
                  <c:v>135000</c:v>
                </c:pt>
                <c:pt idx="16384">
                  <c:v>135000</c:v>
                </c:pt>
                <c:pt idx="16385">
                  <c:v>85500</c:v>
                </c:pt>
                <c:pt idx="16386">
                  <c:v>67500</c:v>
                </c:pt>
                <c:pt idx="16387">
                  <c:v>224995.5</c:v>
                </c:pt>
                <c:pt idx="16388">
                  <c:v>157500</c:v>
                </c:pt>
                <c:pt idx="16389">
                  <c:v>135000</c:v>
                </c:pt>
                <c:pt idx="16390">
                  <c:v>135000</c:v>
                </c:pt>
                <c:pt idx="16391">
                  <c:v>76500</c:v>
                </c:pt>
                <c:pt idx="16392">
                  <c:v>90000</c:v>
                </c:pt>
                <c:pt idx="16393">
                  <c:v>72000</c:v>
                </c:pt>
                <c:pt idx="16394">
                  <c:v>193500</c:v>
                </c:pt>
                <c:pt idx="16395">
                  <c:v>315000</c:v>
                </c:pt>
                <c:pt idx="16396">
                  <c:v>180000</c:v>
                </c:pt>
                <c:pt idx="16397">
                  <c:v>157500</c:v>
                </c:pt>
                <c:pt idx="16398">
                  <c:v>157500</c:v>
                </c:pt>
                <c:pt idx="16399">
                  <c:v>135000</c:v>
                </c:pt>
                <c:pt idx="16400">
                  <c:v>112500</c:v>
                </c:pt>
                <c:pt idx="16401">
                  <c:v>126000</c:v>
                </c:pt>
                <c:pt idx="16402">
                  <c:v>225000</c:v>
                </c:pt>
                <c:pt idx="16403">
                  <c:v>243000</c:v>
                </c:pt>
                <c:pt idx="16404">
                  <c:v>112500</c:v>
                </c:pt>
                <c:pt idx="16405">
                  <c:v>90000</c:v>
                </c:pt>
                <c:pt idx="16406">
                  <c:v>270000</c:v>
                </c:pt>
                <c:pt idx="16407">
                  <c:v>157500</c:v>
                </c:pt>
                <c:pt idx="16408">
                  <c:v>135000</c:v>
                </c:pt>
                <c:pt idx="16409">
                  <c:v>112500</c:v>
                </c:pt>
                <c:pt idx="16410">
                  <c:v>247500</c:v>
                </c:pt>
                <c:pt idx="16411">
                  <c:v>315000</c:v>
                </c:pt>
                <c:pt idx="16412">
                  <c:v>225000</c:v>
                </c:pt>
                <c:pt idx="16413">
                  <c:v>180000</c:v>
                </c:pt>
                <c:pt idx="16414">
                  <c:v>121500</c:v>
                </c:pt>
                <c:pt idx="16415">
                  <c:v>193500</c:v>
                </c:pt>
                <c:pt idx="16416">
                  <c:v>180000</c:v>
                </c:pt>
                <c:pt idx="16417">
                  <c:v>58500</c:v>
                </c:pt>
                <c:pt idx="16418">
                  <c:v>112500</c:v>
                </c:pt>
                <c:pt idx="16419">
                  <c:v>112500</c:v>
                </c:pt>
                <c:pt idx="16420">
                  <c:v>157500</c:v>
                </c:pt>
                <c:pt idx="16421">
                  <c:v>135000</c:v>
                </c:pt>
                <c:pt idx="16422">
                  <c:v>180000</c:v>
                </c:pt>
                <c:pt idx="16423">
                  <c:v>112500</c:v>
                </c:pt>
                <c:pt idx="16424">
                  <c:v>180000</c:v>
                </c:pt>
                <c:pt idx="16425">
                  <c:v>135000</c:v>
                </c:pt>
                <c:pt idx="16426">
                  <c:v>135000</c:v>
                </c:pt>
                <c:pt idx="16427">
                  <c:v>81000</c:v>
                </c:pt>
                <c:pt idx="16428">
                  <c:v>256500</c:v>
                </c:pt>
                <c:pt idx="16429">
                  <c:v>157500</c:v>
                </c:pt>
                <c:pt idx="16430">
                  <c:v>157500</c:v>
                </c:pt>
                <c:pt idx="16431">
                  <c:v>220500</c:v>
                </c:pt>
                <c:pt idx="16432">
                  <c:v>189000</c:v>
                </c:pt>
                <c:pt idx="16433">
                  <c:v>90000</c:v>
                </c:pt>
                <c:pt idx="16434">
                  <c:v>112500</c:v>
                </c:pt>
                <c:pt idx="16435">
                  <c:v>90000</c:v>
                </c:pt>
                <c:pt idx="16436">
                  <c:v>405000</c:v>
                </c:pt>
                <c:pt idx="16437">
                  <c:v>45000</c:v>
                </c:pt>
                <c:pt idx="16438">
                  <c:v>202500</c:v>
                </c:pt>
                <c:pt idx="16439">
                  <c:v>247500</c:v>
                </c:pt>
                <c:pt idx="16440">
                  <c:v>193500</c:v>
                </c:pt>
                <c:pt idx="16441">
                  <c:v>450000</c:v>
                </c:pt>
                <c:pt idx="16442">
                  <c:v>450000</c:v>
                </c:pt>
                <c:pt idx="16443">
                  <c:v>90000</c:v>
                </c:pt>
                <c:pt idx="16444">
                  <c:v>78750</c:v>
                </c:pt>
                <c:pt idx="16445">
                  <c:v>45000</c:v>
                </c:pt>
                <c:pt idx="16446">
                  <c:v>135000</c:v>
                </c:pt>
                <c:pt idx="16447">
                  <c:v>180000</c:v>
                </c:pt>
                <c:pt idx="16448">
                  <c:v>202500</c:v>
                </c:pt>
                <c:pt idx="16449">
                  <c:v>180000</c:v>
                </c:pt>
                <c:pt idx="16450">
                  <c:v>135000</c:v>
                </c:pt>
                <c:pt idx="16451">
                  <c:v>202500</c:v>
                </c:pt>
                <c:pt idx="16452">
                  <c:v>292500</c:v>
                </c:pt>
                <c:pt idx="16453">
                  <c:v>166500</c:v>
                </c:pt>
                <c:pt idx="16454">
                  <c:v>135000</c:v>
                </c:pt>
                <c:pt idx="16455">
                  <c:v>81000</c:v>
                </c:pt>
                <c:pt idx="16456">
                  <c:v>144000</c:v>
                </c:pt>
                <c:pt idx="16457">
                  <c:v>157500</c:v>
                </c:pt>
                <c:pt idx="16458">
                  <c:v>180000</c:v>
                </c:pt>
                <c:pt idx="16459">
                  <c:v>135000</c:v>
                </c:pt>
                <c:pt idx="16460">
                  <c:v>81000</c:v>
                </c:pt>
                <c:pt idx="16461">
                  <c:v>225000</c:v>
                </c:pt>
                <c:pt idx="16462">
                  <c:v>292500</c:v>
                </c:pt>
                <c:pt idx="16463">
                  <c:v>495000</c:v>
                </c:pt>
                <c:pt idx="16464">
                  <c:v>126000</c:v>
                </c:pt>
                <c:pt idx="16465">
                  <c:v>189000</c:v>
                </c:pt>
                <c:pt idx="16466">
                  <c:v>130500</c:v>
                </c:pt>
                <c:pt idx="16467">
                  <c:v>270000</c:v>
                </c:pt>
                <c:pt idx="16468">
                  <c:v>180000</c:v>
                </c:pt>
                <c:pt idx="16469">
                  <c:v>157500</c:v>
                </c:pt>
                <c:pt idx="16470">
                  <c:v>135000</c:v>
                </c:pt>
                <c:pt idx="16471">
                  <c:v>103500</c:v>
                </c:pt>
                <c:pt idx="16472">
                  <c:v>450000</c:v>
                </c:pt>
                <c:pt idx="16473">
                  <c:v>292500</c:v>
                </c:pt>
                <c:pt idx="16474">
                  <c:v>76500</c:v>
                </c:pt>
                <c:pt idx="16475">
                  <c:v>193500</c:v>
                </c:pt>
                <c:pt idx="16476">
                  <c:v>247500</c:v>
                </c:pt>
                <c:pt idx="16477">
                  <c:v>99000</c:v>
                </c:pt>
                <c:pt idx="16478">
                  <c:v>171000</c:v>
                </c:pt>
                <c:pt idx="16479">
                  <c:v>112500</c:v>
                </c:pt>
                <c:pt idx="16480">
                  <c:v>67500</c:v>
                </c:pt>
                <c:pt idx="16481">
                  <c:v>360000</c:v>
                </c:pt>
                <c:pt idx="16482">
                  <c:v>90000</c:v>
                </c:pt>
                <c:pt idx="16483">
                  <c:v>108000</c:v>
                </c:pt>
                <c:pt idx="16484">
                  <c:v>202500</c:v>
                </c:pt>
                <c:pt idx="16485">
                  <c:v>202500</c:v>
                </c:pt>
                <c:pt idx="16486">
                  <c:v>81000</c:v>
                </c:pt>
                <c:pt idx="16487">
                  <c:v>112500</c:v>
                </c:pt>
                <c:pt idx="16488">
                  <c:v>405000</c:v>
                </c:pt>
                <c:pt idx="16489">
                  <c:v>315000</c:v>
                </c:pt>
                <c:pt idx="16490">
                  <c:v>153000</c:v>
                </c:pt>
                <c:pt idx="16491">
                  <c:v>360000</c:v>
                </c:pt>
                <c:pt idx="16492">
                  <c:v>247500</c:v>
                </c:pt>
                <c:pt idx="16493">
                  <c:v>202500</c:v>
                </c:pt>
                <c:pt idx="16494">
                  <c:v>193500</c:v>
                </c:pt>
                <c:pt idx="16495">
                  <c:v>180000</c:v>
                </c:pt>
                <c:pt idx="16496">
                  <c:v>135000</c:v>
                </c:pt>
                <c:pt idx="16497">
                  <c:v>202500</c:v>
                </c:pt>
                <c:pt idx="16498">
                  <c:v>126000</c:v>
                </c:pt>
                <c:pt idx="16499">
                  <c:v>157500</c:v>
                </c:pt>
                <c:pt idx="16500">
                  <c:v>225000</c:v>
                </c:pt>
                <c:pt idx="16501">
                  <c:v>90000</c:v>
                </c:pt>
                <c:pt idx="16502">
                  <c:v>225000</c:v>
                </c:pt>
                <c:pt idx="16503">
                  <c:v>180000</c:v>
                </c:pt>
                <c:pt idx="16504">
                  <c:v>153000</c:v>
                </c:pt>
                <c:pt idx="16505">
                  <c:v>135000</c:v>
                </c:pt>
                <c:pt idx="16506">
                  <c:v>157500</c:v>
                </c:pt>
                <c:pt idx="16507">
                  <c:v>112500</c:v>
                </c:pt>
                <c:pt idx="16508">
                  <c:v>225000</c:v>
                </c:pt>
                <c:pt idx="16509">
                  <c:v>78750</c:v>
                </c:pt>
                <c:pt idx="16510">
                  <c:v>90000</c:v>
                </c:pt>
                <c:pt idx="16511">
                  <c:v>171000</c:v>
                </c:pt>
                <c:pt idx="16512">
                  <c:v>270000</c:v>
                </c:pt>
                <c:pt idx="16513">
                  <c:v>135000</c:v>
                </c:pt>
                <c:pt idx="16514">
                  <c:v>135000</c:v>
                </c:pt>
                <c:pt idx="16515">
                  <c:v>112500</c:v>
                </c:pt>
                <c:pt idx="16516">
                  <c:v>112500</c:v>
                </c:pt>
                <c:pt idx="16517">
                  <c:v>135000</c:v>
                </c:pt>
                <c:pt idx="16518">
                  <c:v>135000</c:v>
                </c:pt>
                <c:pt idx="16519">
                  <c:v>225000</c:v>
                </c:pt>
                <c:pt idx="16520">
                  <c:v>225000</c:v>
                </c:pt>
                <c:pt idx="16521">
                  <c:v>135000</c:v>
                </c:pt>
                <c:pt idx="16522">
                  <c:v>99000</c:v>
                </c:pt>
                <c:pt idx="16523">
                  <c:v>225000</c:v>
                </c:pt>
                <c:pt idx="16524">
                  <c:v>279000</c:v>
                </c:pt>
                <c:pt idx="16525">
                  <c:v>67500</c:v>
                </c:pt>
                <c:pt idx="16526">
                  <c:v>270000</c:v>
                </c:pt>
                <c:pt idx="16527">
                  <c:v>202500</c:v>
                </c:pt>
                <c:pt idx="16528">
                  <c:v>103500</c:v>
                </c:pt>
                <c:pt idx="16529">
                  <c:v>202500</c:v>
                </c:pt>
                <c:pt idx="16530">
                  <c:v>162000</c:v>
                </c:pt>
                <c:pt idx="16531">
                  <c:v>157500</c:v>
                </c:pt>
                <c:pt idx="16532">
                  <c:v>450000</c:v>
                </c:pt>
                <c:pt idx="16533">
                  <c:v>121500</c:v>
                </c:pt>
                <c:pt idx="16534">
                  <c:v>225000</c:v>
                </c:pt>
                <c:pt idx="16535">
                  <c:v>157500</c:v>
                </c:pt>
                <c:pt idx="16536">
                  <c:v>90000</c:v>
                </c:pt>
                <c:pt idx="16537">
                  <c:v>135000</c:v>
                </c:pt>
                <c:pt idx="16538">
                  <c:v>783000</c:v>
                </c:pt>
                <c:pt idx="16539">
                  <c:v>90000</c:v>
                </c:pt>
                <c:pt idx="16540">
                  <c:v>81000</c:v>
                </c:pt>
                <c:pt idx="16541">
                  <c:v>112500</c:v>
                </c:pt>
                <c:pt idx="16542">
                  <c:v>175500</c:v>
                </c:pt>
                <c:pt idx="16543">
                  <c:v>405000</c:v>
                </c:pt>
                <c:pt idx="16544">
                  <c:v>157500</c:v>
                </c:pt>
                <c:pt idx="16545">
                  <c:v>225000</c:v>
                </c:pt>
                <c:pt idx="16546">
                  <c:v>180000</c:v>
                </c:pt>
                <c:pt idx="16547">
                  <c:v>135000</c:v>
                </c:pt>
                <c:pt idx="16548">
                  <c:v>90000</c:v>
                </c:pt>
                <c:pt idx="16549">
                  <c:v>157500</c:v>
                </c:pt>
                <c:pt idx="16550">
                  <c:v>103500</c:v>
                </c:pt>
                <c:pt idx="16551">
                  <c:v>180000</c:v>
                </c:pt>
                <c:pt idx="16552">
                  <c:v>270000</c:v>
                </c:pt>
                <c:pt idx="16553">
                  <c:v>180000</c:v>
                </c:pt>
                <c:pt idx="16554">
                  <c:v>202500</c:v>
                </c:pt>
                <c:pt idx="16555">
                  <c:v>157500</c:v>
                </c:pt>
                <c:pt idx="16556">
                  <c:v>180000</c:v>
                </c:pt>
                <c:pt idx="16557">
                  <c:v>67500</c:v>
                </c:pt>
                <c:pt idx="16558">
                  <c:v>112500</c:v>
                </c:pt>
                <c:pt idx="16559">
                  <c:v>225000</c:v>
                </c:pt>
                <c:pt idx="16560">
                  <c:v>292500</c:v>
                </c:pt>
                <c:pt idx="16561">
                  <c:v>166500</c:v>
                </c:pt>
                <c:pt idx="16562">
                  <c:v>135000</c:v>
                </c:pt>
                <c:pt idx="16563">
                  <c:v>90000</c:v>
                </c:pt>
                <c:pt idx="16564">
                  <c:v>135000</c:v>
                </c:pt>
                <c:pt idx="16565">
                  <c:v>157500</c:v>
                </c:pt>
                <c:pt idx="16566">
                  <c:v>261000</c:v>
                </c:pt>
                <c:pt idx="16567">
                  <c:v>135000</c:v>
                </c:pt>
                <c:pt idx="16568">
                  <c:v>135000</c:v>
                </c:pt>
                <c:pt idx="16569">
                  <c:v>247500</c:v>
                </c:pt>
                <c:pt idx="16570">
                  <c:v>180000</c:v>
                </c:pt>
                <c:pt idx="16571">
                  <c:v>180000</c:v>
                </c:pt>
                <c:pt idx="16572">
                  <c:v>270000</c:v>
                </c:pt>
                <c:pt idx="16573">
                  <c:v>454500</c:v>
                </c:pt>
                <c:pt idx="16574">
                  <c:v>153000</c:v>
                </c:pt>
                <c:pt idx="16575">
                  <c:v>162000</c:v>
                </c:pt>
                <c:pt idx="16576">
                  <c:v>85500</c:v>
                </c:pt>
                <c:pt idx="16577">
                  <c:v>112500</c:v>
                </c:pt>
                <c:pt idx="16578">
                  <c:v>450000</c:v>
                </c:pt>
                <c:pt idx="16579">
                  <c:v>90000</c:v>
                </c:pt>
                <c:pt idx="16580">
                  <c:v>135000</c:v>
                </c:pt>
                <c:pt idx="16581">
                  <c:v>112500</c:v>
                </c:pt>
                <c:pt idx="16582">
                  <c:v>378000</c:v>
                </c:pt>
                <c:pt idx="16583">
                  <c:v>238500</c:v>
                </c:pt>
                <c:pt idx="16584">
                  <c:v>202500</c:v>
                </c:pt>
                <c:pt idx="16585">
                  <c:v>180000</c:v>
                </c:pt>
                <c:pt idx="16586">
                  <c:v>135000</c:v>
                </c:pt>
                <c:pt idx="16587">
                  <c:v>180000</c:v>
                </c:pt>
                <c:pt idx="16588">
                  <c:v>126000</c:v>
                </c:pt>
                <c:pt idx="16589">
                  <c:v>135000</c:v>
                </c:pt>
                <c:pt idx="16590">
                  <c:v>171000</c:v>
                </c:pt>
                <c:pt idx="16591">
                  <c:v>90000</c:v>
                </c:pt>
                <c:pt idx="16592">
                  <c:v>225000</c:v>
                </c:pt>
                <c:pt idx="16593">
                  <c:v>166500</c:v>
                </c:pt>
                <c:pt idx="16594">
                  <c:v>90000</c:v>
                </c:pt>
                <c:pt idx="16595">
                  <c:v>112500</c:v>
                </c:pt>
                <c:pt idx="16596">
                  <c:v>180000</c:v>
                </c:pt>
                <c:pt idx="16597">
                  <c:v>67500</c:v>
                </c:pt>
                <c:pt idx="16598">
                  <c:v>180000</c:v>
                </c:pt>
                <c:pt idx="16599">
                  <c:v>135000</c:v>
                </c:pt>
                <c:pt idx="16600">
                  <c:v>225000</c:v>
                </c:pt>
                <c:pt idx="16601">
                  <c:v>202500</c:v>
                </c:pt>
                <c:pt idx="16602">
                  <c:v>90000</c:v>
                </c:pt>
                <c:pt idx="16603">
                  <c:v>112500</c:v>
                </c:pt>
                <c:pt idx="16604">
                  <c:v>180000</c:v>
                </c:pt>
                <c:pt idx="16605">
                  <c:v>117000</c:v>
                </c:pt>
                <c:pt idx="16606">
                  <c:v>135000</c:v>
                </c:pt>
                <c:pt idx="16607">
                  <c:v>67500</c:v>
                </c:pt>
                <c:pt idx="16608">
                  <c:v>171000</c:v>
                </c:pt>
                <c:pt idx="16609">
                  <c:v>157500</c:v>
                </c:pt>
                <c:pt idx="16610">
                  <c:v>157500</c:v>
                </c:pt>
                <c:pt idx="16611">
                  <c:v>153000</c:v>
                </c:pt>
                <c:pt idx="16612">
                  <c:v>162000</c:v>
                </c:pt>
                <c:pt idx="16613">
                  <c:v>94500</c:v>
                </c:pt>
                <c:pt idx="16614">
                  <c:v>180000</c:v>
                </c:pt>
                <c:pt idx="16615">
                  <c:v>180000</c:v>
                </c:pt>
                <c:pt idx="16616">
                  <c:v>157500</c:v>
                </c:pt>
                <c:pt idx="16617">
                  <c:v>72000</c:v>
                </c:pt>
                <c:pt idx="16618">
                  <c:v>90000</c:v>
                </c:pt>
                <c:pt idx="16619">
                  <c:v>108000</c:v>
                </c:pt>
                <c:pt idx="16620">
                  <c:v>112500</c:v>
                </c:pt>
                <c:pt idx="16621">
                  <c:v>225000</c:v>
                </c:pt>
                <c:pt idx="16622">
                  <c:v>292500</c:v>
                </c:pt>
                <c:pt idx="16623">
                  <c:v>117000</c:v>
                </c:pt>
                <c:pt idx="16624">
                  <c:v>112500</c:v>
                </c:pt>
                <c:pt idx="16625">
                  <c:v>157500</c:v>
                </c:pt>
                <c:pt idx="16626">
                  <c:v>225000</c:v>
                </c:pt>
                <c:pt idx="16627">
                  <c:v>216000</c:v>
                </c:pt>
                <c:pt idx="16628">
                  <c:v>270000</c:v>
                </c:pt>
                <c:pt idx="16629">
                  <c:v>180000</c:v>
                </c:pt>
                <c:pt idx="16630">
                  <c:v>157500</c:v>
                </c:pt>
                <c:pt idx="16631">
                  <c:v>184500</c:v>
                </c:pt>
                <c:pt idx="16632">
                  <c:v>54000</c:v>
                </c:pt>
                <c:pt idx="16633">
                  <c:v>121500</c:v>
                </c:pt>
                <c:pt idx="16634">
                  <c:v>135000</c:v>
                </c:pt>
                <c:pt idx="16635">
                  <c:v>166500</c:v>
                </c:pt>
                <c:pt idx="16636">
                  <c:v>247500</c:v>
                </c:pt>
                <c:pt idx="16637">
                  <c:v>90000</c:v>
                </c:pt>
                <c:pt idx="16638">
                  <c:v>180000</c:v>
                </c:pt>
                <c:pt idx="16639">
                  <c:v>90000</c:v>
                </c:pt>
                <c:pt idx="16640">
                  <c:v>247500</c:v>
                </c:pt>
                <c:pt idx="16641">
                  <c:v>67500</c:v>
                </c:pt>
                <c:pt idx="16642">
                  <c:v>67500</c:v>
                </c:pt>
                <c:pt idx="16643">
                  <c:v>135000</c:v>
                </c:pt>
                <c:pt idx="16644">
                  <c:v>90000</c:v>
                </c:pt>
                <c:pt idx="16645">
                  <c:v>225000</c:v>
                </c:pt>
                <c:pt idx="16646">
                  <c:v>112500</c:v>
                </c:pt>
                <c:pt idx="16647">
                  <c:v>112500</c:v>
                </c:pt>
                <c:pt idx="16648">
                  <c:v>135000</c:v>
                </c:pt>
                <c:pt idx="16649">
                  <c:v>135000</c:v>
                </c:pt>
                <c:pt idx="16650">
                  <c:v>180000</c:v>
                </c:pt>
                <c:pt idx="16651">
                  <c:v>315000</c:v>
                </c:pt>
                <c:pt idx="16652">
                  <c:v>135000</c:v>
                </c:pt>
                <c:pt idx="16653">
                  <c:v>157500</c:v>
                </c:pt>
                <c:pt idx="16654">
                  <c:v>180000</c:v>
                </c:pt>
                <c:pt idx="16655">
                  <c:v>135000</c:v>
                </c:pt>
                <c:pt idx="16656">
                  <c:v>126000</c:v>
                </c:pt>
                <c:pt idx="16657">
                  <c:v>67500</c:v>
                </c:pt>
                <c:pt idx="16658">
                  <c:v>157500</c:v>
                </c:pt>
                <c:pt idx="16659">
                  <c:v>67500</c:v>
                </c:pt>
                <c:pt idx="16660">
                  <c:v>112500</c:v>
                </c:pt>
                <c:pt idx="16661">
                  <c:v>382500</c:v>
                </c:pt>
                <c:pt idx="16662">
                  <c:v>247500</c:v>
                </c:pt>
                <c:pt idx="16663">
                  <c:v>108000</c:v>
                </c:pt>
                <c:pt idx="16664">
                  <c:v>162000</c:v>
                </c:pt>
                <c:pt idx="16665">
                  <c:v>180000</c:v>
                </c:pt>
                <c:pt idx="16666">
                  <c:v>135000</c:v>
                </c:pt>
                <c:pt idx="16667">
                  <c:v>180000</c:v>
                </c:pt>
                <c:pt idx="16668">
                  <c:v>270000</c:v>
                </c:pt>
                <c:pt idx="16669">
                  <c:v>46350</c:v>
                </c:pt>
                <c:pt idx="16670">
                  <c:v>135000</c:v>
                </c:pt>
                <c:pt idx="16671">
                  <c:v>67500</c:v>
                </c:pt>
                <c:pt idx="16672">
                  <c:v>112500</c:v>
                </c:pt>
                <c:pt idx="16673">
                  <c:v>135000</c:v>
                </c:pt>
                <c:pt idx="16674">
                  <c:v>202500</c:v>
                </c:pt>
                <c:pt idx="16675">
                  <c:v>180000</c:v>
                </c:pt>
                <c:pt idx="16676">
                  <c:v>90000</c:v>
                </c:pt>
                <c:pt idx="16677">
                  <c:v>135000</c:v>
                </c:pt>
                <c:pt idx="16678">
                  <c:v>103500</c:v>
                </c:pt>
                <c:pt idx="16679">
                  <c:v>180000</c:v>
                </c:pt>
                <c:pt idx="16680">
                  <c:v>76500</c:v>
                </c:pt>
                <c:pt idx="16681">
                  <c:v>135000</c:v>
                </c:pt>
                <c:pt idx="16682">
                  <c:v>144000</c:v>
                </c:pt>
                <c:pt idx="16683">
                  <c:v>270000</c:v>
                </c:pt>
                <c:pt idx="16684">
                  <c:v>81000</c:v>
                </c:pt>
                <c:pt idx="16685">
                  <c:v>135000</c:v>
                </c:pt>
                <c:pt idx="16686">
                  <c:v>157500</c:v>
                </c:pt>
                <c:pt idx="16687">
                  <c:v>90000</c:v>
                </c:pt>
                <c:pt idx="16688">
                  <c:v>202500</c:v>
                </c:pt>
                <c:pt idx="16689">
                  <c:v>157500</c:v>
                </c:pt>
                <c:pt idx="16690">
                  <c:v>54000</c:v>
                </c:pt>
                <c:pt idx="16691">
                  <c:v>135000</c:v>
                </c:pt>
                <c:pt idx="16692">
                  <c:v>180000</c:v>
                </c:pt>
                <c:pt idx="16693">
                  <c:v>225000</c:v>
                </c:pt>
                <c:pt idx="16694">
                  <c:v>157500</c:v>
                </c:pt>
                <c:pt idx="16695">
                  <c:v>157500</c:v>
                </c:pt>
                <c:pt idx="16696">
                  <c:v>112500</c:v>
                </c:pt>
                <c:pt idx="16697">
                  <c:v>45000</c:v>
                </c:pt>
                <c:pt idx="16698">
                  <c:v>171000</c:v>
                </c:pt>
                <c:pt idx="16699">
                  <c:v>112500</c:v>
                </c:pt>
                <c:pt idx="16700">
                  <c:v>135000</c:v>
                </c:pt>
                <c:pt idx="16701">
                  <c:v>112500</c:v>
                </c:pt>
                <c:pt idx="16702">
                  <c:v>85500</c:v>
                </c:pt>
                <c:pt idx="16703">
                  <c:v>202500</c:v>
                </c:pt>
                <c:pt idx="16704">
                  <c:v>112500</c:v>
                </c:pt>
                <c:pt idx="16705">
                  <c:v>247500</c:v>
                </c:pt>
                <c:pt idx="16706">
                  <c:v>202500</c:v>
                </c:pt>
                <c:pt idx="16707">
                  <c:v>135000</c:v>
                </c:pt>
                <c:pt idx="16708">
                  <c:v>189000</c:v>
                </c:pt>
                <c:pt idx="16709">
                  <c:v>135000</c:v>
                </c:pt>
                <c:pt idx="16710">
                  <c:v>67500</c:v>
                </c:pt>
                <c:pt idx="16711">
                  <c:v>135000</c:v>
                </c:pt>
                <c:pt idx="16712">
                  <c:v>103500</c:v>
                </c:pt>
                <c:pt idx="16713">
                  <c:v>270000</c:v>
                </c:pt>
                <c:pt idx="16714">
                  <c:v>130500</c:v>
                </c:pt>
                <c:pt idx="16715">
                  <c:v>157500</c:v>
                </c:pt>
                <c:pt idx="16716">
                  <c:v>135000</c:v>
                </c:pt>
                <c:pt idx="16717">
                  <c:v>225000</c:v>
                </c:pt>
                <c:pt idx="16718">
                  <c:v>94500</c:v>
                </c:pt>
                <c:pt idx="16719">
                  <c:v>103500</c:v>
                </c:pt>
                <c:pt idx="16720">
                  <c:v>157500</c:v>
                </c:pt>
                <c:pt idx="16721">
                  <c:v>144000</c:v>
                </c:pt>
                <c:pt idx="16722">
                  <c:v>135000</c:v>
                </c:pt>
                <c:pt idx="16723">
                  <c:v>157500</c:v>
                </c:pt>
                <c:pt idx="16724">
                  <c:v>90000</c:v>
                </c:pt>
                <c:pt idx="16725">
                  <c:v>225000</c:v>
                </c:pt>
                <c:pt idx="16726">
                  <c:v>157500</c:v>
                </c:pt>
                <c:pt idx="16727">
                  <c:v>180000</c:v>
                </c:pt>
                <c:pt idx="16728">
                  <c:v>90000</c:v>
                </c:pt>
                <c:pt idx="16729">
                  <c:v>135000</c:v>
                </c:pt>
                <c:pt idx="16730">
                  <c:v>256500</c:v>
                </c:pt>
                <c:pt idx="16731">
                  <c:v>130500</c:v>
                </c:pt>
                <c:pt idx="16732">
                  <c:v>193500</c:v>
                </c:pt>
                <c:pt idx="16733">
                  <c:v>202500</c:v>
                </c:pt>
                <c:pt idx="16734">
                  <c:v>157500</c:v>
                </c:pt>
                <c:pt idx="16735">
                  <c:v>270000</c:v>
                </c:pt>
                <c:pt idx="16736">
                  <c:v>405000</c:v>
                </c:pt>
                <c:pt idx="16737">
                  <c:v>135000</c:v>
                </c:pt>
                <c:pt idx="16738">
                  <c:v>54000</c:v>
                </c:pt>
                <c:pt idx="16739">
                  <c:v>85500</c:v>
                </c:pt>
                <c:pt idx="16740">
                  <c:v>270000</c:v>
                </c:pt>
                <c:pt idx="16741">
                  <c:v>157500</c:v>
                </c:pt>
                <c:pt idx="16742">
                  <c:v>180000</c:v>
                </c:pt>
                <c:pt idx="16743">
                  <c:v>202500</c:v>
                </c:pt>
                <c:pt idx="16744">
                  <c:v>202500</c:v>
                </c:pt>
                <c:pt idx="16745">
                  <c:v>202500</c:v>
                </c:pt>
                <c:pt idx="16746">
                  <c:v>135000</c:v>
                </c:pt>
                <c:pt idx="16747">
                  <c:v>135000</c:v>
                </c:pt>
                <c:pt idx="16748">
                  <c:v>135000</c:v>
                </c:pt>
                <c:pt idx="16749">
                  <c:v>171000</c:v>
                </c:pt>
                <c:pt idx="16750">
                  <c:v>225000</c:v>
                </c:pt>
                <c:pt idx="16751">
                  <c:v>180000</c:v>
                </c:pt>
                <c:pt idx="16752">
                  <c:v>337500</c:v>
                </c:pt>
                <c:pt idx="16753">
                  <c:v>90000</c:v>
                </c:pt>
                <c:pt idx="16754">
                  <c:v>450000</c:v>
                </c:pt>
                <c:pt idx="16755">
                  <c:v>135000</c:v>
                </c:pt>
                <c:pt idx="16756">
                  <c:v>225000</c:v>
                </c:pt>
                <c:pt idx="16757">
                  <c:v>162000</c:v>
                </c:pt>
                <c:pt idx="16758">
                  <c:v>148500</c:v>
                </c:pt>
                <c:pt idx="16759">
                  <c:v>112500</c:v>
                </c:pt>
                <c:pt idx="16760">
                  <c:v>67500</c:v>
                </c:pt>
                <c:pt idx="16761">
                  <c:v>67500</c:v>
                </c:pt>
                <c:pt idx="16762">
                  <c:v>247500</c:v>
                </c:pt>
                <c:pt idx="16763">
                  <c:v>94500</c:v>
                </c:pt>
                <c:pt idx="16764">
                  <c:v>112500</c:v>
                </c:pt>
                <c:pt idx="16765">
                  <c:v>202500</c:v>
                </c:pt>
                <c:pt idx="16766">
                  <c:v>157500</c:v>
                </c:pt>
                <c:pt idx="16767">
                  <c:v>130500</c:v>
                </c:pt>
                <c:pt idx="16768">
                  <c:v>135000</c:v>
                </c:pt>
                <c:pt idx="16769">
                  <c:v>67500</c:v>
                </c:pt>
                <c:pt idx="16770">
                  <c:v>306000</c:v>
                </c:pt>
                <c:pt idx="16771">
                  <c:v>225000</c:v>
                </c:pt>
                <c:pt idx="16772">
                  <c:v>540000</c:v>
                </c:pt>
                <c:pt idx="16773">
                  <c:v>90000</c:v>
                </c:pt>
                <c:pt idx="16774">
                  <c:v>135000</c:v>
                </c:pt>
                <c:pt idx="16775">
                  <c:v>225000</c:v>
                </c:pt>
                <c:pt idx="16776">
                  <c:v>112500</c:v>
                </c:pt>
                <c:pt idx="16777">
                  <c:v>175500</c:v>
                </c:pt>
                <c:pt idx="16778">
                  <c:v>135000</c:v>
                </c:pt>
                <c:pt idx="16779">
                  <c:v>112500</c:v>
                </c:pt>
                <c:pt idx="16780">
                  <c:v>117000</c:v>
                </c:pt>
                <c:pt idx="16781">
                  <c:v>90000</c:v>
                </c:pt>
                <c:pt idx="16782">
                  <c:v>225000</c:v>
                </c:pt>
                <c:pt idx="16783">
                  <c:v>67500</c:v>
                </c:pt>
                <c:pt idx="16784">
                  <c:v>202500</c:v>
                </c:pt>
                <c:pt idx="16785">
                  <c:v>247500</c:v>
                </c:pt>
                <c:pt idx="16786">
                  <c:v>180000</c:v>
                </c:pt>
                <c:pt idx="16787">
                  <c:v>166500</c:v>
                </c:pt>
                <c:pt idx="16788">
                  <c:v>157500</c:v>
                </c:pt>
                <c:pt idx="16789">
                  <c:v>225000</c:v>
                </c:pt>
                <c:pt idx="16790">
                  <c:v>112500</c:v>
                </c:pt>
                <c:pt idx="16791">
                  <c:v>81000</c:v>
                </c:pt>
                <c:pt idx="16792">
                  <c:v>54000</c:v>
                </c:pt>
                <c:pt idx="16793">
                  <c:v>202500</c:v>
                </c:pt>
                <c:pt idx="16794">
                  <c:v>202500</c:v>
                </c:pt>
                <c:pt idx="16795">
                  <c:v>157500</c:v>
                </c:pt>
                <c:pt idx="16796">
                  <c:v>112500</c:v>
                </c:pt>
                <c:pt idx="16797">
                  <c:v>270000</c:v>
                </c:pt>
                <c:pt idx="16798">
                  <c:v>112500</c:v>
                </c:pt>
                <c:pt idx="16799">
                  <c:v>67500</c:v>
                </c:pt>
                <c:pt idx="16800">
                  <c:v>103500</c:v>
                </c:pt>
                <c:pt idx="16801">
                  <c:v>175500</c:v>
                </c:pt>
                <c:pt idx="16802">
                  <c:v>165600</c:v>
                </c:pt>
                <c:pt idx="16803">
                  <c:v>90000</c:v>
                </c:pt>
                <c:pt idx="16804">
                  <c:v>40500</c:v>
                </c:pt>
                <c:pt idx="16805">
                  <c:v>292500</c:v>
                </c:pt>
                <c:pt idx="16806">
                  <c:v>135000</c:v>
                </c:pt>
                <c:pt idx="16807">
                  <c:v>112500</c:v>
                </c:pt>
                <c:pt idx="16808">
                  <c:v>675000</c:v>
                </c:pt>
                <c:pt idx="16809">
                  <c:v>112500</c:v>
                </c:pt>
                <c:pt idx="16810">
                  <c:v>135000</c:v>
                </c:pt>
                <c:pt idx="16811">
                  <c:v>338746.5</c:v>
                </c:pt>
                <c:pt idx="16812">
                  <c:v>130500</c:v>
                </c:pt>
                <c:pt idx="16813">
                  <c:v>337500</c:v>
                </c:pt>
                <c:pt idx="16814">
                  <c:v>73980</c:v>
                </c:pt>
                <c:pt idx="16815">
                  <c:v>81000</c:v>
                </c:pt>
                <c:pt idx="16816">
                  <c:v>135000</c:v>
                </c:pt>
                <c:pt idx="16817">
                  <c:v>103500</c:v>
                </c:pt>
                <c:pt idx="16818">
                  <c:v>49500</c:v>
                </c:pt>
                <c:pt idx="16819">
                  <c:v>270000</c:v>
                </c:pt>
                <c:pt idx="16820">
                  <c:v>157500</c:v>
                </c:pt>
                <c:pt idx="16821">
                  <c:v>450000</c:v>
                </c:pt>
                <c:pt idx="16822">
                  <c:v>112500</c:v>
                </c:pt>
                <c:pt idx="16823">
                  <c:v>90000</c:v>
                </c:pt>
                <c:pt idx="16824">
                  <c:v>153000</c:v>
                </c:pt>
                <c:pt idx="16825">
                  <c:v>265500</c:v>
                </c:pt>
                <c:pt idx="16826">
                  <c:v>135000</c:v>
                </c:pt>
                <c:pt idx="16827">
                  <c:v>121500</c:v>
                </c:pt>
                <c:pt idx="16828">
                  <c:v>81000</c:v>
                </c:pt>
                <c:pt idx="16829">
                  <c:v>99000</c:v>
                </c:pt>
                <c:pt idx="16830">
                  <c:v>333000</c:v>
                </c:pt>
                <c:pt idx="16831">
                  <c:v>270000</c:v>
                </c:pt>
                <c:pt idx="16832">
                  <c:v>270000</c:v>
                </c:pt>
                <c:pt idx="16833">
                  <c:v>256500</c:v>
                </c:pt>
                <c:pt idx="16834">
                  <c:v>315000</c:v>
                </c:pt>
                <c:pt idx="16835">
                  <c:v>135000</c:v>
                </c:pt>
                <c:pt idx="16836">
                  <c:v>112500</c:v>
                </c:pt>
                <c:pt idx="16837">
                  <c:v>99000</c:v>
                </c:pt>
                <c:pt idx="16838">
                  <c:v>180000</c:v>
                </c:pt>
                <c:pt idx="16839">
                  <c:v>202500</c:v>
                </c:pt>
                <c:pt idx="16840">
                  <c:v>225000</c:v>
                </c:pt>
                <c:pt idx="16841">
                  <c:v>90000</c:v>
                </c:pt>
                <c:pt idx="16842">
                  <c:v>180000</c:v>
                </c:pt>
                <c:pt idx="16843">
                  <c:v>81000</c:v>
                </c:pt>
                <c:pt idx="16844">
                  <c:v>225000</c:v>
                </c:pt>
                <c:pt idx="16845">
                  <c:v>157500</c:v>
                </c:pt>
                <c:pt idx="16846">
                  <c:v>270000</c:v>
                </c:pt>
                <c:pt idx="16847">
                  <c:v>81000</c:v>
                </c:pt>
                <c:pt idx="16848">
                  <c:v>360000</c:v>
                </c:pt>
                <c:pt idx="16849">
                  <c:v>180000</c:v>
                </c:pt>
                <c:pt idx="16850">
                  <c:v>184500</c:v>
                </c:pt>
                <c:pt idx="16851">
                  <c:v>270000</c:v>
                </c:pt>
                <c:pt idx="16852">
                  <c:v>112500</c:v>
                </c:pt>
                <c:pt idx="16853">
                  <c:v>81000</c:v>
                </c:pt>
                <c:pt idx="16854">
                  <c:v>54000</c:v>
                </c:pt>
                <c:pt idx="16855">
                  <c:v>180000</c:v>
                </c:pt>
                <c:pt idx="16856">
                  <c:v>135000</c:v>
                </c:pt>
                <c:pt idx="16857">
                  <c:v>54000</c:v>
                </c:pt>
                <c:pt idx="16858">
                  <c:v>90000</c:v>
                </c:pt>
                <c:pt idx="16859">
                  <c:v>135000</c:v>
                </c:pt>
                <c:pt idx="16860">
                  <c:v>112500</c:v>
                </c:pt>
                <c:pt idx="16861">
                  <c:v>360000</c:v>
                </c:pt>
                <c:pt idx="16862">
                  <c:v>67500</c:v>
                </c:pt>
                <c:pt idx="16863">
                  <c:v>90000</c:v>
                </c:pt>
                <c:pt idx="16864">
                  <c:v>135000</c:v>
                </c:pt>
                <c:pt idx="16865">
                  <c:v>112500</c:v>
                </c:pt>
                <c:pt idx="16866">
                  <c:v>180000</c:v>
                </c:pt>
                <c:pt idx="16867">
                  <c:v>225000</c:v>
                </c:pt>
                <c:pt idx="16868">
                  <c:v>135000</c:v>
                </c:pt>
                <c:pt idx="16869">
                  <c:v>180000</c:v>
                </c:pt>
                <c:pt idx="16870">
                  <c:v>180000</c:v>
                </c:pt>
                <c:pt idx="16871">
                  <c:v>112500</c:v>
                </c:pt>
                <c:pt idx="16872">
                  <c:v>360000</c:v>
                </c:pt>
                <c:pt idx="16873">
                  <c:v>76500</c:v>
                </c:pt>
                <c:pt idx="16874">
                  <c:v>67500</c:v>
                </c:pt>
                <c:pt idx="16875">
                  <c:v>156600</c:v>
                </c:pt>
                <c:pt idx="16876">
                  <c:v>450000</c:v>
                </c:pt>
                <c:pt idx="16877">
                  <c:v>126000</c:v>
                </c:pt>
                <c:pt idx="16878">
                  <c:v>270000</c:v>
                </c:pt>
                <c:pt idx="16879">
                  <c:v>157500</c:v>
                </c:pt>
                <c:pt idx="16880">
                  <c:v>90000</c:v>
                </c:pt>
                <c:pt idx="16881">
                  <c:v>157500</c:v>
                </c:pt>
                <c:pt idx="16882">
                  <c:v>259186.5</c:v>
                </c:pt>
                <c:pt idx="16883">
                  <c:v>121500</c:v>
                </c:pt>
                <c:pt idx="16884">
                  <c:v>270000</c:v>
                </c:pt>
                <c:pt idx="16885">
                  <c:v>90000</c:v>
                </c:pt>
                <c:pt idx="16886">
                  <c:v>112500</c:v>
                </c:pt>
                <c:pt idx="16887">
                  <c:v>225000</c:v>
                </c:pt>
                <c:pt idx="16888">
                  <c:v>180000</c:v>
                </c:pt>
                <c:pt idx="16889">
                  <c:v>450000</c:v>
                </c:pt>
                <c:pt idx="16890">
                  <c:v>135000</c:v>
                </c:pt>
                <c:pt idx="16891">
                  <c:v>67500</c:v>
                </c:pt>
                <c:pt idx="16892">
                  <c:v>157500</c:v>
                </c:pt>
                <c:pt idx="16893">
                  <c:v>90000</c:v>
                </c:pt>
                <c:pt idx="16894">
                  <c:v>270000</c:v>
                </c:pt>
                <c:pt idx="16895">
                  <c:v>63000</c:v>
                </c:pt>
                <c:pt idx="16896">
                  <c:v>112500</c:v>
                </c:pt>
                <c:pt idx="16897">
                  <c:v>202500</c:v>
                </c:pt>
                <c:pt idx="16898">
                  <c:v>121500</c:v>
                </c:pt>
                <c:pt idx="16899">
                  <c:v>166500</c:v>
                </c:pt>
                <c:pt idx="16900">
                  <c:v>225000</c:v>
                </c:pt>
                <c:pt idx="16901">
                  <c:v>157500</c:v>
                </c:pt>
                <c:pt idx="16902">
                  <c:v>180000</c:v>
                </c:pt>
                <c:pt idx="16903">
                  <c:v>135000</c:v>
                </c:pt>
                <c:pt idx="16904">
                  <c:v>450000</c:v>
                </c:pt>
                <c:pt idx="16905">
                  <c:v>76500</c:v>
                </c:pt>
                <c:pt idx="16906">
                  <c:v>90000</c:v>
                </c:pt>
                <c:pt idx="16907">
                  <c:v>292500</c:v>
                </c:pt>
                <c:pt idx="16908">
                  <c:v>180000</c:v>
                </c:pt>
                <c:pt idx="16909">
                  <c:v>67500</c:v>
                </c:pt>
                <c:pt idx="16910">
                  <c:v>180000</c:v>
                </c:pt>
                <c:pt idx="16911">
                  <c:v>72000</c:v>
                </c:pt>
                <c:pt idx="16912">
                  <c:v>184500</c:v>
                </c:pt>
                <c:pt idx="16913">
                  <c:v>135000</c:v>
                </c:pt>
                <c:pt idx="16914">
                  <c:v>337500</c:v>
                </c:pt>
                <c:pt idx="16915">
                  <c:v>189000</c:v>
                </c:pt>
                <c:pt idx="16916">
                  <c:v>180000</c:v>
                </c:pt>
                <c:pt idx="16917">
                  <c:v>135000</c:v>
                </c:pt>
                <c:pt idx="16918">
                  <c:v>99000</c:v>
                </c:pt>
                <c:pt idx="16919">
                  <c:v>180000</c:v>
                </c:pt>
                <c:pt idx="16920">
                  <c:v>135000</c:v>
                </c:pt>
                <c:pt idx="16921">
                  <c:v>247500</c:v>
                </c:pt>
                <c:pt idx="16922">
                  <c:v>139500</c:v>
                </c:pt>
                <c:pt idx="16923">
                  <c:v>171000</c:v>
                </c:pt>
                <c:pt idx="16924">
                  <c:v>607500</c:v>
                </c:pt>
                <c:pt idx="16925">
                  <c:v>180000</c:v>
                </c:pt>
                <c:pt idx="16926">
                  <c:v>126000</c:v>
                </c:pt>
                <c:pt idx="16927">
                  <c:v>45000</c:v>
                </c:pt>
                <c:pt idx="16928">
                  <c:v>247500</c:v>
                </c:pt>
                <c:pt idx="16929">
                  <c:v>112500</c:v>
                </c:pt>
                <c:pt idx="16930">
                  <c:v>135000</c:v>
                </c:pt>
                <c:pt idx="16931">
                  <c:v>180000</c:v>
                </c:pt>
                <c:pt idx="16932">
                  <c:v>184203</c:v>
                </c:pt>
                <c:pt idx="16933">
                  <c:v>202500</c:v>
                </c:pt>
                <c:pt idx="16934">
                  <c:v>180000</c:v>
                </c:pt>
                <c:pt idx="16935">
                  <c:v>225000</c:v>
                </c:pt>
                <c:pt idx="16936">
                  <c:v>225000</c:v>
                </c:pt>
                <c:pt idx="16937">
                  <c:v>135000</c:v>
                </c:pt>
                <c:pt idx="16938">
                  <c:v>95188.5</c:v>
                </c:pt>
                <c:pt idx="16939">
                  <c:v>135000</c:v>
                </c:pt>
                <c:pt idx="16940">
                  <c:v>157500</c:v>
                </c:pt>
                <c:pt idx="16941">
                  <c:v>225000</c:v>
                </c:pt>
                <c:pt idx="16942">
                  <c:v>180000</c:v>
                </c:pt>
                <c:pt idx="16943">
                  <c:v>180000</c:v>
                </c:pt>
                <c:pt idx="16944">
                  <c:v>54000</c:v>
                </c:pt>
                <c:pt idx="16945">
                  <c:v>130500</c:v>
                </c:pt>
                <c:pt idx="16946">
                  <c:v>135000</c:v>
                </c:pt>
                <c:pt idx="16947">
                  <c:v>112500</c:v>
                </c:pt>
                <c:pt idx="16948">
                  <c:v>126000</c:v>
                </c:pt>
                <c:pt idx="16949">
                  <c:v>148500</c:v>
                </c:pt>
                <c:pt idx="16950">
                  <c:v>135000</c:v>
                </c:pt>
                <c:pt idx="16951">
                  <c:v>157500</c:v>
                </c:pt>
                <c:pt idx="16952">
                  <c:v>135000</c:v>
                </c:pt>
                <c:pt idx="16953">
                  <c:v>225000</c:v>
                </c:pt>
                <c:pt idx="16954">
                  <c:v>135000</c:v>
                </c:pt>
                <c:pt idx="16955">
                  <c:v>270000</c:v>
                </c:pt>
                <c:pt idx="16956">
                  <c:v>180000</c:v>
                </c:pt>
                <c:pt idx="16957">
                  <c:v>247500</c:v>
                </c:pt>
                <c:pt idx="16958">
                  <c:v>292500</c:v>
                </c:pt>
                <c:pt idx="16959">
                  <c:v>135000</c:v>
                </c:pt>
                <c:pt idx="16960">
                  <c:v>270000</c:v>
                </c:pt>
                <c:pt idx="16961">
                  <c:v>135000</c:v>
                </c:pt>
                <c:pt idx="16962">
                  <c:v>247500</c:v>
                </c:pt>
                <c:pt idx="16963">
                  <c:v>90000</c:v>
                </c:pt>
                <c:pt idx="16964">
                  <c:v>234000</c:v>
                </c:pt>
                <c:pt idx="16965">
                  <c:v>157500</c:v>
                </c:pt>
                <c:pt idx="16966">
                  <c:v>108000</c:v>
                </c:pt>
                <c:pt idx="16967">
                  <c:v>112500</c:v>
                </c:pt>
                <c:pt idx="16968">
                  <c:v>85500</c:v>
                </c:pt>
                <c:pt idx="16969">
                  <c:v>225000</c:v>
                </c:pt>
                <c:pt idx="16970">
                  <c:v>126000</c:v>
                </c:pt>
                <c:pt idx="16971">
                  <c:v>157500</c:v>
                </c:pt>
                <c:pt idx="16972">
                  <c:v>202500</c:v>
                </c:pt>
                <c:pt idx="16973">
                  <c:v>112500</c:v>
                </c:pt>
                <c:pt idx="16974">
                  <c:v>135000</c:v>
                </c:pt>
                <c:pt idx="16975">
                  <c:v>103500</c:v>
                </c:pt>
                <c:pt idx="16976">
                  <c:v>225000</c:v>
                </c:pt>
                <c:pt idx="16977">
                  <c:v>270000</c:v>
                </c:pt>
                <c:pt idx="16978">
                  <c:v>202500</c:v>
                </c:pt>
                <c:pt idx="16979">
                  <c:v>67500</c:v>
                </c:pt>
                <c:pt idx="16980">
                  <c:v>90000</c:v>
                </c:pt>
                <c:pt idx="16981">
                  <c:v>585000</c:v>
                </c:pt>
                <c:pt idx="16982">
                  <c:v>135000</c:v>
                </c:pt>
                <c:pt idx="16983">
                  <c:v>180000</c:v>
                </c:pt>
                <c:pt idx="16984">
                  <c:v>155250</c:v>
                </c:pt>
                <c:pt idx="16985">
                  <c:v>144000</c:v>
                </c:pt>
                <c:pt idx="16986">
                  <c:v>81000</c:v>
                </c:pt>
                <c:pt idx="16987">
                  <c:v>315000</c:v>
                </c:pt>
                <c:pt idx="16988">
                  <c:v>202500</c:v>
                </c:pt>
                <c:pt idx="16989">
                  <c:v>270000</c:v>
                </c:pt>
                <c:pt idx="16990">
                  <c:v>225000</c:v>
                </c:pt>
                <c:pt idx="16991">
                  <c:v>180000</c:v>
                </c:pt>
                <c:pt idx="16992">
                  <c:v>76500</c:v>
                </c:pt>
                <c:pt idx="16993">
                  <c:v>360000</c:v>
                </c:pt>
                <c:pt idx="16994">
                  <c:v>342000</c:v>
                </c:pt>
                <c:pt idx="16995">
                  <c:v>135000</c:v>
                </c:pt>
                <c:pt idx="16996">
                  <c:v>112500</c:v>
                </c:pt>
                <c:pt idx="16997">
                  <c:v>144000</c:v>
                </c:pt>
                <c:pt idx="16998">
                  <c:v>292500</c:v>
                </c:pt>
                <c:pt idx="16999">
                  <c:v>135000</c:v>
                </c:pt>
                <c:pt idx="17000">
                  <c:v>112500</c:v>
                </c:pt>
                <c:pt idx="17001">
                  <c:v>225000</c:v>
                </c:pt>
                <c:pt idx="17002">
                  <c:v>202500</c:v>
                </c:pt>
                <c:pt idx="17003">
                  <c:v>157500</c:v>
                </c:pt>
                <c:pt idx="17004">
                  <c:v>247500</c:v>
                </c:pt>
                <c:pt idx="17005">
                  <c:v>405000</c:v>
                </c:pt>
                <c:pt idx="17006">
                  <c:v>171000</c:v>
                </c:pt>
                <c:pt idx="17007">
                  <c:v>112500</c:v>
                </c:pt>
                <c:pt idx="17008">
                  <c:v>193500</c:v>
                </c:pt>
                <c:pt idx="17009">
                  <c:v>135000</c:v>
                </c:pt>
                <c:pt idx="17010">
                  <c:v>153000</c:v>
                </c:pt>
                <c:pt idx="17011">
                  <c:v>112500</c:v>
                </c:pt>
                <c:pt idx="17012">
                  <c:v>135000</c:v>
                </c:pt>
                <c:pt idx="17013">
                  <c:v>72000</c:v>
                </c:pt>
                <c:pt idx="17014">
                  <c:v>144000</c:v>
                </c:pt>
                <c:pt idx="17015">
                  <c:v>79875</c:v>
                </c:pt>
                <c:pt idx="17016">
                  <c:v>67500</c:v>
                </c:pt>
                <c:pt idx="17017">
                  <c:v>112500</c:v>
                </c:pt>
                <c:pt idx="17018">
                  <c:v>49500</c:v>
                </c:pt>
                <c:pt idx="17019">
                  <c:v>315000</c:v>
                </c:pt>
                <c:pt idx="17020">
                  <c:v>157500</c:v>
                </c:pt>
                <c:pt idx="17021">
                  <c:v>405000</c:v>
                </c:pt>
                <c:pt idx="17022">
                  <c:v>135000</c:v>
                </c:pt>
                <c:pt idx="17023">
                  <c:v>54000</c:v>
                </c:pt>
                <c:pt idx="17024">
                  <c:v>166500</c:v>
                </c:pt>
                <c:pt idx="17025">
                  <c:v>112500</c:v>
                </c:pt>
                <c:pt idx="17026">
                  <c:v>166500</c:v>
                </c:pt>
                <c:pt idx="17027">
                  <c:v>135000</c:v>
                </c:pt>
                <c:pt idx="17028">
                  <c:v>225000</c:v>
                </c:pt>
                <c:pt idx="17029">
                  <c:v>157500</c:v>
                </c:pt>
                <c:pt idx="17030">
                  <c:v>135000</c:v>
                </c:pt>
                <c:pt idx="17031">
                  <c:v>67500</c:v>
                </c:pt>
                <c:pt idx="17032">
                  <c:v>81000</c:v>
                </c:pt>
                <c:pt idx="17033">
                  <c:v>202500</c:v>
                </c:pt>
                <c:pt idx="17034">
                  <c:v>180000</c:v>
                </c:pt>
                <c:pt idx="17035">
                  <c:v>112500</c:v>
                </c:pt>
                <c:pt idx="17036">
                  <c:v>135000</c:v>
                </c:pt>
                <c:pt idx="17037">
                  <c:v>270000</c:v>
                </c:pt>
                <c:pt idx="17038">
                  <c:v>225000</c:v>
                </c:pt>
                <c:pt idx="17039">
                  <c:v>85500</c:v>
                </c:pt>
                <c:pt idx="17040">
                  <c:v>315000</c:v>
                </c:pt>
                <c:pt idx="17041">
                  <c:v>207000</c:v>
                </c:pt>
                <c:pt idx="17042">
                  <c:v>135000</c:v>
                </c:pt>
                <c:pt idx="17043">
                  <c:v>112500</c:v>
                </c:pt>
                <c:pt idx="17044">
                  <c:v>135000</c:v>
                </c:pt>
                <c:pt idx="17045">
                  <c:v>157500</c:v>
                </c:pt>
                <c:pt idx="17046">
                  <c:v>270000</c:v>
                </c:pt>
                <c:pt idx="17047">
                  <c:v>675000</c:v>
                </c:pt>
                <c:pt idx="17048">
                  <c:v>216000</c:v>
                </c:pt>
                <c:pt idx="17049">
                  <c:v>135000</c:v>
                </c:pt>
                <c:pt idx="17050">
                  <c:v>270000</c:v>
                </c:pt>
                <c:pt idx="17051">
                  <c:v>90000</c:v>
                </c:pt>
                <c:pt idx="17052">
                  <c:v>112500</c:v>
                </c:pt>
                <c:pt idx="17053">
                  <c:v>180000</c:v>
                </c:pt>
                <c:pt idx="17054">
                  <c:v>450000</c:v>
                </c:pt>
                <c:pt idx="17055">
                  <c:v>135000</c:v>
                </c:pt>
                <c:pt idx="17056">
                  <c:v>157500</c:v>
                </c:pt>
                <c:pt idx="17057">
                  <c:v>112500</c:v>
                </c:pt>
                <c:pt idx="17058">
                  <c:v>216000</c:v>
                </c:pt>
                <c:pt idx="17059">
                  <c:v>292500</c:v>
                </c:pt>
                <c:pt idx="17060">
                  <c:v>202500</c:v>
                </c:pt>
                <c:pt idx="17061">
                  <c:v>90000</c:v>
                </c:pt>
                <c:pt idx="17062">
                  <c:v>117000</c:v>
                </c:pt>
                <c:pt idx="17063">
                  <c:v>225000</c:v>
                </c:pt>
                <c:pt idx="17064">
                  <c:v>225000</c:v>
                </c:pt>
                <c:pt idx="17065">
                  <c:v>90000</c:v>
                </c:pt>
                <c:pt idx="17066">
                  <c:v>225000</c:v>
                </c:pt>
                <c:pt idx="17067">
                  <c:v>225000</c:v>
                </c:pt>
                <c:pt idx="17068">
                  <c:v>135000</c:v>
                </c:pt>
                <c:pt idx="17069">
                  <c:v>315000</c:v>
                </c:pt>
                <c:pt idx="17070">
                  <c:v>157500</c:v>
                </c:pt>
                <c:pt idx="17071">
                  <c:v>225000</c:v>
                </c:pt>
                <c:pt idx="17072">
                  <c:v>81000</c:v>
                </c:pt>
                <c:pt idx="17073">
                  <c:v>126000</c:v>
                </c:pt>
                <c:pt idx="17074">
                  <c:v>135000</c:v>
                </c:pt>
                <c:pt idx="17075">
                  <c:v>112500</c:v>
                </c:pt>
                <c:pt idx="17076">
                  <c:v>292500</c:v>
                </c:pt>
                <c:pt idx="17077">
                  <c:v>103500</c:v>
                </c:pt>
                <c:pt idx="17078">
                  <c:v>225000</c:v>
                </c:pt>
                <c:pt idx="17079">
                  <c:v>171000</c:v>
                </c:pt>
                <c:pt idx="17080">
                  <c:v>202500</c:v>
                </c:pt>
                <c:pt idx="17081">
                  <c:v>157500</c:v>
                </c:pt>
                <c:pt idx="17082">
                  <c:v>135000</c:v>
                </c:pt>
                <c:pt idx="17083">
                  <c:v>90000</c:v>
                </c:pt>
                <c:pt idx="17084">
                  <c:v>108000</c:v>
                </c:pt>
                <c:pt idx="17085">
                  <c:v>328500</c:v>
                </c:pt>
                <c:pt idx="17086">
                  <c:v>85500</c:v>
                </c:pt>
                <c:pt idx="17087">
                  <c:v>270000</c:v>
                </c:pt>
                <c:pt idx="17088">
                  <c:v>135000</c:v>
                </c:pt>
                <c:pt idx="17089">
                  <c:v>157500</c:v>
                </c:pt>
                <c:pt idx="17090">
                  <c:v>176175</c:v>
                </c:pt>
                <c:pt idx="17091">
                  <c:v>247500</c:v>
                </c:pt>
                <c:pt idx="17092">
                  <c:v>216000</c:v>
                </c:pt>
                <c:pt idx="17093">
                  <c:v>135000</c:v>
                </c:pt>
                <c:pt idx="17094">
                  <c:v>112500</c:v>
                </c:pt>
                <c:pt idx="17095">
                  <c:v>315000</c:v>
                </c:pt>
                <c:pt idx="17096">
                  <c:v>189000</c:v>
                </c:pt>
                <c:pt idx="17097">
                  <c:v>135000</c:v>
                </c:pt>
                <c:pt idx="17098">
                  <c:v>135000</c:v>
                </c:pt>
                <c:pt idx="17099">
                  <c:v>135000</c:v>
                </c:pt>
                <c:pt idx="17100">
                  <c:v>135000</c:v>
                </c:pt>
                <c:pt idx="17101">
                  <c:v>180000</c:v>
                </c:pt>
                <c:pt idx="17102">
                  <c:v>225000</c:v>
                </c:pt>
                <c:pt idx="17103">
                  <c:v>157500</c:v>
                </c:pt>
                <c:pt idx="17104">
                  <c:v>121500</c:v>
                </c:pt>
                <c:pt idx="17105">
                  <c:v>81000</c:v>
                </c:pt>
                <c:pt idx="17106">
                  <c:v>112500</c:v>
                </c:pt>
                <c:pt idx="17107">
                  <c:v>112500</c:v>
                </c:pt>
                <c:pt idx="17108">
                  <c:v>58500</c:v>
                </c:pt>
                <c:pt idx="17109">
                  <c:v>135000</c:v>
                </c:pt>
                <c:pt idx="17110">
                  <c:v>180000</c:v>
                </c:pt>
                <c:pt idx="17111">
                  <c:v>112500</c:v>
                </c:pt>
                <c:pt idx="17112">
                  <c:v>405000</c:v>
                </c:pt>
                <c:pt idx="17113">
                  <c:v>202500</c:v>
                </c:pt>
                <c:pt idx="17114">
                  <c:v>56250</c:v>
                </c:pt>
                <c:pt idx="17115">
                  <c:v>360000</c:v>
                </c:pt>
                <c:pt idx="17116">
                  <c:v>135000</c:v>
                </c:pt>
                <c:pt idx="17117">
                  <c:v>202500</c:v>
                </c:pt>
                <c:pt idx="17118">
                  <c:v>112500</c:v>
                </c:pt>
                <c:pt idx="17119">
                  <c:v>126000</c:v>
                </c:pt>
                <c:pt idx="17120">
                  <c:v>180000</c:v>
                </c:pt>
                <c:pt idx="17121">
                  <c:v>81000</c:v>
                </c:pt>
                <c:pt idx="17122">
                  <c:v>90000</c:v>
                </c:pt>
                <c:pt idx="17123">
                  <c:v>180000</c:v>
                </c:pt>
                <c:pt idx="17124">
                  <c:v>225000</c:v>
                </c:pt>
                <c:pt idx="17125">
                  <c:v>90000</c:v>
                </c:pt>
                <c:pt idx="17126">
                  <c:v>67500</c:v>
                </c:pt>
                <c:pt idx="17127">
                  <c:v>90000</c:v>
                </c:pt>
                <c:pt idx="17128">
                  <c:v>112500</c:v>
                </c:pt>
                <c:pt idx="17129">
                  <c:v>119250</c:v>
                </c:pt>
                <c:pt idx="17130">
                  <c:v>112500</c:v>
                </c:pt>
                <c:pt idx="17131">
                  <c:v>630000</c:v>
                </c:pt>
                <c:pt idx="17132">
                  <c:v>900000</c:v>
                </c:pt>
                <c:pt idx="17133">
                  <c:v>112500</c:v>
                </c:pt>
                <c:pt idx="17134">
                  <c:v>166500</c:v>
                </c:pt>
                <c:pt idx="17135">
                  <c:v>202500</c:v>
                </c:pt>
                <c:pt idx="17136">
                  <c:v>157500</c:v>
                </c:pt>
                <c:pt idx="17137">
                  <c:v>180000</c:v>
                </c:pt>
                <c:pt idx="17138">
                  <c:v>157500</c:v>
                </c:pt>
                <c:pt idx="17139">
                  <c:v>126000</c:v>
                </c:pt>
                <c:pt idx="17140">
                  <c:v>135000</c:v>
                </c:pt>
                <c:pt idx="17141">
                  <c:v>171000</c:v>
                </c:pt>
                <c:pt idx="17142">
                  <c:v>147150</c:v>
                </c:pt>
                <c:pt idx="17143">
                  <c:v>81000</c:v>
                </c:pt>
                <c:pt idx="17144">
                  <c:v>81000</c:v>
                </c:pt>
                <c:pt idx="17145">
                  <c:v>126000</c:v>
                </c:pt>
                <c:pt idx="17146">
                  <c:v>103500</c:v>
                </c:pt>
                <c:pt idx="17147">
                  <c:v>144000</c:v>
                </c:pt>
                <c:pt idx="17148">
                  <c:v>90000</c:v>
                </c:pt>
                <c:pt idx="17149">
                  <c:v>135000</c:v>
                </c:pt>
                <c:pt idx="17150">
                  <c:v>675000</c:v>
                </c:pt>
                <c:pt idx="17151">
                  <c:v>202500</c:v>
                </c:pt>
                <c:pt idx="17152">
                  <c:v>157500</c:v>
                </c:pt>
                <c:pt idx="17153">
                  <c:v>112500</c:v>
                </c:pt>
                <c:pt idx="17154">
                  <c:v>135000</c:v>
                </c:pt>
                <c:pt idx="17155">
                  <c:v>112500</c:v>
                </c:pt>
                <c:pt idx="17156">
                  <c:v>225000</c:v>
                </c:pt>
                <c:pt idx="17157">
                  <c:v>315000</c:v>
                </c:pt>
                <c:pt idx="17158">
                  <c:v>225000</c:v>
                </c:pt>
                <c:pt idx="17159">
                  <c:v>180000</c:v>
                </c:pt>
                <c:pt idx="17160">
                  <c:v>180000</c:v>
                </c:pt>
                <c:pt idx="17161">
                  <c:v>187200</c:v>
                </c:pt>
                <c:pt idx="17162">
                  <c:v>135000</c:v>
                </c:pt>
                <c:pt idx="17163">
                  <c:v>135000</c:v>
                </c:pt>
                <c:pt idx="17164">
                  <c:v>90000</c:v>
                </c:pt>
                <c:pt idx="17165">
                  <c:v>315000</c:v>
                </c:pt>
                <c:pt idx="17166">
                  <c:v>157500</c:v>
                </c:pt>
                <c:pt idx="17167">
                  <c:v>180000</c:v>
                </c:pt>
                <c:pt idx="17168">
                  <c:v>225000</c:v>
                </c:pt>
                <c:pt idx="17169">
                  <c:v>675000</c:v>
                </c:pt>
                <c:pt idx="17170">
                  <c:v>180000</c:v>
                </c:pt>
                <c:pt idx="17171">
                  <c:v>360000</c:v>
                </c:pt>
                <c:pt idx="17172">
                  <c:v>76500</c:v>
                </c:pt>
                <c:pt idx="17173">
                  <c:v>157500</c:v>
                </c:pt>
                <c:pt idx="17174">
                  <c:v>180000</c:v>
                </c:pt>
                <c:pt idx="17175">
                  <c:v>153000</c:v>
                </c:pt>
                <c:pt idx="17176">
                  <c:v>270000</c:v>
                </c:pt>
                <c:pt idx="17177">
                  <c:v>270000</c:v>
                </c:pt>
                <c:pt idx="17178">
                  <c:v>135000</c:v>
                </c:pt>
                <c:pt idx="17179">
                  <c:v>157500</c:v>
                </c:pt>
                <c:pt idx="17180">
                  <c:v>112500</c:v>
                </c:pt>
                <c:pt idx="17181">
                  <c:v>225000</c:v>
                </c:pt>
                <c:pt idx="17182">
                  <c:v>144000</c:v>
                </c:pt>
                <c:pt idx="17183">
                  <c:v>252000</c:v>
                </c:pt>
                <c:pt idx="17184">
                  <c:v>216000</c:v>
                </c:pt>
                <c:pt idx="17185">
                  <c:v>157500</c:v>
                </c:pt>
                <c:pt idx="17186">
                  <c:v>135000</c:v>
                </c:pt>
                <c:pt idx="17187">
                  <c:v>90000</c:v>
                </c:pt>
                <c:pt idx="17188">
                  <c:v>103500</c:v>
                </c:pt>
                <c:pt idx="17189">
                  <c:v>180000</c:v>
                </c:pt>
                <c:pt idx="17190">
                  <c:v>112500</c:v>
                </c:pt>
                <c:pt idx="17191">
                  <c:v>112500</c:v>
                </c:pt>
                <c:pt idx="17192">
                  <c:v>67500</c:v>
                </c:pt>
                <c:pt idx="17193">
                  <c:v>180000</c:v>
                </c:pt>
                <c:pt idx="17194">
                  <c:v>67500</c:v>
                </c:pt>
                <c:pt idx="17195">
                  <c:v>94500</c:v>
                </c:pt>
                <c:pt idx="17196">
                  <c:v>180000</c:v>
                </c:pt>
                <c:pt idx="17197">
                  <c:v>69943.5</c:v>
                </c:pt>
                <c:pt idx="17198">
                  <c:v>180000</c:v>
                </c:pt>
                <c:pt idx="17199">
                  <c:v>112500</c:v>
                </c:pt>
                <c:pt idx="17200">
                  <c:v>121500</c:v>
                </c:pt>
                <c:pt idx="17201">
                  <c:v>202500</c:v>
                </c:pt>
                <c:pt idx="17202">
                  <c:v>157500</c:v>
                </c:pt>
                <c:pt idx="17203">
                  <c:v>112500</c:v>
                </c:pt>
                <c:pt idx="17204">
                  <c:v>360000</c:v>
                </c:pt>
                <c:pt idx="17205">
                  <c:v>112500</c:v>
                </c:pt>
                <c:pt idx="17206">
                  <c:v>90000</c:v>
                </c:pt>
                <c:pt idx="17207">
                  <c:v>67500</c:v>
                </c:pt>
                <c:pt idx="17208">
                  <c:v>202500</c:v>
                </c:pt>
                <c:pt idx="17209">
                  <c:v>216000</c:v>
                </c:pt>
                <c:pt idx="17210">
                  <c:v>112500</c:v>
                </c:pt>
                <c:pt idx="17211">
                  <c:v>270000</c:v>
                </c:pt>
                <c:pt idx="17212">
                  <c:v>144000</c:v>
                </c:pt>
                <c:pt idx="17213">
                  <c:v>135000</c:v>
                </c:pt>
                <c:pt idx="17214">
                  <c:v>112500</c:v>
                </c:pt>
                <c:pt idx="17215">
                  <c:v>157500</c:v>
                </c:pt>
                <c:pt idx="17216">
                  <c:v>99000</c:v>
                </c:pt>
                <c:pt idx="17217">
                  <c:v>81000</c:v>
                </c:pt>
                <c:pt idx="17218">
                  <c:v>225000</c:v>
                </c:pt>
                <c:pt idx="17219">
                  <c:v>121500</c:v>
                </c:pt>
                <c:pt idx="17220">
                  <c:v>180000</c:v>
                </c:pt>
                <c:pt idx="17221">
                  <c:v>157500</c:v>
                </c:pt>
                <c:pt idx="17222">
                  <c:v>76500</c:v>
                </c:pt>
                <c:pt idx="17223">
                  <c:v>202500</c:v>
                </c:pt>
                <c:pt idx="17224">
                  <c:v>126000</c:v>
                </c:pt>
                <c:pt idx="17225">
                  <c:v>67500</c:v>
                </c:pt>
                <c:pt idx="17226">
                  <c:v>270000</c:v>
                </c:pt>
                <c:pt idx="17227">
                  <c:v>270000</c:v>
                </c:pt>
                <c:pt idx="17228">
                  <c:v>220500</c:v>
                </c:pt>
                <c:pt idx="17229">
                  <c:v>180000</c:v>
                </c:pt>
                <c:pt idx="17230">
                  <c:v>90000</c:v>
                </c:pt>
                <c:pt idx="17231">
                  <c:v>90000</c:v>
                </c:pt>
                <c:pt idx="17232">
                  <c:v>157500</c:v>
                </c:pt>
                <c:pt idx="17233">
                  <c:v>90000</c:v>
                </c:pt>
                <c:pt idx="17234">
                  <c:v>441000</c:v>
                </c:pt>
                <c:pt idx="17235">
                  <c:v>225000</c:v>
                </c:pt>
                <c:pt idx="17236">
                  <c:v>225000</c:v>
                </c:pt>
                <c:pt idx="17237">
                  <c:v>225000</c:v>
                </c:pt>
                <c:pt idx="17238">
                  <c:v>180000</c:v>
                </c:pt>
                <c:pt idx="17239">
                  <c:v>247500</c:v>
                </c:pt>
                <c:pt idx="17240">
                  <c:v>112500</c:v>
                </c:pt>
                <c:pt idx="17241">
                  <c:v>315000</c:v>
                </c:pt>
                <c:pt idx="17242">
                  <c:v>117000</c:v>
                </c:pt>
                <c:pt idx="17243">
                  <c:v>130500</c:v>
                </c:pt>
                <c:pt idx="17244">
                  <c:v>202500</c:v>
                </c:pt>
                <c:pt idx="17245">
                  <c:v>450000</c:v>
                </c:pt>
                <c:pt idx="17246">
                  <c:v>162000</c:v>
                </c:pt>
                <c:pt idx="17247">
                  <c:v>315000</c:v>
                </c:pt>
                <c:pt idx="17248">
                  <c:v>112500</c:v>
                </c:pt>
                <c:pt idx="17249">
                  <c:v>90000</c:v>
                </c:pt>
                <c:pt idx="17250">
                  <c:v>225000</c:v>
                </c:pt>
                <c:pt idx="17251">
                  <c:v>81000</c:v>
                </c:pt>
                <c:pt idx="17252">
                  <c:v>225000</c:v>
                </c:pt>
                <c:pt idx="17253">
                  <c:v>76500</c:v>
                </c:pt>
                <c:pt idx="17254">
                  <c:v>202500</c:v>
                </c:pt>
                <c:pt idx="17255">
                  <c:v>121500</c:v>
                </c:pt>
                <c:pt idx="17256">
                  <c:v>135000</c:v>
                </c:pt>
                <c:pt idx="17257">
                  <c:v>85500</c:v>
                </c:pt>
                <c:pt idx="17258">
                  <c:v>103500</c:v>
                </c:pt>
                <c:pt idx="17259">
                  <c:v>63000</c:v>
                </c:pt>
                <c:pt idx="17260">
                  <c:v>130500</c:v>
                </c:pt>
                <c:pt idx="17261">
                  <c:v>211500</c:v>
                </c:pt>
                <c:pt idx="17262">
                  <c:v>72000</c:v>
                </c:pt>
                <c:pt idx="17263">
                  <c:v>112500</c:v>
                </c:pt>
                <c:pt idx="17264">
                  <c:v>276750</c:v>
                </c:pt>
                <c:pt idx="17265">
                  <c:v>144000</c:v>
                </c:pt>
                <c:pt idx="17266">
                  <c:v>90000</c:v>
                </c:pt>
                <c:pt idx="17267">
                  <c:v>90000</c:v>
                </c:pt>
                <c:pt idx="17268">
                  <c:v>157500</c:v>
                </c:pt>
                <c:pt idx="17269">
                  <c:v>180000</c:v>
                </c:pt>
                <c:pt idx="17270">
                  <c:v>157500</c:v>
                </c:pt>
                <c:pt idx="17271">
                  <c:v>112500</c:v>
                </c:pt>
                <c:pt idx="17272">
                  <c:v>90000</c:v>
                </c:pt>
                <c:pt idx="17273">
                  <c:v>99000</c:v>
                </c:pt>
                <c:pt idx="17274">
                  <c:v>117000</c:v>
                </c:pt>
                <c:pt idx="17275">
                  <c:v>135000</c:v>
                </c:pt>
                <c:pt idx="17276">
                  <c:v>130500</c:v>
                </c:pt>
                <c:pt idx="17277">
                  <c:v>81000</c:v>
                </c:pt>
                <c:pt idx="17278">
                  <c:v>135000</c:v>
                </c:pt>
                <c:pt idx="17279">
                  <c:v>382500</c:v>
                </c:pt>
                <c:pt idx="17280">
                  <c:v>157500</c:v>
                </c:pt>
                <c:pt idx="17281">
                  <c:v>315000</c:v>
                </c:pt>
                <c:pt idx="17282">
                  <c:v>103500</c:v>
                </c:pt>
                <c:pt idx="17283">
                  <c:v>94500</c:v>
                </c:pt>
                <c:pt idx="17284">
                  <c:v>112500</c:v>
                </c:pt>
                <c:pt idx="17285">
                  <c:v>135000</c:v>
                </c:pt>
                <c:pt idx="17286">
                  <c:v>36000</c:v>
                </c:pt>
                <c:pt idx="17287">
                  <c:v>157500</c:v>
                </c:pt>
                <c:pt idx="17288">
                  <c:v>117000</c:v>
                </c:pt>
                <c:pt idx="17289">
                  <c:v>180000</c:v>
                </c:pt>
                <c:pt idx="17290">
                  <c:v>94500</c:v>
                </c:pt>
                <c:pt idx="17291">
                  <c:v>54000</c:v>
                </c:pt>
                <c:pt idx="17292">
                  <c:v>202500</c:v>
                </c:pt>
                <c:pt idx="17293">
                  <c:v>81000</c:v>
                </c:pt>
                <c:pt idx="17294">
                  <c:v>328500</c:v>
                </c:pt>
                <c:pt idx="17295">
                  <c:v>180000</c:v>
                </c:pt>
                <c:pt idx="17296">
                  <c:v>202500</c:v>
                </c:pt>
                <c:pt idx="17297">
                  <c:v>157500</c:v>
                </c:pt>
                <c:pt idx="17298">
                  <c:v>90000</c:v>
                </c:pt>
                <c:pt idx="17299">
                  <c:v>405000</c:v>
                </c:pt>
                <c:pt idx="17300">
                  <c:v>180000</c:v>
                </c:pt>
                <c:pt idx="17301">
                  <c:v>157500</c:v>
                </c:pt>
                <c:pt idx="17302">
                  <c:v>157500</c:v>
                </c:pt>
                <c:pt idx="17303">
                  <c:v>112500</c:v>
                </c:pt>
                <c:pt idx="17304">
                  <c:v>90000</c:v>
                </c:pt>
                <c:pt idx="17305">
                  <c:v>90000</c:v>
                </c:pt>
                <c:pt idx="17306">
                  <c:v>108000</c:v>
                </c:pt>
                <c:pt idx="17307">
                  <c:v>157500</c:v>
                </c:pt>
                <c:pt idx="17308">
                  <c:v>202500</c:v>
                </c:pt>
                <c:pt idx="17309">
                  <c:v>360000</c:v>
                </c:pt>
                <c:pt idx="17310">
                  <c:v>225000</c:v>
                </c:pt>
                <c:pt idx="17311">
                  <c:v>360000</c:v>
                </c:pt>
                <c:pt idx="17312">
                  <c:v>225000</c:v>
                </c:pt>
                <c:pt idx="17313">
                  <c:v>157500</c:v>
                </c:pt>
                <c:pt idx="17314">
                  <c:v>180000</c:v>
                </c:pt>
                <c:pt idx="17315">
                  <c:v>60750</c:v>
                </c:pt>
                <c:pt idx="17316">
                  <c:v>112500</c:v>
                </c:pt>
                <c:pt idx="17317">
                  <c:v>202500</c:v>
                </c:pt>
                <c:pt idx="17318">
                  <c:v>94500</c:v>
                </c:pt>
                <c:pt idx="17319">
                  <c:v>112500</c:v>
                </c:pt>
                <c:pt idx="17320">
                  <c:v>157500</c:v>
                </c:pt>
                <c:pt idx="17321">
                  <c:v>99000</c:v>
                </c:pt>
                <c:pt idx="17322">
                  <c:v>135000</c:v>
                </c:pt>
                <c:pt idx="17323">
                  <c:v>112500</c:v>
                </c:pt>
                <c:pt idx="17324">
                  <c:v>112500</c:v>
                </c:pt>
                <c:pt idx="17325">
                  <c:v>135000</c:v>
                </c:pt>
                <c:pt idx="17326">
                  <c:v>106200</c:v>
                </c:pt>
                <c:pt idx="17327">
                  <c:v>72000</c:v>
                </c:pt>
                <c:pt idx="17328">
                  <c:v>157500</c:v>
                </c:pt>
                <c:pt idx="17329">
                  <c:v>450000</c:v>
                </c:pt>
                <c:pt idx="17330">
                  <c:v>103500</c:v>
                </c:pt>
                <c:pt idx="17331">
                  <c:v>90000</c:v>
                </c:pt>
                <c:pt idx="17332">
                  <c:v>135000</c:v>
                </c:pt>
                <c:pt idx="17333">
                  <c:v>157500</c:v>
                </c:pt>
                <c:pt idx="17334">
                  <c:v>112500</c:v>
                </c:pt>
                <c:pt idx="17335">
                  <c:v>157500</c:v>
                </c:pt>
                <c:pt idx="17336">
                  <c:v>135000</c:v>
                </c:pt>
                <c:pt idx="17337">
                  <c:v>81000</c:v>
                </c:pt>
                <c:pt idx="17338">
                  <c:v>225000</c:v>
                </c:pt>
                <c:pt idx="17339">
                  <c:v>90000</c:v>
                </c:pt>
                <c:pt idx="17340">
                  <c:v>180000</c:v>
                </c:pt>
                <c:pt idx="17341">
                  <c:v>112500</c:v>
                </c:pt>
                <c:pt idx="17342">
                  <c:v>126000</c:v>
                </c:pt>
                <c:pt idx="17343">
                  <c:v>225000</c:v>
                </c:pt>
                <c:pt idx="17344">
                  <c:v>135000</c:v>
                </c:pt>
                <c:pt idx="17345">
                  <c:v>157500</c:v>
                </c:pt>
                <c:pt idx="17346">
                  <c:v>112500</c:v>
                </c:pt>
                <c:pt idx="17347">
                  <c:v>157500</c:v>
                </c:pt>
                <c:pt idx="17348">
                  <c:v>63000</c:v>
                </c:pt>
                <c:pt idx="17349">
                  <c:v>202500</c:v>
                </c:pt>
                <c:pt idx="17350">
                  <c:v>171000</c:v>
                </c:pt>
                <c:pt idx="17351">
                  <c:v>90000</c:v>
                </c:pt>
                <c:pt idx="17352">
                  <c:v>90000</c:v>
                </c:pt>
                <c:pt idx="17353">
                  <c:v>180000</c:v>
                </c:pt>
                <c:pt idx="17354">
                  <c:v>121500</c:v>
                </c:pt>
                <c:pt idx="17355">
                  <c:v>135000</c:v>
                </c:pt>
                <c:pt idx="17356">
                  <c:v>382500</c:v>
                </c:pt>
                <c:pt idx="17357">
                  <c:v>202500</c:v>
                </c:pt>
                <c:pt idx="17358">
                  <c:v>135000</c:v>
                </c:pt>
                <c:pt idx="17359">
                  <c:v>225000</c:v>
                </c:pt>
                <c:pt idx="17360">
                  <c:v>315000</c:v>
                </c:pt>
                <c:pt idx="17361">
                  <c:v>292500</c:v>
                </c:pt>
                <c:pt idx="17362">
                  <c:v>540000</c:v>
                </c:pt>
                <c:pt idx="17363">
                  <c:v>112500</c:v>
                </c:pt>
                <c:pt idx="17364">
                  <c:v>135000</c:v>
                </c:pt>
                <c:pt idx="17365">
                  <c:v>99000</c:v>
                </c:pt>
                <c:pt idx="17366">
                  <c:v>90000</c:v>
                </c:pt>
                <c:pt idx="17367">
                  <c:v>157500</c:v>
                </c:pt>
                <c:pt idx="17368">
                  <c:v>405000</c:v>
                </c:pt>
                <c:pt idx="17369">
                  <c:v>90000</c:v>
                </c:pt>
                <c:pt idx="17370">
                  <c:v>112500</c:v>
                </c:pt>
                <c:pt idx="17371">
                  <c:v>225000</c:v>
                </c:pt>
                <c:pt idx="17372">
                  <c:v>157500</c:v>
                </c:pt>
                <c:pt idx="17373">
                  <c:v>99000</c:v>
                </c:pt>
                <c:pt idx="17374">
                  <c:v>135000</c:v>
                </c:pt>
                <c:pt idx="17375">
                  <c:v>135000</c:v>
                </c:pt>
                <c:pt idx="17376">
                  <c:v>180000</c:v>
                </c:pt>
                <c:pt idx="17377">
                  <c:v>432000</c:v>
                </c:pt>
                <c:pt idx="17378">
                  <c:v>225000</c:v>
                </c:pt>
                <c:pt idx="17379">
                  <c:v>135000</c:v>
                </c:pt>
                <c:pt idx="17380">
                  <c:v>148500</c:v>
                </c:pt>
                <c:pt idx="17381">
                  <c:v>157500</c:v>
                </c:pt>
                <c:pt idx="17382">
                  <c:v>216000</c:v>
                </c:pt>
                <c:pt idx="17383">
                  <c:v>225000</c:v>
                </c:pt>
                <c:pt idx="17384">
                  <c:v>90000</c:v>
                </c:pt>
                <c:pt idx="17385">
                  <c:v>90000</c:v>
                </c:pt>
                <c:pt idx="17386">
                  <c:v>900000</c:v>
                </c:pt>
                <c:pt idx="17387">
                  <c:v>112500</c:v>
                </c:pt>
                <c:pt idx="17388">
                  <c:v>225000</c:v>
                </c:pt>
                <c:pt idx="17389">
                  <c:v>337500</c:v>
                </c:pt>
                <c:pt idx="17390">
                  <c:v>180000</c:v>
                </c:pt>
                <c:pt idx="17391">
                  <c:v>67500</c:v>
                </c:pt>
                <c:pt idx="17392">
                  <c:v>225000</c:v>
                </c:pt>
                <c:pt idx="17393">
                  <c:v>135000</c:v>
                </c:pt>
                <c:pt idx="17394">
                  <c:v>216000</c:v>
                </c:pt>
                <c:pt idx="17395">
                  <c:v>90000</c:v>
                </c:pt>
                <c:pt idx="17396">
                  <c:v>135000</c:v>
                </c:pt>
                <c:pt idx="17397">
                  <c:v>90000</c:v>
                </c:pt>
                <c:pt idx="17398">
                  <c:v>261000</c:v>
                </c:pt>
                <c:pt idx="17399">
                  <c:v>94500</c:v>
                </c:pt>
                <c:pt idx="17400">
                  <c:v>202500</c:v>
                </c:pt>
                <c:pt idx="17401">
                  <c:v>90000</c:v>
                </c:pt>
                <c:pt idx="17402">
                  <c:v>202500</c:v>
                </c:pt>
                <c:pt idx="17403">
                  <c:v>225000</c:v>
                </c:pt>
                <c:pt idx="17404">
                  <c:v>90000</c:v>
                </c:pt>
                <c:pt idx="17405">
                  <c:v>112500</c:v>
                </c:pt>
                <c:pt idx="17406">
                  <c:v>103500</c:v>
                </c:pt>
                <c:pt idx="17407">
                  <c:v>135000</c:v>
                </c:pt>
                <c:pt idx="17408">
                  <c:v>76500</c:v>
                </c:pt>
                <c:pt idx="17409">
                  <c:v>202500</c:v>
                </c:pt>
                <c:pt idx="17410">
                  <c:v>315000</c:v>
                </c:pt>
                <c:pt idx="17411">
                  <c:v>360000</c:v>
                </c:pt>
                <c:pt idx="17412">
                  <c:v>135000</c:v>
                </c:pt>
                <c:pt idx="17413">
                  <c:v>112500</c:v>
                </c:pt>
                <c:pt idx="17414">
                  <c:v>157500</c:v>
                </c:pt>
                <c:pt idx="17415">
                  <c:v>112500</c:v>
                </c:pt>
                <c:pt idx="17416">
                  <c:v>67500</c:v>
                </c:pt>
                <c:pt idx="17417">
                  <c:v>180000</c:v>
                </c:pt>
                <c:pt idx="17418">
                  <c:v>40500</c:v>
                </c:pt>
                <c:pt idx="17419">
                  <c:v>225000</c:v>
                </c:pt>
                <c:pt idx="17420">
                  <c:v>225000</c:v>
                </c:pt>
                <c:pt idx="17421">
                  <c:v>67500</c:v>
                </c:pt>
                <c:pt idx="17422">
                  <c:v>270000</c:v>
                </c:pt>
                <c:pt idx="17423">
                  <c:v>202500</c:v>
                </c:pt>
                <c:pt idx="17424">
                  <c:v>135000</c:v>
                </c:pt>
                <c:pt idx="17425">
                  <c:v>67500</c:v>
                </c:pt>
                <c:pt idx="17426">
                  <c:v>135000</c:v>
                </c:pt>
                <c:pt idx="17427">
                  <c:v>180000</c:v>
                </c:pt>
                <c:pt idx="17428">
                  <c:v>94500</c:v>
                </c:pt>
                <c:pt idx="17429">
                  <c:v>135000</c:v>
                </c:pt>
                <c:pt idx="17430">
                  <c:v>135000</c:v>
                </c:pt>
                <c:pt idx="17431">
                  <c:v>54000</c:v>
                </c:pt>
                <c:pt idx="17432">
                  <c:v>225000</c:v>
                </c:pt>
                <c:pt idx="17433">
                  <c:v>135000</c:v>
                </c:pt>
                <c:pt idx="17434">
                  <c:v>202500</c:v>
                </c:pt>
                <c:pt idx="17435">
                  <c:v>90000</c:v>
                </c:pt>
                <c:pt idx="17436">
                  <c:v>135000</c:v>
                </c:pt>
                <c:pt idx="17437">
                  <c:v>126000</c:v>
                </c:pt>
                <c:pt idx="17438">
                  <c:v>180000</c:v>
                </c:pt>
                <c:pt idx="17439">
                  <c:v>180000</c:v>
                </c:pt>
                <c:pt idx="17440">
                  <c:v>270000</c:v>
                </c:pt>
                <c:pt idx="17441">
                  <c:v>81000</c:v>
                </c:pt>
                <c:pt idx="17442">
                  <c:v>157500</c:v>
                </c:pt>
                <c:pt idx="17443">
                  <c:v>54000</c:v>
                </c:pt>
                <c:pt idx="17444">
                  <c:v>247500</c:v>
                </c:pt>
                <c:pt idx="17445">
                  <c:v>126000</c:v>
                </c:pt>
                <c:pt idx="17446">
                  <c:v>45000</c:v>
                </c:pt>
                <c:pt idx="17447">
                  <c:v>225000</c:v>
                </c:pt>
                <c:pt idx="17448">
                  <c:v>405000</c:v>
                </c:pt>
                <c:pt idx="17449">
                  <c:v>112500</c:v>
                </c:pt>
                <c:pt idx="17450">
                  <c:v>157500</c:v>
                </c:pt>
                <c:pt idx="17451">
                  <c:v>171000</c:v>
                </c:pt>
                <c:pt idx="17452">
                  <c:v>135000</c:v>
                </c:pt>
                <c:pt idx="17453">
                  <c:v>315000</c:v>
                </c:pt>
                <c:pt idx="17454">
                  <c:v>112500</c:v>
                </c:pt>
                <c:pt idx="17455">
                  <c:v>153000</c:v>
                </c:pt>
                <c:pt idx="17456">
                  <c:v>225000</c:v>
                </c:pt>
                <c:pt idx="17457">
                  <c:v>180000</c:v>
                </c:pt>
                <c:pt idx="17458">
                  <c:v>270000</c:v>
                </c:pt>
                <c:pt idx="17459">
                  <c:v>135000</c:v>
                </c:pt>
                <c:pt idx="17460">
                  <c:v>117000</c:v>
                </c:pt>
                <c:pt idx="17461">
                  <c:v>112500</c:v>
                </c:pt>
                <c:pt idx="17462">
                  <c:v>112500</c:v>
                </c:pt>
                <c:pt idx="17463">
                  <c:v>270000</c:v>
                </c:pt>
                <c:pt idx="17464">
                  <c:v>135000</c:v>
                </c:pt>
                <c:pt idx="17465">
                  <c:v>112500</c:v>
                </c:pt>
                <c:pt idx="17466">
                  <c:v>360000</c:v>
                </c:pt>
                <c:pt idx="17467">
                  <c:v>135000</c:v>
                </c:pt>
                <c:pt idx="17468">
                  <c:v>270000</c:v>
                </c:pt>
                <c:pt idx="17469">
                  <c:v>112500</c:v>
                </c:pt>
                <c:pt idx="17470">
                  <c:v>109350</c:v>
                </c:pt>
                <c:pt idx="17471">
                  <c:v>157500</c:v>
                </c:pt>
                <c:pt idx="17472">
                  <c:v>135000</c:v>
                </c:pt>
                <c:pt idx="17473">
                  <c:v>225000</c:v>
                </c:pt>
                <c:pt idx="17474">
                  <c:v>112500</c:v>
                </c:pt>
                <c:pt idx="17475">
                  <c:v>157500</c:v>
                </c:pt>
                <c:pt idx="17476">
                  <c:v>135000</c:v>
                </c:pt>
                <c:pt idx="17477">
                  <c:v>134995.5</c:v>
                </c:pt>
                <c:pt idx="17478">
                  <c:v>135000</c:v>
                </c:pt>
                <c:pt idx="17479">
                  <c:v>112500</c:v>
                </c:pt>
                <c:pt idx="17480">
                  <c:v>180000</c:v>
                </c:pt>
                <c:pt idx="17481">
                  <c:v>225000</c:v>
                </c:pt>
                <c:pt idx="17482">
                  <c:v>180000</c:v>
                </c:pt>
                <c:pt idx="17483">
                  <c:v>135000</c:v>
                </c:pt>
                <c:pt idx="17484">
                  <c:v>112500</c:v>
                </c:pt>
                <c:pt idx="17485">
                  <c:v>135000</c:v>
                </c:pt>
                <c:pt idx="17486">
                  <c:v>42750</c:v>
                </c:pt>
                <c:pt idx="17487">
                  <c:v>225000</c:v>
                </c:pt>
                <c:pt idx="17488">
                  <c:v>135000</c:v>
                </c:pt>
                <c:pt idx="17489">
                  <c:v>202500</c:v>
                </c:pt>
                <c:pt idx="17490">
                  <c:v>180000</c:v>
                </c:pt>
                <c:pt idx="17491">
                  <c:v>148500</c:v>
                </c:pt>
                <c:pt idx="17492">
                  <c:v>225000</c:v>
                </c:pt>
                <c:pt idx="17493">
                  <c:v>157500</c:v>
                </c:pt>
                <c:pt idx="17494">
                  <c:v>135000</c:v>
                </c:pt>
                <c:pt idx="17495">
                  <c:v>481500</c:v>
                </c:pt>
                <c:pt idx="17496">
                  <c:v>112500</c:v>
                </c:pt>
                <c:pt idx="17497">
                  <c:v>90000</c:v>
                </c:pt>
                <c:pt idx="17498">
                  <c:v>202500</c:v>
                </c:pt>
                <c:pt idx="17499">
                  <c:v>135000</c:v>
                </c:pt>
                <c:pt idx="17500">
                  <c:v>315000</c:v>
                </c:pt>
                <c:pt idx="17501">
                  <c:v>54000</c:v>
                </c:pt>
                <c:pt idx="17502">
                  <c:v>94500</c:v>
                </c:pt>
                <c:pt idx="17503">
                  <c:v>220500</c:v>
                </c:pt>
                <c:pt idx="17504">
                  <c:v>202500</c:v>
                </c:pt>
                <c:pt idx="17505">
                  <c:v>135000</c:v>
                </c:pt>
                <c:pt idx="17506">
                  <c:v>270000</c:v>
                </c:pt>
                <c:pt idx="17507">
                  <c:v>96750</c:v>
                </c:pt>
                <c:pt idx="17508">
                  <c:v>135000</c:v>
                </c:pt>
                <c:pt idx="17509">
                  <c:v>90000</c:v>
                </c:pt>
                <c:pt idx="17510">
                  <c:v>117000</c:v>
                </c:pt>
                <c:pt idx="17511">
                  <c:v>90000</c:v>
                </c:pt>
                <c:pt idx="17512">
                  <c:v>117000</c:v>
                </c:pt>
                <c:pt idx="17513">
                  <c:v>130500</c:v>
                </c:pt>
                <c:pt idx="17514">
                  <c:v>112500</c:v>
                </c:pt>
                <c:pt idx="17515">
                  <c:v>94500</c:v>
                </c:pt>
                <c:pt idx="17516">
                  <c:v>103500</c:v>
                </c:pt>
                <c:pt idx="17517">
                  <c:v>112500</c:v>
                </c:pt>
                <c:pt idx="17518">
                  <c:v>67500</c:v>
                </c:pt>
                <c:pt idx="17519">
                  <c:v>157500</c:v>
                </c:pt>
                <c:pt idx="17520">
                  <c:v>157500</c:v>
                </c:pt>
                <c:pt idx="17521">
                  <c:v>67500</c:v>
                </c:pt>
                <c:pt idx="17522">
                  <c:v>90000</c:v>
                </c:pt>
                <c:pt idx="17523">
                  <c:v>675000</c:v>
                </c:pt>
                <c:pt idx="17524">
                  <c:v>112500</c:v>
                </c:pt>
                <c:pt idx="17525">
                  <c:v>58500</c:v>
                </c:pt>
                <c:pt idx="17526">
                  <c:v>180000</c:v>
                </c:pt>
                <c:pt idx="17527">
                  <c:v>202500</c:v>
                </c:pt>
                <c:pt idx="17528">
                  <c:v>90000</c:v>
                </c:pt>
                <c:pt idx="17529">
                  <c:v>247500</c:v>
                </c:pt>
                <c:pt idx="17530">
                  <c:v>157500</c:v>
                </c:pt>
                <c:pt idx="17531">
                  <c:v>135000</c:v>
                </c:pt>
                <c:pt idx="17532">
                  <c:v>217908</c:v>
                </c:pt>
                <c:pt idx="17533">
                  <c:v>225000</c:v>
                </c:pt>
                <c:pt idx="17534">
                  <c:v>180000</c:v>
                </c:pt>
                <c:pt idx="17535">
                  <c:v>247500</c:v>
                </c:pt>
                <c:pt idx="17536">
                  <c:v>189000</c:v>
                </c:pt>
                <c:pt idx="17537">
                  <c:v>225000</c:v>
                </c:pt>
                <c:pt idx="17538">
                  <c:v>198000</c:v>
                </c:pt>
                <c:pt idx="17539">
                  <c:v>180000</c:v>
                </c:pt>
                <c:pt idx="17540">
                  <c:v>45000</c:v>
                </c:pt>
                <c:pt idx="17541">
                  <c:v>216000</c:v>
                </c:pt>
                <c:pt idx="17542">
                  <c:v>243000</c:v>
                </c:pt>
                <c:pt idx="17543">
                  <c:v>45000</c:v>
                </c:pt>
                <c:pt idx="17544">
                  <c:v>80100</c:v>
                </c:pt>
                <c:pt idx="17545">
                  <c:v>166500</c:v>
                </c:pt>
                <c:pt idx="17546">
                  <c:v>153000</c:v>
                </c:pt>
                <c:pt idx="17547">
                  <c:v>81000</c:v>
                </c:pt>
                <c:pt idx="17548">
                  <c:v>112500</c:v>
                </c:pt>
                <c:pt idx="17549">
                  <c:v>180000</c:v>
                </c:pt>
                <c:pt idx="17550">
                  <c:v>270000</c:v>
                </c:pt>
                <c:pt idx="17551">
                  <c:v>90000</c:v>
                </c:pt>
                <c:pt idx="17552">
                  <c:v>157500</c:v>
                </c:pt>
                <c:pt idx="17553">
                  <c:v>180000</c:v>
                </c:pt>
                <c:pt idx="17554">
                  <c:v>180000</c:v>
                </c:pt>
                <c:pt idx="17555">
                  <c:v>166500</c:v>
                </c:pt>
                <c:pt idx="17556">
                  <c:v>67500</c:v>
                </c:pt>
                <c:pt idx="17557">
                  <c:v>180000</c:v>
                </c:pt>
                <c:pt idx="17558">
                  <c:v>108000</c:v>
                </c:pt>
                <c:pt idx="17559">
                  <c:v>90000</c:v>
                </c:pt>
                <c:pt idx="17560">
                  <c:v>63000</c:v>
                </c:pt>
                <c:pt idx="17561">
                  <c:v>270000</c:v>
                </c:pt>
                <c:pt idx="17562">
                  <c:v>202500</c:v>
                </c:pt>
                <c:pt idx="17563">
                  <c:v>180000</c:v>
                </c:pt>
                <c:pt idx="17564">
                  <c:v>247500</c:v>
                </c:pt>
                <c:pt idx="17565">
                  <c:v>135000</c:v>
                </c:pt>
                <c:pt idx="17566">
                  <c:v>49500</c:v>
                </c:pt>
                <c:pt idx="17567">
                  <c:v>49500</c:v>
                </c:pt>
                <c:pt idx="17568">
                  <c:v>283500</c:v>
                </c:pt>
                <c:pt idx="17569">
                  <c:v>315000</c:v>
                </c:pt>
                <c:pt idx="17570">
                  <c:v>157500</c:v>
                </c:pt>
                <c:pt idx="17571">
                  <c:v>180000</c:v>
                </c:pt>
                <c:pt idx="17572">
                  <c:v>180000</c:v>
                </c:pt>
                <c:pt idx="17573">
                  <c:v>112500</c:v>
                </c:pt>
                <c:pt idx="17574">
                  <c:v>157500</c:v>
                </c:pt>
                <c:pt idx="17575">
                  <c:v>157500</c:v>
                </c:pt>
                <c:pt idx="17576">
                  <c:v>135000</c:v>
                </c:pt>
                <c:pt idx="17577">
                  <c:v>180000</c:v>
                </c:pt>
                <c:pt idx="17578">
                  <c:v>270000</c:v>
                </c:pt>
                <c:pt idx="17579">
                  <c:v>67500</c:v>
                </c:pt>
                <c:pt idx="17580">
                  <c:v>81000</c:v>
                </c:pt>
                <c:pt idx="17581">
                  <c:v>247500</c:v>
                </c:pt>
                <c:pt idx="17582">
                  <c:v>90000</c:v>
                </c:pt>
                <c:pt idx="17583">
                  <c:v>157500</c:v>
                </c:pt>
                <c:pt idx="17584">
                  <c:v>108000</c:v>
                </c:pt>
                <c:pt idx="17585">
                  <c:v>90000</c:v>
                </c:pt>
                <c:pt idx="17586">
                  <c:v>225000</c:v>
                </c:pt>
                <c:pt idx="17587">
                  <c:v>117000</c:v>
                </c:pt>
                <c:pt idx="17588">
                  <c:v>207000</c:v>
                </c:pt>
                <c:pt idx="17589">
                  <c:v>135000</c:v>
                </c:pt>
                <c:pt idx="17590">
                  <c:v>135000</c:v>
                </c:pt>
                <c:pt idx="17591">
                  <c:v>292500</c:v>
                </c:pt>
                <c:pt idx="17592">
                  <c:v>81000</c:v>
                </c:pt>
                <c:pt idx="17593">
                  <c:v>157500</c:v>
                </c:pt>
                <c:pt idx="17594">
                  <c:v>247500</c:v>
                </c:pt>
                <c:pt idx="17595">
                  <c:v>67500</c:v>
                </c:pt>
                <c:pt idx="17596">
                  <c:v>148500</c:v>
                </c:pt>
                <c:pt idx="17597">
                  <c:v>180000</c:v>
                </c:pt>
                <c:pt idx="17598">
                  <c:v>157500</c:v>
                </c:pt>
                <c:pt idx="17599">
                  <c:v>315000</c:v>
                </c:pt>
                <c:pt idx="17600">
                  <c:v>180000</c:v>
                </c:pt>
                <c:pt idx="17601">
                  <c:v>135000</c:v>
                </c:pt>
                <c:pt idx="17602">
                  <c:v>99000</c:v>
                </c:pt>
                <c:pt idx="17603">
                  <c:v>112500</c:v>
                </c:pt>
                <c:pt idx="17604">
                  <c:v>90000</c:v>
                </c:pt>
                <c:pt idx="17605">
                  <c:v>157500</c:v>
                </c:pt>
                <c:pt idx="17606">
                  <c:v>135000</c:v>
                </c:pt>
                <c:pt idx="17607">
                  <c:v>207000</c:v>
                </c:pt>
                <c:pt idx="17608">
                  <c:v>180000</c:v>
                </c:pt>
                <c:pt idx="17609">
                  <c:v>135000</c:v>
                </c:pt>
                <c:pt idx="17610">
                  <c:v>225000</c:v>
                </c:pt>
                <c:pt idx="17611">
                  <c:v>202500</c:v>
                </c:pt>
                <c:pt idx="17612">
                  <c:v>202500</c:v>
                </c:pt>
                <c:pt idx="17613">
                  <c:v>225000</c:v>
                </c:pt>
                <c:pt idx="17614">
                  <c:v>112500</c:v>
                </c:pt>
                <c:pt idx="17615">
                  <c:v>87750</c:v>
                </c:pt>
                <c:pt idx="17616">
                  <c:v>81000</c:v>
                </c:pt>
                <c:pt idx="17617">
                  <c:v>360000</c:v>
                </c:pt>
                <c:pt idx="17618">
                  <c:v>180000</c:v>
                </c:pt>
                <c:pt idx="17619">
                  <c:v>225000</c:v>
                </c:pt>
                <c:pt idx="17620">
                  <c:v>225000</c:v>
                </c:pt>
                <c:pt idx="17621">
                  <c:v>106650</c:v>
                </c:pt>
                <c:pt idx="17622">
                  <c:v>225000</c:v>
                </c:pt>
                <c:pt idx="17623">
                  <c:v>180000</c:v>
                </c:pt>
                <c:pt idx="17624">
                  <c:v>126000</c:v>
                </c:pt>
                <c:pt idx="17625">
                  <c:v>135000</c:v>
                </c:pt>
                <c:pt idx="17626">
                  <c:v>157500</c:v>
                </c:pt>
                <c:pt idx="17627">
                  <c:v>202500</c:v>
                </c:pt>
                <c:pt idx="17628">
                  <c:v>202500</c:v>
                </c:pt>
                <c:pt idx="17629">
                  <c:v>54000</c:v>
                </c:pt>
                <c:pt idx="17630">
                  <c:v>202500</c:v>
                </c:pt>
                <c:pt idx="17631">
                  <c:v>135000</c:v>
                </c:pt>
                <c:pt idx="17632">
                  <c:v>135000</c:v>
                </c:pt>
                <c:pt idx="17633">
                  <c:v>135000</c:v>
                </c:pt>
                <c:pt idx="17634">
                  <c:v>67500</c:v>
                </c:pt>
                <c:pt idx="17635">
                  <c:v>112500</c:v>
                </c:pt>
                <c:pt idx="17636">
                  <c:v>135000</c:v>
                </c:pt>
                <c:pt idx="17637">
                  <c:v>69750</c:v>
                </c:pt>
                <c:pt idx="17638">
                  <c:v>112500</c:v>
                </c:pt>
                <c:pt idx="17639">
                  <c:v>360000</c:v>
                </c:pt>
                <c:pt idx="17640">
                  <c:v>139500</c:v>
                </c:pt>
                <c:pt idx="17641">
                  <c:v>202500</c:v>
                </c:pt>
                <c:pt idx="17642">
                  <c:v>67500</c:v>
                </c:pt>
                <c:pt idx="17643">
                  <c:v>90000</c:v>
                </c:pt>
                <c:pt idx="17644">
                  <c:v>315000</c:v>
                </c:pt>
                <c:pt idx="17645">
                  <c:v>207000</c:v>
                </c:pt>
                <c:pt idx="17646">
                  <c:v>135000</c:v>
                </c:pt>
                <c:pt idx="17647">
                  <c:v>135000</c:v>
                </c:pt>
                <c:pt idx="17648">
                  <c:v>135000</c:v>
                </c:pt>
                <c:pt idx="17649">
                  <c:v>112500</c:v>
                </c:pt>
                <c:pt idx="17650">
                  <c:v>112500</c:v>
                </c:pt>
                <c:pt idx="17651">
                  <c:v>135000</c:v>
                </c:pt>
                <c:pt idx="17652">
                  <c:v>135000</c:v>
                </c:pt>
                <c:pt idx="17653">
                  <c:v>121500</c:v>
                </c:pt>
                <c:pt idx="17654">
                  <c:v>90000</c:v>
                </c:pt>
                <c:pt idx="17655">
                  <c:v>180000</c:v>
                </c:pt>
                <c:pt idx="17656">
                  <c:v>157500</c:v>
                </c:pt>
                <c:pt idx="17657">
                  <c:v>135000</c:v>
                </c:pt>
                <c:pt idx="17658">
                  <c:v>202500</c:v>
                </c:pt>
                <c:pt idx="17659">
                  <c:v>112500</c:v>
                </c:pt>
                <c:pt idx="17660">
                  <c:v>270000</c:v>
                </c:pt>
                <c:pt idx="17661">
                  <c:v>193500</c:v>
                </c:pt>
                <c:pt idx="17662">
                  <c:v>90000</c:v>
                </c:pt>
                <c:pt idx="17663">
                  <c:v>112500</c:v>
                </c:pt>
                <c:pt idx="17664">
                  <c:v>225000</c:v>
                </c:pt>
                <c:pt idx="17665">
                  <c:v>225000</c:v>
                </c:pt>
                <c:pt idx="17666">
                  <c:v>247500</c:v>
                </c:pt>
                <c:pt idx="17667">
                  <c:v>225000</c:v>
                </c:pt>
                <c:pt idx="17668">
                  <c:v>135000</c:v>
                </c:pt>
                <c:pt idx="17669">
                  <c:v>135000</c:v>
                </c:pt>
                <c:pt idx="17670">
                  <c:v>90000</c:v>
                </c:pt>
                <c:pt idx="17671">
                  <c:v>135000</c:v>
                </c:pt>
                <c:pt idx="17672">
                  <c:v>202500</c:v>
                </c:pt>
                <c:pt idx="17673">
                  <c:v>67500</c:v>
                </c:pt>
                <c:pt idx="17674">
                  <c:v>112500</c:v>
                </c:pt>
                <c:pt idx="17675">
                  <c:v>135000</c:v>
                </c:pt>
                <c:pt idx="17676">
                  <c:v>112500</c:v>
                </c:pt>
                <c:pt idx="17677">
                  <c:v>112500</c:v>
                </c:pt>
                <c:pt idx="17678">
                  <c:v>225000</c:v>
                </c:pt>
                <c:pt idx="17679">
                  <c:v>202500</c:v>
                </c:pt>
                <c:pt idx="17680">
                  <c:v>225000</c:v>
                </c:pt>
                <c:pt idx="17681">
                  <c:v>135000</c:v>
                </c:pt>
                <c:pt idx="17682">
                  <c:v>112500</c:v>
                </c:pt>
                <c:pt idx="17683">
                  <c:v>94500</c:v>
                </c:pt>
                <c:pt idx="17684">
                  <c:v>202500</c:v>
                </c:pt>
                <c:pt idx="17685">
                  <c:v>135000</c:v>
                </c:pt>
                <c:pt idx="17686">
                  <c:v>238500</c:v>
                </c:pt>
                <c:pt idx="17687">
                  <c:v>112500</c:v>
                </c:pt>
                <c:pt idx="17688">
                  <c:v>109800</c:v>
                </c:pt>
                <c:pt idx="17689">
                  <c:v>243000</c:v>
                </c:pt>
                <c:pt idx="17690">
                  <c:v>72000</c:v>
                </c:pt>
                <c:pt idx="17691">
                  <c:v>135000</c:v>
                </c:pt>
                <c:pt idx="17692">
                  <c:v>247500</c:v>
                </c:pt>
                <c:pt idx="17693">
                  <c:v>135000</c:v>
                </c:pt>
                <c:pt idx="17694">
                  <c:v>157500</c:v>
                </c:pt>
                <c:pt idx="17695">
                  <c:v>90000</c:v>
                </c:pt>
                <c:pt idx="17696">
                  <c:v>99000</c:v>
                </c:pt>
                <c:pt idx="17697">
                  <c:v>94500</c:v>
                </c:pt>
                <c:pt idx="17698">
                  <c:v>76500</c:v>
                </c:pt>
                <c:pt idx="17699">
                  <c:v>157500</c:v>
                </c:pt>
                <c:pt idx="17700">
                  <c:v>112500</c:v>
                </c:pt>
                <c:pt idx="17701">
                  <c:v>148500</c:v>
                </c:pt>
                <c:pt idx="17702">
                  <c:v>144000</c:v>
                </c:pt>
                <c:pt idx="17703">
                  <c:v>225000</c:v>
                </c:pt>
                <c:pt idx="17704">
                  <c:v>157500</c:v>
                </c:pt>
                <c:pt idx="17705">
                  <c:v>108000</c:v>
                </c:pt>
                <c:pt idx="17706">
                  <c:v>157500</c:v>
                </c:pt>
                <c:pt idx="17707">
                  <c:v>112500</c:v>
                </c:pt>
                <c:pt idx="17708">
                  <c:v>247500</c:v>
                </c:pt>
                <c:pt idx="17709">
                  <c:v>135000</c:v>
                </c:pt>
                <c:pt idx="17710">
                  <c:v>180000</c:v>
                </c:pt>
                <c:pt idx="17711">
                  <c:v>270000</c:v>
                </c:pt>
                <c:pt idx="17712">
                  <c:v>90000</c:v>
                </c:pt>
                <c:pt idx="17713">
                  <c:v>202500</c:v>
                </c:pt>
                <c:pt idx="17714">
                  <c:v>67500</c:v>
                </c:pt>
                <c:pt idx="17715">
                  <c:v>112500</c:v>
                </c:pt>
                <c:pt idx="17716">
                  <c:v>157500</c:v>
                </c:pt>
                <c:pt idx="17717">
                  <c:v>112500</c:v>
                </c:pt>
                <c:pt idx="17718">
                  <c:v>180000</c:v>
                </c:pt>
                <c:pt idx="17719">
                  <c:v>90000</c:v>
                </c:pt>
                <c:pt idx="17720">
                  <c:v>247500</c:v>
                </c:pt>
                <c:pt idx="17721">
                  <c:v>202500</c:v>
                </c:pt>
                <c:pt idx="17722">
                  <c:v>157500</c:v>
                </c:pt>
                <c:pt idx="17723">
                  <c:v>202500</c:v>
                </c:pt>
                <c:pt idx="17724">
                  <c:v>153000</c:v>
                </c:pt>
                <c:pt idx="17725">
                  <c:v>108000</c:v>
                </c:pt>
                <c:pt idx="17726">
                  <c:v>225000</c:v>
                </c:pt>
                <c:pt idx="17727">
                  <c:v>180000</c:v>
                </c:pt>
                <c:pt idx="17728">
                  <c:v>135000</c:v>
                </c:pt>
                <c:pt idx="17729">
                  <c:v>90000</c:v>
                </c:pt>
                <c:pt idx="17730">
                  <c:v>202500</c:v>
                </c:pt>
                <c:pt idx="17731">
                  <c:v>112500</c:v>
                </c:pt>
                <c:pt idx="17732">
                  <c:v>63000</c:v>
                </c:pt>
                <c:pt idx="17733">
                  <c:v>180000</c:v>
                </c:pt>
                <c:pt idx="17734">
                  <c:v>157500</c:v>
                </c:pt>
                <c:pt idx="17735">
                  <c:v>157500</c:v>
                </c:pt>
                <c:pt idx="17736">
                  <c:v>189000</c:v>
                </c:pt>
                <c:pt idx="17737">
                  <c:v>540000</c:v>
                </c:pt>
                <c:pt idx="17738">
                  <c:v>292500</c:v>
                </c:pt>
                <c:pt idx="17739">
                  <c:v>85500</c:v>
                </c:pt>
                <c:pt idx="17740">
                  <c:v>180000</c:v>
                </c:pt>
                <c:pt idx="17741">
                  <c:v>135000</c:v>
                </c:pt>
                <c:pt idx="17742">
                  <c:v>387000</c:v>
                </c:pt>
                <c:pt idx="17743">
                  <c:v>315000</c:v>
                </c:pt>
                <c:pt idx="17744">
                  <c:v>90000</c:v>
                </c:pt>
                <c:pt idx="17745">
                  <c:v>166500</c:v>
                </c:pt>
                <c:pt idx="17746">
                  <c:v>135000</c:v>
                </c:pt>
                <c:pt idx="17747">
                  <c:v>67500</c:v>
                </c:pt>
                <c:pt idx="17748">
                  <c:v>112500</c:v>
                </c:pt>
                <c:pt idx="17749">
                  <c:v>135000</c:v>
                </c:pt>
                <c:pt idx="17750">
                  <c:v>103500</c:v>
                </c:pt>
                <c:pt idx="17751">
                  <c:v>157500</c:v>
                </c:pt>
                <c:pt idx="17752">
                  <c:v>247500</c:v>
                </c:pt>
                <c:pt idx="17753">
                  <c:v>90000</c:v>
                </c:pt>
                <c:pt idx="17754">
                  <c:v>157500</c:v>
                </c:pt>
                <c:pt idx="17755">
                  <c:v>112500</c:v>
                </c:pt>
                <c:pt idx="17756">
                  <c:v>54000</c:v>
                </c:pt>
                <c:pt idx="17757">
                  <c:v>225000</c:v>
                </c:pt>
                <c:pt idx="17758">
                  <c:v>112500</c:v>
                </c:pt>
                <c:pt idx="17759">
                  <c:v>202500</c:v>
                </c:pt>
                <c:pt idx="17760">
                  <c:v>68400</c:v>
                </c:pt>
                <c:pt idx="17761">
                  <c:v>103500</c:v>
                </c:pt>
                <c:pt idx="17762">
                  <c:v>180000</c:v>
                </c:pt>
                <c:pt idx="17763">
                  <c:v>135000</c:v>
                </c:pt>
                <c:pt idx="17764">
                  <c:v>225000</c:v>
                </c:pt>
                <c:pt idx="17765">
                  <c:v>157500</c:v>
                </c:pt>
                <c:pt idx="17766">
                  <c:v>112500</c:v>
                </c:pt>
                <c:pt idx="17767">
                  <c:v>135000</c:v>
                </c:pt>
                <c:pt idx="17768">
                  <c:v>90000</c:v>
                </c:pt>
                <c:pt idx="17769">
                  <c:v>270000</c:v>
                </c:pt>
                <c:pt idx="17770">
                  <c:v>67500</c:v>
                </c:pt>
                <c:pt idx="17771">
                  <c:v>135000</c:v>
                </c:pt>
                <c:pt idx="17772">
                  <c:v>99000</c:v>
                </c:pt>
                <c:pt idx="17773">
                  <c:v>130500</c:v>
                </c:pt>
                <c:pt idx="17774">
                  <c:v>360000</c:v>
                </c:pt>
                <c:pt idx="17775">
                  <c:v>202500</c:v>
                </c:pt>
                <c:pt idx="17776">
                  <c:v>135000</c:v>
                </c:pt>
                <c:pt idx="17777">
                  <c:v>121500</c:v>
                </c:pt>
                <c:pt idx="17778">
                  <c:v>135000</c:v>
                </c:pt>
                <c:pt idx="17779">
                  <c:v>135000</c:v>
                </c:pt>
                <c:pt idx="17780">
                  <c:v>135000</c:v>
                </c:pt>
                <c:pt idx="17781">
                  <c:v>225000</c:v>
                </c:pt>
                <c:pt idx="17782">
                  <c:v>180000</c:v>
                </c:pt>
                <c:pt idx="17783">
                  <c:v>477000</c:v>
                </c:pt>
                <c:pt idx="17784">
                  <c:v>144000</c:v>
                </c:pt>
                <c:pt idx="17785">
                  <c:v>58500</c:v>
                </c:pt>
                <c:pt idx="17786">
                  <c:v>166500</c:v>
                </c:pt>
                <c:pt idx="17787">
                  <c:v>225000</c:v>
                </c:pt>
                <c:pt idx="17788">
                  <c:v>90000</c:v>
                </c:pt>
                <c:pt idx="17789">
                  <c:v>202500</c:v>
                </c:pt>
                <c:pt idx="17790">
                  <c:v>225000</c:v>
                </c:pt>
                <c:pt idx="17791">
                  <c:v>315000</c:v>
                </c:pt>
                <c:pt idx="17792">
                  <c:v>247500</c:v>
                </c:pt>
                <c:pt idx="17793">
                  <c:v>405000</c:v>
                </c:pt>
                <c:pt idx="17794">
                  <c:v>90000</c:v>
                </c:pt>
                <c:pt idx="17795">
                  <c:v>180000</c:v>
                </c:pt>
                <c:pt idx="17796">
                  <c:v>112500</c:v>
                </c:pt>
                <c:pt idx="17797">
                  <c:v>94500</c:v>
                </c:pt>
                <c:pt idx="17798">
                  <c:v>99000</c:v>
                </c:pt>
                <c:pt idx="17799">
                  <c:v>382500</c:v>
                </c:pt>
                <c:pt idx="17800">
                  <c:v>225000</c:v>
                </c:pt>
                <c:pt idx="17801">
                  <c:v>81373.5</c:v>
                </c:pt>
                <c:pt idx="17802">
                  <c:v>135000</c:v>
                </c:pt>
                <c:pt idx="17803">
                  <c:v>135000</c:v>
                </c:pt>
                <c:pt idx="17804">
                  <c:v>90000</c:v>
                </c:pt>
                <c:pt idx="17805">
                  <c:v>292500</c:v>
                </c:pt>
                <c:pt idx="17806">
                  <c:v>153000</c:v>
                </c:pt>
                <c:pt idx="17807">
                  <c:v>90000</c:v>
                </c:pt>
                <c:pt idx="17808">
                  <c:v>157500</c:v>
                </c:pt>
                <c:pt idx="17809">
                  <c:v>112500</c:v>
                </c:pt>
                <c:pt idx="17810">
                  <c:v>52200</c:v>
                </c:pt>
                <c:pt idx="17811">
                  <c:v>216000</c:v>
                </c:pt>
                <c:pt idx="17812">
                  <c:v>81000</c:v>
                </c:pt>
                <c:pt idx="17813">
                  <c:v>216000</c:v>
                </c:pt>
                <c:pt idx="17814">
                  <c:v>225000</c:v>
                </c:pt>
                <c:pt idx="17815">
                  <c:v>112500</c:v>
                </c:pt>
                <c:pt idx="17816">
                  <c:v>315000</c:v>
                </c:pt>
                <c:pt idx="17817">
                  <c:v>247500</c:v>
                </c:pt>
                <c:pt idx="17818">
                  <c:v>112500</c:v>
                </c:pt>
                <c:pt idx="17819">
                  <c:v>202500</c:v>
                </c:pt>
                <c:pt idx="17820">
                  <c:v>90000</c:v>
                </c:pt>
                <c:pt idx="17821">
                  <c:v>94500</c:v>
                </c:pt>
                <c:pt idx="17822">
                  <c:v>112500</c:v>
                </c:pt>
                <c:pt idx="17823">
                  <c:v>72000</c:v>
                </c:pt>
                <c:pt idx="17824">
                  <c:v>81000</c:v>
                </c:pt>
                <c:pt idx="17825">
                  <c:v>90000</c:v>
                </c:pt>
                <c:pt idx="17826">
                  <c:v>135000</c:v>
                </c:pt>
                <c:pt idx="17827">
                  <c:v>135000</c:v>
                </c:pt>
                <c:pt idx="17828">
                  <c:v>112500</c:v>
                </c:pt>
                <c:pt idx="17829">
                  <c:v>315000</c:v>
                </c:pt>
                <c:pt idx="17830">
                  <c:v>171000</c:v>
                </c:pt>
                <c:pt idx="17831">
                  <c:v>126000</c:v>
                </c:pt>
                <c:pt idx="17832">
                  <c:v>90000</c:v>
                </c:pt>
                <c:pt idx="17833">
                  <c:v>90000</c:v>
                </c:pt>
                <c:pt idx="17834">
                  <c:v>90000</c:v>
                </c:pt>
                <c:pt idx="17835">
                  <c:v>135000</c:v>
                </c:pt>
                <c:pt idx="17836">
                  <c:v>126000</c:v>
                </c:pt>
                <c:pt idx="17837">
                  <c:v>121500</c:v>
                </c:pt>
                <c:pt idx="17838">
                  <c:v>112500</c:v>
                </c:pt>
                <c:pt idx="17839">
                  <c:v>180000</c:v>
                </c:pt>
                <c:pt idx="17840">
                  <c:v>90000</c:v>
                </c:pt>
                <c:pt idx="17841">
                  <c:v>90000</c:v>
                </c:pt>
                <c:pt idx="17842">
                  <c:v>211500</c:v>
                </c:pt>
                <c:pt idx="17843">
                  <c:v>112500</c:v>
                </c:pt>
                <c:pt idx="17844">
                  <c:v>360000</c:v>
                </c:pt>
                <c:pt idx="17845">
                  <c:v>135000</c:v>
                </c:pt>
                <c:pt idx="17846">
                  <c:v>315000</c:v>
                </c:pt>
                <c:pt idx="17847">
                  <c:v>135000</c:v>
                </c:pt>
                <c:pt idx="17848">
                  <c:v>171000</c:v>
                </c:pt>
                <c:pt idx="17849">
                  <c:v>405000</c:v>
                </c:pt>
                <c:pt idx="17850">
                  <c:v>202500</c:v>
                </c:pt>
                <c:pt idx="17851">
                  <c:v>99000</c:v>
                </c:pt>
                <c:pt idx="17852">
                  <c:v>112500</c:v>
                </c:pt>
                <c:pt idx="17853">
                  <c:v>315000</c:v>
                </c:pt>
                <c:pt idx="17854">
                  <c:v>81000</c:v>
                </c:pt>
                <c:pt idx="17855">
                  <c:v>94500</c:v>
                </c:pt>
                <c:pt idx="17856">
                  <c:v>202500</c:v>
                </c:pt>
                <c:pt idx="17857">
                  <c:v>144900</c:v>
                </c:pt>
                <c:pt idx="17858">
                  <c:v>157500</c:v>
                </c:pt>
                <c:pt idx="17859">
                  <c:v>157500</c:v>
                </c:pt>
                <c:pt idx="17860">
                  <c:v>157500</c:v>
                </c:pt>
                <c:pt idx="17861">
                  <c:v>180000</c:v>
                </c:pt>
                <c:pt idx="17862">
                  <c:v>355500</c:v>
                </c:pt>
                <c:pt idx="17863">
                  <c:v>112500</c:v>
                </c:pt>
                <c:pt idx="17864">
                  <c:v>315000</c:v>
                </c:pt>
                <c:pt idx="17865">
                  <c:v>112500</c:v>
                </c:pt>
                <c:pt idx="17866">
                  <c:v>202500</c:v>
                </c:pt>
                <c:pt idx="17867">
                  <c:v>180000</c:v>
                </c:pt>
                <c:pt idx="17868">
                  <c:v>135000</c:v>
                </c:pt>
                <c:pt idx="17869">
                  <c:v>90000</c:v>
                </c:pt>
                <c:pt idx="17870">
                  <c:v>45000</c:v>
                </c:pt>
                <c:pt idx="17871">
                  <c:v>157500</c:v>
                </c:pt>
                <c:pt idx="17872">
                  <c:v>180000</c:v>
                </c:pt>
                <c:pt idx="17873">
                  <c:v>121500</c:v>
                </c:pt>
                <c:pt idx="17874">
                  <c:v>382500</c:v>
                </c:pt>
                <c:pt idx="17875">
                  <c:v>360000</c:v>
                </c:pt>
                <c:pt idx="17876">
                  <c:v>90000</c:v>
                </c:pt>
                <c:pt idx="17877">
                  <c:v>180000</c:v>
                </c:pt>
                <c:pt idx="17878">
                  <c:v>112500</c:v>
                </c:pt>
                <c:pt idx="17879">
                  <c:v>157500</c:v>
                </c:pt>
                <c:pt idx="17880">
                  <c:v>121500</c:v>
                </c:pt>
                <c:pt idx="17881">
                  <c:v>112500</c:v>
                </c:pt>
                <c:pt idx="17882">
                  <c:v>135000</c:v>
                </c:pt>
                <c:pt idx="17883">
                  <c:v>126000</c:v>
                </c:pt>
                <c:pt idx="17884">
                  <c:v>83250</c:v>
                </c:pt>
                <c:pt idx="17885">
                  <c:v>234000</c:v>
                </c:pt>
                <c:pt idx="17886">
                  <c:v>180000</c:v>
                </c:pt>
                <c:pt idx="17887">
                  <c:v>67500</c:v>
                </c:pt>
                <c:pt idx="17888">
                  <c:v>76500</c:v>
                </c:pt>
                <c:pt idx="17889">
                  <c:v>202500</c:v>
                </c:pt>
                <c:pt idx="17890">
                  <c:v>67500</c:v>
                </c:pt>
                <c:pt idx="17891">
                  <c:v>67500</c:v>
                </c:pt>
                <c:pt idx="17892">
                  <c:v>180000</c:v>
                </c:pt>
                <c:pt idx="17893">
                  <c:v>315000</c:v>
                </c:pt>
                <c:pt idx="17894">
                  <c:v>58500</c:v>
                </c:pt>
                <c:pt idx="17895">
                  <c:v>126000</c:v>
                </c:pt>
                <c:pt idx="17896">
                  <c:v>121500</c:v>
                </c:pt>
                <c:pt idx="17897">
                  <c:v>130500</c:v>
                </c:pt>
                <c:pt idx="17898">
                  <c:v>112500</c:v>
                </c:pt>
                <c:pt idx="17899">
                  <c:v>67500</c:v>
                </c:pt>
                <c:pt idx="17900">
                  <c:v>135000</c:v>
                </c:pt>
                <c:pt idx="17901">
                  <c:v>112500</c:v>
                </c:pt>
                <c:pt idx="17902">
                  <c:v>112500</c:v>
                </c:pt>
                <c:pt idx="17903">
                  <c:v>135000</c:v>
                </c:pt>
                <c:pt idx="17904">
                  <c:v>76500</c:v>
                </c:pt>
                <c:pt idx="17905">
                  <c:v>90000</c:v>
                </c:pt>
                <c:pt idx="17906">
                  <c:v>180000</c:v>
                </c:pt>
                <c:pt idx="17907">
                  <c:v>180000</c:v>
                </c:pt>
                <c:pt idx="17908">
                  <c:v>90000</c:v>
                </c:pt>
                <c:pt idx="17909">
                  <c:v>157500</c:v>
                </c:pt>
                <c:pt idx="17910">
                  <c:v>270000</c:v>
                </c:pt>
                <c:pt idx="17911">
                  <c:v>427500</c:v>
                </c:pt>
                <c:pt idx="17912">
                  <c:v>270000</c:v>
                </c:pt>
                <c:pt idx="17913">
                  <c:v>135000</c:v>
                </c:pt>
                <c:pt idx="17914">
                  <c:v>135000</c:v>
                </c:pt>
                <c:pt idx="17915">
                  <c:v>135000</c:v>
                </c:pt>
                <c:pt idx="17916">
                  <c:v>247500</c:v>
                </c:pt>
                <c:pt idx="17917">
                  <c:v>162000</c:v>
                </c:pt>
                <c:pt idx="17918">
                  <c:v>112500</c:v>
                </c:pt>
                <c:pt idx="17919">
                  <c:v>157500</c:v>
                </c:pt>
                <c:pt idx="17920">
                  <c:v>157500</c:v>
                </c:pt>
                <c:pt idx="17921">
                  <c:v>157500</c:v>
                </c:pt>
                <c:pt idx="17922">
                  <c:v>157500</c:v>
                </c:pt>
                <c:pt idx="17923">
                  <c:v>225000</c:v>
                </c:pt>
                <c:pt idx="17924">
                  <c:v>135000</c:v>
                </c:pt>
                <c:pt idx="17925">
                  <c:v>81000</c:v>
                </c:pt>
                <c:pt idx="17926">
                  <c:v>202500</c:v>
                </c:pt>
                <c:pt idx="17927">
                  <c:v>121500</c:v>
                </c:pt>
                <c:pt idx="17928">
                  <c:v>180000</c:v>
                </c:pt>
                <c:pt idx="17929">
                  <c:v>157500</c:v>
                </c:pt>
                <c:pt idx="17930">
                  <c:v>202500</c:v>
                </c:pt>
                <c:pt idx="17931">
                  <c:v>126000</c:v>
                </c:pt>
                <c:pt idx="17932">
                  <c:v>90000</c:v>
                </c:pt>
                <c:pt idx="17933">
                  <c:v>202500</c:v>
                </c:pt>
                <c:pt idx="17934">
                  <c:v>180000</c:v>
                </c:pt>
                <c:pt idx="17935">
                  <c:v>76500</c:v>
                </c:pt>
                <c:pt idx="17936">
                  <c:v>202500</c:v>
                </c:pt>
                <c:pt idx="17937">
                  <c:v>121500</c:v>
                </c:pt>
                <c:pt idx="17938">
                  <c:v>103500</c:v>
                </c:pt>
                <c:pt idx="17939">
                  <c:v>382500</c:v>
                </c:pt>
                <c:pt idx="17940">
                  <c:v>202500</c:v>
                </c:pt>
                <c:pt idx="17941">
                  <c:v>108000</c:v>
                </c:pt>
                <c:pt idx="17942">
                  <c:v>121500</c:v>
                </c:pt>
                <c:pt idx="17943">
                  <c:v>90000</c:v>
                </c:pt>
                <c:pt idx="17944">
                  <c:v>135000</c:v>
                </c:pt>
                <c:pt idx="17945">
                  <c:v>202500</c:v>
                </c:pt>
                <c:pt idx="17946">
                  <c:v>180000</c:v>
                </c:pt>
                <c:pt idx="17947">
                  <c:v>162000</c:v>
                </c:pt>
                <c:pt idx="17948">
                  <c:v>225000</c:v>
                </c:pt>
                <c:pt idx="17949">
                  <c:v>90000</c:v>
                </c:pt>
                <c:pt idx="17950">
                  <c:v>112500</c:v>
                </c:pt>
                <c:pt idx="17951">
                  <c:v>90000</c:v>
                </c:pt>
                <c:pt idx="17952">
                  <c:v>83250</c:v>
                </c:pt>
                <c:pt idx="17953">
                  <c:v>126000</c:v>
                </c:pt>
                <c:pt idx="17954">
                  <c:v>135000</c:v>
                </c:pt>
                <c:pt idx="17955">
                  <c:v>135000</c:v>
                </c:pt>
                <c:pt idx="17956">
                  <c:v>171000</c:v>
                </c:pt>
                <c:pt idx="17957">
                  <c:v>67500</c:v>
                </c:pt>
                <c:pt idx="17958">
                  <c:v>135000</c:v>
                </c:pt>
                <c:pt idx="17959">
                  <c:v>112500</c:v>
                </c:pt>
                <c:pt idx="17960">
                  <c:v>157500</c:v>
                </c:pt>
                <c:pt idx="17961">
                  <c:v>90000</c:v>
                </c:pt>
                <c:pt idx="17962">
                  <c:v>225000</c:v>
                </c:pt>
                <c:pt idx="17963">
                  <c:v>157500</c:v>
                </c:pt>
                <c:pt idx="17964">
                  <c:v>180000</c:v>
                </c:pt>
                <c:pt idx="17965">
                  <c:v>108000</c:v>
                </c:pt>
                <c:pt idx="17966">
                  <c:v>675000</c:v>
                </c:pt>
                <c:pt idx="17967">
                  <c:v>202500</c:v>
                </c:pt>
                <c:pt idx="17968">
                  <c:v>346500</c:v>
                </c:pt>
                <c:pt idx="17969">
                  <c:v>270000</c:v>
                </c:pt>
                <c:pt idx="17970">
                  <c:v>247500</c:v>
                </c:pt>
                <c:pt idx="17971">
                  <c:v>112500</c:v>
                </c:pt>
                <c:pt idx="17972">
                  <c:v>117000</c:v>
                </c:pt>
                <c:pt idx="17973">
                  <c:v>130500</c:v>
                </c:pt>
                <c:pt idx="17974">
                  <c:v>315000</c:v>
                </c:pt>
                <c:pt idx="17975">
                  <c:v>135000</c:v>
                </c:pt>
                <c:pt idx="17976">
                  <c:v>243000</c:v>
                </c:pt>
                <c:pt idx="17977">
                  <c:v>135000</c:v>
                </c:pt>
                <c:pt idx="17978">
                  <c:v>270000</c:v>
                </c:pt>
                <c:pt idx="17979">
                  <c:v>189000</c:v>
                </c:pt>
                <c:pt idx="17980">
                  <c:v>252000</c:v>
                </c:pt>
                <c:pt idx="17981">
                  <c:v>112500</c:v>
                </c:pt>
                <c:pt idx="17982">
                  <c:v>247500</c:v>
                </c:pt>
                <c:pt idx="17983">
                  <c:v>292500</c:v>
                </c:pt>
                <c:pt idx="17984">
                  <c:v>225000</c:v>
                </c:pt>
                <c:pt idx="17985">
                  <c:v>112500</c:v>
                </c:pt>
                <c:pt idx="17986">
                  <c:v>157500</c:v>
                </c:pt>
                <c:pt idx="17987">
                  <c:v>58500</c:v>
                </c:pt>
                <c:pt idx="17988">
                  <c:v>157500</c:v>
                </c:pt>
                <c:pt idx="17989">
                  <c:v>112500</c:v>
                </c:pt>
                <c:pt idx="17990">
                  <c:v>202500</c:v>
                </c:pt>
                <c:pt idx="17991">
                  <c:v>126000</c:v>
                </c:pt>
                <c:pt idx="17992">
                  <c:v>90000</c:v>
                </c:pt>
                <c:pt idx="17993">
                  <c:v>112500</c:v>
                </c:pt>
                <c:pt idx="17994">
                  <c:v>202500</c:v>
                </c:pt>
                <c:pt idx="17995">
                  <c:v>216000</c:v>
                </c:pt>
                <c:pt idx="17996">
                  <c:v>180000</c:v>
                </c:pt>
                <c:pt idx="17997">
                  <c:v>247500</c:v>
                </c:pt>
                <c:pt idx="17998">
                  <c:v>112500</c:v>
                </c:pt>
                <c:pt idx="17999">
                  <c:v>225000</c:v>
                </c:pt>
                <c:pt idx="18000">
                  <c:v>270000</c:v>
                </c:pt>
                <c:pt idx="18001">
                  <c:v>315000</c:v>
                </c:pt>
                <c:pt idx="18002">
                  <c:v>270000</c:v>
                </c:pt>
                <c:pt idx="18003">
                  <c:v>157500</c:v>
                </c:pt>
                <c:pt idx="18004">
                  <c:v>112500</c:v>
                </c:pt>
                <c:pt idx="18005">
                  <c:v>67500</c:v>
                </c:pt>
                <c:pt idx="18006">
                  <c:v>180000</c:v>
                </c:pt>
                <c:pt idx="18007">
                  <c:v>157500</c:v>
                </c:pt>
                <c:pt idx="18008">
                  <c:v>157500</c:v>
                </c:pt>
                <c:pt idx="18009">
                  <c:v>81000</c:v>
                </c:pt>
                <c:pt idx="18010">
                  <c:v>135000</c:v>
                </c:pt>
                <c:pt idx="18011">
                  <c:v>171000</c:v>
                </c:pt>
                <c:pt idx="18012">
                  <c:v>112500</c:v>
                </c:pt>
                <c:pt idx="18013">
                  <c:v>112500</c:v>
                </c:pt>
                <c:pt idx="18014">
                  <c:v>270000</c:v>
                </c:pt>
                <c:pt idx="18015">
                  <c:v>202500</c:v>
                </c:pt>
                <c:pt idx="18016">
                  <c:v>67500</c:v>
                </c:pt>
                <c:pt idx="18017">
                  <c:v>135000</c:v>
                </c:pt>
                <c:pt idx="18018">
                  <c:v>112500</c:v>
                </c:pt>
                <c:pt idx="18019">
                  <c:v>225000</c:v>
                </c:pt>
                <c:pt idx="18020">
                  <c:v>108000</c:v>
                </c:pt>
                <c:pt idx="18021">
                  <c:v>180000</c:v>
                </c:pt>
                <c:pt idx="18022">
                  <c:v>157500</c:v>
                </c:pt>
                <c:pt idx="18023">
                  <c:v>139500</c:v>
                </c:pt>
                <c:pt idx="18024">
                  <c:v>270000</c:v>
                </c:pt>
                <c:pt idx="18025">
                  <c:v>112500</c:v>
                </c:pt>
                <c:pt idx="18026">
                  <c:v>112500</c:v>
                </c:pt>
                <c:pt idx="18027">
                  <c:v>202500</c:v>
                </c:pt>
                <c:pt idx="18028">
                  <c:v>166500</c:v>
                </c:pt>
                <c:pt idx="18029">
                  <c:v>85500</c:v>
                </c:pt>
                <c:pt idx="18030">
                  <c:v>154800</c:v>
                </c:pt>
                <c:pt idx="18031">
                  <c:v>144000</c:v>
                </c:pt>
                <c:pt idx="18032">
                  <c:v>112500</c:v>
                </c:pt>
                <c:pt idx="18033">
                  <c:v>54000</c:v>
                </c:pt>
                <c:pt idx="18034">
                  <c:v>90000</c:v>
                </c:pt>
                <c:pt idx="18035">
                  <c:v>94500</c:v>
                </c:pt>
                <c:pt idx="18036">
                  <c:v>90000</c:v>
                </c:pt>
                <c:pt idx="18037">
                  <c:v>72000</c:v>
                </c:pt>
                <c:pt idx="18038">
                  <c:v>225000</c:v>
                </c:pt>
                <c:pt idx="18039">
                  <c:v>180000</c:v>
                </c:pt>
                <c:pt idx="18040">
                  <c:v>144000</c:v>
                </c:pt>
                <c:pt idx="18041">
                  <c:v>67500</c:v>
                </c:pt>
                <c:pt idx="18042">
                  <c:v>135000</c:v>
                </c:pt>
                <c:pt idx="18043">
                  <c:v>180000</c:v>
                </c:pt>
                <c:pt idx="18044">
                  <c:v>225000</c:v>
                </c:pt>
                <c:pt idx="18045">
                  <c:v>157500</c:v>
                </c:pt>
                <c:pt idx="18046">
                  <c:v>180000</c:v>
                </c:pt>
                <c:pt idx="18047">
                  <c:v>166500</c:v>
                </c:pt>
                <c:pt idx="18048">
                  <c:v>202500</c:v>
                </c:pt>
                <c:pt idx="18049">
                  <c:v>112500</c:v>
                </c:pt>
                <c:pt idx="18050">
                  <c:v>90000</c:v>
                </c:pt>
                <c:pt idx="18051">
                  <c:v>141750</c:v>
                </c:pt>
                <c:pt idx="18052">
                  <c:v>202500</c:v>
                </c:pt>
                <c:pt idx="18053">
                  <c:v>225000</c:v>
                </c:pt>
                <c:pt idx="18054">
                  <c:v>202500</c:v>
                </c:pt>
                <c:pt idx="18055">
                  <c:v>81000</c:v>
                </c:pt>
                <c:pt idx="18056">
                  <c:v>103500</c:v>
                </c:pt>
                <c:pt idx="18057">
                  <c:v>225000</c:v>
                </c:pt>
                <c:pt idx="18058">
                  <c:v>135000</c:v>
                </c:pt>
                <c:pt idx="18059">
                  <c:v>157500</c:v>
                </c:pt>
                <c:pt idx="18060">
                  <c:v>202500</c:v>
                </c:pt>
                <c:pt idx="18061">
                  <c:v>243000</c:v>
                </c:pt>
                <c:pt idx="18062">
                  <c:v>225000</c:v>
                </c:pt>
                <c:pt idx="18063">
                  <c:v>67500</c:v>
                </c:pt>
                <c:pt idx="18064">
                  <c:v>135000</c:v>
                </c:pt>
                <c:pt idx="18065">
                  <c:v>225000</c:v>
                </c:pt>
                <c:pt idx="18066">
                  <c:v>126000</c:v>
                </c:pt>
                <c:pt idx="18067">
                  <c:v>90000</c:v>
                </c:pt>
                <c:pt idx="18068">
                  <c:v>225000</c:v>
                </c:pt>
                <c:pt idx="18069">
                  <c:v>117000</c:v>
                </c:pt>
                <c:pt idx="18070">
                  <c:v>90000</c:v>
                </c:pt>
                <c:pt idx="18071">
                  <c:v>315000</c:v>
                </c:pt>
                <c:pt idx="18072">
                  <c:v>180000</c:v>
                </c:pt>
                <c:pt idx="18073">
                  <c:v>157500</c:v>
                </c:pt>
                <c:pt idx="18074">
                  <c:v>202500</c:v>
                </c:pt>
                <c:pt idx="18075">
                  <c:v>270000</c:v>
                </c:pt>
                <c:pt idx="18076">
                  <c:v>135000</c:v>
                </c:pt>
                <c:pt idx="18077">
                  <c:v>180000</c:v>
                </c:pt>
                <c:pt idx="18078">
                  <c:v>112500</c:v>
                </c:pt>
                <c:pt idx="18079">
                  <c:v>198000</c:v>
                </c:pt>
                <c:pt idx="18080">
                  <c:v>157500</c:v>
                </c:pt>
                <c:pt idx="18081">
                  <c:v>135000</c:v>
                </c:pt>
                <c:pt idx="18082">
                  <c:v>67500</c:v>
                </c:pt>
                <c:pt idx="18083">
                  <c:v>90000</c:v>
                </c:pt>
                <c:pt idx="18084">
                  <c:v>112500</c:v>
                </c:pt>
                <c:pt idx="18085">
                  <c:v>67500</c:v>
                </c:pt>
                <c:pt idx="18086">
                  <c:v>112500</c:v>
                </c:pt>
                <c:pt idx="18087">
                  <c:v>157500</c:v>
                </c:pt>
                <c:pt idx="18088">
                  <c:v>135000</c:v>
                </c:pt>
                <c:pt idx="18089">
                  <c:v>90000</c:v>
                </c:pt>
                <c:pt idx="18090">
                  <c:v>157500</c:v>
                </c:pt>
                <c:pt idx="18091">
                  <c:v>247500</c:v>
                </c:pt>
                <c:pt idx="18092">
                  <c:v>157500</c:v>
                </c:pt>
                <c:pt idx="18093">
                  <c:v>202500</c:v>
                </c:pt>
                <c:pt idx="18094">
                  <c:v>112500</c:v>
                </c:pt>
                <c:pt idx="18095">
                  <c:v>225000</c:v>
                </c:pt>
                <c:pt idx="18096">
                  <c:v>202500</c:v>
                </c:pt>
                <c:pt idx="18097">
                  <c:v>315000</c:v>
                </c:pt>
                <c:pt idx="18098">
                  <c:v>31500</c:v>
                </c:pt>
                <c:pt idx="18099">
                  <c:v>129375</c:v>
                </c:pt>
                <c:pt idx="18100">
                  <c:v>225000</c:v>
                </c:pt>
                <c:pt idx="18101">
                  <c:v>135000</c:v>
                </c:pt>
                <c:pt idx="18102">
                  <c:v>81000</c:v>
                </c:pt>
                <c:pt idx="18103">
                  <c:v>148500</c:v>
                </c:pt>
                <c:pt idx="18104">
                  <c:v>112500</c:v>
                </c:pt>
                <c:pt idx="18105">
                  <c:v>135000</c:v>
                </c:pt>
                <c:pt idx="18106">
                  <c:v>112500</c:v>
                </c:pt>
                <c:pt idx="18107">
                  <c:v>157500</c:v>
                </c:pt>
                <c:pt idx="18108">
                  <c:v>112500</c:v>
                </c:pt>
                <c:pt idx="18109">
                  <c:v>151641</c:v>
                </c:pt>
                <c:pt idx="18110">
                  <c:v>112500</c:v>
                </c:pt>
                <c:pt idx="18111">
                  <c:v>112500</c:v>
                </c:pt>
                <c:pt idx="18112">
                  <c:v>85500</c:v>
                </c:pt>
                <c:pt idx="18113">
                  <c:v>225000</c:v>
                </c:pt>
                <c:pt idx="18114">
                  <c:v>270000</c:v>
                </c:pt>
                <c:pt idx="18115">
                  <c:v>225000</c:v>
                </c:pt>
                <c:pt idx="18116">
                  <c:v>112500</c:v>
                </c:pt>
                <c:pt idx="18117">
                  <c:v>450000</c:v>
                </c:pt>
                <c:pt idx="18118">
                  <c:v>211500</c:v>
                </c:pt>
                <c:pt idx="18119">
                  <c:v>315000</c:v>
                </c:pt>
                <c:pt idx="18120">
                  <c:v>202500</c:v>
                </c:pt>
                <c:pt idx="18121">
                  <c:v>180000</c:v>
                </c:pt>
                <c:pt idx="18122">
                  <c:v>180000</c:v>
                </c:pt>
                <c:pt idx="18123">
                  <c:v>112500</c:v>
                </c:pt>
                <c:pt idx="18124">
                  <c:v>1350000</c:v>
                </c:pt>
                <c:pt idx="18125">
                  <c:v>135000</c:v>
                </c:pt>
                <c:pt idx="18126">
                  <c:v>180000</c:v>
                </c:pt>
                <c:pt idx="18127">
                  <c:v>405000</c:v>
                </c:pt>
                <c:pt idx="18128">
                  <c:v>180000</c:v>
                </c:pt>
                <c:pt idx="18129">
                  <c:v>342000</c:v>
                </c:pt>
                <c:pt idx="18130">
                  <c:v>405000</c:v>
                </c:pt>
                <c:pt idx="18131">
                  <c:v>112500</c:v>
                </c:pt>
                <c:pt idx="18132">
                  <c:v>135000</c:v>
                </c:pt>
                <c:pt idx="18133">
                  <c:v>292500</c:v>
                </c:pt>
                <c:pt idx="18134">
                  <c:v>157500</c:v>
                </c:pt>
                <c:pt idx="18135">
                  <c:v>135000</c:v>
                </c:pt>
                <c:pt idx="18136">
                  <c:v>180000</c:v>
                </c:pt>
                <c:pt idx="18137">
                  <c:v>202500</c:v>
                </c:pt>
                <c:pt idx="18138">
                  <c:v>225000</c:v>
                </c:pt>
                <c:pt idx="18139">
                  <c:v>202500</c:v>
                </c:pt>
                <c:pt idx="18140">
                  <c:v>211500</c:v>
                </c:pt>
                <c:pt idx="18141">
                  <c:v>225000</c:v>
                </c:pt>
                <c:pt idx="18142">
                  <c:v>135000</c:v>
                </c:pt>
                <c:pt idx="18143">
                  <c:v>135000</c:v>
                </c:pt>
                <c:pt idx="18144">
                  <c:v>202500</c:v>
                </c:pt>
                <c:pt idx="18145">
                  <c:v>360000</c:v>
                </c:pt>
                <c:pt idx="18146">
                  <c:v>103500</c:v>
                </c:pt>
                <c:pt idx="18147">
                  <c:v>202500</c:v>
                </c:pt>
                <c:pt idx="18148">
                  <c:v>126000</c:v>
                </c:pt>
                <c:pt idx="18149">
                  <c:v>121500</c:v>
                </c:pt>
                <c:pt idx="18150">
                  <c:v>90000</c:v>
                </c:pt>
                <c:pt idx="18151">
                  <c:v>243000</c:v>
                </c:pt>
                <c:pt idx="18152">
                  <c:v>112500</c:v>
                </c:pt>
                <c:pt idx="18153">
                  <c:v>103500</c:v>
                </c:pt>
                <c:pt idx="18154">
                  <c:v>180000</c:v>
                </c:pt>
                <c:pt idx="18155">
                  <c:v>135000</c:v>
                </c:pt>
                <c:pt idx="18156">
                  <c:v>72000</c:v>
                </c:pt>
                <c:pt idx="18157">
                  <c:v>297000</c:v>
                </c:pt>
                <c:pt idx="18158">
                  <c:v>139500</c:v>
                </c:pt>
                <c:pt idx="18159">
                  <c:v>270000</c:v>
                </c:pt>
                <c:pt idx="18160">
                  <c:v>180000</c:v>
                </c:pt>
                <c:pt idx="18161">
                  <c:v>225000</c:v>
                </c:pt>
                <c:pt idx="18162">
                  <c:v>189000</c:v>
                </c:pt>
                <c:pt idx="18163">
                  <c:v>292500</c:v>
                </c:pt>
                <c:pt idx="18164">
                  <c:v>90000</c:v>
                </c:pt>
                <c:pt idx="18165">
                  <c:v>81000</c:v>
                </c:pt>
                <c:pt idx="18166">
                  <c:v>202500</c:v>
                </c:pt>
                <c:pt idx="18167">
                  <c:v>90000</c:v>
                </c:pt>
                <c:pt idx="18168">
                  <c:v>225000</c:v>
                </c:pt>
                <c:pt idx="18169">
                  <c:v>67500</c:v>
                </c:pt>
                <c:pt idx="18170">
                  <c:v>171000</c:v>
                </c:pt>
                <c:pt idx="18171">
                  <c:v>157500</c:v>
                </c:pt>
                <c:pt idx="18172">
                  <c:v>180000</c:v>
                </c:pt>
                <c:pt idx="18173">
                  <c:v>247500</c:v>
                </c:pt>
                <c:pt idx="18174">
                  <c:v>45000</c:v>
                </c:pt>
                <c:pt idx="18175">
                  <c:v>270000</c:v>
                </c:pt>
                <c:pt idx="18176">
                  <c:v>157500</c:v>
                </c:pt>
                <c:pt idx="18177">
                  <c:v>202500</c:v>
                </c:pt>
                <c:pt idx="18178">
                  <c:v>153000</c:v>
                </c:pt>
                <c:pt idx="18179">
                  <c:v>112500</c:v>
                </c:pt>
                <c:pt idx="18180">
                  <c:v>67500</c:v>
                </c:pt>
                <c:pt idx="18181">
                  <c:v>112500</c:v>
                </c:pt>
                <c:pt idx="18182">
                  <c:v>243000</c:v>
                </c:pt>
                <c:pt idx="18183">
                  <c:v>225000</c:v>
                </c:pt>
                <c:pt idx="18184">
                  <c:v>112500</c:v>
                </c:pt>
                <c:pt idx="18185">
                  <c:v>180000</c:v>
                </c:pt>
                <c:pt idx="18186">
                  <c:v>180000</c:v>
                </c:pt>
                <c:pt idx="18187">
                  <c:v>225000</c:v>
                </c:pt>
                <c:pt idx="18188">
                  <c:v>229500</c:v>
                </c:pt>
                <c:pt idx="18189">
                  <c:v>90000</c:v>
                </c:pt>
                <c:pt idx="18190">
                  <c:v>67500</c:v>
                </c:pt>
                <c:pt idx="18191">
                  <c:v>202500</c:v>
                </c:pt>
                <c:pt idx="18192">
                  <c:v>94500</c:v>
                </c:pt>
                <c:pt idx="18193">
                  <c:v>135000</c:v>
                </c:pt>
                <c:pt idx="18194">
                  <c:v>225000</c:v>
                </c:pt>
                <c:pt idx="18195">
                  <c:v>81000</c:v>
                </c:pt>
                <c:pt idx="18196">
                  <c:v>45000</c:v>
                </c:pt>
                <c:pt idx="18197">
                  <c:v>180000</c:v>
                </c:pt>
                <c:pt idx="18198">
                  <c:v>135000</c:v>
                </c:pt>
                <c:pt idx="18199">
                  <c:v>121500</c:v>
                </c:pt>
                <c:pt idx="18200">
                  <c:v>135000</c:v>
                </c:pt>
                <c:pt idx="18201">
                  <c:v>180000</c:v>
                </c:pt>
                <c:pt idx="18202">
                  <c:v>157500</c:v>
                </c:pt>
                <c:pt idx="18203">
                  <c:v>171000</c:v>
                </c:pt>
                <c:pt idx="18204">
                  <c:v>180000</c:v>
                </c:pt>
                <c:pt idx="18205">
                  <c:v>157500</c:v>
                </c:pt>
                <c:pt idx="18206">
                  <c:v>247500</c:v>
                </c:pt>
                <c:pt idx="18207">
                  <c:v>337500</c:v>
                </c:pt>
                <c:pt idx="18208">
                  <c:v>67500</c:v>
                </c:pt>
                <c:pt idx="18209">
                  <c:v>360000</c:v>
                </c:pt>
                <c:pt idx="18210">
                  <c:v>247500</c:v>
                </c:pt>
                <c:pt idx="18211">
                  <c:v>54000</c:v>
                </c:pt>
                <c:pt idx="18212">
                  <c:v>67500</c:v>
                </c:pt>
                <c:pt idx="18213">
                  <c:v>247500</c:v>
                </c:pt>
                <c:pt idx="18214">
                  <c:v>72000</c:v>
                </c:pt>
                <c:pt idx="18215">
                  <c:v>225000</c:v>
                </c:pt>
                <c:pt idx="18216">
                  <c:v>135000</c:v>
                </c:pt>
                <c:pt idx="18217">
                  <c:v>180000</c:v>
                </c:pt>
                <c:pt idx="18218">
                  <c:v>126000</c:v>
                </c:pt>
                <c:pt idx="18219">
                  <c:v>157500</c:v>
                </c:pt>
                <c:pt idx="18220">
                  <c:v>202500</c:v>
                </c:pt>
                <c:pt idx="18221">
                  <c:v>90000</c:v>
                </c:pt>
                <c:pt idx="18222">
                  <c:v>90000</c:v>
                </c:pt>
                <c:pt idx="18223">
                  <c:v>99000</c:v>
                </c:pt>
                <c:pt idx="18224">
                  <c:v>90000</c:v>
                </c:pt>
                <c:pt idx="18225">
                  <c:v>126000</c:v>
                </c:pt>
                <c:pt idx="18226">
                  <c:v>252000</c:v>
                </c:pt>
                <c:pt idx="18227">
                  <c:v>202500</c:v>
                </c:pt>
                <c:pt idx="18228">
                  <c:v>112500</c:v>
                </c:pt>
                <c:pt idx="18229">
                  <c:v>67500</c:v>
                </c:pt>
                <c:pt idx="18230">
                  <c:v>157500</c:v>
                </c:pt>
                <c:pt idx="18231">
                  <c:v>279000</c:v>
                </c:pt>
                <c:pt idx="18232">
                  <c:v>148500</c:v>
                </c:pt>
                <c:pt idx="18233">
                  <c:v>135000</c:v>
                </c:pt>
                <c:pt idx="18234">
                  <c:v>56250</c:v>
                </c:pt>
                <c:pt idx="18235">
                  <c:v>45000</c:v>
                </c:pt>
                <c:pt idx="18236">
                  <c:v>360000</c:v>
                </c:pt>
                <c:pt idx="18237">
                  <c:v>135000</c:v>
                </c:pt>
                <c:pt idx="18238">
                  <c:v>117000</c:v>
                </c:pt>
                <c:pt idx="18239">
                  <c:v>180000</c:v>
                </c:pt>
                <c:pt idx="18240">
                  <c:v>90000</c:v>
                </c:pt>
                <c:pt idx="18241">
                  <c:v>112500</c:v>
                </c:pt>
                <c:pt idx="18242">
                  <c:v>360000</c:v>
                </c:pt>
                <c:pt idx="18243">
                  <c:v>180000</c:v>
                </c:pt>
                <c:pt idx="18244">
                  <c:v>90000</c:v>
                </c:pt>
                <c:pt idx="18245">
                  <c:v>157500</c:v>
                </c:pt>
                <c:pt idx="18246">
                  <c:v>135000</c:v>
                </c:pt>
                <c:pt idx="18247">
                  <c:v>85500</c:v>
                </c:pt>
                <c:pt idx="18248">
                  <c:v>360000</c:v>
                </c:pt>
                <c:pt idx="18249">
                  <c:v>243000</c:v>
                </c:pt>
                <c:pt idx="18250">
                  <c:v>135000</c:v>
                </c:pt>
                <c:pt idx="18251">
                  <c:v>90000</c:v>
                </c:pt>
                <c:pt idx="18252">
                  <c:v>157500</c:v>
                </c:pt>
                <c:pt idx="18253">
                  <c:v>180000</c:v>
                </c:pt>
                <c:pt idx="18254">
                  <c:v>193500</c:v>
                </c:pt>
                <c:pt idx="18255">
                  <c:v>112500</c:v>
                </c:pt>
                <c:pt idx="18256">
                  <c:v>144000</c:v>
                </c:pt>
                <c:pt idx="18257">
                  <c:v>67500</c:v>
                </c:pt>
                <c:pt idx="18258">
                  <c:v>49500</c:v>
                </c:pt>
                <c:pt idx="18259">
                  <c:v>90000</c:v>
                </c:pt>
                <c:pt idx="18260">
                  <c:v>360000</c:v>
                </c:pt>
                <c:pt idx="18261">
                  <c:v>135000</c:v>
                </c:pt>
                <c:pt idx="18262">
                  <c:v>126000</c:v>
                </c:pt>
                <c:pt idx="18263">
                  <c:v>202500</c:v>
                </c:pt>
                <c:pt idx="18264">
                  <c:v>180000</c:v>
                </c:pt>
                <c:pt idx="18265">
                  <c:v>270000</c:v>
                </c:pt>
                <c:pt idx="18266">
                  <c:v>126000</c:v>
                </c:pt>
                <c:pt idx="18267">
                  <c:v>270000</c:v>
                </c:pt>
                <c:pt idx="18268">
                  <c:v>157500</c:v>
                </c:pt>
                <c:pt idx="18269">
                  <c:v>202500</c:v>
                </c:pt>
                <c:pt idx="18270">
                  <c:v>202500</c:v>
                </c:pt>
                <c:pt idx="18271">
                  <c:v>135000</c:v>
                </c:pt>
                <c:pt idx="18272">
                  <c:v>112500</c:v>
                </c:pt>
                <c:pt idx="18273">
                  <c:v>180000</c:v>
                </c:pt>
                <c:pt idx="18274">
                  <c:v>157500</c:v>
                </c:pt>
                <c:pt idx="18275">
                  <c:v>157500</c:v>
                </c:pt>
                <c:pt idx="18276">
                  <c:v>202500</c:v>
                </c:pt>
                <c:pt idx="18277">
                  <c:v>67500</c:v>
                </c:pt>
                <c:pt idx="18278">
                  <c:v>76500</c:v>
                </c:pt>
                <c:pt idx="18279">
                  <c:v>72000</c:v>
                </c:pt>
                <c:pt idx="18280">
                  <c:v>360000</c:v>
                </c:pt>
                <c:pt idx="18281">
                  <c:v>202500</c:v>
                </c:pt>
                <c:pt idx="18282">
                  <c:v>135000</c:v>
                </c:pt>
                <c:pt idx="18283">
                  <c:v>202500</c:v>
                </c:pt>
                <c:pt idx="18284">
                  <c:v>81000</c:v>
                </c:pt>
                <c:pt idx="18285">
                  <c:v>247500</c:v>
                </c:pt>
                <c:pt idx="18286">
                  <c:v>202500</c:v>
                </c:pt>
                <c:pt idx="18287">
                  <c:v>135000</c:v>
                </c:pt>
                <c:pt idx="18288">
                  <c:v>369000</c:v>
                </c:pt>
                <c:pt idx="18289">
                  <c:v>175500</c:v>
                </c:pt>
                <c:pt idx="18290">
                  <c:v>180000</c:v>
                </c:pt>
                <c:pt idx="18291">
                  <c:v>180000</c:v>
                </c:pt>
                <c:pt idx="18292">
                  <c:v>112500</c:v>
                </c:pt>
                <c:pt idx="18293">
                  <c:v>112500</c:v>
                </c:pt>
                <c:pt idx="18294">
                  <c:v>135000</c:v>
                </c:pt>
                <c:pt idx="18295">
                  <c:v>171000</c:v>
                </c:pt>
                <c:pt idx="18296">
                  <c:v>157500</c:v>
                </c:pt>
                <c:pt idx="18297">
                  <c:v>157500</c:v>
                </c:pt>
                <c:pt idx="18298">
                  <c:v>157500</c:v>
                </c:pt>
                <c:pt idx="18299">
                  <c:v>225000</c:v>
                </c:pt>
                <c:pt idx="18300">
                  <c:v>38250</c:v>
                </c:pt>
                <c:pt idx="18301">
                  <c:v>54000</c:v>
                </c:pt>
                <c:pt idx="18302">
                  <c:v>121500</c:v>
                </c:pt>
                <c:pt idx="18303">
                  <c:v>112500</c:v>
                </c:pt>
                <c:pt idx="18304">
                  <c:v>85500</c:v>
                </c:pt>
                <c:pt idx="18305">
                  <c:v>126000</c:v>
                </c:pt>
                <c:pt idx="18306">
                  <c:v>112500</c:v>
                </c:pt>
                <c:pt idx="18307">
                  <c:v>112500</c:v>
                </c:pt>
                <c:pt idx="18308">
                  <c:v>157500</c:v>
                </c:pt>
                <c:pt idx="18309">
                  <c:v>135000</c:v>
                </c:pt>
                <c:pt idx="18310">
                  <c:v>112500</c:v>
                </c:pt>
                <c:pt idx="18311">
                  <c:v>135000</c:v>
                </c:pt>
                <c:pt idx="18312">
                  <c:v>157500</c:v>
                </c:pt>
                <c:pt idx="18313">
                  <c:v>112500</c:v>
                </c:pt>
                <c:pt idx="18314">
                  <c:v>180000</c:v>
                </c:pt>
                <c:pt idx="18315">
                  <c:v>71550</c:v>
                </c:pt>
                <c:pt idx="18316">
                  <c:v>135000</c:v>
                </c:pt>
                <c:pt idx="18317">
                  <c:v>112500</c:v>
                </c:pt>
                <c:pt idx="18318">
                  <c:v>164250</c:v>
                </c:pt>
                <c:pt idx="18319">
                  <c:v>67500</c:v>
                </c:pt>
                <c:pt idx="18320">
                  <c:v>225000</c:v>
                </c:pt>
                <c:pt idx="18321">
                  <c:v>175500</c:v>
                </c:pt>
                <c:pt idx="18322">
                  <c:v>202500</c:v>
                </c:pt>
                <c:pt idx="18323">
                  <c:v>135000</c:v>
                </c:pt>
                <c:pt idx="18324">
                  <c:v>202500</c:v>
                </c:pt>
                <c:pt idx="18325">
                  <c:v>180000</c:v>
                </c:pt>
                <c:pt idx="18326">
                  <c:v>135000</c:v>
                </c:pt>
                <c:pt idx="18327">
                  <c:v>130500</c:v>
                </c:pt>
                <c:pt idx="18328">
                  <c:v>360000</c:v>
                </c:pt>
                <c:pt idx="18329">
                  <c:v>360000</c:v>
                </c:pt>
                <c:pt idx="18330">
                  <c:v>112500</c:v>
                </c:pt>
                <c:pt idx="18331">
                  <c:v>216000</c:v>
                </c:pt>
                <c:pt idx="18332">
                  <c:v>225000</c:v>
                </c:pt>
                <c:pt idx="18333">
                  <c:v>270000</c:v>
                </c:pt>
                <c:pt idx="18334">
                  <c:v>67500</c:v>
                </c:pt>
                <c:pt idx="18335">
                  <c:v>108000</c:v>
                </c:pt>
                <c:pt idx="18336">
                  <c:v>135000</c:v>
                </c:pt>
                <c:pt idx="18337">
                  <c:v>135000</c:v>
                </c:pt>
                <c:pt idx="18338">
                  <c:v>112500</c:v>
                </c:pt>
                <c:pt idx="18339">
                  <c:v>157500</c:v>
                </c:pt>
                <c:pt idx="18340">
                  <c:v>270000</c:v>
                </c:pt>
                <c:pt idx="18341">
                  <c:v>90000</c:v>
                </c:pt>
                <c:pt idx="18342">
                  <c:v>112500</c:v>
                </c:pt>
                <c:pt idx="18343">
                  <c:v>126000</c:v>
                </c:pt>
                <c:pt idx="18344">
                  <c:v>270000</c:v>
                </c:pt>
                <c:pt idx="18345">
                  <c:v>90000</c:v>
                </c:pt>
                <c:pt idx="18346">
                  <c:v>216000</c:v>
                </c:pt>
                <c:pt idx="18347">
                  <c:v>112500</c:v>
                </c:pt>
                <c:pt idx="18348">
                  <c:v>72000</c:v>
                </c:pt>
                <c:pt idx="18349">
                  <c:v>270000</c:v>
                </c:pt>
                <c:pt idx="18350">
                  <c:v>112500</c:v>
                </c:pt>
                <c:pt idx="18351">
                  <c:v>148500</c:v>
                </c:pt>
                <c:pt idx="18352">
                  <c:v>90000</c:v>
                </c:pt>
                <c:pt idx="18353">
                  <c:v>135000</c:v>
                </c:pt>
                <c:pt idx="18354">
                  <c:v>180000</c:v>
                </c:pt>
                <c:pt idx="18355">
                  <c:v>112500</c:v>
                </c:pt>
                <c:pt idx="18356">
                  <c:v>90000</c:v>
                </c:pt>
                <c:pt idx="18357">
                  <c:v>112500</c:v>
                </c:pt>
                <c:pt idx="18358">
                  <c:v>180000</c:v>
                </c:pt>
                <c:pt idx="18359">
                  <c:v>252000</c:v>
                </c:pt>
                <c:pt idx="18360">
                  <c:v>67500</c:v>
                </c:pt>
                <c:pt idx="18361">
                  <c:v>94500</c:v>
                </c:pt>
                <c:pt idx="18362">
                  <c:v>675000</c:v>
                </c:pt>
                <c:pt idx="18363">
                  <c:v>306000</c:v>
                </c:pt>
                <c:pt idx="18364">
                  <c:v>54000</c:v>
                </c:pt>
                <c:pt idx="18365">
                  <c:v>270000</c:v>
                </c:pt>
                <c:pt idx="18366">
                  <c:v>112500</c:v>
                </c:pt>
                <c:pt idx="18367">
                  <c:v>180000</c:v>
                </c:pt>
                <c:pt idx="18368">
                  <c:v>180000</c:v>
                </c:pt>
                <c:pt idx="18369">
                  <c:v>171000</c:v>
                </c:pt>
                <c:pt idx="18370">
                  <c:v>81000</c:v>
                </c:pt>
                <c:pt idx="18371">
                  <c:v>180000</c:v>
                </c:pt>
                <c:pt idx="18372">
                  <c:v>180000</c:v>
                </c:pt>
                <c:pt idx="18373">
                  <c:v>81000</c:v>
                </c:pt>
                <c:pt idx="18374">
                  <c:v>202500</c:v>
                </c:pt>
                <c:pt idx="18375">
                  <c:v>135000</c:v>
                </c:pt>
                <c:pt idx="18376">
                  <c:v>90000</c:v>
                </c:pt>
                <c:pt idx="18377">
                  <c:v>162000</c:v>
                </c:pt>
                <c:pt idx="18378">
                  <c:v>180000</c:v>
                </c:pt>
                <c:pt idx="18379">
                  <c:v>270000</c:v>
                </c:pt>
                <c:pt idx="18380">
                  <c:v>252000</c:v>
                </c:pt>
                <c:pt idx="18381">
                  <c:v>135000</c:v>
                </c:pt>
                <c:pt idx="18382">
                  <c:v>157500</c:v>
                </c:pt>
                <c:pt idx="18383">
                  <c:v>90000</c:v>
                </c:pt>
                <c:pt idx="18384">
                  <c:v>112500</c:v>
                </c:pt>
                <c:pt idx="18385">
                  <c:v>225000</c:v>
                </c:pt>
                <c:pt idx="18386">
                  <c:v>94500</c:v>
                </c:pt>
                <c:pt idx="18387">
                  <c:v>166500</c:v>
                </c:pt>
                <c:pt idx="18388">
                  <c:v>360000</c:v>
                </c:pt>
                <c:pt idx="18389">
                  <c:v>171000</c:v>
                </c:pt>
                <c:pt idx="18390">
                  <c:v>202500</c:v>
                </c:pt>
                <c:pt idx="18391">
                  <c:v>180000</c:v>
                </c:pt>
                <c:pt idx="18392">
                  <c:v>135000</c:v>
                </c:pt>
                <c:pt idx="18393">
                  <c:v>99000</c:v>
                </c:pt>
                <c:pt idx="18394">
                  <c:v>360000</c:v>
                </c:pt>
                <c:pt idx="18395">
                  <c:v>135000</c:v>
                </c:pt>
                <c:pt idx="18396">
                  <c:v>270000</c:v>
                </c:pt>
                <c:pt idx="18397">
                  <c:v>193500</c:v>
                </c:pt>
                <c:pt idx="18398">
                  <c:v>225000</c:v>
                </c:pt>
                <c:pt idx="18399">
                  <c:v>112500</c:v>
                </c:pt>
                <c:pt idx="18400">
                  <c:v>90000</c:v>
                </c:pt>
                <c:pt idx="18401">
                  <c:v>54000</c:v>
                </c:pt>
                <c:pt idx="18402">
                  <c:v>112500</c:v>
                </c:pt>
                <c:pt idx="18403">
                  <c:v>202500</c:v>
                </c:pt>
                <c:pt idx="18404">
                  <c:v>58500</c:v>
                </c:pt>
                <c:pt idx="18405">
                  <c:v>157500</c:v>
                </c:pt>
                <c:pt idx="18406">
                  <c:v>270000</c:v>
                </c:pt>
                <c:pt idx="18407">
                  <c:v>144000</c:v>
                </c:pt>
                <c:pt idx="18408">
                  <c:v>225000</c:v>
                </c:pt>
                <c:pt idx="18409">
                  <c:v>112500</c:v>
                </c:pt>
                <c:pt idx="18410">
                  <c:v>157500</c:v>
                </c:pt>
                <c:pt idx="18411">
                  <c:v>247500</c:v>
                </c:pt>
                <c:pt idx="18412">
                  <c:v>225000</c:v>
                </c:pt>
                <c:pt idx="18413">
                  <c:v>157500</c:v>
                </c:pt>
                <c:pt idx="18414">
                  <c:v>144000</c:v>
                </c:pt>
                <c:pt idx="18415">
                  <c:v>184500</c:v>
                </c:pt>
                <c:pt idx="18416">
                  <c:v>90000</c:v>
                </c:pt>
                <c:pt idx="18417">
                  <c:v>1125000</c:v>
                </c:pt>
                <c:pt idx="18418">
                  <c:v>225000</c:v>
                </c:pt>
                <c:pt idx="18419">
                  <c:v>135000</c:v>
                </c:pt>
                <c:pt idx="18420">
                  <c:v>315000</c:v>
                </c:pt>
                <c:pt idx="18421">
                  <c:v>900000</c:v>
                </c:pt>
                <c:pt idx="18422">
                  <c:v>49500</c:v>
                </c:pt>
                <c:pt idx="18423">
                  <c:v>112500</c:v>
                </c:pt>
                <c:pt idx="18424">
                  <c:v>112500</c:v>
                </c:pt>
                <c:pt idx="18425">
                  <c:v>225000</c:v>
                </c:pt>
                <c:pt idx="18426">
                  <c:v>157500</c:v>
                </c:pt>
                <c:pt idx="18427">
                  <c:v>360000</c:v>
                </c:pt>
                <c:pt idx="18428">
                  <c:v>179100</c:v>
                </c:pt>
                <c:pt idx="18429">
                  <c:v>135000</c:v>
                </c:pt>
                <c:pt idx="18430">
                  <c:v>90000</c:v>
                </c:pt>
                <c:pt idx="18431">
                  <c:v>112500</c:v>
                </c:pt>
                <c:pt idx="18432">
                  <c:v>216000</c:v>
                </c:pt>
                <c:pt idx="18433">
                  <c:v>157500</c:v>
                </c:pt>
                <c:pt idx="18434">
                  <c:v>112500</c:v>
                </c:pt>
                <c:pt idx="18435">
                  <c:v>202500</c:v>
                </c:pt>
                <c:pt idx="18436">
                  <c:v>90000</c:v>
                </c:pt>
                <c:pt idx="18437">
                  <c:v>58500</c:v>
                </c:pt>
                <c:pt idx="18438">
                  <c:v>112500</c:v>
                </c:pt>
                <c:pt idx="18439">
                  <c:v>112500</c:v>
                </c:pt>
                <c:pt idx="18440">
                  <c:v>74061</c:v>
                </c:pt>
                <c:pt idx="18441">
                  <c:v>67500</c:v>
                </c:pt>
                <c:pt idx="18442">
                  <c:v>135000</c:v>
                </c:pt>
                <c:pt idx="18443">
                  <c:v>112500</c:v>
                </c:pt>
                <c:pt idx="18444">
                  <c:v>135000</c:v>
                </c:pt>
                <c:pt idx="18445">
                  <c:v>144000</c:v>
                </c:pt>
                <c:pt idx="18446">
                  <c:v>202500</c:v>
                </c:pt>
                <c:pt idx="18447">
                  <c:v>135000</c:v>
                </c:pt>
                <c:pt idx="18448">
                  <c:v>99000</c:v>
                </c:pt>
                <c:pt idx="18449">
                  <c:v>180000</c:v>
                </c:pt>
                <c:pt idx="18450">
                  <c:v>135000</c:v>
                </c:pt>
                <c:pt idx="18451">
                  <c:v>315000</c:v>
                </c:pt>
                <c:pt idx="18452">
                  <c:v>67500</c:v>
                </c:pt>
                <c:pt idx="18453">
                  <c:v>135000</c:v>
                </c:pt>
                <c:pt idx="18454">
                  <c:v>40500</c:v>
                </c:pt>
                <c:pt idx="18455">
                  <c:v>90000</c:v>
                </c:pt>
                <c:pt idx="18456">
                  <c:v>67500</c:v>
                </c:pt>
                <c:pt idx="18457">
                  <c:v>90000</c:v>
                </c:pt>
                <c:pt idx="18458">
                  <c:v>31500</c:v>
                </c:pt>
                <c:pt idx="18459">
                  <c:v>270000</c:v>
                </c:pt>
                <c:pt idx="18460">
                  <c:v>135000</c:v>
                </c:pt>
                <c:pt idx="18461">
                  <c:v>270000</c:v>
                </c:pt>
                <c:pt idx="18462">
                  <c:v>315000</c:v>
                </c:pt>
                <c:pt idx="18463">
                  <c:v>157500</c:v>
                </c:pt>
                <c:pt idx="18464">
                  <c:v>112500</c:v>
                </c:pt>
                <c:pt idx="18465">
                  <c:v>270000</c:v>
                </c:pt>
                <c:pt idx="18466">
                  <c:v>195750</c:v>
                </c:pt>
                <c:pt idx="18467">
                  <c:v>315000</c:v>
                </c:pt>
                <c:pt idx="18468">
                  <c:v>121500</c:v>
                </c:pt>
                <c:pt idx="18469">
                  <c:v>261000</c:v>
                </c:pt>
                <c:pt idx="18470">
                  <c:v>157500</c:v>
                </c:pt>
                <c:pt idx="18471">
                  <c:v>450000</c:v>
                </c:pt>
                <c:pt idx="18472">
                  <c:v>135000</c:v>
                </c:pt>
                <c:pt idx="18473">
                  <c:v>121500</c:v>
                </c:pt>
                <c:pt idx="18474">
                  <c:v>85500</c:v>
                </c:pt>
                <c:pt idx="18475">
                  <c:v>90000</c:v>
                </c:pt>
                <c:pt idx="18476">
                  <c:v>112500</c:v>
                </c:pt>
                <c:pt idx="18477">
                  <c:v>126000</c:v>
                </c:pt>
                <c:pt idx="18478">
                  <c:v>90000</c:v>
                </c:pt>
                <c:pt idx="18479">
                  <c:v>225000</c:v>
                </c:pt>
                <c:pt idx="18480">
                  <c:v>135000</c:v>
                </c:pt>
                <c:pt idx="18481">
                  <c:v>81000</c:v>
                </c:pt>
                <c:pt idx="18482">
                  <c:v>112500</c:v>
                </c:pt>
                <c:pt idx="18483">
                  <c:v>202500</c:v>
                </c:pt>
                <c:pt idx="18484">
                  <c:v>81000</c:v>
                </c:pt>
                <c:pt idx="18485">
                  <c:v>225000</c:v>
                </c:pt>
                <c:pt idx="18486">
                  <c:v>112500</c:v>
                </c:pt>
                <c:pt idx="18487">
                  <c:v>90000</c:v>
                </c:pt>
                <c:pt idx="18488">
                  <c:v>112500</c:v>
                </c:pt>
                <c:pt idx="18489">
                  <c:v>157500</c:v>
                </c:pt>
                <c:pt idx="18490">
                  <c:v>90000</c:v>
                </c:pt>
                <c:pt idx="18491">
                  <c:v>144000</c:v>
                </c:pt>
                <c:pt idx="18492">
                  <c:v>90000</c:v>
                </c:pt>
                <c:pt idx="18493">
                  <c:v>225000</c:v>
                </c:pt>
                <c:pt idx="18494">
                  <c:v>135000</c:v>
                </c:pt>
                <c:pt idx="18495">
                  <c:v>157500</c:v>
                </c:pt>
                <c:pt idx="18496">
                  <c:v>157500</c:v>
                </c:pt>
                <c:pt idx="18497">
                  <c:v>157500</c:v>
                </c:pt>
                <c:pt idx="18498">
                  <c:v>90000</c:v>
                </c:pt>
                <c:pt idx="18499">
                  <c:v>121500</c:v>
                </c:pt>
                <c:pt idx="18500">
                  <c:v>171000</c:v>
                </c:pt>
                <c:pt idx="18501">
                  <c:v>225000</c:v>
                </c:pt>
                <c:pt idx="18502">
                  <c:v>72000</c:v>
                </c:pt>
                <c:pt idx="18503">
                  <c:v>112500</c:v>
                </c:pt>
                <c:pt idx="18504">
                  <c:v>76500</c:v>
                </c:pt>
                <c:pt idx="18505">
                  <c:v>202500</c:v>
                </c:pt>
                <c:pt idx="18506">
                  <c:v>202500</c:v>
                </c:pt>
                <c:pt idx="18507">
                  <c:v>99000</c:v>
                </c:pt>
                <c:pt idx="18508">
                  <c:v>121500</c:v>
                </c:pt>
                <c:pt idx="18509">
                  <c:v>90000</c:v>
                </c:pt>
                <c:pt idx="18510">
                  <c:v>126000</c:v>
                </c:pt>
                <c:pt idx="18511">
                  <c:v>270000</c:v>
                </c:pt>
                <c:pt idx="18512">
                  <c:v>315000</c:v>
                </c:pt>
                <c:pt idx="18513">
                  <c:v>112500</c:v>
                </c:pt>
                <c:pt idx="18514">
                  <c:v>225000</c:v>
                </c:pt>
                <c:pt idx="18515">
                  <c:v>67500</c:v>
                </c:pt>
                <c:pt idx="18516">
                  <c:v>63000</c:v>
                </c:pt>
                <c:pt idx="18517">
                  <c:v>135000</c:v>
                </c:pt>
                <c:pt idx="18518">
                  <c:v>270000</c:v>
                </c:pt>
                <c:pt idx="18519">
                  <c:v>225000</c:v>
                </c:pt>
                <c:pt idx="18520">
                  <c:v>225000</c:v>
                </c:pt>
                <c:pt idx="18521">
                  <c:v>76500</c:v>
                </c:pt>
                <c:pt idx="18522">
                  <c:v>67500</c:v>
                </c:pt>
                <c:pt idx="18523">
                  <c:v>180000</c:v>
                </c:pt>
                <c:pt idx="18524">
                  <c:v>450000</c:v>
                </c:pt>
                <c:pt idx="18525">
                  <c:v>157500</c:v>
                </c:pt>
                <c:pt idx="18526">
                  <c:v>81000</c:v>
                </c:pt>
                <c:pt idx="18527">
                  <c:v>112500</c:v>
                </c:pt>
                <c:pt idx="18528">
                  <c:v>675000</c:v>
                </c:pt>
                <c:pt idx="18529">
                  <c:v>90000</c:v>
                </c:pt>
                <c:pt idx="18530">
                  <c:v>180000</c:v>
                </c:pt>
                <c:pt idx="18531">
                  <c:v>126000</c:v>
                </c:pt>
                <c:pt idx="18532">
                  <c:v>157500</c:v>
                </c:pt>
                <c:pt idx="18533">
                  <c:v>90000</c:v>
                </c:pt>
                <c:pt idx="18534">
                  <c:v>225000</c:v>
                </c:pt>
                <c:pt idx="18535">
                  <c:v>67500</c:v>
                </c:pt>
                <c:pt idx="18536">
                  <c:v>585000</c:v>
                </c:pt>
                <c:pt idx="18537">
                  <c:v>180000</c:v>
                </c:pt>
                <c:pt idx="18538">
                  <c:v>162000</c:v>
                </c:pt>
                <c:pt idx="18539">
                  <c:v>225000</c:v>
                </c:pt>
                <c:pt idx="18540">
                  <c:v>225000</c:v>
                </c:pt>
                <c:pt idx="18541">
                  <c:v>306000</c:v>
                </c:pt>
                <c:pt idx="18542">
                  <c:v>180000</c:v>
                </c:pt>
                <c:pt idx="18543">
                  <c:v>360000</c:v>
                </c:pt>
                <c:pt idx="18544">
                  <c:v>153000</c:v>
                </c:pt>
                <c:pt idx="18545">
                  <c:v>180000</c:v>
                </c:pt>
                <c:pt idx="18546">
                  <c:v>540000</c:v>
                </c:pt>
                <c:pt idx="18547">
                  <c:v>126000</c:v>
                </c:pt>
                <c:pt idx="18548">
                  <c:v>270000</c:v>
                </c:pt>
                <c:pt idx="18549">
                  <c:v>112500</c:v>
                </c:pt>
                <c:pt idx="18550">
                  <c:v>135000</c:v>
                </c:pt>
                <c:pt idx="18551">
                  <c:v>112500</c:v>
                </c:pt>
                <c:pt idx="18552">
                  <c:v>292500</c:v>
                </c:pt>
                <c:pt idx="18553">
                  <c:v>202500</c:v>
                </c:pt>
                <c:pt idx="18554">
                  <c:v>315000</c:v>
                </c:pt>
                <c:pt idx="18555">
                  <c:v>157500</c:v>
                </c:pt>
                <c:pt idx="18556">
                  <c:v>90000</c:v>
                </c:pt>
                <c:pt idx="18557">
                  <c:v>157500</c:v>
                </c:pt>
                <c:pt idx="18558">
                  <c:v>360000</c:v>
                </c:pt>
                <c:pt idx="18559">
                  <c:v>135000</c:v>
                </c:pt>
                <c:pt idx="18560">
                  <c:v>81000</c:v>
                </c:pt>
                <c:pt idx="18561">
                  <c:v>202500</c:v>
                </c:pt>
                <c:pt idx="18562">
                  <c:v>135000</c:v>
                </c:pt>
                <c:pt idx="18563">
                  <c:v>157500</c:v>
                </c:pt>
                <c:pt idx="18564">
                  <c:v>112500</c:v>
                </c:pt>
                <c:pt idx="18565">
                  <c:v>135000</c:v>
                </c:pt>
                <c:pt idx="18566">
                  <c:v>135000</c:v>
                </c:pt>
                <c:pt idx="18567">
                  <c:v>166500</c:v>
                </c:pt>
                <c:pt idx="18568">
                  <c:v>135000</c:v>
                </c:pt>
                <c:pt idx="18569">
                  <c:v>270000</c:v>
                </c:pt>
                <c:pt idx="18570">
                  <c:v>180000</c:v>
                </c:pt>
                <c:pt idx="18571">
                  <c:v>315000</c:v>
                </c:pt>
                <c:pt idx="18572">
                  <c:v>81000</c:v>
                </c:pt>
                <c:pt idx="18573">
                  <c:v>180000</c:v>
                </c:pt>
                <c:pt idx="18574">
                  <c:v>193500</c:v>
                </c:pt>
                <c:pt idx="18575">
                  <c:v>460417.5</c:v>
                </c:pt>
                <c:pt idx="18576">
                  <c:v>135000</c:v>
                </c:pt>
                <c:pt idx="18577">
                  <c:v>90000</c:v>
                </c:pt>
                <c:pt idx="18578">
                  <c:v>112500</c:v>
                </c:pt>
                <c:pt idx="18579">
                  <c:v>76500</c:v>
                </c:pt>
                <c:pt idx="18580">
                  <c:v>270000</c:v>
                </c:pt>
                <c:pt idx="18581">
                  <c:v>292500</c:v>
                </c:pt>
                <c:pt idx="18582">
                  <c:v>128250</c:v>
                </c:pt>
                <c:pt idx="18583">
                  <c:v>202500</c:v>
                </c:pt>
                <c:pt idx="18584">
                  <c:v>225000</c:v>
                </c:pt>
                <c:pt idx="18585">
                  <c:v>225000</c:v>
                </c:pt>
                <c:pt idx="18586">
                  <c:v>90000</c:v>
                </c:pt>
                <c:pt idx="18587">
                  <c:v>270000</c:v>
                </c:pt>
                <c:pt idx="18588">
                  <c:v>112500</c:v>
                </c:pt>
                <c:pt idx="18589">
                  <c:v>135000</c:v>
                </c:pt>
                <c:pt idx="18590">
                  <c:v>202500</c:v>
                </c:pt>
                <c:pt idx="18591">
                  <c:v>72000</c:v>
                </c:pt>
                <c:pt idx="18592">
                  <c:v>149836.5</c:v>
                </c:pt>
                <c:pt idx="18593">
                  <c:v>135000</c:v>
                </c:pt>
                <c:pt idx="18594">
                  <c:v>180000</c:v>
                </c:pt>
                <c:pt idx="18595">
                  <c:v>180000</c:v>
                </c:pt>
                <c:pt idx="18596">
                  <c:v>112500</c:v>
                </c:pt>
                <c:pt idx="18597">
                  <c:v>90000</c:v>
                </c:pt>
                <c:pt idx="18598">
                  <c:v>193500</c:v>
                </c:pt>
                <c:pt idx="18599">
                  <c:v>72000</c:v>
                </c:pt>
                <c:pt idx="18600">
                  <c:v>76500</c:v>
                </c:pt>
                <c:pt idx="18601">
                  <c:v>180000</c:v>
                </c:pt>
                <c:pt idx="18602">
                  <c:v>157500</c:v>
                </c:pt>
                <c:pt idx="18603">
                  <c:v>180000</c:v>
                </c:pt>
                <c:pt idx="18604">
                  <c:v>90000</c:v>
                </c:pt>
                <c:pt idx="18605">
                  <c:v>67500</c:v>
                </c:pt>
                <c:pt idx="18606">
                  <c:v>94500</c:v>
                </c:pt>
                <c:pt idx="18607">
                  <c:v>90000</c:v>
                </c:pt>
                <c:pt idx="18608">
                  <c:v>76500</c:v>
                </c:pt>
                <c:pt idx="18609">
                  <c:v>45000</c:v>
                </c:pt>
                <c:pt idx="18610">
                  <c:v>225000</c:v>
                </c:pt>
                <c:pt idx="18611">
                  <c:v>202500</c:v>
                </c:pt>
                <c:pt idx="18612">
                  <c:v>180000</c:v>
                </c:pt>
                <c:pt idx="18613">
                  <c:v>112500</c:v>
                </c:pt>
                <c:pt idx="18614">
                  <c:v>270000</c:v>
                </c:pt>
                <c:pt idx="18615">
                  <c:v>135000</c:v>
                </c:pt>
                <c:pt idx="18616">
                  <c:v>3825000</c:v>
                </c:pt>
                <c:pt idx="18617">
                  <c:v>184500</c:v>
                </c:pt>
                <c:pt idx="18618">
                  <c:v>202500</c:v>
                </c:pt>
                <c:pt idx="18619">
                  <c:v>67500</c:v>
                </c:pt>
                <c:pt idx="18620">
                  <c:v>81000</c:v>
                </c:pt>
                <c:pt idx="18621">
                  <c:v>180000</c:v>
                </c:pt>
                <c:pt idx="18622">
                  <c:v>112500</c:v>
                </c:pt>
                <c:pt idx="18623">
                  <c:v>315000</c:v>
                </c:pt>
                <c:pt idx="18624">
                  <c:v>103500</c:v>
                </c:pt>
                <c:pt idx="18625">
                  <c:v>135000</c:v>
                </c:pt>
                <c:pt idx="18626">
                  <c:v>157500</c:v>
                </c:pt>
                <c:pt idx="18627">
                  <c:v>360000</c:v>
                </c:pt>
                <c:pt idx="18628">
                  <c:v>202500</c:v>
                </c:pt>
                <c:pt idx="18629">
                  <c:v>112500</c:v>
                </c:pt>
                <c:pt idx="18630">
                  <c:v>180000</c:v>
                </c:pt>
                <c:pt idx="18631">
                  <c:v>49500</c:v>
                </c:pt>
                <c:pt idx="18632">
                  <c:v>99000</c:v>
                </c:pt>
                <c:pt idx="18633">
                  <c:v>121500</c:v>
                </c:pt>
                <c:pt idx="18634">
                  <c:v>270000</c:v>
                </c:pt>
                <c:pt idx="18635">
                  <c:v>135000</c:v>
                </c:pt>
                <c:pt idx="18636">
                  <c:v>180000</c:v>
                </c:pt>
                <c:pt idx="18637">
                  <c:v>202500</c:v>
                </c:pt>
                <c:pt idx="18638">
                  <c:v>337500</c:v>
                </c:pt>
                <c:pt idx="18639">
                  <c:v>135000</c:v>
                </c:pt>
                <c:pt idx="18640">
                  <c:v>135000</c:v>
                </c:pt>
                <c:pt idx="18641">
                  <c:v>135000</c:v>
                </c:pt>
                <c:pt idx="18642">
                  <c:v>112500</c:v>
                </c:pt>
                <c:pt idx="18643">
                  <c:v>157500</c:v>
                </c:pt>
                <c:pt idx="18644">
                  <c:v>157500</c:v>
                </c:pt>
                <c:pt idx="18645">
                  <c:v>351000</c:v>
                </c:pt>
                <c:pt idx="18646">
                  <c:v>90000</c:v>
                </c:pt>
                <c:pt idx="18647">
                  <c:v>99000</c:v>
                </c:pt>
                <c:pt idx="18648">
                  <c:v>135000</c:v>
                </c:pt>
                <c:pt idx="18649">
                  <c:v>135000</c:v>
                </c:pt>
                <c:pt idx="18650">
                  <c:v>157500</c:v>
                </c:pt>
                <c:pt idx="18651">
                  <c:v>90000</c:v>
                </c:pt>
                <c:pt idx="18652">
                  <c:v>90000</c:v>
                </c:pt>
                <c:pt idx="18653">
                  <c:v>261000</c:v>
                </c:pt>
                <c:pt idx="18654">
                  <c:v>90000</c:v>
                </c:pt>
                <c:pt idx="18655">
                  <c:v>292500</c:v>
                </c:pt>
                <c:pt idx="18656">
                  <c:v>225000</c:v>
                </c:pt>
                <c:pt idx="18657">
                  <c:v>108000</c:v>
                </c:pt>
                <c:pt idx="18658">
                  <c:v>40500</c:v>
                </c:pt>
                <c:pt idx="18659">
                  <c:v>112500</c:v>
                </c:pt>
                <c:pt idx="18660">
                  <c:v>112500</c:v>
                </c:pt>
                <c:pt idx="18661">
                  <c:v>180000</c:v>
                </c:pt>
                <c:pt idx="18662">
                  <c:v>180000</c:v>
                </c:pt>
                <c:pt idx="18663">
                  <c:v>225000</c:v>
                </c:pt>
                <c:pt idx="18664">
                  <c:v>157500</c:v>
                </c:pt>
                <c:pt idx="18665">
                  <c:v>247500</c:v>
                </c:pt>
                <c:pt idx="18666">
                  <c:v>135000</c:v>
                </c:pt>
                <c:pt idx="18667">
                  <c:v>360000</c:v>
                </c:pt>
                <c:pt idx="18668">
                  <c:v>135000</c:v>
                </c:pt>
                <c:pt idx="18669">
                  <c:v>90000</c:v>
                </c:pt>
                <c:pt idx="18670">
                  <c:v>126000</c:v>
                </c:pt>
                <c:pt idx="18671">
                  <c:v>135000</c:v>
                </c:pt>
                <c:pt idx="18672">
                  <c:v>247500</c:v>
                </c:pt>
                <c:pt idx="18673">
                  <c:v>247500</c:v>
                </c:pt>
                <c:pt idx="18674">
                  <c:v>135000</c:v>
                </c:pt>
                <c:pt idx="18675">
                  <c:v>66600</c:v>
                </c:pt>
                <c:pt idx="18676">
                  <c:v>135000</c:v>
                </c:pt>
                <c:pt idx="18677">
                  <c:v>157500</c:v>
                </c:pt>
                <c:pt idx="18678">
                  <c:v>112500</c:v>
                </c:pt>
                <c:pt idx="18679">
                  <c:v>225000</c:v>
                </c:pt>
                <c:pt idx="18680">
                  <c:v>135000</c:v>
                </c:pt>
                <c:pt idx="18681">
                  <c:v>225000</c:v>
                </c:pt>
                <c:pt idx="18682">
                  <c:v>81000</c:v>
                </c:pt>
                <c:pt idx="18683">
                  <c:v>202500</c:v>
                </c:pt>
                <c:pt idx="18684">
                  <c:v>247500</c:v>
                </c:pt>
                <c:pt idx="18685">
                  <c:v>157500</c:v>
                </c:pt>
                <c:pt idx="18686">
                  <c:v>225000</c:v>
                </c:pt>
                <c:pt idx="18687">
                  <c:v>144000</c:v>
                </c:pt>
                <c:pt idx="18688">
                  <c:v>157500</c:v>
                </c:pt>
                <c:pt idx="18689">
                  <c:v>180000</c:v>
                </c:pt>
                <c:pt idx="18690">
                  <c:v>193500</c:v>
                </c:pt>
                <c:pt idx="18691">
                  <c:v>112500</c:v>
                </c:pt>
                <c:pt idx="18692">
                  <c:v>112500</c:v>
                </c:pt>
                <c:pt idx="18693">
                  <c:v>112500</c:v>
                </c:pt>
                <c:pt idx="18694">
                  <c:v>112500</c:v>
                </c:pt>
                <c:pt idx="18695">
                  <c:v>112500</c:v>
                </c:pt>
                <c:pt idx="18696">
                  <c:v>202500</c:v>
                </c:pt>
                <c:pt idx="18697">
                  <c:v>112500</c:v>
                </c:pt>
                <c:pt idx="18698">
                  <c:v>47250</c:v>
                </c:pt>
                <c:pt idx="18699">
                  <c:v>112500</c:v>
                </c:pt>
                <c:pt idx="18700">
                  <c:v>90000</c:v>
                </c:pt>
                <c:pt idx="18701">
                  <c:v>157500</c:v>
                </c:pt>
                <c:pt idx="18702">
                  <c:v>130500</c:v>
                </c:pt>
                <c:pt idx="18703">
                  <c:v>157500</c:v>
                </c:pt>
                <c:pt idx="18704">
                  <c:v>112500</c:v>
                </c:pt>
                <c:pt idx="18705">
                  <c:v>112500</c:v>
                </c:pt>
                <c:pt idx="18706">
                  <c:v>90000</c:v>
                </c:pt>
                <c:pt idx="18707">
                  <c:v>67500</c:v>
                </c:pt>
                <c:pt idx="18708">
                  <c:v>157500</c:v>
                </c:pt>
                <c:pt idx="18709">
                  <c:v>202500</c:v>
                </c:pt>
                <c:pt idx="18710">
                  <c:v>157500</c:v>
                </c:pt>
                <c:pt idx="18711">
                  <c:v>121500</c:v>
                </c:pt>
                <c:pt idx="18712">
                  <c:v>67500</c:v>
                </c:pt>
                <c:pt idx="18713">
                  <c:v>315000</c:v>
                </c:pt>
                <c:pt idx="18714">
                  <c:v>144000</c:v>
                </c:pt>
                <c:pt idx="18715">
                  <c:v>135000</c:v>
                </c:pt>
                <c:pt idx="18716">
                  <c:v>69750</c:v>
                </c:pt>
                <c:pt idx="18717">
                  <c:v>157500</c:v>
                </c:pt>
                <c:pt idx="18718">
                  <c:v>135000</c:v>
                </c:pt>
                <c:pt idx="18719">
                  <c:v>270000</c:v>
                </c:pt>
                <c:pt idx="18720">
                  <c:v>121500</c:v>
                </c:pt>
                <c:pt idx="18721">
                  <c:v>90000</c:v>
                </c:pt>
                <c:pt idx="18722">
                  <c:v>76500</c:v>
                </c:pt>
                <c:pt idx="18723">
                  <c:v>225000</c:v>
                </c:pt>
                <c:pt idx="18724">
                  <c:v>90000</c:v>
                </c:pt>
                <c:pt idx="18725">
                  <c:v>72000</c:v>
                </c:pt>
                <c:pt idx="18726">
                  <c:v>90000</c:v>
                </c:pt>
                <c:pt idx="18727">
                  <c:v>126000</c:v>
                </c:pt>
                <c:pt idx="18728">
                  <c:v>540000</c:v>
                </c:pt>
                <c:pt idx="18729">
                  <c:v>103500</c:v>
                </c:pt>
                <c:pt idx="18730">
                  <c:v>45000</c:v>
                </c:pt>
                <c:pt idx="18731">
                  <c:v>135000</c:v>
                </c:pt>
                <c:pt idx="18732">
                  <c:v>135000</c:v>
                </c:pt>
                <c:pt idx="18733">
                  <c:v>112500</c:v>
                </c:pt>
                <c:pt idx="18734">
                  <c:v>157500</c:v>
                </c:pt>
                <c:pt idx="18735">
                  <c:v>445500</c:v>
                </c:pt>
                <c:pt idx="18736">
                  <c:v>180000</c:v>
                </c:pt>
                <c:pt idx="18737">
                  <c:v>144000</c:v>
                </c:pt>
                <c:pt idx="18738">
                  <c:v>90000</c:v>
                </c:pt>
                <c:pt idx="18739">
                  <c:v>135000</c:v>
                </c:pt>
                <c:pt idx="18740">
                  <c:v>234000</c:v>
                </c:pt>
                <c:pt idx="18741">
                  <c:v>67500</c:v>
                </c:pt>
                <c:pt idx="18742">
                  <c:v>72000</c:v>
                </c:pt>
                <c:pt idx="18743">
                  <c:v>225000</c:v>
                </c:pt>
                <c:pt idx="18744">
                  <c:v>292500</c:v>
                </c:pt>
                <c:pt idx="18745">
                  <c:v>562500</c:v>
                </c:pt>
                <c:pt idx="18746">
                  <c:v>112500</c:v>
                </c:pt>
                <c:pt idx="18747">
                  <c:v>450000</c:v>
                </c:pt>
                <c:pt idx="18748">
                  <c:v>360000</c:v>
                </c:pt>
                <c:pt idx="18749">
                  <c:v>157500</c:v>
                </c:pt>
                <c:pt idx="18750">
                  <c:v>315000</c:v>
                </c:pt>
                <c:pt idx="18751">
                  <c:v>270000</c:v>
                </c:pt>
                <c:pt idx="18752">
                  <c:v>225000</c:v>
                </c:pt>
                <c:pt idx="18753">
                  <c:v>225000</c:v>
                </c:pt>
                <c:pt idx="18754">
                  <c:v>54000</c:v>
                </c:pt>
                <c:pt idx="18755">
                  <c:v>225000</c:v>
                </c:pt>
                <c:pt idx="18756">
                  <c:v>117000</c:v>
                </c:pt>
                <c:pt idx="18757">
                  <c:v>144000</c:v>
                </c:pt>
                <c:pt idx="18758">
                  <c:v>67500</c:v>
                </c:pt>
                <c:pt idx="18759">
                  <c:v>112500</c:v>
                </c:pt>
                <c:pt idx="18760">
                  <c:v>81000</c:v>
                </c:pt>
                <c:pt idx="18761">
                  <c:v>225000</c:v>
                </c:pt>
                <c:pt idx="18762">
                  <c:v>90000</c:v>
                </c:pt>
                <c:pt idx="18763">
                  <c:v>157500</c:v>
                </c:pt>
                <c:pt idx="18764">
                  <c:v>315000</c:v>
                </c:pt>
                <c:pt idx="18765">
                  <c:v>81000</c:v>
                </c:pt>
                <c:pt idx="18766">
                  <c:v>117000</c:v>
                </c:pt>
                <c:pt idx="18767">
                  <c:v>135000</c:v>
                </c:pt>
                <c:pt idx="18768">
                  <c:v>270000</c:v>
                </c:pt>
                <c:pt idx="18769">
                  <c:v>135000</c:v>
                </c:pt>
                <c:pt idx="18770">
                  <c:v>94500</c:v>
                </c:pt>
                <c:pt idx="18771">
                  <c:v>243000</c:v>
                </c:pt>
                <c:pt idx="18772">
                  <c:v>360000</c:v>
                </c:pt>
                <c:pt idx="18773">
                  <c:v>67500</c:v>
                </c:pt>
                <c:pt idx="18774">
                  <c:v>86850</c:v>
                </c:pt>
                <c:pt idx="18775">
                  <c:v>112500</c:v>
                </c:pt>
                <c:pt idx="18776">
                  <c:v>180000</c:v>
                </c:pt>
                <c:pt idx="18777">
                  <c:v>166500</c:v>
                </c:pt>
                <c:pt idx="18778">
                  <c:v>382500</c:v>
                </c:pt>
                <c:pt idx="18779">
                  <c:v>112500</c:v>
                </c:pt>
                <c:pt idx="18780">
                  <c:v>157500</c:v>
                </c:pt>
                <c:pt idx="18781">
                  <c:v>252000</c:v>
                </c:pt>
                <c:pt idx="18782">
                  <c:v>225000</c:v>
                </c:pt>
                <c:pt idx="18783">
                  <c:v>157500</c:v>
                </c:pt>
                <c:pt idx="18784">
                  <c:v>76500</c:v>
                </c:pt>
                <c:pt idx="18785">
                  <c:v>81000</c:v>
                </c:pt>
                <c:pt idx="18786">
                  <c:v>121500</c:v>
                </c:pt>
                <c:pt idx="18787">
                  <c:v>135000</c:v>
                </c:pt>
                <c:pt idx="18788">
                  <c:v>225000</c:v>
                </c:pt>
                <c:pt idx="18789">
                  <c:v>112500</c:v>
                </c:pt>
                <c:pt idx="18790">
                  <c:v>202500</c:v>
                </c:pt>
                <c:pt idx="18791">
                  <c:v>90000</c:v>
                </c:pt>
                <c:pt idx="18792">
                  <c:v>142200</c:v>
                </c:pt>
                <c:pt idx="18793">
                  <c:v>225000</c:v>
                </c:pt>
                <c:pt idx="18794">
                  <c:v>270000</c:v>
                </c:pt>
                <c:pt idx="18795">
                  <c:v>270000</c:v>
                </c:pt>
                <c:pt idx="18796">
                  <c:v>225000</c:v>
                </c:pt>
                <c:pt idx="18797">
                  <c:v>135000</c:v>
                </c:pt>
                <c:pt idx="18798">
                  <c:v>135000</c:v>
                </c:pt>
                <c:pt idx="18799">
                  <c:v>405000</c:v>
                </c:pt>
                <c:pt idx="18800">
                  <c:v>103500</c:v>
                </c:pt>
                <c:pt idx="18801">
                  <c:v>112500</c:v>
                </c:pt>
                <c:pt idx="18802">
                  <c:v>252000</c:v>
                </c:pt>
                <c:pt idx="18803">
                  <c:v>76500</c:v>
                </c:pt>
                <c:pt idx="18804">
                  <c:v>90000</c:v>
                </c:pt>
                <c:pt idx="18805">
                  <c:v>94500</c:v>
                </c:pt>
                <c:pt idx="18806">
                  <c:v>112500</c:v>
                </c:pt>
                <c:pt idx="18807">
                  <c:v>112500</c:v>
                </c:pt>
                <c:pt idx="18808">
                  <c:v>135000</c:v>
                </c:pt>
                <c:pt idx="18809">
                  <c:v>112500</c:v>
                </c:pt>
                <c:pt idx="18810">
                  <c:v>99000</c:v>
                </c:pt>
                <c:pt idx="18811">
                  <c:v>166500</c:v>
                </c:pt>
                <c:pt idx="18812">
                  <c:v>270000</c:v>
                </c:pt>
                <c:pt idx="18813">
                  <c:v>112500</c:v>
                </c:pt>
                <c:pt idx="18814">
                  <c:v>225000</c:v>
                </c:pt>
                <c:pt idx="18815">
                  <c:v>225000</c:v>
                </c:pt>
                <c:pt idx="18816">
                  <c:v>72000</c:v>
                </c:pt>
                <c:pt idx="18817">
                  <c:v>135000</c:v>
                </c:pt>
                <c:pt idx="18818">
                  <c:v>135000</c:v>
                </c:pt>
                <c:pt idx="18819">
                  <c:v>112500</c:v>
                </c:pt>
                <c:pt idx="18820">
                  <c:v>90000</c:v>
                </c:pt>
                <c:pt idx="18821">
                  <c:v>90000</c:v>
                </c:pt>
                <c:pt idx="18822">
                  <c:v>180000</c:v>
                </c:pt>
                <c:pt idx="18823">
                  <c:v>405000</c:v>
                </c:pt>
                <c:pt idx="18824">
                  <c:v>225000</c:v>
                </c:pt>
                <c:pt idx="18825">
                  <c:v>112500</c:v>
                </c:pt>
                <c:pt idx="18826">
                  <c:v>315000</c:v>
                </c:pt>
                <c:pt idx="18827">
                  <c:v>247500</c:v>
                </c:pt>
                <c:pt idx="18828">
                  <c:v>90000</c:v>
                </c:pt>
                <c:pt idx="18829">
                  <c:v>202500</c:v>
                </c:pt>
                <c:pt idx="18830">
                  <c:v>126000</c:v>
                </c:pt>
                <c:pt idx="18831">
                  <c:v>225000</c:v>
                </c:pt>
                <c:pt idx="18832">
                  <c:v>130500</c:v>
                </c:pt>
                <c:pt idx="18833">
                  <c:v>270000</c:v>
                </c:pt>
                <c:pt idx="18834">
                  <c:v>157500</c:v>
                </c:pt>
                <c:pt idx="18835">
                  <c:v>162000</c:v>
                </c:pt>
                <c:pt idx="18836">
                  <c:v>112500</c:v>
                </c:pt>
                <c:pt idx="18837">
                  <c:v>67500</c:v>
                </c:pt>
                <c:pt idx="18838">
                  <c:v>157500</c:v>
                </c:pt>
                <c:pt idx="18839">
                  <c:v>270000</c:v>
                </c:pt>
                <c:pt idx="18840">
                  <c:v>193500</c:v>
                </c:pt>
                <c:pt idx="18841">
                  <c:v>225000</c:v>
                </c:pt>
                <c:pt idx="18842">
                  <c:v>191250</c:v>
                </c:pt>
                <c:pt idx="18843">
                  <c:v>202500</c:v>
                </c:pt>
                <c:pt idx="18844">
                  <c:v>135000</c:v>
                </c:pt>
                <c:pt idx="18845">
                  <c:v>675000</c:v>
                </c:pt>
                <c:pt idx="18846">
                  <c:v>180000</c:v>
                </c:pt>
                <c:pt idx="18847">
                  <c:v>180000</c:v>
                </c:pt>
                <c:pt idx="18848">
                  <c:v>225000</c:v>
                </c:pt>
                <c:pt idx="18849">
                  <c:v>90000</c:v>
                </c:pt>
                <c:pt idx="18850">
                  <c:v>180000</c:v>
                </c:pt>
                <c:pt idx="18851">
                  <c:v>135000</c:v>
                </c:pt>
                <c:pt idx="18852">
                  <c:v>135000</c:v>
                </c:pt>
                <c:pt idx="18853">
                  <c:v>180000</c:v>
                </c:pt>
                <c:pt idx="18854">
                  <c:v>180000</c:v>
                </c:pt>
                <c:pt idx="18855">
                  <c:v>247500</c:v>
                </c:pt>
                <c:pt idx="18856">
                  <c:v>171000</c:v>
                </c:pt>
                <c:pt idx="18857">
                  <c:v>315000</c:v>
                </c:pt>
                <c:pt idx="18858">
                  <c:v>67500</c:v>
                </c:pt>
                <c:pt idx="18859">
                  <c:v>67500</c:v>
                </c:pt>
                <c:pt idx="18860">
                  <c:v>90000</c:v>
                </c:pt>
                <c:pt idx="18861">
                  <c:v>180000</c:v>
                </c:pt>
                <c:pt idx="18862">
                  <c:v>391500</c:v>
                </c:pt>
                <c:pt idx="18863">
                  <c:v>67500</c:v>
                </c:pt>
                <c:pt idx="18864">
                  <c:v>270000</c:v>
                </c:pt>
                <c:pt idx="18865">
                  <c:v>112500</c:v>
                </c:pt>
                <c:pt idx="18866">
                  <c:v>216000</c:v>
                </c:pt>
                <c:pt idx="18867">
                  <c:v>90000</c:v>
                </c:pt>
                <c:pt idx="18868">
                  <c:v>112500</c:v>
                </c:pt>
                <c:pt idx="18869">
                  <c:v>81000</c:v>
                </c:pt>
                <c:pt idx="18870">
                  <c:v>450000</c:v>
                </c:pt>
                <c:pt idx="18871">
                  <c:v>270000</c:v>
                </c:pt>
                <c:pt idx="18872">
                  <c:v>225000</c:v>
                </c:pt>
                <c:pt idx="18873">
                  <c:v>360000</c:v>
                </c:pt>
                <c:pt idx="18874">
                  <c:v>90000</c:v>
                </c:pt>
                <c:pt idx="18875">
                  <c:v>81000</c:v>
                </c:pt>
                <c:pt idx="18876">
                  <c:v>135000</c:v>
                </c:pt>
                <c:pt idx="18877">
                  <c:v>67500</c:v>
                </c:pt>
                <c:pt idx="18878">
                  <c:v>270000</c:v>
                </c:pt>
                <c:pt idx="18879">
                  <c:v>202500</c:v>
                </c:pt>
                <c:pt idx="18880">
                  <c:v>112500</c:v>
                </c:pt>
                <c:pt idx="18881">
                  <c:v>99000</c:v>
                </c:pt>
                <c:pt idx="18882">
                  <c:v>112500</c:v>
                </c:pt>
                <c:pt idx="18883">
                  <c:v>270000</c:v>
                </c:pt>
                <c:pt idx="18884">
                  <c:v>292500</c:v>
                </c:pt>
                <c:pt idx="18885">
                  <c:v>252000</c:v>
                </c:pt>
                <c:pt idx="18886">
                  <c:v>108000</c:v>
                </c:pt>
                <c:pt idx="18887">
                  <c:v>616500</c:v>
                </c:pt>
                <c:pt idx="18888">
                  <c:v>90000</c:v>
                </c:pt>
                <c:pt idx="18889">
                  <c:v>54000</c:v>
                </c:pt>
                <c:pt idx="18890">
                  <c:v>180000</c:v>
                </c:pt>
                <c:pt idx="18891">
                  <c:v>67500</c:v>
                </c:pt>
                <c:pt idx="18892">
                  <c:v>180000</c:v>
                </c:pt>
                <c:pt idx="18893">
                  <c:v>193500</c:v>
                </c:pt>
                <c:pt idx="18894">
                  <c:v>56610</c:v>
                </c:pt>
                <c:pt idx="18895">
                  <c:v>112500</c:v>
                </c:pt>
                <c:pt idx="18896">
                  <c:v>135000</c:v>
                </c:pt>
                <c:pt idx="18897">
                  <c:v>67500</c:v>
                </c:pt>
                <c:pt idx="18898">
                  <c:v>189000</c:v>
                </c:pt>
                <c:pt idx="18899">
                  <c:v>135000</c:v>
                </c:pt>
                <c:pt idx="18900">
                  <c:v>202500</c:v>
                </c:pt>
                <c:pt idx="18901">
                  <c:v>270000</c:v>
                </c:pt>
                <c:pt idx="18902">
                  <c:v>180000</c:v>
                </c:pt>
                <c:pt idx="18903">
                  <c:v>72000</c:v>
                </c:pt>
                <c:pt idx="18904">
                  <c:v>112500</c:v>
                </c:pt>
                <c:pt idx="18905">
                  <c:v>81000</c:v>
                </c:pt>
                <c:pt idx="18906">
                  <c:v>360000</c:v>
                </c:pt>
                <c:pt idx="18907">
                  <c:v>157500</c:v>
                </c:pt>
                <c:pt idx="18908">
                  <c:v>121500</c:v>
                </c:pt>
                <c:pt idx="18909">
                  <c:v>225000</c:v>
                </c:pt>
                <c:pt idx="18910">
                  <c:v>315000</c:v>
                </c:pt>
                <c:pt idx="18911">
                  <c:v>180000</c:v>
                </c:pt>
                <c:pt idx="18912">
                  <c:v>405000</c:v>
                </c:pt>
                <c:pt idx="18913">
                  <c:v>141750</c:v>
                </c:pt>
                <c:pt idx="18914">
                  <c:v>157500</c:v>
                </c:pt>
                <c:pt idx="18915">
                  <c:v>81000</c:v>
                </c:pt>
                <c:pt idx="18916">
                  <c:v>36000</c:v>
                </c:pt>
                <c:pt idx="18917">
                  <c:v>112500</c:v>
                </c:pt>
                <c:pt idx="18918">
                  <c:v>315000</c:v>
                </c:pt>
                <c:pt idx="18919">
                  <c:v>58500</c:v>
                </c:pt>
                <c:pt idx="18920">
                  <c:v>202500</c:v>
                </c:pt>
                <c:pt idx="18921">
                  <c:v>112500</c:v>
                </c:pt>
                <c:pt idx="18922">
                  <c:v>157500</c:v>
                </c:pt>
                <c:pt idx="18923">
                  <c:v>270000</c:v>
                </c:pt>
                <c:pt idx="18924">
                  <c:v>135000</c:v>
                </c:pt>
                <c:pt idx="18925">
                  <c:v>180000</c:v>
                </c:pt>
                <c:pt idx="18926">
                  <c:v>99000</c:v>
                </c:pt>
                <c:pt idx="18927">
                  <c:v>117000</c:v>
                </c:pt>
                <c:pt idx="18928">
                  <c:v>135000</c:v>
                </c:pt>
                <c:pt idx="18929">
                  <c:v>391500</c:v>
                </c:pt>
                <c:pt idx="18930">
                  <c:v>445500</c:v>
                </c:pt>
                <c:pt idx="18931">
                  <c:v>223488</c:v>
                </c:pt>
                <c:pt idx="18932">
                  <c:v>225000</c:v>
                </c:pt>
                <c:pt idx="18933">
                  <c:v>63000</c:v>
                </c:pt>
                <c:pt idx="18934">
                  <c:v>270000</c:v>
                </c:pt>
                <c:pt idx="18935">
                  <c:v>171000</c:v>
                </c:pt>
                <c:pt idx="18936">
                  <c:v>94500</c:v>
                </c:pt>
                <c:pt idx="18937">
                  <c:v>180000</c:v>
                </c:pt>
                <c:pt idx="18938">
                  <c:v>189000</c:v>
                </c:pt>
                <c:pt idx="18939">
                  <c:v>225000</c:v>
                </c:pt>
                <c:pt idx="18940">
                  <c:v>112500</c:v>
                </c:pt>
                <c:pt idx="18941">
                  <c:v>135000</c:v>
                </c:pt>
                <c:pt idx="18942">
                  <c:v>225000</c:v>
                </c:pt>
                <c:pt idx="18943">
                  <c:v>67500</c:v>
                </c:pt>
                <c:pt idx="18944">
                  <c:v>90000</c:v>
                </c:pt>
                <c:pt idx="18945">
                  <c:v>112500</c:v>
                </c:pt>
                <c:pt idx="18946">
                  <c:v>382500</c:v>
                </c:pt>
                <c:pt idx="18947">
                  <c:v>112500</c:v>
                </c:pt>
                <c:pt idx="18948">
                  <c:v>45000</c:v>
                </c:pt>
                <c:pt idx="18949">
                  <c:v>180000</c:v>
                </c:pt>
                <c:pt idx="18950">
                  <c:v>180000</c:v>
                </c:pt>
                <c:pt idx="18951">
                  <c:v>81000</c:v>
                </c:pt>
                <c:pt idx="18952">
                  <c:v>112500</c:v>
                </c:pt>
                <c:pt idx="18953">
                  <c:v>283500</c:v>
                </c:pt>
                <c:pt idx="18954">
                  <c:v>225000</c:v>
                </c:pt>
                <c:pt idx="18955">
                  <c:v>180000</c:v>
                </c:pt>
                <c:pt idx="18956">
                  <c:v>180000</c:v>
                </c:pt>
                <c:pt idx="18957">
                  <c:v>144000</c:v>
                </c:pt>
                <c:pt idx="18958">
                  <c:v>166500</c:v>
                </c:pt>
                <c:pt idx="18959">
                  <c:v>67500</c:v>
                </c:pt>
                <c:pt idx="18960">
                  <c:v>90000</c:v>
                </c:pt>
                <c:pt idx="18961">
                  <c:v>67500</c:v>
                </c:pt>
                <c:pt idx="18962">
                  <c:v>67500</c:v>
                </c:pt>
                <c:pt idx="18963">
                  <c:v>67500</c:v>
                </c:pt>
                <c:pt idx="18964">
                  <c:v>157500</c:v>
                </c:pt>
                <c:pt idx="18965">
                  <c:v>450000</c:v>
                </c:pt>
                <c:pt idx="18966">
                  <c:v>243000</c:v>
                </c:pt>
                <c:pt idx="18967">
                  <c:v>112500</c:v>
                </c:pt>
                <c:pt idx="18968">
                  <c:v>67500</c:v>
                </c:pt>
                <c:pt idx="18969">
                  <c:v>76500</c:v>
                </c:pt>
                <c:pt idx="18970">
                  <c:v>112500</c:v>
                </c:pt>
                <c:pt idx="18971">
                  <c:v>99000</c:v>
                </c:pt>
                <c:pt idx="18972">
                  <c:v>144000</c:v>
                </c:pt>
                <c:pt idx="18973">
                  <c:v>315000</c:v>
                </c:pt>
                <c:pt idx="18974">
                  <c:v>112500</c:v>
                </c:pt>
                <c:pt idx="18975">
                  <c:v>81000</c:v>
                </c:pt>
                <c:pt idx="18976">
                  <c:v>157500</c:v>
                </c:pt>
                <c:pt idx="18977">
                  <c:v>135000</c:v>
                </c:pt>
                <c:pt idx="18978">
                  <c:v>225000</c:v>
                </c:pt>
                <c:pt idx="18979">
                  <c:v>225000</c:v>
                </c:pt>
                <c:pt idx="18980">
                  <c:v>126000</c:v>
                </c:pt>
                <c:pt idx="18981">
                  <c:v>157500</c:v>
                </c:pt>
                <c:pt idx="18982">
                  <c:v>135000</c:v>
                </c:pt>
                <c:pt idx="18983">
                  <c:v>90000</c:v>
                </c:pt>
                <c:pt idx="18984">
                  <c:v>155700</c:v>
                </c:pt>
                <c:pt idx="18985">
                  <c:v>121500</c:v>
                </c:pt>
                <c:pt idx="18986">
                  <c:v>225000</c:v>
                </c:pt>
                <c:pt idx="18987">
                  <c:v>144000</c:v>
                </c:pt>
                <c:pt idx="18988">
                  <c:v>247500</c:v>
                </c:pt>
                <c:pt idx="18989">
                  <c:v>85500</c:v>
                </c:pt>
                <c:pt idx="18990">
                  <c:v>67500</c:v>
                </c:pt>
                <c:pt idx="18991">
                  <c:v>112500</c:v>
                </c:pt>
                <c:pt idx="18992">
                  <c:v>180000</c:v>
                </c:pt>
                <c:pt idx="18993">
                  <c:v>360000</c:v>
                </c:pt>
                <c:pt idx="18994">
                  <c:v>135000</c:v>
                </c:pt>
                <c:pt idx="18995">
                  <c:v>540000</c:v>
                </c:pt>
                <c:pt idx="18996">
                  <c:v>157500</c:v>
                </c:pt>
                <c:pt idx="18997">
                  <c:v>225000</c:v>
                </c:pt>
                <c:pt idx="18998">
                  <c:v>148500</c:v>
                </c:pt>
                <c:pt idx="18999">
                  <c:v>540000</c:v>
                </c:pt>
                <c:pt idx="19000">
                  <c:v>225000</c:v>
                </c:pt>
                <c:pt idx="19001">
                  <c:v>135000</c:v>
                </c:pt>
                <c:pt idx="19002">
                  <c:v>135000</c:v>
                </c:pt>
                <c:pt idx="19003">
                  <c:v>225000</c:v>
                </c:pt>
                <c:pt idx="19004">
                  <c:v>135000</c:v>
                </c:pt>
                <c:pt idx="19005">
                  <c:v>202500</c:v>
                </c:pt>
                <c:pt idx="19006">
                  <c:v>135000</c:v>
                </c:pt>
                <c:pt idx="19007">
                  <c:v>135000</c:v>
                </c:pt>
                <c:pt idx="19008">
                  <c:v>135000</c:v>
                </c:pt>
                <c:pt idx="19009">
                  <c:v>112500</c:v>
                </c:pt>
                <c:pt idx="19010">
                  <c:v>180000</c:v>
                </c:pt>
                <c:pt idx="19011">
                  <c:v>225000</c:v>
                </c:pt>
                <c:pt idx="19012">
                  <c:v>135000</c:v>
                </c:pt>
                <c:pt idx="19013">
                  <c:v>202500</c:v>
                </c:pt>
                <c:pt idx="19014">
                  <c:v>479250</c:v>
                </c:pt>
                <c:pt idx="19015">
                  <c:v>135000</c:v>
                </c:pt>
                <c:pt idx="19016">
                  <c:v>67500</c:v>
                </c:pt>
                <c:pt idx="19017">
                  <c:v>112500</c:v>
                </c:pt>
                <c:pt idx="19018">
                  <c:v>247500</c:v>
                </c:pt>
                <c:pt idx="19019">
                  <c:v>270000</c:v>
                </c:pt>
                <c:pt idx="19020">
                  <c:v>270000</c:v>
                </c:pt>
                <c:pt idx="19021">
                  <c:v>225000</c:v>
                </c:pt>
                <c:pt idx="19022">
                  <c:v>189000</c:v>
                </c:pt>
                <c:pt idx="19023">
                  <c:v>84150</c:v>
                </c:pt>
                <c:pt idx="19024">
                  <c:v>157500</c:v>
                </c:pt>
                <c:pt idx="19025">
                  <c:v>112500</c:v>
                </c:pt>
                <c:pt idx="19026">
                  <c:v>166500</c:v>
                </c:pt>
                <c:pt idx="19027">
                  <c:v>135000</c:v>
                </c:pt>
                <c:pt idx="19028">
                  <c:v>360000</c:v>
                </c:pt>
                <c:pt idx="19029">
                  <c:v>99000</c:v>
                </c:pt>
                <c:pt idx="19030">
                  <c:v>157500</c:v>
                </c:pt>
                <c:pt idx="19031">
                  <c:v>180000</c:v>
                </c:pt>
                <c:pt idx="19032">
                  <c:v>121500</c:v>
                </c:pt>
                <c:pt idx="19033">
                  <c:v>58500</c:v>
                </c:pt>
                <c:pt idx="19034">
                  <c:v>225000</c:v>
                </c:pt>
                <c:pt idx="19035">
                  <c:v>99000</c:v>
                </c:pt>
                <c:pt idx="19036">
                  <c:v>112500</c:v>
                </c:pt>
                <c:pt idx="19037">
                  <c:v>193500</c:v>
                </c:pt>
                <c:pt idx="19038">
                  <c:v>113400</c:v>
                </c:pt>
                <c:pt idx="19039">
                  <c:v>103500</c:v>
                </c:pt>
                <c:pt idx="19040">
                  <c:v>166500</c:v>
                </c:pt>
                <c:pt idx="19041">
                  <c:v>72000</c:v>
                </c:pt>
                <c:pt idx="19042">
                  <c:v>193500</c:v>
                </c:pt>
                <c:pt idx="19043">
                  <c:v>202500</c:v>
                </c:pt>
                <c:pt idx="19044">
                  <c:v>135000</c:v>
                </c:pt>
                <c:pt idx="19045">
                  <c:v>112500</c:v>
                </c:pt>
                <c:pt idx="19046">
                  <c:v>180000</c:v>
                </c:pt>
                <c:pt idx="19047">
                  <c:v>67500</c:v>
                </c:pt>
                <c:pt idx="19048">
                  <c:v>220500</c:v>
                </c:pt>
                <c:pt idx="19049">
                  <c:v>81000</c:v>
                </c:pt>
                <c:pt idx="19050">
                  <c:v>180000</c:v>
                </c:pt>
                <c:pt idx="19051">
                  <c:v>315000</c:v>
                </c:pt>
                <c:pt idx="19052">
                  <c:v>77400</c:v>
                </c:pt>
                <c:pt idx="19053">
                  <c:v>112500</c:v>
                </c:pt>
                <c:pt idx="19054">
                  <c:v>112500</c:v>
                </c:pt>
                <c:pt idx="19055">
                  <c:v>225000</c:v>
                </c:pt>
                <c:pt idx="19056">
                  <c:v>94500</c:v>
                </c:pt>
                <c:pt idx="19057">
                  <c:v>38250</c:v>
                </c:pt>
                <c:pt idx="19058">
                  <c:v>225000</c:v>
                </c:pt>
                <c:pt idx="19059">
                  <c:v>225000</c:v>
                </c:pt>
                <c:pt idx="19060">
                  <c:v>130500</c:v>
                </c:pt>
                <c:pt idx="19061">
                  <c:v>144000</c:v>
                </c:pt>
                <c:pt idx="19062">
                  <c:v>202500</c:v>
                </c:pt>
                <c:pt idx="19063">
                  <c:v>157500</c:v>
                </c:pt>
                <c:pt idx="19064">
                  <c:v>180000</c:v>
                </c:pt>
                <c:pt idx="19065">
                  <c:v>90000</c:v>
                </c:pt>
                <c:pt idx="19066">
                  <c:v>126000</c:v>
                </c:pt>
                <c:pt idx="19067">
                  <c:v>135000</c:v>
                </c:pt>
                <c:pt idx="19068">
                  <c:v>130500</c:v>
                </c:pt>
                <c:pt idx="19069">
                  <c:v>90000</c:v>
                </c:pt>
                <c:pt idx="19070">
                  <c:v>121500</c:v>
                </c:pt>
                <c:pt idx="19071">
                  <c:v>180000</c:v>
                </c:pt>
                <c:pt idx="19072">
                  <c:v>90000</c:v>
                </c:pt>
                <c:pt idx="19073">
                  <c:v>67500</c:v>
                </c:pt>
                <c:pt idx="19074">
                  <c:v>162000</c:v>
                </c:pt>
                <c:pt idx="19075">
                  <c:v>540000</c:v>
                </c:pt>
                <c:pt idx="19076">
                  <c:v>225000</c:v>
                </c:pt>
                <c:pt idx="19077">
                  <c:v>315000</c:v>
                </c:pt>
                <c:pt idx="19078">
                  <c:v>157500</c:v>
                </c:pt>
                <c:pt idx="19079">
                  <c:v>81000</c:v>
                </c:pt>
                <c:pt idx="19080">
                  <c:v>112500</c:v>
                </c:pt>
                <c:pt idx="19081">
                  <c:v>112500</c:v>
                </c:pt>
                <c:pt idx="19082">
                  <c:v>94500</c:v>
                </c:pt>
                <c:pt idx="19083">
                  <c:v>90000</c:v>
                </c:pt>
                <c:pt idx="19084">
                  <c:v>135000</c:v>
                </c:pt>
                <c:pt idx="19085">
                  <c:v>112500</c:v>
                </c:pt>
                <c:pt idx="19086">
                  <c:v>202500</c:v>
                </c:pt>
                <c:pt idx="19087">
                  <c:v>126000</c:v>
                </c:pt>
                <c:pt idx="19088">
                  <c:v>315000</c:v>
                </c:pt>
                <c:pt idx="19089">
                  <c:v>67500</c:v>
                </c:pt>
                <c:pt idx="19090">
                  <c:v>135000</c:v>
                </c:pt>
                <c:pt idx="19091">
                  <c:v>247500</c:v>
                </c:pt>
                <c:pt idx="19092">
                  <c:v>270000</c:v>
                </c:pt>
                <c:pt idx="19093">
                  <c:v>225000</c:v>
                </c:pt>
                <c:pt idx="19094">
                  <c:v>135000</c:v>
                </c:pt>
                <c:pt idx="19095">
                  <c:v>315000</c:v>
                </c:pt>
                <c:pt idx="19096">
                  <c:v>360000</c:v>
                </c:pt>
                <c:pt idx="19097">
                  <c:v>183726</c:v>
                </c:pt>
                <c:pt idx="19098">
                  <c:v>67500</c:v>
                </c:pt>
                <c:pt idx="19099">
                  <c:v>112500</c:v>
                </c:pt>
                <c:pt idx="19100">
                  <c:v>247500</c:v>
                </c:pt>
                <c:pt idx="19101">
                  <c:v>315000</c:v>
                </c:pt>
                <c:pt idx="19102">
                  <c:v>675000</c:v>
                </c:pt>
                <c:pt idx="19103">
                  <c:v>135000</c:v>
                </c:pt>
                <c:pt idx="19104">
                  <c:v>315000</c:v>
                </c:pt>
                <c:pt idx="19105">
                  <c:v>202500</c:v>
                </c:pt>
                <c:pt idx="19106">
                  <c:v>90000</c:v>
                </c:pt>
                <c:pt idx="19107">
                  <c:v>450000</c:v>
                </c:pt>
                <c:pt idx="19108">
                  <c:v>445500</c:v>
                </c:pt>
                <c:pt idx="19109">
                  <c:v>90000</c:v>
                </c:pt>
                <c:pt idx="19110">
                  <c:v>90000</c:v>
                </c:pt>
                <c:pt idx="19111">
                  <c:v>292500</c:v>
                </c:pt>
                <c:pt idx="19112">
                  <c:v>225000</c:v>
                </c:pt>
                <c:pt idx="19113">
                  <c:v>112500</c:v>
                </c:pt>
                <c:pt idx="19114">
                  <c:v>90000</c:v>
                </c:pt>
                <c:pt idx="19115">
                  <c:v>90000</c:v>
                </c:pt>
                <c:pt idx="19116">
                  <c:v>36000</c:v>
                </c:pt>
                <c:pt idx="19117">
                  <c:v>180000</c:v>
                </c:pt>
                <c:pt idx="19118">
                  <c:v>157500</c:v>
                </c:pt>
                <c:pt idx="19119">
                  <c:v>121500</c:v>
                </c:pt>
                <c:pt idx="19120">
                  <c:v>67500</c:v>
                </c:pt>
                <c:pt idx="19121">
                  <c:v>225000</c:v>
                </c:pt>
                <c:pt idx="19122">
                  <c:v>157500</c:v>
                </c:pt>
                <c:pt idx="19123">
                  <c:v>225000</c:v>
                </c:pt>
                <c:pt idx="19124">
                  <c:v>202500</c:v>
                </c:pt>
                <c:pt idx="19125">
                  <c:v>225000</c:v>
                </c:pt>
                <c:pt idx="19126">
                  <c:v>135000</c:v>
                </c:pt>
                <c:pt idx="19127">
                  <c:v>157500</c:v>
                </c:pt>
                <c:pt idx="19128">
                  <c:v>117000</c:v>
                </c:pt>
                <c:pt idx="19129">
                  <c:v>90000</c:v>
                </c:pt>
                <c:pt idx="19130">
                  <c:v>360000</c:v>
                </c:pt>
                <c:pt idx="19131">
                  <c:v>90000</c:v>
                </c:pt>
                <c:pt idx="19132">
                  <c:v>225000</c:v>
                </c:pt>
                <c:pt idx="19133">
                  <c:v>270000</c:v>
                </c:pt>
                <c:pt idx="19134">
                  <c:v>126000</c:v>
                </c:pt>
                <c:pt idx="19135">
                  <c:v>157500</c:v>
                </c:pt>
                <c:pt idx="19136">
                  <c:v>202500</c:v>
                </c:pt>
                <c:pt idx="19137">
                  <c:v>112500</c:v>
                </c:pt>
                <c:pt idx="19138">
                  <c:v>148500</c:v>
                </c:pt>
                <c:pt idx="19139">
                  <c:v>67500</c:v>
                </c:pt>
                <c:pt idx="19140">
                  <c:v>315000</c:v>
                </c:pt>
                <c:pt idx="19141">
                  <c:v>81000</c:v>
                </c:pt>
                <c:pt idx="19142">
                  <c:v>67500</c:v>
                </c:pt>
                <c:pt idx="19143">
                  <c:v>49500</c:v>
                </c:pt>
                <c:pt idx="19144">
                  <c:v>72000</c:v>
                </c:pt>
                <c:pt idx="19145">
                  <c:v>252000</c:v>
                </c:pt>
                <c:pt idx="19146">
                  <c:v>225000</c:v>
                </c:pt>
                <c:pt idx="19147">
                  <c:v>112500</c:v>
                </c:pt>
                <c:pt idx="19148">
                  <c:v>45558</c:v>
                </c:pt>
                <c:pt idx="19149">
                  <c:v>247500</c:v>
                </c:pt>
                <c:pt idx="19150">
                  <c:v>121500</c:v>
                </c:pt>
                <c:pt idx="19151">
                  <c:v>157500</c:v>
                </c:pt>
                <c:pt idx="19152">
                  <c:v>157500</c:v>
                </c:pt>
                <c:pt idx="19153">
                  <c:v>225000</c:v>
                </c:pt>
                <c:pt idx="19154">
                  <c:v>171000</c:v>
                </c:pt>
                <c:pt idx="19155">
                  <c:v>135000</c:v>
                </c:pt>
                <c:pt idx="19156">
                  <c:v>180000</c:v>
                </c:pt>
                <c:pt idx="19157">
                  <c:v>270000</c:v>
                </c:pt>
                <c:pt idx="19158">
                  <c:v>121500</c:v>
                </c:pt>
                <c:pt idx="19159">
                  <c:v>85500</c:v>
                </c:pt>
                <c:pt idx="19160">
                  <c:v>94500</c:v>
                </c:pt>
                <c:pt idx="19161">
                  <c:v>126000</c:v>
                </c:pt>
                <c:pt idx="19162">
                  <c:v>112500</c:v>
                </c:pt>
                <c:pt idx="19163">
                  <c:v>135000</c:v>
                </c:pt>
                <c:pt idx="19164">
                  <c:v>315000</c:v>
                </c:pt>
                <c:pt idx="19165">
                  <c:v>270000</c:v>
                </c:pt>
                <c:pt idx="19166">
                  <c:v>270000</c:v>
                </c:pt>
                <c:pt idx="19167">
                  <c:v>225000</c:v>
                </c:pt>
                <c:pt idx="19168">
                  <c:v>112500</c:v>
                </c:pt>
                <c:pt idx="19169">
                  <c:v>112500</c:v>
                </c:pt>
                <c:pt idx="19170">
                  <c:v>180000</c:v>
                </c:pt>
                <c:pt idx="19171">
                  <c:v>247500</c:v>
                </c:pt>
                <c:pt idx="19172">
                  <c:v>135000</c:v>
                </c:pt>
                <c:pt idx="19173">
                  <c:v>157500</c:v>
                </c:pt>
                <c:pt idx="19174">
                  <c:v>225000</c:v>
                </c:pt>
                <c:pt idx="19175">
                  <c:v>180000</c:v>
                </c:pt>
                <c:pt idx="19176">
                  <c:v>315000</c:v>
                </c:pt>
                <c:pt idx="19177">
                  <c:v>121500</c:v>
                </c:pt>
                <c:pt idx="19178">
                  <c:v>99000</c:v>
                </c:pt>
                <c:pt idx="19179">
                  <c:v>238500</c:v>
                </c:pt>
                <c:pt idx="19180">
                  <c:v>315000</c:v>
                </c:pt>
                <c:pt idx="19181">
                  <c:v>171000</c:v>
                </c:pt>
                <c:pt idx="19182">
                  <c:v>112500</c:v>
                </c:pt>
                <c:pt idx="19183">
                  <c:v>121500</c:v>
                </c:pt>
                <c:pt idx="19184">
                  <c:v>180000</c:v>
                </c:pt>
                <c:pt idx="19185">
                  <c:v>135000</c:v>
                </c:pt>
                <c:pt idx="19186">
                  <c:v>135000</c:v>
                </c:pt>
                <c:pt idx="19187">
                  <c:v>90000</c:v>
                </c:pt>
                <c:pt idx="19188">
                  <c:v>135000</c:v>
                </c:pt>
                <c:pt idx="19189">
                  <c:v>67500</c:v>
                </c:pt>
                <c:pt idx="19190">
                  <c:v>180000</c:v>
                </c:pt>
                <c:pt idx="19191">
                  <c:v>144000</c:v>
                </c:pt>
                <c:pt idx="19192">
                  <c:v>157500</c:v>
                </c:pt>
                <c:pt idx="19193">
                  <c:v>81000</c:v>
                </c:pt>
                <c:pt idx="19194">
                  <c:v>112500</c:v>
                </c:pt>
                <c:pt idx="19195">
                  <c:v>135000</c:v>
                </c:pt>
                <c:pt idx="19196">
                  <c:v>157500</c:v>
                </c:pt>
                <c:pt idx="19197">
                  <c:v>40500</c:v>
                </c:pt>
                <c:pt idx="19198">
                  <c:v>58500</c:v>
                </c:pt>
                <c:pt idx="19199">
                  <c:v>166500</c:v>
                </c:pt>
                <c:pt idx="19200">
                  <c:v>112500</c:v>
                </c:pt>
                <c:pt idx="19201">
                  <c:v>67500</c:v>
                </c:pt>
                <c:pt idx="19202">
                  <c:v>315000</c:v>
                </c:pt>
                <c:pt idx="19203">
                  <c:v>135000</c:v>
                </c:pt>
                <c:pt idx="19204">
                  <c:v>157500</c:v>
                </c:pt>
                <c:pt idx="19205">
                  <c:v>270000</c:v>
                </c:pt>
                <c:pt idx="19206">
                  <c:v>81000</c:v>
                </c:pt>
                <c:pt idx="19207">
                  <c:v>225000</c:v>
                </c:pt>
                <c:pt idx="19208">
                  <c:v>135000</c:v>
                </c:pt>
                <c:pt idx="19209">
                  <c:v>144000</c:v>
                </c:pt>
                <c:pt idx="19210">
                  <c:v>225000</c:v>
                </c:pt>
                <c:pt idx="19211">
                  <c:v>112500</c:v>
                </c:pt>
                <c:pt idx="19212">
                  <c:v>135000</c:v>
                </c:pt>
                <c:pt idx="19213">
                  <c:v>270000</c:v>
                </c:pt>
                <c:pt idx="19214">
                  <c:v>94500</c:v>
                </c:pt>
                <c:pt idx="19215">
                  <c:v>90000</c:v>
                </c:pt>
                <c:pt idx="19216">
                  <c:v>135000</c:v>
                </c:pt>
                <c:pt idx="19217">
                  <c:v>81000</c:v>
                </c:pt>
                <c:pt idx="19218">
                  <c:v>310500</c:v>
                </c:pt>
                <c:pt idx="19219">
                  <c:v>112500</c:v>
                </c:pt>
                <c:pt idx="19220">
                  <c:v>135000</c:v>
                </c:pt>
                <c:pt idx="19221">
                  <c:v>117000</c:v>
                </c:pt>
                <c:pt idx="19222">
                  <c:v>225000</c:v>
                </c:pt>
                <c:pt idx="19223">
                  <c:v>405000</c:v>
                </c:pt>
                <c:pt idx="19224">
                  <c:v>135000</c:v>
                </c:pt>
                <c:pt idx="19225">
                  <c:v>202500</c:v>
                </c:pt>
                <c:pt idx="19226">
                  <c:v>81000</c:v>
                </c:pt>
                <c:pt idx="19227">
                  <c:v>67500</c:v>
                </c:pt>
                <c:pt idx="19228">
                  <c:v>81000</c:v>
                </c:pt>
                <c:pt idx="19229">
                  <c:v>157500</c:v>
                </c:pt>
                <c:pt idx="19230">
                  <c:v>135000</c:v>
                </c:pt>
                <c:pt idx="19231">
                  <c:v>225000</c:v>
                </c:pt>
                <c:pt idx="19232">
                  <c:v>67500</c:v>
                </c:pt>
                <c:pt idx="19233">
                  <c:v>112500</c:v>
                </c:pt>
                <c:pt idx="19234">
                  <c:v>157500</c:v>
                </c:pt>
                <c:pt idx="19235">
                  <c:v>157500</c:v>
                </c:pt>
                <c:pt idx="19236">
                  <c:v>234000</c:v>
                </c:pt>
                <c:pt idx="19237">
                  <c:v>450000</c:v>
                </c:pt>
                <c:pt idx="19238">
                  <c:v>112500</c:v>
                </c:pt>
                <c:pt idx="19239">
                  <c:v>180000</c:v>
                </c:pt>
                <c:pt idx="19240">
                  <c:v>202500</c:v>
                </c:pt>
                <c:pt idx="19241">
                  <c:v>247500</c:v>
                </c:pt>
                <c:pt idx="19242">
                  <c:v>112500</c:v>
                </c:pt>
                <c:pt idx="19243">
                  <c:v>112500</c:v>
                </c:pt>
                <c:pt idx="19244">
                  <c:v>171000</c:v>
                </c:pt>
                <c:pt idx="19245">
                  <c:v>153000</c:v>
                </c:pt>
                <c:pt idx="19246">
                  <c:v>225000</c:v>
                </c:pt>
                <c:pt idx="19247">
                  <c:v>112500</c:v>
                </c:pt>
                <c:pt idx="19248">
                  <c:v>117000</c:v>
                </c:pt>
                <c:pt idx="19249">
                  <c:v>90000</c:v>
                </c:pt>
                <c:pt idx="19250">
                  <c:v>157500</c:v>
                </c:pt>
                <c:pt idx="19251">
                  <c:v>76500</c:v>
                </c:pt>
                <c:pt idx="19252">
                  <c:v>180000</c:v>
                </c:pt>
                <c:pt idx="19253">
                  <c:v>202500</c:v>
                </c:pt>
                <c:pt idx="19254">
                  <c:v>202500</c:v>
                </c:pt>
                <c:pt idx="19255">
                  <c:v>360000</c:v>
                </c:pt>
                <c:pt idx="19256">
                  <c:v>180000</c:v>
                </c:pt>
                <c:pt idx="19257">
                  <c:v>135000</c:v>
                </c:pt>
                <c:pt idx="19258">
                  <c:v>90000</c:v>
                </c:pt>
                <c:pt idx="19259">
                  <c:v>180000</c:v>
                </c:pt>
                <c:pt idx="19260">
                  <c:v>135000</c:v>
                </c:pt>
                <c:pt idx="19261">
                  <c:v>171000</c:v>
                </c:pt>
                <c:pt idx="19262">
                  <c:v>90000</c:v>
                </c:pt>
                <c:pt idx="19263">
                  <c:v>135000</c:v>
                </c:pt>
                <c:pt idx="19264">
                  <c:v>54000</c:v>
                </c:pt>
                <c:pt idx="19265">
                  <c:v>180000</c:v>
                </c:pt>
                <c:pt idx="19266">
                  <c:v>112500</c:v>
                </c:pt>
                <c:pt idx="19267">
                  <c:v>202500</c:v>
                </c:pt>
                <c:pt idx="19268">
                  <c:v>67500</c:v>
                </c:pt>
                <c:pt idx="19269">
                  <c:v>247500</c:v>
                </c:pt>
                <c:pt idx="19270">
                  <c:v>81000</c:v>
                </c:pt>
                <c:pt idx="19271">
                  <c:v>90000</c:v>
                </c:pt>
                <c:pt idx="19272">
                  <c:v>225000</c:v>
                </c:pt>
                <c:pt idx="19273">
                  <c:v>180000</c:v>
                </c:pt>
                <c:pt idx="19274">
                  <c:v>225000</c:v>
                </c:pt>
                <c:pt idx="19275">
                  <c:v>135000</c:v>
                </c:pt>
                <c:pt idx="19276">
                  <c:v>76500</c:v>
                </c:pt>
                <c:pt idx="19277">
                  <c:v>247500</c:v>
                </c:pt>
                <c:pt idx="19278">
                  <c:v>67500</c:v>
                </c:pt>
                <c:pt idx="19279">
                  <c:v>135000</c:v>
                </c:pt>
                <c:pt idx="19280">
                  <c:v>189000</c:v>
                </c:pt>
                <c:pt idx="19281">
                  <c:v>135000</c:v>
                </c:pt>
                <c:pt idx="19282">
                  <c:v>112500</c:v>
                </c:pt>
                <c:pt idx="19283">
                  <c:v>103500</c:v>
                </c:pt>
                <c:pt idx="19284">
                  <c:v>360000</c:v>
                </c:pt>
                <c:pt idx="19285">
                  <c:v>315000</c:v>
                </c:pt>
                <c:pt idx="19286">
                  <c:v>135000</c:v>
                </c:pt>
                <c:pt idx="19287">
                  <c:v>112500</c:v>
                </c:pt>
                <c:pt idx="19288">
                  <c:v>135000</c:v>
                </c:pt>
                <c:pt idx="19289">
                  <c:v>180000</c:v>
                </c:pt>
                <c:pt idx="19290">
                  <c:v>405000</c:v>
                </c:pt>
                <c:pt idx="19291">
                  <c:v>112500</c:v>
                </c:pt>
                <c:pt idx="19292">
                  <c:v>157500</c:v>
                </c:pt>
                <c:pt idx="19293">
                  <c:v>270000</c:v>
                </c:pt>
                <c:pt idx="19294">
                  <c:v>211500</c:v>
                </c:pt>
                <c:pt idx="19295">
                  <c:v>157500</c:v>
                </c:pt>
                <c:pt idx="19296">
                  <c:v>450000</c:v>
                </c:pt>
                <c:pt idx="19297">
                  <c:v>135000</c:v>
                </c:pt>
                <c:pt idx="19298">
                  <c:v>202500</c:v>
                </c:pt>
                <c:pt idx="19299">
                  <c:v>135000</c:v>
                </c:pt>
                <c:pt idx="19300">
                  <c:v>180000</c:v>
                </c:pt>
                <c:pt idx="19301">
                  <c:v>157500</c:v>
                </c:pt>
                <c:pt idx="19302">
                  <c:v>166500</c:v>
                </c:pt>
                <c:pt idx="19303">
                  <c:v>180000</c:v>
                </c:pt>
                <c:pt idx="19304">
                  <c:v>144000</c:v>
                </c:pt>
                <c:pt idx="19305">
                  <c:v>270000</c:v>
                </c:pt>
                <c:pt idx="19306">
                  <c:v>202500</c:v>
                </c:pt>
                <c:pt idx="19307">
                  <c:v>96750</c:v>
                </c:pt>
                <c:pt idx="19308">
                  <c:v>675000</c:v>
                </c:pt>
                <c:pt idx="19309">
                  <c:v>157500</c:v>
                </c:pt>
                <c:pt idx="19310">
                  <c:v>112500</c:v>
                </c:pt>
                <c:pt idx="19311">
                  <c:v>81000</c:v>
                </c:pt>
                <c:pt idx="19312">
                  <c:v>72000</c:v>
                </c:pt>
                <c:pt idx="19313">
                  <c:v>67500</c:v>
                </c:pt>
                <c:pt idx="19314">
                  <c:v>292500</c:v>
                </c:pt>
                <c:pt idx="19315">
                  <c:v>225000</c:v>
                </c:pt>
                <c:pt idx="19316">
                  <c:v>180000</c:v>
                </c:pt>
                <c:pt idx="19317">
                  <c:v>141075</c:v>
                </c:pt>
                <c:pt idx="19318">
                  <c:v>225000</c:v>
                </c:pt>
                <c:pt idx="19319">
                  <c:v>166500</c:v>
                </c:pt>
                <c:pt idx="19320">
                  <c:v>45000</c:v>
                </c:pt>
                <c:pt idx="19321">
                  <c:v>67500</c:v>
                </c:pt>
                <c:pt idx="19322">
                  <c:v>202500</c:v>
                </c:pt>
                <c:pt idx="19323">
                  <c:v>148500</c:v>
                </c:pt>
                <c:pt idx="19324">
                  <c:v>171000</c:v>
                </c:pt>
                <c:pt idx="19325">
                  <c:v>135000</c:v>
                </c:pt>
                <c:pt idx="19326">
                  <c:v>135000</c:v>
                </c:pt>
                <c:pt idx="19327">
                  <c:v>67500</c:v>
                </c:pt>
                <c:pt idx="19328">
                  <c:v>225000</c:v>
                </c:pt>
                <c:pt idx="19329">
                  <c:v>247500</c:v>
                </c:pt>
                <c:pt idx="19330">
                  <c:v>157500</c:v>
                </c:pt>
                <c:pt idx="19331">
                  <c:v>225000</c:v>
                </c:pt>
                <c:pt idx="19332">
                  <c:v>225000</c:v>
                </c:pt>
                <c:pt idx="19333">
                  <c:v>112500</c:v>
                </c:pt>
                <c:pt idx="19334">
                  <c:v>148500</c:v>
                </c:pt>
                <c:pt idx="19335">
                  <c:v>225000</c:v>
                </c:pt>
                <c:pt idx="19336">
                  <c:v>126000</c:v>
                </c:pt>
                <c:pt idx="19337">
                  <c:v>81000</c:v>
                </c:pt>
                <c:pt idx="19338">
                  <c:v>85500</c:v>
                </c:pt>
                <c:pt idx="19339">
                  <c:v>90000</c:v>
                </c:pt>
                <c:pt idx="19340">
                  <c:v>225000</c:v>
                </c:pt>
                <c:pt idx="19341">
                  <c:v>211500</c:v>
                </c:pt>
                <c:pt idx="19342">
                  <c:v>90000</c:v>
                </c:pt>
                <c:pt idx="19343">
                  <c:v>157500</c:v>
                </c:pt>
                <c:pt idx="19344">
                  <c:v>157500</c:v>
                </c:pt>
                <c:pt idx="19345">
                  <c:v>157500</c:v>
                </c:pt>
                <c:pt idx="19346">
                  <c:v>270000</c:v>
                </c:pt>
                <c:pt idx="19347">
                  <c:v>180000</c:v>
                </c:pt>
                <c:pt idx="19348">
                  <c:v>270000</c:v>
                </c:pt>
                <c:pt idx="19349">
                  <c:v>76500</c:v>
                </c:pt>
                <c:pt idx="19350">
                  <c:v>202500</c:v>
                </c:pt>
                <c:pt idx="19351">
                  <c:v>166500</c:v>
                </c:pt>
                <c:pt idx="19352">
                  <c:v>180000</c:v>
                </c:pt>
                <c:pt idx="19353">
                  <c:v>202500</c:v>
                </c:pt>
                <c:pt idx="19354">
                  <c:v>99000</c:v>
                </c:pt>
                <c:pt idx="19355">
                  <c:v>225000</c:v>
                </c:pt>
                <c:pt idx="19356">
                  <c:v>292500</c:v>
                </c:pt>
                <c:pt idx="19357">
                  <c:v>225000</c:v>
                </c:pt>
                <c:pt idx="19358">
                  <c:v>157500</c:v>
                </c:pt>
                <c:pt idx="19359">
                  <c:v>74700</c:v>
                </c:pt>
                <c:pt idx="19360">
                  <c:v>126000</c:v>
                </c:pt>
                <c:pt idx="19361">
                  <c:v>202500</c:v>
                </c:pt>
                <c:pt idx="19362">
                  <c:v>112500</c:v>
                </c:pt>
                <c:pt idx="19363">
                  <c:v>270000</c:v>
                </c:pt>
                <c:pt idx="19364">
                  <c:v>112500</c:v>
                </c:pt>
                <c:pt idx="19365">
                  <c:v>135000</c:v>
                </c:pt>
                <c:pt idx="19366">
                  <c:v>157500</c:v>
                </c:pt>
                <c:pt idx="19367">
                  <c:v>76500</c:v>
                </c:pt>
                <c:pt idx="19368">
                  <c:v>225000</c:v>
                </c:pt>
                <c:pt idx="19369">
                  <c:v>135000</c:v>
                </c:pt>
                <c:pt idx="19370">
                  <c:v>405000</c:v>
                </c:pt>
                <c:pt idx="19371">
                  <c:v>90000</c:v>
                </c:pt>
                <c:pt idx="19372">
                  <c:v>81000</c:v>
                </c:pt>
                <c:pt idx="19373">
                  <c:v>283500</c:v>
                </c:pt>
                <c:pt idx="19374">
                  <c:v>103500</c:v>
                </c:pt>
                <c:pt idx="19375">
                  <c:v>180000</c:v>
                </c:pt>
                <c:pt idx="19376">
                  <c:v>270000</c:v>
                </c:pt>
                <c:pt idx="19377">
                  <c:v>157500</c:v>
                </c:pt>
                <c:pt idx="19378">
                  <c:v>112500</c:v>
                </c:pt>
                <c:pt idx="19379">
                  <c:v>67500</c:v>
                </c:pt>
                <c:pt idx="19380">
                  <c:v>72000</c:v>
                </c:pt>
                <c:pt idx="19381">
                  <c:v>157500</c:v>
                </c:pt>
                <c:pt idx="19382">
                  <c:v>81000</c:v>
                </c:pt>
                <c:pt idx="19383">
                  <c:v>202500</c:v>
                </c:pt>
                <c:pt idx="19384">
                  <c:v>180000</c:v>
                </c:pt>
                <c:pt idx="19385">
                  <c:v>157500</c:v>
                </c:pt>
                <c:pt idx="19386">
                  <c:v>72000</c:v>
                </c:pt>
                <c:pt idx="19387">
                  <c:v>112500</c:v>
                </c:pt>
                <c:pt idx="19388">
                  <c:v>157500</c:v>
                </c:pt>
                <c:pt idx="19389">
                  <c:v>112500</c:v>
                </c:pt>
                <c:pt idx="19390">
                  <c:v>112500</c:v>
                </c:pt>
                <c:pt idx="19391">
                  <c:v>67500</c:v>
                </c:pt>
                <c:pt idx="19392">
                  <c:v>112500</c:v>
                </c:pt>
                <c:pt idx="19393">
                  <c:v>360000</c:v>
                </c:pt>
                <c:pt idx="19394">
                  <c:v>112500</c:v>
                </c:pt>
                <c:pt idx="19395">
                  <c:v>67500</c:v>
                </c:pt>
                <c:pt idx="19396">
                  <c:v>229500</c:v>
                </c:pt>
                <c:pt idx="19397">
                  <c:v>139500</c:v>
                </c:pt>
                <c:pt idx="19398">
                  <c:v>103500</c:v>
                </c:pt>
                <c:pt idx="19399">
                  <c:v>315000</c:v>
                </c:pt>
                <c:pt idx="19400">
                  <c:v>58500</c:v>
                </c:pt>
                <c:pt idx="19401">
                  <c:v>112500</c:v>
                </c:pt>
                <c:pt idx="19402">
                  <c:v>45000</c:v>
                </c:pt>
                <c:pt idx="19403">
                  <c:v>99000</c:v>
                </c:pt>
                <c:pt idx="19404">
                  <c:v>112500</c:v>
                </c:pt>
                <c:pt idx="19405">
                  <c:v>112500</c:v>
                </c:pt>
                <c:pt idx="19406">
                  <c:v>157500</c:v>
                </c:pt>
                <c:pt idx="19407">
                  <c:v>180000</c:v>
                </c:pt>
                <c:pt idx="19408">
                  <c:v>135000</c:v>
                </c:pt>
                <c:pt idx="19409">
                  <c:v>67500</c:v>
                </c:pt>
                <c:pt idx="19410">
                  <c:v>112500</c:v>
                </c:pt>
                <c:pt idx="19411">
                  <c:v>225000</c:v>
                </c:pt>
                <c:pt idx="19412">
                  <c:v>135000</c:v>
                </c:pt>
                <c:pt idx="19413">
                  <c:v>144000</c:v>
                </c:pt>
                <c:pt idx="19414">
                  <c:v>135000</c:v>
                </c:pt>
                <c:pt idx="19415">
                  <c:v>157500</c:v>
                </c:pt>
                <c:pt idx="19416">
                  <c:v>148500</c:v>
                </c:pt>
                <c:pt idx="19417">
                  <c:v>180000</c:v>
                </c:pt>
                <c:pt idx="19418">
                  <c:v>135000</c:v>
                </c:pt>
                <c:pt idx="19419">
                  <c:v>157500</c:v>
                </c:pt>
                <c:pt idx="19420">
                  <c:v>238500</c:v>
                </c:pt>
                <c:pt idx="19421">
                  <c:v>180000</c:v>
                </c:pt>
                <c:pt idx="19422">
                  <c:v>112500</c:v>
                </c:pt>
                <c:pt idx="19423">
                  <c:v>135000</c:v>
                </c:pt>
                <c:pt idx="19424">
                  <c:v>315000</c:v>
                </c:pt>
                <c:pt idx="19425">
                  <c:v>54000</c:v>
                </c:pt>
                <c:pt idx="19426">
                  <c:v>67500</c:v>
                </c:pt>
                <c:pt idx="19427">
                  <c:v>90000</c:v>
                </c:pt>
                <c:pt idx="19428">
                  <c:v>202500</c:v>
                </c:pt>
                <c:pt idx="19429">
                  <c:v>135000</c:v>
                </c:pt>
                <c:pt idx="19430">
                  <c:v>675000</c:v>
                </c:pt>
                <c:pt idx="19431">
                  <c:v>292500</c:v>
                </c:pt>
                <c:pt idx="19432">
                  <c:v>72000</c:v>
                </c:pt>
                <c:pt idx="19433">
                  <c:v>315000</c:v>
                </c:pt>
                <c:pt idx="19434">
                  <c:v>63000</c:v>
                </c:pt>
                <c:pt idx="19435">
                  <c:v>180000</c:v>
                </c:pt>
                <c:pt idx="19436">
                  <c:v>108000</c:v>
                </c:pt>
                <c:pt idx="19437">
                  <c:v>270000</c:v>
                </c:pt>
                <c:pt idx="19438">
                  <c:v>157500</c:v>
                </c:pt>
                <c:pt idx="19439">
                  <c:v>162000</c:v>
                </c:pt>
                <c:pt idx="19440">
                  <c:v>405000</c:v>
                </c:pt>
                <c:pt idx="19441">
                  <c:v>225000</c:v>
                </c:pt>
                <c:pt idx="19442">
                  <c:v>112500</c:v>
                </c:pt>
                <c:pt idx="19443">
                  <c:v>157500</c:v>
                </c:pt>
                <c:pt idx="19444">
                  <c:v>67500</c:v>
                </c:pt>
                <c:pt idx="19445">
                  <c:v>270000</c:v>
                </c:pt>
                <c:pt idx="19446">
                  <c:v>81000</c:v>
                </c:pt>
                <c:pt idx="19447">
                  <c:v>135000</c:v>
                </c:pt>
                <c:pt idx="19448">
                  <c:v>99000</c:v>
                </c:pt>
                <c:pt idx="19449">
                  <c:v>202500</c:v>
                </c:pt>
                <c:pt idx="19450">
                  <c:v>67500</c:v>
                </c:pt>
                <c:pt idx="19451">
                  <c:v>112500</c:v>
                </c:pt>
                <c:pt idx="19452">
                  <c:v>337500</c:v>
                </c:pt>
                <c:pt idx="19453">
                  <c:v>292500</c:v>
                </c:pt>
                <c:pt idx="19454">
                  <c:v>135000</c:v>
                </c:pt>
                <c:pt idx="19455">
                  <c:v>270000</c:v>
                </c:pt>
                <c:pt idx="19456">
                  <c:v>144000</c:v>
                </c:pt>
                <c:pt idx="19457">
                  <c:v>67500</c:v>
                </c:pt>
                <c:pt idx="19458">
                  <c:v>180000</c:v>
                </c:pt>
                <c:pt idx="19459">
                  <c:v>135000</c:v>
                </c:pt>
                <c:pt idx="19460">
                  <c:v>81000</c:v>
                </c:pt>
                <c:pt idx="19461">
                  <c:v>112500</c:v>
                </c:pt>
                <c:pt idx="19462">
                  <c:v>166500</c:v>
                </c:pt>
                <c:pt idx="19463">
                  <c:v>202500</c:v>
                </c:pt>
                <c:pt idx="19464">
                  <c:v>180000</c:v>
                </c:pt>
                <c:pt idx="19465">
                  <c:v>157500</c:v>
                </c:pt>
                <c:pt idx="19466">
                  <c:v>103500</c:v>
                </c:pt>
                <c:pt idx="19467">
                  <c:v>135000</c:v>
                </c:pt>
                <c:pt idx="19468">
                  <c:v>112500</c:v>
                </c:pt>
                <c:pt idx="19469">
                  <c:v>112500</c:v>
                </c:pt>
                <c:pt idx="19470">
                  <c:v>103500</c:v>
                </c:pt>
                <c:pt idx="19471">
                  <c:v>90000</c:v>
                </c:pt>
                <c:pt idx="19472">
                  <c:v>135000</c:v>
                </c:pt>
                <c:pt idx="19473">
                  <c:v>337500</c:v>
                </c:pt>
                <c:pt idx="19474">
                  <c:v>112500</c:v>
                </c:pt>
                <c:pt idx="19475">
                  <c:v>360000</c:v>
                </c:pt>
                <c:pt idx="19476">
                  <c:v>112500</c:v>
                </c:pt>
                <c:pt idx="19477">
                  <c:v>180000</c:v>
                </c:pt>
                <c:pt idx="19478">
                  <c:v>166500</c:v>
                </c:pt>
                <c:pt idx="19479">
                  <c:v>371392.2</c:v>
                </c:pt>
                <c:pt idx="19480">
                  <c:v>45900</c:v>
                </c:pt>
                <c:pt idx="19481">
                  <c:v>81000</c:v>
                </c:pt>
                <c:pt idx="19482">
                  <c:v>112500</c:v>
                </c:pt>
                <c:pt idx="19483">
                  <c:v>270000</c:v>
                </c:pt>
                <c:pt idx="19484">
                  <c:v>112500</c:v>
                </c:pt>
                <c:pt idx="19485">
                  <c:v>78750</c:v>
                </c:pt>
                <c:pt idx="19486">
                  <c:v>180000</c:v>
                </c:pt>
                <c:pt idx="19487">
                  <c:v>144000</c:v>
                </c:pt>
                <c:pt idx="19488">
                  <c:v>225000</c:v>
                </c:pt>
                <c:pt idx="19489">
                  <c:v>157500</c:v>
                </c:pt>
                <c:pt idx="19490">
                  <c:v>135000</c:v>
                </c:pt>
                <c:pt idx="19491">
                  <c:v>67500</c:v>
                </c:pt>
                <c:pt idx="19492">
                  <c:v>211500</c:v>
                </c:pt>
                <c:pt idx="19493">
                  <c:v>202500</c:v>
                </c:pt>
                <c:pt idx="19494">
                  <c:v>135000</c:v>
                </c:pt>
                <c:pt idx="19495">
                  <c:v>117000</c:v>
                </c:pt>
                <c:pt idx="19496">
                  <c:v>135000</c:v>
                </c:pt>
                <c:pt idx="19497">
                  <c:v>180000</c:v>
                </c:pt>
                <c:pt idx="19498">
                  <c:v>247500</c:v>
                </c:pt>
                <c:pt idx="19499">
                  <c:v>180000</c:v>
                </c:pt>
                <c:pt idx="19500">
                  <c:v>90000</c:v>
                </c:pt>
                <c:pt idx="19501">
                  <c:v>90000</c:v>
                </c:pt>
                <c:pt idx="19502">
                  <c:v>337500</c:v>
                </c:pt>
                <c:pt idx="19503">
                  <c:v>180000</c:v>
                </c:pt>
                <c:pt idx="19504">
                  <c:v>180000</c:v>
                </c:pt>
                <c:pt idx="19505">
                  <c:v>130500</c:v>
                </c:pt>
                <c:pt idx="19506">
                  <c:v>90000</c:v>
                </c:pt>
                <c:pt idx="19507">
                  <c:v>180000</c:v>
                </c:pt>
                <c:pt idx="19508">
                  <c:v>261000</c:v>
                </c:pt>
                <c:pt idx="19509">
                  <c:v>157500</c:v>
                </c:pt>
                <c:pt idx="19510">
                  <c:v>103500</c:v>
                </c:pt>
                <c:pt idx="19511">
                  <c:v>292500</c:v>
                </c:pt>
                <c:pt idx="19512">
                  <c:v>112500</c:v>
                </c:pt>
                <c:pt idx="19513">
                  <c:v>135000</c:v>
                </c:pt>
                <c:pt idx="19514">
                  <c:v>135000</c:v>
                </c:pt>
                <c:pt idx="19515">
                  <c:v>90000</c:v>
                </c:pt>
                <c:pt idx="19516">
                  <c:v>135000</c:v>
                </c:pt>
                <c:pt idx="19517">
                  <c:v>112500</c:v>
                </c:pt>
                <c:pt idx="19518">
                  <c:v>180000</c:v>
                </c:pt>
                <c:pt idx="19519">
                  <c:v>202500</c:v>
                </c:pt>
                <c:pt idx="19520">
                  <c:v>225000</c:v>
                </c:pt>
                <c:pt idx="19521">
                  <c:v>157500</c:v>
                </c:pt>
                <c:pt idx="19522">
                  <c:v>274500</c:v>
                </c:pt>
                <c:pt idx="19523">
                  <c:v>135000</c:v>
                </c:pt>
                <c:pt idx="19524">
                  <c:v>315000</c:v>
                </c:pt>
                <c:pt idx="19525">
                  <c:v>112500</c:v>
                </c:pt>
                <c:pt idx="19526">
                  <c:v>225000</c:v>
                </c:pt>
                <c:pt idx="19527">
                  <c:v>157500</c:v>
                </c:pt>
                <c:pt idx="19528">
                  <c:v>360000</c:v>
                </c:pt>
                <c:pt idx="19529">
                  <c:v>36000</c:v>
                </c:pt>
                <c:pt idx="19530">
                  <c:v>103500</c:v>
                </c:pt>
                <c:pt idx="19531">
                  <c:v>157500</c:v>
                </c:pt>
                <c:pt idx="19532">
                  <c:v>144000</c:v>
                </c:pt>
                <c:pt idx="19533">
                  <c:v>166500</c:v>
                </c:pt>
                <c:pt idx="19534">
                  <c:v>202500</c:v>
                </c:pt>
                <c:pt idx="19535">
                  <c:v>135000</c:v>
                </c:pt>
                <c:pt idx="19536">
                  <c:v>225000</c:v>
                </c:pt>
                <c:pt idx="19537">
                  <c:v>180000</c:v>
                </c:pt>
                <c:pt idx="19538">
                  <c:v>315000</c:v>
                </c:pt>
                <c:pt idx="19539">
                  <c:v>90000</c:v>
                </c:pt>
                <c:pt idx="19540">
                  <c:v>270000</c:v>
                </c:pt>
                <c:pt idx="19541">
                  <c:v>99000</c:v>
                </c:pt>
                <c:pt idx="19542">
                  <c:v>135000</c:v>
                </c:pt>
                <c:pt idx="19543">
                  <c:v>292500</c:v>
                </c:pt>
                <c:pt idx="19544">
                  <c:v>315000</c:v>
                </c:pt>
                <c:pt idx="19545">
                  <c:v>117000</c:v>
                </c:pt>
                <c:pt idx="19546">
                  <c:v>67500</c:v>
                </c:pt>
                <c:pt idx="19547">
                  <c:v>112500</c:v>
                </c:pt>
                <c:pt idx="19548">
                  <c:v>450000</c:v>
                </c:pt>
                <c:pt idx="19549">
                  <c:v>180000</c:v>
                </c:pt>
                <c:pt idx="19550">
                  <c:v>61200</c:v>
                </c:pt>
                <c:pt idx="19551">
                  <c:v>202500</c:v>
                </c:pt>
                <c:pt idx="19552">
                  <c:v>117000</c:v>
                </c:pt>
                <c:pt idx="19553">
                  <c:v>105750</c:v>
                </c:pt>
                <c:pt idx="19554">
                  <c:v>135000</c:v>
                </c:pt>
                <c:pt idx="19555">
                  <c:v>112500</c:v>
                </c:pt>
                <c:pt idx="19556">
                  <c:v>90000</c:v>
                </c:pt>
                <c:pt idx="19557">
                  <c:v>202500</c:v>
                </c:pt>
                <c:pt idx="19558">
                  <c:v>135000</c:v>
                </c:pt>
                <c:pt idx="19559">
                  <c:v>99000</c:v>
                </c:pt>
                <c:pt idx="19560">
                  <c:v>135000</c:v>
                </c:pt>
                <c:pt idx="19561">
                  <c:v>112500</c:v>
                </c:pt>
                <c:pt idx="19562">
                  <c:v>202500</c:v>
                </c:pt>
                <c:pt idx="19563">
                  <c:v>157500</c:v>
                </c:pt>
                <c:pt idx="19564">
                  <c:v>135000</c:v>
                </c:pt>
                <c:pt idx="19565">
                  <c:v>166500</c:v>
                </c:pt>
                <c:pt idx="19566">
                  <c:v>180000</c:v>
                </c:pt>
                <c:pt idx="19567">
                  <c:v>241650</c:v>
                </c:pt>
                <c:pt idx="19568">
                  <c:v>157500</c:v>
                </c:pt>
                <c:pt idx="19569">
                  <c:v>135000</c:v>
                </c:pt>
                <c:pt idx="19570">
                  <c:v>225000</c:v>
                </c:pt>
                <c:pt idx="19571">
                  <c:v>90000</c:v>
                </c:pt>
                <c:pt idx="19572">
                  <c:v>180000</c:v>
                </c:pt>
                <c:pt idx="19573">
                  <c:v>180000</c:v>
                </c:pt>
                <c:pt idx="19574">
                  <c:v>67500</c:v>
                </c:pt>
                <c:pt idx="19575">
                  <c:v>157500</c:v>
                </c:pt>
                <c:pt idx="19576">
                  <c:v>112500</c:v>
                </c:pt>
                <c:pt idx="19577">
                  <c:v>202500</c:v>
                </c:pt>
                <c:pt idx="19578">
                  <c:v>135000</c:v>
                </c:pt>
                <c:pt idx="19579">
                  <c:v>45000</c:v>
                </c:pt>
                <c:pt idx="19580">
                  <c:v>135000</c:v>
                </c:pt>
                <c:pt idx="19581">
                  <c:v>229500</c:v>
                </c:pt>
                <c:pt idx="19582">
                  <c:v>67500</c:v>
                </c:pt>
                <c:pt idx="19583">
                  <c:v>81000</c:v>
                </c:pt>
                <c:pt idx="19584">
                  <c:v>70209</c:v>
                </c:pt>
                <c:pt idx="19585">
                  <c:v>112500</c:v>
                </c:pt>
                <c:pt idx="19586">
                  <c:v>112500</c:v>
                </c:pt>
                <c:pt idx="19587">
                  <c:v>270000</c:v>
                </c:pt>
                <c:pt idx="19588">
                  <c:v>112500</c:v>
                </c:pt>
                <c:pt idx="19589">
                  <c:v>225000</c:v>
                </c:pt>
                <c:pt idx="19590">
                  <c:v>112500</c:v>
                </c:pt>
                <c:pt idx="19591">
                  <c:v>180000</c:v>
                </c:pt>
                <c:pt idx="19592">
                  <c:v>67500</c:v>
                </c:pt>
                <c:pt idx="19593">
                  <c:v>157500</c:v>
                </c:pt>
                <c:pt idx="19594">
                  <c:v>67500</c:v>
                </c:pt>
                <c:pt idx="19595">
                  <c:v>112500</c:v>
                </c:pt>
                <c:pt idx="19596">
                  <c:v>225000</c:v>
                </c:pt>
                <c:pt idx="19597">
                  <c:v>135000</c:v>
                </c:pt>
                <c:pt idx="19598">
                  <c:v>81000</c:v>
                </c:pt>
                <c:pt idx="19599">
                  <c:v>135000</c:v>
                </c:pt>
                <c:pt idx="19600">
                  <c:v>135000</c:v>
                </c:pt>
                <c:pt idx="19601">
                  <c:v>85500</c:v>
                </c:pt>
                <c:pt idx="19602">
                  <c:v>90000</c:v>
                </c:pt>
                <c:pt idx="19603">
                  <c:v>112500</c:v>
                </c:pt>
                <c:pt idx="19604">
                  <c:v>171000</c:v>
                </c:pt>
                <c:pt idx="19605">
                  <c:v>360000</c:v>
                </c:pt>
                <c:pt idx="19606">
                  <c:v>157500</c:v>
                </c:pt>
                <c:pt idx="19607">
                  <c:v>112500</c:v>
                </c:pt>
                <c:pt idx="19608">
                  <c:v>103500</c:v>
                </c:pt>
                <c:pt idx="19609">
                  <c:v>135000</c:v>
                </c:pt>
                <c:pt idx="19610">
                  <c:v>112500</c:v>
                </c:pt>
                <c:pt idx="19611">
                  <c:v>81000</c:v>
                </c:pt>
                <c:pt idx="19612">
                  <c:v>157500</c:v>
                </c:pt>
                <c:pt idx="19613">
                  <c:v>90000</c:v>
                </c:pt>
                <c:pt idx="19614">
                  <c:v>46120.5</c:v>
                </c:pt>
                <c:pt idx="19615">
                  <c:v>180000</c:v>
                </c:pt>
                <c:pt idx="19616">
                  <c:v>193500</c:v>
                </c:pt>
                <c:pt idx="19617">
                  <c:v>270000</c:v>
                </c:pt>
                <c:pt idx="19618">
                  <c:v>256500</c:v>
                </c:pt>
                <c:pt idx="19619">
                  <c:v>112500</c:v>
                </c:pt>
                <c:pt idx="19620">
                  <c:v>90000</c:v>
                </c:pt>
                <c:pt idx="19621">
                  <c:v>58500</c:v>
                </c:pt>
                <c:pt idx="19622">
                  <c:v>180000</c:v>
                </c:pt>
                <c:pt idx="19623">
                  <c:v>225000</c:v>
                </c:pt>
                <c:pt idx="19624">
                  <c:v>225000</c:v>
                </c:pt>
                <c:pt idx="19625">
                  <c:v>225000</c:v>
                </c:pt>
                <c:pt idx="19626">
                  <c:v>292500</c:v>
                </c:pt>
                <c:pt idx="19627">
                  <c:v>157500</c:v>
                </c:pt>
                <c:pt idx="19628">
                  <c:v>112500</c:v>
                </c:pt>
                <c:pt idx="19629">
                  <c:v>81000</c:v>
                </c:pt>
                <c:pt idx="19630">
                  <c:v>90000</c:v>
                </c:pt>
                <c:pt idx="19631">
                  <c:v>67500</c:v>
                </c:pt>
                <c:pt idx="19632">
                  <c:v>112500</c:v>
                </c:pt>
                <c:pt idx="19633">
                  <c:v>103500</c:v>
                </c:pt>
                <c:pt idx="19634">
                  <c:v>270000</c:v>
                </c:pt>
                <c:pt idx="19635">
                  <c:v>135000</c:v>
                </c:pt>
                <c:pt idx="19636">
                  <c:v>72000</c:v>
                </c:pt>
                <c:pt idx="19637">
                  <c:v>157500</c:v>
                </c:pt>
                <c:pt idx="19638">
                  <c:v>135000</c:v>
                </c:pt>
                <c:pt idx="19639">
                  <c:v>112500</c:v>
                </c:pt>
                <c:pt idx="19640">
                  <c:v>157500</c:v>
                </c:pt>
                <c:pt idx="19641">
                  <c:v>270000</c:v>
                </c:pt>
                <c:pt idx="19642">
                  <c:v>270000</c:v>
                </c:pt>
                <c:pt idx="19643">
                  <c:v>90000</c:v>
                </c:pt>
                <c:pt idx="19644">
                  <c:v>67500</c:v>
                </c:pt>
                <c:pt idx="19645">
                  <c:v>360000</c:v>
                </c:pt>
                <c:pt idx="19646">
                  <c:v>180000</c:v>
                </c:pt>
                <c:pt idx="19647">
                  <c:v>135000</c:v>
                </c:pt>
                <c:pt idx="19648">
                  <c:v>135000</c:v>
                </c:pt>
                <c:pt idx="19649">
                  <c:v>202500</c:v>
                </c:pt>
                <c:pt idx="19650">
                  <c:v>202500</c:v>
                </c:pt>
                <c:pt idx="19651">
                  <c:v>225000</c:v>
                </c:pt>
                <c:pt idx="19652">
                  <c:v>202500</c:v>
                </c:pt>
                <c:pt idx="19653">
                  <c:v>157500</c:v>
                </c:pt>
                <c:pt idx="19654">
                  <c:v>90000</c:v>
                </c:pt>
                <c:pt idx="19655">
                  <c:v>180000</c:v>
                </c:pt>
                <c:pt idx="19656">
                  <c:v>72000</c:v>
                </c:pt>
                <c:pt idx="19657">
                  <c:v>135000</c:v>
                </c:pt>
                <c:pt idx="19658">
                  <c:v>157500</c:v>
                </c:pt>
                <c:pt idx="19659">
                  <c:v>225000</c:v>
                </c:pt>
                <c:pt idx="19660">
                  <c:v>126000</c:v>
                </c:pt>
                <c:pt idx="19661">
                  <c:v>135000</c:v>
                </c:pt>
                <c:pt idx="19662">
                  <c:v>144000</c:v>
                </c:pt>
                <c:pt idx="19663">
                  <c:v>157500</c:v>
                </c:pt>
                <c:pt idx="19664">
                  <c:v>90000</c:v>
                </c:pt>
                <c:pt idx="19665">
                  <c:v>405000</c:v>
                </c:pt>
                <c:pt idx="19666">
                  <c:v>292500</c:v>
                </c:pt>
                <c:pt idx="19667">
                  <c:v>126000</c:v>
                </c:pt>
                <c:pt idx="19668">
                  <c:v>135000</c:v>
                </c:pt>
                <c:pt idx="19669">
                  <c:v>135000</c:v>
                </c:pt>
                <c:pt idx="19670">
                  <c:v>202500</c:v>
                </c:pt>
                <c:pt idx="19671">
                  <c:v>135000</c:v>
                </c:pt>
                <c:pt idx="19672">
                  <c:v>67500</c:v>
                </c:pt>
                <c:pt idx="19673">
                  <c:v>90000</c:v>
                </c:pt>
                <c:pt idx="19674">
                  <c:v>112500</c:v>
                </c:pt>
                <c:pt idx="19675">
                  <c:v>83700</c:v>
                </c:pt>
                <c:pt idx="19676">
                  <c:v>112500</c:v>
                </c:pt>
                <c:pt idx="19677">
                  <c:v>180000</c:v>
                </c:pt>
                <c:pt idx="19678">
                  <c:v>135000</c:v>
                </c:pt>
                <c:pt idx="19679">
                  <c:v>67500</c:v>
                </c:pt>
                <c:pt idx="19680">
                  <c:v>135000</c:v>
                </c:pt>
                <c:pt idx="19681">
                  <c:v>90000</c:v>
                </c:pt>
                <c:pt idx="19682">
                  <c:v>202500</c:v>
                </c:pt>
                <c:pt idx="19683">
                  <c:v>117000</c:v>
                </c:pt>
                <c:pt idx="19684">
                  <c:v>121500</c:v>
                </c:pt>
                <c:pt idx="19685">
                  <c:v>121500</c:v>
                </c:pt>
                <c:pt idx="19686">
                  <c:v>90000</c:v>
                </c:pt>
                <c:pt idx="19687">
                  <c:v>94500</c:v>
                </c:pt>
                <c:pt idx="19688">
                  <c:v>202500</c:v>
                </c:pt>
                <c:pt idx="19689">
                  <c:v>292500</c:v>
                </c:pt>
                <c:pt idx="19690">
                  <c:v>135000</c:v>
                </c:pt>
                <c:pt idx="19691">
                  <c:v>72000</c:v>
                </c:pt>
                <c:pt idx="19692">
                  <c:v>112500</c:v>
                </c:pt>
                <c:pt idx="19693">
                  <c:v>112500</c:v>
                </c:pt>
                <c:pt idx="19694">
                  <c:v>54000</c:v>
                </c:pt>
                <c:pt idx="19695">
                  <c:v>247500</c:v>
                </c:pt>
                <c:pt idx="19696">
                  <c:v>135000</c:v>
                </c:pt>
                <c:pt idx="19697">
                  <c:v>270000</c:v>
                </c:pt>
                <c:pt idx="19698">
                  <c:v>67500</c:v>
                </c:pt>
                <c:pt idx="19699">
                  <c:v>72000</c:v>
                </c:pt>
                <c:pt idx="19700">
                  <c:v>180000</c:v>
                </c:pt>
                <c:pt idx="19701">
                  <c:v>157500</c:v>
                </c:pt>
                <c:pt idx="19702">
                  <c:v>112500</c:v>
                </c:pt>
                <c:pt idx="19703">
                  <c:v>270000</c:v>
                </c:pt>
                <c:pt idx="19704">
                  <c:v>112500</c:v>
                </c:pt>
                <c:pt idx="19705">
                  <c:v>270000</c:v>
                </c:pt>
                <c:pt idx="19706">
                  <c:v>112500</c:v>
                </c:pt>
                <c:pt idx="19707">
                  <c:v>157500</c:v>
                </c:pt>
                <c:pt idx="19708">
                  <c:v>67500</c:v>
                </c:pt>
                <c:pt idx="19709">
                  <c:v>67500</c:v>
                </c:pt>
                <c:pt idx="19710">
                  <c:v>90000</c:v>
                </c:pt>
                <c:pt idx="19711">
                  <c:v>184500</c:v>
                </c:pt>
                <c:pt idx="19712">
                  <c:v>247500</c:v>
                </c:pt>
                <c:pt idx="19713">
                  <c:v>90000</c:v>
                </c:pt>
                <c:pt idx="19714">
                  <c:v>67500</c:v>
                </c:pt>
                <c:pt idx="19715">
                  <c:v>180000</c:v>
                </c:pt>
                <c:pt idx="19716">
                  <c:v>112500</c:v>
                </c:pt>
                <c:pt idx="19717">
                  <c:v>450000</c:v>
                </c:pt>
                <c:pt idx="19718">
                  <c:v>157500</c:v>
                </c:pt>
                <c:pt idx="19719">
                  <c:v>900000</c:v>
                </c:pt>
                <c:pt idx="19720">
                  <c:v>112500</c:v>
                </c:pt>
                <c:pt idx="19721">
                  <c:v>135000</c:v>
                </c:pt>
                <c:pt idx="19722">
                  <c:v>112500</c:v>
                </c:pt>
                <c:pt idx="19723">
                  <c:v>45000</c:v>
                </c:pt>
                <c:pt idx="19724">
                  <c:v>180000</c:v>
                </c:pt>
                <c:pt idx="19725">
                  <c:v>315000</c:v>
                </c:pt>
                <c:pt idx="19726">
                  <c:v>157500</c:v>
                </c:pt>
                <c:pt idx="19727">
                  <c:v>292500</c:v>
                </c:pt>
                <c:pt idx="19728">
                  <c:v>112500</c:v>
                </c:pt>
                <c:pt idx="19729">
                  <c:v>229500</c:v>
                </c:pt>
                <c:pt idx="19730">
                  <c:v>135000</c:v>
                </c:pt>
                <c:pt idx="19731">
                  <c:v>292500</c:v>
                </c:pt>
                <c:pt idx="19732">
                  <c:v>112500</c:v>
                </c:pt>
                <c:pt idx="19733">
                  <c:v>90000</c:v>
                </c:pt>
                <c:pt idx="19734">
                  <c:v>81000</c:v>
                </c:pt>
                <c:pt idx="19735">
                  <c:v>196200</c:v>
                </c:pt>
                <c:pt idx="19736">
                  <c:v>180000</c:v>
                </c:pt>
                <c:pt idx="19737">
                  <c:v>234000</c:v>
                </c:pt>
                <c:pt idx="19738">
                  <c:v>202500</c:v>
                </c:pt>
                <c:pt idx="19739">
                  <c:v>292500</c:v>
                </c:pt>
                <c:pt idx="19740">
                  <c:v>135000</c:v>
                </c:pt>
                <c:pt idx="19741">
                  <c:v>135000</c:v>
                </c:pt>
                <c:pt idx="19742">
                  <c:v>135000</c:v>
                </c:pt>
                <c:pt idx="19743">
                  <c:v>126000</c:v>
                </c:pt>
                <c:pt idx="19744">
                  <c:v>180000</c:v>
                </c:pt>
                <c:pt idx="19745">
                  <c:v>54000</c:v>
                </c:pt>
                <c:pt idx="19746">
                  <c:v>126000</c:v>
                </c:pt>
                <c:pt idx="19747">
                  <c:v>157500</c:v>
                </c:pt>
                <c:pt idx="19748">
                  <c:v>135000</c:v>
                </c:pt>
                <c:pt idx="19749">
                  <c:v>292500</c:v>
                </c:pt>
                <c:pt idx="19750">
                  <c:v>129600</c:v>
                </c:pt>
                <c:pt idx="19751">
                  <c:v>112500</c:v>
                </c:pt>
                <c:pt idx="19752">
                  <c:v>135000</c:v>
                </c:pt>
                <c:pt idx="19753">
                  <c:v>112500</c:v>
                </c:pt>
                <c:pt idx="19754">
                  <c:v>112500</c:v>
                </c:pt>
                <c:pt idx="19755">
                  <c:v>135000</c:v>
                </c:pt>
                <c:pt idx="19756">
                  <c:v>135000</c:v>
                </c:pt>
                <c:pt idx="19757">
                  <c:v>292500</c:v>
                </c:pt>
                <c:pt idx="19758">
                  <c:v>67500</c:v>
                </c:pt>
                <c:pt idx="19759">
                  <c:v>180000</c:v>
                </c:pt>
                <c:pt idx="19760">
                  <c:v>270000</c:v>
                </c:pt>
                <c:pt idx="19761">
                  <c:v>315000</c:v>
                </c:pt>
                <c:pt idx="19762">
                  <c:v>247500</c:v>
                </c:pt>
                <c:pt idx="19763">
                  <c:v>144000</c:v>
                </c:pt>
                <c:pt idx="19764">
                  <c:v>90000</c:v>
                </c:pt>
                <c:pt idx="19765">
                  <c:v>315000</c:v>
                </c:pt>
                <c:pt idx="19766">
                  <c:v>90000</c:v>
                </c:pt>
                <c:pt idx="19767">
                  <c:v>112500</c:v>
                </c:pt>
                <c:pt idx="19768">
                  <c:v>55350</c:v>
                </c:pt>
                <c:pt idx="19769">
                  <c:v>225000</c:v>
                </c:pt>
                <c:pt idx="19770">
                  <c:v>292500</c:v>
                </c:pt>
                <c:pt idx="19771">
                  <c:v>193500</c:v>
                </c:pt>
                <c:pt idx="19772">
                  <c:v>135000</c:v>
                </c:pt>
                <c:pt idx="19773">
                  <c:v>67500</c:v>
                </c:pt>
                <c:pt idx="19774">
                  <c:v>247500</c:v>
                </c:pt>
                <c:pt idx="19775">
                  <c:v>157500</c:v>
                </c:pt>
                <c:pt idx="19776">
                  <c:v>126000</c:v>
                </c:pt>
                <c:pt idx="19777">
                  <c:v>135000</c:v>
                </c:pt>
                <c:pt idx="19778">
                  <c:v>112500</c:v>
                </c:pt>
                <c:pt idx="19779">
                  <c:v>144000</c:v>
                </c:pt>
                <c:pt idx="19780">
                  <c:v>225000</c:v>
                </c:pt>
                <c:pt idx="19781">
                  <c:v>180000</c:v>
                </c:pt>
                <c:pt idx="19782">
                  <c:v>405000</c:v>
                </c:pt>
                <c:pt idx="19783">
                  <c:v>202500</c:v>
                </c:pt>
                <c:pt idx="19784">
                  <c:v>315000</c:v>
                </c:pt>
                <c:pt idx="19785">
                  <c:v>121500</c:v>
                </c:pt>
                <c:pt idx="19786">
                  <c:v>90000</c:v>
                </c:pt>
                <c:pt idx="19787">
                  <c:v>135000</c:v>
                </c:pt>
                <c:pt idx="19788">
                  <c:v>202500</c:v>
                </c:pt>
                <c:pt idx="19789">
                  <c:v>157500</c:v>
                </c:pt>
                <c:pt idx="19790">
                  <c:v>180000</c:v>
                </c:pt>
                <c:pt idx="19791">
                  <c:v>225000</c:v>
                </c:pt>
                <c:pt idx="19792">
                  <c:v>180000</c:v>
                </c:pt>
                <c:pt idx="19793">
                  <c:v>135000</c:v>
                </c:pt>
                <c:pt idx="19794">
                  <c:v>225000</c:v>
                </c:pt>
                <c:pt idx="19795">
                  <c:v>202500</c:v>
                </c:pt>
                <c:pt idx="19796">
                  <c:v>135000</c:v>
                </c:pt>
                <c:pt idx="19797">
                  <c:v>157500</c:v>
                </c:pt>
                <c:pt idx="19798">
                  <c:v>135000</c:v>
                </c:pt>
                <c:pt idx="19799">
                  <c:v>112500</c:v>
                </c:pt>
                <c:pt idx="19800">
                  <c:v>315000</c:v>
                </c:pt>
                <c:pt idx="19801">
                  <c:v>202500</c:v>
                </c:pt>
                <c:pt idx="19802">
                  <c:v>81000</c:v>
                </c:pt>
                <c:pt idx="19803">
                  <c:v>180000</c:v>
                </c:pt>
                <c:pt idx="19804">
                  <c:v>112500</c:v>
                </c:pt>
                <c:pt idx="19805">
                  <c:v>103500</c:v>
                </c:pt>
                <c:pt idx="19806">
                  <c:v>292500</c:v>
                </c:pt>
                <c:pt idx="19807">
                  <c:v>225000</c:v>
                </c:pt>
                <c:pt idx="19808">
                  <c:v>405000</c:v>
                </c:pt>
                <c:pt idx="19809">
                  <c:v>202500</c:v>
                </c:pt>
                <c:pt idx="19810">
                  <c:v>49500</c:v>
                </c:pt>
                <c:pt idx="19811">
                  <c:v>225000</c:v>
                </c:pt>
                <c:pt idx="19812">
                  <c:v>180000</c:v>
                </c:pt>
                <c:pt idx="19813">
                  <c:v>427500</c:v>
                </c:pt>
                <c:pt idx="19814">
                  <c:v>180000</c:v>
                </c:pt>
                <c:pt idx="19815">
                  <c:v>225000</c:v>
                </c:pt>
                <c:pt idx="19816">
                  <c:v>202500</c:v>
                </c:pt>
                <c:pt idx="19817">
                  <c:v>49500</c:v>
                </c:pt>
                <c:pt idx="19818">
                  <c:v>292500</c:v>
                </c:pt>
                <c:pt idx="19819">
                  <c:v>135000</c:v>
                </c:pt>
                <c:pt idx="19820">
                  <c:v>135000</c:v>
                </c:pt>
                <c:pt idx="19821">
                  <c:v>180000</c:v>
                </c:pt>
                <c:pt idx="19822">
                  <c:v>112500</c:v>
                </c:pt>
                <c:pt idx="19823">
                  <c:v>135000</c:v>
                </c:pt>
                <c:pt idx="19824">
                  <c:v>180000</c:v>
                </c:pt>
                <c:pt idx="19825">
                  <c:v>90000</c:v>
                </c:pt>
                <c:pt idx="19826">
                  <c:v>121500</c:v>
                </c:pt>
                <c:pt idx="19827">
                  <c:v>112950</c:v>
                </c:pt>
                <c:pt idx="19828">
                  <c:v>90000</c:v>
                </c:pt>
                <c:pt idx="19829">
                  <c:v>157500</c:v>
                </c:pt>
                <c:pt idx="19830">
                  <c:v>270000</c:v>
                </c:pt>
                <c:pt idx="19831">
                  <c:v>585000</c:v>
                </c:pt>
                <c:pt idx="19832">
                  <c:v>202500</c:v>
                </c:pt>
                <c:pt idx="19833">
                  <c:v>135000</c:v>
                </c:pt>
                <c:pt idx="19834">
                  <c:v>180000</c:v>
                </c:pt>
                <c:pt idx="19835">
                  <c:v>270000</c:v>
                </c:pt>
                <c:pt idx="19836">
                  <c:v>108000</c:v>
                </c:pt>
                <c:pt idx="19837">
                  <c:v>270000</c:v>
                </c:pt>
                <c:pt idx="19838">
                  <c:v>45000</c:v>
                </c:pt>
                <c:pt idx="19839">
                  <c:v>67500</c:v>
                </c:pt>
                <c:pt idx="19840">
                  <c:v>171000</c:v>
                </c:pt>
                <c:pt idx="19841">
                  <c:v>166500</c:v>
                </c:pt>
                <c:pt idx="19842">
                  <c:v>90000</c:v>
                </c:pt>
                <c:pt idx="19843">
                  <c:v>292500</c:v>
                </c:pt>
                <c:pt idx="19844">
                  <c:v>225000</c:v>
                </c:pt>
                <c:pt idx="19845">
                  <c:v>207000</c:v>
                </c:pt>
                <c:pt idx="19846">
                  <c:v>135000</c:v>
                </c:pt>
                <c:pt idx="19847">
                  <c:v>180000</c:v>
                </c:pt>
                <c:pt idx="19848">
                  <c:v>112500</c:v>
                </c:pt>
                <c:pt idx="19849">
                  <c:v>112500</c:v>
                </c:pt>
                <c:pt idx="19850">
                  <c:v>157500</c:v>
                </c:pt>
                <c:pt idx="19851">
                  <c:v>157500</c:v>
                </c:pt>
                <c:pt idx="19852">
                  <c:v>99000</c:v>
                </c:pt>
                <c:pt idx="19853">
                  <c:v>202500</c:v>
                </c:pt>
                <c:pt idx="19854">
                  <c:v>45000</c:v>
                </c:pt>
                <c:pt idx="19855">
                  <c:v>166500</c:v>
                </c:pt>
                <c:pt idx="19856">
                  <c:v>58500</c:v>
                </c:pt>
                <c:pt idx="19857">
                  <c:v>225000</c:v>
                </c:pt>
                <c:pt idx="19858">
                  <c:v>90000</c:v>
                </c:pt>
                <c:pt idx="19859">
                  <c:v>315000</c:v>
                </c:pt>
                <c:pt idx="19860">
                  <c:v>157500</c:v>
                </c:pt>
                <c:pt idx="19861">
                  <c:v>202500</c:v>
                </c:pt>
                <c:pt idx="19862">
                  <c:v>405000</c:v>
                </c:pt>
                <c:pt idx="19863">
                  <c:v>81000</c:v>
                </c:pt>
                <c:pt idx="19864">
                  <c:v>711000</c:v>
                </c:pt>
                <c:pt idx="19865">
                  <c:v>67500</c:v>
                </c:pt>
                <c:pt idx="19866">
                  <c:v>157500</c:v>
                </c:pt>
                <c:pt idx="19867">
                  <c:v>157500</c:v>
                </c:pt>
                <c:pt idx="19868">
                  <c:v>103500</c:v>
                </c:pt>
                <c:pt idx="19869">
                  <c:v>157500</c:v>
                </c:pt>
                <c:pt idx="19870">
                  <c:v>126000</c:v>
                </c:pt>
                <c:pt idx="19871">
                  <c:v>67500</c:v>
                </c:pt>
                <c:pt idx="19872">
                  <c:v>202500</c:v>
                </c:pt>
                <c:pt idx="19873">
                  <c:v>157500</c:v>
                </c:pt>
                <c:pt idx="19874">
                  <c:v>225000</c:v>
                </c:pt>
                <c:pt idx="19875">
                  <c:v>112500</c:v>
                </c:pt>
                <c:pt idx="19876">
                  <c:v>90000</c:v>
                </c:pt>
                <c:pt idx="19877">
                  <c:v>157500</c:v>
                </c:pt>
                <c:pt idx="19878">
                  <c:v>95917.5</c:v>
                </c:pt>
                <c:pt idx="19879">
                  <c:v>72000</c:v>
                </c:pt>
                <c:pt idx="19880">
                  <c:v>90000</c:v>
                </c:pt>
                <c:pt idx="19881">
                  <c:v>67500</c:v>
                </c:pt>
                <c:pt idx="19882">
                  <c:v>270000</c:v>
                </c:pt>
                <c:pt idx="19883">
                  <c:v>135000</c:v>
                </c:pt>
                <c:pt idx="19884">
                  <c:v>202500</c:v>
                </c:pt>
                <c:pt idx="19885">
                  <c:v>90000</c:v>
                </c:pt>
                <c:pt idx="19886">
                  <c:v>90000</c:v>
                </c:pt>
                <c:pt idx="19887">
                  <c:v>45000</c:v>
                </c:pt>
                <c:pt idx="19888">
                  <c:v>76500</c:v>
                </c:pt>
                <c:pt idx="19889">
                  <c:v>225000</c:v>
                </c:pt>
                <c:pt idx="19890">
                  <c:v>90000</c:v>
                </c:pt>
                <c:pt idx="19891">
                  <c:v>270000</c:v>
                </c:pt>
                <c:pt idx="19892">
                  <c:v>450000</c:v>
                </c:pt>
                <c:pt idx="19893">
                  <c:v>81000</c:v>
                </c:pt>
                <c:pt idx="19894">
                  <c:v>166140</c:v>
                </c:pt>
                <c:pt idx="19895">
                  <c:v>117000</c:v>
                </c:pt>
                <c:pt idx="19896">
                  <c:v>315000</c:v>
                </c:pt>
                <c:pt idx="19897">
                  <c:v>135000</c:v>
                </c:pt>
                <c:pt idx="19898">
                  <c:v>360000</c:v>
                </c:pt>
                <c:pt idx="19899">
                  <c:v>135000</c:v>
                </c:pt>
                <c:pt idx="19900">
                  <c:v>180000</c:v>
                </c:pt>
                <c:pt idx="19901">
                  <c:v>283500</c:v>
                </c:pt>
                <c:pt idx="19902">
                  <c:v>94500</c:v>
                </c:pt>
                <c:pt idx="19903">
                  <c:v>157500</c:v>
                </c:pt>
                <c:pt idx="19904">
                  <c:v>117000</c:v>
                </c:pt>
                <c:pt idx="19905">
                  <c:v>135000</c:v>
                </c:pt>
                <c:pt idx="19906">
                  <c:v>180000</c:v>
                </c:pt>
                <c:pt idx="19907">
                  <c:v>270000</c:v>
                </c:pt>
                <c:pt idx="19908">
                  <c:v>180000</c:v>
                </c:pt>
                <c:pt idx="19909">
                  <c:v>238500</c:v>
                </c:pt>
                <c:pt idx="19910">
                  <c:v>157500</c:v>
                </c:pt>
                <c:pt idx="19911">
                  <c:v>202500</c:v>
                </c:pt>
                <c:pt idx="19912">
                  <c:v>180000</c:v>
                </c:pt>
                <c:pt idx="19913">
                  <c:v>90000</c:v>
                </c:pt>
                <c:pt idx="19914">
                  <c:v>450000</c:v>
                </c:pt>
                <c:pt idx="19915">
                  <c:v>139500</c:v>
                </c:pt>
                <c:pt idx="19916">
                  <c:v>67500</c:v>
                </c:pt>
                <c:pt idx="19917">
                  <c:v>180000</c:v>
                </c:pt>
                <c:pt idx="19918">
                  <c:v>135000</c:v>
                </c:pt>
                <c:pt idx="19919">
                  <c:v>73350</c:v>
                </c:pt>
                <c:pt idx="19920">
                  <c:v>157500</c:v>
                </c:pt>
                <c:pt idx="19921">
                  <c:v>202500</c:v>
                </c:pt>
                <c:pt idx="19922">
                  <c:v>171000</c:v>
                </c:pt>
                <c:pt idx="19923">
                  <c:v>180000</c:v>
                </c:pt>
                <c:pt idx="19924">
                  <c:v>405000</c:v>
                </c:pt>
                <c:pt idx="19925">
                  <c:v>315000</c:v>
                </c:pt>
                <c:pt idx="19926">
                  <c:v>202500</c:v>
                </c:pt>
                <c:pt idx="19927">
                  <c:v>225000</c:v>
                </c:pt>
                <c:pt idx="19928">
                  <c:v>121500</c:v>
                </c:pt>
                <c:pt idx="19929">
                  <c:v>247500</c:v>
                </c:pt>
                <c:pt idx="19930">
                  <c:v>247500</c:v>
                </c:pt>
                <c:pt idx="19931">
                  <c:v>180000</c:v>
                </c:pt>
                <c:pt idx="19932">
                  <c:v>135000</c:v>
                </c:pt>
                <c:pt idx="19933">
                  <c:v>225000</c:v>
                </c:pt>
                <c:pt idx="19934">
                  <c:v>441000</c:v>
                </c:pt>
                <c:pt idx="19935">
                  <c:v>360000</c:v>
                </c:pt>
                <c:pt idx="19936">
                  <c:v>135000</c:v>
                </c:pt>
                <c:pt idx="19937">
                  <c:v>180000</c:v>
                </c:pt>
                <c:pt idx="19938">
                  <c:v>135000</c:v>
                </c:pt>
                <c:pt idx="19939">
                  <c:v>180000</c:v>
                </c:pt>
                <c:pt idx="19940">
                  <c:v>76500</c:v>
                </c:pt>
                <c:pt idx="19941">
                  <c:v>225000</c:v>
                </c:pt>
                <c:pt idx="19942">
                  <c:v>112500</c:v>
                </c:pt>
                <c:pt idx="19943">
                  <c:v>270000</c:v>
                </c:pt>
                <c:pt idx="19944">
                  <c:v>112500</c:v>
                </c:pt>
                <c:pt idx="19945">
                  <c:v>135000</c:v>
                </c:pt>
                <c:pt idx="19946">
                  <c:v>112500</c:v>
                </c:pt>
                <c:pt idx="19947">
                  <c:v>90000</c:v>
                </c:pt>
                <c:pt idx="19948">
                  <c:v>337500</c:v>
                </c:pt>
                <c:pt idx="19949">
                  <c:v>99000</c:v>
                </c:pt>
                <c:pt idx="19950">
                  <c:v>144000</c:v>
                </c:pt>
                <c:pt idx="19951">
                  <c:v>270000</c:v>
                </c:pt>
                <c:pt idx="19952">
                  <c:v>180000</c:v>
                </c:pt>
                <c:pt idx="19953">
                  <c:v>157500</c:v>
                </c:pt>
                <c:pt idx="19954">
                  <c:v>247500</c:v>
                </c:pt>
                <c:pt idx="19955">
                  <c:v>171000</c:v>
                </c:pt>
                <c:pt idx="19956">
                  <c:v>405000</c:v>
                </c:pt>
                <c:pt idx="19957">
                  <c:v>337500</c:v>
                </c:pt>
                <c:pt idx="19958">
                  <c:v>157500</c:v>
                </c:pt>
                <c:pt idx="19959">
                  <c:v>81000</c:v>
                </c:pt>
                <c:pt idx="19960">
                  <c:v>157500</c:v>
                </c:pt>
                <c:pt idx="19961">
                  <c:v>225000</c:v>
                </c:pt>
                <c:pt idx="19962">
                  <c:v>135000</c:v>
                </c:pt>
                <c:pt idx="19963">
                  <c:v>495000</c:v>
                </c:pt>
                <c:pt idx="19964">
                  <c:v>225000</c:v>
                </c:pt>
                <c:pt idx="19965">
                  <c:v>202500</c:v>
                </c:pt>
                <c:pt idx="19966">
                  <c:v>144000</c:v>
                </c:pt>
                <c:pt idx="19967">
                  <c:v>225000</c:v>
                </c:pt>
                <c:pt idx="19968">
                  <c:v>225000</c:v>
                </c:pt>
                <c:pt idx="19969">
                  <c:v>135000</c:v>
                </c:pt>
                <c:pt idx="19970">
                  <c:v>225000</c:v>
                </c:pt>
                <c:pt idx="19971">
                  <c:v>162000</c:v>
                </c:pt>
                <c:pt idx="19972">
                  <c:v>247500</c:v>
                </c:pt>
                <c:pt idx="19973">
                  <c:v>90000</c:v>
                </c:pt>
                <c:pt idx="19974">
                  <c:v>135000</c:v>
                </c:pt>
                <c:pt idx="19975">
                  <c:v>144000</c:v>
                </c:pt>
                <c:pt idx="19976">
                  <c:v>315000</c:v>
                </c:pt>
                <c:pt idx="19977">
                  <c:v>270000</c:v>
                </c:pt>
                <c:pt idx="19978">
                  <c:v>180000</c:v>
                </c:pt>
                <c:pt idx="19979">
                  <c:v>90000</c:v>
                </c:pt>
                <c:pt idx="19980">
                  <c:v>112500</c:v>
                </c:pt>
                <c:pt idx="19981">
                  <c:v>292500</c:v>
                </c:pt>
                <c:pt idx="19982">
                  <c:v>135000</c:v>
                </c:pt>
                <c:pt idx="19983">
                  <c:v>135000</c:v>
                </c:pt>
                <c:pt idx="19984">
                  <c:v>135000</c:v>
                </c:pt>
                <c:pt idx="19985">
                  <c:v>270000</c:v>
                </c:pt>
                <c:pt idx="19986">
                  <c:v>103500</c:v>
                </c:pt>
                <c:pt idx="19987">
                  <c:v>112500</c:v>
                </c:pt>
                <c:pt idx="19988">
                  <c:v>292500</c:v>
                </c:pt>
                <c:pt idx="19989">
                  <c:v>225000</c:v>
                </c:pt>
                <c:pt idx="19990">
                  <c:v>180000</c:v>
                </c:pt>
                <c:pt idx="19991">
                  <c:v>202500</c:v>
                </c:pt>
                <c:pt idx="19992">
                  <c:v>144000</c:v>
                </c:pt>
                <c:pt idx="19993">
                  <c:v>112500</c:v>
                </c:pt>
                <c:pt idx="19994">
                  <c:v>67500</c:v>
                </c:pt>
                <c:pt idx="19995">
                  <c:v>135000</c:v>
                </c:pt>
                <c:pt idx="19996">
                  <c:v>157500</c:v>
                </c:pt>
                <c:pt idx="19997">
                  <c:v>135000</c:v>
                </c:pt>
                <c:pt idx="19998">
                  <c:v>90000</c:v>
                </c:pt>
                <c:pt idx="19999">
                  <c:v>99000</c:v>
                </c:pt>
                <c:pt idx="20000">
                  <c:v>157500</c:v>
                </c:pt>
                <c:pt idx="20001">
                  <c:v>171000</c:v>
                </c:pt>
                <c:pt idx="20002">
                  <c:v>112500</c:v>
                </c:pt>
                <c:pt idx="20003">
                  <c:v>157500</c:v>
                </c:pt>
                <c:pt idx="20004">
                  <c:v>90000</c:v>
                </c:pt>
                <c:pt idx="20005">
                  <c:v>99000</c:v>
                </c:pt>
                <c:pt idx="20006">
                  <c:v>117000</c:v>
                </c:pt>
                <c:pt idx="20007">
                  <c:v>211500</c:v>
                </c:pt>
                <c:pt idx="20008">
                  <c:v>112500</c:v>
                </c:pt>
                <c:pt idx="20009">
                  <c:v>112500</c:v>
                </c:pt>
                <c:pt idx="20010">
                  <c:v>112500</c:v>
                </c:pt>
                <c:pt idx="20011">
                  <c:v>103500</c:v>
                </c:pt>
                <c:pt idx="20012">
                  <c:v>112500</c:v>
                </c:pt>
                <c:pt idx="20013">
                  <c:v>112500</c:v>
                </c:pt>
                <c:pt idx="20014">
                  <c:v>202500</c:v>
                </c:pt>
                <c:pt idx="20015">
                  <c:v>90000</c:v>
                </c:pt>
                <c:pt idx="20016">
                  <c:v>180000</c:v>
                </c:pt>
                <c:pt idx="20017">
                  <c:v>157500</c:v>
                </c:pt>
                <c:pt idx="20018">
                  <c:v>112500</c:v>
                </c:pt>
                <c:pt idx="20019">
                  <c:v>211500</c:v>
                </c:pt>
                <c:pt idx="20020">
                  <c:v>122679</c:v>
                </c:pt>
                <c:pt idx="20021">
                  <c:v>112500</c:v>
                </c:pt>
                <c:pt idx="20022">
                  <c:v>270000</c:v>
                </c:pt>
                <c:pt idx="20023">
                  <c:v>130500</c:v>
                </c:pt>
                <c:pt idx="20024">
                  <c:v>225000</c:v>
                </c:pt>
                <c:pt idx="20025">
                  <c:v>135000</c:v>
                </c:pt>
                <c:pt idx="20026">
                  <c:v>180000</c:v>
                </c:pt>
                <c:pt idx="20027">
                  <c:v>90000</c:v>
                </c:pt>
                <c:pt idx="20028">
                  <c:v>135000</c:v>
                </c:pt>
                <c:pt idx="20029">
                  <c:v>310500</c:v>
                </c:pt>
                <c:pt idx="20030">
                  <c:v>72000</c:v>
                </c:pt>
                <c:pt idx="20031">
                  <c:v>270000</c:v>
                </c:pt>
                <c:pt idx="20032">
                  <c:v>90000</c:v>
                </c:pt>
                <c:pt idx="20033">
                  <c:v>225000</c:v>
                </c:pt>
                <c:pt idx="20034">
                  <c:v>117000</c:v>
                </c:pt>
                <c:pt idx="20035">
                  <c:v>180000</c:v>
                </c:pt>
                <c:pt idx="20036">
                  <c:v>112500</c:v>
                </c:pt>
                <c:pt idx="20037">
                  <c:v>427500</c:v>
                </c:pt>
                <c:pt idx="20038">
                  <c:v>135000</c:v>
                </c:pt>
                <c:pt idx="20039">
                  <c:v>225000</c:v>
                </c:pt>
                <c:pt idx="20040">
                  <c:v>180000</c:v>
                </c:pt>
                <c:pt idx="20041">
                  <c:v>54000</c:v>
                </c:pt>
                <c:pt idx="20042">
                  <c:v>157500</c:v>
                </c:pt>
                <c:pt idx="20043">
                  <c:v>157500</c:v>
                </c:pt>
                <c:pt idx="20044">
                  <c:v>58500</c:v>
                </c:pt>
                <c:pt idx="20045">
                  <c:v>270000</c:v>
                </c:pt>
                <c:pt idx="20046">
                  <c:v>315000</c:v>
                </c:pt>
                <c:pt idx="20047">
                  <c:v>67500</c:v>
                </c:pt>
                <c:pt idx="20048">
                  <c:v>225000</c:v>
                </c:pt>
                <c:pt idx="20049">
                  <c:v>180000</c:v>
                </c:pt>
                <c:pt idx="20050">
                  <c:v>112500</c:v>
                </c:pt>
                <c:pt idx="20051">
                  <c:v>67500</c:v>
                </c:pt>
                <c:pt idx="20052">
                  <c:v>225000</c:v>
                </c:pt>
                <c:pt idx="20053">
                  <c:v>121500</c:v>
                </c:pt>
                <c:pt idx="20054">
                  <c:v>211500</c:v>
                </c:pt>
                <c:pt idx="20055">
                  <c:v>225000</c:v>
                </c:pt>
                <c:pt idx="20056">
                  <c:v>90000</c:v>
                </c:pt>
                <c:pt idx="20057">
                  <c:v>54000</c:v>
                </c:pt>
                <c:pt idx="20058">
                  <c:v>225000</c:v>
                </c:pt>
                <c:pt idx="20059">
                  <c:v>81000</c:v>
                </c:pt>
                <c:pt idx="20060">
                  <c:v>76500</c:v>
                </c:pt>
                <c:pt idx="20061">
                  <c:v>247500</c:v>
                </c:pt>
                <c:pt idx="20062">
                  <c:v>103500</c:v>
                </c:pt>
                <c:pt idx="20063">
                  <c:v>117000</c:v>
                </c:pt>
                <c:pt idx="20064">
                  <c:v>81000</c:v>
                </c:pt>
                <c:pt idx="20065">
                  <c:v>112500</c:v>
                </c:pt>
                <c:pt idx="20066">
                  <c:v>157500</c:v>
                </c:pt>
                <c:pt idx="20067">
                  <c:v>99000</c:v>
                </c:pt>
                <c:pt idx="20068">
                  <c:v>112500</c:v>
                </c:pt>
                <c:pt idx="20069">
                  <c:v>202500</c:v>
                </c:pt>
                <c:pt idx="20070">
                  <c:v>85500</c:v>
                </c:pt>
                <c:pt idx="20071">
                  <c:v>360000</c:v>
                </c:pt>
                <c:pt idx="20072">
                  <c:v>180000</c:v>
                </c:pt>
                <c:pt idx="20073">
                  <c:v>65700</c:v>
                </c:pt>
                <c:pt idx="20074">
                  <c:v>252000</c:v>
                </c:pt>
                <c:pt idx="20075">
                  <c:v>202500</c:v>
                </c:pt>
                <c:pt idx="20076">
                  <c:v>135000</c:v>
                </c:pt>
                <c:pt idx="20077">
                  <c:v>128700</c:v>
                </c:pt>
                <c:pt idx="20078">
                  <c:v>202500</c:v>
                </c:pt>
                <c:pt idx="20079">
                  <c:v>139500</c:v>
                </c:pt>
                <c:pt idx="20080">
                  <c:v>112500</c:v>
                </c:pt>
                <c:pt idx="20081">
                  <c:v>85500</c:v>
                </c:pt>
                <c:pt idx="20082">
                  <c:v>135000</c:v>
                </c:pt>
                <c:pt idx="20083">
                  <c:v>157500</c:v>
                </c:pt>
                <c:pt idx="20084">
                  <c:v>112500</c:v>
                </c:pt>
                <c:pt idx="20085">
                  <c:v>157500</c:v>
                </c:pt>
                <c:pt idx="20086">
                  <c:v>45000</c:v>
                </c:pt>
                <c:pt idx="20087">
                  <c:v>135000</c:v>
                </c:pt>
                <c:pt idx="20088">
                  <c:v>72000</c:v>
                </c:pt>
                <c:pt idx="20089">
                  <c:v>157500</c:v>
                </c:pt>
                <c:pt idx="20090">
                  <c:v>247500</c:v>
                </c:pt>
                <c:pt idx="20091">
                  <c:v>112500</c:v>
                </c:pt>
                <c:pt idx="20092">
                  <c:v>157500</c:v>
                </c:pt>
                <c:pt idx="20093">
                  <c:v>202500</c:v>
                </c:pt>
                <c:pt idx="20094">
                  <c:v>112500</c:v>
                </c:pt>
                <c:pt idx="20095">
                  <c:v>135000</c:v>
                </c:pt>
                <c:pt idx="20096">
                  <c:v>274500</c:v>
                </c:pt>
                <c:pt idx="20097">
                  <c:v>180000</c:v>
                </c:pt>
                <c:pt idx="20098">
                  <c:v>157500</c:v>
                </c:pt>
                <c:pt idx="20099">
                  <c:v>135000</c:v>
                </c:pt>
                <c:pt idx="20100">
                  <c:v>67500</c:v>
                </c:pt>
                <c:pt idx="20101">
                  <c:v>135000</c:v>
                </c:pt>
                <c:pt idx="20102">
                  <c:v>135000</c:v>
                </c:pt>
                <c:pt idx="20103">
                  <c:v>72000</c:v>
                </c:pt>
                <c:pt idx="20104">
                  <c:v>225000</c:v>
                </c:pt>
                <c:pt idx="20105">
                  <c:v>166500</c:v>
                </c:pt>
                <c:pt idx="20106">
                  <c:v>67500</c:v>
                </c:pt>
                <c:pt idx="20107">
                  <c:v>112500</c:v>
                </c:pt>
                <c:pt idx="20108">
                  <c:v>225000</c:v>
                </c:pt>
                <c:pt idx="20109">
                  <c:v>157500</c:v>
                </c:pt>
                <c:pt idx="20110">
                  <c:v>202500</c:v>
                </c:pt>
                <c:pt idx="20111">
                  <c:v>76500</c:v>
                </c:pt>
                <c:pt idx="20112">
                  <c:v>202500</c:v>
                </c:pt>
                <c:pt idx="20113">
                  <c:v>360000</c:v>
                </c:pt>
                <c:pt idx="20114">
                  <c:v>76500</c:v>
                </c:pt>
                <c:pt idx="20115">
                  <c:v>202500</c:v>
                </c:pt>
                <c:pt idx="20116">
                  <c:v>112500</c:v>
                </c:pt>
                <c:pt idx="20117">
                  <c:v>270000</c:v>
                </c:pt>
                <c:pt idx="20118">
                  <c:v>112500</c:v>
                </c:pt>
                <c:pt idx="20119">
                  <c:v>225000</c:v>
                </c:pt>
                <c:pt idx="20120">
                  <c:v>292500</c:v>
                </c:pt>
                <c:pt idx="20121">
                  <c:v>270000</c:v>
                </c:pt>
                <c:pt idx="20122">
                  <c:v>157500</c:v>
                </c:pt>
                <c:pt idx="20123">
                  <c:v>81000</c:v>
                </c:pt>
                <c:pt idx="20124">
                  <c:v>225000</c:v>
                </c:pt>
                <c:pt idx="20125">
                  <c:v>450000</c:v>
                </c:pt>
                <c:pt idx="20126">
                  <c:v>225000</c:v>
                </c:pt>
                <c:pt idx="20127">
                  <c:v>247500</c:v>
                </c:pt>
                <c:pt idx="20128">
                  <c:v>180000</c:v>
                </c:pt>
                <c:pt idx="20129">
                  <c:v>135000</c:v>
                </c:pt>
                <c:pt idx="20130">
                  <c:v>202500</c:v>
                </c:pt>
                <c:pt idx="20131">
                  <c:v>202500</c:v>
                </c:pt>
                <c:pt idx="20132">
                  <c:v>180000</c:v>
                </c:pt>
                <c:pt idx="20133">
                  <c:v>180000</c:v>
                </c:pt>
                <c:pt idx="20134">
                  <c:v>67500</c:v>
                </c:pt>
                <c:pt idx="20135">
                  <c:v>126000</c:v>
                </c:pt>
                <c:pt idx="20136">
                  <c:v>67500</c:v>
                </c:pt>
                <c:pt idx="20137">
                  <c:v>135000</c:v>
                </c:pt>
                <c:pt idx="20138">
                  <c:v>225000</c:v>
                </c:pt>
                <c:pt idx="20139">
                  <c:v>171000</c:v>
                </c:pt>
                <c:pt idx="20140">
                  <c:v>382500</c:v>
                </c:pt>
                <c:pt idx="20141">
                  <c:v>135000</c:v>
                </c:pt>
                <c:pt idx="20142">
                  <c:v>135000</c:v>
                </c:pt>
                <c:pt idx="20143">
                  <c:v>112500</c:v>
                </c:pt>
                <c:pt idx="20144">
                  <c:v>180000</c:v>
                </c:pt>
                <c:pt idx="20145">
                  <c:v>81000</c:v>
                </c:pt>
                <c:pt idx="20146">
                  <c:v>270000</c:v>
                </c:pt>
                <c:pt idx="20147">
                  <c:v>135000</c:v>
                </c:pt>
                <c:pt idx="20148">
                  <c:v>90000</c:v>
                </c:pt>
                <c:pt idx="20149">
                  <c:v>180000</c:v>
                </c:pt>
                <c:pt idx="20150">
                  <c:v>112500</c:v>
                </c:pt>
                <c:pt idx="20151">
                  <c:v>270000</c:v>
                </c:pt>
                <c:pt idx="20152">
                  <c:v>202500</c:v>
                </c:pt>
                <c:pt idx="20153">
                  <c:v>67500</c:v>
                </c:pt>
                <c:pt idx="20154">
                  <c:v>121500</c:v>
                </c:pt>
                <c:pt idx="20155">
                  <c:v>90000</c:v>
                </c:pt>
                <c:pt idx="20156">
                  <c:v>90000</c:v>
                </c:pt>
                <c:pt idx="20157">
                  <c:v>450000</c:v>
                </c:pt>
                <c:pt idx="20158">
                  <c:v>202500</c:v>
                </c:pt>
                <c:pt idx="20159">
                  <c:v>238500</c:v>
                </c:pt>
                <c:pt idx="20160">
                  <c:v>90000</c:v>
                </c:pt>
                <c:pt idx="20161">
                  <c:v>193500</c:v>
                </c:pt>
                <c:pt idx="20162">
                  <c:v>90000</c:v>
                </c:pt>
                <c:pt idx="20163">
                  <c:v>180000</c:v>
                </c:pt>
                <c:pt idx="20164">
                  <c:v>90000</c:v>
                </c:pt>
                <c:pt idx="20165">
                  <c:v>194445</c:v>
                </c:pt>
                <c:pt idx="20166">
                  <c:v>157500</c:v>
                </c:pt>
                <c:pt idx="20167">
                  <c:v>90000</c:v>
                </c:pt>
                <c:pt idx="20168">
                  <c:v>135000</c:v>
                </c:pt>
                <c:pt idx="20169">
                  <c:v>180000</c:v>
                </c:pt>
                <c:pt idx="20170">
                  <c:v>58500</c:v>
                </c:pt>
                <c:pt idx="20171">
                  <c:v>67500</c:v>
                </c:pt>
                <c:pt idx="20172">
                  <c:v>157500</c:v>
                </c:pt>
                <c:pt idx="20173">
                  <c:v>76500</c:v>
                </c:pt>
                <c:pt idx="20174">
                  <c:v>81000</c:v>
                </c:pt>
                <c:pt idx="20175">
                  <c:v>81000</c:v>
                </c:pt>
                <c:pt idx="20176">
                  <c:v>135000</c:v>
                </c:pt>
                <c:pt idx="20177">
                  <c:v>112500</c:v>
                </c:pt>
                <c:pt idx="20178">
                  <c:v>180000</c:v>
                </c:pt>
                <c:pt idx="20179">
                  <c:v>112500</c:v>
                </c:pt>
                <c:pt idx="20180">
                  <c:v>112500</c:v>
                </c:pt>
                <c:pt idx="20181">
                  <c:v>112500</c:v>
                </c:pt>
                <c:pt idx="20182">
                  <c:v>225000</c:v>
                </c:pt>
                <c:pt idx="20183">
                  <c:v>202500</c:v>
                </c:pt>
                <c:pt idx="20184">
                  <c:v>67500</c:v>
                </c:pt>
                <c:pt idx="20185">
                  <c:v>180000</c:v>
                </c:pt>
                <c:pt idx="20186">
                  <c:v>157500</c:v>
                </c:pt>
                <c:pt idx="20187">
                  <c:v>180000</c:v>
                </c:pt>
                <c:pt idx="20188">
                  <c:v>139500</c:v>
                </c:pt>
                <c:pt idx="20189">
                  <c:v>94500</c:v>
                </c:pt>
                <c:pt idx="20190">
                  <c:v>157500</c:v>
                </c:pt>
                <c:pt idx="20191">
                  <c:v>270000</c:v>
                </c:pt>
                <c:pt idx="20192">
                  <c:v>247500</c:v>
                </c:pt>
                <c:pt idx="20193">
                  <c:v>112500</c:v>
                </c:pt>
                <c:pt idx="20194">
                  <c:v>270000</c:v>
                </c:pt>
                <c:pt idx="20195">
                  <c:v>135000</c:v>
                </c:pt>
                <c:pt idx="20196">
                  <c:v>180000</c:v>
                </c:pt>
                <c:pt idx="20197">
                  <c:v>112500</c:v>
                </c:pt>
                <c:pt idx="20198">
                  <c:v>90000</c:v>
                </c:pt>
                <c:pt idx="20199">
                  <c:v>157500</c:v>
                </c:pt>
                <c:pt idx="20200">
                  <c:v>112500</c:v>
                </c:pt>
                <c:pt idx="20201">
                  <c:v>225000</c:v>
                </c:pt>
                <c:pt idx="20202">
                  <c:v>270000</c:v>
                </c:pt>
                <c:pt idx="20203">
                  <c:v>202500</c:v>
                </c:pt>
                <c:pt idx="20204">
                  <c:v>135000</c:v>
                </c:pt>
                <c:pt idx="20205">
                  <c:v>202500</c:v>
                </c:pt>
                <c:pt idx="20206">
                  <c:v>270000</c:v>
                </c:pt>
                <c:pt idx="20207">
                  <c:v>190350</c:v>
                </c:pt>
                <c:pt idx="20208">
                  <c:v>112500</c:v>
                </c:pt>
                <c:pt idx="20209">
                  <c:v>135000</c:v>
                </c:pt>
                <c:pt idx="20210">
                  <c:v>121500</c:v>
                </c:pt>
                <c:pt idx="20211">
                  <c:v>225000</c:v>
                </c:pt>
                <c:pt idx="20212">
                  <c:v>189000</c:v>
                </c:pt>
                <c:pt idx="20213">
                  <c:v>202500</c:v>
                </c:pt>
                <c:pt idx="20214">
                  <c:v>225000</c:v>
                </c:pt>
                <c:pt idx="20215">
                  <c:v>135000</c:v>
                </c:pt>
                <c:pt idx="20216">
                  <c:v>148500</c:v>
                </c:pt>
                <c:pt idx="20217">
                  <c:v>166500</c:v>
                </c:pt>
                <c:pt idx="20218">
                  <c:v>180000</c:v>
                </c:pt>
                <c:pt idx="20219">
                  <c:v>135000</c:v>
                </c:pt>
                <c:pt idx="20220">
                  <c:v>180000</c:v>
                </c:pt>
                <c:pt idx="20221">
                  <c:v>211500</c:v>
                </c:pt>
                <c:pt idx="20222">
                  <c:v>315000</c:v>
                </c:pt>
                <c:pt idx="20223">
                  <c:v>135000</c:v>
                </c:pt>
                <c:pt idx="20224">
                  <c:v>180000</c:v>
                </c:pt>
                <c:pt idx="20225">
                  <c:v>900000</c:v>
                </c:pt>
                <c:pt idx="20226">
                  <c:v>157500</c:v>
                </c:pt>
                <c:pt idx="20227">
                  <c:v>135000</c:v>
                </c:pt>
                <c:pt idx="20228">
                  <c:v>112500</c:v>
                </c:pt>
                <c:pt idx="20229">
                  <c:v>81000</c:v>
                </c:pt>
                <c:pt idx="20230">
                  <c:v>225000</c:v>
                </c:pt>
                <c:pt idx="20231">
                  <c:v>135000</c:v>
                </c:pt>
                <c:pt idx="20232">
                  <c:v>292500</c:v>
                </c:pt>
                <c:pt idx="20233">
                  <c:v>117000</c:v>
                </c:pt>
                <c:pt idx="20234">
                  <c:v>112500</c:v>
                </c:pt>
                <c:pt idx="20235">
                  <c:v>157500</c:v>
                </c:pt>
                <c:pt idx="20236">
                  <c:v>39600</c:v>
                </c:pt>
                <c:pt idx="20237">
                  <c:v>135000</c:v>
                </c:pt>
                <c:pt idx="20238">
                  <c:v>202500</c:v>
                </c:pt>
                <c:pt idx="20239">
                  <c:v>202500</c:v>
                </c:pt>
                <c:pt idx="20240">
                  <c:v>67500</c:v>
                </c:pt>
                <c:pt idx="20241">
                  <c:v>315000</c:v>
                </c:pt>
                <c:pt idx="20242">
                  <c:v>162000</c:v>
                </c:pt>
                <c:pt idx="20243">
                  <c:v>90000</c:v>
                </c:pt>
                <c:pt idx="20244">
                  <c:v>270000</c:v>
                </c:pt>
                <c:pt idx="20245">
                  <c:v>180000</c:v>
                </c:pt>
                <c:pt idx="20246">
                  <c:v>157500</c:v>
                </c:pt>
                <c:pt idx="20247">
                  <c:v>90000</c:v>
                </c:pt>
                <c:pt idx="20248">
                  <c:v>76500</c:v>
                </c:pt>
                <c:pt idx="20249">
                  <c:v>135000</c:v>
                </c:pt>
                <c:pt idx="20250">
                  <c:v>158400</c:v>
                </c:pt>
                <c:pt idx="20251">
                  <c:v>157500</c:v>
                </c:pt>
                <c:pt idx="20252">
                  <c:v>67500</c:v>
                </c:pt>
                <c:pt idx="20253">
                  <c:v>90000</c:v>
                </c:pt>
                <c:pt idx="20254">
                  <c:v>135000</c:v>
                </c:pt>
                <c:pt idx="20255">
                  <c:v>157500</c:v>
                </c:pt>
                <c:pt idx="20256">
                  <c:v>382500</c:v>
                </c:pt>
                <c:pt idx="20257">
                  <c:v>225000</c:v>
                </c:pt>
                <c:pt idx="20258">
                  <c:v>157500</c:v>
                </c:pt>
                <c:pt idx="20259">
                  <c:v>360000</c:v>
                </c:pt>
                <c:pt idx="20260">
                  <c:v>270000</c:v>
                </c:pt>
                <c:pt idx="20261">
                  <c:v>315000</c:v>
                </c:pt>
                <c:pt idx="20262">
                  <c:v>112500</c:v>
                </c:pt>
                <c:pt idx="20263">
                  <c:v>135000</c:v>
                </c:pt>
                <c:pt idx="20264">
                  <c:v>180000</c:v>
                </c:pt>
                <c:pt idx="20265">
                  <c:v>81000</c:v>
                </c:pt>
                <c:pt idx="20266">
                  <c:v>180000</c:v>
                </c:pt>
                <c:pt idx="20267">
                  <c:v>166500</c:v>
                </c:pt>
                <c:pt idx="20268">
                  <c:v>225000</c:v>
                </c:pt>
                <c:pt idx="20269">
                  <c:v>135000</c:v>
                </c:pt>
                <c:pt idx="20270">
                  <c:v>144000</c:v>
                </c:pt>
                <c:pt idx="20271">
                  <c:v>90000</c:v>
                </c:pt>
                <c:pt idx="20272">
                  <c:v>364500</c:v>
                </c:pt>
                <c:pt idx="20273">
                  <c:v>225000</c:v>
                </c:pt>
                <c:pt idx="20274">
                  <c:v>157500</c:v>
                </c:pt>
                <c:pt idx="20275">
                  <c:v>180000</c:v>
                </c:pt>
                <c:pt idx="20276">
                  <c:v>157500</c:v>
                </c:pt>
                <c:pt idx="20277">
                  <c:v>180000</c:v>
                </c:pt>
                <c:pt idx="20278">
                  <c:v>67500</c:v>
                </c:pt>
                <c:pt idx="20279">
                  <c:v>315000</c:v>
                </c:pt>
                <c:pt idx="20280">
                  <c:v>405000</c:v>
                </c:pt>
                <c:pt idx="20281">
                  <c:v>83700</c:v>
                </c:pt>
                <c:pt idx="20282">
                  <c:v>85500</c:v>
                </c:pt>
                <c:pt idx="20283">
                  <c:v>67500</c:v>
                </c:pt>
                <c:pt idx="20284">
                  <c:v>180000</c:v>
                </c:pt>
                <c:pt idx="20285">
                  <c:v>225000</c:v>
                </c:pt>
                <c:pt idx="20286">
                  <c:v>202500</c:v>
                </c:pt>
                <c:pt idx="20287">
                  <c:v>157500</c:v>
                </c:pt>
                <c:pt idx="20288">
                  <c:v>225000</c:v>
                </c:pt>
                <c:pt idx="20289">
                  <c:v>315000</c:v>
                </c:pt>
                <c:pt idx="20290">
                  <c:v>292500</c:v>
                </c:pt>
                <c:pt idx="20291">
                  <c:v>202500</c:v>
                </c:pt>
                <c:pt idx="20292">
                  <c:v>67500</c:v>
                </c:pt>
                <c:pt idx="20293">
                  <c:v>193500</c:v>
                </c:pt>
                <c:pt idx="20294">
                  <c:v>202500</c:v>
                </c:pt>
                <c:pt idx="20295">
                  <c:v>157500</c:v>
                </c:pt>
                <c:pt idx="20296">
                  <c:v>270000</c:v>
                </c:pt>
                <c:pt idx="20297">
                  <c:v>225000</c:v>
                </c:pt>
                <c:pt idx="20298">
                  <c:v>180000</c:v>
                </c:pt>
                <c:pt idx="20299">
                  <c:v>112500</c:v>
                </c:pt>
                <c:pt idx="20300">
                  <c:v>126000</c:v>
                </c:pt>
                <c:pt idx="20301">
                  <c:v>112500</c:v>
                </c:pt>
                <c:pt idx="20302">
                  <c:v>180000</c:v>
                </c:pt>
                <c:pt idx="20303">
                  <c:v>180000</c:v>
                </c:pt>
                <c:pt idx="20304">
                  <c:v>90000</c:v>
                </c:pt>
                <c:pt idx="20305">
                  <c:v>112500</c:v>
                </c:pt>
                <c:pt idx="20306">
                  <c:v>157500</c:v>
                </c:pt>
                <c:pt idx="20307">
                  <c:v>382500</c:v>
                </c:pt>
                <c:pt idx="20308">
                  <c:v>112500</c:v>
                </c:pt>
                <c:pt idx="20309">
                  <c:v>90000</c:v>
                </c:pt>
                <c:pt idx="20310">
                  <c:v>283500</c:v>
                </c:pt>
                <c:pt idx="20311">
                  <c:v>166500</c:v>
                </c:pt>
                <c:pt idx="20312">
                  <c:v>202500</c:v>
                </c:pt>
                <c:pt idx="20313">
                  <c:v>175500</c:v>
                </c:pt>
                <c:pt idx="20314">
                  <c:v>270000</c:v>
                </c:pt>
                <c:pt idx="20315">
                  <c:v>180000</c:v>
                </c:pt>
                <c:pt idx="20316">
                  <c:v>126000</c:v>
                </c:pt>
                <c:pt idx="20317">
                  <c:v>112500</c:v>
                </c:pt>
                <c:pt idx="20318">
                  <c:v>171000</c:v>
                </c:pt>
                <c:pt idx="20319">
                  <c:v>90000</c:v>
                </c:pt>
                <c:pt idx="20320">
                  <c:v>112500</c:v>
                </c:pt>
                <c:pt idx="20321">
                  <c:v>36000</c:v>
                </c:pt>
                <c:pt idx="20322">
                  <c:v>67500</c:v>
                </c:pt>
                <c:pt idx="20323">
                  <c:v>112500</c:v>
                </c:pt>
                <c:pt idx="20324">
                  <c:v>144000</c:v>
                </c:pt>
                <c:pt idx="20325">
                  <c:v>135000</c:v>
                </c:pt>
                <c:pt idx="20326">
                  <c:v>180000</c:v>
                </c:pt>
                <c:pt idx="20327">
                  <c:v>337500</c:v>
                </c:pt>
                <c:pt idx="20328">
                  <c:v>202500</c:v>
                </c:pt>
                <c:pt idx="20329">
                  <c:v>67500</c:v>
                </c:pt>
                <c:pt idx="20330">
                  <c:v>76500</c:v>
                </c:pt>
                <c:pt idx="20331">
                  <c:v>180000</c:v>
                </c:pt>
                <c:pt idx="20332">
                  <c:v>202500</c:v>
                </c:pt>
                <c:pt idx="20333">
                  <c:v>117000</c:v>
                </c:pt>
                <c:pt idx="20334">
                  <c:v>112500</c:v>
                </c:pt>
                <c:pt idx="20335">
                  <c:v>202500</c:v>
                </c:pt>
                <c:pt idx="20336">
                  <c:v>112500</c:v>
                </c:pt>
                <c:pt idx="20337">
                  <c:v>112500</c:v>
                </c:pt>
                <c:pt idx="20338">
                  <c:v>270000</c:v>
                </c:pt>
                <c:pt idx="20339">
                  <c:v>112500</c:v>
                </c:pt>
                <c:pt idx="20340">
                  <c:v>112500</c:v>
                </c:pt>
                <c:pt idx="20341">
                  <c:v>148500</c:v>
                </c:pt>
                <c:pt idx="20342">
                  <c:v>180000</c:v>
                </c:pt>
                <c:pt idx="20343">
                  <c:v>85918.5</c:v>
                </c:pt>
                <c:pt idx="20344">
                  <c:v>180000</c:v>
                </c:pt>
                <c:pt idx="20345">
                  <c:v>315000</c:v>
                </c:pt>
                <c:pt idx="20346">
                  <c:v>157500</c:v>
                </c:pt>
                <c:pt idx="20347">
                  <c:v>112500</c:v>
                </c:pt>
                <c:pt idx="20348">
                  <c:v>58500</c:v>
                </c:pt>
                <c:pt idx="20349">
                  <c:v>45000</c:v>
                </c:pt>
                <c:pt idx="20350">
                  <c:v>72000</c:v>
                </c:pt>
                <c:pt idx="20351">
                  <c:v>135000</c:v>
                </c:pt>
                <c:pt idx="20352">
                  <c:v>301500</c:v>
                </c:pt>
                <c:pt idx="20353">
                  <c:v>127449</c:v>
                </c:pt>
                <c:pt idx="20354">
                  <c:v>405000</c:v>
                </c:pt>
                <c:pt idx="20355">
                  <c:v>180000</c:v>
                </c:pt>
                <c:pt idx="20356">
                  <c:v>78750</c:v>
                </c:pt>
                <c:pt idx="20357">
                  <c:v>225000</c:v>
                </c:pt>
                <c:pt idx="20358">
                  <c:v>405000</c:v>
                </c:pt>
                <c:pt idx="20359">
                  <c:v>135000</c:v>
                </c:pt>
                <c:pt idx="20360">
                  <c:v>112500</c:v>
                </c:pt>
                <c:pt idx="20361">
                  <c:v>157500</c:v>
                </c:pt>
                <c:pt idx="20362">
                  <c:v>145800</c:v>
                </c:pt>
                <c:pt idx="20363">
                  <c:v>108000</c:v>
                </c:pt>
                <c:pt idx="20364">
                  <c:v>360000</c:v>
                </c:pt>
                <c:pt idx="20365">
                  <c:v>225000</c:v>
                </c:pt>
                <c:pt idx="20366">
                  <c:v>180000</c:v>
                </c:pt>
                <c:pt idx="20367">
                  <c:v>135000</c:v>
                </c:pt>
                <c:pt idx="20368">
                  <c:v>72000</c:v>
                </c:pt>
                <c:pt idx="20369">
                  <c:v>148500</c:v>
                </c:pt>
                <c:pt idx="20370">
                  <c:v>405000</c:v>
                </c:pt>
                <c:pt idx="20371">
                  <c:v>108000</c:v>
                </c:pt>
                <c:pt idx="20372">
                  <c:v>180000</c:v>
                </c:pt>
                <c:pt idx="20373">
                  <c:v>157500</c:v>
                </c:pt>
                <c:pt idx="20374">
                  <c:v>112500</c:v>
                </c:pt>
                <c:pt idx="20375">
                  <c:v>157500</c:v>
                </c:pt>
                <c:pt idx="20376">
                  <c:v>216000</c:v>
                </c:pt>
                <c:pt idx="20377">
                  <c:v>180000</c:v>
                </c:pt>
                <c:pt idx="20378">
                  <c:v>202500</c:v>
                </c:pt>
                <c:pt idx="20379">
                  <c:v>112500</c:v>
                </c:pt>
                <c:pt idx="20380">
                  <c:v>157500</c:v>
                </c:pt>
                <c:pt idx="20381">
                  <c:v>292500</c:v>
                </c:pt>
                <c:pt idx="20382">
                  <c:v>90000</c:v>
                </c:pt>
                <c:pt idx="20383">
                  <c:v>193500</c:v>
                </c:pt>
                <c:pt idx="20384">
                  <c:v>135000</c:v>
                </c:pt>
                <c:pt idx="20385">
                  <c:v>157500</c:v>
                </c:pt>
                <c:pt idx="20386">
                  <c:v>112500</c:v>
                </c:pt>
                <c:pt idx="20387">
                  <c:v>360000</c:v>
                </c:pt>
                <c:pt idx="20388">
                  <c:v>157500</c:v>
                </c:pt>
                <c:pt idx="20389">
                  <c:v>270000</c:v>
                </c:pt>
                <c:pt idx="20390">
                  <c:v>180000</c:v>
                </c:pt>
                <c:pt idx="20391">
                  <c:v>180000</c:v>
                </c:pt>
                <c:pt idx="20392">
                  <c:v>162000</c:v>
                </c:pt>
                <c:pt idx="20393">
                  <c:v>135000</c:v>
                </c:pt>
                <c:pt idx="20394">
                  <c:v>157500</c:v>
                </c:pt>
                <c:pt idx="20395">
                  <c:v>135000</c:v>
                </c:pt>
                <c:pt idx="20396">
                  <c:v>67500</c:v>
                </c:pt>
                <c:pt idx="20397">
                  <c:v>292500</c:v>
                </c:pt>
                <c:pt idx="20398">
                  <c:v>270000</c:v>
                </c:pt>
                <c:pt idx="20399">
                  <c:v>292500</c:v>
                </c:pt>
                <c:pt idx="20400">
                  <c:v>67500</c:v>
                </c:pt>
                <c:pt idx="20401">
                  <c:v>135000</c:v>
                </c:pt>
                <c:pt idx="20402">
                  <c:v>202500</c:v>
                </c:pt>
                <c:pt idx="20403">
                  <c:v>90000</c:v>
                </c:pt>
                <c:pt idx="20404">
                  <c:v>112500</c:v>
                </c:pt>
                <c:pt idx="20405">
                  <c:v>135000</c:v>
                </c:pt>
                <c:pt idx="20406">
                  <c:v>121500</c:v>
                </c:pt>
                <c:pt idx="20407">
                  <c:v>193500</c:v>
                </c:pt>
                <c:pt idx="20408">
                  <c:v>72000</c:v>
                </c:pt>
                <c:pt idx="20409">
                  <c:v>67500</c:v>
                </c:pt>
                <c:pt idx="20410">
                  <c:v>202500</c:v>
                </c:pt>
                <c:pt idx="20411">
                  <c:v>112500</c:v>
                </c:pt>
                <c:pt idx="20412">
                  <c:v>135000</c:v>
                </c:pt>
                <c:pt idx="20413">
                  <c:v>157707</c:v>
                </c:pt>
                <c:pt idx="20414">
                  <c:v>135000</c:v>
                </c:pt>
                <c:pt idx="20415">
                  <c:v>157500</c:v>
                </c:pt>
                <c:pt idx="20416">
                  <c:v>360000</c:v>
                </c:pt>
                <c:pt idx="20417">
                  <c:v>247500</c:v>
                </c:pt>
                <c:pt idx="20418">
                  <c:v>85500</c:v>
                </c:pt>
                <c:pt idx="20419">
                  <c:v>180000</c:v>
                </c:pt>
                <c:pt idx="20420">
                  <c:v>315000</c:v>
                </c:pt>
                <c:pt idx="20421">
                  <c:v>382500</c:v>
                </c:pt>
                <c:pt idx="20422">
                  <c:v>270000</c:v>
                </c:pt>
                <c:pt idx="20423">
                  <c:v>355500</c:v>
                </c:pt>
                <c:pt idx="20424">
                  <c:v>247500</c:v>
                </c:pt>
                <c:pt idx="20425">
                  <c:v>67500</c:v>
                </c:pt>
                <c:pt idx="20426">
                  <c:v>67500</c:v>
                </c:pt>
                <c:pt idx="20427">
                  <c:v>90000</c:v>
                </c:pt>
                <c:pt idx="20428">
                  <c:v>225000</c:v>
                </c:pt>
                <c:pt idx="20429">
                  <c:v>225000</c:v>
                </c:pt>
                <c:pt idx="20430">
                  <c:v>45000</c:v>
                </c:pt>
                <c:pt idx="20431">
                  <c:v>54000</c:v>
                </c:pt>
                <c:pt idx="20432">
                  <c:v>90000</c:v>
                </c:pt>
                <c:pt idx="20433">
                  <c:v>270000</c:v>
                </c:pt>
                <c:pt idx="20434">
                  <c:v>126000</c:v>
                </c:pt>
                <c:pt idx="20435">
                  <c:v>126000</c:v>
                </c:pt>
                <c:pt idx="20436">
                  <c:v>108000</c:v>
                </c:pt>
                <c:pt idx="20437">
                  <c:v>216000</c:v>
                </c:pt>
                <c:pt idx="20438">
                  <c:v>157500</c:v>
                </c:pt>
                <c:pt idx="20439">
                  <c:v>112500</c:v>
                </c:pt>
                <c:pt idx="20440">
                  <c:v>180000</c:v>
                </c:pt>
                <c:pt idx="20441">
                  <c:v>99000</c:v>
                </c:pt>
                <c:pt idx="20442">
                  <c:v>135000</c:v>
                </c:pt>
                <c:pt idx="20443">
                  <c:v>112500</c:v>
                </c:pt>
                <c:pt idx="20444">
                  <c:v>450000</c:v>
                </c:pt>
                <c:pt idx="20445">
                  <c:v>135000</c:v>
                </c:pt>
                <c:pt idx="20446">
                  <c:v>225000</c:v>
                </c:pt>
                <c:pt idx="20447">
                  <c:v>135000</c:v>
                </c:pt>
                <c:pt idx="20448">
                  <c:v>315000</c:v>
                </c:pt>
                <c:pt idx="20449">
                  <c:v>540000</c:v>
                </c:pt>
                <c:pt idx="20450">
                  <c:v>270000</c:v>
                </c:pt>
                <c:pt idx="20451">
                  <c:v>157500</c:v>
                </c:pt>
                <c:pt idx="20452">
                  <c:v>135000</c:v>
                </c:pt>
                <c:pt idx="20453">
                  <c:v>180000</c:v>
                </c:pt>
                <c:pt idx="20454">
                  <c:v>81000</c:v>
                </c:pt>
                <c:pt idx="20455">
                  <c:v>99000</c:v>
                </c:pt>
                <c:pt idx="20456">
                  <c:v>157500</c:v>
                </c:pt>
                <c:pt idx="20457">
                  <c:v>112500</c:v>
                </c:pt>
                <c:pt idx="20458">
                  <c:v>270000</c:v>
                </c:pt>
                <c:pt idx="20459">
                  <c:v>166500</c:v>
                </c:pt>
                <c:pt idx="20460">
                  <c:v>157500</c:v>
                </c:pt>
                <c:pt idx="20461">
                  <c:v>135000</c:v>
                </c:pt>
                <c:pt idx="20462">
                  <c:v>157500</c:v>
                </c:pt>
                <c:pt idx="20463">
                  <c:v>247500</c:v>
                </c:pt>
                <c:pt idx="20464">
                  <c:v>225000</c:v>
                </c:pt>
                <c:pt idx="20465">
                  <c:v>117000</c:v>
                </c:pt>
                <c:pt idx="20466">
                  <c:v>193500</c:v>
                </c:pt>
                <c:pt idx="20467">
                  <c:v>202500</c:v>
                </c:pt>
                <c:pt idx="20468">
                  <c:v>225000</c:v>
                </c:pt>
                <c:pt idx="20469">
                  <c:v>225000</c:v>
                </c:pt>
                <c:pt idx="20470">
                  <c:v>76500</c:v>
                </c:pt>
                <c:pt idx="20471">
                  <c:v>135000</c:v>
                </c:pt>
                <c:pt idx="20472">
                  <c:v>135000</c:v>
                </c:pt>
                <c:pt idx="20473">
                  <c:v>180000</c:v>
                </c:pt>
                <c:pt idx="20474">
                  <c:v>67500</c:v>
                </c:pt>
                <c:pt idx="20475">
                  <c:v>180000</c:v>
                </c:pt>
                <c:pt idx="20476">
                  <c:v>117000</c:v>
                </c:pt>
                <c:pt idx="20477">
                  <c:v>360000</c:v>
                </c:pt>
                <c:pt idx="20478">
                  <c:v>90000</c:v>
                </c:pt>
                <c:pt idx="20479">
                  <c:v>135000</c:v>
                </c:pt>
                <c:pt idx="20480">
                  <c:v>130500</c:v>
                </c:pt>
                <c:pt idx="20481">
                  <c:v>135000</c:v>
                </c:pt>
                <c:pt idx="20482">
                  <c:v>112500</c:v>
                </c:pt>
                <c:pt idx="20483">
                  <c:v>180000</c:v>
                </c:pt>
                <c:pt idx="20484">
                  <c:v>112500</c:v>
                </c:pt>
                <c:pt idx="20485">
                  <c:v>135000</c:v>
                </c:pt>
                <c:pt idx="20486">
                  <c:v>135000</c:v>
                </c:pt>
                <c:pt idx="20487">
                  <c:v>126000</c:v>
                </c:pt>
                <c:pt idx="20488">
                  <c:v>135000</c:v>
                </c:pt>
                <c:pt idx="20489">
                  <c:v>270000</c:v>
                </c:pt>
                <c:pt idx="20490">
                  <c:v>157500</c:v>
                </c:pt>
                <c:pt idx="20491">
                  <c:v>90000</c:v>
                </c:pt>
                <c:pt idx="20492">
                  <c:v>90000</c:v>
                </c:pt>
                <c:pt idx="20493">
                  <c:v>121500</c:v>
                </c:pt>
                <c:pt idx="20494">
                  <c:v>139500</c:v>
                </c:pt>
                <c:pt idx="20495">
                  <c:v>135000</c:v>
                </c:pt>
                <c:pt idx="20496">
                  <c:v>225000</c:v>
                </c:pt>
                <c:pt idx="20497">
                  <c:v>81000</c:v>
                </c:pt>
                <c:pt idx="20498">
                  <c:v>135000</c:v>
                </c:pt>
                <c:pt idx="20499">
                  <c:v>247500</c:v>
                </c:pt>
                <c:pt idx="20500">
                  <c:v>202500</c:v>
                </c:pt>
                <c:pt idx="20501">
                  <c:v>67500</c:v>
                </c:pt>
                <c:pt idx="20502">
                  <c:v>270000</c:v>
                </c:pt>
                <c:pt idx="20503">
                  <c:v>225000</c:v>
                </c:pt>
                <c:pt idx="20504">
                  <c:v>90000</c:v>
                </c:pt>
                <c:pt idx="20505">
                  <c:v>67500</c:v>
                </c:pt>
                <c:pt idx="20506">
                  <c:v>67500</c:v>
                </c:pt>
                <c:pt idx="20507">
                  <c:v>36000</c:v>
                </c:pt>
                <c:pt idx="20508">
                  <c:v>112500</c:v>
                </c:pt>
                <c:pt idx="20509">
                  <c:v>238500</c:v>
                </c:pt>
                <c:pt idx="20510">
                  <c:v>90000</c:v>
                </c:pt>
                <c:pt idx="20511">
                  <c:v>90000</c:v>
                </c:pt>
                <c:pt idx="20512">
                  <c:v>135000</c:v>
                </c:pt>
                <c:pt idx="20513">
                  <c:v>81000</c:v>
                </c:pt>
                <c:pt idx="20514">
                  <c:v>36000</c:v>
                </c:pt>
                <c:pt idx="20515">
                  <c:v>157500</c:v>
                </c:pt>
                <c:pt idx="20516">
                  <c:v>180000</c:v>
                </c:pt>
                <c:pt idx="20517">
                  <c:v>103500</c:v>
                </c:pt>
                <c:pt idx="20518">
                  <c:v>162000</c:v>
                </c:pt>
                <c:pt idx="20519">
                  <c:v>306000</c:v>
                </c:pt>
                <c:pt idx="20520">
                  <c:v>63000</c:v>
                </c:pt>
                <c:pt idx="20521">
                  <c:v>112500</c:v>
                </c:pt>
                <c:pt idx="20522">
                  <c:v>180000</c:v>
                </c:pt>
                <c:pt idx="20523">
                  <c:v>157500</c:v>
                </c:pt>
                <c:pt idx="20524">
                  <c:v>238500</c:v>
                </c:pt>
                <c:pt idx="20525">
                  <c:v>135000</c:v>
                </c:pt>
                <c:pt idx="20526">
                  <c:v>112500</c:v>
                </c:pt>
                <c:pt idx="20527">
                  <c:v>157500</c:v>
                </c:pt>
                <c:pt idx="20528">
                  <c:v>90000</c:v>
                </c:pt>
                <c:pt idx="20529">
                  <c:v>202500</c:v>
                </c:pt>
                <c:pt idx="20530">
                  <c:v>328500</c:v>
                </c:pt>
                <c:pt idx="20531">
                  <c:v>144000</c:v>
                </c:pt>
                <c:pt idx="20532">
                  <c:v>225000</c:v>
                </c:pt>
                <c:pt idx="20533">
                  <c:v>67500</c:v>
                </c:pt>
                <c:pt idx="20534">
                  <c:v>159750</c:v>
                </c:pt>
                <c:pt idx="20535">
                  <c:v>157500</c:v>
                </c:pt>
                <c:pt idx="20536">
                  <c:v>72000</c:v>
                </c:pt>
                <c:pt idx="20537">
                  <c:v>90000</c:v>
                </c:pt>
                <c:pt idx="20538">
                  <c:v>54000</c:v>
                </c:pt>
                <c:pt idx="20539">
                  <c:v>90000</c:v>
                </c:pt>
                <c:pt idx="20540">
                  <c:v>112500</c:v>
                </c:pt>
                <c:pt idx="20541">
                  <c:v>112500</c:v>
                </c:pt>
                <c:pt idx="20542">
                  <c:v>112500</c:v>
                </c:pt>
                <c:pt idx="20543">
                  <c:v>180000</c:v>
                </c:pt>
                <c:pt idx="20544">
                  <c:v>310500</c:v>
                </c:pt>
                <c:pt idx="20545">
                  <c:v>112500</c:v>
                </c:pt>
                <c:pt idx="20546">
                  <c:v>225000</c:v>
                </c:pt>
                <c:pt idx="20547">
                  <c:v>135000</c:v>
                </c:pt>
                <c:pt idx="20548">
                  <c:v>166500</c:v>
                </c:pt>
                <c:pt idx="20549">
                  <c:v>270000</c:v>
                </c:pt>
                <c:pt idx="20550">
                  <c:v>270000</c:v>
                </c:pt>
                <c:pt idx="20551">
                  <c:v>450000</c:v>
                </c:pt>
                <c:pt idx="20552">
                  <c:v>157500</c:v>
                </c:pt>
                <c:pt idx="20553">
                  <c:v>126000</c:v>
                </c:pt>
                <c:pt idx="20554">
                  <c:v>90000</c:v>
                </c:pt>
                <c:pt idx="20555">
                  <c:v>166500</c:v>
                </c:pt>
                <c:pt idx="20556">
                  <c:v>315000</c:v>
                </c:pt>
                <c:pt idx="20557">
                  <c:v>180000</c:v>
                </c:pt>
                <c:pt idx="20558">
                  <c:v>112500</c:v>
                </c:pt>
                <c:pt idx="20559">
                  <c:v>157500</c:v>
                </c:pt>
                <c:pt idx="20560">
                  <c:v>292500</c:v>
                </c:pt>
                <c:pt idx="20561">
                  <c:v>90000</c:v>
                </c:pt>
                <c:pt idx="20562">
                  <c:v>171000</c:v>
                </c:pt>
                <c:pt idx="20563">
                  <c:v>135000</c:v>
                </c:pt>
                <c:pt idx="20564">
                  <c:v>180000</c:v>
                </c:pt>
                <c:pt idx="20565">
                  <c:v>450000</c:v>
                </c:pt>
                <c:pt idx="20566">
                  <c:v>247500</c:v>
                </c:pt>
                <c:pt idx="20567">
                  <c:v>103500</c:v>
                </c:pt>
                <c:pt idx="20568">
                  <c:v>292500</c:v>
                </c:pt>
                <c:pt idx="20569">
                  <c:v>112500</c:v>
                </c:pt>
                <c:pt idx="20570">
                  <c:v>90000</c:v>
                </c:pt>
                <c:pt idx="20571">
                  <c:v>221400</c:v>
                </c:pt>
                <c:pt idx="20572">
                  <c:v>225000</c:v>
                </c:pt>
                <c:pt idx="20573">
                  <c:v>112500</c:v>
                </c:pt>
                <c:pt idx="20574">
                  <c:v>270000</c:v>
                </c:pt>
                <c:pt idx="20575">
                  <c:v>189000</c:v>
                </c:pt>
                <c:pt idx="20576">
                  <c:v>270000</c:v>
                </c:pt>
                <c:pt idx="20577">
                  <c:v>135000</c:v>
                </c:pt>
                <c:pt idx="20578">
                  <c:v>153000</c:v>
                </c:pt>
                <c:pt idx="20579">
                  <c:v>225000</c:v>
                </c:pt>
                <c:pt idx="20580">
                  <c:v>135000</c:v>
                </c:pt>
                <c:pt idx="20581">
                  <c:v>135000</c:v>
                </c:pt>
                <c:pt idx="20582">
                  <c:v>180000</c:v>
                </c:pt>
                <c:pt idx="20583">
                  <c:v>180000</c:v>
                </c:pt>
                <c:pt idx="20584">
                  <c:v>180000</c:v>
                </c:pt>
                <c:pt idx="20585">
                  <c:v>58500</c:v>
                </c:pt>
                <c:pt idx="20586">
                  <c:v>315000</c:v>
                </c:pt>
                <c:pt idx="20587">
                  <c:v>63000</c:v>
                </c:pt>
                <c:pt idx="20588">
                  <c:v>360000</c:v>
                </c:pt>
                <c:pt idx="20589">
                  <c:v>90000</c:v>
                </c:pt>
                <c:pt idx="20590">
                  <c:v>63000</c:v>
                </c:pt>
                <c:pt idx="20591">
                  <c:v>112500</c:v>
                </c:pt>
                <c:pt idx="20592">
                  <c:v>157500</c:v>
                </c:pt>
                <c:pt idx="20593">
                  <c:v>135000</c:v>
                </c:pt>
                <c:pt idx="20594">
                  <c:v>90000</c:v>
                </c:pt>
                <c:pt idx="20595">
                  <c:v>135000</c:v>
                </c:pt>
                <c:pt idx="20596">
                  <c:v>202500</c:v>
                </c:pt>
                <c:pt idx="20597">
                  <c:v>135000</c:v>
                </c:pt>
                <c:pt idx="20598">
                  <c:v>176998.5</c:v>
                </c:pt>
                <c:pt idx="20599">
                  <c:v>225000</c:v>
                </c:pt>
                <c:pt idx="20600">
                  <c:v>270000</c:v>
                </c:pt>
                <c:pt idx="20601">
                  <c:v>157500</c:v>
                </c:pt>
                <c:pt idx="20602">
                  <c:v>315000</c:v>
                </c:pt>
                <c:pt idx="20603">
                  <c:v>157500</c:v>
                </c:pt>
                <c:pt idx="20604">
                  <c:v>427500</c:v>
                </c:pt>
                <c:pt idx="20605">
                  <c:v>157500</c:v>
                </c:pt>
                <c:pt idx="20606">
                  <c:v>162000</c:v>
                </c:pt>
                <c:pt idx="20607">
                  <c:v>810000</c:v>
                </c:pt>
                <c:pt idx="20608">
                  <c:v>171000</c:v>
                </c:pt>
                <c:pt idx="20609">
                  <c:v>270000</c:v>
                </c:pt>
                <c:pt idx="20610">
                  <c:v>225000</c:v>
                </c:pt>
                <c:pt idx="20611">
                  <c:v>315000</c:v>
                </c:pt>
                <c:pt idx="20612">
                  <c:v>315000</c:v>
                </c:pt>
                <c:pt idx="20613">
                  <c:v>270000</c:v>
                </c:pt>
                <c:pt idx="20614">
                  <c:v>315000</c:v>
                </c:pt>
                <c:pt idx="20615">
                  <c:v>157500</c:v>
                </c:pt>
                <c:pt idx="20616">
                  <c:v>180000</c:v>
                </c:pt>
                <c:pt idx="20617">
                  <c:v>112500</c:v>
                </c:pt>
                <c:pt idx="20618">
                  <c:v>211500</c:v>
                </c:pt>
                <c:pt idx="20619">
                  <c:v>67500</c:v>
                </c:pt>
                <c:pt idx="20620">
                  <c:v>126000</c:v>
                </c:pt>
                <c:pt idx="20621">
                  <c:v>333000</c:v>
                </c:pt>
                <c:pt idx="20622">
                  <c:v>90000</c:v>
                </c:pt>
                <c:pt idx="20623">
                  <c:v>180000</c:v>
                </c:pt>
                <c:pt idx="20624">
                  <c:v>90000</c:v>
                </c:pt>
                <c:pt idx="20625">
                  <c:v>67500</c:v>
                </c:pt>
                <c:pt idx="20626">
                  <c:v>180000</c:v>
                </c:pt>
                <c:pt idx="20627">
                  <c:v>62100</c:v>
                </c:pt>
                <c:pt idx="20628">
                  <c:v>135000</c:v>
                </c:pt>
                <c:pt idx="20629">
                  <c:v>67500</c:v>
                </c:pt>
                <c:pt idx="20630">
                  <c:v>283500</c:v>
                </c:pt>
                <c:pt idx="20631">
                  <c:v>166500</c:v>
                </c:pt>
                <c:pt idx="20632">
                  <c:v>112500</c:v>
                </c:pt>
                <c:pt idx="20633">
                  <c:v>135000</c:v>
                </c:pt>
                <c:pt idx="20634">
                  <c:v>157500</c:v>
                </c:pt>
                <c:pt idx="20635">
                  <c:v>153000</c:v>
                </c:pt>
                <c:pt idx="20636">
                  <c:v>270000</c:v>
                </c:pt>
                <c:pt idx="20637">
                  <c:v>121500</c:v>
                </c:pt>
                <c:pt idx="20638">
                  <c:v>103500</c:v>
                </c:pt>
                <c:pt idx="20639">
                  <c:v>202500</c:v>
                </c:pt>
                <c:pt idx="20640">
                  <c:v>112500</c:v>
                </c:pt>
                <c:pt idx="20641">
                  <c:v>157500</c:v>
                </c:pt>
                <c:pt idx="20642">
                  <c:v>67500</c:v>
                </c:pt>
                <c:pt idx="20643">
                  <c:v>45000</c:v>
                </c:pt>
                <c:pt idx="20644">
                  <c:v>225000</c:v>
                </c:pt>
                <c:pt idx="20645">
                  <c:v>49500</c:v>
                </c:pt>
                <c:pt idx="20646">
                  <c:v>157500</c:v>
                </c:pt>
                <c:pt idx="20647">
                  <c:v>225000</c:v>
                </c:pt>
                <c:pt idx="20648">
                  <c:v>103500</c:v>
                </c:pt>
                <c:pt idx="20649">
                  <c:v>225000</c:v>
                </c:pt>
                <c:pt idx="20650">
                  <c:v>135000</c:v>
                </c:pt>
                <c:pt idx="20651">
                  <c:v>135000</c:v>
                </c:pt>
                <c:pt idx="20652">
                  <c:v>135000</c:v>
                </c:pt>
                <c:pt idx="20653">
                  <c:v>126000</c:v>
                </c:pt>
                <c:pt idx="20654">
                  <c:v>157500</c:v>
                </c:pt>
                <c:pt idx="20655">
                  <c:v>135000</c:v>
                </c:pt>
                <c:pt idx="20656">
                  <c:v>135000</c:v>
                </c:pt>
                <c:pt idx="20657">
                  <c:v>81000</c:v>
                </c:pt>
                <c:pt idx="20658">
                  <c:v>360000</c:v>
                </c:pt>
                <c:pt idx="20659">
                  <c:v>360000</c:v>
                </c:pt>
                <c:pt idx="20660">
                  <c:v>90000</c:v>
                </c:pt>
                <c:pt idx="20661">
                  <c:v>292500</c:v>
                </c:pt>
                <c:pt idx="20662">
                  <c:v>405000</c:v>
                </c:pt>
                <c:pt idx="20663">
                  <c:v>225000</c:v>
                </c:pt>
                <c:pt idx="20664">
                  <c:v>78750</c:v>
                </c:pt>
                <c:pt idx="20665">
                  <c:v>90000</c:v>
                </c:pt>
                <c:pt idx="20666">
                  <c:v>262062</c:v>
                </c:pt>
                <c:pt idx="20667">
                  <c:v>144000</c:v>
                </c:pt>
                <c:pt idx="20668">
                  <c:v>135000</c:v>
                </c:pt>
                <c:pt idx="20669">
                  <c:v>441000</c:v>
                </c:pt>
                <c:pt idx="20670">
                  <c:v>180000</c:v>
                </c:pt>
                <c:pt idx="20671">
                  <c:v>270000</c:v>
                </c:pt>
                <c:pt idx="20672">
                  <c:v>360000</c:v>
                </c:pt>
                <c:pt idx="20673">
                  <c:v>157500</c:v>
                </c:pt>
                <c:pt idx="20674">
                  <c:v>180000</c:v>
                </c:pt>
                <c:pt idx="20675">
                  <c:v>112500</c:v>
                </c:pt>
                <c:pt idx="20676">
                  <c:v>112500</c:v>
                </c:pt>
                <c:pt idx="20677">
                  <c:v>112500</c:v>
                </c:pt>
                <c:pt idx="20678">
                  <c:v>202500</c:v>
                </c:pt>
                <c:pt idx="20679">
                  <c:v>157500</c:v>
                </c:pt>
                <c:pt idx="20680">
                  <c:v>45000</c:v>
                </c:pt>
                <c:pt idx="20681">
                  <c:v>180000</c:v>
                </c:pt>
                <c:pt idx="20682">
                  <c:v>292500</c:v>
                </c:pt>
                <c:pt idx="20683">
                  <c:v>225000</c:v>
                </c:pt>
                <c:pt idx="20684">
                  <c:v>135000</c:v>
                </c:pt>
                <c:pt idx="20685">
                  <c:v>157500</c:v>
                </c:pt>
                <c:pt idx="20686">
                  <c:v>90000</c:v>
                </c:pt>
                <c:pt idx="20687">
                  <c:v>90000</c:v>
                </c:pt>
                <c:pt idx="20688">
                  <c:v>135000</c:v>
                </c:pt>
                <c:pt idx="20689">
                  <c:v>180000</c:v>
                </c:pt>
                <c:pt idx="20690">
                  <c:v>180000</c:v>
                </c:pt>
                <c:pt idx="20691">
                  <c:v>112500</c:v>
                </c:pt>
                <c:pt idx="20692">
                  <c:v>405000</c:v>
                </c:pt>
                <c:pt idx="20693">
                  <c:v>315000</c:v>
                </c:pt>
                <c:pt idx="20694">
                  <c:v>202500</c:v>
                </c:pt>
                <c:pt idx="20695">
                  <c:v>360000</c:v>
                </c:pt>
                <c:pt idx="20696">
                  <c:v>112500</c:v>
                </c:pt>
                <c:pt idx="20697">
                  <c:v>135000</c:v>
                </c:pt>
                <c:pt idx="20698">
                  <c:v>135000</c:v>
                </c:pt>
                <c:pt idx="20699">
                  <c:v>364500</c:v>
                </c:pt>
                <c:pt idx="20700">
                  <c:v>292500</c:v>
                </c:pt>
                <c:pt idx="20701">
                  <c:v>157500</c:v>
                </c:pt>
                <c:pt idx="20702">
                  <c:v>72000</c:v>
                </c:pt>
                <c:pt idx="20703">
                  <c:v>112500</c:v>
                </c:pt>
                <c:pt idx="20704">
                  <c:v>180000</c:v>
                </c:pt>
                <c:pt idx="20705">
                  <c:v>189000</c:v>
                </c:pt>
                <c:pt idx="20706">
                  <c:v>67500</c:v>
                </c:pt>
                <c:pt idx="20707">
                  <c:v>225000</c:v>
                </c:pt>
                <c:pt idx="20708">
                  <c:v>81000</c:v>
                </c:pt>
                <c:pt idx="20709">
                  <c:v>270000</c:v>
                </c:pt>
                <c:pt idx="20710">
                  <c:v>202500</c:v>
                </c:pt>
                <c:pt idx="20711">
                  <c:v>171000</c:v>
                </c:pt>
                <c:pt idx="20712">
                  <c:v>450000</c:v>
                </c:pt>
                <c:pt idx="20713">
                  <c:v>135000</c:v>
                </c:pt>
                <c:pt idx="20714">
                  <c:v>135000</c:v>
                </c:pt>
                <c:pt idx="20715">
                  <c:v>120600</c:v>
                </c:pt>
                <c:pt idx="20716">
                  <c:v>247500</c:v>
                </c:pt>
                <c:pt idx="20717">
                  <c:v>180000</c:v>
                </c:pt>
                <c:pt idx="20718">
                  <c:v>90000</c:v>
                </c:pt>
                <c:pt idx="20719">
                  <c:v>126000</c:v>
                </c:pt>
                <c:pt idx="20720">
                  <c:v>225000</c:v>
                </c:pt>
                <c:pt idx="20721">
                  <c:v>157500</c:v>
                </c:pt>
                <c:pt idx="20722">
                  <c:v>157500</c:v>
                </c:pt>
                <c:pt idx="20723">
                  <c:v>189000</c:v>
                </c:pt>
                <c:pt idx="20724">
                  <c:v>180000</c:v>
                </c:pt>
                <c:pt idx="20725">
                  <c:v>157500</c:v>
                </c:pt>
                <c:pt idx="20726">
                  <c:v>270000</c:v>
                </c:pt>
                <c:pt idx="20727">
                  <c:v>144000</c:v>
                </c:pt>
                <c:pt idx="20728">
                  <c:v>180000</c:v>
                </c:pt>
                <c:pt idx="20729">
                  <c:v>121500</c:v>
                </c:pt>
                <c:pt idx="20730">
                  <c:v>202500</c:v>
                </c:pt>
                <c:pt idx="20731">
                  <c:v>202500</c:v>
                </c:pt>
                <c:pt idx="20732">
                  <c:v>81000</c:v>
                </c:pt>
                <c:pt idx="20733">
                  <c:v>211500</c:v>
                </c:pt>
                <c:pt idx="20734">
                  <c:v>135000</c:v>
                </c:pt>
                <c:pt idx="20735">
                  <c:v>90000</c:v>
                </c:pt>
                <c:pt idx="20736">
                  <c:v>112500</c:v>
                </c:pt>
                <c:pt idx="20737">
                  <c:v>189000</c:v>
                </c:pt>
                <c:pt idx="20738">
                  <c:v>94500</c:v>
                </c:pt>
                <c:pt idx="20739">
                  <c:v>90000</c:v>
                </c:pt>
                <c:pt idx="20740">
                  <c:v>135000</c:v>
                </c:pt>
                <c:pt idx="20741">
                  <c:v>135000</c:v>
                </c:pt>
                <c:pt idx="20742">
                  <c:v>382500</c:v>
                </c:pt>
                <c:pt idx="20743">
                  <c:v>225000</c:v>
                </c:pt>
                <c:pt idx="20744">
                  <c:v>153000</c:v>
                </c:pt>
                <c:pt idx="20745">
                  <c:v>180000</c:v>
                </c:pt>
                <c:pt idx="20746">
                  <c:v>270000</c:v>
                </c:pt>
                <c:pt idx="20747">
                  <c:v>112500</c:v>
                </c:pt>
                <c:pt idx="20748">
                  <c:v>121500</c:v>
                </c:pt>
                <c:pt idx="20749">
                  <c:v>351000</c:v>
                </c:pt>
                <c:pt idx="20750">
                  <c:v>67500</c:v>
                </c:pt>
                <c:pt idx="20751">
                  <c:v>90000</c:v>
                </c:pt>
                <c:pt idx="20752">
                  <c:v>58500</c:v>
                </c:pt>
                <c:pt idx="20753">
                  <c:v>157500</c:v>
                </c:pt>
                <c:pt idx="20754">
                  <c:v>128250</c:v>
                </c:pt>
                <c:pt idx="20755">
                  <c:v>202500</c:v>
                </c:pt>
                <c:pt idx="20756">
                  <c:v>144000</c:v>
                </c:pt>
                <c:pt idx="20757">
                  <c:v>112500</c:v>
                </c:pt>
                <c:pt idx="20758">
                  <c:v>135000</c:v>
                </c:pt>
                <c:pt idx="20759">
                  <c:v>54000</c:v>
                </c:pt>
                <c:pt idx="20760">
                  <c:v>270000</c:v>
                </c:pt>
                <c:pt idx="20761">
                  <c:v>157500</c:v>
                </c:pt>
                <c:pt idx="20762">
                  <c:v>54000</c:v>
                </c:pt>
                <c:pt idx="20763">
                  <c:v>171000</c:v>
                </c:pt>
                <c:pt idx="20764">
                  <c:v>112500</c:v>
                </c:pt>
                <c:pt idx="20765">
                  <c:v>99000</c:v>
                </c:pt>
                <c:pt idx="20766">
                  <c:v>76500</c:v>
                </c:pt>
                <c:pt idx="20767">
                  <c:v>225000</c:v>
                </c:pt>
                <c:pt idx="20768">
                  <c:v>117000</c:v>
                </c:pt>
                <c:pt idx="20769">
                  <c:v>157500</c:v>
                </c:pt>
                <c:pt idx="20770">
                  <c:v>292500</c:v>
                </c:pt>
                <c:pt idx="20771">
                  <c:v>90000</c:v>
                </c:pt>
                <c:pt idx="20772">
                  <c:v>157500</c:v>
                </c:pt>
                <c:pt idx="20773">
                  <c:v>112500</c:v>
                </c:pt>
                <c:pt idx="20774">
                  <c:v>315000</c:v>
                </c:pt>
                <c:pt idx="20775">
                  <c:v>112500</c:v>
                </c:pt>
                <c:pt idx="20776">
                  <c:v>135000</c:v>
                </c:pt>
                <c:pt idx="20777">
                  <c:v>94500</c:v>
                </c:pt>
                <c:pt idx="20778">
                  <c:v>180000</c:v>
                </c:pt>
                <c:pt idx="20779">
                  <c:v>90000</c:v>
                </c:pt>
                <c:pt idx="20780">
                  <c:v>81000</c:v>
                </c:pt>
                <c:pt idx="20781">
                  <c:v>99000</c:v>
                </c:pt>
                <c:pt idx="20782">
                  <c:v>112500</c:v>
                </c:pt>
                <c:pt idx="20783">
                  <c:v>49050</c:v>
                </c:pt>
                <c:pt idx="20784">
                  <c:v>157500</c:v>
                </c:pt>
                <c:pt idx="20785">
                  <c:v>112500</c:v>
                </c:pt>
                <c:pt idx="20786">
                  <c:v>135000</c:v>
                </c:pt>
                <c:pt idx="20787">
                  <c:v>405000</c:v>
                </c:pt>
                <c:pt idx="20788">
                  <c:v>135000</c:v>
                </c:pt>
                <c:pt idx="20789">
                  <c:v>126000</c:v>
                </c:pt>
                <c:pt idx="20790">
                  <c:v>99000</c:v>
                </c:pt>
                <c:pt idx="20791">
                  <c:v>180000</c:v>
                </c:pt>
                <c:pt idx="20792">
                  <c:v>157500</c:v>
                </c:pt>
                <c:pt idx="20793">
                  <c:v>112500</c:v>
                </c:pt>
                <c:pt idx="20794">
                  <c:v>135000</c:v>
                </c:pt>
                <c:pt idx="20795">
                  <c:v>144000</c:v>
                </c:pt>
                <c:pt idx="20796">
                  <c:v>315000</c:v>
                </c:pt>
                <c:pt idx="20797">
                  <c:v>112500</c:v>
                </c:pt>
                <c:pt idx="20798">
                  <c:v>495000</c:v>
                </c:pt>
                <c:pt idx="20799">
                  <c:v>180000</c:v>
                </c:pt>
                <c:pt idx="20800">
                  <c:v>225000</c:v>
                </c:pt>
                <c:pt idx="20801">
                  <c:v>112500</c:v>
                </c:pt>
                <c:pt idx="20802">
                  <c:v>225000</c:v>
                </c:pt>
                <c:pt idx="20803">
                  <c:v>135000</c:v>
                </c:pt>
                <c:pt idx="20804">
                  <c:v>270000</c:v>
                </c:pt>
                <c:pt idx="20805">
                  <c:v>180000</c:v>
                </c:pt>
                <c:pt idx="20806">
                  <c:v>225000</c:v>
                </c:pt>
                <c:pt idx="20807">
                  <c:v>121500</c:v>
                </c:pt>
                <c:pt idx="20808">
                  <c:v>112500</c:v>
                </c:pt>
                <c:pt idx="20809">
                  <c:v>135000</c:v>
                </c:pt>
                <c:pt idx="20810">
                  <c:v>225000</c:v>
                </c:pt>
                <c:pt idx="20811">
                  <c:v>81000</c:v>
                </c:pt>
                <c:pt idx="20812">
                  <c:v>189000</c:v>
                </c:pt>
                <c:pt idx="20813">
                  <c:v>180000</c:v>
                </c:pt>
                <c:pt idx="20814">
                  <c:v>135000</c:v>
                </c:pt>
                <c:pt idx="20815">
                  <c:v>171000</c:v>
                </c:pt>
                <c:pt idx="20816">
                  <c:v>180000</c:v>
                </c:pt>
                <c:pt idx="20817">
                  <c:v>99000</c:v>
                </c:pt>
                <c:pt idx="20818">
                  <c:v>157500</c:v>
                </c:pt>
                <c:pt idx="20819">
                  <c:v>180000</c:v>
                </c:pt>
                <c:pt idx="20820">
                  <c:v>90000</c:v>
                </c:pt>
                <c:pt idx="20821">
                  <c:v>54000</c:v>
                </c:pt>
                <c:pt idx="20822">
                  <c:v>157500</c:v>
                </c:pt>
                <c:pt idx="20823">
                  <c:v>135000</c:v>
                </c:pt>
                <c:pt idx="20824">
                  <c:v>202500</c:v>
                </c:pt>
                <c:pt idx="20825">
                  <c:v>225000</c:v>
                </c:pt>
                <c:pt idx="20826">
                  <c:v>247500</c:v>
                </c:pt>
                <c:pt idx="20827">
                  <c:v>315000</c:v>
                </c:pt>
                <c:pt idx="20828">
                  <c:v>180000</c:v>
                </c:pt>
                <c:pt idx="20829">
                  <c:v>180000</c:v>
                </c:pt>
                <c:pt idx="20830">
                  <c:v>225000</c:v>
                </c:pt>
                <c:pt idx="20831">
                  <c:v>391500</c:v>
                </c:pt>
                <c:pt idx="20832">
                  <c:v>173250</c:v>
                </c:pt>
                <c:pt idx="20833">
                  <c:v>108000</c:v>
                </c:pt>
                <c:pt idx="20834">
                  <c:v>103500</c:v>
                </c:pt>
                <c:pt idx="20835">
                  <c:v>112500</c:v>
                </c:pt>
                <c:pt idx="20836">
                  <c:v>180000</c:v>
                </c:pt>
                <c:pt idx="20837">
                  <c:v>247500</c:v>
                </c:pt>
                <c:pt idx="20838">
                  <c:v>157500</c:v>
                </c:pt>
                <c:pt idx="20839">
                  <c:v>211500</c:v>
                </c:pt>
                <c:pt idx="20840">
                  <c:v>72000</c:v>
                </c:pt>
                <c:pt idx="20841">
                  <c:v>112500</c:v>
                </c:pt>
                <c:pt idx="20842">
                  <c:v>256500</c:v>
                </c:pt>
                <c:pt idx="20843">
                  <c:v>104755.5</c:v>
                </c:pt>
                <c:pt idx="20844">
                  <c:v>135000</c:v>
                </c:pt>
                <c:pt idx="20845">
                  <c:v>103500</c:v>
                </c:pt>
                <c:pt idx="20846">
                  <c:v>202500</c:v>
                </c:pt>
                <c:pt idx="20847">
                  <c:v>117000</c:v>
                </c:pt>
                <c:pt idx="20848">
                  <c:v>215100</c:v>
                </c:pt>
                <c:pt idx="20849">
                  <c:v>126000</c:v>
                </c:pt>
                <c:pt idx="20850">
                  <c:v>180000</c:v>
                </c:pt>
                <c:pt idx="20851">
                  <c:v>202500</c:v>
                </c:pt>
                <c:pt idx="20852">
                  <c:v>112500</c:v>
                </c:pt>
                <c:pt idx="20853">
                  <c:v>157500</c:v>
                </c:pt>
                <c:pt idx="20854">
                  <c:v>135000</c:v>
                </c:pt>
                <c:pt idx="20855">
                  <c:v>270000</c:v>
                </c:pt>
                <c:pt idx="20856">
                  <c:v>135000</c:v>
                </c:pt>
                <c:pt idx="20857">
                  <c:v>180000</c:v>
                </c:pt>
                <c:pt idx="20858">
                  <c:v>211500</c:v>
                </c:pt>
                <c:pt idx="20859">
                  <c:v>31500</c:v>
                </c:pt>
                <c:pt idx="20860">
                  <c:v>112500</c:v>
                </c:pt>
                <c:pt idx="20861">
                  <c:v>112500</c:v>
                </c:pt>
                <c:pt idx="20862">
                  <c:v>215325</c:v>
                </c:pt>
                <c:pt idx="20863">
                  <c:v>67500</c:v>
                </c:pt>
                <c:pt idx="20864">
                  <c:v>202500</c:v>
                </c:pt>
                <c:pt idx="20865">
                  <c:v>81000</c:v>
                </c:pt>
                <c:pt idx="20866">
                  <c:v>225000</c:v>
                </c:pt>
                <c:pt idx="20867">
                  <c:v>135000</c:v>
                </c:pt>
                <c:pt idx="20868">
                  <c:v>180000</c:v>
                </c:pt>
                <c:pt idx="20869">
                  <c:v>450000</c:v>
                </c:pt>
                <c:pt idx="20870">
                  <c:v>90000</c:v>
                </c:pt>
                <c:pt idx="20871">
                  <c:v>112500</c:v>
                </c:pt>
                <c:pt idx="20872">
                  <c:v>225000</c:v>
                </c:pt>
                <c:pt idx="20873">
                  <c:v>202500</c:v>
                </c:pt>
                <c:pt idx="20874">
                  <c:v>126000</c:v>
                </c:pt>
                <c:pt idx="20875">
                  <c:v>108000</c:v>
                </c:pt>
                <c:pt idx="20876">
                  <c:v>112500</c:v>
                </c:pt>
                <c:pt idx="20877">
                  <c:v>135000</c:v>
                </c:pt>
                <c:pt idx="20878">
                  <c:v>540000</c:v>
                </c:pt>
                <c:pt idx="20879">
                  <c:v>225000</c:v>
                </c:pt>
                <c:pt idx="20880">
                  <c:v>90000</c:v>
                </c:pt>
                <c:pt idx="20881">
                  <c:v>157500</c:v>
                </c:pt>
                <c:pt idx="20882">
                  <c:v>157500</c:v>
                </c:pt>
                <c:pt idx="20883">
                  <c:v>180000</c:v>
                </c:pt>
                <c:pt idx="20884">
                  <c:v>103500</c:v>
                </c:pt>
                <c:pt idx="20885">
                  <c:v>121500</c:v>
                </c:pt>
                <c:pt idx="20886">
                  <c:v>337500</c:v>
                </c:pt>
                <c:pt idx="20887">
                  <c:v>67500</c:v>
                </c:pt>
                <c:pt idx="20888">
                  <c:v>157500</c:v>
                </c:pt>
                <c:pt idx="20889">
                  <c:v>108000</c:v>
                </c:pt>
                <c:pt idx="20890">
                  <c:v>225000</c:v>
                </c:pt>
                <c:pt idx="20891">
                  <c:v>90000</c:v>
                </c:pt>
                <c:pt idx="20892">
                  <c:v>157500</c:v>
                </c:pt>
                <c:pt idx="20893">
                  <c:v>90000</c:v>
                </c:pt>
                <c:pt idx="20894">
                  <c:v>195750</c:v>
                </c:pt>
                <c:pt idx="20895">
                  <c:v>135000</c:v>
                </c:pt>
                <c:pt idx="20896">
                  <c:v>90000</c:v>
                </c:pt>
                <c:pt idx="20897">
                  <c:v>405000</c:v>
                </c:pt>
                <c:pt idx="20898">
                  <c:v>171000</c:v>
                </c:pt>
                <c:pt idx="20899">
                  <c:v>72000</c:v>
                </c:pt>
                <c:pt idx="20900">
                  <c:v>180000</c:v>
                </c:pt>
                <c:pt idx="20901">
                  <c:v>135000</c:v>
                </c:pt>
                <c:pt idx="20902">
                  <c:v>270000</c:v>
                </c:pt>
                <c:pt idx="20903">
                  <c:v>90000</c:v>
                </c:pt>
                <c:pt idx="20904">
                  <c:v>292500</c:v>
                </c:pt>
                <c:pt idx="20905">
                  <c:v>166500</c:v>
                </c:pt>
                <c:pt idx="20906">
                  <c:v>81000</c:v>
                </c:pt>
                <c:pt idx="20907">
                  <c:v>112500</c:v>
                </c:pt>
                <c:pt idx="20908">
                  <c:v>315000</c:v>
                </c:pt>
                <c:pt idx="20909">
                  <c:v>112500</c:v>
                </c:pt>
                <c:pt idx="20910">
                  <c:v>54000</c:v>
                </c:pt>
                <c:pt idx="20911">
                  <c:v>63000</c:v>
                </c:pt>
                <c:pt idx="20912">
                  <c:v>112500</c:v>
                </c:pt>
                <c:pt idx="20913">
                  <c:v>441000</c:v>
                </c:pt>
                <c:pt idx="20914">
                  <c:v>112500</c:v>
                </c:pt>
                <c:pt idx="20915">
                  <c:v>162000</c:v>
                </c:pt>
                <c:pt idx="20916">
                  <c:v>90000</c:v>
                </c:pt>
                <c:pt idx="20917">
                  <c:v>157500</c:v>
                </c:pt>
                <c:pt idx="20918">
                  <c:v>112500</c:v>
                </c:pt>
                <c:pt idx="20919">
                  <c:v>135000</c:v>
                </c:pt>
                <c:pt idx="20920">
                  <c:v>157500</c:v>
                </c:pt>
                <c:pt idx="20921">
                  <c:v>270000</c:v>
                </c:pt>
                <c:pt idx="20922">
                  <c:v>326250</c:v>
                </c:pt>
                <c:pt idx="20923">
                  <c:v>81000</c:v>
                </c:pt>
                <c:pt idx="20924">
                  <c:v>225000</c:v>
                </c:pt>
                <c:pt idx="20925">
                  <c:v>126000</c:v>
                </c:pt>
                <c:pt idx="20926">
                  <c:v>85500</c:v>
                </c:pt>
                <c:pt idx="20927">
                  <c:v>202500</c:v>
                </c:pt>
                <c:pt idx="20928">
                  <c:v>135000</c:v>
                </c:pt>
                <c:pt idx="20929">
                  <c:v>162000</c:v>
                </c:pt>
                <c:pt idx="20930">
                  <c:v>135000</c:v>
                </c:pt>
                <c:pt idx="20931">
                  <c:v>135000</c:v>
                </c:pt>
                <c:pt idx="20932">
                  <c:v>45000</c:v>
                </c:pt>
                <c:pt idx="20933">
                  <c:v>139500</c:v>
                </c:pt>
                <c:pt idx="20934">
                  <c:v>103500</c:v>
                </c:pt>
                <c:pt idx="20935">
                  <c:v>90000</c:v>
                </c:pt>
                <c:pt idx="20936">
                  <c:v>157500</c:v>
                </c:pt>
                <c:pt idx="20937">
                  <c:v>90000</c:v>
                </c:pt>
                <c:pt idx="20938">
                  <c:v>135000</c:v>
                </c:pt>
                <c:pt idx="20939">
                  <c:v>63000</c:v>
                </c:pt>
                <c:pt idx="20940">
                  <c:v>315000</c:v>
                </c:pt>
                <c:pt idx="20941">
                  <c:v>180000</c:v>
                </c:pt>
                <c:pt idx="20942">
                  <c:v>112500</c:v>
                </c:pt>
                <c:pt idx="20943">
                  <c:v>135000</c:v>
                </c:pt>
                <c:pt idx="20944">
                  <c:v>81000</c:v>
                </c:pt>
                <c:pt idx="20945">
                  <c:v>72000</c:v>
                </c:pt>
                <c:pt idx="20946">
                  <c:v>225000</c:v>
                </c:pt>
                <c:pt idx="20947">
                  <c:v>112500</c:v>
                </c:pt>
                <c:pt idx="20948">
                  <c:v>157500</c:v>
                </c:pt>
                <c:pt idx="20949">
                  <c:v>202500</c:v>
                </c:pt>
                <c:pt idx="20950">
                  <c:v>229500</c:v>
                </c:pt>
                <c:pt idx="20951">
                  <c:v>225000</c:v>
                </c:pt>
                <c:pt idx="20952">
                  <c:v>99000</c:v>
                </c:pt>
                <c:pt idx="20953">
                  <c:v>159300</c:v>
                </c:pt>
                <c:pt idx="20954">
                  <c:v>157500</c:v>
                </c:pt>
                <c:pt idx="20955">
                  <c:v>225000</c:v>
                </c:pt>
                <c:pt idx="20956">
                  <c:v>69750</c:v>
                </c:pt>
                <c:pt idx="20957">
                  <c:v>225000</c:v>
                </c:pt>
                <c:pt idx="20958">
                  <c:v>247500</c:v>
                </c:pt>
                <c:pt idx="20959">
                  <c:v>117000</c:v>
                </c:pt>
                <c:pt idx="20960">
                  <c:v>112500</c:v>
                </c:pt>
                <c:pt idx="20961">
                  <c:v>112500</c:v>
                </c:pt>
                <c:pt idx="20962">
                  <c:v>135000</c:v>
                </c:pt>
                <c:pt idx="20963">
                  <c:v>112500</c:v>
                </c:pt>
                <c:pt idx="20964">
                  <c:v>58500</c:v>
                </c:pt>
                <c:pt idx="20965">
                  <c:v>270000</c:v>
                </c:pt>
                <c:pt idx="20966">
                  <c:v>67500</c:v>
                </c:pt>
                <c:pt idx="20967">
                  <c:v>360000</c:v>
                </c:pt>
                <c:pt idx="20968">
                  <c:v>112500</c:v>
                </c:pt>
                <c:pt idx="20969">
                  <c:v>202500</c:v>
                </c:pt>
                <c:pt idx="20970">
                  <c:v>72000</c:v>
                </c:pt>
                <c:pt idx="20971">
                  <c:v>112500</c:v>
                </c:pt>
                <c:pt idx="20972">
                  <c:v>112500</c:v>
                </c:pt>
                <c:pt idx="20973">
                  <c:v>144000</c:v>
                </c:pt>
                <c:pt idx="20974">
                  <c:v>247500</c:v>
                </c:pt>
                <c:pt idx="20975">
                  <c:v>135000</c:v>
                </c:pt>
                <c:pt idx="20976">
                  <c:v>157500</c:v>
                </c:pt>
                <c:pt idx="20977">
                  <c:v>202500</c:v>
                </c:pt>
                <c:pt idx="20978">
                  <c:v>135000</c:v>
                </c:pt>
                <c:pt idx="20979">
                  <c:v>337500</c:v>
                </c:pt>
                <c:pt idx="20980">
                  <c:v>157500</c:v>
                </c:pt>
                <c:pt idx="20981">
                  <c:v>189000</c:v>
                </c:pt>
                <c:pt idx="20982">
                  <c:v>99000</c:v>
                </c:pt>
                <c:pt idx="20983">
                  <c:v>112500</c:v>
                </c:pt>
                <c:pt idx="20984">
                  <c:v>77400</c:v>
                </c:pt>
                <c:pt idx="20985">
                  <c:v>225000</c:v>
                </c:pt>
                <c:pt idx="20986">
                  <c:v>585000</c:v>
                </c:pt>
                <c:pt idx="20987">
                  <c:v>202500</c:v>
                </c:pt>
                <c:pt idx="20988">
                  <c:v>225000</c:v>
                </c:pt>
                <c:pt idx="20989">
                  <c:v>90000</c:v>
                </c:pt>
                <c:pt idx="20990">
                  <c:v>126000</c:v>
                </c:pt>
                <c:pt idx="20991">
                  <c:v>72000</c:v>
                </c:pt>
                <c:pt idx="20992">
                  <c:v>157500</c:v>
                </c:pt>
                <c:pt idx="20993">
                  <c:v>121500</c:v>
                </c:pt>
                <c:pt idx="20994">
                  <c:v>180000</c:v>
                </c:pt>
                <c:pt idx="20995">
                  <c:v>315000</c:v>
                </c:pt>
                <c:pt idx="20996">
                  <c:v>72000</c:v>
                </c:pt>
                <c:pt idx="20997">
                  <c:v>157500</c:v>
                </c:pt>
                <c:pt idx="20998">
                  <c:v>112500</c:v>
                </c:pt>
                <c:pt idx="20999">
                  <c:v>126000</c:v>
                </c:pt>
                <c:pt idx="21000">
                  <c:v>180000</c:v>
                </c:pt>
                <c:pt idx="21001">
                  <c:v>180000</c:v>
                </c:pt>
                <c:pt idx="21002">
                  <c:v>90000</c:v>
                </c:pt>
                <c:pt idx="21003">
                  <c:v>180000</c:v>
                </c:pt>
                <c:pt idx="21004">
                  <c:v>45000</c:v>
                </c:pt>
                <c:pt idx="21005">
                  <c:v>135000</c:v>
                </c:pt>
                <c:pt idx="21006">
                  <c:v>108000</c:v>
                </c:pt>
                <c:pt idx="21007">
                  <c:v>202500</c:v>
                </c:pt>
                <c:pt idx="21008">
                  <c:v>108000</c:v>
                </c:pt>
                <c:pt idx="21009">
                  <c:v>154125</c:v>
                </c:pt>
                <c:pt idx="21010">
                  <c:v>112500</c:v>
                </c:pt>
                <c:pt idx="21011">
                  <c:v>315000</c:v>
                </c:pt>
                <c:pt idx="21012">
                  <c:v>216000</c:v>
                </c:pt>
                <c:pt idx="21013">
                  <c:v>225000</c:v>
                </c:pt>
                <c:pt idx="21014">
                  <c:v>112500</c:v>
                </c:pt>
                <c:pt idx="21015">
                  <c:v>180000</c:v>
                </c:pt>
                <c:pt idx="21016">
                  <c:v>112500</c:v>
                </c:pt>
                <c:pt idx="21017">
                  <c:v>162000</c:v>
                </c:pt>
                <c:pt idx="21018">
                  <c:v>180000</c:v>
                </c:pt>
                <c:pt idx="21019">
                  <c:v>135000</c:v>
                </c:pt>
                <c:pt idx="21020">
                  <c:v>450000</c:v>
                </c:pt>
                <c:pt idx="21021">
                  <c:v>675000</c:v>
                </c:pt>
                <c:pt idx="21022">
                  <c:v>67500</c:v>
                </c:pt>
                <c:pt idx="21023">
                  <c:v>202500</c:v>
                </c:pt>
                <c:pt idx="21024">
                  <c:v>292500</c:v>
                </c:pt>
                <c:pt idx="21025">
                  <c:v>315000</c:v>
                </c:pt>
                <c:pt idx="21026">
                  <c:v>67500</c:v>
                </c:pt>
                <c:pt idx="21027">
                  <c:v>72000</c:v>
                </c:pt>
                <c:pt idx="21028">
                  <c:v>67500</c:v>
                </c:pt>
                <c:pt idx="21029">
                  <c:v>81000</c:v>
                </c:pt>
                <c:pt idx="21030">
                  <c:v>67500</c:v>
                </c:pt>
                <c:pt idx="21031">
                  <c:v>157500</c:v>
                </c:pt>
                <c:pt idx="21032">
                  <c:v>270000</c:v>
                </c:pt>
                <c:pt idx="21033">
                  <c:v>202500</c:v>
                </c:pt>
                <c:pt idx="21034">
                  <c:v>112500</c:v>
                </c:pt>
                <c:pt idx="21035">
                  <c:v>180000</c:v>
                </c:pt>
                <c:pt idx="21036">
                  <c:v>180000</c:v>
                </c:pt>
                <c:pt idx="21037">
                  <c:v>405000</c:v>
                </c:pt>
                <c:pt idx="21038">
                  <c:v>180000</c:v>
                </c:pt>
                <c:pt idx="21039">
                  <c:v>108000</c:v>
                </c:pt>
                <c:pt idx="21040">
                  <c:v>157500</c:v>
                </c:pt>
                <c:pt idx="21041">
                  <c:v>67500</c:v>
                </c:pt>
                <c:pt idx="21042">
                  <c:v>202500</c:v>
                </c:pt>
                <c:pt idx="21043">
                  <c:v>157500</c:v>
                </c:pt>
                <c:pt idx="21044">
                  <c:v>112500</c:v>
                </c:pt>
                <c:pt idx="21045">
                  <c:v>90000</c:v>
                </c:pt>
                <c:pt idx="21046">
                  <c:v>495000</c:v>
                </c:pt>
                <c:pt idx="21047">
                  <c:v>67500</c:v>
                </c:pt>
                <c:pt idx="21048">
                  <c:v>180000</c:v>
                </c:pt>
                <c:pt idx="21049">
                  <c:v>99000</c:v>
                </c:pt>
                <c:pt idx="21050">
                  <c:v>103500</c:v>
                </c:pt>
                <c:pt idx="21051">
                  <c:v>85500</c:v>
                </c:pt>
                <c:pt idx="21052">
                  <c:v>121500</c:v>
                </c:pt>
                <c:pt idx="21053">
                  <c:v>99000</c:v>
                </c:pt>
                <c:pt idx="21054">
                  <c:v>90000</c:v>
                </c:pt>
                <c:pt idx="21055">
                  <c:v>270000</c:v>
                </c:pt>
                <c:pt idx="21056">
                  <c:v>157500</c:v>
                </c:pt>
                <c:pt idx="21057">
                  <c:v>180000</c:v>
                </c:pt>
                <c:pt idx="21058">
                  <c:v>202500</c:v>
                </c:pt>
                <c:pt idx="21059">
                  <c:v>49500</c:v>
                </c:pt>
                <c:pt idx="21060">
                  <c:v>54000</c:v>
                </c:pt>
                <c:pt idx="21061">
                  <c:v>112500</c:v>
                </c:pt>
                <c:pt idx="21062">
                  <c:v>108000</c:v>
                </c:pt>
                <c:pt idx="21063">
                  <c:v>225000</c:v>
                </c:pt>
                <c:pt idx="21064">
                  <c:v>157500</c:v>
                </c:pt>
                <c:pt idx="21065">
                  <c:v>180000</c:v>
                </c:pt>
                <c:pt idx="21066">
                  <c:v>135000</c:v>
                </c:pt>
                <c:pt idx="21067">
                  <c:v>112500</c:v>
                </c:pt>
                <c:pt idx="21068">
                  <c:v>121500</c:v>
                </c:pt>
                <c:pt idx="21069">
                  <c:v>153000</c:v>
                </c:pt>
                <c:pt idx="21070">
                  <c:v>135000</c:v>
                </c:pt>
                <c:pt idx="21071">
                  <c:v>1125000</c:v>
                </c:pt>
                <c:pt idx="21072">
                  <c:v>139500</c:v>
                </c:pt>
                <c:pt idx="21073">
                  <c:v>180000</c:v>
                </c:pt>
                <c:pt idx="21074">
                  <c:v>225000</c:v>
                </c:pt>
                <c:pt idx="21075">
                  <c:v>225000</c:v>
                </c:pt>
                <c:pt idx="21076">
                  <c:v>270000</c:v>
                </c:pt>
                <c:pt idx="21077">
                  <c:v>103500</c:v>
                </c:pt>
                <c:pt idx="21078">
                  <c:v>112500</c:v>
                </c:pt>
                <c:pt idx="21079">
                  <c:v>225000</c:v>
                </c:pt>
                <c:pt idx="21080">
                  <c:v>202500</c:v>
                </c:pt>
                <c:pt idx="21081">
                  <c:v>216000</c:v>
                </c:pt>
                <c:pt idx="21082">
                  <c:v>157500</c:v>
                </c:pt>
                <c:pt idx="21083">
                  <c:v>135000</c:v>
                </c:pt>
                <c:pt idx="21084">
                  <c:v>153000</c:v>
                </c:pt>
                <c:pt idx="21085">
                  <c:v>103500</c:v>
                </c:pt>
                <c:pt idx="21086">
                  <c:v>171000</c:v>
                </c:pt>
                <c:pt idx="21087">
                  <c:v>225000</c:v>
                </c:pt>
                <c:pt idx="21088">
                  <c:v>180000</c:v>
                </c:pt>
                <c:pt idx="21089">
                  <c:v>135000</c:v>
                </c:pt>
                <c:pt idx="21090">
                  <c:v>112500</c:v>
                </c:pt>
                <c:pt idx="21091">
                  <c:v>216000</c:v>
                </c:pt>
                <c:pt idx="21092">
                  <c:v>171000</c:v>
                </c:pt>
                <c:pt idx="21093">
                  <c:v>180000</c:v>
                </c:pt>
                <c:pt idx="21094">
                  <c:v>202500</c:v>
                </c:pt>
                <c:pt idx="21095">
                  <c:v>202500</c:v>
                </c:pt>
                <c:pt idx="21096">
                  <c:v>180000</c:v>
                </c:pt>
                <c:pt idx="21097">
                  <c:v>193500</c:v>
                </c:pt>
                <c:pt idx="21098">
                  <c:v>279000</c:v>
                </c:pt>
                <c:pt idx="21099">
                  <c:v>135000</c:v>
                </c:pt>
                <c:pt idx="21100">
                  <c:v>225000</c:v>
                </c:pt>
                <c:pt idx="21101">
                  <c:v>94500</c:v>
                </c:pt>
                <c:pt idx="21102">
                  <c:v>135000</c:v>
                </c:pt>
                <c:pt idx="21103">
                  <c:v>157500</c:v>
                </c:pt>
                <c:pt idx="21104">
                  <c:v>135000</c:v>
                </c:pt>
                <c:pt idx="21105">
                  <c:v>337500</c:v>
                </c:pt>
                <c:pt idx="21106">
                  <c:v>90000</c:v>
                </c:pt>
                <c:pt idx="21107">
                  <c:v>112500</c:v>
                </c:pt>
                <c:pt idx="21108">
                  <c:v>157500</c:v>
                </c:pt>
                <c:pt idx="21109">
                  <c:v>157500</c:v>
                </c:pt>
                <c:pt idx="21110">
                  <c:v>153000</c:v>
                </c:pt>
                <c:pt idx="21111">
                  <c:v>180000</c:v>
                </c:pt>
                <c:pt idx="21112">
                  <c:v>225000</c:v>
                </c:pt>
                <c:pt idx="21113">
                  <c:v>121500</c:v>
                </c:pt>
                <c:pt idx="21114">
                  <c:v>182250</c:v>
                </c:pt>
                <c:pt idx="21115">
                  <c:v>112500</c:v>
                </c:pt>
                <c:pt idx="21116">
                  <c:v>175108.5</c:v>
                </c:pt>
                <c:pt idx="21117">
                  <c:v>76500</c:v>
                </c:pt>
                <c:pt idx="21118">
                  <c:v>180000</c:v>
                </c:pt>
                <c:pt idx="21119">
                  <c:v>126000</c:v>
                </c:pt>
                <c:pt idx="21120">
                  <c:v>306000</c:v>
                </c:pt>
                <c:pt idx="21121">
                  <c:v>157500</c:v>
                </c:pt>
                <c:pt idx="21122">
                  <c:v>189000</c:v>
                </c:pt>
                <c:pt idx="21123">
                  <c:v>67500</c:v>
                </c:pt>
                <c:pt idx="21124">
                  <c:v>216000</c:v>
                </c:pt>
                <c:pt idx="21125">
                  <c:v>180000</c:v>
                </c:pt>
                <c:pt idx="21126">
                  <c:v>202500</c:v>
                </c:pt>
                <c:pt idx="21127">
                  <c:v>103500</c:v>
                </c:pt>
                <c:pt idx="21128">
                  <c:v>126000</c:v>
                </c:pt>
                <c:pt idx="21129">
                  <c:v>81000</c:v>
                </c:pt>
                <c:pt idx="21130">
                  <c:v>90000</c:v>
                </c:pt>
                <c:pt idx="21131">
                  <c:v>157500</c:v>
                </c:pt>
                <c:pt idx="21132">
                  <c:v>90000</c:v>
                </c:pt>
                <c:pt idx="21133">
                  <c:v>112500</c:v>
                </c:pt>
                <c:pt idx="21134">
                  <c:v>135000</c:v>
                </c:pt>
                <c:pt idx="21135">
                  <c:v>180000</c:v>
                </c:pt>
                <c:pt idx="21136">
                  <c:v>135000</c:v>
                </c:pt>
                <c:pt idx="21137">
                  <c:v>157500</c:v>
                </c:pt>
                <c:pt idx="21138">
                  <c:v>270000</c:v>
                </c:pt>
                <c:pt idx="21139">
                  <c:v>270000</c:v>
                </c:pt>
                <c:pt idx="21140">
                  <c:v>90000</c:v>
                </c:pt>
                <c:pt idx="21141">
                  <c:v>45000</c:v>
                </c:pt>
                <c:pt idx="21142">
                  <c:v>45000</c:v>
                </c:pt>
                <c:pt idx="21143">
                  <c:v>67500</c:v>
                </c:pt>
                <c:pt idx="21144">
                  <c:v>252000</c:v>
                </c:pt>
                <c:pt idx="21145">
                  <c:v>157500</c:v>
                </c:pt>
                <c:pt idx="21146">
                  <c:v>171000</c:v>
                </c:pt>
                <c:pt idx="21147">
                  <c:v>202500</c:v>
                </c:pt>
                <c:pt idx="21148">
                  <c:v>67500</c:v>
                </c:pt>
                <c:pt idx="21149">
                  <c:v>157500</c:v>
                </c:pt>
                <c:pt idx="21150">
                  <c:v>90000</c:v>
                </c:pt>
                <c:pt idx="21151">
                  <c:v>81000</c:v>
                </c:pt>
                <c:pt idx="21152">
                  <c:v>301500</c:v>
                </c:pt>
                <c:pt idx="21153">
                  <c:v>135000</c:v>
                </c:pt>
                <c:pt idx="21154">
                  <c:v>292500</c:v>
                </c:pt>
                <c:pt idx="21155">
                  <c:v>135000</c:v>
                </c:pt>
                <c:pt idx="21156">
                  <c:v>67500</c:v>
                </c:pt>
                <c:pt idx="21157">
                  <c:v>360000</c:v>
                </c:pt>
                <c:pt idx="21158">
                  <c:v>126000</c:v>
                </c:pt>
                <c:pt idx="21159">
                  <c:v>180000</c:v>
                </c:pt>
                <c:pt idx="21160">
                  <c:v>135000</c:v>
                </c:pt>
                <c:pt idx="21161">
                  <c:v>202500</c:v>
                </c:pt>
                <c:pt idx="21162">
                  <c:v>225000</c:v>
                </c:pt>
                <c:pt idx="21163">
                  <c:v>252000</c:v>
                </c:pt>
                <c:pt idx="21164">
                  <c:v>99000</c:v>
                </c:pt>
                <c:pt idx="21165">
                  <c:v>90000</c:v>
                </c:pt>
                <c:pt idx="21166">
                  <c:v>157500</c:v>
                </c:pt>
                <c:pt idx="21167">
                  <c:v>225000</c:v>
                </c:pt>
                <c:pt idx="21168">
                  <c:v>157500</c:v>
                </c:pt>
                <c:pt idx="21169">
                  <c:v>225000</c:v>
                </c:pt>
                <c:pt idx="21170">
                  <c:v>157500</c:v>
                </c:pt>
                <c:pt idx="21171">
                  <c:v>202500</c:v>
                </c:pt>
                <c:pt idx="21172">
                  <c:v>126000</c:v>
                </c:pt>
                <c:pt idx="21173">
                  <c:v>194400</c:v>
                </c:pt>
                <c:pt idx="21174">
                  <c:v>135000</c:v>
                </c:pt>
                <c:pt idx="21175">
                  <c:v>135000</c:v>
                </c:pt>
                <c:pt idx="21176">
                  <c:v>279000</c:v>
                </c:pt>
                <c:pt idx="21177">
                  <c:v>90000</c:v>
                </c:pt>
                <c:pt idx="21178">
                  <c:v>157500</c:v>
                </c:pt>
                <c:pt idx="21179">
                  <c:v>112500</c:v>
                </c:pt>
                <c:pt idx="21180">
                  <c:v>157500</c:v>
                </c:pt>
                <c:pt idx="21181">
                  <c:v>450000</c:v>
                </c:pt>
                <c:pt idx="21182">
                  <c:v>247500</c:v>
                </c:pt>
                <c:pt idx="21183">
                  <c:v>202500</c:v>
                </c:pt>
                <c:pt idx="21184">
                  <c:v>225000</c:v>
                </c:pt>
                <c:pt idx="21185">
                  <c:v>135000</c:v>
                </c:pt>
                <c:pt idx="21186">
                  <c:v>103500</c:v>
                </c:pt>
                <c:pt idx="21187">
                  <c:v>135000</c:v>
                </c:pt>
                <c:pt idx="21188">
                  <c:v>202500</c:v>
                </c:pt>
                <c:pt idx="21189">
                  <c:v>157500</c:v>
                </c:pt>
                <c:pt idx="21190">
                  <c:v>90000</c:v>
                </c:pt>
                <c:pt idx="21191">
                  <c:v>315000</c:v>
                </c:pt>
                <c:pt idx="21192">
                  <c:v>157500</c:v>
                </c:pt>
                <c:pt idx="21193">
                  <c:v>90000</c:v>
                </c:pt>
                <c:pt idx="21194">
                  <c:v>135000</c:v>
                </c:pt>
                <c:pt idx="21195">
                  <c:v>382500</c:v>
                </c:pt>
                <c:pt idx="21196">
                  <c:v>90000</c:v>
                </c:pt>
                <c:pt idx="21197">
                  <c:v>225000</c:v>
                </c:pt>
                <c:pt idx="21198">
                  <c:v>202500</c:v>
                </c:pt>
                <c:pt idx="21199">
                  <c:v>90000</c:v>
                </c:pt>
                <c:pt idx="21200">
                  <c:v>202500</c:v>
                </c:pt>
                <c:pt idx="21201">
                  <c:v>157500</c:v>
                </c:pt>
                <c:pt idx="21202">
                  <c:v>270000</c:v>
                </c:pt>
                <c:pt idx="21203">
                  <c:v>67500</c:v>
                </c:pt>
                <c:pt idx="21204">
                  <c:v>180000</c:v>
                </c:pt>
                <c:pt idx="21205">
                  <c:v>135000</c:v>
                </c:pt>
                <c:pt idx="21206">
                  <c:v>186174</c:v>
                </c:pt>
                <c:pt idx="21207">
                  <c:v>78750</c:v>
                </c:pt>
                <c:pt idx="21208">
                  <c:v>810000</c:v>
                </c:pt>
                <c:pt idx="21209">
                  <c:v>157500</c:v>
                </c:pt>
                <c:pt idx="21210">
                  <c:v>157500</c:v>
                </c:pt>
                <c:pt idx="21211">
                  <c:v>270000</c:v>
                </c:pt>
                <c:pt idx="21212">
                  <c:v>157500</c:v>
                </c:pt>
                <c:pt idx="21213">
                  <c:v>180000</c:v>
                </c:pt>
                <c:pt idx="21214">
                  <c:v>99000</c:v>
                </c:pt>
                <c:pt idx="21215">
                  <c:v>112500</c:v>
                </c:pt>
                <c:pt idx="21216">
                  <c:v>135000</c:v>
                </c:pt>
                <c:pt idx="21217">
                  <c:v>225000</c:v>
                </c:pt>
                <c:pt idx="21218">
                  <c:v>135000</c:v>
                </c:pt>
                <c:pt idx="21219">
                  <c:v>54000</c:v>
                </c:pt>
                <c:pt idx="21220">
                  <c:v>157500</c:v>
                </c:pt>
                <c:pt idx="21221">
                  <c:v>180000</c:v>
                </c:pt>
                <c:pt idx="21222">
                  <c:v>85500</c:v>
                </c:pt>
                <c:pt idx="21223">
                  <c:v>202500</c:v>
                </c:pt>
                <c:pt idx="21224">
                  <c:v>180000</c:v>
                </c:pt>
                <c:pt idx="21225">
                  <c:v>112500</c:v>
                </c:pt>
                <c:pt idx="21226">
                  <c:v>112500</c:v>
                </c:pt>
                <c:pt idx="21227">
                  <c:v>126000</c:v>
                </c:pt>
                <c:pt idx="21228">
                  <c:v>198000</c:v>
                </c:pt>
                <c:pt idx="21229">
                  <c:v>103500</c:v>
                </c:pt>
                <c:pt idx="21230">
                  <c:v>112500</c:v>
                </c:pt>
                <c:pt idx="21231">
                  <c:v>337500</c:v>
                </c:pt>
                <c:pt idx="21232">
                  <c:v>225000</c:v>
                </c:pt>
                <c:pt idx="21233">
                  <c:v>76500</c:v>
                </c:pt>
                <c:pt idx="21234">
                  <c:v>135000</c:v>
                </c:pt>
                <c:pt idx="21235">
                  <c:v>112500</c:v>
                </c:pt>
                <c:pt idx="21236">
                  <c:v>90000</c:v>
                </c:pt>
                <c:pt idx="21237">
                  <c:v>355500</c:v>
                </c:pt>
                <c:pt idx="21238">
                  <c:v>351000</c:v>
                </c:pt>
                <c:pt idx="21239">
                  <c:v>225000</c:v>
                </c:pt>
                <c:pt idx="21240">
                  <c:v>135000</c:v>
                </c:pt>
                <c:pt idx="21241">
                  <c:v>180000</c:v>
                </c:pt>
                <c:pt idx="21242">
                  <c:v>450000</c:v>
                </c:pt>
                <c:pt idx="21243">
                  <c:v>81000</c:v>
                </c:pt>
                <c:pt idx="21244">
                  <c:v>202500</c:v>
                </c:pt>
                <c:pt idx="21245">
                  <c:v>112500</c:v>
                </c:pt>
                <c:pt idx="21246">
                  <c:v>72000</c:v>
                </c:pt>
                <c:pt idx="21247">
                  <c:v>157500</c:v>
                </c:pt>
                <c:pt idx="21248">
                  <c:v>180000</c:v>
                </c:pt>
                <c:pt idx="21249">
                  <c:v>225000</c:v>
                </c:pt>
                <c:pt idx="21250">
                  <c:v>157500</c:v>
                </c:pt>
                <c:pt idx="21251">
                  <c:v>126000</c:v>
                </c:pt>
                <c:pt idx="21252">
                  <c:v>202500</c:v>
                </c:pt>
                <c:pt idx="21253">
                  <c:v>81000</c:v>
                </c:pt>
                <c:pt idx="21254">
                  <c:v>202500</c:v>
                </c:pt>
                <c:pt idx="21255">
                  <c:v>360000</c:v>
                </c:pt>
                <c:pt idx="21256">
                  <c:v>67500</c:v>
                </c:pt>
                <c:pt idx="21257">
                  <c:v>81000</c:v>
                </c:pt>
                <c:pt idx="21258">
                  <c:v>121500</c:v>
                </c:pt>
                <c:pt idx="21259">
                  <c:v>180000</c:v>
                </c:pt>
                <c:pt idx="21260">
                  <c:v>90000</c:v>
                </c:pt>
                <c:pt idx="21261">
                  <c:v>112500</c:v>
                </c:pt>
                <c:pt idx="21262">
                  <c:v>81000</c:v>
                </c:pt>
                <c:pt idx="21263">
                  <c:v>157500</c:v>
                </c:pt>
                <c:pt idx="21264">
                  <c:v>171000</c:v>
                </c:pt>
                <c:pt idx="21265">
                  <c:v>90000</c:v>
                </c:pt>
                <c:pt idx="21266">
                  <c:v>243000</c:v>
                </c:pt>
                <c:pt idx="21267">
                  <c:v>294750</c:v>
                </c:pt>
                <c:pt idx="21268">
                  <c:v>112500</c:v>
                </c:pt>
                <c:pt idx="21269">
                  <c:v>112500</c:v>
                </c:pt>
                <c:pt idx="21270">
                  <c:v>450000</c:v>
                </c:pt>
                <c:pt idx="21271">
                  <c:v>135000</c:v>
                </c:pt>
                <c:pt idx="21272">
                  <c:v>135000</c:v>
                </c:pt>
                <c:pt idx="21273">
                  <c:v>112500</c:v>
                </c:pt>
                <c:pt idx="21274">
                  <c:v>67500</c:v>
                </c:pt>
                <c:pt idx="21275">
                  <c:v>180000</c:v>
                </c:pt>
                <c:pt idx="21276">
                  <c:v>270000</c:v>
                </c:pt>
                <c:pt idx="21277">
                  <c:v>135000</c:v>
                </c:pt>
                <c:pt idx="21278">
                  <c:v>90000</c:v>
                </c:pt>
                <c:pt idx="21279">
                  <c:v>126000</c:v>
                </c:pt>
                <c:pt idx="21280">
                  <c:v>112500</c:v>
                </c:pt>
                <c:pt idx="21281">
                  <c:v>247500</c:v>
                </c:pt>
                <c:pt idx="21282">
                  <c:v>360000</c:v>
                </c:pt>
                <c:pt idx="21283">
                  <c:v>103500</c:v>
                </c:pt>
                <c:pt idx="21284">
                  <c:v>189000</c:v>
                </c:pt>
                <c:pt idx="21285">
                  <c:v>225000</c:v>
                </c:pt>
                <c:pt idx="21286">
                  <c:v>310500</c:v>
                </c:pt>
                <c:pt idx="21287">
                  <c:v>49500</c:v>
                </c:pt>
                <c:pt idx="21288">
                  <c:v>81000</c:v>
                </c:pt>
                <c:pt idx="21289">
                  <c:v>225000</c:v>
                </c:pt>
                <c:pt idx="21290">
                  <c:v>90000</c:v>
                </c:pt>
                <c:pt idx="21291">
                  <c:v>135000</c:v>
                </c:pt>
                <c:pt idx="21292">
                  <c:v>247500</c:v>
                </c:pt>
                <c:pt idx="21293">
                  <c:v>103500</c:v>
                </c:pt>
                <c:pt idx="21294">
                  <c:v>112500</c:v>
                </c:pt>
                <c:pt idx="21295">
                  <c:v>247500</c:v>
                </c:pt>
                <c:pt idx="21296">
                  <c:v>157500</c:v>
                </c:pt>
                <c:pt idx="21297">
                  <c:v>270000</c:v>
                </c:pt>
                <c:pt idx="21298">
                  <c:v>81000</c:v>
                </c:pt>
                <c:pt idx="21299">
                  <c:v>193500</c:v>
                </c:pt>
                <c:pt idx="21300">
                  <c:v>144000</c:v>
                </c:pt>
                <c:pt idx="21301">
                  <c:v>112500</c:v>
                </c:pt>
                <c:pt idx="21302">
                  <c:v>405000</c:v>
                </c:pt>
                <c:pt idx="21303">
                  <c:v>180000</c:v>
                </c:pt>
                <c:pt idx="21304">
                  <c:v>202500</c:v>
                </c:pt>
                <c:pt idx="21305">
                  <c:v>171000</c:v>
                </c:pt>
                <c:pt idx="21306">
                  <c:v>247500</c:v>
                </c:pt>
                <c:pt idx="21307">
                  <c:v>67500</c:v>
                </c:pt>
                <c:pt idx="21308">
                  <c:v>135000</c:v>
                </c:pt>
                <c:pt idx="21309">
                  <c:v>157500</c:v>
                </c:pt>
                <c:pt idx="21310">
                  <c:v>225000</c:v>
                </c:pt>
                <c:pt idx="21311">
                  <c:v>202500</c:v>
                </c:pt>
                <c:pt idx="21312">
                  <c:v>130500</c:v>
                </c:pt>
                <c:pt idx="21313">
                  <c:v>103500</c:v>
                </c:pt>
                <c:pt idx="21314">
                  <c:v>67500</c:v>
                </c:pt>
                <c:pt idx="21315">
                  <c:v>135000</c:v>
                </c:pt>
                <c:pt idx="21316">
                  <c:v>175500</c:v>
                </c:pt>
                <c:pt idx="21317">
                  <c:v>225000</c:v>
                </c:pt>
                <c:pt idx="21318">
                  <c:v>180000</c:v>
                </c:pt>
                <c:pt idx="21319">
                  <c:v>90000</c:v>
                </c:pt>
                <c:pt idx="21320">
                  <c:v>135000</c:v>
                </c:pt>
                <c:pt idx="21321">
                  <c:v>112500</c:v>
                </c:pt>
                <c:pt idx="21322">
                  <c:v>193500</c:v>
                </c:pt>
                <c:pt idx="21323">
                  <c:v>270000</c:v>
                </c:pt>
                <c:pt idx="21324">
                  <c:v>76500</c:v>
                </c:pt>
                <c:pt idx="21325">
                  <c:v>202500</c:v>
                </c:pt>
                <c:pt idx="21326">
                  <c:v>135000</c:v>
                </c:pt>
                <c:pt idx="21327">
                  <c:v>270000</c:v>
                </c:pt>
                <c:pt idx="21328">
                  <c:v>135000</c:v>
                </c:pt>
                <c:pt idx="21329">
                  <c:v>175500</c:v>
                </c:pt>
                <c:pt idx="21330">
                  <c:v>90000</c:v>
                </c:pt>
                <c:pt idx="21331">
                  <c:v>540000</c:v>
                </c:pt>
                <c:pt idx="21332">
                  <c:v>67500</c:v>
                </c:pt>
                <c:pt idx="21333">
                  <c:v>112500</c:v>
                </c:pt>
                <c:pt idx="21334">
                  <c:v>157500</c:v>
                </c:pt>
                <c:pt idx="21335">
                  <c:v>126000</c:v>
                </c:pt>
                <c:pt idx="21336">
                  <c:v>270000</c:v>
                </c:pt>
                <c:pt idx="21337">
                  <c:v>103500</c:v>
                </c:pt>
                <c:pt idx="21338">
                  <c:v>112500</c:v>
                </c:pt>
                <c:pt idx="21339">
                  <c:v>63000</c:v>
                </c:pt>
                <c:pt idx="21340">
                  <c:v>112500</c:v>
                </c:pt>
                <c:pt idx="21341">
                  <c:v>382500</c:v>
                </c:pt>
                <c:pt idx="21342">
                  <c:v>90000</c:v>
                </c:pt>
                <c:pt idx="21343">
                  <c:v>126000</c:v>
                </c:pt>
                <c:pt idx="21344">
                  <c:v>135000</c:v>
                </c:pt>
                <c:pt idx="21345">
                  <c:v>90000</c:v>
                </c:pt>
                <c:pt idx="21346">
                  <c:v>180000</c:v>
                </c:pt>
                <c:pt idx="21347">
                  <c:v>234000</c:v>
                </c:pt>
                <c:pt idx="21348">
                  <c:v>202500</c:v>
                </c:pt>
                <c:pt idx="21349">
                  <c:v>171000</c:v>
                </c:pt>
                <c:pt idx="21350">
                  <c:v>135000</c:v>
                </c:pt>
                <c:pt idx="21351">
                  <c:v>180000</c:v>
                </c:pt>
                <c:pt idx="21352">
                  <c:v>112500</c:v>
                </c:pt>
                <c:pt idx="21353">
                  <c:v>202500</c:v>
                </c:pt>
                <c:pt idx="21354">
                  <c:v>171000</c:v>
                </c:pt>
                <c:pt idx="21355">
                  <c:v>108000</c:v>
                </c:pt>
                <c:pt idx="21356">
                  <c:v>112500</c:v>
                </c:pt>
                <c:pt idx="21357">
                  <c:v>135000</c:v>
                </c:pt>
                <c:pt idx="21358">
                  <c:v>157500</c:v>
                </c:pt>
                <c:pt idx="21359">
                  <c:v>157500</c:v>
                </c:pt>
                <c:pt idx="21360">
                  <c:v>450000</c:v>
                </c:pt>
                <c:pt idx="21361">
                  <c:v>135000</c:v>
                </c:pt>
                <c:pt idx="21362">
                  <c:v>112500</c:v>
                </c:pt>
                <c:pt idx="21363">
                  <c:v>112500</c:v>
                </c:pt>
                <c:pt idx="21364">
                  <c:v>180000</c:v>
                </c:pt>
                <c:pt idx="21365">
                  <c:v>202500</c:v>
                </c:pt>
                <c:pt idx="21366">
                  <c:v>162000</c:v>
                </c:pt>
                <c:pt idx="21367">
                  <c:v>225000</c:v>
                </c:pt>
                <c:pt idx="21368">
                  <c:v>112500</c:v>
                </c:pt>
                <c:pt idx="21369">
                  <c:v>279000</c:v>
                </c:pt>
                <c:pt idx="21370">
                  <c:v>234000</c:v>
                </c:pt>
                <c:pt idx="21371">
                  <c:v>292500</c:v>
                </c:pt>
                <c:pt idx="21372">
                  <c:v>135000</c:v>
                </c:pt>
                <c:pt idx="21373">
                  <c:v>112500</c:v>
                </c:pt>
                <c:pt idx="21374">
                  <c:v>135000</c:v>
                </c:pt>
                <c:pt idx="21375">
                  <c:v>81000</c:v>
                </c:pt>
                <c:pt idx="21376">
                  <c:v>292500</c:v>
                </c:pt>
                <c:pt idx="21377">
                  <c:v>135000</c:v>
                </c:pt>
                <c:pt idx="21378">
                  <c:v>157500</c:v>
                </c:pt>
                <c:pt idx="21379">
                  <c:v>292500</c:v>
                </c:pt>
                <c:pt idx="21380">
                  <c:v>76500</c:v>
                </c:pt>
                <c:pt idx="21381">
                  <c:v>180000</c:v>
                </c:pt>
                <c:pt idx="21382">
                  <c:v>157500</c:v>
                </c:pt>
                <c:pt idx="21383">
                  <c:v>180000</c:v>
                </c:pt>
                <c:pt idx="21384">
                  <c:v>144000</c:v>
                </c:pt>
                <c:pt idx="21385">
                  <c:v>135000</c:v>
                </c:pt>
                <c:pt idx="21386">
                  <c:v>58500</c:v>
                </c:pt>
                <c:pt idx="21387">
                  <c:v>180000</c:v>
                </c:pt>
                <c:pt idx="21388">
                  <c:v>67500</c:v>
                </c:pt>
                <c:pt idx="21389">
                  <c:v>202500</c:v>
                </c:pt>
                <c:pt idx="21390">
                  <c:v>135000</c:v>
                </c:pt>
                <c:pt idx="21391">
                  <c:v>180000</c:v>
                </c:pt>
                <c:pt idx="21392">
                  <c:v>540000</c:v>
                </c:pt>
                <c:pt idx="21393">
                  <c:v>63000</c:v>
                </c:pt>
                <c:pt idx="21394">
                  <c:v>67500</c:v>
                </c:pt>
                <c:pt idx="21395">
                  <c:v>135000</c:v>
                </c:pt>
                <c:pt idx="21396">
                  <c:v>202500</c:v>
                </c:pt>
                <c:pt idx="21397">
                  <c:v>72000</c:v>
                </c:pt>
                <c:pt idx="21398">
                  <c:v>162000</c:v>
                </c:pt>
                <c:pt idx="21399">
                  <c:v>135000</c:v>
                </c:pt>
                <c:pt idx="21400">
                  <c:v>315000</c:v>
                </c:pt>
                <c:pt idx="21401">
                  <c:v>81000</c:v>
                </c:pt>
                <c:pt idx="21402">
                  <c:v>225000</c:v>
                </c:pt>
                <c:pt idx="21403">
                  <c:v>117000</c:v>
                </c:pt>
                <c:pt idx="21404">
                  <c:v>225000</c:v>
                </c:pt>
                <c:pt idx="21405">
                  <c:v>90000</c:v>
                </c:pt>
                <c:pt idx="21406">
                  <c:v>202500</c:v>
                </c:pt>
                <c:pt idx="21407">
                  <c:v>180000</c:v>
                </c:pt>
                <c:pt idx="21408">
                  <c:v>112500</c:v>
                </c:pt>
                <c:pt idx="21409">
                  <c:v>81000</c:v>
                </c:pt>
                <c:pt idx="21410">
                  <c:v>135000</c:v>
                </c:pt>
                <c:pt idx="21411">
                  <c:v>112500</c:v>
                </c:pt>
                <c:pt idx="21412">
                  <c:v>360000</c:v>
                </c:pt>
                <c:pt idx="21413">
                  <c:v>99000</c:v>
                </c:pt>
                <c:pt idx="21414">
                  <c:v>103500</c:v>
                </c:pt>
                <c:pt idx="21415">
                  <c:v>76500</c:v>
                </c:pt>
                <c:pt idx="21416">
                  <c:v>225000</c:v>
                </c:pt>
                <c:pt idx="21417">
                  <c:v>112500</c:v>
                </c:pt>
                <c:pt idx="21418">
                  <c:v>180000</c:v>
                </c:pt>
                <c:pt idx="21419">
                  <c:v>202500</c:v>
                </c:pt>
                <c:pt idx="21420">
                  <c:v>90000</c:v>
                </c:pt>
                <c:pt idx="21421">
                  <c:v>112500</c:v>
                </c:pt>
                <c:pt idx="21422">
                  <c:v>810000</c:v>
                </c:pt>
                <c:pt idx="21423">
                  <c:v>225000</c:v>
                </c:pt>
                <c:pt idx="21424">
                  <c:v>90000</c:v>
                </c:pt>
                <c:pt idx="21425">
                  <c:v>94500</c:v>
                </c:pt>
                <c:pt idx="21426">
                  <c:v>90000</c:v>
                </c:pt>
                <c:pt idx="21427">
                  <c:v>126000</c:v>
                </c:pt>
                <c:pt idx="21428">
                  <c:v>67500</c:v>
                </c:pt>
                <c:pt idx="21429">
                  <c:v>202500</c:v>
                </c:pt>
                <c:pt idx="21430">
                  <c:v>99000</c:v>
                </c:pt>
                <c:pt idx="21431">
                  <c:v>103500</c:v>
                </c:pt>
                <c:pt idx="21432">
                  <c:v>135000</c:v>
                </c:pt>
                <c:pt idx="21433">
                  <c:v>72000</c:v>
                </c:pt>
                <c:pt idx="21434">
                  <c:v>225000</c:v>
                </c:pt>
                <c:pt idx="21435">
                  <c:v>81000</c:v>
                </c:pt>
                <c:pt idx="21436">
                  <c:v>135000</c:v>
                </c:pt>
                <c:pt idx="21437">
                  <c:v>135000</c:v>
                </c:pt>
                <c:pt idx="21438">
                  <c:v>180000</c:v>
                </c:pt>
                <c:pt idx="21439">
                  <c:v>135000</c:v>
                </c:pt>
                <c:pt idx="21440">
                  <c:v>108000</c:v>
                </c:pt>
                <c:pt idx="21441">
                  <c:v>135000</c:v>
                </c:pt>
                <c:pt idx="21442">
                  <c:v>180000</c:v>
                </c:pt>
                <c:pt idx="21443">
                  <c:v>157500</c:v>
                </c:pt>
                <c:pt idx="21444">
                  <c:v>112500</c:v>
                </c:pt>
                <c:pt idx="21445">
                  <c:v>405000</c:v>
                </c:pt>
                <c:pt idx="21446">
                  <c:v>180000</c:v>
                </c:pt>
                <c:pt idx="21447">
                  <c:v>450000</c:v>
                </c:pt>
                <c:pt idx="21448">
                  <c:v>157500</c:v>
                </c:pt>
                <c:pt idx="21449">
                  <c:v>157500</c:v>
                </c:pt>
                <c:pt idx="21450">
                  <c:v>270000</c:v>
                </c:pt>
                <c:pt idx="21451">
                  <c:v>225000</c:v>
                </c:pt>
                <c:pt idx="21452">
                  <c:v>270000</c:v>
                </c:pt>
                <c:pt idx="21453">
                  <c:v>270000</c:v>
                </c:pt>
                <c:pt idx="21454">
                  <c:v>207000</c:v>
                </c:pt>
                <c:pt idx="21455">
                  <c:v>99000</c:v>
                </c:pt>
                <c:pt idx="21456">
                  <c:v>45000</c:v>
                </c:pt>
                <c:pt idx="21457">
                  <c:v>90000</c:v>
                </c:pt>
                <c:pt idx="21458">
                  <c:v>180000</c:v>
                </c:pt>
                <c:pt idx="21459">
                  <c:v>157500</c:v>
                </c:pt>
                <c:pt idx="21460">
                  <c:v>202500</c:v>
                </c:pt>
                <c:pt idx="21461">
                  <c:v>140400</c:v>
                </c:pt>
                <c:pt idx="21462">
                  <c:v>225000</c:v>
                </c:pt>
                <c:pt idx="21463">
                  <c:v>225000</c:v>
                </c:pt>
                <c:pt idx="21464">
                  <c:v>157500</c:v>
                </c:pt>
                <c:pt idx="21465">
                  <c:v>450000</c:v>
                </c:pt>
                <c:pt idx="21466">
                  <c:v>270000</c:v>
                </c:pt>
                <c:pt idx="21467">
                  <c:v>189000</c:v>
                </c:pt>
                <c:pt idx="21468">
                  <c:v>51300</c:v>
                </c:pt>
                <c:pt idx="21469">
                  <c:v>175500</c:v>
                </c:pt>
                <c:pt idx="21470">
                  <c:v>90000</c:v>
                </c:pt>
                <c:pt idx="21471">
                  <c:v>351000</c:v>
                </c:pt>
                <c:pt idx="21472">
                  <c:v>247500</c:v>
                </c:pt>
                <c:pt idx="21473">
                  <c:v>112500</c:v>
                </c:pt>
                <c:pt idx="21474">
                  <c:v>112500</c:v>
                </c:pt>
                <c:pt idx="21475">
                  <c:v>135000</c:v>
                </c:pt>
                <c:pt idx="21476">
                  <c:v>117000</c:v>
                </c:pt>
                <c:pt idx="21477">
                  <c:v>225000</c:v>
                </c:pt>
                <c:pt idx="21478">
                  <c:v>225000</c:v>
                </c:pt>
                <c:pt idx="21479">
                  <c:v>270000</c:v>
                </c:pt>
                <c:pt idx="21480">
                  <c:v>135000</c:v>
                </c:pt>
                <c:pt idx="21481">
                  <c:v>193500</c:v>
                </c:pt>
                <c:pt idx="21482">
                  <c:v>126000</c:v>
                </c:pt>
                <c:pt idx="21483">
                  <c:v>112500</c:v>
                </c:pt>
                <c:pt idx="21484">
                  <c:v>270000</c:v>
                </c:pt>
                <c:pt idx="21485">
                  <c:v>157500</c:v>
                </c:pt>
                <c:pt idx="21486">
                  <c:v>180000</c:v>
                </c:pt>
                <c:pt idx="21487">
                  <c:v>135000</c:v>
                </c:pt>
                <c:pt idx="21488">
                  <c:v>202500</c:v>
                </c:pt>
                <c:pt idx="21489">
                  <c:v>112500</c:v>
                </c:pt>
                <c:pt idx="21490">
                  <c:v>171000</c:v>
                </c:pt>
                <c:pt idx="21491">
                  <c:v>94500</c:v>
                </c:pt>
                <c:pt idx="21492">
                  <c:v>247500</c:v>
                </c:pt>
                <c:pt idx="21493">
                  <c:v>90000</c:v>
                </c:pt>
                <c:pt idx="21494">
                  <c:v>135000</c:v>
                </c:pt>
                <c:pt idx="21495">
                  <c:v>126000</c:v>
                </c:pt>
                <c:pt idx="21496">
                  <c:v>126000</c:v>
                </c:pt>
                <c:pt idx="21497">
                  <c:v>450000</c:v>
                </c:pt>
                <c:pt idx="21498">
                  <c:v>112500</c:v>
                </c:pt>
                <c:pt idx="21499">
                  <c:v>99000</c:v>
                </c:pt>
                <c:pt idx="21500">
                  <c:v>83250</c:v>
                </c:pt>
                <c:pt idx="21501">
                  <c:v>67500</c:v>
                </c:pt>
                <c:pt idx="21502">
                  <c:v>135000</c:v>
                </c:pt>
                <c:pt idx="21503">
                  <c:v>135000</c:v>
                </c:pt>
                <c:pt idx="21504">
                  <c:v>247500</c:v>
                </c:pt>
                <c:pt idx="21505">
                  <c:v>81000</c:v>
                </c:pt>
                <c:pt idx="21506">
                  <c:v>166500</c:v>
                </c:pt>
                <c:pt idx="21507">
                  <c:v>103500</c:v>
                </c:pt>
                <c:pt idx="21508">
                  <c:v>202500</c:v>
                </c:pt>
                <c:pt idx="21509">
                  <c:v>135000</c:v>
                </c:pt>
                <c:pt idx="21510">
                  <c:v>112500</c:v>
                </c:pt>
                <c:pt idx="21511">
                  <c:v>121500</c:v>
                </c:pt>
                <c:pt idx="21512">
                  <c:v>90000</c:v>
                </c:pt>
                <c:pt idx="21513">
                  <c:v>135000</c:v>
                </c:pt>
                <c:pt idx="21514">
                  <c:v>198000</c:v>
                </c:pt>
                <c:pt idx="21515">
                  <c:v>180000</c:v>
                </c:pt>
                <c:pt idx="21516">
                  <c:v>202500</c:v>
                </c:pt>
                <c:pt idx="21517">
                  <c:v>126000</c:v>
                </c:pt>
                <c:pt idx="21518">
                  <c:v>135000</c:v>
                </c:pt>
                <c:pt idx="21519">
                  <c:v>135000</c:v>
                </c:pt>
                <c:pt idx="21520">
                  <c:v>315000</c:v>
                </c:pt>
                <c:pt idx="21521">
                  <c:v>450000</c:v>
                </c:pt>
                <c:pt idx="21522">
                  <c:v>166500</c:v>
                </c:pt>
                <c:pt idx="21523">
                  <c:v>90000</c:v>
                </c:pt>
                <c:pt idx="21524">
                  <c:v>157500</c:v>
                </c:pt>
                <c:pt idx="21525">
                  <c:v>81000</c:v>
                </c:pt>
                <c:pt idx="21526">
                  <c:v>135000</c:v>
                </c:pt>
                <c:pt idx="21527">
                  <c:v>180000</c:v>
                </c:pt>
                <c:pt idx="21528">
                  <c:v>135000</c:v>
                </c:pt>
                <c:pt idx="21529">
                  <c:v>225000</c:v>
                </c:pt>
                <c:pt idx="21530">
                  <c:v>112500</c:v>
                </c:pt>
                <c:pt idx="21531">
                  <c:v>157500</c:v>
                </c:pt>
                <c:pt idx="21532">
                  <c:v>99000</c:v>
                </c:pt>
                <c:pt idx="21533">
                  <c:v>94500</c:v>
                </c:pt>
                <c:pt idx="21534">
                  <c:v>67500</c:v>
                </c:pt>
                <c:pt idx="21535">
                  <c:v>261000</c:v>
                </c:pt>
                <c:pt idx="21536">
                  <c:v>67500</c:v>
                </c:pt>
                <c:pt idx="21537">
                  <c:v>112500</c:v>
                </c:pt>
                <c:pt idx="21538">
                  <c:v>270000</c:v>
                </c:pt>
                <c:pt idx="21539">
                  <c:v>90000</c:v>
                </c:pt>
                <c:pt idx="21540">
                  <c:v>405000</c:v>
                </c:pt>
                <c:pt idx="21541">
                  <c:v>90000</c:v>
                </c:pt>
                <c:pt idx="21542">
                  <c:v>270000</c:v>
                </c:pt>
                <c:pt idx="21543">
                  <c:v>135000</c:v>
                </c:pt>
                <c:pt idx="21544">
                  <c:v>112500</c:v>
                </c:pt>
                <c:pt idx="21545">
                  <c:v>112500</c:v>
                </c:pt>
                <c:pt idx="21546">
                  <c:v>202500</c:v>
                </c:pt>
                <c:pt idx="21547">
                  <c:v>76500</c:v>
                </c:pt>
                <c:pt idx="21548">
                  <c:v>148500</c:v>
                </c:pt>
                <c:pt idx="21549">
                  <c:v>144000</c:v>
                </c:pt>
                <c:pt idx="21550">
                  <c:v>270000</c:v>
                </c:pt>
                <c:pt idx="21551">
                  <c:v>45000</c:v>
                </c:pt>
                <c:pt idx="21552">
                  <c:v>76500</c:v>
                </c:pt>
                <c:pt idx="21553">
                  <c:v>112500</c:v>
                </c:pt>
                <c:pt idx="21554">
                  <c:v>247500</c:v>
                </c:pt>
                <c:pt idx="21555">
                  <c:v>225000</c:v>
                </c:pt>
                <c:pt idx="21556">
                  <c:v>81000</c:v>
                </c:pt>
                <c:pt idx="21557">
                  <c:v>310500</c:v>
                </c:pt>
                <c:pt idx="21558">
                  <c:v>157500</c:v>
                </c:pt>
                <c:pt idx="21559">
                  <c:v>135000</c:v>
                </c:pt>
                <c:pt idx="21560">
                  <c:v>198000</c:v>
                </c:pt>
                <c:pt idx="21561">
                  <c:v>58500</c:v>
                </c:pt>
                <c:pt idx="21562">
                  <c:v>202500</c:v>
                </c:pt>
                <c:pt idx="21563">
                  <c:v>157500</c:v>
                </c:pt>
                <c:pt idx="21564">
                  <c:v>202500</c:v>
                </c:pt>
                <c:pt idx="21565">
                  <c:v>495000</c:v>
                </c:pt>
                <c:pt idx="21566">
                  <c:v>81000</c:v>
                </c:pt>
                <c:pt idx="21567">
                  <c:v>121500</c:v>
                </c:pt>
                <c:pt idx="21568">
                  <c:v>405000</c:v>
                </c:pt>
                <c:pt idx="21569">
                  <c:v>72000</c:v>
                </c:pt>
                <c:pt idx="21570">
                  <c:v>171000</c:v>
                </c:pt>
                <c:pt idx="21571">
                  <c:v>58500</c:v>
                </c:pt>
                <c:pt idx="21572">
                  <c:v>157500</c:v>
                </c:pt>
                <c:pt idx="21573">
                  <c:v>112500</c:v>
                </c:pt>
                <c:pt idx="21574">
                  <c:v>234000</c:v>
                </c:pt>
                <c:pt idx="21575">
                  <c:v>112500</c:v>
                </c:pt>
                <c:pt idx="21576">
                  <c:v>450000</c:v>
                </c:pt>
                <c:pt idx="21577">
                  <c:v>315000</c:v>
                </c:pt>
                <c:pt idx="21578">
                  <c:v>135000</c:v>
                </c:pt>
                <c:pt idx="21579">
                  <c:v>225000</c:v>
                </c:pt>
                <c:pt idx="21580">
                  <c:v>67500</c:v>
                </c:pt>
                <c:pt idx="21581">
                  <c:v>135000</c:v>
                </c:pt>
                <c:pt idx="21582">
                  <c:v>76500</c:v>
                </c:pt>
                <c:pt idx="21583">
                  <c:v>112500</c:v>
                </c:pt>
                <c:pt idx="21584">
                  <c:v>112500</c:v>
                </c:pt>
                <c:pt idx="21585">
                  <c:v>135000</c:v>
                </c:pt>
                <c:pt idx="21586">
                  <c:v>58500</c:v>
                </c:pt>
                <c:pt idx="21587">
                  <c:v>450000</c:v>
                </c:pt>
                <c:pt idx="21588">
                  <c:v>225000</c:v>
                </c:pt>
                <c:pt idx="21589">
                  <c:v>135000</c:v>
                </c:pt>
                <c:pt idx="21590">
                  <c:v>90000</c:v>
                </c:pt>
                <c:pt idx="21591">
                  <c:v>202500</c:v>
                </c:pt>
                <c:pt idx="21592">
                  <c:v>157500</c:v>
                </c:pt>
                <c:pt idx="21593">
                  <c:v>202500</c:v>
                </c:pt>
                <c:pt idx="21594">
                  <c:v>112500</c:v>
                </c:pt>
                <c:pt idx="21595">
                  <c:v>270000</c:v>
                </c:pt>
                <c:pt idx="21596">
                  <c:v>157500</c:v>
                </c:pt>
                <c:pt idx="21597">
                  <c:v>135000</c:v>
                </c:pt>
                <c:pt idx="21598">
                  <c:v>67500</c:v>
                </c:pt>
                <c:pt idx="21599">
                  <c:v>72000</c:v>
                </c:pt>
                <c:pt idx="21600">
                  <c:v>234000</c:v>
                </c:pt>
                <c:pt idx="21601">
                  <c:v>270000</c:v>
                </c:pt>
                <c:pt idx="21602">
                  <c:v>135000</c:v>
                </c:pt>
                <c:pt idx="21603">
                  <c:v>112500</c:v>
                </c:pt>
                <c:pt idx="21604">
                  <c:v>180000</c:v>
                </c:pt>
                <c:pt idx="21605">
                  <c:v>180000</c:v>
                </c:pt>
                <c:pt idx="21606">
                  <c:v>67500</c:v>
                </c:pt>
                <c:pt idx="21607">
                  <c:v>135000</c:v>
                </c:pt>
                <c:pt idx="21608">
                  <c:v>157500</c:v>
                </c:pt>
                <c:pt idx="21609">
                  <c:v>202500</c:v>
                </c:pt>
                <c:pt idx="21610">
                  <c:v>90000</c:v>
                </c:pt>
                <c:pt idx="21611">
                  <c:v>126000</c:v>
                </c:pt>
                <c:pt idx="21612">
                  <c:v>218250</c:v>
                </c:pt>
                <c:pt idx="21613">
                  <c:v>184500</c:v>
                </c:pt>
                <c:pt idx="21614">
                  <c:v>315000</c:v>
                </c:pt>
                <c:pt idx="21615">
                  <c:v>256500</c:v>
                </c:pt>
                <c:pt idx="21616">
                  <c:v>90000</c:v>
                </c:pt>
                <c:pt idx="21617">
                  <c:v>225000</c:v>
                </c:pt>
                <c:pt idx="21618">
                  <c:v>112500</c:v>
                </c:pt>
                <c:pt idx="21619">
                  <c:v>90000</c:v>
                </c:pt>
                <c:pt idx="21620">
                  <c:v>112500</c:v>
                </c:pt>
                <c:pt idx="21621">
                  <c:v>112500</c:v>
                </c:pt>
                <c:pt idx="21622">
                  <c:v>80100</c:v>
                </c:pt>
                <c:pt idx="21623">
                  <c:v>175500</c:v>
                </c:pt>
                <c:pt idx="21624">
                  <c:v>180000</c:v>
                </c:pt>
                <c:pt idx="21625">
                  <c:v>99000</c:v>
                </c:pt>
                <c:pt idx="21626">
                  <c:v>121500</c:v>
                </c:pt>
                <c:pt idx="21627">
                  <c:v>112500</c:v>
                </c:pt>
                <c:pt idx="21628">
                  <c:v>225000</c:v>
                </c:pt>
                <c:pt idx="21629">
                  <c:v>157500</c:v>
                </c:pt>
                <c:pt idx="21630">
                  <c:v>202500</c:v>
                </c:pt>
                <c:pt idx="21631">
                  <c:v>150750</c:v>
                </c:pt>
                <c:pt idx="21632">
                  <c:v>171000</c:v>
                </c:pt>
                <c:pt idx="21633">
                  <c:v>312750</c:v>
                </c:pt>
                <c:pt idx="21634">
                  <c:v>90000</c:v>
                </c:pt>
                <c:pt idx="21635">
                  <c:v>202500</c:v>
                </c:pt>
                <c:pt idx="21636">
                  <c:v>270000</c:v>
                </c:pt>
                <c:pt idx="21637">
                  <c:v>135000</c:v>
                </c:pt>
                <c:pt idx="21638">
                  <c:v>112500</c:v>
                </c:pt>
                <c:pt idx="21639">
                  <c:v>270000</c:v>
                </c:pt>
                <c:pt idx="21640">
                  <c:v>81000</c:v>
                </c:pt>
                <c:pt idx="21641">
                  <c:v>67500</c:v>
                </c:pt>
                <c:pt idx="21642">
                  <c:v>103500</c:v>
                </c:pt>
                <c:pt idx="21643">
                  <c:v>360000</c:v>
                </c:pt>
                <c:pt idx="21644">
                  <c:v>45000</c:v>
                </c:pt>
                <c:pt idx="21645">
                  <c:v>382500</c:v>
                </c:pt>
                <c:pt idx="21646">
                  <c:v>112500</c:v>
                </c:pt>
                <c:pt idx="21647">
                  <c:v>225000</c:v>
                </c:pt>
                <c:pt idx="21648">
                  <c:v>202500</c:v>
                </c:pt>
                <c:pt idx="21649">
                  <c:v>225000</c:v>
                </c:pt>
                <c:pt idx="21650">
                  <c:v>130500</c:v>
                </c:pt>
                <c:pt idx="21651">
                  <c:v>225000</c:v>
                </c:pt>
                <c:pt idx="21652">
                  <c:v>270000</c:v>
                </c:pt>
                <c:pt idx="21653">
                  <c:v>202500</c:v>
                </c:pt>
                <c:pt idx="21654">
                  <c:v>135000</c:v>
                </c:pt>
                <c:pt idx="21655">
                  <c:v>112500</c:v>
                </c:pt>
                <c:pt idx="21656">
                  <c:v>117000</c:v>
                </c:pt>
                <c:pt idx="21657">
                  <c:v>112500</c:v>
                </c:pt>
                <c:pt idx="21658">
                  <c:v>315000</c:v>
                </c:pt>
                <c:pt idx="21659">
                  <c:v>135000</c:v>
                </c:pt>
                <c:pt idx="21660">
                  <c:v>427500</c:v>
                </c:pt>
                <c:pt idx="21661">
                  <c:v>112500</c:v>
                </c:pt>
                <c:pt idx="21662">
                  <c:v>157500</c:v>
                </c:pt>
                <c:pt idx="21663">
                  <c:v>157500</c:v>
                </c:pt>
                <c:pt idx="21664">
                  <c:v>112500</c:v>
                </c:pt>
                <c:pt idx="21665">
                  <c:v>108000</c:v>
                </c:pt>
                <c:pt idx="21666">
                  <c:v>130500</c:v>
                </c:pt>
                <c:pt idx="21667">
                  <c:v>225000</c:v>
                </c:pt>
                <c:pt idx="21668">
                  <c:v>900000</c:v>
                </c:pt>
                <c:pt idx="21669">
                  <c:v>157500</c:v>
                </c:pt>
                <c:pt idx="21670">
                  <c:v>112500</c:v>
                </c:pt>
                <c:pt idx="21671">
                  <c:v>157500</c:v>
                </c:pt>
                <c:pt idx="21672">
                  <c:v>117000</c:v>
                </c:pt>
                <c:pt idx="21673">
                  <c:v>171000</c:v>
                </c:pt>
                <c:pt idx="21674">
                  <c:v>211500</c:v>
                </c:pt>
                <c:pt idx="21675">
                  <c:v>202500</c:v>
                </c:pt>
                <c:pt idx="21676">
                  <c:v>49500</c:v>
                </c:pt>
                <c:pt idx="21677">
                  <c:v>135000</c:v>
                </c:pt>
                <c:pt idx="21678">
                  <c:v>135000</c:v>
                </c:pt>
                <c:pt idx="21679">
                  <c:v>225000</c:v>
                </c:pt>
                <c:pt idx="21680">
                  <c:v>46980</c:v>
                </c:pt>
                <c:pt idx="21681">
                  <c:v>337500</c:v>
                </c:pt>
                <c:pt idx="21682">
                  <c:v>121500</c:v>
                </c:pt>
                <c:pt idx="21683">
                  <c:v>81000</c:v>
                </c:pt>
                <c:pt idx="21684">
                  <c:v>247500</c:v>
                </c:pt>
                <c:pt idx="21685">
                  <c:v>144000</c:v>
                </c:pt>
                <c:pt idx="21686">
                  <c:v>85500</c:v>
                </c:pt>
                <c:pt idx="21687">
                  <c:v>112500</c:v>
                </c:pt>
                <c:pt idx="21688">
                  <c:v>153000</c:v>
                </c:pt>
                <c:pt idx="21689">
                  <c:v>126000</c:v>
                </c:pt>
                <c:pt idx="21690">
                  <c:v>180000</c:v>
                </c:pt>
                <c:pt idx="21691">
                  <c:v>675000</c:v>
                </c:pt>
                <c:pt idx="21692">
                  <c:v>123750</c:v>
                </c:pt>
                <c:pt idx="21693">
                  <c:v>157500</c:v>
                </c:pt>
                <c:pt idx="21694">
                  <c:v>195750</c:v>
                </c:pt>
                <c:pt idx="21695">
                  <c:v>81000</c:v>
                </c:pt>
                <c:pt idx="21696">
                  <c:v>90000</c:v>
                </c:pt>
                <c:pt idx="21697">
                  <c:v>130500</c:v>
                </c:pt>
                <c:pt idx="21698">
                  <c:v>202500</c:v>
                </c:pt>
                <c:pt idx="21699">
                  <c:v>112500</c:v>
                </c:pt>
                <c:pt idx="21700">
                  <c:v>157500</c:v>
                </c:pt>
                <c:pt idx="21701">
                  <c:v>135000</c:v>
                </c:pt>
                <c:pt idx="21702">
                  <c:v>180000</c:v>
                </c:pt>
                <c:pt idx="21703">
                  <c:v>157500</c:v>
                </c:pt>
                <c:pt idx="21704">
                  <c:v>540000</c:v>
                </c:pt>
                <c:pt idx="21705">
                  <c:v>126000</c:v>
                </c:pt>
                <c:pt idx="21706">
                  <c:v>144000</c:v>
                </c:pt>
                <c:pt idx="21707">
                  <c:v>135000</c:v>
                </c:pt>
                <c:pt idx="21708">
                  <c:v>90000</c:v>
                </c:pt>
                <c:pt idx="21709">
                  <c:v>67500</c:v>
                </c:pt>
                <c:pt idx="21710">
                  <c:v>157500</c:v>
                </c:pt>
                <c:pt idx="21711">
                  <c:v>135000</c:v>
                </c:pt>
                <c:pt idx="21712">
                  <c:v>112500</c:v>
                </c:pt>
                <c:pt idx="21713">
                  <c:v>58500</c:v>
                </c:pt>
                <c:pt idx="21714">
                  <c:v>247500</c:v>
                </c:pt>
                <c:pt idx="21715">
                  <c:v>180000</c:v>
                </c:pt>
                <c:pt idx="21716">
                  <c:v>450000</c:v>
                </c:pt>
                <c:pt idx="21717">
                  <c:v>112500</c:v>
                </c:pt>
                <c:pt idx="21718">
                  <c:v>225000</c:v>
                </c:pt>
                <c:pt idx="21719">
                  <c:v>112500</c:v>
                </c:pt>
                <c:pt idx="21720">
                  <c:v>54000</c:v>
                </c:pt>
                <c:pt idx="21721">
                  <c:v>157500</c:v>
                </c:pt>
                <c:pt idx="21722">
                  <c:v>157500</c:v>
                </c:pt>
                <c:pt idx="21723">
                  <c:v>495000</c:v>
                </c:pt>
                <c:pt idx="21724">
                  <c:v>180000</c:v>
                </c:pt>
                <c:pt idx="21725">
                  <c:v>360000</c:v>
                </c:pt>
                <c:pt idx="21726">
                  <c:v>90000</c:v>
                </c:pt>
                <c:pt idx="21727">
                  <c:v>135000</c:v>
                </c:pt>
                <c:pt idx="21728">
                  <c:v>135000</c:v>
                </c:pt>
                <c:pt idx="21729">
                  <c:v>135000</c:v>
                </c:pt>
                <c:pt idx="21730">
                  <c:v>157500</c:v>
                </c:pt>
                <c:pt idx="21731">
                  <c:v>81000</c:v>
                </c:pt>
                <c:pt idx="21732">
                  <c:v>202500</c:v>
                </c:pt>
                <c:pt idx="21733">
                  <c:v>198000</c:v>
                </c:pt>
                <c:pt idx="21734">
                  <c:v>202500</c:v>
                </c:pt>
                <c:pt idx="21735">
                  <c:v>90000</c:v>
                </c:pt>
                <c:pt idx="21736">
                  <c:v>135000</c:v>
                </c:pt>
                <c:pt idx="21737">
                  <c:v>67500</c:v>
                </c:pt>
                <c:pt idx="21738">
                  <c:v>85500</c:v>
                </c:pt>
                <c:pt idx="21739">
                  <c:v>225000</c:v>
                </c:pt>
                <c:pt idx="21740">
                  <c:v>189000</c:v>
                </c:pt>
                <c:pt idx="21741">
                  <c:v>180000</c:v>
                </c:pt>
                <c:pt idx="21742">
                  <c:v>450000</c:v>
                </c:pt>
                <c:pt idx="21743">
                  <c:v>157500</c:v>
                </c:pt>
                <c:pt idx="21744">
                  <c:v>135000</c:v>
                </c:pt>
                <c:pt idx="21745">
                  <c:v>112500</c:v>
                </c:pt>
                <c:pt idx="21746">
                  <c:v>90000</c:v>
                </c:pt>
                <c:pt idx="21747">
                  <c:v>144000</c:v>
                </c:pt>
                <c:pt idx="21748">
                  <c:v>135000</c:v>
                </c:pt>
                <c:pt idx="21749">
                  <c:v>135000</c:v>
                </c:pt>
                <c:pt idx="21750">
                  <c:v>49500</c:v>
                </c:pt>
                <c:pt idx="21751">
                  <c:v>202500</c:v>
                </c:pt>
                <c:pt idx="21752">
                  <c:v>184500</c:v>
                </c:pt>
                <c:pt idx="21753">
                  <c:v>126000</c:v>
                </c:pt>
                <c:pt idx="21754">
                  <c:v>180000</c:v>
                </c:pt>
                <c:pt idx="21755">
                  <c:v>45000</c:v>
                </c:pt>
                <c:pt idx="21756">
                  <c:v>202500</c:v>
                </c:pt>
                <c:pt idx="21757">
                  <c:v>135000</c:v>
                </c:pt>
                <c:pt idx="21758">
                  <c:v>202500</c:v>
                </c:pt>
                <c:pt idx="21759">
                  <c:v>103500</c:v>
                </c:pt>
                <c:pt idx="21760">
                  <c:v>157500</c:v>
                </c:pt>
                <c:pt idx="21761">
                  <c:v>112500</c:v>
                </c:pt>
                <c:pt idx="21762">
                  <c:v>166500</c:v>
                </c:pt>
                <c:pt idx="21763">
                  <c:v>157500</c:v>
                </c:pt>
                <c:pt idx="21764">
                  <c:v>202500</c:v>
                </c:pt>
                <c:pt idx="21765">
                  <c:v>90000</c:v>
                </c:pt>
                <c:pt idx="21766">
                  <c:v>112500</c:v>
                </c:pt>
                <c:pt idx="21767">
                  <c:v>112500</c:v>
                </c:pt>
                <c:pt idx="21768">
                  <c:v>90000</c:v>
                </c:pt>
                <c:pt idx="21769">
                  <c:v>225000</c:v>
                </c:pt>
                <c:pt idx="21770">
                  <c:v>225000</c:v>
                </c:pt>
                <c:pt idx="21771">
                  <c:v>180000</c:v>
                </c:pt>
                <c:pt idx="21772">
                  <c:v>45000</c:v>
                </c:pt>
                <c:pt idx="21773">
                  <c:v>135000</c:v>
                </c:pt>
                <c:pt idx="21774">
                  <c:v>157500</c:v>
                </c:pt>
                <c:pt idx="21775">
                  <c:v>112500</c:v>
                </c:pt>
                <c:pt idx="21776">
                  <c:v>315000</c:v>
                </c:pt>
                <c:pt idx="21777">
                  <c:v>180000</c:v>
                </c:pt>
                <c:pt idx="21778">
                  <c:v>135000</c:v>
                </c:pt>
                <c:pt idx="21779">
                  <c:v>67500</c:v>
                </c:pt>
                <c:pt idx="21780">
                  <c:v>135000</c:v>
                </c:pt>
                <c:pt idx="21781">
                  <c:v>112500</c:v>
                </c:pt>
                <c:pt idx="21782">
                  <c:v>67500</c:v>
                </c:pt>
                <c:pt idx="21783">
                  <c:v>202500</c:v>
                </c:pt>
                <c:pt idx="21784">
                  <c:v>180000</c:v>
                </c:pt>
                <c:pt idx="21785">
                  <c:v>74250</c:v>
                </c:pt>
                <c:pt idx="21786">
                  <c:v>202500</c:v>
                </c:pt>
                <c:pt idx="21787">
                  <c:v>135000</c:v>
                </c:pt>
                <c:pt idx="21788">
                  <c:v>157500</c:v>
                </c:pt>
                <c:pt idx="21789">
                  <c:v>202500</c:v>
                </c:pt>
                <c:pt idx="21790">
                  <c:v>112500</c:v>
                </c:pt>
                <c:pt idx="21791">
                  <c:v>171000</c:v>
                </c:pt>
                <c:pt idx="21792">
                  <c:v>112500</c:v>
                </c:pt>
                <c:pt idx="21793">
                  <c:v>189000</c:v>
                </c:pt>
                <c:pt idx="21794">
                  <c:v>126000</c:v>
                </c:pt>
                <c:pt idx="21795">
                  <c:v>135000</c:v>
                </c:pt>
                <c:pt idx="21796">
                  <c:v>126000</c:v>
                </c:pt>
                <c:pt idx="21797">
                  <c:v>157500</c:v>
                </c:pt>
                <c:pt idx="21798">
                  <c:v>157500</c:v>
                </c:pt>
                <c:pt idx="21799">
                  <c:v>126000</c:v>
                </c:pt>
                <c:pt idx="21800">
                  <c:v>112500</c:v>
                </c:pt>
                <c:pt idx="21801">
                  <c:v>225000</c:v>
                </c:pt>
                <c:pt idx="21802">
                  <c:v>157500</c:v>
                </c:pt>
                <c:pt idx="21803">
                  <c:v>225000</c:v>
                </c:pt>
                <c:pt idx="21804">
                  <c:v>315000</c:v>
                </c:pt>
                <c:pt idx="21805">
                  <c:v>67500</c:v>
                </c:pt>
                <c:pt idx="21806">
                  <c:v>67500</c:v>
                </c:pt>
                <c:pt idx="21807">
                  <c:v>216000</c:v>
                </c:pt>
                <c:pt idx="21808">
                  <c:v>202500</c:v>
                </c:pt>
                <c:pt idx="21809">
                  <c:v>135000</c:v>
                </c:pt>
                <c:pt idx="21810">
                  <c:v>180000</c:v>
                </c:pt>
                <c:pt idx="21811">
                  <c:v>117000</c:v>
                </c:pt>
                <c:pt idx="21812">
                  <c:v>135000</c:v>
                </c:pt>
                <c:pt idx="21813">
                  <c:v>202500</c:v>
                </c:pt>
                <c:pt idx="21814">
                  <c:v>270000</c:v>
                </c:pt>
                <c:pt idx="21815">
                  <c:v>135000</c:v>
                </c:pt>
                <c:pt idx="21816">
                  <c:v>225000</c:v>
                </c:pt>
                <c:pt idx="21817">
                  <c:v>292500</c:v>
                </c:pt>
                <c:pt idx="21818">
                  <c:v>180000</c:v>
                </c:pt>
                <c:pt idx="21819">
                  <c:v>202500</c:v>
                </c:pt>
                <c:pt idx="21820">
                  <c:v>315000</c:v>
                </c:pt>
                <c:pt idx="21821">
                  <c:v>135000</c:v>
                </c:pt>
                <c:pt idx="21822">
                  <c:v>270000</c:v>
                </c:pt>
                <c:pt idx="21823">
                  <c:v>162000</c:v>
                </c:pt>
                <c:pt idx="21824">
                  <c:v>225000</c:v>
                </c:pt>
                <c:pt idx="21825">
                  <c:v>202500</c:v>
                </c:pt>
                <c:pt idx="21826">
                  <c:v>90000</c:v>
                </c:pt>
                <c:pt idx="21827">
                  <c:v>112500</c:v>
                </c:pt>
                <c:pt idx="21828">
                  <c:v>207000</c:v>
                </c:pt>
                <c:pt idx="21829">
                  <c:v>90000</c:v>
                </c:pt>
                <c:pt idx="21830">
                  <c:v>135000</c:v>
                </c:pt>
                <c:pt idx="21831">
                  <c:v>180000</c:v>
                </c:pt>
                <c:pt idx="21832">
                  <c:v>112500</c:v>
                </c:pt>
                <c:pt idx="21833">
                  <c:v>180000</c:v>
                </c:pt>
                <c:pt idx="21834">
                  <c:v>157500</c:v>
                </c:pt>
                <c:pt idx="21835">
                  <c:v>67500</c:v>
                </c:pt>
                <c:pt idx="21836">
                  <c:v>90000</c:v>
                </c:pt>
                <c:pt idx="21837">
                  <c:v>292500</c:v>
                </c:pt>
                <c:pt idx="21838">
                  <c:v>112500</c:v>
                </c:pt>
                <c:pt idx="21839">
                  <c:v>76500</c:v>
                </c:pt>
                <c:pt idx="21840">
                  <c:v>135000</c:v>
                </c:pt>
                <c:pt idx="21841">
                  <c:v>162000</c:v>
                </c:pt>
                <c:pt idx="21842">
                  <c:v>279000</c:v>
                </c:pt>
                <c:pt idx="21843">
                  <c:v>166500</c:v>
                </c:pt>
                <c:pt idx="21844">
                  <c:v>184500</c:v>
                </c:pt>
                <c:pt idx="21845">
                  <c:v>450000</c:v>
                </c:pt>
                <c:pt idx="21846">
                  <c:v>225000</c:v>
                </c:pt>
                <c:pt idx="21847">
                  <c:v>202500</c:v>
                </c:pt>
                <c:pt idx="21848">
                  <c:v>225000</c:v>
                </c:pt>
                <c:pt idx="21849">
                  <c:v>157500</c:v>
                </c:pt>
                <c:pt idx="21850">
                  <c:v>90000</c:v>
                </c:pt>
                <c:pt idx="21851">
                  <c:v>180000</c:v>
                </c:pt>
                <c:pt idx="21852">
                  <c:v>166500</c:v>
                </c:pt>
                <c:pt idx="21853">
                  <c:v>135000</c:v>
                </c:pt>
                <c:pt idx="21854">
                  <c:v>202500</c:v>
                </c:pt>
                <c:pt idx="21855">
                  <c:v>135000</c:v>
                </c:pt>
                <c:pt idx="21856">
                  <c:v>90000</c:v>
                </c:pt>
                <c:pt idx="21857">
                  <c:v>450000</c:v>
                </c:pt>
                <c:pt idx="21858">
                  <c:v>225000</c:v>
                </c:pt>
                <c:pt idx="21859">
                  <c:v>166500</c:v>
                </c:pt>
                <c:pt idx="21860">
                  <c:v>99000</c:v>
                </c:pt>
                <c:pt idx="21861">
                  <c:v>450000</c:v>
                </c:pt>
                <c:pt idx="21862">
                  <c:v>180000</c:v>
                </c:pt>
                <c:pt idx="21863">
                  <c:v>315000</c:v>
                </c:pt>
                <c:pt idx="21864">
                  <c:v>121500</c:v>
                </c:pt>
                <c:pt idx="21865">
                  <c:v>90000</c:v>
                </c:pt>
                <c:pt idx="21866">
                  <c:v>216000</c:v>
                </c:pt>
                <c:pt idx="21867">
                  <c:v>450000</c:v>
                </c:pt>
                <c:pt idx="21868">
                  <c:v>126000</c:v>
                </c:pt>
                <c:pt idx="21869">
                  <c:v>135000</c:v>
                </c:pt>
                <c:pt idx="21870">
                  <c:v>90000</c:v>
                </c:pt>
                <c:pt idx="21871">
                  <c:v>112500</c:v>
                </c:pt>
                <c:pt idx="21872">
                  <c:v>103500</c:v>
                </c:pt>
                <c:pt idx="21873">
                  <c:v>171000</c:v>
                </c:pt>
                <c:pt idx="21874">
                  <c:v>247500</c:v>
                </c:pt>
                <c:pt idx="21875">
                  <c:v>157500</c:v>
                </c:pt>
                <c:pt idx="21876">
                  <c:v>360000</c:v>
                </c:pt>
                <c:pt idx="21877">
                  <c:v>129150</c:v>
                </c:pt>
                <c:pt idx="21878">
                  <c:v>135000</c:v>
                </c:pt>
                <c:pt idx="21879">
                  <c:v>135000</c:v>
                </c:pt>
                <c:pt idx="21880">
                  <c:v>90000</c:v>
                </c:pt>
                <c:pt idx="21881">
                  <c:v>247500</c:v>
                </c:pt>
                <c:pt idx="21882">
                  <c:v>90000</c:v>
                </c:pt>
                <c:pt idx="21883">
                  <c:v>49500</c:v>
                </c:pt>
                <c:pt idx="21884">
                  <c:v>157500</c:v>
                </c:pt>
                <c:pt idx="21885">
                  <c:v>81000</c:v>
                </c:pt>
                <c:pt idx="21886">
                  <c:v>135000</c:v>
                </c:pt>
                <c:pt idx="21887">
                  <c:v>135000</c:v>
                </c:pt>
                <c:pt idx="21888">
                  <c:v>90000</c:v>
                </c:pt>
                <c:pt idx="21889">
                  <c:v>110250</c:v>
                </c:pt>
                <c:pt idx="21890">
                  <c:v>180000</c:v>
                </c:pt>
                <c:pt idx="21891">
                  <c:v>207000</c:v>
                </c:pt>
                <c:pt idx="21892">
                  <c:v>126000</c:v>
                </c:pt>
                <c:pt idx="21893">
                  <c:v>67500</c:v>
                </c:pt>
                <c:pt idx="21894">
                  <c:v>99000</c:v>
                </c:pt>
                <c:pt idx="21895">
                  <c:v>292500</c:v>
                </c:pt>
                <c:pt idx="21896">
                  <c:v>112500</c:v>
                </c:pt>
                <c:pt idx="21897">
                  <c:v>112500</c:v>
                </c:pt>
                <c:pt idx="21898">
                  <c:v>112500</c:v>
                </c:pt>
                <c:pt idx="21899">
                  <c:v>225000</c:v>
                </c:pt>
                <c:pt idx="21900">
                  <c:v>180000</c:v>
                </c:pt>
                <c:pt idx="21901">
                  <c:v>135000</c:v>
                </c:pt>
                <c:pt idx="21902">
                  <c:v>135000</c:v>
                </c:pt>
                <c:pt idx="21903">
                  <c:v>90000</c:v>
                </c:pt>
                <c:pt idx="21904">
                  <c:v>112500</c:v>
                </c:pt>
                <c:pt idx="21905">
                  <c:v>90000</c:v>
                </c:pt>
                <c:pt idx="21906">
                  <c:v>112500</c:v>
                </c:pt>
                <c:pt idx="21907">
                  <c:v>157500</c:v>
                </c:pt>
                <c:pt idx="21908">
                  <c:v>157500</c:v>
                </c:pt>
                <c:pt idx="21909">
                  <c:v>157500</c:v>
                </c:pt>
                <c:pt idx="21910">
                  <c:v>112500</c:v>
                </c:pt>
                <c:pt idx="21911">
                  <c:v>90000</c:v>
                </c:pt>
                <c:pt idx="21912">
                  <c:v>360000</c:v>
                </c:pt>
                <c:pt idx="21913">
                  <c:v>225000</c:v>
                </c:pt>
                <c:pt idx="21914">
                  <c:v>225000</c:v>
                </c:pt>
                <c:pt idx="21915">
                  <c:v>247500</c:v>
                </c:pt>
                <c:pt idx="21916">
                  <c:v>121500</c:v>
                </c:pt>
                <c:pt idx="21917">
                  <c:v>126000</c:v>
                </c:pt>
                <c:pt idx="21918">
                  <c:v>112500</c:v>
                </c:pt>
                <c:pt idx="21919">
                  <c:v>90000</c:v>
                </c:pt>
                <c:pt idx="21920">
                  <c:v>112500</c:v>
                </c:pt>
                <c:pt idx="21921">
                  <c:v>135000</c:v>
                </c:pt>
                <c:pt idx="21922">
                  <c:v>247500</c:v>
                </c:pt>
                <c:pt idx="21923">
                  <c:v>306000</c:v>
                </c:pt>
                <c:pt idx="21924">
                  <c:v>112500</c:v>
                </c:pt>
                <c:pt idx="21925">
                  <c:v>135000</c:v>
                </c:pt>
                <c:pt idx="21926">
                  <c:v>90000</c:v>
                </c:pt>
                <c:pt idx="21927">
                  <c:v>54000</c:v>
                </c:pt>
                <c:pt idx="21928">
                  <c:v>171000</c:v>
                </c:pt>
                <c:pt idx="21929">
                  <c:v>202500</c:v>
                </c:pt>
                <c:pt idx="21930">
                  <c:v>225000</c:v>
                </c:pt>
                <c:pt idx="21931">
                  <c:v>202500</c:v>
                </c:pt>
                <c:pt idx="21932">
                  <c:v>495000</c:v>
                </c:pt>
                <c:pt idx="21933">
                  <c:v>184500</c:v>
                </c:pt>
                <c:pt idx="21934">
                  <c:v>112500</c:v>
                </c:pt>
                <c:pt idx="21935">
                  <c:v>99000</c:v>
                </c:pt>
                <c:pt idx="21936">
                  <c:v>405000</c:v>
                </c:pt>
                <c:pt idx="21937">
                  <c:v>112500</c:v>
                </c:pt>
                <c:pt idx="21938">
                  <c:v>153607.5</c:v>
                </c:pt>
                <c:pt idx="21939">
                  <c:v>247500</c:v>
                </c:pt>
                <c:pt idx="21940">
                  <c:v>225000</c:v>
                </c:pt>
                <c:pt idx="21941">
                  <c:v>67500</c:v>
                </c:pt>
                <c:pt idx="21942">
                  <c:v>90000</c:v>
                </c:pt>
                <c:pt idx="21943">
                  <c:v>67500</c:v>
                </c:pt>
                <c:pt idx="21944">
                  <c:v>225000</c:v>
                </c:pt>
                <c:pt idx="21945">
                  <c:v>81000</c:v>
                </c:pt>
                <c:pt idx="21946">
                  <c:v>40500</c:v>
                </c:pt>
                <c:pt idx="21947">
                  <c:v>382500</c:v>
                </c:pt>
                <c:pt idx="21948">
                  <c:v>292500</c:v>
                </c:pt>
                <c:pt idx="21949">
                  <c:v>112500</c:v>
                </c:pt>
                <c:pt idx="21950">
                  <c:v>135000</c:v>
                </c:pt>
                <c:pt idx="21951">
                  <c:v>135000</c:v>
                </c:pt>
                <c:pt idx="21952">
                  <c:v>180000</c:v>
                </c:pt>
                <c:pt idx="21953">
                  <c:v>90000</c:v>
                </c:pt>
                <c:pt idx="21954">
                  <c:v>76500</c:v>
                </c:pt>
                <c:pt idx="21955">
                  <c:v>135000</c:v>
                </c:pt>
                <c:pt idx="21956">
                  <c:v>112500</c:v>
                </c:pt>
                <c:pt idx="21957">
                  <c:v>270000</c:v>
                </c:pt>
                <c:pt idx="21958">
                  <c:v>135000</c:v>
                </c:pt>
                <c:pt idx="21959">
                  <c:v>135000</c:v>
                </c:pt>
                <c:pt idx="21960">
                  <c:v>180000</c:v>
                </c:pt>
                <c:pt idx="21961">
                  <c:v>135000</c:v>
                </c:pt>
                <c:pt idx="21962">
                  <c:v>270000</c:v>
                </c:pt>
                <c:pt idx="21963">
                  <c:v>270000</c:v>
                </c:pt>
                <c:pt idx="21964">
                  <c:v>540000</c:v>
                </c:pt>
                <c:pt idx="21965">
                  <c:v>157500</c:v>
                </c:pt>
                <c:pt idx="21966">
                  <c:v>144000</c:v>
                </c:pt>
                <c:pt idx="21967">
                  <c:v>135000</c:v>
                </c:pt>
                <c:pt idx="21968">
                  <c:v>247500</c:v>
                </c:pt>
                <c:pt idx="21969">
                  <c:v>225000</c:v>
                </c:pt>
                <c:pt idx="21970">
                  <c:v>225000</c:v>
                </c:pt>
                <c:pt idx="21971">
                  <c:v>135000</c:v>
                </c:pt>
                <c:pt idx="21972">
                  <c:v>112500</c:v>
                </c:pt>
                <c:pt idx="21973">
                  <c:v>180000</c:v>
                </c:pt>
                <c:pt idx="21974">
                  <c:v>135000</c:v>
                </c:pt>
                <c:pt idx="21975">
                  <c:v>225000</c:v>
                </c:pt>
                <c:pt idx="21976">
                  <c:v>112500</c:v>
                </c:pt>
                <c:pt idx="21977">
                  <c:v>67500</c:v>
                </c:pt>
                <c:pt idx="21978">
                  <c:v>126000</c:v>
                </c:pt>
                <c:pt idx="21979">
                  <c:v>270000</c:v>
                </c:pt>
                <c:pt idx="21980">
                  <c:v>247500</c:v>
                </c:pt>
                <c:pt idx="21981">
                  <c:v>267750</c:v>
                </c:pt>
                <c:pt idx="21982">
                  <c:v>180000</c:v>
                </c:pt>
                <c:pt idx="21983">
                  <c:v>202500</c:v>
                </c:pt>
                <c:pt idx="21984">
                  <c:v>67500</c:v>
                </c:pt>
                <c:pt idx="21985">
                  <c:v>135000</c:v>
                </c:pt>
                <c:pt idx="21986">
                  <c:v>135000</c:v>
                </c:pt>
                <c:pt idx="21987">
                  <c:v>360000</c:v>
                </c:pt>
                <c:pt idx="21988">
                  <c:v>135000</c:v>
                </c:pt>
                <c:pt idx="21989">
                  <c:v>81000</c:v>
                </c:pt>
                <c:pt idx="21990">
                  <c:v>202500</c:v>
                </c:pt>
                <c:pt idx="21991">
                  <c:v>202500</c:v>
                </c:pt>
                <c:pt idx="21992">
                  <c:v>157500</c:v>
                </c:pt>
                <c:pt idx="21993">
                  <c:v>90000</c:v>
                </c:pt>
                <c:pt idx="21994">
                  <c:v>225000</c:v>
                </c:pt>
                <c:pt idx="21995">
                  <c:v>202500</c:v>
                </c:pt>
                <c:pt idx="21996">
                  <c:v>202500</c:v>
                </c:pt>
                <c:pt idx="21997">
                  <c:v>103500</c:v>
                </c:pt>
                <c:pt idx="21998">
                  <c:v>90000</c:v>
                </c:pt>
                <c:pt idx="21999">
                  <c:v>157500</c:v>
                </c:pt>
                <c:pt idx="22000">
                  <c:v>247500</c:v>
                </c:pt>
                <c:pt idx="22001">
                  <c:v>180000</c:v>
                </c:pt>
                <c:pt idx="22002">
                  <c:v>112500</c:v>
                </c:pt>
                <c:pt idx="22003">
                  <c:v>54000</c:v>
                </c:pt>
                <c:pt idx="22004">
                  <c:v>450000</c:v>
                </c:pt>
                <c:pt idx="22005">
                  <c:v>135000</c:v>
                </c:pt>
                <c:pt idx="22006">
                  <c:v>135000</c:v>
                </c:pt>
                <c:pt idx="22007">
                  <c:v>202500</c:v>
                </c:pt>
                <c:pt idx="22008">
                  <c:v>180000</c:v>
                </c:pt>
                <c:pt idx="22009">
                  <c:v>247500</c:v>
                </c:pt>
                <c:pt idx="22010">
                  <c:v>90000</c:v>
                </c:pt>
                <c:pt idx="22011">
                  <c:v>148500</c:v>
                </c:pt>
                <c:pt idx="22012">
                  <c:v>180000</c:v>
                </c:pt>
                <c:pt idx="22013">
                  <c:v>207000</c:v>
                </c:pt>
                <c:pt idx="22014">
                  <c:v>135000</c:v>
                </c:pt>
                <c:pt idx="22015">
                  <c:v>315000</c:v>
                </c:pt>
                <c:pt idx="22016">
                  <c:v>135000</c:v>
                </c:pt>
                <c:pt idx="22017">
                  <c:v>247500</c:v>
                </c:pt>
                <c:pt idx="22018">
                  <c:v>270000</c:v>
                </c:pt>
                <c:pt idx="22019">
                  <c:v>315000</c:v>
                </c:pt>
                <c:pt idx="22020">
                  <c:v>67500</c:v>
                </c:pt>
                <c:pt idx="22021">
                  <c:v>121500</c:v>
                </c:pt>
                <c:pt idx="22022">
                  <c:v>112500</c:v>
                </c:pt>
                <c:pt idx="22023">
                  <c:v>225000</c:v>
                </c:pt>
                <c:pt idx="22024">
                  <c:v>63000</c:v>
                </c:pt>
                <c:pt idx="22025">
                  <c:v>225000</c:v>
                </c:pt>
                <c:pt idx="22026">
                  <c:v>135000</c:v>
                </c:pt>
                <c:pt idx="22027">
                  <c:v>120600</c:v>
                </c:pt>
                <c:pt idx="22028">
                  <c:v>135000</c:v>
                </c:pt>
                <c:pt idx="22029">
                  <c:v>247500</c:v>
                </c:pt>
                <c:pt idx="22030">
                  <c:v>112500</c:v>
                </c:pt>
                <c:pt idx="22031">
                  <c:v>450000</c:v>
                </c:pt>
                <c:pt idx="22032">
                  <c:v>180000</c:v>
                </c:pt>
                <c:pt idx="22033">
                  <c:v>144000</c:v>
                </c:pt>
                <c:pt idx="22034">
                  <c:v>157500</c:v>
                </c:pt>
                <c:pt idx="22035">
                  <c:v>112500</c:v>
                </c:pt>
                <c:pt idx="22036">
                  <c:v>135000</c:v>
                </c:pt>
                <c:pt idx="22037">
                  <c:v>540000</c:v>
                </c:pt>
                <c:pt idx="22038">
                  <c:v>126000</c:v>
                </c:pt>
                <c:pt idx="22039">
                  <c:v>193500</c:v>
                </c:pt>
                <c:pt idx="22040">
                  <c:v>360000</c:v>
                </c:pt>
                <c:pt idx="22041">
                  <c:v>225000</c:v>
                </c:pt>
                <c:pt idx="22042">
                  <c:v>126000</c:v>
                </c:pt>
                <c:pt idx="22043">
                  <c:v>157500</c:v>
                </c:pt>
                <c:pt idx="22044">
                  <c:v>405000</c:v>
                </c:pt>
                <c:pt idx="22045">
                  <c:v>202500</c:v>
                </c:pt>
                <c:pt idx="22046">
                  <c:v>134248.5</c:v>
                </c:pt>
                <c:pt idx="22047">
                  <c:v>202500</c:v>
                </c:pt>
                <c:pt idx="22048">
                  <c:v>180000</c:v>
                </c:pt>
                <c:pt idx="22049">
                  <c:v>126000</c:v>
                </c:pt>
                <c:pt idx="22050">
                  <c:v>171000</c:v>
                </c:pt>
                <c:pt idx="22051">
                  <c:v>225000</c:v>
                </c:pt>
                <c:pt idx="22052">
                  <c:v>54000</c:v>
                </c:pt>
                <c:pt idx="22053">
                  <c:v>135000</c:v>
                </c:pt>
                <c:pt idx="22054">
                  <c:v>90000</c:v>
                </c:pt>
                <c:pt idx="22055">
                  <c:v>157500</c:v>
                </c:pt>
                <c:pt idx="22056">
                  <c:v>202500</c:v>
                </c:pt>
                <c:pt idx="22057">
                  <c:v>1800000</c:v>
                </c:pt>
                <c:pt idx="22058">
                  <c:v>90000</c:v>
                </c:pt>
                <c:pt idx="22059">
                  <c:v>135000</c:v>
                </c:pt>
                <c:pt idx="22060">
                  <c:v>85500</c:v>
                </c:pt>
                <c:pt idx="22061">
                  <c:v>90000</c:v>
                </c:pt>
                <c:pt idx="22062">
                  <c:v>135000</c:v>
                </c:pt>
                <c:pt idx="22063">
                  <c:v>135000</c:v>
                </c:pt>
                <c:pt idx="22064">
                  <c:v>135000</c:v>
                </c:pt>
                <c:pt idx="22065">
                  <c:v>202500</c:v>
                </c:pt>
                <c:pt idx="22066">
                  <c:v>202500</c:v>
                </c:pt>
                <c:pt idx="22067">
                  <c:v>157500</c:v>
                </c:pt>
                <c:pt idx="22068">
                  <c:v>139500</c:v>
                </c:pt>
                <c:pt idx="22069">
                  <c:v>130500</c:v>
                </c:pt>
                <c:pt idx="22070">
                  <c:v>45000</c:v>
                </c:pt>
                <c:pt idx="22071">
                  <c:v>54000</c:v>
                </c:pt>
                <c:pt idx="22072">
                  <c:v>135000</c:v>
                </c:pt>
                <c:pt idx="22073">
                  <c:v>247500</c:v>
                </c:pt>
                <c:pt idx="22074">
                  <c:v>112500</c:v>
                </c:pt>
                <c:pt idx="22075">
                  <c:v>67500</c:v>
                </c:pt>
                <c:pt idx="22076">
                  <c:v>67500</c:v>
                </c:pt>
                <c:pt idx="22077">
                  <c:v>81000</c:v>
                </c:pt>
                <c:pt idx="22078">
                  <c:v>292500</c:v>
                </c:pt>
                <c:pt idx="22079">
                  <c:v>148500</c:v>
                </c:pt>
                <c:pt idx="22080">
                  <c:v>202500</c:v>
                </c:pt>
                <c:pt idx="22081">
                  <c:v>112500</c:v>
                </c:pt>
                <c:pt idx="22082">
                  <c:v>112500</c:v>
                </c:pt>
                <c:pt idx="22083">
                  <c:v>202500</c:v>
                </c:pt>
                <c:pt idx="22084">
                  <c:v>90000</c:v>
                </c:pt>
                <c:pt idx="22085">
                  <c:v>126000</c:v>
                </c:pt>
                <c:pt idx="22086">
                  <c:v>76500</c:v>
                </c:pt>
                <c:pt idx="22087">
                  <c:v>135000</c:v>
                </c:pt>
                <c:pt idx="22088">
                  <c:v>180000</c:v>
                </c:pt>
                <c:pt idx="22089">
                  <c:v>198000</c:v>
                </c:pt>
                <c:pt idx="22090">
                  <c:v>270000</c:v>
                </c:pt>
                <c:pt idx="22091">
                  <c:v>67500</c:v>
                </c:pt>
                <c:pt idx="22092">
                  <c:v>90000</c:v>
                </c:pt>
                <c:pt idx="22093">
                  <c:v>81000</c:v>
                </c:pt>
                <c:pt idx="22094">
                  <c:v>112500</c:v>
                </c:pt>
                <c:pt idx="22095">
                  <c:v>117000</c:v>
                </c:pt>
                <c:pt idx="22096">
                  <c:v>112500</c:v>
                </c:pt>
                <c:pt idx="22097">
                  <c:v>67500</c:v>
                </c:pt>
                <c:pt idx="22098">
                  <c:v>180000</c:v>
                </c:pt>
                <c:pt idx="22099">
                  <c:v>112500</c:v>
                </c:pt>
                <c:pt idx="22100">
                  <c:v>157500</c:v>
                </c:pt>
                <c:pt idx="22101">
                  <c:v>54000</c:v>
                </c:pt>
                <c:pt idx="22102">
                  <c:v>171000</c:v>
                </c:pt>
                <c:pt idx="22103">
                  <c:v>135000</c:v>
                </c:pt>
                <c:pt idx="22104">
                  <c:v>180000</c:v>
                </c:pt>
                <c:pt idx="22105">
                  <c:v>67500</c:v>
                </c:pt>
                <c:pt idx="22106">
                  <c:v>67500</c:v>
                </c:pt>
                <c:pt idx="22107">
                  <c:v>90000</c:v>
                </c:pt>
                <c:pt idx="22108">
                  <c:v>252000</c:v>
                </c:pt>
                <c:pt idx="22109">
                  <c:v>315000</c:v>
                </c:pt>
                <c:pt idx="22110">
                  <c:v>90000</c:v>
                </c:pt>
                <c:pt idx="22111">
                  <c:v>189000</c:v>
                </c:pt>
                <c:pt idx="22112">
                  <c:v>135000</c:v>
                </c:pt>
                <c:pt idx="22113">
                  <c:v>162000</c:v>
                </c:pt>
                <c:pt idx="22114">
                  <c:v>112500</c:v>
                </c:pt>
                <c:pt idx="22115">
                  <c:v>225000</c:v>
                </c:pt>
                <c:pt idx="22116">
                  <c:v>90000</c:v>
                </c:pt>
                <c:pt idx="22117">
                  <c:v>225000</c:v>
                </c:pt>
                <c:pt idx="22118">
                  <c:v>130500</c:v>
                </c:pt>
                <c:pt idx="22119">
                  <c:v>157500</c:v>
                </c:pt>
                <c:pt idx="22120">
                  <c:v>112500</c:v>
                </c:pt>
                <c:pt idx="22121">
                  <c:v>135000</c:v>
                </c:pt>
                <c:pt idx="22122">
                  <c:v>225000</c:v>
                </c:pt>
                <c:pt idx="22123">
                  <c:v>112500</c:v>
                </c:pt>
                <c:pt idx="22124">
                  <c:v>90000</c:v>
                </c:pt>
                <c:pt idx="22125">
                  <c:v>67500</c:v>
                </c:pt>
                <c:pt idx="22126">
                  <c:v>180000</c:v>
                </c:pt>
                <c:pt idx="22127">
                  <c:v>126000</c:v>
                </c:pt>
                <c:pt idx="22128">
                  <c:v>112500</c:v>
                </c:pt>
                <c:pt idx="22129">
                  <c:v>112500</c:v>
                </c:pt>
                <c:pt idx="22130">
                  <c:v>211500</c:v>
                </c:pt>
                <c:pt idx="22131">
                  <c:v>157500</c:v>
                </c:pt>
                <c:pt idx="22132">
                  <c:v>157500</c:v>
                </c:pt>
                <c:pt idx="22133">
                  <c:v>315000</c:v>
                </c:pt>
                <c:pt idx="22134">
                  <c:v>108000</c:v>
                </c:pt>
                <c:pt idx="22135">
                  <c:v>180000</c:v>
                </c:pt>
                <c:pt idx="22136">
                  <c:v>294300</c:v>
                </c:pt>
                <c:pt idx="22137">
                  <c:v>36000</c:v>
                </c:pt>
                <c:pt idx="22138">
                  <c:v>76500</c:v>
                </c:pt>
                <c:pt idx="22139">
                  <c:v>54000</c:v>
                </c:pt>
                <c:pt idx="22140">
                  <c:v>270000</c:v>
                </c:pt>
                <c:pt idx="22141">
                  <c:v>67500</c:v>
                </c:pt>
                <c:pt idx="22142">
                  <c:v>90000</c:v>
                </c:pt>
                <c:pt idx="22143">
                  <c:v>225000</c:v>
                </c:pt>
                <c:pt idx="22144">
                  <c:v>90000</c:v>
                </c:pt>
                <c:pt idx="22145">
                  <c:v>157500</c:v>
                </c:pt>
                <c:pt idx="22146">
                  <c:v>225000</c:v>
                </c:pt>
                <c:pt idx="22147">
                  <c:v>112500</c:v>
                </c:pt>
                <c:pt idx="22148">
                  <c:v>360000</c:v>
                </c:pt>
                <c:pt idx="22149">
                  <c:v>180000</c:v>
                </c:pt>
                <c:pt idx="22150">
                  <c:v>225000</c:v>
                </c:pt>
                <c:pt idx="22151">
                  <c:v>128250</c:v>
                </c:pt>
                <c:pt idx="22152">
                  <c:v>135000</c:v>
                </c:pt>
                <c:pt idx="22153">
                  <c:v>315000</c:v>
                </c:pt>
                <c:pt idx="22154">
                  <c:v>315000</c:v>
                </c:pt>
                <c:pt idx="22155">
                  <c:v>135000</c:v>
                </c:pt>
                <c:pt idx="22156">
                  <c:v>157500</c:v>
                </c:pt>
                <c:pt idx="22157">
                  <c:v>315000</c:v>
                </c:pt>
                <c:pt idx="22158">
                  <c:v>360000</c:v>
                </c:pt>
                <c:pt idx="22159">
                  <c:v>157500</c:v>
                </c:pt>
                <c:pt idx="22160">
                  <c:v>112500</c:v>
                </c:pt>
                <c:pt idx="22161">
                  <c:v>180000</c:v>
                </c:pt>
                <c:pt idx="22162">
                  <c:v>122400</c:v>
                </c:pt>
                <c:pt idx="22163">
                  <c:v>135000</c:v>
                </c:pt>
                <c:pt idx="22164">
                  <c:v>157500</c:v>
                </c:pt>
                <c:pt idx="22165">
                  <c:v>90000</c:v>
                </c:pt>
                <c:pt idx="22166">
                  <c:v>157500</c:v>
                </c:pt>
                <c:pt idx="22167">
                  <c:v>184500</c:v>
                </c:pt>
                <c:pt idx="22168">
                  <c:v>202500</c:v>
                </c:pt>
                <c:pt idx="22169">
                  <c:v>225000</c:v>
                </c:pt>
                <c:pt idx="22170">
                  <c:v>292500</c:v>
                </c:pt>
                <c:pt idx="22171">
                  <c:v>450000</c:v>
                </c:pt>
                <c:pt idx="22172">
                  <c:v>135000</c:v>
                </c:pt>
                <c:pt idx="22173">
                  <c:v>67500</c:v>
                </c:pt>
                <c:pt idx="22174">
                  <c:v>99000</c:v>
                </c:pt>
                <c:pt idx="22175">
                  <c:v>225000</c:v>
                </c:pt>
                <c:pt idx="22176">
                  <c:v>495000</c:v>
                </c:pt>
                <c:pt idx="22177">
                  <c:v>157500</c:v>
                </c:pt>
                <c:pt idx="22178">
                  <c:v>135000</c:v>
                </c:pt>
                <c:pt idx="22179">
                  <c:v>94500</c:v>
                </c:pt>
                <c:pt idx="22180">
                  <c:v>90000</c:v>
                </c:pt>
                <c:pt idx="22181">
                  <c:v>202500</c:v>
                </c:pt>
                <c:pt idx="22182">
                  <c:v>180000</c:v>
                </c:pt>
                <c:pt idx="22183">
                  <c:v>157500</c:v>
                </c:pt>
                <c:pt idx="22184">
                  <c:v>90000</c:v>
                </c:pt>
                <c:pt idx="22185">
                  <c:v>225000</c:v>
                </c:pt>
                <c:pt idx="22186">
                  <c:v>180000</c:v>
                </c:pt>
                <c:pt idx="22187">
                  <c:v>270000</c:v>
                </c:pt>
                <c:pt idx="22188">
                  <c:v>180000</c:v>
                </c:pt>
                <c:pt idx="22189">
                  <c:v>135000</c:v>
                </c:pt>
                <c:pt idx="22190">
                  <c:v>90000</c:v>
                </c:pt>
                <c:pt idx="22191">
                  <c:v>135000</c:v>
                </c:pt>
                <c:pt idx="22192">
                  <c:v>135000</c:v>
                </c:pt>
                <c:pt idx="22193">
                  <c:v>112500</c:v>
                </c:pt>
                <c:pt idx="22194">
                  <c:v>157500</c:v>
                </c:pt>
                <c:pt idx="22195">
                  <c:v>112500</c:v>
                </c:pt>
                <c:pt idx="22196">
                  <c:v>157500</c:v>
                </c:pt>
                <c:pt idx="22197">
                  <c:v>225000</c:v>
                </c:pt>
                <c:pt idx="22198">
                  <c:v>135000</c:v>
                </c:pt>
                <c:pt idx="22199">
                  <c:v>180000</c:v>
                </c:pt>
                <c:pt idx="22200">
                  <c:v>72000</c:v>
                </c:pt>
                <c:pt idx="22201">
                  <c:v>225000</c:v>
                </c:pt>
                <c:pt idx="22202">
                  <c:v>180000</c:v>
                </c:pt>
                <c:pt idx="22203">
                  <c:v>112500</c:v>
                </c:pt>
                <c:pt idx="22204">
                  <c:v>270000</c:v>
                </c:pt>
                <c:pt idx="22205">
                  <c:v>76500</c:v>
                </c:pt>
                <c:pt idx="22206">
                  <c:v>48150</c:v>
                </c:pt>
                <c:pt idx="22207">
                  <c:v>135000</c:v>
                </c:pt>
                <c:pt idx="22208">
                  <c:v>180000</c:v>
                </c:pt>
                <c:pt idx="22209">
                  <c:v>135000</c:v>
                </c:pt>
                <c:pt idx="22210">
                  <c:v>337500</c:v>
                </c:pt>
                <c:pt idx="22211">
                  <c:v>90000</c:v>
                </c:pt>
                <c:pt idx="22212">
                  <c:v>180000</c:v>
                </c:pt>
                <c:pt idx="22213">
                  <c:v>147150</c:v>
                </c:pt>
                <c:pt idx="22214">
                  <c:v>202500</c:v>
                </c:pt>
                <c:pt idx="22215">
                  <c:v>225000</c:v>
                </c:pt>
                <c:pt idx="22216">
                  <c:v>90000</c:v>
                </c:pt>
                <c:pt idx="22217">
                  <c:v>81000</c:v>
                </c:pt>
                <c:pt idx="22218">
                  <c:v>270000</c:v>
                </c:pt>
                <c:pt idx="22219">
                  <c:v>112500</c:v>
                </c:pt>
                <c:pt idx="22220">
                  <c:v>54000</c:v>
                </c:pt>
                <c:pt idx="22221">
                  <c:v>157500</c:v>
                </c:pt>
                <c:pt idx="22222">
                  <c:v>315000</c:v>
                </c:pt>
                <c:pt idx="22223">
                  <c:v>112500</c:v>
                </c:pt>
                <c:pt idx="22224">
                  <c:v>315000</c:v>
                </c:pt>
                <c:pt idx="22225">
                  <c:v>135000</c:v>
                </c:pt>
                <c:pt idx="22226">
                  <c:v>135000</c:v>
                </c:pt>
                <c:pt idx="22227">
                  <c:v>157500</c:v>
                </c:pt>
                <c:pt idx="22228">
                  <c:v>112500</c:v>
                </c:pt>
                <c:pt idx="22229">
                  <c:v>67500</c:v>
                </c:pt>
                <c:pt idx="22230">
                  <c:v>67500</c:v>
                </c:pt>
                <c:pt idx="22231">
                  <c:v>180000</c:v>
                </c:pt>
                <c:pt idx="22232">
                  <c:v>81000</c:v>
                </c:pt>
                <c:pt idx="22233">
                  <c:v>103500</c:v>
                </c:pt>
                <c:pt idx="22234">
                  <c:v>405000</c:v>
                </c:pt>
                <c:pt idx="22235">
                  <c:v>270000</c:v>
                </c:pt>
                <c:pt idx="22236">
                  <c:v>360000</c:v>
                </c:pt>
                <c:pt idx="22237">
                  <c:v>202500</c:v>
                </c:pt>
                <c:pt idx="22238">
                  <c:v>135000</c:v>
                </c:pt>
                <c:pt idx="22239">
                  <c:v>225000</c:v>
                </c:pt>
                <c:pt idx="22240">
                  <c:v>54000</c:v>
                </c:pt>
                <c:pt idx="22241">
                  <c:v>90000</c:v>
                </c:pt>
                <c:pt idx="22242">
                  <c:v>225000</c:v>
                </c:pt>
                <c:pt idx="22243">
                  <c:v>270000</c:v>
                </c:pt>
                <c:pt idx="22244">
                  <c:v>126000</c:v>
                </c:pt>
                <c:pt idx="22245">
                  <c:v>360000</c:v>
                </c:pt>
                <c:pt idx="22246">
                  <c:v>67500</c:v>
                </c:pt>
                <c:pt idx="22247">
                  <c:v>112500</c:v>
                </c:pt>
                <c:pt idx="22248">
                  <c:v>157500</c:v>
                </c:pt>
                <c:pt idx="22249">
                  <c:v>90000</c:v>
                </c:pt>
                <c:pt idx="22250">
                  <c:v>193500</c:v>
                </c:pt>
                <c:pt idx="22251">
                  <c:v>450000</c:v>
                </c:pt>
                <c:pt idx="22252">
                  <c:v>157500</c:v>
                </c:pt>
                <c:pt idx="22253">
                  <c:v>202500</c:v>
                </c:pt>
                <c:pt idx="22254">
                  <c:v>54000</c:v>
                </c:pt>
                <c:pt idx="22255">
                  <c:v>202500</c:v>
                </c:pt>
                <c:pt idx="22256">
                  <c:v>81000</c:v>
                </c:pt>
                <c:pt idx="22257">
                  <c:v>180000</c:v>
                </c:pt>
                <c:pt idx="22258">
                  <c:v>225000</c:v>
                </c:pt>
                <c:pt idx="22259">
                  <c:v>324000</c:v>
                </c:pt>
                <c:pt idx="22260">
                  <c:v>225000</c:v>
                </c:pt>
                <c:pt idx="22261">
                  <c:v>270000</c:v>
                </c:pt>
                <c:pt idx="22262">
                  <c:v>225000</c:v>
                </c:pt>
                <c:pt idx="22263">
                  <c:v>135000</c:v>
                </c:pt>
                <c:pt idx="22264">
                  <c:v>90000</c:v>
                </c:pt>
                <c:pt idx="22265">
                  <c:v>63000</c:v>
                </c:pt>
                <c:pt idx="22266">
                  <c:v>238500</c:v>
                </c:pt>
                <c:pt idx="22267">
                  <c:v>135000</c:v>
                </c:pt>
                <c:pt idx="22268">
                  <c:v>90000</c:v>
                </c:pt>
                <c:pt idx="22269">
                  <c:v>135000</c:v>
                </c:pt>
                <c:pt idx="22270">
                  <c:v>225000</c:v>
                </c:pt>
                <c:pt idx="22271">
                  <c:v>180000</c:v>
                </c:pt>
                <c:pt idx="22272">
                  <c:v>112500</c:v>
                </c:pt>
                <c:pt idx="22273">
                  <c:v>45000</c:v>
                </c:pt>
                <c:pt idx="22274">
                  <c:v>180000</c:v>
                </c:pt>
                <c:pt idx="22275">
                  <c:v>112500</c:v>
                </c:pt>
                <c:pt idx="22276">
                  <c:v>135000</c:v>
                </c:pt>
                <c:pt idx="22277">
                  <c:v>220500</c:v>
                </c:pt>
                <c:pt idx="22278">
                  <c:v>162000</c:v>
                </c:pt>
                <c:pt idx="22279">
                  <c:v>45000</c:v>
                </c:pt>
                <c:pt idx="22280">
                  <c:v>90000</c:v>
                </c:pt>
                <c:pt idx="22281">
                  <c:v>63000</c:v>
                </c:pt>
                <c:pt idx="22282">
                  <c:v>450000</c:v>
                </c:pt>
                <c:pt idx="22283">
                  <c:v>157500</c:v>
                </c:pt>
                <c:pt idx="22284">
                  <c:v>225000</c:v>
                </c:pt>
                <c:pt idx="22285">
                  <c:v>135000</c:v>
                </c:pt>
                <c:pt idx="22286">
                  <c:v>189000</c:v>
                </c:pt>
                <c:pt idx="22287">
                  <c:v>225000</c:v>
                </c:pt>
                <c:pt idx="22288">
                  <c:v>180000</c:v>
                </c:pt>
                <c:pt idx="22289">
                  <c:v>27000</c:v>
                </c:pt>
                <c:pt idx="22290">
                  <c:v>72000</c:v>
                </c:pt>
                <c:pt idx="22291">
                  <c:v>90000</c:v>
                </c:pt>
                <c:pt idx="22292">
                  <c:v>166500</c:v>
                </c:pt>
                <c:pt idx="22293">
                  <c:v>99000</c:v>
                </c:pt>
                <c:pt idx="22294">
                  <c:v>202500</c:v>
                </c:pt>
                <c:pt idx="22295">
                  <c:v>157500</c:v>
                </c:pt>
                <c:pt idx="22296">
                  <c:v>202500</c:v>
                </c:pt>
                <c:pt idx="22297">
                  <c:v>247500</c:v>
                </c:pt>
                <c:pt idx="22298">
                  <c:v>135000</c:v>
                </c:pt>
                <c:pt idx="22299">
                  <c:v>54000</c:v>
                </c:pt>
                <c:pt idx="22300">
                  <c:v>270000</c:v>
                </c:pt>
                <c:pt idx="22301">
                  <c:v>157500</c:v>
                </c:pt>
                <c:pt idx="22302">
                  <c:v>135000</c:v>
                </c:pt>
                <c:pt idx="22303">
                  <c:v>112500</c:v>
                </c:pt>
                <c:pt idx="22304">
                  <c:v>67500</c:v>
                </c:pt>
                <c:pt idx="22305">
                  <c:v>112500</c:v>
                </c:pt>
                <c:pt idx="22306">
                  <c:v>175500</c:v>
                </c:pt>
                <c:pt idx="22307">
                  <c:v>225000</c:v>
                </c:pt>
                <c:pt idx="22308">
                  <c:v>157500</c:v>
                </c:pt>
                <c:pt idx="22309">
                  <c:v>292500</c:v>
                </c:pt>
                <c:pt idx="22310">
                  <c:v>301500</c:v>
                </c:pt>
                <c:pt idx="22311">
                  <c:v>135000</c:v>
                </c:pt>
                <c:pt idx="22312">
                  <c:v>90000</c:v>
                </c:pt>
                <c:pt idx="22313">
                  <c:v>315000</c:v>
                </c:pt>
                <c:pt idx="22314">
                  <c:v>405000</c:v>
                </c:pt>
                <c:pt idx="22315">
                  <c:v>117000</c:v>
                </c:pt>
                <c:pt idx="22316">
                  <c:v>135000</c:v>
                </c:pt>
                <c:pt idx="22317">
                  <c:v>135000</c:v>
                </c:pt>
                <c:pt idx="22318">
                  <c:v>135000</c:v>
                </c:pt>
                <c:pt idx="22319">
                  <c:v>135000</c:v>
                </c:pt>
                <c:pt idx="22320">
                  <c:v>135000</c:v>
                </c:pt>
                <c:pt idx="22321">
                  <c:v>225000</c:v>
                </c:pt>
                <c:pt idx="22322">
                  <c:v>112500</c:v>
                </c:pt>
                <c:pt idx="22323">
                  <c:v>270000</c:v>
                </c:pt>
                <c:pt idx="22324">
                  <c:v>171000</c:v>
                </c:pt>
                <c:pt idx="22325">
                  <c:v>202500</c:v>
                </c:pt>
                <c:pt idx="22326">
                  <c:v>211500</c:v>
                </c:pt>
                <c:pt idx="22327">
                  <c:v>193500</c:v>
                </c:pt>
                <c:pt idx="22328">
                  <c:v>45000</c:v>
                </c:pt>
                <c:pt idx="22329">
                  <c:v>90000</c:v>
                </c:pt>
                <c:pt idx="22330">
                  <c:v>135000</c:v>
                </c:pt>
                <c:pt idx="22331">
                  <c:v>270000</c:v>
                </c:pt>
                <c:pt idx="22332">
                  <c:v>144000</c:v>
                </c:pt>
                <c:pt idx="22333">
                  <c:v>90000</c:v>
                </c:pt>
                <c:pt idx="22334">
                  <c:v>157500</c:v>
                </c:pt>
                <c:pt idx="22335">
                  <c:v>180000</c:v>
                </c:pt>
                <c:pt idx="22336">
                  <c:v>270000</c:v>
                </c:pt>
                <c:pt idx="22337">
                  <c:v>270000</c:v>
                </c:pt>
                <c:pt idx="22338">
                  <c:v>180000</c:v>
                </c:pt>
                <c:pt idx="22339">
                  <c:v>315000</c:v>
                </c:pt>
                <c:pt idx="22340">
                  <c:v>90000</c:v>
                </c:pt>
                <c:pt idx="22341">
                  <c:v>180000</c:v>
                </c:pt>
                <c:pt idx="22342">
                  <c:v>112500</c:v>
                </c:pt>
                <c:pt idx="22343">
                  <c:v>225000</c:v>
                </c:pt>
                <c:pt idx="22344">
                  <c:v>67500</c:v>
                </c:pt>
                <c:pt idx="22345">
                  <c:v>90000</c:v>
                </c:pt>
                <c:pt idx="22346">
                  <c:v>112500</c:v>
                </c:pt>
                <c:pt idx="22347">
                  <c:v>112500</c:v>
                </c:pt>
                <c:pt idx="22348">
                  <c:v>292500</c:v>
                </c:pt>
                <c:pt idx="22349">
                  <c:v>63000</c:v>
                </c:pt>
                <c:pt idx="22350">
                  <c:v>135000</c:v>
                </c:pt>
                <c:pt idx="22351">
                  <c:v>270000</c:v>
                </c:pt>
                <c:pt idx="22352">
                  <c:v>270000</c:v>
                </c:pt>
                <c:pt idx="22353">
                  <c:v>135000</c:v>
                </c:pt>
                <c:pt idx="22354">
                  <c:v>135000</c:v>
                </c:pt>
                <c:pt idx="22355">
                  <c:v>126000</c:v>
                </c:pt>
                <c:pt idx="22356">
                  <c:v>225000</c:v>
                </c:pt>
                <c:pt idx="22357">
                  <c:v>135000</c:v>
                </c:pt>
                <c:pt idx="22358">
                  <c:v>135000</c:v>
                </c:pt>
                <c:pt idx="22359">
                  <c:v>157500</c:v>
                </c:pt>
                <c:pt idx="22360">
                  <c:v>134887.5</c:v>
                </c:pt>
                <c:pt idx="22361">
                  <c:v>81000</c:v>
                </c:pt>
                <c:pt idx="22362">
                  <c:v>225000</c:v>
                </c:pt>
                <c:pt idx="22363">
                  <c:v>67500</c:v>
                </c:pt>
                <c:pt idx="22364">
                  <c:v>197100</c:v>
                </c:pt>
                <c:pt idx="22365">
                  <c:v>585000</c:v>
                </c:pt>
                <c:pt idx="22366">
                  <c:v>112500</c:v>
                </c:pt>
                <c:pt idx="22367">
                  <c:v>90000</c:v>
                </c:pt>
                <c:pt idx="22368">
                  <c:v>135000</c:v>
                </c:pt>
                <c:pt idx="22369">
                  <c:v>135000</c:v>
                </c:pt>
                <c:pt idx="22370">
                  <c:v>270000</c:v>
                </c:pt>
                <c:pt idx="22371">
                  <c:v>247500</c:v>
                </c:pt>
                <c:pt idx="22372">
                  <c:v>74250</c:v>
                </c:pt>
                <c:pt idx="22373">
                  <c:v>63000</c:v>
                </c:pt>
                <c:pt idx="22374">
                  <c:v>108000</c:v>
                </c:pt>
                <c:pt idx="22375">
                  <c:v>110250</c:v>
                </c:pt>
                <c:pt idx="22376">
                  <c:v>180000</c:v>
                </c:pt>
                <c:pt idx="22377">
                  <c:v>112500</c:v>
                </c:pt>
                <c:pt idx="22378">
                  <c:v>85500</c:v>
                </c:pt>
                <c:pt idx="22379">
                  <c:v>82350</c:v>
                </c:pt>
                <c:pt idx="22380">
                  <c:v>49500</c:v>
                </c:pt>
                <c:pt idx="22381">
                  <c:v>135000</c:v>
                </c:pt>
                <c:pt idx="22382">
                  <c:v>121500</c:v>
                </c:pt>
                <c:pt idx="22383">
                  <c:v>135000</c:v>
                </c:pt>
                <c:pt idx="22384">
                  <c:v>63000</c:v>
                </c:pt>
                <c:pt idx="22385">
                  <c:v>76500</c:v>
                </c:pt>
                <c:pt idx="22386">
                  <c:v>540000</c:v>
                </c:pt>
                <c:pt idx="22387">
                  <c:v>360000</c:v>
                </c:pt>
                <c:pt idx="22388">
                  <c:v>225000</c:v>
                </c:pt>
                <c:pt idx="22389">
                  <c:v>153000</c:v>
                </c:pt>
                <c:pt idx="22390">
                  <c:v>315000</c:v>
                </c:pt>
                <c:pt idx="22391">
                  <c:v>54000</c:v>
                </c:pt>
                <c:pt idx="22392">
                  <c:v>94500</c:v>
                </c:pt>
                <c:pt idx="22393">
                  <c:v>225000</c:v>
                </c:pt>
                <c:pt idx="22394">
                  <c:v>67500</c:v>
                </c:pt>
                <c:pt idx="22395">
                  <c:v>135000</c:v>
                </c:pt>
                <c:pt idx="22396">
                  <c:v>270000</c:v>
                </c:pt>
                <c:pt idx="22397">
                  <c:v>157500</c:v>
                </c:pt>
                <c:pt idx="22398">
                  <c:v>225000</c:v>
                </c:pt>
                <c:pt idx="22399">
                  <c:v>202500</c:v>
                </c:pt>
                <c:pt idx="22400">
                  <c:v>675000</c:v>
                </c:pt>
                <c:pt idx="22401">
                  <c:v>112500</c:v>
                </c:pt>
                <c:pt idx="22402">
                  <c:v>67500</c:v>
                </c:pt>
                <c:pt idx="22403">
                  <c:v>99000</c:v>
                </c:pt>
                <c:pt idx="22404">
                  <c:v>81000</c:v>
                </c:pt>
                <c:pt idx="22405">
                  <c:v>180000</c:v>
                </c:pt>
                <c:pt idx="22406">
                  <c:v>189000</c:v>
                </c:pt>
                <c:pt idx="22407">
                  <c:v>157500</c:v>
                </c:pt>
                <c:pt idx="22408">
                  <c:v>112500</c:v>
                </c:pt>
                <c:pt idx="22409">
                  <c:v>220500</c:v>
                </c:pt>
                <c:pt idx="22410">
                  <c:v>90000</c:v>
                </c:pt>
                <c:pt idx="22411">
                  <c:v>90000</c:v>
                </c:pt>
                <c:pt idx="22412">
                  <c:v>135000</c:v>
                </c:pt>
                <c:pt idx="22413">
                  <c:v>112500</c:v>
                </c:pt>
                <c:pt idx="22414">
                  <c:v>180000</c:v>
                </c:pt>
                <c:pt idx="22415">
                  <c:v>157500</c:v>
                </c:pt>
                <c:pt idx="22416">
                  <c:v>218250</c:v>
                </c:pt>
                <c:pt idx="22417">
                  <c:v>373500</c:v>
                </c:pt>
                <c:pt idx="22418">
                  <c:v>112500</c:v>
                </c:pt>
                <c:pt idx="22419">
                  <c:v>157500</c:v>
                </c:pt>
                <c:pt idx="22420">
                  <c:v>67500</c:v>
                </c:pt>
                <c:pt idx="22421">
                  <c:v>202500</c:v>
                </c:pt>
                <c:pt idx="22422">
                  <c:v>360000</c:v>
                </c:pt>
                <c:pt idx="22423">
                  <c:v>112500</c:v>
                </c:pt>
                <c:pt idx="22424">
                  <c:v>112500</c:v>
                </c:pt>
                <c:pt idx="22425">
                  <c:v>180000</c:v>
                </c:pt>
                <c:pt idx="22426">
                  <c:v>157500</c:v>
                </c:pt>
                <c:pt idx="22427">
                  <c:v>180000</c:v>
                </c:pt>
                <c:pt idx="22428">
                  <c:v>42750</c:v>
                </c:pt>
                <c:pt idx="22429">
                  <c:v>72000</c:v>
                </c:pt>
                <c:pt idx="22430">
                  <c:v>202500</c:v>
                </c:pt>
                <c:pt idx="22431">
                  <c:v>135000</c:v>
                </c:pt>
                <c:pt idx="22432">
                  <c:v>180000</c:v>
                </c:pt>
                <c:pt idx="22433">
                  <c:v>207000</c:v>
                </c:pt>
                <c:pt idx="22434">
                  <c:v>108000</c:v>
                </c:pt>
                <c:pt idx="22435">
                  <c:v>238500</c:v>
                </c:pt>
                <c:pt idx="22436">
                  <c:v>121500</c:v>
                </c:pt>
                <c:pt idx="22437">
                  <c:v>90000</c:v>
                </c:pt>
                <c:pt idx="22438">
                  <c:v>301500</c:v>
                </c:pt>
                <c:pt idx="22439">
                  <c:v>90000</c:v>
                </c:pt>
                <c:pt idx="22440">
                  <c:v>135000</c:v>
                </c:pt>
                <c:pt idx="22441">
                  <c:v>225000</c:v>
                </c:pt>
                <c:pt idx="22442">
                  <c:v>67500</c:v>
                </c:pt>
                <c:pt idx="22443">
                  <c:v>157500</c:v>
                </c:pt>
                <c:pt idx="22444">
                  <c:v>180000</c:v>
                </c:pt>
                <c:pt idx="22445">
                  <c:v>153000</c:v>
                </c:pt>
                <c:pt idx="22446">
                  <c:v>315000</c:v>
                </c:pt>
                <c:pt idx="22447">
                  <c:v>171000</c:v>
                </c:pt>
                <c:pt idx="22448">
                  <c:v>81000</c:v>
                </c:pt>
                <c:pt idx="22449">
                  <c:v>225000</c:v>
                </c:pt>
                <c:pt idx="22450">
                  <c:v>157500</c:v>
                </c:pt>
                <c:pt idx="22451">
                  <c:v>90000</c:v>
                </c:pt>
                <c:pt idx="22452">
                  <c:v>90000</c:v>
                </c:pt>
                <c:pt idx="22453">
                  <c:v>157500</c:v>
                </c:pt>
                <c:pt idx="22454">
                  <c:v>157500</c:v>
                </c:pt>
                <c:pt idx="22455">
                  <c:v>180000</c:v>
                </c:pt>
                <c:pt idx="22456">
                  <c:v>450000</c:v>
                </c:pt>
                <c:pt idx="22457">
                  <c:v>225000</c:v>
                </c:pt>
                <c:pt idx="22458">
                  <c:v>135000</c:v>
                </c:pt>
                <c:pt idx="22459">
                  <c:v>90000</c:v>
                </c:pt>
                <c:pt idx="22460">
                  <c:v>202500</c:v>
                </c:pt>
                <c:pt idx="22461">
                  <c:v>135000</c:v>
                </c:pt>
                <c:pt idx="22462">
                  <c:v>68850</c:v>
                </c:pt>
                <c:pt idx="22463">
                  <c:v>180000</c:v>
                </c:pt>
                <c:pt idx="22464">
                  <c:v>202500</c:v>
                </c:pt>
                <c:pt idx="22465">
                  <c:v>157500</c:v>
                </c:pt>
                <c:pt idx="22466">
                  <c:v>112500</c:v>
                </c:pt>
                <c:pt idx="22467">
                  <c:v>180000</c:v>
                </c:pt>
                <c:pt idx="22468">
                  <c:v>135000</c:v>
                </c:pt>
                <c:pt idx="22469">
                  <c:v>135000</c:v>
                </c:pt>
                <c:pt idx="22470">
                  <c:v>157500</c:v>
                </c:pt>
                <c:pt idx="22471">
                  <c:v>67500</c:v>
                </c:pt>
                <c:pt idx="22472">
                  <c:v>67500</c:v>
                </c:pt>
                <c:pt idx="22473">
                  <c:v>157500</c:v>
                </c:pt>
                <c:pt idx="22474">
                  <c:v>157500</c:v>
                </c:pt>
                <c:pt idx="22475">
                  <c:v>585000</c:v>
                </c:pt>
                <c:pt idx="22476">
                  <c:v>132678</c:v>
                </c:pt>
                <c:pt idx="22477">
                  <c:v>360000</c:v>
                </c:pt>
                <c:pt idx="22478">
                  <c:v>67500</c:v>
                </c:pt>
                <c:pt idx="22479">
                  <c:v>126000</c:v>
                </c:pt>
                <c:pt idx="22480">
                  <c:v>135000</c:v>
                </c:pt>
                <c:pt idx="22481">
                  <c:v>121500</c:v>
                </c:pt>
                <c:pt idx="22482">
                  <c:v>202500</c:v>
                </c:pt>
                <c:pt idx="22483">
                  <c:v>270000</c:v>
                </c:pt>
                <c:pt idx="22484">
                  <c:v>90000</c:v>
                </c:pt>
                <c:pt idx="22485">
                  <c:v>94500</c:v>
                </c:pt>
                <c:pt idx="22486">
                  <c:v>157500</c:v>
                </c:pt>
                <c:pt idx="22487">
                  <c:v>81000</c:v>
                </c:pt>
                <c:pt idx="22488">
                  <c:v>202500</c:v>
                </c:pt>
                <c:pt idx="22489">
                  <c:v>135000</c:v>
                </c:pt>
                <c:pt idx="22490">
                  <c:v>171000</c:v>
                </c:pt>
                <c:pt idx="22491">
                  <c:v>270000</c:v>
                </c:pt>
                <c:pt idx="22492">
                  <c:v>270000</c:v>
                </c:pt>
                <c:pt idx="22493">
                  <c:v>175500</c:v>
                </c:pt>
                <c:pt idx="22494">
                  <c:v>135000</c:v>
                </c:pt>
                <c:pt idx="22495">
                  <c:v>405000</c:v>
                </c:pt>
                <c:pt idx="22496">
                  <c:v>112500</c:v>
                </c:pt>
                <c:pt idx="22497">
                  <c:v>112500</c:v>
                </c:pt>
                <c:pt idx="22498">
                  <c:v>180000</c:v>
                </c:pt>
                <c:pt idx="22499">
                  <c:v>67500</c:v>
                </c:pt>
                <c:pt idx="22500">
                  <c:v>81000</c:v>
                </c:pt>
                <c:pt idx="22501">
                  <c:v>112500</c:v>
                </c:pt>
                <c:pt idx="22502">
                  <c:v>270000</c:v>
                </c:pt>
                <c:pt idx="22503">
                  <c:v>157500</c:v>
                </c:pt>
                <c:pt idx="22504">
                  <c:v>315000</c:v>
                </c:pt>
                <c:pt idx="22505">
                  <c:v>270000</c:v>
                </c:pt>
                <c:pt idx="22506">
                  <c:v>225000</c:v>
                </c:pt>
                <c:pt idx="22507">
                  <c:v>135000</c:v>
                </c:pt>
                <c:pt idx="22508">
                  <c:v>135000</c:v>
                </c:pt>
                <c:pt idx="22509">
                  <c:v>162000</c:v>
                </c:pt>
                <c:pt idx="22510">
                  <c:v>135000</c:v>
                </c:pt>
                <c:pt idx="22511">
                  <c:v>166500</c:v>
                </c:pt>
                <c:pt idx="22512">
                  <c:v>130500</c:v>
                </c:pt>
                <c:pt idx="22513">
                  <c:v>135000</c:v>
                </c:pt>
                <c:pt idx="22514">
                  <c:v>135000</c:v>
                </c:pt>
                <c:pt idx="22515">
                  <c:v>225000</c:v>
                </c:pt>
                <c:pt idx="22516">
                  <c:v>225000</c:v>
                </c:pt>
                <c:pt idx="22517">
                  <c:v>135000</c:v>
                </c:pt>
                <c:pt idx="22518">
                  <c:v>157500</c:v>
                </c:pt>
                <c:pt idx="22519">
                  <c:v>126000</c:v>
                </c:pt>
                <c:pt idx="22520">
                  <c:v>180000</c:v>
                </c:pt>
                <c:pt idx="22521">
                  <c:v>292500</c:v>
                </c:pt>
                <c:pt idx="22522">
                  <c:v>90000</c:v>
                </c:pt>
                <c:pt idx="22523">
                  <c:v>94500</c:v>
                </c:pt>
                <c:pt idx="22524">
                  <c:v>225000</c:v>
                </c:pt>
                <c:pt idx="22525">
                  <c:v>103500</c:v>
                </c:pt>
                <c:pt idx="22526">
                  <c:v>135000</c:v>
                </c:pt>
                <c:pt idx="22527">
                  <c:v>90000</c:v>
                </c:pt>
                <c:pt idx="22528">
                  <c:v>157500</c:v>
                </c:pt>
                <c:pt idx="22529">
                  <c:v>135000</c:v>
                </c:pt>
                <c:pt idx="22530">
                  <c:v>67500</c:v>
                </c:pt>
                <c:pt idx="22531">
                  <c:v>157500</c:v>
                </c:pt>
                <c:pt idx="22532">
                  <c:v>76500</c:v>
                </c:pt>
                <c:pt idx="22533">
                  <c:v>45000</c:v>
                </c:pt>
                <c:pt idx="22534">
                  <c:v>81000</c:v>
                </c:pt>
                <c:pt idx="22535">
                  <c:v>270000</c:v>
                </c:pt>
                <c:pt idx="22536">
                  <c:v>171000</c:v>
                </c:pt>
                <c:pt idx="22537">
                  <c:v>108000</c:v>
                </c:pt>
                <c:pt idx="22538">
                  <c:v>207000</c:v>
                </c:pt>
                <c:pt idx="22539">
                  <c:v>58500</c:v>
                </c:pt>
                <c:pt idx="22540">
                  <c:v>135000</c:v>
                </c:pt>
                <c:pt idx="22541">
                  <c:v>112500</c:v>
                </c:pt>
                <c:pt idx="22542">
                  <c:v>81000</c:v>
                </c:pt>
                <c:pt idx="22543">
                  <c:v>135000</c:v>
                </c:pt>
                <c:pt idx="22544">
                  <c:v>103500</c:v>
                </c:pt>
                <c:pt idx="22545">
                  <c:v>90000</c:v>
                </c:pt>
                <c:pt idx="22546">
                  <c:v>360000</c:v>
                </c:pt>
                <c:pt idx="22547">
                  <c:v>112500</c:v>
                </c:pt>
                <c:pt idx="22548">
                  <c:v>90000</c:v>
                </c:pt>
                <c:pt idx="22549">
                  <c:v>90000</c:v>
                </c:pt>
                <c:pt idx="22550">
                  <c:v>112500</c:v>
                </c:pt>
                <c:pt idx="22551">
                  <c:v>157500</c:v>
                </c:pt>
                <c:pt idx="22552">
                  <c:v>135000</c:v>
                </c:pt>
                <c:pt idx="22553">
                  <c:v>112500</c:v>
                </c:pt>
                <c:pt idx="22554">
                  <c:v>225000</c:v>
                </c:pt>
                <c:pt idx="22555">
                  <c:v>121500</c:v>
                </c:pt>
                <c:pt idx="22556">
                  <c:v>81000</c:v>
                </c:pt>
                <c:pt idx="22557">
                  <c:v>225000</c:v>
                </c:pt>
                <c:pt idx="22558">
                  <c:v>67500</c:v>
                </c:pt>
                <c:pt idx="22559">
                  <c:v>360000</c:v>
                </c:pt>
                <c:pt idx="22560">
                  <c:v>157500</c:v>
                </c:pt>
                <c:pt idx="22561">
                  <c:v>54000</c:v>
                </c:pt>
                <c:pt idx="22562">
                  <c:v>270000</c:v>
                </c:pt>
                <c:pt idx="22563">
                  <c:v>450000</c:v>
                </c:pt>
                <c:pt idx="22564">
                  <c:v>180000</c:v>
                </c:pt>
                <c:pt idx="22565">
                  <c:v>144450</c:v>
                </c:pt>
                <c:pt idx="22566">
                  <c:v>180000</c:v>
                </c:pt>
                <c:pt idx="22567">
                  <c:v>157500</c:v>
                </c:pt>
                <c:pt idx="22568">
                  <c:v>108000</c:v>
                </c:pt>
                <c:pt idx="22569">
                  <c:v>180000</c:v>
                </c:pt>
                <c:pt idx="22570">
                  <c:v>157500</c:v>
                </c:pt>
                <c:pt idx="22571">
                  <c:v>81000</c:v>
                </c:pt>
                <c:pt idx="22572">
                  <c:v>328500</c:v>
                </c:pt>
                <c:pt idx="22573">
                  <c:v>1350000</c:v>
                </c:pt>
                <c:pt idx="22574">
                  <c:v>117000</c:v>
                </c:pt>
                <c:pt idx="22575">
                  <c:v>270000</c:v>
                </c:pt>
                <c:pt idx="22576">
                  <c:v>135000</c:v>
                </c:pt>
                <c:pt idx="22577">
                  <c:v>180000</c:v>
                </c:pt>
                <c:pt idx="22578">
                  <c:v>180000</c:v>
                </c:pt>
                <c:pt idx="22579">
                  <c:v>45000</c:v>
                </c:pt>
                <c:pt idx="22580">
                  <c:v>315000</c:v>
                </c:pt>
                <c:pt idx="22581">
                  <c:v>135000</c:v>
                </c:pt>
                <c:pt idx="22582">
                  <c:v>58500</c:v>
                </c:pt>
                <c:pt idx="22583">
                  <c:v>153000</c:v>
                </c:pt>
                <c:pt idx="22584">
                  <c:v>112500</c:v>
                </c:pt>
                <c:pt idx="22585">
                  <c:v>90000</c:v>
                </c:pt>
                <c:pt idx="22586">
                  <c:v>112500</c:v>
                </c:pt>
                <c:pt idx="22587">
                  <c:v>225000</c:v>
                </c:pt>
                <c:pt idx="22588">
                  <c:v>157500</c:v>
                </c:pt>
                <c:pt idx="22589">
                  <c:v>135000</c:v>
                </c:pt>
                <c:pt idx="22590">
                  <c:v>135000</c:v>
                </c:pt>
                <c:pt idx="22591">
                  <c:v>67500</c:v>
                </c:pt>
                <c:pt idx="22592">
                  <c:v>198000</c:v>
                </c:pt>
                <c:pt idx="22593">
                  <c:v>54000</c:v>
                </c:pt>
                <c:pt idx="22594">
                  <c:v>180000</c:v>
                </c:pt>
                <c:pt idx="22595">
                  <c:v>157500</c:v>
                </c:pt>
                <c:pt idx="22596">
                  <c:v>135000</c:v>
                </c:pt>
                <c:pt idx="22597">
                  <c:v>94500</c:v>
                </c:pt>
                <c:pt idx="22598">
                  <c:v>126000</c:v>
                </c:pt>
                <c:pt idx="22599">
                  <c:v>135000</c:v>
                </c:pt>
                <c:pt idx="22600">
                  <c:v>135000</c:v>
                </c:pt>
                <c:pt idx="22601">
                  <c:v>81000</c:v>
                </c:pt>
                <c:pt idx="22602">
                  <c:v>58500</c:v>
                </c:pt>
                <c:pt idx="22603">
                  <c:v>202500</c:v>
                </c:pt>
                <c:pt idx="22604">
                  <c:v>267750</c:v>
                </c:pt>
                <c:pt idx="22605">
                  <c:v>157500</c:v>
                </c:pt>
                <c:pt idx="22606">
                  <c:v>225000</c:v>
                </c:pt>
                <c:pt idx="22607">
                  <c:v>126000</c:v>
                </c:pt>
                <c:pt idx="22608">
                  <c:v>112500</c:v>
                </c:pt>
                <c:pt idx="22609">
                  <c:v>180000</c:v>
                </c:pt>
                <c:pt idx="22610">
                  <c:v>292500</c:v>
                </c:pt>
                <c:pt idx="22611">
                  <c:v>270000</c:v>
                </c:pt>
                <c:pt idx="22612">
                  <c:v>90000</c:v>
                </c:pt>
                <c:pt idx="22613">
                  <c:v>292500</c:v>
                </c:pt>
                <c:pt idx="22614">
                  <c:v>112500</c:v>
                </c:pt>
                <c:pt idx="22615">
                  <c:v>441000</c:v>
                </c:pt>
                <c:pt idx="22616">
                  <c:v>247500</c:v>
                </c:pt>
                <c:pt idx="22617">
                  <c:v>157500</c:v>
                </c:pt>
                <c:pt idx="22618">
                  <c:v>232200</c:v>
                </c:pt>
                <c:pt idx="22619">
                  <c:v>99000</c:v>
                </c:pt>
                <c:pt idx="22620">
                  <c:v>225000</c:v>
                </c:pt>
                <c:pt idx="22621">
                  <c:v>180000</c:v>
                </c:pt>
                <c:pt idx="22622">
                  <c:v>270000</c:v>
                </c:pt>
                <c:pt idx="22623">
                  <c:v>112500</c:v>
                </c:pt>
                <c:pt idx="22624">
                  <c:v>157500</c:v>
                </c:pt>
                <c:pt idx="22625">
                  <c:v>63000</c:v>
                </c:pt>
                <c:pt idx="22626">
                  <c:v>495000</c:v>
                </c:pt>
                <c:pt idx="22627">
                  <c:v>157500</c:v>
                </c:pt>
                <c:pt idx="22628">
                  <c:v>153000</c:v>
                </c:pt>
                <c:pt idx="22629">
                  <c:v>157500</c:v>
                </c:pt>
                <c:pt idx="22630">
                  <c:v>112500</c:v>
                </c:pt>
                <c:pt idx="22631">
                  <c:v>99000</c:v>
                </c:pt>
                <c:pt idx="22632">
                  <c:v>76950</c:v>
                </c:pt>
                <c:pt idx="22633">
                  <c:v>202500</c:v>
                </c:pt>
                <c:pt idx="22634">
                  <c:v>225000</c:v>
                </c:pt>
                <c:pt idx="22635">
                  <c:v>157500</c:v>
                </c:pt>
                <c:pt idx="22636">
                  <c:v>114750</c:v>
                </c:pt>
                <c:pt idx="22637">
                  <c:v>315000</c:v>
                </c:pt>
                <c:pt idx="22638">
                  <c:v>157500</c:v>
                </c:pt>
                <c:pt idx="22639">
                  <c:v>90000</c:v>
                </c:pt>
                <c:pt idx="22640">
                  <c:v>135000</c:v>
                </c:pt>
                <c:pt idx="22641">
                  <c:v>90000</c:v>
                </c:pt>
                <c:pt idx="22642">
                  <c:v>387000</c:v>
                </c:pt>
                <c:pt idx="22643">
                  <c:v>112500</c:v>
                </c:pt>
                <c:pt idx="22644">
                  <c:v>157500</c:v>
                </c:pt>
                <c:pt idx="22645">
                  <c:v>36000</c:v>
                </c:pt>
                <c:pt idx="22646">
                  <c:v>135000</c:v>
                </c:pt>
                <c:pt idx="22647">
                  <c:v>94500</c:v>
                </c:pt>
                <c:pt idx="22648">
                  <c:v>135000</c:v>
                </c:pt>
                <c:pt idx="22649">
                  <c:v>103500</c:v>
                </c:pt>
                <c:pt idx="22650">
                  <c:v>315000</c:v>
                </c:pt>
                <c:pt idx="22651">
                  <c:v>135000</c:v>
                </c:pt>
                <c:pt idx="22652">
                  <c:v>67500</c:v>
                </c:pt>
                <c:pt idx="22653">
                  <c:v>135000</c:v>
                </c:pt>
                <c:pt idx="22654">
                  <c:v>121500</c:v>
                </c:pt>
                <c:pt idx="22655">
                  <c:v>49500</c:v>
                </c:pt>
                <c:pt idx="22656">
                  <c:v>117000</c:v>
                </c:pt>
                <c:pt idx="22657">
                  <c:v>112500</c:v>
                </c:pt>
                <c:pt idx="22658">
                  <c:v>112500</c:v>
                </c:pt>
                <c:pt idx="22659">
                  <c:v>90000</c:v>
                </c:pt>
                <c:pt idx="22660">
                  <c:v>135000</c:v>
                </c:pt>
                <c:pt idx="22661">
                  <c:v>135000</c:v>
                </c:pt>
                <c:pt idx="22662">
                  <c:v>90000</c:v>
                </c:pt>
                <c:pt idx="22663">
                  <c:v>135000</c:v>
                </c:pt>
                <c:pt idx="22664">
                  <c:v>225000</c:v>
                </c:pt>
                <c:pt idx="22665">
                  <c:v>112500</c:v>
                </c:pt>
                <c:pt idx="22666">
                  <c:v>90000</c:v>
                </c:pt>
                <c:pt idx="22667">
                  <c:v>180000</c:v>
                </c:pt>
                <c:pt idx="22668">
                  <c:v>135000</c:v>
                </c:pt>
                <c:pt idx="22669">
                  <c:v>180000</c:v>
                </c:pt>
                <c:pt idx="22670">
                  <c:v>135000</c:v>
                </c:pt>
                <c:pt idx="22671">
                  <c:v>135000</c:v>
                </c:pt>
                <c:pt idx="22672">
                  <c:v>225000</c:v>
                </c:pt>
                <c:pt idx="22673">
                  <c:v>135000</c:v>
                </c:pt>
                <c:pt idx="22674">
                  <c:v>67500</c:v>
                </c:pt>
                <c:pt idx="22675">
                  <c:v>135000</c:v>
                </c:pt>
                <c:pt idx="22676">
                  <c:v>91350</c:v>
                </c:pt>
                <c:pt idx="22677">
                  <c:v>112500</c:v>
                </c:pt>
                <c:pt idx="22678">
                  <c:v>180000</c:v>
                </c:pt>
                <c:pt idx="22679">
                  <c:v>157500</c:v>
                </c:pt>
                <c:pt idx="22680">
                  <c:v>94500</c:v>
                </c:pt>
                <c:pt idx="22681">
                  <c:v>135000</c:v>
                </c:pt>
                <c:pt idx="22682">
                  <c:v>103500</c:v>
                </c:pt>
                <c:pt idx="22683">
                  <c:v>112500</c:v>
                </c:pt>
                <c:pt idx="22684">
                  <c:v>135000</c:v>
                </c:pt>
                <c:pt idx="22685">
                  <c:v>180000</c:v>
                </c:pt>
                <c:pt idx="22686">
                  <c:v>112500</c:v>
                </c:pt>
                <c:pt idx="22687">
                  <c:v>112500</c:v>
                </c:pt>
                <c:pt idx="22688">
                  <c:v>121500</c:v>
                </c:pt>
                <c:pt idx="22689">
                  <c:v>225000</c:v>
                </c:pt>
                <c:pt idx="22690">
                  <c:v>234000</c:v>
                </c:pt>
                <c:pt idx="22691">
                  <c:v>112500</c:v>
                </c:pt>
                <c:pt idx="22692">
                  <c:v>315000</c:v>
                </c:pt>
                <c:pt idx="22693">
                  <c:v>135000</c:v>
                </c:pt>
                <c:pt idx="22694">
                  <c:v>247500</c:v>
                </c:pt>
                <c:pt idx="22695">
                  <c:v>135000</c:v>
                </c:pt>
                <c:pt idx="22696">
                  <c:v>202500</c:v>
                </c:pt>
                <c:pt idx="22697">
                  <c:v>247500</c:v>
                </c:pt>
                <c:pt idx="22698">
                  <c:v>157500</c:v>
                </c:pt>
                <c:pt idx="22699">
                  <c:v>135000</c:v>
                </c:pt>
                <c:pt idx="22700">
                  <c:v>315000</c:v>
                </c:pt>
                <c:pt idx="22701">
                  <c:v>202500</c:v>
                </c:pt>
                <c:pt idx="22702">
                  <c:v>90000</c:v>
                </c:pt>
                <c:pt idx="22703">
                  <c:v>202500</c:v>
                </c:pt>
                <c:pt idx="22704">
                  <c:v>180000</c:v>
                </c:pt>
                <c:pt idx="22705">
                  <c:v>163800</c:v>
                </c:pt>
                <c:pt idx="22706">
                  <c:v>100350</c:v>
                </c:pt>
                <c:pt idx="22707">
                  <c:v>193500</c:v>
                </c:pt>
                <c:pt idx="22708">
                  <c:v>202500</c:v>
                </c:pt>
                <c:pt idx="22709">
                  <c:v>72000</c:v>
                </c:pt>
                <c:pt idx="22710">
                  <c:v>81000</c:v>
                </c:pt>
                <c:pt idx="22711">
                  <c:v>81000</c:v>
                </c:pt>
                <c:pt idx="22712">
                  <c:v>157500</c:v>
                </c:pt>
                <c:pt idx="22713">
                  <c:v>112500</c:v>
                </c:pt>
                <c:pt idx="22714">
                  <c:v>166500</c:v>
                </c:pt>
                <c:pt idx="22715">
                  <c:v>540000</c:v>
                </c:pt>
                <c:pt idx="22716">
                  <c:v>54000</c:v>
                </c:pt>
                <c:pt idx="22717">
                  <c:v>110250</c:v>
                </c:pt>
                <c:pt idx="22718">
                  <c:v>157500</c:v>
                </c:pt>
                <c:pt idx="22719">
                  <c:v>112500</c:v>
                </c:pt>
                <c:pt idx="22720">
                  <c:v>90000</c:v>
                </c:pt>
                <c:pt idx="22721">
                  <c:v>211500</c:v>
                </c:pt>
                <c:pt idx="22722">
                  <c:v>171000</c:v>
                </c:pt>
                <c:pt idx="22723">
                  <c:v>405000</c:v>
                </c:pt>
                <c:pt idx="22724">
                  <c:v>157500</c:v>
                </c:pt>
                <c:pt idx="22725">
                  <c:v>135000</c:v>
                </c:pt>
                <c:pt idx="22726">
                  <c:v>135000</c:v>
                </c:pt>
                <c:pt idx="22727">
                  <c:v>112500</c:v>
                </c:pt>
                <c:pt idx="22728">
                  <c:v>135000</c:v>
                </c:pt>
                <c:pt idx="22729">
                  <c:v>130500</c:v>
                </c:pt>
                <c:pt idx="22730">
                  <c:v>202500</c:v>
                </c:pt>
                <c:pt idx="22731">
                  <c:v>337500</c:v>
                </c:pt>
                <c:pt idx="22732">
                  <c:v>135000</c:v>
                </c:pt>
                <c:pt idx="22733">
                  <c:v>270000</c:v>
                </c:pt>
                <c:pt idx="22734">
                  <c:v>108000</c:v>
                </c:pt>
                <c:pt idx="22735">
                  <c:v>45000</c:v>
                </c:pt>
                <c:pt idx="22736">
                  <c:v>202500</c:v>
                </c:pt>
                <c:pt idx="22737">
                  <c:v>216000</c:v>
                </c:pt>
                <c:pt idx="22738">
                  <c:v>121500</c:v>
                </c:pt>
                <c:pt idx="22739">
                  <c:v>180000</c:v>
                </c:pt>
                <c:pt idx="22740">
                  <c:v>135000</c:v>
                </c:pt>
                <c:pt idx="22741">
                  <c:v>112500</c:v>
                </c:pt>
                <c:pt idx="22742">
                  <c:v>270000</c:v>
                </c:pt>
                <c:pt idx="22743">
                  <c:v>360000</c:v>
                </c:pt>
                <c:pt idx="22744">
                  <c:v>360000</c:v>
                </c:pt>
                <c:pt idx="22745">
                  <c:v>166500</c:v>
                </c:pt>
                <c:pt idx="22746">
                  <c:v>112500</c:v>
                </c:pt>
                <c:pt idx="22747">
                  <c:v>67500</c:v>
                </c:pt>
                <c:pt idx="22748">
                  <c:v>225000</c:v>
                </c:pt>
                <c:pt idx="22749">
                  <c:v>135000</c:v>
                </c:pt>
                <c:pt idx="22750">
                  <c:v>211500</c:v>
                </c:pt>
                <c:pt idx="22751">
                  <c:v>117000</c:v>
                </c:pt>
                <c:pt idx="22752">
                  <c:v>180000</c:v>
                </c:pt>
                <c:pt idx="22753">
                  <c:v>270000</c:v>
                </c:pt>
                <c:pt idx="22754">
                  <c:v>225000</c:v>
                </c:pt>
                <c:pt idx="22755">
                  <c:v>90000</c:v>
                </c:pt>
                <c:pt idx="22756">
                  <c:v>292500</c:v>
                </c:pt>
                <c:pt idx="22757">
                  <c:v>202500</c:v>
                </c:pt>
                <c:pt idx="22758">
                  <c:v>225000</c:v>
                </c:pt>
                <c:pt idx="22759">
                  <c:v>157500</c:v>
                </c:pt>
                <c:pt idx="22760">
                  <c:v>112500</c:v>
                </c:pt>
                <c:pt idx="22761">
                  <c:v>135000</c:v>
                </c:pt>
                <c:pt idx="22762">
                  <c:v>112500</c:v>
                </c:pt>
                <c:pt idx="22763">
                  <c:v>135000</c:v>
                </c:pt>
                <c:pt idx="22764">
                  <c:v>333000</c:v>
                </c:pt>
                <c:pt idx="22765">
                  <c:v>103500</c:v>
                </c:pt>
                <c:pt idx="22766">
                  <c:v>171000</c:v>
                </c:pt>
                <c:pt idx="22767">
                  <c:v>135000</c:v>
                </c:pt>
                <c:pt idx="22768">
                  <c:v>58500</c:v>
                </c:pt>
                <c:pt idx="22769">
                  <c:v>292500</c:v>
                </c:pt>
                <c:pt idx="22770">
                  <c:v>1282500</c:v>
                </c:pt>
                <c:pt idx="22771">
                  <c:v>94500</c:v>
                </c:pt>
                <c:pt idx="22772">
                  <c:v>81000</c:v>
                </c:pt>
                <c:pt idx="22773">
                  <c:v>67500</c:v>
                </c:pt>
                <c:pt idx="22774">
                  <c:v>90000</c:v>
                </c:pt>
                <c:pt idx="22775">
                  <c:v>360000</c:v>
                </c:pt>
                <c:pt idx="22776">
                  <c:v>135000</c:v>
                </c:pt>
                <c:pt idx="22777">
                  <c:v>180000</c:v>
                </c:pt>
                <c:pt idx="22778">
                  <c:v>81000</c:v>
                </c:pt>
                <c:pt idx="22779">
                  <c:v>67500</c:v>
                </c:pt>
                <c:pt idx="22780">
                  <c:v>112500</c:v>
                </c:pt>
                <c:pt idx="22781">
                  <c:v>171000</c:v>
                </c:pt>
                <c:pt idx="22782">
                  <c:v>135000</c:v>
                </c:pt>
                <c:pt idx="22783">
                  <c:v>72000</c:v>
                </c:pt>
                <c:pt idx="22784">
                  <c:v>54000</c:v>
                </c:pt>
                <c:pt idx="22785">
                  <c:v>72000</c:v>
                </c:pt>
                <c:pt idx="22786">
                  <c:v>90000</c:v>
                </c:pt>
                <c:pt idx="22787">
                  <c:v>144000</c:v>
                </c:pt>
                <c:pt idx="22788">
                  <c:v>90000</c:v>
                </c:pt>
                <c:pt idx="22789">
                  <c:v>135000</c:v>
                </c:pt>
                <c:pt idx="22790">
                  <c:v>126000</c:v>
                </c:pt>
                <c:pt idx="22791">
                  <c:v>301500</c:v>
                </c:pt>
                <c:pt idx="22792">
                  <c:v>270000</c:v>
                </c:pt>
                <c:pt idx="22793">
                  <c:v>337500</c:v>
                </c:pt>
                <c:pt idx="22794">
                  <c:v>270000</c:v>
                </c:pt>
                <c:pt idx="22795">
                  <c:v>292500</c:v>
                </c:pt>
                <c:pt idx="22796">
                  <c:v>342000</c:v>
                </c:pt>
                <c:pt idx="22797">
                  <c:v>157500</c:v>
                </c:pt>
                <c:pt idx="22798">
                  <c:v>94500</c:v>
                </c:pt>
                <c:pt idx="22799">
                  <c:v>135000</c:v>
                </c:pt>
                <c:pt idx="22800">
                  <c:v>157500</c:v>
                </c:pt>
                <c:pt idx="22801">
                  <c:v>112500</c:v>
                </c:pt>
                <c:pt idx="22802">
                  <c:v>157500</c:v>
                </c:pt>
                <c:pt idx="22803">
                  <c:v>90000</c:v>
                </c:pt>
                <c:pt idx="22804">
                  <c:v>270000</c:v>
                </c:pt>
                <c:pt idx="22805">
                  <c:v>202500</c:v>
                </c:pt>
                <c:pt idx="22806">
                  <c:v>135000</c:v>
                </c:pt>
                <c:pt idx="22807">
                  <c:v>202500</c:v>
                </c:pt>
                <c:pt idx="22808">
                  <c:v>225000</c:v>
                </c:pt>
                <c:pt idx="22809">
                  <c:v>90000</c:v>
                </c:pt>
                <c:pt idx="22810">
                  <c:v>202500</c:v>
                </c:pt>
                <c:pt idx="22811">
                  <c:v>112500</c:v>
                </c:pt>
                <c:pt idx="22812">
                  <c:v>202500</c:v>
                </c:pt>
                <c:pt idx="22813">
                  <c:v>180000</c:v>
                </c:pt>
                <c:pt idx="22814">
                  <c:v>67500</c:v>
                </c:pt>
                <c:pt idx="22815">
                  <c:v>270000</c:v>
                </c:pt>
                <c:pt idx="22816">
                  <c:v>135000</c:v>
                </c:pt>
                <c:pt idx="22817">
                  <c:v>67500</c:v>
                </c:pt>
                <c:pt idx="22818">
                  <c:v>225000</c:v>
                </c:pt>
                <c:pt idx="22819">
                  <c:v>202500</c:v>
                </c:pt>
                <c:pt idx="22820">
                  <c:v>157500</c:v>
                </c:pt>
                <c:pt idx="22821">
                  <c:v>135000</c:v>
                </c:pt>
                <c:pt idx="22822">
                  <c:v>315000</c:v>
                </c:pt>
                <c:pt idx="22823">
                  <c:v>270000</c:v>
                </c:pt>
                <c:pt idx="22824">
                  <c:v>292500</c:v>
                </c:pt>
                <c:pt idx="22825">
                  <c:v>270000</c:v>
                </c:pt>
                <c:pt idx="22826">
                  <c:v>247500</c:v>
                </c:pt>
                <c:pt idx="22827">
                  <c:v>135000</c:v>
                </c:pt>
                <c:pt idx="22828">
                  <c:v>157500</c:v>
                </c:pt>
                <c:pt idx="22829">
                  <c:v>216000</c:v>
                </c:pt>
                <c:pt idx="22830">
                  <c:v>180000</c:v>
                </c:pt>
                <c:pt idx="22831">
                  <c:v>67500</c:v>
                </c:pt>
                <c:pt idx="22832">
                  <c:v>315000</c:v>
                </c:pt>
                <c:pt idx="22833">
                  <c:v>171000</c:v>
                </c:pt>
                <c:pt idx="22834">
                  <c:v>99000</c:v>
                </c:pt>
                <c:pt idx="22835">
                  <c:v>90000</c:v>
                </c:pt>
                <c:pt idx="22836">
                  <c:v>90000</c:v>
                </c:pt>
                <c:pt idx="22837">
                  <c:v>216000</c:v>
                </c:pt>
                <c:pt idx="22838">
                  <c:v>180000</c:v>
                </c:pt>
                <c:pt idx="22839">
                  <c:v>139500</c:v>
                </c:pt>
                <c:pt idx="22840">
                  <c:v>112500</c:v>
                </c:pt>
                <c:pt idx="22841">
                  <c:v>135000</c:v>
                </c:pt>
                <c:pt idx="22842">
                  <c:v>202500</c:v>
                </c:pt>
                <c:pt idx="22843">
                  <c:v>112500</c:v>
                </c:pt>
                <c:pt idx="22844">
                  <c:v>69750</c:v>
                </c:pt>
                <c:pt idx="22845">
                  <c:v>225000</c:v>
                </c:pt>
                <c:pt idx="22846">
                  <c:v>135000</c:v>
                </c:pt>
                <c:pt idx="22847">
                  <c:v>139500</c:v>
                </c:pt>
                <c:pt idx="22848">
                  <c:v>67500</c:v>
                </c:pt>
                <c:pt idx="22849">
                  <c:v>180000</c:v>
                </c:pt>
                <c:pt idx="22850">
                  <c:v>337500</c:v>
                </c:pt>
                <c:pt idx="22851">
                  <c:v>202500</c:v>
                </c:pt>
                <c:pt idx="22852">
                  <c:v>675000</c:v>
                </c:pt>
                <c:pt idx="22853">
                  <c:v>292500</c:v>
                </c:pt>
                <c:pt idx="22854">
                  <c:v>144000</c:v>
                </c:pt>
                <c:pt idx="22855">
                  <c:v>81000</c:v>
                </c:pt>
                <c:pt idx="22856">
                  <c:v>225000</c:v>
                </c:pt>
                <c:pt idx="22857">
                  <c:v>67500</c:v>
                </c:pt>
                <c:pt idx="22858">
                  <c:v>90000</c:v>
                </c:pt>
                <c:pt idx="22859">
                  <c:v>202500</c:v>
                </c:pt>
                <c:pt idx="22860">
                  <c:v>216000</c:v>
                </c:pt>
                <c:pt idx="22861">
                  <c:v>180000</c:v>
                </c:pt>
                <c:pt idx="22862">
                  <c:v>157500</c:v>
                </c:pt>
                <c:pt idx="22863">
                  <c:v>90000</c:v>
                </c:pt>
                <c:pt idx="22864">
                  <c:v>360000</c:v>
                </c:pt>
                <c:pt idx="22865">
                  <c:v>108000</c:v>
                </c:pt>
                <c:pt idx="22866">
                  <c:v>427500</c:v>
                </c:pt>
                <c:pt idx="22867">
                  <c:v>112500</c:v>
                </c:pt>
                <c:pt idx="22868">
                  <c:v>112500</c:v>
                </c:pt>
                <c:pt idx="22869">
                  <c:v>76500</c:v>
                </c:pt>
                <c:pt idx="22870">
                  <c:v>135000</c:v>
                </c:pt>
                <c:pt idx="22871">
                  <c:v>225000</c:v>
                </c:pt>
                <c:pt idx="22872">
                  <c:v>180000</c:v>
                </c:pt>
                <c:pt idx="22873">
                  <c:v>315000</c:v>
                </c:pt>
                <c:pt idx="22874">
                  <c:v>112500</c:v>
                </c:pt>
                <c:pt idx="22875">
                  <c:v>225000</c:v>
                </c:pt>
                <c:pt idx="22876">
                  <c:v>180000</c:v>
                </c:pt>
                <c:pt idx="22877">
                  <c:v>360000</c:v>
                </c:pt>
                <c:pt idx="22878">
                  <c:v>315000</c:v>
                </c:pt>
                <c:pt idx="22879">
                  <c:v>225000</c:v>
                </c:pt>
                <c:pt idx="22880">
                  <c:v>135000</c:v>
                </c:pt>
                <c:pt idx="22881">
                  <c:v>261000</c:v>
                </c:pt>
                <c:pt idx="22882">
                  <c:v>108000</c:v>
                </c:pt>
                <c:pt idx="22883">
                  <c:v>157500</c:v>
                </c:pt>
                <c:pt idx="22884">
                  <c:v>85500</c:v>
                </c:pt>
                <c:pt idx="22885">
                  <c:v>135000</c:v>
                </c:pt>
                <c:pt idx="22886">
                  <c:v>90000</c:v>
                </c:pt>
                <c:pt idx="22887">
                  <c:v>180000</c:v>
                </c:pt>
                <c:pt idx="22888">
                  <c:v>225000</c:v>
                </c:pt>
                <c:pt idx="22889">
                  <c:v>450000</c:v>
                </c:pt>
                <c:pt idx="22890">
                  <c:v>202500</c:v>
                </c:pt>
                <c:pt idx="22891">
                  <c:v>54000</c:v>
                </c:pt>
                <c:pt idx="22892">
                  <c:v>135000</c:v>
                </c:pt>
                <c:pt idx="22893">
                  <c:v>675000</c:v>
                </c:pt>
                <c:pt idx="22894">
                  <c:v>180000</c:v>
                </c:pt>
                <c:pt idx="22895">
                  <c:v>112500</c:v>
                </c:pt>
                <c:pt idx="22896">
                  <c:v>157500</c:v>
                </c:pt>
                <c:pt idx="22897">
                  <c:v>112500</c:v>
                </c:pt>
                <c:pt idx="22898">
                  <c:v>202500</c:v>
                </c:pt>
                <c:pt idx="22899">
                  <c:v>89100</c:v>
                </c:pt>
                <c:pt idx="22900">
                  <c:v>81000</c:v>
                </c:pt>
                <c:pt idx="22901">
                  <c:v>247500</c:v>
                </c:pt>
                <c:pt idx="22902">
                  <c:v>315000</c:v>
                </c:pt>
                <c:pt idx="22903">
                  <c:v>585000</c:v>
                </c:pt>
                <c:pt idx="22904">
                  <c:v>135000</c:v>
                </c:pt>
                <c:pt idx="22905">
                  <c:v>54000</c:v>
                </c:pt>
                <c:pt idx="22906">
                  <c:v>130500</c:v>
                </c:pt>
                <c:pt idx="22907">
                  <c:v>135000</c:v>
                </c:pt>
                <c:pt idx="22908">
                  <c:v>108000</c:v>
                </c:pt>
                <c:pt idx="22909">
                  <c:v>225000</c:v>
                </c:pt>
                <c:pt idx="22910">
                  <c:v>112500</c:v>
                </c:pt>
                <c:pt idx="22911">
                  <c:v>202500</c:v>
                </c:pt>
                <c:pt idx="22912">
                  <c:v>202500</c:v>
                </c:pt>
                <c:pt idx="22913">
                  <c:v>270000</c:v>
                </c:pt>
                <c:pt idx="22914">
                  <c:v>405000</c:v>
                </c:pt>
                <c:pt idx="22915">
                  <c:v>157500</c:v>
                </c:pt>
                <c:pt idx="22916">
                  <c:v>157500</c:v>
                </c:pt>
                <c:pt idx="22917">
                  <c:v>157500</c:v>
                </c:pt>
                <c:pt idx="22918">
                  <c:v>135000</c:v>
                </c:pt>
                <c:pt idx="22919">
                  <c:v>126000</c:v>
                </c:pt>
                <c:pt idx="22920">
                  <c:v>112500</c:v>
                </c:pt>
                <c:pt idx="22921">
                  <c:v>112500</c:v>
                </c:pt>
                <c:pt idx="22922">
                  <c:v>157500</c:v>
                </c:pt>
                <c:pt idx="22923">
                  <c:v>90000</c:v>
                </c:pt>
                <c:pt idx="22924">
                  <c:v>126000</c:v>
                </c:pt>
                <c:pt idx="22925">
                  <c:v>54000</c:v>
                </c:pt>
                <c:pt idx="22926">
                  <c:v>112500</c:v>
                </c:pt>
                <c:pt idx="22927">
                  <c:v>67500</c:v>
                </c:pt>
                <c:pt idx="22928">
                  <c:v>90000</c:v>
                </c:pt>
                <c:pt idx="22929">
                  <c:v>171000</c:v>
                </c:pt>
                <c:pt idx="22930">
                  <c:v>135000</c:v>
                </c:pt>
                <c:pt idx="22931">
                  <c:v>135000</c:v>
                </c:pt>
                <c:pt idx="22932">
                  <c:v>180000</c:v>
                </c:pt>
                <c:pt idx="22933">
                  <c:v>270000</c:v>
                </c:pt>
                <c:pt idx="22934">
                  <c:v>94500</c:v>
                </c:pt>
                <c:pt idx="22935">
                  <c:v>135000</c:v>
                </c:pt>
                <c:pt idx="22936">
                  <c:v>166500</c:v>
                </c:pt>
                <c:pt idx="22937">
                  <c:v>72000</c:v>
                </c:pt>
                <c:pt idx="22938">
                  <c:v>108000</c:v>
                </c:pt>
                <c:pt idx="22939">
                  <c:v>292500</c:v>
                </c:pt>
                <c:pt idx="22940">
                  <c:v>157500</c:v>
                </c:pt>
                <c:pt idx="22941">
                  <c:v>171000</c:v>
                </c:pt>
                <c:pt idx="22942">
                  <c:v>225000</c:v>
                </c:pt>
                <c:pt idx="22943">
                  <c:v>270000</c:v>
                </c:pt>
                <c:pt idx="22944">
                  <c:v>76500</c:v>
                </c:pt>
                <c:pt idx="22945">
                  <c:v>135000</c:v>
                </c:pt>
                <c:pt idx="22946">
                  <c:v>112500</c:v>
                </c:pt>
                <c:pt idx="22947">
                  <c:v>193500</c:v>
                </c:pt>
                <c:pt idx="22948">
                  <c:v>81000</c:v>
                </c:pt>
                <c:pt idx="22949">
                  <c:v>202500</c:v>
                </c:pt>
                <c:pt idx="22950">
                  <c:v>87750</c:v>
                </c:pt>
                <c:pt idx="22951">
                  <c:v>135000</c:v>
                </c:pt>
                <c:pt idx="22952">
                  <c:v>450000</c:v>
                </c:pt>
                <c:pt idx="22953">
                  <c:v>112500</c:v>
                </c:pt>
                <c:pt idx="22954">
                  <c:v>202500</c:v>
                </c:pt>
                <c:pt idx="22955">
                  <c:v>112500</c:v>
                </c:pt>
                <c:pt idx="22956">
                  <c:v>135000</c:v>
                </c:pt>
                <c:pt idx="22957">
                  <c:v>225000</c:v>
                </c:pt>
                <c:pt idx="22958">
                  <c:v>135000</c:v>
                </c:pt>
                <c:pt idx="22959">
                  <c:v>202500</c:v>
                </c:pt>
                <c:pt idx="22960">
                  <c:v>126000</c:v>
                </c:pt>
                <c:pt idx="22961">
                  <c:v>135000</c:v>
                </c:pt>
                <c:pt idx="22962">
                  <c:v>135000</c:v>
                </c:pt>
                <c:pt idx="22963">
                  <c:v>243000</c:v>
                </c:pt>
                <c:pt idx="22964">
                  <c:v>157500</c:v>
                </c:pt>
                <c:pt idx="22965">
                  <c:v>196200</c:v>
                </c:pt>
                <c:pt idx="22966">
                  <c:v>180000</c:v>
                </c:pt>
                <c:pt idx="22967">
                  <c:v>72000</c:v>
                </c:pt>
                <c:pt idx="22968">
                  <c:v>112500</c:v>
                </c:pt>
                <c:pt idx="22969">
                  <c:v>112500</c:v>
                </c:pt>
                <c:pt idx="22970">
                  <c:v>355500</c:v>
                </c:pt>
                <c:pt idx="22971">
                  <c:v>72000</c:v>
                </c:pt>
                <c:pt idx="22972">
                  <c:v>202500</c:v>
                </c:pt>
                <c:pt idx="22973">
                  <c:v>135000</c:v>
                </c:pt>
                <c:pt idx="22974">
                  <c:v>112500</c:v>
                </c:pt>
                <c:pt idx="22975">
                  <c:v>157500</c:v>
                </c:pt>
                <c:pt idx="22976">
                  <c:v>292500</c:v>
                </c:pt>
                <c:pt idx="22977">
                  <c:v>180000</c:v>
                </c:pt>
                <c:pt idx="22978">
                  <c:v>225000</c:v>
                </c:pt>
                <c:pt idx="22979">
                  <c:v>225000</c:v>
                </c:pt>
                <c:pt idx="22980">
                  <c:v>157500</c:v>
                </c:pt>
                <c:pt idx="22981">
                  <c:v>450000</c:v>
                </c:pt>
                <c:pt idx="22982">
                  <c:v>256500</c:v>
                </c:pt>
                <c:pt idx="22983">
                  <c:v>112500</c:v>
                </c:pt>
                <c:pt idx="22984">
                  <c:v>180000</c:v>
                </c:pt>
                <c:pt idx="22985">
                  <c:v>270000</c:v>
                </c:pt>
                <c:pt idx="22986">
                  <c:v>157500</c:v>
                </c:pt>
                <c:pt idx="22987">
                  <c:v>202500</c:v>
                </c:pt>
                <c:pt idx="22988">
                  <c:v>202500</c:v>
                </c:pt>
                <c:pt idx="22989">
                  <c:v>112500</c:v>
                </c:pt>
                <c:pt idx="22990">
                  <c:v>135000</c:v>
                </c:pt>
                <c:pt idx="22991">
                  <c:v>175500</c:v>
                </c:pt>
                <c:pt idx="22992">
                  <c:v>180000</c:v>
                </c:pt>
                <c:pt idx="22993">
                  <c:v>193500</c:v>
                </c:pt>
                <c:pt idx="22994">
                  <c:v>324000</c:v>
                </c:pt>
                <c:pt idx="22995">
                  <c:v>162000</c:v>
                </c:pt>
                <c:pt idx="22996">
                  <c:v>99000</c:v>
                </c:pt>
                <c:pt idx="22997">
                  <c:v>315000</c:v>
                </c:pt>
                <c:pt idx="22998">
                  <c:v>157500</c:v>
                </c:pt>
                <c:pt idx="22999">
                  <c:v>135000</c:v>
                </c:pt>
                <c:pt idx="23000">
                  <c:v>76500</c:v>
                </c:pt>
                <c:pt idx="23001">
                  <c:v>225000</c:v>
                </c:pt>
                <c:pt idx="23002">
                  <c:v>135000</c:v>
                </c:pt>
                <c:pt idx="23003">
                  <c:v>121500</c:v>
                </c:pt>
                <c:pt idx="23004">
                  <c:v>90000</c:v>
                </c:pt>
                <c:pt idx="23005">
                  <c:v>90000</c:v>
                </c:pt>
                <c:pt idx="23006">
                  <c:v>292500</c:v>
                </c:pt>
                <c:pt idx="23007">
                  <c:v>117000</c:v>
                </c:pt>
                <c:pt idx="23008">
                  <c:v>270000</c:v>
                </c:pt>
                <c:pt idx="23009">
                  <c:v>225000</c:v>
                </c:pt>
                <c:pt idx="23010">
                  <c:v>270000</c:v>
                </c:pt>
                <c:pt idx="23011">
                  <c:v>202500</c:v>
                </c:pt>
                <c:pt idx="23012">
                  <c:v>202500</c:v>
                </c:pt>
                <c:pt idx="23013">
                  <c:v>270000</c:v>
                </c:pt>
                <c:pt idx="23014">
                  <c:v>135000</c:v>
                </c:pt>
                <c:pt idx="23015">
                  <c:v>180000</c:v>
                </c:pt>
                <c:pt idx="23016">
                  <c:v>81000</c:v>
                </c:pt>
                <c:pt idx="23017">
                  <c:v>112500</c:v>
                </c:pt>
                <c:pt idx="23018">
                  <c:v>252000</c:v>
                </c:pt>
                <c:pt idx="23019">
                  <c:v>90000</c:v>
                </c:pt>
                <c:pt idx="23020">
                  <c:v>225000</c:v>
                </c:pt>
                <c:pt idx="23021">
                  <c:v>180000</c:v>
                </c:pt>
                <c:pt idx="23022">
                  <c:v>270000</c:v>
                </c:pt>
                <c:pt idx="23023">
                  <c:v>189000</c:v>
                </c:pt>
                <c:pt idx="23024">
                  <c:v>157500</c:v>
                </c:pt>
                <c:pt idx="23025">
                  <c:v>157500</c:v>
                </c:pt>
                <c:pt idx="23026">
                  <c:v>306000</c:v>
                </c:pt>
                <c:pt idx="23027">
                  <c:v>54000</c:v>
                </c:pt>
                <c:pt idx="23028">
                  <c:v>117000</c:v>
                </c:pt>
                <c:pt idx="23029">
                  <c:v>157500</c:v>
                </c:pt>
                <c:pt idx="23030">
                  <c:v>90000</c:v>
                </c:pt>
                <c:pt idx="23031">
                  <c:v>90000</c:v>
                </c:pt>
                <c:pt idx="23032">
                  <c:v>216000</c:v>
                </c:pt>
                <c:pt idx="23033">
                  <c:v>135000</c:v>
                </c:pt>
                <c:pt idx="23034">
                  <c:v>60750</c:v>
                </c:pt>
                <c:pt idx="23035">
                  <c:v>112500</c:v>
                </c:pt>
                <c:pt idx="23036">
                  <c:v>193500</c:v>
                </c:pt>
                <c:pt idx="23037">
                  <c:v>513000</c:v>
                </c:pt>
                <c:pt idx="23038">
                  <c:v>225000</c:v>
                </c:pt>
                <c:pt idx="23039">
                  <c:v>225000</c:v>
                </c:pt>
                <c:pt idx="23040">
                  <c:v>225000</c:v>
                </c:pt>
                <c:pt idx="23041">
                  <c:v>90000</c:v>
                </c:pt>
                <c:pt idx="23042">
                  <c:v>315000</c:v>
                </c:pt>
                <c:pt idx="23043">
                  <c:v>67500</c:v>
                </c:pt>
                <c:pt idx="23044">
                  <c:v>247500</c:v>
                </c:pt>
                <c:pt idx="23045">
                  <c:v>135000</c:v>
                </c:pt>
                <c:pt idx="23046">
                  <c:v>157500</c:v>
                </c:pt>
                <c:pt idx="23047">
                  <c:v>90000</c:v>
                </c:pt>
                <c:pt idx="23048">
                  <c:v>157500</c:v>
                </c:pt>
                <c:pt idx="23049">
                  <c:v>135000</c:v>
                </c:pt>
                <c:pt idx="23050">
                  <c:v>90000</c:v>
                </c:pt>
                <c:pt idx="23051">
                  <c:v>180000</c:v>
                </c:pt>
                <c:pt idx="23052">
                  <c:v>180000</c:v>
                </c:pt>
                <c:pt idx="23053">
                  <c:v>270000</c:v>
                </c:pt>
                <c:pt idx="23054">
                  <c:v>171000</c:v>
                </c:pt>
                <c:pt idx="23055">
                  <c:v>85500</c:v>
                </c:pt>
                <c:pt idx="23056">
                  <c:v>225000</c:v>
                </c:pt>
                <c:pt idx="23057">
                  <c:v>202500</c:v>
                </c:pt>
                <c:pt idx="23058">
                  <c:v>135000</c:v>
                </c:pt>
                <c:pt idx="23059">
                  <c:v>90000</c:v>
                </c:pt>
                <c:pt idx="23060">
                  <c:v>135000</c:v>
                </c:pt>
                <c:pt idx="23061">
                  <c:v>225000</c:v>
                </c:pt>
                <c:pt idx="23062">
                  <c:v>126000</c:v>
                </c:pt>
                <c:pt idx="23063">
                  <c:v>121500</c:v>
                </c:pt>
                <c:pt idx="23064">
                  <c:v>180000</c:v>
                </c:pt>
                <c:pt idx="23065">
                  <c:v>108000</c:v>
                </c:pt>
                <c:pt idx="23066">
                  <c:v>67500</c:v>
                </c:pt>
                <c:pt idx="23067">
                  <c:v>90000</c:v>
                </c:pt>
                <c:pt idx="23068">
                  <c:v>225000</c:v>
                </c:pt>
                <c:pt idx="23069">
                  <c:v>135000</c:v>
                </c:pt>
                <c:pt idx="23070">
                  <c:v>382500</c:v>
                </c:pt>
                <c:pt idx="23071">
                  <c:v>54000</c:v>
                </c:pt>
                <c:pt idx="23072">
                  <c:v>90000</c:v>
                </c:pt>
                <c:pt idx="23073">
                  <c:v>337500</c:v>
                </c:pt>
                <c:pt idx="23074">
                  <c:v>90000</c:v>
                </c:pt>
                <c:pt idx="23075">
                  <c:v>157500</c:v>
                </c:pt>
                <c:pt idx="23076">
                  <c:v>193500</c:v>
                </c:pt>
                <c:pt idx="23077">
                  <c:v>112500</c:v>
                </c:pt>
                <c:pt idx="23078">
                  <c:v>157500</c:v>
                </c:pt>
                <c:pt idx="23079">
                  <c:v>157500</c:v>
                </c:pt>
                <c:pt idx="23080">
                  <c:v>135000</c:v>
                </c:pt>
                <c:pt idx="23081">
                  <c:v>157500</c:v>
                </c:pt>
                <c:pt idx="23082">
                  <c:v>135000</c:v>
                </c:pt>
                <c:pt idx="23083">
                  <c:v>72000</c:v>
                </c:pt>
                <c:pt idx="23084">
                  <c:v>162000</c:v>
                </c:pt>
                <c:pt idx="23085">
                  <c:v>135000</c:v>
                </c:pt>
                <c:pt idx="23086">
                  <c:v>112500</c:v>
                </c:pt>
                <c:pt idx="23087">
                  <c:v>67500</c:v>
                </c:pt>
                <c:pt idx="23088">
                  <c:v>202500</c:v>
                </c:pt>
                <c:pt idx="23089">
                  <c:v>202500</c:v>
                </c:pt>
                <c:pt idx="23090">
                  <c:v>225000</c:v>
                </c:pt>
                <c:pt idx="23091">
                  <c:v>112500</c:v>
                </c:pt>
                <c:pt idx="23092">
                  <c:v>441000</c:v>
                </c:pt>
                <c:pt idx="23093">
                  <c:v>148500</c:v>
                </c:pt>
                <c:pt idx="23094">
                  <c:v>157500</c:v>
                </c:pt>
                <c:pt idx="23095">
                  <c:v>180000</c:v>
                </c:pt>
                <c:pt idx="23096">
                  <c:v>180000</c:v>
                </c:pt>
                <c:pt idx="23097">
                  <c:v>49500</c:v>
                </c:pt>
                <c:pt idx="23098">
                  <c:v>180000</c:v>
                </c:pt>
                <c:pt idx="23099">
                  <c:v>279000</c:v>
                </c:pt>
                <c:pt idx="23100">
                  <c:v>225000</c:v>
                </c:pt>
                <c:pt idx="23101">
                  <c:v>90000</c:v>
                </c:pt>
                <c:pt idx="23102">
                  <c:v>40500</c:v>
                </c:pt>
                <c:pt idx="23103">
                  <c:v>202500</c:v>
                </c:pt>
                <c:pt idx="23104">
                  <c:v>180000</c:v>
                </c:pt>
                <c:pt idx="23105">
                  <c:v>180000</c:v>
                </c:pt>
                <c:pt idx="23106">
                  <c:v>135000</c:v>
                </c:pt>
                <c:pt idx="23107">
                  <c:v>162000</c:v>
                </c:pt>
                <c:pt idx="23108">
                  <c:v>202500</c:v>
                </c:pt>
                <c:pt idx="23109">
                  <c:v>135000</c:v>
                </c:pt>
                <c:pt idx="23110">
                  <c:v>261000</c:v>
                </c:pt>
                <c:pt idx="23111">
                  <c:v>450000</c:v>
                </c:pt>
                <c:pt idx="23112">
                  <c:v>270000</c:v>
                </c:pt>
                <c:pt idx="23113">
                  <c:v>135000</c:v>
                </c:pt>
                <c:pt idx="23114">
                  <c:v>270000</c:v>
                </c:pt>
                <c:pt idx="23115">
                  <c:v>90000</c:v>
                </c:pt>
                <c:pt idx="23116">
                  <c:v>180000</c:v>
                </c:pt>
                <c:pt idx="23117">
                  <c:v>90000</c:v>
                </c:pt>
                <c:pt idx="23118">
                  <c:v>225000</c:v>
                </c:pt>
                <c:pt idx="23119">
                  <c:v>292500</c:v>
                </c:pt>
                <c:pt idx="23120">
                  <c:v>112500</c:v>
                </c:pt>
                <c:pt idx="23121">
                  <c:v>270000</c:v>
                </c:pt>
                <c:pt idx="23122">
                  <c:v>360000</c:v>
                </c:pt>
                <c:pt idx="23123">
                  <c:v>112500</c:v>
                </c:pt>
                <c:pt idx="23124">
                  <c:v>112500</c:v>
                </c:pt>
                <c:pt idx="23125">
                  <c:v>405000</c:v>
                </c:pt>
                <c:pt idx="23126">
                  <c:v>90000</c:v>
                </c:pt>
                <c:pt idx="23127">
                  <c:v>135000</c:v>
                </c:pt>
                <c:pt idx="23128">
                  <c:v>135000</c:v>
                </c:pt>
                <c:pt idx="23129">
                  <c:v>121500</c:v>
                </c:pt>
                <c:pt idx="23130">
                  <c:v>36000</c:v>
                </c:pt>
                <c:pt idx="23131">
                  <c:v>180000</c:v>
                </c:pt>
                <c:pt idx="23132">
                  <c:v>157500</c:v>
                </c:pt>
                <c:pt idx="23133">
                  <c:v>112500</c:v>
                </c:pt>
                <c:pt idx="23134">
                  <c:v>130500</c:v>
                </c:pt>
                <c:pt idx="23135">
                  <c:v>450000</c:v>
                </c:pt>
                <c:pt idx="23136">
                  <c:v>103500</c:v>
                </c:pt>
                <c:pt idx="23137">
                  <c:v>135000</c:v>
                </c:pt>
                <c:pt idx="23138">
                  <c:v>90000</c:v>
                </c:pt>
                <c:pt idx="23139">
                  <c:v>135000</c:v>
                </c:pt>
                <c:pt idx="23140">
                  <c:v>135000</c:v>
                </c:pt>
                <c:pt idx="23141">
                  <c:v>157500</c:v>
                </c:pt>
                <c:pt idx="23142">
                  <c:v>67500</c:v>
                </c:pt>
                <c:pt idx="23143">
                  <c:v>157500</c:v>
                </c:pt>
                <c:pt idx="23144">
                  <c:v>180000</c:v>
                </c:pt>
                <c:pt idx="23145">
                  <c:v>157500</c:v>
                </c:pt>
                <c:pt idx="23146">
                  <c:v>180000</c:v>
                </c:pt>
                <c:pt idx="23147">
                  <c:v>292500</c:v>
                </c:pt>
                <c:pt idx="23148">
                  <c:v>112500</c:v>
                </c:pt>
                <c:pt idx="23149">
                  <c:v>103500</c:v>
                </c:pt>
                <c:pt idx="23150">
                  <c:v>225000</c:v>
                </c:pt>
                <c:pt idx="23151">
                  <c:v>225000</c:v>
                </c:pt>
                <c:pt idx="23152">
                  <c:v>230400</c:v>
                </c:pt>
                <c:pt idx="23153">
                  <c:v>157500</c:v>
                </c:pt>
                <c:pt idx="23154">
                  <c:v>225000</c:v>
                </c:pt>
                <c:pt idx="23155">
                  <c:v>270000</c:v>
                </c:pt>
                <c:pt idx="23156">
                  <c:v>112500</c:v>
                </c:pt>
                <c:pt idx="23157">
                  <c:v>450000</c:v>
                </c:pt>
                <c:pt idx="23158">
                  <c:v>180000</c:v>
                </c:pt>
                <c:pt idx="23159">
                  <c:v>243000</c:v>
                </c:pt>
                <c:pt idx="23160">
                  <c:v>270000</c:v>
                </c:pt>
                <c:pt idx="23161">
                  <c:v>90000</c:v>
                </c:pt>
                <c:pt idx="23162">
                  <c:v>157500</c:v>
                </c:pt>
                <c:pt idx="23163">
                  <c:v>99000</c:v>
                </c:pt>
                <c:pt idx="23164">
                  <c:v>337500</c:v>
                </c:pt>
                <c:pt idx="23165">
                  <c:v>202500</c:v>
                </c:pt>
                <c:pt idx="23166">
                  <c:v>202500</c:v>
                </c:pt>
                <c:pt idx="23167">
                  <c:v>130662</c:v>
                </c:pt>
                <c:pt idx="23168">
                  <c:v>157500</c:v>
                </c:pt>
                <c:pt idx="23169">
                  <c:v>76500</c:v>
                </c:pt>
                <c:pt idx="23170">
                  <c:v>103500</c:v>
                </c:pt>
                <c:pt idx="23171">
                  <c:v>135000</c:v>
                </c:pt>
                <c:pt idx="23172">
                  <c:v>90000</c:v>
                </c:pt>
                <c:pt idx="23173">
                  <c:v>157500</c:v>
                </c:pt>
                <c:pt idx="23174">
                  <c:v>216000</c:v>
                </c:pt>
                <c:pt idx="23175">
                  <c:v>225000</c:v>
                </c:pt>
                <c:pt idx="23176">
                  <c:v>450000</c:v>
                </c:pt>
                <c:pt idx="23177">
                  <c:v>180000</c:v>
                </c:pt>
                <c:pt idx="23178">
                  <c:v>360000</c:v>
                </c:pt>
                <c:pt idx="23179">
                  <c:v>180000</c:v>
                </c:pt>
                <c:pt idx="23180">
                  <c:v>112500</c:v>
                </c:pt>
                <c:pt idx="23181">
                  <c:v>144000</c:v>
                </c:pt>
                <c:pt idx="23182">
                  <c:v>135000</c:v>
                </c:pt>
                <c:pt idx="23183">
                  <c:v>135000</c:v>
                </c:pt>
                <c:pt idx="23184">
                  <c:v>90000</c:v>
                </c:pt>
                <c:pt idx="23185">
                  <c:v>270000</c:v>
                </c:pt>
                <c:pt idx="23186">
                  <c:v>135000</c:v>
                </c:pt>
                <c:pt idx="23187">
                  <c:v>99000</c:v>
                </c:pt>
                <c:pt idx="23188">
                  <c:v>157500</c:v>
                </c:pt>
                <c:pt idx="23189">
                  <c:v>292500</c:v>
                </c:pt>
                <c:pt idx="23190">
                  <c:v>47250</c:v>
                </c:pt>
                <c:pt idx="23191">
                  <c:v>153000</c:v>
                </c:pt>
                <c:pt idx="23192">
                  <c:v>180000</c:v>
                </c:pt>
                <c:pt idx="23193">
                  <c:v>270000</c:v>
                </c:pt>
                <c:pt idx="23194">
                  <c:v>225000</c:v>
                </c:pt>
                <c:pt idx="23195">
                  <c:v>225000</c:v>
                </c:pt>
                <c:pt idx="23196">
                  <c:v>90000</c:v>
                </c:pt>
                <c:pt idx="23197">
                  <c:v>270000</c:v>
                </c:pt>
                <c:pt idx="23198">
                  <c:v>157500</c:v>
                </c:pt>
                <c:pt idx="23199">
                  <c:v>67500</c:v>
                </c:pt>
                <c:pt idx="23200">
                  <c:v>76500</c:v>
                </c:pt>
                <c:pt idx="23201">
                  <c:v>121500</c:v>
                </c:pt>
                <c:pt idx="23202">
                  <c:v>157500</c:v>
                </c:pt>
                <c:pt idx="23203">
                  <c:v>405000</c:v>
                </c:pt>
                <c:pt idx="23204">
                  <c:v>135000</c:v>
                </c:pt>
                <c:pt idx="23205">
                  <c:v>76500</c:v>
                </c:pt>
                <c:pt idx="23206">
                  <c:v>225000</c:v>
                </c:pt>
                <c:pt idx="23207">
                  <c:v>81000</c:v>
                </c:pt>
                <c:pt idx="23208">
                  <c:v>112500</c:v>
                </c:pt>
                <c:pt idx="23209">
                  <c:v>112500</c:v>
                </c:pt>
                <c:pt idx="23210">
                  <c:v>81000</c:v>
                </c:pt>
                <c:pt idx="23211">
                  <c:v>45000</c:v>
                </c:pt>
                <c:pt idx="23212">
                  <c:v>157500</c:v>
                </c:pt>
                <c:pt idx="23213">
                  <c:v>67500</c:v>
                </c:pt>
                <c:pt idx="23214">
                  <c:v>157500</c:v>
                </c:pt>
                <c:pt idx="23215">
                  <c:v>270000</c:v>
                </c:pt>
                <c:pt idx="23216">
                  <c:v>90000</c:v>
                </c:pt>
                <c:pt idx="23217">
                  <c:v>265500</c:v>
                </c:pt>
                <c:pt idx="23218">
                  <c:v>112500</c:v>
                </c:pt>
                <c:pt idx="23219">
                  <c:v>315000</c:v>
                </c:pt>
                <c:pt idx="23220">
                  <c:v>67500</c:v>
                </c:pt>
                <c:pt idx="23221">
                  <c:v>184500</c:v>
                </c:pt>
                <c:pt idx="23222">
                  <c:v>157500</c:v>
                </c:pt>
                <c:pt idx="23223">
                  <c:v>315000</c:v>
                </c:pt>
                <c:pt idx="23224">
                  <c:v>315000</c:v>
                </c:pt>
                <c:pt idx="23225">
                  <c:v>211500</c:v>
                </c:pt>
                <c:pt idx="23226">
                  <c:v>112500</c:v>
                </c:pt>
                <c:pt idx="23227">
                  <c:v>90000</c:v>
                </c:pt>
                <c:pt idx="23228">
                  <c:v>225000</c:v>
                </c:pt>
                <c:pt idx="23229">
                  <c:v>157500</c:v>
                </c:pt>
                <c:pt idx="23230">
                  <c:v>157500</c:v>
                </c:pt>
                <c:pt idx="23231">
                  <c:v>121500</c:v>
                </c:pt>
                <c:pt idx="23232">
                  <c:v>81000</c:v>
                </c:pt>
                <c:pt idx="23233">
                  <c:v>121500</c:v>
                </c:pt>
                <c:pt idx="23234">
                  <c:v>225000</c:v>
                </c:pt>
                <c:pt idx="23235">
                  <c:v>180000</c:v>
                </c:pt>
                <c:pt idx="23236">
                  <c:v>144000</c:v>
                </c:pt>
                <c:pt idx="23237">
                  <c:v>202500</c:v>
                </c:pt>
                <c:pt idx="23238">
                  <c:v>135000</c:v>
                </c:pt>
                <c:pt idx="23239">
                  <c:v>94500</c:v>
                </c:pt>
                <c:pt idx="23240">
                  <c:v>45000</c:v>
                </c:pt>
                <c:pt idx="23241">
                  <c:v>315000</c:v>
                </c:pt>
                <c:pt idx="23242">
                  <c:v>90000</c:v>
                </c:pt>
                <c:pt idx="23243">
                  <c:v>202500</c:v>
                </c:pt>
                <c:pt idx="23244">
                  <c:v>256500</c:v>
                </c:pt>
                <c:pt idx="23245">
                  <c:v>112500</c:v>
                </c:pt>
                <c:pt idx="23246">
                  <c:v>360000</c:v>
                </c:pt>
                <c:pt idx="23247">
                  <c:v>90000</c:v>
                </c:pt>
                <c:pt idx="23248">
                  <c:v>81000</c:v>
                </c:pt>
                <c:pt idx="23249">
                  <c:v>103500</c:v>
                </c:pt>
                <c:pt idx="23250">
                  <c:v>225000</c:v>
                </c:pt>
                <c:pt idx="23251">
                  <c:v>157500</c:v>
                </c:pt>
                <c:pt idx="23252">
                  <c:v>202500</c:v>
                </c:pt>
                <c:pt idx="23253">
                  <c:v>225000</c:v>
                </c:pt>
                <c:pt idx="23254">
                  <c:v>135000</c:v>
                </c:pt>
                <c:pt idx="23255">
                  <c:v>225000</c:v>
                </c:pt>
                <c:pt idx="23256">
                  <c:v>157500</c:v>
                </c:pt>
                <c:pt idx="23257">
                  <c:v>121500</c:v>
                </c:pt>
                <c:pt idx="23258">
                  <c:v>315000</c:v>
                </c:pt>
                <c:pt idx="23259">
                  <c:v>99000</c:v>
                </c:pt>
                <c:pt idx="23260">
                  <c:v>157500</c:v>
                </c:pt>
                <c:pt idx="23261">
                  <c:v>225000</c:v>
                </c:pt>
                <c:pt idx="23262">
                  <c:v>238500</c:v>
                </c:pt>
                <c:pt idx="23263">
                  <c:v>292500</c:v>
                </c:pt>
                <c:pt idx="23264">
                  <c:v>162000</c:v>
                </c:pt>
                <c:pt idx="23265">
                  <c:v>180000</c:v>
                </c:pt>
                <c:pt idx="23266">
                  <c:v>202500</c:v>
                </c:pt>
                <c:pt idx="23267">
                  <c:v>175500</c:v>
                </c:pt>
                <c:pt idx="23268">
                  <c:v>225000</c:v>
                </c:pt>
                <c:pt idx="23269">
                  <c:v>45000</c:v>
                </c:pt>
                <c:pt idx="23270">
                  <c:v>112500</c:v>
                </c:pt>
                <c:pt idx="23271">
                  <c:v>135000</c:v>
                </c:pt>
                <c:pt idx="23272">
                  <c:v>135000</c:v>
                </c:pt>
                <c:pt idx="23273">
                  <c:v>202500</c:v>
                </c:pt>
                <c:pt idx="23274">
                  <c:v>120150</c:v>
                </c:pt>
                <c:pt idx="23275">
                  <c:v>157500</c:v>
                </c:pt>
                <c:pt idx="23276">
                  <c:v>135000</c:v>
                </c:pt>
                <c:pt idx="23277">
                  <c:v>180000</c:v>
                </c:pt>
                <c:pt idx="23278">
                  <c:v>157500</c:v>
                </c:pt>
                <c:pt idx="23279">
                  <c:v>180000</c:v>
                </c:pt>
                <c:pt idx="23280">
                  <c:v>135000</c:v>
                </c:pt>
                <c:pt idx="23281">
                  <c:v>360000</c:v>
                </c:pt>
                <c:pt idx="23282">
                  <c:v>225000</c:v>
                </c:pt>
                <c:pt idx="23283">
                  <c:v>112500</c:v>
                </c:pt>
                <c:pt idx="23284">
                  <c:v>202500</c:v>
                </c:pt>
                <c:pt idx="23285">
                  <c:v>67500</c:v>
                </c:pt>
                <c:pt idx="23286">
                  <c:v>270000</c:v>
                </c:pt>
                <c:pt idx="23287">
                  <c:v>675000</c:v>
                </c:pt>
                <c:pt idx="23288">
                  <c:v>90000</c:v>
                </c:pt>
                <c:pt idx="23289">
                  <c:v>157500</c:v>
                </c:pt>
                <c:pt idx="23290">
                  <c:v>202500</c:v>
                </c:pt>
                <c:pt idx="23291">
                  <c:v>157500</c:v>
                </c:pt>
                <c:pt idx="23292">
                  <c:v>52650</c:v>
                </c:pt>
                <c:pt idx="23293">
                  <c:v>292500</c:v>
                </c:pt>
                <c:pt idx="23294">
                  <c:v>405000</c:v>
                </c:pt>
                <c:pt idx="23295">
                  <c:v>180000</c:v>
                </c:pt>
                <c:pt idx="23296">
                  <c:v>180000</c:v>
                </c:pt>
                <c:pt idx="23297">
                  <c:v>450000</c:v>
                </c:pt>
                <c:pt idx="23298">
                  <c:v>157500</c:v>
                </c:pt>
                <c:pt idx="23299">
                  <c:v>180000</c:v>
                </c:pt>
                <c:pt idx="23300">
                  <c:v>270000</c:v>
                </c:pt>
                <c:pt idx="23301">
                  <c:v>216000</c:v>
                </c:pt>
                <c:pt idx="23302">
                  <c:v>180000</c:v>
                </c:pt>
                <c:pt idx="23303">
                  <c:v>157500</c:v>
                </c:pt>
                <c:pt idx="23304">
                  <c:v>135000</c:v>
                </c:pt>
                <c:pt idx="23305">
                  <c:v>90000</c:v>
                </c:pt>
                <c:pt idx="23306">
                  <c:v>99000</c:v>
                </c:pt>
                <c:pt idx="23307">
                  <c:v>135000</c:v>
                </c:pt>
                <c:pt idx="23308">
                  <c:v>270000</c:v>
                </c:pt>
                <c:pt idx="23309">
                  <c:v>225000</c:v>
                </c:pt>
                <c:pt idx="23310">
                  <c:v>58500</c:v>
                </c:pt>
                <c:pt idx="23311">
                  <c:v>157500</c:v>
                </c:pt>
                <c:pt idx="23312">
                  <c:v>180000</c:v>
                </c:pt>
                <c:pt idx="23313">
                  <c:v>105750</c:v>
                </c:pt>
                <c:pt idx="23314">
                  <c:v>333000</c:v>
                </c:pt>
                <c:pt idx="23315">
                  <c:v>157500</c:v>
                </c:pt>
                <c:pt idx="23316">
                  <c:v>112500</c:v>
                </c:pt>
                <c:pt idx="23317">
                  <c:v>144000</c:v>
                </c:pt>
                <c:pt idx="23318">
                  <c:v>225000</c:v>
                </c:pt>
                <c:pt idx="23319">
                  <c:v>112500</c:v>
                </c:pt>
                <c:pt idx="23320">
                  <c:v>225000</c:v>
                </c:pt>
                <c:pt idx="23321">
                  <c:v>85500</c:v>
                </c:pt>
                <c:pt idx="23322">
                  <c:v>112500</c:v>
                </c:pt>
                <c:pt idx="23323">
                  <c:v>211500</c:v>
                </c:pt>
                <c:pt idx="23324">
                  <c:v>315000</c:v>
                </c:pt>
                <c:pt idx="23325">
                  <c:v>135000</c:v>
                </c:pt>
                <c:pt idx="23326">
                  <c:v>90000</c:v>
                </c:pt>
                <c:pt idx="23327">
                  <c:v>112500</c:v>
                </c:pt>
                <c:pt idx="23328">
                  <c:v>99000</c:v>
                </c:pt>
                <c:pt idx="23329">
                  <c:v>112500</c:v>
                </c:pt>
                <c:pt idx="23330">
                  <c:v>67500</c:v>
                </c:pt>
                <c:pt idx="23331">
                  <c:v>180000</c:v>
                </c:pt>
                <c:pt idx="23332">
                  <c:v>202500</c:v>
                </c:pt>
                <c:pt idx="23333">
                  <c:v>189000</c:v>
                </c:pt>
                <c:pt idx="23334">
                  <c:v>90000</c:v>
                </c:pt>
                <c:pt idx="23335">
                  <c:v>126000</c:v>
                </c:pt>
                <c:pt idx="23336">
                  <c:v>202500</c:v>
                </c:pt>
                <c:pt idx="23337">
                  <c:v>90000</c:v>
                </c:pt>
                <c:pt idx="23338">
                  <c:v>157500</c:v>
                </c:pt>
                <c:pt idx="23339">
                  <c:v>180000</c:v>
                </c:pt>
                <c:pt idx="23340">
                  <c:v>225000</c:v>
                </c:pt>
                <c:pt idx="23341">
                  <c:v>135000</c:v>
                </c:pt>
                <c:pt idx="23342">
                  <c:v>225000</c:v>
                </c:pt>
                <c:pt idx="23343">
                  <c:v>225000</c:v>
                </c:pt>
                <c:pt idx="23344">
                  <c:v>90000</c:v>
                </c:pt>
                <c:pt idx="23345">
                  <c:v>292500</c:v>
                </c:pt>
                <c:pt idx="23346">
                  <c:v>247500</c:v>
                </c:pt>
                <c:pt idx="23347">
                  <c:v>225000</c:v>
                </c:pt>
                <c:pt idx="23348">
                  <c:v>76500</c:v>
                </c:pt>
                <c:pt idx="23349">
                  <c:v>144000</c:v>
                </c:pt>
                <c:pt idx="23350">
                  <c:v>67500</c:v>
                </c:pt>
                <c:pt idx="23351">
                  <c:v>90000</c:v>
                </c:pt>
                <c:pt idx="23352">
                  <c:v>135000</c:v>
                </c:pt>
                <c:pt idx="23353">
                  <c:v>45000</c:v>
                </c:pt>
                <c:pt idx="23354">
                  <c:v>112500</c:v>
                </c:pt>
                <c:pt idx="23355">
                  <c:v>189000</c:v>
                </c:pt>
                <c:pt idx="23356">
                  <c:v>135000</c:v>
                </c:pt>
                <c:pt idx="23357">
                  <c:v>135000</c:v>
                </c:pt>
                <c:pt idx="23358">
                  <c:v>90000</c:v>
                </c:pt>
                <c:pt idx="23359">
                  <c:v>108000</c:v>
                </c:pt>
                <c:pt idx="23360">
                  <c:v>360000</c:v>
                </c:pt>
                <c:pt idx="23361">
                  <c:v>67500</c:v>
                </c:pt>
                <c:pt idx="23362">
                  <c:v>382500</c:v>
                </c:pt>
                <c:pt idx="23363">
                  <c:v>135000</c:v>
                </c:pt>
                <c:pt idx="23364">
                  <c:v>189000</c:v>
                </c:pt>
                <c:pt idx="23365">
                  <c:v>162000</c:v>
                </c:pt>
                <c:pt idx="23366">
                  <c:v>193500</c:v>
                </c:pt>
                <c:pt idx="23367">
                  <c:v>112500</c:v>
                </c:pt>
                <c:pt idx="23368">
                  <c:v>216000</c:v>
                </c:pt>
                <c:pt idx="23369">
                  <c:v>135000</c:v>
                </c:pt>
                <c:pt idx="23370">
                  <c:v>204025.5</c:v>
                </c:pt>
                <c:pt idx="23371">
                  <c:v>112500</c:v>
                </c:pt>
                <c:pt idx="23372">
                  <c:v>157500</c:v>
                </c:pt>
                <c:pt idx="23373">
                  <c:v>315000</c:v>
                </c:pt>
                <c:pt idx="23374">
                  <c:v>225000</c:v>
                </c:pt>
                <c:pt idx="23375">
                  <c:v>135000</c:v>
                </c:pt>
                <c:pt idx="23376">
                  <c:v>81000</c:v>
                </c:pt>
                <c:pt idx="23377">
                  <c:v>157500</c:v>
                </c:pt>
                <c:pt idx="23378">
                  <c:v>245700</c:v>
                </c:pt>
                <c:pt idx="23379">
                  <c:v>315000</c:v>
                </c:pt>
                <c:pt idx="23380">
                  <c:v>112500</c:v>
                </c:pt>
                <c:pt idx="23381">
                  <c:v>270000</c:v>
                </c:pt>
                <c:pt idx="23382">
                  <c:v>31500</c:v>
                </c:pt>
                <c:pt idx="23383">
                  <c:v>180000</c:v>
                </c:pt>
                <c:pt idx="23384">
                  <c:v>54000</c:v>
                </c:pt>
                <c:pt idx="23385">
                  <c:v>135000</c:v>
                </c:pt>
                <c:pt idx="23386">
                  <c:v>90000</c:v>
                </c:pt>
                <c:pt idx="23387">
                  <c:v>202500</c:v>
                </c:pt>
                <c:pt idx="23388">
                  <c:v>72000</c:v>
                </c:pt>
                <c:pt idx="23389">
                  <c:v>166500</c:v>
                </c:pt>
                <c:pt idx="23390">
                  <c:v>360000</c:v>
                </c:pt>
                <c:pt idx="23391">
                  <c:v>90000</c:v>
                </c:pt>
                <c:pt idx="23392">
                  <c:v>360000</c:v>
                </c:pt>
                <c:pt idx="23393">
                  <c:v>63000</c:v>
                </c:pt>
                <c:pt idx="23394">
                  <c:v>180000</c:v>
                </c:pt>
                <c:pt idx="23395">
                  <c:v>76500</c:v>
                </c:pt>
                <c:pt idx="23396">
                  <c:v>135000</c:v>
                </c:pt>
                <c:pt idx="23397">
                  <c:v>193500</c:v>
                </c:pt>
                <c:pt idx="23398">
                  <c:v>112500</c:v>
                </c:pt>
                <c:pt idx="23399">
                  <c:v>157500</c:v>
                </c:pt>
                <c:pt idx="23400">
                  <c:v>180000</c:v>
                </c:pt>
                <c:pt idx="23401">
                  <c:v>225000</c:v>
                </c:pt>
                <c:pt idx="23402">
                  <c:v>225000</c:v>
                </c:pt>
                <c:pt idx="23403">
                  <c:v>144000</c:v>
                </c:pt>
                <c:pt idx="23404">
                  <c:v>135000</c:v>
                </c:pt>
                <c:pt idx="23405">
                  <c:v>90000</c:v>
                </c:pt>
                <c:pt idx="23406">
                  <c:v>157500</c:v>
                </c:pt>
                <c:pt idx="23407">
                  <c:v>202500</c:v>
                </c:pt>
                <c:pt idx="23408">
                  <c:v>135000</c:v>
                </c:pt>
                <c:pt idx="23409">
                  <c:v>119250</c:v>
                </c:pt>
                <c:pt idx="23410">
                  <c:v>139500</c:v>
                </c:pt>
                <c:pt idx="23411">
                  <c:v>67500</c:v>
                </c:pt>
                <c:pt idx="23412">
                  <c:v>180000</c:v>
                </c:pt>
                <c:pt idx="23413">
                  <c:v>157500</c:v>
                </c:pt>
                <c:pt idx="23414">
                  <c:v>450225</c:v>
                </c:pt>
                <c:pt idx="23415">
                  <c:v>270000</c:v>
                </c:pt>
                <c:pt idx="23416">
                  <c:v>189000</c:v>
                </c:pt>
                <c:pt idx="23417">
                  <c:v>135000</c:v>
                </c:pt>
                <c:pt idx="23418">
                  <c:v>112500</c:v>
                </c:pt>
                <c:pt idx="23419">
                  <c:v>270000</c:v>
                </c:pt>
                <c:pt idx="23420">
                  <c:v>112500</c:v>
                </c:pt>
                <c:pt idx="23421">
                  <c:v>157500</c:v>
                </c:pt>
                <c:pt idx="23422">
                  <c:v>135000</c:v>
                </c:pt>
                <c:pt idx="23423">
                  <c:v>49500</c:v>
                </c:pt>
                <c:pt idx="23424">
                  <c:v>180000</c:v>
                </c:pt>
                <c:pt idx="23425">
                  <c:v>157500</c:v>
                </c:pt>
                <c:pt idx="23426">
                  <c:v>112500</c:v>
                </c:pt>
                <c:pt idx="23427">
                  <c:v>202500</c:v>
                </c:pt>
                <c:pt idx="23428">
                  <c:v>225000</c:v>
                </c:pt>
                <c:pt idx="23429">
                  <c:v>315000</c:v>
                </c:pt>
                <c:pt idx="23430">
                  <c:v>180000</c:v>
                </c:pt>
                <c:pt idx="23431">
                  <c:v>180000</c:v>
                </c:pt>
                <c:pt idx="23432">
                  <c:v>103500</c:v>
                </c:pt>
                <c:pt idx="23433">
                  <c:v>135000</c:v>
                </c:pt>
                <c:pt idx="23434">
                  <c:v>360000</c:v>
                </c:pt>
                <c:pt idx="23435">
                  <c:v>180000</c:v>
                </c:pt>
                <c:pt idx="23436">
                  <c:v>180000</c:v>
                </c:pt>
                <c:pt idx="23437">
                  <c:v>180000</c:v>
                </c:pt>
                <c:pt idx="23438">
                  <c:v>135000</c:v>
                </c:pt>
                <c:pt idx="23439">
                  <c:v>202500</c:v>
                </c:pt>
                <c:pt idx="23440">
                  <c:v>45000</c:v>
                </c:pt>
                <c:pt idx="23441">
                  <c:v>112500</c:v>
                </c:pt>
                <c:pt idx="23442">
                  <c:v>225000</c:v>
                </c:pt>
                <c:pt idx="23443">
                  <c:v>135000</c:v>
                </c:pt>
                <c:pt idx="23444">
                  <c:v>49500</c:v>
                </c:pt>
                <c:pt idx="23445">
                  <c:v>67500</c:v>
                </c:pt>
                <c:pt idx="23446">
                  <c:v>90000</c:v>
                </c:pt>
                <c:pt idx="23447">
                  <c:v>225000</c:v>
                </c:pt>
                <c:pt idx="23448">
                  <c:v>121500</c:v>
                </c:pt>
                <c:pt idx="23449">
                  <c:v>162000</c:v>
                </c:pt>
                <c:pt idx="23450">
                  <c:v>67500</c:v>
                </c:pt>
                <c:pt idx="23451">
                  <c:v>99000</c:v>
                </c:pt>
                <c:pt idx="23452">
                  <c:v>157500</c:v>
                </c:pt>
                <c:pt idx="23453">
                  <c:v>225000</c:v>
                </c:pt>
                <c:pt idx="23454">
                  <c:v>135000</c:v>
                </c:pt>
                <c:pt idx="23455">
                  <c:v>135000</c:v>
                </c:pt>
                <c:pt idx="23456">
                  <c:v>135000</c:v>
                </c:pt>
                <c:pt idx="23457">
                  <c:v>85500</c:v>
                </c:pt>
                <c:pt idx="23458">
                  <c:v>112500</c:v>
                </c:pt>
                <c:pt idx="23459">
                  <c:v>135000</c:v>
                </c:pt>
                <c:pt idx="23460">
                  <c:v>157500</c:v>
                </c:pt>
                <c:pt idx="23461">
                  <c:v>135000</c:v>
                </c:pt>
                <c:pt idx="23462">
                  <c:v>90000</c:v>
                </c:pt>
                <c:pt idx="23463">
                  <c:v>270000</c:v>
                </c:pt>
                <c:pt idx="23464">
                  <c:v>99000</c:v>
                </c:pt>
                <c:pt idx="23465">
                  <c:v>180000</c:v>
                </c:pt>
                <c:pt idx="23466">
                  <c:v>360000</c:v>
                </c:pt>
                <c:pt idx="23467">
                  <c:v>247500</c:v>
                </c:pt>
                <c:pt idx="23468">
                  <c:v>180000</c:v>
                </c:pt>
                <c:pt idx="23469">
                  <c:v>157500</c:v>
                </c:pt>
                <c:pt idx="23470">
                  <c:v>171000</c:v>
                </c:pt>
                <c:pt idx="23471">
                  <c:v>180000</c:v>
                </c:pt>
                <c:pt idx="23472">
                  <c:v>135000</c:v>
                </c:pt>
                <c:pt idx="23473">
                  <c:v>126000</c:v>
                </c:pt>
                <c:pt idx="23474">
                  <c:v>67500</c:v>
                </c:pt>
                <c:pt idx="23475">
                  <c:v>144000</c:v>
                </c:pt>
                <c:pt idx="23476">
                  <c:v>171000</c:v>
                </c:pt>
                <c:pt idx="23477">
                  <c:v>81000</c:v>
                </c:pt>
                <c:pt idx="23478">
                  <c:v>157500</c:v>
                </c:pt>
                <c:pt idx="23479">
                  <c:v>45000</c:v>
                </c:pt>
                <c:pt idx="23480">
                  <c:v>135000</c:v>
                </c:pt>
                <c:pt idx="23481">
                  <c:v>175500</c:v>
                </c:pt>
                <c:pt idx="23482">
                  <c:v>157500</c:v>
                </c:pt>
                <c:pt idx="23483">
                  <c:v>215550</c:v>
                </c:pt>
                <c:pt idx="23484">
                  <c:v>314100</c:v>
                </c:pt>
                <c:pt idx="23485">
                  <c:v>360000</c:v>
                </c:pt>
                <c:pt idx="23486">
                  <c:v>135000</c:v>
                </c:pt>
                <c:pt idx="23487">
                  <c:v>90000</c:v>
                </c:pt>
                <c:pt idx="23488">
                  <c:v>270000</c:v>
                </c:pt>
                <c:pt idx="23489">
                  <c:v>171000</c:v>
                </c:pt>
                <c:pt idx="23490">
                  <c:v>315000</c:v>
                </c:pt>
                <c:pt idx="23491">
                  <c:v>90000</c:v>
                </c:pt>
                <c:pt idx="23492">
                  <c:v>180000</c:v>
                </c:pt>
                <c:pt idx="23493">
                  <c:v>171000</c:v>
                </c:pt>
                <c:pt idx="23494">
                  <c:v>270000</c:v>
                </c:pt>
                <c:pt idx="23495">
                  <c:v>135000</c:v>
                </c:pt>
                <c:pt idx="23496">
                  <c:v>135000</c:v>
                </c:pt>
                <c:pt idx="23497">
                  <c:v>63000</c:v>
                </c:pt>
                <c:pt idx="23498">
                  <c:v>112500</c:v>
                </c:pt>
                <c:pt idx="23499">
                  <c:v>117000</c:v>
                </c:pt>
                <c:pt idx="23500">
                  <c:v>135000</c:v>
                </c:pt>
                <c:pt idx="23501">
                  <c:v>450000</c:v>
                </c:pt>
                <c:pt idx="23502">
                  <c:v>135000</c:v>
                </c:pt>
                <c:pt idx="23503">
                  <c:v>171000</c:v>
                </c:pt>
                <c:pt idx="23504">
                  <c:v>63000</c:v>
                </c:pt>
                <c:pt idx="23505">
                  <c:v>202500</c:v>
                </c:pt>
                <c:pt idx="23506">
                  <c:v>202500</c:v>
                </c:pt>
                <c:pt idx="23507">
                  <c:v>112500</c:v>
                </c:pt>
                <c:pt idx="23508">
                  <c:v>121500</c:v>
                </c:pt>
                <c:pt idx="23509">
                  <c:v>225000</c:v>
                </c:pt>
                <c:pt idx="23510">
                  <c:v>157500</c:v>
                </c:pt>
                <c:pt idx="23511">
                  <c:v>103500</c:v>
                </c:pt>
                <c:pt idx="23512">
                  <c:v>153000</c:v>
                </c:pt>
                <c:pt idx="23513">
                  <c:v>117000</c:v>
                </c:pt>
                <c:pt idx="23514">
                  <c:v>157500</c:v>
                </c:pt>
                <c:pt idx="23515">
                  <c:v>166500</c:v>
                </c:pt>
                <c:pt idx="23516">
                  <c:v>103500</c:v>
                </c:pt>
                <c:pt idx="23517">
                  <c:v>225000</c:v>
                </c:pt>
                <c:pt idx="23518">
                  <c:v>90000</c:v>
                </c:pt>
                <c:pt idx="23519">
                  <c:v>211500</c:v>
                </c:pt>
                <c:pt idx="23520">
                  <c:v>90000</c:v>
                </c:pt>
                <c:pt idx="23521">
                  <c:v>112500</c:v>
                </c:pt>
                <c:pt idx="23522">
                  <c:v>67500</c:v>
                </c:pt>
                <c:pt idx="23523">
                  <c:v>153000</c:v>
                </c:pt>
                <c:pt idx="23524">
                  <c:v>180000</c:v>
                </c:pt>
                <c:pt idx="23525">
                  <c:v>180000</c:v>
                </c:pt>
                <c:pt idx="23526">
                  <c:v>360000</c:v>
                </c:pt>
                <c:pt idx="23527">
                  <c:v>180000</c:v>
                </c:pt>
                <c:pt idx="23528">
                  <c:v>135000</c:v>
                </c:pt>
                <c:pt idx="23529">
                  <c:v>135000</c:v>
                </c:pt>
                <c:pt idx="23530">
                  <c:v>90000</c:v>
                </c:pt>
                <c:pt idx="23531">
                  <c:v>270000</c:v>
                </c:pt>
                <c:pt idx="23532">
                  <c:v>135000</c:v>
                </c:pt>
                <c:pt idx="23533">
                  <c:v>247500</c:v>
                </c:pt>
                <c:pt idx="23534">
                  <c:v>274500</c:v>
                </c:pt>
                <c:pt idx="23535">
                  <c:v>130500</c:v>
                </c:pt>
                <c:pt idx="23536">
                  <c:v>90000</c:v>
                </c:pt>
                <c:pt idx="23537">
                  <c:v>99000</c:v>
                </c:pt>
                <c:pt idx="23538">
                  <c:v>360000</c:v>
                </c:pt>
                <c:pt idx="23539">
                  <c:v>112500</c:v>
                </c:pt>
                <c:pt idx="23540">
                  <c:v>180000</c:v>
                </c:pt>
                <c:pt idx="23541">
                  <c:v>135000</c:v>
                </c:pt>
                <c:pt idx="23542">
                  <c:v>180000</c:v>
                </c:pt>
                <c:pt idx="23543">
                  <c:v>180000</c:v>
                </c:pt>
                <c:pt idx="23544">
                  <c:v>180000</c:v>
                </c:pt>
                <c:pt idx="23545">
                  <c:v>225000</c:v>
                </c:pt>
                <c:pt idx="23546">
                  <c:v>90000</c:v>
                </c:pt>
                <c:pt idx="23547">
                  <c:v>135000</c:v>
                </c:pt>
                <c:pt idx="23548">
                  <c:v>67500</c:v>
                </c:pt>
                <c:pt idx="23549">
                  <c:v>157500</c:v>
                </c:pt>
                <c:pt idx="23550">
                  <c:v>112500</c:v>
                </c:pt>
                <c:pt idx="23551">
                  <c:v>270000</c:v>
                </c:pt>
                <c:pt idx="23552">
                  <c:v>90000</c:v>
                </c:pt>
                <c:pt idx="23553">
                  <c:v>148500</c:v>
                </c:pt>
                <c:pt idx="23554">
                  <c:v>135000</c:v>
                </c:pt>
                <c:pt idx="23555">
                  <c:v>90000</c:v>
                </c:pt>
                <c:pt idx="23556">
                  <c:v>90000</c:v>
                </c:pt>
                <c:pt idx="23557">
                  <c:v>157500</c:v>
                </c:pt>
                <c:pt idx="23558">
                  <c:v>180000</c:v>
                </c:pt>
                <c:pt idx="23559">
                  <c:v>157500</c:v>
                </c:pt>
                <c:pt idx="23560">
                  <c:v>157500</c:v>
                </c:pt>
                <c:pt idx="23561">
                  <c:v>190350</c:v>
                </c:pt>
                <c:pt idx="23562">
                  <c:v>180000</c:v>
                </c:pt>
                <c:pt idx="23563">
                  <c:v>90000</c:v>
                </c:pt>
                <c:pt idx="23564">
                  <c:v>270000</c:v>
                </c:pt>
                <c:pt idx="23565">
                  <c:v>90000</c:v>
                </c:pt>
                <c:pt idx="23566">
                  <c:v>112500</c:v>
                </c:pt>
                <c:pt idx="23567">
                  <c:v>76500</c:v>
                </c:pt>
                <c:pt idx="23568">
                  <c:v>112500</c:v>
                </c:pt>
                <c:pt idx="23569">
                  <c:v>157500</c:v>
                </c:pt>
                <c:pt idx="23570">
                  <c:v>112500</c:v>
                </c:pt>
                <c:pt idx="23571">
                  <c:v>270000</c:v>
                </c:pt>
                <c:pt idx="23572">
                  <c:v>193500</c:v>
                </c:pt>
                <c:pt idx="23573">
                  <c:v>63000</c:v>
                </c:pt>
                <c:pt idx="23574">
                  <c:v>225000</c:v>
                </c:pt>
                <c:pt idx="23575">
                  <c:v>202500</c:v>
                </c:pt>
                <c:pt idx="23576">
                  <c:v>247500</c:v>
                </c:pt>
                <c:pt idx="23577">
                  <c:v>121500</c:v>
                </c:pt>
                <c:pt idx="23578">
                  <c:v>225000</c:v>
                </c:pt>
                <c:pt idx="23579">
                  <c:v>1350000</c:v>
                </c:pt>
                <c:pt idx="23580">
                  <c:v>90000</c:v>
                </c:pt>
                <c:pt idx="23581">
                  <c:v>189000</c:v>
                </c:pt>
                <c:pt idx="23582">
                  <c:v>263250</c:v>
                </c:pt>
                <c:pt idx="23583">
                  <c:v>292500</c:v>
                </c:pt>
                <c:pt idx="23584">
                  <c:v>76500</c:v>
                </c:pt>
                <c:pt idx="23585">
                  <c:v>202500</c:v>
                </c:pt>
                <c:pt idx="23586">
                  <c:v>112500</c:v>
                </c:pt>
                <c:pt idx="23587">
                  <c:v>135000</c:v>
                </c:pt>
                <c:pt idx="23588">
                  <c:v>117000</c:v>
                </c:pt>
                <c:pt idx="23589">
                  <c:v>135000</c:v>
                </c:pt>
                <c:pt idx="23590">
                  <c:v>90000</c:v>
                </c:pt>
                <c:pt idx="23591">
                  <c:v>67500</c:v>
                </c:pt>
                <c:pt idx="23592">
                  <c:v>67500</c:v>
                </c:pt>
                <c:pt idx="23593">
                  <c:v>202500</c:v>
                </c:pt>
                <c:pt idx="23594">
                  <c:v>175500</c:v>
                </c:pt>
                <c:pt idx="23595">
                  <c:v>90000</c:v>
                </c:pt>
                <c:pt idx="23596">
                  <c:v>180000</c:v>
                </c:pt>
                <c:pt idx="23597">
                  <c:v>90000</c:v>
                </c:pt>
                <c:pt idx="23598">
                  <c:v>135000</c:v>
                </c:pt>
                <c:pt idx="23599">
                  <c:v>144000</c:v>
                </c:pt>
                <c:pt idx="23600">
                  <c:v>67500</c:v>
                </c:pt>
                <c:pt idx="23601">
                  <c:v>67500</c:v>
                </c:pt>
                <c:pt idx="23602">
                  <c:v>157500</c:v>
                </c:pt>
                <c:pt idx="23603">
                  <c:v>225000</c:v>
                </c:pt>
                <c:pt idx="23604">
                  <c:v>67500</c:v>
                </c:pt>
                <c:pt idx="23605">
                  <c:v>189000</c:v>
                </c:pt>
                <c:pt idx="23606">
                  <c:v>112500</c:v>
                </c:pt>
                <c:pt idx="23607">
                  <c:v>202500</c:v>
                </c:pt>
                <c:pt idx="23608">
                  <c:v>121500</c:v>
                </c:pt>
                <c:pt idx="23609">
                  <c:v>270000</c:v>
                </c:pt>
                <c:pt idx="23610">
                  <c:v>126000</c:v>
                </c:pt>
                <c:pt idx="23611">
                  <c:v>135000</c:v>
                </c:pt>
                <c:pt idx="23612">
                  <c:v>157500</c:v>
                </c:pt>
                <c:pt idx="23613">
                  <c:v>135000</c:v>
                </c:pt>
                <c:pt idx="23614">
                  <c:v>315000</c:v>
                </c:pt>
                <c:pt idx="23615">
                  <c:v>135000</c:v>
                </c:pt>
                <c:pt idx="23616">
                  <c:v>135000</c:v>
                </c:pt>
                <c:pt idx="23617">
                  <c:v>135000</c:v>
                </c:pt>
                <c:pt idx="23618">
                  <c:v>157500</c:v>
                </c:pt>
                <c:pt idx="23619">
                  <c:v>112500</c:v>
                </c:pt>
                <c:pt idx="23620">
                  <c:v>180000</c:v>
                </c:pt>
                <c:pt idx="23621">
                  <c:v>292500</c:v>
                </c:pt>
                <c:pt idx="23622">
                  <c:v>90000</c:v>
                </c:pt>
                <c:pt idx="23623">
                  <c:v>324000</c:v>
                </c:pt>
                <c:pt idx="23624">
                  <c:v>157500</c:v>
                </c:pt>
                <c:pt idx="23625">
                  <c:v>45000</c:v>
                </c:pt>
                <c:pt idx="23626">
                  <c:v>157500</c:v>
                </c:pt>
                <c:pt idx="23627">
                  <c:v>315000</c:v>
                </c:pt>
                <c:pt idx="23628">
                  <c:v>225000</c:v>
                </c:pt>
                <c:pt idx="23629">
                  <c:v>54000</c:v>
                </c:pt>
                <c:pt idx="23630">
                  <c:v>450000</c:v>
                </c:pt>
                <c:pt idx="23631">
                  <c:v>180000</c:v>
                </c:pt>
                <c:pt idx="23632">
                  <c:v>112500</c:v>
                </c:pt>
                <c:pt idx="23633">
                  <c:v>270000</c:v>
                </c:pt>
                <c:pt idx="23634">
                  <c:v>180000</c:v>
                </c:pt>
                <c:pt idx="23635">
                  <c:v>441000</c:v>
                </c:pt>
                <c:pt idx="23636">
                  <c:v>81000</c:v>
                </c:pt>
                <c:pt idx="23637">
                  <c:v>238500</c:v>
                </c:pt>
                <c:pt idx="23638">
                  <c:v>135000</c:v>
                </c:pt>
                <c:pt idx="23639">
                  <c:v>157500</c:v>
                </c:pt>
                <c:pt idx="23640">
                  <c:v>180000</c:v>
                </c:pt>
                <c:pt idx="23641">
                  <c:v>315000</c:v>
                </c:pt>
                <c:pt idx="23642">
                  <c:v>144000</c:v>
                </c:pt>
                <c:pt idx="23643">
                  <c:v>270000</c:v>
                </c:pt>
                <c:pt idx="23644">
                  <c:v>70650</c:v>
                </c:pt>
                <c:pt idx="23645">
                  <c:v>121500</c:v>
                </c:pt>
                <c:pt idx="23646">
                  <c:v>63000</c:v>
                </c:pt>
                <c:pt idx="23647">
                  <c:v>180000</c:v>
                </c:pt>
                <c:pt idx="23648">
                  <c:v>126000</c:v>
                </c:pt>
                <c:pt idx="23649">
                  <c:v>360000</c:v>
                </c:pt>
                <c:pt idx="23650">
                  <c:v>270000</c:v>
                </c:pt>
                <c:pt idx="23651">
                  <c:v>135000</c:v>
                </c:pt>
                <c:pt idx="23652">
                  <c:v>166500</c:v>
                </c:pt>
                <c:pt idx="23653">
                  <c:v>270000</c:v>
                </c:pt>
                <c:pt idx="23654">
                  <c:v>292500</c:v>
                </c:pt>
                <c:pt idx="23655">
                  <c:v>270000</c:v>
                </c:pt>
                <c:pt idx="23656">
                  <c:v>54000</c:v>
                </c:pt>
                <c:pt idx="23657">
                  <c:v>166500</c:v>
                </c:pt>
                <c:pt idx="23658">
                  <c:v>247500</c:v>
                </c:pt>
                <c:pt idx="23659">
                  <c:v>108000</c:v>
                </c:pt>
                <c:pt idx="23660">
                  <c:v>202500</c:v>
                </c:pt>
                <c:pt idx="23661">
                  <c:v>90000</c:v>
                </c:pt>
                <c:pt idx="23662">
                  <c:v>225000</c:v>
                </c:pt>
                <c:pt idx="23663">
                  <c:v>180000</c:v>
                </c:pt>
                <c:pt idx="23664">
                  <c:v>315000</c:v>
                </c:pt>
                <c:pt idx="23665">
                  <c:v>360000</c:v>
                </c:pt>
                <c:pt idx="23666">
                  <c:v>90000</c:v>
                </c:pt>
                <c:pt idx="23667">
                  <c:v>81000</c:v>
                </c:pt>
                <c:pt idx="23668">
                  <c:v>112500</c:v>
                </c:pt>
                <c:pt idx="23669">
                  <c:v>126000</c:v>
                </c:pt>
                <c:pt idx="23670">
                  <c:v>180000</c:v>
                </c:pt>
                <c:pt idx="23671">
                  <c:v>225000</c:v>
                </c:pt>
                <c:pt idx="23672">
                  <c:v>115650</c:v>
                </c:pt>
                <c:pt idx="23673">
                  <c:v>184500</c:v>
                </c:pt>
                <c:pt idx="23674">
                  <c:v>180000</c:v>
                </c:pt>
                <c:pt idx="23675">
                  <c:v>135000</c:v>
                </c:pt>
                <c:pt idx="23676">
                  <c:v>67500</c:v>
                </c:pt>
                <c:pt idx="23677">
                  <c:v>90000</c:v>
                </c:pt>
                <c:pt idx="23678">
                  <c:v>126000</c:v>
                </c:pt>
                <c:pt idx="23679">
                  <c:v>90000</c:v>
                </c:pt>
                <c:pt idx="23680">
                  <c:v>157500</c:v>
                </c:pt>
                <c:pt idx="23681">
                  <c:v>121500</c:v>
                </c:pt>
                <c:pt idx="23682">
                  <c:v>225000</c:v>
                </c:pt>
                <c:pt idx="23683">
                  <c:v>135000</c:v>
                </c:pt>
                <c:pt idx="23684">
                  <c:v>157500</c:v>
                </c:pt>
                <c:pt idx="23685">
                  <c:v>112500</c:v>
                </c:pt>
                <c:pt idx="23686">
                  <c:v>247500</c:v>
                </c:pt>
                <c:pt idx="23687">
                  <c:v>135000</c:v>
                </c:pt>
                <c:pt idx="23688">
                  <c:v>202500</c:v>
                </c:pt>
                <c:pt idx="23689">
                  <c:v>216000</c:v>
                </c:pt>
                <c:pt idx="23690">
                  <c:v>351000</c:v>
                </c:pt>
                <c:pt idx="23691">
                  <c:v>225000</c:v>
                </c:pt>
                <c:pt idx="23692">
                  <c:v>202500</c:v>
                </c:pt>
                <c:pt idx="23693">
                  <c:v>135000</c:v>
                </c:pt>
                <c:pt idx="23694">
                  <c:v>76500</c:v>
                </c:pt>
                <c:pt idx="23695">
                  <c:v>81000</c:v>
                </c:pt>
                <c:pt idx="23696">
                  <c:v>247500</c:v>
                </c:pt>
                <c:pt idx="23697">
                  <c:v>180000</c:v>
                </c:pt>
                <c:pt idx="23698">
                  <c:v>382500</c:v>
                </c:pt>
                <c:pt idx="23699">
                  <c:v>135000</c:v>
                </c:pt>
                <c:pt idx="23700">
                  <c:v>315000</c:v>
                </c:pt>
                <c:pt idx="23701">
                  <c:v>126000</c:v>
                </c:pt>
                <c:pt idx="23702">
                  <c:v>261000</c:v>
                </c:pt>
                <c:pt idx="23703">
                  <c:v>157500</c:v>
                </c:pt>
                <c:pt idx="23704">
                  <c:v>135000</c:v>
                </c:pt>
                <c:pt idx="23705">
                  <c:v>76500</c:v>
                </c:pt>
                <c:pt idx="23706">
                  <c:v>225000</c:v>
                </c:pt>
                <c:pt idx="23707">
                  <c:v>157500</c:v>
                </c:pt>
                <c:pt idx="23708">
                  <c:v>67500</c:v>
                </c:pt>
                <c:pt idx="23709">
                  <c:v>180000</c:v>
                </c:pt>
                <c:pt idx="23710">
                  <c:v>225000</c:v>
                </c:pt>
                <c:pt idx="23711">
                  <c:v>157500</c:v>
                </c:pt>
                <c:pt idx="23712">
                  <c:v>90000</c:v>
                </c:pt>
                <c:pt idx="23713">
                  <c:v>81000</c:v>
                </c:pt>
                <c:pt idx="23714">
                  <c:v>135000</c:v>
                </c:pt>
                <c:pt idx="23715">
                  <c:v>112500</c:v>
                </c:pt>
                <c:pt idx="23716">
                  <c:v>270000</c:v>
                </c:pt>
                <c:pt idx="23717">
                  <c:v>216000</c:v>
                </c:pt>
                <c:pt idx="23718">
                  <c:v>180000</c:v>
                </c:pt>
                <c:pt idx="23719">
                  <c:v>63000</c:v>
                </c:pt>
                <c:pt idx="23720">
                  <c:v>157500</c:v>
                </c:pt>
                <c:pt idx="23721">
                  <c:v>180000</c:v>
                </c:pt>
                <c:pt idx="23722">
                  <c:v>72000</c:v>
                </c:pt>
                <c:pt idx="23723">
                  <c:v>157500</c:v>
                </c:pt>
                <c:pt idx="23724">
                  <c:v>247500</c:v>
                </c:pt>
                <c:pt idx="23725">
                  <c:v>67500</c:v>
                </c:pt>
                <c:pt idx="23726">
                  <c:v>54000</c:v>
                </c:pt>
                <c:pt idx="23727">
                  <c:v>225000</c:v>
                </c:pt>
                <c:pt idx="23728">
                  <c:v>81000</c:v>
                </c:pt>
                <c:pt idx="23729">
                  <c:v>135000</c:v>
                </c:pt>
                <c:pt idx="23730">
                  <c:v>112500</c:v>
                </c:pt>
                <c:pt idx="23731">
                  <c:v>54000</c:v>
                </c:pt>
                <c:pt idx="23732">
                  <c:v>171000</c:v>
                </c:pt>
                <c:pt idx="23733">
                  <c:v>225000</c:v>
                </c:pt>
                <c:pt idx="23734">
                  <c:v>202500</c:v>
                </c:pt>
                <c:pt idx="23735">
                  <c:v>81000</c:v>
                </c:pt>
                <c:pt idx="23736">
                  <c:v>90000</c:v>
                </c:pt>
                <c:pt idx="23737">
                  <c:v>225000</c:v>
                </c:pt>
                <c:pt idx="23738">
                  <c:v>67500</c:v>
                </c:pt>
                <c:pt idx="23739">
                  <c:v>126000</c:v>
                </c:pt>
                <c:pt idx="23740">
                  <c:v>234000</c:v>
                </c:pt>
                <c:pt idx="23741">
                  <c:v>112500</c:v>
                </c:pt>
                <c:pt idx="23742">
                  <c:v>135000</c:v>
                </c:pt>
                <c:pt idx="23743">
                  <c:v>495000</c:v>
                </c:pt>
                <c:pt idx="23744">
                  <c:v>225000</c:v>
                </c:pt>
                <c:pt idx="23745">
                  <c:v>46044</c:v>
                </c:pt>
                <c:pt idx="23746">
                  <c:v>180000</c:v>
                </c:pt>
                <c:pt idx="23747">
                  <c:v>112500</c:v>
                </c:pt>
                <c:pt idx="23748">
                  <c:v>90000</c:v>
                </c:pt>
                <c:pt idx="23749">
                  <c:v>135000</c:v>
                </c:pt>
                <c:pt idx="23750">
                  <c:v>112500</c:v>
                </c:pt>
                <c:pt idx="23751">
                  <c:v>261000</c:v>
                </c:pt>
                <c:pt idx="23752">
                  <c:v>112500</c:v>
                </c:pt>
                <c:pt idx="23753">
                  <c:v>171000</c:v>
                </c:pt>
                <c:pt idx="23754">
                  <c:v>81000</c:v>
                </c:pt>
                <c:pt idx="23755">
                  <c:v>112500</c:v>
                </c:pt>
                <c:pt idx="23756">
                  <c:v>157500</c:v>
                </c:pt>
                <c:pt idx="23757">
                  <c:v>135000</c:v>
                </c:pt>
                <c:pt idx="23758">
                  <c:v>112500</c:v>
                </c:pt>
                <c:pt idx="23759">
                  <c:v>450000</c:v>
                </c:pt>
                <c:pt idx="23760">
                  <c:v>112500</c:v>
                </c:pt>
                <c:pt idx="23761">
                  <c:v>148500</c:v>
                </c:pt>
                <c:pt idx="23762">
                  <c:v>135000</c:v>
                </c:pt>
                <c:pt idx="23763">
                  <c:v>63000</c:v>
                </c:pt>
                <c:pt idx="23764">
                  <c:v>238500</c:v>
                </c:pt>
                <c:pt idx="23765">
                  <c:v>135000</c:v>
                </c:pt>
                <c:pt idx="23766">
                  <c:v>225000</c:v>
                </c:pt>
                <c:pt idx="23767">
                  <c:v>225000</c:v>
                </c:pt>
                <c:pt idx="23768">
                  <c:v>130500</c:v>
                </c:pt>
                <c:pt idx="23769">
                  <c:v>135000</c:v>
                </c:pt>
                <c:pt idx="23770">
                  <c:v>202500</c:v>
                </c:pt>
                <c:pt idx="23771">
                  <c:v>315000</c:v>
                </c:pt>
                <c:pt idx="23772">
                  <c:v>180000</c:v>
                </c:pt>
                <c:pt idx="23773">
                  <c:v>121500</c:v>
                </c:pt>
                <c:pt idx="23774">
                  <c:v>157500</c:v>
                </c:pt>
                <c:pt idx="23775">
                  <c:v>337500</c:v>
                </c:pt>
                <c:pt idx="23776">
                  <c:v>180000</c:v>
                </c:pt>
                <c:pt idx="23777">
                  <c:v>225000</c:v>
                </c:pt>
                <c:pt idx="23778">
                  <c:v>144000</c:v>
                </c:pt>
                <c:pt idx="23779">
                  <c:v>112500</c:v>
                </c:pt>
                <c:pt idx="23780">
                  <c:v>112500</c:v>
                </c:pt>
                <c:pt idx="23781">
                  <c:v>189000</c:v>
                </c:pt>
                <c:pt idx="23782">
                  <c:v>180000</c:v>
                </c:pt>
                <c:pt idx="23783">
                  <c:v>90000</c:v>
                </c:pt>
                <c:pt idx="23784">
                  <c:v>202500</c:v>
                </c:pt>
                <c:pt idx="23785">
                  <c:v>315000</c:v>
                </c:pt>
                <c:pt idx="23786">
                  <c:v>135000</c:v>
                </c:pt>
                <c:pt idx="23787">
                  <c:v>157500</c:v>
                </c:pt>
                <c:pt idx="23788">
                  <c:v>112500</c:v>
                </c:pt>
                <c:pt idx="23789">
                  <c:v>225000</c:v>
                </c:pt>
                <c:pt idx="23790">
                  <c:v>225000</c:v>
                </c:pt>
                <c:pt idx="23791">
                  <c:v>90000</c:v>
                </c:pt>
                <c:pt idx="23792">
                  <c:v>90000</c:v>
                </c:pt>
                <c:pt idx="23793">
                  <c:v>180000</c:v>
                </c:pt>
                <c:pt idx="23794">
                  <c:v>112500</c:v>
                </c:pt>
                <c:pt idx="23795">
                  <c:v>202500</c:v>
                </c:pt>
                <c:pt idx="23796">
                  <c:v>135000</c:v>
                </c:pt>
                <c:pt idx="23797">
                  <c:v>126000</c:v>
                </c:pt>
                <c:pt idx="23798">
                  <c:v>135000</c:v>
                </c:pt>
                <c:pt idx="23799">
                  <c:v>337500</c:v>
                </c:pt>
                <c:pt idx="23800">
                  <c:v>225000</c:v>
                </c:pt>
                <c:pt idx="23801">
                  <c:v>112500</c:v>
                </c:pt>
                <c:pt idx="23802">
                  <c:v>117000</c:v>
                </c:pt>
                <c:pt idx="23803">
                  <c:v>126000</c:v>
                </c:pt>
                <c:pt idx="23804">
                  <c:v>135000</c:v>
                </c:pt>
                <c:pt idx="23805">
                  <c:v>157500</c:v>
                </c:pt>
                <c:pt idx="23806">
                  <c:v>78750</c:v>
                </c:pt>
                <c:pt idx="23807">
                  <c:v>171000</c:v>
                </c:pt>
                <c:pt idx="23808">
                  <c:v>450000</c:v>
                </c:pt>
                <c:pt idx="23809">
                  <c:v>157500</c:v>
                </c:pt>
                <c:pt idx="23810">
                  <c:v>90000</c:v>
                </c:pt>
                <c:pt idx="23811">
                  <c:v>225000</c:v>
                </c:pt>
                <c:pt idx="23812">
                  <c:v>270000</c:v>
                </c:pt>
                <c:pt idx="23813">
                  <c:v>180000</c:v>
                </c:pt>
                <c:pt idx="23814">
                  <c:v>117000</c:v>
                </c:pt>
                <c:pt idx="23815">
                  <c:v>202500</c:v>
                </c:pt>
                <c:pt idx="23816">
                  <c:v>202500</c:v>
                </c:pt>
                <c:pt idx="23817">
                  <c:v>126000</c:v>
                </c:pt>
                <c:pt idx="23818">
                  <c:v>180000</c:v>
                </c:pt>
                <c:pt idx="23819">
                  <c:v>40500</c:v>
                </c:pt>
                <c:pt idx="23820">
                  <c:v>157500</c:v>
                </c:pt>
                <c:pt idx="23821">
                  <c:v>81000</c:v>
                </c:pt>
                <c:pt idx="23822">
                  <c:v>225000</c:v>
                </c:pt>
                <c:pt idx="23823">
                  <c:v>225000</c:v>
                </c:pt>
                <c:pt idx="23824">
                  <c:v>112500</c:v>
                </c:pt>
                <c:pt idx="23825">
                  <c:v>90000</c:v>
                </c:pt>
                <c:pt idx="23826">
                  <c:v>135000</c:v>
                </c:pt>
                <c:pt idx="23827">
                  <c:v>225000</c:v>
                </c:pt>
                <c:pt idx="23828">
                  <c:v>112500</c:v>
                </c:pt>
                <c:pt idx="23829">
                  <c:v>405000</c:v>
                </c:pt>
                <c:pt idx="23830">
                  <c:v>171000</c:v>
                </c:pt>
                <c:pt idx="23831">
                  <c:v>99000</c:v>
                </c:pt>
                <c:pt idx="23832">
                  <c:v>382500</c:v>
                </c:pt>
                <c:pt idx="23833">
                  <c:v>144000</c:v>
                </c:pt>
                <c:pt idx="23834">
                  <c:v>135000</c:v>
                </c:pt>
                <c:pt idx="23835">
                  <c:v>202500</c:v>
                </c:pt>
                <c:pt idx="23836">
                  <c:v>218700</c:v>
                </c:pt>
                <c:pt idx="23837">
                  <c:v>337500</c:v>
                </c:pt>
                <c:pt idx="23838">
                  <c:v>202500</c:v>
                </c:pt>
                <c:pt idx="23839">
                  <c:v>180000</c:v>
                </c:pt>
                <c:pt idx="23840">
                  <c:v>57559.5</c:v>
                </c:pt>
                <c:pt idx="23841">
                  <c:v>94500</c:v>
                </c:pt>
                <c:pt idx="23842">
                  <c:v>135000</c:v>
                </c:pt>
                <c:pt idx="23843">
                  <c:v>225000</c:v>
                </c:pt>
                <c:pt idx="23844">
                  <c:v>135000</c:v>
                </c:pt>
                <c:pt idx="23845">
                  <c:v>270000</c:v>
                </c:pt>
                <c:pt idx="23846">
                  <c:v>157500</c:v>
                </c:pt>
                <c:pt idx="23847">
                  <c:v>135000</c:v>
                </c:pt>
                <c:pt idx="23848">
                  <c:v>72000</c:v>
                </c:pt>
                <c:pt idx="23849">
                  <c:v>90000</c:v>
                </c:pt>
                <c:pt idx="23850">
                  <c:v>225000</c:v>
                </c:pt>
                <c:pt idx="23851">
                  <c:v>112500</c:v>
                </c:pt>
                <c:pt idx="23852">
                  <c:v>135000</c:v>
                </c:pt>
                <c:pt idx="23853">
                  <c:v>135000</c:v>
                </c:pt>
                <c:pt idx="23854">
                  <c:v>90000</c:v>
                </c:pt>
                <c:pt idx="23855">
                  <c:v>225000</c:v>
                </c:pt>
                <c:pt idx="23856">
                  <c:v>270000</c:v>
                </c:pt>
                <c:pt idx="23857">
                  <c:v>94500</c:v>
                </c:pt>
                <c:pt idx="23858">
                  <c:v>225000</c:v>
                </c:pt>
                <c:pt idx="23859">
                  <c:v>135000</c:v>
                </c:pt>
                <c:pt idx="23860">
                  <c:v>157500</c:v>
                </c:pt>
                <c:pt idx="23861">
                  <c:v>202500</c:v>
                </c:pt>
                <c:pt idx="23862">
                  <c:v>112500</c:v>
                </c:pt>
                <c:pt idx="23863">
                  <c:v>202500</c:v>
                </c:pt>
                <c:pt idx="23864">
                  <c:v>202500</c:v>
                </c:pt>
                <c:pt idx="23865">
                  <c:v>225000</c:v>
                </c:pt>
                <c:pt idx="23866">
                  <c:v>144000</c:v>
                </c:pt>
                <c:pt idx="23867">
                  <c:v>135000</c:v>
                </c:pt>
                <c:pt idx="23868">
                  <c:v>180000</c:v>
                </c:pt>
                <c:pt idx="23869">
                  <c:v>157500</c:v>
                </c:pt>
                <c:pt idx="23870">
                  <c:v>108000</c:v>
                </c:pt>
                <c:pt idx="23871">
                  <c:v>157500</c:v>
                </c:pt>
                <c:pt idx="23872">
                  <c:v>270000</c:v>
                </c:pt>
                <c:pt idx="23873">
                  <c:v>315000</c:v>
                </c:pt>
                <c:pt idx="23874">
                  <c:v>112500</c:v>
                </c:pt>
                <c:pt idx="23875">
                  <c:v>99000</c:v>
                </c:pt>
                <c:pt idx="23876">
                  <c:v>166500</c:v>
                </c:pt>
                <c:pt idx="23877">
                  <c:v>45000</c:v>
                </c:pt>
                <c:pt idx="23878">
                  <c:v>112500</c:v>
                </c:pt>
                <c:pt idx="23879">
                  <c:v>225000</c:v>
                </c:pt>
                <c:pt idx="23880">
                  <c:v>112500</c:v>
                </c:pt>
                <c:pt idx="23881">
                  <c:v>112500</c:v>
                </c:pt>
                <c:pt idx="23882">
                  <c:v>328500</c:v>
                </c:pt>
                <c:pt idx="23883">
                  <c:v>180000</c:v>
                </c:pt>
                <c:pt idx="23884">
                  <c:v>157500</c:v>
                </c:pt>
                <c:pt idx="23885">
                  <c:v>112500</c:v>
                </c:pt>
                <c:pt idx="23886">
                  <c:v>135000</c:v>
                </c:pt>
                <c:pt idx="23887">
                  <c:v>135000</c:v>
                </c:pt>
                <c:pt idx="23888">
                  <c:v>202500</c:v>
                </c:pt>
                <c:pt idx="23889">
                  <c:v>180000</c:v>
                </c:pt>
                <c:pt idx="23890">
                  <c:v>99000</c:v>
                </c:pt>
                <c:pt idx="23891">
                  <c:v>270000</c:v>
                </c:pt>
                <c:pt idx="23892">
                  <c:v>202500</c:v>
                </c:pt>
                <c:pt idx="23893">
                  <c:v>90000</c:v>
                </c:pt>
                <c:pt idx="23894">
                  <c:v>94500</c:v>
                </c:pt>
                <c:pt idx="23895">
                  <c:v>162000</c:v>
                </c:pt>
                <c:pt idx="23896">
                  <c:v>225000</c:v>
                </c:pt>
                <c:pt idx="23897">
                  <c:v>225000</c:v>
                </c:pt>
                <c:pt idx="23898">
                  <c:v>90000</c:v>
                </c:pt>
                <c:pt idx="23899">
                  <c:v>135000</c:v>
                </c:pt>
                <c:pt idx="23900">
                  <c:v>112500</c:v>
                </c:pt>
                <c:pt idx="23901">
                  <c:v>90000</c:v>
                </c:pt>
                <c:pt idx="23902">
                  <c:v>81000</c:v>
                </c:pt>
                <c:pt idx="23903">
                  <c:v>193500</c:v>
                </c:pt>
                <c:pt idx="23904">
                  <c:v>247500</c:v>
                </c:pt>
                <c:pt idx="23905">
                  <c:v>121500</c:v>
                </c:pt>
                <c:pt idx="23906">
                  <c:v>63000</c:v>
                </c:pt>
                <c:pt idx="23907">
                  <c:v>135000</c:v>
                </c:pt>
                <c:pt idx="23908">
                  <c:v>54000</c:v>
                </c:pt>
                <c:pt idx="23909">
                  <c:v>540000</c:v>
                </c:pt>
                <c:pt idx="23910">
                  <c:v>202500</c:v>
                </c:pt>
                <c:pt idx="23911">
                  <c:v>247500</c:v>
                </c:pt>
                <c:pt idx="23912">
                  <c:v>211500</c:v>
                </c:pt>
                <c:pt idx="23913">
                  <c:v>202500</c:v>
                </c:pt>
                <c:pt idx="23914">
                  <c:v>157500</c:v>
                </c:pt>
                <c:pt idx="23915">
                  <c:v>112500</c:v>
                </c:pt>
                <c:pt idx="23916">
                  <c:v>202500</c:v>
                </c:pt>
                <c:pt idx="23917">
                  <c:v>225000</c:v>
                </c:pt>
                <c:pt idx="23918">
                  <c:v>112500</c:v>
                </c:pt>
                <c:pt idx="23919">
                  <c:v>202500</c:v>
                </c:pt>
                <c:pt idx="23920">
                  <c:v>90000</c:v>
                </c:pt>
                <c:pt idx="23921">
                  <c:v>180000</c:v>
                </c:pt>
                <c:pt idx="23922">
                  <c:v>112500</c:v>
                </c:pt>
                <c:pt idx="23923">
                  <c:v>67500</c:v>
                </c:pt>
                <c:pt idx="23924">
                  <c:v>112500</c:v>
                </c:pt>
                <c:pt idx="23925">
                  <c:v>45000</c:v>
                </c:pt>
                <c:pt idx="23926">
                  <c:v>90000</c:v>
                </c:pt>
                <c:pt idx="23927">
                  <c:v>171000</c:v>
                </c:pt>
                <c:pt idx="23928">
                  <c:v>180000</c:v>
                </c:pt>
                <c:pt idx="23929">
                  <c:v>112500</c:v>
                </c:pt>
                <c:pt idx="23930">
                  <c:v>99000</c:v>
                </c:pt>
                <c:pt idx="23931">
                  <c:v>180000</c:v>
                </c:pt>
                <c:pt idx="23932">
                  <c:v>126000</c:v>
                </c:pt>
                <c:pt idx="23933">
                  <c:v>157500</c:v>
                </c:pt>
                <c:pt idx="23934">
                  <c:v>180000</c:v>
                </c:pt>
                <c:pt idx="23935">
                  <c:v>112500</c:v>
                </c:pt>
                <c:pt idx="23936">
                  <c:v>135000</c:v>
                </c:pt>
                <c:pt idx="23937">
                  <c:v>360000</c:v>
                </c:pt>
                <c:pt idx="23938">
                  <c:v>112500</c:v>
                </c:pt>
                <c:pt idx="23939">
                  <c:v>166500</c:v>
                </c:pt>
                <c:pt idx="23940">
                  <c:v>184500</c:v>
                </c:pt>
                <c:pt idx="23941">
                  <c:v>157500</c:v>
                </c:pt>
                <c:pt idx="23942">
                  <c:v>225000</c:v>
                </c:pt>
                <c:pt idx="23943">
                  <c:v>270000</c:v>
                </c:pt>
                <c:pt idx="23944">
                  <c:v>202500</c:v>
                </c:pt>
                <c:pt idx="23945">
                  <c:v>301500</c:v>
                </c:pt>
                <c:pt idx="23946">
                  <c:v>225000</c:v>
                </c:pt>
                <c:pt idx="23947">
                  <c:v>90000</c:v>
                </c:pt>
                <c:pt idx="23948">
                  <c:v>90000</c:v>
                </c:pt>
                <c:pt idx="23949">
                  <c:v>135000</c:v>
                </c:pt>
                <c:pt idx="23950">
                  <c:v>202500</c:v>
                </c:pt>
                <c:pt idx="23951">
                  <c:v>72000</c:v>
                </c:pt>
                <c:pt idx="23952">
                  <c:v>180000</c:v>
                </c:pt>
                <c:pt idx="23953">
                  <c:v>67500</c:v>
                </c:pt>
                <c:pt idx="23954">
                  <c:v>247500</c:v>
                </c:pt>
                <c:pt idx="23955">
                  <c:v>225000</c:v>
                </c:pt>
                <c:pt idx="23956">
                  <c:v>90000</c:v>
                </c:pt>
                <c:pt idx="23957">
                  <c:v>337500</c:v>
                </c:pt>
                <c:pt idx="23958">
                  <c:v>162000</c:v>
                </c:pt>
                <c:pt idx="23959">
                  <c:v>180000</c:v>
                </c:pt>
                <c:pt idx="23960">
                  <c:v>157500</c:v>
                </c:pt>
                <c:pt idx="23961">
                  <c:v>103500</c:v>
                </c:pt>
                <c:pt idx="23962">
                  <c:v>90000</c:v>
                </c:pt>
                <c:pt idx="23963">
                  <c:v>360000</c:v>
                </c:pt>
                <c:pt idx="23964">
                  <c:v>270000</c:v>
                </c:pt>
                <c:pt idx="23965">
                  <c:v>180000</c:v>
                </c:pt>
                <c:pt idx="23966">
                  <c:v>270000</c:v>
                </c:pt>
                <c:pt idx="23967">
                  <c:v>90000</c:v>
                </c:pt>
                <c:pt idx="23968">
                  <c:v>135000</c:v>
                </c:pt>
                <c:pt idx="23969">
                  <c:v>360000</c:v>
                </c:pt>
                <c:pt idx="23970">
                  <c:v>76500</c:v>
                </c:pt>
                <c:pt idx="23971">
                  <c:v>90000</c:v>
                </c:pt>
                <c:pt idx="23972">
                  <c:v>112500</c:v>
                </c:pt>
                <c:pt idx="23973">
                  <c:v>112500</c:v>
                </c:pt>
                <c:pt idx="23974">
                  <c:v>135000</c:v>
                </c:pt>
                <c:pt idx="23975">
                  <c:v>202500</c:v>
                </c:pt>
                <c:pt idx="23976">
                  <c:v>189000</c:v>
                </c:pt>
                <c:pt idx="23977">
                  <c:v>112500</c:v>
                </c:pt>
                <c:pt idx="23978">
                  <c:v>270000</c:v>
                </c:pt>
                <c:pt idx="23979">
                  <c:v>225000</c:v>
                </c:pt>
                <c:pt idx="23980">
                  <c:v>180000</c:v>
                </c:pt>
                <c:pt idx="23981">
                  <c:v>121500</c:v>
                </c:pt>
                <c:pt idx="23982">
                  <c:v>103500</c:v>
                </c:pt>
                <c:pt idx="23983">
                  <c:v>202500</c:v>
                </c:pt>
                <c:pt idx="23984">
                  <c:v>450000</c:v>
                </c:pt>
                <c:pt idx="23985">
                  <c:v>112500</c:v>
                </c:pt>
                <c:pt idx="23986">
                  <c:v>157500</c:v>
                </c:pt>
                <c:pt idx="23987">
                  <c:v>90000</c:v>
                </c:pt>
                <c:pt idx="23988">
                  <c:v>225000</c:v>
                </c:pt>
                <c:pt idx="23989">
                  <c:v>90000</c:v>
                </c:pt>
                <c:pt idx="23990">
                  <c:v>180000</c:v>
                </c:pt>
                <c:pt idx="23991">
                  <c:v>225000</c:v>
                </c:pt>
                <c:pt idx="23992">
                  <c:v>54000</c:v>
                </c:pt>
                <c:pt idx="23993">
                  <c:v>152334</c:v>
                </c:pt>
                <c:pt idx="23994">
                  <c:v>90000</c:v>
                </c:pt>
                <c:pt idx="23995">
                  <c:v>162000</c:v>
                </c:pt>
                <c:pt idx="23996">
                  <c:v>117000</c:v>
                </c:pt>
                <c:pt idx="23997">
                  <c:v>112500</c:v>
                </c:pt>
                <c:pt idx="23998">
                  <c:v>112500</c:v>
                </c:pt>
                <c:pt idx="23999">
                  <c:v>494100</c:v>
                </c:pt>
                <c:pt idx="24000">
                  <c:v>72000</c:v>
                </c:pt>
                <c:pt idx="24001">
                  <c:v>157500</c:v>
                </c:pt>
                <c:pt idx="24002">
                  <c:v>315000</c:v>
                </c:pt>
                <c:pt idx="24003">
                  <c:v>207000</c:v>
                </c:pt>
                <c:pt idx="24004">
                  <c:v>135000</c:v>
                </c:pt>
                <c:pt idx="24005">
                  <c:v>135000</c:v>
                </c:pt>
                <c:pt idx="24006">
                  <c:v>180000</c:v>
                </c:pt>
                <c:pt idx="24007">
                  <c:v>193500</c:v>
                </c:pt>
                <c:pt idx="24008">
                  <c:v>315000</c:v>
                </c:pt>
                <c:pt idx="24009">
                  <c:v>315000</c:v>
                </c:pt>
                <c:pt idx="24010">
                  <c:v>135000</c:v>
                </c:pt>
                <c:pt idx="24011">
                  <c:v>180000</c:v>
                </c:pt>
                <c:pt idx="24012">
                  <c:v>189000</c:v>
                </c:pt>
                <c:pt idx="24013">
                  <c:v>157500</c:v>
                </c:pt>
                <c:pt idx="24014">
                  <c:v>225000</c:v>
                </c:pt>
                <c:pt idx="24015">
                  <c:v>135000</c:v>
                </c:pt>
                <c:pt idx="24016">
                  <c:v>216000</c:v>
                </c:pt>
                <c:pt idx="24017">
                  <c:v>67500</c:v>
                </c:pt>
                <c:pt idx="24018">
                  <c:v>94500</c:v>
                </c:pt>
                <c:pt idx="24019">
                  <c:v>135000</c:v>
                </c:pt>
                <c:pt idx="24020">
                  <c:v>72000</c:v>
                </c:pt>
                <c:pt idx="24021">
                  <c:v>117000</c:v>
                </c:pt>
                <c:pt idx="24022">
                  <c:v>213750</c:v>
                </c:pt>
                <c:pt idx="24023">
                  <c:v>112500</c:v>
                </c:pt>
                <c:pt idx="24024">
                  <c:v>180000</c:v>
                </c:pt>
                <c:pt idx="24025">
                  <c:v>45000</c:v>
                </c:pt>
                <c:pt idx="24026">
                  <c:v>225000</c:v>
                </c:pt>
                <c:pt idx="24027">
                  <c:v>157500</c:v>
                </c:pt>
                <c:pt idx="24028">
                  <c:v>180000</c:v>
                </c:pt>
                <c:pt idx="24029">
                  <c:v>270000</c:v>
                </c:pt>
                <c:pt idx="24030">
                  <c:v>135000</c:v>
                </c:pt>
                <c:pt idx="24031">
                  <c:v>225000</c:v>
                </c:pt>
                <c:pt idx="24032">
                  <c:v>540000</c:v>
                </c:pt>
                <c:pt idx="24033">
                  <c:v>112500</c:v>
                </c:pt>
                <c:pt idx="24034">
                  <c:v>225000</c:v>
                </c:pt>
                <c:pt idx="24035">
                  <c:v>144000</c:v>
                </c:pt>
                <c:pt idx="24036">
                  <c:v>292500</c:v>
                </c:pt>
                <c:pt idx="24037">
                  <c:v>90000</c:v>
                </c:pt>
                <c:pt idx="24038">
                  <c:v>180000</c:v>
                </c:pt>
                <c:pt idx="24039">
                  <c:v>119250</c:v>
                </c:pt>
                <c:pt idx="24040">
                  <c:v>135000</c:v>
                </c:pt>
                <c:pt idx="24041">
                  <c:v>225000</c:v>
                </c:pt>
                <c:pt idx="24042">
                  <c:v>94500</c:v>
                </c:pt>
                <c:pt idx="24043">
                  <c:v>157500</c:v>
                </c:pt>
                <c:pt idx="24044">
                  <c:v>157500</c:v>
                </c:pt>
                <c:pt idx="24045">
                  <c:v>90000</c:v>
                </c:pt>
                <c:pt idx="24046">
                  <c:v>315000</c:v>
                </c:pt>
                <c:pt idx="24047">
                  <c:v>675000</c:v>
                </c:pt>
                <c:pt idx="24048">
                  <c:v>121500</c:v>
                </c:pt>
                <c:pt idx="24049">
                  <c:v>225000</c:v>
                </c:pt>
                <c:pt idx="24050">
                  <c:v>270000</c:v>
                </c:pt>
                <c:pt idx="24051">
                  <c:v>103500</c:v>
                </c:pt>
                <c:pt idx="24052">
                  <c:v>270000</c:v>
                </c:pt>
                <c:pt idx="24053">
                  <c:v>157500</c:v>
                </c:pt>
                <c:pt idx="24054">
                  <c:v>157500</c:v>
                </c:pt>
                <c:pt idx="24055">
                  <c:v>81000</c:v>
                </c:pt>
                <c:pt idx="24056">
                  <c:v>202500</c:v>
                </c:pt>
                <c:pt idx="24057">
                  <c:v>166500</c:v>
                </c:pt>
                <c:pt idx="24058">
                  <c:v>180000</c:v>
                </c:pt>
                <c:pt idx="24059">
                  <c:v>202500</c:v>
                </c:pt>
                <c:pt idx="24060">
                  <c:v>126000</c:v>
                </c:pt>
                <c:pt idx="24061">
                  <c:v>157500</c:v>
                </c:pt>
                <c:pt idx="24062">
                  <c:v>135000</c:v>
                </c:pt>
                <c:pt idx="24063">
                  <c:v>81000</c:v>
                </c:pt>
                <c:pt idx="24064">
                  <c:v>90000</c:v>
                </c:pt>
                <c:pt idx="24065">
                  <c:v>135000</c:v>
                </c:pt>
                <c:pt idx="24066">
                  <c:v>202500</c:v>
                </c:pt>
                <c:pt idx="24067">
                  <c:v>225000</c:v>
                </c:pt>
                <c:pt idx="24068">
                  <c:v>225000</c:v>
                </c:pt>
                <c:pt idx="24069">
                  <c:v>180000</c:v>
                </c:pt>
                <c:pt idx="24070">
                  <c:v>180000</c:v>
                </c:pt>
                <c:pt idx="24071">
                  <c:v>135000</c:v>
                </c:pt>
                <c:pt idx="24072">
                  <c:v>112500</c:v>
                </c:pt>
                <c:pt idx="24073">
                  <c:v>67500</c:v>
                </c:pt>
                <c:pt idx="24074">
                  <c:v>202500</c:v>
                </c:pt>
                <c:pt idx="24075">
                  <c:v>135000</c:v>
                </c:pt>
                <c:pt idx="24076">
                  <c:v>135000</c:v>
                </c:pt>
                <c:pt idx="24077">
                  <c:v>157500</c:v>
                </c:pt>
                <c:pt idx="24078">
                  <c:v>135000</c:v>
                </c:pt>
                <c:pt idx="24079">
                  <c:v>108000</c:v>
                </c:pt>
                <c:pt idx="24080">
                  <c:v>247500</c:v>
                </c:pt>
                <c:pt idx="24081">
                  <c:v>180000</c:v>
                </c:pt>
                <c:pt idx="24082">
                  <c:v>180000</c:v>
                </c:pt>
                <c:pt idx="24083">
                  <c:v>144000</c:v>
                </c:pt>
                <c:pt idx="24084">
                  <c:v>67500</c:v>
                </c:pt>
                <c:pt idx="24085">
                  <c:v>130500</c:v>
                </c:pt>
                <c:pt idx="24086">
                  <c:v>54000</c:v>
                </c:pt>
                <c:pt idx="24087">
                  <c:v>315000</c:v>
                </c:pt>
                <c:pt idx="24088">
                  <c:v>135000</c:v>
                </c:pt>
                <c:pt idx="24089">
                  <c:v>112500</c:v>
                </c:pt>
                <c:pt idx="24090">
                  <c:v>157500</c:v>
                </c:pt>
                <c:pt idx="24091">
                  <c:v>202500</c:v>
                </c:pt>
                <c:pt idx="24092">
                  <c:v>112500</c:v>
                </c:pt>
                <c:pt idx="24093">
                  <c:v>58500</c:v>
                </c:pt>
                <c:pt idx="24094">
                  <c:v>180000</c:v>
                </c:pt>
                <c:pt idx="24095">
                  <c:v>103500</c:v>
                </c:pt>
                <c:pt idx="24096">
                  <c:v>112500</c:v>
                </c:pt>
                <c:pt idx="24097">
                  <c:v>153000</c:v>
                </c:pt>
                <c:pt idx="24098">
                  <c:v>112500</c:v>
                </c:pt>
                <c:pt idx="24099">
                  <c:v>135000</c:v>
                </c:pt>
                <c:pt idx="24100">
                  <c:v>180000</c:v>
                </c:pt>
                <c:pt idx="24101">
                  <c:v>112500</c:v>
                </c:pt>
                <c:pt idx="24102">
                  <c:v>54000</c:v>
                </c:pt>
                <c:pt idx="24103">
                  <c:v>337500</c:v>
                </c:pt>
                <c:pt idx="24104">
                  <c:v>360000</c:v>
                </c:pt>
                <c:pt idx="24105">
                  <c:v>90000</c:v>
                </c:pt>
                <c:pt idx="24106">
                  <c:v>112500</c:v>
                </c:pt>
                <c:pt idx="24107">
                  <c:v>135000</c:v>
                </c:pt>
                <c:pt idx="24108">
                  <c:v>112500</c:v>
                </c:pt>
                <c:pt idx="24109">
                  <c:v>184500</c:v>
                </c:pt>
                <c:pt idx="24110">
                  <c:v>54000</c:v>
                </c:pt>
                <c:pt idx="24111">
                  <c:v>135000</c:v>
                </c:pt>
                <c:pt idx="24112">
                  <c:v>90000</c:v>
                </c:pt>
                <c:pt idx="24113">
                  <c:v>54000</c:v>
                </c:pt>
                <c:pt idx="24114">
                  <c:v>135000</c:v>
                </c:pt>
                <c:pt idx="24115">
                  <c:v>112500</c:v>
                </c:pt>
                <c:pt idx="24116">
                  <c:v>225000</c:v>
                </c:pt>
                <c:pt idx="24117">
                  <c:v>81000</c:v>
                </c:pt>
                <c:pt idx="24118">
                  <c:v>270000</c:v>
                </c:pt>
                <c:pt idx="24119">
                  <c:v>202500</c:v>
                </c:pt>
                <c:pt idx="24120">
                  <c:v>135000</c:v>
                </c:pt>
                <c:pt idx="24121">
                  <c:v>171000</c:v>
                </c:pt>
                <c:pt idx="24122">
                  <c:v>67500</c:v>
                </c:pt>
                <c:pt idx="24123">
                  <c:v>90000</c:v>
                </c:pt>
                <c:pt idx="24124">
                  <c:v>202500</c:v>
                </c:pt>
                <c:pt idx="24125">
                  <c:v>76500</c:v>
                </c:pt>
                <c:pt idx="24126">
                  <c:v>54000</c:v>
                </c:pt>
                <c:pt idx="24127">
                  <c:v>83700</c:v>
                </c:pt>
                <c:pt idx="24128">
                  <c:v>585000</c:v>
                </c:pt>
                <c:pt idx="24129">
                  <c:v>108000</c:v>
                </c:pt>
                <c:pt idx="24130">
                  <c:v>157500</c:v>
                </c:pt>
                <c:pt idx="24131">
                  <c:v>247500</c:v>
                </c:pt>
                <c:pt idx="24132">
                  <c:v>337500</c:v>
                </c:pt>
                <c:pt idx="24133">
                  <c:v>157500</c:v>
                </c:pt>
                <c:pt idx="24134">
                  <c:v>112500</c:v>
                </c:pt>
                <c:pt idx="24135">
                  <c:v>225000</c:v>
                </c:pt>
                <c:pt idx="24136">
                  <c:v>157500</c:v>
                </c:pt>
                <c:pt idx="24137">
                  <c:v>270000</c:v>
                </c:pt>
                <c:pt idx="24138">
                  <c:v>135000</c:v>
                </c:pt>
                <c:pt idx="24139">
                  <c:v>90000</c:v>
                </c:pt>
                <c:pt idx="24140">
                  <c:v>112500</c:v>
                </c:pt>
                <c:pt idx="24141">
                  <c:v>202500</c:v>
                </c:pt>
                <c:pt idx="24142">
                  <c:v>90000</c:v>
                </c:pt>
                <c:pt idx="24143">
                  <c:v>90000</c:v>
                </c:pt>
                <c:pt idx="24144">
                  <c:v>76500</c:v>
                </c:pt>
                <c:pt idx="24145">
                  <c:v>270000</c:v>
                </c:pt>
                <c:pt idx="24146">
                  <c:v>81000</c:v>
                </c:pt>
                <c:pt idx="24147">
                  <c:v>216000</c:v>
                </c:pt>
                <c:pt idx="24148">
                  <c:v>135000</c:v>
                </c:pt>
                <c:pt idx="24149">
                  <c:v>225000</c:v>
                </c:pt>
                <c:pt idx="24150">
                  <c:v>135000</c:v>
                </c:pt>
                <c:pt idx="24151">
                  <c:v>214200</c:v>
                </c:pt>
                <c:pt idx="24152">
                  <c:v>67500</c:v>
                </c:pt>
                <c:pt idx="24153">
                  <c:v>202500</c:v>
                </c:pt>
                <c:pt idx="24154">
                  <c:v>675000</c:v>
                </c:pt>
                <c:pt idx="24155">
                  <c:v>94500</c:v>
                </c:pt>
                <c:pt idx="24156">
                  <c:v>225000</c:v>
                </c:pt>
                <c:pt idx="24157">
                  <c:v>171000</c:v>
                </c:pt>
                <c:pt idx="24158">
                  <c:v>112500</c:v>
                </c:pt>
                <c:pt idx="24159">
                  <c:v>225000</c:v>
                </c:pt>
                <c:pt idx="24160">
                  <c:v>247500</c:v>
                </c:pt>
                <c:pt idx="24161">
                  <c:v>180000</c:v>
                </c:pt>
                <c:pt idx="24162">
                  <c:v>90000</c:v>
                </c:pt>
                <c:pt idx="24163">
                  <c:v>117000</c:v>
                </c:pt>
                <c:pt idx="24164">
                  <c:v>270000</c:v>
                </c:pt>
                <c:pt idx="24165">
                  <c:v>540000</c:v>
                </c:pt>
                <c:pt idx="24166">
                  <c:v>675000</c:v>
                </c:pt>
                <c:pt idx="24167">
                  <c:v>292500</c:v>
                </c:pt>
                <c:pt idx="24168">
                  <c:v>85500</c:v>
                </c:pt>
                <c:pt idx="24169">
                  <c:v>225000</c:v>
                </c:pt>
                <c:pt idx="24170">
                  <c:v>180000</c:v>
                </c:pt>
                <c:pt idx="24171">
                  <c:v>121500</c:v>
                </c:pt>
                <c:pt idx="24172">
                  <c:v>135000</c:v>
                </c:pt>
                <c:pt idx="24173">
                  <c:v>185400</c:v>
                </c:pt>
                <c:pt idx="24174">
                  <c:v>145192.5</c:v>
                </c:pt>
                <c:pt idx="24175">
                  <c:v>180000</c:v>
                </c:pt>
                <c:pt idx="24176">
                  <c:v>112500</c:v>
                </c:pt>
                <c:pt idx="24177">
                  <c:v>261000</c:v>
                </c:pt>
                <c:pt idx="24178">
                  <c:v>90000</c:v>
                </c:pt>
                <c:pt idx="24179">
                  <c:v>225000</c:v>
                </c:pt>
                <c:pt idx="24180">
                  <c:v>94500</c:v>
                </c:pt>
                <c:pt idx="24181">
                  <c:v>177300</c:v>
                </c:pt>
                <c:pt idx="24182">
                  <c:v>126000</c:v>
                </c:pt>
                <c:pt idx="24183">
                  <c:v>360000</c:v>
                </c:pt>
                <c:pt idx="24184">
                  <c:v>67500</c:v>
                </c:pt>
                <c:pt idx="24185">
                  <c:v>112500</c:v>
                </c:pt>
                <c:pt idx="24186">
                  <c:v>135000</c:v>
                </c:pt>
                <c:pt idx="24187">
                  <c:v>135000</c:v>
                </c:pt>
                <c:pt idx="24188">
                  <c:v>247500</c:v>
                </c:pt>
                <c:pt idx="24189">
                  <c:v>202500</c:v>
                </c:pt>
                <c:pt idx="24190">
                  <c:v>63000</c:v>
                </c:pt>
                <c:pt idx="24191">
                  <c:v>135000</c:v>
                </c:pt>
                <c:pt idx="24192">
                  <c:v>189000</c:v>
                </c:pt>
                <c:pt idx="24193">
                  <c:v>157500</c:v>
                </c:pt>
                <c:pt idx="24194">
                  <c:v>180000</c:v>
                </c:pt>
                <c:pt idx="24195">
                  <c:v>144000</c:v>
                </c:pt>
                <c:pt idx="24196">
                  <c:v>67500</c:v>
                </c:pt>
                <c:pt idx="24197">
                  <c:v>112500</c:v>
                </c:pt>
                <c:pt idx="24198">
                  <c:v>90000</c:v>
                </c:pt>
                <c:pt idx="24199">
                  <c:v>180000</c:v>
                </c:pt>
                <c:pt idx="24200">
                  <c:v>99000</c:v>
                </c:pt>
                <c:pt idx="24201">
                  <c:v>135000</c:v>
                </c:pt>
                <c:pt idx="24202">
                  <c:v>108000</c:v>
                </c:pt>
                <c:pt idx="24203">
                  <c:v>202500</c:v>
                </c:pt>
                <c:pt idx="24204">
                  <c:v>247500</c:v>
                </c:pt>
                <c:pt idx="24205">
                  <c:v>96961.5</c:v>
                </c:pt>
                <c:pt idx="24206">
                  <c:v>162000</c:v>
                </c:pt>
                <c:pt idx="24207">
                  <c:v>180000</c:v>
                </c:pt>
                <c:pt idx="24208">
                  <c:v>135000</c:v>
                </c:pt>
                <c:pt idx="24209">
                  <c:v>112500</c:v>
                </c:pt>
                <c:pt idx="24210">
                  <c:v>90000</c:v>
                </c:pt>
                <c:pt idx="24211">
                  <c:v>112500</c:v>
                </c:pt>
                <c:pt idx="24212">
                  <c:v>112500</c:v>
                </c:pt>
                <c:pt idx="24213">
                  <c:v>103500</c:v>
                </c:pt>
                <c:pt idx="24214">
                  <c:v>166500</c:v>
                </c:pt>
                <c:pt idx="24215">
                  <c:v>112500</c:v>
                </c:pt>
                <c:pt idx="24216">
                  <c:v>157500</c:v>
                </c:pt>
                <c:pt idx="24217">
                  <c:v>225000</c:v>
                </c:pt>
                <c:pt idx="24218">
                  <c:v>112500</c:v>
                </c:pt>
                <c:pt idx="24219">
                  <c:v>135000</c:v>
                </c:pt>
                <c:pt idx="24220">
                  <c:v>121500</c:v>
                </c:pt>
                <c:pt idx="24221">
                  <c:v>135000</c:v>
                </c:pt>
                <c:pt idx="24222">
                  <c:v>144000</c:v>
                </c:pt>
                <c:pt idx="24223">
                  <c:v>157500</c:v>
                </c:pt>
                <c:pt idx="24224">
                  <c:v>90000</c:v>
                </c:pt>
                <c:pt idx="24225">
                  <c:v>171000</c:v>
                </c:pt>
                <c:pt idx="24226">
                  <c:v>180000</c:v>
                </c:pt>
                <c:pt idx="24227">
                  <c:v>45000</c:v>
                </c:pt>
                <c:pt idx="24228">
                  <c:v>157500</c:v>
                </c:pt>
                <c:pt idx="24229">
                  <c:v>180000</c:v>
                </c:pt>
                <c:pt idx="24230">
                  <c:v>202500</c:v>
                </c:pt>
                <c:pt idx="24231">
                  <c:v>76500</c:v>
                </c:pt>
                <c:pt idx="24232">
                  <c:v>157500</c:v>
                </c:pt>
                <c:pt idx="24233">
                  <c:v>157500</c:v>
                </c:pt>
                <c:pt idx="24234">
                  <c:v>292500</c:v>
                </c:pt>
                <c:pt idx="24235">
                  <c:v>112500</c:v>
                </c:pt>
                <c:pt idx="24236">
                  <c:v>157500</c:v>
                </c:pt>
                <c:pt idx="24237">
                  <c:v>225000</c:v>
                </c:pt>
                <c:pt idx="24238">
                  <c:v>405000</c:v>
                </c:pt>
                <c:pt idx="24239">
                  <c:v>450000</c:v>
                </c:pt>
                <c:pt idx="24240">
                  <c:v>180000</c:v>
                </c:pt>
                <c:pt idx="24241">
                  <c:v>135000</c:v>
                </c:pt>
                <c:pt idx="24242">
                  <c:v>112500</c:v>
                </c:pt>
                <c:pt idx="24243">
                  <c:v>157500</c:v>
                </c:pt>
                <c:pt idx="24244">
                  <c:v>180000</c:v>
                </c:pt>
                <c:pt idx="24245">
                  <c:v>135000</c:v>
                </c:pt>
                <c:pt idx="24246">
                  <c:v>360000</c:v>
                </c:pt>
                <c:pt idx="24247">
                  <c:v>103500</c:v>
                </c:pt>
                <c:pt idx="24248">
                  <c:v>270000</c:v>
                </c:pt>
                <c:pt idx="24249">
                  <c:v>76500</c:v>
                </c:pt>
                <c:pt idx="24250">
                  <c:v>225000</c:v>
                </c:pt>
                <c:pt idx="24251">
                  <c:v>157500</c:v>
                </c:pt>
                <c:pt idx="24252">
                  <c:v>189000</c:v>
                </c:pt>
                <c:pt idx="24253">
                  <c:v>94500</c:v>
                </c:pt>
                <c:pt idx="24254">
                  <c:v>270000</c:v>
                </c:pt>
                <c:pt idx="24255">
                  <c:v>180000</c:v>
                </c:pt>
                <c:pt idx="24256">
                  <c:v>315000</c:v>
                </c:pt>
                <c:pt idx="24257">
                  <c:v>360000</c:v>
                </c:pt>
                <c:pt idx="24258">
                  <c:v>148500</c:v>
                </c:pt>
                <c:pt idx="24259">
                  <c:v>112500</c:v>
                </c:pt>
                <c:pt idx="24260">
                  <c:v>225000</c:v>
                </c:pt>
                <c:pt idx="24261">
                  <c:v>225000</c:v>
                </c:pt>
                <c:pt idx="24262">
                  <c:v>90000</c:v>
                </c:pt>
                <c:pt idx="24263">
                  <c:v>180000</c:v>
                </c:pt>
                <c:pt idx="24264">
                  <c:v>225000</c:v>
                </c:pt>
                <c:pt idx="24265">
                  <c:v>99000</c:v>
                </c:pt>
                <c:pt idx="24266">
                  <c:v>166500</c:v>
                </c:pt>
                <c:pt idx="24267">
                  <c:v>180000</c:v>
                </c:pt>
                <c:pt idx="24268">
                  <c:v>112500</c:v>
                </c:pt>
                <c:pt idx="24269">
                  <c:v>90000</c:v>
                </c:pt>
                <c:pt idx="24270">
                  <c:v>135000</c:v>
                </c:pt>
                <c:pt idx="24271">
                  <c:v>157500</c:v>
                </c:pt>
                <c:pt idx="24272">
                  <c:v>85500</c:v>
                </c:pt>
                <c:pt idx="24273">
                  <c:v>99000</c:v>
                </c:pt>
                <c:pt idx="24274">
                  <c:v>360000</c:v>
                </c:pt>
                <c:pt idx="24275">
                  <c:v>180000</c:v>
                </c:pt>
                <c:pt idx="24276">
                  <c:v>157500</c:v>
                </c:pt>
                <c:pt idx="24277">
                  <c:v>450000</c:v>
                </c:pt>
                <c:pt idx="24278">
                  <c:v>202500</c:v>
                </c:pt>
                <c:pt idx="24279">
                  <c:v>292500</c:v>
                </c:pt>
                <c:pt idx="24280">
                  <c:v>202500</c:v>
                </c:pt>
                <c:pt idx="24281">
                  <c:v>90000</c:v>
                </c:pt>
                <c:pt idx="24282">
                  <c:v>94500</c:v>
                </c:pt>
                <c:pt idx="24283">
                  <c:v>157500</c:v>
                </c:pt>
                <c:pt idx="24284">
                  <c:v>171000</c:v>
                </c:pt>
                <c:pt idx="24285">
                  <c:v>135000</c:v>
                </c:pt>
                <c:pt idx="24286">
                  <c:v>171000</c:v>
                </c:pt>
                <c:pt idx="24287">
                  <c:v>202500</c:v>
                </c:pt>
                <c:pt idx="24288">
                  <c:v>765000</c:v>
                </c:pt>
                <c:pt idx="24289">
                  <c:v>180000</c:v>
                </c:pt>
                <c:pt idx="24290">
                  <c:v>225000</c:v>
                </c:pt>
                <c:pt idx="24291">
                  <c:v>135000</c:v>
                </c:pt>
                <c:pt idx="24292">
                  <c:v>270000</c:v>
                </c:pt>
                <c:pt idx="24293">
                  <c:v>202500</c:v>
                </c:pt>
                <c:pt idx="24294">
                  <c:v>189000</c:v>
                </c:pt>
                <c:pt idx="24295">
                  <c:v>180000</c:v>
                </c:pt>
                <c:pt idx="24296">
                  <c:v>180000</c:v>
                </c:pt>
                <c:pt idx="24297">
                  <c:v>72000</c:v>
                </c:pt>
                <c:pt idx="24298">
                  <c:v>225000</c:v>
                </c:pt>
                <c:pt idx="24299">
                  <c:v>247500</c:v>
                </c:pt>
                <c:pt idx="24300">
                  <c:v>103500</c:v>
                </c:pt>
                <c:pt idx="24301">
                  <c:v>90000</c:v>
                </c:pt>
                <c:pt idx="24302">
                  <c:v>135000</c:v>
                </c:pt>
                <c:pt idx="24303">
                  <c:v>135000</c:v>
                </c:pt>
                <c:pt idx="24304">
                  <c:v>112500</c:v>
                </c:pt>
                <c:pt idx="24305">
                  <c:v>180000</c:v>
                </c:pt>
                <c:pt idx="24306">
                  <c:v>328500</c:v>
                </c:pt>
                <c:pt idx="24307">
                  <c:v>49500</c:v>
                </c:pt>
                <c:pt idx="24308">
                  <c:v>112500</c:v>
                </c:pt>
                <c:pt idx="24309">
                  <c:v>112500</c:v>
                </c:pt>
                <c:pt idx="24310">
                  <c:v>112500</c:v>
                </c:pt>
                <c:pt idx="24311">
                  <c:v>202500</c:v>
                </c:pt>
                <c:pt idx="24312">
                  <c:v>112500</c:v>
                </c:pt>
                <c:pt idx="24313">
                  <c:v>90000</c:v>
                </c:pt>
                <c:pt idx="24314">
                  <c:v>90000</c:v>
                </c:pt>
                <c:pt idx="24315">
                  <c:v>135000</c:v>
                </c:pt>
                <c:pt idx="24316">
                  <c:v>585000</c:v>
                </c:pt>
                <c:pt idx="24317">
                  <c:v>225000</c:v>
                </c:pt>
                <c:pt idx="24318">
                  <c:v>112500</c:v>
                </c:pt>
                <c:pt idx="24319">
                  <c:v>202500</c:v>
                </c:pt>
                <c:pt idx="24320">
                  <c:v>126000</c:v>
                </c:pt>
                <c:pt idx="24321">
                  <c:v>99000</c:v>
                </c:pt>
                <c:pt idx="24322">
                  <c:v>112500</c:v>
                </c:pt>
                <c:pt idx="24323">
                  <c:v>90000</c:v>
                </c:pt>
                <c:pt idx="24324">
                  <c:v>112500</c:v>
                </c:pt>
                <c:pt idx="24325">
                  <c:v>157500</c:v>
                </c:pt>
                <c:pt idx="24326">
                  <c:v>180000</c:v>
                </c:pt>
                <c:pt idx="24327">
                  <c:v>90000</c:v>
                </c:pt>
                <c:pt idx="24328">
                  <c:v>360000</c:v>
                </c:pt>
                <c:pt idx="24329">
                  <c:v>103500</c:v>
                </c:pt>
                <c:pt idx="24330">
                  <c:v>270000</c:v>
                </c:pt>
                <c:pt idx="24331">
                  <c:v>315000</c:v>
                </c:pt>
                <c:pt idx="24332">
                  <c:v>202500</c:v>
                </c:pt>
                <c:pt idx="24333">
                  <c:v>135000</c:v>
                </c:pt>
                <c:pt idx="24334">
                  <c:v>315000</c:v>
                </c:pt>
                <c:pt idx="24335">
                  <c:v>135000</c:v>
                </c:pt>
                <c:pt idx="24336">
                  <c:v>67500</c:v>
                </c:pt>
                <c:pt idx="24337">
                  <c:v>202500</c:v>
                </c:pt>
                <c:pt idx="24338">
                  <c:v>90000</c:v>
                </c:pt>
                <c:pt idx="24339">
                  <c:v>135000</c:v>
                </c:pt>
                <c:pt idx="24340">
                  <c:v>87750</c:v>
                </c:pt>
                <c:pt idx="24341">
                  <c:v>90000</c:v>
                </c:pt>
                <c:pt idx="24342">
                  <c:v>162000</c:v>
                </c:pt>
                <c:pt idx="24343">
                  <c:v>189000</c:v>
                </c:pt>
                <c:pt idx="24344">
                  <c:v>157500</c:v>
                </c:pt>
                <c:pt idx="24345">
                  <c:v>67500</c:v>
                </c:pt>
                <c:pt idx="24346">
                  <c:v>135000</c:v>
                </c:pt>
                <c:pt idx="24347">
                  <c:v>157500</c:v>
                </c:pt>
                <c:pt idx="24348">
                  <c:v>157500</c:v>
                </c:pt>
                <c:pt idx="24349">
                  <c:v>360000</c:v>
                </c:pt>
                <c:pt idx="24350">
                  <c:v>225000</c:v>
                </c:pt>
                <c:pt idx="24351">
                  <c:v>67500</c:v>
                </c:pt>
                <c:pt idx="24352">
                  <c:v>247500</c:v>
                </c:pt>
                <c:pt idx="24353">
                  <c:v>450000</c:v>
                </c:pt>
                <c:pt idx="24354">
                  <c:v>256500</c:v>
                </c:pt>
                <c:pt idx="24355">
                  <c:v>112500</c:v>
                </c:pt>
                <c:pt idx="24356">
                  <c:v>85500</c:v>
                </c:pt>
                <c:pt idx="24357">
                  <c:v>112500</c:v>
                </c:pt>
                <c:pt idx="24358">
                  <c:v>180000</c:v>
                </c:pt>
                <c:pt idx="24359">
                  <c:v>121500</c:v>
                </c:pt>
                <c:pt idx="24360">
                  <c:v>112500</c:v>
                </c:pt>
                <c:pt idx="24361">
                  <c:v>112500</c:v>
                </c:pt>
                <c:pt idx="24362">
                  <c:v>387000</c:v>
                </c:pt>
                <c:pt idx="24363">
                  <c:v>337500</c:v>
                </c:pt>
                <c:pt idx="24364">
                  <c:v>202500</c:v>
                </c:pt>
                <c:pt idx="24365">
                  <c:v>162000</c:v>
                </c:pt>
                <c:pt idx="24366">
                  <c:v>157500</c:v>
                </c:pt>
                <c:pt idx="24367">
                  <c:v>63000</c:v>
                </c:pt>
                <c:pt idx="24368">
                  <c:v>675000</c:v>
                </c:pt>
                <c:pt idx="24369">
                  <c:v>189000</c:v>
                </c:pt>
                <c:pt idx="24370">
                  <c:v>157500</c:v>
                </c:pt>
                <c:pt idx="24371">
                  <c:v>112500</c:v>
                </c:pt>
                <c:pt idx="24372">
                  <c:v>157500</c:v>
                </c:pt>
                <c:pt idx="24373">
                  <c:v>360000</c:v>
                </c:pt>
                <c:pt idx="24374">
                  <c:v>135000</c:v>
                </c:pt>
                <c:pt idx="24375">
                  <c:v>157500</c:v>
                </c:pt>
                <c:pt idx="24376">
                  <c:v>180000</c:v>
                </c:pt>
                <c:pt idx="24377">
                  <c:v>49500</c:v>
                </c:pt>
                <c:pt idx="24378">
                  <c:v>112500</c:v>
                </c:pt>
                <c:pt idx="24379">
                  <c:v>112500</c:v>
                </c:pt>
                <c:pt idx="24380">
                  <c:v>112500</c:v>
                </c:pt>
                <c:pt idx="24381">
                  <c:v>112500</c:v>
                </c:pt>
                <c:pt idx="24382">
                  <c:v>76500</c:v>
                </c:pt>
                <c:pt idx="24383">
                  <c:v>135000</c:v>
                </c:pt>
                <c:pt idx="24384">
                  <c:v>157500</c:v>
                </c:pt>
                <c:pt idx="24385">
                  <c:v>225000</c:v>
                </c:pt>
                <c:pt idx="24386">
                  <c:v>78750</c:v>
                </c:pt>
                <c:pt idx="24387">
                  <c:v>135000</c:v>
                </c:pt>
                <c:pt idx="24388">
                  <c:v>135000</c:v>
                </c:pt>
                <c:pt idx="24389">
                  <c:v>112500</c:v>
                </c:pt>
                <c:pt idx="24390">
                  <c:v>202500</c:v>
                </c:pt>
                <c:pt idx="24391">
                  <c:v>117000</c:v>
                </c:pt>
                <c:pt idx="24392">
                  <c:v>157500</c:v>
                </c:pt>
                <c:pt idx="24393">
                  <c:v>112500</c:v>
                </c:pt>
                <c:pt idx="24394">
                  <c:v>180000</c:v>
                </c:pt>
                <c:pt idx="24395">
                  <c:v>135000</c:v>
                </c:pt>
                <c:pt idx="24396">
                  <c:v>270000</c:v>
                </c:pt>
                <c:pt idx="24397">
                  <c:v>135000</c:v>
                </c:pt>
                <c:pt idx="24398">
                  <c:v>306000</c:v>
                </c:pt>
                <c:pt idx="24399">
                  <c:v>270000</c:v>
                </c:pt>
                <c:pt idx="24400">
                  <c:v>112500</c:v>
                </c:pt>
                <c:pt idx="24401">
                  <c:v>99000</c:v>
                </c:pt>
                <c:pt idx="24402">
                  <c:v>126000</c:v>
                </c:pt>
                <c:pt idx="24403">
                  <c:v>155250</c:v>
                </c:pt>
                <c:pt idx="24404">
                  <c:v>135000</c:v>
                </c:pt>
                <c:pt idx="24405">
                  <c:v>90000</c:v>
                </c:pt>
                <c:pt idx="24406">
                  <c:v>157500</c:v>
                </c:pt>
                <c:pt idx="24407">
                  <c:v>202500</c:v>
                </c:pt>
                <c:pt idx="24408">
                  <c:v>135000</c:v>
                </c:pt>
                <c:pt idx="24409">
                  <c:v>360000</c:v>
                </c:pt>
                <c:pt idx="24410">
                  <c:v>112500</c:v>
                </c:pt>
                <c:pt idx="24411">
                  <c:v>90000</c:v>
                </c:pt>
                <c:pt idx="24412">
                  <c:v>225000</c:v>
                </c:pt>
                <c:pt idx="24413">
                  <c:v>63000</c:v>
                </c:pt>
                <c:pt idx="24414">
                  <c:v>354879</c:v>
                </c:pt>
                <c:pt idx="24415">
                  <c:v>58500</c:v>
                </c:pt>
                <c:pt idx="24416">
                  <c:v>202500</c:v>
                </c:pt>
                <c:pt idx="24417">
                  <c:v>112500</c:v>
                </c:pt>
                <c:pt idx="24418">
                  <c:v>112500</c:v>
                </c:pt>
                <c:pt idx="24419">
                  <c:v>135000</c:v>
                </c:pt>
                <c:pt idx="24420">
                  <c:v>306000</c:v>
                </c:pt>
                <c:pt idx="24421">
                  <c:v>225000</c:v>
                </c:pt>
                <c:pt idx="24422">
                  <c:v>126000</c:v>
                </c:pt>
                <c:pt idx="24423">
                  <c:v>117000</c:v>
                </c:pt>
                <c:pt idx="24424">
                  <c:v>112500</c:v>
                </c:pt>
                <c:pt idx="24425">
                  <c:v>180000</c:v>
                </c:pt>
                <c:pt idx="24426">
                  <c:v>135000</c:v>
                </c:pt>
                <c:pt idx="24427">
                  <c:v>90000</c:v>
                </c:pt>
                <c:pt idx="24428">
                  <c:v>198000</c:v>
                </c:pt>
                <c:pt idx="24429">
                  <c:v>184500</c:v>
                </c:pt>
                <c:pt idx="24430">
                  <c:v>63000</c:v>
                </c:pt>
                <c:pt idx="24431">
                  <c:v>157500</c:v>
                </c:pt>
                <c:pt idx="24432">
                  <c:v>157500</c:v>
                </c:pt>
                <c:pt idx="24433">
                  <c:v>157500</c:v>
                </c:pt>
                <c:pt idx="24434">
                  <c:v>45000</c:v>
                </c:pt>
                <c:pt idx="24435">
                  <c:v>126000</c:v>
                </c:pt>
                <c:pt idx="24436">
                  <c:v>202500</c:v>
                </c:pt>
                <c:pt idx="24437">
                  <c:v>45000</c:v>
                </c:pt>
                <c:pt idx="24438">
                  <c:v>135000</c:v>
                </c:pt>
                <c:pt idx="24439">
                  <c:v>112500</c:v>
                </c:pt>
                <c:pt idx="24440">
                  <c:v>136350</c:v>
                </c:pt>
                <c:pt idx="24441">
                  <c:v>112500</c:v>
                </c:pt>
                <c:pt idx="24442">
                  <c:v>270000</c:v>
                </c:pt>
                <c:pt idx="24443">
                  <c:v>81000</c:v>
                </c:pt>
                <c:pt idx="24444">
                  <c:v>135000</c:v>
                </c:pt>
                <c:pt idx="24445">
                  <c:v>180000</c:v>
                </c:pt>
                <c:pt idx="24446">
                  <c:v>180000</c:v>
                </c:pt>
                <c:pt idx="24447">
                  <c:v>126000</c:v>
                </c:pt>
                <c:pt idx="24448">
                  <c:v>180000</c:v>
                </c:pt>
                <c:pt idx="24449">
                  <c:v>157500</c:v>
                </c:pt>
                <c:pt idx="24450">
                  <c:v>90000</c:v>
                </c:pt>
                <c:pt idx="24451">
                  <c:v>283500</c:v>
                </c:pt>
                <c:pt idx="24452">
                  <c:v>90000</c:v>
                </c:pt>
                <c:pt idx="24453">
                  <c:v>112500</c:v>
                </c:pt>
                <c:pt idx="24454">
                  <c:v>225000</c:v>
                </c:pt>
                <c:pt idx="24455">
                  <c:v>135000</c:v>
                </c:pt>
                <c:pt idx="24456">
                  <c:v>67500</c:v>
                </c:pt>
                <c:pt idx="24457">
                  <c:v>405000</c:v>
                </c:pt>
                <c:pt idx="24458">
                  <c:v>202500</c:v>
                </c:pt>
                <c:pt idx="24459">
                  <c:v>180000</c:v>
                </c:pt>
                <c:pt idx="24460">
                  <c:v>157500</c:v>
                </c:pt>
                <c:pt idx="24461">
                  <c:v>90000</c:v>
                </c:pt>
                <c:pt idx="24462">
                  <c:v>450000</c:v>
                </c:pt>
                <c:pt idx="24463">
                  <c:v>360000</c:v>
                </c:pt>
                <c:pt idx="24464">
                  <c:v>117985.5</c:v>
                </c:pt>
                <c:pt idx="24465">
                  <c:v>121500</c:v>
                </c:pt>
                <c:pt idx="24466">
                  <c:v>90000</c:v>
                </c:pt>
                <c:pt idx="24467">
                  <c:v>121500</c:v>
                </c:pt>
                <c:pt idx="24468">
                  <c:v>135000</c:v>
                </c:pt>
                <c:pt idx="24469">
                  <c:v>450000</c:v>
                </c:pt>
                <c:pt idx="24470">
                  <c:v>180000</c:v>
                </c:pt>
                <c:pt idx="24471">
                  <c:v>112500</c:v>
                </c:pt>
                <c:pt idx="24472">
                  <c:v>126000</c:v>
                </c:pt>
                <c:pt idx="24473">
                  <c:v>157500</c:v>
                </c:pt>
                <c:pt idx="24474">
                  <c:v>112500</c:v>
                </c:pt>
                <c:pt idx="24475">
                  <c:v>342000</c:v>
                </c:pt>
                <c:pt idx="24476">
                  <c:v>157500</c:v>
                </c:pt>
                <c:pt idx="24477">
                  <c:v>135000</c:v>
                </c:pt>
                <c:pt idx="24478">
                  <c:v>135000</c:v>
                </c:pt>
                <c:pt idx="24479">
                  <c:v>135000</c:v>
                </c:pt>
                <c:pt idx="24480">
                  <c:v>112500</c:v>
                </c:pt>
                <c:pt idx="24481">
                  <c:v>202500</c:v>
                </c:pt>
                <c:pt idx="24482">
                  <c:v>162000</c:v>
                </c:pt>
                <c:pt idx="24483">
                  <c:v>256500</c:v>
                </c:pt>
                <c:pt idx="24484">
                  <c:v>90000</c:v>
                </c:pt>
                <c:pt idx="24485">
                  <c:v>126000</c:v>
                </c:pt>
                <c:pt idx="24486">
                  <c:v>112500</c:v>
                </c:pt>
                <c:pt idx="24487">
                  <c:v>112500</c:v>
                </c:pt>
                <c:pt idx="24488">
                  <c:v>67500</c:v>
                </c:pt>
                <c:pt idx="24489">
                  <c:v>58500</c:v>
                </c:pt>
                <c:pt idx="24490">
                  <c:v>67500</c:v>
                </c:pt>
                <c:pt idx="24491">
                  <c:v>45000</c:v>
                </c:pt>
                <c:pt idx="24492">
                  <c:v>85500</c:v>
                </c:pt>
                <c:pt idx="24493">
                  <c:v>67500</c:v>
                </c:pt>
                <c:pt idx="24494">
                  <c:v>112500</c:v>
                </c:pt>
                <c:pt idx="24495">
                  <c:v>112500</c:v>
                </c:pt>
                <c:pt idx="24496">
                  <c:v>129150</c:v>
                </c:pt>
                <c:pt idx="24497">
                  <c:v>225000</c:v>
                </c:pt>
                <c:pt idx="24498">
                  <c:v>90000</c:v>
                </c:pt>
                <c:pt idx="24499">
                  <c:v>202500</c:v>
                </c:pt>
                <c:pt idx="24500">
                  <c:v>112500</c:v>
                </c:pt>
                <c:pt idx="24501">
                  <c:v>90000</c:v>
                </c:pt>
                <c:pt idx="24502">
                  <c:v>157500</c:v>
                </c:pt>
                <c:pt idx="24503">
                  <c:v>202500</c:v>
                </c:pt>
                <c:pt idx="24504">
                  <c:v>135000</c:v>
                </c:pt>
                <c:pt idx="24505">
                  <c:v>270000</c:v>
                </c:pt>
                <c:pt idx="24506">
                  <c:v>157500</c:v>
                </c:pt>
                <c:pt idx="24507">
                  <c:v>121500</c:v>
                </c:pt>
                <c:pt idx="24508">
                  <c:v>54000</c:v>
                </c:pt>
                <c:pt idx="24509">
                  <c:v>90000</c:v>
                </c:pt>
                <c:pt idx="24510">
                  <c:v>90000</c:v>
                </c:pt>
                <c:pt idx="24511">
                  <c:v>135000</c:v>
                </c:pt>
                <c:pt idx="24512">
                  <c:v>126000</c:v>
                </c:pt>
                <c:pt idx="24513">
                  <c:v>225000</c:v>
                </c:pt>
                <c:pt idx="24514">
                  <c:v>72000</c:v>
                </c:pt>
                <c:pt idx="24515">
                  <c:v>225000</c:v>
                </c:pt>
                <c:pt idx="24516">
                  <c:v>90000</c:v>
                </c:pt>
                <c:pt idx="24517">
                  <c:v>162000</c:v>
                </c:pt>
                <c:pt idx="24518">
                  <c:v>202500</c:v>
                </c:pt>
                <c:pt idx="24519">
                  <c:v>270000</c:v>
                </c:pt>
                <c:pt idx="24520">
                  <c:v>117000</c:v>
                </c:pt>
                <c:pt idx="24521">
                  <c:v>270000</c:v>
                </c:pt>
                <c:pt idx="24522">
                  <c:v>270000</c:v>
                </c:pt>
                <c:pt idx="24523">
                  <c:v>135000</c:v>
                </c:pt>
                <c:pt idx="24524">
                  <c:v>202500</c:v>
                </c:pt>
                <c:pt idx="24525">
                  <c:v>157500</c:v>
                </c:pt>
                <c:pt idx="24526">
                  <c:v>247500</c:v>
                </c:pt>
                <c:pt idx="24527">
                  <c:v>292500</c:v>
                </c:pt>
                <c:pt idx="24528">
                  <c:v>112500</c:v>
                </c:pt>
                <c:pt idx="24529">
                  <c:v>450000</c:v>
                </c:pt>
                <c:pt idx="24530">
                  <c:v>270000</c:v>
                </c:pt>
                <c:pt idx="24531">
                  <c:v>157500</c:v>
                </c:pt>
                <c:pt idx="24532">
                  <c:v>202500</c:v>
                </c:pt>
                <c:pt idx="24533">
                  <c:v>207000</c:v>
                </c:pt>
                <c:pt idx="24534">
                  <c:v>225000</c:v>
                </c:pt>
                <c:pt idx="24535">
                  <c:v>450000</c:v>
                </c:pt>
                <c:pt idx="24536">
                  <c:v>67500</c:v>
                </c:pt>
                <c:pt idx="24537">
                  <c:v>135000</c:v>
                </c:pt>
                <c:pt idx="24538">
                  <c:v>135000</c:v>
                </c:pt>
                <c:pt idx="24539">
                  <c:v>67500</c:v>
                </c:pt>
                <c:pt idx="24540">
                  <c:v>180000</c:v>
                </c:pt>
                <c:pt idx="24541">
                  <c:v>112500</c:v>
                </c:pt>
                <c:pt idx="24542">
                  <c:v>270000</c:v>
                </c:pt>
                <c:pt idx="24543">
                  <c:v>126000</c:v>
                </c:pt>
                <c:pt idx="24544">
                  <c:v>112500</c:v>
                </c:pt>
                <c:pt idx="24545">
                  <c:v>135000</c:v>
                </c:pt>
                <c:pt idx="24546">
                  <c:v>112500</c:v>
                </c:pt>
                <c:pt idx="24547">
                  <c:v>157500</c:v>
                </c:pt>
                <c:pt idx="24548">
                  <c:v>112500</c:v>
                </c:pt>
                <c:pt idx="24549">
                  <c:v>99000</c:v>
                </c:pt>
                <c:pt idx="24550">
                  <c:v>315000</c:v>
                </c:pt>
                <c:pt idx="24551">
                  <c:v>292500</c:v>
                </c:pt>
                <c:pt idx="24552">
                  <c:v>315000</c:v>
                </c:pt>
                <c:pt idx="24553">
                  <c:v>135000</c:v>
                </c:pt>
                <c:pt idx="24554">
                  <c:v>112500</c:v>
                </c:pt>
                <c:pt idx="24555">
                  <c:v>157500</c:v>
                </c:pt>
                <c:pt idx="24556">
                  <c:v>189000</c:v>
                </c:pt>
                <c:pt idx="24557">
                  <c:v>270000</c:v>
                </c:pt>
                <c:pt idx="24558">
                  <c:v>202500</c:v>
                </c:pt>
                <c:pt idx="24559">
                  <c:v>450000</c:v>
                </c:pt>
                <c:pt idx="24560">
                  <c:v>180000</c:v>
                </c:pt>
                <c:pt idx="24561">
                  <c:v>90000</c:v>
                </c:pt>
                <c:pt idx="24562">
                  <c:v>360000</c:v>
                </c:pt>
                <c:pt idx="24563">
                  <c:v>225000</c:v>
                </c:pt>
                <c:pt idx="24564">
                  <c:v>58500</c:v>
                </c:pt>
                <c:pt idx="24565">
                  <c:v>157500</c:v>
                </c:pt>
                <c:pt idx="24566">
                  <c:v>382500</c:v>
                </c:pt>
                <c:pt idx="24567">
                  <c:v>157500</c:v>
                </c:pt>
                <c:pt idx="24568">
                  <c:v>337500</c:v>
                </c:pt>
                <c:pt idx="24569">
                  <c:v>112500</c:v>
                </c:pt>
                <c:pt idx="24570">
                  <c:v>90000</c:v>
                </c:pt>
                <c:pt idx="24571">
                  <c:v>205200</c:v>
                </c:pt>
                <c:pt idx="24572">
                  <c:v>144000</c:v>
                </c:pt>
                <c:pt idx="24573">
                  <c:v>225000</c:v>
                </c:pt>
                <c:pt idx="24574">
                  <c:v>135000</c:v>
                </c:pt>
                <c:pt idx="24575">
                  <c:v>180000</c:v>
                </c:pt>
                <c:pt idx="24576">
                  <c:v>90000</c:v>
                </c:pt>
                <c:pt idx="24577">
                  <c:v>54000</c:v>
                </c:pt>
                <c:pt idx="24578">
                  <c:v>180000</c:v>
                </c:pt>
                <c:pt idx="24579">
                  <c:v>225000</c:v>
                </c:pt>
                <c:pt idx="24580">
                  <c:v>135000</c:v>
                </c:pt>
                <c:pt idx="24581">
                  <c:v>180000</c:v>
                </c:pt>
                <c:pt idx="24582">
                  <c:v>144000</c:v>
                </c:pt>
                <c:pt idx="24583">
                  <c:v>180000</c:v>
                </c:pt>
                <c:pt idx="24584">
                  <c:v>135000</c:v>
                </c:pt>
                <c:pt idx="24585">
                  <c:v>315000</c:v>
                </c:pt>
                <c:pt idx="24586">
                  <c:v>63000</c:v>
                </c:pt>
                <c:pt idx="24587">
                  <c:v>157500</c:v>
                </c:pt>
                <c:pt idx="24588">
                  <c:v>202500</c:v>
                </c:pt>
                <c:pt idx="24589">
                  <c:v>180000</c:v>
                </c:pt>
                <c:pt idx="24590">
                  <c:v>99000</c:v>
                </c:pt>
                <c:pt idx="24591">
                  <c:v>135000</c:v>
                </c:pt>
                <c:pt idx="24592">
                  <c:v>63000</c:v>
                </c:pt>
                <c:pt idx="24593">
                  <c:v>135000</c:v>
                </c:pt>
                <c:pt idx="24594">
                  <c:v>225000</c:v>
                </c:pt>
                <c:pt idx="24595">
                  <c:v>202500</c:v>
                </c:pt>
                <c:pt idx="24596">
                  <c:v>180000</c:v>
                </c:pt>
                <c:pt idx="24597">
                  <c:v>90000</c:v>
                </c:pt>
                <c:pt idx="24598">
                  <c:v>112500</c:v>
                </c:pt>
                <c:pt idx="24599">
                  <c:v>225000</c:v>
                </c:pt>
                <c:pt idx="24600">
                  <c:v>315000</c:v>
                </c:pt>
                <c:pt idx="24601">
                  <c:v>270000</c:v>
                </c:pt>
                <c:pt idx="24602">
                  <c:v>225000</c:v>
                </c:pt>
                <c:pt idx="24603">
                  <c:v>180000</c:v>
                </c:pt>
                <c:pt idx="24604">
                  <c:v>180000</c:v>
                </c:pt>
                <c:pt idx="24605">
                  <c:v>90000</c:v>
                </c:pt>
                <c:pt idx="24606">
                  <c:v>157500</c:v>
                </c:pt>
                <c:pt idx="24607">
                  <c:v>45900</c:v>
                </c:pt>
                <c:pt idx="24608">
                  <c:v>405000</c:v>
                </c:pt>
                <c:pt idx="24609">
                  <c:v>130500</c:v>
                </c:pt>
                <c:pt idx="24610">
                  <c:v>225000</c:v>
                </c:pt>
                <c:pt idx="24611">
                  <c:v>157500</c:v>
                </c:pt>
                <c:pt idx="24612">
                  <c:v>157500</c:v>
                </c:pt>
                <c:pt idx="24613">
                  <c:v>157500</c:v>
                </c:pt>
                <c:pt idx="24614">
                  <c:v>90000</c:v>
                </c:pt>
                <c:pt idx="24615">
                  <c:v>193500</c:v>
                </c:pt>
                <c:pt idx="24616">
                  <c:v>112500</c:v>
                </c:pt>
                <c:pt idx="24617">
                  <c:v>112500</c:v>
                </c:pt>
                <c:pt idx="24618">
                  <c:v>144000</c:v>
                </c:pt>
                <c:pt idx="24619">
                  <c:v>90000</c:v>
                </c:pt>
                <c:pt idx="24620">
                  <c:v>126000</c:v>
                </c:pt>
                <c:pt idx="24621">
                  <c:v>450000</c:v>
                </c:pt>
                <c:pt idx="24622">
                  <c:v>184500</c:v>
                </c:pt>
                <c:pt idx="24623">
                  <c:v>450000</c:v>
                </c:pt>
                <c:pt idx="24624">
                  <c:v>135000</c:v>
                </c:pt>
                <c:pt idx="24625">
                  <c:v>135000</c:v>
                </c:pt>
                <c:pt idx="24626">
                  <c:v>180000</c:v>
                </c:pt>
                <c:pt idx="24627">
                  <c:v>306000</c:v>
                </c:pt>
                <c:pt idx="24628">
                  <c:v>112500</c:v>
                </c:pt>
                <c:pt idx="24629">
                  <c:v>135000</c:v>
                </c:pt>
                <c:pt idx="24630">
                  <c:v>261000</c:v>
                </c:pt>
                <c:pt idx="24631">
                  <c:v>112500</c:v>
                </c:pt>
                <c:pt idx="24632">
                  <c:v>207000</c:v>
                </c:pt>
                <c:pt idx="24633">
                  <c:v>153000</c:v>
                </c:pt>
                <c:pt idx="24634">
                  <c:v>135000</c:v>
                </c:pt>
                <c:pt idx="24635">
                  <c:v>135000</c:v>
                </c:pt>
                <c:pt idx="24636">
                  <c:v>202500</c:v>
                </c:pt>
                <c:pt idx="24637">
                  <c:v>121500</c:v>
                </c:pt>
                <c:pt idx="24638">
                  <c:v>58500</c:v>
                </c:pt>
                <c:pt idx="24639">
                  <c:v>180000</c:v>
                </c:pt>
                <c:pt idx="24640">
                  <c:v>157500</c:v>
                </c:pt>
                <c:pt idx="24641">
                  <c:v>157500</c:v>
                </c:pt>
                <c:pt idx="24642">
                  <c:v>180000</c:v>
                </c:pt>
                <c:pt idx="24643">
                  <c:v>270000</c:v>
                </c:pt>
                <c:pt idx="24644">
                  <c:v>274500</c:v>
                </c:pt>
                <c:pt idx="24645">
                  <c:v>135000</c:v>
                </c:pt>
                <c:pt idx="24646">
                  <c:v>202500</c:v>
                </c:pt>
                <c:pt idx="24647">
                  <c:v>135000</c:v>
                </c:pt>
                <c:pt idx="24648">
                  <c:v>112500</c:v>
                </c:pt>
                <c:pt idx="24649">
                  <c:v>292500</c:v>
                </c:pt>
                <c:pt idx="24650">
                  <c:v>270000</c:v>
                </c:pt>
                <c:pt idx="24651">
                  <c:v>135000</c:v>
                </c:pt>
                <c:pt idx="24652">
                  <c:v>117000</c:v>
                </c:pt>
                <c:pt idx="24653">
                  <c:v>157500</c:v>
                </c:pt>
                <c:pt idx="24654">
                  <c:v>112500</c:v>
                </c:pt>
                <c:pt idx="24655">
                  <c:v>153000</c:v>
                </c:pt>
                <c:pt idx="24656">
                  <c:v>157500</c:v>
                </c:pt>
                <c:pt idx="24657">
                  <c:v>54000</c:v>
                </c:pt>
                <c:pt idx="24658">
                  <c:v>49500</c:v>
                </c:pt>
                <c:pt idx="24659">
                  <c:v>112500</c:v>
                </c:pt>
                <c:pt idx="24660">
                  <c:v>225000</c:v>
                </c:pt>
                <c:pt idx="24661">
                  <c:v>40500</c:v>
                </c:pt>
                <c:pt idx="24662">
                  <c:v>225000</c:v>
                </c:pt>
                <c:pt idx="24663">
                  <c:v>135000</c:v>
                </c:pt>
                <c:pt idx="24664">
                  <c:v>225000</c:v>
                </c:pt>
                <c:pt idx="24665">
                  <c:v>157500</c:v>
                </c:pt>
                <c:pt idx="24666">
                  <c:v>202500</c:v>
                </c:pt>
                <c:pt idx="24667">
                  <c:v>675000</c:v>
                </c:pt>
                <c:pt idx="24668">
                  <c:v>67500</c:v>
                </c:pt>
                <c:pt idx="24669">
                  <c:v>202500</c:v>
                </c:pt>
                <c:pt idx="24670">
                  <c:v>103500</c:v>
                </c:pt>
                <c:pt idx="24671">
                  <c:v>54000</c:v>
                </c:pt>
                <c:pt idx="24672">
                  <c:v>144000</c:v>
                </c:pt>
                <c:pt idx="24673">
                  <c:v>112500</c:v>
                </c:pt>
                <c:pt idx="24674">
                  <c:v>157500</c:v>
                </c:pt>
                <c:pt idx="24675">
                  <c:v>112500</c:v>
                </c:pt>
                <c:pt idx="24676">
                  <c:v>211500</c:v>
                </c:pt>
                <c:pt idx="24677">
                  <c:v>112500</c:v>
                </c:pt>
                <c:pt idx="24678">
                  <c:v>180000</c:v>
                </c:pt>
                <c:pt idx="24679">
                  <c:v>225000</c:v>
                </c:pt>
                <c:pt idx="24680">
                  <c:v>202500</c:v>
                </c:pt>
                <c:pt idx="24681">
                  <c:v>450000</c:v>
                </c:pt>
                <c:pt idx="24682">
                  <c:v>292500</c:v>
                </c:pt>
                <c:pt idx="24683">
                  <c:v>180000</c:v>
                </c:pt>
                <c:pt idx="24684">
                  <c:v>225000</c:v>
                </c:pt>
                <c:pt idx="24685">
                  <c:v>234000</c:v>
                </c:pt>
                <c:pt idx="24686">
                  <c:v>112500</c:v>
                </c:pt>
                <c:pt idx="24687">
                  <c:v>54000</c:v>
                </c:pt>
                <c:pt idx="24688">
                  <c:v>157500</c:v>
                </c:pt>
                <c:pt idx="24689">
                  <c:v>180000</c:v>
                </c:pt>
                <c:pt idx="24690">
                  <c:v>45000</c:v>
                </c:pt>
                <c:pt idx="24691">
                  <c:v>315000</c:v>
                </c:pt>
                <c:pt idx="24692">
                  <c:v>180000</c:v>
                </c:pt>
                <c:pt idx="24693">
                  <c:v>135000</c:v>
                </c:pt>
                <c:pt idx="24694">
                  <c:v>90000</c:v>
                </c:pt>
                <c:pt idx="24695">
                  <c:v>90000</c:v>
                </c:pt>
                <c:pt idx="24696">
                  <c:v>112500</c:v>
                </c:pt>
                <c:pt idx="24697">
                  <c:v>96750</c:v>
                </c:pt>
                <c:pt idx="24698">
                  <c:v>247500</c:v>
                </c:pt>
                <c:pt idx="24699">
                  <c:v>112500</c:v>
                </c:pt>
                <c:pt idx="24700">
                  <c:v>90000</c:v>
                </c:pt>
                <c:pt idx="24701">
                  <c:v>67500</c:v>
                </c:pt>
                <c:pt idx="24702">
                  <c:v>90000</c:v>
                </c:pt>
                <c:pt idx="24703">
                  <c:v>90000</c:v>
                </c:pt>
                <c:pt idx="24704">
                  <c:v>90000</c:v>
                </c:pt>
                <c:pt idx="24705">
                  <c:v>198000</c:v>
                </c:pt>
                <c:pt idx="24706">
                  <c:v>67500</c:v>
                </c:pt>
                <c:pt idx="24707">
                  <c:v>225000</c:v>
                </c:pt>
                <c:pt idx="24708">
                  <c:v>135000</c:v>
                </c:pt>
                <c:pt idx="24709">
                  <c:v>157500</c:v>
                </c:pt>
                <c:pt idx="24710">
                  <c:v>112500</c:v>
                </c:pt>
                <c:pt idx="24711">
                  <c:v>270000</c:v>
                </c:pt>
                <c:pt idx="24712">
                  <c:v>135000</c:v>
                </c:pt>
                <c:pt idx="24713">
                  <c:v>112500</c:v>
                </c:pt>
                <c:pt idx="24714">
                  <c:v>180000</c:v>
                </c:pt>
                <c:pt idx="24715">
                  <c:v>270000</c:v>
                </c:pt>
                <c:pt idx="24716">
                  <c:v>202500</c:v>
                </c:pt>
                <c:pt idx="24717">
                  <c:v>315000</c:v>
                </c:pt>
                <c:pt idx="24718">
                  <c:v>54000</c:v>
                </c:pt>
                <c:pt idx="24719">
                  <c:v>225000</c:v>
                </c:pt>
                <c:pt idx="24720">
                  <c:v>306000</c:v>
                </c:pt>
                <c:pt idx="24721">
                  <c:v>90000</c:v>
                </c:pt>
                <c:pt idx="24722">
                  <c:v>112500</c:v>
                </c:pt>
                <c:pt idx="24723">
                  <c:v>112500</c:v>
                </c:pt>
                <c:pt idx="24724">
                  <c:v>117000</c:v>
                </c:pt>
                <c:pt idx="24725">
                  <c:v>135000</c:v>
                </c:pt>
                <c:pt idx="24726">
                  <c:v>90000</c:v>
                </c:pt>
                <c:pt idx="24727">
                  <c:v>135000</c:v>
                </c:pt>
                <c:pt idx="24728">
                  <c:v>67500</c:v>
                </c:pt>
                <c:pt idx="24729">
                  <c:v>171000</c:v>
                </c:pt>
                <c:pt idx="24730">
                  <c:v>180000</c:v>
                </c:pt>
                <c:pt idx="24731">
                  <c:v>180000</c:v>
                </c:pt>
                <c:pt idx="24732">
                  <c:v>135000</c:v>
                </c:pt>
                <c:pt idx="24733">
                  <c:v>180000</c:v>
                </c:pt>
                <c:pt idx="24734">
                  <c:v>135000</c:v>
                </c:pt>
                <c:pt idx="24735">
                  <c:v>225000</c:v>
                </c:pt>
                <c:pt idx="24736">
                  <c:v>117000</c:v>
                </c:pt>
                <c:pt idx="24737">
                  <c:v>202500</c:v>
                </c:pt>
                <c:pt idx="24738">
                  <c:v>112500</c:v>
                </c:pt>
                <c:pt idx="24739">
                  <c:v>108000</c:v>
                </c:pt>
                <c:pt idx="24740">
                  <c:v>450000</c:v>
                </c:pt>
                <c:pt idx="24741">
                  <c:v>135000</c:v>
                </c:pt>
                <c:pt idx="24742">
                  <c:v>135000</c:v>
                </c:pt>
                <c:pt idx="24743">
                  <c:v>187650</c:v>
                </c:pt>
                <c:pt idx="24744">
                  <c:v>85500</c:v>
                </c:pt>
                <c:pt idx="24745">
                  <c:v>202500</c:v>
                </c:pt>
                <c:pt idx="24746">
                  <c:v>234000</c:v>
                </c:pt>
                <c:pt idx="24747">
                  <c:v>292500</c:v>
                </c:pt>
                <c:pt idx="24748">
                  <c:v>211500</c:v>
                </c:pt>
                <c:pt idx="24749">
                  <c:v>112500</c:v>
                </c:pt>
                <c:pt idx="24750">
                  <c:v>157500</c:v>
                </c:pt>
                <c:pt idx="24751">
                  <c:v>90000</c:v>
                </c:pt>
                <c:pt idx="24752">
                  <c:v>225000</c:v>
                </c:pt>
                <c:pt idx="24753">
                  <c:v>216000</c:v>
                </c:pt>
                <c:pt idx="24754">
                  <c:v>112500</c:v>
                </c:pt>
                <c:pt idx="24755">
                  <c:v>202500</c:v>
                </c:pt>
                <c:pt idx="24756">
                  <c:v>225000</c:v>
                </c:pt>
                <c:pt idx="24757">
                  <c:v>405000</c:v>
                </c:pt>
                <c:pt idx="24758">
                  <c:v>90000</c:v>
                </c:pt>
                <c:pt idx="24759">
                  <c:v>157500</c:v>
                </c:pt>
                <c:pt idx="24760">
                  <c:v>157500</c:v>
                </c:pt>
                <c:pt idx="24761">
                  <c:v>90000</c:v>
                </c:pt>
                <c:pt idx="24762">
                  <c:v>81000</c:v>
                </c:pt>
                <c:pt idx="24763">
                  <c:v>216000</c:v>
                </c:pt>
                <c:pt idx="24764">
                  <c:v>67500</c:v>
                </c:pt>
                <c:pt idx="24765">
                  <c:v>135000</c:v>
                </c:pt>
                <c:pt idx="24766">
                  <c:v>90000</c:v>
                </c:pt>
                <c:pt idx="24767">
                  <c:v>135000</c:v>
                </c:pt>
                <c:pt idx="24768">
                  <c:v>112500</c:v>
                </c:pt>
                <c:pt idx="24769">
                  <c:v>112500</c:v>
                </c:pt>
                <c:pt idx="24770">
                  <c:v>360000</c:v>
                </c:pt>
                <c:pt idx="24771">
                  <c:v>166500</c:v>
                </c:pt>
                <c:pt idx="24772">
                  <c:v>157500</c:v>
                </c:pt>
                <c:pt idx="24773">
                  <c:v>234000</c:v>
                </c:pt>
                <c:pt idx="24774">
                  <c:v>135000</c:v>
                </c:pt>
                <c:pt idx="24775">
                  <c:v>171000</c:v>
                </c:pt>
                <c:pt idx="24776">
                  <c:v>158850</c:v>
                </c:pt>
                <c:pt idx="24777">
                  <c:v>135000</c:v>
                </c:pt>
                <c:pt idx="24778">
                  <c:v>270000</c:v>
                </c:pt>
                <c:pt idx="24779">
                  <c:v>112500</c:v>
                </c:pt>
                <c:pt idx="24780">
                  <c:v>112500</c:v>
                </c:pt>
                <c:pt idx="24781">
                  <c:v>90000</c:v>
                </c:pt>
                <c:pt idx="24782">
                  <c:v>112500</c:v>
                </c:pt>
                <c:pt idx="24783">
                  <c:v>90000</c:v>
                </c:pt>
                <c:pt idx="24784">
                  <c:v>90000</c:v>
                </c:pt>
                <c:pt idx="24785">
                  <c:v>112500</c:v>
                </c:pt>
                <c:pt idx="24786">
                  <c:v>202500</c:v>
                </c:pt>
                <c:pt idx="24787">
                  <c:v>135000</c:v>
                </c:pt>
                <c:pt idx="24788">
                  <c:v>117000</c:v>
                </c:pt>
                <c:pt idx="24789">
                  <c:v>157500</c:v>
                </c:pt>
                <c:pt idx="24790">
                  <c:v>270000</c:v>
                </c:pt>
                <c:pt idx="24791">
                  <c:v>202500</c:v>
                </c:pt>
                <c:pt idx="24792">
                  <c:v>90000</c:v>
                </c:pt>
                <c:pt idx="24793">
                  <c:v>135000</c:v>
                </c:pt>
                <c:pt idx="24794">
                  <c:v>90000</c:v>
                </c:pt>
                <c:pt idx="24795">
                  <c:v>112500</c:v>
                </c:pt>
                <c:pt idx="24796">
                  <c:v>135000</c:v>
                </c:pt>
                <c:pt idx="24797">
                  <c:v>135000</c:v>
                </c:pt>
                <c:pt idx="24798">
                  <c:v>189000</c:v>
                </c:pt>
                <c:pt idx="24799">
                  <c:v>202500</c:v>
                </c:pt>
                <c:pt idx="24800">
                  <c:v>135000</c:v>
                </c:pt>
                <c:pt idx="24801">
                  <c:v>882000</c:v>
                </c:pt>
                <c:pt idx="24802">
                  <c:v>328500</c:v>
                </c:pt>
                <c:pt idx="24803">
                  <c:v>225000</c:v>
                </c:pt>
                <c:pt idx="24804">
                  <c:v>270000</c:v>
                </c:pt>
                <c:pt idx="24805">
                  <c:v>180000</c:v>
                </c:pt>
                <c:pt idx="24806">
                  <c:v>247500</c:v>
                </c:pt>
                <c:pt idx="24807">
                  <c:v>112500</c:v>
                </c:pt>
                <c:pt idx="24808">
                  <c:v>133650</c:v>
                </c:pt>
                <c:pt idx="24809">
                  <c:v>202500</c:v>
                </c:pt>
                <c:pt idx="24810">
                  <c:v>247500</c:v>
                </c:pt>
                <c:pt idx="24811">
                  <c:v>180000</c:v>
                </c:pt>
                <c:pt idx="24812">
                  <c:v>157500</c:v>
                </c:pt>
                <c:pt idx="24813">
                  <c:v>90000</c:v>
                </c:pt>
                <c:pt idx="24814">
                  <c:v>292500</c:v>
                </c:pt>
                <c:pt idx="24815">
                  <c:v>135000</c:v>
                </c:pt>
                <c:pt idx="24816">
                  <c:v>270000</c:v>
                </c:pt>
                <c:pt idx="24817">
                  <c:v>67500</c:v>
                </c:pt>
                <c:pt idx="24818">
                  <c:v>112500</c:v>
                </c:pt>
                <c:pt idx="24819">
                  <c:v>292500</c:v>
                </c:pt>
                <c:pt idx="24820">
                  <c:v>157500</c:v>
                </c:pt>
                <c:pt idx="24821">
                  <c:v>202500</c:v>
                </c:pt>
                <c:pt idx="24822">
                  <c:v>135000</c:v>
                </c:pt>
                <c:pt idx="24823">
                  <c:v>225000</c:v>
                </c:pt>
                <c:pt idx="24824">
                  <c:v>112500</c:v>
                </c:pt>
                <c:pt idx="24825">
                  <c:v>157500</c:v>
                </c:pt>
                <c:pt idx="24826">
                  <c:v>99000</c:v>
                </c:pt>
                <c:pt idx="24827">
                  <c:v>247500</c:v>
                </c:pt>
                <c:pt idx="24828">
                  <c:v>121500</c:v>
                </c:pt>
                <c:pt idx="24829">
                  <c:v>162000</c:v>
                </c:pt>
                <c:pt idx="24830">
                  <c:v>59850</c:v>
                </c:pt>
                <c:pt idx="24831">
                  <c:v>180000</c:v>
                </c:pt>
                <c:pt idx="24832">
                  <c:v>270000</c:v>
                </c:pt>
                <c:pt idx="24833">
                  <c:v>180000</c:v>
                </c:pt>
                <c:pt idx="24834">
                  <c:v>135000</c:v>
                </c:pt>
                <c:pt idx="24835">
                  <c:v>112500</c:v>
                </c:pt>
                <c:pt idx="24836">
                  <c:v>162000</c:v>
                </c:pt>
                <c:pt idx="24837">
                  <c:v>180000</c:v>
                </c:pt>
                <c:pt idx="24838">
                  <c:v>337500</c:v>
                </c:pt>
                <c:pt idx="24839">
                  <c:v>225000</c:v>
                </c:pt>
                <c:pt idx="24840">
                  <c:v>121500</c:v>
                </c:pt>
                <c:pt idx="24841">
                  <c:v>112500</c:v>
                </c:pt>
                <c:pt idx="24842">
                  <c:v>202500</c:v>
                </c:pt>
                <c:pt idx="24843">
                  <c:v>337500</c:v>
                </c:pt>
                <c:pt idx="24844">
                  <c:v>202500</c:v>
                </c:pt>
                <c:pt idx="24845">
                  <c:v>180000</c:v>
                </c:pt>
                <c:pt idx="24846">
                  <c:v>180000</c:v>
                </c:pt>
                <c:pt idx="24847">
                  <c:v>157500</c:v>
                </c:pt>
                <c:pt idx="24848">
                  <c:v>202500</c:v>
                </c:pt>
                <c:pt idx="24849">
                  <c:v>103500</c:v>
                </c:pt>
                <c:pt idx="24850">
                  <c:v>337500</c:v>
                </c:pt>
                <c:pt idx="24851">
                  <c:v>162000</c:v>
                </c:pt>
                <c:pt idx="24852">
                  <c:v>229500</c:v>
                </c:pt>
                <c:pt idx="24853">
                  <c:v>112500</c:v>
                </c:pt>
                <c:pt idx="24854">
                  <c:v>72000</c:v>
                </c:pt>
                <c:pt idx="24855">
                  <c:v>270000</c:v>
                </c:pt>
                <c:pt idx="24856">
                  <c:v>180000</c:v>
                </c:pt>
                <c:pt idx="24857">
                  <c:v>135000</c:v>
                </c:pt>
                <c:pt idx="24858">
                  <c:v>121500</c:v>
                </c:pt>
                <c:pt idx="24859">
                  <c:v>135000</c:v>
                </c:pt>
                <c:pt idx="24860">
                  <c:v>58500</c:v>
                </c:pt>
                <c:pt idx="24861">
                  <c:v>157500</c:v>
                </c:pt>
                <c:pt idx="24862">
                  <c:v>180000</c:v>
                </c:pt>
                <c:pt idx="24863">
                  <c:v>117000</c:v>
                </c:pt>
                <c:pt idx="24864">
                  <c:v>225000</c:v>
                </c:pt>
                <c:pt idx="24865">
                  <c:v>148500</c:v>
                </c:pt>
                <c:pt idx="24866">
                  <c:v>900000</c:v>
                </c:pt>
                <c:pt idx="24867">
                  <c:v>189000</c:v>
                </c:pt>
                <c:pt idx="24868">
                  <c:v>450000</c:v>
                </c:pt>
                <c:pt idx="24869">
                  <c:v>40500</c:v>
                </c:pt>
                <c:pt idx="24870">
                  <c:v>135000</c:v>
                </c:pt>
                <c:pt idx="24871">
                  <c:v>195750</c:v>
                </c:pt>
                <c:pt idx="24872">
                  <c:v>135000</c:v>
                </c:pt>
                <c:pt idx="24873">
                  <c:v>135000</c:v>
                </c:pt>
                <c:pt idx="24874">
                  <c:v>67500</c:v>
                </c:pt>
                <c:pt idx="24875">
                  <c:v>225000</c:v>
                </c:pt>
                <c:pt idx="24876">
                  <c:v>270000</c:v>
                </c:pt>
                <c:pt idx="24877">
                  <c:v>157500</c:v>
                </c:pt>
                <c:pt idx="24878">
                  <c:v>135000</c:v>
                </c:pt>
                <c:pt idx="24879">
                  <c:v>450000</c:v>
                </c:pt>
                <c:pt idx="24880">
                  <c:v>292500</c:v>
                </c:pt>
                <c:pt idx="24881">
                  <c:v>238500</c:v>
                </c:pt>
                <c:pt idx="24882">
                  <c:v>67500</c:v>
                </c:pt>
                <c:pt idx="24883">
                  <c:v>225000</c:v>
                </c:pt>
                <c:pt idx="24884">
                  <c:v>112500</c:v>
                </c:pt>
                <c:pt idx="24885">
                  <c:v>252000</c:v>
                </c:pt>
                <c:pt idx="24886">
                  <c:v>58500</c:v>
                </c:pt>
                <c:pt idx="24887">
                  <c:v>112500</c:v>
                </c:pt>
                <c:pt idx="24888">
                  <c:v>270000</c:v>
                </c:pt>
                <c:pt idx="24889">
                  <c:v>157500</c:v>
                </c:pt>
                <c:pt idx="24890">
                  <c:v>337500</c:v>
                </c:pt>
                <c:pt idx="24891">
                  <c:v>67500</c:v>
                </c:pt>
                <c:pt idx="24892">
                  <c:v>135000</c:v>
                </c:pt>
                <c:pt idx="24893">
                  <c:v>157500</c:v>
                </c:pt>
                <c:pt idx="24894">
                  <c:v>103500</c:v>
                </c:pt>
                <c:pt idx="24895">
                  <c:v>405000</c:v>
                </c:pt>
                <c:pt idx="24896">
                  <c:v>126000</c:v>
                </c:pt>
                <c:pt idx="24897">
                  <c:v>157500</c:v>
                </c:pt>
                <c:pt idx="24898">
                  <c:v>112500</c:v>
                </c:pt>
                <c:pt idx="24899">
                  <c:v>315000</c:v>
                </c:pt>
                <c:pt idx="24900">
                  <c:v>157500</c:v>
                </c:pt>
                <c:pt idx="24901">
                  <c:v>238500</c:v>
                </c:pt>
                <c:pt idx="24902">
                  <c:v>135000</c:v>
                </c:pt>
                <c:pt idx="24903">
                  <c:v>157500</c:v>
                </c:pt>
                <c:pt idx="24904">
                  <c:v>270000</c:v>
                </c:pt>
                <c:pt idx="24905">
                  <c:v>121500</c:v>
                </c:pt>
                <c:pt idx="24906">
                  <c:v>171000</c:v>
                </c:pt>
                <c:pt idx="24907">
                  <c:v>117000</c:v>
                </c:pt>
                <c:pt idx="24908">
                  <c:v>112500</c:v>
                </c:pt>
                <c:pt idx="24909">
                  <c:v>315000</c:v>
                </c:pt>
                <c:pt idx="24910">
                  <c:v>225000</c:v>
                </c:pt>
                <c:pt idx="24911">
                  <c:v>58500</c:v>
                </c:pt>
                <c:pt idx="24912">
                  <c:v>180000</c:v>
                </c:pt>
                <c:pt idx="24913">
                  <c:v>58500</c:v>
                </c:pt>
                <c:pt idx="24914">
                  <c:v>101250</c:v>
                </c:pt>
                <c:pt idx="24915">
                  <c:v>67500</c:v>
                </c:pt>
                <c:pt idx="24916">
                  <c:v>67500</c:v>
                </c:pt>
                <c:pt idx="24917">
                  <c:v>157500</c:v>
                </c:pt>
                <c:pt idx="24918">
                  <c:v>135000</c:v>
                </c:pt>
                <c:pt idx="24919">
                  <c:v>67500</c:v>
                </c:pt>
                <c:pt idx="24920">
                  <c:v>225000</c:v>
                </c:pt>
                <c:pt idx="24921">
                  <c:v>135000</c:v>
                </c:pt>
                <c:pt idx="24922">
                  <c:v>135000</c:v>
                </c:pt>
                <c:pt idx="24923">
                  <c:v>90000</c:v>
                </c:pt>
                <c:pt idx="24924">
                  <c:v>135000</c:v>
                </c:pt>
                <c:pt idx="24925">
                  <c:v>675000</c:v>
                </c:pt>
                <c:pt idx="24926">
                  <c:v>126000</c:v>
                </c:pt>
                <c:pt idx="24927">
                  <c:v>99000</c:v>
                </c:pt>
                <c:pt idx="24928">
                  <c:v>112500</c:v>
                </c:pt>
                <c:pt idx="24929">
                  <c:v>76500</c:v>
                </c:pt>
                <c:pt idx="24930">
                  <c:v>112500</c:v>
                </c:pt>
                <c:pt idx="24931">
                  <c:v>90000</c:v>
                </c:pt>
                <c:pt idx="24932">
                  <c:v>135000</c:v>
                </c:pt>
                <c:pt idx="24933">
                  <c:v>135000</c:v>
                </c:pt>
                <c:pt idx="24934">
                  <c:v>180000</c:v>
                </c:pt>
                <c:pt idx="24935">
                  <c:v>180000</c:v>
                </c:pt>
                <c:pt idx="24936">
                  <c:v>67500</c:v>
                </c:pt>
                <c:pt idx="24937">
                  <c:v>135000</c:v>
                </c:pt>
                <c:pt idx="24938">
                  <c:v>76500</c:v>
                </c:pt>
                <c:pt idx="24939">
                  <c:v>126000</c:v>
                </c:pt>
                <c:pt idx="24940">
                  <c:v>270000</c:v>
                </c:pt>
                <c:pt idx="24941">
                  <c:v>90000</c:v>
                </c:pt>
                <c:pt idx="24942">
                  <c:v>225000</c:v>
                </c:pt>
                <c:pt idx="24943">
                  <c:v>234000</c:v>
                </c:pt>
                <c:pt idx="24944">
                  <c:v>135000</c:v>
                </c:pt>
                <c:pt idx="24945">
                  <c:v>90000</c:v>
                </c:pt>
                <c:pt idx="24946">
                  <c:v>135000</c:v>
                </c:pt>
                <c:pt idx="24947">
                  <c:v>72000</c:v>
                </c:pt>
                <c:pt idx="24948">
                  <c:v>157500</c:v>
                </c:pt>
                <c:pt idx="24949">
                  <c:v>252000</c:v>
                </c:pt>
                <c:pt idx="24950">
                  <c:v>72000</c:v>
                </c:pt>
                <c:pt idx="24951">
                  <c:v>144000</c:v>
                </c:pt>
                <c:pt idx="24952">
                  <c:v>45000</c:v>
                </c:pt>
                <c:pt idx="24953">
                  <c:v>270000</c:v>
                </c:pt>
                <c:pt idx="24954">
                  <c:v>157500</c:v>
                </c:pt>
                <c:pt idx="24955">
                  <c:v>225000</c:v>
                </c:pt>
                <c:pt idx="24956">
                  <c:v>202500</c:v>
                </c:pt>
                <c:pt idx="24957">
                  <c:v>135000</c:v>
                </c:pt>
                <c:pt idx="24958">
                  <c:v>112500</c:v>
                </c:pt>
                <c:pt idx="24959">
                  <c:v>135000</c:v>
                </c:pt>
                <c:pt idx="24960">
                  <c:v>135000</c:v>
                </c:pt>
                <c:pt idx="24961">
                  <c:v>202500</c:v>
                </c:pt>
                <c:pt idx="24962">
                  <c:v>94500</c:v>
                </c:pt>
                <c:pt idx="24963">
                  <c:v>157500</c:v>
                </c:pt>
                <c:pt idx="24964">
                  <c:v>157500</c:v>
                </c:pt>
                <c:pt idx="24965">
                  <c:v>540000</c:v>
                </c:pt>
                <c:pt idx="24966">
                  <c:v>175500</c:v>
                </c:pt>
                <c:pt idx="24967">
                  <c:v>126000</c:v>
                </c:pt>
                <c:pt idx="24968">
                  <c:v>67500</c:v>
                </c:pt>
                <c:pt idx="24969">
                  <c:v>81000</c:v>
                </c:pt>
                <c:pt idx="24970">
                  <c:v>234000</c:v>
                </c:pt>
                <c:pt idx="24971">
                  <c:v>157500</c:v>
                </c:pt>
                <c:pt idx="24972">
                  <c:v>67500</c:v>
                </c:pt>
                <c:pt idx="24973">
                  <c:v>54000</c:v>
                </c:pt>
                <c:pt idx="24974">
                  <c:v>261000</c:v>
                </c:pt>
                <c:pt idx="24975">
                  <c:v>247500</c:v>
                </c:pt>
                <c:pt idx="24976">
                  <c:v>135000</c:v>
                </c:pt>
                <c:pt idx="24977">
                  <c:v>45000</c:v>
                </c:pt>
                <c:pt idx="24978">
                  <c:v>99000</c:v>
                </c:pt>
                <c:pt idx="24979">
                  <c:v>135000</c:v>
                </c:pt>
                <c:pt idx="24980">
                  <c:v>135000</c:v>
                </c:pt>
                <c:pt idx="24981">
                  <c:v>135000</c:v>
                </c:pt>
                <c:pt idx="24982">
                  <c:v>180000</c:v>
                </c:pt>
                <c:pt idx="24983">
                  <c:v>112500</c:v>
                </c:pt>
                <c:pt idx="24984">
                  <c:v>135000</c:v>
                </c:pt>
                <c:pt idx="24985">
                  <c:v>180000</c:v>
                </c:pt>
                <c:pt idx="24986">
                  <c:v>202500</c:v>
                </c:pt>
                <c:pt idx="24987">
                  <c:v>112500</c:v>
                </c:pt>
                <c:pt idx="24988">
                  <c:v>306000</c:v>
                </c:pt>
                <c:pt idx="24989">
                  <c:v>202500</c:v>
                </c:pt>
                <c:pt idx="24990">
                  <c:v>180000</c:v>
                </c:pt>
                <c:pt idx="24991">
                  <c:v>121500</c:v>
                </c:pt>
                <c:pt idx="24992">
                  <c:v>112500</c:v>
                </c:pt>
                <c:pt idx="24993">
                  <c:v>135000</c:v>
                </c:pt>
                <c:pt idx="24994">
                  <c:v>427500</c:v>
                </c:pt>
                <c:pt idx="24995">
                  <c:v>270000</c:v>
                </c:pt>
                <c:pt idx="24996">
                  <c:v>202500</c:v>
                </c:pt>
                <c:pt idx="24997">
                  <c:v>112500</c:v>
                </c:pt>
                <c:pt idx="24998">
                  <c:v>675000</c:v>
                </c:pt>
                <c:pt idx="24999">
                  <c:v>135000</c:v>
                </c:pt>
                <c:pt idx="25000">
                  <c:v>202500</c:v>
                </c:pt>
                <c:pt idx="25001">
                  <c:v>130500</c:v>
                </c:pt>
                <c:pt idx="25002">
                  <c:v>67500</c:v>
                </c:pt>
                <c:pt idx="25003">
                  <c:v>157500</c:v>
                </c:pt>
                <c:pt idx="25004">
                  <c:v>202500</c:v>
                </c:pt>
                <c:pt idx="25005">
                  <c:v>157500</c:v>
                </c:pt>
                <c:pt idx="25006">
                  <c:v>90000</c:v>
                </c:pt>
                <c:pt idx="25007">
                  <c:v>157500</c:v>
                </c:pt>
                <c:pt idx="25008">
                  <c:v>202500</c:v>
                </c:pt>
                <c:pt idx="25009">
                  <c:v>315000</c:v>
                </c:pt>
                <c:pt idx="25010">
                  <c:v>225000</c:v>
                </c:pt>
                <c:pt idx="25011">
                  <c:v>202500</c:v>
                </c:pt>
                <c:pt idx="25012">
                  <c:v>360000</c:v>
                </c:pt>
                <c:pt idx="25013">
                  <c:v>112500</c:v>
                </c:pt>
                <c:pt idx="25014">
                  <c:v>112500</c:v>
                </c:pt>
                <c:pt idx="25015">
                  <c:v>121500</c:v>
                </c:pt>
                <c:pt idx="25016">
                  <c:v>180000</c:v>
                </c:pt>
                <c:pt idx="25017">
                  <c:v>135000</c:v>
                </c:pt>
                <c:pt idx="25018">
                  <c:v>225000</c:v>
                </c:pt>
                <c:pt idx="25019">
                  <c:v>112500</c:v>
                </c:pt>
                <c:pt idx="25020">
                  <c:v>135000</c:v>
                </c:pt>
                <c:pt idx="25021">
                  <c:v>315000</c:v>
                </c:pt>
                <c:pt idx="25022">
                  <c:v>86850</c:v>
                </c:pt>
                <c:pt idx="25023">
                  <c:v>117000</c:v>
                </c:pt>
                <c:pt idx="25024">
                  <c:v>211500</c:v>
                </c:pt>
                <c:pt idx="25025">
                  <c:v>292500</c:v>
                </c:pt>
                <c:pt idx="25026">
                  <c:v>90000</c:v>
                </c:pt>
                <c:pt idx="25027">
                  <c:v>67500</c:v>
                </c:pt>
                <c:pt idx="25028">
                  <c:v>225000</c:v>
                </c:pt>
                <c:pt idx="25029">
                  <c:v>202500</c:v>
                </c:pt>
                <c:pt idx="25030">
                  <c:v>117000</c:v>
                </c:pt>
                <c:pt idx="25031">
                  <c:v>382500</c:v>
                </c:pt>
                <c:pt idx="25032">
                  <c:v>76500</c:v>
                </c:pt>
                <c:pt idx="25033">
                  <c:v>337500</c:v>
                </c:pt>
                <c:pt idx="25034">
                  <c:v>205200</c:v>
                </c:pt>
                <c:pt idx="25035">
                  <c:v>180000</c:v>
                </c:pt>
                <c:pt idx="25036">
                  <c:v>157500</c:v>
                </c:pt>
                <c:pt idx="25037">
                  <c:v>157500</c:v>
                </c:pt>
                <c:pt idx="25038">
                  <c:v>144000</c:v>
                </c:pt>
                <c:pt idx="25039">
                  <c:v>180000</c:v>
                </c:pt>
                <c:pt idx="25040">
                  <c:v>333000</c:v>
                </c:pt>
                <c:pt idx="25041">
                  <c:v>135000</c:v>
                </c:pt>
                <c:pt idx="25042">
                  <c:v>180000</c:v>
                </c:pt>
                <c:pt idx="25043">
                  <c:v>360000</c:v>
                </c:pt>
                <c:pt idx="25044">
                  <c:v>270000</c:v>
                </c:pt>
                <c:pt idx="25045">
                  <c:v>202500</c:v>
                </c:pt>
                <c:pt idx="25046">
                  <c:v>112500</c:v>
                </c:pt>
                <c:pt idx="25047">
                  <c:v>72000</c:v>
                </c:pt>
                <c:pt idx="25048">
                  <c:v>139500</c:v>
                </c:pt>
                <c:pt idx="25049">
                  <c:v>184500</c:v>
                </c:pt>
                <c:pt idx="25050">
                  <c:v>94500</c:v>
                </c:pt>
                <c:pt idx="25051">
                  <c:v>99000</c:v>
                </c:pt>
                <c:pt idx="25052">
                  <c:v>54000</c:v>
                </c:pt>
                <c:pt idx="25053">
                  <c:v>180000</c:v>
                </c:pt>
                <c:pt idx="25054">
                  <c:v>121500</c:v>
                </c:pt>
                <c:pt idx="25055">
                  <c:v>202500</c:v>
                </c:pt>
                <c:pt idx="25056">
                  <c:v>81000</c:v>
                </c:pt>
                <c:pt idx="25057">
                  <c:v>202500</c:v>
                </c:pt>
                <c:pt idx="25058">
                  <c:v>180000</c:v>
                </c:pt>
                <c:pt idx="25059">
                  <c:v>270000</c:v>
                </c:pt>
                <c:pt idx="25060">
                  <c:v>112500</c:v>
                </c:pt>
                <c:pt idx="25061">
                  <c:v>225000</c:v>
                </c:pt>
                <c:pt idx="25062">
                  <c:v>157500</c:v>
                </c:pt>
                <c:pt idx="25063">
                  <c:v>135000</c:v>
                </c:pt>
                <c:pt idx="25064">
                  <c:v>171000</c:v>
                </c:pt>
                <c:pt idx="25065">
                  <c:v>202500</c:v>
                </c:pt>
                <c:pt idx="25066">
                  <c:v>153000</c:v>
                </c:pt>
                <c:pt idx="25067">
                  <c:v>225000</c:v>
                </c:pt>
                <c:pt idx="25068">
                  <c:v>202500</c:v>
                </c:pt>
                <c:pt idx="25069">
                  <c:v>180000</c:v>
                </c:pt>
                <c:pt idx="25070">
                  <c:v>315000</c:v>
                </c:pt>
                <c:pt idx="25071">
                  <c:v>112500</c:v>
                </c:pt>
                <c:pt idx="25072">
                  <c:v>225000</c:v>
                </c:pt>
                <c:pt idx="25073">
                  <c:v>157500</c:v>
                </c:pt>
                <c:pt idx="25074">
                  <c:v>270000</c:v>
                </c:pt>
                <c:pt idx="25075">
                  <c:v>76500</c:v>
                </c:pt>
                <c:pt idx="25076">
                  <c:v>135000</c:v>
                </c:pt>
                <c:pt idx="25077">
                  <c:v>157500</c:v>
                </c:pt>
                <c:pt idx="25078">
                  <c:v>180000</c:v>
                </c:pt>
                <c:pt idx="25079">
                  <c:v>180000</c:v>
                </c:pt>
                <c:pt idx="25080">
                  <c:v>216000</c:v>
                </c:pt>
                <c:pt idx="25081">
                  <c:v>270000</c:v>
                </c:pt>
                <c:pt idx="25082">
                  <c:v>135000</c:v>
                </c:pt>
                <c:pt idx="25083">
                  <c:v>270000</c:v>
                </c:pt>
                <c:pt idx="25084">
                  <c:v>139500</c:v>
                </c:pt>
                <c:pt idx="25085">
                  <c:v>225000</c:v>
                </c:pt>
                <c:pt idx="25086">
                  <c:v>121500</c:v>
                </c:pt>
                <c:pt idx="25087">
                  <c:v>90000</c:v>
                </c:pt>
                <c:pt idx="25088">
                  <c:v>90000</c:v>
                </c:pt>
                <c:pt idx="25089">
                  <c:v>90000</c:v>
                </c:pt>
                <c:pt idx="25090">
                  <c:v>252000</c:v>
                </c:pt>
                <c:pt idx="25091">
                  <c:v>90000</c:v>
                </c:pt>
                <c:pt idx="25092">
                  <c:v>171000</c:v>
                </c:pt>
                <c:pt idx="25093">
                  <c:v>180000</c:v>
                </c:pt>
                <c:pt idx="25094">
                  <c:v>315000</c:v>
                </c:pt>
                <c:pt idx="25095">
                  <c:v>81000</c:v>
                </c:pt>
                <c:pt idx="25096">
                  <c:v>90000</c:v>
                </c:pt>
                <c:pt idx="25097">
                  <c:v>171000</c:v>
                </c:pt>
                <c:pt idx="25098">
                  <c:v>54000</c:v>
                </c:pt>
                <c:pt idx="25099">
                  <c:v>270000</c:v>
                </c:pt>
                <c:pt idx="25100">
                  <c:v>157500</c:v>
                </c:pt>
                <c:pt idx="25101">
                  <c:v>135000</c:v>
                </c:pt>
                <c:pt idx="25102">
                  <c:v>180000</c:v>
                </c:pt>
                <c:pt idx="25103">
                  <c:v>180000</c:v>
                </c:pt>
                <c:pt idx="25104">
                  <c:v>355500</c:v>
                </c:pt>
                <c:pt idx="25105">
                  <c:v>90000</c:v>
                </c:pt>
                <c:pt idx="25106">
                  <c:v>157500</c:v>
                </c:pt>
                <c:pt idx="25107">
                  <c:v>247500</c:v>
                </c:pt>
                <c:pt idx="25108">
                  <c:v>135000</c:v>
                </c:pt>
                <c:pt idx="25109">
                  <c:v>90000</c:v>
                </c:pt>
                <c:pt idx="25110">
                  <c:v>112500</c:v>
                </c:pt>
                <c:pt idx="25111">
                  <c:v>90000</c:v>
                </c:pt>
                <c:pt idx="25112">
                  <c:v>45000</c:v>
                </c:pt>
                <c:pt idx="25113">
                  <c:v>135000</c:v>
                </c:pt>
                <c:pt idx="25114">
                  <c:v>130500</c:v>
                </c:pt>
                <c:pt idx="25115">
                  <c:v>90000</c:v>
                </c:pt>
                <c:pt idx="25116">
                  <c:v>292500</c:v>
                </c:pt>
                <c:pt idx="25117">
                  <c:v>225000</c:v>
                </c:pt>
                <c:pt idx="25118">
                  <c:v>225000</c:v>
                </c:pt>
                <c:pt idx="25119">
                  <c:v>94500</c:v>
                </c:pt>
                <c:pt idx="25120">
                  <c:v>180000</c:v>
                </c:pt>
                <c:pt idx="25121">
                  <c:v>72000</c:v>
                </c:pt>
                <c:pt idx="25122">
                  <c:v>180000</c:v>
                </c:pt>
                <c:pt idx="25123">
                  <c:v>90000</c:v>
                </c:pt>
                <c:pt idx="25124">
                  <c:v>112500</c:v>
                </c:pt>
                <c:pt idx="25125">
                  <c:v>180000</c:v>
                </c:pt>
                <c:pt idx="25126">
                  <c:v>180000</c:v>
                </c:pt>
                <c:pt idx="25127">
                  <c:v>225000</c:v>
                </c:pt>
                <c:pt idx="25128">
                  <c:v>97978.5</c:v>
                </c:pt>
                <c:pt idx="25129">
                  <c:v>67500</c:v>
                </c:pt>
                <c:pt idx="25130">
                  <c:v>67500</c:v>
                </c:pt>
                <c:pt idx="25131">
                  <c:v>112500</c:v>
                </c:pt>
                <c:pt idx="25132">
                  <c:v>720000</c:v>
                </c:pt>
                <c:pt idx="25133">
                  <c:v>126000</c:v>
                </c:pt>
                <c:pt idx="25134">
                  <c:v>166500</c:v>
                </c:pt>
                <c:pt idx="25135">
                  <c:v>202500</c:v>
                </c:pt>
                <c:pt idx="25136">
                  <c:v>91350</c:v>
                </c:pt>
                <c:pt idx="25137">
                  <c:v>91350</c:v>
                </c:pt>
                <c:pt idx="25138">
                  <c:v>180000</c:v>
                </c:pt>
                <c:pt idx="25139">
                  <c:v>315000</c:v>
                </c:pt>
                <c:pt idx="25140">
                  <c:v>135000</c:v>
                </c:pt>
                <c:pt idx="25141">
                  <c:v>270000</c:v>
                </c:pt>
                <c:pt idx="25142">
                  <c:v>112500</c:v>
                </c:pt>
                <c:pt idx="25143">
                  <c:v>427500</c:v>
                </c:pt>
                <c:pt idx="25144">
                  <c:v>225000</c:v>
                </c:pt>
                <c:pt idx="25145">
                  <c:v>135000</c:v>
                </c:pt>
                <c:pt idx="25146">
                  <c:v>315000</c:v>
                </c:pt>
                <c:pt idx="25147">
                  <c:v>67500</c:v>
                </c:pt>
                <c:pt idx="25148">
                  <c:v>180000</c:v>
                </c:pt>
                <c:pt idx="25149">
                  <c:v>76500</c:v>
                </c:pt>
                <c:pt idx="25150">
                  <c:v>67500</c:v>
                </c:pt>
                <c:pt idx="25151">
                  <c:v>166500</c:v>
                </c:pt>
                <c:pt idx="25152">
                  <c:v>72000</c:v>
                </c:pt>
                <c:pt idx="25153">
                  <c:v>74250</c:v>
                </c:pt>
                <c:pt idx="25154">
                  <c:v>135000</c:v>
                </c:pt>
                <c:pt idx="25155">
                  <c:v>112500</c:v>
                </c:pt>
                <c:pt idx="25156">
                  <c:v>180000</c:v>
                </c:pt>
                <c:pt idx="25157">
                  <c:v>157500</c:v>
                </c:pt>
                <c:pt idx="25158">
                  <c:v>112500</c:v>
                </c:pt>
                <c:pt idx="25159">
                  <c:v>202500</c:v>
                </c:pt>
                <c:pt idx="25160">
                  <c:v>157500</c:v>
                </c:pt>
                <c:pt idx="25161">
                  <c:v>99000</c:v>
                </c:pt>
                <c:pt idx="25162">
                  <c:v>67500</c:v>
                </c:pt>
                <c:pt idx="25163">
                  <c:v>99000</c:v>
                </c:pt>
                <c:pt idx="25164">
                  <c:v>121500</c:v>
                </c:pt>
                <c:pt idx="25165">
                  <c:v>118350</c:v>
                </c:pt>
                <c:pt idx="25166">
                  <c:v>283500</c:v>
                </c:pt>
                <c:pt idx="25167">
                  <c:v>195750</c:v>
                </c:pt>
                <c:pt idx="25168">
                  <c:v>171000</c:v>
                </c:pt>
                <c:pt idx="25169">
                  <c:v>36000</c:v>
                </c:pt>
                <c:pt idx="25170">
                  <c:v>56250</c:v>
                </c:pt>
                <c:pt idx="25171">
                  <c:v>135000</c:v>
                </c:pt>
                <c:pt idx="25172">
                  <c:v>126000</c:v>
                </c:pt>
                <c:pt idx="25173">
                  <c:v>202500</c:v>
                </c:pt>
                <c:pt idx="25174">
                  <c:v>121500</c:v>
                </c:pt>
                <c:pt idx="25175">
                  <c:v>157500</c:v>
                </c:pt>
                <c:pt idx="25176">
                  <c:v>270000</c:v>
                </c:pt>
                <c:pt idx="25177">
                  <c:v>157500</c:v>
                </c:pt>
                <c:pt idx="25178">
                  <c:v>315000</c:v>
                </c:pt>
                <c:pt idx="25179">
                  <c:v>135000</c:v>
                </c:pt>
                <c:pt idx="25180">
                  <c:v>247500</c:v>
                </c:pt>
                <c:pt idx="25181">
                  <c:v>81000</c:v>
                </c:pt>
                <c:pt idx="25182">
                  <c:v>270000</c:v>
                </c:pt>
                <c:pt idx="25183">
                  <c:v>247500</c:v>
                </c:pt>
                <c:pt idx="25184">
                  <c:v>189000</c:v>
                </c:pt>
                <c:pt idx="25185">
                  <c:v>292500</c:v>
                </c:pt>
                <c:pt idx="25186">
                  <c:v>90000</c:v>
                </c:pt>
                <c:pt idx="25187">
                  <c:v>135000</c:v>
                </c:pt>
                <c:pt idx="25188">
                  <c:v>292500</c:v>
                </c:pt>
                <c:pt idx="25189">
                  <c:v>171000</c:v>
                </c:pt>
                <c:pt idx="25190">
                  <c:v>135000</c:v>
                </c:pt>
                <c:pt idx="25191">
                  <c:v>135000</c:v>
                </c:pt>
                <c:pt idx="25192">
                  <c:v>72000</c:v>
                </c:pt>
                <c:pt idx="25193">
                  <c:v>81000</c:v>
                </c:pt>
                <c:pt idx="25194">
                  <c:v>130500</c:v>
                </c:pt>
                <c:pt idx="25195">
                  <c:v>144000</c:v>
                </c:pt>
                <c:pt idx="25196">
                  <c:v>225000</c:v>
                </c:pt>
                <c:pt idx="25197">
                  <c:v>225000</c:v>
                </c:pt>
                <c:pt idx="25198">
                  <c:v>247500</c:v>
                </c:pt>
                <c:pt idx="25199">
                  <c:v>157500</c:v>
                </c:pt>
                <c:pt idx="25200">
                  <c:v>315000</c:v>
                </c:pt>
                <c:pt idx="25201">
                  <c:v>157500</c:v>
                </c:pt>
                <c:pt idx="25202">
                  <c:v>157500</c:v>
                </c:pt>
                <c:pt idx="25203">
                  <c:v>112500</c:v>
                </c:pt>
                <c:pt idx="25204">
                  <c:v>157500</c:v>
                </c:pt>
                <c:pt idx="25205">
                  <c:v>135000</c:v>
                </c:pt>
                <c:pt idx="25206">
                  <c:v>450000</c:v>
                </c:pt>
                <c:pt idx="25207">
                  <c:v>279000</c:v>
                </c:pt>
                <c:pt idx="25208">
                  <c:v>184500</c:v>
                </c:pt>
                <c:pt idx="25209">
                  <c:v>180000</c:v>
                </c:pt>
                <c:pt idx="25210">
                  <c:v>180000</c:v>
                </c:pt>
                <c:pt idx="25211">
                  <c:v>135000</c:v>
                </c:pt>
                <c:pt idx="25212">
                  <c:v>180000</c:v>
                </c:pt>
                <c:pt idx="25213">
                  <c:v>315000</c:v>
                </c:pt>
                <c:pt idx="25214">
                  <c:v>157500</c:v>
                </c:pt>
                <c:pt idx="25215">
                  <c:v>112500</c:v>
                </c:pt>
                <c:pt idx="25216">
                  <c:v>121500</c:v>
                </c:pt>
                <c:pt idx="25217">
                  <c:v>117000</c:v>
                </c:pt>
                <c:pt idx="25218">
                  <c:v>270000</c:v>
                </c:pt>
                <c:pt idx="25219">
                  <c:v>184500</c:v>
                </c:pt>
                <c:pt idx="25220">
                  <c:v>450000</c:v>
                </c:pt>
                <c:pt idx="25221">
                  <c:v>225000</c:v>
                </c:pt>
                <c:pt idx="25222">
                  <c:v>67500</c:v>
                </c:pt>
                <c:pt idx="25223">
                  <c:v>180000</c:v>
                </c:pt>
                <c:pt idx="25224">
                  <c:v>90000</c:v>
                </c:pt>
                <c:pt idx="25225">
                  <c:v>292500</c:v>
                </c:pt>
                <c:pt idx="25226">
                  <c:v>180000</c:v>
                </c:pt>
                <c:pt idx="25227">
                  <c:v>135000</c:v>
                </c:pt>
                <c:pt idx="25228">
                  <c:v>157500</c:v>
                </c:pt>
                <c:pt idx="25229">
                  <c:v>157500</c:v>
                </c:pt>
                <c:pt idx="25230">
                  <c:v>270000</c:v>
                </c:pt>
                <c:pt idx="25231">
                  <c:v>90000</c:v>
                </c:pt>
                <c:pt idx="25232">
                  <c:v>135000</c:v>
                </c:pt>
                <c:pt idx="25233">
                  <c:v>171000</c:v>
                </c:pt>
                <c:pt idx="25234">
                  <c:v>99000</c:v>
                </c:pt>
                <c:pt idx="25235">
                  <c:v>202500</c:v>
                </c:pt>
                <c:pt idx="25236">
                  <c:v>180000</c:v>
                </c:pt>
                <c:pt idx="25237">
                  <c:v>112500</c:v>
                </c:pt>
                <c:pt idx="25238">
                  <c:v>76500</c:v>
                </c:pt>
                <c:pt idx="25239">
                  <c:v>94500</c:v>
                </c:pt>
                <c:pt idx="25240">
                  <c:v>157500</c:v>
                </c:pt>
                <c:pt idx="25241">
                  <c:v>90000</c:v>
                </c:pt>
                <c:pt idx="25242">
                  <c:v>157500</c:v>
                </c:pt>
                <c:pt idx="25243">
                  <c:v>67500</c:v>
                </c:pt>
                <c:pt idx="25244">
                  <c:v>135000</c:v>
                </c:pt>
                <c:pt idx="25245">
                  <c:v>225000</c:v>
                </c:pt>
                <c:pt idx="25246">
                  <c:v>157500</c:v>
                </c:pt>
                <c:pt idx="25247">
                  <c:v>360000</c:v>
                </c:pt>
                <c:pt idx="25248">
                  <c:v>135000</c:v>
                </c:pt>
                <c:pt idx="25249">
                  <c:v>72000</c:v>
                </c:pt>
                <c:pt idx="25250">
                  <c:v>112500</c:v>
                </c:pt>
                <c:pt idx="25251">
                  <c:v>76500</c:v>
                </c:pt>
                <c:pt idx="25252">
                  <c:v>135000</c:v>
                </c:pt>
                <c:pt idx="25253">
                  <c:v>315000</c:v>
                </c:pt>
                <c:pt idx="25254">
                  <c:v>202500</c:v>
                </c:pt>
                <c:pt idx="25255">
                  <c:v>211500</c:v>
                </c:pt>
                <c:pt idx="25256">
                  <c:v>202500</c:v>
                </c:pt>
                <c:pt idx="25257">
                  <c:v>112500</c:v>
                </c:pt>
                <c:pt idx="25258">
                  <c:v>76500</c:v>
                </c:pt>
                <c:pt idx="25259">
                  <c:v>67500</c:v>
                </c:pt>
                <c:pt idx="25260">
                  <c:v>292500</c:v>
                </c:pt>
                <c:pt idx="25261">
                  <c:v>180000</c:v>
                </c:pt>
                <c:pt idx="25262">
                  <c:v>180000</c:v>
                </c:pt>
                <c:pt idx="25263">
                  <c:v>49500</c:v>
                </c:pt>
                <c:pt idx="25264">
                  <c:v>126000</c:v>
                </c:pt>
                <c:pt idx="25265">
                  <c:v>157500</c:v>
                </c:pt>
                <c:pt idx="25266">
                  <c:v>180000</c:v>
                </c:pt>
                <c:pt idx="25267">
                  <c:v>180000</c:v>
                </c:pt>
                <c:pt idx="25268">
                  <c:v>126000</c:v>
                </c:pt>
                <c:pt idx="25269">
                  <c:v>90000</c:v>
                </c:pt>
                <c:pt idx="25270">
                  <c:v>85500</c:v>
                </c:pt>
                <c:pt idx="25271">
                  <c:v>90000</c:v>
                </c:pt>
                <c:pt idx="25272">
                  <c:v>166500</c:v>
                </c:pt>
                <c:pt idx="25273">
                  <c:v>135000</c:v>
                </c:pt>
                <c:pt idx="25274">
                  <c:v>126000</c:v>
                </c:pt>
                <c:pt idx="25275">
                  <c:v>130500</c:v>
                </c:pt>
                <c:pt idx="25276">
                  <c:v>292500</c:v>
                </c:pt>
                <c:pt idx="25277">
                  <c:v>157500</c:v>
                </c:pt>
                <c:pt idx="25278">
                  <c:v>157500</c:v>
                </c:pt>
                <c:pt idx="25279">
                  <c:v>202500</c:v>
                </c:pt>
                <c:pt idx="25280">
                  <c:v>225000</c:v>
                </c:pt>
                <c:pt idx="25281">
                  <c:v>126000</c:v>
                </c:pt>
                <c:pt idx="25282">
                  <c:v>193500</c:v>
                </c:pt>
                <c:pt idx="25283">
                  <c:v>180000</c:v>
                </c:pt>
                <c:pt idx="25284">
                  <c:v>112500</c:v>
                </c:pt>
                <c:pt idx="25285">
                  <c:v>135000</c:v>
                </c:pt>
                <c:pt idx="25286">
                  <c:v>90000</c:v>
                </c:pt>
                <c:pt idx="25287">
                  <c:v>135000</c:v>
                </c:pt>
                <c:pt idx="25288">
                  <c:v>72000</c:v>
                </c:pt>
                <c:pt idx="25289">
                  <c:v>135000</c:v>
                </c:pt>
                <c:pt idx="25290">
                  <c:v>270000</c:v>
                </c:pt>
                <c:pt idx="25291">
                  <c:v>112500</c:v>
                </c:pt>
                <c:pt idx="25292">
                  <c:v>337500</c:v>
                </c:pt>
                <c:pt idx="25293">
                  <c:v>360000</c:v>
                </c:pt>
                <c:pt idx="25294">
                  <c:v>135000</c:v>
                </c:pt>
                <c:pt idx="25295">
                  <c:v>135000</c:v>
                </c:pt>
                <c:pt idx="25296">
                  <c:v>99000</c:v>
                </c:pt>
                <c:pt idx="25297">
                  <c:v>180000</c:v>
                </c:pt>
                <c:pt idx="25298">
                  <c:v>180000</c:v>
                </c:pt>
                <c:pt idx="25299">
                  <c:v>90000</c:v>
                </c:pt>
                <c:pt idx="25300">
                  <c:v>126000</c:v>
                </c:pt>
                <c:pt idx="25301">
                  <c:v>135000</c:v>
                </c:pt>
                <c:pt idx="25302">
                  <c:v>121500</c:v>
                </c:pt>
                <c:pt idx="25303">
                  <c:v>211500</c:v>
                </c:pt>
                <c:pt idx="25304">
                  <c:v>72000</c:v>
                </c:pt>
                <c:pt idx="25305">
                  <c:v>67500</c:v>
                </c:pt>
                <c:pt idx="25306">
                  <c:v>265500</c:v>
                </c:pt>
                <c:pt idx="25307">
                  <c:v>180000</c:v>
                </c:pt>
                <c:pt idx="25308">
                  <c:v>67500</c:v>
                </c:pt>
                <c:pt idx="25309">
                  <c:v>180000</c:v>
                </c:pt>
                <c:pt idx="25310">
                  <c:v>180000</c:v>
                </c:pt>
                <c:pt idx="25311">
                  <c:v>180000</c:v>
                </c:pt>
                <c:pt idx="25312">
                  <c:v>76500</c:v>
                </c:pt>
                <c:pt idx="25313">
                  <c:v>247500</c:v>
                </c:pt>
                <c:pt idx="25314">
                  <c:v>360000</c:v>
                </c:pt>
                <c:pt idx="25315">
                  <c:v>126000</c:v>
                </c:pt>
                <c:pt idx="25316">
                  <c:v>180000</c:v>
                </c:pt>
                <c:pt idx="25317">
                  <c:v>94500</c:v>
                </c:pt>
                <c:pt idx="25318">
                  <c:v>121500</c:v>
                </c:pt>
                <c:pt idx="25319">
                  <c:v>108000</c:v>
                </c:pt>
                <c:pt idx="25320">
                  <c:v>180000</c:v>
                </c:pt>
                <c:pt idx="25321">
                  <c:v>180000</c:v>
                </c:pt>
                <c:pt idx="25322">
                  <c:v>112500</c:v>
                </c:pt>
                <c:pt idx="25323">
                  <c:v>90000</c:v>
                </c:pt>
                <c:pt idx="25324">
                  <c:v>225000</c:v>
                </c:pt>
                <c:pt idx="25325">
                  <c:v>180000</c:v>
                </c:pt>
                <c:pt idx="25326">
                  <c:v>112500</c:v>
                </c:pt>
                <c:pt idx="25327">
                  <c:v>90000</c:v>
                </c:pt>
                <c:pt idx="25328">
                  <c:v>157500</c:v>
                </c:pt>
                <c:pt idx="25329">
                  <c:v>252000</c:v>
                </c:pt>
                <c:pt idx="25330">
                  <c:v>90000</c:v>
                </c:pt>
                <c:pt idx="25331">
                  <c:v>405000</c:v>
                </c:pt>
                <c:pt idx="25332">
                  <c:v>157500</c:v>
                </c:pt>
                <c:pt idx="25333">
                  <c:v>67500</c:v>
                </c:pt>
                <c:pt idx="25334">
                  <c:v>225000</c:v>
                </c:pt>
                <c:pt idx="25335">
                  <c:v>90000</c:v>
                </c:pt>
                <c:pt idx="25336">
                  <c:v>157500</c:v>
                </c:pt>
                <c:pt idx="25337">
                  <c:v>103500</c:v>
                </c:pt>
                <c:pt idx="25338">
                  <c:v>180000</c:v>
                </c:pt>
                <c:pt idx="25339">
                  <c:v>225000</c:v>
                </c:pt>
                <c:pt idx="25340">
                  <c:v>247500</c:v>
                </c:pt>
                <c:pt idx="25341">
                  <c:v>135000</c:v>
                </c:pt>
                <c:pt idx="25342">
                  <c:v>103500</c:v>
                </c:pt>
                <c:pt idx="25343">
                  <c:v>38457</c:v>
                </c:pt>
                <c:pt idx="25344">
                  <c:v>405000</c:v>
                </c:pt>
                <c:pt idx="25345">
                  <c:v>135000</c:v>
                </c:pt>
                <c:pt idx="25346">
                  <c:v>157500</c:v>
                </c:pt>
                <c:pt idx="25347">
                  <c:v>54000</c:v>
                </c:pt>
                <c:pt idx="25348">
                  <c:v>112500</c:v>
                </c:pt>
                <c:pt idx="25349">
                  <c:v>180000</c:v>
                </c:pt>
                <c:pt idx="25350">
                  <c:v>360000</c:v>
                </c:pt>
                <c:pt idx="25351">
                  <c:v>112500</c:v>
                </c:pt>
                <c:pt idx="25352">
                  <c:v>180000</c:v>
                </c:pt>
                <c:pt idx="25353">
                  <c:v>126000</c:v>
                </c:pt>
                <c:pt idx="25354">
                  <c:v>180000</c:v>
                </c:pt>
                <c:pt idx="25355">
                  <c:v>180000</c:v>
                </c:pt>
                <c:pt idx="25356">
                  <c:v>166500</c:v>
                </c:pt>
                <c:pt idx="25357">
                  <c:v>166500</c:v>
                </c:pt>
                <c:pt idx="25358">
                  <c:v>189000</c:v>
                </c:pt>
                <c:pt idx="25359">
                  <c:v>112500</c:v>
                </c:pt>
                <c:pt idx="25360">
                  <c:v>225000</c:v>
                </c:pt>
                <c:pt idx="25361">
                  <c:v>130500</c:v>
                </c:pt>
                <c:pt idx="25362">
                  <c:v>103500</c:v>
                </c:pt>
                <c:pt idx="25363">
                  <c:v>171000</c:v>
                </c:pt>
                <c:pt idx="25364">
                  <c:v>45000</c:v>
                </c:pt>
                <c:pt idx="25365">
                  <c:v>225000</c:v>
                </c:pt>
                <c:pt idx="25366">
                  <c:v>157500</c:v>
                </c:pt>
                <c:pt idx="25367">
                  <c:v>157500</c:v>
                </c:pt>
                <c:pt idx="25368">
                  <c:v>270000</c:v>
                </c:pt>
                <c:pt idx="25369">
                  <c:v>112500</c:v>
                </c:pt>
                <c:pt idx="25370">
                  <c:v>135000</c:v>
                </c:pt>
                <c:pt idx="25371">
                  <c:v>166500</c:v>
                </c:pt>
                <c:pt idx="25372">
                  <c:v>67500</c:v>
                </c:pt>
                <c:pt idx="25373">
                  <c:v>90000</c:v>
                </c:pt>
                <c:pt idx="25374">
                  <c:v>90000</c:v>
                </c:pt>
                <c:pt idx="25375">
                  <c:v>112500</c:v>
                </c:pt>
                <c:pt idx="25376">
                  <c:v>216000</c:v>
                </c:pt>
                <c:pt idx="25377">
                  <c:v>157500</c:v>
                </c:pt>
                <c:pt idx="25378">
                  <c:v>225000</c:v>
                </c:pt>
                <c:pt idx="25379">
                  <c:v>157500</c:v>
                </c:pt>
                <c:pt idx="25380">
                  <c:v>112500</c:v>
                </c:pt>
                <c:pt idx="25381">
                  <c:v>90000</c:v>
                </c:pt>
                <c:pt idx="25382">
                  <c:v>166500</c:v>
                </c:pt>
                <c:pt idx="25383">
                  <c:v>67500</c:v>
                </c:pt>
                <c:pt idx="25384">
                  <c:v>67500</c:v>
                </c:pt>
                <c:pt idx="25385">
                  <c:v>229500</c:v>
                </c:pt>
                <c:pt idx="25386">
                  <c:v>103500</c:v>
                </c:pt>
                <c:pt idx="25387">
                  <c:v>207000</c:v>
                </c:pt>
                <c:pt idx="25388">
                  <c:v>94500</c:v>
                </c:pt>
                <c:pt idx="25389">
                  <c:v>58500</c:v>
                </c:pt>
                <c:pt idx="25390">
                  <c:v>270000</c:v>
                </c:pt>
                <c:pt idx="25391">
                  <c:v>396000</c:v>
                </c:pt>
                <c:pt idx="25392">
                  <c:v>135000</c:v>
                </c:pt>
                <c:pt idx="25393">
                  <c:v>315000</c:v>
                </c:pt>
                <c:pt idx="25394">
                  <c:v>351000</c:v>
                </c:pt>
                <c:pt idx="25395">
                  <c:v>135000</c:v>
                </c:pt>
                <c:pt idx="25396">
                  <c:v>166500</c:v>
                </c:pt>
                <c:pt idx="25397">
                  <c:v>135000</c:v>
                </c:pt>
                <c:pt idx="25398">
                  <c:v>112500</c:v>
                </c:pt>
                <c:pt idx="25399">
                  <c:v>202500</c:v>
                </c:pt>
                <c:pt idx="25400">
                  <c:v>157500</c:v>
                </c:pt>
                <c:pt idx="25401">
                  <c:v>360000</c:v>
                </c:pt>
                <c:pt idx="25402">
                  <c:v>135000</c:v>
                </c:pt>
                <c:pt idx="25403">
                  <c:v>99000</c:v>
                </c:pt>
                <c:pt idx="25404">
                  <c:v>135000</c:v>
                </c:pt>
                <c:pt idx="25405">
                  <c:v>292500</c:v>
                </c:pt>
                <c:pt idx="25406">
                  <c:v>292500</c:v>
                </c:pt>
                <c:pt idx="25407">
                  <c:v>135000</c:v>
                </c:pt>
                <c:pt idx="25408">
                  <c:v>180000</c:v>
                </c:pt>
                <c:pt idx="25409">
                  <c:v>67500</c:v>
                </c:pt>
                <c:pt idx="25410">
                  <c:v>135000</c:v>
                </c:pt>
                <c:pt idx="25411">
                  <c:v>90000</c:v>
                </c:pt>
                <c:pt idx="25412">
                  <c:v>67500</c:v>
                </c:pt>
                <c:pt idx="25413">
                  <c:v>90000</c:v>
                </c:pt>
                <c:pt idx="25414">
                  <c:v>360000</c:v>
                </c:pt>
                <c:pt idx="25415">
                  <c:v>180000</c:v>
                </c:pt>
                <c:pt idx="25416">
                  <c:v>157500</c:v>
                </c:pt>
                <c:pt idx="25417">
                  <c:v>225000</c:v>
                </c:pt>
                <c:pt idx="25418">
                  <c:v>90000</c:v>
                </c:pt>
                <c:pt idx="25419">
                  <c:v>180000</c:v>
                </c:pt>
                <c:pt idx="25420">
                  <c:v>90000</c:v>
                </c:pt>
                <c:pt idx="25421">
                  <c:v>112500</c:v>
                </c:pt>
                <c:pt idx="25422">
                  <c:v>121500</c:v>
                </c:pt>
                <c:pt idx="25423">
                  <c:v>135000</c:v>
                </c:pt>
                <c:pt idx="25424">
                  <c:v>94500</c:v>
                </c:pt>
                <c:pt idx="25425">
                  <c:v>90000</c:v>
                </c:pt>
                <c:pt idx="25426">
                  <c:v>135000</c:v>
                </c:pt>
                <c:pt idx="25427">
                  <c:v>225000</c:v>
                </c:pt>
                <c:pt idx="25428">
                  <c:v>270000</c:v>
                </c:pt>
                <c:pt idx="25429">
                  <c:v>90000</c:v>
                </c:pt>
                <c:pt idx="25430">
                  <c:v>202500</c:v>
                </c:pt>
                <c:pt idx="25431">
                  <c:v>315000</c:v>
                </c:pt>
                <c:pt idx="25432">
                  <c:v>157500</c:v>
                </c:pt>
                <c:pt idx="25433">
                  <c:v>112500</c:v>
                </c:pt>
                <c:pt idx="25434">
                  <c:v>135373.5</c:v>
                </c:pt>
                <c:pt idx="25435">
                  <c:v>108000</c:v>
                </c:pt>
                <c:pt idx="25436">
                  <c:v>81000</c:v>
                </c:pt>
                <c:pt idx="25437">
                  <c:v>157500</c:v>
                </c:pt>
                <c:pt idx="25438">
                  <c:v>144000</c:v>
                </c:pt>
                <c:pt idx="25439">
                  <c:v>36450</c:v>
                </c:pt>
                <c:pt idx="25440">
                  <c:v>90000</c:v>
                </c:pt>
                <c:pt idx="25441">
                  <c:v>166500</c:v>
                </c:pt>
                <c:pt idx="25442">
                  <c:v>135000</c:v>
                </c:pt>
                <c:pt idx="25443">
                  <c:v>225000</c:v>
                </c:pt>
                <c:pt idx="25444">
                  <c:v>126000</c:v>
                </c:pt>
                <c:pt idx="25445">
                  <c:v>292500</c:v>
                </c:pt>
                <c:pt idx="25446">
                  <c:v>225000</c:v>
                </c:pt>
                <c:pt idx="25447">
                  <c:v>112500</c:v>
                </c:pt>
                <c:pt idx="25448">
                  <c:v>67500</c:v>
                </c:pt>
                <c:pt idx="25449">
                  <c:v>112500</c:v>
                </c:pt>
                <c:pt idx="25450">
                  <c:v>157500</c:v>
                </c:pt>
                <c:pt idx="25451">
                  <c:v>72000</c:v>
                </c:pt>
                <c:pt idx="25452">
                  <c:v>112500</c:v>
                </c:pt>
                <c:pt idx="25453">
                  <c:v>135000</c:v>
                </c:pt>
                <c:pt idx="25454">
                  <c:v>171000</c:v>
                </c:pt>
                <c:pt idx="25455">
                  <c:v>157500</c:v>
                </c:pt>
                <c:pt idx="25456">
                  <c:v>225000</c:v>
                </c:pt>
                <c:pt idx="25457">
                  <c:v>202500</c:v>
                </c:pt>
                <c:pt idx="25458">
                  <c:v>180000</c:v>
                </c:pt>
                <c:pt idx="25459">
                  <c:v>90000</c:v>
                </c:pt>
                <c:pt idx="25460">
                  <c:v>112500</c:v>
                </c:pt>
                <c:pt idx="25461">
                  <c:v>135000</c:v>
                </c:pt>
                <c:pt idx="25462">
                  <c:v>112500</c:v>
                </c:pt>
                <c:pt idx="25463">
                  <c:v>67500</c:v>
                </c:pt>
                <c:pt idx="25464">
                  <c:v>117000</c:v>
                </c:pt>
                <c:pt idx="25465">
                  <c:v>81000</c:v>
                </c:pt>
                <c:pt idx="25466">
                  <c:v>81000</c:v>
                </c:pt>
                <c:pt idx="25467">
                  <c:v>180000</c:v>
                </c:pt>
                <c:pt idx="25468">
                  <c:v>76500</c:v>
                </c:pt>
                <c:pt idx="25469">
                  <c:v>112500</c:v>
                </c:pt>
                <c:pt idx="25470">
                  <c:v>117450</c:v>
                </c:pt>
                <c:pt idx="25471">
                  <c:v>315000</c:v>
                </c:pt>
                <c:pt idx="25472">
                  <c:v>180000</c:v>
                </c:pt>
                <c:pt idx="25473">
                  <c:v>112500</c:v>
                </c:pt>
                <c:pt idx="25474">
                  <c:v>144000</c:v>
                </c:pt>
                <c:pt idx="25475">
                  <c:v>99000</c:v>
                </c:pt>
                <c:pt idx="25476">
                  <c:v>270000</c:v>
                </c:pt>
                <c:pt idx="25477">
                  <c:v>202500</c:v>
                </c:pt>
                <c:pt idx="25478">
                  <c:v>171000</c:v>
                </c:pt>
                <c:pt idx="25479">
                  <c:v>112500</c:v>
                </c:pt>
                <c:pt idx="25480">
                  <c:v>68850</c:v>
                </c:pt>
                <c:pt idx="25481">
                  <c:v>112500</c:v>
                </c:pt>
                <c:pt idx="25482">
                  <c:v>112500</c:v>
                </c:pt>
                <c:pt idx="25483">
                  <c:v>157500</c:v>
                </c:pt>
                <c:pt idx="25484">
                  <c:v>180000</c:v>
                </c:pt>
                <c:pt idx="25485">
                  <c:v>112500</c:v>
                </c:pt>
                <c:pt idx="25486">
                  <c:v>405000</c:v>
                </c:pt>
                <c:pt idx="25487">
                  <c:v>58500</c:v>
                </c:pt>
                <c:pt idx="25488">
                  <c:v>225000</c:v>
                </c:pt>
                <c:pt idx="25489">
                  <c:v>157500</c:v>
                </c:pt>
                <c:pt idx="25490">
                  <c:v>180117</c:v>
                </c:pt>
                <c:pt idx="25491">
                  <c:v>157500</c:v>
                </c:pt>
                <c:pt idx="25492">
                  <c:v>180000</c:v>
                </c:pt>
                <c:pt idx="25493">
                  <c:v>135000</c:v>
                </c:pt>
                <c:pt idx="25494">
                  <c:v>67500</c:v>
                </c:pt>
                <c:pt idx="25495">
                  <c:v>157500</c:v>
                </c:pt>
                <c:pt idx="25496">
                  <c:v>135000</c:v>
                </c:pt>
                <c:pt idx="25497">
                  <c:v>90000</c:v>
                </c:pt>
                <c:pt idx="25498">
                  <c:v>171000</c:v>
                </c:pt>
                <c:pt idx="25499">
                  <c:v>157500</c:v>
                </c:pt>
                <c:pt idx="25500">
                  <c:v>135000</c:v>
                </c:pt>
                <c:pt idx="25501">
                  <c:v>90000</c:v>
                </c:pt>
                <c:pt idx="25502">
                  <c:v>171000</c:v>
                </c:pt>
                <c:pt idx="25503">
                  <c:v>202500</c:v>
                </c:pt>
                <c:pt idx="25504">
                  <c:v>112500</c:v>
                </c:pt>
                <c:pt idx="25505">
                  <c:v>135000</c:v>
                </c:pt>
                <c:pt idx="25506">
                  <c:v>157500</c:v>
                </c:pt>
                <c:pt idx="25507">
                  <c:v>135000</c:v>
                </c:pt>
                <c:pt idx="25508">
                  <c:v>112500</c:v>
                </c:pt>
                <c:pt idx="25509">
                  <c:v>90000</c:v>
                </c:pt>
                <c:pt idx="25510">
                  <c:v>112500</c:v>
                </c:pt>
                <c:pt idx="25511">
                  <c:v>206100</c:v>
                </c:pt>
                <c:pt idx="25512">
                  <c:v>54000</c:v>
                </c:pt>
                <c:pt idx="25513">
                  <c:v>90000</c:v>
                </c:pt>
                <c:pt idx="25514">
                  <c:v>135000</c:v>
                </c:pt>
                <c:pt idx="25515">
                  <c:v>121500</c:v>
                </c:pt>
                <c:pt idx="25516">
                  <c:v>225000</c:v>
                </c:pt>
                <c:pt idx="25517">
                  <c:v>135000</c:v>
                </c:pt>
                <c:pt idx="25518">
                  <c:v>180000</c:v>
                </c:pt>
                <c:pt idx="25519">
                  <c:v>292500</c:v>
                </c:pt>
                <c:pt idx="25520">
                  <c:v>202500</c:v>
                </c:pt>
                <c:pt idx="25521">
                  <c:v>225000</c:v>
                </c:pt>
                <c:pt idx="25522">
                  <c:v>270000</c:v>
                </c:pt>
                <c:pt idx="25523">
                  <c:v>135000</c:v>
                </c:pt>
                <c:pt idx="25524">
                  <c:v>81000</c:v>
                </c:pt>
                <c:pt idx="25525">
                  <c:v>225000</c:v>
                </c:pt>
                <c:pt idx="25526">
                  <c:v>157500</c:v>
                </c:pt>
                <c:pt idx="25527">
                  <c:v>225000</c:v>
                </c:pt>
                <c:pt idx="25528">
                  <c:v>180000</c:v>
                </c:pt>
                <c:pt idx="25529">
                  <c:v>90000</c:v>
                </c:pt>
                <c:pt idx="25530">
                  <c:v>270000</c:v>
                </c:pt>
                <c:pt idx="25531">
                  <c:v>270000</c:v>
                </c:pt>
                <c:pt idx="25532">
                  <c:v>47250</c:v>
                </c:pt>
                <c:pt idx="25533">
                  <c:v>90000</c:v>
                </c:pt>
                <c:pt idx="25534">
                  <c:v>90000</c:v>
                </c:pt>
                <c:pt idx="25535">
                  <c:v>225000</c:v>
                </c:pt>
                <c:pt idx="25536">
                  <c:v>90000</c:v>
                </c:pt>
                <c:pt idx="25537">
                  <c:v>180000</c:v>
                </c:pt>
                <c:pt idx="25538">
                  <c:v>247500</c:v>
                </c:pt>
                <c:pt idx="25539">
                  <c:v>180000</c:v>
                </c:pt>
                <c:pt idx="25540">
                  <c:v>135000</c:v>
                </c:pt>
                <c:pt idx="25541">
                  <c:v>292500</c:v>
                </c:pt>
                <c:pt idx="25542">
                  <c:v>135000</c:v>
                </c:pt>
                <c:pt idx="25543">
                  <c:v>202500</c:v>
                </c:pt>
                <c:pt idx="25544">
                  <c:v>157500</c:v>
                </c:pt>
                <c:pt idx="25545">
                  <c:v>148500</c:v>
                </c:pt>
                <c:pt idx="25546">
                  <c:v>135000</c:v>
                </c:pt>
                <c:pt idx="25547">
                  <c:v>76500</c:v>
                </c:pt>
                <c:pt idx="25548">
                  <c:v>135000</c:v>
                </c:pt>
                <c:pt idx="25549">
                  <c:v>135000</c:v>
                </c:pt>
                <c:pt idx="25550">
                  <c:v>90000</c:v>
                </c:pt>
                <c:pt idx="25551">
                  <c:v>162000</c:v>
                </c:pt>
                <c:pt idx="25552">
                  <c:v>112500</c:v>
                </c:pt>
                <c:pt idx="25553">
                  <c:v>110250</c:v>
                </c:pt>
                <c:pt idx="25554">
                  <c:v>117000</c:v>
                </c:pt>
                <c:pt idx="25555">
                  <c:v>135000</c:v>
                </c:pt>
                <c:pt idx="25556">
                  <c:v>270000</c:v>
                </c:pt>
                <c:pt idx="25557">
                  <c:v>112500</c:v>
                </c:pt>
                <c:pt idx="25558">
                  <c:v>202500</c:v>
                </c:pt>
                <c:pt idx="25559">
                  <c:v>157500</c:v>
                </c:pt>
                <c:pt idx="25560">
                  <c:v>135000</c:v>
                </c:pt>
                <c:pt idx="25561">
                  <c:v>225000</c:v>
                </c:pt>
                <c:pt idx="25562">
                  <c:v>112500</c:v>
                </c:pt>
                <c:pt idx="25563">
                  <c:v>112500</c:v>
                </c:pt>
                <c:pt idx="25564">
                  <c:v>112500</c:v>
                </c:pt>
                <c:pt idx="25565">
                  <c:v>112500</c:v>
                </c:pt>
                <c:pt idx="25566">
                  <c:v>180000</c:v>
                </c:pt>
                <c:pt idx="25567">
                  <c:v>90000</c:v>
                </c:pt>
                <c:pt idx="25568">
                  <c:v>81000</c:v>
                </c:pt>
                <c:pt idx="25569">
                  <c:v>112500</c:v>
                </c:pt>
                <c:pt idx="25570">
                  <c:v>157500</c:v>
                </c:pt>
                <c:pt idx="25571">
                  <c:v>225000</c:v>
                </c:pt>
                <c:pt idx="25572">
                  <c:v>202500</c:v>
                </c:pt>
                <c:pt idx="25573">
                  <c:v>180000</c:v>
                </c:pt>
                <c:pt idx="25574">
                  <c:v>180000</c:v>
                </c:pt>
                <c:pt idx="25575">
                  <c:v>202500</c:v>
                </c:pt>
                <c:pt idx="25576">
                  <c:v>135000</c:v>
                </c:pt>
                <c:pt idx="25577">
                  <c:v>45000</c:v>
                </c:pt>
                <c:pt idx="25578">
                  <c:v>315000</c:v>
                </c:pt>
                <c:pt idx="25579">
                  <c:v>180000</c:v>
                </c:pt>
                <c:pt idx="25580">
                  <c:v>229500</c:v>
                </c:pt>
                <c:pt idx="25581">
                  <c:v>135000</c:v>
                </c:pt>
                <c:pt idx="25582">
                  <c:v>202500</c:v>
                </c:pt>
                <c:pt idx="25583">
                  <c:v>202500</c:v>
                </c:pt>
                <c:pt idx="25584">
                  <c:v>135000</c:v>
                </c:pt>
                <c:pt idx="25585">
                  <c:v>135000</c:v>
                </c:pt>
                <c:pt idx="25586">
                  <c:v>159750</c:v>
                </c:pt>
                <c:pt idx="25587">
                  <c:v>108000</c:v>
                </c:pt>
                <c:pt idx="25588">
                  <c:v>117000</c:v>
                </c:pt>
                <c:pt idx="25589">
                  <c:v>58500</c:v>
                </c:pt>
                <c:pt idx="25590">
                  <c:v>315000</c:v>
                </c:pt>
                <c:pt idx="25591">
                  <c:v>157500</c:v>
                </c:pt>
                <c:pt idx="25592">
                  <c:v>270000</c:v>
                </c:pt>
                <c:pt idx="25593">
                  <c:v>135000</c:v>
                </c:pt>
                <c:pt idx="25594">
                  <c:v>270000</c:v>
                </c:pt>
                <c:pt idx="25595">
                  <c:v>337500</c:v>
                </c:pt>
                <c:pt idx="25596">
                  <c:v>202500</c:v>
                </c:pt>
                <c:pt idx="25597">
                  <c:v>450000</c:v>
                </c:pt>
                <c:pt idx="25598">
                  <c:v>112500</c:v>
                </c:pt>
                <c:pt idx="25599">
                  <c:v>112500</c:v>
                </c:pt>
                <c:pt idx="25600">
                  <c:v>67500</c:v>
                </c:pt>
                <c:pt idx="25601">
                  <c:v>76500</c:v>
                </c:pt>
                <c:pt idx="25602">
                  <c:v>112500</c:v>
                </c:pt>
                <c:pt idx="25603">
                  <c:v>72000</c:v>
                </c:pt>
                <c:pt idx="25604">
                  <c:v>99000</c:v>
                </c:pt>
                <c:pt idx="25605">
                  <c:v>112500</c:v>
                </c:pt>
                <c:pt idx="25606">
                  <c:v>112500</c:v>
                </c:pt>
                <c:pt idx="25607">
                  <c:v>270000</c:v>
                </c:pt>
                <c:pt idx="25608">
                  <c:v>157500</c:v>
                </c:pt>
                <c:pt idx="25609">
                  <c:v>76500</c:v>
                </c:pt>
                <c:pt idx="25610">
                  <c:v>90000</c:v>
                </c:pt>
                <c:pt idx="25611">
                  <c:v>225000</c:v>
                </c:pt>
                <c:pt idx="25612">
                  <c:v>157500</c:v>
                </c:pt>
                <c:pt idx="25613">
                  <c:v>99000</c:v>
                </c:pt>
                <c:pt idx="25614">
                  <c:v>225000</c:v>
                </c:pt>
                <c:pt idx="25615">
                  <c:v>180000</c:v>
                </c:pt>
                <c:pt idx="25616">
                  <c:v>202500</c:v>
                </c:pt>
                <c:pt idx="25617">
                  <c:v>202500</c:v>
                </c:pt>
                <c:pt idx="25618">
                  <c:v>247500</c:v>
                </c:pt>
                <c:pt idx="25619">
                  <c:v>112500</c:v>
                </c:pt>
                <c:pt idx="25620">
                  <c:v>103500</c:v>
                </c:pt>
                <c:pt idx="25621">
                  <c:v>90000</c:v>
                </c:pt>
                <c:pt idx="25622">
                  <c:v>135000</c:v>
                </c:pt>
                <c:pt idx="25623">
                  <c:v>157500</c:v>
                </c:pt>
                <c:pt idx="25624">
                  <c:v>135000</c:v>
                </c:pt>
                <c:pt idx="25625">
                  <c:v>180000</c:v>
                </c:pt>
                <c:pt idx="25626">
                  <c:v>135000</c:v>
                </c:pt>
                <c:pt idx="25627">
                  <c:v>76500</c:v>
                </c:pt>
                <c:pt idx="25628">
                  <c:v>112500</c:v>
                </c:pt>
                <c:pt idx="25629">
                  <c:v>90000</c:v>
                </c:pt>
                <c:pt idx="25630">
                  <c:v>157500</c:v>
                </c:pt>
                <c:pt idx="25631">
                  <c:v>382500</c:v>
                </c:pt>
                <c:pt idx="25632">
                  <c:v>225000</c:v>
                </c:pt>
                <c:pt idx="25633">
                  <c:v>112500</c:v>
                </c:pt>
                <c:pt idx="25634">
                  <c:v>67500</c:v>
                </c:pt>
                <c:pt idx="25635">
                  <c:v>180000</c:v>
                </c:pt>
                <c:pt idx="25636">
                  <c:v>54000</c:v>
                </c:pt>
                <c:pt idx="25637">
                  <c:v>342000</c:v>
                </c:pt>
                <c:pt idx="25638">
                  <c:v>108000</c:v>
                </c:pt>
                <c:pt idx="25639">
                  <c:v>292500</c:v>
                </c:pt>
                <c:pt idx="25640">
                  <c:v>112500</c:v>
                </c:pt>
                <c:pt idx="25641">
                  <c:v>292500</c:v>
                </c:pt>
                <c:pt idx="25642">
                  <c:v>112500</c:v>
                </c:pt>
                <c:pt idx="25643">
                  <c:v>270000</c:v>
                </c:pt>
                <c:pt idx="25644">
                  <c:v>180000</c:v>
                </c:pt>
                <c:pt idx="25645">
                  <c:v>164250</c:v>
                </c:pt>
                <c:pt idx="25646">
                  <c:v>180000</c:v>
                </c:pt>
                <c:pt idx="25647">
                  <c:v>112500</c:v>
                </c:pt>
                <c:pt idx="25648">
                  <c:v>49500</c:v>
                </c:pt>
                <c:pt idx="25649">
                  <c:v>45000</c:v>
                </c:pt>
                <c:pt idx="25650">
                  <c:v>202500</c:v>
                </c:pt>
                <c:pt idx="25651">
                  <c:v>135000</c:v>
                </c:pt>
                <c:pt idx="25652">
                  <c:v>247500</c:v>
                </c:pt>
                <c:pt idx="25653">
                  <c:v>67500</c:v>
                </c:pt>
                <c:pt idx="25654">
                  <c:v>270000</c:v>
                </c:pt>
                <c:pt idx="25655">
                  <c:v>157500</c:v>
                </c:pt>
                <c:pt idx="25656">
                  <c:v>450000</c:v>
                </c:pt>
                <c:pt idx="25657">
                  <c:v>247500</c:v>
                </c:pt>
                <c:pt idx="25658">
                  <c:v>135000</c:v>
                </c:pt>
                <c:pt idx="25659">
                  <c:v>112500</c:v>
                </c:pt>
                <c:pt idx="25660">
                  <c:v>270000</c:v>
                </c:pt>
                <c:pt idx="25661">
                  <c:v>315000</c:v>
                </c:pt>
                <c:pt idx="25662">
                  <c:v>81000</c:v>
                </c:pt>
                <c:pt idx="25663">
                  <c:v>148500</c:v>
                </c:pt>
                <c:pt idx="25664">
                  <c:v>105750</c:v>
                </c:pt>
                <c:pt idx="25665">
                  <c:v>112500</c:v>
                </c:pt>
                <c:pt idx="25666">
                  <c:v>166500</c:v>
                </c:pt>
                <c:pt idx="25667">
                  <c:v>157500</c:v>
                </c:pt>
                <c:pt idx="25668">
                  <c:v>112500</c:v>
                </c:pt>
                <c:pt idx="25669">
                  <c:v>157500</c:v>
                </c:pt>
                <c:pt idx="25670">
                  <c:v>292500</c:v>
                </c:pt>
                <c:pt idx="25671">
                  <c:v>540000</c:v>
                </c:pt>
                <c:pt idx="25672">
                  <c:v>67500</c:v>
                </c:pt>
                <c:pt idx="25673">
                  <c:v>180000</c:v>
                </c:pt>
                <c:pt idx="25674">
                  <c:v>67500</c:v>
                </c:pt>
                <c:pt idx="25675">
                  <c:v>225000</c:v>
                </c:pt>
                <c:pt idx="25676">
                  <c:v>157500</c:v>
                </c:pt>
                <c:pt idx="25677">
                  <c:v>99000</c:v>
                </c:pt>
                <c:pt idx="25678">
                  <c:v>180000</c:v>
                </c:pt>
                <c:pt idx="25679">
                  <c:v>74029.5</c:v>
                </c:pt>
                <c:pt idx="25680">
                  <c:v>126000</c:v>
                </c:pt>
                <c:pt idx="25681">
                  <c:v>157500</c:v>
                </c:pt>
                <c:pt idx="25682">
                  <c:v>112500</c:v>
                </c:pt>
                <c:pt idx="25683">
                  <c:v>135000</c:v>
                </c:pt>
                <c:pt idx="25684">
                  <c:v>270000</c:v>
                </c:pt>
                <c:pt idx="25685">
                  <c:v>292500</c:v>
                </c:pt>
                <c:pt idx="25686">
                  <c:v>67500</c:v>
                </c:pt>
                <c:pt idx="25687">
                  <c:v>54000</c:v>
                </c:pt>
                <c:pt idx="25688">
                  <c:v>207000</c:v>
                </c:pt>
                <c:pt idx="25689">
                  <c:v>108000</c:v>
                </c:pt>
                <c:pt idx="25690">
                  <c:v>270000</c:v>
                </c:pt>
                <c:pt idx="25691">
                  <c:v>540000</c:v>
                </c:pt>
                <c:pt idx="25692">
                  <c:v>67500</c:v>
                </c:pt>
                <c:pt idx="25693">
                  <c:v>135000</c:v>
                </c:pt>
                <c:pt idx="25694">
                  <c:v>112500</c:v>
                </c:pt>
                <c:pt idx="25695">
                  <c:v>103500</c:v>
                </c:pt>
                <c:pt idx="25696">
                  <c:v>292500</c:v>
                </c:pt>
                <c:pt idx="25697">
                  <c:v>40500</c:v>
                </c:pt>
                <c:pt idx="25698">
                  <c:v>76500</c:v>
                </c:pt>
                <c:pt idx="25699">
                  <c:v>225000</c:v>
                </c:pt>
                <c:pt idx="25700">
                  <c:v>157500</c:v>
                </c:pt>
                <c:pt idx="25701">
                  <c:v>112500</c:v>
                </c:pt>
                <c:pt idx="25702">
                  <c:v>315000</c:v>
                </c:pt>
                <c:pt idx="25703">
                  <c:v>157500</c:v>
                </c:pt>
                <c:pt idx="25704">
                  <c:v>157500</c:v>
                </c:pt>
                <c:pt idx="25705">
                  <c:v>315000</c:v>
                </c:pt>
                <c:pt idx="25706">
                  <c:v>171000</c:v>
                </c:pt>
                <c:pt idx="25707">
                  <c:v>67500</c:v>
                </c:pt>
                <c:pt idx="25708">
                  <c:v>900000</c:v>
                </c:pt>
                <c:pt idx="25709">
                  <c:v>180000</c:v>
                </c:pt>
                <c:pt idx="25710">
                  <c:v>99000</c:v>
                </c:pt>
                <c:pt idx="25711">
                  <c:v>225000</c:v>
                </c:pt>
                <c:pt idx="25712">
                  <c:v>90000</c:v>
                </c:pt>
                <c:pt idx="25713">
                  <c:v>135000</c:v>
                </c:pt>
                <c:pt idx="25714">
                  <c:v>130500</c:v>
                </c:pt>
                <c:pt idx="25715">
                  <c:v>180000</c:v>
                </c:pt>
                <c:pt idx="25716">
                  <c:v>112500</c:v>
                </c:pt>
                <c:pt idx="25717">
                  <c:v>112500</c:v>
                </c:pt>
                <c:pt idx="25718">
                  <c:v>202500</c:v>
                </c:pt>
                <c:pt idx="25719">
                  <c:v>157500</c:v>
                </c:pt>
                <c:pt idx="25720">
                  <c:v>540000</c:v>
                </c:pt>
                <c:pt idx="25721">
                  <c:v>225000</c:v>
                </c:pt>
                <c:pt idx="25722">
                  <c:v>202500</c:v>
                </c:pt>
                <c:pt idx="25723">
                  <c:v>112500</c:v>
                </c:pt>
                <c:pt idx="25724">
                  <c:v>180000</c:v>
                </c:pt>
                <c:pt idx="25725">
                  <c:v>270000</c:v>
                </c:pt>
                <c:pt idx="25726">
                  <c:v>49500</c:v>
                </c:pt>
                <c:pt idx="25727">
                  <c:v>360000</c:v>
                </c:pt>
                <c:pt idx="25728">
                  <c:v>90000</c:v>
                </c:pt>
                <c:pt idx="25729">
                  <c:v>135000</c:v>
                </c:pt>
                <c:pt idx="25730">
                  <c:v>54000</c:v>
                </c:pt>
                <c:pt idx="25731">
                  <c:v>180000</c:v>
                </c:pt>
                <c:pt idx="25732">
                  <c:v>45000</c:v>
                </c:pt>
                <c:pt idx="25733">
                  <c:v>117000</c:v>
                </c:pt>
                <c:pt idx="25734">
                  <c:v>51300</c:v>
                </c:pt>
                <c:pt idx="25735">
                  <c:v>270000</c:v>
                </c:pt>
                <c:pt idx="25736">
                  <c:v>292500</c:v>
                </c:pt>
                <c:pt idx="25737">
                  <c:v>135000</c:v>
                </c:pt>
                <c:pt idx="25738">
                  <c:v>225000</c:v>
                </c:pt>
                <c:pt idx="25739">
                  <c:v>225000</c:v>
                </c:pt>
                <c:pt idx="25740">
                  <c:v>171000</c:v>
                </c:pt>
                <c:pt idx="25741">
                  <c:v>270000</c:v>
                </c:pt>
                <c:pt idx="25742">
                  <c:v>90000</c:v>
                </c:pt>
                <c:pt idx="25743">
                  <c:v>135000</c:v>
                </c:pt>
                <c:pt idx="25744">
                  <c:v>382500</c:v>
                </c:pt>
                <c:pt idx="25745">
                  <c:v>270000</c:v>
                </c:pt>
                <c:pt idx="25746">
                  <c:v>135000</c:v>
                </c:pt>
                <c:pt idx="25747">
                  <c:v>112500</c:v>
                </c:pt>
                <c:pt idx="25748">
                  <c:v>103500</c:v>
                </c:pt>
                <c:pt idx="25749">
                  <c:v>225000</c:v>
                </c:pt>
                <c:pt idx="25750">
                  <c:v>135000</c:v>
                </c:pt>
                <c:pt idx="25751">
                  <c:v>112500</c:v>
                </c:pt>
                <c:pt idx="25752">
                  <c:v>135000</c:v>
                </c:pt>
                <c:pt idx="25753">
                  <c:v>270000</c:v>
                </c:pt>
                <c:pt idx="25754">
                  <c:v>117000</c:v>
                </c:pt>
                <c:pt idx="25755">
                  <c:v>135000</c:v>
                </c:pt>
                <c:pt idx="25756">
                  <c:v>180000</c:v>
                </c:pt>
                <c:pt idx="25757">
                  <c:v>180000</c:v>
                </c:pt>
                <c:pt idx="25758">
                  <c:v>135000</c:v>
                </c:pt>
                <c:pt idx="25759">
                  <c:v>180000</c:v>
                </c:pt>
                <c:pt idx="25760">
                  <c:v>211500</c:v>
                </c:pt>
                <c:pt idx="25761">
                  <c:v>135000</c:v>
                </c:pt>
                <c:pt idx="25762">
                  <c:v>85500</c:v>
                </c:pt>
                <c:pt idx="25763">
                  <c:v>180000</c:v>
                </c:pt>
                <c:pt idx="25764">
                  <c:v>180000</c:v>
                </c:pt>
                <c:pt idx="25765">
                  <c:v>225000</c:v>
                </c:pt>
                <c:pt idx="25766">
                  <c:v>36000</c:v>
                </c:pt>
                <c:pt idx="25767">
                  <c:v>292500</c:v>
                </c:pt>
                <c:pt idx="25768">
                  <c:v>135000</c:v>
                </c:pt>
                <c:pt idx="25769">
                  <c:v>225000</c:v>
                </c:pt>
                <c:pt idx="25770">
                  <c:v>135000</c:v>
                </c:pt>
                <c:pt idx="25771">
                  <c:v>243000</c:v>
                </c:pt>
                <c:pt idx="25772">
                  <c:v>157500</c:v>
                </c:pt>
                <c:pt idx="25773">
                  <c:v>157500</c:v>
                </c:pt>
                <c:pt idx="25774">
                  <c:v>202500</c:v>
                </c:pt>
                <c:pt idx="25775">
                  <c:v>180000</c:v>
                </c:pt>
                <c:pt idx="25776">
                  <c:v>180000</c:v>
                </c:pt>
                <c:pt idx="25777">
                  <c:v>202500</c:v>
                </c:pt>
                <c:pt idx="25778">
                  <c:v>112500</c:v>
                </c:pt>
                <c:pt idx="25779">
                  <c:v>112500</c:v>
                </c:pt>
                <c:pt idx="25780">
                  <c:v>225000</c:v>
                </c:pt>
                <c:pt idx="25781">
                  <c:v>202500</c:v>
                </c:pt>
                <c:pt idx="25782">
                  <c:v>207000</c:v>
                </c:pt>
                <c:pt idx="25783">
                  <c:v>450000</c:v>
                </c:pt>
                <c:pt idx="25784">
                  <c:v>180000</c:v>
                </c:pt>
                <c:pt idx="25785">
                  <c:v>180000</c:v>
                </c:pt>
                <c:pt idx="25786">
                  <c:v>180000</c:v>
                </c:pt>
                <c:pt idx="25787">
                  <c:v>103500</c:v>
                </c:pt>
                <c:pt idx="25788">
                  <c:v>112500</c:v>
                </c:pt>
                <c:pt idx="25789">
                  <c:v>90000</c:v>
                </c:pt>
                <c:pt idx="25790">
                  <c:v>135000</c:v>
                </c:pt>
                <c:pt idx="25791">
                  <c:v>247500</c:v>
                </c:pt>
                <c:pt idx="25792">
                  <c:v>67500</c:v>
                </c:pt>
                <c:pt idx="25793">
                  <c:v>157500</c:v>
                </c:pt>
                <c:pt idx="25794">
                  <c:v>225000</c:v>
                </c:pt>
                <c:pt idx="25795">
                  <c:v>112500</c:v>
                </c:pt>
                <c:pt idx="25796">
                  <c:v>180000</c:v>
                </c:pt>
                <c:pt idx="25797">
                  <c:v>112500</c:v>
                </c:pt>
                <c:pt idx="25798">
                  <c:v>72000</c:v>
                </c:pt>
                <c:pt idx="25799">
                  <c:v>90000</c:v>
                </c:pt>
                <c:pt idx="25800">
                  <c:v>153000</c:v>
                </c:pt>
                <c:pt idx="25801">
                  <c:v>99000</c:v>
                </c:pt>
                <c:pt idx="25802">
                  <c:v>67500</c:v>
                </c:pt>
                <c:pt idx="25803">
                  <c:v>166500</c:v>
                </c:pt>
                <c:pt idx="25804">
                  <c:v>315000</c:v>
                </c:pt>
                <c:pt idx="25805">
                  <c:v>202500</c:v>
                </c:pt>
                <c:pt idx="25806">
                  <c:v>180000</c:v>
                </c:pt>
                <c:pt idx="25807">
                  <c:v>72000</c:v>
                </c:pt>
                <c:pt idx="25808">
                  <c:v>81000</c:v>
                </c:pt>
                <c:pt idx="25809">
                  <c:v>225000</c:v>
                </c:pt>
                <c:pt idx="25810">
                  <c:v>157500</c:v>
                </c:pt>
                <c:pt idx="25811">
                  <c:v>72000</c:v>
                </c:pt>
                <c:pt idx="25812">
                  <c:v>256500</c:v>
                </c:pt>
                <c:pt idx="25813">
                  <c:v>247500</c:v>
                </c:pt>
                <c:pt idx="25814">
                  <c:v>247500</c:v>
                </c:pt>
                <c:pt idx="25815">
                  <c:v>90000</c:v>
                </c:pt>
                <c:pt idx="25816">
                  <c:v>157500</c:v>
                </c:pt>
                <c:pt idx="25817">
                  <c:v>126000</c:v>
                </c:pt>
                <c:pt idx="25818">
                  <c:v>180000</c:v>
                </c:pt>
                <c:pt idx="25819">
                  <c:v>112500</c:v>
                </c:pt>
                <c:pt idx="25820">
                  <c:v>247500</c:v>
                </c:pt>
                <c:pt idx="25821">
                  <c:v>112500</c:v>
                </c:pt>
                <c:pt idx="25822">
                  <c:v>202500</c:v>
                </c:pt>
                <c:pt idx="25823">
                  <c:v>225000</c:v>
                </c:pt>
                <c:pt idx="25824">
                  <c:v>171000</c:v>
                </c:pt>
                <c:pt idx="25825">
                  <c:v>135000</c:v>
                </c:pt>
                <c:pt idx="25826">
                  <c:v>135000</c:v>
                </c:pt>
                <c:pt idx="25827">
                  <c:v>270000</c:v>
                </c:pt>
                <c:pt idx="25828">
                  <c:v>247500</c:v>
                </c:pt>
                <c:pt idx="25829">
                  <c:v>202500</c:v>
                </c:pt>
                <c:pt idx="25830">
                  <c:v>112500</c:v>
                </c:pt>
                <c:pt idx="25831">
                  <c:v>81000</c:v>
                </c:pt>
                <c:pt idx="25832">
                  <c:v>135000</c:v>
                </c:pt>
                <c:pt idx="25833">
                  <c:v>405000</c:v>
                </c:pt>
                <c:pt idx="25834">
                  <c:v>135000</c:v>
                </c:pt>
                <c:pt idx="25835">
                  <c:v>135000</c:v>
                </c:pt>
                <c:pt idx="25836">
                  <c:v>180000</c:v>
                </c:pt>
                <c:pt idx="25837">
                  <c:v>180000</c:v>
                </c:pt>
                <c:pt idx="25838">
                  <c:v>171000</c:v>
                </c:pt>
                <c:pt idx="25839">
                  <c:v>135000</c:v>
                </c:pt>
                <c:pt idx="25840">
                  <c:v>180000</c:v>
                </c:pt>
                <c:pt idx="25841">
                  <c:v>135000</c:v>
                </c:pt>
                <c:pt idx="25842">
                  <c:v>270000</c:v>
                </c:pt>
                <c:pt idx="25843">
                  <c:v>382500</c:v>
                </c:pt>
                <c:pt idx="25844">
                  <c:v>90000</c:v>
                </c:pt>
                <c:pt idx="25845">
                  <c:v>202500</c:v>
                </c:pt>
                <c:pt idx="25846">
                  <c:v>157500</c:v>
                </c:pt>
                <c:pt idx="25847">
                  <c:v>135000</c:v>
                </c:pt>
                <c:pt idx="25848">
                  <c:v>135000</c:v>
                </c:pt>
                <c:pt idx="25849">
                  <c:v>225000</c:v>
                </c:pt>
                <c:pt idx="25850">
                  <c:v>135000</c:v>
                </c:pt>
                <c:pt idx="25851">
                  <c:v>45000</c:v>
                </c:pt>
                <c:pt idx="25852">
                  <c:v>76500</c:v>
                </c:pt>
                <c:pt idx="25853">
                  <c:v>225000</c:v>
                </c:pt>
                <c:pt idx="25854">
                  <c:v>180000</c:v>
                </c:pt>
                <c:pt idx="25855">
                  <c:v>202500</c:v>
                </c:pt>
                <c:pt idx="25856">
                  <c:v>135000</c:v>
                </c:pt>
                <c:pt idx="25857">
                  <c:v>189000</c:v>
                </c:pt>
                <c:pt idx="25858">
                  <c:v>180000</c:v>
                </c:pt>
                <c:pt idx="25859">
                  <c:v>112500</c:v>
                </c:pt>
                <c:pt idx="25860">
                  <c:v>225000</c:v>
                </c:pt>
                <c:pt idx="25861">
                  <c:v>135000</c:v>
                </c:pt>
                <c:pt idx="25862">
                  <c:v>112500</c:v>
                </c:pt>
                <c:pt idx="25863">
                  <c:v>81000</c:v>
                </c:pt>
                <c:pt idx="25864">
                  <c:v>207000</c:v>
                </c:pt>
                <c:pt idx="25865">
                  <c:v>247500</c:v>
                </c:pt>
                <c:pt idx="25866">
                  <c:v>157500</c:v>
                </c:pt>
                <c:pt idx="25867">
                  <c:v>157500</c:v>
                </c:pt>
                <c:pt idx="25868">
                  <c:v>166500</c:v>
                </c:pt>
                <c:pt idx="25869">
                  <c:v>157500</c:v>
                </c:pt>
                <c:pt idx="25870">
                  <c:v>225000</c:v>
                </c:pt>
                <c:pt idx="25871">
                  <c:v>135000</c:v>
                </c:pt>
                <c:pt idx="25872">
                  <c:v>67500</c:v>
                </c:pt>
                <c:pt idx="25873">
                  <c:v>121500</c:v>
                </c:pt>
                <c:pt idx="25874">
                  <c:v>63000</c:v>
                </c:pt>
                <c:pt idx="25875">
                  <c:v>225000</c:v>
                </c:pt>
                <c:pt idx="25876">
                  <c:v>90000</c:v>
                </c:pt>
                <c:pt idx="25877">
                  <c:v>112500</c:v>
                </c:pt>
                <c:pt idx="25878">
                  <c:v>157500</c:v>
                </c:pt>
                <c:pt idx="25879">
                  <c:v>157500</c:v>
                </c:pt>
                <c:pt idx="25880">
                  <c:v>202500</c:v>
                </c:pt>
                <c:pt idx="25881">
                  <c:v>157500</c:v>
                </c:pt>
                <c:pt idx="25882">
                  <c:v>135000</c:v>
                </c:pt>
                <c:pt idx="25883">
                  <c:v>90000</c:v>
                </c:pt>
                <c:pt idx="25884">
                  <c:v>90000</c:v>
                </c:pt>
                <c:pt idx="25885">
                  <c:v>360000</c:v>
                </c:pt>
                <c:pt idx="25886">
                  <c:v>90000</c:v>
                </c:pt>
                <c:pt idx="25887">
                  <c:v>108000</c:v>
                </c:pt>
                <c:pt idx="25888">
                  <c:v>180000</c:v>
                </c:pt>
                <c:pt idx="25889">
                  <c:v>180000</c:v>
                </c:pt>
                <c:pt idx="25890">
                  <c:v>270000</c:v>
                </c:pt>
                <c:pt idx="25891">
                  <c:v>121500</c:v>
                </c:pt>
                <c:pt idx="25892">
                  <c:v>135000</c:v>
                </c:pt>
                <c:pt idx="25893">
                  <c:v>54000</c:v>
                </c:pt>
                <c:pt idx="25894">
                  <c:v>450000</c:v>
                </c:pt>
                <c:pt idx="25895">
                  <c:v>135000</c:v>
                </c:pt>
                <c:pt idx="25896">
                  <c:v>157500</c:v>
                </c:pt>
                <c:pt idx="25897">
                  <c:v>270000</c:v>
                </c:pt>
                <c:pt idx="25898">
                  <c:v>103500</c:v>
                </c:pt>
                <c:pt idx="25899">
                  <c:v>76500</c:v>
                </c:pt>
                <c:pt idx="25900">
                  <c:v>225000</c:v>
                </c:pt>
                <c:pt idx="25901">
                  <c:v>247500</c:v>
                </c:pt>
                <c:pt idx="25902">
                  <c:v>81000</c:v>
                </c:pt>
                <c:pt idx="25903">
                  <c:v>112500</c:v>
                </c:pt>
                <c:pt idx="25904">
                  <c:v>99000</c:v>
                </c:pt>
                <c:pt idx="25905">
                  <c:v>72000</c:v>
                </c:pt>
                <c:pt idx="25906">
                  <c:v>157500</c:v>
                </c:pt>
                <c:pt idx="25907">
                  <c:v>225000</c:v>
                </c:pt>
                <c:pt idx="25908">
                  <c:v>202500</c:v>
                </c:pt>
                <c:pt idx="25909">
                  <c:v>189000</c:v>
                </c:pt>
                <c:pt idx="25910">
                  <c:v>202500</c:v>
                </c:pt>
                <c:pt idx="25911">
                  <c:v>225000</c:v>
                </c:pt>
                <c:pt idx="25912">
                  <c:v>225000</c:v>
                </c:pt>
                <c:pt idx="25913">
                  <c:v>540000</c:v>
                </c:pt>
                <c:pt idx="25914">
                  <c:v>135000</c:v>
                </c:pt>
                <c:pt idx="25915">
                  <c:v>225000</c:v>
                </c:pt>
                <c:pt idx="25916">
                  <c:v>90000</c:v>
                </c:pt>
                <c:pt idx="25917">
                  <c:v>67500</c:v>
                </c:pt>
                <c:pt idx="25918">
                  <c:v>279000</c:v>
                </c:pt>
                <c:pt idx="25919">
                  <c:v>225000</c:v>
                </c:pt>
                <c:pt idx="25920">
                  <c:v>112500</c:v>
                </c:pt>
                <c:pt idx="25921">
                  <c:v>135000</c:v>
                </c:pt>
                <c:pt idx="25922">
                  <c:v>270000</c:v>
                </c:pt>
                <c:pt idx="25923">
                  <c:v>157500</c:v>
                </c:pt>
                <c:pt idx="25924">
                  <c:v>112500</c:v>
                </c:pt>
                <c:pt idx="25925">
                  <c:v>216000</c:v>
                </c:pt>
                <c:pt idx="25926">
                  <c:v>225000</c:v>
                </c:pt>
                <c:pt idx="25927">
                  <c:v>157500</c:v>
                </c:pt>
                <c:pt idx="25928">
                  <c:v>67500</c:v>
                </c:pt>
                <c:pt idx="25929">
                  <c:v>202500</c:v>
                </c:pt>
                <c:pt idx="25930">
                  <c:v>135000</c:v>
                </c:pt>
                <c:pt idx="25931">
                  <c:v>315000</c:v>
                </c:pt>
                <c:pt idx="25932">
                  <c:v>135000</c:v>
                </c:pt>
                <c:pt idx="25933">
                  <c:v>202500</c:v>
                </c:pt>
                <c:pt idx="25934">
                  <c:v>108000</c:v>
                </c:pt>
                <c:pt idx="25935">
                  <c:v>67500</c:v>
                </c:pt>
                <c:pt idx="25936">
                  <c:v>157500</c:v>
                </c:pt>
                <c:pt idx="25937">
                  <c:v>157500</c:v>
                </c:pt>
                <c:pt idx="25938">
                  <c:v>171000</c:v>
                </c:pt>
                <c:pt idx="25939">
                  <c:v>135000</c:v>
                </c:pt>
                <c:pt idx="25940">
                  <c:v>99000</c:v>
                </c:pt>
                <c:pt idx="25941">
                  <c:v>159750</c:v>
                </c:pt>
                <c:pt idx="25942">
                  <c:v>90000</c:v>
                </c:pt>
                <c:pt idx="25943">
                  <c:v>45000</c:v>
                </c:pt>
                <c:pt idx="25944">
                  <c:v>157500</c:v>
                </c:pt>
                <c:pt idx="25945">
                  <c:v>405000</c:v>
                </c:pt>
                <c:pt idx="25946">
                  <c:v>180000</c:v>
                </c:pt>
                <c:pt idx="25947">
                  <c:v>202500</c:v>
                </c:pt>
                <c:pt idx="25948">
                  <c:v>202500</c:v>
                </c:pt>
                <c:pt idx="25949">
                  <c:v>45000</c:v>
                </c:pt>
                <c:pt idx="25950">
                  <c:v>171000</c:v>
                </c:pt>
                <c:pt idx="25951">
                  <c:v>450000</c:v>
                </c:pt>
                <c:pt idx="25952">
                  <c:v>135000</c:v>
                </c:pt>
                <c:pt idx="25953">
                  <c:v>202500</c:v>
                </c:pt>
                <c:pt idx="25954">
                  <c:v>135000</c:v>
                </c:pt>
                <c:pt idx="25955">
                  <c:v>202500</c:v>
                </c:pt>
                <c:pt idx="25956">
                  <c:v>180000</c:v>
                </c:pt>
                <c:pt idx="25957">
                  <c:v>144000</c:v>
                </c:pt>
                <c:pt idx="25958">
                  <c:v>135000</c:v>
                </c:pt>
                <c:pt idx="25959">
                  <c:v>270000</c:v>
                </c:pt>
                <c:pt idx="25960">
                  <c:v>90000</c:v>
                </c:pt>
                <c:pt idx="25961">
                  <c:v>270000</c:v>
                </c:pt>
                <c:pt idx="25962">
                  <c:v>72000</c:v>
                </c:pt>
                <c:pt idx="25963">
                  <c:v>126000</c:v>
                </c:pt>
                <c:pt idx="25964">
                  <c:v>90000</c:v>
                </c:pt>
                <c:pt idx="25965">
                  <c:v>112500</c:v>
                </c:pt>
                <c:pt idx="25966">
                  <c:v>112500</c:v>
                </c:pt>
                <c:pt idx="25967">
                  <c:v>90000</c:v>
                </c:pt>
                <c:pt idx="25968">
                  <c:v>94500</c:v>
                </c:pt>
                <c:pt idx="25969">
                  <c:v>179100</c:v>
                </c:pt>
                <c:pt idx="25970">
                  <c:v>180000</c:v>
                </c:pt>
                <c:pt idx="25971">
                  <c:v>112500</c:v>
                </c:pt>
                <c:pt idx="25972">
                  <c:v>202500</c:v>
                </c:pt>
                <c:pt idx="25973">
                  <c:v>112500</c:v>
                </c:pt>
                <c:pt idx="25974">
                  <c:v>72000</c:v>
                </c:pt>
                <c:pt idx="25975">
                  <c:v>56700</c:v>
                </c:pt>
                <c:pt idx="25976">
                  <c:v>103500</c:v>
                </c:pt>
                <c:pt idx="25977">
                  <c:v>135000</c:v>
                </c:pt>
                <c:pt idx="25978">
                  <c:v>162000</c:v>
                </c:pt>
                <c:pt idx="25979">
                  <c:v>225000</c:v>
                </c:pt>
                <c:pt idx="25980">
                  <c:v>135000</c:v>
                </c:pt>
                <c:pt idx="25981">
                  <c:v>157500</c:v>
                </c:pt>
                <c:pt idx="25982">
                  <c:v>225000</c:v>
                </c:pt>
                <c:pt idx="25983">
                  <c:v>112500</c:v>
                </c:pt>
                <c:pt idx="25984">
                  <c:v>202500</c:v>
                </c:pt>
                <c:pt idx="25985">
                  <c:v>270000</c:v>
                </c:pt>
                <c:pt idx="25986">
                  <c:v>157500</c:v>
                </c:pt>
                <c:pt idx="25987">
                  <c:v>135000</c:v>
                </c:pt>
                <c:pt idx="25988">
                  <c:v>126000</c:v>
                </c:pt>
                <c:pt idx="25989">
                  <c:v>166500</c:v>
                </c:pt>
                <c:pt idx="25990">
                  <c:v>135000</c:v>
                </c:pt>
                <c:pt idx="25991">
                  <c:v>130500</c:v>
                </c:pt>
                <c:pt idx="25992">
                  <c:v>90000</c:v>
                </c:pt>
                <c:pt idx="25993">
                  <c:v>225000</c:v>
                </c:pt>
                <c:pt idx="25994">
                  <c:v>135000</c:v>
                </c:pt>
                <c:pt idx="25995">
                  <c:v>103500</c:v>
                </c:pt>
                <c:pt idx="25996">
                  <c:v>270000</c:v>
                </c:pt>
                <c:pt idx="25997">
                  <c:v>121500</c:v>
                </c:pt>
                <c:pt idx="25998">
                  <c:v>150750</c:v>
                </c:pt>
                <c:pt idx="25999">
                  <c:v>157500</c:v>
                </c:pt>
                <c:pt idx="26000">
                  <c:v>270000</c:v>
                </c:pt>
                <c:pt idx="26001">
                  <c:v>135000</c:v>
                </c:pt>
                <c:pt idx="26002">
                  <c:v>157500</c:v>
                </c:pt>
                <c:pt idx="26003">
                  <c:v>36000</c:v>
                </c:pt>
                <c:pt idx="26004">
                  <c:v>171000</c:v>
                </c:pt>
                <c:pt idx="26005">
                  <c:v>270000</c:v>
                </c:pt>
                <c:pt idx="26006">
                  <c:v>135000</c:v>
                </c:pt>
                <c:pt idx="26007">
                  <c:v>103500</c:v>
                </c:pt>
                <c:pt idx="26008">
                  <c:v>270000</c:v>
                </c:pt>
                <c:pt idx="26009">
                  <c:v>90000</c:v>
                </c:pt>
                <c:pt idx="26010">
                  <c:v>139500</c:v>
                </c:pt>
                <c:pt idx="26011">
                  <c:v>171000</c:v>
                </c:pt>
                <c:pt idx="26012">
                  <c:v>90000</c:v>
                </c:pt>
                <c:pt idx="26013">
                  <c:v>67500</c:v>
                </c:pt>
                <c:pt idx="26014">
                  <c:v>126000</c:v>
                </c:pt>
                <c:pt idx="26015">
                  <c:v>157500</c:v>
                </c:pt>
                <c:pt idx="26016">
                  <c:v>72000</c:v>
                </c:pt>
                <c:pt idx="26017">
                  <c:v>135000</c:v>
                </c:pt>
                <c:pt idx="26018">
                  <c:v>49500</c:v>
                </c:pt>
                <c:pt idx="26019">
                  <c:v>270000</c:v>
                </c:pt>
                <c:pt idx="26020">
                  <c:v>225000</c:v>
                </c:pt>
                <c:pt idx="26021">
                  <c:v>270000</c:v>
                </c:pt>
                <c:pt idx="26022">
                  <c:v>144000</c:v>
                </c:pt>
                <c:pt idx="26023">
                  <c:v>315000</c:v>
                </c:pt>
                <c:pt idx="26024">
                  <c:v>157500</c:v>
                </c:pt>
                <c:pt idx="26025">
                  <c:v>90000</c:v>
                </c:pt>
                <c:pt idx="26026">
                  <c:v>90000</c:v>
                </c:pt>
                <c:pt idx="26027">
                  <c:v>135000</c:v>
                </c:pt>
                <c:pt idx="26028">
                  <c:v>67500</c:v>
                </c:pt>
                <c:pt idx="26029">
                  <c:v>225000</c:v>
                </c:pt>
                <c:pt idx="26030">
                  <c:v>405000</c:v>
                </c:pt>
                <c:pt idx="26031">
                  <c:v>225000</c:v>
                </c:pt>
                <c:pt idx="26032">
                  <c:v>90000</c:v>
                </c:pt>
                <c:pt idx="26033">
                  <c:v>243000</c:v>
                </c:pt>
                <c:pt idx="26034">
                  <c:v>130500</c:v>
                </c:pt>
                <c:pt idx="26035">
                  <c:v>202500</c:v>
                </c:pt>
                <c:pt idx="26036">
                  <c:v>85500</c:v>
                </c:pt>
                <c:pt idx="26037">
                  <c:v>112500</c:v>
                </c:pt>
                <c:pt idx="26038">
                  <c:v>67500</c:v>
                </c:pt>
                <c:pt idx="26039">
                  <c:v>112500</c:v>
                </c:pt>
                <c:pt idx="26040">
                  <c:v>72000</c:v>
                </c:pt>
                <c:pt idx="26041">
                  <c:v>67500</c:v>
                </c:pt>
                <c:pt idx="26042">
                  <c:v>202500</c:v>
                </c:pt>
                <c:pt idx="26043">
                  <c:v>67500</c:v>
                </c:pt>
                <c:pt idx="26044">
                  <c:v>180000</c:v>
                </c:pt>
                <c:pt idx="26045">
                  <c:v>67500</c:v>
                </c:pt>
                <c:pt idx="26046">
                  <c:v>189000</c:v>
                </c:pt>
                <c:pt idx="26047">
                  <c:v>121500</c:v>
                </c:pt>
                <c:pt idx="26048">
                  <c:v>144000</c:v>
                </c:pt>
                <c:pt idx="26049">
                  <c:v>90000</c:v>
                </c:pt>
                <c:pt idx="26050">
                  <c:v>135000</c:v>
                </c:pt>
                <c:pt idx="26051">
                  <c:v>90000</c:v>
                </c:pt>
                <c:pt idx="26052">
                  <c:v>67500</c:v>
                </c:pt>
                <c:pt idx="26053">
                  <c:v>90000</c:v>
                </c:pt>
                <c:pt idx="26054">
                  <c:v>157500</c:v>
                </c:pt>
                <c:pt idx="26055">
                  <c:v>90000</c:v>
                </c:pt>
                <c:pt idx="26056">
                  <c:v>67500</c:v>
                </c:pt>
                <c:pt idx="26057">
                  <c:v>157500</c:v>
                </c:pt>
                <c:pt idx="26058">
                  <c:v>90000</c:v>
                </c:pt>
                <c:pt idx="26059">
                  <c:v>292500</c:v>
                </c:pt>
                <c:pt idx="26060">
                  <c:v>157500</c:v>
                </c:pt>
                <c:pt idx="26061">
                  <c:v>108000</c:v>
                </c:pt>
                <c:pt idx="26062">
                  <c:v>159880.5</c:v>
                </c:pt>
                <c:pt idx="26063">
                  <c:v>112500</c:v>
                </c:pt>
                <c:pt idx="26064">
                  <c:v>50850</c:v>
                </c:pt>
                <c:pt idx="26065">
                  <c:v>270000</c:v>
                </c:pt>
                <c:pt idx="26066">
                  <c:v>261000</c:v>
                </c:pt>
                <c:pt idx="26067">
                  <c:v>225000</c:v>
                </c:pt>
                <c:pt idx="26068">
                  <c:v>180000</c:v>
                </c:pt>
                <c:pt idx="26069">
                  <c:v>153000</c:v>
                </c:pt>
                <c:pt idx="26070">
                  <c:v>103500</c:v>
                </c:pt>
                <c:pt idx="26071">
                  <c:v>135000</c:v>
                </c:pt>
                <c:pt idx="26072">
                  <c:v>202500</c:v>
                </c:pt>
                <c:pt idx="26073">
                  <c:v>112500</c:v>
                </c:pt>
                <c:pt idx="26074">
                  <c:v>67500</c:v>
                </c:pt>
                <c:pt idx="26075">
                  <c:v>382500</c:v>
                </c:pt>
                <c:pt idx="26076">
                  <c:v>175500</c:v>
                </c:pt>
                <c:pt idx="26077">
                  <c:v>157500</c:v>
                </c:pt>
                <c:pt idx="26078">
                  <c:v>180000</c:v>
                </c:pt>
                <c:pt idx="26079">
                  <c:v>135000</c:v>
                </c:pt>
                <c:pt idx="26080">
                  <c:v>292500</c:v>
                </c:pt>
                <c:pt idx="26081">
                  <c:v>171000</c:v>
                </c:pt>
                <c:pt idx="26082">
                  <c:v>126000</c:v>
                </c:pt>
                <c:pt idx="26083">
                  <c:v>121500</c:v>
                </c:pt>
                <c:pt idx="26084">
                  <c:v>202500</c:v>
                </c:pt>
                <c:pt idx="26085">
                  <c:v>315000</c:v>
                </c:pt>
                <c:pt idx="26086">
                  <c:v>315000</c:v>
                </c:pt>
                <c:pt idx="26087">
                  <c:v>112500</c:v>
                </c:pt>
                <c:pt idx="26088">
                  <c:v>180000</c:v>
                </c:pt>
                <c:pt idx="26089">
                  <c:v>135000</c:v>
                </c:pt>
                <c:pt idx="26090">
                  <c:v>180000</c:v>
                </c:pt>
                <c:pt idx="26091">
                  <c:v>90000</c:v>
                </c:pt>
                <c:pt idx="26092">
                  <c:v>360000</c:v>
                </c:pt>
                <c:pt idx="26093">
                  <c:v>126000</c:v>
                </c:pt>
                <c:pt idx="26094">
                  <c:v>135000</c:v>
                </c:pt>
                <c:pt idx="26095">
                  <c:v>67500</c:v>
                </c:pt>
                <c:pt idx="26096">
                  <c:v>157500</c:v>
                </c:pt>
                <c:pt idx="26097">
                  <c:v>144000</c:v>
                </c:pt>
                <c:pt idx="26098">
                  <c:v>130500</c:v>
                </c:pt>
                <c:pt idx="26099">
                  <c:v>157500</c:v>
                </c:pt>
                <c:pt idx="26100">
                  <c:v>202500</c:v>
                </c:pt>
                <c:pt idx="26101">
                  <c:v>144000</c:v>
                </c:pt>
                <c:pt idx="26102">
                  <c:v>225000</c:v>
                </c:pt>
                <c:pt idx="26103">
                  <c:v>207000</c:v>
                </c:pt>
                <c:pt idx="26104">
                  <c:v>81000</c:v>
                </c:pt>
                <c:pt idx="26105">
                  <c:v>225000</c:v>
                </c:pt>
                <c:pt idx="26106">
                  <c:v>103500</c:v>
                </c:pt>
                <c:pt idx="26107">
                  <c:v>67500</c:v>
                </c:pt>
                <c:pt idx="26108">
                  <c:v>157500</c:v>
                </c:pt>
                <c:pt idx="26109">
                  <c:v>157500</c:v>
                </c:pt>
                <c:pt idx="26110">
                  <c:v>90000</c:v>
                </c:pt>
                <c:pt idx="26111">
                  <c:v>202500</c:v>
                </c:pt>
                <c:pt idx="26112">
                  <c:v>157500</c:v>
                </c:pt>
                <c:pt idx="26113">
                  <c:v>157500</c:v>
                </c:pt>
                <c:pt idx="26114">
                  <c:v>81000</c:v>
                </c:pt>
                <c:pt idx="26115">
                  <c:v>112500</c:v>
                </c:pt>
                <c:pt idx="26116">
                  <c:v>90000</c:v>
                </c:pt>
                <c:pt idx="26117">
                  <c:v>128250</c:v>
                </c:pt>
                <c:pt idx="26118">
                  <c:v>247500</c:v>
                </c:pt>
                <c:pt idx="26119">
                  <c:v>148500</c:v>
                </c:pt>
                <c:pt idx="26120">
                  <c:v>112500</c:v>
                </c:pt>
                <c:pt idx="26121">
                  <c:v>315000</c:v>
                </c:pt>
                <c:pt idx="26122">
                  <c:v>166500</c:v>
                </c:pt>
                <c:pt idx="26123">
                  <c:v>135000</c:v>
                </c:pt>
                <c:pt idx="26124">
                  <c:v>135000</c:v>
                </c:pt>
                <c:pt idx="26125">
                  <c:v>180000</c:v>
                </c:pt>
                <c:pt idx="26126">
                  <c:v>112500</c:v>
                </c:pt>
                <c:pt idx="26127">
                  <c:v>202500</c:v>
                </c:pt>
                <c:pt idx="26128">
                  <c:v>157486.5</c:v>
                </c:pt>
                <c:pt idx="26129">
                  <c:v>202500</c:v>
                </c:pt>
                <c:pt idx="26130">
                  <c:v>135000</c:v>
                </c:pt>
                <c:pt idx="26131">
                  <c:v>157500</c:v>
                </c:pt>
                <c:pt idx="26132">
                  <c:v>103500</c:v>
                </c:pt>
                <c:pt idx="26133">
                  <c:v>247500</c:v>
                </c:pt>
                <c:pt idx="26134">
                  <c:v>76500</c:v>
                </c:pt>
                <c:pt idx="26135">
                  <c:v>135000</c:v>
                </c:pt>
                <c:pt idx="26136">
                  <c:v>135000</c:v>
                </c:pt>
                <c:pt idx="26137">
                  <c:v>112500</c:v>
                </c:pt>
                <c:pt idx="26138">
                  <c:v>90000</c:v>
                </c:pt>
                <c:pt idx="26139">
                  <c:v>135000</c:v>
                </c:pt>
                <c:pt idx="26140">
                  <c:v>45000</c:v>
                </c:pt>
                <c:pt idx="26141">
                  <c:v>135000</c:v>
                </c:pt>
                <c:pt idx="26142">
                  <c:v>90000</c:v>
                </c:pt>
                <c:pt idx="26143">
                  <c:v>157500</c:v>
                </c:pt>
                <c:pt idx="26144">
                  <c:v>274500</c:v>
                </c:pt>
                <c:pt idx="26145">
                  <c:v>290250</c:v>
                </c:pt>
                <c:pt idx="26146">
                  <c:v>112500</c:v>
                </c:pt>
                <c:pt idx="26147">
                  <c:v>225000</c:v>
                </c:pt>
                <c:pt idx="26148">
                  <c:v>94500</c:v>
                </c:pt>
                <c:pt idx="26149">
                  <c:v>90000</c:v>
                </c:pt>
                <c:pt idx="26150">
                  <c:v>225000</c:v>
                </c:pt>
                <c:pt idx="26151">
                  <c:v>67500</c:v>
                </c:pt>
                <c:pt idx="26152">
                  <c:v>103500</c:v>
                </c:pt>
                <c:pt idx="26153">
                  <c:v>112500</c:v>
                </c:pt>
                <c:pt idx="26154">
                  <c:v>90000</c:v>
                </c:pt>
                <c:pt idx="26155">
                  <c:v>216000</c:v>
                </c:pt>
                <c:pt idx="26156">
                  <c:v>157500</c:v>
                </c:pt>
                <c:pt idx="26157">
                  <c:v>112500</c:v>
                </c:pt>
                <c:pt idx="26158">
                  <c:v>112500</c:v>
                </c:pt>
                <c:pt idx="26159">
                  <c:v>157500</c:v>
                </c:pt>
                <c:pt idx="26160">
                  <c:v>180000</c:v>
                </c:pt>
                <c:pt idx="26161">
                  <c:v>58500</c:v>
                </c:pt>
                <c:pt idx="26162">
                  <c:v>135000</c:v>
                </c:pt>
                <c:pt idx="26163">
                  <c:v>180000</c:v>
                </c:pt>
                <c:pt idx="26164">
                  <c:v>270000</c:v>
                </c:pt>
                <c:pt idx="26165">
                  <c:v>157500</c:v>
                </c:pt>
                <c:pt idx="26166">
                  <c:v>144000</c:v>
                </c:pt>
                <c:pt idx="26167">
                  <c:v>135000</c:v>
                </c:pt>
                <c:pt idx="26168">
                  <c:v>157500</c:v>
                </c:pt>
                <c:pt idx="26169">
                  <c:v>126000</c:v>
                </c:pt>
                <c:pt idx="26170">
                  <c:v>29250</c:v>
                </c:pt>
                <c:pt idx="26171">
                  <c:v>247500</c:v>
                </c:pt>
                <c:pt idx="26172">
                  <c:v>144000</c:v>
                </c:pt>
                <c:pt idx="26173">
                  <c:v>202500</c:v>
                </c:pt>
                <c:pt idx="26174">
                  <c:v>90000</c:v>
                </c:pt>
                <c:pt idx="26175">
                  <c:v>135000</c:v>
                </c:pt>
                <c:pt idx="26176">
                  <c:v>225000</c:v>
                </c:pt>
                <c:pt idx="26177">
                  <c:v>126000</c:v>
                </c:pt>
                <c:pt idx="26178">
                  <c:v>180000</c:v>
                </c:pt>
                <c:pt idx="26179">
                  <c:v>157500</c:v>
                </c:pt>
                <c:pt idx="26180">
                  <c:v>103500</c:v>
                </c:pt>
                <c:pt idx="26181">
                  <c:v>85500</c:v>
                </c:pt>
                <c:pt idx="26182">
                  <c:v>67500</c:v>
                </c:pt>
                <c:pt idx="26183">
                  <c:v>315000</c:v>
                </c:pt>
                <c:pt idx="26184">
                  <c:v>54000</c:v>
                </c:pt>
                <c:pt idx="26185">
                  <c:v>225000</c:v>
                </c:pt>
                <c:pt idx="26186">
                  <c:v>135000</c:v>
                </c:pt>
                <c:pt idx="26187">
                  <c:v>112500</c:v>
                </c:pt>
                <c:pt idx="26188">
                  <c:v>135000</c:v>
                </c:pt>
                <c:pt idx="26189">
                  <c:v>225000</c:v>
                </c:pt>
                <c:pt idx="26190">
                  <c:v>110250</c:v>
                </c:pt>
                <c:pt idx="26191">
                  <c:v>382500</c:v>
                </c:pt>
                <c:pt idx="26192">
                  <c:v>108000</c:v>
                </c:pt>
                <c:pt idx="26193">
                  <c:v>202500</c:v>
                </c:pt>
                <c:pt idx="26194">
                  <c:v>315000</c:v>
                </c:pt>
                <c:pt idx="26195">
                  <c:v>54000</c:v>
                </c:pt>
                <c:pt idx="26196">
                  <c:v>360000</c:v>
                </c:pt>
                <c:pt idx="26197">
                  <c:v>135000</c:v>
                </c:pt>
                <c:pt idx="26198">
                  <c:v>85500</c:v>
                </c:pt>
                <c:pt idx="26199">
                  <c:v>135000</c:v>
                </c:pt>
                <c:pt idx="26200">
                  <c:v>225000</c:v>
                </c:pt>
                <c:pt idx="26201">
                  <c:v>202500</c:v>
                </c:pt>
                <c:pt idx="26202">
                  <c:v>90000</c:v>
                </c:pt>
                <c:pt idx="26203">
                  <c:v>202500</c:v>
                </c:pt>
                <c:pt idx="26204">
                  <c:v>135000</c:v>
                </c:pt>
                <c:pt idx="26205">
                  <c:v>180000</c:v>
                </c:pt>
                <c:pt idx="26206">
                  <c:v>31500</c:v>
                </c:pt>
                <c:pt idx="26207">
                  <c:v>90000</c:v>
                </c:pt>
                <c:pt idx="26208">
                  <c:v>135000</c:v>
                </c:pt>
                <c:pt idx="26209">
                  <c:v>225000</c:v>
                </c:pt>
                <c:pt idx="26210">
                  <c:v>157500</c:v>
                </c:pt>
                <c:pt idx="26211">
                  <c:v>180000</c:v>
                </c:pt>
                <c:pt idx="26212">
                  <c:v>157500</c:v>
                </c:pt>
                <c:pt idx="26213">
                  <c:v>67500</c:v>
                </c:pt>
                <c:pt idx="26214">
                  <c:v>157500</c:v>
                </c:pt>
                <c:pt idx="26215">
                  <c:v>121500</c:v>
                </c:pt>
                <c:pt idx="26216">
                  <c:v>99000</c:v>
                </c:pt>
                <c:pt idx="26217">
                  <c:v>94500</c:v>
                </c:pt>
                <c:pt idx="26218">
                  <c:v>225000</c:v>
                </c:pt>
                <c:pt idx="26219">
                  <c:v>202500</c:v>
                </c:pt>
                <c:pt idx="26220">
                  <c:v>180000</c:v>
                </c:pt>
                <c:pt idx="26221">
                  <c:v>202500</c:v>
                </c:pt>
                <c:pt idx="26222">
                  <c:v>225000</c:v>
                </c:pt>
                <c:pt idx="26223">
                  <c:v>144000</c:v>
                </c:pt>
                <c:pt idx="26224">
                  <c:v>180000</c:v>
                </c:pt>
                <c:pt idx="26225">
                  <c:v>180000</c:v>
                </c:pt>
                <c:pt idx="26226">
                  <c:v>90000</c:v>
                </c:pt>
                <c:pt idx="26227">
                  <c:v>184500</c:v>
                </c:pt>
                <c:pt idx="26228">
                  <c:v>54000</c:v>
                </c:pt>
                <c:pt idx="26229">
                  <c:v>360000</c:v>
                </c:pt>
                <c:pt idx="26230">
                  <c:v>405000</c:v>
                </c:pt>
                <c:pt idx="26231">
                  <c:v>135000</c:v>
                </c:pt>
                <c:pt idx="26232">
                  <c:v>135000</c:v>
                </c:pt>
                <c:pt idx="26233">
                  <c:v>360000</c:v>
                </c:pt>
                <c:pt idx="26234">
                  <c:v>45000</c:v>
                </c:pt>
                <c:pt idx="26235">
                  <c:v>225000</c:v>
                </c:pt>
                <c:pt idx="26236">
                  <c:v>225000</c:v>
                </c:pt>
                <c:pt idx="26237">
                  <c:v>157500</c:v>
                </c:pt>
                <c:pt idx="26238">
                  <c:v>112500</c:v>
                </c:pt>
                <c:pt idx="26239">
                  <c:v>72000</c:v>
                </c:pt>
                <c:pt idx="26240">
                  <c:v>112500</c:v>
                </c:pt>
                <c:pt idx="26241">
                  <c:v>202500</c:v>
                </c:pt>
                <c:pt idx="26242">
                  <c:v>67500</c:v>
                </c:pt>
                <c:pt idx="26243">
                  <c:v>247500</c:v>
                </c:pt>
                <c:pt idx="26244">
                  <c:v>135000</c:v>
                </c:pt>
                <c:pt idx="26245">
                  <c:v>135000</c:v>
                </c:pt>
                <c:pt idx="26246">
                  <c:v>405000</c:v>
                </c:pt>
                <c:pt idx="26247">
                  <c:v>292500</c:v>
                </c:pt>
                <c:pt idx="26248">
                  <c:v>112500</c:v>
                </c:pt>
                <c:pt idx="26249">
                  <c:v>180000</c:v>
                </c:pt>
                <c:pt idx="26250">
                  <c:v>270000</c:v>
                </c:pt>
                <c:pt idx="26251">
                  <c:v>135000</c:v>
                </c:pt>
                <c:pt idx="26252">
                  <c:v>121500</c:v>
                </c:pt>
                <c:pt idx="26253">
                  <c:v>540000</c:v>
                </c:pt>
                <c:pt idx="26254">
                  <c:v>67500</c:v>
                </c:pt>
                <c:pt idx="26255">
                  <c:v>225000</c:v>
                </c:pt>
                <c:pt idx="26256">
                  <c:v>130500</c:v>
                </c:pt>
                <c:pt idx="26257">
                  <c:v>229500</c:v>
                </c:pt>
                <c:pt idx="26258">
                  <c:v>157500</c:v>
                </c:pt>
                <c:pt idx="26259">
                  <c:v>135000</c:v>
                </c:pt>
                <c:pt idx="26260">
                  <c:v>202500</c:v>
                </c:pt>
                <c:pt idx="26261">
                  <c:v>90000</c:v>
                </c:pt>
                <c:pt idx="26262">
                  <c:v>144000</c:v>
                </c:pt>
                <c:pt idx="26263">
                  <c:v>157500</c:v>
                </c:pt>
                <c:pt idx="26264">
                  <c:v>63000</c:v>
                </c:pt>
                <c:pt idx="26265">
                  <c:v>157500</c:v>
                </c:pt>
                <c:pt idx="26266">
                  <c:v>180000</c:v>
                </c:pt>
                <c:pt idx="26267">
                  <c:v>76500</c:v>
                </c:pt>
                <c:pt idx="26268">
                  <c:v>112500</c:v>
                </c:pt>
                <c:pt idx="26269">
                  <c:v>67500</c:v>
                </c:pt>
                <c:pt idx="26270">
                  <c:v>139500</c:v>
                </c:pt>
                <c:pt idx="26271">
                  <c:v>72000</c:v>
                </c:pt>
                <c:pt idx="26272">
                  <c:v>67500</c:v>
                </c:pt>
                <c:pt idx="26273">
                  <c:v>112500</c:v>
                </c:pt>
                <c:pt idx="26274">
                  <c:v>112500</c:v>
                </c:pt>
                <c:pt idx="26275">
                  <c:v>252000</c:v>
                </c:pt>
                <c:pt idx="26276">
                  <c:v>67500</c:v>
                </c:pt>
                <c:pt idx="26277">
                  <c:v>94500</c:v>
                </c:pt>
                <c:pt idx="26278">
                  <c:v>94500</c:v>
                </c:pt>
                <c:pt idx="26279">
                  <c:v>54000</c:v>
                </c:pt>
                <c:pt idx="26280">
                  <c:v>90000</c:v>
                </c:pt>
                <c:pt idx="26281">
                  <c:v>90000</c:v>
                </c:pt>
                <c:pt idx="26282">
                  <c:v>157500</c:v>
                </c:pt>
                <c:pt idx="26283">
                  <c:v>135000</c:v>
                </c:pt>
                <c:pt idx="26284">
                  <c:v>247500</c:v>
                </c:pt>
                <c:pt idx="26285">
                  <c:v>112500</c:v>
                </c:pt>
                <c:pt idx="26286">
                  <c:v>225000</c:v>
                </c:pt>
                <c:pt idx="26287">
                  <c:v>225000</c:v>
                </c:pt>
                <c:pt idx="26288">
                  <c:v>180000</c:v>
                </c:pt>
                <c:pt idx="26289">
                  <c:v>144000</c:v>
                </c:pt>
                <c:pt idx="26290">
                  <c:v>67500</c:v>
                </c:pt>
                <c:pt idx="26291">
                  <c:v>180000</c:v>
                </c:pt>
                <c:pt idx="26292">
                  <c:v>135000</c:v>
                </c:pt>
                <c:pt idx="26293">
                  <c:v>157500</c:v>
                </c:pt>
                <c:pt idx="26294">
                  <c:v>54000</c:v>
                </c:pt>
                <c:pt idx="26295">
                  <c:v>135000</c:v>
                </c:pt>
                <c:pt idx="26296">
                  <c:v>234000</c:v>
                </c:pt>
                <c:pt idx="26297">
                  <c:v>90000</c:v>
                </c:pt>
                <c:pt idx="26298">
                  <c:v>225000</c:v>
                </c:pt>
                <c:pt idx="26299">
                  <c:v>315000</c:v>
                </c:pt>
                <c:pt idx="26300">
                  <c:v>157500</c:v>
                </c:pt>
                <c:pt idx="26301">
                  <c:v>225000</c:v>
                </c:pt>
                <c:pt idx="26302">
                  <c:v>225000</c:v>
                </c:pt>
                <c:pt idx="26303">
                  <c:v>810000</c:v>
                </c:pt>
                <c:pt idx="26304">
                  <c:v>112500</c:v>
                </c:pt>
                <c:pt idx="26305">
                  <c:v>157500</c:v>
                </c:pt>
                <c:pt idx="26306">
                  <c:v>166500</c:v>
                </c:pt>
                <c:pt idx="26307">
                  <c:v>67500</c:v>
                </c:pt>
                <c:pt idx="26308">
                  <c:v>157500</c:v>
                </c:pt>
                <c:pt idx="26309">
                  <c:v>90000</c:v>
                </c:pt>
                <c:pt idx="26310">
                  <c:v>225000</c:v>
                </c:pt>
                <c:pt idx="26311">
                  <c:v>202500</c:v>
                </c:pt>
                <c:pt idx="26312">
                  <c:v>270000</c:v>
                </c:pt>
                <c:pt idx="26313">
                  <c:v>225000</c:v>
                </c:pt>
                <c:pt idx="26314">
                  <c:v>90000</c:v>
                </c:pt>
                <c:pt idx="26315">
                  <c:v>180000</c:v>
                </c:pt>
                <c:pt idx="26316">
                  <c:v>270000</c:v>
                </c:pt>
                <c:pt idx="26317">
                  <c:v>171000</c:v>
                </c:pt>
                <c:pt idx="26318">
                  <c:v>157500</c:v>
                </c:pt>
                <c:pt idx="26319">
                  <c:v>67500</c:v>
                </c:pt>
                <c:pt idx="26320">
                  <c:v>225000</c:v>
                </c:pt>
                <c:pt idx="26321">
                  <c:v>67500</c:v>
                </c:pt>
                <c:pt idx="26322">
                  <c:v>180000</c:v>
                </c:pt>
                <c:pt idx="26323">
                  <c:v>315000</c:v>
                </c:pt>
                <c:pt idx="26324">
                  <c:v>337500</c:v>
                </c:pt>
                <c:pt idx="26325">
                  <c:v>225000</c:v>
                </c:pt>
                <c:pt idx="26326">
                  <c:v>123750</c:v>
                </c:pt>
                <c:pt idx="26327">
                  <c:v>112500</c:v>
                </c:pt>
                <c:pt idx="26328">
                  <c:v>211500</c:v>
                </c:pt>
                <c:pt idx="26329">
                  <c:v>270000</c:v>
                </c:pt>
                <c:pt idx="26330">
                  <c:v>198000</c:v>
                </c:pt>
                <c:pt idx="26331">
                  <c:v>157500</c:v>
                </c:pt>
                <c:pt idx="26332">
                  <c:v>135000</c:v>
                </c:pt>
                <c:pt idx="26333">
                  <c:v>360000</c:v>
                </c:pt>
                <c:pt idx="26334">
                  <c:v>135000</c:v>
                </c:pt>
                <c:pt idx="26335">
                  <c:v>117000</c:v>
                </c:pt>
                <c:pt idx="26336">
                  <c:v>270000</c:v>
                </c:pt>
                <c:pt idx="26337">
                  <c:v>58500</c:v>
                </c:pt>
                <c:pt idx="26338">
                  <c:v>180000</c:v>
                </c:pt>
                <c:pt idx="26339">
                  <c:v>112500</c:v>
                </c:pt>
                <c:pt idx="26340">
                  <c:v>202500</c:v>
                </c:pt>
                <c:pt idx="26341">
                  <c:v>135000</c:v>
                </c:pt>
                <c:pt idx="26342">
                  <c:v>540000</c:v>
                </c:pt>
                <c:pt idx="26343">
                  <c:v>270000</c:v>
                </c:pt>
                <c:pt idx="26344">
                  <c:v>90000</c:v>
                </c:pt>
                <c:pt idx="26345">
                  <c:v>90000</c:v>
                </c:pt>
                <c:pt idx="26346">
                  <c:v>112500</c:v>
                </c:pt>
                <c:pt idx="26347">
                  <c:v>157500</c:v>
                </c:pt>
                <c:pt idx="26348">
                  <c:v>270000</c:v>
                </c:pt>
                <c:pt idx="26349">
                  <c:v>49500</c:v>
                </c:pt>
                <c:pt idx="26350">
                  <c:v>225000</c:v>
                </c:pt>
                <c:pt idx="26351">
                  <c:v>157500</c:v>
                </c:pt>
                <c:pt idx="26352">
                  <c:v>81000</c:v>
                </c:pt>
                <c:pt idx="26353">
                  <c:v>36450</c:v>
                </c:pt>
                <c:pt idx="26354">
                  <c:v>112500</c:v>
                </c:pt>
                <c:pt idx="26355">
                  <c:v>81000</c:v>
                </c:pt>
                <c:pt idx="26356">
                  <c:v>225000</c:v>
                </c:pt>
                <c:pt idx="26357">
                  <c:v>315000</c:v>
                </c:pt>
                <c:pt idx="26358">
                  <c:v>337500</c:v>
                </c:pt>
                <c:pt idx="26359">
                  <c:v>315000</c:v>
                </c:pt>
                <c:pt idx="26360">
                  <c:v>292500</c:v>
                </c:pt>
                <c:pt idx="26361">
                  <c:v>360000</c:v>
                </c:pt>
                <c:pt idx="26362">
                  <c:v>117000</c:v>
                </c:pt>
                <c:pt idx="26363">
                  <c:v>117000</c:v>
                </c:pt>
                <c:pt idx="26364">
                  <c:v>202500</c:v>
                </c:pt>
                <c:pt idx="26365">
                  <c:v>157500</c:v>
                </c:pt>
                <c:pt idx="26366">
                  <c:v>157500</c:v>
                </c:pt>
                <c:pt idx="26367">
                  <c:v>175500</c:v>
                </c:pt>
                <c:pt idx="26368">
                  <c:v>225000</c:v>
                </c:pt>
                <c:pt idx="26369">
                  <c:v>45000</c:v>
                </c:pt>
                <c:pt idx="26370">
                  <c:v>225000</c:v>
                </c:pt>
                <c:pt idx="26371">
                  <c:v>135000</c:v>
                </c:pt>
                <c:pt idx="26372">
                  <c:v>225000</c:v>
                </c:pt>
                <c:pt idx="26373">
                  <c:v>202500</c:v>
                </c:pt>
                <c:pt idx="26374">
                  <c:v>67500</c:v>
                </c:pt>
                <c:pt idx="26375">
                  <c:v>90000</c:v>
                </c:pt>
                <c:pt idx="26376">
                  <c:v>112500</c:v>
                </c:pt>
                <c:pt idx="26377">
                  <c:v>360000</c:v>
                </c:pt>
                <c:pt idx="26378">
                  <c:v>90000</c:v>
                </c:pt>
                <c:pt idx="26379">
                  <c:v>135000</c:v>
                </c:pt>
                <c:pt idx="26380">
                  <c:v>315000</c:v>
                </c:pt>
                <c:pt idx="26381">
                  <c:v>112500</c:v>
                </c:pt>
                <c:pt idx="26382">
                  <c:v>76500</c:v>
                </c:pt>
                <c:pt idx="26383">
                  <c:v>135000</c:v>
                </c:pt>
                <c:pt idx="26384">
                  <c:v>135000</c:v>
                </c:pt>
                <c:pt idx="26385">
                  <c:v>283500</c:v>
                </c:pt>
                <c:pt idx="26386">
                  <c:v>112500</c:v>
                </c:pt>
                <c:pt idx="26387">
                  <c:v>67500</c:v>
                </c:pt>
                <c:pt idx="26388">
                  <c:v>180000</c:v>
                </c:pt>
                <c:pt idx="26389">
                  <c:v>67500</c:v>
                </c:pt>
                <c:pt idx="26390">
                  <c:v>90000</c:v>
                </c:pt>
                <c:pt idx="26391">
                  <c:v>360000</c:v>
                </c:pt>
                <c:pt idx="26392">
                  <c:v>157500</c:v>
                </c:pt>
                <c:pt idx="26393">
                  <c:v>292500</c:v>
                </c:pt>
                <c:pt idx="26394">
                  <c:v>225000</c:v>
                </c:pt>
                <c:pt idx="26395">
                  <c:v>108000</c:v>
                </c:pt>
                <c:pt idx="26396">
                  <c:v>180000</c:v>
                </c:pt>
                <c:pt idx="26397">
                  <c:v>202500</c:v>
                </c:pt>
                <c:pt idx="26398">
                  <c:v>225000</c:v>
                </c:pt>
                <c:pt idx="26399">
                  <c:v>157500</c:v>
                </c:pt>
                <c:pt idx="26400">
                  <c:v>157500</c:v>
                </c:pt>
                <c:pt idx="26401">
                  <c:v>180000</c:v>
                </c:pt>
                <c:pt idx="26402">
                  <c:v>135000</c:v>
                </c:pt>
                <c:pt idx="26403">
                  <c:v>126000</c:v>
                </c:pt>
                <c:pt idx="26404">
                  <c:v>135000</c:v>
                </c:pt>
                <c:pt idx="26405">
                  <c:v>405000</c:v>
                </c:pt>
                <c:pt idx="26406">
                  <c:v>112500</c:v>
                </c:pt>
                <c:pt idx="26407">
                  <c:v>90000</c:v>
                </c:pt>
                <c:pt idx="26408">
                  <c:v>90000</c:v>
                </c:pt>
                <c:pt idx="26409">
                  <c:v>180000</c:v>
                </c:pt>
                <c:pt idx="26410">
                  <c:v>126000</c:v>
                </c:pt>
                <c:pt idx="26411">
                  <c:v>247500</c:v>
                </c:pt>
                <c:pt idx="26412">
                  <c:v>90000</c:v>
                </c:pt>
                <c:pt idx="26413">
                  <c:v>675000</c:v>
                </c:pt>
                <c:pt idx="26414">
                  <c:v>225000</c:v>
                </c:pt>
                <c:pt idx="26415">
                  <c:v>135000</c:v>
                </c:pt>
                <c:pt idx="26416">
                  <c:v>162000</c:v>
                </c:pt>
                <c:pt idx="26417">
                  <c:v>67500</c:v>
                </c:pt>
                <c:pt idx="26418">
                  <c:v>76500</c:v>
                </c:pt>
                <c:pt idx="26419">
                  <c:v>67500</c:v>
                </c:pt>
                <c:pt idx="26420">
                  <c:v>112500</c:v>
                </c:pt>
                <c:pt idx="26421">
                  <c:v>45900</c:v>
                </c:pt>
                <c:pt idx="26422">
                  <c:v>202500</c:v>
                </c:pt>
                <c:pt idx="26423">
                  <c:v>112500</c:v>
                </c:pt>
                <c:pt idx="26424">
                  <c:v>135000</c:v>
                </c:pt>
                <c:pt idx="26425">
                  <c:v>135000</c:v>
                </c:pt>
                <c:pt idx="26426">
                  <c:v>360000</c:v>
                </c:pt>
                <c:pt idx="26427">
                  <c:v>225000</c:v>
                </c:pt>
                <c:pt idx="26428">
                  <c:v>202500</c:v>
                </c:pt>
                <c:pt idx="26429">
                  <c:v>135000</c:v>
                </c:pt>
                <c:pt idx="26430">
                  <c:v>225000</c:v>
                </c:pt>
                <c:pt idx="26431">
                  <c:v>225000</c:v>
                </c:pt>
                <c:pt idx="26432">
                  <c:v>180000</c:v>
                </c:pt>
                <c:pt idx="26433">
                  <c:v>225000</c:v>
                </c:pt>
                <c:pt idx="26434">
                  <c:v>139500</c:v>
                </c:pt>
                <c:pt idx="26435">
                  <c:v>63000</c:v>
                </c:pt>
                <c:pt idx="26436">
                  <c:v>103500</c:v>
                </c:pt>
                <c:pt idx="26437">
                  <c:v>90000</c:v>
                </c:pt>
                <c:pt idx="26438">
                  <c:v>211500</c:v>
                </c:pt>
                <c:pt idx="26439">
                  <c:v>157500</c:v>
                </c:pt>
                <c:pt idx="26440">
                  <c:v>90000</c:v>
                </c:pt>
                <c:pt idx="26441">
                  <c:v>135000</c:v>
                </c:pt>
                <c:pt idx="26442">
                  <c:v>126000</c:v>
                </c:pt>
                <c:pt idx="26443">
                  <c:v>382500</c:v>
                </c:pt>
                <c:pt idx="26444">
                  <c:v>45000</c:v>
                </c:pt>
                <c:pt idx="26445">
                  <c:v>247500</c:v>
                </c:pt>
                <c:pt idx="26446">
                  <c:v>135000</c:v>
                </c:pt>
                <c:pt idx="26447">
                  <c:v>135000</c:v>
                </c:pt>
                <c:pt idx="26448">
                  <c:v>135000</c:v>
                </c:pt>
                <c:pt idx="26449">
                  <c:v>180000</c:v>
                </c:pt>
                <c:pt idx="26450">
                  <c:v>112500</c:v>
                </c:pt>
                <c:pt idx="26451">
                  <c:v>180000</c:v>
                </c:pt>
                <c:pt idx="26452">
                  <c:v>180000</c:v>
                </c:pt>
                <c:pt idx="26453">
                  <c:v>90000</c:v>
                </c:pt>
                <c:pt idx="26454">
                  <c:v>180000</c:v>
                </c:pt>
                <c:pt idx="26455">
                  <c:v>180000</c:v>
                </c:pt>
                <c:pt idx="26456">
                  <c:v>90000</c:v>
                </c:pt>
                <c:pt idx="26457">
                  <c:v>67500</c:v>
                </c:pt>
                <c:pt idx="26458">
                  <c:v>270000</c:v>
                </c:pt>
                <c:pt idx="26459">
                  <c:v>130500</c:v>
                </c:pt>
                <c:pt idx="26460">
                  <c:v>540000</c:v>
                </c:pt>
                <c:pt idx="26461">
                  <c:v>126000</c:v>
                </c:pt>
                <c:pt idx="26462">
                  <c:v>225000</c:v>
                </c:pt>
                <c:pt idx="26463">
                  <c:v>157500</c:v>
                </c:pt>
                <c:pt idx="26464">
                  <c:v>247500</c:v>
                </c:pt>
                <c:pt idx="26465">
                  <c:v>112500</c:v>
                </c:pt>
                <c:pt idx="26466">
                  <c:v>270000</c:v>
                </c:pt>
                <c:pt idx="26467">
                  <c:v>54000</c:v>
                </c:pt>
                <c:pt idx="26468">
                  <c:v>180000</c:v>
                </c:pt>
                <c:pt idx="26469">
                  <c:v>90000</c:v>
                </c:pt>
                <c:pt idx="26470">
                  <c:v>180000</c:v>
                </c:pt>
                <c:pt idx="26471">
                  <c:v>135000</c:v>
                </c:pt>
                <c:pt idx="26472">
                  <c:v>112500</c:v>
                </c:pt>
                <c:pt idx="26473">
                  <c:v>180000</c:v>
                </c:pt>
                <c:pt idx="26474">
                  <c:v>94500</c:v>
                </c:pt>
                <c:pt idx="26475">
                  <c:v>225000</c:v>
                </c:pt>
                <c:pt idx="26476">
                  <c:v>270000</c:v>
                </c:pt>
                <c:pt idx="26477">
                  <c:v>157500</c:v>
                </c:pt>
                <c:pt idx="26478">
                  <c:v>270000</c:v>
                </c:pt>
                <c:pt idx="26479">
                  <c:v>67500</c:v>
                </c:pt>
                <c:pt idx="26480">
                  <c:v>225000</c:v>
                </c:pt>
                <c:pt idx="26481">
                  <c:v>90000</c:v>
                </c:pt>
                <c:pt idx="26482">
                  <c:v>67500</c:v>
                </c:pt>
                <c:pt idx="26483">
                  <c:v>135000</c:v>
                </c:pt>
                <c:pt idx="26484">
                  <c:v>99000</c:v>
                </c:pt>
                <c:pt idx="26485">
                  <c:v>166500</c:v>
                </c:pt>
                <c:pt idx="26486">
                  <c:v>85500</c:v>
                </c:pt>
                <c:pt idx="26487">
                  <c:v>135000</c:v>
                </c:pt>
                <c:pt idx="26488">
                  <c:v>112500</c:v>
                </c:pt>
                <c:pt idx="26489">
                  <c:v>157500</c:v>
                </c:pt>
                <c:pt idx="26490">
                  <c:v>315000</c:v>
                </c:pt>
                <c:pt idx="26491">
                  <c:v>292500</c:v>
                </c:pt>
                <c:pt idx="26492">
                  <c:v>180000</c:v>
                </c:pt>
                <c:pt idx="26493">
                  <c:v>157500</c:v>
                </c:pt>
                <c:pt idx="26494">
                  <c:v>112500</c:v>
                </c:pt>
                <c:pt idx="26495">
                  <c:v>171000</c:v>
                </c:pt>
                <c:pt idx="26496">
                  <c:v>315000</c:v>
                </c:pt>
                <c:pt idx="26497">
                  <c:v>202500</c:v>
                </c:pt>
                <c:pt idx="26498">
                  <c:v>90000</c:v>
                </c:pt>
                <c:pt idx="26499">
                  <c:v>112500</c:v>
                </c:pt>
                <c:pt idx="26500">
                  <c:v>157500</c:v>
                </c:pt>
                <c:pt idx="26501">
                  <c:v>135000</c:v>
                </c:pt>
                <c:pt idx="26502">
                  <c:v>112500</c:v>
                </c:pt>
                <c:pt idx="26503">
                  <c:v>45000</c:v>
                </c:pt>
                <c:pt idx="26504">
                  <c:v>90000</c:v>
                </c:pt>
                <c:pt idx="26505">
                  <c:v>292500</c:v>
                </c:pt>
                <c:pt idx="26506">
                  <c:v>270000</c:v>
                </c:pt>
                <c:pt idx="26507">
                  <c:v>225000</c:v>
                </c:pt>
                <c:pt idx="26508">
                  <c:v>157500</c:v>
                </c:pt>
                <c:pt idx="26509">
                  <c:v>180000</c:v>
                </c:pt>
                <c:pt idx="26510">
                  <c:v>675000</c:v>
                </c:pt>
                <c:pt idx="26511">
                  <c:v>90000</c:v>
                </c:pt>
                <c:pt idx="26512">
                  <c:v>315000</c:v>
                </c:pt>
                <c:pt idx="26513">
                  <c:v>67500</c:v>
                </c:pt>
                <c:pt idx="26514">
                  <c:v>292500</c:v>
                </c:pt>
                <c:pt idx="26515">
                  <c:v>225000</c:v>
                </c:pt>
                <c:pt idx="26516">
                  <c:v>117000</c:v>
                </c:pt>
                <c:pt idx="26517">
                  <c:v>382500</c:v>
                </c:pt>
                <c:pt idx="26518">
                  <c:v>157500</c:v>
                </c:pt>
                <c:pt idx="26519">
                  <c:v>112500</c:v>
                </c:pt>
                <c:pt idx="26520">
                  <c:v>180000</c:v>
                </c:pt>
                <c:pt idx="26521">
                  <c:v>112500</c:v>
                </c:pt>
                <c:pt idx="26522">
                  <c:v>63000</c:v>
                </c:pt>
                <c:pt idx="26523">
                  <c:v>168750</c:v>
                </c:pt>
                <c:pt idx="26524">
                  <c:v>112500</c:v>
                </c:pt>
                <c:pt idx="26525">
                  <c:v>126000</c:v>
                </c:pt>
                <c:pt idx="26526">
                  <c:v>157500</c:v>
                </c:pt>
                <c:pt idx="26527">
                  <c:v>405000</c:v>
                </c:pt>
                <c:pt idx="26528">
                  <c:v>67500</c:v>
                </c:pt>
                <c:pt idx="26529">
                  <c:v>90000</c:v>
                </c:pt>
                <c:pt idx="26530">
                  <c:v>270000</c:v>
                </c:pt>
                <c:pt idx="26531">
                  <c:v>112500</c:v>
                </c:pt>
                <c:pt idx="26532">
                  <c:v>202500</c:v>
                </c:pt>
                <c:pt idx="26533">
                  <c:v>166500</c:v>
                </c:pt>
                <c:pt idx="26534">
                  <c:v>166500</c:v>
                </c:pt>
                <c:pt idx="26535">
                  <c:v>135000</c:v>
                </c:pt>
                <c:pt idx="26536">
                  <c:v>180000</c:v>
                </c:pt>
                <c:pt idx="26537">
                  <c:v>450000</c:v>
                </c:pt>
                <c:pt idx="26538">
                  <c:v>315000</c:v>
                </c:pt>
                <c:pt idx="26539">
                  <c:v>90000</c:v>
                </c:pt>
                <c:pt idx="26540">
                  <c:v>157500</c:v>
                </c:pt>
                <c:pt idx="26541">
                  <c:v>315000</c:v>
                </c:pt>
                <c:pt idx="26542">
                  <c:v>450000</c:v>
                </c:pt>
                <c:pt idx="26543">
                  <c:v>157500</c:v>
                </c:pt>
                <c:pt idx="26544">
                  <c:v>157500</c:v>
                </c:pt>
                <c:pt idx="26545">
                  <c:v>193500</c:v>
                </c:pt>
                <c:pt idx="26546">
                  <c:v>90000</c:v>
                </c:pt>
                <c:pt idx="26547">
                  <c:v>112500</c:v>
                </c:pt>
                <c:pt idx="26548">
                  <c:v>157500</c:v>
                </c:pt>
                <c:pt idx="26549">
                  <c:v>202500</c:v>
                </c:pt>
                <c:pt idx="26550">
                  <c:v>135000</c:v>
                </c:pt>
                <c:pt idx="26551">
                  <c:v>112500</c:v>
                </c:pt>
                <c:pt idx="26552">
                  <c:v>90000</c:v>
                </c:pt>
                <c:pt idx="26553">
                  <c:v>117000</c:v>
                </c:pt>
                <c:pt idx="26554">
                  <c:v>247500</c:v>
                </c:pt>
                <c:pt idx="26555">
                  <c:v>180000</c:v>
                </c:pt>
                <c:pt idx="26556">
                  <c:v>202500</c:v>
                </c:pt>
                <c:pt idx="26557">
                  <c:v>144000</c:v>
                </c:pt>
                <c:pt idx="26558">
                  <c:v>67500</c:v>
                </c:pt>
                <c:pt idx="26559">
                  <c:v>90000</c:v>
                </c:pt>
                <c:pt idx="26560">
                  <c:v>157500</c:v>
                </c:pt>
                <c:pt idx="26561">
                  <c:v>112500</c:v>
                </c:pt>
                <c:pt idx="26562">
                  <c:v>292500</c:v>
                </c:pt>
                <c:pt idx="26563">
                  <c:v>99000</c:v>
                </c:pt>
                <c:pt idx="26564">
                  <c:v>135000</c:v>
                </c:pt>
                <c:pt idx="26565">
                  <c:v>135000</c:v>
                </c:pt>
                <c:pt idx="26566">
                  <c:v>216000</c:v>
                </c:pt>
                <c:pt idx="26567">
                  <c:v>135000</c:v>
                </c:pt>
                <c:pt idx="26568">
                  <c:v>90000</c:v>
                </c:pt>
                <c:pt idx="26569">
                  <c:v>211500</c:v>
                </c:pt>
                <c:pt idx="26570">
                  <c:v>135000</c:v>
                </c:pt>
                <c:pt idx="26571">
                  <c:v>135000</c:v>
                </c:pt>
                <c:pt idx="26572">
                  <c:v>135000</c:v>
                </c:pt>
                <c:pt idx="26573">
                  <c:v>140400</c:v>
                </c:pt>
                <c:pt idx="26574">
                  <c:v>144000</c:v>
                </c:pt>
                <c:pt idx="26575">
                  <c:v>81000</c:v>
                </c:pt>
                <c:pt idx="26576">
                  <c:v>180000</c:v>
                </c:pt>
                <c:pt idx="26577">
                  <c:v>90000</c:v>
                </c:pt>
                <c:pt idx="26578">
                  <c:v>297000</c:v>
                </c:pt>
                <c:pt idx="26579">
                  <c:v>270000</c:v>
                </c:pt>
                <c:pt idx="26580">
                  <c:v>112500</c:v>
                </c:pt>
                <c:pt idx="26581">
                  <c:v>180000</c:v>
                </c:pt>
                <c:pt idx="26582">
                  <c:v>135000</c:v>
                </c:pt>
                <c:pt idx="26583">
                  <c:v>94500</c:v>
                </c:pt>
                <c:pt idx="26584">
                  <c:v>405000</c:v>
                </c:pt>
                <c:pt idx="26585">
                  <c:v>166500</c:v>
                </c:pt>
                <c:pt idx="26586">
                  <c:v>67500</c:v>
                </c:pt>
                <c:pt idx="26587">
                  <c:v>67500</c:v>
                </c:pt>
                <c:pt idx="26588">
                  <c:v>315000</c:v>
                </c:pt>
                <c:pt idx="26589">
                  <c:v>112500</c:v>
                </c:pt>
                <c:pt idx="26590">
                  <c:v>112500</c:v>
                </c:pt>
                <c:pt idx="26591">
                  <c:v>94500</c:v>
                </c:pt>
                <c:pt idx="26592">
                  <c:v>202500</c:v>
                </c:pt>
                <c:pt idx="26593">
                  <c:v>180000</c:v>
                </c:pt>
                <c:pt idx="26594">
                  <c:v>90000</c:v>
                </c:pt>
                <c:pt idx="26595">
                  <c:v>67500</c:v>
                </c:pt>
                <c:pt idx="26596">
                  <c:v>270000</c:v>
                </c:pt>
                <c:pt idx="26597">
                  <c:v>135000</c:v>
                </c:pt>
                <c:pt idx="26598">
                  <c:v>171000</c:v>
                </c:pt>
                <c:pt idx="26599">
                  <c:v>225000</c:v>
                </c:pt>
                <c:pt idx="26600">
                  <c:v>157500</c:v>
                </c:pt>
                <c:pt idx="26601">
                  <c:v>85500</c:v>
                </c:pt>
                <c:pt idx="26602">
                  <c:v>225000</c:v>
                </c:pt>
                <c:pt idx="26603">
                  <c:v>135000</c:v>
                </c:pt>
                <c:pt idx="26604">
                  <c:v>225000</c:v>
                </c:pt>
                <c:pt idx="26605">
                  <c:v>67500</c:v>
                </c:pt>
                <c:pt idx="26606">
                  <c:v>225000</c:v>
                </c:pt>
                <c:pt idx="26607">
                  <c:v>225000</c:v>
                </c:pt>
                <c:pt idx="26608">
                  <c:v>103500</c:v>
                </c:pt>
                <c:pt idx="26609">
                  <c:v>63000</c:v>
                </c:pt>
                <c:pt idx="26610">
                  <c:v>202500</c:v>
                </c:pt>
                <c:pt idx="26611">
                  <c:v>112500</c:v>
                </c:pt>
                <c:pt idx="26612">
                  <c:v>202500</c:v>
                </c:pt>
                <c:pt idx="26613">
                  <c:v>135000</c:v>
                </c:pt>
                <c:pt idx="26614">
                  <c:v>315000</c:v>
                </c:pt>
                <c:pt idx="26615">
                  <c:v>292500</c:v>
                </c:pt>
                <c:pt idx="26616">
                  <c:v>42750</c:v>
                </c:pt>
                <c:pt idx="26617">
                  <c:v>202500</c:v>
                </c:pt>
                <c:pt idx="26618">
                  <c:v>225000</c:v>
                </c:pt>
                <c:pt idx="26619">
                  <c:v>157500</c:v>
                </c:pt>
                <c:pt idx="26620">
                  <c:v>225000</c:v>
                </c:pt>
                <c:pt idx="26621">
                  <c:v>112500</c:v>
                </c:pt>
                <c:pt idx="26622">
                  <c:v>180000</c:v>
                </c:pt>
                <c:pt idx="26623">
                  <c:v>405000</c:v>
                </c:pt>
                <c:pt idx="26624">
                  <c:v>144000</c:v>
                </c:pt>
                <c:pt idx="26625">
                  <c:v>900000</c:v>
                </c:pt>
                <c:pt idx="26626">
                  <c:v>202500</c:v>
                </c:pt>
                <c:pt idx="26627">
                  <c:v>225000</c:v>
                </c:pt>
                <c:pt idx="26628">
                  <c:v>270000</c:v>
                </c:pt>
                <c:pt idx="26629">
                  <c:v>72000</c:v>
                </c:pt>
                <c:pt idx="26630">
                  <c:v>135000</c:v>
                </c:pt>
                <c:pt idx="26631">
                  <c:v>202500</c:v>
                </c:pt>
                <c:pt idx="26632">
                  <c:v>202500</c:v>
                </c:pt>
                <c:pt idx="26633">
                  <c:v>166500</c:v>
                </c:pt>
                <c:pt idx="26634">
                  <c:v>121500</c:v>
                </c:pt>
                <c:pt idx="26635">
                  <c:v>225000</c:v>
                </c:pt>
                <c:pt idx="26636">
                  <c:v>157500</c:v>
                </c:pt>
                <c:pt idx="26637">
                  <c:v>81000</c:v>
                </c:pt>
                <c:pt idx="26638">
                  <c:v>166500</c:v>
                </c:pt>
                <c:pt idx="26639">
                  <c:v>112500</c:v>
                </c:pt>
                <c:pt idx="26640">
                  <c:v>81000</c:v>
                </c:pt>
                <c:pt idx="26641">
                  <c:v>157500</c:v>
                </c:pt>
                <c:pt idx="26642">
                  <c:v>112500</c:v>
                </c:pt>
                <c:pt idx="26643">
                  <c:v>157500</c:v>
                </c:pt>
                <c:pt idx="26644">
                  <c:v>270000</c:v>
                </c:pt>
                <c:pt idx="26645">
                  <c:v>112500</c:v>
                </c:pt>
                <c:pt idx="26646">
                  <c:v>121500</c:v>
                </c:pt>
                <c:pt idx="26647">
                  <c:v>202500</c:v>
                </c:pt>
                <c:pt idx="26648">
                  <c:v>202500</c:v>
                </c:pt>
                <c:pt idx="26649">
                  <c:v>180000</c:v>
                </c:pt>
                <c:pt idx="26650">
                  <c:v>211500</c:v>
                </c:pt>
                <c:pt idx="26651">
                  <c:v>225000</c:v>
                </c:pt>
                <c:pt idx="26652">
                  <c:v>225000</c:v>
                </c:pt>
                <c:pt idx="26653">
                  <c:v>202500</c:v>
                </c:pt>
                <c:pt idx="26654">
                  <c:v>157500</c:v>
                </c:pt>
                <c:pt idx="26655">
                  <c:v>225000</c:v>
                </c:pt>
                <c:pt idx="26656">
                  <c:v>180000</c:v>
                </c:pt>
                <c:pt idx="26657">
                  <c:v>117000</c:v>
                </c:pt>
                <c:pt idx="26658">
                  <c:v>261000</c:v>
                </c:pt>
                <c:pt idx="26659">
                  <c:v>180000</c:v>
                </c:pt>
                <c:pt idx="26660">
                  <c:v>58500</c:v>
                </c:pt>
                <c:pt idx="26661">
                  <c:v>126000</c:v>
                </c:pt>
                <c:pt idx="26662">
                  <c:v>67500</c:v>
                </c:pt>
                <c:pt idx="26663">
                  <c:v>157500</c:v>
                </c:pt>
                <c:pt idx="26664">
                  <c:v>67500</c:v>
                </c:pt>
                <c:pt idx="26665">
                  <c:v>112500</c:v>
                </c:pt>
                <c:pt idx="26666">
                  <c:v>121500</c:v>
                </c:pt>
                <c:pt idx="26667">
                  <c:v>225000</c:v>
                </c:pt>
                <c:pt idx="26668">
                  <c:v>90000</c:v>
                </c:pt>
                <c:pt idx="26669">
                  <c:v>202500</c:v>
                </c:pt>
                <c:pt idx="26670">
                  <c:v>112500</c:v>
                </c:pt>
                <c:pt idx="26671">
                  <c:v>157500</c:v>
                </c:pt>
                <c:pt idx="26672">
                  <c:v>225000</c:v>
                </c:pt>
                <c:pt idx="26673">
                  <c:v>180000</c:v>
                </c:pt>
                <c:pt idx="26674">
                  <c:v>94500</c:v>
                </c:pt>
                <c:pt idx="26675">
                  <c:v>90000</c:v>
                </c:pt>
                <c:pt idx="26676">
                  <c:v>112500</c:v>
                </c:pt>
                <c:pt idx="26677">
                  <c:v>135000</c:v>
                </c:pt>
                <c:pt idx="26678">
                  <c:v>270000</c:v>
                </c:pt>
                <c:pt idx="26679">
                  <c:v>81000</c:v>
                </c:pt>
                <c:pt idx="26680">
                  <c:v>49500</c:v>
                </c:pt>
                <c:pt idx="26681">
                  <c:v>54000</c:v>
                </c:pt>
                <c:pt idx="26682">
                  <c:v>112500</c:v>
                </c:pt>
                <c:pt idx="26683">
                  <c:v>225000</c:v>
                </c:pt>
                <c:pt idx="26684">
                  <c:v>247500</c:v>
                </c:pt>
                <c:pt idx="26685">
                  <c:v>315000</c:v>
                </c:pt>
                <c:pt idx="26686">
                  <c:v>90000</c:v>
                </c:pt>
                <c:pt idx="26687">
                  <c:v>126000</c:v>
                </c:pt>
                <c:pt idx="26688">
                  <c:v>135000</c:v>
                </c:pt>
                <c:pt idx="26689">
                  <c:v>270000</c:v>
                </c:pt>
                <c:pt idx="26690">
                  <c:v>112500</c:v>
                </c:pt>
                <c:pt idx="26691">
                  <c:v>166500</c:v>
                </c:pt>
                <c:pt idx="26692">
                  <c:v>90000</c:v>
                </c:pt>
                <c:pt idx="26693">
                  <c:v>32400</c:v>
                </c:pt>
                <c:pt idx="26694">
                  <c:v>90000</c:v>
                </c:pt>
                <c:pt idx="26695">
                  <c:v>112500</c:v>
                </c:pt>
                <c:pt idx="26696">
                  <c:v>108000</c:v>
                </c:pt>
                <c:pt idx="26697">
                  <c:v>202500</c:v>
                </c:pt>
                <c:pt idx="26698">
                  <c:v>99000</c:v>
                </c:pt>
                <c:pt idx="26699">
                  <c:v>180000</c:v>
                </c:pt>
                <c:pt idx="26700">
                  <c:v>135000</c:v>
                </c:pt>
                <c:pt idx="26701">
                  <c:v>202500</c:v>
                </c:pt>
                <c:pt idx="26702">
                  <c:v>247500</c:v>
                </c:pt>
                <c:pt idx="26703">
                  <c:v>135000</c:v>
                </c:pt>
                <c:pt idx="26704">
                  <c:v>135000</c:v>
                </c:pt>
                <c:pt idx="26705">
                  <c:v>225000</c:v>
                </c:pt>
                <c:pt idx="26706">
                  <c:v>76500</c:v>
                </c:pt>
                <c:pt idx="26707">
                  <c:v>382500</c:v>
                </c:pt>
                <c:pt idx="26708">
                  <c:v>126000</c:v>
                </c:pt>
                <c:pt idx="26709">
                  <c:v>157500</c:v>
                </c:pt>
                <c:pt idx="26710">
                  <c:v>202500</c:v>
                </c:pt>
                <c:pt idx="26711">
                  <c:v>225000</c:v>
                </c:pt>
                <c:pt idx="26712">
                  <c:v>112500</c:v>
                </c:pt>
                <c:pt idx="26713">
                  <c:v>135000</c:v>
                </c:pt>
                <c:pt idx="26714">
                  <c:v>202500</c:v>
                </c:pt>
                <c:pt idx="26715">
                  <c:v>180000</c:v>
                </c:pt>
                <c:pt idx="26716">
                  <c:v>112500</c:v>
                </c:pt>
                <c:pt idx="26717">
                  <c:v>252000</c:v>
                </c:pt>
                <c:pt idx="26718">
                  <c:v>202500</c:v>
                </c:pt>
                <c:pt idx="26719">
                  <c:v>121500</c:v>
                </c:pt>
                <c:pt idx="26720">
                  <c:v>108000</c:v>
                </c:pt>
                <c:pt idx="26721">
                  <c:v>54000</c:v>
                </c:pt>
                <c:pt idx="26722">
                  <c:v>202500</c:v>
                </c:pt>
                <c:pt idx="26723">
                  <c:v>166500</c:v>
                </c:pt>
                <c:pt idx="26724">
                  <c:v>135000</c:v>
                </c:pt>
                <c:pt idx="26725">
                  <c:v>900000</c:v>
                </c:pt>
                <c:pt idx="26726">
                  <c:v>67500</c:v>
                </c:pt>
                <c:pt idx="26727">
                  <c:v>31500</c:v>
                </c:pt>
                <c:pt idx="26728">
                  <c:v>157500</c:v>
                </c:pt>
                <c:pt idx="26729">
                  <c:v>126000</c:v>
                </c:pt>
                <c:pt idx="26730">
                  <c:v>135000</c:v>
                </c:pt>
                <c:pt idx="26731">
                  <c:v>81000</c:v>
                </c:pt>
                <c:pt idx="26732">
                  <c:v>90000</c:v>
                </c:pt>
                <c:pt idx="26733">
                  <c:v>315000</c:v>
                </c:pt>
                <c:pt idx="26734">
                  <c:v>180000</c:v>
                </c:pt>
                <c:pt idx="26735">
                  <c:v>112500</c:v>
                </c:pt>
                <c:pt idx="26736">
                  <c:v>90000</c:v>
                </c:pt>
                <c:pt idx="26737">
                  <c:v>180000</c:v>
                </c:pt>
                <c:pt idx="26738">
                  <c:v>112500</c:v>
                </c:pt>
                <c:pt idx="26739">
                  <c:v>184500</c:v>
                </c:pt>
                <c:pt idx="26740">
                  <c:v>135000</c:v>
                </c:pt>
                <c:pt idx="26741">
                  <c:v>369000</c:v>
                </c:pt>
                <c:pt idx="26742">
                  <c:v>450000</c:v>
                </c:pt>
                <c:pt idx="26743">
                  <c:v>117000</c:v>
                </c:pt>
                <c:pt idx="26744">
                  <c:v>180000</c:v>
                </c:pt>
                <c:pt idx="26745">
                  <c:v>85500</c:v>
                </c:pt>
                <c:pt idx="26746">
                  <c:v>360000</c:v>
                </c:pt>
                <c:pt idx="26747">
                  <c:v>184500</c:v>
                </c:pt>
                <c:pt idx="26748">
                  <c:v>202500</c:v>
                </c:pt>
                <c:pt idx="26749">
                  <c:v>382500</c:v>
                </c:pt>
                <c:pt idx="26750">
                  <c:v>315000</c:v>
                </c:pt>
                <c:pt idx="26751">
                  <c:v>67500</c:v>
                </c:pt>
                <c:pt idx="26752">
                  <c:v>112500</c:v>
                </c:pt>
                <c:pt idx="26753">
                  <c:v>247500</c:v>
                </c:pt>
                <c:pt idx="26754">
                  <c:v>58500</c:v>
                </c:pt>
                <c:pt idx="26755">
                  <c:v>135000</c:v>
                </c:pt>
                <c:pt idx="26756">
                  <c:v>180000</c:v>
                </c:pt>
                <c:pt idx="26757">
                  <c:v>67500</c:v>
                </c:pt>
                <c:pt idx="26758">
                  <c:v>270000</c:v>
                </c:pt>
                <c:pt idx="26759">
                  <c:v>202500</c:v>
                </c:pt>
                <c:pt idx="26760">
                  <c:v>157500</c:v>
                </c:pt>
                <c:pt idx="26761">
                  <c:v>126000</c:v>
                </c:pt>
                <c:pt idx="26762">
                  <c:v>157500</c:v>
                </c:pt>
                <c:pt idx="26763">
                  <c:v>99000</c:v>
                </c:pt>
                <c:pt idx="26764">
                  <c:v>90000</c:v>
                </c:pt>
                <c:pt idx="26765">
                  <c:v>337500</c:v>
                </c:pt>
                <c:pt idx="26766">
                  <c:v>112500</c:v>
                </c:pt>
                <c:pt idx="26767">
                  <c:v>675000</c:v>
                </c:pt>
                <c:pt idx="26768">
                  <c:v>144000</c:v>
                </c:pt>
                <c:pt idx="26769">
                  <c:v>112500</c:v>
                </c:pt>
                <c:pt idx="26770">
                  <c:v>427500</c:v>
                </c:pt>
                <c:pt idx="26771">
                  <c:v>94500</c:v>
                </c:pt>
                <c:pt idx="26772">
                  <c:v>112500</c:v>
                </c:pt>
                <c:pt idx="26773">
                  <c:v>135000</c:v>
                </c:pt>
                <c:pt idx="26774">
                  <c:v>85500</c:v>
                </c:pt>
                <c:pt idx="26775">
                  <c:v>76500</c:v>
                </c:pt>
                <c:pt idx="26776">
                  <c:v>180000</c:v>
                </c:pt>
                <c:pt idx="26777">
                  <c:v>144000</c:v>
                </c:pt>
                <c:pt idx="26778">
                  <c:v>135000</c:v>
                </c:pt>
                <c:pt idx="26779">
                  <c:v>112500</c:v>
                </c:pt>
                <c:pt idx="26780">
                  <c:v>112500</c:v>
                </c:pt>
                <c:pt idx="26781">
                  <c:v>225000</c:v>
                </c:pt>
                <c:pt idx="26782">
                  <c:v>112500</c:v>
                </c:pt>
                <c:pt idx="26783">
                  <c:v>247500</c:v>
                </c:pt>
                <c:pt idx="26784">
                  <c:v>135000</c:v>
                </c:pt>
                <c:pt idx="26785">
                  <c:v>135000</c:v>
                </c:pt>
                <c:pt idx="26786">
                  <c:v>112500</c:v>
                </c:pt>
                <c:pt idx="26787">
                  <c:v>360000</c:v>
                </c:pt>
                <c:pt idx="26788">
                  <c:v>67500</c:v>
                </c:pt>
                <c:pt idx="26789">
                  <c:v>337500</c:v>
                </c:pt>
                <c:pt idx="26790">
                  <c:v>360000</c:v>
                </c:pt>
                <c:pt idx="26791">
                  <c:v>112500</c:v>
                </c:pt>
                <c:pt idx="26792">
                  <c:v>225000</c:v>
                </c:pt>
                <c:pt idx="26793">
                  <c:v>135000</c:v>
                </c:pt>
                <c:pt idx="26794">
                  <c:v>67500</c:v>
                </c:pt>
                <c:pt idx="26795">
                  <c:v>189000</c:v>
                </c:pt>
                <c:pt idx="26796">
                  <c:v>135000</c:v>
                </c:pt>
                <c:pt idx="26797">
                  <c:v>135000</c:v>
                </c:pt>
                <c:pt idx="26798">
                  <c:v>135000</c:v>
                </c:pt>
                <c:pt idx="26799">
                  <c:v>63000</c:v>
                </c:pt>
                <c:pt idx="26800">
                  <c:v>450000</c:v>
                </c:pt>
                <c:pt idx="26801">
                  <c:v>180000</c:v>
                </c:pt>
                <c:pt idx="26802">
                  <c:v>225000</c:v>
                </c:pt>
                <c:pt idx="26803">
                  <c:v>216000</c:v>
                </c:pt>
                <c:pt idx="26804">
                  <c:v>187650</c:v>
                </c:pt>
                <c:pt idx="26805">
                  <c:v>225000</c:v>
                </c:pt>
                <c:pt idx="26806">
                  <c:v>67500</c:v>
                </c:pt>
                <c:pt idx="26807">
                  <c:v>180000</c:v>
                </c:pt>
                <c:pt idx="26808">
                  <c:v>202500</c:v>
                </c:pt>
                <c:pt idx="26809">
                  <c:v>225000</c:v>
                </c:pt>
                <c:pt idx="26810">
                  <c:v>67500</c:v>
                </c:pt>
                <c:pt idx="26811">
                  <c:v>180000</c:v>
                </c:pt>
                <c:pt idx="26812">
                  <c:v>112500</c:v>
                </c:pt>
                <c:pt idx="26813">
                  <c:v>225000</c:v>
                </c:pt>
                <c:pt idx="26814">
                  <c:v>72000</c:v>
                </c:pt>
                <c:pt idx="26815">
                  <c:v>225000</c:v>
                </c:pt>
                <c:pt idx="26816">
                  <c:v>225000</c:v>
                </c:pt>
                <c:pt idx="26817">
                  <c:v>135000</c:v>
                </c:pt>
                <c:pt idx="26818">
                  <c:v>76500</c:v>
                </c:pt>
                <c:pt idx="26819">
                  <c:v>135000</c:v>
                </c:pt>
                <c:pt idx="26820">
                  <c:v>90000</c:v>
                </c:pt>
                <c:pt idx="26821">
                  <c:v>112500</c:v>
                </c:pt>
                <c:pt idx="26822">
                  <c:v>108000</c:v>
                </c:pt>
                <c:pt idx="26823">
                  <c:v>292500</c:v>
                </c:pt>
                <c:pt idx="26824">
                  <c:v>85500</c:v>
                </c:pt>
                <c:pt idx="26825">
                  <c:v>450000</c:v>
                </c:pt>
                <c:pt idx="26826">
                  <c:v>180000</c:v>
                </c:pt>
                <c:pt idx="26827">
                  <c:v>180000</c:v>
                </c:pt>
                <c:pt idx="26828">
                  <c:v>144000</c:v>
                </c:pt>
                <c:pt idx="26829">
                  <c:v>360000</c:v>
                </c:pt>
                <c:pt idx="26830">
                  <c:v>135000</c:v>
                </c:pt>
                <c:pt idx="26831">
                  <c:v>99000</c:v>
                </c:pt>
                <c:pt idx="26832">
                  <c:v>112500</c:v>
                </c:pt>
                <c:pt idx="26833">
                  <c:v>135000</c:v>
                </c:pt>
                <c:pt idx="26834">
                  <c:v>216000</c:v>
                </c:pt>
                <c:pt idx="26835">
                  <c:v>121500</c:v>
                </c:pt>
                <c:pt idx="26836">
                  <c:v>103500</c:v>
                </c:pt>
                <c:pt idx="26837">
                  <c:v>135000</c:v>
                </c:pt>
                <c:pt idx="26838">
                  <c:v>126000</c:v>
                </c:pt>
                <c:pt idx="26839">
                  <c:v>67500</c:v>
                </c:pt>
                <c:pt idx="26840">
                  <c:v>270000</c:v>
                </c:pt>
                <c:pt idx="26841">
                  <c:v>337500</c:v>
                </c:pt>
                <c:pt idx="26842">
                  <c:v>202500</c:v>
                </c:pt>
                <c:pt idx="26843">
                  <c:v>135000</c:v>
                </c:pt>
                <c:pt idx="26844">
                  <c:v>112500</c:v>
                </c:pt>
                <c:pt idx="26845">
                  <c:v>126000</c:v>
                </c:pt>
                <c:pt idx="26846">
                  <c:v>135000</c:v>
                </c:pt>
                <c:pt idx="26847">
                  <c:v>157500</c:v>
                </c:pt>
                <c:pt idx="26848">
                  <c:v>135000</c:v>
                </c:pt>
                <c:pt idx="26849">
                  <c:v>90000</c:v>
                </c:pt>
                <c:pt idx="26850">
                  <c:v>135000</c:v>
                </c:pt>
                <c:pt idx="26851">
                  <c:v>180000</c:v>
                </c:pt>
                <c:pt idx="26852">
                  <c:v>112500</c:v>
                </c:pt>
                <c:pt idx="26853">
                  <c:v>157500</c:v>
                </c:pt>
                <c:pt idx="26854">
                  <c:v>157500</c:v>
                </c:pt>
                <c:pt idx="26855">
                  <c:v>360000</c:v>
                </c:pt>
                <c:pt idx="26856">
                  <c:v>202500</c:v>
                </c:pt>
                <c:pt idx="26857">
                  <c:v>315000</c:v>
                </c:pt>
                <c:pt idx="26858">
                  <c:v>405000</c:v>
                </c:pt>
                <c:pt idx="26859">
                  <c:v>180000</c:v>
                </c:pt>
                <c:pt idx="26860">
                  <c:v>540000</c:v>
                </c:pt>
                <c:pt idx="26861">
                  <c:v>157500</c:v>
                </c:pt>
                <c:pt idx="26862">
                  <c:v>72000</c:v>
                </c:pt>
                <c:pt idx="26863">
                  <c:v>202500</c:v>
                </c:pt>
                <c:pt idx="26864">
                  <c:v>90000</c:v>
                </c:pt>
                <c:pt idx="26865">
                  <c:v>135000</c:v>
                </c:pt>
                <c:pt idx="26866">
                  <c:v>90000</c:v>
                </c:pt>
                <c:pt idx="26867">
                  <c:v>202500</c:v>
                </c:pt>
                <c:pt idx="26868">
                  <c:v>292500</c:v>
                </c:pt>
                <c:pt idx="26869">
                  <c:v>90000</c:v>
                </c:pt>
                <c:pt idx="26870">
                  <c:v>202500</c:v>
                </c:pt>
                <c:pt idx="26871">
                  <c:v>157500</c:v>
                </c:pt>
                <c:pt idx="26872">
                  <c:v>180000</c:v>
                </c:pt>
                <c:pt idx="26873">
                  <c:v>360000</c:v>
                </c:pt>
                <c:pt idx="26874">
                  <c:v>90000</c:v>
                </c:pt>
                <c:pt idx="26875">
                  <c:v>112500</c:v>
                </c:pt>
                <c:pt idx="26876">
                  <c:v>270000</c:v>
                </c:pt>
                <c:pt idx="26877">
                  <c:v>135000</c:v>
                </c:pt>
                <c:pt idx="26878">
                  <c:v>144000</c:v>
                </c:pt>
                <c:pt idx="26879">
                  <c:v>157500</c:v>
                </c:pt>
                <c:pt idx="26880">
                  <c:v>225000</c:v>
                </c:pt>
                <c:pt idx="26881">
                  <c:v>202500</c:v>
                </c:pt>
                <c:pt idx="26882">
                  <c:v>180000</c:v>
                </c:pt>
                <c:pt idx="26883">
                  <c:v>157500</c:v>
                </c:pt>
                <c:pt idx="26884">
                  <c:v>90000</c:v>
                </c:pt>
                <c:pt idx="26885">
                  <c:v>126000</c:v>
                </c:pt>
                <c:pt idx="26886">
                  <c:v>67500</c:v>
                </c:pt>
                <c:pt idx="26887">
                  <c:v>67500</c:v>
                </c:pt>
                <c:pt idx="26888">
                  <c:v>157500</c:v>
                </c:pt>
                <c:pt idx="26889">
                  <c:v>180000</c:v>
                </c:pt>
                <c:pt idx="26890">
                  <c:v>130500</c:v>
                </c:pt>
                <c:pt idx="26891">
                  <c:v>85500</c:v>
                </c:pt>
                <c:pt idx="26892">
                  <c:v>144000</c:v>
                </c:pt>
                <c:pt idx="26893">
                  <c:v>74250</c:v>
                </c:pt>
                <c:pt idx="26894">
                  <c:v>157500</c:v>
                </c:pt>
                <c:pt idx="26895">
                  <c:v>135000</c:v>
                </c:pt>
                <c:pt idx="26896">
                  <c:v>90000</c:v>
                </c:pt>
                <c:pt idx="26897">
                  <c:v>144000</c:v>
                </c:pt>
                <c:pt idx="26898">
                  <c:v>62100</c:v>
                </c:pt>
                <c:pt idx="26899">
                  <c:v>112500</c:v>
                </c:pt>
                <c:pt idx="26900">
                  <c:v>90000</c:v>
                </c:pt>
                <c:pt idx="26901">
                  <c:v>225000</c:v>
                </c:pt>
                <c:pt idx="26902">
                  <c:v>135000</c:v>
                </c:pt>
                <c:pt idx="26903">
                  <c:v>238500</c:v>
                </c:pt>
                <c:pt idx="26904">
                  <c:v>315000</c:v>
                </c:pt>
                <c:pt idx="26905">
                  <c:v>202500</c:v>
                </c:pt>
                <c:pt idx="26906">
                  <c:v>67500</c:v>
                </c:pt>
                <c:pt idx="26907">
                  <c:v>148500</c:v>
                </c:pt>
                <c:pt idx="26908">
                  <c:v>135000</c:v>
                </c:pt>
                <c:pt idx="26909">
                  <c:v>180000</c:v>
                </c:pt>
                <c:pt idx="26910">
                  <c:v>135000</c:v>
                </c:pt>
                <c:pt idx="26911">
                  <c:v>67500</c:v>
                </c:pt>
                <c:pt idx="26912">
                  <c:v>180000</c:v>
                </c:pt>
                <c:pt idx="26913">
                  <c:v>225000</c:v>
                </c:pt>
                <c:pt idx="26914">
                  <c:v>135000</c:v>
                </c:pt>
                <c:pt idx="26915">
                  <c:v>270000</c:v>
                </c:pt>
                <c:pt idx="26916">
                  <c:v>99000</c:v>
                </c:pt>
                <c:pt idx="26917">
                  <c:v>90000</c:v>
                </c:pt>
                <c:pt idx="26918">
                  <c:v>108000</c:v>
                </c:pt>
                <c:pt idx="26919">
                  <c:v>180000</c:v>
                </c:pt>
                <c:pt idx="26920">
                  <c:v>157500</c:v>
                </c:pt>
                <c:pt idx="26921">
                  <c:v>225000</c:v>
                </c:pt>
                <c:pt idx="26922">
                  <c:v>200250</c:v>
                </c:pt>
                <c:pt idx="26923">
                  <c:v>112500</c:v>
                </c:pt>
                <c:pt idx="26924">
                  <c:v>225000</c:v>
                </c:pt>
                <c:pt idx="26925">
                  <c:v>229500</c:v>
                </c:pt>
                <c:pt idx="26926">
                  <c:v>180000</c:v>
                </c:pt>
                <c:pt idx="26927">
                  <c:v>135000</c:v>
                </c:pt>
                <c:pt idx="26928">
                  <c:v>135000</c:v>
                </c:pt>
                <c:pt idx="26929">
                  <c:v>90000</c:v>
                </c:pt>
                <c:pt idx="26930">
                  <c:v>112500</c:v>
                </c:pt>
                <c:pt idx="26931">
                  <c:v>202500</c:v>
                </c:pt>
                <c:pt idx="26932">
                  <c:v>225000</c:v>
                </c:pt>
                <c:pt idx="26933">
                  <c:v>337500</c:v>
                </c:pt>
                <c:pt idx="26934">
                  <c:v>112500</c:v>
                </c:pt>
                <c:pt idx="26935">
                  <c:v>157500</c:v>
                </c:pt>
                <c:pt idx="26936">
                  <c:v>180000</c:v>
                </c:pt>
                <c:pt idx="26937">
                  <c:v>126000</c:v>
                </c:pt>
                <c:pt idx="26938">
                  <c:v>112500</c:v>
                </c:pt>
                <c:pt idx="26939">
                  <c:v>135000</c:v>
                </c:pt>
                <c:pt idx="26940">
                  <c:v>135000</c:v>
                </c:pt>
                <c:pt idx="26941">
                  <c:v>135000</c:v>
                </c:pt>
                <c:pt idx="26942">
                  <c:v>112500</c:v>
                </c:pt>
                <c:pt idx="26943">
                  <c:v>1350000</c:v>
                </c:pt>
                <c:pt idx="26944">
                  <c:v>112500</c:v>
                </c:pt>
                <c:pt idx="26945">
                  <c:v>108000</c:v>
                </c:pt>
                <c:pt idx="26946">
                  <c:v>360000</c:v>
                </c:pt>
                <c:pt idx="26947">
                  <c:v>117000</c:v>
                </c:pt>
                <c:pt idx="26948">
                  <c:v>108000</c:v>
                </c:pt>
                <c:pt idx="26949">
                  <c:v>162000</c:v>
                </c:pt>
                <c:pt idx="26950">
                  <c:v>225000</c:v>
                </c:pt>
                <c:pt idx="26951">
                  <c:v>292500</c:v>
                </c:pt>
                <c:pt idx="26952">
                  <c:v>247500</c:v>
                </c:pt>
                <c:pt idx="26953">
                  <c:v>135000</c:v>
                </c:pt>
                <c:pt idx="26954">
                  <c:v>270000</c:v>
                </c:pt>
                <c:pt idx="26955">
                  <c:v>180000</c:v>
                </c:pt>
                <c:pt idx="26956">
                  <c:v>157500</c:v>
                </c:pt>
                <c:pt idx="26957">
                  <c:v>90000</c:v>
                </c:pt>
                <c:pt idx="26958">
                  <c:v>157500</c:v>
                </c:pt>
                <c:pt idx="26959">
                  <c:v>247500</c:v>
                </c:pt>
                <c:pt idx="26960">
                  <c:v>306000</c:v>
                </c:pt>
                <c:pt idx="26961">
                  <c:v>157500</c:v>
                </c:pt>
                <c:pt idx="26962">
                  <c:v>247500</c:v>
                </c:pt>
                <c:pt idx="26963">
                  <c:v>247500</c:v>
                </c:pt>
                <c:pt idx="26964">
                  <c:v>252000</c:v>
                </c:pt>
                <c:pt idx="26965">
                  <c:v>270000</c:v>
                </c:pt>
                <c:pt idx="26966">
                  <c:v>405000</c:v>
                </c:pt>
                <c:pt idx="26967">
                  <c:v>57150</c:v>
                </c:pt>
                <c:pt idx="26968">
                  <c:v>135000</c:v>
                </c:pt>
                <c:pt idx="26969">
                  <c:v>166500</c:v>
                </c:pt>
                <c:pt idx="26970">
                  <c:v>180000</c:v>
                </c:pt>
                <c:pt idx="26971">
                  <c:v>522000</c:v>
                </c:pt>
                <c:pt idx="26972">
                  <c:v>180000</c:v>
                </c:pt>
                <c:pt idx="26973">
                  <c:v>81000</c:v>
                </c:pt>
                <c:pt idx="26974">
                  <c:v>180000</c:v>
                </c:pt>
                <c:pt idx="26975">
                  <c:v>135000</c:v>
                </c:pt>
                <c:pt idx="26976">
                  <c:v>94500</c:v>
                </c:pt>
                <c:pt idx="26977">
                  <c:v>256500</c:v>
                </c:pt>
                <c:pt idx="26978">
                  <c:v>180000</c:v>
                </c:pt>
                <c:pt idx="26979">
                  <c:v>247500</c:v>
                </c:pt>
                <c:pt idx="26980">
                  <c:v>225000</c:v>
                </c:pt>
                <c:pt idx="26981">
                  <c:v>135000</c:v>
                </c:pt>
                <c:pt idx="26982">
                  <c:v>202500</c:v>
                </c:pt>
                <c:pt idx="26983">
                  <c:v>315000</c:v>
                </c:pt>
                <c:pt idx="26984">
                  <c:v>360000</c:v>
                </c:pt>
                <c:pt idx="26985">
                  <c:v>135000</c:v>
                </c:pt>
                <c:pt idx="26986">
                  <c:v>99000</c:v>
                </c:pt>
                <c:pt idx="26987">
                  <c:v>180000</c:v>
                </c:pt>
                <c:pt idx="26988">
                  <c:v>157500</c:v>
                </c:pt>
                <c:pt idx="26989">
                  <c:v>112500</c:v>
                </c:pt>
                <c:pt idx="26990">
                  <c:v>31815</c:v>
                </c:pt>
                <c:pt idx="26991">
                  <c:v>54000</c:v>
                </c:pt>
                <c:pt idx="26992">
                  <c:v>157500</c:v>
                </c:pt>
                <c:pt idx="26993">
                  <c:v>157500</c:v>
                </c:pt>
                <c:pt idx="26994">
                  <c:v>270000</c:v>
                </c:pt>
                <c:pt idx="26995">
                  <c:v>270000</c:v>
                </c:pt>
                <c:pt idx="26996">
                  <c:v>130500</c:v>
                </c:pt>
                <c:pt idx="26997">
                  <c:v>99000</c:v>
                </c:pt>
                <c:pt idx="26998">
                  <c:v>315000</c:v>
                </c:pt>
                <c:pt idx="26999">
                  <c:v>315000</c:v>
                </c:pt>
                <c:pt idx="27000">
                  <c:v>171000</c:v>
                </c:pt>
                <c:pt idx="27001">
                  <c:v>373500</c:v>
                </c:pt>
                <c:pt idx="27002">
                  <c:v>180000</c:v>
                </c:pt>
                <c:pt idx="27003">
                  <c:v>162000</c:v>
                </c:pt>
                <c:pt idx="27004">
                  <c:v>247500</c:v>
                </c:pt>
                <c:pt idx="27005">
                  <c:v>180000</c:v>
                </c:pt>
                <c:pt idx="27006">
                  <c:v>247500</c:v>
                </c:pt>
                <c:pt idx="27007">
                  <c:v>135000</c:v>
                </c:pt>
                <c:pt idx="27008">
                  <c:v>112500</c:v>
                </c:pt>
                <c:pt idx="27009">
                  <c:v>126000</c:v>
                </c:pt>
                <c:pt idx="27010">
                  <c:v>157500</c:v>
                </c:pt>
                <c:pt idx="27011">
                  <c:v>121500</c:v>
                </c:pt>
                <c:pt idx="27012">
                  <c:v>180000</c:v>
                </c:pt>
                <c:pt idx="27013">
                  <c:v>180000</c:v>
                </c:pt>
                <c:pt idx="27014">
                  <c:v>112500</c:v>
                </c:pt>
                <c:pt idx="27015">
                  <c:v>198000</c:v>
                </c:pt>
                <c:pt idx="27016">
                  <c:v>360000</c:v>
                </c:pt>
                <c:pt idx="27017">
                  <c:v>261000</c:v>
                </c:pt>
                <c:pt idx="27018">
                  <c:v>157500</c:v>
                </c:pt>
                <c:pt idx="27019">
                  <c:v>162000</c:v>
                </c:pt>
                <c:pt idx="27020">
                  <c:v>180000</c:v>
                </c:pt>
                <c:pt idx="27021">
                  <c:v>148500</c:v>
                </c:pt>
                <c:pt idx="27022">
                  <c:v>90000</c:v>
                </c:pt>
                <c:pt idx="27023">
                  <c:v>81000</c:v>
                </c:pt>
                <c:pt idx="27024">
                  <c:v>157500</c:v>
                </c:pt>
                <c:pt idx="27025">
                  <c:v>99000</c:v>
                </c:pt>
                <c:pt idx="27026">
                  <c:v>270000</c:v>
                </c:pt>
                <c:pt idx="27027">
                  <c:v>450000</c:v>
                </c:pt>
                <c:pt idx="27028">
                  <c:v>315000</c:v>
                </c:pt>
                <c:pt idx="27029">
                  <c:v>450000</c:v>
                </c:pt>
                <c:pt idx="27030">
                  <c:v>135000</c:v>
                </c:pt>
                <c:pt idx="27031">
                  <c:v>112500</c:v>
                </c:pt>
                <c:pt idx="27032">
                  <c:v>157500</c:v>
                </c:pt>
                <c:pt idx="27033">
                  <c:v>157500</c:v>
                </c:pt>
                <c:pt idx="27034">
                  <c:v>157500</c:v>
                </c:pt>
                <c:pt idx="27035">
                  <c:v>45000</c:v>
                </c:pt>
                <c:pt idx="27036">
                  <c:v>67500</c:v>
                </c:pt>
                <c:pt idx="27037">
                  <c:v>427500</c:v>
                </c:pt>
                <c:pt idx="27038">
                  <c:v>202500</c:v>
                </c:pt>
                <c:pt idx="27039">
                  <c:v>157500</c:v>
                </c:pt>
                <c:pt idx="27040">
                  <c:v>81000</c:v>
                </c:pt>
                <c:pt idx="27041">
                  <c:v>157500</c:v>
                </c:pt>
                <c:pt idx="27042">
                  <c:v>112500</c:v>
                </c:pt>
                <c:pt idx="27043">
                  <c:v>135000</c:v>
                </c:pt>
                <c:pt idx="27044">
                  <c:v>225000</c:v>
                </c:pt>
                <c:pt idx="27045">
                  <c:v>67500</c:v>
                </c:pt>
                <c:pt idx="27046">
                  <c:v>315000</c:v>
                </c:pt>
                <c:pt idx="27047">
                  <c:v>157500</c:v>
                </c:pt>
                <c:pt idx="27048">
                  <c:v>427500</c:v>
                </c:pt>
                <c:pt idx="27049">
                  <c:v>135000</c:v>
                </c:pt>
                <c:pt idx="27050">
                  <c:v>315000</c:v>
                </c:pt>
                <c:pt idx="27051">
                  <c:v>225000</c:v>
                </c:pt>
                <c:pt idx="27052">
                  <c:v>135000</c:v>
                </c:pt>
                <c:pt idx="27053">
                  <c:v>292500</c:v>
                </c:pt>
                <c:pt idx="27054">
                  <c:v>90000</c:v>
                </c:pt>
                <c:pt idx="27055">
                  <c:v>360000</c:v>
                </c:pt>
                <c:pt idx="27056">
                  <c:v>76500</c:v>
                </c:pt>
                <c:pt idx="27057">
                  <c:v>135000</c:v>
                </c:pt>
                <c:pt idx="27058">
                  <c:v>112500</c:v>
                </c:pt>
                <c:pt idx="27059">
                  <c:v>90000</c:v>
                </c:pt>
                <c:pt idx="27060">
                  <c:v>225000</c:v>
                </c:pt>
                <c:pt idx="27061">
                  <c:v>315000</c:v>
                </c:pt>
                <c:pt idx="27062">
                  <c:v>112500</c:v>
                </c:pt>
                <c:pt idx="27063">
                  <c:v>54000</c:v>
                </c:pt>
                <c:pt idx="27064">
                  <c:v>157500</c:v>
                </c:pt>
                <c:pt idx="27065">
                  <c:v>112500</c:v>
                </c:pt>
                <c:pt idx="27066">
                  <c:v>180000</c:v>
                </c:pt>
                <c:pt idx="27067">
                  <c:v>112500</c:v>
                </c:pt>
                <c:pt idx="27068">
                  <c:v>112500</c:v>
                </c:pt>
                <c:pt idx="27069">
                  <c:v>135000</c:v>
                </c:pt>
                <c:pt idx="27070">
                  <c:v>90000</c:v>
                </c:pt>
                <c:pt idx="27071">
                  <c:v>157500</c:v>
                </c:pt>
                <c:pt idx="27072">
                  <c:v>157500</c:v>
                </c:pt>
                <c:pt idx="27073">
                  <c:v>54000</c:v>
                </c:pt>
                <c:pt idx="27074">
                  <c:v>157500</c:v>
                </c:pt>
                <c:pt idx="27075">
                  <c:v>157500</c:v>
                </c:pt>
                <c:pt idx="27076">
                  <c:v>450000</c:v>
                </c:pt>
                <c:pt idx="27077">
                  <c:v>256500</c:v>
                </c:pt>
                <c:pt idx="27078">
                  <c:v>180000</c:v>
                </c:pt>
                <c:pt idx="27079">
                  <c:v>337500</c:v>
                </c:pt>
                <c:pt idx="27080">
                  <c:v>112500</c:v>
                </c:pt>
                <c:pt idx="27081">
                  <c:v>157500</c:v>
                </c:pt>
                <c:pt idx="27082">
                  <c:v>81000</c:v>
                </c:pt>
                <c:pt idx="27083">
                  <c:v>90000</c:v>
                </c:pt>
                <c:pt idx="27084">
                  <c:v>121500</c:v>
                </c:pt>
                <c:pt idx="27085">
                  <c:v>103500</c:v>
                </c:pt>
                <c:pt idx="27086">
                  <c:v>67500</c:v>
                </c:pt>
                <c:pt idx="27087">
                  <c:v>270000</c:v>
                </c:pt>
                <c:pt idx="27088">
                  <c:v>135000</c:v>
                </c:pt>
                <c:pt idx="27089">
                  <c:v>103500</c:v>
                </c:pt>
                <c:pt idx="27090">
                  <c:v>81000</c:v>
                </c:pt>
                <c:pt idx="27091">
                  <c:v>157500</c:v>
                </c:pt>
                <c:pt idx="27092">
                  <c:v>180000</c:v>
                </c:pt>
                <c:pt idx="27093">
                  <c:v>225000</c:v>
                </c:pt>
                <c:pt idx="27094">
                  <c:v>103500</c:v>
                </c:pt>
                <c:pt idx="27095">
                  <c:v>315000</c:v>
                </c:pt>
                <c:pt idx="27096">
                  <c:v>225000</c:v>
                </c:pt>
                <c:pt idx="27097">
                  <c:v>67500</c:v>
                </c:pt>
                <c:pt idx="27098">
                  <c:v>225000</c:v>
                </c:pt>
                <c:pt idx="27099">
                  <c:v>112500</c:v>
                </c:pt>
                <c:pt idx="27100">
                  <c:v>180000</c:v>
                </c:pt>
                <c:pt idx="27101">
                  <c:v>108000</c:v>
                </c:pt>
                <c:pt idx="27102">
                  <c:v>225000</c:v>
                </c:pt>
                <c:pt idx="27103">
                  <c:v>90000</c:v>
                </c:pt>
                <c:pt idx="27104">
                  <c:v>225000</c:v>
                </c:pt>
                <c:pt idx="27105">
                  <c:v>77850</c:v>
                </c:pt>
                <c:pt idx="27106">
                  <c:v>135000</c:v>
                </c:pt>
                <c:pt idx="27107">
                  <c:v>54000</c:v>
                </c:pt>
                <c:pt idx="27108">
                  <c:v>225000</c:v>
                </c:pt>
                <c:pt idx="27109">
                  <c:v>157500</c:v>
                </c:pt>
                <c:pt idx="27110">
                  <c:v>382500</c:v>
                </c:pt>
                <c:pt idx="27111">
                  <c:v>360000</c:v>
                </c:pt>
                <c:pt idx="27112">
                  <c:v>72000</c:v>
                </c:pt>
                <c:pt idx="27113">
                  <c:v>67500</c:v>
                </c:pt>
                <c:pt idx="27114">
                  <c:v>234000</c:v>
                </c:pt>
                <c:pt idx="27115">
                  <c:v>121500</c:v>
                </c:pt>
                <c:pt idx="27116">
                  <c:v>121500</c:v>
                </c:pt>
                <c:pt idx="27117">
                  <c:v>108000</c:v>
                </c:pt>
                <c:pt idx="27118">
                  <c:v>225000</c:v>
                </c:pt>
                <c:pt idx="27119">
                  <c:v>90000</c:v>
                </c:pt>
                <c:pt idx="27120">
                  <c:v>270000</c:v>
                </c:pt>
                <c:pt idx="27121">
                  <c:v>108000</c:v>
                </c:pt>
                <c:pt idx="27122">
                  <c:v>270000</c:v>
                </c:pt>
                <c:pt idx="27123">
                  <c:v>270000</c:v>
                </c:pt>
                <c:pt idx="27124">
                  <c:v>270000</c:v>
                </c:pt>
                <c:pt idx="27125">
                  <c:v>225000</c:v>
                </c:pt>
                <c:pt idx="27126">
                  <c:v>90000</c:v>
                </c:pt>
                <c:pt idx="27127">
                  <c:v>135000</c:v>
                </c:pt>
                <c:pt idx="27128">
                  <c:v>112500</c:v>
                </c:pt>
                <c:pt idx="27129">
                  <c:v>67500</c:v>
                </c:pt>
                <c:pt idx="27130">
                  <c:v>315000</c:v>
                </c:pt>
                <c:pt idx="27131">
                  <c:v>112500</c:v>
                </c:pt>
                <c:pt idx="27132">
                  <c:v>90000</c:v>
                </c:pt>
                <c:pt idx="27133">
                  <c:v>270000</c:v>
                </c:pt>
                <c:pt idx="27134">
                  <c:v>225000</c:v>
                </c:pt>
                <c:pt idx="27135">
                  <c:v>157500</c:v>
                </c:pt>
                <c:pt idx="27136">
                  <c:v>81000</c:v>
                </c:pt>
                <c:pt idx="27137">
                  <c:v>202500</c:v>
                </c:pt>
                <c:pt idx="27138">
                  <c:v>112500</c:v>
                </c:pt>
                <c:pt idx="27139">
                  <c:v>180000</c:v>
                </c:pt>
                <c:pt idx="27140">
                  <c:v>135000</c:v>
                </c:pt>
                <c:pt idx="27141">
                  <c:v>180000</c:v>
                </c:pt>
                <c:pt idx="27142">
                  <c:v>112500</c:v>
                </c:pt>
                <c:pt idx="27143">
                  <c:v>135000</c:v>
                </c:pt>
                <c:pt idx="27144">
                  <c:v>54000</c:v>
                </c:pt>
                <c:pt idx="27145">
                  <c:v>82350</c:v>
                </c:pt>
                <c:pt idx="27146">
                  <c:v>148500</c:v>
                </c:pt>
                <c:pt idx="27147">
                  <c:v>202500</c:v>
                </c:pt>
                <c:pt idx="27148">
                  <c:v>360000</c:v>
                </c:pt>
                <c:pt idx="27149">
                  <c:v>135000</c:v>
                </c:pt>
                <c:pt idx="27150">
                  <c:v>315000</c:v>
                </c:pt>
                <c:pt idx="27151">
                  <c:v>45000</c:v>
                </c:pt>
                <c:pt idx="27152">
                  <c:v>180000</c:v>
                </c:pt>
                <c:pt idx="27153">
                  <c:v>157500</c:v>
                </c:pt>
                <c:pt idx="27154">
                  <c:v>76500</c:v>
                </c:pt>
                <c:pt idx="27155">
                  <c:v>225000</c:v>
                </c:pt>
                <c:pt idx="27156">
                  <c:v>382500</c:v>
                </c:pt>
                <c:pt idx="27157">
                  <c:v>103500</c:v>
                </c:pt>
                <c:pt idx="27158">
                  <c:v>270000</c:v>
                </c:pt>
                <c:pt idx="27159">
                  <c:v>211500</c:v>
                </c:pt>
                <c:pt idx="27160">
                  <c:v>112500</c:v>
                </c:pt>
                <c:pt idx="27161">
                  <c:v>225000</c:v>
                </c:pt>
                <c:pt idx="27162">
                  <c:v>90000</c:v>
                </c:pt>
                <c:pt idx="27163">
                  <c:v>270000</c:v>
                </c:pt>
                <c:pt idx="27164">
                  <c:v>247500</c:v>
                </c:pt>
                <c:pt idx="27165">
                  <c:v>67500</c:v>
                </c:pt>
                <c:pt idx="27166">
                  <c:v>180000</c:v>
                </c:pt>
                <c:pt idx="27167">
                  <c:v>112500</c:v>
                </c:pt>
                <c:pt idx="27168">
                  <c:v>121500</c:v>
                </c:pt>
                <c:pt idx="27169">
                  <c:v>180000</c:v>
                </c:pt>
                <c:pt idx="27170">
                  <c:v>166500</c:v>
                </c:pt>
                <c:pt idx="27171">
                  <c:v>292500</c:v>
                </c:pt>
                <c:pt idx="27172">
                  <c:v>72000</c:v>
                </c:pt>
                <c:pt idx="27173">
                  <c:v>220500</c:v>
                </c:pt>
                <c:pt idx="27174">
                  <c:v>90000</c:v>
                </c:pt>
                <c:pt idx="27175">
                  <c:v>157500</c:v>
                </c:pt>
                <c:pt idx="27176">
                  <c:v>90000</c:v>
                </c:pt>
                <c:pt idx="27177">
                  <c:v>67500</c:v>
                </c:pt>
                <c:pt idx="27178">
                  <c:v>135000</c:v>
                </c:pt>
                <c:pt idx="27179">
                  <c:v>139500</c:v>
                </c:pt>
                <c:pt idx="27180">
                  <c:v>202500</c:v>
                </c:pt>
                <c:pt idx="27181">
                  <c:v>112500</c:v>
                </c:pt>
                <c:pt idx="27182">
                  <c:v>202500</c:v>
                </c:pt>
                <c:pt idx="27183">
                  <c:v>225000</c:v>
                </c:pt>
                <c:pt idx="27184">
                  <c:v>112500</c:v>
                </c:pt>
                <c:pt idx="27185">
                  <c:v>450000</c:v>
                </c:pt>
                <c:pt idx="27186">
                  <c:v>67500</c:v>
                </c:pt>
                <c:pt idx="27187">
                  <c:v>157500</c:v>
                </c:pt>
                <c:pt idx="27188">
                  <c:v>112500</c:v>
                </c:pt>
                <c:pt idx="27189">
                  <c:v>414000</c:v>
                </c:pt>
                <c:pt idx="27190">
                  <c:v>157500</c:v>
                </c:pt>
                <c:pt idx="27191">
                  <c:v>450000</c:v>
                </c:pt>
                <c:pt idx="27192">
                  <c:v>112500</c:v>
                </c:pt>
                <c:pt idx="27193">
                  <c:v>193500</c:v>
                </c:pt>
                <c:pt idx="27194">
                  <c:v>202500</c:v>
                </c:pt>
                <c:pt idx="27195">
                  <c:v>135000</c:v>
                </c:pt>
                <c:pt idx="27196">
                  <c:v>180000</c:v>
                </c:pt>
                <c:pt idx="27197">
                  <c:v>90000</c:v>
                </c:pt>
                <c:pt idx="27198">
                  <c:v>112500</c:v>
                </c:pt>
                <c:pt idx="27199">
                  <c:v>81000</c:v>
                </c:pt>
                <c:pt idx="27200">
                  <c:v>270000</c:v>
                </c:pt>
                <c:pt idx="27201">
                  <c:v>135000</c:v>
                </c:pt>
                <c:pt idx="27202">
                  <c:v>180000</c:v>
                </c:pt>
                <c:pt idx="27203">
                  <c:v>90000</c:v>
                </c:pt>
                <c:pt idx="27204">
                  <c:v>112500</c:v>
                </c:pt>
                <c:pt idx="27205">
                  <c:v>225000</c:v>
                </c:pt>
                <c:pt idx="27206">
                  <c:v>144000</c:v>
                </c:pt>
                <c:pt idx="27207">
                  <c:v>67500</c:v>
                </c:pt>
                <c:pt idx="27208">
                  <c:v>225000</c:v>
                </c:pt>
                <c:pt idx="27209">
                  <c:v>225000</c:v>
                </c:pt>
                <c:pt idx="27210">
                  <c:v>72000</c:v>
                </c:pt>
                <c:pt idx="27211">
                  <c:v>285300</c:v>
                </c:pt>
                <c:pt idx="27212">
                  <c:v>135000</c:v>
                </c:pt>
                <c:pt idx="27213">
                  <c:v>90000</c:v>
                </c:pt>
                <c:pt idx="27214">
                  <c:v>337500</c:v>
                </c:pt>
                <c:pt idx="27215">
                  <c:v>180000</c:v>
                </c:pt>
                <c:pt idx="27216">
                  <c:v>180000</c:v>
                </c:pt>
                <c:pt idx="27217">
                  <c:v>166500</c:v>
                </c:pt>
                <c:pt idx="27218">
                  <c:v>126000</c:v>
                </c:pt>
                <c:pt idx="27219">
                  <c:v>292500</c:v>
                </c:pt>
                <c:pt idx="27220">
                  <c:v>162000</c:v>
                </c:pt>
                <c:pt idx="27221">
                  <c:v>112500</c:v>
                </c:pt>
                <c:pt idx="27222">
                  <c:v>67500</c:v>
                </c:pt>
                <c:pt idx="27223">
                  <c:v>90000</c:v>
                </c:pt>
                <c:pt idx="27224">
                  <c:v>157500</c:v>
                </c:pt>
                <c:pt idx="27225">
                  <c:v>103500</c:v>
                </c:pt>
                <c:pt idx="27226">
                  <c:v>405000</c:v>
                </c:pt>
                <c:pt idx="27227">
                  <c:v>135000</c:v>
                </c:pt>
                <c:pt idx="27228">
                  <c:v>202500</c:v>
                </c:pt>
                <c:pt idx="27229">
                  <c:v>202500</c:v>
                </c:pt>
                <c:pt idx="27230">
                  <c:v>81000</c:v>
                </c:pt>
                <c:pt idx="27231">
                  <c:v>135000</c:v>
                </c:pt>
                <c:pt idx="27232">
                  <c:v>67500</c:v>
                </c:pt>
                <c:pt idx="27233">
                  <c:v>173250</c:v>
                </c:pt>
                <c:pt idx="27234">
                  <c:v>67500</c:v>
                </c:pt>
                <c:pt idx="27235">
                  <c:v>270000</c:v>
                </c:pt>
                <c:pt idx="27236">
                  <c:v>112500</c:v>
                </c:pt>
                <c:pt idx="27237">
                  <c:v>45000</c:v>
                </c:pt>
                <c:pt idx="27238">
                  <c:v>90000</c:v>
                </c:pt>
                <c:pt idx="27239">
                  <c:v>315000</c:v>
                </c:pt>
                <c:pt idx="27240">
                  <c:v>202500</c:v>
                </c:pt>
                <c:pt idx="27241">
                  <c:v>112500</c:v>
                </c:pt>
                <c:pt idx="27242">
                  <c:v>247500</c:v>
                </c:pt>
                <c:pt idx="27243">
                  <c:v>157500</c:v>
                </c:pt>
                <c:pt idx="27244">
                  <c:v>216000</c:v>
                </c:pt>
                <c:pt idx="27245">
                  <c:v>202500</c:v>
                </c:pt>
                <c:pt idx="27246">
                  <c:v>157500</c:v>
                </c:pt>
                <c:pt idx="27247">
                  <c:v>427500</c:v>
                </c:pt>
                <c:pt idx="27248">
                  <c:v>90000</c:v>
                </c:pt>
                <c:pt idx="27249">
                  <c:v>112500</c:v>
                </c:pt>
                <c:pt idx="27250">
                  <c:v>90000</c:v>
                </c:pt>
                <c:pt idx="27251">
                  <c:v>225000</c:v>
                </c:pt>
                <c:pt idx="27252">
                  <c:v>166500</c:v>
                </c:pt>
                <c:pt idx="27253">
                  <c:v>157500</c:v>
                </c:pt>
                <c:pt idx="27254">
                  <c:v>112500</c:v>
                </c:pt>
                <c:pt idx="27255">
                  <c:v>72000</c:v>
                </c:pt>
                <c:pt idx="27256">
                  <c:v>360000</c:v>
                </c:pt>
                <c:pt idx="27257">
                  <c:v>157500</c:v>
                </c:pt>
                <c:pt idx="27258">
                  <c:v>117000</c:v>
                </c:pt>
                <c:pt idx="27259">
                  <c:v>220500</c:v>
                </c:pt>
                <c:pt idx="27260">
                  <c:v>103500</c:v>
                </c:pt>
                <c:pt idx="27261">
                  <c:v>103500</c:v>
                </c:pt>
                <c:pt idx="27262">
                  <c:v>135000</c:v>
                </c:pt>
                <c:pt idx="27263">
                  <c:v>112500</c:v>
                </c:pt>
                <c:pt idx="27264">
                  <c:v>81000</c:v>
                </c:pt>
                <c:pt idx="27265">
                  <c:v>225000</c:v>
                </c:pt>
                <c:pt idx="27266">
                  <c:v>112500</c:v>
                </c:pt>
                <c:pt idx="27267">
                  <c:v>54000</c:v>
                </c:pt>
                <c:pt idx="27268">
                  <c:v>78750</c:v>
                </c:pt>
                <c:pt idx="27269">
                  <c:v>112500</c:v>
                </c:pt>
                <c:pt idx="27270">
                  <c:v>112500</c:v>
                </c:pt>
                <c:pt idx="27271">
                  <c:v>1125000</c:v>
                </c:pt>
                <c:pt idx="27272">
                  <c:v>112500</c:v>
                </c:pt>
                <c:pt idx="27273">
                  <c:v>245250</c:v>
                </c:pt>
                <c:pt idx="27274">
                  <c:v>99000</c:v>
                </c:pt>
                <c:pt idx="27275">
                  <c:v>225000</c:v>
                </c:pt>
                <c:pt idx="27276">
                  <c:v>292500</c:v>
                </c:pt>
                <c:pt idx="27277">
                  <c:v>360000</c:v>
                </c:pt>
                <c:pt idx="27278">
                  <c:v>90000</c:v>
                </c:pt>
                <c:pt idx="27279">
                  <c:v>135000</c:v>
                </c:pt>
                <c:pt idx="27280">
                  <c:v>67500</c:v>
                </c:pt>
                <c:pt idx="27281">
                  <c:v>157500</c:v>
                </c:pt>
                <c:pt idx="27282">
                  <c:v>247500</c:v>
                </c:pt>
                <c:pt idx="27283">
                  <c:v>180000</c:v>
                </c:pt>
                <c:pt idx="27284">
                  <c:v>135000</c:v>
                </c:pt>
                <c:pt idx="27285">
                  <c:v>90000</c:v>
                </c:pt>
                <c:pt idx="27286">
                  <c:v>157500</c:v>
                </c:pt>
                <c:pt idx="27287">
                  <c:v>157500</c:v>
                </c:pt>
                <c:pt idx="27288">
                  <c:v>135000</c:v>
                </c:pt>
                <c:pt idx="27289">
                  <c:v>900000</c:v>
                </c:pt>
                <c:pt idx="27290">
                  <c:v>58500</c:v>
                </c:pt>
                <c:pt idx="27291">
                  <c:v>202500</c:v>
                </c:pt>
                <c:pt idx="27292">
                  <c:v>135000</c:v>
                </c:pt>
                <c:pt idx="27293">
                  <c:v>135000</c:v>
                </c:pt>
                <c:pt idx="27294">
                  <c:v>126000</c:v>
                </c:pt>
                <c:pt idx="27295">
                  <c:v>202500</c:v>
                </c:pt>
                <c:pt idx="27296">
                  <c:v>49500</c:v>
                </c:pt>
                <c:pt idx="27297">
                  <c:v>135000</c:v>
                </c:pt>
                <c:pt idx="27298">
                  <c:v>225000</c:v>
                </c:pt>
                <c:pt idx="27299">
                  <c:v>121500</c:v>
                </c:pt>
                <c:pt idx="27300">
                  <c:v>157500</c:v>
                </c:pt>
                <c:pt idx="27301">
                  <c:v>427500</c:v>
                </c:pt>
                <c:pt idx="27302">
                  <c:v>225000</c:v>
                </c:pt>
                <c:pt idx="27303">
                  <c:v>56250</c:v>
                </c:pt>
                <c:pt idx="27304">
                  <c:v>90000</c:v>
                </c:pt>
                <c:pt idx="27305">
                  <c:v>202500</c:v>
                </c:pt>
                <c:pt idx="27306">
                  <c:v>112500</c:v>
                </c:pt>
                <c:pt idx="27307">
                  <c:v>229500</c:v>
                </c:pt>
                <c:pt idx="27308">
                  <c:v>112500</c:v>
                </c:pt>
                <c:pt idx="27309">
                  <c:v>135000</c:v>
                </c:pt>
                <c:pt idx="27310">
                  <c:v>202500</c:v>
                </c:pt>
                <c:pt idx="27311">
                  <c:v>270000</c:v>
                </c:pt>
                <c:pt idx="27312">
                  <c:v>180000</c:v>
                </c:pt>
                <c:pt idx="27313">
                  <c:v>85500</c:v>
                </c:pt>
                <c:pt idx="27314">
                  <c:v>180000</c:v>
                </c:pt>
                <c:pt idx="27315">
                  <c:v>99000</c:v>
                </c:pt>
                <c:pt idx="27316">
                  <c:v>157500</c:v>
                </c:pt>
                <c:pt idx="27317">
                  <c:v>202500</c:v>
                </c:pt>
                <c:pt idx="27318">
                  <c:v>135000</c:v>
                </c:pt>
                <c:pt idx="27319">
                  <c:v>171000</c:v>
                </c:pt>
                <c:pt idx="27320">
                  <c:v>225000</c:v>
                </c:pt>
                <c:pt idx="27321">
                  <c:v>67500</c:v>
                </c:pt>
                <c:pt idx="27322">
                  <c:v>135000</c:v>
                </c:pt>
                <c:pt idx="27323">
                  <c:v>180000</c:v>
                </c:pt>
                <c:pt idx="27324">
                  <c:v>85500</c:v>
                </c:pt>
                <c:pt idx="27325">
                  <c:v>90000</c:v>
                </c:pt>
                <c:pt idx="27326">
                  <c:v>49500</c:v>
                </c:pt>
                <c:pt idx="27327">
                  <c:v>247500</c:v>
                </c:pt>
                <c:pt idx="27328">
                  <c:v>135000</c:v>
                </c:pt>
                <c:pt idx="27329">
                  <c:v>99000</c:v>
                </c:pt>
                <c:pt idx="27330">
                  <c:v>135000</c:v>
                </c:pt>
                <c:pt idx="27331">
                  <c:v>157500</c:v>
                </c:pt>
                <c:pt idx="27332">
                  <c:v>225000</c:v>
                </c:pt>
                <c:pt idx="27333">
                  <c:v>112500</c:v>
                </c:pt>
                <c:pt idx="27334">
                  <c:v>193500</c:v>
                </c:pt>
                <c:pt idx="27335">
                  <c:v>67500</c:v>
                </c:pt>
                <c:pt idx="27336">
                  <c:v>157500</c:v>
                </c:pt>
                <c:pt idx="27337">
                  <c:v>247500</c:v>
                </c:pt>
                <c:pt idx="27338">
                  <c:v>270000</c:v>
                </c:pt>
                <c:pt idx="27339">
                  <c:v>67500</c:v>
                </c:pt>
                <c:pt idx="27340">
                  <c:v>67500</c:v>
                </c:pt>
                <c:pt idx="27341">
                  <c:v>112500</c:v>
                </c:pt>
                <c:pt idx="27342">
                  <c:v>157500</c:v>
                </c:pt>
                <c:pt idx="27343">
                  <c:v>40500</c:v>
                </c:pt>
                <c:pt idx="27344">
                  <c:v>90000</c:v>
                </c:pt>
                <c:pt idx="27345">
                  <c:v>47250</c:v>
                </c:pt>
                <c:pt idx="27346">
                  <c:v>49500</c:v>
                </c:pt>
                <c:pt idx="27347">
                  <c:v>54000</c:v>
                </c:pt>
                <c:pt idx="27348">
                  <c:v>126000</c:v>
                </c:pt>
                <c:pt idx="27349">
                  <c:v>112500</c:v>
                </c:pt>
                <c:pt idx="27350">
                  <c:v>90000</c:v>
                </c:pt>
                <c:pt idx="27351">
                  <c:v>270000</c:v>
                </c:pt>
                <c:pt idx="27352">
                  <c:v>130500</c:v>
                </c:pt>
                <c:pt idx="27353">
                  <c:v>112500</c:v>
                </c:pt>
                <c:pt idx="27354">
                  <c:v>2250000</c:v>
                </c:pt>
                <c:pt idx="27355">
                  <c:v>90000</c:v>
                </c:pt>
                <c:pt idx="27356">
                  <c:v>67500</c:v>
                </c:pt>
                <c:pt idx="27357">
                  <c:v>135000</c:v>
                </c:pt>
                <c:pt idx="27358">
                  <c:v>112500</c:v>
                </c:pt>
                <c:pt idx="27359">
                  <c:v>90000</c:v>
                </c:pt>
                <c:pt idx="27360">
                  <c:v>225000</c:v>
                </c:pt>
                <c:pt idx="27361">
                  <c:v>112500</c:v>
                </c:pt>
                <c:pt idx="27362">
                  <c:v>135000</c:v>
                </c:pt>
                <c:pt idx="27363">
                  <c:v>67500</c:v>
                </c:pt>
                <c:pt idx="27364">
                  <c:v>81000</c:v>
                </c:pt>
                <c:pt idx="27365">
                  <c:v>225000</c:v>
                </c:pt>
                <c:pt idx="27366">
                  <c:v>427500</c:v>
                </c:pt>
                <c:pt idx="27367">
                  <c:v>180000</c:v>
                </c:pt>
                <c:pt idx="27368">
                  <c:v>247500</c:v>
                </c:pt>
                <c:pt idx="27369">
                  <c:v>103500</c:v>
                </c:pt>
                <c:pt idx="27370">
                  <c:v>135000</c:v>
                </c:pt>
                <c:pt idx="27371">
                  <c:v>225000</c:v>
                </c:pt>
                <c:pt idx="27372">
                  <c:v>202500</c:v>
                </c:pt>
                <c:pt idx="27373">
                  <c:v>315000</c:v>
                </c:pt>
                <c:pt idx="27374">
                  <c:v>90000</c:v>
                </c:pt>
                <c:pt idx="27375">
                  <c:v>144000</c:v>
                </c:pt>
                <c:pt idx="27376">
                  <c:v>157500</c:v>
                </c:pt>
                <c:pt idx="27377">
                  <c:v>202500</c:v>
                </c:pt>
                <c:pt idx="27378">
                  <c:v>139500</c:v>
                </c:pt>
                <c:pt idx="27379">
                  <c:v>180000</c:v>
                </c:pt>
                <c:pt idx="27380">
                  <c:v>157500</c:v>
                </c:pt>
                <c:pt idx="27381">
                  <c:v>112500</c:v>
                </c:pt>
                <c:pt idx="27382">
                  <c:v>225000</c:v>
                </c:pt>
                <c:pt idx="27383">
                  <c:v>112500</c:v>
                </c:pt>
                <c:pt idx="27384">
                  <c:v>157500</c:v>
                </c:pt>
                <c:pt idx="27385">
                  <c:v>121500</c:v>
                </c:pt>
                <c:pt idx="27386">
                  <c:v>81000</c:v>
                </c:pt>
                <c:pt idx="27387">
                  <c:v>135000</c:v>
                </c:pt>
                <c:pt idx="27388">
                  <c:v>90000</c:v>
                </c:pt>
                <c:pt idx="27389">
                  <c:v>148500</c:v>
                </c:pt>
                <c:pt idx="27390">
                  <c:v>112500</c:v>
                </c:pt>
                <c:pt idx="27391">
                  <c:v>112500</c:v>
                </c:pt>
                <c:pt idx="27392">
                  <c:v>90000</c:v>
                </c:pt>
                <c:pt idx="27393">
                  <c:v>162000</c:v>
                </c:pt>
                <c:pt idx="27394">
                  <c:v>225000</c:v>
                </c:pt>
                <c:pt idx="27395">
                  <c:v>112500</c:v>
                </c:pt>
                <c:pt idx="27396">
                  <c:v>112500</c:v>
                </c:pt>
                <c:pt idx="27397">
                  <c:v>157500</c:v>
                </c:pt>
                <c:pt idx="27398">
                  <c:v>135000</c:v>
                </c:pt>
                <c:pt idx="27399">
                  <c:v>157500</c:v>
                </c:pt>
                <c:pt idx="27400">
                  <c:v>180000</c:v>
                </c:pt>
                <c:pt idx="27401">
                  <c:v>202500</c:v>
                </c:pt>
                <c:pt idx="27402">
                  <c:v>135000</c:v>
                </c:pt>
                <c:pt idx="27403">
                  <c:v>450000</c:v>
                </c:pt>
                <c:pt idx="27404">
                  <c:v>270000</c:v>
                </c:pt>
                <c:pt idx="27405">
                  <c:v>202500</c:v>
                </c:pt>
                <c:pt idx="27406">
                  <c:v>202500</c:v>
                </c:pt>
                <c:pt idx="27407">
                  <c:v>112500</c:v>
                </c:pt>
                <c:pt idx="27408">
                  <c:v>180000</c:v>
                </c:pt>
                <c:pt idx="27409">
                  <c:v>225000</c:v>
                </c:pt>
                <c:pt idx="27410">
                  <c:v>360000</c:v>
                </c:pt>
                <c:pt idx="27411">
                  <c:v>171000</c:v>
                </c:pt>
                <c:pt idx="27412">
                  <c:v>135000</c:v>
                </c:pt>
                <c:pt idx="27413">
                  <c:v>108000</c:v>
                </c:pt>
                <c:pt idx="27414">
                  <c:v>90000</c:v>
                </c:pt>
                <c:pt idx="27415">
                  <c:v>83250</c:v>
                </c:pt>
                <c:pt idx="27416">
                  <c:v>292500</c:v>
                </c:pt>
                <c:pt idx="27417">
                  <c:v>90000</c:v>
                </c:pt>
                <c:pt idx="27418">
                  <c:v>112500</c:v>
                </c:pt>
                <c:pt idx="27419">
                  <c:v>135000</c:v>
                </c:pt>
                <c:pt idx="27420">
                  <c:v>720000</c:v>
                </c:pt>
                <c:pt idx="27421">
                  <c:v>135000</c:v>
                </c:pt>
                <c:pt idx="27422">
                  <c:v>90000</c:v>
                </c:pt>
                <c:pt idx="27423">
                  <c:v>135000</c:v>
                </c:pt>
                <c:pt idx="27424">
                  <c:v>180000</c:v>
                </c:pt>
                <c:pt idx="27425">
                  <c:v>360000</c:v>
                </c:pt>
                <c:pt idx="27426">
                  <c:v>157500</c:v>
                </c:pt>
                <c:pt idx="27427">
                  <c:v>202500</c:v>
                </c:pt>
                <c:pt idx="27428">
                  <c:v>90000</c:v>
                </c:pt>
                <c:pt idx="27429">
                  <c:v>112500</c:v>
                </c:pt>
                <c:pt idx="27430">
                  <c:v>112500</c:v>
                </c:pt>
                <c:pt idx="27431">
                  <c:v>225000</c:v>
                </c:pt>
                <c:pt idx="27432">
                  <c:v>157500</c:v>
                </c:pt>
                <c:pt idx="27433">
                  <c:v>166500</c:v>
                </c:pt>
                <c:pt idx="27434">
                  <c:v>315000</c:v>
                </c:pt>
                <c:pt idx="27435">
                  <c:v>135000</c:v>
                </c:pt>
                <c:pt idx="27436">
                  <c:v>360000</c:v>
                </c:pt>
                <c:pt idx="27437">
                  <c:v>76500</c:v>
                </c:pt>
                <c:pt idx="27438">
                  <c:v>157500</c:v>
                </c:pt>
                <c:pt idx="27439">
                  <c:v>135000</c:v>
                </c:pt>
                <c:pt idx="27440">
                  <c:v>81000</c:v>
                </c:pt>
                <c:pt idx="27441">
                  <c:v>166500</c:v>
                </c:pt>
                <c:pt idx="27442">
                  <c:v>112500</c:v>
                </c:pt>
                <c:pt idx="27443">
                  <c:v>157500</c:v>
                </c:pt>
                <c:pt idx="27444">
                  <c:v>112500</c:v>
                </c:pt>
                <c:pt idx="27445">
                  <c:v>157500</c:v>
                </c:pt>
                <c:pt idx="27446">
                  <c:v>135000</c:v>
                </c:pt>
                <c:pt idx="27447">
                  <c:v>153000</c:v>
                </c:pt>
                <c:pt idx="27448">
                  <c:v>72000</c:v>
                </c:pt>
                <c:pt idx="27449">
                  <c:v>135000</c:v>
                </c:pt>
                <c:pt idx="27450">
                  <c:v>81000</c:v>
                </c:pt>
                <c:pt idx="27451">
                  <c:v>180000</c:v>
                </c:pt>
                <c:pt idx="27452">
                  <c:v>46800</c:v>
                </c:pt>
                <c:pt idx="27453">
                  <c:v>90000</c:v>
                </c:pt>
                <c:pt idx="27454">
                  <c:v>135000</c:v>
                </c:pt>
                <c:pt idx="27455">
                  <c:v>112500</c:v>
                </c:pt>
                <c:pt idx="27456">
                  <c:v>270000</c:v>
                </c:pt>
                <c:pt idx="27457">
                  <c:v>216000</c:v>
                </c:pt>
                <c:pt idx="27458">
                  <c:v>121500</c:v>
                </c:pt>
                <c:pt idx="27459">
                  <c:v>225000</c:v>
                </c:pt>
                <c:pt idx="27460">
                  <c:v>135000</c:v>
                </c:pt>
                <c:pt idx="27461">
                  <c:v>112500</c:v>
                </c:pt>
                <c:pt idx="27462">
                  <c:v>135000</c:v>
                </c:pt>
                <c:pt idx="27463">
                  <c:v>247500</c:v>
                </c:pt>
                <c:pt idx="27464">
                  <c:v>225000</c:v>
                </c:pt>
                <c:pt idx="27465">
                  <c:v>184500</c:v>
                </c:pt>
                <c:pt idx="27466">
                  <c:v>112500</c:v>
                </c:pt>
                <c:pt idx="27467">
                  <c:v>360000</c:v>
                </c:pt>
                <c:pt idx="27468">
                  <c:v>315000</c:v>
                </c:pt>
                <c:pt idx="27469">
                  <c:v>202500</c:v>
                </c:pt>
                <c:pt idx="27470">
                  <c:v>99000</c:v>
                </c:pt>
                <c:pt idx="27471">
                  <c:v>135000</c:v>
                </c:pt>
                <c:pt idx="27472">
                  <c:v>157500</c:v>
                </c:pt>
                <c:pt idx="27473">
                  <c:v>126000</c:v>
                </c:pt>
                <c:pt idx="27474">
                  <c:v>225000</c:v>
                </c:pt>
                <c:pt idx="27475">
                  <c:v>180000</c:v>
                </c:pt>
                <c:pt idx="27476">
                  <c:v>135000</c:v>
                </c:pt>
                <c:pt idx="27477">
                  <c:v>90000</c:v>
                </c:pt>
                <c:pt idx="27478">
                  <c:v>202500</c:v>
                </c:pt>
                <c:pt idx="27479">
                  <c:v>405000</c:v>
                </c:pt>
                <c:pt idx="27480">
                  <c:v>157500</c:v>
                </c:pt>
                <c:pt idx="27481">
                  <c:v>405000</c:v>
                </c:pt>
                <c:pt idx="27482">
                  <c:v>270000</c:v>
                </c:pt>
                <c:pt idx="27483">
                  <c:v>225000</c:v>
                </c:pt>
                <c:pt idx="27484">
                  <c:v>40500</c:v>
                </c:pt>
                <c:pt idx="27485">
                  <c:v>135000</c:v>
                </c:pt>
                <c:pt idx="27486">
                  <c:v>360000</c:v>
                </c:pt>
                <c:pt idx="27487">
                  <c:v>202500</c:v>
                </c:pt>
                <c:pt idx="27488">
                  <c:v>225000</c:v>
                </c:pt>
                <c:pt idx="27489">
                  <c:v>112500</c:v>
                </c:pt>
                <c:pt idx="27490">
                  <c:v>166500</c:v>
                </c:pt>
                <c:pt idx="27491">
                  <c:v>67500</c:v>
                </c:pt>
                <c:pt idx="27492">
                  <c:v>99000</c:v>
                </c:pt>
                <c:pt idx="27493">
                  <c:v>112500</c:v>
                </c:pt>
                <c:pt idx="27494">
                  <c:v>180000</c:v>
                </c:pt>
                <c:pt idx="27495">
                  <c:v>180000</c:v>
                </c:pt>
                <c:pt idx="27496">
                  <c:v>396000</c:v>
                </c:pt>
                <c:pt idx="27497">
                  <c:v>180000</c:v>
                </c:pt>
                <c:pt idx="27498">
                  <c:v>126000</c:v>
                </c:pt>
                <c:pt idx="27499">
                  <c:v>180000</c:v>
                </c:pt>
                <c:pt idx="27500">
                  <c:v>135000</c:v>
                </c:pt>
                <c:pt idx="27501">
                  <c:v>144000</c:v>
                </c:pt>
                <c:pt idx="27502">
                  <c:v>315000</c:v>
                </c:pt>
                <c:pt idx="27503">
                  <c:v>157500</c:v>
                </c:pt>
                <c:pt idx="27504">
                  <c:v>135000</c:v>
                </c:pt>
                <c:pt idx="27505">
                  <c:v>157500</c:v>
                </c:pt>
                <c:pt idx="27506">
                  <c:v>225000</c:v>
                </c:pt>
                <c:pt idx="27507">
                  <c:v>112500</c:v>
                </c:pt>
                <c:pt idx="27508">
                  <c:v>135000</c:v>
                </c:pt>
                <c:pt idx="27509">
                  <c:v>81000</c:v>
                </c:pt>
                <c:pt idx="27510">
                  <c:v>144000</c:v>
                </c:pt>
                <c:pt idx="27511">
                  <c:v>292500</c:v>
                </c:pt>
                <c:pt idx="27512">
                  <c:v>121500</c:v>
                </c:pt>
                <c:pt idx="27513">
                  <c:v>135000</c:v>
                </c:pt>
                <c:pt idx="27514">
                  <c:v>135000</c:v>
                </c:pt>
                <c:pt idx="27515">
                  <c:v>112500</c:v>
                </c:pt>
                <c:pt idx="27516">
                  <c:v>135000</c:v>
                </c:pt>
                <c:pt idx="27517">
                  <c:v>225000</c:v>
                </c:pt>
                <c:pt idx="27518">
                  <c:v>202500</c:v>
                </c:pt>
                <c:pt idx="27519">
                  <c:v>135000</c:v>
                </c:pt>
                <c:pt idx="27520">
                  <c:v>157500</c:v>
                </c:pt>
                <c:pt idx="27521">
                  <c:v>112500</c:v>
                </c:pt>
                <c:pt idx="27522">
                  <c:v>82575</c:v>
                </c:pt>
                <c:pt idx="27523">
                  <c:v>112500</c:v>
                </c:pt>
                <c:pt idx="27524">
                  <c:v>135000</c:v>
                </c:pt>
                <c:pt idx="27525">
                  <c:v>189000</c:v>
                </c:pt>
                <c:pt idx="27526">
                  <c:v>90000</c:v>
                </c:pt>
                <c:pt idx="27527">
                  <c:v>180000</c:v>
                </c:pt>
                <c:pt idx="27528">
                  <c:v>189000</c:v>
                </c:pt>
                <c:pt idx="27529">
                  <c:v>315000</c:v>
                </c:pt>
                <c:pt idx="27530">
                  <c:v>112500</c:v>
                </c:pt>
                <c:pt idx="27531">
                  <c:v>123750</c:v>
                </c:pt>
                <c:pt idx="27532">
                  <c:v>67500</c:v>
                </c:pt>
                <c:pt idx="27533">
                  <c:v>202500</c:v>
                </c:pt>
                <c:pt idx="27534">
                  <c:v>225000</c:v>
                </c:pt>
                <c:pt idx="27535">
                  <c:v>157500</c:v>
                </c:pt>
                <c:pt idx="27536">
                  <c:v>90000</c:v>
                </c:pt>
                <c:pt idx="27537">
                  <c:v>135000</c:v>
                </c:pt>
                <c:pt idx="27538">
                  <c:v>135000</c:v>
                </c:pt>
                <c:pt idx="27539">
                  <c:v>225000</c:v>
                </c:pt>
                <c:pt idx="27540">
                  <c:v>126000</c:v>
                </c:pt>
                <c:pt idx="27541">
                  <c:v>135000</c:v>
                </c:pt>
                <c:pt idx="27542">
                  <c:v>225000</c:v>
                </c:pt>
                <c:pt idx="27543">
                  <c:v>157500</c:v>
                </c:pt>
                <c:pt idx="27544">
                  <c:v>225000</c:v>
                </c:pt>
                <c:pt idx="27545">
                  <c:v>67500</c:v>
                </c:pt>
                <c:pt idx="27546">
                  <c:v>157500</c:v>
                </c:pt>
                <c:pt idx="27547">
                  <c:v>67500</c:v>
                </c:pt>
                <c:pt idx="27548">
                  <c:v>135000</c:v>
                </c:pt>
                <c:pt idx="27549">
                  <c:v>135000</c:v>
                </c:pt>
                <c:pt idx="27550">
                  <c:v>45000</c:v>
                </c:pt>
                <c:pt idx="27551">
                  <c:v>207000</c:v>
                </c:pt>
                <c:pt idx="27552">
                  <c:v>247500</c:v>
                </c:pt>
                <c:pt idx="27553">
                  <c:v>112500</c:v>
                </c:pt>
                <c:pt idx="27554">
                  <c:v>135000</c:v>
                </c:pt>
                <c:pt idx="27555">
                  <c:v>180000</c:v>
                </c:pt>
                <c:pt idx="27556">
                  <c:v>40500</c:v>
                </c:pt>
                <c:pt idx="27557">
                  <c:v>180000</c:v>
                </c:pt>
                <c:pt idx="27558">
                  <c:v>270000</c:v>
                </c:pt>
                <c:pt idx="27559">
                  <c:v>157500</c:v>
                </c:pt>
                <c:pt idx="27560">
                  <c:v>135000</c:v>
                </c:pt>
                <c:pt idx="27561">
                  <c:v>112500</c:v>
                </c:pt>
                <c:pt idx="27562">
                  <c:v>225000</c:v>
                </c:pt>
                <c:pt idx="27563">
                  <c:v>112500</c:v>
                </c:pt>
                <c:pt idx="27564">
                  <c:v>225000</c:v>
                </c:pt>
                <c:pt idx="27565">
                  <c:v>135000</c:v>
                </c:pt>
                <c:pt idx="27566">
                  <c:v>135000</c:v>
                </c:pt>
                <c:pt idx="27567">
                  <c:v>180000</c:v>
                </c:pt>
                <c:pt idx="27568">
                  <c:v>135000</c:v>
                </c:pt>
                <c:pt idx="27569">
                  <c:v>112500</c:v>
                </c:pt>
                <c:pt idx="27570">
                  <c:v>63000</c:v>
                </c:pt>
                <c:pt idx="27571">
                  <c:v>223200</c:v>
                </c:pt>
                <c:pt idx="27572">
                  <c:v>135000</c:v>
                </c:pt>
                <c:pt idx="27573">
                  <c:v>175500</c:v>
                </c:pt>
                <c:pt idx="27574">
                  <c:v>157500</c:v>
                </c:pt>
                <c:pt idx="27575">
                  <c:v>76500</c:v>
                </c:pt>
                <c:pt idx="27576">
                  <c:v>157500</c:v>
                </c:pt>
                <c:pt idx="27577">
                  <c:v>112500</c:v>
                </c:pt>
                <c:pt idx="27578">
                  <c:v>90000</c:v>
                </c:pt>
                <c:pt idx="27579">
                  <c:v>112500</c:v>
                </c:pt>
                <c:pt idx="27580">
                  <c:v>238500</c:v>
                </c:pt>
                <c:pt idx="27581">
                  <c:v>261000</c:v>
                </c:pt>
                <c:pt idx="27582">
                  <c:v>112500</c:v>
                </c:pt>
                <c:pt idx="27583">
                  <c:v>135000</c:v>
                </c:pt>
                <c:pt idx="27584">
                  <c:v>202500</c:v>
                </c:pt>
                <c:pt idx="27585">
                  <c:v>90000</c:v>
                </c:pt>
                <c:pt idx="27586">
                  <c:v>135000</c:v>
                </c:pt>
                <c:pt idx="27587">
                  <c:v>112500</c:v>
                </c:pt>
                <c:pt idx="27588">
                  <c:v>180000</c:v>
                </c:pt>
                <c:pt idx="27589">
                  <c:v>67500</c:v>
                </c:pt>
                <c:pt idx="27590">
                  <c:v>90000</c:v>
                </c:pt>
                <c:pt idx="27591">
                  <c:v>315000</c:v>
                </c:pt>
                <c:pt idx="27592">
                  <c:v>202500</c:v>
                </c:pt>
                <c:pt idx="27593">
                  <c:v>225000</c:v>
                </c:pt>
                <c:pt idx="27594">
                  <c:v>135000</c:v>
                </c:pt>
                <c:pt idx="27595">
                  <c:v>99000</c:v>
                </c:pt>
                <c:pt idx="27596">
                  <c:v>99000</c:v>
                </c:pt>
                <c:pt idx="27597">
                  <c:v>67500</c:v>
                </c:pt>
                <c:pt idx="27598">
                  <c:v>211500</c:v>
                </c:pt>
                <c:pt idx="27599">
                  <c:v>270000</c:v>
                </c:pt>
                <c:pt idx="27600">
                  <c:v>112500</c:v>
                </c:pt>
                <c:pt idx="27601">
                  <c:v>293850</c:v>
                </c:pt>
                <c:pt idx="27602">
                  <c:v>90000</c:v>
                </c:pt>
                <c:pt idx="27603">
                  <c:v>360000</c:v>
                </c:pt>
                <c:pt idx="27604">
                  <c:v>90000</c:v>
                </c:pt>
                <c:pt idx="27605">
                  <c:v>180000</c:v>
                </c:pt>
                <c:pt idx="27606">
                  <c:v>202500</c:v>
                </c:pt>
                <c:pt idx="27607">
                  <c:v>130500</c:v>
                </c:pt>
                <c:pt idx="27608">
                  <c:v>112500</c:v>
                </c:pt>
                <c:pt idx="27609">
                  <c:v>405000</c:v>
                </c:pt>
                <c:pt idx="27610">
                  <c:v>90000</c:v>
                </c:pt>
                <c:pt idx="27611">
                  <c:v>202500</c:v>
                </c:pt>
                <c:pt idx="27612">
                  <c:v>153000</c:v>
                </c:pt>
                <c:pt idx="27613">
                  <c:v>157500</c:v>
                </c:pt>
                <c:pt idx="27614">
                  <c:v>135000</c:v>
                </c:pt>
                <c:pt idx="27615">
                  <c:v>112500</c:v>
                </c:pt>
                <c:pt idx="27616">
                  <c:v>144000</c:v>
                </c:pt>
                <c:pt idx="27617">
                  <c:v>157500</c:v>
                </c:pt>
                <c:pt idx="27618">
                  <c:v>202500</c:v>
                </c:pt>
                <c:pt idx="27619">
                  <c:v>63000</c:v>
                </c:pt>
                <c:pt idx="27620">
                  <c:v>157500</c:v>
                </c:pt>
                <c:pt idx="27621">
                  <c:v>72000</c:v>
                </c:pt>
                <c:pt idx="27622">
                  <c:v>135000</c:v>
                </c:pt>
                <c:pt idx="27623">
                  <c:v>103500</c:v>
                </c:pt>
                <c:pt idx="27624">
                  <c:v>112500</c:v>
                </c:pt>
                <c:pt idx="27625">
                  <c:v>112500</c:v>
                </c:pt>
                <c:pt idx="27626">
                  <c:v>112500</c:v>
                </c:pt>
                <c:pt idx="27627">
                  <c:v>137250</c:v>
                </c:pt>
                <c:pt idx="27628">
                  <c:v>180000</c:v>
                </c:pt>
                <c:pt idx="27629">
                  <c:v>126000</c:v>
                </c:pt>
                <c:pt idx="27630">
                  <c:v>135000</c:v>
                </c:pt>
                <c:pt idx="27631">
                  <c:v>180000</c:v>
                </c:pt>
                <c:pt idx="27632">
                  <c:v>180000</c:v>
                </c:pt>
                <c:pt idx="27633">
                  <c:v>180000</c:v>
                </c:pt>
                <c:pt idx="27634">
                  <c:v>112500</c:v>
                </c:pt>
                <c:pt idx="27635">
                  <c:v>112500</c:v>
                </c:pt>
                <c:pt idx="27636">
                  <c:v>135000</c:v>
                </c:pt>
                <c:pt idx="27637">
                  <c:v>126000</c:v>
                </c:pt>
                <c:pt idx="27638">
                  <c:v>157500</c:v>
                </c:pt>
                <c:pt idx="27639">
                  <c:v>225000</c:v>
                </c:pt>
                <c:pt idx="27640">
                  <c:v>135000</c:v>
                </c:pt>
                <c:pt idx="27641">
                  <c:v>126000</c:v>
                </c:pt>
                <c:pt idx="27642">
                  <c:v>58500</c:v>
                </c:pt>
                <c:pt idx="27643">
                  <c:v>135000</c:v>
                </c:pt>
                <c:pt idx="27644">
                  <c:v>180000</c:v>
                </c:pt>
                <c:pt idx="27645">
                  <c:v>112500</c:v>
                </c:pt>
                <c:pt idx="27646">
                  <c:v>135000</c:v>
                </c:pt>
                <c:pt idx="27647">
                  <c:v>292500</c:v>
                </c:pt>
                <c:pt idx="27648">
                  <c:v>112500</c:v>
                </c:pt>
                <c:pt idx="27649">
                  <c:v>166500</c:v>
                </c:pt>
                <c:pt idx="27650">
                  <c:v>135000</c:v>
                </c:pt>
                <c:pt idx="27651">
                  <c:v>112500</c:v>
                </c:pt>
                <c:pt idx="27652">
                  <c:v>225000</c:v>
                </c:pt>
                <c:pt idx="27653">
                  <c:v>292500</c:v>
                </c:pt>
                <c:pt idx="27654">
                  <c:v>58500</c:v>
                </c:pt>
                <c:pt idx="27655">
                  <c:v>135000</c:v>
                </c:pt>
                <c:pt idx="27656">
                  <c:v>225000</c:v>
                </c:pt>
                <c:pt idx="27657">
                  <c:v>225000</c:v>
                </c:pt>
                <c:pt idx="27658">
                  <c:v>90000</c:v>
                </c:pt>
                <c:pt idx="27659">
                  <c:v>99000</c:v>
                </c:pt>
                <c:pt idx="27660">
                  <c:v>175500</c:v>
                </c:pt>
                <c:pt idx="27661">
                  <c:v>103500</c:v>
                </c:pt>
                <c:pt idx="27662">
                  <c:v>585000</c:v>
                </c:pt>
                <c:pt idx="27663">
                  <c:v>225000</c:v>
                </c:pt>
                <c:pt idx="27664">
                  <c:v>202500</c:v>
                </c:pt>
                <c:pt idx="27665">
                  <c:v>225000</c:v>
                </c:pt>
                <c:pt idx="27666">
                  <c:v>67500</c:v>
                </c:pt>
                <c:pt idx="27667">
                  <c:v>112500</c:v>
                </c:pt>
                <c:pt idx="27668">
                  <c:v>135000</c:v>
                </c:pt>
                <c:pt idx="27669">
                  <c:v>112500</c:v>
                </c:pt>
                <c:pt idx="27670">
                  <c:v>76500</c:v>
                </c:pt>
                <c:pt idx="27671">
                  <c:v>112500</c:v>
                </c:pt>
                <c:pt idx="27672">
                  <c:v>45450</c:v>
                </c:pt>
                <c:pt idx="27673">
                  <c:v>112500</c:v>
                </c:pt>
                <c:pt idx="27674">
                  <c:v>171000</c:v>
                </c:pt>
                <c:pt idx="27675">
                  <c:v>202500</c:v>
                </c:pt>
                <c:pt idx="27676">
                  <c:v>112500</c:v>
                </c:pt>
                <c:pt idx="27677">
                  <c:v>58500</c:v>
                </c:pt>
                <c:pt idx="27678">
                  <c:v>180000</c:v>
                </c:pt>
                <c:pt idx="27679">
                  <c:v>90000</c:v>
                </c:pt>
                <c:pt idx="27680">
                  <c:v>382500</c:v>
                </c:pt>
                <c:pt idx="27681">
                  <c:v>85500</c:v>
                </c:pt>
                <c:pt idx="27682">
                  <c:v>157500</c:v>
                </c:pt>
                <c:pt idx="27683">
                  <c:v>180000</c:v>
                </c:pt>
                <c:pt idx="27684">
                  <c:v>112500</c:v>
                </c:pt>
                <c:pt idx="27685">
                  <c:v>180000</c:v>
                </c:pt>
                <c:pt idx="27686">
                  <c:v>180000</c:v>
                </c:pt>
                <c:pt idx="27687">
                  <c:v>157500</c:v>
                </c:pt>
                <c:pt idx="27688">
                  <c:v>135000</c:v>
                </c:pt>
                <c:pt idx="27689">
                  <c:v>135000</c:v>
                </c:pt>
                <c:pt idx="27690">
                  <c:v>112500</c:v>
                </c:pt>
                <c:pt idx="27691">
                  <c:v>270000</c:v>
                </c:pt>
                <c:pt idx="27692">
                  <c:v>270000</c:v>
                </c:pt>
                <c:pt idx="27693">
                  <c:v>270000</c:v>
                </c:pt>
                <c:pt idx="27694">
                  <c:v>193500</c:v>
                </c:pt>
                <c:pt idx="27695">
                  <c:v>135000</c:v>
                </c:pt>
                <c:pt idx="27696">
                  <c:v>67500</c:v>
                </c:pt>
                <c:pt idx="27697">
                  <c:v>135000</c:v>
                </c:pt>
                <c:pt idx="27698">
                  <c:v>270000</c:v>
                </c:pt>
                <c:pt idx="27699">
                  <c:v>202500</c:v>
                </c:pt>
                <c:pt idx="27700">
                  <c:v>112500</c:v>
                </c:pt>
                <c:pt idx="27701">
                  <c:v>67500</c:v>
                </c:pt>
                <c:pt idx="27702">
                  <c:v>360000</c:v>
                </c:pt>
                <c:pt idx="27703">
                  <c:v>135000</c:v>
                </c:pt>
                <c:pt idx="27704">
                  <c:v>252000</c:v>
                </c:pt>
                <c:pt idx="27705">
                  <c:v>180000</c:v>
                </c:pt>
                <c:pt idx="27706">
                  <c:v>171000</c:v>
                </c:pt>
                <c:pt idx="27707">
                  <c:v>121500</c:v>
                </c:pt>
                <c:pt idx="27708">
                  <c:v>90000</c:v>
                </c:pt>
                <c:pt idx="27709">
                  <c:v>90000</c:v>
                </c:pt>
                <c:pt idx="27710">
                  <c:v>171000</c:v>
                </c:pt>
                <c:pt idx="27711">
                  <c:v>243000</c:v>
                </c:pt>
                <c:pt idx="27712">
                  <c:v>247500</c:v>
                </c:pt>
                <c:pt idx="27713">
                  <c:v>180000</c:v>
                </c:pt>
                <c:pt idx="27714">
                  <c:v>90000</c:v>
                </c:pt>
                <c:pt idx="27715">
                  <c:v>76500</c:v>
                </c:pt>
                <c:pt idx="27716">
                  <c:v>103500</c:v>
                </c:pt>
                <c:pt idx="27717">
                  <c:v>157500</c:v>
                </c:pt>
                <c:pt idx="27718">
                  <c:v>202500</c:v>
                </c:pt>
                <c:pt idx="27719">
                  <c:v>90000</c:v>
                </c:pt>
                <c:pt idx="27720">
                  <c:v>90000</c:v>
                </c:pt>
                <c:pt idx="27721">
                  <c:v>67500</c:v>
                </c:pt>
                <c:pt idx="27722">
                  <c:v>157500</c:v>
                </c:pt>
                <c:pt idx="27723">
                  <c:v>63000</c:v>
                </c:pt>
                <c:pt idx="27724">
                  <c:v>180000</c:v>
                </c:pt>
                <c:pt idx="27725">
                  <c:v>144000</c:v>
                </c:pt>
                <c:pt idx="27726">
                  <c:v>112500</c:v>
                </c:pt>
                <c:pt idx="27727">
                  <c:v>189000</c:v>
                </c:pt>
                <c:pt idx="27728">
                  <c:v>292500</c:v>
                </c:pt>
                <c:pt idx="27729">
                  <c:v>180000</c:v>
                </c:pt>
                <c:pt idx="27730">
                  <c:v>135000</c:v>
                </c:pt>
                <c:pt idx="27731">
                  <c:v>166500</c:v>
                </c:pt>
                <c:pt idx="27732">
                  <c:v>90000</c:v>
                </c:pt>
                <c:pt idx="27733">
                  <c:v>90000</c:v>
                </c:pt>
                <c:pt idx="27734">
                  <c:v>360000</c:v>
                </c:pt>
                <c:pt idx="27735">
                  <c:v>180000</c:v>
                </c:pt>
                <c:pt idx="27736">
                  <c:v>112500</c:v>
                </c:pt>
                <c:pt idx="27737">
                  <c:v>225000</c:v>
                </c:pt>
                <c:pt idx="27738">
                  <c:v>112500</c:v>
                </c:pt>
                <c:pt idx="27739">
                  <c:v>292500</c:v>
                </c:pt>
                <c:pt idx="27740">
                  <c:v>112500</c:v>
                </c:pt>
                <c:pt idx="27741">
                  <c:v>67500</c:v>
                </c:pt>
                <c:pt idx="27742">
                  <c:v>90000</c:v>
                </c:pt>
                <c:pt idx="27743">
                  <c:v>225000</c:v>
                </c:pt>
                <c:pt idx="27744">
                  <c:v>121500</c:v>
                </c:pt>
                <c:pt idx="27745">
                  <c:v>81000</c:v>
                </c:pt>
                <c:pt idx="27746">
                  <c:v>112500</c:v>
                </c:pt>
                <c:pt idx="27747">
                  <c:v>270000</c:v>
                </c:pt>
                <c:pt idx="27748">
                  <c:v>67500</c:v>
                </c:pt>
                <c:pt idx="27749">
                  <c:v>225000</c:v>
                </c:pt>
                <c:pt idx="27750">
                  <c:v>184500</c:v>
                </c:pt>
                <c:pt idx="27751">
                  <c:v>225000</c:v>
                </c:pt>
                <c:pt idx="27752">
                  <c:v>112500</c:v>
                </c:pt>
                <c:pt idx="27753">
                  <c:v>112500</c:v>
                </c:pt>
                <c:pt idx="27754">
                  <c:v>90000</c:v>
                </c:pt>
                <c:pt idx="27755">
                  <c:v>180000</c:v>
                </c:pt>
                <c:pt idx="27756">
                  <c:v>135000</c:v>
                </c:pt>
                <c:pt idx="27757">
                  <c:v>243000</c:v>
                </c:pt>
                <c:pt idx="27758">
                  <c:v>157500</c:v>
                </c:pt>
                <c:pt idx="27759">
                  <c:v>315000</c:v>
                </c:pt>
                <c:pt idx="27760">
                  <c:v>225000</c:v>
                </c:pt>
                <c:pt idx="27761">
                  <c:v>67500</c:v>
                </c:pt>
                <c:pt idx="27762">
                  <c:v>72000</c:v>
                </c:pt>
                <c:pt idx="27763">
                  <c:v>225000</c:v>
                </c:pt>
                <c:pt idx="27764">
                  <c:v>135000</c:v>
                </c:pt>
                <c:pt idx="27765">
                  <c:v>630000</c:v>
                </c:pt>
                <c:pt idx="27766">
                  <c:v>216000</c:v>
                </c:pt>
                <c:pt idx="27767">
                  <c:v>157500</c:v>
                </c:pt>
                <c:pt idx="27768">
                  <c:v>171000</c:v>
                </c:pt>
                <c:pt idx="27769">
                  <c:v>207000</c:v>
                </c:pt>
                <c:pt idx="27770">
                  <c:v>157500</c:v>
                </c:pt>
                <c:pt idx="27771">
                  <c:v>112500</c:v>
                </c:pt>
                <c:pt idx="27772">
                  <c:v>135000</c:v>
                </c:pt>
                <c:pt idx="27773">
                  <c:v>112500</c:v>
                </c:pt>
                <c:pt idx="27774">
                  <c:v>270000</c:v>
                </c:pt>
                <c:pt idx="27775">
                  <c:v>90000</c:v>
                </c:pt>
                <c:pt idx="27776">
                  <c:v>225000</c:v>
                </c:pt>
                <c:pt idx="27777">
                  <c:v>112500</c:v>
                </c:pt>
                <c:pt idx="27778">
                  <c:v>180000</c:v>
                </c:pt>
                <c:pt idx="27779">
                  <c:v>180000</c:v>
                </c:pt>
                <c:pt idx="27780">
                  <c:v>135000</c:v>
                </c:pt>
                <c:pt idx="27781">
                  <c:v>202500</c:v>
                </c:pt>
                <c:pt idx="27782">
                  <c:v>135000</c:v>
                </c:pt>
                <c:pt idx="27783">
                  <c:v>180000</c:v>
                </c:pt>
                <c:pt idx="27784">
                  <c:v>67500</c:v>
                </c:pt>
                <c:pt idx="27785">
                  <c:v>220500</c:v>
                </c:pt>
                <c:pt idx="27786">
                  <c:v>202500</c:v>
                </c:pt>
                <c:pt idx="27787">
                  <c:v>166500</c:v>
                </c:pt>
                <c:pt idx="27788">
                  <c:v>117000</c:v>
                </c:pt>
                <c:pt idx="27789">
                  <c:v>391500</c:v>
                </c:pt>
                <c:pt idx="27790">
                  <c:v>157500</c:v>
                </c:pt>
                <c:pt idx="27791">
                  <c:v>112500</c:v>
                </c:pt>
                <c:pt idx="27792">
                  <c:v>112500</c:v>
                </c:pt>
                <c:pt idx="27793">
                  <c:v>360000</c:v>
                </c:pt>
                <c:pt idx="27794">
                  <c:v>202500</c:v>
                </c:pt>
                <c:pt idx="27795">
                  <c:v>135000</c:v>
                </c:pt>
                <c:pt idx="27796">
                  <c:v>202500</c:v>
                </c:pt>
                <c:pt idx="27797">
                  <c:v>135000</c:v>
                </c:pt>
                <c:pt idx="27798">
                  <c:v>157500</c:v>
                </c:pt>
                <c:pt idx="27799">
                  <c:v>180000</c:v>
                </c:pt>
                <c:pt idx="27800">
                  <c:v>135000</c:v>
                </c:pt>
                <c:pt idx="27801">
                  <c:v>157500</c:v>
                </c:pt>
                <c:pt idx="27802">
                  <c:v>202500</c:v>
                </c:pt>
                <c:pt idx="27803">
                  <c:v>157500</c:v>
                </c:pt>
                <c:pt idx="27804">
                  <c:v>85500</c:v>
                </c:pt>
                <c:pt idx="27805">
                  <c:v>180000</c:v>
                </c:pt>
                <c:pt idx="27806">
                  <c:v>202500</c:v>
                </c:pt>
                <c:pt idx="27807">
                  <c:v>189000</c:v>
                </c:pt>
                <c:pt idx="27808">
                  <c:v>225000</c:v>
                </c:pt>
                <c:pt idx="27809">
                  <c:v>202500</c:v>
                </c:pt>
                <c:pt idx="27810">
                  <c:v>157500</c:v>
                </c:pt>
                <c:pt idx="27811">
                  <c:v>112500</c:v>
                </c:pt>
                <c:pt idx="27812">
                  <c:v>90000</c:v>
                </c:pt>
                <c:pt idx="27813">
                  <c:v>81000</c:v>
                </c:pt>
                <c:pt idx="27814">
                  <c:v>81000</c:v>
                </c:pt>
                <c:pt idx="27815">
                  <c:v>247500</c:v>
                </c:pt>
                <c:pt idx="27816">
                  <c:v>45000</c:v>
                </c:pt>
                <c:pt idx="27817">
                  <c:v>135000</c:v>
                </c:pt>
                <c:pt idx="27818">
                  <c:v>76500</c:v>
                </c:pt>
                <c:pt idx="27819">
                  <c:v>180000</c:v>
                </c:pt>
                <c:pt idx="27820">
                  <c:v>135000</c:v>
                </c:pt>
                <c:pt idx="27821">
                  <c:v>180000</c:v>
                </c:pt>
                <c:pt idx="27822">
                  <c:v>270000</c:v>
                </c:pt>
                <c:pt idx="27823">
                  <c:v>157500</c:v>
                </c:pt>
                <c:pt idx="27824">
                  <c:v>225000</c:v>
                </c:pt>
                <c:pt idx="27825">
                  <c:v>112500</c:v>
                </c:pt>
                <c:pt idx="27826">
                  <c:v>153000</c:v>
                </c:pt>
                <c:pt idx="27827">
                  <c:v>180000</c:v>
                </c:pt>
                <c:pt idx="27828">
                  <c:v>261000</c:v>
                </c:pt>
                <c:pt idx="27829">
                  <c:v>540000</c:v>
                </c:pt>
                <c:pt idx="27830">
                  <c:v>67500</c:v>
                </c:pt>
                <c:pt idx="27831">
                  <c:v>67500</c:v>
                </c:pt>
                <c:pt idx="27832">
                  <c:v>135000</c:v>
                </c:pt>
                <c:pt idx="27833">
                  <c:v>315000</c:v>
                </c:pt>
                <c:pt idx="27834">
                  <c:v>225000</c:v>
                </c:pt>
                <c:pt idx="27835">
                  <c:v>94500</c:v>
                </c:pt>
                <c:pt idx="27836">
                  <c:v>94500</c:v>
                </c:pt>
                <c:pt idx="27837">
                  <c:v>112500</c:v>
                </c:pt>
                <c:pt idx="27838">
                  <c:v>81000</c:v>
                </c:pt>
                <c:pt idx="27839">
                  <c:v>225000</c:v>
                </c:pt>
                <c:pt idx="27840">
                  <c:v>144000</c:v>
                </c:pt>
                <c:pt idx="27841">
                  <c:v>180000</c:v>
                </c:pt>
                <c:pt idx="27842">
                  <c:v>148500</c:v>
                </c:pt>
                <c:pt idx="27843">
                  <c:v>112500</c:v>
                </c:pt>
                <c:pt idx="27844">
                  <c:v>126000</c:v>
                </c:pt>
                <c:pt idx="27845">
                  <c:v>162000</c:v>
                </c:pt>
                <c:pt idx="27846">
                  <c:v>54000</c:v>
                </c:pt>
                <c:pt idx="27847">
                  <c:v>135000</c:v>
                </c:pt>
                <c:pt idx="27848">
                  <c:v>270000</c:v>
                </c:pt>
                <c:pt idx="27849">
                  <c:v>225000</c:v>
                </c:pt>
                <c:pt idx="27850">
                  <c:v>225000</c:v>
                </c:pt>
                <c:pt idx="27851">
                  <c:v>186750</c:v>
                </c:pt>
                <c:pt idx="27852">
                  <c:v>45000</c:v>
                </c:pt>
                <c:pt idx="27853">
                  <c:v>157500</c:v>
                </c:pt>
                <c:pt idx="27854">
                  <c:v>157500</c:v>
                </c:pt>
                <c:pt idx="27855">
                  <c:v>319500</c:v>
                </c:pt>
                <c:pt idx="27856">
                  <c:v>315000</c:v>
                </c:pt>
                <c:pt idx="27857">
                  <c:v>189000</c:v>
                </c:pt>
                <c:pt idx="27858">
                  <c:v>90000</c:v>
                </c:pt>
                <c:pt idx="27859">
                  <c:v>202500</c:v>
                </c:pt>
                <c:pt idx="27860">
                  <c:v>166500</c:v>
                </c:pt>
                <c:pt idx="27861">
                  <c:v>90000</c:v>
                </c:pt>
                <c:pt idx="27862">
                  <c:v>247500</c:v>
                </c:pt>
                <c:pt idx="27863">
                  <c:v>135000</c:v>
                </c:pt>
                <c:pt idx="27864">
                  <c:v>130500</c:v>
                </c:pt>
                <c:pt idx="27865">
                  <c:v>54000</c:v>
                </c:pt>
                <c:pt idx="27866">
                  <c:v>225000</c:v>
                </c:pt>
                <c:pt idx="27867">
                  <c:v>220500</c:v>
                </c:pt>
                <c:pt idx="27868">
                  <c:v>247500</c:v>
                </c:pt>
                <c:pt idx="27869">
                  <c:v>135000</c:v>
                </c:pt>
                <c:pt idx="27870">
                  <c:v>202500</c:v>
                </c:pt>
                <c:pt idx="27871">
                  <c:v>315000</c:v>
                </c:pt>
                <c:pt idx="27872">
                  <c:v>202500</c:v>
                </c:pt>
                <c:pt idx="27873">
                  <c:v>121500</c:v>
                </c:pt>
                <c:pt idx="27874">
                  <c:v>90000</c:v>
                </c:pt>
                <c:pt idx="27875">
                  <c:v>180000</c:v>
                </c:pt>
                <c:pt idx="27876">
                  <c:v>288000</c:v>
                </c:pt>
                <c:pt idx="27877">
                  <c:v>225000</c:v>
                </c:pt>
                <c:pt idx="27878">
                  <c:v>247500</c:v>
                </c:pt>
                <c:pt idx="27879">
                  <c:v>39600</c:v>
                </c:pt>
                <c:pt idx="27880">
                  <c:v>171000</c:v>
                </c:pt>
                <c:pt idx="27881">
                  <c:v>72000</c:v>
                </c:pt>
                <c:pt idx="27882">
                  <c:v>180000</c:v>
                </c:pt>
                <c:pt idx="27883">
                  <c:v>90000</c:v>
                </c:pt>
                <c:pt idx="27884">
                  <c:v>112500</c:v>
                </c:pt>
                <c:pt idx="27885">
                  <c:v>157500</c:v>
                </c:pt>
                <c:pt idx="27886">
                  <c:v>315000</c:v>
                </c:pt>
                <c:pt idx="27887">
                  <c:v>270000</c:v>
                </c:pt>
                <c:pt idx="27888">
                  <c:v>157500</c:v>
                </c:pt>
                <c:pt idx="27889">
                  <c:v>112500</c:v>
                </c:pt>
                <c:pt idx="27890">
                  <c:v>90000</c:v>
                </c:pt>
                <c:pt idx="27891">
                  <c:v>92700</c:v>
                </c:pt>
                <c:pt idx="27892">
                  <c:v>202500</c:v>
                </c:pt>
                <c:pt idx="27893">
                  <c:v>225000</c:v>
                </c:pt>
                <c:pt idx="27894">
                  <c:v>112500</c:v>
                </c:pt>
                <c:pt idx="27895">
                  <c:v>270000</c:v>
                </c:pt>
                <c:pt idx="27896">
                  <c:v>54000</c:v>
                </c:pt>
                <c:pt idx="27897">
                  <c:v>157500</c:v>
                </c:pt>
                <c:pt idx="27898">
                  <c:v>193500</c:v>
                </c:pt>
                <c:pt idx="27899">
                  <c:v>303120</c:v>
                </c:pt>
                <c:pt idx="27900">
                  <c:v>270000</c:v>
                </c:pt>
                <c:pt idx="27901">
                  <c:v>86517</c:v>
                </c:pt>
                <c:pt idx="27902">
                  <c:v>45000</c:v>
                </c:pt>
                <c:pt idx="27903">
                  <c:v>135000</c:v>
                </c:pt>
                <c:pt idx="27904">
                  <c:v>126000</c:v>
                </c:pt>
                <c:pt idx="27905">
                  <c:v>315000</c:v>
                </c:pt>
                <c:pt idx="27906">
                  <c:v>180000</c:v>
                </c:pt>
                <c:pt idx="27907">
                  <c:v>117000</c:v>
                </c:pt>
                <c:pt idx="27908">
                  <c:v>180000</c:v>
                </c:pt>
                <c:pt idx="27909">
                  <c:v>315000</c:v>
                </c:pt>
                <c:pt idx="27910">
                  <c:v>270000</c:v>
                </c:pt>
                <c:pt idx="27911">
                  <c:v>67500</c:v>
                </c:pt>
                <c:pt idx="27912">
                  <c:v>157500</c:v>
                </c:pt>
                <c:pt idx="27913">
                  <c:v>135000</c:v>
                </c:pt>
                <c:pt idx="27914">
                  <c:v>247500</c:v>
                </c:pt>
                <c:pt idx="27915">
                  <c:v>71100</c:v>
                </c:pt>
                <c:pt idx="27916">
                  <c:v>180000</c:v>
                </c:pt>
                <c:pt idx="27917">
                  <c:v>450000</c:v>
                </c:pt>
                <c:pt idx="27918">
                  <c:v>126000</c:v>
                </c:pt>
                <c:pt idx="27919">
                  <c:v>157500</c:v>
                </c:pt>
                <c:pt idx="27920">
                  <c:v>81000</c:v>
                </c:pt>
                <c:pt idx="27921">
                  <c:v>180000</c:v>
                </c:pt>
                <c:pt idx="27922">
                  <c:v>117000</c:v>
                </c:pt>
                <c:pt idx="27923">
                  <c:v>135000</c:v>
                </c:pt>
                <c:pt idx="27924">
                  <c:v>148500</c:v>
                </c:pt>
                <c:pt idx="27925">
                  <c:v>157500</c:v>
                </c:pt>
                <c:pt idx="27926">
                  <c:v>157500</c:v>
                </c:pt>
                <c:pt idx="27927">
                  <c:v>157500</c:v>
                </c:pt>
                <c:pt idx="27928">
                  <c:v>180000</c:v>
                </c:pt>
                <c:pt idx="27929">
                  <c:v>197973</c:v>
                </c:pt>
                <c:pt idx="27930">
                  <c:v>180000</c:v>
                </c:pt>
                <c:pt idx="27931">
                  <c:v>270000</c:v>
                </c:pt>
                <c:pt idx="27932">
                  <c:v>90000</c:v>
                </c:pt>
                <c:pt idx="27933">
                  <c:v>247500</c:v>
                </c:pt>
                <c:pt idx="27934">
                  <c:v>135000</c:v>
                </c:pt>
                <c:pt idx="27935">
                  <c:v>67500</c:v>
                </c:pt>
                <c:pt idx="27936">
                  <c:v>67500</c:v>
                </c:pt>
                <c:pt idx="27937">
                  <c:v>135000</c:v>
                </c:pt>
                <c:pt idx="27938">
                  <c:v>90000</c:v>
                </c:pt>
                <c:pt idx="27939">
                  <c:v>202500</c:v>
                </c:pt>
                <c:pt idx="27940">
                  <c:v>90000</c:v>
                </c:pt>
                <c:pt idx="27941">
                  <c:v>112500</c:v>
                </c:pt>
                <c:pt idx="27942">
                  <c:v>99000</c:v>
                </c:pt>
                <c:pt idx="27943">
                  <c:v>33750</c:v>
                </c:pt>
                <c:pt idx="27944">
                  <c:v>67500</c:v>
                </c:pt>
                <c:pt idx="27945">
                  <c:v>112500</c:v>
                </c:pt>
                <c:pt idx="27946">
                  <c:v>166500</c:v>
                </c:pt>
                <c:pt idx="27947">
                  <c:v>135000</c:v>
                </c:pt>
                <c:pt idx="27948">
                  <c:v>94500</c:v>
                </c:pt>
                <c:pt idx="27949">
                  <c:v>90000</c:v>
                </c:pt>
                <c:pt idx="27950">
                  <c:v>261000</c:v>
                </c:pt>
                <c:pt idx="27951">
                  <c:v>67500</c:v>
                </c:pt>
                <c:pt idx="27952">
                  <c:v>283500</c:v>
                </c:pt>
                <c:pt idx="27953">
                  <c:v>76500</c:v>
                </c:pt>
                <c:pt idx="27954">
                  <c:v>157500</c:v>
                </c:pt>
                <c:pt idx="27955">
                  <c:v>270000</c:v>
                </c:pt>
                <c:pt idx="27956">
                  <c:v>135000</c:v>
                </c:pt>
                <c:pt idx="27957">
                  <c:v>153000</c:v>
                </c:pt>
                <c:pt idx="27958">
                  <c:v>90000</c:v>
                </c:pt>
                <c:pt idx="27959">
                  <c:v>184500</c:v>
                </c:pt>
                <c:pt idx="27960">
                  <c:v>405000</c:v>
                </c:pt>
                <c:pt idx="27961">
                  <c:v>157500</c:v>
                </c:pt>
                <c:pt idx="27962">
                  <c:v>202500</c:v>
                </c:pt>
                <c:pt idx="27963">
                  <c:v>256500</c:v>
                </c:pt>
                <c:pt idx="27964">
                  <c:v>117000</c:v>
                </c:pt>
                <c:pt idx="27965">
                  <c:v>103500</c:v>
                </c:pt>
                <c:pt idx="27966">
                  <c:v>67500</c:v>
                </c:pt>
                <c:pt idx="27967">
                  <c:v>144000</c:v>
                </c:pt>
                <c:pt idx="27968">
                  <c:v>171000</c:v>
                </c:pt>
                <c:pt idx="27969">
                  <c:v>270000</c:v>
                </c:pt>
                <c:pt idx="27970">
                  <c:v>103500</c:v>
                </c:pt>
                <c:pt idx="27971">
                  <c:v>157500</c:v>
                </c:pt>
                <c:pt idx="27972">
                  <c:v>117000</c:v>
                </c:pt>
                <c:pt idx="27973">
                  <c:v>315000</c:v>
                </c:pt>
                <c:pt idx="27974">
                  <c:v>135000</c:v>
                </c:pt>
                <c:pt idx="27975">
                  <c:v>54000</c:v>
                </c:pt>
                <c:pt idx="27976">
                  <c:v>225000</c:v>
                </c:pt>
                <c:pt idx="27977">
                  <c:v>270000</c:v>
                </c:pt>
                <c:pt idx="27978">
                  <c:v>180000</c:v>
                </c:pt>
                <c:pt idx="27979">
                  <c:v>225000</c:v>
                </c:pt>
                <c:pt idx="27980">
                  <c:v>103500</c:v>
                </c:pt>
                <c:pt idx="27981">
                  <c:v>180000</c:v>
                </c:pt>
                <c:pt idx="27982">
                  <c:v>112500</c:v>
                </c:pt>
                <c:pt idx="27983">
                  <c:v>101250</c:v>
                </c:pt>
                <c:pt idx="27984">
                  <c:v>67500</c:v>
                </c:pt>
                <c:pt idx="27985">
                  <c:v>216000</c:v>
                </c:pt>
                <c:pt idx="27986">
                  <c:v>270000</c:v>
                </c:pt>
                <c:pt idx="27987">
                  <c:v>189000</c:v>
                </c:pt>
                <c:pt idx="27988">
                  <c:v>112500</c:v>
                </c:pt>
                <c:pt idx="27989">
                  <c:v>78750</c:v>
                </c:pt>
                <c:pt idx="27990">
                  <c:v>67500</c:v>
                </c:pt>
                <c:pt idx="27991">
                  <c:v>90000</c:v>
                </c:pt>
                <c:pt idx="27992">
                  <c:v>193500</c:v>
                </c:pt>
                <c:pt idx="27993">
                  <c:v>112500</c:v>
                </c:pt>
                <c:pt idx="27994">
                  <c:v>157500</c:v>
                </c:pt>
                <c:pt idx="27995">
                  <c:v>180000</c:v>
                </c:pt>
                <c:pt idx="27996">
                  <c:v>180000</c:v>
                </c:pt>
                <c:pt idx="27997">
                  <c:v>157500</c:v>
                </c:pt>
                <c:pt idx="27998">
                  <c:v>112500</c:v>
                </c:pt>
                <c:pt idx="27999">
                  <c:v>157500</c:v>
                </c:pt>
                <c:pt idx="28000">
                  <c:v>211500</c:v>
                </c:pt>
                <c:pt idx="28001">
                  <c:v>270000</c:v>
                </c:pt>
                <c:pt idx="28002">
                  <c:v>180000</c:v>
                </c:pt>
                <c:pt idx="28003">
                  <c:v>113400</c:v>
                </c:pt>
                <c:pt idx="28004">
                  <c:v>90000</c:v>
                </c:pt>
                <c:pt idx="28005">
                  <c:v>112500</c:v>
                </c:pt>
                <c:pt idx="28006">
                  <c:v>112500</c:v>
                </c:pt>
                <c:pt idx="28007">
                  <c:v>270000</c:v>
                </c:pt>
                <c:pt idx="28008">
                  <c:v>144000</c:v>
                </c:pt>
                <c:pt idx="28009">
                  <c:v>225000</c:v>
                </c:pt>
                <c:pt idx="28010">
                  <c:v>135000</c:v>
                </c:pt>
                <c:pt idx="28011">
                  <c:v>157500</c:v>
                </c:pt>
                <c:pt idx="28012">
                  <c:v>202500</c:v>
                </c:pt>
                <c:pt idx="28013">
                  <c:v>99000</c:v>
                </c:pt>
                <c:pt idx="28014">
                  <c:v>45000</c:v>
                </c:pt>
                <c:pt idx="28015">
                  <c:v>175500</c:v>
                </c:pt>
                <c:pt idx="28016">
                  <c:v>238500</c:v>
                </c:pt>
                <c:pt idx="28017">
                  <c:v>135000</c:v>
                </c:pt>
                <c:pt idx="28018">
                  <c:v>90000</c:v>
                </c:pt>
                <c:pt idx="28019">
                  <c:v>225000</c:v>
                </c:pt>
                <c:pt idx="28020">
                  <c:v>90000</c:v>
                </c:pt>
                <c:pt idx="28021">
                  <c:v>162000</c:v>
                </c:pt>
                <c:pt idx="28022">
                  <c:v>247500</c:v>
                </c:pt>
                <c:pt idx="28023">
                  <c:v>112500</c:v>
                </c:pt>
                <c:pt idx="28024">
                  <c:v>126000</c:v>
                </c:pt>
                <c:pt idx="28025">
                  <c:v>99000</c:v>
                </c:pt>
                <c:pt idx="28026">
                  <c:v>112500</c:v>
                </c:pt>
                <c:pt idx="28027">
                  <c:v>114750</c:v>
                </c:pt>
                <c:pt idx="28028">
                  <c:v>211500</c:v>
                </c:pt>
                <c:pt idx="28029">
                  <c:v>76500</c:v>
                </c:pt>
                <c:pt idx="28030">
                  <c:v>144000</c:v>
                </c:pt>
                <c:pt idx="28031">
                  <c:v>216000</c:v>
                </c:pt>
                <c:pt idx="28032">
                  <c:v>67500</c:v>
                </c:pt>
                <c:pt idx="28033">
                  <c:v>90000</c:v>
                </c:pt>
                <c:pt idx="28034">
                  <c:v>225000</c:v>
                </c:pt>
                <c:pt idx="28035">
                  <c:v>900000</c:v>
                </c:pt>
                <c:pt idx="28036">
                  <c:v>270000</c:v>
                </c:pt>
                <c:pt idx="28037">
                  <c:v>247500</c:v>
                </c:pt>
                <c:pt idx="28038">
                  <c:v>225000</c:v>
                </c:pt>
                <c:pt idx="28039">
                  <c:v>112500</c:v>
                </c:pt>
                <c:pt idx="28040">
                  <c:v>225000</c:v>
                </c:pt>
                <c:pt idx="28041">
                  <c:v>225000</c:v>
                </c:pt>
                <c:pt idx="28042">
                  <c:v>225000</c:v>
                </c:pt>
                <c:pt idx="28043">
                  <c:v>180000</c:v>
                </c:pt>
                <c:pt idx="28044">
                  <c:v>54000</c:v>
                </c:pt>
                <c:pt idx="28045">
                  <c:v>90000</c:v>
                </c:pt>
                <c:pt idx="28046">
                  <c:v>247500</c:v>
                </c:pt>
                <c:pt idx="28047">
                  <c:v>135000</c:v>
                </c:pt>
                <c:pt idx="28048">
                  <c:v>112500</c:v>
                </c:pt>
                <c:pt idx="28049">
                  <c:v>157500</c:v>
                </c:pt>
                <c:pt idx="28050">
                  <c:v>180000</c:v>
                </c:pt>
                <c:pt idx="28051">
                  <c:v>94500</c:v>
                </c:pt>
                <c:pt idx="28052">
                  <c:v>157500</c:v>
                </c:pt>
                <c:pt idx="28053">
                  <c:v>180000</c:v>
                </c:pt>
                <c:pt idx="28054">
                  <c:v>130500</c:v>
                </c:pt>
                <c:pt idx="28055">
                  <c:v>225000</c:v>
                </c:pt>
                <c:pt idx="28056">
                  <c:v>81000</c:v>
                </c:pt>
                <c:pt idx="28057">
                  <c:v>135000</c:v>
                </c:pt>
                <c:pt idx="28058">
                  <c:v>157500</c:v>
                </c:pt>
                <c:pt idx="28059">
                  <c:v>315000</c:v>
                </c:pt>
                <c:pt idx="28060">
                  <c:v>112500</c:v>
                </c:pt>
                <c:pt idx="28061">
                  <c:v>135000</c:v>
                </c:pt>
                <c:pt idx="28062">
                  <c:v>117000</c:v>
                </c:pt>
                <c:pt idx="28063">
                  <c:v>328500</c:v>
                </c:pt>
                <c:pt idx="28064">
                  <c:v>76500</c:v>
                </c:pt>
                <c:pt idx="28065">
                  <c:v>90000</c:v>
                </c:pt>
                <c:pt idx="28066">
                  <c:v>189000</c:v>
                </c:pt>
                <c:pt idx="28067">
                  <c:v>180000</c:v>
                </c:pt>
                <c:pt idx="28068">
                  <c:v>135000</c:v>
                </c:pt>
                <c:pt idx="28069">
                  <c:v>202500</c:v>
                </c:pt>
                <c:pt idx="28070">
                  <c:v>99000</c:v>
                </c:pt>
                <c:pt idx="28071">
                  <c:v>90000</c:v>
                </c:pt>
                <c:pt idx="28072">
                  <c:v>126000</c:v>
                </c:pt>
                <c:pt idx="28073">
                  <c:v>360000</c:v>
                </c:pt>
                <c:pt idx="28074">
                  <c:v>54000</c:v>
                </c:pt>
                <c:pt idx="28075">
                  <c:v>1080000</c:v>
                </c:pt>
                <c:pt idx="28076">
                  <c:v>157500</c:v>
                </c:pt>
                <c:pt idx="28077">
                  <c:v>180000</c:v>
                </c:pt>
                <c:pt idx="28078">
                  <c:v>81000</c:v>
                </c:pt>
                <c:pt idx="28079">
                  <c:v>135000</c:v>
                </c:pt>
                <c:pt idx="28080">
                  <c:v>207000</c:v>
                </c:pt>
                <c:pt idx="28081">
                  <c:v>270000</c:v>
                </c:pt>
                <c:pt idx="28082">
                  <c:v>157500</c:v>
                </c:pt>
                <c:pt idx="28083">
                  <c:v>180000</c:v>
                </c:pt>
                <c:pt idx="28084">
                  <c:v>135000</c:v>
                </c:pt>
                <c:pt idx="28085">
                  <c:v>74250</c:v>
                </c:pt>
                <c:pt idx="28086">
                  <c:v>112500</c:v>
                </c:pt>
                <c:pt idx="28087">
                  <c:v>99000</c:v>
                </c:pt>
                <c:pt idx="28088">
                  <c:v>112500</c:v>
                </c:pt>
                <c:pt idx="28089">
                  <c:v>112500</c:v>
                </c:pt>
                <c:pt idx="28090">
                  <c:v>162000</c:v>
                </c:pt>
                <c:pt idx="28091">
                  <c:v>90000</c:v>
                </c:pt>
                <c:pt idx="28092">
                  <c:v>337500</c:v>
                </c:pt>
                <c:pt idx="28093">
                  <c:v>157500</c:v>
                </c:pt>
                <c:pt idx="28094">
                  <c:v>202500</c:v>
                </c:pt>
                <c:pt idx="28095">
                  <c:v>112500</c:v>
                </c:pt>
                <c:pt idx="28096">
                  <c:v>67500</c:v>
                </c:pt>
                <c:pt idx="28097">
                  <c:v>225000</c:v>
                </c:pt>
                <c:pt idx="28098">
                  <c:v>81000</c:v>
                </c:pt>
                <c:pt idx="28099">
                  <c:v>139500</c:v>
                </c:pt>
                <c:pt idx="28100">
                  <c:v>360000</c:v>
                </c:pt>
                <c:pt idx="28101">
                  <c:v>319500</c:v>
                </c:pt>
                <c:pt idx="28102">
                  <c:v>135000</c:v>
                </c:pt>
                <c:pt idx="28103">
                  <c:v>67500</c:v>
                </c:pt>
                <c:pt idx="28104">
                  <c:v>101700</c:v>
                </c:pt>
                <c:pt idx="28105">
                  <c:v>135000</c:v>
                </c:pt>
                <c:pt idx="28106">
                  <c:v>180000</c:v>
                </c:pt>
                <c:pt idx="28107">
                  <c:v>90000</c:v>
                </c:pt>
                <c:pt idx="28108">
                  <c:v>76500</c:v>
                </c:pt>
                <c:pt idx="28109">
                  <c:v>62100</c:v>
                </c:pt>
                <c:pt idx="28110">
                  <c:v>67500</c:v>
                </c:pt>
                <c:pt idx="28111">
                  <c:v>132750</c:v>
                </c:pt>
                <c:pt idx="28112">
                  <c:v>148500</c:v>
                </c:pt>
                <c:pt idx="28113">
                  <c:v>112500</c:v>
                </c:pt>
                <c:pt idx="28114">
                  <c:v>180000</c:v>
                </c:pt>
                <c:pt idx="28115">
                  <c:v>135000</c:v>
                </c:pt>
                <c:pt idx="28116">
                  <c:v>157500</c:v>
                </c:pt>
                <c:pt idx="28117">
                  <c:v>405000</c:v>
                </c:pt>
                <c:pt idx="28118">
                  <c:v>225000</c:v>
                </c:pt>
                <c:pt idx="28119">
                  <c:v>450000</c:v>
                </c:pt>
                <c:pt idx="28120">
                  <c:v>169771.5</c:v>
                </c:pt>
                <c:pt idx="28121">
                  <c:v>202500</c:v>
                </c:pt>
                <c:pt idx="28122">
                  <c:v>157500</c:v>
                </c:pt>
                <c:pt idx="28123">
                  <c:v>202500</c:v>
                </c:pt>
                <c:pt idx="28124">
                  <c:v>90000</c:v>
                </c:pt>
                <c:pt idx="28125">
                  <c:v>180000</c:v>
                </c:pt>
                <c:pt idx="28126">
                  <c:v>135000</c:v>
                </c:pt>
                <c:pt idx="28127">
                  <c:v>112500</c:v>
                </c:pt>
                <c:pt idx="28128">
                  <c:v>135000</c:v>
                </c:pt>
                <c:pt idx="28129">
                  <c:v>337500</c:v>
                </c:pt>
                <c:pt idx="28130">
                  <c:v>180000</c:v>
                </c:pt>
                <c:pt idx="28131">
                  <c:v>112500</c:v>
                </c:pt>
                <c:pt idx="28132">
                  <c:v>112500</c:v>
                </c:pt>
                <c:pt idx="28133">
                  <c:v>270000</c:v>
                </c:pt>
                <c:pt idx="28134">
                  <c:v>231750</c:v>
                </c:pt>
                <c:pt idx="28135">
                  <c:v>202500</c:v>
                </c:pt>
                <c:pt idx="28136">
                  <c:v>135000</c:v>
                </c:pt>
                <c:pt idx="28137">
                  <c:v>166500</c:v>
                </c:pt>
                <c:pt idx="28138">
                  <c:v>202500</c:v>
                </c:pt>
                <c:pt idx="28139">
                  <c:v>202500</c:v>
                </c:pt>
                <c:pt idx="28140">
                  <c:v>360000</c:v>
                </c:pt>
                <c:pt idx="28141">
                  <c:v>202500</c:v>
                </c:pt>
                <c:pt idx="28142">
                  <c:v>225000</c:v>
                </c:pt>
                <c:pt idx="28143">
                  <c:v>94500</c:v>
                </c:pt>
                <c:pt idx="28144">
                  <c:v>121500</c:v>
                </c:pt>
                <c:pt idx="28145">
                  <c:v>90000</c:v>
                </c:pt>
                <c:pt idx="28146">
                  <c:v>315000</c:v>
                </c:pt>
                <c:pt idx="28147">
                  <c:v>234000</c:v>
                </c:pt>
                <c:pt idx="28148">
                  <c:v>247500</c:v>
                </c:pt>
                <c:pt idx="28149">
                  <c:v>225000</c:v>
                </c:pt>
                <c:pt idx="28150">
                  <c:v>90000</c:v>
                </c:pt>
                <c:pt idx="28151">
                  <c:v>101250</c:v>
                </c:pt>
                <c:pt idx="28152">
                  <c:v>157500</c:v>
                </c:pt>
                <c:pt idx="28153">
                  <c:v>180000</c:v>
                </c:pt>
                <c:pt idx="28154">
                  <c:v>450000</c:v>
                </c:pt>
                <c:pt idx="28155">
                  <c:v>157500</c:v>
                </c:pt>
                <c:pt idx="28156">
                  <c:v>202500</c:v>
                </c:pt>
                <c:pt idx="28157">
                  <c:v>225000</c:v>
                </c:pt>
                <c:pt idx="28158">
                  <c:v>157500</c:v>
                </c:pt>
                <c:pt idx="28159">
                  <c:v>247500</c:v>
                </c:pt>
                <c:pt idx="28160">
                  <c:v>90000</c:v>
                </c:pt>
                <c:pt idx="28161">
                  <c:v>90000</c:v>
                </c:pt>
                <c:pt idx="28162">
                  <c:v>236880</c:v>
                </c:pt>
                <c:pt idx="28163">
                  <c:v>405000</c:v>
                </c:pt>
                <c:pt idx="28164">
                  <c:v>90000</c:v>
                </c:pt>
                <c:pt idx="28165">
                  <c:v>135000</c:v>
                </c:pt>
                <c:pt idx="28166">
                  <c:v>157500</c:v>
                </c:pt>
                <c:pt idx="28167">
                  <c:v>81000</c:v>
                </c:pt>
                <c:pt idx="28168">
                  <c:v>157500</c:v>
                </c:pt>
                <c:pt idx="28169">
                  <c:v>157500</c:v>
                </c:pt>
                <c:pt idx="28170">
                  <c:v>180000</c:v>
                </c:pt>
                <c:pt idx="28171">
                  <c:v>252000</c:v>
                </c:pt>
                <c:pt idx="28172">
                  <c:v>180000</c:v>
                </c:pt>
                <c:pt idx="28173">
                  <c:v>225000</c:v>
                </c:pt>
                <c:pt idx="28174">
                  <c:v>157500</c:v>
                </c:pt>
                <c:pt idx="28175">
                  <c:v>148500</c:v>
                </c:pt>
                <c:pt idx="28176">
                  <c:v>211500</c:v>
                </c:pt>
                <c:pt idx="28177">
                  <c:v>135000</c:v>
                </c:pt>
                <c:pt idx="28178">
                  <c:v>90000</c:v>
                </c:pt>
                <c:pt idx="28179">
                  <c:v>123750</c:v>
                </c:pt>
                <c:pt idx="28180">
                  <c:v>180000</c:v>
                </c:pt>
                <c:pt idx="28181">
                  <c:v>112500</c:v>
                </c:pt>
                <c:pt idx="28182">
                  <c:v>67500</c:v>
                </c:pt>
                <c:pt idx="28183">
                  <c:v>247500</c:v>
                </c:pt>
                <c:pt idx="28184">
                  <c:v>292500</c:v>
                </c:pt>
                <c:pt idx="28185">
                  <c:v>112500</c:v>
                </c:pt>
                <c:pt idx="28186">
                  <c:v>144000</c:v>
                </c:pt>
                <c:pt idx="28187">
                  <c:v>202500</c:v>
                </c:pt>
                <c:pt idx="28188">
                  <c:v>90000</c:v>
                </c:pt>
                <c:pt idx="28189">
                  <c:v>112500</c:v>
                </c:pt>
                <c:pt idx="28190">
                  <c:v>144000</c:v>
                </c:pt>
                <c:pt idx="28191">
                  <c:v>135000</c:v>
                </c:pt>
                <c:pt idx="28192">
                  <c:v>202500</c:v>
                </c:pt>
                <c:pt idx="28193">
                  <c:v>157500</c:v>
                </c:pt>
                <c:pt idx="28194">
                  <c:v>180000</c:v>
                </c:pt>
                <c:pt idx="28195">
                  <c:v>225000</c:v>
                </c:pt>
                <c:pt idx="28196">
                  <c:v>81000</c:v>
                </c:pt>
                <c:pt idx="28197">
                  <c:v>112500</c:v>
                </c:pt>
                <c:pt idx="28198">
                  <c:v>157500</c:v>
                </c:pt>
                <c:pt idx="28199">
                  <c:v>157500</c:v>
                </c:pt>
                <c:pt idx="28200">
                  <c:v>292500</c:v>
                </c:pt>
                <c:pt idx="28201">
                  <c:v>261000</c:v>
                </c:pt>
                <c:pt idx="28202">
                  <c:v>90000</c:v>
                </c:pt>
                <c:pt idx="28203">
                  <c:v>180000</c:v>
                </c:pt>
                <c:pt idx="28204">
                  <c:v>81000</c:v>
                </c:pt>
                <c:pt idx="28205">
                  <c:v>207000</c:v>
                </c:pt>
                <c:pt idx="28206">
                  <c:v>315000</c:v>
                </c:pt>
                <c:pt idx="28207">
                  <c:v>225000</c:v>
                </c:pt>
                <c:pt idx="28208">
                  <c:v>126000</c:v>
                </c:pt>
                <c:pt idx="28209">
                  <c:v>180000</c:v>
                </c:pt>
                <c:pt idx="28210">
                  <c:v>81000</c:v>
                </c:pt>
                <c:pt idx="28211">
                  <c:v>126000</c:v>
                </c:pt>
                <c:pt idx="28212">
                  <c:v>135000</c:v>
                </c:pt>
                <c:pt idx="28213">
                  <c:v>130500</c:v>
                </c:pt>
                <c:pt idx="28214">
                  <c:v>157500</c:v>
                </c:pt>
                <c:pt idx="28215">
                  <c:v>315000</c:v>
                </c:pt>
                <c:pt idx="28216">
                  <c:v>180000</c:v>
                </c:pt>
                <c:pt idx="28217">
                  <c:v>157500</c:v>
                </c:pt>
                <c:pt idx="28218">
                  <c:v>135000</c:v>
                </c:pt>
                <c:pt idx="28219">
                  <c:v>202500</c:v>
                </c:pt>
                <c:pt idx="28220">
                  <c:v>90000</c:v>
                </c:pt>
                <c:pt idx="28221">
                  <c:v>135000</c:v>
                </c:pt>
                <c:pt idx="28222">
                  <c:v>202500</c:v>
                </c:pt>
                <c:pt idx="28223">
                  <c:v>157500</c:v>
                </c:pt>
                <c:pt idx="28224">
                  <c:v>135000</c:v>
                </c:pt>
                <c:pt idx="28225">
                  <c:v>45000</c:v>
                </c:pt>
                <c:pt idx="28226">
                  <c:v>247500</c:v>
                </c:pt>
                <c:pt idx="28227">
                  <c:v>157500</c:v>
                </c:pt>
                <c:pt idx="28228">
                  <c:v>225000</c:v>
                </c:pt>
                <c:pt idx="28229">
                  <c:v>99000</c:v>
                </c:pt>
                <c:pt idx="28230">
                  <c:v>99000</c:v>
                </c:pt>
                <c:pt idx="28231">
                  <c:v>184500</c:v>
                </c:pt>
                <c:pt idx="28232">
                  <c:v>90000</c:v>
                </c:pt>
                <c:pt idx="28233">
                  <c:v>202500</c:v>
                </c:pt>
                <c:pt idx="28234">
                  <c:v>225000</c:v>
                </c:pt>
                <c:pt idx="28235">
                  <c:v>180000</c:v>
                </c:pt>
                <c:pt idx="28236">
                  <c:v>180000</c:v>
                </c:pt>
                <c:pt idx="28237">
                  <c:v>81000</c:v>
                </c:pt>
                <c:pt idx="28238">
                  <c:v>67500</c:v>
                </c:pt>
                <c:pt idx="28239">
                  <c:v>202500</c:v>
                </c:pt>
                <c:pt idx="28240">
                  <c:v>90000</c:v>
                </c:pt>
                <c:pt idx="28241">
                  <c:v>157500</c:v>
                </c:pt>
                <c:pt idx="28242">
                  <c:v>157500</c:v>
                </c:pt>
                <c:pt idx="28243">
                  <c:v>180000</c:v>
                </c:pt>
                <c:pt idx="28244">
                  <c:v>247500</c:v>
                </c:pt>
                <c:pt idx="28245">
                  <c:v>157500</c:v>
                </c:pt>
                <c:pt idx="28246">
                  <c:v>112500</c:v>
                </c:pt>
                <c:pt idx="28247">
                  <c:v>67500</c:v>
                </c:pt>
                <c:pt idx="28248">
                  <c:v>157500</c:v>
                </c:pt>
                <c:pt idx="28249">
                  <c:v>90000</c:v>
                </c:pt>
                <c:pt idx="28250">
                  <c:v>202500</c:v>
                </c:pt>
                <c:pt idx="28251">
                  <c:v>157500</c:v>
                </c:pt>
                <c:pt idx="28252">
                  <c:v>157500</c:v>
                </c:pt>
                <c:pt idx="28253">
                  <c:v>135000</c:v>
                </c:pt>
                <c:pt idx="28254">
                  <c:v>135000</c:v>
                </c:pt>
                <c:pt idx="28255">
                  <c:v>135000</c:v>
                </c:pt>
                <c:pt idx="28256">
                  <c:v>315000</c:v>
                </c:pt>
                <c:pt idx="28257">
                  <c:v>157500</c:v>
                </c:pt>
                <c:pt idx="28258">
                  <c:v>85500</c:v>
                </c:pt>
                <c:pt idx="28259">
                  <c:v>180000</c:v>
                </c:pt>
                <c:pt idx="28260">
                  <c:v>261000</c:v>
                </c:pt>
                <c:pt idx="28261">
                  <c:v>135000</c:v>
                </c:pt>
                <c:pt idx="28262">
                  <c:v>112500</c:v>
                </c:pt>
                <c:pt idx="28263">
                  <c:v>180000</c:v>
                </c:pt>
                <c:pt idx="28264">
                  <c:v>119250</c:v>
                </c:pt>
                <c:pt idx="28265">
                  <c:v>135000</c:v>
                </c:pt>
                <c:pt idx="28266">
                  <c:v>94500</c:v>
                </c:pt>
                <c:pt idx="28267">
                  <c:v>189000</c:v>
                </c:pt>
                <c:pt idx="28268">
                  <c:v>87493.5</c:v>
                </c:pt>
                <c:pt idx="28269">
                  <c:v>90000</c:v>
                </c:pt>
                <c:pt idx="28270">
                  <c:v>54000</c:v>
                </c:pt>
                <c:pt idx="28271">
                  <c:v>157500</c:v>
                </c:pt>
                <c:pt idx="28272">
                  <c:v>90000</c:v>
                </c:pt>
                <c:pt idx="28273">
                  <c:v>180000</c:v>
                </c:pt>
                <c:pt idx="28274">
                  <c:v>81000</c:v>
                </c:pt>
                <c:pt idx="28275">
                  <c:v>112500</c:v>
                </c:pt>
                <c:pt idx="28276">
                  <c:v>45000</c:v>
                </c:pt>
                <c:pt idx="28277">
                  <c:v>112500</c:v>
                </c:pt>
                <c:pt idx="28278">
                  <c:v>112500</c:v>
                </c:pt>
                <c:pt idx="28279">
                  <c:v>45000</c:v>
                </c:pt>
                <c:pt idx="28280">
                  <c:v>225000</c:v>
                </c:pt>
                <c:pt idx="28281">
                  <c:v>202500</c:v>
                </c:pt>
                <c:pt idx="28282">
                  <c:v>198000</c:v>
                </c:pt>
                <c:pt idx="28283">
                  <c:v>112500</c:v>
                </c:pt>
                <c:pt idx="28284">
                  <c:v>90000</c:v>
                </c:pt>
                <c:pt idx="28285">
                  <c:v>283500</c:v>
                </c:pt>
                <c:pt idx="28286">
                  <c:v>112500</c:v>
                </c:pt>
                <c:pt idx="28287">
                  <c:v>135000</c:v>
                </c:pt>
                <c:pt idx="28288">
                  <c:v>112500</c:v>
                </c:pt>
                <c:pt idx="28289">
                  <c:v>90000</c:v>
                </c:pt>
                <c:pt idx="28290">
                  <c:v>54000</c:v>
                </c:pt>
                <c:pt idx="28291">
                  <c:v>157500</c:v>
                </c:pt>
                <c:pt idx="28292">
                  <c:v>112500</c:v>
                </c:pt>
                <c:pt idx="28293">
                  <c:v>54000</c:v>
                </c:pt>
                <c:pt idx="28294">
                  <c:v>202500</c:v>
                </c:pt>
                <c:pt idx="28295">
                  <c:v>337500</c:v>
                </c:pt>
                <c:pt idx="28296">
                  <c:v>49500</c:v>
                </c:pt>
                <c:pt idx="28297">
                  <c:v>81000</c:v>
                </c:pt>
                <c:pt idx="28298">
                  <c:v>67500</c:v>
                </c:pt>
                <c:pt idx="28299">
                  <c:v>112500</c:v>
                </c:pt>
                <c:pt idx="28300">
                  <c:v>135000</c:v>
                </c:pt>
                <c:pt idx="28301">
                  <c:v>112500</c:v>
                </c:pt>
                <c:pt idx="28302">
                  <c:v>112500</c:v>
                </c:pt>
                <c:pt idx="28303">
                  <c:v>99000</c:v>
                </c:pt>
                <c:pt idx="28304">
                  <c:v>99000</c:v>
                </c:pt>
                <c:pt idx="28305">
                  <c:v>90000</c:v>
                </c:pt>
                <c:pt idx="28306">
                  <c:v>157500</c:v>
                </c:pt>
                <c:pt idx="28307">
                  <c:v>67500</c:v>
                </c:pt>
                <c:pt idx="28308">
                  <c:v>225000</c:v>
                </c:pt>
                <c:pt idx="28309">
                  <c:v>121500</c:v>
                </c:pt>
                <c:pt idx="28310">
                  <c:v>180000</c:v>
                </c:pt>
                <c:pt idx="28311">
                  <c:v>180000</c:v>
                </c:pt>
                <c:pt idx="28312">
                  <c:v>382500</c:v>
                </c:pt>
                <c:pt idx="28313">
                  <c:v>135000</c:v>
                </c:pt>
                <c:pt idx="28314">
                  <c:v>135000</c:v>
                </c:pt>
                <c:pt idx="28315">
                  <c:v>135000</c:v>
                </c:pt>
                <c:pt idx="28316">
                  <c:v>126000</c:v>
                </c:pt>
                <c:pt idx="28317">
                  <c:v>315000</c:v>
                </c:pt>
                <c:pt idx="28318">
                  <c:v>99000</c:v>
                </c:pt>
                <c:pt idx="28319">
                  <c:v>247500</c:v>
                </c:pt>
                <c:pt idx="28320">
                  <c:v>99000</c:v>
                </c:pt>
                <c:pt idx="28321">
                  <c:v>202500</c:v>
                </c:pt>
                <c:pt idx="28322">
                  <c:v>202500</c:v>
                </c:pt>
                <c:pt idx="28323">
                  <c:v>112500</c:v>
                </c:pt>
                <c:pt idx="28324">
                  <c:v>225000</c:v>
                </c:pt>
                <c:pt idx="28325">
                  <c:v>85500</c:v>
                </c:pt>
                <c:pt idx="28326">
                  <c:v>112500</c:v>
                </c:pt>
                <c:pt idx="28327">
                  <c:v>144000</c:v>
                </c:pt>
                <c:pt idx="28328">
                  <c:v>157500</c:v>
                </c:pt>
                <c:pt idx="28329">
                  <c:v>103500</c:v>
                </c:pt>
                <c:pt idx="28330">
                  <c:v>180000</c:v>
                </c:pt>
                <c:pt idx="28331">
                  <c:v>315000</c:v>
                </c:pt>
                <c:pt idx="28332">
                  <c:v>360000</c:v>
                </c:pt>
                <c:pt idx="28333">
                  <c:v>315000</c:v>
                </c:pt>
                <c:pt idx="28334">
                  <c:v>67500</c:v>
                </c:pt>
                <c:pt idx="28335">
                  <c:v>126000</c:v>
                </c:pt>
                <c:pt idx="28336">
                  <c:v>180000</c:v>
                </c:pt>
                <c:pt idx="28337">
                  <c:v>202500</c:v>
                </c:pt>
                <c:pt idx="28338">
                  <c:v>157500</c:v>
                </c:pt>
                <c:pt idx="28339">
                  <c:v>117000</c:v>
                </c:pt>
                <c:pt idx="28340">
                  <c:v>90000</c:v>
                </c:pt>
                <c:pt idx="28341">
                  <c:v>58500</c:v>
                </c:pt>
                <c:pt idx="28342">
                  <c:v>184500</c:v>
                </c:pt>
                <c:pt idx="28343">
                  <c:v>247500</c:v>
                </c:pt>
                <c:pt idx="28344">
                  <c:v>121500</c:v>
                </c:pt>
                <c:pt idx="28345">
                  <c:v>153000</c:v>
                </c:pt>
                <c:pt idx="28346">
                  <c:v>292500</c:v>
                </c:pt>
                <c:pt idx="28347">
                  <c:v>360000</c:v>
                </c:pt>
                <c:pt idx="28348">
                  <c:v>202500</c:v>
                </c:pt>
                <c:pt idx="28349">
                  <c:v>112500</c:v>
                </c:pt>
                <c:pt idx="28350">
                  <c:v>135000</c:v>
                </c:pt>
                <c:pt idx="28351">
                  <c:v>202500</c:v>
                </c:pt>
                <c:pt idx="28352">
                  <c:v>202500</c:v>
                </c:pt>
                <c:pt idx="28353">
                  <c:v>202500</c:v>
                </c:pt>
                <c:pt idx="28354">
                  <c:v>126000</c:v>
                </c:pt>
                <c:pt idx="28355">
                  <c:v>337500</c:v>
                </c:pt>
                <c:pt idx="28356">
                  <c:v>112500</c:v>
                </c:pt>
                <c:pt idx="28357">
                  <c:v>112500</c:v>
                </c:pt>
                <c:pt idx="28358">
                  <c:v>450000</c:v>
                </c:pt>
                <c:pt idx="28359">
                  <c:v>202500</c:v>
                </c:pt>
                <c:pt idx="28360">
                  <c:v>41850</c:v>
                </c:pt>
                <c:pt idx="28361">
                  <c:v>135000</c:v>
                </c:pt>
                <c:pt idx="28362">
                  <c:v>135000</c:v>
                </c:pt>
                <c:pt idx="28363">
                  <c:v>292500</c:v>
                </c:pt>
                <c:pt idx="28364">
                  <c:v>585000</c:v>
                </c:pt>
                <c:pt idx="28365">
                  <c:v>180000</c:v>
                </c:pt>
                <c:pt idx="28366">
                  <c:v>135000</c:v>
                </c:pt>
                <c:pt idx="28367">
                  <c:v>180000</c:v>
                </c:pt>
                <c:pt idx="28368">
                  <c:v>90000</c:v>
                </c:pt>
                <c:pt idx="28369">
                  <c:v>166500</c:v>
                </c:pt>
                <c:pt idx="28370">
                  <c:v>67500</c:v>
                </c:pt>
                <c:pt idx="28371">
                  <c:v>225000</c:v>
                </c:pt>
                <c:pt idx="28372">
                  <c:v>202500</c:v>
                </c:pt>
                <c:pt idx="28373">
                  <c:v>117000</c:v>
                </c:pt>
                <c:pt idx="28374">
                  <c:v>135000</c:v>
                </c:pt>
                <c:pt idx="28375">
                  <c:v>180000</c:v>
                </c:pt>
                <c:pt idx="28376">
                  <c:v>157500</c:v>
                </c:pt>
                <c:pt idx="28377">
                  <c:v>225000</c:v>
                </c:pt>
                <c:pt idx="28378">
                  <c:v>292500</c:v>
                </c:pt>
                <c:pt idx="28379">
                  <c:v>180000</c:v>
                </c:pt>
                <c:pt idx="28380">
                  <c:v>81000</c:v>
                </c:pt>
                <c:pt idx="28381">
                  <c:v>405000</c:v>
                </c:pt>
                <c:pt idx="28382">
                  <c:v>157050</c:v>
                </c:pt>
                <c:pt idx="28383">
                  <c:v>315000</c:v>
                </c:pt>
                <c:pt idx="28384">
                  <c:v>117000</c:v>
                </c:pt>
                <c:pt idx="28385">
                  <c:v>225000</c:v>
                </c:pt>
                <c:pt idx="28386">
                  <c:v>76500</c:v>
                </c:pt>
                <c:pt idx="28387">
                  <c:v>135000</c:v>
                </c:pt>
                <c:pt idx="28388">
                  <c:v>90000</c:v>
                </c:pt>
                <c:pt idx="28389">
                  <c:v>90000</c:v>
                </c:pt>
                <c:pt idx="28390">
                  <c:v>360000</c:v>
                </c:pt>
                <c:pt idx="28391">
                  <c:v>144000</c:v>
                </c:pt>
                <c:pt idx="28392">
                  <c:v>90000</c:v>
                </c:pt>
                <c:pt idx="28393">
                  <c:v>225000</c:v>
                </c:pt>
                <c:pt idx="28394">
                  <c:v>135000</c:v>
                </c:pt>
                <c:pt idx="28395">
                  <c:v>225000</c:v>
                </c:pt>
                <c:pt idx="28396">
                  <c:v>247500</c:v>
                </c:pt>
                <c:pt idx="28397">
                  <c:v>112500</c:v>
                </c:pt>
                <c:pt idx="28398">
                  <c:v>180000</c:v>
                </c:pt>
                <c:pt idx="28399">
                  <c:v>171000</c:v>
                </c:pt>
                <c:pt idx="28400">
                  <c:v>90000</c:v>
                </c:pt>
                <c:pt idx="28401">
                  <c:v>180000</c:v>
                </c:pt>
                <c:pt idx="28402">
                  <c:v>135000</c:v>
                </c:pt>
                <c:pt idx="28403">
                  <c:v>270000</c:v>
                </c:pt>
                <c:pt idx="28404">
                  <c:v>67500</c:v>
                </c:pt>
                <c:pt idx="28405">
                  <c:v>121500</c:v>
                </c:pt>
                <c:pt idx="28406">
                  <c:v>225000</c:v>
                </c:pt>
                <c:pt idx="28407">
                  <c:v>157500</c:v>
                </c:pt>
                <c:pt idx="28408">
                  <c:v>157500</c:v>
                </c:pt>
                <c:pt idx="28409">
                  <c:v>247500</c:v>
                </c:pt>
                <c:pt idx="28410">
                  <c:v>121500</c:v>
                </c:pt>
                <c:pt idx="28411">
                  <c:v>225000</c:v>
                </c:pt>
                <c:pt idx="28412">
                  <c:v>67500</c:v>
                </c:pt>
                <c:pt idx="28413">
                  <c:v>112500</c:v>
                </c:pt>
                <c:pt idx="28414">
                  <c:v>495000</c:v>
                </c:pt>
                <c:pt idx="28415">
                  <c:v>184500</c:v>
                </c:pt>
                <c:pt idx="28416">
                  <c:v>144000</c:v>
                </c:pt>
                <c:pt idx="28417">
                  <c:v>207000</c:v>
                </c:pt>
                <c:pt idx="28418">
                  <c:v>126000</c:v>
                </c:pt>
                <c:pt idx="28419">
                  <c:v>216000</c:v>
                </c:pt>
                <c:pt idx="28420">
                  <c:v>202500</c:v>
                </c:pt>
                <c:pt idx="28421">
                  <c:v>67500</c:v>
                </c:pt>
                <c:pt idx="28422">
                  <c:v>67500</c:v>
                </c:pt>
                <c:pt idx="28423">
                  <c:v>49500</c:v>
                </c:pt>
                <c:pt idx="28424">
                  <c:v>450000</c:v>
                </c:pt>
                <c:pt idx="28425">
                  <c:v>76500</c:v>
                </c:pt>
                <c:pt idx="28426">
                  <c:v>270000</c:v>
                </c:pt>
                <c:pt idx="28427">
                  <c:v>270000</c:v>
                </c:pt>
                <c:pt idx="28428">
                  <c:v>135000</c:v>
                </c:pt>
                <c:pt idx="28429">
                  <c:v>135000</c:v>
                </c:pt>
                <c:pt idx="28430">
                  <c:v>292500</c:v>
                </c:pt>
                <c:pt idx="28431">
                  <c:v>180000</c:v>
                </c:pt>
                <c:pt idx="28432">
                  <c:v>67500</c:v>
                </c:pt>
                <c:pt idx="28433">
                  <c:v>81000</c:v>
                </c:pt>
                <c:pt idx="28434">
                  <c:v>67500</c:v>
                </c:pt>
                <c:pt idx="28435">
                  <c:v>139500</c:v>
                </c:pt>
                <c:pt idx="28436">
                  <c:v>184500</c:v>
                </c:pt>
                <c:pt idx="28437">
                  <c:v>112500</c:v>
                </c:pt>
                <c:pt idx="28438">
                  <c:v>360000</c:v>
                </c:pt>
                <c:pt idx="28439">
                  <c:v>90000</c:v>
                </c:pt>
                <c:pt idx="28440">
                  <c:v>189000</c:v>
                </c:pt>
                <c:pt idx="28441">
                  <c:v>180000</c:v>
                </c:pt>
                <c:pt idx="28442">
                  <c:v>135000</c:v>
                </c:pt>
                <c:pt idx="28443">
                  <c:v>180000</c:v>
                </c:pt>
                <c:pt idx="28444">
                  <c:v>112500</c:v>
                </c:pt>
                <c:pt idx="28445">
                  <c:v>135000</c:v>
                </c:pt>
                <c:pt idx="28446">
                  <c:v>157500</c:v>
                </c:pt>
                <c:pt idx="28447">
                  <c:v>135000</c:v>
                </c:pt>
                <c:pt idx="28448">
                  <c:v>112500</c:v>
                </c:pt>
                <c:pt idx="28449">
                  <c:v>90000</c:v>
                </c:pt>
                <c:pt idx="28450">
                  <c:v>135000</c:v>
                </c:pt>
                <c:pt idx="28451">
                  <c:v>112500</c:v>
                </c:pt>
                <c:pt idx="28452">
                  <c:v>117000</c:v>
                </c:pt>
                <c:pt idx="28453">
                  <c:v>90000</c:v>
                </c:pt>
                <c:pt idx="28454">
                  <c:v>90000</c:v>
                </c:pt>
                <c:pt idx="28455">
                  <c:v>157500</c:v>
                </c:pt>
                <c:pt idx="28456">
                  <c:v>135000</c:v>
                </c:pt>
                <c:pt idx="28457">
                  <c:v>148500</c:v>
                </c:pt>
                <c:pt idx="28458">
                  <c:v>76500</c:v>
                </c:pt>
                <c:pt idx="28459">
                  <c:v>81000</c:v>
                </c:pt>
                <c:pt idx="28460">
                  <c:v>90000</c:v>
                </c:pt>
                <c:pt idx="28461">
                  <c:v>67500</c:v>
                </c:pt>
                <c:pt idx="28462">
                  <c:v>193500</c:v>
                </c:pt>
                <c:pt idx="28463">
                  <c:v>238500</c:v>
                </c:pt>
                <c:pt idx="28464">
                  <c:v>157500</c:v>
                </c:pt>
                <c:pt idx="28465">
                  <c:v>157500</c:v>
                </c:pt>
                <c:pt idx="28466">
                  <c:v>247500</c:v>
                </c:pt>
                <c:pt idx="28467">
                  <c:v>292500</c:v>
                </c:pt>
                <c:pt idx="28468">
                  <c:v>135000</c:v>
                </c:pt>
                <c:pt idx="28469">
                  <c:v>166500</c:v>
                </c:pt>
                <c:pt idx="28470">
                  <c:v>171000</c:v>
                </c:pt>
                <c:pt idx="28471">
                  <c:v>202500</c:v>
                </c:pt>
                <c:pt idx="28472">
                  <c:v>67500</c:v>
                </c:pt>
                <c:pt idx="28473">
                  <c:v>180000</c:v>
                </c:pt>
                <c:pt idx="28474">
                  <c:v>135000</c:v>
                </c:pt>
                <c:pt idx="28475">
                  <c:v>211500</c:v>
                </c:pt>
                <c:pt idx="28476">
                  <c:v>157500</c:v>
                </c:pt>
                <c:pt idx="28477">
                  <c:v>204750</c:v>
                </c:pt>
                <c:pt idx="28478">
                  <c:v>270000</c:v>
                </c:pt>
                <c:pt idx="28479">
                  <c:v>90000</c:v>
                </c:pt>
                <c:pt idx="28480">
                  <c:v>67500</c:v>
                </c:pt>
                <c:pt idx="28481">
                  <c:v>180000</c:v>
                </c:pt>
                <c:pt idx="28482">
                  <c:v>180000</c:v>
                </c:pt>
                <c:pt idx="28483">
                  <c:v>90000</c:v>
                </c:pt>
                <c:pt idx="28484">
                  <c:v>225000</c:v>
                </c:pt>
                <c:pt idx="28485">
                  <c:v>112500</c:v>
                </c:pt>
                <c:pt idx="28486">
                  <c:v>675000</c:v>
                </c:pt>
                <c:pt idx="28487">
                  <c:v>180000</c:v>
                </c:pt>
                <c:pt idx="28488">
                  <c:v>180000</c:v>
                </c:pt>
                <c:pt idx="28489">
                  <c:v>117000</c:v>
                </c:pt>
                <c:pt idx="28490">
                  <c:v>225000</c:v>
                </c:pt>
                <c:pt idx="28491">
                  <c:v>90000</c:v>
                </c:pt>
                <c:pt idx="28492">
                  <c:v>126000</c:v>
                </c:pt>
                <c:pt idx="28493">
                  <c:v>99000</c:v>
                </c:pt>
                <c:pt idx="28494">
                  <c:v>135000</c:v>
                </c:pt>
                <c:pt idx="28495">
                  <c:v>180000</c:v>
                </c:pt>
                <c:pt idx="28496">
                  <c:v>248400</c:v>
                </c:pt>
                <c:pt idx="28497">
                  <c:v>135000</c:v>
                </c:pt>
                <c:pt idx="28498">
                  <c:v>117000</c:v>
                </c:pt>
                <c:pt idx="28499">
                  <c:v>216000</c:v>
                </c:pt>
                <c:pt idx="28500">
                  <c:v>90000</c:v>
                </c:pt>
                <c:pt idx="28501">
                  <c:v>90000</c:v>
                </c:pt>
                <c:pt idx="28502">
                  <c:v>225000</c:v>
                </c:pt>
                <c:pt idx="28503">
                  <c:v>315000</c:v>
                </c:pt>
                <c:pt idx="28504">
                  <c:v>270000</c:v>
                </c:pt>
                <c:pt idx="28505">
                  <c:v>112500</c:v>
                </c:pt>
                <c:pt idx="28506">
                  <c:v>202500</c:v>
                </c:pt>
                <c:pt idx="28507">
                  <c:v>67500</c:v>
                </c:pt>
                <c:pt idx="28508">
                  <c:v>135000</c:v>
                </c:pt>
                <c:pt idx="28509">
                  <c:v>157500</c:v>
                </c:pt>
                <c:pt idx="28510">
                  <c:v>121500</c:v>
                </c:pt>
                <c:pt idx="28511">
                  <c:v>360000</c:v>
                </c:pt>
                <c:pt idx="28512">
                  <c:v>202500</c:v>
                </c:pt>
                <c:pt idx="28513">
                  <c:v>157500</c:v>
                </c:pt>
                <c:pt idx="28514">
                  <c:v>180000</c:v>
                </c:pt>
                <c:pt idx="28515">
                  <c:v>112500</c:v>
                </c:pt>
                <c:pt idx="28516">
                  <c:v>81000</c:v>
                </c:pt>
                <c:pt idx="28517">
                  <c:v>270000</c:v>
                </c:pt>
                <c:pt idx="28518">
                  <c:v>67500</c:v>
                </c:pt>
                <c:pt idx="28519">
                  <c:v>225000</c:v>
                </c:pt>
                <c:pt idx="28520">
                  <c:v>225000</c:v>
                </c:pt>
                <c:pt idx="28521">
                  <c:v>54000</c:v>
                </c:pt>
                <c:pt idx="28522">
                  <c:v>270000</c:v>
                </c:pt>
                <c:pt idx="28523">
                  <c:v>171000</c:v>
                </c:pt>
                <c:pt idx="28524">
                  <c:v>180000</c:v>
                </c:pt>
                <c:pt idx="28525">
                  <c:v>157500</c:v>
                </c:pt>
                <c:pt idx="28526">
                  <c:v>288000</c:v>
                </c:pt>
                <c:pt idx="28527">
                  <c:v>81000</c:v>
                </c:pt>
                <c:pt idx="28528">
                  <c:v>171000</c:v>
                </c:pt>
                <c:pt idx="28529">
                  <c:v>103500</c:v>
                </c:pt>
                <c:pt idx="28530">
                  <c:v>202500</c:v>
                </c:pt>
                <c:pt idx="28531">
                  <c:v>202500</c:v>
                </c:pt>
                <c:pt idx="28532">
                  <c:v>112500</c:v>
                </c:pt>
                <c:pt idx="28533">
                  <c:v>135000</c:v>
                </c:pt>
                <c:pt idx="28534">
                  <c:v>121500</c:v>
                </c:pt>
                <c:pt idx="28535">
                  <c:v>156600</c:v>
                </c:pt>
                <c:pt idx="28536">
                  <c:v>225000</c:v>
                </c:pt>
                <c:pt idx="28537">
                  <c:v>720000</c:v>
                </c:pt>
                <c:pt idx="28538">
                  <c:v>162000</c:v>
                </c:pt>
                <c:pt idx="28539">
                  <c:v>202500</c:v>
                </c:pt>
                <c:pt idx="28540">
                  <c:v>292500</c:v>
                </c:pt>
                <c:pt idx="28541">
                  <c:v>135000</c:v>
                </c:pt>
                <c:pt idx="28542">
                  <c:v>157500</c:v>
                </c:pt>
                <c:pt idx="28543">
                  <c:v>315000</c:v>
                </c:pt>
                <c:pt idx="28544">
                  <c:v>135000</c:v>
                </c:pt>
                <c:pt idx="28545">
                  <c:v>351000</c:v>
                </c:pt>
                <c:pt idx="28546">
                  <c:v>90000</c:v>
                </c:pt>
                <c:pt idx="28547">
                  <c:v>99000</c:v>
                </c:pt>
                <c:pt idx="28548">
                  <c:v>202500</c:v>
                </c:pt>
                <c:pt idx="28549">
                  <c:v>112500</c:v>
                </c:pt>
                <c:pt idx="28550">
                  <c:v>162000</c:v>
                </c:pt>
                <c:pt idx="28551">
                  <c:v>135000</c:v>
                </c:pt>
                <c:pt idx="28552">
                  <c:v>135000</c:v>
                </c:pt>
                <c:pt idx="28553">
                  <c:v>112500</c:v>
                </c:pt>
                <c:pt idx="28554">
                  <c:v>112500</c:v>
                </c:pt>
                <c:pt idx="28555">
                  <c:v>270000</c:v>
                </c:pt>
                <c:pt idx="28556">
                  <c:v>180000</c:v>
                </c:pt>
                <c:pt idx="28557">
                  <c:v>360000</c:v>
                </c:pt>
                <c:pt idx="28558">
                  <c:v>450000</c:v>
                </c:pt>
                <c:pt idx="28559">
                  <c:v>112500</c:v>
                </c:pt>
                <c:pt idx="28560">
                  <c:v>180000</c:v>
                </c:pt>
                <c:pt idx="28561">
                  <c:v>117000</c:v>
                </c:pt>
                <c:pt idx="28562">
                  <c:v>247500</c:v>
                </c:pt>
                <c:pt idx="28563">
                  <c:v>135000</c:v>
                </c:pt>
                <c:pt idx="28564">
                  <c:v>112500</c:v>
                </c:pt>
                <c:pt idx="28565">
                  <c:v>292500</c:v>
                </c:pt>
                <c:pt idx="28566">
                  <c:v>112500</c:v>
                </c:pt>
                <c:pt idx="28567">
                  <c:v>121500</c:v>
                </c:pt>
                <c:pt idx="28568">
                  <c:v>202500</c:v>
                </c:pt>
                <c:pt idx="28569">
                  <c:v>76500</c:v>
                </c:pt>
                <c:pt idx="28570">
                  <c:v>94500</c:v>
                </c:pt>
                <c:pt idx="28571">
                  <c:v>162000</c:v>
                </c:pt>
                <c:pt idx="28572">
                  <c:v>450000</c:v>
                </c:pt>
                <c:pt idx="28573">
                  <c:v>58500</c:v>
                </c:pt>
                <c:pt idx="28574">
                  <c:v>72000</c:v>
                </c:pt>
                <c:pt idx="28575">
                  <c:v>247500</c:v>
                </c:pt>
                <c:pt idx="28576">
                  <c:v>234000</c:v>
                </c:pt>
                <c:pt idx="28577">
                  <c:v>130500</c:v>
                </c:pt>
                <c:pt idx="28578">
                  <c:v>292500</c:v>
                </c:pt>
                <c:pt idx="28579">
                  <c:v>135000</c:v>
                </c:pt>
                <c:pt idx="28580">
                  <c:v>81000</c:v>
                </c:pt>
                <c:pt idx="28581">
                  <c:v>90000</c:v>
                </c:pt>
                <c:pt idx="28582">
                  <c:v>117000</c:v>
                </c:pt>
                <c:pt idx="28583">
                  <c:v>247500</c:v>
                </c:pt>
                <c:pt idx="28584">
                  <c:v>270000</c:v>
                </c:pt>
                <c:pt idx="28585">
                  <c:v>47250</c:v>
                </c:pt>
                <c:pt idx="28586">
                  <c:v>315000</c:v>
                </c:pt>
                <c:pt idx="28587">
                  <c:v>180000</c:v>
                </c:pt>
                <c:pt idx="28588">
                  <c:v>112500</c:v>
                </c:pt>
                <c:pt idx="28589">
                  <c:v>342000</c:v>
                </c:pt>
                <c:pt idx="28590">
                  <c:v>126000</c:v>
                </c:pt>
                <c:pt idx="28591">
                  <c:v>112500</c:v>
                </c:pt>
                <c:pt idx="28592">
                  <c:v>72000</c:v>
                </c:pt>
                <c:pt idx="28593">
                  <c:v>135000</c:v>
                </c:pt>
                <c:pt idx="28594">
                  <c:v>180000</c:v>
                </c:pt>
                <c:pt idx="28595">
                  <c:v>157500</c:v>
                </c:pt>
                <c:pt idx="28596">
                  <c:v>180000</c:v>
                </c:pt>
                <c:pt idx="28597">
                  <c:v>270000</c:v>
                </c:pt>
                <c:pt idx="28598">
                  <c:v>135000</c:v>
                </c:pt>
                <c:pt idx="28599">
                  <c:v>270000</c:v>
                </c:pt>
                <c:pt idx="28600">
                  <c:v>180000</c:v>
                </c:pt>
                <c:pt idx="28601">
                  <c:v>135000</c:v>
                </c:pt>
                <c:pt idx="28602">
                  <c:v>135000</c:v>
                </c:pt>
                <c:pt idx="28603">
                  <c:v>252000</c:v>
                </c:pt>
                <c:pt idx="28604">
                  <c:v>135000</c:v>
                </c:pt>
                <c:pt idx="28605">
                  <c:v>351000</c:v>
                </c:pt>
                <c:pt idx="28606">
                  <c:v>202500</c:v>
                </c:pt>
                <c:pt idx="28607">
                  <c:v>171000</c:v>
                </c:pt>
                <c:pt idx="28608">
                  <c:v>76500</c:v>
                </c:pt>
                <c:pt idx="28609">
                  <c:v>112500</c:v>
                </c:pt>
                <c:pt idx="28610">
                  <c:v>126000</c:v>
                </c:pt>
                <c:pt idx="28611">
                  <c:v>90000</c:v>
                </c:pt>
                <c:pt idx="28612">
                  <c:v>135000</c:v>
                </c:pt>
                <c:pt idx="28613">
                  <c:v>157500</c:v>
                </c:pt>
                <c:pt idx="28614">
                  <c:v>157500</c:v>
                </c:pt>
                <c:pt idx="28615">
                  <c:v>112500</c:v>
                </c:pt>
                <c:pt idx="28616">
                  <c:v>94500</c:v>
                </c:pt>
                <c:pt idx="28617">
                  <c:v>135000</c:v>
                </c:pt>
                <c:pt idx="28618">
                  <c:v>315000</c:v>
                </c:pt>
                <c:pt idx="28619">
                  <c:v>112500</c:v>
                </c:pt>
                <c:pt idx="28620">
                  <c:v>315000</c:v>
                </c:pt>
                <c:pt idx="28621">
                  <c:v>225000</c:v>
                </c:pt>
                <c:pt idx="28622">
                  <c:v>135000</c:v>
                </c:pt>
                <c:pt idx="28623">
                  <c:v>202500</c:v>
                </c:pt>
                <c:pt idx="28624">
                  <c:v>180000</c:v>
                </c:pt>
                <c:pt idx="28625">
                  <c:v>189000</c:v>
                </c:pt>
                <c:pt idx="28626">
                  <c:v>180000</c:v>
                </c:pt>
                <c:pt idx="28627">
                  <c:v>87750</c:v>
                </c:pt>
                <c:pt idx="28628">
                  <c:v>112500</c:v>
                </c:pt>
                <c:pt idx="28629">
                  <c:v>121500</c:v>
                </c:pt>
                <c:pt idx="28630">
                  <c:v>45000</c:v>
                </c:pt>
                <c:pt idx="28631">
                  <c:v>202500</c:v>
                </c:pt>
                <c:pt idx="28632">
                  <c:v>121500</c:v>
                </c:pt>
                <c:pt idx="28633">
                  <c:v>135000</c:v>
                </c:pt>
                <c:pt idx="28634">
                  <c:v>144000</c:v>
                </c:pt>
                <c:pt idx="28635">
                  <c:v>117000</c:v>
                </c:pt>
                <c:pt idx="28636">
                  <c:v>117000</c:v>
                </c:pt>
                <c:pt idx="28637">
                  <c:v>180000</c:v>
                </c:pt>
                <c:pt idx="28638">
                  <c:v>180000</c:v>
                </c:pt>
                <c:pt idx="28639">
                  <c:v>90000</c:v>
                </c:pt>
                <c:pt idx="28640">
                  <c:v>225000</c:v>
                </c:pt>
                <c:pt idx="28641">
                  <c:v>157500</c:v>
                </c:pt>
                <c:pt idx="28642">
                  <c:v>225000</c:v>
                </c:pt>
                <c:pt idx="28643">
                  <c:v>180000</c:v>
                </c:pt>
                <c:pt idx="28644">
                  <c:v>180000</c:v>
                </c:pt>
                <c:pt idx="28645">
                  <c:v>90000</c:v>
                </c:pt>
                <c:pt idx="28646">
                  <c:v>112500</c:v>
                </c:pt>
                <c:pt idx="28647">
                  <c:v>315000</c:v>
                </c:pt>
                <c:pt idx="28648">
                  <c:v>247500</c:v>
                </c:pt>
                <c:pt idx="28649">
                  <c:v>180000</c:v>
                </c:pt>
                <c:pt idx="28650">
                  <c:v>180000</c:v>
                </c:pt>
                <c:pt idx="28651">
                  <c:v>99000</c:v>
                </c:pt>
                <c:pt idx="28652">
                  <c:v>135000</c:v>
                </c:pt>
                <c:pt idx="28653">
                  <c:v>112500</c:v>
                </c:pt>
                <c:pt idx="28654">
                  <c:v>382500</c:v>
                </c:pt>
                <c:pt idx="28655">
                  <c:v>135000</c:v>
                </c:pt>
                <c:pt idx="28656">
                  <c:v>270000</c:v>
                </c:pt>
                <c:pt idx="28657">
                  <c:v>157500</c:v>
                </c:pt>
                <c:pt idx="28658">
                  <c:v>162000</c:v>
                </c:pt>
                <c:pt idx="28659">
                  <c:v>225000</c:v>
                </c:pt>
                <c:pt idx="28660">
                  <c:v>189000</c:v>
                </c:pt>
                <c:pt idx="28661">
                  <c:v>144000</c:v>
                </c:pt>
                <c:pt idx="28662">
                  <c:v>112500</c:v>
                </c:pt>
                <c:pt idx="28663">
                  <c:v>72000</c:v>
                </c:pt>
                <c:pt idx="28664">
                  <c:v>112500</c:v>
                </c:pt>
                <c:pt idx="28665">
                  <c:v>112500</c:v>
                </c:pt>
                <c:pt idx="28666">
                  <c:v>45000</c:v>
                </c:pt>
                <c:pt idx="28667">
                  <c:v>157500</c:v>
                </c:pt>
                <c:pt idx="28668">
                  <c:v>103500</c:v>
                </c:pt>
                <c:pt idx="28669">
                  <c:v>315000</c:v>
                </c:pt>
                <c:pt idx="28670">
                  <c:v>108000</c:v>
                </c:pt>
                <c:pt idx="28671">
                  <c:v>157500</c:v>
                </c:pt>
                <c:pt idx="28672">
                  <c:v>157500</c:v>
                </c:pt>
                <c:pt idx="28673">
                  <c:v>67500</c:v>
                </c:pt>
                <c:pt idx="28674">
                  <c:v>90000</c:v>
                </c:pt>
                <c:pt idx="28675">
                  <c:v>112500</c:v>
                </c:pt>
                <c:pt idx="28676">
                  <c:v>135000</c:v>
                </c:pt>
                <c:pt idx="28677">
                  <c:v>135000</c:v>
                </c:pt>
                <c:pt idx="28678">
                  <c:v>180000</c:v>
                </c:pt>
                <c:pt idx="28679">
                  <c:v>135000</c:v>
                </c:pt>
                <c:pt idx="28680">
                  <c:v>150750</c:v>
                </c:pt>
                <c:pt idx="28681">
                  <c:v>112500</c:v>
                </c:pt>
                <c:pt idx="28682">
                  <c:v>189000</c:v>
                </c:pt>
                <c:pt idx="28683">
                  <c:v>81000</c:v>
                </c:pt>
                <c:pt idx="28684">
                  <c:v>135000</c:v>
                </c:pt>
                <c:pt idx="28685">
                  <c:v>270000</c:v>
                </c:pt>
                <c:pt idx="28686">
                  <c:v>135000</c:v>
                </c:pt>
                <c:pt idx="28687">
                  <c:v>225000</c:v>
                </c:pt>
                <c:pt idx="28688">
                  <c:v>67500</c:v>
                </c:pt>
                <c:pt idx="28689">
                  <c:v>162000</c:v>
                </c:pt>
                <c:pt idx="28690">
                  <c:v>180000</c:v>
                </c:pt>
                <c:pt idx="28691">
                  <c:v>126000</c:v>
                </c:pt>
                <c:pt idx="28692">
                  <c:v>72000</c:v>
                </c:pt>
                <c:pt idx="28693">
                  <c:v>135000</c:v>
                </c:pt>
                <c:pt idx="28694">
                  <c:v>202500</c:v>
                </c:pt>
                <c:pt idx="28695">
                  <c:v>162000</c:v>
                </c:pt>
                <c:pt idx="28696">
                  <c:v>90000</c:v>
                </c:pt>
                <c:pt idx="28697">
                  <c:v>180000</c:v>
                </c:pt>
                <c:pt idx="28698">
                  <c:v>171000</c:v>
                </c:pt>
                <c:pt idx="28699">
                  <c:v>144000</c:v>
                </c:pt>
                <c:pt idx="28700">
                  <c:v>121500</c:v>
                </c:pt>
                <c:pt idx="28701">
                  <c:v>112500</c:v>
                </c:pt>
                <c:pt idx="28702">
                  <c:v>76500</c:v>
                </c:pt>
                <c:pt idx="28703">
                  <c:v>157500</c:v>
                </c:pt>
                <c:pt idx="28704">
                  <c:v>135000</c:v>
                </c:pt>
                <c:pt idx="28705">
                  <c:v>135000</c:v>
                </c:pt>
                <c:pt idx="28706">
                  <c:v>130500</c:v>
                </c:pt>
                <c:pt idx="28707">
                  <c:v>135000</c:v>
                </c:pt>
                <c:pt idx="28708">
                  <c:v>67500</c:v>
                </c:pt>
                <c:pt idx="28709">
                  <c:v>106362</c:v>
                </c:pt>
                <c:pt idx="28710">
                  <c:v>135000</c:v>
                </c:pt>
                <c:pt idx="28711">
                  <c:v>315000</c:v>
                </c:pt>
                <c:pt idx="28712">
                  <c:v>243000</c:v>
                </c:pt>
                <c:pt idx="28713">
                  <c:v>270000</c:v>
                </c:pt>
                <c:pt idx="28714">
                  <c:v>112500</c:v>
                </c:pt>
                <c:pt idx="28715">
                  <c:v>315000</c:v>
                </c:pt>
                <c:pt idx="28716">
                  <c:v>135000</c:v>
                </c:pt>
                <c:pt idx="28717">
                  <c:v>90000</c:v>
                </c:pt>
                <c:pt idx="28718">
                  <c:v>90000</c:v>
                </c:pt>
                <c:pt idx="28719">
                  <c:v>67500</c:v>
                </c:pt>
                <c:pt idx="28720">
                  <c:v>112500</c:v>
                </c:pt>
                <c:pt idx="28721">
                  <c:v>135000</c:v>
                </c:pt>
                <c:pt idx="28722">
                  <c:v>211500</c:v>
                </c:pt>
                <c:pt idx="28723">
                  <c:v>90000</c:v>
                </c:pt>
                <c:pt idx="28724">
                  <c:v>225000</c:v>
                </c:pt>
                <c:pt idx="28725">
                  <c:v>360000</c:v>
                </c:pt>
                <c:pt idx="28726">
                  <c:v>99000</c:v>
                </c:pt>
                <c:pt idx="28727">
                  <c:v>405000</c:v>
                </c:pt>
                <c:pt idx="28728">
                  <c:v>112500</c:v>
                </c:pt>
                <c:pt idx="28729">
                  <c:v>112500</c:v>
                </c:pt>
                <c:pt idx="28730">
                  <c:v>202500</c:v>
                </c:pt>
                <c:pt idx="28731">
                  <c:v>270000</c:v>
                </c:pt>
                <c:pt idx="28732">
                  <c:v>85500</c:v>
                </c:pt>
                <c:pt idx="28733">
                  <c:v>315000</c:v>
                </c:pt>
                <c:pt idx="28734">
                  <c:v>81000</c:v>
                </c:pt>
                <c:pt idx="28735">
                  <c:v>360000</c:v>
                </c:pt>
                <c:pt idx="28736">
                  <c:v>315000</c:v>
                </c:pt>
                <c:pt idx="28737">
                  <c:v>176175</c:v>
                </c:pt>
                <c:pt idx="28738">
                  <c:v>166500</c:v>
                </c:pt>
                <c:pt idx="28739">
                  <c:v>202500</c:v>
                </c:pt>
                <c:pt idx="28740">
                  <c:v>90000</c:v>
                </c:pt>
                <c:pt idx="28741">
                  <c:v>247500</c:v>
                </c:pt>
                <c:pt idx="28742">
                  <c:v>225000</c:v>
                </c:pt>
                <c:pt idx="28743">
                  <c:v>157500</c:v>
                </c:pt>
                <c:pt idx="28744">
                  <c:v>144000</c:v>
                </c:pt>
                <c:pt idx="28745">
                  <c:v>148500</c:v>
                </c:pt>
                <c:pt idx="28746">
                  <c:v>157500</c:v>
                </c:pt>
                <c:pt idx="28747">
                  <c:v>157500</c:v>
                </c:pt>
                <c:pt idx="28748">
                  <c:v>90000</c:v>
                </c:pt>
                <c:pt idx="28749">
                  <c:v>157500</c:v>
                </c:pt>
                <c:pt idx="28750">
                  <c:v>112500</c:v>
                </c:pt>
                <c:pt idx="28751">
                  <c:v>216000</c:v>
                </c:pt>
                <c:pt idx="28752">
                  <c:v>202500</c:v>
                </c:pt>
                <c:pt idx="28753">
                  <c:v>405000</c:v>
                </c:pt>
                <c:pt idx="28754">
                  <c:v>103500</c:v>
                </c:pt>
                <c:pt idx="28755">
                  <c:v>135000</c:v>
                </c:pt>
                <c:pt idx="28756">
                  <c:v>225000</c:v>
                </c:pt>
                <c:pt idx="28757">
                  <c:v>180000</c:v>
                </c:pt>
                <c:pt idx="28758">
                  <c:v>202500</c:v>
                </c:pt>
                <c:pt idx="28759">
                  <c:v>225000</c:v>
                </c:pt>
                <c:pt idx="28760">
                  <c:v>180000</c:v>
                </c:pt>
                <c:pt idx="28761">
                  <c:v>157500</c:v>
                </c:pt>
                <c:pt idx="28762">
                  <c:v>247500</c:v>
                </c:pt>
                <c:pt idx="28763">
                  <c:v>135000</c:v>
                </c:pt>
                <c:pt idx="28764">
                  <c:v>90000</c:v>
                </c:pt>
                <c:pt idx="28765">
                  <c:v>180000</c:v>
                </c:pt>
                <c:pt idx="28766">
                  <c:v>225000</c:v>
                </c:pt>
                <c:pt idx="28767">
                  <c:v>60750</c:v>
                </c:pt>
                <c:pt idx="28768">
                  <c:v>180000</c:v>
                </c:pt>
                <c:pt idx="28769">
                  <c:v>67500</c:v>
                </c:pt>
                <c:pt idx="28770">
                  <c:v>72000</c:v>
                </c:pt>
                <c:pt idx="28771">
                  <c:v>135000</c:v>
                </c:pt>
                <c:pt idx="28772">
                  <c:v>180000</c:v>
                </c:pt>
                <c:pt idx="28773">
                  <c:v>99000</c:v>
                </c:pt>
                <c:pt idx="28774">
                  <c:v>90000</c:v>
                </c:pt>
                <c:pt idx="28775">
                  <c:v>202500</c:v>
                </c:pt>
                <c:pt idx="28776">
                  <c:v>135000</c:v>
                </c:pt>
                <c:pt idx="28777">
                  <c:v>58500</c:v>
                </c:pt>
                <c:pt idx="28778">
                  <c:v>135000</c:v>
                </c:pt>
                <c:pt idx="28779">
                  <c:v>135000</c:v>
                </c:pt>
                <c:pt idx="28780">
                  <c:v>270000</c:v>
                </c:pt>
                <c:pt idx="28781">
                  <c:v>270000</c:v>
                </c:pt>
                <c:pt idx="28782">
                  <c:v>135000</c:v>
                </c:pt>
                <c:pt idx="28783">
                  <c:v>360000</c:v>
                </c:pt>
                <c:pt idx="28784">
                  <c:v>112500</c:v>
                </c:pt>
                <c:pt idx="28785">
                  <c:v>157500</c:v>
                </c:pt>
                <c:pt idx="28786">
                  <c:v>271800</c:v>
                </c:pt>
                <c:pt idx="28787">
                  <c:v>148500</c:v>
                </c:pt>
                <c:pt idx="28788">
                  <c:v>225000</c:v>
                </c:pt>
                <c:pt idx="28789">
                  <c:v>112500</c:v>
                </c:pt>
                <c:pt idx="28790">
                  <c:v>900000</c:v>
                </c:pt>
                <c:pt idx="28791">
                  <c:v>135000</c:v>
                </c:pt>
                <c:pt idx="28792">
                  <c:v>157500</c:v>
                </c:pt>
                <c:pt idx="28793">
                  <c:v>54000</c:v>
                </c:pt>
                <c:pt idx="28794">
                  <c:v>112500</c:v>
                </c:pt>
                <c:pt idx="28795">
                  <c:v>157500</c:v>
                </c:pt>
                <c:pt idx="28796">
                  <c:v>135000</c:v>
                </c:pt>
                <c:pt idx="28797">
                  <c:v>236700</c:v>
                </c:pt>
                <c:pt idx="28798">
                  <c:v>72000</c:v>
                </c:pt>
                <c:pt idx="28799">
                  <c:v>292500</c:v>
                </c:pt>
                <c:pt idx="28800">
                  <c:v>315000</c:v>
                </c:pt>
                <c:pt idx="28801">
                  <c:v>112500</c:v>
                </c:pt>
                <c:pt idx="28802">
                  <c:v>112500</c:v>
                </c:pt>
                <c:pt idx="28803">
                  <c:v>337500</c:v>
                </c:pt>
                <c:pt idx="28804">
                  <c:v>76500</c:v>
                </c:pt>
                <c:pt idx="28805">
                  <c:v>180000</c:v>
                </c:pt>
                <c:pt idx="28806">
                  <c:v>67500</c:v>
                </c:pt>
                <c:pt idx="28807">
                  <c:v>157500</c:v>
                </c:pt>
                <c:pt idx="28808">
                  <c:v>225000</c:v>
                </c:pt>
                <c:pt idx="28809">
                  <c:v>130500</c:v>
                </c:pt>
                <c:pt idx="28810">
                  <c:v>141439.5</c:v>
                </c:pt>
                <c:pt idx="28811">
                  <c:v>135000</c:v>
                </c:pt>
                <c:pt idx="28812">
                  <c:v>238500</c:v>
                </c:pt>
                <c:pt idx="28813">
                  <c:v>202500</c:v>
                </c:pt>
                <c:pt idx="28814">
                  <c:v>67500</c:v>
                </c:pt>
                <c:pt idx="28815">
                  <c:v>112500</c:v>
                </c:pt>
                <c:pt idx="28816">
                  <c:v>76500</c:v>
                </c:pt>
                <c:pt idx="28817">
                  <c:v>189000</c:v>
                </c:pt>
                <c:pt idx="28818">
                  <c:v>67500</c:v>
                </c:pt>
                <c:pt idx="28819">
                  <c:v>360000</c:v>
                </c:pt>
                <c:pt idx="28820">
                  <c:v>112500</c:v>
                </c:pt>
                <c:pt idx="28821">
                  <c:v>144000</c:v>
                </c:pt>
                <c:pt idx="28822">
                  <c:v>157500</c:v>
                </c:pt>
                <c:pt idx="28823">
                  <c:v>180000</c:v>
                </c:pt>
                <c:pt idx="28824">
                  <c:v>45522</c:v>
                </c:pt>
                <c:pt idx="28825">
                  <c:v>180000</c:v>
                </c:pt>
                <c:pt idx="28826">
                  <c:v>135000</c:v>
                </c:pt>
                <c:pt idx="28827">
                  <c:v>157500</c:v>
                </c:pt>
                <c:pt idx="28828">
                  <c:v>90000</c:v>
                </c:pt>
                <c:pt idx="28829">
                  <c:v>45000</c:v>
                </c:pt>
                <c:pt idx="28830">
                  <c:v>162000</c:v>
                </c:pt>
                <c:pt idx="28831">
                  <c:v>157500</c:v>
                </c:pt>
                <c:pt idx="28832">
                  <c:v>135000</c:v>
                </c:pt>
                <c:pt idx="28833">
                  <c:v>72000</c:v>
                </c:pt>
                <c:pt idx="28834">
                  <c:v>121500</c:v>
                </c:pt>
                <c:pt idx="28835">
                  <c:v>382500</c:v>
                </c:pt>
                <c:pt idx="28836">
                  <c:v>135000</c:v>
                </c:pt>
                <c:pt idx="28837">
                  <c:v>225000</c:v>
                </c:pt>
                <c:pt idx="28838">
                  <c:v>121500</c:v>
                </c:pt>
                <c:pt idx="28839">
                  <c:v>180000</c:v>
                </c:pt>
                <c:pt idx="28840">
                  <c:v>144000</c:v>
                </c:pt>
                <c:pt idx="28841">
                  <c:v>292500</c:v>
                </c:pt>
                <c:pt idx="28842">
                  <c:v>180000</c:v>
                </c:pt>
                <c:pt idx="28843">
                  <c:v>157500</c:v>
                </c:pt>
                <c:pt idx="28844">
                  <c:v>117000</c:v>
                </c:pt>
                <c:pt idx="28845">
                  <c:v>225000</c:v>
                </c:pt>
                <c:pt idx="28846">
                  <c:v>225000</c:v>
                </c:pt>
                <c:pt idx="28847">
                  <c:v>175500</c:v>
                </c:pt>
                <c:pt idx="28848">
                  <c:v>225000</c:v>
                </c:pt>
                <c:pt idx="28849">
                  <c:v>405000</c:v>
                </c:pt>
                <c:pt idx="28850">
                  <c:v>135000</c:v>
                </c:pt>
                <c:pt idx="28851">
                  <c:v>180000</c:v>
                </c:pt>
                <c:pt idx="28852">
                  <c:v>202500</c:v>
                </c:pt>
                <c:pt idx="28853">
                  <c:v>202500</c:v>
                </c:pt>
                <c:pt idx="28854">
                  <c:v>157500</c:v>
                </c:pt>
                <c:pt idx="28855">
                  <c:v>112500</c:v>
                </c:pt>
                <c:pt idx="28856">
                  <c:v>337500</c:v>
                </c:pt>
                <c:pt idx="28857">
                  <c:v>117000</c:v>
                </c:pt>
                <c:pt idx="28858">
                  <c:v>153000</c:v>
                </c:pt>
                <c:pt idx="28859">
                  <c:v>202500</c:v>
                </c:pt>
                <c:pt idx="28860">
                  <c:v>157500</c:v>
                </c:pt>
                <c:pt idx="28861">
                  <c:v>135000</c:v>
                </c:pt>
                <c:pt idx="28862">
                  <c:v>675000</c:v>
                </c:pt>
                <c:pt idx="28863">
                  <c:v>112500</c:v>
                </c:pt>
                <c:pt idx="28864">
                  <c:v>112500</c:v>
                </c:pt>
                <c:pt idx="28865">
                  <c:v>135000</c:v>
                </c:pt>
                <c:pt idx="28866">
                  <c:v>175500</c:v>
                </c:pt>
                <c:pt idx="28867">
                  <c:v>189000</c:v>
                </c:pt>
                <c:pt idx="28868">
                  <c:v>112500</c:v>
                </c:pt>
                <c:pt idx="28869">
                  <c:v>180000</c:v>
                </c:pt>
                <c:pt idx="28870">
                  <c:v>315000</c:v>
                </c:pt>
                <c:pt idx="28871">
                  <c:v>67500</c:v>
                </c:pt>
                <c:pt idx="28872">
                  <c:v>135000</c:v>
                </c:pt>
                <c:pt idx="28873">
                  <c:v>90000</c:v>
                </c:pt>
                <c:pt idx="28874">
                  <c:v>90000</c:v>
                </c:pt>
                <c:pt idx="28875">
                  <c:v>202500</c:v>
                </c:pt>
                <c:pt idx="28876">
                  <c:v>112500</c:v>
                </c:pt>
                <c:pt idx="28877">
                  <c:v>180000</c:v>
                </c:pt>
                <c:pt idx="28878">
                  <c:v>157500</c:v>
                </c:pt>
                <c:pt idx="28879">
                  <c:v>157500</c:v>
                </c:pt>
                <c:pt idx="28880">
                  <c:v>112500</c:v>
                </c:pt>
                <c:pt idx="28881">
                  <c:v>72000</c:v>
                </c:pt>
                <c:pt idx="28882">
                  <c:v>180000</c:v>
                </c:pt>
                <c:pt idx="28883">
                  <c:v>81000</c:v>
                </c:pt>
                <c:pt idx="28884">
                  <c:v>45000</c:v>
                </c:pt>
                <c:pt idx="28885">
                  <c:v>157500</c:v>
                </c:pt>
                <c:pt idx="28886">
                  <c:v>225000</c:v>
                </c:pt>
                <c:pt idx="28887">
                  <c:v>180000</c:v>
                </c:pt>
                <c:pt idx="28888">
                  <c:v>112500</c:v>
                </c:pt>
                <c:pt idx="28889">
                  <c:v>175500</c:v>
                </c:pt>
                <c:pt idx="28890">
                  <c:v>76500</c:v>
                </c:pt>
                <c:pt idx="28891">
                  <c:v>112500</c:v>
                </c:pt>
                <c:pt idx="28892">
                  <c:v>202500</c:v>
                </c:pt>
                <c:pt idx="28893">
                  <c:v>144000</c:v>
                </c:pt>
                <c:pt idx="28894">
                  <c:v>45000</c:v>
                </c:pt>
                <c:pt idx="28895">
                  <c:v>405000</c:v>
                </c:pt>
                <c:pt idx="28896">
                  <c:v>157500</c:v>
                </c:pt>
                <c:pt idx="28897">
                  <c:v>112500</c:v>
                </c:pt>
                <c:pt idx="28898">
                  <c:v>247500</c:v>
                </c:pt>
                <c:pt idx="28899">
                  <c:v>157500</c:v>
                </c:pt>
                <c:pt idx="28900">
                  <c:v>126000</c:v>
                </c:pt>
                <c:pt idx="28901">
                  <c:v>225000</c:v>
                </c:pt>
                <c:pt idx="28902">
                  <c:v>67500</c:v>
                </c:pt>
                <c:pt idx="28903">
                  <c:v>103500</c:v>
                </c:pt>
                <c:pt idx="28904">
                  <c:v>112500</c:v>
                </c:pt>
                <c:pt idx="28905">
                  <c:v>157500</c:v>
                </c:pt>
                <c:pt idx="28906">
                  <c:v>202500</c:v>
                </c:pt>
                <c:pt idx="28907">
                  <c:v>135000</c:v>
                </c:pt>
                <c:pt idx="28908">
                  <c:v>292500</c:v>
                </c:pt>
                <c:pt idx="28909">
                  <c:v>198000</c:v>
                </c:pt>
                <c:pt idx="28910">
                  <c:v>202500</c:v>
                </c:pt>
                <c:pt idx="28911">
                  <c:v>157500</c:v>
                </c:pt>
                <c:pt idx="28912">
                  <c:v>135000</c:v>
                </c:pt>
                <c:pt idx="28913">
                  <c:v>202500</c:v>
                </c:pt>
                <c:pt idx="28914">
                  <c:v>135000</c:v>
                </c:pt>
                <c:pt idx="28915">
                  <c:v>157500</c:v>
                </c:pt>
                <c:pt idx="28916">
                  <c:v>135000</c:v>
                </c:pt>
                <c:pt idx="28917">
                  <c:v>238500</c:v>
                </c:pt>
                <c:pt idx="28918">
                  <c:v>121500</c:v>
                </c:pt>
                <c:pt idx="28919">
                  <c:v>121500</c:v>
                </c:pt>
                <c:pt idx="28920">
                  <c:v>135000</c:v>
                </c:pt>
                <c:pt idx="28921">
                  <c:v>225000</c:v>
                </c:pt>
                <c:pt idx="28922">
                  <c:v>180000</c:v>
                </c:pt>
                <c:pt idx="28923">
                  <c:v>225000</c:v>
                </c:pt>
                <c:pt idx="28924">
                  <c:v>135000</c:v>
                </c:pt>
                <c:pt idx="28925">
                  <c:v>180000</c:v>
                </c:pt>
                <c:pt idx="28926">
                  <c:v>180000</c:v>
                </c:pt>
                <c:pt idx="28927">
                  <c:v>112500</c:v>
                </c:pt>
                <c:pt idx="28928">
                  <c:v>337500</c:v>
                </c:pt>
                <c:pt idx="28929">
                  <c:v>67500</c:v>
                </c:pt>
                <c:pt idx="28930">
                  <c:v>135000</c:v>
                </c:pt>
                <c:pt idx="28931">
                  <c:v>225000</c:v>
                </c:pt>
                <c:pt idx="28932">
                  <c:v>90000</c:v>
                </c:pt>
                <c:pt idx="28933">
                  <c:v>135000</c:v>
                </c:pt>
                <c:pt idx="28934">
                  <c:v>270000</c:v>
                </c:pt>
                <c:pt idx="28935">
                  <c:v>112500</c:v>
                </c:pt>
                <c:pt idx="28936">
                  <c:v>202500</c:v>
                </c:pt>
                <c:pt idx="28937">
                  <c:v>81000</c:v>
                </c:pt>
                <c:pt idx="28938">
                  <c:v>63000</c:v>
                </c:pt>
                <c:pt idx="28939">
                  <c:v>135000</c:v>
                </c:pt>
                <c:pt idx="28940">
                  <c:v>135000</c:v>
                </c:pt>
                <c:pt idx="28941">
                  <c:v>29250</c:v>
                </c:pt>
                <c:pt idx="28942">
                  <c:v>90000</c:v>
                </c:pt>
                <c:pt idx="28943">
                  <c:v>157500</c:v>
                </c:pt>
                <c:pt idx="28944">
                  <c:v>225000</c:v>
                </c:pt>
                <c:pt idx="28945">
                  <c:v>301500</c:v>
                </c:pt>
                <c:pt idx="28946">
                  <c:v>76500</c:v>
                </c:pt>
                <c:pt idx="28947">
                  <c:v>139500</c:v>
                </c:pt>
                <c:pt idx="28948">
                  <c:v>157500</c:v>
                </c:pt>
                <c:pt idx="28949">
                  <c:v>202500</c:v>
                </c:pt>
                <c:pt idx="28950">
                  <c:v>540000</c:v>
                </c:pt>
                <c:pt idx="28951">
                  <c:v>67500</c:v>
                </c:pt>
                <c:pt idx="28952">
                  <c:v>202500</c:v>
                </c:pt>
                <c:pt idx="28953">
                  <c:v>157500</c:v>
                </c:pt>
                <c:pt idx="28954">
                  <c:v>72000</c:v>
                </c:pt>
                <c:pt idx="28955">
                  <c:v>207000</c:v>
                </c:pt>
                <c:pt idx="28956">
                  <c:v>225000</c:v>
                </c:pt>
                <c:pt idx="28957">
                  <c:v>126000</c:v>
                </c:pt>
                <c:pt idx="28958">
                  <c:v>135000</c:v>
                </c:pt>
                <c:pt idx="28959">
                  <c:v>135000</c:v>
                </c:pt>
                <c:pt idx="28960">
                  <c:v>103500</c:v>
                </c:pt>
                <c:pt idx="28961">
                  <c:v>112500</c:v>
                </c:pt>
                <c:pt idx="28962">
                  <c:v>112500</c:v>
                </c:pt>
                <c:pt idx="28963">
                  <c:v>157500</c:v>
                </c:pt>
                <c:pt idx="28964">
                  <c:v>135000</c:v>
                </c:pt>
                <c:pt idx="28965">
                  <c:v>72000</c:v>
                </c:pt>
                <c:pt idx="28966">
                  <c:v>216000</c:v>
                </c:pt>
                <c:pt idx="28967">
                  <c:v>135000</c:v>
                </c:pt>
                <c:pt idx="28968">
                  <c:v>174150</c:v>
                </c:pt>
                <c:pt idx="28969">
                  <c:v>112500</c:v>
                </c:pt>
                <c:pt idx="28970">
                  <c:v>360000</c:v>
                </c:pt>
                <c:pt idx="28971">
                  <c:v>112500</c:v>
                </c:pt>
                <c:pt idx="28972">
                  <c:v>112500</c:v>
                </c:pt>
                <c:pt idx="28973">
                  <c:v>225000</c:v>
                </c:pt>
                <c:pt idx="28974">
                  <c:v>360000</c:v>
                </c:pt>
                <c:pt idx="28975">
                  <c:v>81000</c:v>
                </c:pt>
                <c:pt idx="28976">
                  <c:v>202500</c:v>
                </c:pt>
                <c:pt idx="28977">
                  <c:v>99000</c:v>
                </c:pt>
                <c:pt idx="28978">
                  <c:v>180000</c:v>
                </c:pt>
                <c:pt idx="28979">
                  <c:v>148500</c:v>
                </c:pt>
                <c:pt idx="28980">
                  <c:v>270000</c:v>
                </c:pt>
                <c:pt idx="28981">
                  <c:v>157500</c:v>
                </c:pt>
                <c:pt idx="28982">
                  <c:v>144000</c:v>
                </c:pt>
                <c:pt idx="28983">
                  <c:v>135000</c:v>
                </c:pt>
                <c:pt idx="28984">
                  <c:v>360000</c:v>
                </c:pt>
                <c:pt idx="28985">
                  <c:v>180000</c:v>
                </c:pt>
                <c:pt idx="28986">
                  <c:v>90000</c:v>
                </c:pt>
                <c:pt idx="28987">
                  <c:v>112500</c:v>
                </c:pt>
                <c:pt idx="28988">
                  <c:v>112500</c:v>
                </c:pt>
                <c:pt idx="28989">
                  <c:v>135000</c:v>
                </c:pt>
                <c:pt idx="28990">
                  <c:v>186750</c:v>
                </c:pt>
                <c:pt idx="28991">
                  <c:v>67500</c:v>
                </c:pt>
                <c:pt idx="28992">
                  <c:v>72000</c:v>
                </c:pt>
                <c:pt idx="28993">
                  <c:v>112500</c:v>
                </c:pt>
                <c:pt idx="28994">
                  <c:v>225000</c:v>
                </c:pt>
                <c:pt idx="28995">
                  <c:v>126000</c:v>
                </c:pt>
                <c:pt idx="28996">
                  <c:v>225000</c:v>
                </c:pt>
                <c:pt idx="28997">
                  <c:v>135000</c:v>
                </c:pt>
                <c:pt idx="28998">
                  <c:v>202500</c:v>
                </c:pt>
                <c:pt idx="28999">
                  <c:v>252000</c:v>
                </c:pt>
                <c:pt idx="29000">
                  <c:v>360000</c:v>
                </c:pt>
                <c:pt idx="29001">
                  <c:v>112500</c:v>
                </c:pt>
                <c:pt idx="29002">
                  <c:v>135000</c:v>
                </c:pt>
                <c:pt idx="29003">
                  <c:v>171000</c:v>
                </c:pt>
                <c:pt idx="29004">
                  <c:v>157500</c:v>
                </c:pt>
                <c:pt idx="29005">
                  <c:v>67500</c:v>
                </c:pt>
                <c:pt idx="29006">
                  <c:v>54000</c:v>
                </c:pt>
                <c:pt idx="29007">
                  <c:v>67500</c:v>
                </c:pt>
                <c:pt idx="29008">
                  <c:v>225000</c:v>
                </c:pt>
                <c:pt idx="29009">
                  <c:v>90000</c:v>
                </c:pt>
                <c:pt idx="29010">
                  <c:v>135000</c:v>
                </c:pt>
                <c:pt idx="29011">
                  <c:v>360000</c:v>
                </c:pt>
                <c:pt idx="29012">
                  <c:v>67500</c:v>
                </c:pt>
                <c:pt idx="29013">
                  <c:v>90000</c:v>
                </c:pt>
                <c:pt idx="29014">
                  <c:v>45000</c:v>
                </c:pt>
                <c:pt idx="29015">
                  <c:v>103500</c:v>
                </c:pt>
                <c:pt idx="29016">
                  <c:v>157500</c:v>
                </c:pt>
                <c:pt idx="29017">
                  <c:v>180000</c:v>
                </c:pt>
                <c:pt idx="29018">
                  <c:v>67500</c:v>
                </c:pt>
                <c:pt idx="29019">
                  <c:v>315000</c:v>
                </c:pt>
                <c:pt idx="29020">
                  <c:v>135000</c:v>
                </c:pt>
                <c:pt idx="29021">
                  <c:v>135000</c:v>
                </c:pt>
                <c:pt idx="29022">
                  <c:v>31500</c:v>
                </c:pt>
                <c:pt idx="29023">
                  <c:v>135000</c:v>
                </c:pt>
                <c:pt idx="29024">
                  <c:v>225000</c:v>
                </c:pt>
                <c:pt idx="29025">
                  <c:v>157500</c:v>
                </c:pt>
                <c:pt idx="29026">
                  <c:v>90000</c:v>
                </c:pt>
                <c:pt idx="29027">
                  <c:v>135000</c:v>
                </c:pt>
                <c:pt idx="29028">
                  <c:v>112500</c:v>
                </c:pt>
                <c:pt idx="29029">
                  <c:v>112500</c:v>
                </c:pt>
                <c:pt idx="29030">
                  <c:v>90000</c:v>
                </c:pt>
                <c:pt idx="29031">
                  <c:v>418500</c:v>
                </c:pt>
                <c:pt idx="29032">
                  <c:v>135000</c:v>
                </c:pt>
                <c:pt idx="29033">
                  <c:v>180000</c:v>
                </c:pt>
                <c:pt idx="29034">
                  <c:v>90000</c:v>
                </c:pt>
                <c:pt idx="29035">
                  <c:v>360000</c:v>
                </c:pt>
                <c:pt idx="29036">
                  <c:v>202500</c:v>
                </c:pt>
                <c:pt idx="29037">
                  <c:v>135000</c:v>
                </c:pt>
                <c:pt idx="29038">
                  <c:v>112500</c:v>
                </c:pt>
                <c:pt idx="29039">
                  <c:v>301500</c:v>
                </c:pt>
                <c:pt idx="29040">
                  <c:v>135000</c:v>
                </c:pt>
                <c:pt idx="29041">
                  <c:v>135000</c:v>
                </c:pt>
                <c:pt idx="29042">
                  <c:v>193500</c:v>
                </c:pt>
                <c:pt idx="29043">
                  <c:v>225000</c:v>
                </c:pt>
                <c:pt idx="29044">
                  <c:v>180000</c:v>
                </c:pt>
                <c:pt idx="29045">
                  <c:v>225000</c:v>
                </c:pt>
                <c:pt idx="29046">
                  <c:v>315000</c:v>
                </c:pt>
                <c:pt idx="29047">
                  <c:v>103500</c:v>
                </c:pt>
                <c:pt idx="29048">
                  <c:v>135000</c:v>
                </c:pt>
                <c:pt idx="29049">
                  <c:v>180000</c:v>
                </c:pt>
                <c:pt idx="29050">
                  <c:v>90000</c:v>
                </c:pt>
                <c:pt idx="29051">
                  <c:v>58500</c:v>
                </c:pt>
                <c:pt idx="29052">
                  <c:v>135000</c:v>
                </c:pt>
                <c:pt idx="29053">
                  <c:v>180000</c:v>
                </c:pt>
                <c:pt idx="29054">
                  <c:v>247500</c:v>
                </c:pt>
                <c:pt idx="29055">
                  <c:v>180000</c:v>
                </c:pt>
                <c:pt idx="29056">
                  <c:v>90000</c:v>
                </c:pt>
                <c:pt idx="29057">
                  <c:v>103500</c:v>
                </c:pt>
                <c:pt idx="29058">
                  <c:v>112500</c:v>
                </c:pt>
                <c:pt idx="29059">
                  <c:v>315000</c:v>
                </c:pt>
                <c:pt idx="29060">
                  <c:v>112500</c:v>
                </c:pt>
                <c:pt idx="29061">
                  <c:v>112500</c:v>
                </c:pt>
                <c:pt idx="29062">
                  <c:v>139500</c:v>
                </c:pt>
                <c:pt idx="29063">
                  <c:v>126000</c:v>
                </c:pt>
                <c:pt idx="29064">
                  <c:v>112500</c:v>
                </c:pt>
                <c:pt idx="29065">
                  <c:v>202500</c:v>
                </c:pt>
                <c:pt idx="29066">
                  <c:v>270000</c:v>
                </c:pt>
                <c:pt idx="29067">
                  <c:v>81000</c:v>
                </c:pt>
                <c:pt idx="29068">
                  <c:v>202500</c:v>
                </c:pt>
                <c:pt idx="29069">
                  <c:v>135000</c:v>
                </c:pt>
                <c:pt idx="29070">
                  <c:v>225000</c:v>
                </c:pt>
                <c:pt idx="29071">
                  <c:v>112500</c:v>
                </c:pt>
                <c:pt idx="29072">
                  <c:v>90000</c:v>
                </c:pt>
                <c:pt idx="29073">
                  <c:v>112500</c:v>
                </c:pt>
                <c:pt idx="29074">
                  <c:v>337500</c:v>
                </c:pt>
                <c:pt idx="29075">
                  <c:v>135000</c:v>
                </c:pt>
                <c:pt idx="29076">
                  <c:v>202500</c:v>
                </c:pt>
                <c:pt idx="29077">
                  <c:v>180000</c:v>
                </c:pt>
                <c:pt idx="29078">
                  <c:v>135000</c:v>
                </c:pt>
                <c:pt idx="29079">
                  <c:v>117000</c:v>
                </c:pt>
                <c:pt idx="29080">
                  <c:v>90000</c:v>
                </c:pt>
                <c:pt idx="29081">
                  <c:v>135000</c:v>
                </c:pt>
                <c:pt idx="29082">
                  <c:v>94500</c:v>
                </c:pt>
                <c:pt idx="29083">
                  <c:v>144000</c:v>
                </c:pt>
                <c:pt idx="29084">
                  <c:v>315000</c:v>
                </c:pt>
                <c:pt idx="29085">
                  <c:v>85500</c:v>
                </c:pt>
                <c:pt idx="29086">
                  <c:v>315000</c:v>
                </c:pt>
                <c:pt idx="29087">
                  <c:v>202500</c:v>
                </c:pt>
                <c:pt idx="29088">
                  <c:v>202500</c:v>
                </c:pt>
                <c:pt idx="29089">
                  <c:v>360000</c:v>
                </c:pt>
                <c:pt idx="29090">
                  <c:v>90000</c:v>
                </c:pt>
                <c:pt idx="29091">
                  <c:v>45000</c:v>
                </c:pt>
                <c:pt idx="29092">
                  <c:v>67500</c:v>
                </c:pt>
                <c:pt idx="29093">
                  <c:v>157500</c:v>
                </c:pt>
                <c:pt idx="29094">
                  <c:v>90000</c:v>
                </c:pt>
                <c:pt idx="29095">
                  <c:v>157500</c:v>
                </c:pt>
                <c:pt idx="29096">
                  <c:v>180000</c:v>
                </c:pt>
                <c:pt idx="29097">
                  <c:v>135000</c:v>
                </c:pt>
                <c:pt idx="29098">
                  <c:v>112500</c:v>
                </c:pt>
                <c:pt idx="29099">
                  <c:v>76500</c:v>
                </c:pt>
                <c:pt idx="29100">
                  <c:v>225000</c:v>
                </c:pt>
                <c:pt idx="29101">
                  <c:v>180000</c:v>
                </c:pt>
                <c:pt idx="29102">
                  <c:v>225000</c:v>
                </c:pt>
                <c:pt idx="29103">
                  <c:v>202500</c:v>
                </c:pt>
                <c:pt idx="29104">
                  <c:v>90000</c:v>
                </c:pt>
                <c:pt idx="29105">
                  <c:v>180000</c:v>
                </c:pt>
                <c:pt idx="29106">
                  <c:v>90000</c:v>
                </c:pt>
                <c:pt idx="29107">
                  <c:v>180000</c:v>
                </c:pt>
                <c:pt idx="29108">
                  <c:v>112500</c:v>
                </c:pt>
                <c:pt idx="29109">
                  <c:v>90000</c:v>
                </c:pt>
                <c:pt idx="29110">
                  <c:v>157500</c:v>
                </c:pt>
                <c:pt idx="29111">
                  <c:v>94500</c:v>
                </c:pt>
                <c:pt idx="29112">
                  <c:v>157500</c:v>
                </c:pt>
                <c:pt idx="29113">
                  <c:v>130500</c:v>
                </c:pt>
                <c:pt idx="29114">
                  <c:v>67500</c:v>
                </c:pt>
                <c:pt idx="29115">
                  <c:v>436500</c:v>
                </c:pt>
                <c:pt idx="29116">
                  <c:v>234000</c:v>
                </c:pt>
                <c:pt idx="29117">
                  <c:v>225000</c:v>
                </c:pt>
                <c:pt idx="29118">
                  <c:v>207000</c:v>
                </c:pt>
                <c:pt idx="29119">
                  <c:v>382500</c:v>
                </c:pt>
                <c:pt idx="29120">
                  <c:v>153000</c:v>
                </c:pt>
                <c:pt idx="29121">
                  <c:v>180000</c:v>
                </c:pt>
                <c:pt idx="29122">
                  <c:v>180000</c:v>
                </c:pt>
                <c:pt idx="29123">
                  <c:v>193500</c:v>
                </c:pt>
                <c:pt idx="29124">
                  <c:v>225000</c:v>
                </c:pt>
                <c:pt idx="29125">
                  <c:v>292500</c:v>
                </c:pt>
                <c:pt idx="29126">
                  <c:v>315000</c:v>
                </c:pt>
                <c:pt idx="29127">
                  <c:v>225000</c:v>
                </c:pt>
                <c:pt idx="29128">
                  <c:v>180000</c:v>
                </c:pt>
                <c:pt idx="29129">
                  <c:v>90000</c:v>
                </c:pt>
                <c:pt idx="29130">
                  <c:v>67500</c:v>
                </c:pt>
                <c:pt idx="29131">
                  <c:v>112500</c:v>
                </c:pt>
                <c:pt idx="29132">
                  <c:v>112500</c:v>
                </c:pt>
                <c:pt idx="29133">
                  <c:v>121500</c:v>
                </c:pt>
                <c:pt idx="29134">
                  <c:v>72000</c:v>
                </c:pt>
                <c:pt idx="29135">
                  <c:v>175500</c:v>
                </c:pt>
                <c:pt idx="29136">
                  <c:v>180000</c:v>
                </c:pt>
                <c:pt idx="29137">
                  <c:v>292500</c:v>
                </c:pt>
                <c:pt idx="29138">
                  <c:v>135000</c:v>
                </c:pt>
                <c:pt idx="29139">
                  <c:v>150300</c:v>
                </c:pt>
                <c:pt idx="29140">
                  <c:v>157500</c:v>
                </c:pt>
                <c:pt idx="29141">
                  <c:v>180000</c:v>
                </c:pt>
                <c:pt idx="29142">
                  <c:v>180000</c:v>
                </c:pt>
                <c:pt idx="29143">
                  <c:v>180000</c:v>
                </c:pt>
                <c:pt idx="29144">
                  <c:v>157500</c:v>
                </c:pt>
                <c:pt idx="29145">
                  <c:v>63000</c:v>
                </c:pt>
                <c:pt idx="29146">
                  <c:v>180000</c:v>
                </c:pt>
                <c:pt idx="29147">
                  <c:v>427500</c:v>
                </c:pt>
                <c:pt idx="29148">
                  <c:v>112500</c:v>
                </c:pt>
                <c:pt idx="29149">
                  <c:v>225000</c:v>
                </c:pt>
                <c:pt idx="29150">
                  <c:v>67500</c:v>
                </c:pt>
                <c:pt idx="29151">
                  <c:v>337500</c:v>
                </c:pt>
                <c:pt idx="29152">
                  <c:v>90000</c:v>
                </c:pt>
                <c:pt idx="29153">
                  <c:v>157500</c:v>
                </c:pt>
                <c:pt idx="29154">
                  <c:v>157500</c:v>
                </c:pt>
                <c:pt idx="29155">
                  <c:v>225000</c:v>
                </c:pt>
                <c:pt idx="29156">
                  <c:v>360000</c:v>
                </c:pt>
                <c:pt idx="29157">
                  <c:v>112500</c:v>
                </c:pt>
                <c:pt idx="29158">
                  <c:v>112500</c:v>
                </c:pt>
                <c:pt idx="29159">
                  <c:v>135000</c:v>
                </c:pt>
                <c:pt idx="29160">
                  <c:v>157500</c:v>
                </c:pt>
                <c:pt idx="29161">
                  <c:v>112500</c:v>
                </c:pt>
                <c:pt idx="29162">
                  <c:v>99000</c:v>
                </c:pt>
                <c:pt idx="29163">
                  <c:v>67500</c:v>
                </c:pt>
                <c:pt idx="29164">
                  <c:v>270000</c:v>
                </c:pt>
                <c:pt idx="29165">
                  <c:v>225000</c:v>
                </c:pt>
                <c:pt idx="29166">
                  <c:v>135000</c:v>
                </c:pt>
                <c:pt idx="29167">
                  <c:v>135000</c:v>
                </c:pt>
                <c:pt idx="29168">
                  <c:v>112500</c:v>
                </c:pt>
                <c:pt idx="29169">
                  <c:v>180000</c:v>
                </c:pt>
                <c:pt idx="29170">
                  <c:v>180000</c:v>
                </c:pt>
                <c:pt idx="29171">
                  <c:v>301500</c:v>
                </c:pt>
                <c:pt idx="29172">
                  <c:v>225000</c:v>
                </c:pt>
                <c:pt idx="29173">
                  <c:v>135000</c:v>
                </c:pt>
                <c:pt idx="29174">
                  <c:v>90000</c:v>
                </c:pt>
                <c:pt idx="29175">
                  <c:v>144000</c:v>
                </c:pt>
                <c:pt idx="29176">
                  <c:v>144000</c:v>
                </c:pt>
                <c:pt idx="29177">
                  <c:v>225000</c:v>
                </c:pt>
                <c:pt idx="29178">
                  <c:v>58500</c:v>
                </c:pt>
                <c:pt idx="29179">
                  <c:v>135000</c:v>
                </c:pt>
                <c:pt idx="29180">
                  <c:v>180000</c:v>
                </c:pt>
                <c:pt idx="29181">
                  <c:v>270000</c:v>
                </c:pt>
                <c:pt idx="29182">
                  <c:v>180000</c:v>
                </c:pt>
                <c:pt idx="29183">
                  <c:v>270000</c:v>
                </c:pt>
                <c:pt idx="29184">
                  <c:v>135000</c:v>
                </c:pt>
                <c:pt idx="29185">
                  <c:v>202500</c:v>
                </c:pt>
                <c:pt idx="29186">
                  <c:v>135000</c:v>
                </c:pt>
                <c:pt idx="29187">
                  <c:v>225000</c:v>
                </c:pt>
                <c:pt idx="29188">
                  <c:v>108000</c:v>
                </c:pt>
                <c:pt idx="29189">
                  <c:v>135000</c:v>
                </c:pt>
                <c:pt idx="29190">
                  <c:v>261000</c:v>
                </c:pt>
                <c:pt idx="29191">
                  <c:v>112500</c:v>
                </c:pt>
                <c:pt idx="29192">
                  <c:v>117000</c:v>
                </c:pt>
                <c:pt idx="29193">
                  <c:v>135000</c:v>
                </c:pt>
                <c:pt idx="29194">
                  <c:v>90000</c:v>
                </c:pt>
                <c:pt idx="29195">
                  <c:v>112500</c:v>
                </c:pt>
                <c:pt idx="29196">
                  <c:v>202500</c:v>
                </c:pt>
                <c:pt idx="29197">
                  <c:v>270000</c:v>
                </c:pt>
                <c:pt idx="29198">
                  <c:v>130500</c:v>
                </c:pt>
                <c:pt idx="29199">
                  <c:v>126000</c:v>
                </c:pt>
                <c:pt idx="29200">
                  <c:v>450000</c:v>
                </c:pt>
                <c:pt idx="29201">
                  <c:v>157500</c:v>
                </c:pt>
                <c:pt idx="29202">
                  <c:v>157500</c:v>
                </c:pt>
                <c:pt idx="29203">
                  <c:v>81000</c:v>
                </c:pt>
                <c:pt idx="29204">
                  <c:v>67500</c:v>
                </c:pt>
                <c:pt idx="29205">
                  <c:v>76500</c:v>
                </c:pt>
                <c:pt idx="29206">
                  <c:v>157500</c:v>
                </c:pt>
                <c:pt idx="29207">
                  <c:v>396000</c:v>
                </c:pt>
                <c:pt idx="29208">
                  <c:v>76500</c:v>
                </c:pt>
                <c:pt idx="29209">
                  <c:v>247500</c:v>
                </c:pt>
                <c:pt idx="29210">
                  <c:v>207000</c:v>
                </c:pt>
                <c:pt idx="29211">
                  <c:v>157500</c:v>
                </c:pt>
                <c:pt idx="29212">
                  <c:v>67500</c:v>
                </c:pt>
                <c:pt idx="29213">
                  <c:v>112500</c:v>
                </c:pt>
                <c:pt idx="29214">
                  <c:v>112500</c:v>
                </c:pt>
                <c:pt idx="29215">
                  <c:v>157500</c:v>
                </c:pt>
                <c:pt idx="29216">
                  <c:v>103500</c:v>
                </c:pt>
                <c:pt idx="29217">
                  <c:v>225000</c:v>
                </c:pt>
                <c:pt idx="29218">
                  <c:v>112500</c:v>
                </c:pt>
                <c:pt idx="29219">
                  <c:v>99000</c:v>
                </c:pt>
                <c:pt idx="29220">
                  <c:v>180000</c:v>
                </c:pt>
                <c:pt idx="29221">
                  <c:v>247500</c:v>
                </c:pt>
                <c:pt idx="29222">
                  <c:v>225000</c:v>
                </c:pt>
                <c:pt idx="29223">
                  <c:v>112500</c:v>
                </c:pt>
                <c:pt idx="29224">
                  <c:v>90000</c:v>
                </c:pt>
                <c:pt idx="29225">
                  <c:v>166500</c:v>
                </c:pt>
                <c:pt idx="29226">
                  <c:v>67500</c:v>
                </c:pt>
                <c:pt idx="29227">
                  <c:v>211500</c:v>
                </c:pt>
                <c:pt idx="29228">
                  <c:v>180000</c:v>
                </c:pt>
                <c:pt idx="29229">
                  <c:v>157500</c:v>
                </c:pt>
                <c:pt idx="29230">
                  <c:v>112500</c:v>
                </c:pt>
                <c:pt idx="29231">
                  <c:v>112500</c:v>
                </c:pt>
                <c:pt idx="29232">
                  <c:v>482850</c:v>
                </c:pt>
                <c:pt idx="29233">
                  <c:v>135000</c:v>
                </c:pt>
                <c:pt idx="29234">
                  <c:v>90000</c:v>
                </c:pt>
                <c:pt idx="29235">
                  <c:v>90000</c:v>
                </c:pt>
                <c:pt idx="29236">
                  <c:v>135000</c:v>
                </c:pt>
                <c:pt idx="29237">
                  <c:v>67500</c:v>
                </c:pt>
                <c:pt idx="29238">
                  <c:v>225000</c:v>
                </c:pt>
                <c:pt idx="29239">
                  <c:v>126000</c:v>
                </c:pt>
                <c:pt idx="29240">
                  <c:v>225000</c:v>
                </c:pt>
                <c:pt idx="29241">
                  <c:v>315000</c:v>
                </c:pt>
                <c:pt idx="29242">
                  <c:v>135000</c:v>
                </c:pt>
                <c:pt idx="29243">
                  <c:v>180000</c:v>
                </c:pt>
                <c:pt idx="29244">
                  <c:v>90000</c:v>
                </c:pt>
                <c:pt idx="29245">
                  <c:v>171000</c:v>
                </c:pt>
                <c:pt idx="29246">
                  <c:v>112500</c:v>
                </c:pt>
                <c:pt idx="29247">
                  <c:v>180000</c:v>
                </c:pt>
                <c:pt idx="29248">
                  <c:v>76500</c:v>
                </c:pt>
                <c:pt idx="29249">
                  <c:v>144000</c:v>
                </c:pt>
                <c:pt idx="29250">
                  <c:v>360000</c:v>
                </c:pt>
                <c:pt idx="29251">
                  <c:v>202500</c:v>
                </c:pt>
                <c:pt idx="29252">
                  <c:v>90000</c:v>
                </c:pt>
                <c:pt idx="29253">
                  <c:v>180000</c:v>
                </c:pt>
                <c:pt idx="29254">
                  <c:v>67500</c:v>
                </c:pt>
                <c:pt idx="29255">
                  <c:v>112500</c:v>
                </c:pt>
                <c:pt idx="29256">
                  <c:v>202500</c:v>
                </c:pt>
                <c:pt idx="29257">
                  <c:v>98100</c:v>
                </c:pt>
                <c:pt idx="29258">
                  <c:v>405000</c:v>
                </c:pt>
                <c:pt idx="29259">
                  <c:v>180000</c:v>
                </c:pt>
                <c:pt idx="29260">
                  <c:v>135000</c:v>
                </c:pt>
                <c:pt idx="29261">
                  <c:v>157500</c:v>
                </c:pt>
                <c:pt idx="29262">
                  <c:v>135000</c:v>
                </c:pt>
                <c:pt idx="29263">
                  <c:v>90000</c:v>
                </c:pt>
                <c:pt idx="29264">
                  <c:v>135000</c:v>
                </c:pt>
                <c:pt idx="29265">
                  <c:v>112500</c:v>
                </c:pt>
                <c:pt idx="29266">
                  <c:v>225000</c:v>
                </c:pt>
                <c:pt idx="29267">
                  <c:v>166500</c:v>
                </c:pt>
                <c:pt idx="29268">
                  <c:v>135000</c:v>
                </c:pt>
                <c:pt idx="29269">
                  <c:v>202500</c:v>
                </c:pt>
                <c:pt idx="29270">
                  <c:v>130500</c:v>
                </c:pt>
                <c:pt idx="29271">
                  <c:v>202500</c:v>
                </c:pt>
                <c:pt idx="29272">
                  <c:v>112500</c:v>
                </c:pt>
                <c:pt idx="29273">
                  <c:v>83250</c:v>
                </c:pt>
                <c:pt idx="29274">
                  <c:v>90000</c:v>
                </c:pt>
                <c:pt idx="29275">
                  <c:v>315000</c:v>
                </c:pt>
                <c:pt idx="29276">
                  <c:v>180000</c:v>
                </c:pt>
                <c:pt idx="29277">
                  <c:v>112500</c:v>
                </c:pt>
                <c:pt idx="29278">
                  <c:v>166500</c:v>
                </c:pt>
                <c:pt idx="29279">
                  <c:v>76500</c:v>
                </c:pt>
                <c:pt idx="29280">
                  <c:v>135000</c:v>
                </c:pt>
                <c:pt idx="29281">
                  <c:v>90000</c:v>
                </c:pt>
                <c:pt idx="29282">
                  <c:v>157500</c:v>
                </c:pt>
                <c:pt idx="29283">
                  <c:v>117000</c:v>
                </c:pt>
                <c:pt idx="29284">
                  <c:v>225000</c:v>
                </c:pt>
                <c:pt idx="29285">
                  <c:v>180000</c:v>
                </c:pt>
                <c:pt idx="29286">
                  <c:v>72000</c:v>
                </c:pt>
                <c:pt idx="29287">
                  <c:v>112500</c:v>
                </c:pt>
                <c:pt idx="29288">
                  <c:v>135000</c:v>
                </c:pt>
                <c:pt idx="29289">
                  <c:v>225000</c:v>
                </c:pt>
                <c:pt idx="29290">
                  <c:v>225000</c:v>
                </c:pt>
                <c:pt idx="29291">
                  <c:v>135000</c:v>
                </c:pt>
                <c:pt idx="29292">
                  <c:v>67500</c:v>
                </c:pt>
                <c:pt idx="29293">
                  <c:v>67500</c:v>
                </c:pt>
                <c:pt idx="29294">
                  <c:v>157500</c:v>
                </c:pt>
                <c:pt idx="29295">
                  <c:v>157500</c:v>
                </c:pt>
                <c:pt idx="29296">
                  <c:v>180000</c:v>
                </c:pt>
                <c:pt idx="29297">
                  <c:v>202500</c:v>
                </c:pt>
                <c:pt idx="29298">
                  <c:v>135000</c:v>
                </c:pt>
                <c:pt idx="29299">
                  <c:v>112500</c:v>
                </c:pt>
                <c:pt idx="29300">
                  <c:v>360000</c:v>
                </c:pt>
                <c:pt idx="29301">
                  <c:v>180000</c:v>
                </c:pt>
                <c:pt idx="29302">
                  <c:v>112500</c:v>
                </c:pt>
                <c:pt idx="29303">
                  <c:v>90000</c:v>
                </c:pt>
                <c:pt idx="29304">
                  <c:v>450000</c:v>
                </c:pt>
                <c:pt idx="29305">
                  <c:v>112500</c:v>
                </c:pt>
                <c:pt idx="29306">
                  <c:v>138150</c:v>
                </c:pt>
                <c:pt idx="29307">
                  <c:v>67500</c:v>
                </c:pt>
                <c:pt idx="29308">
                  <c:v>108000</c:v>
                </c:pt>
                <c:pt idx="29309">
                  <c:v>225000</c:v>
                </c:pt>
                <c:pt idx="29310">
                  <c:v>180000</c:v>
                </c:pt>
                <c:pt idx="29311">
                  <c:v>180000</c:v>
                </c:pt>
                <c:pt idx="29312">
                  <c:v>148500</c:v>
                </c:pt>
                <c:pt idx="29313">
                  <c:v>256500</c:v>
                </c:pt>
                <c:pt idx="29314">
                  <c:v>135000</c:v>
                </c:pt>
                <c:pt idx="29315">
                  <c:v>157500</c:v>
                </c:pt>
                <c:pt idx="29316">
                  <c:v>67500</c:v>
                </c:pt>
                <c:pt idx="29317">
                  <c:v>450000</c:v>
                </c:pt>
                <c:pt idx="29318">
                  <c:v>202500</c:v>
                </c:pt>
                <c:pt idx="29319">
                  <c:v>270000</c:v>
                </c:pt>
                <c:pt idx="29320">
                  <c:v>202500</c:v>
                </c:pt>
                <c:pt idx="29321">
                  <c:v>211500</c:v>
                </c:pt>
                <c:pt idx="29322">
                  <c:v>252000</c:v>
                </c:pt>
                <c:pt idx="29323">
                  <c:v>360000</c:v>
                </c:pt>
                <c:pt idx="29324">
                  <c:v>337500</c:v>
                </c:pt>
                <c:pt idx="29325">
                  <c:v>112500</c:v>
                </c:pt>
                <c:pt idx="29326">
                  <c:v>157500</c:v>
                </c:pt>
                <c:pt idx="29327">
                  <c:v>157500</c:v>
                </c:pt>
                <c:pt idx="29328">
                  <c:v>180000</c:v>
                </c:pt>
                <c:pt idx="29329">
                  <c:v>90000</c:v>
                </c:pt>
                <c:pt idx="29330">
                  <c:v>90000</c:v>
                </c:pt>
                <c:pt idx="29331">
                  <c:v>180000</c:v>
                </c:pt>
                <c:pt idx="29332">
                  <c:v>157500</c:v>
                </c:pt>
                <c:pt idx="29333">
                  <c:v>225000</c:v>
                </c:pt>
                <c:pt idx="29334">
                  <c:v>112500</c:v>
                </c:pt>
                <c:pt idx="29335">
                  <c:v>157500</c:v>
                </c:pt>
                <c:pt idx="29336">
                  <c:v>112500</c:v>
                </c:pt>
                <c:pt idx="29337">
                  <c:v>135000</c:v>
                </c:pt>
                <c:pt idx="29338">
                  <c:v>135000</c:v>
                </c:pt>
                <c:pt idx="29339">
                  <c:v>72000</c:v>
                </c:pt>
                <c:pt idx="29340">
                  <c:v>225000</c:v>
                </c:pt>
                <c:pt idx="29341">
                  <c:v>81000</c:v>
                </c:pt>
                <c:pt idx="29342">
                  <c:v>112500</c:v>
                </c:pt>
                <c:pt idx="29343">
                  <c:v>225000</c:v>
                </c:pt>
                <c:pt idx="29344">
                  <c:v>112500</c:v>
                </c:pt>
                <c:pt idx="29345">
                  <c:v>225000</c:v>
                </c:pt>
                <c:pt idx="29346">
                  <c:v>202500</c:v>
                </c:pt>
                <c:pt idx="29347">
                  <c:v>58500</c:v>
                </c:pt>
                <c:pt idx="29348">
                  <c:v>225000</c:v>
                </c:pt>
                <c:pt idx="29349">
                  <c:v>112500</c:v>
                </c:pt>
                <c:pt idx="29350">
                  <c:v>112500</c:v>
                </c:pt>
                <c:pt idx="29351">
                  <c:v>135000</c:v>
                </c:pt>
                <c:pt idx="29352">
                  <c:v>315000</c:v>
                </c:pt>
                <c:pt idx="29353">
                  <c:v>247500</c:v>
                </c:pt>
                <c:pt idx="29354">
                  <c:v>78750</c:v>
                </c:pt>
                <c:pt idx="29355">
                  <c:v>202500</c:v>
                </c:pt>
                <c:pt idx="29356">
                  <c:v>135000</c:v>
                </c:pt>
                <c:pt idx="29357">
                  <c:v>135000</c:v>
                </c:pt>
                <c:pt idx="29358">
                  <c:v>121500</c:v>
                </c:pt>
                <c:pt idx="29359">
                  <c:v>112500</c:v>
                </c:pt>
                <c:pt idx="29360">
                  <c:v>112500</c:v>
                </c:pt>
                <c:pt idx="29361">
                  <c:v>157500</c:v>
                </c:pt>
                <c:pt idx="29362">
                  <c:v>270000</c:v>
                </c:pt>
                <c:pt idx="29363">
                  <c:v>126000</c:v>
                </c:pt>
                <c:pt idx="29364">
                  <c:v>180000</c:v>
                </c:pt>
                <c:pt idx="29365">
                  <c:v>112500</c:v>
                </c:pt>
                <c:pt idx="29366">
                  <c:v>225000</c:v>
                </c:pt>
                <c:pt idx="29367">
                  <c:v>121500</c:v>
                </c:pt>
                <c:pt idx="29368">
                  <c:v>99000</c:v>
                </c:pt>
                <c:pt idx="29369">
                  <c:v>112500</c:v>
                </c:pt>
                <c:pt idx="29370">
                  <c:v>225000</c:v>
                </c:pt>
                <c:pt idx="29371">
                  <c:v>157500</c:v>
                </c:pt>
                <c:pt idx="29372">
                  <c:v>162000</c:v>
                </c:pt>
                <c:pt idx="29373">
                  <c:v>225000</c:v>
                </c:pt>
                <c:pt idx="29374">
                  <c:v>38700</c:v>
                </c:pt>
                <c:pt idx="29375">
                  <c:v>270000</c:v>
                </c:pt>
                <c:pt idx="29376">
                  <c:v>90000</c:v>
                </c:pt>
                <c:pt idx="29377">
                  <c:v>180000</c:v>
                </c:pt>
                <c:pt idx="29378">
                  <c:v>157500</c:v>
                </c:pt>
                <c:pt idx="29379">
                  <c:v>450000</c:v>
                </c:pt>
                <c:pt idx="29380">
                  <c:v>121500</c:v>
                </c:pt>
                <c:pt idx="29381">
                  <c:v>108000</c:v>
                </c:pt>
                <c:pt idx="29382">
                  <c:v>135000</c:v>
                </c:pt>
                <c:pt idx="29383">
                  <c:v>292500</c:v>
                </c:pt>
                <c:pt idx="29384">
                  <c:v>72000</c:v>
                </c:pt>
                <c:pt idx="29385">
                  <c:v>135000</c:v>
                </c:pt>
                <c:pt idx="29386">
                  <c:v>225000</c:v>
                </c:pt>
                <c:pt idx="29387">
                  <c:v>292500</c:v>
                </c:pt>
                <c:pt idx="29388">
                  <c:v>135000</c:v>
                </c:pt>
                <c:pt idx="29389">
                  <c:v>112500</c:v>
                </c:pt>
                <c:pt idx="29390">
                  <c:v>270000</c:v>
                </c:pt>
                <c:pt idx="29391">
                  <c:v>123750</c:v>
                </c:pt>
                <c:pt idx="29392">
                  <c:v>225000</c:v>
                </c:pt>
                <c:pt idx="29393">
                  <c:v>108000</c:v>
                </c:pt>
                <c:pt idx="29394">
                  <c:v>90000</c:v>
                </c:pt>
                <c:pt idx="29395">
                  <c:v>270000</c:v>
                </c:pt>
                <c:pt idx="29396">
                  <c:v>99000</c:v>
                </c:pt>
                <c:pt idx="29397">
                  <c:v>247500</c:v>
                </c:pt>
                <c:pt idx="29398">
                  <c:v>202500</c:v>
                </c:pt>
                <c:pt idx="29399">
                  <c:v>58500</c:v>
                </c:pt>
                <c:pt idx="29400">
                  <c:v>121500</c:v>
                </c:pt>
                <c:pt idx="29401">
                  <c:v>67500</c:v>
                </c:pt>
                <c:pt idx="29402">
                  <c:v>148500</c:v>
                </c:pt>
                <c:pt idx="29403">
                  <c:v>270000</c:v>
                </c:pt>
                <c:pt idx="29404">
                  <c:v>112500</c:v>
                </c:pt>
                <c:pt idx="29405">
                  <c:v>67500</c:v>
                </c:pt>
                <c:pt idx="29406">
                  <c:v>180000</c:v>
                </c:pt>
                <c:pt idx="29407">
                  <c:v>85500</c:v>
                </c:pt>
                <c:pt idx="29408">
                  <c:v>202500</c:v>
                </c:pt>
                <c:pt idx="29409">
                  <c:v>270000</c:v>
                </c:pt>
                <c:pt idx="29410">
                  <c:v>180000</c:v>
                </c:pt>
                <c:pt idx="29411">
                  <c:v>67500</c:v>
                </c:pt>
                <c:pt idx="29412">
                  <c:v>157500</c:v>
                </c:pt>
                <c:pt idx="29413">
                  <c:v>175500</c:v>
                </c:pt>
                <c:pt idx="29414">
                  <c:v>135000</c:v>
                </c:pt>
                <c:pt idx="29415">
                  <c:v>292500</c:v>
                </c:pt>
                <c:pt idx="29416">
                  <c:v>270000</c:v>
                </c:pt>
                <c:pt idx="29417">
                  <c:v>360000</c:v>
                </c:pt>
                <c:pt idx="29418">
                  <c:v>112500</c:v>
                </c:pt>
                <c:pt idx="29419">
                  <c:v>135000</c:v>
                </c:pt>
                <c:pt idx="29420">
                  <c:v>157500</c:v>
                </c:pt>
                <c:pt idx="29421">
                  <c:v>157500</c:v>
                </c:pt>
                <c:pt idx="29422">
                  <c:v>90000</c:v>
                </c:pt>
                <c:pt idx="29423">
                  <c:v>76500</c:v>
                </c:pt>
                <c:pt idx="29424">
                  <c:v>112500</c:v>
                </c:pt>
                <c:pt idx="29425">
                  <c:v>99000</c:v>
                </c:pt>
                <c:pt idx="29426">
                  <c:v>157500</c:v>
                </c:pt>
                <c:pt idx="29427">
                  <c:v>270000</c:v>
                </c:pt>
                <c:pt idx="29428">
                  <c:v>171000</c:v>
                </c:pt>
                <c:pt idx="29429">
                  <c:v>166500</c:v>
                </c:pt>
                <c:pt idx="29430">
                  <c:v>180000</c:v>
                </c:pt>
                <c:pt idx="29431">
                  <c:v>90000</c:v>
                </c:pt>
                <c:pt idx="29432">
                  <c:v>90000</c:v>
                </c:pt>
                <c:pt idx="29433">
                  <c:v>202500</c:v>
                </c:pt>
                <c:pt idx="29434">
                  <c:v>225000</c:v>
                </c:pt>
                <c:pt idx="29435">
                  <c:v>225000</c:v>
                </c:pt>
                <c:pt idx="29436">
                  <c:v>180000</c:v>
                </c:pt>
                <c:pt idx="29437">
                  <c:v>135000</c:v>
                </c:pt>
                <c:pt idx="29438">
                  <c:v>180000</c:v>
                </c:pt>
                <c:pt idx="29439">
                  <c:v>360000</c:v>
                </c:pt>
                <c:pt idx="29440">
                  <c:v>67500</c:v>
                </c:pt>
                <c:pt idx="29441">
                  <c:v>54000</c:v>
                </c:pt>
                <c:pt idx="29442">
                  <c:v>225000</c:v>
                </c:pt>
                <c:pt idx="29443">
                  <c:v>270000</c:v>
                </c:pt>
                <c:pt idx="29444">
                  <c:v>135000</c:v>
                </c:pt>
                <c:pt idx="29445">
                  <c:v>81000</c:v>
                </c:pt>
                <c:pt idx="29446">
                  <c:v>234000</c:v>
                </c:pt>
                <c:pt idx="29447">
                  <c:v>153000</c:v>
                </c:pt>
                <c:pt idx="29448">
                  <c:v>45000</c:v>
                </c:pt>
                <c:pt idx="29449">
                  <c:v>225000</c:v>
                </c:pt>
                <c:pt idx="29450">
                  <c:v>157500</c:v>
                </c:pt>
                <c:pt idx="29451">
                  <c:v>157500</c:v>
                </c:pt>
                <c:pt idx="29452">
                  <c:v>67500</c:v>
                </c:pt>
                <c:pt idx="29453">
                  <c:v>180000</c:v>
                </c:pt>
                <c:pt idx="29454">
                  <c:v>117000</c:v>
                </c:pt>
                <c:pt idx="29455">
                  <c:v>114750</c:v>
                </c:pt>
                <c:pt idx="29456">
                  <c:v>202500</c:v>
                </c:pt>
                <c:pt idx="29457">
                  <c:v>720000</c:v>
                </c:pt>
                <c:pt idx="29458">
                  <c:v>193500</c:v>
                </c:pt>
                <c:pt idx="29459">
                  <c:v>171000</c:v>
                </c:pt>
                <c:pt idx="29460">
                  <c:v>49500</c:v>
                </c:pt>
                <c:pt idx="29461">
                  <c:v>135000</c:v>
                </c:pt>
                <c:pt idx="29462">
                  <c:v>202500</c:v>
                </c:pt>
                <c:pt idx="29463">
                  <c:v>180000</c:v>
                </c:pt>
                <c:pt idx="29464">
                  <c:v>292500</c:v>
                </c:pt>
                <c:pt idx="29465">
                  <c:v>112500</c:v>
                </c:pt>
                <c:pt idx="29466">
                  <c:v>157500</c:v>
                </c:pt>
                <c:pt idx="29467">
                  <c:v>144000</c:v>
                </c:pt>
                <c:pt idx="29468">
                  <c:v>90000</c:v>
                </c:pt>
                <c:pt idx="29469">
                  <c:v>360000</c:v>
                </c:pt>
                <c:pt idx="29470">
                  <c:v>40500</c:v>
                </c:pt>
                <c:pt idx="29471">
                  <c:v>157500</c:v>
                </c:pt>
                <c:pt idx="29472">
                  <c:v>189000</c:v>
                </c:pt>
                <c:pt idx="29473">
                  <c:v>360000</c:v>
                </c:pt>
                <c:pt idx="29474">
                  <c:v>112500</c:v>
                </c:pt>
                <c:pt idx="29475">
                  <c:v>126000</c:v>
                </c:pt>
                <c:pt idx="29476">
                  <c:v>157500</c:v>
                </c:pt>
                <c:pt idx="29477">
                  <c:v>112500</c:v>
                </c:pt>
                <c:pt idx="29478">
                  <c:v>67500</c:v>
                </c:pt>
                <c:pt idx="29479">
                  <c:v>112500</c:v>
                </c:pt>
                <c:pt idx="29480">
                  <c:v>72000</c:v>
                </c:pt>
                <c:pt idx="29481">
                  <c:v>157500</c:v>
                </c:pt>
                <c:pt idx="29482">
                  <c:v>112500</c:v>
                </c:pt>
                <c:pt idx="29483">
                  <c:v>112500</c:v>
                </c:pt>
                <c:pt idx="29484">
                  <c:v>225000</c:v>
                </c:pt>
                <c:pt idx="29485">
                  <c:v>40500</c:v>
                </c:pt>
                <c:pt idx="29486">
                  <c:v>76500</c:v>
                </c:pt>
                <c:pt idx="29487">
                  <c:v>337500</c:v>
                </c:pt>
                <c:pt idx="29488">
                  <c:v>141750</c:v>
                </c:pt>
                <c:pt idx="29489">
                  <c:v>225000</c:v>
                </c:pt>
                <c:pt idx="29490">
                  <c:v>135000</c:v>
                </c:pt>
                <c:pt idx="29491">
                  <c:v>144000</c:v>
                </c:pt>
                <c:pt idx="29492">
                  <c:v>315000</c:v>
                </c:pt>
                <c:pt idx="29493">
                  <c:v>76500</c:v>
                </c:pt>
                <c:pt idx="29494">
                  <c:v>166500</c:v>
                </c:pt>
                <c:pt idx="29495">
                  <c:v>67500</c:v>
                </c:pt>
                <c:pt idx="29496">
                  <c:v>135000</c:v>
                </c:pt>
                <c:pt idx="29497">
                  <c:v>180000</c:v>
                </c:pt>
                <c:pt idx="29498">
                  <c:v>162000</c:v>
                </c:pt>
                <c:pt idx="29499">
                  <c:v>67500</c:v>
                </c:pt>
                <c:pt idx="29500">
                  <c:v>202500</c:v>
                </c:pt>
                <c:pt idx="29501">
                  <c:v>112500</c:v>
                </c:pt>
                <c:pt idx="29502">
                  <c:v>157500</c:v>
                </c:pt>
                <c:pt idx="29503">
                  <c:v>225000</c:v>
                </c:pt>
                <c:pt idx="29504">
                  <c:v>45000</c:v>
                </c:pt>
                <c:pt idx="29505">
                  <c:v>112500</c:v>
                </c:pt>
                <c:pt idx="29506">
                  <c:v>225000</c:v>
                </c:pt>
                <c:pt idx="29507">
                  <c:v>405000</c:v>
                </c:pt>
                <c:pt idx="29508">
                  <c:v>180000</c:v>
                </c:pt>
                <c:pt idx="29509">
                  <c:v>135000</c:v>
                </c:pt>
                <c:pt idx="29510">
                  <c:v>202500</c:v>
                </c:pt>
                <c:pt idx="29511">
                  <c:v>157500</c:v>
                </c:pt>
                <c:pt idx="29512">
                  <c:v>117000</c:v>
                </c:pt>
                <c:pt idx="29513">
                  <c:v>157500</c:v>
                </c:pt>
                <c:pt idx="29514">
                  <c:v>202500</c:v>
                </c:pt>
                <c:pt idx="29515">
                  <c:v>135000</c:v>
                </c:pt>
                <c:pt idx="29516">
                  <c:v>202500</c:v>
                </c:pt>
                <c:pt idx="29517">
                  <c:v>315000</c:v>
                </c:pt>
                <c:pt idx="29518">
                  <c:v>225000</c:v>
                </c:pt>
                <c:pt idx="29519">
                  <c:v>135000</c:v>
                </c:pt>
                <c:pt idx="29520">
                  <c:v>90000</c:v>
                </c:pt>
                <c:pt idx="29521">
                  <c:v>450000</c:v>
                </c:pt>
                <c:pt idx="29522">
                  <c:v>247500</c:v>
                </c:pt>
                <c:pt idx="29523">
                  <c:v>337500</c:v>
                </c:pt>
                <c:pt idx="29524">
                  <c:v>405000</c:v>
                </c:pt>
                <c:pt idx="29525">
                  <c:v>157500</c:v>
                </c:pt>
                <c:pt idx="29526">
                  <c:v>112500</c:v>
                </c:pt>
                <c:pt idx="29527">
                  <c:v>180000</c:v>
                </c:pt>
                <c:pt idx="29528">
                  <c:v>135000</c:v>
                </c:pt>
                <c:pt idx="29529">
                  <c:v>135000</c:v>
                </c:pt>
                <c:pt idx="29530">
                  <c:v>175500</c:v>
                </c:pt>
                <c:pt idx="29531">
                  <c:v>90000</c:v>
                </c:pt>
                <c:pt idx="29532">
                  <c:v>166500</c:v>
                </c:pt>
                <c:pt idx="29533">
                  <c:v>270000</c:v>
                </c:pt>
                <c:pt idx="29534">
                  <c:v>157500</c:v>
                </c:pt>
                <c:pt idx="29535">
                  <c:v>135000</c:v>
                </c:pt>
                <c:pt idx="29536">
                  <c:v>135000</c:v>
                </c:pt>
                <c:pt idx="29537">
                  <c:v>202500</c:v>
                </c:pt>
                <c:pt idx="29538">
                  <c:v>90000</c:v>
                </c:pt>
                <c:pt idx="29539">
                  <c:v>157500</c:v>
                </c:pt>
                <c:pt idx="29540">
                  <c:v>157500</c:v>
                </c:pt>
                <c:pt idx="29541">
                  <c:v>112500</c:v>
                </c:pt>
                <c:pt idx="29542">
                  <c:v>90000</c:v>
                </c:pt>
                <c:pt idx="29543">
                  <c:v>247500</c:v>
                </c:pt>
                <c:pt idx="29544">
                  <c:v>225000</c:v>
                </c:pt>
                <c:pt idx="29545">
                  <c:v>180000</c:v>
                </c:pt>
                <c:pt idx="29546">
                  <c:v>67500</c:v>
                </c:pt>
                <c:pt idx="29547">
                  <c:v>126000</c:v>
                </c:pt>
                <c:pt idx="29548">
                  <c:v>135000</c:v>
                </c:pt>
                <c:pt idx="29549">
                  <c:v>90000</c:v>
                </c:pt>
                <c:pt idx="29550">
                  <c:v>211500</c:v>
                </c:pt>
                <c:pt idx="29551">
                  <c:v>135000</c:v>
                </c:pt>
                <c:pt idx="29552">
                  <c:v>112500</c:v>
                </c:pt>
                <c:pt idx="29553">
                  <c:v>135000</c:v>
                </c:pt>
                <c:pt idx="29554">
                  <c:v>90000</c:v>
                </c:pt>
                <c:pt idx="29555">
                  <c:v>90000</c:v>
                </c:pt>
                <c:pt idx="29556">
                  <c:v>135000</c:v>
                </c:pt>
                <c:pt idx="29557">
                  <c:v>90000</c:v>
                </c:pt>
                <c:pt idx="29558">
                  <c:v>135000</c:v>
                </c:pt>
                <c:pt idx="29559">
                  <c:v>135000</c:v>
                </c:pt>
                <c:pt idx="29560">
                  <c:v>67500</c:v>
                </c:pt>
                <c:pt idx="29561">
                  <c:v>58500</c:v>
                </c:pt>
                <c:pt idx="29562">
                  <c:v>112500</c:v>
                </c:pt>
                <c:pt idx="29563">
                  <c:v>225000</c:v>
                </c:pt>
                <c:pt idx="29564">
                  <c:v>54000</c:v>
                </c:pt>
                <c:pt idx="29565">
                  <c:v>135000</c:v>
                </c:pt>
                <c:pt idx="29566">
                  <c:v>56250</c:v>
                </c:pt>
                <c:pt idx="29567">
                  <c:v>112500</c:v>
                </c:pt>
                <c:pt idx="29568">
                  <c:v>82413</c:v>
                </c:pt>
                <c:pt idx="29569">
                  <c:v>112500</c:v>
                </c:pt>
                <c:pt idx="29570">
                  <c:v>130500</c:v>
                </c:pt>
                <c:pt idx="29571">
                  <c:v>211500</c:v>
                </c:pt>
                <c:pt idx="29572">
                  <c:v>270000</c:v>
                </c:pt>
                <c:pt idx="29573">
                  <c:v>472500</c:v>
                </c:pt>
                <c:pt idx="29574">
                  <c:v>112500</c:v>
                </c:pt>
                <c:pt idx="29575">
                  <c:v>180000</c:v>
                </c:pt>
                <c:pt idx="29576">
                  <c:v>67500</c:v>
                </c:pt>
                <c:pt idx="29577">
                  <c:v>180000</c:v>
                </c:pt>
                <c:pt idx="29578">
                  <c:v>157500</c:v>
                </c:pt>
                <c:pt idx="29579">
                  <c:v>540000</c:v>
                </c:pt>
                <c:pt idx="29580">
                  <c:v>90000</c:v>
                </c:pt>
                <c:pt idx="29581">
                  <c:v>202500</c:v>
                </c:pt>
                <c:pt idx="29582">
                  <c:v>103500</c:v>
                </c:pt>
                <c:pt idx="29583">
                  <c:v>337500</c:v>
                </c:pt>
                <c:pt idx="29584">
                  <c:v>207000</c:v>
                </c:pt>
                <c:pt idx="29585">
                  <c:v>157500</c:v>
                </c:pt>
                <c:pt idx="29586">
                  <c:v>90000</c:v>
                </c:pt>
                <c:pt idx="29587">
                  <c:v>135000</c:v>
                </c:pt>
                <c:pt idx="29588">
                  <c:v>112500</c:v>
                </c:pt>
                <c:pt idx="29589">
                  <c:v>157500</c:v>
                </c:pt>
                <c:pt idx="29590">
                  <c:v>103500</c:v>
                </c:pt>
                <c:pt idx="29591">
                  <c:v>135000</c:v>
                </c:pt>
                <c:pt idx="29592">
                  <c:v>193500</c:v>
                </c:pt>
                <c:pt idx="29593">
                  <c:v>157500</c:v>
                </c:pt>
                <c:pt idx="29594">
                  <c:v>189000</c:v>
                </c:pt>
                <c:pt idx="29595">
                  <c:v>202500</c:v>
                </c:pt>
                <c:pt idx="29596">
                  <c:v>171000</c:v>
                </c:pt>
                <c:pt idx="29597">
                  <c:v>225000</c:v>
                </c:pt>
                <c:pt idx="29598">
                  <c:v>72000</c:v>
                </c:pt>
                <c:pt idx="29599">
                  <c:v>225000</c:v>
                </c:pt>
                <c:pt idx="29600">
                  <c:v>112500</c:v>
                </c:pt>
                <c:pt idx="29601">
                  <c:v>108000</c:v>
                </c:pt>
                <c:pt idx="29602">
                  <c:v>90000</c:v>
                </c:pt>
                <c:pt idx="29603">
                  <c:v>90000</c:v>
                </c:pt>
                <c:pt idx="29604">
                  <c:v>360000</c:v>
                </c:pt>
                <c:pt idx="29605">
                  <c:v>121500</c:v>
                </c:pt>
                <c:pt idx="29606">
                  <c:v>180000</c:v>
                </c:pt>
                <c:pt idx="29607">
                  <c:v>112500</c:v>
                </c:pt>
                <c:pt idx="29608">
                  <c:v>112500</c:v>
                </c:pt>
                <c:pt idx="29609">
                  <c:v>108000</c:v>
                </c:pt>
                <c:pt idx="29610">
                  <c:v>180000</c:v>
                </c:pt>
                <c:pt idx="29611">
                  <c:v>135000</c:v>
                </c:pt>
                <c:pt idx="29612">
                  <c:v>157500</c:v>
                </c:pt>
                <c:pt idx="29613">
                  <c:v>202500</c:v>
                </c:pt>
                <c:pt idx="29614">
                  <c:v>562500</c:v>
                </c:pt>
                <c:pt idx="29615">
                  <c:v>234000</c:v>
                </c:pt>
                <c:pt idx="29616">
                  <c:v>90000</c:v>
                </c:pt>
                <c:pt idx="29617">
                  <c:v>67500</c:v>
                </c:pt>
                <c:pt idx="29618">
                  <c:v>67500</c:v>
                </c:pt>
                <c:pt idx="29619">
                  <c:v>90000</c:v>
                </c:pt>
                <c:pt idx="29620">
                  <c:v>175500</c:v>
                </c:pt>
                <c:pt idx="29621">
                  <c:v>225000</c:v>
                </c:pt>
                <c:pt idx="29622">
                  <c:v>675000</c:v>
                </c:pt>
                <c:pt idx="29623">
                  <c:v>171000</c:v>
                </c:pt>
                <c:pt idx="29624">
                  <c:v>229500</c:v>
                </c:pt>
                <c:pt idx="29625">
                  <c:v>112500</c:v>
                </c:pt>
                <c:pt idx="29626">
                  <c:v>67500</c:v>
                </c:pt>
                <c:pt idx="29627">
                  <c:v>202500</c:v>
                </c:pt>
                <c:pt idx="29628">
                  <c:v>202500</c:v>
                </c:pt>
                <c:pt idx="29629">
                  <c:v>292500</c:v>
                </c:pt>
                <c:pt idx="29630">
                  <c:v>180000</c:v>
                </c:pt>
                <c:pt idx="29631">
                  <c:v>135000</c:v>
                </c:pt>
                <c:pt idx="29632">
                  <c:v>135000</c:v>
                </c:pt>
                <c:pt idx="29633">
                  <c:v>270000</c:v>
                </c:pt>
                <c:pt idx="29634">
                  <c:v>180000</c:v>
                </c:pt>
                <c:pt idx="29635">
                  <c:v>45000</c:v>
                </c:pt>
                <c:pt idx="29636">
                  <c:v>90000</c:v>
                </c:pt>
                <c:pt idx="29637">
                  <c:v>112500</c:v>
                </c:pt>
                <c:pt idx="29638">
                  <c:v>135000</c:v>
                </c:pt>
                <c:pt idx="29639">
                  <c:v>54000</c:v>
                </c:pt>
                <c:pt idx="29640">
                  <c:v>112500</c:v>
                </c:pt>
                <c:pt idx="29641">
                  <c:v>112500</c:v>
                </c:pt>
                <c:pt idx="29642">
                  <c:v>135000</c:v>
                </c:pt>
                <c:pt idx="29643">
                  <c:v>112500</c:v>
                </c:pt>
                <c:pt idx="29644">
                  <c:v>315000</c:v>
                </c:pt>
                <c:pt idx="29645">
                  <c:v>360000</c:v>
                </c:pt>
                <c:pt idx="29646">
                  <c:v>270000</c:v>
                </c:pt>
                <c:pt idx="29647">
                  <c:v>67500</c:v>
                </c:pt>
                <c:pt idx="29648">
                  <c:v>292500</c:v>
                </c:pt>
                <c:pt idx="29649">
                  <c:v>112500</c:v>
                </c:pt>
                <c:pt idx="29650">
                  <c:v>58500</c:v>
                </c:pt>
                <c:pt idx="29651">
                  <c:v>292500</c:v>
                </c:pt>
                <c:pt idx="29652">
                  <c:v>292500</c:v>
                </c:pt>
                <c:pt idx="29653">
                  <c:v>360000</c:v>
                </c:pt>
                <c:pt idx="29654">
                  <c:v>630000</c:v>
                </c:pt>
                <c:pt idx="29655">
                  <c:v>87750</c:v>
                </c:pt>
                <c:pt idx="29656">
                  <c:v>306000</c:v>
                </c:pt>
                <c:pt idx="29657">
                  <c:v>202500</c:v>
                </c:pt>
                <c:pt idx="29658">
                  <c:v>135000</c:v>
                </c:pt>
                <c:pt idx="29659">
                  <c:v>292500</c:v>
                </c:pt>
                <c:pt idx="29660">
                  <c:v>225000</c:v>
                </c:pt>
                <c:pt idx="29661">
                  <c:v>144000</c:v>
                </c:pt>
                <c:pt idx="29662">
                  <c:v>371925</c:v>
                </c:pt>
                <c:pt idx="29663">
                  <c:v>112500</c:v>
                </c:pt>
                <c:pt idx="29664">
                  <c:v>157500</c:v>
                </c:pt>
                <c:pt idx="29665">
                  <c:v>135000</c:v>
                </c:pt>
                <c:pt idx="29666">
                  <c:v>135000</c:v>
                </c:pt>
                <c:pt idx="29667">
                  <c:v>90000</c:v>
                </c:pt>
                <c:pt idx="29668">
                  <c:v>90000</c:v>
                </c:pt>
                <c:pt idx="29669">
                  <c:v>67500</c:v>
                </c:pt>
                <c:pt idx="29670">
                  <c:v>202500</c:v>
                </c:pt>
                <c:pt idx="29671">
                  <c:v>108000</c:v>
                </c:pt>
                <c:pt idx="29672">
                  <c:v>202500</c:v>
                </c:pt>
                <c:pt idx="29673">
                  <c:v>292500</c:v>
                </c:pt>
                <c:pt idx="29674">
                  <c:v>112500</c:v>
                </c:pt>
                <c:pt idx="29675">
                  <c:v>90000</c:v>
                </c:pt>
                <c:pt idx="29676">
                  <c:v>225000</c:v>
                </c:pt>
                <c:pt idx="29677">
                  <c:v>202500</c:v>
                </c:pt>
                <c:pt idx="29678">
                  <c:v>126000</c:v>
                </c:pt>
                <c:pt idx="29679">
                  <c:v>157500</c:v>
                </c:pt>
                <c:pt idx="29680">
                  <c:v>292500</c:v>
                </c:pt>
                <c:pt idx="29681">
                  <c:v>112500</c:v>
                </c:pt>
                <c:pt idx="29682">
                  <c:v>315000</c:v>
                </c:pt>
                <c:pt idx="29683">
                  <c:v>157500</c:v>
                </c:pt>
                <c:pt idx="29684">
                  <c:v>112500</c:v>
                </c:pt>
                <c:pt idx="29685">
                  <c:v>135000</c:v>
                </c:pt>
                <c:pt idx="29686">
                  <c:v>67500</c:v>
                </c:pt>
                <c:pt idx="29687">
                  <c:v>292500</c:v>
                </c:pt>
                <c:pt idx="29688">
                  <c:v>216000</c:v>
                </c:pt>
                <c:pt idx="29689">
                  <c:v>135000</c:v>
                </c:pt>
                <c:pt idx="29690">
                  <c:v>135000</c:v>
                </c:pt>
                <c:pt idx="29691">
                  <c:v>202500</c:v>
                </c:pt>
                <c:pt idx="29692">
                  <c:v>90000</c:v>
                </c:pt>
                <c:pt idx="29693">
                  <c:v>234000</c:v>
                </c:pt>
                <c:pt idx="29694">
                  <c:v>90000</c:v>
                </c:pt>
                <c:pt idx="29695">
                  <c:v>360000</c:v>
                </c:pt>
                <c:pt idx="29696">
                  <c:v>90000</c:v>
                </c:pt>
                <c:pt idx="29697">
                  <c:v>225000</c:v>
                </c:pt>
                <c:pt idx="29698">
                  <c:v>157500</c:v>
                </c:pt>
                <c:pt idx="29699">
                  <c:v>225000</c:v>
                </c:pt>
                <c:pt idx="29700">
                  <c:v>76500</c:v>
                </c:pt>
                <c:pt idx="29701">
                  <c:v>90000</c:v>
                </c:pt>
                <c:pt idx="29702">
                  <c:v>157500</c:v>
                </c:pt>
                <c:pt idx="29703">
                  <c:v>180000</c:v>
                </c:pt>
                <c:pt idx="29704">
                  <c:v>157500</c:v>
                </c:pt>
                <c:pt idx="29705">
                  <c:v>270000</c:v>
                </c:pt>
                <c:pt idx="29706">
                  <c:v>99000</c:v>
                </c:pt>
                <c:pt idx="29707">
                  <c:v>112500</c:v>
                </c:pt>
                <c:pt idx="29708">
                  <c:v>121500</c:v>
                </c:pt>
                <c:pt idx="29709">
                  <c:v>225000</c:v>
                </c:pt>
                <c:pt idx="29710">
                  <c:v>144000</c:v>
                </c:pt>
                <c:pt idx="29711">
                  <c:v>225000</c:v>
                </c:pt>
                <c:pt idx="29712">
                  <c:v>112500</c:v>
                </c:pt>
                <c:pt idx="29713">
                  <c:v>180000</c:v>
                </c:pt>
                <c:pt idx="29714">
                  <c:v>112500</c:v>
                </c:pt>
                <c:pt idx="29715">
                  <c:v>810000</c:v>
                </c:pt>
                <c:pt idx="29716">
                  <c:v>202500</c:v>
                </c:pt>
                <c:pt idx="29717">
                  <c:v>247500</c:v>
                </c:pt>
                <c:pt idx="29718">
                  <c:v>180000</c:v>
                </c:pt>
                <c:pt idx="29719">
                  <c:v>180000</c:v>
                </c:pt>
                <c:pt idx="29720">
                  <c:v>202500</c:v>
                </c:pt>
                <c:pt idx="29721">
                  <c:v>225000</c:v>
                </c:pt>
                <c:pt idx="29722">
                  <c:v>112500</c:v>
                </c:pt>
                <c:pt idx="29723">
                  <c:v>157500</c:v>
                </c:pt>
                <c:pt idx="29724">
                  <c:v>360000</c:v>
                </c:pt>
                <c:pt idx="29725">
                  <c:v>157500</c:v>
                </c:pt>
                <c:pt idx="29726">
                  <c:v>148500</c:v>
                </c:pt>
                <c:pt idx="29727">
                  <c:v>135000</c:v>
                </c:pt>
                <c:pt idx="29728">
                  <c:v>144000</c:v>
                </c:pt>
                <c:pt idx="29729">
                  <c:v>202500</c:v>
                </c:pt>
                <c:pt idx="29730">
                  <c:v>180000</c:v>
                </c:pt>
                <c:pt idx="29731">
                  <c:v>405000</c:v>
                </c:pt>
                <c:pt idx="29732">
                  <c:v>180000</c:v>
                </c:pt>
                <c:pt idx="29733">
                  <c:v>180000</c:v>
                </c:pt>
                <c:pt idx="29734">
                  <c:v>180000</c:v>
                </c:pt>
                <c:pt idx="29735">
                  <c:v>202500</c:v>
                </c:pt>
                <c:pt idx="29736">
                  <c:v>135000</c:v>
                </c:pt>
                <c:pt idx="29737">
                  <c:v>135000</c:v>
                </c:pt>
                <c:pt idx="29738">
                  <c:v>126000</c:v>
                </c:pt>
                <c:pt idx="29739">
                  <c:v>81000</c:v>
                </c:pt>
                <c:pt idx="29740">
                  <c:v>135000</c:v>
                </c:pt>
                <c:pt idx="29741">
                  <c:v>108000</c:v>
                </c:pt>
                <c:pt idx="29742">
                  <c:v>81000</c:v>
                </c:pt>
                <c:pt idx="29743">
                  <c:v>72000</c:v>
                </c:pt>
                <c:pt idx="29744">
                  <c:v>450000</c:v>
                </c:pt>
                <c:pt idx="29745">
                  <c:v>180000</c:v>
                </c:pt>
                <c:pt idx="29746">
                  <c:v>135000</c:v>
                </c:pt>
                <c:pt idx="29747">
                  <c:v>180000</c:v>
                </c:pt>
                <c:pt idx="29748">
                  <c:v>157500</c:v>
                </c:pt>
                <c:pt idx="29749">
                  <c:v>135000</c:v>
                </c:pt>
                <c:pt idx="29750">
                  <c:v>101250</c:v>
                </c:pt>
                <c:pt idx="29751">
                  <c:v>180000</c:v>
                </c:pt>
                <c:pt idx="29752">
                  <c:v>99000</c:v>
                </c:pt>
                <c:pt idx="29753">
                  <c:v>135000</c:v>
                </c:pt>
                <c:pt idx="29754">
                  <c:v>180000</c:v>
                </c:pt>
                <c:pt idx="29755">
                  <c:v>306000</c:v>
                </c:pt>
                <c:pt idx="29756">
                  <c:v>135000</c:v>
                </c:pt>
                <c:pt idx="29757">
                  <c:v>180000</c:v>
                </c:pt>
                <c:pt idx="29758">
                  <c:v>76500</c:v>
                </c:pt>
                <c:pt idx="29759">
                  <c:v>135000</c:v>
                </c:pt>
                <c:pt idx="29760">
                  <c:v>135000</c:v>
                </c:pt>
                <c:pt idx="29761">
                  <c:v>112500</c:v>
                </c:pt>
                <c:pt idx="29762">
                  <c:v>103500</c:v>
                </c:pt>
                <c:pt idx="29763">
                  <c:v>247500</c:v>
                </c:pt>
                <c:pt idx="29764">
                  <c:v>135000</c:v>
                </c:pt>
                <c:pt idx="29765">
                  <c:v>202500</c:v>
                </c:pt>
                <c:pt idx="29766">
                  <c:v>157500</c:v>
                </c:pt>
                <c:pt idx="29767">
                  <c:v>180000</c:v>
                </c:pt>
                <c:pt idx="29768">
                  <c:v>67500</c:v>
                </c:pt>
                <c:pt idx="29769">
                  <c:v>225000</c:v>
                </c:pt>
                <c:pt idx="29770">
                  <c:v>270000</c:v>
                </c:pt>
                <c:pt idx="29771">
                  <c:v>427500</c:v>
                </c:pt>
                <c:pt idx="29772">
                  <c:v>112500</c:v>
                </c:pt>
                <c:pt idx="29773">
                  <c:v>112500</c:v>
                </c:pt>
                <c:pt idx="29774">
                  <c:v>135000</c:v>
                </c:pt>
                <c:pt idx="29775">
                  <c:v>76500</c:v>
                </c:pt>
                <c:pt idx="29776">
                  <c:v>112500</c:v>
                </c:pt>
                <c:pt idx="29777">
                  <c:v>135000</c:v>
                </c:pt>
                <c:pt idx="29778">
                  <c:v>67500</c:v>
                </c:pt>
                <c:pt idx="29779">
                  <c:v>90000</c:v>
                </c:pt>
                <c:pt idx="29780">
                  <c:v>382500</c:v>
                </c:pt>
                <c:pt idx="29781">
                  <c:v>180000</c:v>
                </c:pt>
                <c:pt idx="29782">
                  <c:v>247500</c:v>
                </c:pt>
                <c:pt idx="29783">
                  <c:v>99000</c:v>
                </c:pt>
                <c:pt idx="29784">
                  <c:v>180000</c:v>
                </c:pt>
                <c:pt idx="29785">
                  <c:v>225000</c:v>
                </c:pt>
                <c:pt idx="29786">
                  <c:v>202500</c:v>
                </c:pt>
                <c:pt idx="29787">
                  <c:v>81000</c:v>
                </c:pt>
                <c:pt idx="29788">
                  <c:v>180000</c:v>
                </c:pt>
                <c:pt idx="29789">
                  <c:v>315000</c:v>
                </c:pt>
                <c:pt idx="29790">
                  <c:v>112500</c:v>
                </c:pt>
                <c:pt idx="29791">
                  <c:v>135000</c:v>
                </c:pt>
                <c:pt idx="29792">
                  <c:v>54000</c:v>
                </c:pt>
                <c:pt idx="29793">
                  <c:v>99000</c:v>
                </c:pt>
                <c:pt idx="29794">
                  <c:v>76500</c:v>
                </c:pt>
                <c:pt idx="29795">
                  <c:v>157500</c:v>
                </c:pt>
                <c:pt idx="29796">
                  <c:v>202500</c:v>
                </c:pt>
                <c:pt idx="29797">
                  <c:v>315000</c:v>
                </c:pt>
                <c:pt idx="29798">
                  <c:v>112500</c:v>
                </c:pt>
                <c:pt idx="29799">
                  <c:v>90000</c:v>
                </c:pt>
                <c:pt idx="29800">
                  <c:v>189000</c:v>
                </c:pt>
                <c:pt idx="29801">
                  <c:v>135000</c:v>
                </c:pt>
                <c:pt idx="29802">
                  <c:v>157500</c:v>
                </c:pt>
                <c:pt idx="29803">
                  <c:v>112500</c:v>
                </c:pt>
                <c:pt idx="29804">
                  <c:v>90000</c:v>
                </c:pt>
                <c:pt idx="29805">
                  <c:v>72000</c:v>
                </c:pt>
                <c:pt idx="29806">
                  <c:v>121500</c:v>
                </c:pt>
                <c:pt idx="29807">
                  <c:v>90000</c:v>
                </c:pt>
                <c:pt idx="29808">
                  <c:v>258750</c:v>
                </c:pt>
                <c:pt idx="29809">
                  <c:v>94500</c:v>
                </c:pt>
                <c:pt idx="29810">
                  <c:v>180000</c:v>
                </c:pt>
                <c:pt idx="29811">
                  <c:v>202500</c:v>
                </c:pt>
                <c:pt idx="29812">
                  <c:v>54000</c:v>
                </c:pt>
                <c:pt idx="29813">
                  <c:v>270000</c:v>
                </c:pt>
                <c:pt idx="29814">
                  <c:v>112500</c:v>
                </c:pt>
                <c:pt idx="29815">
                  <c:v>90000</c:v>
                </c:pt>
                <c:pt idx="29816">
                  <c:v>202500</c:v>
                </c:pt>
                <c:pt idx="29817">
                  <c:v>126000</c:v>
                </c:pt>
                <c:pt idx="29818">
                  <c:v>108000</c:v>
                </c:pt>
                <c:pt idx="29819">
                  <c:v>315000</c:v>
                </c:pt>
                <c:pt idx="29820">
                  <c:v>112500</c:v>
                </c:pt>
                <c:pt idx="29821">
                  <c:v>225000</c:v>
                </c:pt>
                <c:pt idx="29822">
                  <c:v>90000</c:v>
                </c:pt>
                <c:pt idx="29823">
                  <c:v>49500</c:v>
                </c:pt>
                <c:pt idx="29824">
                  <c:v>270000</c:v>
                </c:pt>
                <c:pt idx="29825">
                  <c:v>144000</c:v>
                </c:pt>
                <c:pt idx="29826">
                  <c:v>103500</c:v>
                </c:pt>
                <c:pt idx="29827">
                  <c:v>270000</c:v>
                </c:pt>
                <c:pt idx="29828">
                  <c:v>180000</c:v>
                </c:pt>
                <c:pt idx="29829">
                  <c:v>126000</c:v>
                </c:pt>
                <c:pt idx="29830">
                  <c:v>360000</c:v>
                </c:pt>
                <c:pt idx="29831">
                  <c:v>47250</c:v>
                </c:pt>
                <c:pt idx="29832">
                  <c:v>126000</c:v>
                </c:pt>
                <c:pt idx="29833">
                  <c:v>157500</c:v>
                </c:pt>
                <c:pt idx="29834">
                  <c:v>351000</c:v>
                </c:pt>
                <c:pt idx="29835">
                  <c:v>90000</c:v>
                </c:pt>
                <c:pt idx="29836">
                  <c:v>85500</c:v>
                </c:pt>
                <c:pt idx="29837">
                  <c:v>225000</c:v>
                </c:pt>
                <c:pt idx="29838">
                  <c:v>180000</c:v>
                </c:pt>
                <c:pt idx="29839">
                  <c:v>225000</c:v>
                </c:pt>
                <c:pt idx="29840">
                  <c:v>139500</c:v>
                </c:pt>
                <c:pt idx="29841">
                  <c:v>315000</c:v>
                </c:pt>
                <c:pt idx="29842">
                  <c:v>157500</c:v>
                </c:pt>
                <c:pt idx="29843">
                  <c:v>166500</c:v>
                </c:pt>
                <c:pt idx="29844">
                  <c:v>112500</c:v>
                </c:pt>
                <c:pt idx="29845">
                  <c:v>90000</c:v>
                </c:pt>
                <c:pt idx="29846">
                  <c:v>67500</c:v>
                </c:pt>
                <c:pt idx="29847">
                  <c:v>76500</c:v>
                </c:pt>
                <c:pt idx="29848">
                  <c:v>202500</c:v>
                </c:pt>
                <c:pt idx="29849">
                  <c:v>81000</c:v>
                </c:pt>
                <c:pt idx="29850">
                  <c:v>225000</c:v>
                </c:pt>
                <c:pt idx="29851">
                  <c:v>112500</c:v>
                </c:pt>
                <c:pt idx="29852">
                  <c:v>126000</c:v>
                </c:pt>
                <c:pt idx="29853">
                  <c:v>157500</c:v>
                </c:pt>
                <c:pt idx="29854">
                  <c:v>175500</c:v>
                </c:pt>
                <c:pt idx="29855">
                  <c:v>157500</c:v>
                </c:pt>
                <c:pt idx="29856">
                  <c:v>99000</c:v>
                </c:pt>
                <c:pt idx="29857">
                  <c:v>180000</c:v>
                </c:pt>
                <c:pt idx="29858">
                  <c:v>135000</c:v>
                </c:pt>
                <c:pt idx="29859">
                  <c:v>112500</c:v>
                </c:pt>
                <c:pt idx="29860">
                  <c:v>202500</c:v>
                </c:pt>
                <c:pt idx="29861">
                  <c:v>337500</c:v>
                </c:pt>
                <c:pt idx="29862">
                  <c:v>135000</c:v>
                </c:pt>
                <c:pt idx="29863">
                  <c:v>67500</c:v>
                </c:pt>
                <c:pt idx="29864">
                  <c:v>202500</c:v>
                </c:pt>
                <c:pt idx="29865">
                  <c:v>225000</c:v>
                </c:pt>
                <c:pt idx="29866">
                  <c:v>180000</c:v>
                </c:pt>
                <c:pt idx="29867">
                  <c:v>225000</c:v>
                </c:pt>
                <c:pt idx="29868">
                  <c:v>121500</c:v>
                </c:pt>
                <c:pt idx="29869">
                  <c:v>225000</c:v>
                </c:pt>
                <c:pt idx="29870">
                  <c:v>220500</c:v>
                </c:pt>
                <c:pt idx="29871">
                  <c:v>135000</c:v>
                </c:pt>
                <c:pt idx="29872">
                  <c:v>157500</c:v>
                </c:pt>
                <c:pt idx="29873">
                  <c:v>99000</c:v>
                </c:pt>
                <c:pt idx="29874">
                  <c:v>112500</c:v>
                </c:pt>
                <c:pt idx="29875">
                  <c:v>202500</c:v>
                </c:pt>
                <c:pt idx="29876">
                  <c:v>67500</c:v>
                </c:pt>
                <c:pt idx="29877">
                  <c:v>162000</c:v>
                </c:pt>
                <c:pt idx="29878">
                  <c:v>450000</c:v>
                </c:pt>
                <c:pt idx="29879">
                  <c:v>360000</c:v>
                </c:pt>
                <c:pt idx="29880">
                  <c:v>157500</c:v>
                </c:pt>
                <c:pt idx="29881">
                  <c:v>180000</c:v>
                </c:pt>
                <c:pt idx="29882">
                  <c:v>112500</c:v>
                </c:pt>
                <c:pt idx="29883">
                  <c:v>225000</c:v>
                </c:pt>
                <c:pt idx="29884">
                  <c:v>175500</c:v>
                </c:pt>
                <c:pt idx="29885">
                  <c:v>225000</c:v>
                </c:pt>
                <c:pt idx="29886">
                  <c:v>117000</c:v>
                </c:pt>
                <c:pt idx="29887">
                  <c:v>184500</c:v>
                </c:pt>
                <c:pt idx="29888">
                  <c:v>180000</c:v>
                </c:pt>
                <c:pt idx="29889">
                  <c:v>247500</c:v>
                </c:pt>
                <c:pt idx="29890">
                  <c:v>135000</c:v>
                </c:pt>
                <c:pt idx="29891">
                  <c:v>110250</c:v>
                </c:pt>
                <c:pt idx="29892">
                  <c:v>130500</c:v>
                </c:pt>
                <c:pt idx="29893">
                  <c:v>112500</c:v>
                </c:pt>
                <c:pt idx="29894">
                  <c:v>166500</c:v>
                </c:pt>
                <c:pt idx="29895">
                  <c:v>67500</c:v>
                </c:pt>
                <c:pt idx="29896">
                  <c:v>360000</c:v>
                </c:pt>
                <c:pt idx="29897">
                  <c:v>180000</c:v>
                </c:pt>
                <c:pt idx="29898">
                  <c:v>157500</c:v>
                </c:pt>
                <c:pt idx="29899">
                  <c:v>283500</c:v>
                </c:pt>
                <c:pt idx="29900">
                  <c:v>112500</c:v>
                </c:pt>
                <c:pt idx="29901">
                  <c:v>135000</c:v>
                </c:pt>
                <c:pt idx="29902">
                  <c:v>135000</c:v>
                </c:pt>
                <c:pt idx="29903">
                  <c:v>450000</c:v>
                </c:pt>
                <c:pt idx="29904">
                  <c:v>225000</c:v>
                </c:pt>
                <c:pt idx="29905">
                  <c:v>112500</c:v>
                </c:pt>
                <c:pt idx="29906">
                  <c:v>189000</c:v>
                </c:pt>
                <c:pt idx="29907">
                  <c:v>135000</c:v>
                </c:pt>
                <c:pt idx="29908">
                  <c:v>180000</c:v>
                </c:pt>
                <c:pt idx="29909">
                  <c:v>76500</c:v>
                </c:pt>
                <c:pt idx="29910">
                  <c:v>166500</c:v>
                </c:pt>
                <c:pt idx="29911">
                  <c:v>112500</c:v>
                </c:pt>
                <c:pt idx="29912">
                  <c:v>153000</c:v>
                </c:pt>
                <c:pt idx="29913">
                  <c:v>157500</c:v>
                </c:pt>
                <c:pt idx="29914">
                  <c:v>180000</c:v>
                </c:pt>
                <c:pt idx="29915">
                  <c:v>121500</c:v>
                </c:pt>
                <c:pt idx="29916">
                  <c:v>218925</c:v>
                </c:pt>
                <c:pt idx="29917">
                  <c:v>144000</c:v>
                </c:pt>
                <c:pt idx="29918">
                  <c:v>157500</c:v>
                </c:pt>
                <c:pt idx="29919">
                  <c:v>126000</c:v>
                </c:pt>
                <c:pt idx="29920">
                  <c:v>247500</c:v>
                </c:pt>
                <c:pt idx="29921">
                  <c:v>180000</c:v>
                </c:pt>
                <c:pt idx="29922">
                  <c:v>121500</c:v>
                </c:pt>
                <c:pt idx="29923">
                  <c:v>256500</c:v>
                </c:pt>
                <c:pt idx="29924">
                  <c:v>157500</c:v>
                </c:pt>
                <c:pt idx="29925">
                  <c:v>112500</c:v>
                </c:pt>
                <c:pt idx="29926">
                  <c:v>103500</c:v>
                </c:pt>
                <c:pt idx="29927">
                  <c:v>90000</c:v>
                </c:pt>
                <c:pt idx="29928">
                  <c:v>180000</c:v>
                </c:pt>
                <c:pt idx="29929">
                  <c:v>72000</c:v>
                </c:pt>
                <c:pt idx="29930">
                  <c:v>247500</c:v>
                </c:pt>
                <c:pt idx="29931">
                  <c:v>90000</c:v>
                </c:pt>
                <c:pt idx="29932">
                  <c:v>270000</c:v>
                </c:pt>
                <c:pt idx="29933">
                  <c:v>337500</c:v>
                </c:pt>
                <c:pt idx="29934">
                  <c:v>180000</c:v>
                </c:pt>
                <c:pt idx="29935">
                  <c:v>121500</c:v>
                </c:pt>
                <c:pt idx="29936">
                  <c:v>405000</c:v>
                </c:pt>
                <c:pt idx="29937">
                  <c:v>360000</c:v>
                </c:pt>
                <c:pt idx="29938">
                  <c:v>180000</c:v>
                </c:pt>
                <c:pt idx="29939">
                  <c:v>274500</c:v>
                </c:pt>
                <c:pt idx="29940">
                  <c:v>135000</c:v>
                </c:pt>
                <c:pt idx="29941">
                  <c:v>144000</c:v>
                </c:pt>
                <c:pt idx="29942">
                  <c:v>225000</c:v>
                </c:pt>
                <c:pt idx="29943">
                  <c:v>45000</c:v>
                </c:pt>
                <c:pt idx="29944">
                  <c:v>247500</c:v>
                </c:pt>
                <c:pt idx="29945">
                  <c:v>135000</c:v>
                </c:pt>
                <c:pt idx="29946">
                  <c:v>112500</c:v>
                </c:pt>
                <c:pt idx="29947">
                  <c:v>157500</c:v>
                </c:pt>
                <c:pt idx="29948">
                  <c:v>112500</c:v>
                </c:pt>
                <c:pt idx="29949">
                  <c:v>172350</c:v>
                </c:pt>
                <c:pt idx="29950">
                  <c:v>122850</c:v>
                </c:pt>
                <c:pt idx="29951">
                  <c:v>90000</c:v>
                </c:pt>
                <c:pt idx="29952">
                  <c:v>405000</c:v>
                </c:pt>
                <c:pt idx="29953">
                  <c:v>180000</c:v>
                </c:pt>
                <c:pt idx="29954">
                  <c:v>90000</c:v>
                </c:pt>
                <c:pt idx="29955">
                  <c:v>337500</c:v>
                </c:pt>
                <c:pt idx="29956">
                  <c:v>225000</c:v>
                </c:pt>
                <c:pt idx="29957">
                  <c:v>202500</c:v>
                </c:pt>
                <c:pt idx="29958">
                  <c:v>90000</c:v>
                </c:pt>
                <c:pt idx="29959">
                  <c:v>112500</c:v>
                </c:pt>
                <c:pt idx="29960">
                  <c:v>157500</c:v>
                </c:pt>
                <c:pt idx="29961">
                  <c:v>112500</c:v>
                </c:pt>
                <c:pt idx="29962">
                  <c:v>90000</c:v>
                </c:pt>
                <c:pt idx="29963">
                  <c:v>112500</c:v>
                </c:pt>
                <c:pt idx="29964">
                  <c:v>405000</c:v>
                </c:pt>
                <c:pt idx="29965">
                  <c:v>180000</c:v>
                </c:pt>
                <c:pt idx="29966">
                  <c:v>128250</c:v>
                </c:pt>
                <c:pt idx="29967">
                  <c:v>202500</c:v>
                </c:pt>
                <c:pt idx="29968">
                  <c:v>225000</c:v>
                </c:pt>
                <c:pt idx="29969">
                  <c:v>225000</c:v>
                </c:pt>
                <c:pt idx="29970">
                  <c:v>135000</c:v>
                </c:pt>
                <c:pt idx="29971">
                  <c:v>81000</c:v>
                </c:pt>
                <c:pt idx="29972">
                  <c:v>180000</c:v>
                </c:pt>
                <c:pt idx="29973">
                  <c:v>135000</c:v>
                </c:pt>
                <c:pt idx="29974">
                  <c:v>90000</c:v>
                </c:pt>
                <c:pt idx="29975">
                  <c:v>135000</c:v>
                </c:pt>
                <c:pt idx="29976">
                  <c:v>112500</c:v>
                </c:pt>
                <c:pt idx="29977">
                  <c:v>135000</c:v>
                </c:pt>
                <c:pt idx="29978">
                  <c:v>90000</c:v>
                </c:pt>
                <c:pt idx="29979">
                  <c:v>90000</c:v>
                </c:pt>
                <c:pt idx="29980">
                  <c:v>126000</c:v>
                </c:pt>
                <c:pt idx="29981">
                  <c:v>90000</c:v>
                </c:pt>
                <c:pt idx="29982">
                  <c:v>157500</c:v>
                </c:pt>
                <c:pt idx="29983">
                  <c:v>202500</c:v>
                </c:pt>
                <c:pt idx="29984">
                  <c:v>270000</c:v>
                </c:pt>
                <c:pt idx="29985">
                  <c:v>112500</c:v>
                </c:pt>
                <c:pt idx="29986">
                  <c:v>135000</c:v>
                </c:pt>
                <c:pt idx="29987">
                  <c:v>45000</c:v>
                </c:pt>
                <c:pt idx="29988">
                  <c:v>157500</c:v>
                </c:pt>
                <c:pt idx="29989">
                  <c:v>270000</c:v>
                </c:pt>
                <c:pt idx="29990">
                  <c:v>301500</c:v>
                </c:pt>
                <c:pt idx="29991">
                  <c:v>76500</c:v>
                </c:pt>
                <c:pt idx="29992">
                  <c:v>315000</c:v>
                </c:pt>
                <c:pt idx="29993">
                  <c:v>90000</c:v>
                </c:pt>
                <c:pt idx="29994">
                  <c:v>171000</c:v>
                </c:pt>
                <c:pt idx="29995">
                  <c:v>135000</c:v>
                </c:pt>
                <c:pt idx="29996">
                  <c:v>112500</c:v>
                </c:pt>
                <c:pt idx="29997">
                  <c:v>67500</c:v>
                </c:pt>
                <c:pt idx="29998">
                  <c:v>315000</c:v>
                </c:pt>
                <c:pt idx="29999">
                  <c:v>81000</c:v>
                </c:pt>
                <c:pt idx="30000">
                  <c:v>270000</c:v>
                </c:pt>
                <c:pt idx="30001">
                  <c:v>180000</c:v>
                </c:pt>
                <c:pt idx="30002">
                  <c:v>157500</c:v>
                </c:pt>
                <c:pt idx="30003">
                  <c:v>112500</c:v>
                </c:pt>
                <c:pt idx="30004">
                  <c:v>72000</c:v>
                </c:pt>
                <c:pt idx="30005">
                  <c:v>135000</c:v>
                </c:pt>
                <c:pt idx="30006">
                  <c:v>202500</c:v>
                </c:pt>
                <c:pt idx="30007">
                  <c:v>225000</c:v>
                </c:pt>
                <c:pt idx="30008">
                  <c:v>198000</c:v>
                </c:pt>
                <c:pt idx="30009">
                  <c:v>135000</c:v>
                </c:pt>
                <c:pt idx="30010">
                  <c:v>247500</c:v>
                </c:pt>
                <c:pt idx="30011">
                  <c:v>90000</c:v>
                </c:pt>
                <c:pt idx="30012">
                  <c:v>90000</c:v>
                </c:pt>
                <c:pt idx="30013">
                  <c:v>67500</c:v>
                </c:pt>
                <c:pt idx="30014">
                  <c:v>112500</c:v>
                </c:pt>
                <c:pt idx="30015">
                  <c:v>67500</c:v>
                </c:pt>
                <c:pt idx="30016">
                  <c:v>108000</c:v>
                </c:pt>
                <c:pt idx="30017">
                  <c:v>135000</c:v>
                </c:pt>
                <c:pt idx="30018">
                  <c:v>211500</c:v>
                </c:pt>
                <c:pt idx="30019">
                  <c:v>112500</c:v>
                </c:pt>
                <c:pt idx="30020">
                  <c:v>135000</c:v>
                </c:pt>
                <c:pt idx="30021">
                  <c:v>135000</c:v>
                </c:pt>
                <c:pt idx="30022">
                  <c:v>85500</c:v>
                </c:pt>
                <c:pt idx="30023">
                  <c:v>67500</c:v>
                </c:pt>
                <c:pt idx="30024">
                  <c:v>112500</c:v>
                </c:pt>
                <c:pt idx="30025">
                  <c:v>247500</c:v>
                </c:pt>
                <c:pt idx="30026">
                  <c:v>202500</c:v>
                </c:pt>
                <c:pt idx="30027">
                  <c:v>157500</c:v>
                </c:pt>
                <c:pt idx="30028">
                  <c:v>171000</c:v>
                </c:pt>
                <c:pt idx="30029">
                  <c:v>144000</c:v>
                </c:pt>
                <c:pt idx="30030">
                  <c:v>63000</c:v>
                </c:pt>
                <c:pt idx="30031">
                  <c:v>180000</c:v>
                </c:pt>
                <c:pt idx="30032">
                  <c:v>135000</c:v>
                </c:pt>
                <c:pt idx="30033">
                  <c:v>67500</c:v>
                </c:pt>
                <c:pt idx="30034">
                  <c:v>90000</c:v>
                </c:pt>
                <c:pt idx="30035">
                  <c:v>247500</c:v>
                </c:pt>
                <c:pt idx="30036">
                  <c:v>90000</c:v>
                </c:pt>
                <c:pt idx="30037">
                  <c:v>112500</c:v>
                </c:pt>
                <c:pt idx="30038">
                  <c:v>112500</c:v>
                </c:pt>
                <c:pt idx="30039">
                  <c:v>675000</c:v>
                </c:pt>
                <c:pt idx="30040">
                  <c:v>270000</c:v>
                </c:pt>
                <c:pt idx="30041">
                  <c:v>99000</c:v>
                </c:pt>
                <c:pt idx="30042">
                  <c:v>67500</c:v>
                </c:pt>
                <c:pt idx="30043">
                  <c:v>360000</c:v>
                </c:pt>
                <c:pt idx="30044">
                  <c:v>157500</c:v>
                </c:pt>
                <c:pt idx="30045">
                  <c:v>157500</c:v>
                </c:pt>
                <c:pt idx="30046">
                  <c:v>517500</c:v>
                </c:pt>
                <c:pt idx="30047">
                  <c:v>90000</c:v>
                </c:pt>
                <c:pt idx="30048">
                  <c:v>135000</c:v>
                </c:pt>
                <c:pt idx="30049">
                  <c:v>76500</c:v>
                </c:pt>
                <c:pt idx="30050">
                  <c:v>36000</c:v>
                </c:pt>
                <c:pt idx="30051">
                  <c:v>135000</c:v>
                </c:pt>
                <c:pt idx="30052">
                  <c:v>180000</c:v>
                </c:pt>
                <c:pt idx="30053">
                  <c:v>157500</c:v>
                </c:pt>
                <c:pt idx="30054">
                  <c:v>315000</c:v>
                </c:pt>
                <c:pt idx="30055">
                  <c:v>90000</c:v>
                </c:pt>
                <c:pt idx="30056">
                  <c:v>202500</c:v>
                </c:pt>
                <c:pt idx="30057">
                  <c:v>135000</c:v>
                </c:pt>
                <c:pt idx="30058">
                  <c:v>67500</c:v>
                </c:pt>
                <c:pt idx="30059">
                  <c:v>630000</c:v>
                </c:pt>
                <c:pt idx="30060">
                  <c:v>90000</c:v>
                </c:pt>
                <c:pt idx="30061">
                  <c:v>135000</c:v>
                </c:pt>
                <c:pt idx="30062">
                  <c:v>121500</c:v>
                </c:pt>
                <c:pt idx="30063">
                  <c:v>202500</c:v>
                </c:pt>
                <c:pt idx="30064">
                  <c:v>81000</c:v>
                </c:pt>
                <c:pt idx="30065">
                  <c:v>135000</c:v>
                </c:pt>
                <c:pt idx="30066">
                  <c:v>99000</c:v>
                </c:pt>
                <c:pt idx="30067">
                  <c:v>180000</c:v>
                </c:pt>
                <c:pt idx="30068">
                  <c:v>157500</c:v>
                </c:pt>
                <c:pt idx="30069">
                  <c:v>225000</c:v>
                </c:pt>
                <c:pt idx="30070">
                  <c:v>243000</c:v>
                </c:pt>
                <c:pt idx="30071">
                  <c:v>153000</c:v>
                </c:pt>
                <c:pt idx="30072">
                  <c:v>180000</c:v>
                </c:pt>
                <c:pt idx="30073">
                  <c:v>135000</c:v>
                </c:pt>
                <c:pt idx="30074">
                  <c:v>382500</c:v>
                </c:pt>
                <c:pt idx="30075">
                  <c:v>54000</c:v>
                </c:pt>
                <c:pt idx="30076">
                  <c:v>315000</c:v>
                </c:pt>
                <c:pt idx="30077">
                  <c:v>135000</c:v>
                </c:pt>
                <c:pt idx="30078">
                  <c:v>130500</c:v>
                </c:pt>
                <c:pt idx="30079">
                  <c:v>423000</c:v>
                </c:pt>
                <c:pt idx="30080">
                  <c:v>359100</c:v>
                </c:pt>
                <c:pt idx="30081">
                  <c:v>67500</c:v>
                </c:pt>
                <c:pt idx="30082">
                  <c:v>225000</c:v>
                </c:pt>
                <c:pt idx="30083">
                  <c:v>112500</c:v>
                </c:pt>
                <c:pt idx="30084">
                  <c:v>157500</c:v>
                </c:pt>
                <c:pt idx="30085">
                  <c:v>112500</c:v>
                </c:pt>
                <c:pt idx="30086">
                  <c:v>225000</c:v>
                </c:pt>
                <c:pt idx="30087">
                  <c:v>135000</c:v>
                </c:pt>
                <c:pt idx="30088">
                  <c:v>112500</c:v>
                </c:pt>
                <c:pt idx="30089">
                  <c:v>99000</c:v>
                </c:pt>
                <c:pt idx="30090">
                  <c:v>261000</c:v>
                </c:pt>
                <c:pt idx="30091">
                  <c:v>225000</c:v>
                </c:pt>
                <c:pt idx="30092">
                  <c:v>270000</c:v>
                </c:pt>
                <c:pt idx="30093">
                  <c:v>81000</c:v>
                </c:pt>
                <c:pt idx="30094">
                  <c:v>112500</c:v>
                </c:pt>
                <c:pt idx="30095">
                  <c:v>72000</c:v>
                </c:pt>
                <c:pt idx="30096">
                  <c:v>900000</c:v>
                </c:pt>
                <c:pt idx="30097">
                  <c:v>225000</c:v>
                </c:pt>
                <c:pt idx="30098">
                  <c:v>157500</c:v>
                </c:pt>
                <c:pt idx="30099">
                  <c:v>67500</c:v>
                </c:pt>
                <c:pt idx="30100">
                  <c:v>180000</c:v>
                </c:pt>
                <c:pt idx="30101">
                  <c:v>315000</c:v>
                </c:pt>
                <c:pt idx="30102">
                  <c:v>90000</c:v>
                </c:pt>
                <c:pt idx="30103">
                  <c:v>135000</c:v>
                </c:pt>
                <c:pt idx="30104">
                  <c:v>202500</c:v>
                </c:pt>
                <c:pt idx="30105">
                  <c:v>180000</c:v>
                </c:pt>
                <c:pt idx="30106">
                  <c:v>292500</c:v>
                </c:pt>
                <c:pt idx="30107">
                  <c:v>135000</c:v>
                </c:pt>
                <c:pt idx="30108">
                  <c:v>121500</c:v>
                </c:pt>
                <c:pt idx="30109">
                  <c:v>135000</c:v>
                </c:pt>
                <c:pt idx="30110">
                  <c:v>103500</c:v>
                </c:pt>
                <c:pt idx="30111">
                  <c:v>182250</c:v>
                </c:pt>
                <c:pt idx="30112">
                  <c:v>157500</c:v>
                </c:pt>
                <c:pt idx="30113">
                  <c:v>225000</c:v>
                </c:pt>
                <c:pt idx="30114">
                  <c:v>81000</c:v>
                </c:pt>
                <c:pt idx="30115">
                  <c:v>180000</c:v>
                </c:pt>
                <c:pt idx="30116">
                  <c:v>112500</c:v>
                </c:pt>
                <c:pt idx="30117">
                  <c:v>292500</c:v>
                </c:pt>
                <c:pt idx="30118">
                  <c:v>126000</c:v>
                </c:pt>
                <c:pt idx="30119">
                  <c:v>72000</c:v>
                </c:pt>
                <c:pt idx="30120">
                  <c:v>157500</c:v>
                </c:pt>
                <c:pt idx="30121">
                  <c:v>90000</c:v>
                </c:pt>
                <c:pt idx="30122">
                  <c:v>108000</c:v>
                </c:pt>
                <c:pt idx="30123">
                  <c:v>157500</c:v>
                </c:pt>
                <c:pt idx="30124">
                  <c:v>270000</c:v>
                </c:pt>
                <c:pt idx="30125">
                  <c:v>225000</c:v>
                </c:pt>
                <c:pt idx="30126">
                  <c:v>270000</c:v>
                </c:pt>
                <c:pt idx="30127">
                  <c:v>225000</c:v>
                </c:pt>
                <c:pt idx="30128">
                  <c:v>135000</c:v>
                </c:pt>
                <c:pt idx="30129">
                  <c:v>180000</c:v>
                </c:pt>
                <c:pt idx="30130">
                  <c:v>225000</c:v>
                </c:pt>
                <c:pt idx="30131">
                  <c:v>540000</c:v>
                </c:pt>
                <c:pt idx="30132">
                  <c:v>135000</c:v>
                </c:pt>
                <c:pt idx="30133">
                  <c:v>202500</c:v>
                </c:pt>
                <c:pt idx="30134">
                  <c:v>162000</c:v>
                </c:pt>
                <c:pt idx="30135">
                  <c:v>180000</c:v>
                </c:pt>
                <c:pt idx="30136">
                  <c:v>135000</c:v>
                </c:pt>
                <c:pt idx="30137">
                  <c:v>225000</c:v>
                </c:pt>
                <c:pt idx="30138">
                  <c:v>112500</c:v>
                </c:pt>
                <c:pt idx="30139">
                  <c:v>1125000</c:v>
                </c:pt>
                <c:pt idx="30140">
                  <c:v>180000</c:v>
                </c:pt>
                <c:pt idx="30141">
                  <c:v>202500</c:v>
                </c:pt>
                <c:pt idx="30142">
                  <c:v>135000</c:v>
                </c:pt>
                <c:pt idx="30143">
                  <c:v>67500</c:v>
                </c:pt>
                <c:pt idx="30144">
                  <c:v>135000</c:v>
                </c:pt>
                <c:pt idx="30145">
                  <c:v>112500</c:v>
                </c:pt>
                <c:pt idx="30146">
                  <c:v>90000</c:v>
                </c:pt>
                <c:pt idx="30147">
                  <c:v>202500</c:v>
                </c:pt>
                <c:pt idx="30148">
                  <c:v>112500</c:v>
                </c:pt>
                <c:pt idx="30149">
                  <c:v>202500</c:v>
                </c:pt>
                <c:pt idx="30150">
                  <c:v>67500</c:v>
                </c:pt>
                <c:pt idx="30151">
                  <c:v>112500</c:v>
                </c:pt>
                <c:pt idx="30152">
                  <c:v>157500</c:v>
                </c:pt>
                <c:pt idx="30153">
                  <c:v>99000</c:v>
                </c:pt>
                <c:pt idx="30154">
                  <c:v>202500</c:v>
                </c:pt>
                <c:pt idx="30155">
                  <c:v>900000</c:v>
                </c:pt>
                <c:pt idx="30156">
                  <c:v>90000</c:v>
                </c:pt>
                <c:pt idx="30157">
                  <c:v>117000</c:v>
                </c:pt>
                <c:pt idx="30158">
                  <c:v>900000</c:v>
                </c:pt>
                <c:pt idx="30159">
                  <c:v>175500</c:v>
                </c:pt>
                <c:pt idx="30160">
                  <c:v>135000</c:v>
                </c:pt>
                <c:pt idx="30161">
                  <c:v>121500</c:v>
                </c:pt>
                <c:pt idx="30162">
                  <c:v>81000</c:v>
                </c:pt>
                <c:pt idx="30163">
                  <c:v>270000</c:v>
                </c:pt>
                <c:pt idx="30164">
                  <c:v>103500</c:v>
                </c:pt>
                <c:pt idx="30165">
                  <c:v>180000</c:v>
                </c:pt>
                <c:pt idx="30166">
                  <c:v>108000</c:v>
                </c:pt>
                <c:pt idx="30167">
                  <c:v>112500</c:v>
                </c:pt>
                <c:pt idx="30168">
                  <c:v>112500</c:v>
                </c:pt>
                <c:pt idx="30169">
                  <c:v>90000</c:v>
                </c:pt>
                <c:pt idx="30170">
                  <c:v>135000</c:v>
                </c:pt>
                <c:pt idx="30171">
                  <c:v>180000</c:v>
                </c:pt>
                <c:pt idx="30172">
                  <c:v>157500</c:v>
                </c:pt>
                <c:pt idx="30173">
                  <c:v>202500</c:v>
                </c:pt>
                <c:pt idx="30174">
                  <c:v>337500</c:v>
                </c:pt>
                <c:pt idx="30175">
                  <c:v>157500</c:v>
                </c:pt>
                <c:pt idx="30176">
                  <c:v>108000</c:v>
                </c:pt>
                <c:pt idx="30177">
                  <c:v>135000</c:v>
                </c:pt>
                <c:pt idx="30178">
                  <c:v>126000</c:v>
                </c:pt>
                <c:pt idx="30179">
                  <c:v>139500</c:v>
                </c:pt>
                <c:pt idx="30180">
                  <c:v>270000</c:v>
                </c:pt>
                <c:pt idx="30181">
                  <c:v>157500</c:v>
                </c:pt>
                <c:pt idx="30182">
                  <c:v>112500</c:v>
                </c:pt>
                <c:pt idx="30183">
                  <c:v>67500</c:v>
                </c:pt>
                <c:pt idx="30184">
                  <c:v>315000</c:v>
                </c:pt>
                <c:pt idx="30185">
                  <c:v>135000</c:v>
                </c:pt>
                <c:pt idx="30186">
                  <c:v>112500</c:v>
                </c:pt>
                <c:pt idx="30187">
                  <c:v>157500</c:v>
                </c:pt>
                <c:pt idx="30188">
                  <c:v>90000</c:v>
                </c:pt>
                <c:pt idx="30189">
                  <c:v>202500</c:v>
                </c:pt>
                <c:pt idx="30190">
                  <c:v>202500</c:v>
                </c:pt>
                <c:pt idx="30191">
                  <c:v>112500</c:v>
                </c:pt>
                <c:pt idx="30192">
                  <c:v>144000</c:v>
                </c:pt>
                <c:pt idx="30193">
                  <c:v>135000</c:v>
                </c:pt>
                <c:pt idx="30194">
                  <c:v>157500</c:v>
                </c:pt>
                <c:pt idx="30195">
                  <c:v>81000</c:v>
                </c:pt>
                <c:pt idx="30196">
                  <c:v>76500</c:v>
                </c:pt>
                <c:pt idx="30197">
                  <c:v>130500</c:v>
                </c:pt>
                <c:pt idx="30198">
                  <c:v>337500</c:v>
                </c:pt>
                <c:pt idx="30199">
                  <c:v>144000</c:v>
                </c:pt>
                <c:pt idx="30200">
                  <c:v>247500</c:v>
                </c:pt>
                <c:pt idx="30201">
                  <c:v>99000</c:v>
                </c:pt>
                <c:pt idx="30202">
                  <c:v>270000</c:v>
                </c:pt>
                <c:pt idx="30203">
                  <c:v>157500</c:v>
                </c:pt>
                <c:pt idx="30204">
                  <c:v>135000</c:v>
                </c:pt>
                <c:pt idx="30205">
                  <c:v>72000</c:v>
                </c:pt>
                <c:pt idx="30206">
                  <c:v>67500</c:v>
                </c:pt>
                <c:pt idx="30207">
                  <c:v>180000</c:v>
                </c:pt>
                <c:pt idx="30208">
                  <c:v>315000</c:v>
                </c:pt>
                <c:pt idx="30209">
                  <c:v>270000</c:v>
                </c:pt>
                <c:pt idx="30210">
                  <c:v>148500</c:v>
                </c:pt>
                <c:pt idx="30211">
                  <c:v>135000</c:v>
                </c:pt>
                <c:pt idx="30212">
                  <c:v>247500</c:v>
                </c:pt>
                <c:pt idx="30213">
                  <c:v>121500</c:v>
                </c:pt>
                <c:pt idx="30214">
                  <c:v>270000</c:v>
                </c:pt>
                <c:pt idx="30215">
                  <c:v>67500</c:v>
                </c:pt>
                <c:pt idx="30216">
                  <c:v>67500</c:v>
                </c:pt>
                <c:pt idx="30217">
                  <c:v>180000</c:v>
                </c:pt>
                <c:pt idx="30218">
                  <c:v>130500</c:v>
                </c:pt>
                <c:pt idx="30219">
                  <c:v>675000</c:v>
                </c:pt>
                <c:pt idx="30220">
                  <c:v>247500</c:v>
                </c:pt>
                <c:pt idx="30221">
                  <c:v>90000</c:v>
                </c:pt>
                <c:pt idx="30222">
                  <c:v>67500</c:v>
                </c:pt>
                <c:pt idx="30223">
                  <c:v>225000</c:v>
                </c:pt>
                <c:pt idx="30224">
                  <c:v>112500</c:v>
                </c:pt>
                <c:pt idx="30225">
                  <c:v>293850</c:v>
                </c:pt>
                <c:pt idx="30226">
                  <c:v>135000</c:v>
                </c:pt>
                <c:pt idx="30227">
                  <c:v>225000</c:v>
                </c:pt>
                <c:pt idx="30228">
                  <c:v>112500</c:v>
                </c:pt>
                <c:pt idx="30229">
                  <c:v>103500</c:v>
                </c:pt>
                <c:pt idx="30230">
                  <c:v>180000</c:v>
                </c:pt>
                <c:pt idx="30231">
                  <c:v>126000</c:v>
                </c:pt>
                <c:pt idx="30232">
                  <c:v>247500</c:v>
                </c:pt>
                <c:pt idx="30233">
                  <c:v>180000</c:v>
                </c:pt>
                <c:pt idx="30234">
                  <c:v>225000</c:v>
                </c:pt>
                <c:pt idx="30235">
                  <c:v>315000</c:v>
                </c:pt>
                <c:pt idx="30236">
                  <c:v>90000</c:v>
                </c:pt>
                <c:pt idx="30237">
                  <c:v>135000</c:v>
                </c:pt>
                <c:pt idx="30238">
                  <c:v>112500</c:v>
                </c:pt>
                <c:pt idx="30239">
                  <c:v>270000</c:v>
                </c:pt>
                <c:pt idx="30240">
                  <c:v>202500</c:v>
                </c:pt>
                <c:pt idx="30241">
                  <c:v>81000</c:v>
                </c:pt>
                <c:pt idx="30242">
                  <c:v>315000</c:v>
                </c:pt>
                <c:pt idx="30243">
                  <c:v>225000</c:v>
                </c:pt>
                <c:pt idx="30244">
                  <c:v>225000</c:v>
                </c:pt>
                <c:pt idx="30245">
                  <c:v>81000</c:v>
                </c:pt>
                <c:pt idx="30246">
                  <c:v>315000</c:v>
                </c:pt>
                <c:pt idx="30247">
                  <c:v>135000</c:v>
                </c:pt>
                <c:pt idx="30248">
                  <c:v>135000</c:v>
                </c:pt>
                <c:pt idx="30249">
                  <c:v>135000</c:v>
                </c:pt>
                <c:pt idx="30250">
                  <c:v>202500</c:v>
                </c:pt>
                <c:pt idx="30251">
                  <c:v>157500</c:v>
                </c:pt>
                <c:pt idx="30252">
                  <c:v>247500</c:v>
                </c:pt>
                <c:pt idx="30253">
                  <c:v>112500</c:v>
                </c:pt>
                <c:pt idx="30254">
                  <c:v>135000</c:v>
                </c:pt>
                <c:pt idx="30255">
                  <c:v>202500</c:v>
                </c:pt>
                <c:pt idx="30256">
                  <c:v>414000</c:v>
                </c:pt>
                <c:pt idx="30257">
                  <c:v>121500</c:v>
                </c:pt>
                <c:pt idx="30258">
                  <c:v>362250</c:v>
                </c:pt>
                <c:pt idx="30259">
                  <c:v>225000</c:v>
                </c:pt>
                <c:pt idx="30260">
                  <c:v>90000</c:v>
                </c:pt>
                <c:pt idx="30261">
                  <c:v>180000</c:v>
                </c:pt>
                <c:pt idx="30262">
                  <c:v>148500</c:v>
                </c:pt>
                <c:pt idx="30263">
                  <c:v>180000</c:v>
                </c:pt>
                <c:pt idx="30264">
                  <c:v>135000</c:v>
                </c:pt>
                <c:pt idx="30265">
                  <c:v>157500</c:v>
                </c:pt>
                <c:pt idx="30266">
                  <c:v>202500</c:v>
                </c:pt>
                <c:pt idx="30267">
                  <c:v>144000</c:v>
                </c:pt>
                <c:pt idx="30268">
                  <c:v>112500</c:v>
                </c:pt>
                <c:pt idx="30269">
                  <c:v>211500</c:v>
                </c:pt>
                <c:pt idx="30270">
                  <c:v>67500</c:v>
                </c:pt>
                <c:pt idx="30271">
                  <c:v>143451</c:v>
                </c:pt>
                <c:pt idx="30272">
                  <c:v>191250</c:v>
                </c:pt>
                <c:pt idx="30273">
                  <c:v>135000</c:v>
                </c:pt>
                <c:pt idx="30274">
                  <c:v>292500</c:v>
                </c:pt>
                <c:pt idx="30275">
                  <c:v>202500</c:v>
                </c:pt>
                <c:pt idx="30276">
                  <c:v>126000</c:v>
                </c:pt>
                <c:pt idx="30277">
                  <c:v>157500</c:v>
                </c:pt>
                <c:pt idx="30278">
                  <c:v>270000</c:v>
                </c:pt>
                <c:pt idx="30279">
                  <c:v>180000</c:v>
                </c:pt>
                <c:pt idx="30280">
                  <c:v>100350</c:v>
                </c:pt>
                <c:pt idx="30281">
                  <c:v>157500</c:v>
                </c:pt>
                <c:pt idx="30282">
                  <c:v>157500</c:v>
                </c:pt>
                <c:pt idx="30283">
                  <c:v>135000</c:v>
                </c:pt>
                <c:pt idx="30284">
                  <c:v>67500</c:v>
                </c:pt>
                <c:pt idx="30285">
                  <c:v>112500</c:v>
                </c:pt>
                <c:pt idx="30286">
                  <c:v>67500</c:v>
                </c:pt>
                <c:pt idx="30287">
                  <c:v>112500</c:v>
                </c:pt>
                <c:pt idx="30288">
                  <c:v>28800</c:v>
                </c:pt>
                <c:pt idx="30289">
                  <c:v>112500</c:v>
                </c:pt>
                <c:pt idx="30290">
                  <c:v>247500</c:v>
                </c:pt>
                <c:pt idx="30291">
                  <c:v>94500</c:v>
                </c:pt>
                <c:pt idx="30292">
                  <c:v>135000</c:v>
                </c:pt>
                <c:pt idx="30293">
                  <c:v>225000</c:v>
                </c:pt>
                <c:pt idx="30294">
                  <c:v>202500</c:v>
                </c:pt>
                <c:pt idx="30295">
                  <c:v>202500</c:v>
                </c:pt>
                <c:pt idx="30296">
                  <c:v>130500</c:v>
                </c:pt>
                <c:pt idx="30297">
                  <c:v>155250</c:v>
                </c:pt>
                <c:pt idx="30298">
                  <c:v>135000</c:v>
                </c:pt>
                <c:pt idx="30299">
                  <c:v>135000</c:v>
                </c:pt>
                <c:pt idx="30300">
                  <c:v>215487</c:v>
                </c:pt>
                <c:pt idx="30301">
                  <c:v>135000</c:v>
                </c:pt>
                <c:pt idx="30302">
                  <c:v>90000</c:v>
                </c:pt>
                <c:pt idx="30303">
                  <c:v>360000</c:v>
                </c:pt>
                <c:pt idx="30304">
                  <c:v>135000</c:v>
                </c:pt>
                <c:pt idx="30305">
                  <c:v>153000</c:v>
                </c:pt>
                <c:pt idx="30306">
                  <c:v>166500</c:v>
                </c:pt>
                <c:pt idx="30307">
                  <c:v>427500</c:v>
                </c:pt>
                <c:pt idx="30308">
                  <c:v>112500</c:v>
                </c:pt>
                <c:pt idx="30309">
                  <c:v>90000</c:v>
                </c:pt>
                <c:pt idx="30310">
                  <c:v>112500</c:v>
                </c:pt>
                <c:pt idx="30311">
                  <c:v>225000</c:v>
                </c:pt>
                <c:pt idx="30312">
                  <c:v>112500</c:v>
                </c:pt>
                <c:pt idx="30313">
                  <c:v>427500</c:v>
                </c:pt>
                <c:pt idx="30314">
                  <c:v>135000</c:v>
                </c:pt>
                <c:pt idx="30315">
                  <c:v>157500</c:v>
                </c:pt>
                <c:pt idx="30316">
                  <c:v>202500</c:v>
                </c:pt>
                <c:pt idx="30317">
                  <c:v>301500</c:v>
                </c:pt>
                <c:pt idx="30318">
                  <c:v>225000</c:v>
                </c:pt>
                <c:pt idx="30319">
                  <c:v>315000</c:v>
                </c:pt>
                <c:pt idx="30320">
                  <c:v>112500</c:v>
                </c:pt>
                <c:pt idx="30321">
                  <c:v>90000</c:v>
                </c:pt>
                <c:pt idx="30322">
                  <c:v>180000</c:v>
                </c:pt>
                <c:pt idx="30323">
                  <c:v>315000</c:v>
                </c:pt>
                <c:pt idx="30324">
                  <c:v>180000</c:v>
                </c:pt>
                <c:pt idx="30325">
                  <c:v>135000</c:v>
                </c:pt>
                <c:pt idx="30326">
                  <c:v>135000</c:v>
                </c:pt>
                <c:pt idx="30327">
                  <c:v>67500</c:v>
                </c:pt>
                <c:pt idx="30328">
                  <c:v>247500</c:v>
                </c:pt>
                <c:pt idx="30329">
                  <c:v>202500</c:v>
                </c:pt>
                <c:pt idx="30330">
                  <c:v>175500</c:v>
                </c:pt>
                <c:pt idx="30331">
                  <c:v>220500</c:v>
                </c:pt>
                <c:pt idx="30332">
                  <c:v>270000</c:v>
                </c:pt>
                <c:pt idx="30333">
                  <c:v>157500</c:v>
                </c:pt>
                <c:pt idx="30334">
                  <c:v>90000</c:v>
                </c:pt>
                <c:pt idx="30335">
                  <c:v>135000</c:v>
                </c:pt>
                <c:pt idx="30336">
                  <c:v>90000</c:v>
                </c:pt>
                <c:pt idx="30337">
                  <c:v>202500</c:v>
                </c:pt>
                <c:pt idx="30338">
                  <c:v>144000</c:v>
                </c:pt>
                <c:pt idx="30339">
                  <c:v>101250</c:v>
                </c:pt>
                <c:pt idx="30340">
                  <c:v>90000</c:v>
                </c:pt>
                <c:pt idx="30341">
                  <c:v>144000</c:v>
                </c:pt>
                <c:pt idx="30342">
                  <c:v>157500</c:v>
                </c:pt>
                <c:pt idx="30343">
                  <c:v>117000</c:v>
                </c:pt>
                <c:pt idx="30344">
                  <c:v>90000</c:v>
                </c:pt>
                <c:pt idx="30345">
                  <c:v>180000</c:v>
                </c:pt>
                <c:pt idx="30346">
                  <c:v>234000</c:v>
                </c:pt>
                <c:pt idx="30347">
                  <c:v>225000</c:v>
                </c:pt>
                <c:pt idx="30348">
                  <c:v>202500</c:v>
                </c:pt>
                <c:pt idx="30349">
                  <c:v>112500</c:v>
                </c:pt>
                <c:pt idx="30350">
                  <c:v>90000</c:v>
                </c:pt>
                <c:pt idx="30351">
                  <c:v>315000</c:v>
                </c:pt>
                <c:pt idx="30352">
                  <c:v>450000</c:v>
                </c:pt>
                <c:pt idx="30353">
                  <c:v>135000</c:v>
                </c:pt>
                <c:pt idx="30354">
                  <c:v>202500</c:v>
                </c:pt>
                <c:pt idx="30355">
                  <c:v>112500</c:v>
                </c:pt>
                <c:pt idx="30356">
                  <c:v>292500</c:v>
                </c:pt>
                <c:pt idx="30357">
                  <c:v>729000</c:v>
                </c:pt>
                <c:pt idx="30358">
                  <c:v>58500</c:v>
                </c:pt>
                <c:pt idx="30359">
                  <c:v>180000</c:v>
                </c:pt>
                <c:pt idx="30360">
                  <c:v>247500</c:v>
                </c:pt>
                <c:pt idx="30361">
                  <c:v>157500</c:v>
                </c:pt>
                <c:pt idx="30362">
                  <c:v>58500</c:v>
                </c:pt>
                <c:pt idx="30363">
                  <c:v>180000</c:v>
                </c:pt>
                <c:pt idx="30364">
                  <c:v>112500</c:v>
                </c:pt>
                <c:pt idx="30365">
                  <c:v>157500</c:v>
                </c:pt>
                <c:pt idx="30366">
                  <c:v>90000</c:v>
                </c:pt>
                <c:pt idx="30367">
                  <c:v>157500</c:v>
                </c:pt>
                <c:pt idx="30368">
                  <c:v>135000</c:v>
                </c:pt>
                <c:pt idx="30369">
                  <c:v>122400</c:v>
                </c:pt>
                <c:pt idx="30370">
                  <c:v>135000</c:v>
                </c:pt>
                <c:pt idx="30371">
                  <c:v>90000</c:v>
                </c:pt>
                <c:pt idx="30372">
                  <c:v>90000</c:v>
                </c:pt>
                <c:pt idx="30373">
                  <c:v>135000</c:v>
                </c:pt>
                <c:pt idx="30374">
                  <c:v>675000</c:v>
                </c:pt>
                <c:pt idx="30375">
                  <c:v>157500</c:v>
                </c:pt>
                <c:pt idx="30376">
                  <c:v>202500</c:v>
                </c:pt>
                <c:pt idx="30377">
                  <c:v>180000</c:v>
                </c:pt>
                <c:pt idx="30378">
                  <c:v>171000</c:v>
                </c:pt>
                <c:pt idx="30379">
                  <c:v>171000</c:v>
                </c:pt>
                <c:pt idx="30380">
                  <c:v>157500</c:v>
                </c:pt>
                <c:pt idx="30381">
                  <c:v>117000</c:v>
                </c:pt>
                <c:pt idx="30382">
                  <c:v>54000</c:v>
                </c:pt>
                <c:pt idx="30383">
                  <c:v>180000</c:v>
                </c:pt>
                <c:pt idx="30384">
                  <c:v>57600</c:v>
                </c:pt>
                <c:pt idx="30385">
                  <c:v>112500</c:v>
                </c:pt>
                <c:pt idx="30386">
                  <c:v>81000</c:v>
                </c:pt>
                <c:pt idx="30387">
                  <c:v>202500</c:v>
                </c:pt>
                <c:pt idx="30388">
                  <c:v>202500</c:v>
                </c:pt>
                <c:pt idx="30389">
                  <c:v>135000</c:v>
                </c:pt>
                <c:pt idx="30390">
                  <c:v>81000</c:v>
                </c:pt>
                <c:pt idx="30391">
                  <c:v>202500</c:v>
                </c:pt>
                <c:pt idx="30392">
                  <c:v>112500</c:v>
                </c:pt>
                <c:pt idx="30393">
                  <c:v>144000</c:v>
                </c:pt>
                <c:pt idx="30394">
                  <c:v>67500</c:v>
                </c:pt>
                <c:pt idx="30395">
                  <c:v>153000</c:v>
                </c:pt>
                <c:pt idx="30396">
                  <c:v>85500</c:v>
                </c:pt>
                <c:pt idx="30397">
                  <c:v>157500</c:v>
                </c:pt>
                <c:pt idx="30398">
                  <c:v>135000</c:v>
                </c:pt>
                <c:pt idx="30399">
                  <c:v>135000</c:v>
                </c:pt>
                <c:pt idx="30400">
                  <c:v>90000</c:v>
                </c:pt>
                <c:pt idx="30401">
                  <c:v>135000</c:v>
                </c:pt>
                <c:pt idx="30402">
                  <c:v>180000</c:v>
                </c:pt>
                <c:pt idx="30403">
                  <c:v>135000</c:v>
                </c:pt>
                <c:pt idx="30404">
                  <c:v>234000</c:v>
                </c:pt>
                <c:pt idx="30405">
                  <c:v>90000</c:v>
                </c:pt>
                <c:pt idx="30406">
                  <c:v>85500</c:v>
                </c:pt>
                <c:pt idx="30407">
                  <c:v>112500</c:v>
                </c:pt>
                <c:pt idx="30408">
                  <c:v>135000</c:v>
                </c:pt>
                <c:pt idx="30409">
                  <c:v>315000</c:v>
                </c:pt>
                <c:pt idx="30410">
                  <c:v>76500</c:v>
                </c:pt>
                <c:pt idx="30411">
                  <c:v>202500</c:v>
                </c:pt>
                <c:pt idx="30412">
                  <c:v>67500</c:v>
                </c:pt>
                <c:pt idx="30413">
                  <c:v>180000</c:v>
                </c:pt>
                <c:pt idx="30414">
                  <c:v>121500</c:v>
                </c:pt>
                <c:pt idx="30415">
                  <c:v>135000</c:v>
                </c:pt>
                <c:pt idx="30416">
                  <c:v>157500</c:v>
                </c:pt>
                <c:pt idx="30417">
                  <c:v>450000</c:v>
                </c:pt>
                <c:pt idx="30418">
                  <c:v>193500</c:v>
                </c:pt>
                <c:pt idx="30419">
                  <c:v>49500</c:v>
                </c:pt>
                <c:pt idx="30420">
                  <c:v>135000</c:v>
                </c:pt>
                <c:pt idx="30421">
                  <c:v>157500</c:v>
                </c:pt>
                <c:pt idx="30422">
                  <c:v>112500</c:v>
                </c:pt>
                <c:pt idx="30423">
                  <c:v>337500</c:v>
                </c:pt>
                <c:pt idx="30424">
                  <c:v>180000</c:v>
                </c:pt>
                <c:pt idx="30425">
                  <c:v>247500</c:v>
                </c:pt>
                <c:pt idx="30426">
                  <c:v>90000</c:v>
                </c:pt>
                <c:pt idx="30427">
                  <c:v>202500</c:v>
                </c:pt>
                <c:pt idx="30428">
                  <c:v>135000</c:v>
                </c:pt>
                <c:pt idx="30429">
                  <c:v>135000</c:v>
                </c:pt>
                <c:pt idx="30430">
                  <c:v>81000</c:v>
                </c:pt>
                <c:pt idx="30431">
                  <c:v>202500</c:v>
                </c:pt>
                <c:pt idx="30432">
                  <c:v>81000</c:v>
                </c:pt>
                <c:pt idx="30433">
                  <c:v>225000</c:v>
                </c:pt>
                <c:pt idx="30434">
                  <c:v>72000</c:v>
                </c:pt>
                <c:pt idx="30435">
                  <c:v>135000</c:v>
                </c:pt>
                <c:pt idx="30436">
                  <c:v>135000</c:v>
                </c:pt>
                <c:pt idx="30437">
                  <c:v>90000</c:v>
                </c:pt>
                <c:pt idx="30438">
                  <c:v>135000</c:v>
                </c:pt>
                <c:pt idx="30439">
                  <c:v>171000</c:v>
                </c:pt>
                <c:pt idx="30440">
                  <c:v>135000</c:v>
                </c:pt>
                <c:pt idx="30441">
                  <c:v>157500</c:v>
                </c:pt>
                <c:pt idx="30442">
                  <c:v>225000</c:v>
                </c:pt>
                <c:pt idx="30443">
                  <c:v>162000</c:v>
                </c:pt>
                <c:pt idx="30444">
                  <c:v>90000</c:v>
                </c:pt>
                <c:pt idx="30445">
                  <c:v>180000</c:v>
                </c:pt>
                <c:pt idx="30446">
                  <c:v>202500</c:v>
                </c:pt>
                <c:pt idx="30447">
                  <c:v>63000</c:v>
                </c:pt>
                <c:pt idx="30448">
                  <c:v>112500</c:v>
                </c:pt>
                <c:pt idx="30449">
                  <c:v>135000</c:v>
                </c:pt>
                <c:pt idx="30450">
                  <c:v>99000</c:v>
                </c:pt>
                <c:pt idx="30451">
                  <c:v>292500</c:v>
                </c:pt>
                <c:pt idx="30452">
                  <c:v>58050</c:v>
                </c:pt>
                <c:pt idx="30453">
                  <c:v>112500</c:v>
                </c:pt>
                <c:pt idx="30454">
                  <c:v>157500</c:v>
                </c:pt>
                <c:pt idx="30455">
                  <c:v>157500</c:v>
                </c:pt>
                <c:pt idx="30456">
                  <c:v>180000</c:v>
                </c:pt>
                <c:pt idx="30457">
                  <c:v>90000</c:v>
                </c:pt>
                <c:pt idx="30458">
                  <c:v>144000</c:v>
                </c:pt>
                <c:pt idx="30459">
                  <c:v>126000</c:v>
                </c:pt>
                <c:pt idx="30460">
                  <c:v>157500</c:v>
                </c:pt>
                <c:pt idx="30461">
                  <c:v>90000</c:v>
                </c:pt>
                <c:pt idx="30462">
                  <c:v>270000</c:v>
                </c:pt>
                <c:pt idx="30463">
                  <c:v>135000</c:v>
                </c:pt>
                <c:pt idx="30464">
                  <c:v>121500</c:v>
                </c:pt>
                <c:pt idx="30465">
                  <c:v>117000</c:v>
                </c:pt>
                <c:pt idx="30466">
                  <c:v>180000</c:v>
                </c:pt>
                <c:pt idx="30467">
                  <c:v>180000</c:v>
                </c:pt>
                <c:pt idx="30468">
                  <c:v>351000</c:v>
                </c:pt>
                <c:pt idx="30469">
                  <c:v>202500</c:v>
                </c:pt>
                <c:pt idx="30470">
                  <c:v>225000</c:v>
                </c:pt>
                <c:pt idx="30471">
                  <c:v>144000</c:v>
                </c:pt>
                <c:pt idx="30472">
                  <c:v>202500</c:v>
                </c:pt>
                <c:pt idx="30473">
                  <c:v>126000</c:v>
                </c:pt>
                <c:pt idx="30474">
                  <c:v>157500</c:v>
                </c:pt>
                <c:pt idx="30475">
                  <c:v>103500</c:v>
                </c:pt>
                <c:pt idx="30476">
                  <c:v>49500</c:v>
                </c:pt>
                <c:pt idx="30477">
                  <c:v>69750</c:v>
                </c:pt>
                <c:pt idx="30478">
                  <c:v>135000</c:v>
                </c:pt>
                <c:pt idx="30479">
                  <c:v>67500</c:v>
                </c:pt>
                <c:pt idx="30480">
                  <c:v>112500</c:v>
                </c:pt>
                <c:pt idx="30481">
                  <c:v>72000</c:v>
                </c:pt>
                <c:pt idx="30482">
                  <c:v>49500</c:v>
                </c:pt>
                <c:pt idx="30483">
                  <c:v>270000</c:v>
                </c:pt>
                <c:pt idx="30484">
                  <c:v>135000</c:v>
                </c:pt>
                <c:pt idx="30485">
                  <c:v>270000</c:v>
                </c:pt>
                <c:pt idx="30486">
                  <c:v>135000</c:v>
                </c:pt>
                <c:pt idx="30487">
                  <c:v>76500</c:v>
                </c:pt>
                <c:pt idx="30488">
                  <c:v>112500</c:v>
                </c:pt>
                <c:pt idx="30489">
                  <c:v>135000</c:v>
                </c:pt>
                <c:pt idx="30490">
                  <c:v>180000</c:v>
                </c:pt>
                <c:pt idx="30491">
                  <c:v>360000</c:v>
                </c:pt>
                <c:pt idx="30492">
                  <c:v>76500</c:v>
                </c:pt>
                <c:pt idx="30493">
                  <c:v>292500</c:v>
                </c:pt>
                <c:pt idx="30494">
                  <c:v>51750</c:v>
                </c:pt>
                <c:pt idx="30495">
                  <c:v>180000</c:v>
                </c:pt>
                <c:pt idx="30496">
                  <c:v>121500</c:v>
                </c:pt>
                <c:pt idx="30497">
                  <c:v>180000</c:v>
                </c:pt>
                <c:pt idx="30498">
                  <c:v>157500</c:v>
                </c:pt>
                <c:pt idx="30499">
                  <c:v>144000</c:v>
                </c:pt>
                <c:pt idx="30500">
                  <c:v>121500</c:v>
                </c:pt>
                <c:pt idx="30501">
                  <c:v>90000</c:v>
                </c:pt>
                <c:pt idx="30502">
                  <c:v>146700</c:v>
                </c:pt>
                <c:pt idx="30503">
                  <c:v>112500</c:v>
                </c:pt>
                <c:pt idx="30504">
                  <c:v>225000</c:v>
                </c:pt>
                <c:pt idx="30505">
                  <c:v>315000</c:v>
                </c:pt>
                <c:pt idx="30506">
                  <c:v>54000</c:v>
                </c:pt>
                <c:pt idx="30507">
                  <c:v>67500</c:v>
                </c:pt>
                <c:pt idx="30508">
                  <c:v>112500</c:v>
                </c:pt>
                <c:pt idx="30509">
                  <c:v>180000</c:v>
                </c:pt>
                <c:pt idx="30510">
                  <c:v>247500</c:v>
                </c:pt>
                <c:pt idx="30511">
                  <c:v>135000</c:v>
                </c:pt>
                <c:pt idx="30512">
                  <c:v>180000</c:v>
                </c:pt>
                <c:pt idx="30513">
                  <c:v>450000</c:v>
                </c:pt>
                <c:pt idx="30514">
                  <c:v>112500</c:v>
                </c:pt>
                <c:pt idx="30515">
                  <c:v>184500</c:v>
                </c:pt>
                <c:pt idx="30516">
                  <c:v>99000</c:v>
                </c:pt>
                <c:pt idx="30517">
                  <c:v>76500</c:v>
                </c:pt>
                <c:pt idx="30518">
                  <c:v>121500</c:v>
                </c:pt>
                <c:pt idx="30519">
                  <c:v>225000</c:v>
                </c:pt>
                <c:pt idx="30520">
                  <c:v>130050</c:v>
                </c:pt>
                <c:pt idx="30521">
                  <c:v>157500</c:v>
                </c:pt>
                <c:pt idx="30522">
                  <c:v>180000</c:v>
                </c:pt>
                <c:pt idx="30523">
                  <c:v>135000</c:v>
                </c:pt>
                <c:pt idx="30524">
                  <c:v>112500</c:v>
                </c:pt>
                <c:pt idx="30525">
                  <c:v>117000</c:v>
                </c:pt>
                <c:pt idx="30526">
                  <c:v>90000</c:v>
                </c:pt>
                <c:pt idx="30527">
                  <c:v>189000</c:v>
                </c:pt>
                <c:pt idx="30528">
                  <c:v>180000</c:v>
                </c:pt>
                <c:pt idx="30529">
                  <c:v>270000</c:v>
                </c:pt>
                <c:pt idx="30530">
                  <c:v>225000</c:v>
                </c:pt>
                <c:pt idx="30531">
                  <c:v>225000</c:v>
                </c:pt>
                <c:pt idx="30532">
                  <c:v>90000</c:v>
                </c:pt>
                <c:pt idx="30533">
                  <c:v>153000</c:v>
                </c:pt>
                <c:pt idx="30534">
                  <c:v>94500</c:v>
                </c:pt>
                <c:pt idx="30535">
                  <c:v>180000</c:v>
                </c:pt>
                <c:pt idx="30536">
                  <c:v>63000</c:v>
                </c:pt>
                <c:pt idx="30537">
                  <c:v>171000</c:v>
                </c:pt>
                <c:pt idx="30538">
                  <c:v>121500</c:v>
                </c:pt>
                <c:pt idx="30539">
                  <c:v>112500</c:v>
                </c:pt>
                <c:pt idx="30540">
                  <c:v>225000</c:v>
                </c:pt>
                <c:pt idx="30541">
                  <c:v>112500</c:v>
                </c:pt>
                <c:pt idx="30542">
                  <c:v>189000</c:v>
                </c:pt>
                <c:pt idx="30543">
                  <c:v>157500</c:v>
                </c:pt>
                <c:pt idx="30544">
                  <c:v>90000</c:v>
                </c:pt>
                <c:pt idx="30545">
                  <c:v>202500</c:v>
                </c:pt>
                <c:pt idx="30546">
                  <c:v>81000</c:v>
                </c:pt>
                <c:pt idx="30547">
                  <c:v>171000</c:v>
                </c:pt>
                <c:pt idx="30548">
                  <c:v>157500</c:v>
                </c:pt>
                <c:pt idx="30549">
                  <c:v>189000</c:v>
                </c:pt>
                <c:pt idx="30550">
                  <c:v>67500</c:v>
                </c:pt>
                <c:pt idx="30551">
                  <c:v>225000</c:v>
                </c:pt>
                <c:pt idx="30552">
                  <c:v>180000</c:v>
                </c:pt>
                <c:pt idx="30553">
                  <c:v>112500</c:v>
                </c:pt>
                <c:pt idx="30554">
                  <c:v>180000</c:v>
                </c:pt>
                <c:pt idx="30555">
                  <c:v>112500</c:v>
                </c:pt>
                <c:pt idx="30556">
                  <c:v>157500</c:v>
                </c:pt>
                <c:pt idx="30557">
                  <c:v>135000</c:v>
                </c:pt>
                <c:pt idx="30558">
                  <c:v>130500</c:v>
                </c:pt>
                <c:pt idx="30559">
                  <c:v>450000</c:v>
                </c:pt>
                <c:pt idx="30560">
                  <c:v>90000</c:v>
                </c:pt>
                <c:pt idx="30561">
                  <c:v>49500</c:v>
                </c:pt>
                <c:pt idx="30562">
                  <c:v>157500</c:v>
                </c:pt>
                <c:pt idx="30563">
                  <c:v>225000</c:v>
                </c:pt>
                <c:pt idx="30564">
                  <c:v>112500</c:v>
                </c:pt>
                <c:pt idx="30565">
                  <c:v>315000</c:v>
                </c:pt>
                <c:pt idx="30566">
                  <c:v>112500</c:v>
                </c:pt>
                <c:pt idx="30567">
                  <c:v>206100</c:v>
                </c:pt>
                <c:pt idx="30568">
                  <c:v>202500</c:v>
                </c:pt>
                <c:pt idx="30569">
                  <c:v>202500</c:v>
                </c:pt>
                <c:pt idx="30570">
                  <c:v>157500</c:v>
                </c:pt>
                <c:pt idx="30571">
                  <c:v>225000</c:v>
                </c:pt>
                <c:pt idx="30572">
                  <c:v>135000</c:v>
                </c:pt>
                <c:pt idx="30573">
                  <c:v>135000</c:v>
                </c:pt>
                <c:pt idx="30574">
                  <c:v>135000</c:v>
                </c:pt>
                <c:pt idx="30575">
                  <c:v>112500</c:v>
                </c:pt>
                <c:pt idx="30576">
                  <c:v>157500</c:v>
                </c:pt>
                <c:pt idx="30577">
                  <c:v>67500</c:v>
                </c:pt>
                <c:pt idx="30578">
                  <c:v>166500</c:v>
                </c:pt>
                <c:pt idx="30579">
                  <c:v>157500</c:v>
                </c:pt>
                <c:pt idx="30580">
                  <c:v>382500</c:v>
                </c:pt>
                <c:pt idx="30581">
                  <c:v>247500</c:v>
                </c:pt>
                <c:pt idx="30582">
                  <c:v>67500</c:v>
                </c:pt>
                <c:pt idx="30583">
                  <c:v>270000</c:v>
                </c:pt>
                <c:pt idx="30584">
                  <c:v>225000</c:v>
                </c:pt>
                <c:pt idx="30585">
                  <c:v>92250</c:v>
                </c:pt>
                <c:pt idx="30586">
                  <c:v>706500</c:v>
                </c:pt>
                <c:pt idx="30587">
                  <c:v>225000</c:v>
                </c:pt>
                <c:pt idx="30588">
                  <c:v>126000</c:v>
                </c:pt>
                <c:pt idx="30589">
                  <c:v>180000</c:v>
                </c:pt>
                <c:pt idx="30590">
                  <c:v>135000</c:v>
                </c:pt>
                <c:pt idx="30591">
                  <c:v>216000</c:v>
                </c:pt>
                <c:pt idx="30592">
                  <c:v>225000</c:v>
                </c:pt>
                <c:pt idx="30593">
                  <c:v>157500</c:v>
                </c:pt>
                <c:pt idx="30594">
                  <c:v>180000</c:v>
                </c:pt>
                <c:pt idx="30595">
                  <c:v>135000</c:v>
                </c:pt>
                <c:pt idx="30596">
                  <c:v>144000</c:v>
                </c:pt>
                <c:pt idx="30597">
                  <c:v>157500</c:v>
                </c:pt>
                <c:pt idx="30598">
                  <c:v>360000</c:v>
                </c:pt>
                <c:pt idx="30599">
                  <c:v>180000</c:v>
                </c:pt>
                <c:pt idx="30600">
                  <c:v>211500</c:v>
                </c:pt>
                <c:pt idx="30601">
                  <c:v>76500</c:v>
                </c:pt>
                <c:pt idx="30602">
                  <c:v>157500</c:v>
                </c:pt>
                <c:pt idx="30603">
                  <c:v>135000</c:v>
                </c:pt>
                <c:pt idx="30604">
                  <c:v>202500</c:v>
                </c:pt>
                <c:pt idx="30605">
                  <c:v>225000</c:v>
                </c:pt>
                <c:pt idx="30606">
                  <c:v>108000</c:v>
                </c:pt>
                <c:pt idx="30607">
                  <c:v>225000</c:v>
                </c:pt>
                <c:pt idx="30608">
                  <c:v>180000</c:v>
                </c:pt>
                <c:pt idx="30609">
                  <c:v>135000</c:v>
                </c:pt>
                <c:pt idx="30610">
                  <c:v>90000</c:v>
                </c:pt>
                <c:pt idx="30611">
                  <c:v>225000</c:v>
                </c:pt>
                <c:pt idx="30612">
                  <c:v>225000</c:v>
                </c:pt>
                <c:pt idx="30613">
                  <c:v>112500</c:v>
                </c:pt>
                <c:pt idx="30614">
                  <c:v>180000</c:v>
                </c:pt>
                <c:pt idx="30615">
                  <c:v>202500</c:v>
                </c:pt>
                <c:pt idx="30616">
                  <c:v>157500</c:v>
                </c:pt>
                <c:pt idx="30617">
                  <c:v>90000</c:v>
                </c:pt>
                <c:pt idx="30618">
                  <c:v>157500</c:v>
                </c:pt>
                <c:pt idx="30619">
                  <c:v>216000</c:v>
                </c:pt>
                <c:pt idx="30620">
                  <c:v>202500</c:v>
                </c:pt>
                <c:pt idx="30621">
                  <c:v>207000</c:v>
                </c:pt>
                <c:pt idx="30622">
                  <c:v>67500</c:v>
                </c:pt>
                <c:pt idx="30623">
                  <c:v>135000</c:v>
                </c:pt>
                <c:pt idx="30624">
                  <c:v>225000</c:v>
                </c:pt>
                <c:pt idx="30625">
                  <c:v>90000</c:v>
                </c:pt>
                <c:pt idx="30626">
                  <c:v>112500</c:v>
                </c:pt>
                <c:pt idx="30627">
                  <c:v>90000</c:v>
                </c:pt>
                <c:pt idx="30628">
                  <c:v>495000</c:v>
                </c:pt>
                <c:pt idx="30629">
                  <c:v>270000</c:v>
                </c:pt>
                <c:pt idx="30630">
                  <c:v>382500</c:v>
                </c:pt>
                <c:pt idx="30631">
                  <c:v>207000</c:v>
                </c:pt>
                <c:pt idx="30632">
                  <c:v>135000</c:v>
                </c:pt>
                <c:pt idx="30633">
                  <c:v>270000</c:v>
                </c:pt>
                <c:pt idx="30634">
                  <c:v>112500</c:v>
                </c:pt>
                <c:pt idx="30635">
                  <c:v>157500</c:v>
                </c:pt>
                <c:pt idx="30636">
                  <c:v>427500</c:v>
                </c:pt>
                <c:pt idx="30637">
                  <c:v>135000</c:v>
                </c:pt>
                <c:pt idx="30638">
                  <c:v>252000</c:v>
                </c:pt>
                <c:pt idx="30639">
                  <c:v>81000</c:v>
                </c:pt>
                <c:pt idx="30640">
                  <c:v>112500</c:v>
                </c:pt>
                <c:pt idx="30641">
                  <c:v>126000</c:v>
                </c:pt>
                <c:pt idx="30642">
                  <c:v>135000</c:v>
                </c:pt>
                <c:pt idx="30643">
                  <c:v>112500</c:v>
                </c:pt>
                <c:pt idx="30644">
                  <c:v>157500</c:v>
                </c:pt>
                <c:pt idx="30645">
                  <c:v>99000</c:v>
                </c:pt>
                <c:pt idx="30646">
                  <c:v>90000</c:v>
                </c:pt>
                <c:pt idx="30647">
                  <c:v>180000</c:v>
                </c:pt>
                <c:pt idx="30648">
                  <c:v>135000</c:v>
                </c:pt>
                <c:pt idx="30649">
                  <c:v>171000</c:v>
                </c:pt>
                <c:pt idx="30650">
                  <c:v>135000</c:v>
                </c:pt>
                <c:pt idx="30651">
                  <c:v>202500</c:v>
                </c:pt>
                <c:pt idx="30652">
                  <c:v>90000</c:v>
                </c:pt>
                <c:pt idx="30653">
                  <c:v>67500</c:v>
                </c:pt>
                <c:pt idx="30654">
                  <c:v>225000</c:v>
                </c:pt>
                <c:pt idx="30655">
                  <c:v>121500</c:v>
                </c:pt>
                <c:pt idx="30656">
                  <c:v>112500</c:v>
                </c:pt>
                <c:pt idx="30657">
                  <c:v>117000</c:v>
                </c:pt>
                <c:pt idx="30658">
                  <c:v>157500</c:v>
                </c:pt>
                <c:pt idx="30659">
                  <c:v>90000</c:v>
                </c:pt>
                <c:pt idx="30660">
                  <c:v>135000</c:v>
                </c:pt>
                <c:pt idx="30661">
                  <c:v>157500</c:v>
                </c:pt>
                <c:pt idx="30662">
                  <c:v>67500</c:v>
                </c:pt>
                <c:pt idx="30663">
                  <c:v>157500</c:v>
                </c:pt>
                <c:pt idx="30664">
                  <c:v>112500</c:v>
                </c:pt>
                <c:pt idx="30665">
                  <c:v>90000</c:v>
                </c:pt>
                <c:pt idx="30666">
                  <c:v>81000</c:v>
                </c:pt>
                <c:pt idx="30667">
                  <c:v>135000</c:v>
                </c:pt>
                <c:pt idx="30668">
                  <c:v>135000</c:v>
                </c:pt>
                <c:pt idx="30669">
                  <c:v>180000</c:v>
                </c:pt>
                <c:pt idx="30670">
                  <c:v>157500</c:v>
                </c:pt>
                <c:pt idx="30671">
                  <c:v>180000</c:v>
                </c:pt>
                <c:pt idx="30672">
                  <c:v>202500</c:v>
                </c:pt>
                <c:pt idx="30673">
                  <c:v>135000</c:v>
                </c:pt>
                <c:pt idx="30674">
                  <c:v>225000</c:v>
                </c:pt>
                <c:pt idx="30675">
                  <c:v>72000</c:v>
                </c:pt>
                <c:pt idx="30676">
                  <c:v>67500</c:v>
                </c:pt>
                <c:pt idx="30677">
                  <c:v>157500</c:v>
                </c:pt>
                <c:pt idx="30678">
                  <c:v>90000</c:v>
                </c:pt>
                <c:pt idx="30679">
                  <c:v>225000</c:v>
                </c:pt>
                <c:pt idx="30680">
                  <c:v>144000</c:v>
                </c:pt>
                <c:pt idx="30681">
                  <c:v>117000</c:v>
                </c:pt>
                <c:pt idx="30682">
                  <c:v>135000</c:v>
                </c:pt>
                <c:pt idx="30683">
                  <c:v>306000</c:v>
                </c:pt>
                <c:pt idx="30684">
                  <c:v>157500</c:v>
                </c:pt>
                <c:pt idx="30685">
                  <c:v>135000</c:v>
                </c:pt>
                <c:pt idx="30686">
                  <c:v>112500</c:v>
                </c:pt>
                <c:pt idx="30687">
                  <c:v>180000</c:v>
                </c:pt>
                <c:pt idx="30688">
                  <c:v>112500</c:v>
                </c:pt>
                <c:pt idx="30689">
                  <c:v>148423.5</c:v>
                </c:pt>
                <c:pt idx="30690">
                  <c:v>135000</c:v>
                </c:pt>
                <c:pt idx="30691">
                  <c:v>112500</c:v>
                </c:pt>
                <c:pt idx="30692">
                  <c:v>148500</c:v>
                </c:pt>
                <c:pt idx="30693">
                  <c:v>112500</c:v>
                </c:pt>
                <c:pt idx="30694">
                  <c:v>157500</c:v>
                </c:pt>
                <c:pt idx="30695">
                  <c:v>135000</c:v>
                </c:pt>
                <c:pt idx="30696">
                  <c:v>135000</c:v>
                </c:pt>
                <c:pt idx="30697">
                  <c:v>67500</c:v>
                </c:pt>
                <c:pt idx="30698">
                  <c:v>54000</c:v>
                </c:pt>
                <c:pt idx="30699">
                  <c:v>90000</c:v>
                </c:pt>
                <c:pt idx="30700">
                  <c:v>180000</c:v>
                </c:pt>
                <c:pt idx="30701">
                  <c:v>94500</c:v>
                </c:pt>
                <c:pt idx="30702">
                  <c:v>180000</c:v>
                </c:pt>
                <c:pt idx="30703">
                  <c:v>144000</c:v>
                </c:pt>
                <c:pt idx="30704">
                  <c:v>202500</c:v>
                </c:pt>
                <c:pt idx="30705">
                  <c:v>135000</c:v>
                </c:pt>
                <c:pt idx="30706">
                  <c:v>90000</c:v>
                </c:pt>
                <c:pt idx="30707">
                  <c:v>337500</c:v>
                </c:pt>
                <c:pt idx="30708">
                  <c:v>180000</c:v>
                </c:pt>
                <c:pt idx="30709">
                  <c:v>270000</c:v>
                </c:pt>
                <c:pt idx="30710">
                  <c:v>67500</c:v>
                </c:pt>
                <c:pt idx="30711">
                  <c:v>189000</c:v>
                </c:pt>
                <c:pt idx="30712">
                  <c:v>247500</c:v>
                </c:pt>
                <c:pt idx="30713">
                  <c:v>103500</c:v>
                </c:pt>
                <c:pt idx="30714">
                  <c:v>112500</c:v>
                </c:pt>
                <c:pt idx="30715">
                  <c:v>225000</c:v>
                </c:pt>
                <c:pt idx="30716">
                  <c:v>112500</c:v>
                </c:pt>
                <c:pt idx="30717">
                  <c:v>67500</c:v>
                </c:pt>
                <c:pt idx="30718">
                  <c:v>517500</c:v>
                </c:pt>
                <c:pt idx="30719">
                  <c:v>112500</c:v>
                </c:pt>
                <c:pt idx="30720">
                  <c:v>360000</c:v>
                </c:pt>
                <c:pt idx="30721">
                  <c:v>90000</c:v>
                </c:pt>
                <c:pt idx="30722">
                  <c:v>135000</c:v>
                </c:pt>
                <c:pt idx="30723">
                  <c:v>135000</c:v>
                </c:pt>
                <c:pt idx="30724">
                  <c:v>135000</c:v>
                </c:pt>
                <c:pt idx="30725">
                  <c:v>225000</c:v>
                </c:pt>
                <c:pt idx="30726">
                  <c:v>40500</c:v>
                </c:pt>
                <c:pt idx="30727">
                  <c:v>73350</c:v>
                </c:pt>
                <c:pt idx="30728">
                  <c:v>247500</c:v>
                </c:pt>
                <c:pt idx="30729">
                  <c:v>130500</c:v>
                </c:pt>
                <c:pt idx="30730">
                  <c:v>180000</c:v>
                </c:pt>
                <c:pt idx="30731">
                  <c:v>112500</c:v>
                </c:pt>
                <c:pt idx="30732">
                  <c:v>67500</c:v>
                </c:pt>
                <c:pt idx="30733">
                  <c:v>112500</c:v>
                </c:pt>
                <c:pt idx="30734">
                  <c:v>292500</c:v>
                </c:pt>
                <c:pt idx="30735">
                  <c:v>171000</c:v>
                </c:pt>
                <c:pt idx="30736">
                  <c:v>225000</c:v>
                </c:pt>
                <c:pt idx="30737">
                  <c:v>216000</c:v>
                </c:pt>
                <c:pt idx="30738">
                  <c:v>180000</c:v>
                </c:pt>
                <c:pt idx="30739">
                  <c:v>360000</c:v>
                </c:pt>
                <c:pt idx="30740">
                  <c:v>180000</c:v>
                </c:pt>
                <c:pt idx="30741">
                  <c:v>81000</c:v>
                </c:pt>
                <c:pt idx="30742">
                  <c:v>135000</c:v>
                </c:pt>
                <c:pt idx="30743">
                  <c:v>675000</c:v>
                </c:pt>
                <c:pt idx="30744">
                  <c:v>225000</c:v>
                </c:pt>
                <c:pt idx="30745">
                  <c:v>270000</c:v>
                </c:pt>
                <c:pt idx="30746">
                  <c:v>157500</c:v>
                </c:pt>
                <c:pt idx="30747">
                  <c:v>135000</c:v>
                </c:pt>
                <c:pt idx="30748">
                  <c:v>90000</c:v>
                </c:pt>
                <c:pt idx="30749">
                  <c:v>103500</c:v>
                </c:pt>
                <c:pt idx="30750">
                  <c:v>108000</c:v>
                </c:pt>
                <c:pt idx="30751">
                  <c:v>76500</c:v>
                </c:pt>
                <c:pt idx="30752">
                  <c:v>67500</c:v>
                </c:pt>
                <c:pt idx="30753">
                  <c:v>85500</c:v>
                </c:pt>
                <c:pt idx="30754">
                  <c:v>180000</c:v>
                </c:pt>
                <c:pt idx="30755">
                  <c:v>112500</c:v>
                </c:pt>
                <c:pt idx="30756">
                  <c:v>112500</c:v>
                </c:pt>
                <c:pt idx="30757">
                  <c:v>157500</c:v>
                </c:pt>
                <c:pt idx="30758">
                  <c:v>135000</c:v>
                </c:pt>
                <c:pt idx="30759">
                  <c:v>225000</c:v>
                </c:pt>
                <c:pt idx="30760">
                  <c:v>166500</c:v>
                </c:pt>
                <c:pt idx="30761">
                  <c:v>202500</c:v>
                </c:pt>
                <c:pt idx="30762">
                  <c:v>180000</c:v>
                </c:pt>
                <c:pt idx="30763">
                  <c:v>450000</c:v>
                </c:pt>
                <c:pt idx="30764">
                  <c:v>225000</c:v>
                </c:pt>
                <c:pt idx="30765">
                  <c:v>225000</c:v>
                </c:pt>
                <c:pt idx="30766">
                  <c:v>180000</c:v>
                </c:pt>
                <c:pt idx="30767">
                  <c:v>197550</c:v>
                </c:pt>
                <c:pt idx="30768">
                  <c:v>202500</c:v>
                </c:pt>
                <c:pt idx="30769">
                  <c:v>243000</c:v>
                </c:pt>
                <c:pt idx="30770">
                  <c:v>247500</c:v>
                </c:pt>
                <c:pt idx="30771">
                  <c:v>135000</c:v>
                </c:pt>
                <c:pt idx="30772">
                  <c:v>135000</c:v>
                </c:pt>
                <c:pt idx="30773">
                  <c:v>72000</c:v>
                </c:pt>
                <c:pt idx="30774">
                  <c:v>103500</c:v>
                </c:pt>
                <c:pt idx="30775">
                  <c:v>225000</c:v>
                </c:pt>
                <c:pt idx="30776">
                  <c:v>112500</c:v>
                </c:pt>
                <c:pt idx="30777">
                  <c:v>112500</c:v>
                </c:pt>
                <c:pt idx="30778">
                  <c:v>135000</c:v>
                </c:pt>
                <c:pt idx="30779">
                  <c:v>157500</c:v>
                </c:pt>
                <c:pt idx="30780">
                  <c:v>126000</c:v>
                </c:pt>
                <c:pt idx="30781">
                  <c:v>45000</c:v>
                </c:pt>
                <c:pt idx="30782">
                  <c:v>675000</c:v>
                </c:pt>
                <c:pt idx="30783">
                  <c:v>112500</c:v>
                </c:pt>
                <c:pt idx="30784">
                  <c:v>180000</c:v>
                </c:pt>
                <c:pt idx="30785">
                  <c:v>112500</c:v>
                </c:pt>
                <c:pt idx="30786">
                  <c:v>1125000</c:v>
                </c:pt>
                <c:pt idx="30787">
                  <c:v>117000</c:v>
                </c:pt>
                <c:pt idx="30788">
                  <c:v>81000</c:v>
                </c:pt>
                <c:pt idx="30789">
                  <c:v>81000</c:v>
                </c:pt>
                <c:pt idx="30790">
                  <c:v>202500</c:v>
                </c:pt>
                <c:pt idx="30791">
                  <c:v>103500</c:v>
                </c:pt>
                <c:pt idx="30792">
                  <c:v>90000</c:v>
                </c:pt>
                <c:pt idx="30793">
                  <c:v>157500</c:v>
                </c:pt>
                <c:pt idx="30794">
                  <c:v>180000</c:v>
                </c:pt>
                <c:pt idx="30795">
                  <c:v>94500</c:v>
                </c:pt>
                <c:pt idx="30796">
                  <c:v>202500</c:v>
                </c:pt>
                <c:pt idx="30797">
                  <c:v>202500</c:v>
                </c:pt>
                <c:pt idx="30798">
                  <c:v>135000</c:v>
                </c:pt>
                <c:pt idx="30799">
                  <c:v>157500</c:v>
                </c:pt>
                <c:pt idx="30800">
                  <c:v>90000</c:v>
                </c:pt>
                <c:pt idx="30801">
                  <c:v>135000</c:v>
                </c:pt>
                <c:pt idx="30802">
                  <c:v>202500</c:v>
                </c:pt>
                <c:pt idx="30803">
                  <c:v>90000</c:v>
                </c:pt>
                <c:pt idx="30804">
                  <c:v>225000</c:v>
                </c:pt>
                <c:pt idx="30805">
                  <c:v>180000</c:v>
                </c:pt>
                <c:pt idx="30806">
                  <c:v>126000</c:v>
                </c:pt>
                <c:pt idx="30807">
                  <c:v>135000</c:v>
                </c:pt>
                <c:pt idx="30808">
                  <c:v>292500</c:v>
                </c:pt>
                <c:pt idx="30809">
                  <c:v>67500</c:v>
                </c:pt>
                <c:pt idx="30810">
                  <c:v>180000</c:v>
                </c:pt>
                <c:pt idx="30811">
                  <c:v>135000</c:v>
                </c:pt>
                <c:pt idx="30812">
                  <c:v>135000</c:v>
                </c:pt>
                <c:pt idx="30813">
                  <c:v>270000</c:v>
                </c:pt>
                <c:pt idx="30814">
                  <c:v>67500</c:v>
                </c:pt>
                <c:pt idx="30815">
                  <c:v>135000</c:v>
                </c:pt>
                <c:pt idx="30816">
                  <c:v>157500</c:v>
                </c:pt>
                <c:pt idx="30817">
                  <c:v>103500</c:v>
                </c:pt>
                <c:pt idx="30818">
                  <c:v>117000</c:v>
                </c:pt>
                <c:pt idx="30819">
                  <c:v>90000</c:v>
                </c:pt>
                <c:pt idx="30820">
                  <c:v>112500</c:v>
                </c:pt>
                <c:pt idx="30821">
                  <c:v>247500</c:v>
                </c:pt>
                <c:pt idx="30822">
                  <c:v>94500</c:v>
                </c:pt>
                <c:pt idx="30823">
                  <c:v>157500</c:v>
                </c:pt>
                <c:pt idx="30824">
                  <c:v>360000</c:v>
                </c:pt>
                <c:pt idx="30825">
                  <c:v>382500</c:v>
                </c:pt>
                <c:pt idx="30826">
                  <c:v>270000</c:v>
                </c:pt>
                <c:pt idx="30827">
                  <c:v>135000</c:v>
                </c:pt>
                <c:pt idx="30828">
                  <c:v>225000</c:v>
                </c:pt>
                <c:pt idx="30829">
                  <c:v>247500</c:v>
                </c:pt>
                <c:pt idx="30830">
                  <c:v>225000</c:v>
                </c:pt>
                <c:pt idx="30831">
                  <c:v>157500</c:v>
                </c:pt>
                <c:pt idx="30832">
                  <c:v>202500</c:v>
                </c:pt>
                <c:pt idx="30833">
                  <c:v>171000</c:v>
                </c:pt>
                <c:pt idx="30834">
                  <c:v>90000</c:v>
                </c:pt>
                <c:pt idx="30835">
                  <c:v>202500</c:v>
                </c:pt>
                <c:pt idx="30836">
                  <c:v>90000</c:v>
                </c:pt>
                <c:pt idx="30837">
                  <c:v>157500</c:v>
                </c:pt>
                <c:pt idx="30838">
                  <c:v>112500</c:v>
                </c:pt>
                <c:pt idx="30839">
                  <c:v>135000</c:v>
                </c:pt>
                <c:pt idx="30840">
                  <c:v>225000</c:v>
                </c:pt>
                <c:pt idx="30841">
                  <c:v>315000</c:v>
                </c:pt>
                <c:pt idx="30842">
                  <c:v>247500</c:v>
                </c:pt>
                <c:pt idx="30843">
                  <c:v>171000</c:v>
                </c:pt>
                <c:pt idx="30844">
                  <c:v>225000</c:v>
                </c:pt>
                <c:pt idx="30845">
                  <c:v>180000</c:v>
                </c:pt>
                <c:pt idx="30846">
                  <c:v>135000</c:v>
                </c:pt>
                <c:pt idx="30847">
                  <c:v>202500</c:v>
                </c:pt>
                <c:pt idx="30848">
                  <c:v>73647</c:v>
                </c:pt>
                <c:pt idx="30849">
                  <c:v>247500</c:v>
                </c:pt>
                <c:pt idx="30850">
                  <c:v>112500</c:v>
                </c:pt>
                <c:pt idx="30851">
                  <c:v>58500</c:v>
                </c:pt>
                <c:pt idx="30852">
                  <c:v>225000</c:v>
                </c:pt>
                <c:pt idx="30853">
                  <c:v>450000</c:v>
                </c:pt>
                <c:pt idx="30854">
                  <c:v>112500</c:v>
                </c:pt>
                <c:pt idx="30855">
                  <c:v>360000</c:v>
                </c:pt>
                <c:pt idx="30856">
                  <c:v>157500</c:v>
                </c:pt>
                <c:pt idx="30857">
                  <c:v>202500</c:v>
                </c:pt>
                <c:pt idx="30858">
                  <c:v>135000</c:v>
                </c:pt>
                <c:pt idx="30859">
                  <c:v>292500</c:v>
                </c:pt>
                <c:pt idx="30860">
                  <c:v>85500</c:v>
                </c:pt>
                <c:pt idx="30861">
                  <c:v>112500</c:v>
                </c:pt>
                <c:pt idx="30862">
                  <c:v>112500</c:v>
                </c:pt>
                <c:pt idx="30863">
                  <c:v>148500</c:v>
                </c:pt>
                <c:pt idx="30864">
                  <c:v>225000</c:v>
                </c:pt>
                <c:pt idx="30865">
                  <c:v>112500</c:v>
                </c:pt>
                <c:pt idx="30866">
                  <c:v>45000</c:v>
                </c:pt>
                <c:pt idx="30867">
                  <c:v>270000</c:v>
                </c:pt>
                <c:pt idx="30868">
                  <c:v>337500</c:v>
                </c:pt>
                <c:pt idx="30869">
                  <c:v>180000</c:v>
                </c:pt>
                <c:pt idx="30870">
                  <c:v>135000</c:v>
                </c:pt>
                <c:pt idx="30871">
                  <c:v>180000</c:v>
                </c:pt>
                <c:pt idx="30872">
                  <c:v>180000</c:v>
                </c:pt>
                <c:pt idx="30873">
                  <c:v>67500</c:v>
                </c:pt>
                <c:pt idx="30874">
                  <c:v>202500</c:v>
                </c:pt>
                <c:pt idx="30875">
                  <c:v>117000</c:v>
                </c:pt>
                <c:pt idx="30876">
                  <c:v>180000</c:v>
                </c:pt>
                <c:pt idx="30877">
                  <c:v>135000</c:v>
                </c:pt>
                <c:pt idx="30878">
                  <c:v>157500</c:v>
                </c:pt>
                <c:pt idx="30879">
                  <c:v>112500</c:v>
                </c:pt>
                <c:pt idx="30880">
                  <c:v>157500</c:v>
                </c:pt>
                <c:pt idx="30881">
                  <c:v>112500</c:v>
                </c:pt>
                <c:pt idx="30882">
                  <c:v>315000</c:v>
                </c:pt>
                <c:pt idx="30883">
                  <c:v>202500</c:v>
                </c:pt>
                <c:pt idx="30884">
                  <c:v>202500</c:v>
                </c:pt>
                <c:pt idx="30885">
                  <c:v>540000</c:v>
                </c:pt>
                <c:pt idx="30886">
                  <c:v>90000</c:v>
                </c:pt>
                <c:pt idx="30887">
                  <c:v>112500</c:v>
                </c:pt>
                <c:pt idx="30888">
                  <c:v>126000</c:v>
                </c:pt>
                <c:pt idx="30889">
                  <c:v>157500</c:v>
                </c:pt>
                <c:pt idx="30890">
                  <c:v>112500</c:v>
                </c:pt>
                <c:pt idx="30891">
                  <c:v>90000</c:v>
                </c:pt>
                <c:pt idx="30892">
                  <c:v>202500</c:v>
                </c:pt>
                <c:pt idx="30893">
                  <c:v>90000</c:v>
                </c:pt>
                <c:pt idx="30894">
                  <c:v>67500</c:v>
                </c:pt>
                <c:pt idx="30895">
                  <c:v>99000</c:v>
                </c:pt>
                <c:pt idx="30896">
                  <c:v>252000</c:v>
                </c:pt>
                <c:pt idx="30897">
                  <c:v>112500</c:v>
                </c:pt>
                <c:pt idx="30898">
                  <c:v>180000</c:v>
                </c:pt>
                <c:pt idx="30899">
                  <c:v>108000</c:v>
                </c:pt>
                <c:pt idx="30900">
                  <c:v>139500</c:v>
                </c:pt>
                <c:pt idx="30901">
                  <c:v>45000</c:v>
                </c:pt>
                <c:pt idx="30902">
                  <c:v>49500</c:v>
                </c:pt>
                <c:pt idx="30903">
                  <c:v>135000</c:v>
                </c:pt>
                <c:pt idx="30904">
                  <c:v>157500</c:v>
                </c:pt>
                <c:pt idx="30905">
                  <c:v>225000</c:v>
                </c:pt>
                <c:pt idx="30906">
                  <c:v>180000</c:v>
                </c:pt>
                <c:pt idx="30907">
                  <c:v>148500</c:v>
                </c:pt>
                <c:pt idx="30908">
                  <c:v>225000</c:v>
                </c:pt>
                <c:pt idx="30909">
                  <c:v>180000</c:v>
                </c:pt>
                <c:pt idx="30910">
                  <c:v>67500</c:v>
                </c:pt>
                <c:pt idx="30911">
                  <c:v>135000</c:v>
                </c:pt>
                <c:pt idx="30912">
                  <c:v>162900</c:v>
                </c:pt>
                <c:pt idx="30913">
                  <c:v>202500</c:v>
                </c:pt>
                <c:pt idx="30914">
                  <c:v>112500</c:v>
                </c:pt>
                <c:pt idx="30915">
                  <c:v>202500</c:v>
                </c:pt>
                <c:pt idx="30916">
                  <c:v>185400</c:v>
                </c:pt>
                <c:pt idx="30917">
                  <c:v>45000</c:v>
                </c:pt>
                <c:pt idx="30918">
                  <c:v>112500</c:v>
                </c:pt>
                <c:pt idx="30919">
                  <c:v>67500</c:v>
                </c:pt>
                <c:pt idx="30920">
                  <c:v>112500</c:v>
                </c:pt>
                <c:pt idx="30921">
                  <c:v>108000</c:v>
                </c:pt>
                <c:pt idx="30922">
                  <c:v>173250</c:v>
                </c:pt>
                <c:pt idx="30923">
                  <c:v>135000</c:v>
                </c:pt>
                <c:pt idx="30924">
                  <c:v>135000</c:v>
                </c:pt>
                <c:pt idx="30925">
                  <c:v>225000</c:v>
                </c:pt>
                <c:pt idx="30926">
                  <c:v>112500</c:v>
                </c:pt>
                <c:pt idx="30927">
                  <c:v>90000</c:v>
                </c:pt>
                <c:pt idx="30928">
                  <c:v>270000</c:v>
                </c:pt>
                <c:pt idx="30929">
                  <c:v>112500</c:v>
                </c:pt>
                <c:pt idx="30930">
                  <c:v>112500</c:v>
                </c:pt>
                <c:pt idx="30931">
                  <c:v>90000</c:v>
                </c:pt>
                <c:pt idx="30932">
                  <c:v>90000</c:v>
                </c:pt>
                <c:pt idx="30933">
                  <c:v>225000</c:v>
                </c:pt>
                <c:pt idx="30934">
                  <c:v>157500</c:v>
                </c:pt>
                <c:pt idx="30935">
                  <c:v>72000</c:v>
                </c:pt>
                <c:pt idx="30936">
                  <c:v>202500</c:v>
                </c:pt>
                <c:pt idx="30937">
                  <c:v>108000</c:v>
                </c:pt>
                <c:pt idx="30938">
                  <c:v>225000</c:v>
                </c:pt>
                <c:pt idx="30939">
                  <c:v>422100</c:v>
                </c:pt>
                <c:pt idx="30940">
                  <c:v>112500</c:v>
                </c:pt>
                <c:pt idx="30941">
                  <c:v>180000</c:v>
                </c:pt>
                <c:pt idx="30942">
                  <c:v>135000</c:v>
                </c:pt>
                <c:pt idx="30943">
                  <c:v>225000</c:v>
                </c:pt>
                <c:pt idx="30944">
                  <c:v>90000</c:v>
                </c:pt>
                <c:pt idx="30945">
                  <c:v>135000</c:v>
                </c:pt>
                <c:pt idx="30946">
                  <c:v>225000</c:v>
                </c:pt>
                <c:pt idx="30947">
                  <c:v>49500</c:v>
                </c:pt>
                <c:pt idx="30948">
                  <c:v>211500</c:v>
                </c:pt>
                <c:pt idx="30949">
                  <c:v>292500</c:v>
                </c:pt>
                <c:pt idx="30950">
                  <c:v>76500</c:v>
                </c:pt>
                <c:pt idx="30951">
                  <c:v>202500</c:v>
                </c:pt>
                <c:pt idx="30952">
                  <c:v>126000</c:v>
                </c:pt>
                <c:pt idx="30953">
                  <c:v>225000</c:v>
                </c:pt>
                <c:pt idx="30954">
                  <c:v>67500</c:v>
                </c:pt>
                <c:pt idx="30955">
                  <c:v>247500</c:v>
                </c:pt>
                <c:pt idx="30956">
                  <c:v>157500</c:v>
                </c:pt>
                <c:pt idx="30957">
                  <c:v>94500</c:v>
                </c:pt>
                <c:pt idx="30958">
                  <c:v>270000</c:v>
                </c:pt>
                <c:pt idx="30959">
                  <c:v>157500</c:v>
                </c:pt>
                <c:pt idx="30960">
                  <c:v>90000</c:v>
                </c:pt>
                <c:pt idx="30961">
                  <c:v>225000</c:v>
                </c:pt>
                <c:pt idx="30962">
                  <c:v>112500</c:v>
                </c:pt>
                <c:pt idx="30963">
                  <c:v>81000</c:v>
                </c:pt>
                <c:pt idx="30964">
                  <c:v>225000</c:v>
                </c:pt>
                <c:pt idx="30965">
                  <c:v>202500</c:v>
                </c:pt>
                <c:pt idx="30966">
                  <c:v>139500</c:v>
                </c:pt>
                <c:pt idx="30967">
                  <c:v>225000</c:v>
                </c:pt>
                <c:pt idx="30968">
                  <c:v>81000</c:v>
                </c:pt>
                <c:pt idx="30969">
                  <c:v>45000</c:v>
                </c:pt>
                <c:pt idx="30970">
                  <c:v>270000</c:v>
                </c:pt>
                <c:pt idx="30971">
                  <c:v>247500</c:v>
                </c:pt>
                <c:pt idx="30972">
                  <c:v>112500</c:v>
                </c:pt>
                <c:pt idx="30973">
                  <c:v>135000</c:v>
                </c:pt>
                <c:pt idx="30974">
                  <c:v>157500</c:v>
                </c:pt>
                <c:pt idx="30975">
                  <c:v>112500</c:v>
                </c:pt>
                <c:pt idx="30976">
                  <c:v>202500</c:v>
                </c:pt>
                <c:pt idx="30977">
                  <c:v>144000</c:v>
                </c:pt>
                <c:pt idx="30978">
                  <c:v>360000</c:v>
                </c:pt>
                <c:pt idx="30979">
                  <c:v>135000</c:v>
                </c:pt>
                <c:pt idx="30980">
                  <c:v>157500</c:v>
                </c:pt>
                <c:pt idx="30981">
                  <c:v>76500</c:v>
                </c:pt>
                <c:pt idx="30982">
                  <c:v>135000</c:v>
                </c:pt>
                <c:pt idx="30983">
                  <c:v>193500</c:v>
                </c:pt>
                <c:pt idx="30984">
                  <c:v>202500</c:v>
                </c:pt>
                <c:pt idx="30985">
                  <c:v>121500</c:v>
                </c:pt>
                <c:pt idx="30986">
                  <c:v>90000</c:v>
                </c:pt>
                <c:pt idx="30987">
                  <c:v>72000</c:v>
                </c:pt>
                <c:pt idx="30988">
                  <c:v>135000</c:v>
                </c:pt>
                <c:pt idx="30989">
                  <c:v>112500</c:v>
                </c:pt>
                <c:pt idx="30990">
                  <c:v>202500</c:v>
                </c:pt>
                <c:pt idx="30991">
                  <c:v>135000</c:v>
                </c:pt>
                <c:pt idx="30992">
                  <c:v>94500</c:v>
                </c:pt>
                <c:pt idx="30993">
                  <c:v>67500</c:v>
                </c:pt>
                <c:pt idx="30994">
                  <c:v>157500</c:v>
                </c:pt>
                <c:pt idx="30995">
                  <c:v>54000</c:v>
                </c:pt>
                <c:pt idx="30996">
                  <c:v>135000</c:v>
                </c:pt>
                <c:pt idx="30997">
                  <c:v>157500</c:v>
                </c:pt>
                <c:pt idx="30998">
                  <c:v>720000</c:v>
                </c:pt>
                <c:pt idx="30999">
                  <c:v>157500</c:v>
                </c:pt>
                <c:pt idx="31000">
                  <c:v>382500</c:v>
                </c:pt>
                <c:pt idx="31001">
                  <c:v>135000</c:v>
                </c:pt>
                <c:pt idx="31002">
                  <c:v>202500</c:v>
                </c:pt>
                <c:pt idx="31003">
                  <c:v>207000</c:v>
                </c:pt>
                <c:pt idx="31004">
                  <c:v>67500</c:v>
                </c:pt>
                <c:pt idx="31005">
                  <c:v>270000</c:v>
                </c:pt>
                <c:pt idx="31006">
                  <c:v>67500</c:v>
                </c:pt>
                <c:pt idx="31007">
                  <c:v>180000</c:v>
                </c:pt>
                <c:pt idx="31008">
                  <c:v>202500</c:v>
                </c:pt>
                <c:pt idx="31009">
                  <c:v>135000</c:v>
                </c:pt>
                <c:pt idx="31010">
                  <c:v>328500</c:v>
                </c:pt>
                <c:pt idx="31011">
                  <c:v>157500</c:v>
                </c:pt>
                <c:pt idx="31012">
                  <c:v>225000</c:v>
                </c:pt>
                <c:pt idx="31013">
                  <c:v>202500</c:v>
                </c:pt>
                <c:pt idx="31014">
                  <c:v>135000</c:v>
                </c:pt>
                <c:pt idx="31015">
                  <c:v>157500</c:v>
                </c:pt>
                <c:pt idx="31016">
                  <c:v>54000</c:v>
                </c:pt>
                <c:pt idx="31017">
                  <c:v>225000</c:v>
                </c:pt>
                <c:pt idx="31018">
                  <c:v>211500</c:v>
                </c:pt>
                <c:pt idx="31019">
                  <c:v>67500</c:v>
                </c:pt>
                <c:pt idx="31020">
                  <c:v>202500</c:v>
                </c:pt>
                <c:pt idx="31021">
                  <c:v>135000</c:v>
                </c:pt>
                <c:pt idx="31022">
                  <c:v>126000</c:v>
                </c:pt>
                <c:pt idx="31023">
                  <c:v>63000</c:v>
                </c:pt>
                <c:pt idx="31024">
                  <c:v>180000</c:v>
                </c:pt>
                <c:pt idx="31025">
                  <c:v>90000</c:v>
                </c:pt>
                <c:pt idx="31026">
                  <c:v>90000</c:v>
                </c:pt>
                <c:pt idx="31027">
                  <c:v>112500</c:v>
                </c:pt>
                <c:pt idx="31028">
                  <c:v>180000</c:v>
                </c:pt>
                <c:pt idx="31029">
                  <c:v>66150</c:v>
                </c:pt>
                <c:pt idx="31030">
                  <c:v>121500</c:v>
                </c:pt>
                <c:pt idx="31031">
                  <c:v>121500</c:v>
                </c:pt>
                <c:pt idx="31032">
                  <c:v>90000</c:v>
                </c:pt>
                <c:pt idx="31033">
                  <c:v>342000</c:v>
                </c:pt>
                <c:pt idx="31034">
                  <c:v>270000</c:v>
                </c:pt>
                <c:pt idx="31035">
                  <c:v>90000</c:v>
                </c:pt>
                <c:pt idx="31036">
                  <c:v>103500</c:v>
                </c:pt>
                <c:pt idx="31037">
                  <c:v>225000</c:v>
                </c:pt>
                <c:pt idx="31038">
                  <c:v>202500</c:v>
                </c:pt>
                <c:pt idx="31039">
                  <c:v>157500</c:v>
                </c:pt>
                <c:pt idx="31040">
                  <c:v>180000</c:v>
                </c:pt>
                <c:pt idx="31041">
                  <c:v>67500</c:v>
                </c:pt>
                <c:pt idx="31042">
                  <c:v>157500</c:v>
                </c:pt>
                <c:pt idx="31043">
                  <c:v>157500</c:v>
                </c:pt>
                <c:pt idx="31044">
                  <c:v>225000</c:v>
                </c:pt>
                <c:pt idx="31045">
                  <c:v>90000</c:v>
                </c:pt>
                <c:pt idx="31046">
                  <c:v>315000</c:v>
                </c:pt>
                <c:pt idx="31047">
                  <c:v>90000</c:v>
                </c:pt>
                <c:pt idx="31048">
                  <c:v>135000</c:v>
                </c:pt>
                <c:pt idx="31049">
                  <c:v>247500</c:v>
                </c:pt>
                <c:pt idx="31050">
                  <c:v>135000</c:v>
                </c:pt>
                <c:pt idx="31051">
                  <c:v>193500</c:v>
                </c:pt>
                <c:pt idx="31052">
                  <c:v>157500</c:v>
                </c:pt>
                <c:pt idx="31053">
                  <c:v>112500</c:v>
                </c:pt>
                <c:pt idx="31054">
                  <c:v>126000</c:v>
                </c:pt>
                <c:pt idx="31055">
                  <c:v>216000</c:v>
                </c:pt>
                <c:pt idx="31056">
                  <c:v>76500</c:v>
                </c:pt>
                <c:pt idx="31057">
                  <c:v>112500</c:v>
                </c:pt>
                <c:pt idx="31058">
                  <c:v>135000</c:v>
                </c:pt>
                <c:pt idx="31059">
                  <c:v>54000</c:v>
                </c:pt>
                <c:pt idx="31060">
                  <c:v>54000</c:v>
                </c:pt>
                <c:pt idx="31061">
                  <c:v>270000</c:v>
                </c:pt>
                <c:pt idx="31062">
                  <c:v>135000</c:v>
                </c:pt>
                <c:pt idx="31063">
                  <c:v>135000</c:v>
                </c:pt>
                <c:pt idx="31064">
                  <c:v>108000</c:v>
                </c:pt>
                <c:pt idx="31065">
                  <c:v>90000</c:v>
                </c:pt>
                <c:pt idx="31066">
                  <c:v>112500</c:v>
                </c:pt>
                <c:pt idx="31067">
                  <c:v>189000</c:v>
                </c:pt>
                <c:pt idx="31068">
                  <c:v>112500</c:v>
                </c:pt>
                <c:pt idx="31069">
                  <c:v>225000</c:v>
                </c:pt>
                <c:pt idx="31070">
                  <c:v>90000</c:v>
                </c:pt>
                <c:pt idx="31071">
                  <c:v>90000</c:v>
                </c:pt>
                <c:pt idx="31072">
                  <c:v>135000</c:v>
                </c:pt>
                <c:pt idx="31073">
                  <c:v>47250</c:v>
                </c:pt>
                <c:pt idx="31074">
                  <c:v>225000</c:v>
                </c:pt>
                <c:pt idx="31075">
                  <c:v>81000</c:v>
                </c:pt>
                <c:pt idx="31076">
                  <c:v>157500</c:v>
                </c:pt>
                <c:pt idx="31077">
                  <c:v>135000</c:v>
                </c:pt>
                <c:pt idx="31078">
                  <c:v>67500</c:v>
                </c:pt>
                <c:pt idx="31079">
                  <c:v>166500</c:v>
                </c:pt>
                <c:pt idx="31080">
                  <c:v>225000</c:v>
                </c:pt>
                <c:pt idx="31081">
                  <c:v>157500</c:v>
                </c:pt>
                <c:pt idx="31082">
                  <c:v>202500</c:v>
                </c:pt>
                <c:pt idx="31083">
                  <c:v>360000</c:v>
                </c:pt>
                <c:pt idx="31084">
                  <c:v>112500</c:v>
                </c:pt>
                <c:pt idx="31085">
                  <c:v>135000</c:v>
                </c:pt>
                <c:pt idx="31086">
                  <c:v>450000</c:v>
                </c:pt>
                <c:pt idx="31087">
                  <c:v>67500</c:v>
                </c:pt>
                <c:pt idx="31088">
                  <c:v>247500</c:v>
                </c:pt>
                <c:pt idx="31089">
                  <c:v>157500</c:v>
                </c:pt>
                <c:pt idx="31090">
                  <c:v>270000</c:v>
                </c:pt>
                <c:pt idx="31091">
                  <c:v>180000</c:v>
                </c:pt>
                <c:pt idx="31092">
                  <c:v>112500</c:v>
                </c:pt>
                <c:pt idx="31093">
                  <c:v>112500</c:v>
                </c:pt>
                <c:pt idx="31094">
                  <c:v>270000</c:v>
                </c:pt>
                <c:pt idx="31095">
                  <c:v>67500</c:v>
                </c:pt>
                <c:pt idx="31096">
                  <c:v>112500</c:v>
                </c:pt>
                <c:pt idx="31097">
                  <c:v>202500</c:v>
                </c:pt>
                <c:pt idx="31098">
                  <c:v>180000</c:v>
                </c:pt>
                <c:pt idx="31099">
                  <c:v>225000</c:v>
                </c:pt>
                <c:pt idx="31100">
                  <c:v>144000</c:v>
                </c:pt>
                <c:pt idx="31101">
                  <c:v>157500</c:v>
                </c:pt>
                <c:pt idx="31102">
                  <c:v>90000</c:v>
                </c:pt>
                <c:pt idx="31103">
                  <c:v>90000</c:v>
                </c:pt>
                <c:pt idx="31104">
                  <c:v>180000</c:v>
                </c:pt>
                <c:pt idx="31105">
                  <c:v>99000</c:v>
                </c:pt>
                <c:pt idx="31106">
                  <c:v>130500</c:v>
                </c:pt>
                <c:pt idx="31107">
                  <c:v>180000</c:v>
                </c:pt>
                <c:pt idx="31108">
                  <c:v>112500</c:v>
                </c:pt>
                <c:pt idx="31109">
                  <c:v>270000</c:v>
                </c:pt>
                <c:pt idx="31110">
                  <c:v>103500</c:v>
                </c:pt>
                <c:pt idx="31111">
                  <c:v>180000</c:v>
                </c:pt>
                <c:pt idx="31112">
                  <c:v>135000</c:v>
                </c:pt>
                <c:pt idx="31113">
                  <c:v>135000</c:v>
                </c:pt>
                <c:pt idx="31114">
                  <c:v>157500</c:v>
                </c:pt>
                <c:pt idx="31115">
                  <c:v>360000</c:v>
                </c:pt>
                <c:pt idx="31116">
                  <c:v>270000</c:v>
                </c:pt>
                <c:pt idx="31117">
                  <c:v>198000</c:v>
                </c:pt>
                <c:pt idx="31118">
                  <c:v>157500</c:v>
                </c:pt>
                <c:pt idx="31119">
                  <c:v>306000</c:v>
                </c:pt>
                <c:pt idx="31120">
                  <c:v>171000</c:v>
                </c:pt>
                <c:pt idx="31121">
                  <c:v>171000</c:v>
                </c:pt>
                <c:pt idx="31122">
                  <c:v>135000</c:v>
                </c:pt>
                <c:pt idx="31123">
                  <c:v>261000</c:v>
                </c:pt>
                <c:pt idx="31124">
                  <c:v>180000</c:v>
                </c:pt>
                <c:pt idx="31125">
                  <c:v>189000</c:v>
                </c:pt>
                <c:pt idx="31126">
                  <c:v>121500</c:v>
                </c:pt>
                <c:pt idx="31127">
                  <c:v>112500</c:v>
                </c:pt>
                <c:pt idx="31128">
                  <c:v>112500</c:v>
                </c:pt>
                <c:pt idx="31129">
                  <c:v>135000</c:v>
                </c:pt>
                <c:pt idx="31130">
                  <c:v>67500</c:v>
                </c:pt>
                <c:pt idx="31131">
                  <c:v>90000</c:v>
                </c:pt>
                <c:pt idx="31132">
                  <c:v>315000</c:v>
                </c:pt>
                <c:pt idx="31133">
                  <c:v>117000</c:v>
                </c:pt>
                <c:pt idx="31134">
                  <c:v>162000</c:v>
                </c:pt>
                <c:pt idx="31135">
                  <c:v>225000</c:v>
                </c:pt>
                <c:pt idx="31136">
                  <c:v>90000</c:v>
                </c:pt>
                <c:pt idx="31137">
                  <c:v>75150</c:v>
                </c:pt>
                <c:pt idx="31138">
                  <c:v>180000</c:v>
                </c:pt>
                <c:pt idx="31139">
                  <c:v>382500</c:v>
                </c:pt>
                <c:pt idx="31140">
                  <c:v>157500</c:v>
                </c:pt>
                <c:pt idx="31141">
                  <c:v>157500</c:v>
                </c:pt>
                <c:pt idx="31142">
                  <c:v>112500</c:v>
                </c:pt>
                <c:pt idx="31143">
                  <c:v>157500</c:v>
                </c:pt>
                <c:pt idx="31144">
                  <c:v>310500</c:v>
                </c:pt>
                <c:pt idx="31145">
                  <c:v>202500</c:v>
                </c:pt>
                <c:pt idx="31146">
                  <c:v>135000</c:v>
                </c:pt>
                <c:pt idx="31147">
                  <c:v>112500</c:v>
                </c:pt>
                <c:pt idx="31148">
                  <c:v>90000</c:v>
                </c:pt>
                <c:pt idx="31149">
                  <c:v>225000</c:v>
                </c:pt>
                <c:pt idx="31150">
                  <c:v>112500</c:v>
                </c:pt>
                <c:pt idx="31151">
                  <c:v>90000</c:v>
                </c:pt>
                <c:pt idx="31152">
                  <c:v>139500</c:v>
                </c:pt>
                <c:pt idx="31153">
                  <c:v>112500</c:v>
                </c:pt>
                <c:pt idx="31154">
                  <c:v>180000</c:v>
                </c:pt>
                <c:pt idx="31155">
                  <c:v>180000</c:v>
                </c:pt>
                <c:pt idx="31156">
                  <c:v>90000</c:v>
                </c:pt>
                <c:pt idx="31157">
                  <c:v>103500</c:v>
                </c:pt>
                <c:pt idx="31158">
                  <c:v>126000</c:v>
                </c:pt>
                <c:pt idx="31159">
                  <c:v>225000</c:v>
                </c:pt>
                <c:pt idx="31160">
                  <c:v>72000</c:v>
                </c:pt>
                <c:pt idx="31161">
                  <c:v>144000</c:v>
                </c:pt>
                <c:pt idx="31162">
                  <c:v>112050</c:v>
                </c:pt>
                <c:pt idx="31163">
                  <c:v>99000</c:v>
                </c:pt>
                <c:pt idx="31164">
                  <c:v>121500</c:v>
                </c:pt>
                <c:pt idx="31165">
                  <c:v>108000</c:v>
                </c:pt>
                <c:pt idx="31166">
                  <c:v>135000</c:v>
                </c:pt>
                <c:pt idx="31167">
                  <c:v>270000</c:v>
                </c:pt>
                <c:pt idx="31168">
                  <c:v>90000</c:v>
                </c:pt>
                <c:pt idx="31169">
                  <c:v>225000</c:v>
                </c:pt>
                <c:pt idx="31170">
                  <c:v>135000</c:v>
                </c:pt>
                <c:pt idx="31171">
                  <c:v>67500</c:v>
                </c:pt>
                <c:pt idx="31172">
                  <c:v>157500</c:v>
                </c:pt>
                <c:pt idx="31173">
                  <c:v>202500</c:v>
                </c:pt>
                <c:pt idx="31174">
                  <c:v>225000</c:v>
                </c:pt>
                <c:pt idx="31175">
                  <c:v>225000</c:v>
                </c:pt>
                <c:pt idx="31176">
                  <c:v>76500</c:v>
                </c:pt>
                <c:pt idx="31177">
                  <c:v>180000</c:v>
                </c:pt>
                <c:pt idx="31178">
                  <c:v>292500</c:v>
                </c:pt>
                <c:pt idx="31179">
                  <c:v>202500</c:v>
                </c:pt>
                <c:pt idx="31180">
                  <c:v>270000</c:v>
                </c:pt>
                <c:pt idx="31181">
                  <c:v>85500</c:v>
                </c:pt>
                <c:pt idx="31182">
                  <c:v>157500</c:v>
                </c:pt>
                <c:pt idx="31183">
                  <c:v>270000</c:v>
                </c:pt>
                <c:pt idx="31184">
                  <c:v>405000</c:v>
                </c:pt>
                <c:pt idx="31185">
                  <c:v>90000</c:v>
                </c:pt>
                <c:pt idx="31186">
                  <c:v>135000</c:v>
                </c:pt>
                <c:pt idx="31187">
                  <c:v>225000</c:v>
                </c:pt>
                <c:pt idx="31188">
                  <c:v>135000</c:v>
                </c:pt>
                <c:pt idx="31189">
                  <c:v>135000</c:v>
                </c:pt>
                <c:pt idx="31190">
                  <c:v>360000</c:v>
                </c:pt>
                <c:pt idx="31191">
                  <c:v>83250</c:v>
                </c:pt>
                <c:pt idx="31192">
                  <c:v>112500</c:v>
                </c:pt>
                <c:pt idx="31193">
                  <c:v>211500</c:v>
                </c:pt>
                <c:pt idx="31194">
                  <c:v>67500</c:v>
                </c:pt>
                <c:pt idx="31195">
                  <c:v>112500</c:v>
                </c:pt>
                <c:pt idx="31196">
                  <c:v>157500</c:v>
                </c:pt>
                <c:pt idx="31197">
                  <c:v>405000</c:v>
                </c:pt>
                <c:pt idx="31198">
                  <c:v>117000</c:v>
                </c:pt>
                <c:pt idx="31199">
                  <c:v>94500</c:v>
                </c:pt>
                <c:pt idx="31200">
                  <c:v>180000</c:v>
                </c:pt>
                <c:pt idx="31201">
                  <c:v>180000</c:v>
                </c:pt>
                <c:pt idx="31202">
                  <c:v>450000</c:v>
                </c:pt>
                <c:pt idx="31203">
                  <c:v>135000</c:v>
                </c:pt>
                <c:pt idx="31204">
                  <c:v>135000</c:v>
                </c:pt>
                <c:pt idx="31205">
                  <c:v>135000</c:v>
                </c:pt>
                <c:pt idx="31206">
                  <c:v>135000</c:v>
                </c:pt>
                <c:pt idx="31207">
                  <c:v>180000</c:v>
                </c:pt>
                <c:pt idx="31208">
                  <c:v>112500</c:v>
                </c:pt>
                <c:pt idx="31209">
                  <c:v>90000</c:v>
                </c:pt>
                <c:pt idx="31210">
                  <c:v>108000</c:v>
                </c:pt>
                <c:pt idx="31211">
                  <c:v>486000</c:v>
                </c:pt>
                <c:pt idx="31212">
                  <c:v>135000</c:v>
                </c:pt>
                <c:pt idx="31213">
                  <c:v>90000</c:v>
                </c:pt>
                <c:pt idx="31214">
                  <c:v>112500</c:v>
                </c:pt>
                <c:pt idx="31215">
                  <c:v>54000</c:v>
                </c:pt>
                <c:pt idx="31216">
                  <c:v>90000</c:v>
                </c:pt>
                <c:pt idx="31217">
                  <c:v>157500</c:v>
                </c:pt>
                <c:pt idx="31218">
                  <c:v>135000</c:v>
                </c:pt>
                <c:pt idx="31219">
                  <c:v>157500</c:v>
                </c:pt>
                <c:pt idx="31220">
                  <c:v>81000</c:v>
                </c:pt>
                <c:pt idx="31221">
                  <c:v>38700</c:v>
                </c:pt>
                <c:pt idx="31222">
                  <c:v>180000</c:v>
                </c:pt>
                <c:pt idx="31223">
                  <c:v>90000</c:v>
                </c:pt>
                <c:pt idx="31224">
                  <c:v>103500</c:v>
                </c:pt>
                <c:pt idx="31225">
                  <c:v>112500</c:v>
                </c:pt>
                <c:pt idx="31226">
                  <c:v>225000</c:v>
                </c:pt>
                <c:pt idx="31227">
                  <c:v>67500</c:v>
                </c:pt>
                <c:pt idx="31228">
                  <c:v>112500</c:v>
                </c:pt>
                <c:pt idx="31229">
                  <c:v>135000</c:v>
                </c:pt>
                <c:pt idx="31230">
                  <c:v>135000</c:v>
                </c:pt>
                <c:pt idx="31231">
                  <c:v>135000</c:v>
                </c:pt>
                <c:pt idx="31232">
                  <c:v>81000</c:v>
                </c:pt>
                <c:pt idx="31233">
                  <c:v>450000</c:v>
                </c:pt>
                <c:pt idx="31234">
                  <c:v>157500</c:v>
                </c:pt>
                <c:pt idx="31235">
                  <c:v>180000</c:v>
                </c:pt>
                <c:pt idx="31236">
                  <c:v>157500</c:v>
                </c:pt>
                <c:pt idx="31237">
                  <c:v>135000</c:v>
                </c:pt>
                <c:pt idx="31238">
                  <c:v>99000</c:v>
                </c:pt>
                <c:pt idx="31239">
                  <c:v>90000</c:v>
                </c:pt>
                <c:pt idx="31240">
                  <c:v>315000</c:v>
                </c:pt>
                <c:pt idx="31241">
                  <c:v>54000</c:v>
                </c:pt>
                <c:pt idx="31242">
                  <c:v>112500</c:v>
                </c:pt>
                <c:pt idx="31243">
                  <c:v>247500</c:v>
                </c:pt>
                <c:pt idx="31244">
                  <c:v>135000</c:v>
                </c:pt>
                <c:pt idx="31245">
                  <c:v>202500</c:v>
                </c:pt>
                <c:pt idx="31246">
                  <c:v>225000</c:v>
                </c:pt>
                <c:pt idx="31247">
                  <c:v>207000</c:v>
                </c:pt>
                <c:pt idx="31248">
                  <c:v>90000</c:v>
                </c:pt>
                <c:pt idx="31249">
                  <c:v>72000</c:v>
                </c:pt>
                <c:pt idx="31250">
                  <c:v>157500</c:v>
                </c:pt>
                <c:pt idx="31251">
                  <c:v>121500</c:v>
                </c:pt>
                <c:pt idx="31252">
                  <c:v>202500</c:v>
                </c:pt>
                <c:pt idx="31253">
                  <c:v>157500</c:v>
                </c:pt>
                <c:pt idx="31254">
                  <c:v>315000</c:v>
                </c:pt>
                <c:pt idx="31255">
                  <c:v>90000</c:v>
                </c:pt>
                <c:pt idx="31256">
                  <c:v>90000</c:v>
                </c:pt>
                <c:pt idx="31257">
                  <c:v>135000</c:v>
                </c:pt>
                <c:pt idx="31258">
                  <c:v>270000</c:v>
                </c:pt>
                <c:pt idx="31259">
                  <c:v>157500</c:v>
                </c:pt>
                <c:pt idx="31260">
                  <c:v>270000</c:v>
                </c:pt>
                <c:pt idx="31261">
                  <c:v>90000</c:v>
                </c:pt>
                <c:pt idx="31262">
                  <c:v>202500</c:v>
                </c:pt>
                <c:pt idx="31263">
                  <c:v>225000</c:v>
                </c:pt>
                <c:pt idx="31264">
                  <c:v>180000</c:v>
                </c:pt>
                <c:pt idx="31265">
                  <c:v>288000</c:v>
                </c:pt>
                <c:pt idx="31266">
                  <c:v>121500</c:v>
                </c:pt>
                <c:pt idx="31267">
                  <c:v>135000</c:v>
                </c:pt>
                <c:pt idx="31268">
                  <c:v>72000</c:v>
                </c:pt>
                <c:pt idx="31269">
                  <c:v>126000</c:v>
                </c:pt>
                <c:pt idx="31270">
                  <c:v>76500</c:v>
                </c:pt>
                <c:pt idx="31271">
                  <c:v>180000</c:v>
                </c:pt>
                <c:pt idx="31272">
                  <c:v>247500</c:v>
                </c:pt>
                <c:pt idx="31273">
                  <c:v>67500</c:v>
                </c:pt>
                <c:pt idx="31274">
                  <c:v>94500</c:v>
                </c:pt>
                <c:pt idx="31275">
                  <c:v>112500</c:v>
                </c:pt>
                <c:pt idx="31276">
                  <c:v>225000</c:v>
                </c:pt>
                <c:pt idx="31277">
                  <c:v>108000</c:v>
                </c:pt>
                <c:pt idx="31278">
                  <c:v>81000</c:v>
                </c:pt>
                <c:pt idx="31279">
                  <c:v>157500</c:v>
                </c:pt>
                <c:pt idx="31280">
                  <c:v>180000</c:v>
                </c:pt>
                <c:pt idx="31281">
                  <c:v>157500</c:v>
                </c:pt>
                <c:pt idx="31282">
                  <c:v>360000</c:v>
                </c:pt>
                <c:pt idx="31283">
                  <c:v>382500</c:v>
                </c:pt>
                <c:pt idx="31284">
                  <c:v>180000</c:v>
                </c:pt>
                <c:pt idx="31285">
                  <c:v>72000</c:v>
                </c:pt>
                <c:pt idx="31286">
                  <c:v>202500</c:v>
                </c:pt>
                <c:pt idx="31287">
                  <c:v>90000</c:v>
                </c:pt>
                <c:pt idx="31288">
                  <c:v>135000</c:v>
                </c:pt>
                <c:pt idx="31289">
                  <c:v>76500</c:v>
                </c:pt>
                <c:pt idx="31290">
                  <c:v>247500</c:v>
                </c:pt>
                <c:pt idx="31291">
                  <c:v>225000</c:v>
                </c:pt>
                <c:pt idx="31292">
                  <c:v>270000</c:v>
                </c:pt>
                <c:pt idx="31293">
                  <c:v>81000</c:v>
                </c:pt>
                <c:pt idx="31294">
                  <c:v>180000</c:v>
                </c:pt>
                <c:pt idx="31295">
                  <c:v>360000</c:v>
                </c:pt>
                <c:pt idx="31296">
                  <c:v>67500</c:v>
                </c:pt>
                <c:pt idx="31297">
                  <c:v>157500</c:v>
                </c:pt>
                <c:pt idx="31298">
                  <c:v>63000</c:v>
                </c:pt>
                <c:pt idx="31299">
                  <c:v>90000</c:v>
                </c:pt>
                <c:pt idx="31300">
                  <c:v>180000</c:v>
                </c:pt>
                <c:pt idx="31301">
                  <c:v>67500</c:v>
                </c:pt>
                <c:pt idx="31302">
                  <c:v>180000</c:v>
                </c:pt>
                <c:pt idx="31303">
                  <c:v>225000</c:v>
                </c:pt>
                <c:pt idx="31304">
                  <c:v>58500</c:v>
                </c:pt>
                <c:pt idx="31305">
                  <c:v>90000</c:v>
                </c:pt>
                <c:pt idx="31306">
                  <c:v>405000</c:v>
                </c:pt>
                <c:pt idx="31307">
                  <c:v>135000</c:v>
                </c:pt>
                <c:pt idx="31308">
                  <c:v>180000</c:v>
                </c:pt>
                <c:pt idx="31309">
                  <c:v>157500</c:v>
                </c:pt>
                <c:pt idx="31310">
                  <c:v>153900</c:v>
                </c:pt>
                <c:pt idx="31311">
                  <c:v>337500</c:v>
                </c:pt>
                <c:pt idx="31312">
                  <c:v>157500</c:v>
                </c:pt>
                <c:pt idx="31313">
                  <c:v>45000</c:v>
                </c:pt>
                <c:pt idx="31314">
                  <c:v>112500</c:v>
                </c:pt>
                <c:pt idx="31315">
                  <c:v>211500</c:v>
                </c:pt>
                <c:pt idx="31316">
                  <c:v>157500</c:v>
                </c:pt>
                <c:pt idx="31317">
                  <c:v>67500</c:v>
                </c:pt>
                <c:pt idx="31318">
                  <c:v>315000</c:v>
                </c:pt>
                <c:pt idx="31319">
                  <c:v>135000</c:v>
                </c:pt>
                <c:pt idx="31320">
                  <c:v>202500</c:v>
                </c:pt>
                <c:pt idx="31321">
                  <c:v>135000</c:v>
                </c:pt>
                <c:pt idx="31322">
                  <c:v>391500</c:v>
                </c:pt>
                <c:pt idx="31323">
                  <c:v>157500</c:v>
                </c:pt>
                <c:pt idx="31324">
                  <c:v>202500</c:v>
                </c:pt>
                <c:pt idx="31325">
                  <c:v>306000</c:v>
                </c:pt>
                <c:pt idx="31326">
                  <c:v>157500</c:v>
                </c:pt>
                <c:pt idx="31327">
                  <c:v>202500</c:v>
                </c:pt>
                <c:pt idx="31328">
                  <c:v>180000</c:v>
                </c:pt>
                <c:pt idx="31329">
                  <c:v>67500</c:v>
                </c:pt>
                <c:pt idx="31330">
                  <c:v>225000</c:v>
                </c:pt>
                <c:pt idx="31331">
                  <c:v>247500</c:v>
                </c:pt>
                <c:pt idx="31332">
                  <c:v>90000</c:v>
                </c:pt>
                <c:pt idx="31333">
                  <c:v>135000</c:v>
                </c:pt>
                <c:pt idx="31334">
                  <c:v>81000</c:v>
                </c:pt>
                <c:pt idx="31335">
                  <c:v>135000</c:v>
                </c:pt>
                <c:pt idx="31336">
                  <c:v>112500</c:v>
                </c:pt>
                <c:pt idx="31337">
                  <c:v>112500</c:v>
                </c:pt>
                <c:pt idx="31338">
                  <c:v>90000</c:v>
                </c:pt>
                <c:pt idx="31339">
                  <c:v>270000</c:v>
                </c:pt>
                <c:pt idx="31340">
                  <c:v>382500</c:v>
                </c:pt>
                <c:pt idx="31341">
                  <c:v>144000</c:v>
                </c:pt>
                <c:pt idx="31342">
                  <c:v>135000</c:v>
                </c:pt>
                <c:pt idx="31343">
                  <c:v>292500</c:v>
                </c:pt>
                <c:pt idx="31344">
                  <c:v>225000</c:v>
                </c:pt>
                <c:pt idx="31345">
                  <c:v>180000</c:v>
                </c:pt>
                <c:pt idx="31346">
                  <c:v>135000</c:v>
                </c:pt>
                <c:pt idx="31347">
                  <c:v>81000</c:v>
                </c:pt>
                <c:pt idx="31348">
                  <c:v>315000</c:v>
                </c:pt>
                <c:pt idx="31349">
                  <c:v>90000</c:v>
                </c:pt>
                <c:pt idx="31350">
                  <c:v>180000</c:v>
                </c:pt>
                <c:pt idx="31351">
                  <c:v>157500</c:v>
                </c:pt>
                <c:pt idx="31352">
                  <c:v>56250</c:v>
                </c:pt>
                <c:pt idx="31353">
                  <c:v>135000</c:v>
                </c:pt>
                <c:pt idx="31354">
                  <c:v>225000</c:v>
                </c:pt>
                <c:pt idx="31355">
                  <c:v>135000</c:v>
                </c:pt>
                <c:pt idx="31356">
                  <c:v>112500</c:v>
                </c:pt>
                <c:pt idx="31357">
                  <c:v>72000</c:v>
                </c:pt>
                <c:pt idx="31358">
                  <c:v>202500</c:v>
                </c:pt>
                <c:pt idx="31359">
                  <c:v>180000</c:v>
                </c:pt>
                <c:pt idx="31360">
                  <c:v>67500</c:v>
                </c:pt>
                <c:pt idx="31361">
                  <c:v>112500</c:v>
                </c:pt>
                <c:pt idx="31362">
                  <c:v>157500</c:v>
                </c:pt>
                <c:pt idx="31363">
                  <c:v>193500</c:v>
                </c:pt>
                <c:pt idx="31364">
                  <c:v>180000</c:v>
                </c:pt>
                <c:pt idx="31365">
                  <c:v>292500</c:v>
                </c:pt>
                <c:pt idx="31366">
                  <c:v>135000</c:v>
                </c:pt>
                <c:pt idx="31367">
                  <c:v>162000</c:v>
                </c:pt>
                <c:pt idx="31368">
                  <c:v>112500</c:v>
                </c:pt>
                <c:pt idx="31369">
                  <c:v>135000</c:v>
                </c:pt>
                <c:pt idx="31370">
                  <c:v>157500</c:v>
                </c:pt>
                <c:pt idx="31371">
                  <c:v>121500</c:v>
                </c:pt>
                <c:pt idx="31372">
                  <c:v>67500</c:v>
                </c:pt>
                <c:pt idx="31373">
                  <c:v>81000</c:v>
                </c:pt>
                <c:pt idx="31374">
                  <c:v>112500</c:v>
                </c:pt>
                <c:pt idx="31375">
                  <c:v>135000</c:v>
                </c:pt>
                <c:pt idx="31376">
                  <c:v>139500</c:v>
                </c:pt>
                <c:pt idx="31377">
                  <c:v>135000</c:v>
                </c:pt>
                <c:pt idx="31378">
                  <c:v>126000</c:v>
                </c:pt>
                <c:pt idx="31379">
                  <c:v>135000</c:v>
                </c:pt>
                <c:pt idx="31380">
                  <c:v>270000</c:v>
                </c:pt>
                <c:pt idx="31381">
                  <c:v>225000</c:v>
                </c:pt>
                <c:pt idx="31382">
                  <c:v>112500</c:v>
                </c:pt>
                <c:pt idx="31383">
                  <c:v>184500</c:v>
                </c:pt>
                <c:pt idx="31384">
                  <c:v>103500</c:v>
                </c:pt>
                <c:pt idx="31385">
                  <c:v>112500</c:v>
                </c:pt>
                <c:pt idx="31386">
                  <c:v>270000</c:v>
                </c:pt>
                <c:pt idx="31387">
                  <c:v>225000</c:v>
                </c:pt>
                <c:pt idx="31388">
                  <c:v>157500</c:v>
                </c:pt>
                <c:pt idx="31389">
                  <c:v>90000</c:v>
                </c:pt>
                <c:pt idx="31390">
                  <c:v>135000</c:v>
                </c:pt>
                <c:pt idx="31391">
                  <c:v>112500</c:v>
                </c:pt>
                <c:pt idx="31392">
                  <c:v>121500</c:v>
                </c:pt>
                <c:pt idx="31393">
                  <c:v>247500</c:v>
                </c:pt>
                <c:pt idx="31394">
                  <c:v>90000</c:v>
                </c:pt>
                <c:pt idx="31395">
                  <c:v>135000</c:v>
                </c:pt>
                <c:pt idx="31396">
                  <c:v>72000</c:v>
                </c:pt>
                <c:pt idx="31397">
                  <c:v>121500</c:v>
                </c:pt>
                <c:pt idx="31398">
                  <c:v>157500</c:v>
                </c:pt>
                <c:pt idx="31399">
                  <c:v>135000</c:v>
                </c:pt>
                <c:pt idx="31400">
                  <c:v>76500</c:v>
                </c:pt>
                <c:pt idx="31401">
                  <c:v>90000</c:v>
                </c:pt>
                <c:pt idx="31402">
                  <c:v>99000</c:v>
                </c:pt>
                <c:pt idx="31403">
                  <c:v>202500</c:v>
                </c:pt>
                <c:pt idx="31404">
                  <c:v>207000</c:v>
                </c:pt>
                <c:pt idx="31405">
                  <c:v>180000</c:v>
                </c:pt>
                <c:pt idx="31406">
                  <c:v>112500</c:v>
                </c:pt>
                <c:pt idx="31407">
                  <c:v>90000</c:v>
                </c:pt>
                <c:pt idx="31408">
                  <c:v>112500</c:v>
                </c:pt>
                <c:pt idx="31409">
                  <c:v>117000</c:v>
                </c:pt>
                <c:pt idx="31410">
                  <c:v>90000</c:v>
                </c:pt>
                <c:pt idx="31411">
                  <c:v>225000</c:v>
                </c:pt>
                <c:pt idx="31412">
                  <c:v>126000</c:v>
                </c:pt>
                <c:pt idx="31413">
                  <c:v>90000</c:v>
                </c:pt>
                <c:pt idx="31414">
                  <c:v>135000</c:v>
                </c:pt>
                <c:pt idx="31415">
                  <c:v>630000</c:v>
                </c:pt>
                <c:pt idx="31416">
                  <c:v>67500</c:v>
                </c:pt>
                <c:pt idx="31417">
                  <c:v>112500</c:v>
                </c:pt>
                <c:pt idx="31418">
                  <c:v>135000</c:v>
                </c:pt>
                <c:pt idx="31419">
                  <c:v>270000</c:v>
                </c:pt>
                <c:pt idx="31420">
                  <c:v>135000</c:v>
                </c:pt>
                <c:pt idx="31421">
                  <c:v>180000</c:v>
                </c:pt>
                <c:pt idx="31422">
                  <c:v>180000</c:v>
                </c:pt>
                <c:pt idx="31423">
                  <c:v>301500</c:v>
                </c:pt>
                <c:pt idx="31424">
                  <c:v>157500</c:v>
                </c:pt>
                <c:pt idx="31425">
                  <c:v>54000</c:v>
                </c:pt>
                <c:pt idx="31426">
                  <c:v>315000</c:v>
                </c:pt>
                <c:pt idx="31427">
                  <c:v>202500</c:v>
                </c:pt>
                <c:pt idx="31428">
                  <c:v>45000</c:v>
                </c:pt>
                <c:pt idx="31429">
                  <c:v>103500</c:v>
                </c:pt>
                <c:pt idx="31430">
                  <c:v>135000</c:v>
                </c:pt>
                <c:pt idx="31431">
                  <c:v>157500</c:v>
                </c:pt>
                <c:pt idx="31432">
                  <c:v>292500</c:v>
                </c:pt>
                <c:pt idx="31433">
                  <c:v>225000</c:v>
                </c:pt>
                <c:pt idx="31434">
                  <c:v>247500</c:v>
                </c:pt>
                <c:pt idx="31435">
                  <c:v>112500</c:v>
                </c:pt>
                <c:pt idx="31436">
                  <c:v>135000</c:v>
                </c:pt>
                <c:pt idx="31437">
                  <c:v>270000</c:v>
                </c:pt>
                <c:pt idx="31438">
                  <c:v>135000</c:v>
                </c:pt>
                <c:pt idx="31439">
                  <c:v>81000</c:v>
                </c:pt>
                <c:pt idx="31440">
                  <c:v>103500</c:v>
                </c:pt>
                <c:pt idx="31441">
                  <c:v>270000</c:v>
                </c:pt>
                <c:pt idx="31442">
                  <c:v>121500</c:v>
                </c:pt>
                <c:pt idx="31443">
                  <c:v>135000</c:v>
                </c:pt>
                <c:pt idx="31444">
                  <c:v>112500</c:v>
                </c:pt>
                <c:pt idx="31445">
                  <c:v>405000</c:v>
                </c:pt>
                <c:pt idx="31446">
                  <c:v>180000</c:v>
                </c:pt>
                <c:pt idx="31447">
                  <c:v>126000</c:v>
                </c:pt>
                <c:pt idx="31448">
                  <c:v>85500</c:v>
                </c:pt>
                <c:pt idx="31449">
                  <c:v>99000</c:v>
                </c:pt>
                <c:pt idx="31450">
                  <c:v>202500</c:v>
                </c:pt>
                <c:pt idx="31451">
                  <c:v>112500</c:v>
                </c:pt>
                <c:pt idx="31452">
                  <c:v>270000</c:v>
                </c:pt>
                <c:pt idx="31453">
                  <c:v>135000</c:v>
                </c:pt>
                <c:pt idx="31454">
                  <c:v>121500</c:v>
                </c:pt>
                <c:pt idx="31455">
                  <c:v>126000</c:v>
                </c:pt>
                <c:pt idx="31456">
                  <c:v>67500</c:v>
                </c:pt>
                <c:pt idx="31457">
                  <c:v>54000</c:v>
                </c:pt>
                <c:pt idx="31458">
                  <c:v>180000</c:v>
                </c:pt>
                <c:pt idx="31459">
                  <c:v>67500</c:v>
                </c:pt>
                <c:pt idx="31460">
                  <c:v>270000</c:v>
                </c:pt>
                <c:pt idx="31461">
                  <c:v>201361.5</c:v>
                </c:pt>
                <c:pt idx="31462">
                  <c:v>225000</c:v>
                </c:pt>
                <c:pt idx="31463">
                  <c:v>108000</c:v>
                </c:pt>
                <c:pt idx="31464">
                  <c:v>202500</c:v>
                </c:pt>
                <c:pt idx="31465">
                  <c:v>180000</c:v>
                </c:pt>
                <c:pt idx="31466">
                  <c:v>225000</c:v>
                </c:pt>
                <c:pt idx="31467">
                  <c:v>67500</c:v>
                </c:pt>
                <c:pt idx="31468">
                  <c:v>162000</c:v>
                </c:pt>
                <c:pt idx="31469">
                  <c:v>81000</c:v>
                </c:pt>
                <c:pt idx="31470">
                  <c:v>117000</c:v>
                </c:pt>
                <c:pt idx="31471">
                  <c:v>90000</c:v>
                </c:pt>
                <c:pt idx="31472">
                  <c:v>112500</c:v>
                </c:pt>
                <c:pt idx="31473">
                  <c:v>67500</c:v>
                </c:pt>
                <c:pt idx="31474">
                  <c:v>81000</c:v>
                </c:pt>
                <c:pt idx="31475">
                  <c:v>45000</c:v>
                </c:pt>
                <c:pt idx="31476">
                  <c:v>69750</c:v>
                </c:pt>
                <c:pt idx="31477">
                  <c:v>166500</c:v>
                </c:pt>
                <c:pt idx="31478">
                  <c:v>157500</c:v>
                </c:pt>
                <c:pt idx="31479">
                  <c:v>90000</c:v>
                </c:pt>
                <c:pt idx="31480">
                  <c:v>180000</c:v>
                </c:pt>
                <c:pt idx="31481">
                  <c:v>157500</c:v>
                </c:pt>
                <c:pt idx="31482">
                  <c:v>180000</c:v>
                </c:pt>
                <c:pt idx="31483">
                  <c:v>157500</c:v>
                </c:pt>
                <c:pt idx="31484">
                  <c:v>315000</c:v>
                </c:pt>
                <c:pt idx="31485">
                  <c:v>67500</c:v>
                </c:pt>
                <c:pt idx="31486">
                  <c:v>112500</c:v>
                </c:pt>
                <c:pt idx="31487">
                  <c:v>189000</c:v>
                </c:pt>
                <c:pt idx="31488">
                  <c:v>225000</c:v>
                </c:pt>
                <c:pt idx="31489">
                  <c:v>99000</c:v>
                </c:pt>
                <c:pt idx="31490">
                  <c:v>157500</c:v>
                </c:pt>
                <c:pt idx="31491">
                  <c:v>45000</c:v>
                </c:pt>
                <c:pt idx="31492">
                  <c:v>135000</c:v>
                </c:pt>
                <c:pt idx="31493">
                  <c:v>112500</c:v>
                </c:pt>
                <c:pt idx="31494">
                  <c:v>157500</c:v>
                </c:pt>
                <c:pt idx="31495">
                  <c:v>202500</c:v>
                </c:pt>
                <c:pt idx="31496">
                  <c:v>112500</c:v>
                </c:pt>
                <c:pt idx="31497">
                  <c:v>126000</c:v>
                </c:pt>
                <c:pt idx="31498">
                  <c:v>67500</c:v>
                </c:pt>
                <c:pt idx="31499">
                  <c:v>90000</c:v>
                </c:pt>
                <c:pt idx="31500">
                  <c:v>135000</c:v>
                </c:pt>
                <c:pt idx="31501">
                  <c:v>382500</c:v>
                </c:pt>
                <c:pt idx="31502">
                  <c:v>675000</c:v>
                </c:pt>
                <c:pt idx="31503">
                  <c:v>247500</c:v>
                </c:pt>
                <c:pt idx="31504">
                  <c:v>112500</c:v>
                </c:pt>
                <c:pt idx="31505">
                  <c:v>157500</c:v>
                </c:pt>
                <c:pt idx="31506">
                  <c:v>209250</c:v>
                </c:pt>
                <c:pt idx="31507">
                  <c:v>360000</c:v>
                </c:pt>
                <c:pt idx="31508">
                  <c:v>193500</c:v>
                </c:pt>
                <c:pt idx="31509">
                  <c:v>112500</c:v>
                </c:pt>
                <c:pt idx="31510">
                  <c:v>180000</c:v>
                </c:pt>
                <c:pt idx="31511">
                  <c:v>135000</c:v>
                </c:pt>
                <c:pt idx="31512">
                  <c:v>45000</c:v>
                </c:pt>
                <c:pt idx="31513">
                  <c:v>135000</c:v>
                </c:pt>
                <c:pt idx="31514">
                  <c:v>112500</c:v>
                </c:pt>
                <c:pt idx="31515">
                  <c:v>108000</c:v>
                </c:pt>
                <c:pt idx="31516">
                  <c:v>184500</c:v>
                </c:pt>
                <c:pt idx="31517">
                  <c:v>90000</c:v>
                </c:pt>
                <c:pt idx="31518">
                  <c:v>67500</c:v>
                </c:pt>
                <c:pt idx="31519">
                  <c:v>360000</c:v>
                </c:pt>
                <c:pt idx="31520">
                  <c:v>247500</c:v>
                </c:pt>
                <c:pt idx="31521">
                  <c:v>112500</c:v>
                </c:pt>
                <c:pt idx="31522">
                  <c:v>135000</c:v>
                </c:pt>
                <c:pt idx="31523">
                  <c:v>180000</c:v>
                </c:pt>
                <c:pt idx="31524">
                  <c:v>90000</c:v>
                </c:pt>
                <c:pt idx="31525">
                  <c:v>135000</c:v>
                </c:pt>
                <c:pt idx="31526">
                  <c:v>247500</c:v>
                </c:pt>
                <c:pt idx="31527">
                  <c:v>135000</c:v>
                </c:pt>
                <c:pt idx="31528">
                  <c:v>225000</c:v>
                </c:pt>
                <c:pt idx="31529">
                  <c:v>270000</c:v>
                </c:pt>
                <c:pt idx="31530">
                  <c:v>112500</c:v>
                </c:pt>
                <c:pt idx="31531">
                  <c:v>157500</c:v>
                </c:pt>
                <c:pt idx="31532">
                  <c:v>180000</c:v>
                </c:pt>
                <c:pt idx="31533">
                  <c:v>252000</c:v>
                </c:pt>
                <c:pt idx="31534">
                  <c:v>240750</c:v>
                </c:pt>
                <c:pt idx="31535">
                  <c:v>261000</c:v>
                </c:pt>
                <c:pt idx="31536">
                  <c:v>112500</c:v>
                </c:pt>
                <c:pt idx="31537">
                  <c:v>202500</c:v>
                </c:pt>
                <c:pt idx="31538">
                  <c:v>94500</c:v>
                </c:pt>
                <c:pt idx="31539">
                  <c:v>184500</c:v>
                </c:pt>
                <c:pt idx="31540">
                  <c:v>180000</c:v>
                </c:pt>
                <c:pt idx="31541">
                  <c:v>135000</c:v>
                </c:pt>
                <c:pt idx="31542">
                  <c:v>135000</c:v>
                </c:pt>
                <c:pt idx="31543">
                  <c:v>135000</c:v>
                </c:pt>
                <c:pt idx="31544">
                  <c:v>180000</c:v>
                </c:pt>
                <c:pt idx="31545">
                  <c:v>166500</c:v>
                </c:pt>
                <c:pt idx="31546">
                  <c:v>225000</c:v>
                </c:pt>
                <c:pt idx="31547">
                  <c:v>225000</c:v>
                </c:pt>
                <c:pt idx="31548">
                  <c:v>103500</c:v>
                </c:pt>
                <c:pt idx="31549">
                  <c:v>157500</c:v>
                </c:pt>
                <c:pt idx="31550">
                  <c:v>315000</c:v>
                </c:pt>
                <c:pt idx="31551">
                  <c:v>288000</c:v>
                </c:pt>
                <c:pt idx="31552">
                  <c:v>405000</c:v>
                </c:pt>
                <c:pt idx="31553">
                  <c:v>59400</c:v>
                </c:pt>
                <c:pt idx="31554">
                  <c:v>202500</c:v>
                </c:pt>
                <c:pt idx="31555">
                  <c:v>157500</c:v>
                </c:pt>
                <c:pt idx="31556">
                  <c:v>202500</c:v>
                </c:pt>
                <c:pt idx="31557">
                  <c:v>135000</c:v>
                </c:pt>
                <c:pt idx="31558">
                  <c:v>58500</c:v>
                </c:pt>
                <c:pt idx="31559">
                  <c:v>135000</c:v>
                </c:pt>
                <c:pt idx="31560">
                  <c:v>225000</c:v>
                </c:pt>
                <c:pt idx="31561">
                  <c:v>157500</c:v>
                </c:pt>
                <c:pt idx="31562">
                  <c:v>270000</c:v>
                </c:pt>
                <c:pt idx="31563">
                  <c:v>450000</c:v>
                </c:pt>
                <c:pt idx="31564">
                  <c:v>157500</c:v>
                </c:pt>
                <c:pt idx="31565">
                  <c:v>202500</c:v>
                </c:pt>
                <c:pt idx="31566">
                  <c:v>202500</c:v>
                </c:pt>
                <c:pt idx="31567">
                  <c:v>202500</c:v>
                </c:pt>
                <c:pt idx="31568">
                  <c:v>180000</c:v>
                </c:pt>
                <c:pt idx="31569">
                  <c:v>135000</c:v>
                </c:pt>
                <c:pt idx="31570">
                  <c:v>126000</c:v>
                </c:pt>
                <c:pt idx="31571">
                  <c:v>360000</c:v>
                </c:pt>
                <c:pt idx="31572">
                  <c:v>166500</c:v>
                </c:pt>
                <c:pt idx="31573">
                  <c:v>292500</c:v>
                </c:pt>
                <c:pt idx="31574">
                  <c:v>94500</c:v>
                </c:pt>
                <c:pt idx="31575">
                  <c:v>121500</c:v>
                </c:pt>
                <c:pt idx="31576">
                  <c:v>112500</c:v>
                </c:pt>
                <c:pt idx="31577">
                  <c:v>126000</c:v>
                </c:pt>
                <c:pt idx="31578">
                  <c:v>103500</c:v>
                </c:pt>
                <c:pt idx="31579">
                  <c:v>126000</c:v>
                </c:pt>
                <c:pt idx="31580">
                  <c:v>112500</c:v>
                </c:pt>
                <c:pt idx="31581">
                  <c:v>90000</c:v>
                </c:pt>
                <c:pt idx="31582">
                  <c:v>180000</c:v>
                </c:pt>
                <c:pt idx="31583">
                  <c:v>405000</c:v>
                </c:pt>
                <c:pt idx="31584">
                  <c:v>270000</c:v>
                </c:pt>
                <c:pt idx="31585">
                  <c:v>135000</c:v>
                </c:pt>
                <c:pt idx="31586">
                  <c:v>247500</c:v>
                </c:pt>
                <c:pt idx="31587">
                  <c:v>135000</c:v>
                </c:pt>
                <c:pt idx="31588">
                  <c:v>265500</c:v>
                </c:pt>
                <c:pt idx="31589">
                  <c:v>67500</c:v>
                </c:pt>
                <c:pt idx="31590">
                  <c:v>225000</c:v>
                </c:pt>
                <c:pt idx="31591">
                  <c:v>225000</c:v>
                </c:pt>
                <c:pt idx="31592">
                  <c:v>225000</c:v>
                </c:pt>
                <c:pt idx="31593">
                  <c:v>76500</c:v>
                </c:pt>
                <c:pt idx="31594">
                  <c:v>153000</c:v>
                </c:pt>
                <c:pt idx="31595">
                  <c:v>202500</c:v>
                </c:pt>
                <c:pt idx="31596">
                  <c:v>157500</c:v>
                </c:pt>
                <c:pt idx="31597">
                  <c:v>292500</c:v>
                </c:pt>
                <c:pt idx="31598">
                  <c:v>112500</c:v>
                </c:pt>
                <c:pt idx="31599">
                  <c:v>225000</c:v>
                </c:pt>
                <c:pt idx="31600">
                  <c:v>180000</c:v>
                </c:pt>
                <c:pt idx="31601">
                  <c:v>135000</c:v>
                </c:pt>
                <c:pt idx="31602">
                  <c:v>180000</c:v>
                </c:pt>
                <c:pt idx="31603">
                  <c:v>135000</c:v>
                </c:pt>
                <c:pt idx="31604">
                  <c:v>135000</c:v>
                </c:pt>
                <c:pt idx="31605">
                  <c:v>135000</c:v>
                </c:pt>
                <c:pt idx="31606">
                  <c:v>369000</c:v>
                </c:pt>
                <c:pt idx="31607">
                  <c:v>135000</c:v>
                </c:pt>
                <c:pt idx="31608">
                  <c:v>135000</c:v>
                </c:pt>
                <c:pt idx="31609">
                  <c:v>180000</c:v>
                </c:pt>
                <c:pt idx="31610">
                  <c:v>225000</c:v>
                </c:pt>
                <c:pt idx="31611">
                  <c:v>135000</c:v>
                </c:pt>
                <c:pt idx="31612">
                  <c:v>157500</c:v>
                </c:pt>
                <c:pt idx="31613">
                  <c:v>157500</c:v>
                </c:pt>
                <c:pt idx="31614">
                  <c:v>202500</c:v>
                </c:pt>
                <c:pt idx="31615">
                  <c:v>99000</c:v>
                </c:pt>
                <c:pt idx="31616">
                  <c:v>216000</c:v>
                </c:pt>
                <c:pt idx="31617">
                  <c:v>157500</c:v>
                </c:pt>
                <c:pt idx="31618">
                  <c:v>108000</c:v>
                </c:pt>
                <c:pt idx="31619">
                  <c:v>108000</c:v>
                </c:pt>
                <c:pt idx="31620">
                  <c:v>135000</c:v>
                </c:pt>
                <c:pt idx="31621">
                  <c:v>81000</c:v>
                </c:pt>
                <c:pt idx="31622">
                  <c:v>180000</c:v>
                </c:pt>
                <c:pt idx="31623">
                  <c:v>225000</c:v>
                </c:pt>
                <c:pt idx="31624">
                  <c:v>157500</c:v>
                </c:pt>
                <c:pt idx="31625">
                  <c:v>157500</c:v>
                </c:pt>
                <c:pt idx="31626">
                  <c:v>157500</c:v>
                </c:pt>
                <c:pt idx="31627">
                  <c:v>90000</c:v>
                </c:pt>
                <c:pt idx="31628">
                  <c:v>103500</c:v>
                </c:pt>
                <c:pt idx="31629">
                  <c:v>112500</c:v>
                </c:pt>
                <c:pt idx="31630">
                  <c:v>121500</c:v>
                </c:pt>
                <c:pt idx="31631">
                  <c:v>90000</c:v>
                </c:pt>
                <c:pt idx="31632">
                  <c:v>157500</c:v>
                </c:pt>
                <c:pt idx="31633">
                  <c:v>135000</c:v>
                </c:pt>
                <c:pt idx="31634">
                  <c:v>427500</c:v>
                </c:pt>
                <c:pt idx="31635">
                  <c:v>157500</c:v>
                </c:pt>
                <c:pt idx="31636">
                  <c:v>63000</c:v>
                </c:pt>
                <c:pt idx="31637">
                  <c:v>112500</c:v>
                </c:pt>
                <c:pt idx="31638">
                  <c:v>157500</c:v>
                </c:pt>
                <c:pt idx="31639">
                  <c:v>90000</c:v>
                </c:pt>
                <c:pt idx="31640">
                  <c:v>202500</c:v>
                </c:pt>
                <c:pt idx="31641">
                  <c:v>63000</c:v>
                </c:pt>
                <c:pt idx="31642">
                  <c:v>135000</c:v>
                </c:pt>
                <c:pt idx="31643">
                  <c:v>144000</c:v>
                </c:pt>
                <c:pt idx="31644">
                  <c:v>40500</c:v>
                </c:pt>
                <c:pt idx="31645">
                  <c:v>202500</c:v>
                </c:pt>
                <c:pt idx="31646">
                  <c:v>90000</c:v>
                </c:pt>
                <c:pt idx="31647">
                  <c:v>225000</c:v>
                </c:pt>
                <c:pt idx="31648">
                  <c:v>90000</c:v>
                </c:pt>
                <c:pt idx="31649">
                  <c:v>67500</c:v>
                </c:pt>
                <c:pt idx="31650">
                  <c:v>405000</c:v>
                </c:pt>
                <c:pt idx="31651">
                  <c:v>135000</c:v>
                </c:pt>
                <c:pt idx="31652">
                  <c:v>103500</c:v>
                </c:pt>
                <c:pt idx="31653">
                  <c:v>112500</c:v>
                </c:pt>
                <c:pt idx="31654">
                  <c:v>112500</c:v>
                </c:pt>
                <c:pt idx="31655">
                  <c:v>76500</c:v>
                </c:pt>
                <c:pt idx="31656">
                  <c:v>112500</c:v>
                </c:pt>
                <c:pt idx="31657">
                  <c:v>135000</c:v>
                </c:pt>
                <c:pt idx="31658">
                  <c:v>247500</c:v>
                </c:pt>
                <c:pt idx="31659">
                  <c:v>112500</c:v>
                </c:pt>
                <c:pt idx="31660">
                  <c:v>337500</c:v>
                </c:pt>
                <c:pt idx="31661">
                  <c:v>225000</c:v>
                </c:pt>
                <c:pt idx="31662">
                  <c:v>90000</c:v>
                </c:pt>
                <c:pt idx="31663">
                  <c:v>180000</c:v>
                </c:pt>
                <c:pt idx="31664">
                  <c:v>252000</c:v>
                </c:pt>
                <c:pt idx="31665">
                  <c:v>135000</c:v>
                </c:pt>
                <c:pt idx="31666">
                  <c:v>135000</c:v>
                </c:pt>
                <c:pt idx="31667">
                  <c:v>135000</c:v>
                </c:pt>
                <c:pt idx="31668">
                  <c:v>90000</c:v>
                </c:pt>
                <c:pt idx="31669">
                  <c:v>225000</c:v>
                </c:pt>
                <c:pt idx="31670">
                  <c:v>180000</c:v>
                </c:pt>
                <c:pt idx="31671">
                  <c:v>112500</c:v>
                </c:pt>
                <c:pt idx="31672">
                  <c:v>162000</c:v>
                </c:pt>
                <c:pt idx="31673">
                  <c:v>112500</c:v>
                </c:pt>
                <c:pt idx="31674">
                  <c:v>112500</c:v>
                </c:pt>
                <c:pt idx="31675">
                  <c:v>148500</c:v>
                </c:pt>
                <c:pt idx="31676">
                  <c:v>135000</c:v>
                </c:pt>
                <c:pt idx="31677">
                  <c:v>360000</c:v>
                </c:pt>
                <c:pt idx="31678">
                  <c:v>292500</c:v>
                </c:pt>
                <c:pt idx="31679">
                  <c:v>382500</c:v>
                </c:pt>
                <c:pt idx="31680">
                  <c:v>247500</c:v>
                </c:pt>
                <c:pt idx="31681">
                  <c:v>180000</c:v>
                </c:pt>
                <c:pt idx="31682">
                  <c:v>225000</c:v>
                </c:pt>
                <c:pt idx="31683">
                  <c:v>315000</c:v>
                </c:pt>
                <c:pt idx="31684">
                  <c:v>202500</c:v>
                </c:pt>
                <c:pt idx="31685">
                  <c:v>225000</c:v>
                </c:pt>
                <c:pt idx="31686">
                  <c:v>675000</c:v>
                </c:pt>
                <c:pt idx="31687">
                  <c:v>135000</c:v>
                </c:pt>
                <c:pt idx="31688">
                  <c:v>135000</c:v>
                </c:pt>
                <c:pt idx="31689">
                  <c:v>270000</c:v>
                </c:pt>
                <c:pt idx="31690">
                  <c:v>81000</c:v>
                </c:pt>
                <c:pt idx="31691">
                  <c:v>225000</c:v>
                </c:pt>
                <c:pt idx="31692">
                  <c:v>301500</c:v>
                </c:pt>
                <c:pt idx="31693">
                  <c:v>225000</c:v>
                </c:pt>
                <c:pt idx="31694">
                  <c:v>81000</c:v>
                </c:pt>
                <c:pt idx="31695">
                  <c:v>360000</c:v>
                </c:pt>
                <c:pt idx="31696">
                  <c:v>180000</c:v>
                </c:pt>
                <c:pt idx="31697">
                  <c:v>99000</c:v>
                </c:pt>
                <c:pt idx="31698">
                  <c:v>135000</c:v>
                </c:pt>
                <c:pt idx="31699">
                  <c:v>270000</c:v>
                </c:pt>
                <c:pt idx="31700">
                  <c:v>202500</c:v>
                </c:pt>
                <c:pt idx="31701">
                  <c:v>180000</c:v>
                </c:pt>
                <c:pt idx="31702">
                  <c:v>225000</c:v>
                </c:pt>
                <c:pt idx="31703">
                  <c:v>135000</c:v>
                </c:pt>
                <c:pt idx="31704">
                  <c:v>157500</c:v>
                </c:pt>
                <c:pt idx="31705">
                  <c:v>247500</c:v>
                </c:pt>
                <c:pt idx="31706">
                  <c:v>180000</c:v>
                </c:pt>
                <c:pt idx="31707">
                  <c:v>67500</c:v>
                </c:pt>
                <c:pt idx="31708">
                  <c:v>225000</c:v>
                </c:pt>
                <c:pt idx="31709">
                  <c:v>81000</c:v>
                </c:pt>
                <c:pt idx="31710">
                  <c:v>135000</c:v>
                </c:pt>
                <c:pt idx="31711">
                  <c:v>180000</c:v>
                </c:pt>
                <c:pt idx="31712">
                  <c:v>180000</c:v>
                </c:pt>
                <c:pt idx="31713">
                  <c:v>112500</c:v>
                </c:pt>
                <c:pt idx="31714">
                  <c:v>180000</c:v>
                </c:pt>
                <c:pt idx="31715">
                  <c:v>180000</c:v>
                </c:pt>
                <c:pt idx="31716">
                  <c:v>270000</c:v>
                </c:pt>
                <c:pt idx="31717">
                  <c:v>103500</c:v>
                </c:pt>
                <c:pt idx="31718">
                  <c:v>247500</c:v>
                </c:pt>
                <c:pt idx="31719">
                  <c:v>135000</c:v>
                </c:pt>
                <c:pt idx="31720">
                  <c:v>225000</c:v>
                </c:pt>
                <c:pt idx="31721">
                  <c:v>135000</c:v>
                </c:pt>
                <c:pt idx="31722">
                  <c:v>202500</c:v>
                </c:pt>
                <c:pt idx="31723">
                  <c:v>54000</c:v>
                </c:pt>
                <c:pt idx="31724">
                  <c:v>90000</c:v>
                </c:pt>
                <c:pt idx="31725">
                  <c:v>135000</c:v>
                </c:pt>
                <c:pt idx="31726">
                  <c:v>90000</c:v>
                </c:pt>
                <c:pt idx="31727">
                  <c:v>112500</c:v>
                </c:pt>
                <c:pt idx="31728">
                  <c:v>193500</c:v>
                </c:pt>
                <c:pt idx="31729">
                  <c:v>202500</c:v>
                </c:pt>
                <c:pt idx="31730">
                  <c:v>67500</c:v>
                </c:pt>
                <c:pt idx="31731">
                  <c:v>117000</c:v>
                </c:pt>
                <c:pt idx="31732">
                  <c:v>225000</c:v>
                </c:pt>
                <c:pt idx="31733">
                  <c:v>90000</c:v>
                </c:pt>
                <c:pt idx="31734">
                  <c:v>202500</c:v>
                </c:pt>
                <c:pt idx="31735">
                  <c:v>99000</c:v>
                </c:pt>
                <c:pt idx="31736">
                  <c:v>180000</c:v>
                </c:pt>
                <c:pt idx="31737">
                  <c:v>162000</c:v>
                </c:pt>
                <c:pt idx="31738">
                  <c:v>135000</c:v>
                </c:pt>
                <c:pt idx="31739">
                  <c:v>90000</c:v>
                </c:pt>
                <c:pt idx="31740">
                  <c:v>135000</c:v>
                </c:pt>
                <c:pt idx="31741">
                  <c:v>157500</c:v>
                </c:pt>
                <c:pt idx="31742">
                  <c:v>67500</c:v>
                </c:pt>
                <c:pt idx="31743">
                  <c:v>112500</c:v>
                </c:pt>
                <c:pt idx="31744">
                  <c:v>225000</c:v>
                </c:pt>
                <c:pt idx="31745">
                  <c:v>247500</c:v>
                </c:pt>
                <c:pt idx="31746">
                  <c:v>63000</c:v>
                </c:pt>
                <c:pt idx="31747">
                  <c:v>112500</c:v>
                </c:pt>
                <c:pt idx="31748">
                  <c:v>112500</c:v>
                </c:pt>
                <c:pt idx="31749">
                  <c:v>126000</c:v>
                </c:pt>
                <c:pt idx="31750">
                  <c:v>135000</c:v>
                </c:pt>
                <c:pt idx="31751">
                  <c:v>180000</c:v>
                </c:pt>
                <c:pt idx="31752">
                  <c:v>270000</c:v>
                </c:pt>
                <c:pt idx="31753">
                  <c:v>217350</c:v>
                </c:pt>
                <c:pt idx="31754">
                  <c:v>135000</c:v>
                </c:pt>
                <c:pt idx="31755">
                  <c:v>189000</c:v>
                </c:pt>
                <c:pt idx="31756">
                  <c:v>405000</c:v>
                </c:pt>
                <c:pt idx="31757">
                  <c:v>90000</c:v>
                </c:pt>
                <c:pt idx="31758">
                  <c:v>148500</c:v>
                </c:pt>
                <c:pt idx="31759">
                  <c:v>112500</c:v>
                </c:pt>
                <c:pt idx="31760">
                  <c:v>225000</c:v>
                </c:pt>
                <c:pt idx="31761">
                  <c:v>112500</c:v>
                </c:pt>
                <c:pt idx="31762">
                  <c:v>180000</c:v>
                </c:pt>
                <c:pt idx="31763">
                  <c:v>112500</c:v>
                </c:pt>
                <c:pt idx="31764">
                  <c:v>560250</c:v>
                </c:pt>
                <c:pt idx="31765">
                  <c:v>202500</c:v>
                </c:pt>
                <c:pt idx="31766">
                  <c:v>202500</c:v>
                </c:pt>
                <c:pt idx="31767">
                  <c:v>157500</c:v>
                </c:pt>
                <c:pt idx="31768">
                  <c:v>112500</c:v>
                </c:pt>
                <c:pt idx="31769">
                  <c:v>90000</c:v>
                </c:pt>
                <c:pt idx="31770">
                  <c:v>180000</c:v>
                </c:pt>
                <c:pt idx="31771">
                  <c:v>391500</c:v>
                </c:pt>
                <c:pt idx="31772">
                  <c:v>202500</c:v>
                </c:pt>
                <c:pt idx="31773">
                  <c:v>270000</c:v>
                </c:pt>
                <c:pt idx="31774">
                  <c:v>87750</c:v>
                </c:pt>
                <c:pt idx="31775">
                  <c:v>90000</c:v>
                </c:pt>
                <c:pt idx="31776">
                  <c:v>90000</c:v>
                </c:pt>
                <c:pt idx="31777">
                  <c:v>180000</c:v>
                </c:pt>
                <c:pt idx="31778">
                  <c:v>337500</c:v>
                </c:pt>
                <c:pt idx="31779">
                  <c:v>157500</c:v>
                </c:pt>
                <c:pt idx="31780">
                  <c:v>540000</c:v>
                </c:pt>
                <c:pt idx="31781">
                  <c:v>261000</c:v>
                </c:pt>
                <c:pt idx="31782">
                  <c:v>112500</c:v>
                </c:pt>
                <c:pt idx="31783">
                  <c:v>247500</c:v>
                </c:pt>
                <c:pt idx="31784">
                  <c:v>135000</c:v>
                </c:pt>
                <c:pt idx="31785">
                  <c:v>112500</c:v>
                </c:pt>
                <c:pt idx="31786">
                  <c:v>108000</c:v>
                </c:pt>
                <c:pt idx="31787">
                  <c:v>126261</c:v>
                </c:pt>
                <c:pt idx="31788">
                  <c:v>180000</c:v>
                </c:pt>
                <c:pt idx="31789">
                  <c:v>180000</c:v>
                </c:pt>
                <c:pt idx="31790">
                  <c:v>135000</c:v>
                </c:pt>
                <c:pt idx="31791">
                  <c:v>49500</c:v>
                </c:pt>
                <c:pt idx="31792">
                  <c:v>225000</c:v>
                </c:pt>
                <c:pt idx="31793">
                  <c:v>180000</c:v>
                </c:pt>
                <c:pt idx="31794">
                  <c:v>202500</c:v>
                </c:pt>
                <c:pt idx="31795">
                  <c:v>180000</c:v>
                </c:pt>
                <c:pt idx="31796">
                  <c:v>90000</c:v>
                </c:pt>
                <c:pt idx="31797">
                  <c:v>225000</c:v>
                </c:pt>
                <c:pt idx="31798">
                  <c:v>94500</c:v>
                </c:pt>
                <c:pt idx="31799">
                  <c:v>342000</c:v>
                </c:pt>
                <c:pt idx="31800">
                  <c:v>139500</c:v>
                </c:pt>
                <c:pt idx="31801">
                  <c:v>67500</c:v>
                </c:pt>
                <c:pt idx="31802">
                  <c:v>202500</c:v>
                </c:pt>
                <c:pt idx="31803">
                  <c:v>58500</c:v>
                </c:pt>
                <c:pt idx="31804">
                  <c:v>157500</c:v>
                </c:pt>
                <c:pt idx="31805">
                  <c:v>225000</c:v>
                </c:pt>
                <c:pt idx="31806">
                  <c:v>112500</c:v>
                </c:pt>
                <c:pt idx="31807">
                  <c:v>112500</c:v>
                </c:pt>
                <c:pt idx="31808">
                  <c:v>180000</c:v>
                </c:pt>
                <c:pt idx="31809">
                  <c:v>81000</c:v>
                </c:pt>
                <c:pt idx="31810">
                  <c:v>252000</c:v>
                </c:pt>
                <c:pt idx="31811">
                  <c:v>81000</c:v>
                </c:pt>
                <c:pt idx="31812">
                  <c:v>157500</c:v>
                </c:pt>
                <c:pt idx="31813">
                  <c:v>135000</c:v>
                </c:pt>
                <c:pt idx="31814">
                  <c:v>211500</c:v>
                </c:pt>
                <c:pt idx="31815">
                  <c:v>157500</c:v>
                </c:pt>
                <c:pt idx="31816">
                  <c:v>180000</c:v>
                </c:pt>
                <c:pt idx="31817">
                  <c:v>121500</c:v>
                </c:pt>
                <c:pt idx="31818">
                  <c:v>112500</c:v>
                </c:pt>
                <c:pt idx="31819">
                  <c:v>202500</c:v>
                </c:pt>
                <c:pt idx="31820">
                  <c:v>157500</c:v>
                </c:pt>
                <c:pt idx="31821">
                  <c:v>67500</c:v>
                </c:pt>
                <c:pt idx="31822">
                  <c:v>157500</c:v>
                </c:pt>
                <c:pt idx="31823">
                  <c:v>202500</c:v>
                </c:pt>
                <c:pt idx="31824">
                  <c:v>81000</c:v>
                </c:pt>
                <c:pt idx="31825">
                  <c:v>135000</c:v>
                </c:pt>
                <c:pt idx="31826">
                  <c:v>225000</c:v>
                </c:pt>
                <c:pt idx="31827">
                  <c:v>211500</c:v>
                </c:pt>
                <c:pt idx="31828">
                  <c:v>130500</c:v>
                </c:pt>
                <c:pt idx="31829">
                  <c:v>171000</c:v>
                </c:pt>
                <c:pt idx="31830">
                  <c:v>81000</c:v>
                </c:pt>
                <c:pt idx="31831">
                  <c:v>135000</c:v>
                </c:pt>
                <c:pt idx="31832">
                  <c:v>90000</c:v>
                </c:pt>
                <c:pt idx="31833">
                  <c:v>225000</c:v>
                </c:pt>
                <c:pt idx="31834">
                  <c:v>90000</c:v>
                </c:pt>
                <c:pt idx="31835">
                  <c:v>157500</c:v>
                </c:pt>
                <c:pt idx="31836">
                  <c:v>225000</c:v>
                </c:pt>
                <c:pt idx="31837">
                  <c:v>135000</c:v>
                </c:pt>
                <c:pt idx="31838">
                  <c:v>225000</c:v>
                </c:pt>
                <c:pt idx="31839">
                  <c:v>112500</c:v>
                </c:pt>
                <c:pt idx="31840">
                  <c:v>175500</c:v>
                </c:pt>
                <c:pt idx="31841">
                  <c:v>157500</c:v>
                </c:pt>
                <c:pt idx="31842">
                  <c:v>180000</c:v>
                </c:pt>
                <c:pt idx="31843">
                  <c:v>225000</c:v>
                </c:pt>
                <c:pt idx="31844">
                  <c:v>108000</c:v>
                </c:pt>
                <c:pt idx="31845">
                  <c:v>135000</c:v>
                </c:pt>
                <c:pt idx="31846">
                  <c:v>225000</c:v>
                </c:pt>
                <c:pt idx="31847">
                  <c:v>157500</c:v>
                </c:pt>
                <c:pt idx="31848">
                  <c:v>157500</c:v>
                </c:pt>
                <c:pt idx="31849">
                  <c:v>54000</c:v>
                </c:pt>
                <c:pt idx="31850">
                  <c:v>112500</c:v>
                </c:pt>
                <c:pt idx="31851">
                  <c:v>112500</c:v>
                </c:pt>
                <c:pt idx="31852">
                  <c:v>121500</c:v>
                </c:pt>
                <c:pt idx="31853">
                  <c:v>81000</c:v>
                </c:pt>
                <c:pt idx="31854">
                  <c:v>103500</c:v>
                </c:pt>
                <c:pt idx="31855">
                  <c:v>180000</c:v>
                </c:pt>
                <c:pt idx="31856">
                  <c:v>112500</c:v>
                </c:pt>
                <c:pt idx="31857">
                  <c:v>121500</c:v>
                </c:pt>
                <c:pt idx="31858">
                  <c:v>148500</c:v>
                </c:pt>
                <c:pt idx="31859">
                  <c:v>225000</c:v>
                </c:pt>
                <c:pt idx="31860">
                  <c:v>112500</c:v>
                </c:pt>
                <c:pt idx="31861">
                  <c:v>94500</c:v>
                </c:pt>
                <c:pt idx="31862">
                  <c:v>225000</c:v>
                </c:pt>
                <c:pt idx="31863">
                  <c:v>112500</c:v>
                </c:pt>
                <c:pt idx="31864">
                  <c:v>135000</c:v>
                </c:pt>
                <c:pt idx="31865">
                  <c:v>225000</c:v>
                </c:pt>
                <c:pt idx="31866">
                  <c:v>90000</c:v>
                </c:pt>
                <c:pt idx="31867">
                  <c:v>103500</c:v>
                </c:pt>
                <c:pt idx="31868">
                  <c:v>112500</c:v>
                </c:pt>
                <c:pt idx="31869">
                  <c:v>130500</c:v>
                </c:pt>
                <c:pt idx="31870">
                  <c:v>220500</c:v>
                </c:pt>
                <c:pt idx="31871">
                  <c:v>72000</c:v>
                </c:pt>
                <c:pt idx="31872">
                  <c:v>90000</c:v>
                </c:pt>
                <c:pt idx="31873">
                  <c:v>256500</c:v>
                </c:pt>
                <c:pt idx="31874">
                  <c:v>135000</c:v>
                </c:pt>
                <c:pt idx="31875">
                  <c:v>135000</c:v>
                </c:pt>
                <c:pt idx="31876">
                  <c:v>135000</c:v>
                </c:pt>
                <c:pt idx="31877">
                  <c:v>270000</c:v>
                </c:pt>
                <c:pt idx="31878">
                  <c:v>67500</c:v>
                </c:pt>
                <c:pt idx="31879">
                  <c:v>99000</c:v>
                </c:pt>
                <c:pt idx="31880">
                  <c:v>112500</c:v>
                </c:pt>
                <c:pt idx="31881">
                  <c:v>135000</c:v>
                </c:pt>
                <c:pt idx="31882">
                  <c:v>180000</c:v>
                </c:pt>
                <c:pt idx="31883">
                  <c:v>180000</c:v>
                </c:pt>
                <c:pt idx="31884">
                  <c:v>157500</c:v>
                </c:pt>
                <c:pt idx="31885">
                  <c:v>180000</c:v>
                </c:pt>
                <c:pt idx="31886">
                  <c:v>270000</c:v>
                </c:pt>
                <c:pt idx="31887">
                  <c:v>225000</c:v>
                </c:pt>
                <c:pt idx="31888">
                  <c:v>81000</c:v>
                </c:pt>
                <c:pt idx="31889">
                  <c:v>126000</c:v>
                </c:pt>
                <c:pt idx="31890">
                  <c:v>67500</c:v>
                </c:pt>
                <c:pt idx="31891">
                  <c:v>247500</c:v>
                </c:pt>
                <c:pt idx="31892">
                  <c:v>292500</c:v>
                </c:pt>
                <c:pt idx="31893">
                  <c:v>180000</c:v>
                </c:pt>
                <c:pt idx="31894">
                  <c:v>112500</c:v>
                </c:pt>
                <c:pt idx="31895">
                  <c:v>382500</c:v>
                </c:pt>
                <c:pt idx="31896">
                  <c:v>135000</c:v>
                </c:pt>
                <c:pt idx="31897">
                  <c:v>135000</c:v>
                </c:pt>
                <c:pt idx="31898">
                  <c:v>99000</c:v>
                </c:pt>
                <c:pt idx="31899">
                  <c:v>135000</c:v>
                </c:pt>
                <c:pt idx="31900">
                  <c:v>90000</c:v>
                </c:pt>
                <c:pt idx="31901">
                  <c:v>180000</c:v>
                </c:pt>
                <c:pt idx="31902">
                  <c:v>90000</c:v>
                </c:pt>
                <c:pt idx="31903">
                  <c:v>135000</c:v>
                </c:pt>
                <c:pt idx="31904">
                  <c:v>135000</c:v>
                </c:pt>
                <c:pt idx="31905">
                  <c:v>90000</c:v>
                </c:pt>
                <c:pt idx="31906">
                  <c:v>108000</c:v>
                </c:pt>
                <c:pt idx="31907">
                  <c:v>112500</c:v>
                </c:pt>
                <c:pt idx="31908">
                  <c:v>171000</c:v>
                </c:pt>
                <c:pt idx="31909">
                  <c:v>135000</c:v>
                </c:pt>
                <c:pt idx="31910">
                  <c:v>180000</c:v>
                </c:pt>
                <c:pt idx="31911">
                  <c:v>135000</c:v>
                </c:pt>
                <c:pt idx="31912">
                  <c:v>225000</c:v>
                </c:pt>
                <c:pt idx="31913">
                  <c:v>198000</c:v>
                </c:pt>
                <c:pt idx="31914">
                  <c:v>247500</c:v>
                </c:pt>
                <c:pt idx="31915">
                  <c:v>90000</c:v>
                </c:pt>
                <c:pt idx="31916">
                  <c:v>243000</c:v>
                </c:pt>
                <c:pt idx="31917">
                  <c:v>135000</c:v>
                </c:pt>
                <c:pt idx="31918">
                  <c:v>180000</c:v>
                </c:pt>
                <c:pt idx="31919">
                  <c:v>135000</c:v>
                </c:pt>
                <c:pt idx="31920">
                  <c:v>180000</c:v>
                </c:pt>
                <c:pt idx="31921">
                  <c:v>49500</c:v>
                </c:pt>
                <c:pt idx="31922">
                  <c:v>67500</c:v>
                </c:pt>
                <c:pt idx="31923">
                  <c:v>81000</c:v>
                </c:pt>
                <c:pt idx="31924">
                  <c:v>144000</c:v>
                </c:pt>
                <c:pt idx="31925">
                  <c:v>180000</c:v>
                </c:pt>
                <c:pt idx="31926">
                  <c:v>157500</c:v>
                </c:pt>
                <c:pt idx="31927">
                  <c:v>270000</c:v>
                </c:pt>
                <c:pt idx="31928">
                  <c:v>135000</c:v>
                </c:pt>
                <c:pt idx="31929">
                  <c:v>202500</c:v>
                </c:pt>
                <c:pt idx="31930">
                  <c:v>180000</c:v>
                </c:pt>
                <c:pt idx="31931">
                  <c:v>157500</c:v>
                </c:pt>
                <c:pt idx="31932">
                  <c:v>153000</c:v>
                </c:pt>
                <c:pt idx="31933">
                  <c:v>180000</c:v>
                </c:pt>
                <c:pt idx="31934">
                  <c:v>202500</c:v>
                </c:pt>
                <c:pt idx="31935">
                  <c:v>157500</c:v>
                </c:pt>
                <c:pt idx="31936">
                  <c:v>135000</c:v>
                </c:pt>
                <c:pt idx="31937">
                  <c:v>157500</c:v>
                </c:pt>
                <c:pt idx="31938">
                  <c:v>112500</c:v>
                </c:pt>
                <c:pt idx="31939">
                  <c:v>247500</c:v>
                </c:pt>
                <c:pt idx="31940">
                  <c:v>81000</c:v>
                </c:pt>
                <c:pt idx="31941">
                  <c:v>225000</c:v>
                </c:pt>
                <c:pt idx="31942">
                  <c:v>117000</c:v>
                </c:pt>
                <c:pt idx="31943">
                  <c:v>99000</c:v>
                </c:pt>
                <c:pt idx="31944">
                  <c:v>157500</c:v>
                </c:pt>
                <c:pt idx="31945">
                  <c:v>225000</c:v>
                </c:pt>
                <c:pt idx="31946">
                  <c:v>225000</c:v>
                </c:pt>
                <c:pt idx="31947">
                  <c:v>90000</c:v>
                </c:pt>
                <c:pt idx="31948">
                  <c:v>166500</c:v>
                </c:pt>
                <c:pt idx="31949">
                  <c:v>135000</c:v>
                </c:pt>
                <c:pt idx="31950">
                  <c:v>90000</c:v>
                </c:pt>
                <c:pt idx="31951">
                  <c:v>180000</c:v>
                </c:pt>
                <c:pt idx="31952">
                  <c:v>157500</c:v>
                </c:pt>
                <c:pt idx="31953">
                  <c:v>67500</c:v>
                </c:pt>
                <c:pt idx="31954">
                  <c:v>225000</c:v>
                </c:pt>
                <c:pt idx="31955">
                  <c:v>225000</c:v>
                </c:pt>
                <c:pt idx="31956">
                  <c:v>81000</c:v>
                </c:pt>
                <c:pt idx="31957">
                  <c:v>189000</c:v>
                </c:pt>
                <c:pt idx="31958">
                  <c:v>112500</c:v>
                </c:pt>
                <c:pt idx="31959">
                  <c:v>112500</c:v>
                </c:pt>
                <c:pt idx="31960">
                  <c:v>270000</c:v>
                </c:pt>
                <c:pt idx="31961">
                  <c:v>90000</c:v>
                </c:pt>
                <c:pt idx="31962">
                  <c:v>90000</c:v>
                </c:pt>
                <c:pt idx="31963">
                  <c:v>90000</c:v>
                </c:pt>
                <c:pt idx="31964">
                  <c:v>225000</c:v>
                </c:pt>
                <c:pt idx="31965">
                  <c:v>54000</c:v>
                </c:pt>
                <c:pt idx="31966">
                  <c:v>90000</c:v>
                </c:pt>
                <c:pt idx="31967">
                  <c:v>121500</c:v>
                </c:pt>
                <c:pt idx="31968">
                  <c:v>112500</c:v>
                </c:pt>
                <c:pt idx="31969">
                  <c:v>112500</c:v>
                </c:pt>
                <c:pt idx="31970">
                  <c:v>67500</c:v>
                </c:pt>
                <c:pt idx="31971">
                  <c:v>135000</c:v>
                </c:pt>
                <c:pt idx="31972">
                  <c:v>202500</c:v>
                </c:pt>
                <c:pt idx="31973">
                  <c:v>135000</c:v>
                </c:pt>
                <c:pt idx="31974">
                  <c:v>135000</c:v>
                </c:pt>
                <c:pt idx="31975">
                  <c:v>157500</c:v>
                </c:pt>
                <c:pt idx="31976">
                  <c:v>58500</c:v>
                </c:pt>
                <c:pt idx="31977">
                  <c:v>76500</c:v>
                </c:pt>
                <c:pt idx="31978">
                  <c:v>270000</c:v>
                </c:pt>
                <c:pt idx="31979">
                  <c:v>81000</c:v>
                </c:pt>
                <c:pt idx="31980">
                  <c:v>180000</c:v>
                </c:pt>
                <c:pt idx="31981">
                  <c:v>90000</c:v>
                </c:pt>
                <c:pt idx="31982">
                  <c:v>112500</c:v>
                </c:pt>
                <c:pt idx="31983">
                  <c:v>202500</c:v>
                </c:pt>
                <c:pt idx="31984">
                  <c:v>180000</c:v>
                </c:pt>
                <c:pt idx="31985">
                  <c:v>414000</c:v>
                </c:pt>
                <c:pt idx="31986">
                  <c:v>171000</c:v>
                </c:pt>
                <c:pt idx="31987">
                  <c:v>157500</c:v>
                </c:pt>
                <c:pt idx="31988">
                  <c:v>135000</c:v>
                </c:pt>
                <c:pt idx="31989">
                  <c:v>112500</c:v>
                </c:pt>
                <c:pt idx="31990">
                  <c:v>198378</c:v>
                </c:pt>
                <c:pt idx="31991">
                  <c:v>157500</c:v>
                </c:pt>
                <c:pt idx="31992">
                  <c:v>450000</c:v>
                </c:pt>
                <c:pt idx="31993">
                  <c:v>121500</c:v>
                </c:pt>
                <c:pt idx="31994">
                  <c:v>225000</c:v>
                </c:pt>
                <c:pt idx="31995">
                  <c:v>180000</c:v>
                </c:pt>
                <c:pt idx="31996">
                  <c:v>265500</c:v>
                </c:pt>
                <c:pt idx="31997">
                  <c:v>112500</c:v>
                </c:pt>
                <c:pt idx="31998">
                  <c:v>89100</c:v>
                </c:pt>
                <c:pt idx="31999">
                  <c:v>157500</c:v>
                </c:pt>
                <c:pt idx="32000">
                  <c:v>160200</c:v>
                </c:pt>
                <c:pt idx="32001">
                  <c:v>270000</c:v>
                </c:pt>
                <c:pt idx="32002">
                  <c:v>112500</c:v>
                </c:pt>
                <c:pt idx="32003">
                  <c:v>315000</c:v>
                </c:pt>
                <c:pt idx="32004">
                  <c:v>117000</c:v>
                </c:pt>
                <c:pt idx="32005">
                  <c:v>112500</c:v>
                </c:pt>
                <c:pt idx="32006">
                  <c:v>180000</c:v>
                </c:pt>
                <c:pt idx="32007">
                  <c:v>225000</c:v>
                </c:pt>
                <c:pt idx="32008">
                  <c:v>292500</c:v>
                </c:pt>
                <c:pt idx="32009">
                  <c:v>180000</c:v>
                </c:pt>
                <c:pt idx="32010">
                  <c:v>225000</c:v>
                </c:pt>
                <c:pt idx="32011">
                  <c:v>121500</c:v>
                </c:pt>
                <c:pt idx="32012">
                  <c:v>45000</c:v>
                </c:pt>
                <c:pt idx="32013">
                  <c:v>180000</c:v>
                </c:pt>
                <c:pt idx="32014">
                  <c:v>126000</c:v>
                </c:pt>
                <c:pt idx="32015">
                  <c:v>135000</c:v>
                </c:pt>
                <c:pt idx="32016">
                  <c:v>180000</c:v>
                </c:pt>
                <c:pt idx="32017">
                  <c:v>81000</c:v>
                </c:pt>
                <c:pt idx="32018">
                  <c:v>32850</c:v>
                </c:pt>
                <c:pt idx="32019">
                  <c:v>191250</c:v>
                </c:pt>
                <c:pt idx="32020">
                  <c:v>105750</c:v>
                </c:pt>
                <c:pt idx="32021">
                  <c:v>279000</c:v>
                </c:pt>
                <c:pt idx="32022">
                  <c:v>135000</c:v>
                </c:pt>
                <c:pt idx="32023">
                  <c:v>202500</c:v>
                </c:pt>
                <c:pt idx="32024">
                  <c:v>94500</c:v>
                </c:pt>
                <c:pt idx="32025">
                  <c:v>112500</c:v>
                </c:pt>
                <c:pt idx="32026">
                  <c:v>99000</c:v>
                </c:pt>
                <c:pt idx="32027">
                  <c:v>112500</c:v>
                </c:pt>
                <c:pt idx="32028">
                  <c:v>171000</c:v>
                </c:pt>
                <c:pt idx="32029">
                  <c:v>265500</c:v>
                </c:pt>
                <c:pt idx="32030">
                  <c:v>180000</c:v>
                </c:pt>
                <c:pt idx="32031">
                  <c:v>90000</c:v>
                </c:pt>
                <c:pt idx="32032">
                  <c:v>180000</c:v>
                </c:pt>
                <c:pt idx="32033">
                  <c:v>112500</c:v>
                </c:pt>
                <c:pt idx="32034">
                  <c:v>144000</c:v>
                </c:pt>
                <c:pt idx="32035">
                  <c:v>180000</c:v>
                </c:pt>
                <c:pt idx="32036">
                  <c:v>126000</c:v>
                </c:pt>
                <c:pt idx="32037">
                  <c:v>216000</c:v>
                </c:pt>
                <c:pt idx="32038">
                  <c:v>112500</c:v>
                </c:pt>
                <c:pt idx="32039">
                  <c:v>99000</c:v>
                </c:pt>
                <c:pt idx="32040">
                  <c:v>157500</c:v>
                </c:pt>
                <c:pt idx="32041">
                  <c:v>225000</c:v>
                </c:pt>
                <c:pt idx="32042">
                  <c:v>135000</c:v>
                </c:pt>
                <c:pt idx="32043">
                  <c:v>180000</c:v>
                </c:pt>
                <c:pt idx="32044">
                  <c:v>85500</c:v>
                </c:pt>
                <c:pt idx="32045">
                  <c:v>166500</c:v>
                </c:pt>
                <c:pt idx="32046">
                  <c:v>247500</c:v>
                </c:pt>
                <c:pt idx="32047">
                  <c:v>76500</c:v>
                </c:pt>
                <c:pt idx="32048">
                  <c:v>157500</c:v>
                </c:pt>
                <c:pt idx="32049">
                  <c:v>90000</c:v>
                </c:pt>
                <c:pt idx="32050">
                  <c:v>144000</c:v>
                </c:pt>
                <c:pt idx="32051">
                  <c:v>202500</c:v>
                </c:pt>
                <c:pt idx="32052">
                  <c:v>67500</c:v>
                </c:pt>
                <c:pt idx="32053">
                  <c:v>180000</c:v>
                </c:pt>
                <c:pt idx="32054">
                  <c:v>112500</c:v>
                </c:pt>
                <c:pt idx="32055">
                  <c:v>135000</c:v>
                </c:pt>
                <c:pt idx="32056">
                  <c:v>270000</c:v>
                </c:pt>
                <c:pt idx="32057">
                  <c:v>315000</c:v>
                </c:pt>
                <c:pt idx="32058">
                  <c:v>67500</c:v>
                </c:pt>
                <c:pt idx="32059">
                  <c:v>180000</c:v>
                </c:pt>
                <c:pt idx="32060">
                  <c:v>225000</c:v>
                </c:pt>
                <c:pt idx="32061">
                  <c:v>247500</c:v>
                </c:pt>
                <c:pt idx="32062">
                  <c:v>162000</c:v>
                </c:pt>
                <c:pt idx="32063">
                  <c:v>337500</c:v>
                </c:pt>
                <c:pt idx="32064">
                  <c:v>157500</c:v>
                </c:pt>
                <c:pt idx="32065">
                  <c:v>58500</c:v>
                </c:pt>
                <c:pt idx="32066">
                  <c:v>135000</c:v>
                </c:pt>
                <c:pt idx="32067">
                  <c:v>157500</c:v>
                </c:pt>
                <c:pt idx="32068">
                  <c:v>202500</c:v>
                </c:pt>
                <c:pt idx="32069">
                  <c:v>103500</c:v>
                </c:pt>
                <c:pt idx="32070">
                  <c:v>193500</c:v>
                </c:pt>
                <c:pt idx="32071">
                  <c:v>157500</c:v>
                </c:pt>
                <c:pt idx="32072">
                  <c:v>144000</c:v>
                </c:pt>
                <c:pt idx="32073">
                  <c:v>157500</c:v>
                </c:pt>
                <c:pt idx="32074">
                  <c:v>67500</c:v>
                </c:pt>
                <c:pt idx="32075">
                  <c:v>99000</c:v>
                </c:pt>
                <c:pt idx="32076">
                  <c:v>180000</c:v>
                </c:pt>
                <c:pt idx="32077">
                  <c:v>126000</c:v>
                </c:pt>
                <c:pt idx="32078">
                  <c:v>157500</c:v>
                </c:pt>
                <c:pt idx="32079">
                  <c:v>405000</c:v>
                </c:pt>
                <c:pt idx="32080">
                  <c:v>112500</c:v>
                </c:pt>
                <c:pt idx="32081">
                  <c:v>108000</c:v>
                </c:pt>
                <c:pt idx="32082">
                  <c:v>148500</c:v>
                </c:pt>
                <c:pt idx="32083">
                  <c:v>90000</c:v>
                </c:pt>
                <c:pt idx="32084">
                  <c:v>202500</c:v>
                </c:pt>
                <c:pt idx="32085">
                  <c:v>112500</c:v>
                </c:pt>
                <c:pt idx="32086">
                  <c:v>81000</c:v>
                </c:pt>
                <c:pt idx="32087">
                  <c:v>99000</c:v>
                </c:pt>
                <c:pt idx="32088">
                  <c:v>202500</c:v>
                </c:pt>
                <c:pt idx="32089">
                  <c:v>157500</c:v>
                </c:pt>
                <c:pt idx="32090">
                  <c:v>126000</c:v>
                </c:pt>
                <c:pt idx="32091">
                  <c:v>157500</c:v>
                </c:pt>
                <c:pt idx="32092">
                  <c:v>247500</c:v>
                </c:pt>
                <c:pt idx="32093">
                  <c:v>157500</c:v>
                </c:pt>
                <c:pt idx="32094">
                  <c:v>90000</c:v>
                </c:pt>
                <c:pt idx="32095">
                  <c:v>90000</c:v>
                </c:pt>
                <c:pt idx="32096">
                  <c:v>288000</c:v>
                </c:pt>
                <c:pt idx="32097">
                  <c:v>112500</c:v>
                </c:pt>
                <c:pt idx="32098">
                  <c:v>112500</c:v>
                </c:pt>
                <c:pt idx="32099">
                  <c:v>180000</c:v>
                </c:pt>
                <c:pt idx="32100">
                  <c:v>270000</c:v>
                </c:pt>
                <c:pt idx="32101">
                  <c:v>157500</c:v>
                </c:pt>
                <c:pt idx="32102">
                  <c:v>225000</c:v>
                </c:pt>
                <c:pt idx="32103">
                  <c:v>225000</c:v>
                </c:pt>
                <c:pt idx="32104">
                  <c:v>405000</c:v>
                </c:pt>
                <c:pt idx="32105">
                  <c:v>72000</c:v>
                </c:pt>
                <c:pt idx="32106">
                  <c:v>157500</c:v>
                </c:pt>
                <c:pt idx="32107">
                  <c:v>144000</c:v>
                </c:pt>
                <c:pt idx="32108">
                  <c:v>54000</c:v>
                </c:pt>
                <c:pt idx="32109">
                  <c:v>90000</c:v>
                </c:pt>
                <c:pt idx="32110">
                  <c:v>202500</c:v>
                </c:pt>
                <c:pt idx="32111">
                  <c:v>90000</c:v>
                </c:pt>
                <c:pt idx="32112">
                  <c:v>135000</c:v>
                </c:pt>
                <c:pt idx="32113">
                  <c:v>292500</c:v>
                </c:pt>
                <c:pt idx="32114">
                  <c:v>67500</c:v>
                </c:pt>
                <c:pt idx="32115">
                  <c:v>103500</c:v>
                </c:pt>
                <c:pt idx="32116">
                  <c:v>135000</c:v>
                </c:pt>
                <c:pt idx="32117">
                  <c:v>180000</c:v>
                </c:pt>
                <c:pt idx="32118">
                  <c:v>225000</c:v>
                </c:pt>
                <c:pt idx="32119">
                  <c:v>117000</c:v>
                </c:pt>
                <c:pt idx="32120">
                  <c:v>157500</c:v>
                </c:pt>
                <c:pt idx="32121">
                  <c:v>202500</c:v>
                </c:pt>
                <c:pt idx="32122">
                  <c:v>157500</c:v>
                </c:pt>
                <c:pt idx="32123">
                  <c:v>112500</c:v>
                </c:pt>
                <c:pt idx="32124">
                  <c:v>157500</c:v>
                </c:pt>
                <c:pt idx="32125">
                  <c:v>112500</c:v>
                </c:pt>
                <c:pt idx="32126">
                  <c:v>54000</c:v>
                </c:pt>
                <c:pt idx="32127">
                  <c:v>135000</c:v>
                </c:pt>
                <c:pt idx="32128">
                  <c:v>202500</c:v>
                </c:pt>
                <c:pt idx="32129">
                  <c:v>81000</c:v>
                </c:pt>
                <c:pt idx="32130">
                  <c:v>225000</c:v>
                </c:pt>
                <c:pt idx="32131">
                  <c:v>135000</c:v>
                </c:pt>
                <c:pt idx="32132">
                  <c:v>90000</c:v>
                </c:pt>
                <c:pt idx="32133">
                  <c:v>202500</c:v>
                </c:pt>
                <c:pt idx="32134">
                  <c:v>202500</c:v>
                </c:pt>
                <c:pt idx="32135">
                  <c:v>135000</c:v>
                </c:pt>
                <c:pt idx="32136">
                  <c:v>90000</c:v>
                </c:pt>
                <c:pt idx="32137">
                  <c:v>225000</c:v>
                </c:pt>
                <c:pt idx="32138">
                  <c:v>180000</c:v>
                </c:pt>
                <c:pt idx="32139">
                  <c:v>135000</c:v>
                </c:pt>
                <c:pt idx="32140">
                  <c:v>202500</c:v>
                </c:pt>
                <c:pt idx="32141">
                  <c:v>135000</c:v>
                </c:pt>
                <c:pt idx="32142">
                  <c:v>225000</c:v>
                </c:pt>
                <c:pt idx="32143">
                  <c:v>171000</c:v>
                </c:pt>
                <c:pt idx="32144">
                  <c:v>135000</c:v>
                </c:pt>
                <c:pt idx="32145">
                  <c:v>315000</c:v>
                </c:pt>
                <c:pt idx="32146">
                  <c:v>157500</c:v>
                </c:pt>
                <c:pt idx="32147">
                  <c:v>202500</c:v>
                </c:pt>
                <c:pt idx="32148">
                  <c:v>112500</c:v>
                </c:pt>
                <c:pt idx="32149">
                  <c:v>180000</c:v>
                </c:pt>
                <c:pt idx="32150">
                  <c:v>247500</c:v>
                </c:pt>
                <c:pt idx="32151">
                  <c:v>202500</c:v>
                </c:pt>
                <c:pt idx="32152">
                  <c:v>180000</c:v>
                </c:pt>
                <c:pt idx="32153">
                  <c:v>225000</c:v>
                </c:pt>
                <c:pt idx="32154">
                  <c:v>247500</c:v>
                </c:pt>
                <c:pt idx="32155">
                  <c:v>180000</c:v>
                </c:pt>
                <c:pt idx="32156">
                  <c:v>157500</c:v>
                </c:pt>
                <c:pt idx="32157">
                  <c:v>225000</c:v>
                </c:pt>
                <c:pt idx="32158">
                  <c:v>135000</c:v>
                </c:pt>
                <c:pt idx="32159">
                  <c:v>180000</c:v>
                </c:pt>
                <c:pt idx="32160">
                  <c:v>103500</c:v>
                </c:pt>
                <c:pt idx="32161">
                  <c:v>270000</c:v>
                </c:pt>
                <c:pt idx="32162">
                  <c:v>112500</c:v>
                </c:pt>
                <c:pt idx="32163">
                  <c:v>225000</c:v>
                </c:pt>
                <c:pt idx="32164">
                  <c:v>103500</c:v>
                </c:pt>
                <c:pt idx="32165">
                  <c:v>121500</c:v>
                </c:pt>
                <c:pt idx="32166">
                  <c:v>180000</c:v>
                </c:pt>
                <c:pt idx="32167">
                  <c:v>157500</c:v>
                </c:pt>
                <c:pt idx="32168">
                  <c:v>360000</c:v>
                </c:pt>
                <c:pt idx="32169">
                  <c:v>117000</c:v>
                </c:pt>
                <c:pt idx="32170">
                  <c:v>225000</c:v>
                </c:pt>
                <c:pt idx="32171">
                  <c:v>112500</c:v>
                </c:pt>
                <c:pt idx="32172">
                  <c:v>112500</c:v>
                </c:pt>
                <c:pt idx="32173">
                  <c:v>90000</c:v>
                </c:pt>
                <c:pt idx="32174">
                  <c:v>112500</c:v>
                </c:pt>
                <c:pt idx="32175">
                  <c:v>135000</c:v>
                </c:pt>
                <c:pt idx="32176">
                  <c:v>121500</c:v>
                </c:pt>
                <c:pt idx="32177">
                  <c:v>112500</c:v>
                </c:pt>
                <c:pt idx="32178">
                  <c:v>337500</c:v>
                </c:pt>
                <c:pt idx="32179">
                  <c:v>180000</c:v>
                </c:pt>
                <c:pt idx="32180">
                  <c:v>108000</c:v>
                </c:pt>
                <c:pt idx="32181">
                  <c:v>81000</c:v>
                </c:pt>
                <c:pt idx="32182">
                  <c:v>310500</c:v>
                </c:pt>
                <c:pt idx="32183">
                  <c:v>202500</c:v>
                </c:pt>
                <c:pt idx="32184">
                  <c:v>90000</c:v>
                </c:pt>
                <c:pt idx="32185">
                  <c:v>382500</c:v>
                </c:pt>
                <c:pt idx="32186">
                  <c:v>99000</c:v>
                </c:pt>
                <c:pt idx="32187">
                  <c:v>112500</c:v>
                </c:pt>
                <c:pt idx="32188">
                  <c:v>112500</c:v>
                </c:pt>
                <c:pt idx="32189">
                  <c:v>157500</c:v>
                </c:pt>
                <c:pt idx="32190">
                  <c:v>90000</c:v>
                </c:pt>
                <c:pt idx="32191">
                  <c:v>126000</c:v>
                </c:pt>
                <c:pt idx="32192">
                  <c:v>675000</c:v>
                </c:pt>
                <c:pt idx="32193">
                  <c:v>67500</c:v>
                </c:pt>
                <c:pt idx="32194">
                  <c:v>135000</c:v>
                </c:pt>
                <c:pt idx="32195">
                  <c:v>76500</c:v>
                </c:pt>
                <c:pt idx="32196">
                  <c:v>311400</c:v>
                </c:pt>
                <c:pt idx="32197">
                  <c:v>180000</c:v>
                </c:pt>
                <c:pt idx="32198">
                  <c:v>202500</c:v>
                </c:pt>
                <c:pt idx="32199">
                  <c:v>360000</c:v>
                </c:pt>
                <c:pt idx="32200">
                  <c:v>121500</c:v>
                </c:pt>
                <c:pt idx="32201">
                  <c:v>144000</c:v>
                </c:pt>
                <c:pt idx="32202">
                  <c:v>135000</c:v>
                </c:pt>
                <c:pt idx="32203">
                  <c:v>112500</c:v>
                </c:pt>
                <c:pt idx="32204">
                  <c:v>157500</c:v>
                </c:pt>
                <c:pt idx="32205">
                  <c:v>94500</c:v>
                </c:pt>
                <c:pt idx="32206">
                  <c:v>135000</c:v>
                </c:pt>
                <c:pt idx="32207">
                  <c:v>202500</c:v>
                </c:pt>
                <c:pt idx="32208">
                  <c:v>225000</c:v>
                </c:pt>
                <c:pt idx="32209">
                  <c:v>238500</c:v>
                </c:pt>
                <c:pt idx="32210">
                  <c:v>90000</c:v>
                </c:pt>
                <c:pt idx="32211">
                  <c:v>157500</c:v>
                </c:pt>
                <c:pt idx="32212">
                  <c:v>315000</c:v>
                </c:pt>
                <c:pt idx="32213">
                  <c:v>180000</c:v>
                </c:pt>
                <c:pt idx="32214">
                  <c:v>315000</c:v>
                </c:pt>
                <c:pt idx="32215">
                  <c:v>256500</c:v>
                </c:pt>
                <c:pt idx="32216">
                  <c:v>247500</c:v>
                </c:pt>
                <c:pt idx="32217">
                  <c:v>112500</c:v>
                </c:pt>
                <c:pt idx="32218">
                  <c:v>810000</c:v>
                </c:pt>
                <c:pt idx="32219">
                  <c:v>135000</c:v>
                </c:pt>
                <c:pt idx="32220">
                  <c:v>405000</c:v>
                </c:pt>
                <c:pt idx="32221">
                  <c:v>90000</c:v>
                </c:pt>
                <c:pt idx="32222">
                  <c:v>180000</c:v>
                </c:pt>
                <c:pt idx="32223">
                  <c:v>63000</c:v>
                </c:pt>
                <c:pt idx="32224">
                  <c:v>112500</c:v>
                </c:pt>
                <c:pt idx="32225">
                  <c:v>67500</c:v>
                </c:pt>
                <c:pt idx="32226">
                  <c:v>112500</c:v>
                </c:pt>
                <c:pt idx="32227">
                  <c:v>90000</c:v>
                </c:pt>
                <c:pt idx="32228">
                  <c:v>252000</c:v>
                </c:pt>
                <c:pt idx="32229">
                  <c:v>270000</c:v>
                </c:pt>
                <c:pt idx="32230">
                  <c:v>135000</c:v>
                </c:pt>
                <c:pt idx="32231">
                  <c:v>157500</c:v>
                </c:pt>
                <c:pt idx="32232">
                  <c:v>148500</c:v>
                </c:pt>
                <c:pt idx="32233">
                  <c:v>202500</c:v>
                </c:pt>
                <c:pt idx="32234">
                  <c:v>315000</c:v>
                </c:pt>
                <c:pt idx="32235">
                  <c:v>450000</c:v>
                </c:pt>
                <c:pt idx="32236">
                  <c:v>225000</c:v>
                </c:pt>
                <c:pt idx="32237">
                  <c:v>270000</c:v>
                </c:pt>
                <c:pt idx="32238">
                  <c:v>90000</c:v>
                </c:pt>
                <c:pt idx="32239">
                  <c:v>49500</c:v>
                </c:pt>
                <c:pt idx="32240">
                  <c:v>157500</c:v>
                </c:pt>
                <c:pt idx="32241">
                  <c:v>178200</c:v>
                </c:pt>
                <c:pt idx="32242">
                  <c:v>112500</c:v>
                </c:pt>
                <c:pt idx="32243">
                  <c:v>112500</c:v>
                </c:pt>
                <c:pt idx="32244">
                  <c:v>225000</c:v>
                </c:pt>
                <c:pt idx="32245">
                  <c:v>270000</c:v>
                </c:pt>
                <c:pt idx="32246">
                  <c:v>112500</c:v>
                </c:pt>
                <c:pt idx="32247">
                  <c:v>171000</c:v>
                </c:pt>
                <c:pt idx="32248">
                  <c:v>112500</c:v>
                </c:pt>
                <c:pt idx="32249">
                  <c:v>135000</c:v>
                </c:pt>
                <c:pt idx="32250">
                  <c:v>99000</c:v>
                </c:pt>
                <c:pt idx="32251">
                  <c:v>157500</c:v>
                </c:pt>
                <c:pt idx="32252">
                  <c:v>94500</c:v>
                </c:pt>
                <c:pt idx="32253">
                  <c:v>202500</c:v>
                </c:pt>
                <c:pt idx="32254">
                  <c:v>81000</c:v>
                </c:pt>
                <c:pt idx="32255">
                  <c:v>144000</c:v>
                </c:pt>
                <c:pt idx="32256">
                  <c:v>144000</c:v>
                </c:pt>
                <c:pt idx="32257">
                  <c:v>112500</c:v>
                </c:pt>
                <c:pt idx="32258">
                  <c:v>202500</c:v>
                </c:pt>
                <c:pt idx="32259">
                  <c:v>225000</c:v>
                </c:pt>
                <c:pt idx="32260">
                  <c:v>360000</c:v>
                </c:pt>
                <c:pt idx="32261">
                  <c:v>225000</c:v>
                </c:pt>
                <c:pt idx="32262">
                  <c:v>337500</c:v>
                </c:pt>
                <c:pt idx="32263">
                  <c:v>135000</c:v>
                </c:pt>
                <c:pt idx="32264">
                  <c:v>81000</c:v>
                </c:pt>
                <c:pt idx="32265">
                  <c:v>58500</c:v>
                </c:pt>
                <c:pt idx="32266">
                  <c:v>45000</c:v>
                </c:pt>
                <c:pt idx="32267">
                  <c:v>90000</c:v>
                </c:pt>
                <c:pt idx="32268">
                  <c:v>225000</c:v>
                </c:pt>
                <c:pt idx="32269">
                  <c:v>405000</c:v>
                </c:pt>
                <c:pt idx="32270">
                  <c:v>202500</c:v>
                </c:pt>
                <c:pt idx="32271">
                  <c:v>180000</c:v>
                </c:pt>
                <c:pt idx="32272">
                  <c:v>112500</c:v>
                </c:pt>
                <c:pt idx="32273">
                  <c:v>225000</c:v>
                </c:pt>
                <c:pt idx="32274">
                  <c:v>135000</c:v>
                </c:pt>
                <c:pt idx="32275">
                  <c:v>90000</c:v>
                </c:pt>
                <c:pt idx="32276">
                  <c:v>135000</c:v>
                </c:pt>
                <c:pt idx="32277">
                  <c:v>202500</c:v>
                </c:pt>
                <c:pt idx="32278">
                  <c:v>90000</c:v>
                </c:pt>
                <c:pt idx="32279">
                  <c:v>72000</c:v>
                </c:pt>
                <c:pt idx="32280">
                  <c:v>112500</c:v>
                </c:pt>
                <c:pt idx="32281">
                  <c:v>112500</c:v>
                </c:pt>
                <c:pt idx="32282">
                  <c:v>162000</c:v>
                </c:pt>
                <c:pt idx="32283">
                  <c:v>126000</c:v>
                </c:pt>
                <c:pt idx="32284">
                  <c:v>121500</c:v>
                </c:pt>
                <c:pt idx="32285">
                  <c:v>180000</c:v>
                </c:pt>
                <c:pt idx="32286">
                  <c:v>112500</c:v>
                </c:pt>
                <c:pt idx="32287">
                  <c:v>405000</c:v>
                </c:pt>
                <c:pt idx="32288">
                  <c:v>337500</c:v>
                </c:pt>
                <c:pt idx="32289">
                  <c:v>126733.5</c:v>
                </c:pt>
                <c:pt idx="32290">
                  <c:v>157500</c:v>
                </c:pt>
                <c:pt idx="32291">
                  <c:v>225000</c:v>
                </c:pt>
                <c:pt idx="32292">
                  <c:v>112500</c:v>
                </c:pt>
                <c:pt idx="32293">
                  <c:v>90000</c:v>
                </c:pt>
                <c:pt idx="32294">
                  <c:v>360000</c:v>
                </c:pt>
                <c:pt idx="32295">
                  <c:v>180000</c:v>
                </c:pt>
                <c:pt idx="32296">
                  <c:v>90000</c:v>
                </c:pt>
                <c:pt idx="32297">
                  <c:v>157500</c:v>
                </c:pt>
                <c:pt idx="32298">
                  <c:v>108000</c:v>
                </c:pt>
                <c:pt idx="32299">
                  <c:v>247500</c:v>
                </c:pt>
                <c:pt idx="32300">
                  <c:v>83250</c:v>
                </c:pt>
                <c:pt idx="32301">
                  <c:v>225000</c:v>
                </c:pt>
                <c:pt idx="32302">
                  <c:v>67500</c:v>
                </c:pt>
                <c:pt idx="32303">
                  <c:v>81000</c:v>
                </c:pt>
                <c:pt idx="32304">
                  <c:v>180000</c:v>
                </c:pt>
                <c:pt idx="32305">
                  <c:v>292500</c:v>
                </c:pt>
                <c:pt idx="32306">
                  <c:v>112500</c:v>
                </c:pt>
                <c:pt idx="32307">
                  <c:v>153000</c:v>
                </c:pt>
                <c:pt idx="32308">
                  <c:v>180000</c:v>
                </c:pt>
                <c:pt idx="32309">
                  <c:v>135000</c:v>
                </c:pt>
                <c:pt idx="32310">
                  <c:v>90000</c:v>
                </c:pt>
                <c:pt idx="32311">
                  <c:v>103500</c:v>
                </c:pt>
                <c:pt idx="32312">
                  <c:v>135000</c:v>
                </c:pt>
                <c:pt idx="32313">
                  <c:v>67500</c:v>
                </c:pt>
                <c:pt idx="32314">
                  <c:v>90000</c:v>
                </c:pt>
                <c:pt idx="32315">
                  <c:v>90000</c:v>
                </c:pt>
                <c:pt idx="32316">
                  <c:v>306000</c:v>
                </c:pt>
                <c:pt idx="32317">
                  <c:v>135000</c:v>
                </c:pt>
                <c:pt idx="32318">
                  <c:v>202500</c:v>
                </c:pt>
                <c:pt idx="32319">
                  <c:v>90000</c:v>
                </c:pt>
                <c:pt idx="32320">
                  <c:v>157500</c:v>
                </c:pt>
                <c:pt idx="32321">
                  <c:v>135000</c:v>
                </c:pt>
                <c:pt idx="32322">
                  <c:v>135000</c:v>
                </c:pt>
                <c:pt idx="32323">
                  <c:v>54000</c:v>
                </c:pt>
                <c:pt idx="32324">
                  <c:v>270000</c:v>
                </c:pt>
                <c:pt idx="32325">
                  <c:v>90000</c:v>
                </c:pt>
                <c:pt idx="32326">
                  <c:v>270000</c:v>
                </c:pt>
                <c:pt idx="32327">
                  <c:v>315000</c:v>
                </c:pt>
                <c:pt idx="32328">
                  <c:v>157500</c:v>
                </c:pt>
                <c:pt idx="32329">
                  <c:v>225000</c:v>
                </c:pt>
                <c:pt idx="32330">
                  <c:v>247500</c:v>
                </c:pt>
                <c:pt idx="32331">
                  <c:v>135000</c:v>
                </c:pt>
                <c:pt idx="32332">
                  <c:v>292500</c:v>
                </c:pt>
                <c:pt idx="32333">
                  <c:v>180000</c:v>
                </c:pt>
                <c:pt idx="32334">
                  <c:v>157500</c:v>
                </c:pt>
                <c:pt idx="32335">
                  <c:v>306000</c:v>
                </c:pt>
                <c:pt idx="32336">
                  <c:v>135000</c:v>
                </c:pt>
                <c:pt idx="32337">
                  <c:v>180000</c:v>
                </c:pt>
                <c:pt idx="32338">
                  <c:v>49500</c:v>
                </c:pt>
                <c:pt idx="32339">
                  <c:v>247500</c:v>
                </c:pt>
                <c:pt idx="32340">
                  <c:v>450000</c:v>
                </c:pt>
                <c:pt idx="32341">
                  <c:v>157500</c:v>
                </c:pt>
                <c:pt idx="32342">
                  <c:v>54000</c:v>
                </c:pt>
                <c:pt idx="32343">
                  <c:v>112500</c:v>
                </c:pt>
                <c:pt idx="32344">
                  <c:v>112500</c:v>
                </c:pt>
                <c:pt idx="32345">
                  <c:v>157500</c:v>
                </c:pt>
                <c:pt idx="32346">
                  <c:v>135000</c:v>
                </c:pt>
                <c:pt idx="32347">
                  <c:v>178065</c:v>
                </c:pt>
                <c:pt idx="32348">
                  <c:v>202500</c:v>
                </c:pt>
                <c:pt idx="32349">
                  <c:v>157500</c:v>
                </c:pt>
                <c:pt idx="32350">
                  <c:v>135000</c:v>
                </c:pt>
                <c:pt idx="32351">
                  <c:v>92250</c:v>
                </c:pt>
                <c:pt idx="32352">
                  <c:v>229500</c:v>
                </c:pt>
                <c:pt idx="32353">
                  <c:v>202500</c:v>
                </c:pt>
                <c:pt idx="32354">
                  <c:v>180000</c:v>
                </c:pt>
                <c:pt idx="32355">
                  <c:v>69750</c:v>
                </c:pt>
                <c:pt idx="32356">
                  <c:v>135000</c:v>
                </c:pt>
                <c:pt idx="32357">
                  <c:v>450000</c:v>
                </c:pt>
                <c:pt idx="32358">
                  <c:v>67500</c:v>
                </c:pt>
                <c:pt idx="32359">
                  <c:v>225000</c:v>
                </c:pt>
                <c:pt idx="32360">
                  <c:v>135000</c:v>
                </c:pt>
                <c:pt idx="32361">
                  <c:v>135000</c:v>
                </c:pt>
                <c:pt idx="32362">
                  <c:v>81000</c:v>
                </c:pt>
                <c:pt idx="32363">
                  <c:v>90000</c:v>
                </c:pt>
                <c:pt idx="32364">
                  <c:v>211500</c:v>
                </c:pt>
                <c:pt idx="32365">
                  <c:v>270000</c:v>
                </c:pt>
                <c:pt idx="32366">
                  <c:v>112500</c:v>
                </c:pt>
                <c:pt idx="32367">
                  <c:v>90000</c:v>
                </c:pt>
                <c:pt idx="32368">
                  <c:v>144000</c:v>
                </c:pt>
                <c:pt idx="32369">
                  <c:v>139500</c:v>
                </c:pt>
                <c:pt idx="32370">
                  <c:v>135000</c:v>
                </c:pt>
                <c:pt idx="32371">
                  <c:v>202500</c:v>
                </c:pt>
                <c:pt idx="32372">
                  <c:v>234000</c:v>
                </c:pt>
                <c:pt idx="32373">
                  <c:v>180000</c:v>
                </c:pt>
                <c:pt idx="32374">
                  <c:v>149247</c:v>
                </c:pt>
                <c:pt idx="32375">
                  <c:v>270000</c:v>
                </c:pt>
                <c:pt idx="32376">
                  <c:v>283500</c:v>
                </c:pt>
                <c:pt idx="32377">
                  <c:v>112500</c:v>
                </c:pt>
                <c:pt idx="32378">
                  <c:v>112500</c:v>
                </c:pt>
                <c:pt idx="32379">
                  <c:v>180000</c:v>
                </c:pt>
                <c:pt idx="32380">
                  <c:v>67500</c:v>
                </c:pt>
                <c:pt idx="32381">
                  <c:v>108000</c:v>
                </c:pt>
                <c:pt idx="32382">
                  <c:v>157500</c:v>
                </c:pt>
                <c:pt idx="32383">
                  <c:v>112500</c:v>
                </c:pt>
                <c:pt idx="32384">
                  <c:v>157500</c:v>
                </c:pt>
                <c:pt idx="32385">
                  <c:v>157500</c:v>
                </c:pt>
                <c:pt idx="32386">
                  <c:v>112500</c:v>
                </c:pt>
                <c:pt idx="32387">
                  <c:v>99000</c:v>
                </c:pt>
                <c:pt idx="32388">
                  <c:v>135000</c:v>
                </c:pt>
                <c:pt idx="32389">
                  <c:v>112500</c:v>
                </c:pt>
                <c:pt idx="32390">
                  <c:v>157500</c:v>
                </c:pt>
                <c:pt idx="32391">
                  <c:v>81000</c:v>
                </c:pt>
                <c:pt idx="32392">
                  <c:v>315000</c:v>
                </c:pt>
                <c:pt idx="32393">
                  <c:v>67500</c:v>
                </c:pt>
                <c:pt idx="32394">
                  <c:v>135000</c:v>
                </c:pt>
                <c:pt idx="32395">
                  <c:v>112500</c:v>
                </c:pt>
                <c:pt idx="32396">
                  <c:v>180000</c:v>
                </c:pt>
                <c:pt idx="32397">
                  <c:v>135000</c:v>
                </c:pt>
                <c:pt idx="32398">
                  <c:v>90000</c:v>
                </c:pt>
                <c:pt idx="32399">
                  <c:v>157500</c:v>
                </c:pt>
                <c:pt idx="32400">
                  <c:v>112500</c:v>
                </c:pt>
                <c:pt idx="32401">
                  <c:v>202500</c:v>
                </c:pt>
                <c:pt idx="32402">
                  <c:v>144000</c:v>
                </c:pt>
                <c:pt idx="32403">
                  <c:v>112500</c:v>
                </c:pt>
                <c:pt idx="32404">
                  <c:v>157500</c:v>
                </c:pt>
                <c:pt idx="32405">
                  <c:v>202500</c:v>
                </c:pt>
                <c:pt idx="32406">
                  <c:v>202500</c:v>
                </c:pt>
                <c:pt idx="32407">
                  <c:v>225000</c:v>
                </c:pt>
                <c:pt idx="32408">
                  <c:v>90000</c:v>
                </c:pt>
                <c:pt idx="32409">
                  <c:v>180000</c:v>
                </c:pt>
                <c:pt idx="32410">
                  <c:v>121500</c:v>
                </c:pt>
                <c:pt idx="32411">
                  <c:v>135000</c:v>
                </c:pt>
                <c:pt idx="32412">
                  <c:v>157500</c:v>
                </c:pt>
                <c:pt idx="32413">
                  <c:v>202500</c:v>
                </c:pt>
                <c:pt idx="32414">
                  <c:v>67500</c:v>
                </c:pt>
                <c:pt idx="32415">
                  <c:v>202500</c:v>
                </c:pt>
                <c:pt idx="32416">
                  <c:v>180000</c:v>
                </c:pt>
                <c:pt idx="32417">
                  <c:v>315000</c:v>
                </c:pt>
                <c:pt idx="32418">
                  <c:v>208350</c:v>
                </c:pt>
                <c:pt idx="32419">
                  <c:v>121500</c:v>
                </c:pt>
                <c:pt idx="32420">
                  <c:v>135000</c:v>
                </c:pt>
                <c:pt idx="32421">
                  <c:v>292500</c:v>
                </c:pt>
                <c:pt idx="32422">
                  <c:v>202500</c:v>
                </c:pt>
                <c:pt idx="32423">
                  <c:v>81000</c:v>
                </c:pt>
                <c:pt idx="32424">
                  <c:v>135000</c:v>
                </c:pt>
                <c:pt idx="32425">
                  <c:v>112500</c:v>
                </c:pt>
                <c:pt idx="32426">
                  <c:v>90000</c:v>
                </c:pt>
                <c:pt idx="32427">
                  <c:v>157500</c:v>
                </c:pt>
                <c:pt idx="32428">
                  <c:v>211500</c:v>
                </c:pt>
                <c:pt idx="32429">
                  <c:v>247500</c:v>
                </c:pt>
                <c:pt idx="32430">
                  <c:v>135000</c:v>
                </c:pt>
                <c:pt idx="32431">
                  <c:v>225000</c:v>
                </c:pt>
                <c:pt idx="32432">
                  <c:v>180000</c:v>
                </c:pt>
                <c:pt idx="32433">
                  <c:v>112500</c:v>
                </c:pt>
                <c:pt idx="32434">
                  <c:v>270000</c:v>
                </c:pt>
                <c:pt idx="32435">
                  <c:v>90000</c:v>
                </c:pt>
                <c:pt idx="32436">
                  <c:v>135000</c:v>
                </c:pt>
                <c:pt idx="32437">
                  <c:v>90000</c:v>
                </c:pt>
                <c:pt idx="32438">
                  <c:v>135000</c:v>
                </c:pt>
                <c:pt idx="32439">
                  <c:v>126000</c:v>
                </c:pt>
                <c:pt idx="32440">
                  <c:v>202500</c:v>
                </c:pt>
                <c:pt idx="32441">
                  <c:v>67500</c:v>
                </c:pt>
                <c:pt idx="32442">
                  <c:v>90000</c:v>
                </c:pt>
                <c:pt idx="32443">
                  <c:v>180000</c:v>
                </c:pt>
                <c:pt idx="32444">
                  <c:v>90000</c:v>
                </c:pt>
                <c:pt idx="32445">
                  <c:v>247500</c:v>
                </c:pt>
                <c:pt idx="32446">
                  <c:v>99000</c:v>
                </c:pt>
                <c:pt idx="32447">
                  <c:v>90000</c:v>
                </c:pt>
                <c:pt idx="32448">
                  <c:v>90000</c:v>
                </c:pt>
                <c:pt idx="32449">
                  <c:v>202500</c:v>
                </c:pt>
                <c:pt idx="32450">
                  <c:v>202500</c:v>
                </c:pt>
                <c:pt idx="32451">
                  <c:v>202500</c:v>
                </c:pt>
                <c:pt idx="32452">
                  <c:v>157500</c:v>
                </c:pt>
                <c:pt idx="32453">
                  <c:v>112500</c:v>
                </c:pt>
                <c:pt idx="32454">
                  <c:v>135000</c:v>
                </c:pt>
                <c:pt idx="32455">
                  <c:v>157500</c:v>
                </c:pt>
                <c:pt idx="32456">
                  <c:v>90000</c:v>
                </c:pt>
                <c:pt idx="32457">
                  <c:v>135000</c:v>
                </c:pt>
                <c:pt idx="32458">
                  <c:v>67500</c:v>
                </c:pt>
                <c:pt idx="32459">
                  <c:v>135000</c:v>
                </c:pt>
                <c:pt idx="32460">
                  <c:v>180000</c:v>
                </c:pt>
                <c:pt idx="32461">
                  <c:v>144000</c:v>
                </c:pt>
                <c:pt idx="32462">
                  <c:v>90000</c:v>
                </c:pt>
                <c:pt idx="32463">
                  <c:v>121500</c:v>
                </c:pt>
                <c:pt idx="32464">
                  <c:v>76500</c:v>
                </c:pt>
                <c:pt idx="32465">
                  <c:v>112500</c:v>
                </c:pt>
                <c:pt idx="32466">
                  <c:v>135000</c:v>
                </c:pt>
                <c:pt idx="32467">
                  <c:v>90000</c:v>
                </c:pt>
                <c:pt idx="32468">
                  <c:v>202500</c:v>
                </c:pt>
                <c:pt idx="32469">
                  <c:v>112500</c:v>
                </c:pt>
                <c:pt idx="32470">
                  <c:v>157500</c:v>
                </c:pt>
                <c:pt idx="32471">
                  <c:v>112500</c:v>
                </c:pt>
                <c:pt idx="32472">
                  <c:v>157500</c:v>
                </c:pt>
                <c:pt idx="32473">
                  <c:v>162000</c:v>
                </c:pt>
                <c:pt idx="32474">
                  <c:v>225000</c:v>
                </c:pt>
                <c:pt idx="32475">
                  <c:v>202500</c:v>
                </c:pt>
                <c:pt idx="32476">
                  <c:v>202500</c:v>
                </c:pt>
                <c:pt idx="32477">
                  <c:v>135000</c:v>
                </c:pt>
                <c:pt idx="32478">
                  <c:v>112500</c:v>
                </c:pt>
                <c:pt idx="32479">
                  <c:v>90000</c:v>
                </c:pt>
                <c:pt idx="32480">
                  <c:v>90000</c:v>
                </c:pt>
                <c:pt idx="32481">
                  <c:v>180000</c:v>
                </c:pt>
                <c:pt idx="32482">
                  <c:v>135000</c:v>
                </c:pt>
                <c:pt idx="32483">
                  <c:v>270000</c:v>
                </c:pt>
                <c:pt idx="32484">
                  <c:v>225000</c:v>
                </c:pt>
                <c:pt idx="32485">
                  <c:v>216000</c:v>
                </c:pt>
                <c:pt idx="32486">
                  <c:v>315000</c:v>
                </c:pt>
                <c:pt idx="32487">
                  <c:v>270000</c:v>
                </c:pt>
                <c:pt idx="32488">
                  <c:v>144000</c:v>
                </c:pt>
                <c:pt idx="32489">
                  <c:v>135000</c:v>
                </c:pt>
                <c:pt idx="32490">
                  <c:v>135000</c:v>
                </c:pt>
                <c:pt idx="32491">
                  <c:v>38700</c:v>
                </c:pt>
                <c:pt idx="32492">
                  <c:v>225000</c:v>
                </c:pt>
                <c:pt idx="32493">
                  <c:v>112500</c:v>
                </c:pt>
                <c:pt idx="32494">
                  <c:v>112500</c:v>
                </c:pt>
                <c:pt idx="32495">
                  <c:v>180000</c:v>
                </c:pt>
                <c:pt idx="32496">
                  <c:v>135000</c:v>
                </c:pt>
                <c:pt idx="32497">
                  <c:v>112549.5</c:v>
                </c:pt>
                <c:pt idx="32498">
                  <c:v>135000</c:v>
                </c:pt>
                <c:pt idx="32499">
                  <c:v>157500</c:v>
                </c:pt>
                <c:pt idx="32500">
                  <c:v>56250</c:v>
                </c:pt>
                <c:pt idx="32501">
                  <c:v>90000</c:v>
                </c:pt>
                <c:pt idx="32502">
                  <c:v>103500</c:v>
                </c:pt>
                <c:pt idx="32503">
                  <c:v>126000</c:v>
                </c:pt>
                <c:pt idx="32504">
                  <c:v>67500</c:v>
                </c:pt>
                <c:pt idx="32505">
                  <c:v>225000</c:v>
                </c:pt>
                <c:pt idx="32506">
                  <c:v>171000</c:v>
                </c:pt>
                <c:pt idx="32507">
                  <c:v>112500</c:v>
                </c:pt>
                <c:pt idx="32508">
                  <c:v>270000</c:v>
                </c:pt>
                <c:pt idx="32509">
                  <c:v>67500</c:v>
                </c:pt>
                <c:pt idx="32510">
                  <c:v>202500</c:v>
                </c:pt>
                <c:pt idx="32511">
                  <c:v>270000</c:v>
                </c:pt>
                <c:pt idx="32512">
                  <c:v>202500</c:v>
                </c:pt>
                <c:pt idx="32513">
                  <c:v>135000</c:v>
                </c:pt>
                <c:pt idx="32514">
                  <c:v>90000</c:v>
                </c:pt>
                <c:pt idx="32515">
                  <c:v>90000</c:v>
                </c:pt>
                <c:pt idx="32516">
                  <c:v>90000</c:v>
                </c:pt>
                <c:pt idx="32517">
                  <c:v>112500</c:v>
                </c:pt>
                <c:pt idx="32518">
                  <c:v>112500</c:v>
                </c:pt>
                <c:pt idx="32519">
                  <c:v>220500</c:v>
                </c:pt>
                <c:pt idx="32520">
                  <c:v>135000</c:v>
                </c:pt>
                <c:pt idx="32521">
                  <c:v>63000</c:v>
                </c:pt>
                <c:pt idx="32522">
                  <c:v>112500</c:v>
                </c:pt>
                <c:pt idx="32523">
                  <c:v>180000</c:v>
                </c:pt>
                <c:pt idx="32524">
                  <c:v>270000</c:v>
                </c:pt>
                <c:pt idx="32525">
                  <c:v>112500</c:v>
                </c:pt>
                <c:pt idx="32526">
                  <c:v>135000</c:v>
                </c:pt>
                <c:pt idx="32527">
                  <c:v>112500</c:v>
                </c:pt>
                <c:pt idx="32528">
                  <c:v>157500</c:v>
                </c:pt>
                <c:pt idx="32529">
                  <c:v>90000</c:v>
                </c:pt>
                <c:pt idx="32530">
                  <c:v>103500</c:v>
                </c:pt>
                <c:pt idx="32531">
                  <c:v>112500</c:v>
                </c:pt>
                <c:pt idx="32532">
                  <c:v>90000</c:v>
                </c:pt>
                <c:pt idx="32533">
                  <c:v>180000</c:v>
                </c:pt>
                <c:pt idx="32534">
                  <c:v>112500</c:v>
                </c:pt>
                <c:pt idx="32535">
                  <c:v>117000</c:v>
                </c:pt>
                <c:pt idx="32536">
                  <c:v>247500</c:v>
                </c:pt>
                <c:pt idx="32537">
                  <c:v>157500</c:v>
                </c:pt>
                <c:pt idx="32538">
                  <c:v>67500</c:v>
                </c:pt>
                <c:pt idx="32539">
                  <c:v>225000</c:v>
                </c:pt>
                <c:pt idx="32540">
                  <c:v>270000</c:v>
                </c:pt>
                <c:pt idx="32541">
                  <c:v>157500</c:v>
                </c:pt>
                <c:pt idx="32542">
                  <c:v>225000</c:v>
                </c:pt>
                <c:pt idx="32543">
                  <c:v>112500</c:v>
                </c:pt>
                <c:pt idx="32544">
                  <c:v>339282</c:v>
                </c:pt>
                <c:pt idx="32545">
                  <c:v>144000</c:v>
                </c:pt>
                <c:pt idx="32546">
                  <c:v>189000</c:v>
                </c:pt>
                <c:pt idx="32547">
                  <c:v>112500</c:v>
                </c:pt>
                <c:pt idx="32548">
                  <c:v>256500</c:v>
                </c:pt>
                <c:pt idx="32549">
                  <c:v>324000</c:v>
                </c:pt>
                <c:pt idx="32550">
                  <c:v>63000</c:v>
                </c:pt>
                <c:pt idx="32551">
                  <c:v>112500</c:v>
                </c:pt>
                <c:pt idx="32552">
                  <c:v>247500</c:v>
                </c:pt>
                <c:pt idx="32553">
                  <c:v>121500</c:v>
                </c:pt>
                <c:pt idx="32554">
                  <c:v>270000</c:v>
                </c:pt>
                <c:pt idx="32555">
                  <c:v>157500</c:v>
                </c:pt>
                <c:pt idx="32556">
                  <c:v>126000</c:v>
                </c:pt>
                <c:pt idx="32557">
                  <c:v>112500</c:v>
                </c:pt>
                <c:pt idx="32558">
                  <c:v>157500</c:v>
                </c:pt>
                <c:pt idx="32559">
                  <c:v>49500</c:v>
                </c:pt>
                <c:pt idx="32560">
                  <c:v>99000</c:v>
                </c:pt>
                <c:pt idx="32561">
                  <c:v>157500</c:v>
                </c:pt>
                <c:pt idx="32562">
                  <c:v>234000</c:v>
                </c:pt>
                <c:pt idx="32563">
                  <c:v>135000</c:v>
                </c:pt>
                <c:pt idx="32564">
                  <c:v>225000</c:v>
                </c:pt>
                <c:pt idx="32565">
                  <c:v>135000</c:v>
                </c:pt>
                <c:pt idx="32566">
                  <c:v>90000</c:v>
                </c:pt>
                <c:pt idx="32567">
                  <c:v>56250</c:v>
                </c:pt>
                <c:pt idx="32568">
                  <c:v>180000</c:v>
                </c:pt>
                <c:pt idx="32569">
                  <c:v>180000</c:v>
                </c:pt>
                <c:pt idx="32570">
                  <c:v>85500</c:v>
                </c:pt>
                <c:pt idx="32571">
                  <c:v>135000</c:v>
                </c:pt>
                <c:pt idx="32572">
                  <c:v>135000</c:v>
                </c:pt>
                <c:pt idx="32573">
                  <c:v>112500</c:v>
                </c:pt>
                <c:pt idx="32574">
                  <c:v>135000</c:v>
                </c:pt>
                <c:pt idx="32575">
                  <c:v>166500</c:v>
                </c:pt>
                <c:pt idx="32576">
                  <c:v>63000</c:v>
                </c:pt>
                <c:pt idx="32577">
                  <c:v>48150</c:v>
                </c:pt>
                <c:pt idx="32578">
                  <c:v>288000</c:v>
                </c:pt>
                <c:pt idx="32579">
                  <c:v>54000</c:v>
                </c:pt>
                <c:pt idx="32580">
                  <c:v>270000</c:v>
                </c:pt>
                <c:pt idx="32581">
                  <c:v>112500</c:v>
                </c:pt>
                <c:pt idx="32582">
                  <c:v>675000</c:v>
                </c:pt>
                <c:pt idx="32583">
                  <c:v>112500</c:v>
                </c:pt>
                <c:pt idx="32584">
                  <c:v>180000</c:v>
                </c:pt>
                <c:pt idx="32585">
                  <c:v>135000</c:v>
                </c:pt>
                <c:pt idx="32586">
                  <c:v>135000</c:v>
                </c:pt>
                <c:pt idx="32587">
                  <c:v>94500</c:v>
                </c:pt>
                <c:pt idx="32588">
                  <c:v>112500</c:v>
                </c:pt>
                <c:pt idx="32589">
                  <c:v>81000</c:v>
                </c:pt>
                <c:pt idx="32590">
                  <c:v>202500</c:v>
                </c:pt>
                <c:pt idx="32591">
                  <c:v>180000</c:v>
                </c:pt>
                <c:pt idx="32592">
                  <c:v>76500</c:v>
                </c:pt>
                <c:pt idx="32593">
                  <c:v>225000</c:v>
                </c:pt>
                <c:pt idx="32594">
                  <c:v>427500</c:v>
                </c:pt>
                <c:pt idx="32595">
                  <c:v>126000</c:v>
                </c:pt>
                <c:pt idx="32596">
                  <c:v>157500</c:v>
                </c:pt>
                <c:pt idx="32597">
                  <c:v>202500</c:v>
                </c:pt>
                <c:pt idx="32598">
                  <c:v>315000</c:v>
                </c:pt>
                <c:pt idx="32599">
                  <c:v>270000</c:v>
                </c:pt>
                <c:pt idx="32600">
                  <c:v>270000</c:v>
                </c:pt>
                <c:pt idx="32601">
                  <c:v>112500</c:v>
                </c:pt>
                <c:pt idx="32602">
                  <c:v>157500</c:v>
                </c:pt>
                <c:pt idx="32603">
                  <c:v>157500</c:v>
                </c:pt>
                <c:pt idx="32604">
                  <c:v>157500</c:v>
                </c:pt>
                <c:pt idx="32605">
                  <c:v>112500</c:v>
                </c:pt>
                <c:pt idx="32606">
                  <c:v>102600</c:v>
                </c:pt>
                <c:pt idx="32607">
                  <c:v>180000</c:v>
                </c:pt>
                <c:pt idx="32608">
                  <c:v>225000</c:v>
                </c:pt>
                <c:pt idx="32609">
                  <c:v>112500</c:v>
                </c:pt>
                <c:pt idx="32610">
                  <c:v>171000</c:v>
                </c:pt>
                <c:pt idx="32611">
                  <c:v>180000</c:v>
                </c:pt>
                <c:pt idx="32612">
                  <c:v>270000</c:v>
                </c:pt>
                <c:pt idx="32613">
                  <c:v>81000</c:v>
                </c:pt>
                <c:pt idx="32614">
                  <c:v>112500</c:v>
                </c:pt>
                <c:pt idx="32615">
                  <c:v>121500</c:v>
                </c:pt>
                <c:pt idx="32616">
                  <c:v>121500</c:v>
                </c:pt>
                <c:pt idx="32617">
                  <c:v>157500</c:v>
                </c:pt>
                <c:pt idx="32618">
                  <c:v>112500</c:v>
                </c:pt>
                <c:pt idx="32619">
                  <c:v>112500</c:v>
                </c:pt>
                <c:pt idx="32620">
                  <c:v>112500</c:v>
                </c:pt>
                <c:pt idx="32621">
                  <c:v>135000</c:v>
                </c:pt>
                <c:pt idx="32622">
                  <c:v>202500</c:v>
                </c:pt>
                <c:pt idx="32623">
                  <c:v>157500</c:v>
                </c:pt>
                <c:pt idx="32624">
                  <c:v>153000</c:v>
                </c:pt>
                <c:pt idx="32625">
                  <c:v>112500</c:v>
                </c:pt>
                <c:pt idx="32626">
                  <c:v>198000</c:v>
                </c:pt>
                <c:pt idx="32627">
                  <c:v>540000</c:v>
                </c:pt>
                <c:pt idx="32628">
                  <c:v>135000</c:v>
                </c:pt>
                <c:pt idx="32629">
                  <c:v>157500</c:v>
                </c:pt>
                <c:pt idx="32630">
                  <c:v>180000</c:v>
                </c:pt>
                <c:pt idx="32631">
                  <c:v>112500</c:v>
                </c:pt>
                <c:pt idx="32632">
                  <c:v>162000</c:v>
                </c:pt>
                <c:pt idx="32633">
                  <c:v>67500</c:v>
                </c:pt>
                <c:pt idx="32634">
                  <c:v>157500</c:v>
                </c:pt>
                <c:pt idx="32635">
                  <c:v>90000</c:v>
                </c:pt>
                <c:pt idx="32636">
                  <c:v>90000</c:v>
                </c:pt>
                <c:pt idx="32637">
                  <c:v>405000</c:v>
                </c:pt>
                <c:pt idx="32638">
                  <c:v>90000</c:v>
                </c:pt>
                <c:pt idx="32639">
                  <c:v>315000</c:v>
                </c:pt>
                <c:pt idx="32640">
                  <c:v>112500</c:v>
                </c:pt>
                <c:pt idx="32641">
                  <c:v>85500</c:v>
                </c:pt>
                <c:pt idx="32642">
                  <c:v>157500</c:v>
                </c:pt>
                <c:pt idx="32643">
                  <c:v>166500</c:v>
                </c:pt>
                <c:pt idx="32644">
                  <c:v>135000</c:v>
                </c:pt>
                <c:pt idx="32645">
                  <c:v>225000</c:v>
                </c:pt>
                <c:pt idx="32646">
                  <c:v>148500</c:v>
                </c:pt>
                <c:pt idx="32647">
                  <c:v>135000</c:v>
                </c:pt>
                <c:pt idx="32648">
                  <c:v>112500</c:v>
                </c:pt>
                <c:pt idx="32649">
                  <c:v>247500</c:v>
                </c:pt>
                <c:pt idx="32650">
                  <c:v>157500</c:v>
                </c:pt>
                <c:pt idx="32651">
                  <c:v>202500</c:v>
                </c:pt>
                <c:pt idx="32652">
                  <c:v>135000</c:v>
                </c:pt>
                <c:pt idx="32653">
                  <c:v>112500</c:v>
                </c:pt>
                <c:pt idx="32654">
                  <c:v>81000</c:v>
                </c:pt>
                <c:pt idx="32655">
                  <c:v>90000</c:v>
                </c:pt>
                <c:pt idx="32656">
                  <c:v>90000</c:v>
                </c:pt>
                <c:pt idx="32657">
                  <c:v>112500</c:v>
                </c:pt>
                <c:pt idx="32658">
                  <c:v>45000</c:v>
                </c:pt>
                <c:pt idx="32659">
                  <c:v>90000</c:v>
                </c:pt>
                <c:pt idx="32660">
                  <c:v>112500</c:v>
                </c:pt>
                <c:pt idx="32661">
                  <c:v>90000</c:v>
                </c:pt>
                <c:pt idx="32662">
                  <c:v>76500</c:v>
                </c:pt>
                <c:pt idx="32663">
                  <c:v>135000</c:v>
                </c:pt>
                <c:pt idx="32664">
                  <c:v>270000</c:v>
                </c:pt>
                <c:pt idx="32665">
                  <c:v>45000</c:v>
                </c:pt>
                <c:pt idx="32666">
                  <c:v>153000</c:v>
                </c:pt>
                <c:pt idx="32667">
                  <c:v>202500</c:v>
                </c:pt>
                <c:pt idx="32668">
                  <c:v>315000</c:v>
                </c:pt>
                <c:pt idx="32669">
                  <c:v>220500</c:v>
                </c:pt>
                <c:pt idx="32670">
                  <c:v>270000</c:v>
                </c:pt>
                <c:pt idx="32671">
                  <c:v>315000</c:v>
                </c:pt>
                <c:pt idx="32672">
                  <c:v>99000</c:v>
                </c:pt>
                <c:pt idx="32673">
                  <c:v>135000</c:v>
                </c:pt>
                <c:pt idx="32674">
                  <c:v>234000</c:v>
                </c:pt>
                <c:pt idx="32675">
                  <c:v>225000</c:v>
                </c:pt>
                <c:pt idx="32676">
                  <c:v>180000</c:v>
                </c:pt>
                <c:pt idx="32677">
                  <c:v>112500</c:v>
                </c:pt>
                <c:pt idx="32678">
                  <c:v>144000</c:v>
                </c:pt>
                <c:pt idx="32679">
                  <c:v>135000</c:v>
                </c:pt>
                <c:pt idx="32680">
                  <c:v>112500</c:v>
                </c:pt>
                <c:pt idx="32681">
                  <c:v>270000</c:v>
                </c:pt>
                <c:pt idx="32682">
                  <c:v>135000</c:v>
                </c:pt>
                <c:pt idx="32683">
                  <c:v>112500</c:v>
                </c:pt>
                <c:pt idx="32684">
                  <c:v>135000</c:v>
                </c:pt>
                <c:pt idx="32685">
                  <c:v>90000</c:v>
                </c:pt>
                <c:pt idx="32686">
                  <c:v>67500</c:v>
                </c:pt>
                <c:pt idx="32687">
                  <c:v>225000</c:v>
                </c:pt>
                <c:pt idx="32688">
                  <c:v>540000</c:v>
                </c:pt>
                <c:pt idx="32689">
                  <c:v>112500</c:v>
                </c:pt>
                <c:pt idx="32690">
                  <c:v>58500</c:v>
                </c:pt>
                <c:pt idx="32691">
                  <c:v>157500</c:v>
                </c:pt>
                <c:pt idx="32692">
                  <c:v>103500</c:v>
                </c:pt>
                <c:pt idx="32693">
                  <c:v>157500</c:v>
                </c:pt>
                <c:pt idx="32694">
                  <c:v>180000</c:v>
                </c:pt>
                <c:pt idx="32695">
                  <c:v>112500</c:v>
                </c:pt>
                <c:pt idx="32696">
                  <c:v>153000</c:v>
                </c:pt>
                <c:pt idx="32697">
                  <c:v>148500</c:v>
                </c:pt>
                <c:pt idx="32698">
                  <c:v>202500</c:v>
                </c:pt>
                <c:pt idx="32699">
                  <c:v>180000</c:v>
                </c:pt>
                <c:pt idx="32700">
                  <c:v>175500</c:v>
                </c:pt>
                <c:pt idx="32701">
                  <c:v>157500</c:v>
                </c:pt>
                <c:pt idx="32702">
                  <c:v>148500</c:v>
                </c:pt>
                <c:pt idx="32703">
                  <c:v>90000</c:v>
                </c:pt>
                <c:pt idx="32704">
                  <c:v>225000</c:v>
                </c:pt>
                <c:pt idx="32705">
                  <c:v>135000</c:v>
                </c:pt>
                <c:pt idx="32706">
                  <c:v>112500</c:v>
                </c:pt>
                <c:pt idx="32707">
                  <c:v>135000</c:v>
                </c:pt>
                <c:pt idx="32708">
                  <c:v>2025000</c:v>
                </c:pt>
                <c:pt idx="32709">
                  <c:v>252000</c:v>
                </c:pt>
                <c:pt idx="32710">
                  <c:v>112500</c:v>
                </c:pt>
                <c:pt idx="32711">
                  <c:v>38700</c:v>
                </c:pt>
                <c:pt idx="32712">
                  <c:v>225000</c:v>
                </c:pt>
                <c:pt idx="32713">
                  <c:v>126000</c:v>
                </c:pt>
                <c:pt idx="32714">
                  <c:v>135000</c:v>
                </c:pt>
                <c:pt idx="32715">
                  <c:v>450000</c:v>
                </c:pt>
                <c:pt idx="32716">
                  <c:v>45000</c:v>
                </c:pt>
                <c:pt idx="32717">
                  <c:v>202500</c:v>
                </c:pt>
                <c:pt idx="32718">
                  <c:v>121500</c:v>
                </c:pt>
                <c:pt idx="32719">
                  <c:v>360000</c:v>
                </c:pt>
                <c:pt idx="32720">
                  <c:v>157500</c:v>
                </c:pt>
                <c:pt idx="32721">
                  <c:v>207000</c:v>
                </c:pt>
                <c:pt idx="32722">
                  <c:v>270000</c:v>
                </c:pt>
                <c:pt idx="32723">
                  <c:v>180000</c:v>
                </c:pt>
                <c:pt idx="32724">
                  <c:v>157500</c:v>
                </c:pt>
                <c:pt idx="32725">
                  <c:v>90000</c:v>
                </c:pt>
                <c:pt idx="32726">
                  <c:v>135000</c:v>
                </c:pt>
                <c:pt idx="32727">
                  <c:v>202500</c:v>
                </c:pt>
                <c:pt idx="32728">
                  <c:v>225000</c:v>
                </c:pt>
                <c:pt idx="32729">
                  <c:v>29250</c:v>
                </c:pt>
                <c:pt idx="32730">
                  <c:v>157500</c:v>
                </c:pt>
                <c:pt idx="32731">
                  <c:v>225000</c:v>
                </c:pt>
                <c:pt idx="32732">
                  <c:v>292500</c:v>
                </c:pt>
                <c:pt idx="32733">
                  <c:v>135000</c:v>
                </c:pt>
                <c:pt idx="32734">
                  <c:v>81000</c:v>
                </c:pt>
                <c:pt idx="32735">
                  <c:v>85500</c:v>
                </c:pt>
                <c:pt idx="32736">
                  <c:v>171000</c:v>
                </c:pt>
                <c:pt idx="32737">
                  <c:v>180000</c:v>
                </c:pt>
                <c:pt idx="32738">
                  <c:v>180000</c:v>
                </c:pt>
                <c:pt idx="32739">
                  <c:v>247500</c:v>
                </c:pt>
                <c:pt idx="32740">
                  <c:v>112500</c:v>
                </c:pt>
                <c:pt idx="32741">
                  <c:v>225000</c:v>
                </c:pt>
                <c:pt idx="32742">
                  <c:v>180000</c:v>
                </c:pt>
                <c:pt idx="32743">
                  <c:v>112500</c:v>
                </c:pt>
                <c:pt idx="32744">
                  <c:v>135000</c:v>
                </c:pt>
                <c:pt idx="32745">
                  <c:v>112500</c:v>
                </c:pt>
                <c:pt idx="32746">
                  <c:v>207000</c:v>
                </c:pt>
                <c:pt idx="32747">
                  <c:v>270000</c:v>
                </c:pt>
                <c:pt idx="32748">
                  <c:v>81000</c:v>
                </c:pt>
                <c:pt idx="32749">
                  <c:v>202500</c:v>
                </c:pt>
                <c:pt idx="32750">
                  <c:v>135000</c:v>
                </c:pt>
                <c:pt idx="32751">
                  <c:v>225000</c:v>
                </c:pt>
                <c:pt idx="32752">
                  <c:v>270000</c:v>
                </c:pt>
                <c:pt idx="32753">
                  <c:v>81000</c:v>
                </c:pt>
                <c:pt idx="32754">
                  <c:v>76500</c:v>
                </c:pt>
                <c:pt idx="32755">
                  <c:v>180000</c:v>
                </c:pt>
                <c:pt idx="32756">
                  <c:v>112500</c:v>
                </c:pt>
                <c:pt idx="32757">
                  <c:v>270000</c:v>
                </c:pt>
                <c:pt idx="32758">
                  <c:v>117000</c:v>
                </c:pt>
                <c:pt idx="32759">
                  <c:v>175500</c:v>
                </c:pt>
                <c:pt idx="32760">
                  <c:v>76500</c:v>
                </c:pt>
                <c:pt idx="32761">
                  <c:v>337500</c:v>
                </c:pt>
                <c:pt idx="32762">
                  <c:v>180000</c:v>
                </c:pt>
                <c:pt idx="32763">
                  <c:v>135000</c:v>
                </c:pt>
                <c:pt idx="32764">
                  <c:v>180000</c:v>
                </c:pt>
                <c:pt idx="32765">
                  <c:v>135000</c:v>
                </c:pt>
                <c:pt idx="32766">
                  <c:v>180000</c:v>
                </c:pt>
                <c:pt idx="32767">
                  <c:v>180000</c:v>
                </c:pt>
                <c:pt idx="32768">
                  <c:v>112500</c:v>
                </c:pt>
                <c:pt idx="32769">
                  <c:v>585000</c:v>
                </c:pt>
                <c:pt idx="32770">
                  <c:v>135000</c:v>
                </c:pt>
                <c:pt idx="32771">
                  <c:v>135000</c:v>
                </c:pt>
                <c:pt idx="32772">
                  <c:v>261000</c:v>
                </c:pt>
                <c:pt idx="32773">
                  <c:v>225000</c:v>
                </c:pt>
                <c:pt idx="32774">
                  <c:v>166500</c:v>
                </c:pt>
                <c:pt idx="32775">
                  <c:v>202500</c:v>
                </c:pt>
                <c:pt idx="32776">
                  <c:v>166500</c:v>
                </c:pt>
                <c:pt idx="32777">
                  <c:v>90000</c:v>
                </c:pt>
                <c:pt idx="32778">
                  <c:v>81900</c:v>
                </c:pt>
                <c:pt idx="32779">
                  <c:v>222750</c:v>
                </c:pt>
                <c:pt idx="32780">
                  <c:v>112500</c:v>
                </c:pt>
                <c:pt idx="32781">
                  <c:v>135000</c:v>
                </c:pt>
                <c:pt idx="32782">
                  <c:v>166500</c:v>
                </c:pt>
                <c:pt idx="32783">
                  <c:v>180000</c:v>
                </c:pt>
                <c:pt idx="32784">
                  <c:v>207000</c:v>
                </c:pt>
                <c:pt idx="32785">
                  <c:v>112500</c:v>
                </c:pt>
                <c:pt idx="32786">
                  <c:v>112500</c:v>
                </c:pt>
                <c:pt idx="32787">
                  <c:v>135000</c:v>
                </c:pt>
                <c:pt idx="32788">
                  <c:v>135000</c:v>
                </c:pt>
                <c:pt idx="32789">
                  <c:v>270000</c:v>
                </c:pt>
                <c:pt idx="32790">
                  <c:v>54000</c:v>
                </c:pt>
                <c:pt idx="32791">
                  <c:v>144000</c:v>
                </c:pt>
                <c:pt idx="32792">
                  <c:v>171000</c:v>
                </c:pt>
                <c:pt idx="32793">
                  <c:v>351000</c:v>
                </c:pt>
                <c:pt idx="32794">
                  <c:v>225000</c:v>
                </c:pt>
                <c:pt idx="32795">
                  <c:v>135000</c:v>
                </c:pt>
                <c:pt idx="32796">
                  <c:v>90000</c:v>
                </c:pt>
                <c:pt idx="32797">
                  <c:v>243000</c:v>
                </c:pt>
                <c:pt idx="32798">
                  <c:v>112500</c:v>
                </c:pt>
                <c:pt idx="32799">
                  <c:v>135000</c:v>
                </c:pt>
                <c:pt idx="32800">
                  <c:v>126000</c:v>
                </c:pt>
                <c:pt idx="32801">
                  <c:v>337500</c:v>
                </c:pt>
                <c:pt idx="32802">
                  <c:v>382500</c:v>
                </c:pt>
                <c:pt idx="32803">
                  <c:v>360000</c:v>
                </c:pt>
                <c:pt idx="32804">
                  <c:v>112500</c:v>
                </c:pt>
                <c:pt idx="32805">
                  <c:v>157500</c:v>
                </c:pt>
                <c:pt idx="32806">
                  <c:v>45000</c:v>
                </c:pt>
                <c:pt idx="32807">
                  <c:v>67500</c:v>
                </c:pt>
                <c:pt idx="32808">
                  <c:v>148500</c:v>
                </c:pt>
                <c:pt idx="32809">
                  <c:v>31500</c:v>
                </c:pt>
                <c:pt idx="32810">
                  <c:v>135000</c:v>
                </c:pt>
                <c:pt idx="32811">
                  <c:v>121500</c:v>
                </c:pt>
                <c:pt idx="32812">
                  <c:v>157500</c:v>
                </c:pt>
                <c:pt idx="32813">
                  <c:v>202500</c:v>
                </c:pt>
                <c:pt idx="32814">
                  <c:v>130500</c:v>
                </c:pt>
                <c:pt idx="32815">
                  <c:v>157500</c:v>
                </c:pt>
                <c:pt idx="32816">
                  <c:v>112500</c:v>
                </c:pt>
                <c:pt idx="32817">
                  <c:v>90000</c:v>
                </c:pt>
                <c:pt idx="32818">
                  <c:v>157500</c:v>
                </c:pt>
                <c:pt idx="32819">
                  <c:v>202500</c:v>
                </c:pt>
                <c:pt idx="32820">
                  <c:v>166500</c:v>
                </c:pt>
                <c:pt idx="32821">
                  <c:v>67500</c:v>
                </c:pt>
                <c:pt idx="32822">
                  <c:v>144000</c:v>
                </c:pt>
                <c:pt idx="32823">
                  <c:v>76500</c:v>
                </c:pt>
                <c:pt idx="32824">
                  <c:v>180000</c:v>
                </c:pt>
                <c:pt idx="32825">
                  <c:v>202500</c:v>
                </c:pt>
                <c:pt idx="32826">
                  <c:v>135000</c:v>
                </c:pt>
                <c:pt idx="32827">
                  <c:v>675000</c:v>
                </c:pt>
                <c:pt idx="32828">
                  <c:v>211500</c:v>
                </c:pt>
                <c:pt idx="32829">
                  <c:v>315000</c:v>
                </c:pt>
                <c:pt idx="32830">
                  <c:v>180000</c:v>
                </c:pt>
                <c:pt idx="32831">
                  <c:v>94500</c:v>
                </c:pt>
                <c:pt idx="32832">
                  <c:v>135000</c:v>
                </c:pt>
                <c:pt idx="32833">
                  <c:v>202500</c:v>
                </c:pt>
                <c:pt idx="32834">
                  <c:v>405000</c:v>
                </c:pt>
                <c:pt idx="32835">
                  <c:v>76500</c:v>
                </c:pt>
                <c:pt idx="32836">
                  <c:v>292500</c:v>
                </c:pt>
                <c:pt idx="32837">
                  <c:v>67500</c:v>
                </c:pt>
                <c:pt idx="32838">
                  <c:v>94500</c:v>
                </c:pt>
                <c:pt idx="32839">
                  <c:v>135000</c:v>
                </c:pt>
                <c:pt idx="32840">
                  <c:v>135000</c:v>
                </c:pt>
                <c:pt idx="32841">
                  <c:v>90000</c:v>
                </c:pt>
                <c:pt idx="32842">
                  <c:v>135000</c:v>
                </c:pt>
                <c:pt idx="32843">
                  <c:v>144000</c:v>
                </c:pt>
                <c:pt idx="32844">
                  <c:v>274500</c:v>
                </c:pt>
                <c:pt idx="32845">
                  <c:v>90000</c:v>
                </c:pt>
                <c:pt idx="32846">
                  <c:v>90000</c:v>
                </c:pt>
                <c:pt idx="32847">
                  <c:v>94500</c:v>
                </c:pt>
                <c:pt idx="32848">
                  <c:v>40500</c:v>
                </c:pt>
                <c:pt idx="32849">
                  <c:v>270000</c:v>
                </c:pt>
                <c:pt idx="32850">
                  <c:v>180000</c:v>
                </c:pt>
                <c:pt idx="32851">
                  <c:v>59850</c:v>
                </c:pt>
                <c:pt idx="32852">
                  <c:v>135000</c:v>
                </c:pt>
                <c:pt idx="32853">
                  <c:v>360000</c:v>
                </c:pt>
                <c:pt idx="32854">
                  <c:v>202500</c:v>
                </c:pt>
                <c:pt idx="32855">
                  <c:v>112500</c:v>
                </c:pt>
                <c:pt idx="32856">
                  <c:v>225000</c:v>
                </c:pt>
                <c:pt idx="32857">
                  <c:v>292500</c:v>
                </c:pt>
                <c:pt idx="32858">
                  <c:v>157500</c:v>
                </c:pt>
                <c:pt idx="32859">
                  <c:v>180000</c:v>
                </c:pt>
                <c:pt idx="32860">
                  <c:v>76500</c:v>
                </c:pt>
                <c:pt idx="32861">
                  <c:v>180000</c:v>
                </c:pt>
                <c:pt idx="32862">
                  <c:v>117000</c:v>
                </c:pt>
                <c:pt idx="32863">
                  <c:v>67500</c:v>
                </c:pt>
                <c:pt idx="32864">
                  <c:v>180000</c:v>
                </c:pt>
                <c:pt idx="32865">
                  <c:v>157500</c:v>
                </c:pt>
                <c:pt idx="32866">
                  <c:v>112500</c:v>
                </c:pt>
                <c:pt idx="32867">
                  <c:v>225000</c:v>
                </c:pt>
                <c:pt idx="32868">
                  <c:v>112500</c:v>
                </c:pt>
                <c:pt idx="32869">
                  <c:v>112500</c:v>
                </c:pt>
                <c:pt idx="32870">
                  <c:v>247500</c:v>
                </c:pt>
                <c:pt idx="32871">
                  <c:v>132750</c:v>
                </c:pt>
                <c:pt idx="32872">
                  <c:v>157500</c:v>
                </c:pt>
                <c:pt idx="32873">
                  <c:v>450000</c:v>
                </c:pt>
                <c:pt idx="32874">
                  <c:v>157500</c:v>
                </c:pt>
                <c:pt idx="32875">
                  <c:v>90000</c:v>
                </c:pt>
                <c:pt idx="32876">
                  <c:v>180000</c:v>
                </c:pt>
                <c:pt idx="32877">
                  <c:v>337500</c:v>
                </c:pt>
                <c:pt idx="32878">
                  <c:v>225000</c:v>
                </c:pt>
                <c:pt idx="32879">
                  <c:v>135000</c:v>
                </c:pt>
                <c:pt idx="32880">
                  <c:v>76500</c:v>
                </c:pt>
                <c:pt idx="32881">
                  <c:v>67500</c:v>
                </c:pt>
                <c:pt idx="32882">
                  <c:v>157500</c:v>
                </c:pt>
                <c:pt idx="32883">
                  <c:v>450000</c:v>
                </c:pt>
                <c:pt idx="32884">
                  <c:v>135000</c:v>
                </c:pt>
                <c:pt idx="32885">
                  <c:v>135000</c:v>
                </c:pt>
                <c:pt idx="32886">
                  <c:v>225000</c:v>
                </c:pt>
                <c:pt idx="32887">
                  <c:v>166500</c:v>
                </c:pt>
                <c:pt idx="32888">
                  <c:v>67500</c:v>
                </c:pt>
                <c:pt idx="32889">
                  <c:v>171000</c:v>
                </c:pt>
                <c:pt idx="32890">
                  <c:v>72000</c:v>
                </c:pt>
                <c:pt idx="32891">
                  <c:v>315000</c:v>
                </c:pt>
                <c:pt idx="32892">
                  <c:v>180000</c:v>
                </c:pt>
                <c:pt idx="32893">
                  <c:v>157500</c:v>
                </c:pt>
                <c:pt idx="32894">
                  <c:v>130500</c:v>
                </c:pt>
                <c:pt idx="32895">
                  <c:v>225000</c:v>
                </c:pt>
                <c:pt idx="32896">
                  <c:v>225000</c:v>
                </c:pt>
                <c:pt idx="32897">
                  <c:v>90000</c:v>
                </c:pt>
                <c:pt idx="32898">
                  <c:v>135000</c:v>
                </c:pt>
                <c:pt idx="32899">
                  <c:v>157500</c:v>
                </c:pt>
                <c:pt idx="32900">
                  <c:v>112500</c:v>
                </c:pt>
                <c:pt idx="32901">
                  <c:v>126000</c:v>
                </c:pt>
                <c:pt idx="32902">
                  <c:v>216000</c:v>
                </c:pt>
                <c:pt idx="32903">
                  <c:v>315000</c:v>
                </c:pt>
                <c:pt idx="32904">
                  <c:v>360000</c:v>
                </c:pt>
                <c:pt idx="32905">
                  <c:v>117000</c:v>
                </c:pt>
                <c:pt idx="32906">
                  <c:v>225000</c:v>
                </c:pt>
                <c:pt idx="32907">
                  <c:v>67500</c:v>
                </c:pt>
                <c:pt idx="32908">
                  <c:v>76500</c:v>
                </c:pt>
                <c:pt idx="32909">
                  <c:v>112500</c:v>
                </c:pt>
                <c:pt idx="32910">
                  <c:v>112500</c:v>
                </c:pt>
                <c:pt idx="32911">
                  <c:v>45000</c:v>
                </c:pt>
                <c:pt idx="32912">
                  <c:v>342000</c:v>
                </c:pt>
                <c:pt idx="32913">
                  <c:v>135000</c:v>
                </c:pt>
                <c:pt idx="32914">
                  <c:v>180000</c:v>
                </c:pt>
                <c:pt idx="32915">
                  <c:v>112500</c:v>
                </c:pt>
                <c:pt idx="32916">
                  <c:v>112500</c:v>
                </c:pt>
                <c:pt idx="32917">
                  <c:v>450000</c:v>
                </c:pt>
                <c:pt idx="32918">
                  <c:v>58500</c:v>
                </c:pt>
                <c:pt idx="32919">
                  <c:v>216000</c:v>
                </c:pt>
                <c:pt idx="32920">
                  <c:v>270000</c:v>
                </c:pt>
                <c:pt idx="32921">
                  <c:v>360000</c:v>
                </c:pt>
                <c:pt idx="32922">
                  <c:v>202500</c:v>
                </c:pt>
                <c:pt idx="32923">
                  <c:v>135000</c:v>
                </c:pt>
                <c:pt idx="32924">
                  <c:v>225000</c:v>
                </c:pt>
                <c:pt idx="32925">
                  <c:v>81000</c:v>
                </c:pt>
                <c:pt idx="32926">
                  <c:v>90000</c:v>
                </c:pt>
                <c:pt idx="32927">
                  <c:v>49500</c:v>
                </c:pt>
                <c:pt idx="32928">
                  <c:v>81000</c:v>
                </c:pt>
                <c:pt idx="32929">
                  <c:v>247500</c:v>
                </c:pt>
                <c:pt idx="32930">
                  <c:v>101250</c:v>
                </c:pt>
                <c:pt idx="32931">
                  <c:v>58500</c:v>
                </c:pt>
                <c:pt idx="32932">
                  <c:v>238500</c:v>
                </c:pt>
                <c:pt idx="32933">
                  <c:v>67500</c:v>
                </c:pt>
                <c:pt idx="32934">
                  <c:v>207000</c:v>
                </c:pt>
                <c:pt idx="32935">
                  <c:v>202500</c:v>
                </c:pt>
                <c:pt idx="32936">
                  <c:v>180000</c:v>
                </c:pt>
                <c:pt idx="32937">
                  <c:v>135000</c:v>
                </c:pt>
                <c:pt idx="32938">
                  <c:v>157500</c:v>
                </c:pt>
                <c:pt idx="32939">
                  <c:v>180000</c:v>
                </c:pt>
                <c:pt idx="32940">
                  <c:v>135000</c:v>
                </c:pt>
                <c:pt idx="32941">
                  <c:v>135000</c:v>
                </c:pt>
                <c:pt idx="32942">
                  <c:v>112500</c:v>
                </c:pt>
                <c:pt idx="32943">
                  <c:v>157500</c:v>
                </c:pt>
                <c:pt idx="32944">
                  <c:v>112500</c:v>
                </c:pt>
                <c:pt idx="32945">
                  <c:v>135000</c:v>
                </c:pt>
                <c:pt idx="32946">
                  <c:v>54000</c:v>
                </c:pt>
                <c:pt idx="32947">
                  <c:v>202500</c:v>
                </c:pt>
                <c:pt idx="32948">
                  <c:v>180000</c:v>
                </c:pt>
                <c:pt idx="32949">
                  <c:v>126000</c:v>
                </c:pt>
                <c:pt idx="32950">
                  <c:v>270000</c:v>
                </c:pt>
                <c:pt idx="32951">
                  <c:v>180000</c:v>
                </c:pt>
                <c:pt idx="32952">
                  <c:v>67500</c:v>
                </c:pt>
                <c:pt idx="32953">
                  <c:v>31500</c:v>
                </c:pt>
                <c:pt idx="32954">
                  <c:v>247500</c:v>
                </c:pt>
                <c:pt idx="32955">
                  <c:v>247500</c:v>
                </c:pt>
                <c:pt idx="32956">
                  <c:v>157500</c:v>
                </c:pt>
                <c:pt idx="32957">
                  <c:v>337500</c:v>
                </c:pt>
                <c:pt idx="32958">
                  <c:v>157500</c:v>
                </c:pt>
                <c:pt idx="32959">
                  <c:v>157500</c:v>
                </c:pt>
                <c:pt idx="32960">
                  <c:v>67500</c:v>
                </c:pt>
                <c:pt idx="32961">
                  <c:v>103500</c:v>
                </c:pt>
                <c:pt idx="32962">
                  <c:v>180000</c:v>
                </c:pt>
                <c:pt idx="32963">
                  <c:v>180000</c:v>
                </c:pt>
                <c:pt idx="32964">
                  <c:v>225000</c:v>
                </c:pt>
                <c:pt idx="32965">
                  <c:v>157500</c:v>
                </c:pt>
                <c:pt idx="32966">
                  <c:v>85500</c:v>
                </c:pt>
                <c:pt idx="32967">
                  <c:v>135000</c:v>
                </c:pt>
                <c:pt idx="32968">
                  <c:v>99000</c:v>
                </c:pt>
                <c:pt idx="32969">
                  <c:v>108000</c:v>
                </c:pt>
                <c:pt idx="32970">
                  <c:v>135000</c:v>
                </c:pt>
                <c:pt idx="32971">
                  <c:v>67500</c:v>
                </c:pt>
                <c:pt idx="32972">
                  <c:v>166500</c:v>
                </c:pt>
                <c:pt idx="32973">
                  <c:v>315000</c:v>
                </c:pt>
                <c:pt idx="32974">
                  <c:v>67500</c:v>
                </c:pt>
                <c:pt idx="32975">
                  <c:v>270000</c:v>
                </c:pt>
                <c:pt idx="32976">
                  <c:v>112500</c:v>
                </c:pt>
                <c:pt idx="32977">
                  <c:v>225000</c:v>
                </c:pt>
                <c:pt idx="32978">
                  <c:v>202500</c:v>
                </c:pt>
                <c:pt idx="32979">
                  <c:v>360000</c:v>
                </c:pt>
                <c:pt idx="32980">
                  <c:v>180000</c:v>
                </c:pt>
                <c:pt idx="32981">
                  <c:v>337500</c:v>
                </c:pt>
                <c:pt idx="32982">
                  <c:v>207000</c:v>
                </c:pt>
                <c:pt idx="32983">
                  <c:v>94500</c:v>
                </c:pt>
                <c:pt idx="32984">
                  <c:v>261000</c:v>
                </c:pt>
                <c:pt idx="32985">
                  <c:v>157500</c:v>
                </c:pt>
                <c:pt idx="32986">
                  <c:v>225000</c:v>
                </c:pt>
                <c:pt idx="32987">
                  <c:v>225000</c:v>
                </c:pt>
                <c:pt idx="32988">
                  <c:v>90000</c:v>
                </c:pt>
                <c:pt idx="32989">
                  <c:v>225000</c:v>
                </c:pt>
                <c:pt idx="32990">
                  <c:v>225000</c:v>
                </c:pt>
                <c:pt idx="32991">
                  <c:v>81000</c:v>
                </c:pt>
                <c:pt idx="32992">
                  <c:v>270000</c:v>
                </c:pt>
                <c:pt idx="32993">
                  <c:v>229500</c:v>
                </c:pt>
                <c:pt idx="32994">
                  <c:v>157500</c:v>
                </c:pt>
                <c:pt idx="32995">
                  <c:v>112500</c:v>
                </c:pt>
                <c:pt idx="32996">
                  <c:v>180000</c:v>
                </c:pt>
                <c:pt idx="32997">
                  <c:v>225000</c:v>
                </c:pt>
                <c:pt idx="32998">
                  <c:v>103500</c:v>
                </c:pt>
                <c:pt idx="32999">
                  <c:v>90000</c:v>
                </c:pt>
                <c:pt idx="33000">
                  <c:v>72000</c:v>
                </c:pt>
                <c:pt idx="33001">
                  <c:v>90000</c:v>
                </c:pt>
                <c:pt idx="33002">
                  <c:v>85500</c:v>
                </c:pt>
                <c:pt idx="33003">
                  <c:v>135000</c:v>
                </c:pt>
                <c:pt idx="33004">
                  <c:v>90000</c:v>
                </c:pt>
                <c:pt idx="33005">
                  <c:v>85500</c:v>
                </c:pt>
                <c:pt idx="33006">
                  <c:v>67500</c:v>
                </c:pt>
                <c:pt idx="33007">
                  <c:v>112500</c:v>
                </c:pt>
                <c:pt idx="33008">
                  <c:v>112500</c:v>
                </c:pt>
                <c:pt idx="33009">
                  <c:v>144000</c:v>
                </c:pt>
                <c:pt idx="33010">
                  <c:v>202500</c:v>
                </c:pt>
                <c:pt idx="33011">
                  <c:v>45000</c:v>
                </c:pt>
                <c:pt idx="33012">
                  <c:v>315000</c:v>
                </c:pt>
                <c:pt idx="33013">
                  <c:v>135000</c:v>
                </c:pt>
                <c:pt idx="33014">
                  <c:v>67500</c:v>
                </c:pt>
                <c:pt idx="33015">
                  <c:v>144000</c:v>
                </c:pt>
                <c:pt idx="33016">
                  <c:v>112500</c:v>
                </c:pt>
                <c:pt idx="33017">
                  <c:v>157500</c:v>
                </c:pt>
                <c:pt idx="33018">
                  <c:v>157500</c:v>
                </c:pt>
                <c:pt idx="33019">
                  <c:v>162000</c:v>
                </c:pt>
                <c:pt idx="33020">
                  <c:v>112500</c:v>
                </c:pt>
                <c:pt idx="33021">
                  <c:v>90000</c:v>
                </c:pt>
                <c:pt idx="33022">
                  <c:v>225000</c:v>
                </c:pt>
                <c:pt idx="33023">
                  <c:v>225000</c:v>
                </c:pt>
                <c:pt idx="33024">
                  <c:v>180000</c:v>
                </c:pt>
                <c:pt idx="33025">
                  <c:v>112500</c:v>
                </c:pt>
                <c:pt idx="33026">
                  <c:v>182250</c:v>
                </c:pt>
                <c:pt idx="33027">
                  <c:v>135000</c:v>
                </c:pt>
                <c:pt idx="33028">
                  <c:v>337500</c:v>
                </c:pt>
                <c:pt idx="33029">
                  <c:v>135000</c:v>
                </c:pt>
                <c:pt idx="33030">
                  <c:v>112500</c:v>
                </c:pt>
                <c:pt idx="33031">
                  <c:v>225000</c:v>
                </c:pt>
                <c:pt idx="33032">
                  <c:v>450000</c:v>
                </c:pt>
                <c:pt idx="33033">
                  <c:v>126000</c:v>
                </c:pt>
                <c:pt idx="33034">
                  <c:v>180000</c:v>
                </c:pt>
                <c:pt idx="33035">
                  <c:v>103500</c:v>
                </c:pt>
                <c:pt idx="33036">
                  <c:v>270000</c:v>
                </c:pt>
                <c:pt idx="33037">
                  <c:v>135000</c:v>
                </c:pt>
                <c:pt idx="33038">
                  <c:v>112500</c:v>
                </c:pt>
                <c:pt idx="33039">
                  <c:v>189000</c:v>
                </c:pt>
                <c:pt idx="33040">
                  <c:v>270000</c:v>
                </c:pt>
                <c:pt idx="33041">
                  <c:v>135000</c:v>
                </c:pt>
                <c:pt idx="33042">
                  <c:v>67500</c:v>
                </c:pt>
                <c:pt idx="33043">
                  <c:v>238500</c:v>
                </c:pt>
                <c:pt idx="33044">
                  <c:v>166500</c:v>
                </c:pt>
                <c:pt idx="33045">
                  <c:v>171000</c:v>
                </c:pt>
                <c:pt idx="33046">
                  <c:v>90000</c:v>
                </c:pt>
                <c:pt idx="33047">
                  <c:v>166500</c:v>
                </c:pt>
                <c:pt idx="33048">
                  <c:v>135000</c:v>
                </c:pt>
                <c:pt idx="33049">
                  <c:v>216000</c:v>
                </c:pt>
                <c:pt idx="33050">
                  <c:v>36000</c:v>
                </c:pt>
                <c:pt idx="33051">
                  <c:v>135000</c:v>
                </c:pt>
                <c:pt idx="33052">
                  <c:v>202500</c:v>
                </c:pt>
                <c:pt idx="33053">
                  <c:v>94500</c:v>
                </c:pt>
                <c:pt idx="33054">
                  <c:v>135000</c:v>
                </c:pt>
                <c:pt idx="33055">
                  <c:v>180000</c:v>
                </c:pt>
                <c:pt idx="33056">
                  <c:v>112500</c:v>
                </c:pt>
                <c:pt idx="33057">
                  <c:v>135000</c:v>
                </c:pt>
                <c:pt idx="33058">
                  <c:v>225000</c:v>
                </c:pt>
                <c:pt idx="33059">
                  <c:v>225000</c:v>
                </c:pt>
                <c:pt idx="33060">
                  <c:v>225000</c:v>
                </c:pt>
                <c:pt idx="33061">
                  <c:v>211500</c:v>
                </c:pt>
                <c:pt idx="33062">
                  <c:v>112500</c:v>
                </c:pt>
                <c:pt idx="33063">
                  <c:v>135000</c:v>
                </c:pt>
                <c:pt idx="33064">
                  <c:v>135000</c:v>
                </c:pt>
                <c:pt idx="33065">
                  <c:v>90000</c:v>
                </c:pt>
                <c:pt idx="33066">
                  <c:v>135000</c:v>
                </c:pt>
                <c:pt idx="33067">
                  <c:v>180000</c:v>
                </c:pt>
                <c:pt idx="33068">
                  <c:v>63000</c:v>
                </c:pt>
                <c:pt idx="33069">
                  <c:v>135000</c:v>
                </c:pt>
                <c:pt idx="33070">
                  <c:v>135000</c:v>
                </c:pt>
                <c:pt idx="33071">
                  <c:v>157500</c:v>
                </c:pt>
                <c:pt idx="33072">
                  <c:v>90000</c:v>
                </c:pt>
                <c:pt idx="33073">
                  <c:v>225000</c:v>
                </c:pt>
                <c:pt idx="33074">
                  <c:v>247500</c:v>
                </c:pt>
                <c:pt idx="33075">
                  <c:v>112500</c:v>
                </c:pt>
                <c:pt idx="33076">
                  <c:v>135000</c:v>
                </c:pt>
                <c:pt idx="33077">
                  <c:v>103500</c:v>
                </c:pt>
                <c:pt idx="33078">
                  <c:v>121500</c:v>
                </c:pt>
                <c:pt idx="33079">
                  <c:v>135000</c:v>
                </c:pt>
                <c:pt idx="33080">
                  <c:v>157500</c:v>
                </c:pt>
                <c:pt idx="33081">
                  <c:v>382500</c:v>
                </c:pt>
                <c:pt idx="33082">
                  <c:v>225000</c:v>
                </c:pt>
                <c:pt idx="33083">
                  <c:v>90000</c:v>
                </c:pt>
                <c:pt idx="33084">
                  <c:v>180000</c:v>
                </c:pt>
                <c:pt idx="33085">
                  <c:v>180000</c:v>
                </c:pt>
                <c:pt idx="33086">
                  <c:v>81000</c:v>
                </c:pt>
                <c:pt idx="33087">
                  <c:v>76500</c:v>
                </c:pt>
                <c:pt idx="33088">
                  <c:v>135000</c:v>
                </c:pt>
                <c:pt idx="33089">
                  <c:v>90000</c:v>
                </c:pt>
                <c:pt idx="33090">
                  <c:v>99000</c:v>
                </c:pt>
                <c:pt idx="33091">
                  <c:v>81000</c:v>
                </c:pt>
                <c:pt idx="33092">
                  <c:v>157500</c:v>
                </c:pt>
                <c:pt idx="33093">
                  <c:v>247500</c:v>
                </c:pt>
                <c:pt idx="33094">
                  <c:v>337500</c:v>
                </c:pt>
                <c:pt idx="33095">
                  <c:v>112500</c:v>
                </c:pt>
                <c:pt idx="33096">
                  <c:v>90000</c:v>
                </c:pt>
                <c:pt idx="33097">
                  <c:v>135000</c:v>
                </c:pt>
                <c:pt idx="33098">
                  <c:v>99000</c:v>
                </c:pt>
                <c:pt idx="33099">
                  <c:v>112500</c:v>
                </c:pt>
                <c:pt idx="33100">
                  <c:v>112500</c:v>
                </c:pt>
                <c:pt idx="33101">
                  <c:v>90000</c:v>
                </c:pt>
                <c:pt idx="33102">
                  <c:v>144000</c:v>
                </c:pt>
                <c:pt idx="33103">
                  <c:v>95850</c:v>
                </c:pt>
                <c:pt idx="33104">
                  <c:v>49500</c:v>
                </c:pt>
                <c:pt idx="33105">
                  <c:v>157500</c:v>
                </c:pt>
                <c:pt idx="33106">
                  <c:v>135000</c:v>
                </c:pt>
                <c:pt idx="33107">
                  <c:v>135000</c:v>
                </c:pt>
                <c:pt idx="33108">
                  <c:v>90000</c:v>
                </c:pt>
                <c:pt idx="33109">
                  <c:v>157500</c:v>
                </c:pt>
                <c:pt idx="33110">
                  <c:v>72000</c:v>
                </c:pt>
                <c:pt idx="33111">
                  <c:v>324000</c:v>
                </c:pt>
                <c:pt idx="33112">
                  <c:v>90000</c:v>
                </c:pt>
                <c:pt idx="33113">
                  <c:v>225000</c:v>
                </c:pt>
                <c:pt idx="33114">
                  <c:v>157500</c:v>
                </c:pt>
                <c:pt idx="33115">
                  <c:v>135000</c:v>
                </c:pt>
                <c:pt idx="33116">
                  <c:v>153000</c:v>
                </c:pt>
                <c:pt idx="33117">
                  <c:v>247500</c:v>
                </c:pt>
                <c:pt idx="33118">
                  <c:v>180000</c:v>
                </c:pt>
                <c:pt idx="33119">
                  <c:v>139500</c:v>
                </c:pt>
                <c:pt idx="33120">
                  <c:v>99000</c:v>
                </c:pt>
                <c:pt idx="33121">
                  <c:v>315000</c:v>
                </c:pt>
                <c:pt idx="33122">
                  <c:v>112500</c:v>
                </c:pt>
                <c:pt idx="33123">
                  <c:v>180000</c:v>
                </c:pt>
                <c:pt idx="33124">
                  <c:v>157500</c:v>
                </c:pt>
                <c:pt idx="33125">
                  <c:v>63000</c:v>
                </c:pt>
                <c:pt idx="33126">
                  <c:v>148500</c:v>
                </c:pt>
                <c:pt idx="33127">
                  <c:v>144000</c:v>
                </c:pt>
                <c:pt idx="33128">
                  <c:v>225000</c:v>
                </c:pt>
                <c:pt idx="33129">
                  <c:v>252000</c:v>
                </c:pt>
                <c:pt idx="33130">
                  <c:v>180000</c:v>
                </c:pt>
                <c:pt idx="33131">
                  <c:v>112500</c:v>
                </c:pt>
                <c:pt idx="33132">
                  <c:v>85500</c:v>
                </c:pt>
                <c:pt idx="33133">
                  <c:v>216000</c:v>
                </c:pt>
                <c:pt idx="33134">
                  <c:v>126000</c:v>
                </c:pt>
                <c:pt idx="33135">
                  <c:v>54000</c:v>
                </c:pt>
                <c:pt idx="33136">
                  <c:v>135000</c:v>
                </c:pt>
                <c:pt idx="33137">
                  <c:v>67500</c:v>
                </c:pt>
                <c:pt idx="33138">
                  <c:v>112500</c:v>
                </c:pt>
                <c:pt idx="33139">
                  <c:v>265500</c:v>
                </c:pt>
                <c:pt idx="33140">
                  <c:v>202500</c:v>
                </c:pt>
                <c:pt idx="33141">
                  <c:v>675000</c:v>
                </c:pt>
                <c:pt idx="33142">
                  <c:v>202500</c:v>
                </c:pt>
                <c:pt idx="33143">
                  <c:v>112500</c:v>
                </c:pt>
                <c:pt idx="33144">
                  <c:v>139500</c:v>
                </c:pt>
                <c:pt idx="33145">
                  <c:v>270000</c:v>
                </c:pt>
                <c:pt idx="33146">
                  <c:v>180000</c:v>
                </c:pt>
                <c:pt idx="33147">
                  <c:v>225000</c:v>
                </c:pt>
                <c:pt idx="33148">
                  <c:v>67500</c:v>
                </c:pt>
                <c:pt idx="33149">
                  <c:v>81000</c:v>
                </c:pt>
                <c:pt idx="33150">
                  <c:v>81000</c:v>
                </c:pt>
                <c:pt idx="33151">
                  <c:v>180000</c:v>
                </c:pt>
                <c:pt idx="33152">
                  <c:v>171000</c:v>
                </c:pt>
                <c:pt idx="33153">
                  <c:v>202500</c:v>
                </c:pt>
                <c:pt idx="33154">
                  <c:v>180000</c:v>
                </c:pt>
                <c:pt idx="33155">
                  <c:v>157500</c:v>
                </c:pt>
                <c:pt idx="33156">
                  <c:v>202500</c:v>
                </c:pt>
                <c:pt idx="33157">
                  <c:v>202500</c:v>
                </c:pt>
                <c:pt idx="33158">
                  <c:v>270000</c:v>
                </c:pt>
                <c:pt idx="33159">
                  <c:v>166500</c:v>
                </c:pt>
                <c:pt idx="33160">
                  <c:v>171000</c:v>
                </c:pt>
                <c:pt idx="33161">
                  <c:v>202500</c:v>
                </c:pt>
                <c:pt idx="33162">
                  <c:v>270000</c:v>
                </c:pt>
                <c:pt idx="33163">
                  <c:v>112500</c:v>
                </c:pt>
                <c:pt idx="33164">
                  <c:v>117000</c:v>
                </c:pt>
                <c:pt idx="33165">
                  <c:v>247500</c:v>
                </c:pt>
                <c:pt idx="33166">
                  <c:v>67500</c:v>
                </c:pt>
                <c:pt idx="33167">
                  <c:v>225000</c:v>
                </c:pt>
                <c:pt idx="33168">
                  <c:v>81000</c:v>
                </c:pt>
                <c:pt idx="33169">
                  <c:v>220500</c:v>
                </c:pt>
                <c:pt idx="33170">
                  <c:v>135000</c:v>
                </c:pt>
                <c:pt idx="33171">
                  <c:v>90000</c:v>
                </c:pt>
                <c:pt idx="33172">
                  <c:v>189000</c:v>
                </c:pt>
                <c:pt idx="33173">
                  <c:v>99000</c:v>
                </c:pt>
                <c:pt idx="33174">
                  <c:v>180000</c:v>
                </c:pt>
                <c:pt idx="33175">
                  <c:v>135000</c:v>
                </c:pt>
                <c:pt idx="33176">
                  <c:v>135000</c:v>
                </c:pt>
                <c:pt idx="33177">
                  <c:v>157500</c:v>
                </c:pt>
                <c:pt idx="33178">
                  <c:v>360000</c:v>
                </c:pt>
                <c:pt idx="33179">
                  <c:v>112500</c:v>
                </c:pt>
                <c:pt idx="33180">
                  <c:v>85500</c:v>
                </c:pt>
                <c:pt idx="33181">
                  <c:v>202500</c:v>
                </c:pt>
                <c:pt idx="33182">
                  <c:v>180000</c:v>
                </c:pt>
                <c:pt idx="33183">
                  <c:v>70200</c:v>
                </c:pt>
                <c:pt idx="33184">
                  <c:v>202500</c:v>
                </c:pt>
                <c:pt idx="33185">
                  <c:v>202500</c:v>
                </c:pt>
                <c:pt idx="33186">
                  <c:v>144000</c:v>
                </c:pt>
                <c:pt idx="33187">
                  <c:v>225000</c:v>
                </c:pt>
                <c:pt idx="33188">
                  <c:v>126000</c:v>
                </c:pt>
                <c:pt idx="33189">
                  <c:v>76500</c:v>
                </c:pt>
                <c:pt idx="33190">
                  <c:v>225000</c:v>
                </c:pt>
                <c:pt idx="33191">
                  <c:v>180000</c:v>
                </c:pt>
                <c:pt idx="33192">
                  <c:v>90000</c:v>
                </c:pt>
                <c:pt idx="33193">
                  <c:v>247500</c:v>
                </c:pt>
                <c:pt idx="33194">
                  <c:v>261000</c:v>
                </c:pt>
                <c:pt idx="33195">
                  <c:v>157500</c:v>
                </c:pt>
                <c:pt idx="33196">
                  <c:v>292500</c:v>
                </c:pt>
                <c:pt idx="33197">
                  <c:v>108000</c:v>
                </c:pt>
                <c:pt idx="33198">
                  <c:v>90000</c:v>
                </c:pt>
                <c:pt idx="33199">
                  <c:v>90000</c:v>
                </c:pt>
                <c:pt idx="33200">
                  <c:v>99000</c:v>
                </c:pt>
                <c:pt idx="33201">
                  <c:v>180000</c:v>
                </c:pt>
                <c:pt idx="33202">
                  <c:v>117000</c:v>
                </c:pt>
                <c:pt idx="33203">
                  <c:v>157500</c:v>
                </c:pt>
                <c:pt idx="33204">
                  <c:v>144000</c:v>
                </c:pt>
                <c:pt idx="33205">
                  <c:v>112500</c:v>
                </c:pt>
                <c:pt idx="33206">
                  <c:v>157500</c:v>
                </c:pt>
                <c:pt idx="33207">
                  <c:v>180000</c:v>
                </c:pt>
                <c:pt idx="33208">
                  <c:v>247500</c:v>
                </c:pt>
                <c:pt idx="33209">
                  <c:v>202500</c:v>
                </c:pt>
                <c:pt idx="33210">
                  <c:v>175500</c:v>
                </c:pt>
                <c:pt idx="33211">
                  <c:v>148500</c:v>
                </c:pt>
                <c:pt idx="33212">
                  <c:v>67500</c:v>
                </c:pt>
                <c:pt idx="33213">
                  <c:v>337500</c:v>
                </c:pt>
                <c:pt idx="33214">
                  <c:v>54000</c:v>
                </c:pt>
                <c:pt idx="33215">
                  <c:v>135000</c:v>
                </c:pt>
                <c:pt idx="33216">
                  <c:v>112500</c:v>
                </c:pt>
                <c:pt idx="33217">
                  <c:v>675000</c:v>
                </c:pt>
                <c:pt idx="33218">
                  <c:v>292500</c:v>
                </c:pt>
                <c:pt idx="33219">
                  <c:v>202500</c:v>
                </c:pt>
                <c:pt idx="33220">
                  <c:v>103500</c:v>
                </c:pt>
                <c:pt idx="33221">
                  <c:v>180000</c:v>
                </c:pt>
                <c:pt idx="33222">
                  <c:v>90000</c:v>
                </c:pt>
                <c:pt idx="33223">
                  <c:v>157500</c:v>
                </c:pt>
                <c:pt idx="33224">
                  <c:v>135000</c:v>
                </c:pt>
                <c:pt idx="33225">
                  <c:v>675000</c:v>
                </c:pt>
                <c:pt idx="33226">
                  <c:v>216000</c:v>
                </c:pt>
                <c:pt idx="33227">
                  <c:v>265500</c:v>
                </c:pt>
                <c:pt idx="33228">
                  <c:v>202500</c:v>
                </c:pt>
                <c:pt idx="33229">
                  <c:v>90000</c:v>
                </c:pt>
                <c:pt idx="33230">
                  <c:v>247500</c:v>
                </c:pt>
                <c:pt idx="33231">
                  <c:v>103500</c:v>
                </c:pt>
                <c:pt idx="33232">
                  <c:v>132075</c:v>
                </c:pt>
                <c:pt idx="33233">
                  <c:v>247500</c:v>
                </c:pt>
                <c:pt idx="33234">
                  <c:v>540000</c:v>
                </c:pt>
                <c:pt idx="33235">
                  <c:v>126000</c:v>
                </c:pt>
                <c:pt idx="33236">
                  <c:v>225000</c:v>
                </c:pt>
                <c:pt idx="33237">
                  <c:v>180000</c:v>
                </c:pt>
                <c:pt idx="33238">
                  <c:v>189000</c:v>
                </c:pt>
                <c:pt idx="33239">
                  <c:v>58500</c:v>
                </c:pt>
                <c:pt idx="33240">
                  <c:v>202500</c:v>
                </c:pt>
                <c:pt idx="33241">
                  <c:v>351000</c:v>
                </c:pt>
                <c:pt idx="33242">
                  <c:v>112500</c:v>
                </c:pt>
                <c:pt idx="33243">
                  <c:v>135000</c:v>
                </c:pt>
                <c:pt idx="33244">
                  <c:v>135000</c:v>
                </c:pt>
                <c:pt idx="33245">
                  <c:v>135000</c:v>
                </c:pt>
                <c:pt idx="33246">
                  <c:v>135000</c:v>
                </c:pt>
                <c:pt idx="33247">
                  <c:v>225000</c:v>
                </c:pt>
                <c:pt idx="33248">
                  <c:v>90000</c:v>
                </c:pt>
                <c:pt idx="33249">
                  <c:v>112500</c:v>
                </c:pt>
                <c:pt idx="33250">
                  <c:v>144000</c:v>
                </c:pt>
                <c:pt idx="33251">
                  <c:v>157500</c:v>
                </c:pt>
                <c:pt idx="33252">
                  <c:v>180000</c:v>
                </c:pt>
                <c:pt idx="33253">
                  <c:v>405000</c:v>
                </c:pt>
                <c:pt idx="33254">
                  <c:v>180000</c:v>
                </c:pt>
                <c:pt idx="33255">
                  <c:v>112500</c:v>
                </c:pt>
                <c:pt idx="33256">
                  <c:v>270000</c:v>
                </c:pt>
                <c:pt idx="33257">
                  <c:v>247500</c:v>
                </c:pt>
                <c:pt idx="33258">
                  <c:v>135000</c:v>
                </c:pt>
                <c:pt idx="33259">
                  <c:v>202500</c:v>
                </c:pt>
                <c:pt idx="33260">
                  <c:v>112500</c:v>
                </c:pt>
                <c:pt idx="33261">
                  <c:v>211500</c:v>
                </c:pt>
                <c:pt idx="33262">
                  <c:v>135000</c:v>
                </c:pt>
                <c:pt idx="33263">
                  <c:v>90000</c:v>
                </c:pt>
                <c:pt idx="33264">
                  <c:v>112500</c:v>
                </c:pt>
                <c:pt idx="33265">
                  <c:v>90000</c:v>
                </c:pt>
                <c:pt idx="33266">
                  <c:v>157500</c:v>
                </c:pt>
                <c:pt idx="33267">
                  <c:v>225000</c:v>
                </c:pt>
                <c:pt idx="33268">
                  <c:v>135000</c:v>
                </c:pt>
                <c:pt idx="33269">
                  <c:v>180000</c:v>
                </c:pt>
                <c:pt idx="33270">
                  <c:v>279000</c:v>
                </c:pt>
                <c:pt idx="33271">
                  <c:v>315000</c:v>
                </c:pt>
                <c:pt idx="33272">
                  <c:v>157500</c:v>
                </c:pt>
                <c:pt idx="33273">
                  <c:v>74970</c:v>
                </c:pt>
                <c:pt idx="33274">
                  <c:v>225000</c:v>
                </c:pt>
                <c:pt idx="33275">
                  <c:v>157500</c:v>
                </c:pt>
                <c:pt idx="33276">
                  <c:v>135000</c:v>
                </c:pt>
                <c:pt idx="33277">
                  <c:v>193500</c:v>
                </c:pt>
                <c:pt idx="33278">
                  <c:v>126000</c:v>
                </c:pt>
                <c:pt idx="33279">
                  <c:v>45000</c:v>
                </c:pt>
                <c:pt idx="33280">
                  <c:v>112500</c:v>
                </c:pt>
                <c:pt idx="33281">
                  <c:v>112500</c:v>
                </c:pt>
                <c:pt idx="33282">
                  <c:v>47250</c:v>
                </c:pt>
                <c:pt idx="33283">
                  <c:v>90000</c:v>
                </c:pt>
                <c:pt idx="33284">
                  <c:v>162000</c:v>
                </c:pt>
                <c:pt idx="33285">
                  <c:v>225000</c:v>
                </c:pt>
                <c:pt idx="33286">
                  <c:v>180000</c:v>
                </c:pt>
                <c:pt idx="33287">
                  <c:v>76500</c:v>
                </c:pt>
                <c:pt idx="33288">
                  <c:v>103500</c:v>
                </c:pt>
                <c:pt idx="33289">
                  <c:v>225000</c:v>
                </c:pt>
                <c:pt idx="33290">
                  <c:v>99000</c:v>
                </c:pt>
                <c:pt idx="33291">
                  <c:v>67500</c:v>
                </c:pt>
                <c:pt idx="33292">
                  <c:v>67500</c:v>
                </c:pt>
                <c:pt idx="33293">
                  <c:v>270000</c:v>
                </c:pt>
                <c:pt idx="33294">
                  <c:v>112500</c:v>
                </c:pt>
                <c:pt idx="33295">
                  <c:v>171000</c:v>
                </c:pt>
                <c:pt idx="33296">
                  <c:v>112500</c:v>
                </c:pt>
                <c:pt idx="33297">
                  <c:v>135000</c:v>
                </c:pt>
                <c:pt idx="33298">
                  <c:v>130500</c:v>
                </c:pt>
                <c:pt idx="33299">
                  <c:v>94500</c:v>
                </c:pt>
                <c:pt idx="33300">
                  <c:v>202500</c:v>
                </c:pt>
                <c:pt idx="33301">
                  <c:v>315000</c:v>
                </c:pt>
                <c:pt idx="33302">
                  <c:v>225000</c:v>
                </c:pt>
                <c:pt idx="33303">
                  <c:v>450000</c:v>
                </c:pt>
                <c:pt idx="33304">
                  <c:v>202500</c:v>
                </c:pt>
                <c:pt idx="33305">
                  <c:v>67500</c:v>
                </c:pt>
                <c:pt idx="33306">
                  <c:v>90000</c:v>
                </c:pt>
                <c:pt idx="33307">
                  <c:v>337500</c:v>
                </c:pt>
                <c:pt idx="33308">
                  <c:v>112500</c:v>
                </c:pt>
                <c:pt idx="33309">
                  <c:v>135000</c:v>
                </c:pt>
                <c:pt idx="33310">
                  <c:v>112500</c:v>
                </c:pt>
                <c:pt idx="33311">
                  <c:v>90000</c:v>
                </c:pt>
                <c:pt idx="33312">
                  <c:v>157500</c:v>
                </c:pt>
                <c:pt idx="33313">
                  <c:v>135000</c:v>
                </c:pt>
                <c:pt idx="33314">
                  <c:v>117000</c:v>
                </c:pt>
                <c:pt idx="33315">
                  <c:v>90000</c:v>
                </c:pt>
                <c:pt idx="33316">
                  <c:v>90000</c:v>
                </c:pt>
                <c:pt idx="33317">
                  <c:v>126000</c:v>
                </c:pt>
                <c:pt idx="33318">
                  <c:v>225000</c:v>
                </c:pt>
                <c:pt idx="33319">
                  <c:v>49500</c:v>
                </c:pt>
                <c:pt idx="33320">
                  <c:v>270000</c:v>
                </c:pt>
                <c:pt idx="33321">
                  <c:v>225000</c:v>
                </c:pt>
                <c:pt idx="33322">
                  <c:v>135000</c:v>
                </c:pt>
                <c:pt idx="33323">
                  <c:v>90000</c:v>
                </c:pt>
                <c:pt idx="33324">
                  <c:v>81000</c:v>
                </c:pt>
                <c:pt idx="33325">
                  <c:v>180000</c:v>
                </c:pt>
                <c:pt idx="33326">
                  <c:v>261000</c:v>
                </c:pt>
                <c:pt idx="33327">
                  <c:v>202500</c:v>
                </c:pt>
                <c:pt idx="33328">
                  <c:v>90000</c:v>
                </c:pt>
                <c:pt idx="33329">
                  <c:v>135000</c:v>
                </c:pt>
                <c:pt idx="33330">
                  <c:v>166500</c:v>
                </c:pt>
                <c:pt idx="33331">
                  <c:v>180000</c:v>
                </c:pt>
                <c:pt idx="33332">
                  <c:v>171000</c:v>
                </c:pt>
                <c:pt idx="33333">
                  <c:v>207000</c:v>
                </c:pt>
                <c:pt idx="33334">
                  <c:v>166500</c:v>
                </c:pt>
                <c:pt idx="33335">
                  <c:v>180000</c:v>
                </c:pt>
                <c:pt idx="33336">
                  <c:v>90000</c:v>
                </c:pt>
                <c:pt idx="33337">
                  <c:v>85500</c:v>
                </c:pt>
                <c:pt idx="33338">
                  <c:v>90000</c:v>
                </c:pt>
                <c:pt idx="33339">
                  <c:v>67500</c:v>
                </c:pt>
                <c:pt idx="33340">
                  <c:v>112500</c:v>
                </c:pt>
                <c:pt idx="33341">
                  <c:v>225000</c:v>
                </c:pt>
                <c:pt idx="33342">
                  <c:v>112500</c:v>
                </c:pt>
                <c:pt idx="33343">
                  <c:v>225000</c:v>
                </c:pt>
                <c:pt idx="33344">
                  <c:v>157500</c:v>
                </c:pt>
                <c:pt idx="33345">
                  <c:v>112500</c:v>
                </c:pt>
                <c:pt idx="33346">
                  <c:v>135000</c:v>
                </c:pt>
                <c:pt idx="33347">
                  <c:v>112500</c:v>
                </c:pt>
                <c:pt idx="33348">
                  <c:v>135000</c:v>
                </c:pt>
                <c:pt idx="33349">
                  <c:v>180000</c:v>
                </c:pt>
                <c:pt idx="33350">
                  <c:v>166500</c:v>
                </c:pt>
                <c:pt idx="33351">
                  <c:v>247500</c:v>
                </c:pt>
                <c:pt idx="33352">
                  <c:v>180000</c:v>
                </c:pt>
                <c:pt idx="33353">
                  <c:v>67500</c:v>
                </c:pt>
                <c:pt idx="33354">
                  <c:v>337500</c:v>
                </c:pt>
                <c:pt idx="33355">
                  <c:v>315000</c:v>
                </c:pt>
                <c:pt idx="33356">
                  <c:v>121500</c:v>
                </c:pt>
                <c:pt idx="33357">
                  <c:v>175500</c:v>
                </c:pt>
                <c:pt idx="33358">
                  <c:v>135000</c:v>
                </c:pt>
                <c:pt idx="33359">
                  <c:v>157500</c:v>
                </c:pt>
                <c:pt idx="33360">
                  <c:v>90000</c:v>
                </c:pt>
                <c:pt idx="33361">
                  <c:v>112500</c:v>
                </c:pt>
                <c:pt idx="33362">
                  <c:v>180000</c:v>
                </c:pt>
                <c:pt idx="33363">
                  <c:v>225000</c:v>
                </c:pt>
                <c:pt idx="33364">
                  <c:v>279000</c:v>
                </c:pt>
                <c:pt idx="33365">
                  <c:v>112500</c:v>
                </c:pt>
                <c:pt idx="33366">
                  <c:v>58500</c:v>
                </c:pt>
                <c:pt idx="33367">
                  <c:v>99000</c:v>
                </c:pt>
                <c:pt idx="33368">
                  <c:v>90000</c:v>
                </c:pt>
                <c:pt idx="33369">
                  <c:v>121500</c:v>
                </c:pt>
                <c:pt idx="33370">
                  <c:v>225000</c:v>
                </c:pt>
                <c:pt idx="33371">
                  <c:v>157500</c:v>
                </c:pt>
                <c:pt idx="33372">
                  <c:v>90000</c:v>
                </c:pt>
                <c:pt idx="33373">
                  <c:v>135000</c:v>
                </c:pt>
                <c:pt idx="33374">
                  <c:v>441000</c:v>
                </c:pt>
                <c:pt idx="33375">
                  <c:v>135000</c:v>
                </c:pt>
                <c:pt idx="33376">
                  <c:v>225000</c:v>
                </c:pt>
                <c:pt idx="33377">
                  <c:v>112500</c:v>
                </c:pt>
                <c:pt idx="33378">
                  <c:v>180000</c:v>
                </c:pt>
                <c:pt idx="33379">
                  <c:v>157500</c:v>
                </c:pt>
                <c:pt idx="33380">
                  <c:v>112500</c:v>
                </c:pt>
                <c:pt idx="33381">
                  <c:v>171000</c:v>
                </c:pt>
                <c:pt idx="33382">
                  <c:v>180000</c:v>
                </c:pt>
                <c:pt idx="33383">
                  <c:v>90000</c:v>
                </c:pt>
                <c:pt idx="33384">
                  <c:v>225000</c:v>
                </c:pt>
                <c:pt idx="33385">
                  <c:v>315000</c:v>
                </c:pt>
                <c:pt idx="33386">
                  <c:v>225000</c:v>
                </c:pt>
                <c:pt idx="33387">
                  <c:v>112500</c:v>
                </c:pt>
                <c:pt idx="33388">
                  <c:v>180000</c:v>
                </c:pt>
                <c:pt idx="33389">
                  <c:v>202500</c:v>
                </c:pt>
                <c:pt idx="33390">
                  <c:v>54000</c:v>
                </c:pt>
                <c:pt idx="33391">
                  <c:v>202500</c:v>
                </c:pt>
                <c:pt idx="33392">
                  <c:v>135000</c:v>
                </c:pt>
                <c:pt idx="33393">
                  <c:v>153000</c:v>
                </c:pt>
                <c:pt idx="33394">
                  <c:v>90000</c:v>
                </c:pt>
                <c:pt idx="33395">
                  <c:v>189000</c:v>
                </c:pt>
                <c:pt idx="33396">
                  <c:v>90000</c:v>
                </c:pt>
                <c:pt idx="33397">
                  <c:v>337500</c:v>
                </c:pt>
                <c:pt idx="33398">
                  <c:v>67500</c:v>
                </c:pt>
                <c:pt idx="33399">
                  <c:v>315000</c:v>
                </c:pt>
                <c:pt idx="33400">
                  <c:v>67500</c:v>
                </c:pt>
                <c:pt idx="33401">
                  <c:v>180000</c:v>
                </c:pt>
                <c:pt idx="33402">
                  <c:v>63000</c:v>
                </c:pt>
                <c:pt idx="33403">
                  <c:v>112500</c:v>
                </c:pt>
                <c:pt idx="33404">
                  <c:v>180000</c:v>
                </c:pt>
                <c:pt idx="33405">
                  <c:v>135000</c:v>
                </c:pt>
                <c:pt idx="33406">
                  <c:v>270000</c:v>
                </c:pt>
                <c:pt idx="33407">
                  <c:v>112500</c:v>
                </c:pt>
                <c:pt idx="33408">
                  <c:v>270000</c:v>
                </c:pt>
                <c:pt idx="33409">
                  <c:v>135000</c:v>
                </c:pt>
                <c:pt idx="33410">
                  <c:v>81000</c:v>
                </c:pt>
                <c:pt idx="33411">
                  <c:v>81000</c:v>
                </c:pt>
                <c:pt idx="33412">
                  <c:v>135000</c:v>
                </c:pt>
                <c:pt idx="33413">
                  <c:v>171000</c:v>
                </c:pt>
                <c:pt idx="33414">
                  <c:v>90000</c:v>
                </c:pt>
                <c:pt idx="33415">
                  <c:v>112500</c:v>
                </c:pt>
                <c:pt idx="33416">
                  <c:v>135000</c:v>
                </c:pt>
                <c:pt idx="33417">
                  <c:v>184500</c:v>
                </c:pt>
                <c:pt idx="33418">
                  <c:v>112500</c:v>
                </c:pt>
                <c:pt idx="33419">
                  <c:v>157500</c:v>
                </c:pt>
                <c:pt idx="33420">
                  <c:v>126000</c:v>
                </c:pt>
                <c:pt idx="33421">
                  <c:v>270000</c:v>
                </c:pt>
                <c:pt idx="33422">
                  <c:v>405000</c:v>
                </c:pt>
                <c:pt idx="33423">
                  <c:v>112500</c:v>
                </c:pt>
                <c:pt idx="33424">
                  <c:v>157500</c:v>
                </c:pt>
                <c:pt idx="33425">
                  <c:v>135000</c:v>
                </c:pt>
                <c:pt idx="33426">
                  <c:v>135000</c:v>
                </c:pt>
                <c:pt idx="33427">
                  <c:v>135000</c:v>
                </c:pt>
                <c:pt idx="33428">
                  <c:v>135000</c:v>
                </c:pt>
                <c:pt idx="33429">
                  <c:v>67500</c:v>
                </c:pt>
                <c:pt idx="33430">
                  <c:v>90000</c:v>
                </c:pt>
                <c:pt idx="33431">
                  <c:v>233595</c:v>
                </c:pt>
                <c:pt idx="33432">
                  <c:v>225000</c:v>
                </c:pt>
                <c:pt idx="33433">
                  <c:v>135000</c:v>
                </c:pt>
                <c:pt idx="33434">
                  <c:v>157500</c:v>
                </c:pt>
                <c:pt idx="33435">
                  <c:v>90000</c:v>
                </c:pt>
                <c:pt idx="33436">
                  <c:v>225000</c:v>
                </c:pt>
                <c:pt idx="33437">
                  <c:v>225000</c:v>
                </c:pt>
                <c:pt idx="33438">
                  <c:v>90000</c:v>
                </c:pt>
                <c:pt idx="33439">
                  <c:v>202500</c:v>
                </c:pt>
                <c:pt idx="33440">
                  <c:v>112500</c:v>
                </c:pt>
                <c:pt idx="33441">
                  <c:v>256500</c:v>
                </c:pt>
                <c:pt idx="33442">
                  <c:v>157500</c:v>
                </c:pt>
                <c:pt idx="33443">
                  <c:v>180000</c:v>
                </c:pt>
                <c:pt idx="33444">
                  <c:v>135000</c:v>
                </c:pt>
                <c:pt idx="33445">
                  <c:v>315000</c:v>
                </c:pt>
                <c:pt idx="33446">
                  <c:v>247500</c:v>
                </c:pt>
                <c:pt idx="33447">
                  <c:v>112500</c:v>
                </c:pt>
                <c:pt idx="33448">
                  <c:v>157500</c:v>
                </c:pt>
                <c:pt idx="33449">
                  <c:v>63000</c:v>
                </c:pt>
                <c:pt idx="33450">
                  <c:v>157500</c:v>
                </c:pt>
                <c:pt idx="33451">
                  <c:v>98100</c:v>
                </c:pt>
                <c:pt idx="33452">
                  <c:v>139500</c:v>
                </c:pt>
                <c:pt idx="33453">
                  <c:v>157500</c:v>
                </c:pt>
                <c:pt idx="33454">
                  <c:v>180000</c:v>
                </c:pt>
                <c:pt idx="33455">
                  <c:v>175500</c:v>
                </c:pt>
                <c:pt idx="33456">
                  <c:v>180000</c:v>
                </c:pt>
                <c:pt idx="33457">
                  <c:v>135000</c:v>
                </c:pt>
                <c:pt idx="33458">
                  <c:v>270000</c:v>
                </c:pt>
                <c:pt idx="33459">
                  <c:v>315000</c:v>
                </c:pt>
                <c:pt idx="33460">
                  <c:v>103500</c:v>
                </c:pt>
                <c:pt idx="33461">
                  <c:v>130500</c:v>
                </c:pt>
                <c:pt idx="33462">
                  <c:v>247500</c:v>
                </c:pt>
                <c:pt idx="33463">
                  <c:v>720000</c:v>
                </c:pt>
                <c:pt idx="33464">
                  <c:v>99000</c:v>
                </c:pt>
                <c:pt idx="33465">
                  <c:v>157500</c:v>
                </c:pt>
                <c:pt idx="33466">
                  <c:v>270000</c:v>
                </c:pt>
                <c:pt idx="33467">
                  <c:v>135000</c:v>
                </c:pt>
                <c:pt idx="33468">
                  <c:v>247500</c:v>
                </c:pt>
                <c:pt idx="33469">
                  <c:v>382500</c:v>
                </c:pt>
                <c:pt idx="33470">
                  <c:v>45000</c:v>
                </c:pt>
                <c:pt idx="33471">
                  <c:v>360000</c:v>
                </c:pt>
                <c:pt idx="33472">
                  <c:v>225000</c:v>
                </c:pt>
                <c:pt idx="33473">
                  <c:v>157500</c:v>
                </c:pt>
                <c:pt idx="33474">
                  <c:v>175500</c:v>
                </c:pt>
                <c:pt idx="33475">
                  <c:v>112500</c:v>
                </c:pt>
                <c:pt idx="33476">
                  <c:v>135000</c:v>
                </c:pt>
                <c:pt idx="33477">
                  <c:v>315000</c:v>
                </c:pt>
                <c:pt idx="33478">
                  <c:v>315000</c:v>
                </c:pt>
                <c:pt idx="33479">
                  <c:v>225000</c:v>
                </c:pt>
                <c:pt idx="33480">
                  <c:v>247500</c:v>
                </c:pt>
                <c:pt idx="33481">
                  <c:v>225000</c:v>
                </c:pt>
                <c:pt idx="33482">
                  <c:v>166500</c:v>
                </c:pt>
                <c:pt idx="33483">
                  <c:v>90000</c:v>
                </c:pt>
                <c:pt idx="33484">
                  <c:v>112500</c:v>
                </c:pt>
                <c:pt idx="33485">
                  <c:v>108000</c:v>
                </c:pt>
                <c:pt idx="33486">
                  <c:v>180000</c:v>
                </c:pt>
                <c:pt idx="33487">
                  <c:v>90000</c:v>
                </c:pt>
                <c:pt idx="33488">
                  <c:v>180000</c:v>
                </c:pt>
                <c:pt idx="33489">
                  <c:v>90000</c:v>
                </c:pt>
                <c:pt idx="33490">
                  <c:v>405000</c:v>
                </c:pt>
                <c:pt idx="33491">
                  <c:v>202500</c:v>
                </c:pt>
                <c:pt idx="33492">
                  <c:v>225000</c:v>
                </c:pt>
                <c:pt idx="33493">
                  <c:v>405000</c:v>
                </c:pt>
                <c:pt idx="33494">
                  <c:v>90000</c:v>
                </c:pt>
                <c:pt idx="33495">
                  <c:v>157500</c:v>
                </c:pt>
                <c:pt idx="33496">
                  <c:v>112500</c:v>
                </c:pt>
                <c:pt idx="33497">
                  <c:v>270000</c:v>
                </c:pt>
                <c:pt idx="33498">
                  <c:v>112500</c:v>
                </c:pt>
                <c:pt idx="33499">
                  <c:v>67500</c:v>
                </c:pt>
                <c:pt idx="33500">
                  <c:v>360000</c:v>
                </c:pt>
                <c:pt idx="33501">
                  <c:v>112500</c:v>
                </c:pt>
                <c:pt idx="33502">
                  <c:v>126000</c:v>
                </c:pt>
                <c:pt idx="33503">
                  <c:v>225000</c:v>
                </c:pt>
                <c:pt idx="33504">
                  <c:v>90000</c:v>
                </c:pt>
                <c:pt idx="33505">
                  <c:v>157500</c:v>
                </c:pt>
                <c:pt idx="33506">
                  <c:v>157500</c:v>
                </c:pt>
                <c:pt idx="33507">
                  <c:v>67500</c:v>
                </c:pt>
                <c:pt idx="33508">
                  <c:v>180000</c:v>
                </c:pt>
                <c:pt idx="33509">
                  <c:v>90000</c:v>
                </c:pt>
                <c:pt idx="33510">
                  <c:v>270000</c:v>
                </c:pt>
                <c:pt idx="33511">
                  <c:v>135000</c:v>
                </c:pt>
                <c:pt idx="33512">
                  <c:v>112500</c:v>
                </c:pt>
                <c:pt idx="33513">
                  <c:v>180000</c:v>
                </c:pt>
                <c:pt idx="33514">
                  <c:v>135000</c:v>
                </c:pt>
                <c:pt idx="33515">
                  <c:v>157500</c:v>
                </c:pt>
                <c:pt idx="33516">
                  <c:v>128250</c:v>
                </c:pt>
                <c:pt idx="33517">
                  <c:v>157500</c:v>
                </c:pt>
                <c:pt idx="33518">
                  <c:v>180000</c:v>
                </c:pt>
                <c:pt idx="33519">
                  <c:v>112500</c:v>
                </c:pt>
                <c:pt idx="33520">
                  <c:v>180000</c:v>
                </c:pt>
                <c:pt idx="33521">
                  <c:v>135000</c:v>
                </c:pt>
                <c:pt idx="33522">
                  <c:v>112500</c:v>
                </c:pt>
                <c:pt idx="33523">
                  <c:v>45000</c:v>
                </c:pt>
                <c:pt idx="33524">
                  <c:v>234000</c:v>
                </c:pt>
                <c:pt idx="33525">
                  <c:v>135000</c:v>
                </c:pt>
                <c:pt idx="33526">
                  <c:v>225000</c:v>
                </c:pt>
                <c:pt idx="33527">
                  <c:v>180000</c:v>
                </c:pt>
                <c:pt idx="33528">
                  <c:v>202500</c:v>
                </c:pt>
                <c:pt idx="33529">
                  <c:v>360000</c:v>
                </c:pt>
                <c:pt idx="33530">
                  <c:v>180000</c:v>
                </c:pt>
                <c:pt idx="33531">
                  <c:v>180000</c:v>
                </c:pt>
                <c:pt idx="33532">
                  <c:v>171000</c:v>
                </c:pt>
                <c:pt idx="33533">
                  <c:v>162000</c:v>
                </c:pt>
                <c:pt idx="33534">
                  <c:v>76500</c:v>
                </c:pt>
                <c:pt idx="33535">
                  <c:v>90000</c:v>
                </c:pt>
                <c:pt idx="33536">
                  <c:v>180000</c:v>
                </c:pt>
                <c:pt idx="33537">
                  <c:v>112500</c:v>
                </c:pt>
                <c:pt idx="33538">
                  <c:v>135000</c:v>
                </c:pt>
                <c:pt idx="33539">
                  <c:v>247500</c:v>
                </c:pt>
                <c:pt idx="33540">
                  <c:v>225000</c:v>
                </c:pt>
                <c:pt idx="33541">
                  <c:v>180000</c:v>
                </c:pt>
                <c:pt idx="33542">
                  <c:v>72000</c:v>
                </c:pt>
                <c:pt idx="33543">
                  <c:v>157500</c:v>
                </c:pt>
                <c:pt idx="33544">
                  <c:v>360000</c:v>
                </c:pt>
                <c:pt idx="33545">
                  <c:v>135000</c:v>
                </c:pt>
                <c:pt idx="33546">
                  <c:v>85500</c:v>
                </c:pt>
                <c:pt idx="33547">
                  <c:v>144000</c:v>
                </c:pt>
                <c:pt idx="33548">
                  <c:v>67500</c:v>
                </c:pt>
                <c:pt idx="33549">
                  <c:v>337500</c:v>
                </c:pt>
                <c:pt idx="33550">
                  <c:v>157500</c:v>
                </c:pt>
                <c:pt idx="33551">
                  <c:v>126000</c:v>
                </c:pt>
                <c:pt idx="33552">
                  <c:v>270000</c:v>
                </c:pt>
                <c:pt idx="33553">
                  <c:v>90000</c:v>
                </c:pt>
                <c:pt idx="33554">
                  <c:v>135000</c:v>
                </c:pt>
                <c:pt idx="33555">
                  <c:v>112500</c:v>
                </c:pt>
                <c:pt idx="33556">
                  <c:v>126000</c:v>
                </c:pt>
                <c:pt idx="33557">
                  <c:v>180000</c:v>
                </c:pt>
                <c:pt idx="33558">
                  <c:v>45000</c:v>
                </c:pt>
                <c:pt idx="33559">
                  <c:v>90000</c:v>
                </c:pt>
                <c:pt idx="33560">
                  <c:v>337500</c:v>
                </c:pt>
                <c:pt idx="33561">
                  <c:v>112500</c:v>
                </c:pt>
                <c:pt idx="33562">
                  <c:v>67500</c:v>
                </c:pt>
                <c:pt idx="33563">
                  <c:v>247500</c:v>
                </c:pt>
                <c:pt idx="33564">
                  <c:v>135000</c:v>
                </c:pt>
                <c:pt idx="33565">
                  <c:v>180000</c:v>
                </c:pt>
                <c:pt idx="33566">
                  <c:v>360000</c:v>
                </c:pt>
                <c:pt idx="33567">
                  <c:v>135000</c:v>
                </c:pt>
                <c:pt idx="33568">
                  <c:v>180000</c:v>
                </c:pt>
                <c:pt idx="33569">
                  <c:v>180000</c:v>
                </c:pt>
                <c:pt idx="33570">
                  <c:v>81000</c:v>
                </c:pt>
                <c:pt idx="33571">
                  <c:v>90000</c:v>
                </c:pt>
                <c:pt idx="33572">
                  <c:v>121500</c:v>
                </c:pt>
                <c:pt idx="33573">
                  <c:v>202500</c:v>
                </c:pt>
                <c:pt idx="33574">
                  <c:v>135000</c:v>
                </c:pt>
                <c:pt idx="33575">
                  <c:v>157500</c:v>
                </c:pt>
                <c:pt idx="33576">
                  <c:v>99000</c:v>
                </c:pt>
                <c:pt idx="33577">
                  <c:v>54000</c:v>
                </c:pt>
                <c:pt idx="33578">
                  <c:v>76500</c:v>
                </c:pt>
                <c:pt idx="33579">
                  <c:v>180000</c:v>
                </c:pt>
                <c:pt idx="33580">
                  <c:v>216000</c:v>
                </c:pt>
                <c:pt idx="33581">
                  <c:v>200700</c:v>
                </c:pt>
                <c:pt idx="33582">
                  <c:v>423000</c:v>
                </c:pt>
                <c:pt idx="33583">
                  <c:v>166500</c:v>
                </c:pt>
                <c:pt idx="33584">
                  <c:v>126000</c:v>
                </c:pt>
                <c:pt idx="33585">
                  <c:v>184500</c:v>
                </c:pt>
                <c:pt idx="33586">
                  <c:v>112500</c:v>
                </c:pt>
                <c:pt idx="33587">
                  <c:v>180000</c:v>
                </c:pt>
                <c:pt idx="33588">
                  <c:v>225000</c:v>
                </c:pt>
                <c:pt idx="33589">
                  <c:v>54000</c:v>
                </c:pt>
                <c:pt idx="33590">
                  <c:v>126000</c:v>
                </c:pt>
                <c:pt idx="33591">
                  <c:v>157500</c:v>
                </c:pt>
                <c:pt idx="33592">
                  <c:v>157500</c:v>
                </c:pt>
                <c:pt idx="33593">
                  <c:v>198000</c:v>
                </c:pt>
                <c:pt idx="33594">
                  <c:v>148500</c:v>
                </c:pt>
                <c:pt idx="33595">
                  <c:v>90000</c:v>
                </c:pt>
                <c:pt idx="33596">
                  <c:v>90000</c:v>
                </c:pt>
                <c:pt idx="33597">
                  <c:v>202500</c:v>
                </c:pt>
                <c:pt idx="33598">
                  <c:v>180000</c:v>
                </c:pt>
                <c:pt idx="33599">
                  <c:v>90000</c:v>
                </c:pt>
                <c:pt idx="33600">
                  <c:v>225000</c:v>
                </c:pt>
                <c:pt idx="33601">
                  <c:v>202500</c:v>
                </c:pt>
                <c:pt idx="33602">
                  <c:v>202500</c:v>
                </c:pt>
                <c:pt idx="33603">
                  <c:v>90000</c:v>
                </c:pt>
                <c:pt idx="33604">
                  <c:v>450000</c:v>
                </c:pt>
                <c:pt idx="33605">
                  <c:v>135000</c:v>
                </c:pt>
                <c:pt idx="33606">
                  <c:v>112500</c:v>
                </c:pt>
                <c:pt idx="33607">
                  <c:v>99000</c:v>
                </c:pt>
                <c:pt idx="33608">
                  <c:v>202500</c:v>
                </c:pt>
                <c:pt idx="33609">
                  <c:v>67500</c:v>
                </c:pt>
                <c:pt idx="33610">
                  <c:v>157500</c:v>
                </c:pt>
                <c:pt idx="33611">
                  <c:v>225000</c:v>
                </c:pt>
                <c:pt idx="33612">
                  <c:v>54000</c:v>
                </c:pt>
                <c:pt idx="33613">
                  <c:v>207000</c:v>
                </c:pt>
                <c:pt idx="33614">
                  <c:v>157500</c:v>
                </c:pt>
                <c:pt idx="33615">
                  <c:v>202500</c:v>
                </c:pt>
                <c:pt idx="33616">
                  <c:v>121500</c:v>
                </c:pt>
                <c:pt idx="33617">
                  <c:v>112500</c:v>
                </c:pt>
                <c:pt idx="33618">
                  <c:v>90000</c:v>
                </c:pt>
                <c:pt idx="33619">
                  <c:v>265500</c:v>
                </c:pt>
                <c:pt idx="33620">
                  <c:v>225000</c:v>
                </c:pt>
                <c:pt idx="33621">
                  <c:v>63000</c:v>
                </c:pt>
                <c:pt idx="33622">
                  <c:v>90000</c:v>
                </c:pt>
                <c:pt idx="33623">
                  <c:v>112500</c:v>
                </c:pt>
                <c:pt idx="33624">
                  <c:v>162000</c:v>
                </c:pt>
                <c:pt idx="33625">
                  <c:v>180000</c:v>
                </c:pt>
                <c:pt idx="33626">
                  <c:v>202500</c:v>
                </c:pt>
                <c:pt idx="33627">
                  <c:v>202500</c:v>
                </c:pt>
                <c:pt idx="33628">
                  <c:v>67500</c:v>
                </c:pt>
                <c:pt idx="33629">
                  <c:v>90000</c:v>
                </c:pt>
                <c:pt idx="33630">
                  <c:v>270000</c:v>
                </c:pt>
                <c:pt idx="33631">
                  <c:v>180000</c:v>
                </c:pt>
                <c:pt idx="33632">
                  <c:v>135000</c:v>
                </c:pt>
                <c:pt idx="33633">
                  <c:v>184500</c:v>
                </c:pt>
                <c:pt idx="33634">
                  <c:v>180000</c:v>
                </c:pt>
                <c:pt idx="33635">
                  <c:v>112500</c:v>
                </c:pt>
                <c:pt idx="33636">
                  <c:v>157500</c:v>
                </c:pt>
                <c:pt idx="33637">
                  <c:v>225000</c:v>
                </c:pt>
                <c:pt idx="33638">
                  <c:v>256500</c:v>
                </c:pt>
                <c:pt idx="33639">
                  <c:v>135000</c:v>
                </c:pt>
                <c:pt idx="33640">
                  <c:v>180000</c:v>
                </c:pt>
                <c:pt idx="33641">
                  <c:v>112500</c:v>
                </c:pt>
                <c:pt idx="33642">
                  <c:v>135000</c:v>
                </c:pt>
                <c:pt idx="33643">
                  <c:v>76500</c:v>
                </c:pt>
                <c:pt idx="33644">
                  <c:v>157500</c:v>
                </c:pt>
                <c:pt idx="33645">
                  <c:v>76500</c:v>
                </c:pt>
                <c:pt idx="33646">
                  <c:v>360000</c:v>
                </c:pt>
                <c:pt idx="33647">
                  <c:v>170100</c:v>
                </c:pt>
                <c:pt idx="33648">
                  <c:v>135000</c:v>
                </c:pt>
                <c:pt idx="33649">
                  <c:v>112500</c:v>
                </c:pt>
                <c:pt idx="33650">
                  <c:v>157500</c:v>
                </c:pt>
                <c:pt idx="33651">
                  <c:v>180000</c:v>
                </c:pt>
                <c:pt idx="33652">
                  <c:v>112500</c:v>
                </c:pt>
                <c:pt idx="33653">
                  <c:v>135000</c:v>
                </c:pt>
                <c:pt idx="33654">
                  <c:v>193500</c:v>
                </c:pt>
                <c:pt idx="33655">
                  <c:v>157500</c:v>
                </c:pt>
                <c:pt idx="33656">
                  <c:v>157500</c:v>
                </c:pt>
                <c:pt idx="33657">
                  <c:v>90000</c:v>
                </c:pt>
                <c:pt idx="33658">
                  <c:v>85500</c:v>
                </c:pt>
                <c:pt idx="33659">
                  <c:v>81000</c:v>
                </c:pt>
                <c:pt idx="33660">
                  <c:v>315000</c:v>
                </c:pt>
                <c:pt idx="33661">
                  <c:v>180000</c:v>
                </c:pt>
                <c:pt idx="33662">
                  <c:v>270000</c:v>
                </c:pt>
                <c:pt idx="33663">
                  <c:v>135000</c:v>
                </c:pt>
                <c:pt idx="33664">
                  <c:v>157500</c:v>
                </c:pt>
                <c:pt idx="33665">
                  <c:v>315000</c:v>
                </c:pt>
                <c:pt idx="33666">
                  <c:v>315000</c:v>
                </c:pt>
                <c:pt idx="33667">
                  <c:v>135000</c:v>
                </c:pt>
                <c:pt idx="33668">
                  <c:v>112500</c:v>
                </c:pt>
                <c:pt idx="33669">
                  <c:v>81000</c:v>
                </c:pt>
                <c:pt idx="33670">
                  <c:v>81000</c:v>
                </c:pt>
                <c:pt idx="33671">
                  <c:v>225000</c:v>
                </c:pt>
                <c:pt idx="33672">
                  <c:v>121500</c:v>
                </c:pt>
                <c:pt idx="33673">
                  <c:v>126000</c:v>
                </c:pt>
                <c:pt idx="33674">
                  <c:v>135000</c:v>
                </c:pt>
                <c:pt idx="33675">
                  <c:v>121500</c:v>
                </c:pt>
                <c:pt idx="33676">
                  <c:v>112500</c:v>
                </c:pt>
                <c:pt idx="33677">
                  <c:v>135000</c:v>
                </c:pt>
                <c:pt idx="33678">
                  <c:v>225000</c:v>
                </c:pt>
                <c:pt idx="33679">
                  <c:v>135000</c:v>
                </c:pt>
                <c:pt idx="33680">
                  <c:v>157500</c:v>
                </c:pt>
                <c:pt idx="33681">
                  <c:v>81000</c:v>
                </c:pt>
                <c:pt idx="33682">
                  <c:v>189000</c:v>
                </c:pt>
                <c:pt idx="33683">
                  <c:v>405000</c:v>
                </c:pt>
                <c:pt idx="33684">
                  <c:v>90000</c:v>
                </c:pt>
                <c:pt idx="33685">
                  <c:v>495000</c:v>
                </c:pt>
                <c:pt idx="33686">
                  <c:v>405000</c:v>
                </c:pt>
                <c:pt idx="33687">
                  <c:v>135000</c:v>
                </c:pt>
                <c:pt idx="33688">
                  <c:v>279000</c:v>
                </c:pt>
                <c:pt idx="33689">
                  <c:v>112500</c:v>
                </c:pt>
                <c:pt idx="33690">
                  <c:v>144000</c:v>
                </c:pt>
                <c:pt idx="33691">
                  <c:v>135000</c:v>
                </c:pt>
                <c:pt idx="33692">
                  <c:v>225000</c:v>
                </c:pt>
                <c:pt idx="33693">
                  <c:v>90000</c:v>
                </c:pt>
                <c:pt idx="33694">
                  <c:v>229500</c:v>
                </c:pt>
                <c:pt idx="33695">
                  <c:v>54000</c:v>
                </c:pt>
                <c:pt idx="33696">
                  <c:v>202500</c:v>
                </c:pt>
                <c:pt idx="33697">
                  <c:v>90000</c:v>
                </c:pt>
                <c:pt idx="33698">
                  <c:v>135000</c:v>
                </c:pt>
                <c:pt idx="33699">
                  <c:v>121500</c:v>
                </c:pt>
                <c:pt idx="33700">
                  <c:v>157500</c:v>
                </c:pt>
                <c:pt idx="33701">
                  <c:v>90000</c:v>
                </c:pt>
                <c:pt idx="33702">
                  <c:v>112500</c:v>
                </c:pt>
                <c:pt idx="33703">
                  <c:v>180000</c:v>
                </c:pt>
                <c:pt idx="33704">
                  <c:v>157500</c:v>
                </c:pt>
                <c:pt idx="33705">
                  <c:v>112500</c:v>
                </c:pt>
                <c:pt idx="33706">
                  <c:v>67500</c:v>
                </c:pt>
                <c:pt idx="33707">
                  <c:v>180000</c:v>
                </c:pt>
                <c:pt idx="33708">
                  <c:v>157500</c:v>
                </c:pt>
                <c:pt idx="33709">
                  <c:v>225000</c:v>
                </c:pt>
                <c:pt idx="33710">
                  <c:v>67500</c:v>
                </c:pt>
                <c:pt idx="33711">
                  <c:v>166500</c:v>
                </c:pt>
                <c:pt idx="33712">
                  <c:v>157500</c:v>
                </c:pt>
                <c:pt idx="33713">
                  <c:v>270000</c:v>
                </c:pt>
                <c:pt idx="33714">
                  <c:v>108000</c:v>
                </c:pt>
                <c:pt idx="33715">
                  <c:v>157500</c:v>
                </c:pt>
                <c:pt idx="33716">
                  <c:v>112500</c:v>
                </c:pt>
                <c:pt idx="33717">
                  <c:v>90000</c:v>
                </c:pt>
                <c:pt idx="33718">
                  <c:v>252000</c:v>
                </c:pt>
                <c:pt idx="33719">
                  <c:v>270000</c:v>
                </c:pt>
                <c:pt idx="33720">
                  <c:v>450000</c:v>
                </c:pt>
                <c:pt idx="33721">
                  <c:v>135000</c:v>
                </c:pt>
                <c:pt idx="33722">
                  <c:v>112500</c:v>
                </c:pt>
                <c:pt idx="33723">
                  <c:v>112500</c:v>
                </c:pt>
                <c:pt idx="33724">
                  <c:v>126000</c:v>
                </c:pt>
                <c:pt idx="33725">
                  <c:v>88200</c:v>
                </c:pt>
                <c:pt idx="33726">
                  <c:v>67500</c:v>
                </c:pt>
                <c:pt idx="33727">
                  <c:v>121500</c:v>
                </c:pt>
                <c:pt idx="33728">
                  <c:v>225000</c:v>
                </c:pt>
                <c:pt idx="33729">
                  <c:v>135000</c:v>
                </c:pt>
                <c:pt idx="33730">
                  <c:v>112500</c:v>
                </c:pt>
                <c:pt idx="33731">
                  <c:v>337500</c:v>
                </c:pt>
                <c:pt idx="33732">
                  <c:v>149850</c:v>
                </c:pt>
                <c:pt idx="33733">
                  <c:v>189000</c:v>
                </c:pt>
                <c:pt idx="33734">
                  <c:v>99000</c:v>
                </c:pt>
                <c:pt idx="33735">
                  <c:v>1350000</c:v>
                </c:pt>
                <c:pt idx="33736">
                  <c:v>81000</c:v>
                </c:pt>
                <c:pt idx="33737">
                  <c:v>202500</c:v>
                </c:pt>
                <c:pt idx="33738">
                  <c:v>270000</c:v>
                </c:pt>
                <c:pt idx="33739">
                  <c:v>90000</c:v>
                </c:pt>
                <c:pt idx="33740">
                  <c:v>157500</c:v>
                </c:pt>
                <c:pt idx="33741">
                  <c:v>225000</c:v>
                </c:pt>
                <c:pt idx="33742">
                  <c:v>121500</c:v>
                </c:pt>
                <c:pt idx="33743">
                  <c:v>180000</c:v>
                </c:pt>
                <c:pt idx="33744">
                  <c:v>171000</c:v>
                </c:pt>
                <c:pt idx="33745">
                  <c:v>157500</c:v>
                </c:pt>
                <c:pt idx="33746">
                  <c:v>202500</c:v>
                </c:pt>
                <c:pt idx="33747">
                  <c:v>121500</c:v>
                </c:pt>
                <c:pt idx="33748">
                  <c:v>364500</c:v>
                </c:pt>
                <c:pt idx="33749">
                  <c:v>90000</c:v>
                </c:pt>
                <c:pt idx="33750">
                  <c:v>172800</c:v>
                </c:pt>
                <c:pt idx="33751">
                  <c:v>315000</c:v>
                </c:pt>
                <c:pt idx="33752">
                  <c:v>202500</c:v>
                </c:pt>
                <c:pt idx="33753">
                  <c:v>112500</c:v>
                </c:pt>
                <c:pt idx="33754">
                  <c:v>135000</c:v>
                </c:pt>
                <c:pt idx="33755">
                  <c:v>360000</c:v>
                </c:pt>
                <c:pt idx="33756">
                  <c:v>135000</c:v>
                </c:pt>
                <c:pt idx="33757">
                  <c:v>45000</c:v>
                </c:pt>
                <c:pt idx="33758">
                  <c:v>180000</c:v>
                </c:pt>
                <c:pt idx="33759">
                  <c:v>270000</c:v>
                </c:pt>
                <c:pt idx="33760">
                  <c:v>202500</c:v>
                </c:pt>
                <c:pt idx="33761">
                  <c:v>225000</c:v>
                </c:pt>
                <c:pt idx="33762">
                  <c:v>112500</c:v>
                </c:pt>
                <c:pt idx="33763">
                  <c:v>112500</c:v>
                </c:pt>
                <c:pt idx="33764">
                  <c:v>202500</c:v>
                </c:pt>
                <c:pt idx="33765">
                  <c:v>450000</c:v>
                </c:pt>
                <c:pt idx="33766">
                  <c:v>31500</c:v>
                </c:pt>
                <c:pt idx="33767">
                  <c:v>202500</c:v>
                </c:pt>
                <c:pt idx="33768">
                  <c:v>135000</c:v>
                </c:pt>
                <c:pt idx="33769">
                  <c:v>225000</c:v>
                </c:pt>
                <c:pt idx="33770">
                  <c:v>112500</c:v>
                </c:pt>
                <c:pt idx="33771">
                  <c:v>247500</c:v>
                </c:pt>
                <c:pt idx="33772">
                  <c:v>247500</c:v>
                </c:pt>
                <c:pt idx="33773">
                  <c:v>90000</c:v>
                </c:pt>
                <c:pt idx="33774">
                  <c:v>72000</c:v>
                </c:pt>
                <c:pt idx="33775">
                  <c:v>81000</c:v>
                </c:pt>
                <c:pt idx="33776">
                  <c:v>135000</c:v>
                </c:pt>
                <c:pt idx="33777">
                  <c:v>135000</c:v>
                </c:pt>
                <c:pt idx="33778">
                  <c:v>126000</c:v>
                </c:pt>
                <c:pt idx="33779">
                  <c:v>202500</c:v>
                </c:pt>
                <c:pt idx="33780">
                  <c:v>90000</c:v>
                </c:pt>
                <c:pt idx="33781">
                  <c:v>225000</c:v>
                </c:pt>
                <c:pt idx="33782">
                  <c:v>81000</c:v>
                </c:pt>
                <c:pt idx="33783">
                  <c:v>90000</c:v>
                </c:pt>
                <c:pt idx="33784">
                  <c:v>135000</c:v>
                </c:pt>
                <c:pt idx="33785">
                  <c:v>180000</c:v>
                </c:pt>
                <c:pt idx="33786">
                  <c:v>202500</c:v>
                </c:pt>
                <c:pt idx="33787">
                  <c:v>180000</c:v>
                </c:pt>
                <c:pt idx="33788">
                  <c:v>180000</c:v>
                </c:pt>
                <c:pt idx="33789">
                  <c:v>270000</c:v>
                </c:pt>
                <c:pt idx="33790">
                  <c:v>202500</c:v>
                </c:pt>
                <c:pt idx="33791">
                  <c:v>180000</c:v>
                </c:pt>
                <c:pt idx="33792">
                  <c:v>225000</c:v>
                </c:pt>
                <c:pt idx="33793">
                  <c:v>157500</c:v>
                </c:pt>
                <c:pt idx="33794">
                  <c:v>229500</c:v>
                </c:pt>
                <c:pt idx="33795">
                  <c:v>135000</c:v>
                </c:pt>
                <c:pt idx="33796">
                  <c:v>135000</c:v>
                </c:pt>
                <c:pt idx="33797">
                  <c:v>202500</c:v>
                </c:pt>
                <c:pt idx="33798">
                  <c:v>112500</c:v>
                </c:pt>
                <c:pt idx="33799">
                  <c:v>202500</c:v>
                </c:pt>
                <c:pt idx="33800">
                  <c:v>135000</c:v>
                </c:pt>
                <c:pt idx="33801">
                  <c:v>180000</c:v>
                </c:pt>
                <c:pt idx="33802">
                  <c:v>360000</c:v>
                </c:pt>
                <c:pt idx="33803">
                  <c:v>216900</c:v>
                </c:pt>
                <c:pt idx="33804">
                  <c:v>81000</c:v>
                </c:pt>
                <c:pt idx="33805">
                  <c:v>135000</c:v>
                </c:pt>
                <c:pt idx="33806">
                  <c:v>90000</c:v>
                </c:pt>
                <c:pt idx="33807">
                  <c:v>112500</c:v>
                </c:pt>
                <c:pt idx="33808">
                  <c:v>81000</c:v>
                </c:pt>
                <c:pt idx="33809">
                  <c:v>202500</c:v>
                </c:pt>
                <c:pt idx="33810">
                  <c:v>81900</c:v>
                </c:pt>
                <c:pt idx="33811">
                  <c:v>72000</c:v>
                </c:pt>
                <c:pt idx="33812">
                  <c:v>90000</c:v>
                </c:pt>
                <c:pt idx="33813">
                  <c:v>67500</c:v>
                </c:pt>
                <c:pt idx="33814">
                  <c:v>112500</c:v>
                </c:pt>
                <c:pt idx="33815">
                  <c:v>117000</c:v>
                </c:pt>
                <c:pt idx="33816">
                  <c:v>166500</c:v>
                </c:pt>
                <c:pt idx="33817">
                  <c:v>76500</c:v>
                </c:pt>
                <c:pt idx="33818">
                  <c:v>225000</c:v>
                </c:pt>
                <c:pt idx="33819">
                  <c:v>337500</c:v>
                </c:pt>
                <c:pt idx="33820">
                  <c:v>112500</c:v>
                </c:pt>
                <c:pt idx="33821">
                  <c:v>72000</c:v>
                </c:pt>
                <c:pt idx="33822">
                  <c:v>135000</c:v>
                </c:pt>
                <c:pt idx="33823">
                  <c:v>90000</c:v>
                </c:pt>
                <c:pt idx="33824">
                  <c:v>234000</c:v>
                </c:pt>
                <c:pt idx="33825">
                  <c:v>90000</c:v>
                </c:pt>
                <c:pt idx="33826">
                  <c:v>67500</c:v>
                </c:pt>
                <c:pt idx="33827">
                  <c:v>90000</c:v>
                </c:pt>
                <c:pt idx="33828">
                  <c:v>122503.5</c:v>
                </c:pt>
                <c:pt idx="33829">
                  <c:v>270000</c:v>
                </c:pt>
                <c:pt idx="33830">
                  <c:v>126000</c:v>
                </c:pt>
                <c:pt idx="33831">
                  <c:v>67500</c:v>
                </c:pt>
                <c:pt idx="33832">
                  <c:v>58500</c:v>
                </c:pt>
                <c:pt idx="33833">
                  <c:v>270000</c:v>
                </c:pt>
                <c:pt idx="33834">
                  <c:v>112500</c:v>
                </c:pt>
                <c:pt idx="33835">
                  <c:v>135000</c:v>
                </c:pt>
                <c:pt idx="33836">
                  <c:v>211500</c:v>
                </c:pt>
                <c:pt idx="33837">
                  <c:v>112500</c:v>
                </c:pt>
                <c:pt idx="33838">
                  <c:v>234000</c:v>
                </c:pt>
                <c:pt idx="33839">
                  <c:v>103500</c:v>
                </c:pt>
                <c:pt idx="33840">
                  <c:v>135000</c:v>
                </c:pt>
                <c:pt idx="33841">
                  <c:v>90000</c:v>
                </c:pt>
                <c:pt idx="33842">
                  <c:v>90000</c:v>
                </c:pt>
                <c:pt idx="33843">
                  <c:v>90000</c:v>
                </c:pt>
                <c:pt idx="33844">
                  <c:v>90000</c:v>
                </c:pt>
                <c:pt idx="33845">
                  <c:v>202500</c:v>
                </c:pt>
                <c:pt idx="33846">
                  <c:v>202500</c:v>
                </c:pt>
                <c:pt idx="33847">
                  <c:v>112500</c:v>
                </c:pt>
                <c:pt idx="33848">
                  <c:v>112500</c:v>
                </c:pt>
                <c:pt idx="33849">
                  <c:v>180000</c:v>
                </c:pt>
                <c:pt idx="33850">
                  <c:v>90000</c:v>
                </c:pt>
                <c:pt idx="33851">
                  <c:v>166500</c:v>
                </c:pt>
                <c:pt idx="33852">
                  <c:v>247500</c:v>
                </c:pt>
                <c:pt idx="33853">
                  <c:v>225000</c:v>
                </c:pt>
                <c:pt idx="33854">
                  <c:v>99000</c:v>
                </c:pt>
                <c:pt idx="33855">
                  <c:v>153000</c:v>
                </c:pt>
                <c:pt idx="33856">
                  <c:v>45000</c:v>
                </c:pt>
                <c:pt idx="33857">
                  <c:v>157500</c:v>
                </c:pt>
                <c:pt idx="33858">
                  <c:v>270000</c:v>
                </c:pt>
                <c:pt idx="33859">
                  <c:v>72000</c:v>
                </c:pt>
                <c:pt idx="33860">
                  <c:v>270000</c:v>
                </c:pt>
                <c:pt idx="33861">
                  <c:v>270000</c:v>
                </c:pt>
                <c:pt idx="33862">
                  <c:v>202500</c:v>
                </c:pt>
                <c:pt idx="33863">
                  <c:v>135000</c:v>
                </c:pt>
                <c:pt idx="33864">
                  <c:v>121500</c:v>
                </c:pt>
                <c:pt idx="33865">
                  <c:v>108000</c:v>
                </c:pt>
                <c:pt idx="33866">
                  <c:v>234000</c:v>
                </c:pt>
                <c:pt idx="33867">
                  <c:v>225000</c:v>
                </c:pt>
                <c:pt idx="33868">
                  <c:v>112500</c:v>
                </c:pt>
                <c:pt idx="33869">
                  <c:v>157500</c:v>
                </c:pt>
                <c:pt idx="33870">
                  <c:v>225000</c:v>
                </c:pt>
                <c:pt idx="33871">
                  <c:v>157500</c:v>
                </c:pt>
                <c:pt idx="33872">
                  <c:v>135000</c:v>
                </c:pt>
                <c:pt idx="33873">
                  <c:v>405000</c:v>
                </c:pt>
                <c:pt idx="33874">
                  <c:v>90000</c:v>
                </c:pt>
                <c:pt idx="33875">
                  <c:v>211500</c:v>
                </c:pt>
                <c:pt idx="33876">
                  <c:v>37854</c:v>
                </c:pt>
                <c:pt idx="33877">
                  <c:v>202500</c:v>
                </c:pt>
                <c:pt idx="33878">
                  <c:v>270000</c:v>
                </c:pt>
                <c:pt idx="33879">
                  <c:v>85500</c:v>
                </c:pt>
                <c:pt idx="33880">
                  <c:v>90000</c:v>
                </c:pt>
                <c:pt idx="33881">
                  <c:v>117000</c:v>
                </c:pt>
                <c:pt idx="33882">
                  <c:v>90000</c:v>
                </c:pt>
                <c:pt idx="33883">
                  <c:v>180000</c:v>
                </c:pt>
                <c:pt idx="33884">
                  <c:v>27000</c:v>
                </c:pt>
                <c:pt idx="33885">
                  <c:v>202500</c:v>
                </c:pt>
                <c:pt idx="33886">
                  <c:v>144000</c:v>
                </c:pt>
                <c:pt idx="33887">
                  <c:v>135000</c:v>
                </c:pt>
                <c:pt idx="33888">
                  <c:v>225000</c:v>
                </c:pt>
                <c:pt idx="33889">
                  <c:v>67500</c:v>
                </c:pt>
                <c:pt idx="33890">
                  <c:v>225000</c:v>
                </c:pt>
                <c:pt idx="33891">
                  <c:v>211500</c:v>
                </c:pt>
                <c:pt idx="33892">
                  <c:v>135000</c:v>
                </c:pt>
                <c:pt idx="33893">
                  <c:v>202500</c:v>
                </c:pt>
                <c:pt idx="33894">
                  <c:v>135000</c:v>
                </c:pt>
                <c:pt idx="33895">
                  <c:v>180000</c:v>
                </c:pt>
                <c:pt idx="33896">
                  <c:v>90000</c:v>
                </c:pt>
                <c:pt idx="33897">
                  <c:v>495000</c:v>
                </c:pt>
                <c:pt idx="33898">
                  <c:v>166500</c:v>
                </c:pt>
                <c:pt idx="33899">
                  <c:v>225000</c:v>
                </c:pt>
                <c:pt idx="33900">
                  <c:v>243000</c:v>
                </c:pt>
                <c:pt idx="33901">
                  <c:v>630000</c:v>
                </c:pt>
                <c:pt idx="33902">
                  <c:v>270000</c:v>
                </c:pt>
                <c:pt idx="33903">
                  <c:v>135000</c:v>
                </c:pt>
                <c:pt idx="33904">
                  <c:v>135000</c:v>
                </c:pt>
                <c:pt idx="33905">
                  <c:v>90000</c:v>
                </c:pt>
                <c:pt idx="33906">
                  <c:v>202500</c:v>
                </c:pt>
                <c:pt idx="33907">
                  <c:v>180000</c:v>
                </c:pt>
                <c:pt idx="33908">
                  <c:v>180000</c:v>
                </c:pt>
                <c:pt idx="33909">
                  <c:v>90000</c:v>
                </c:pt>
                <c:pt idx="33910">
                  <c:v>135000</c:v>
                </c:pt>
                <c:pt idx="33911">
                  <c:v>202500</c:v>
                </c:pt>
                <c:pt idx="33912">
                  <c:v>135000</c:v>
                </c:pt>
                <c:pt idx="33913">
                  <c:v>342000</c:v>
                </c:pt>
                <c:pt idx="33914">
                  <c:v>256500</c:v>
                </c:pt>
                <c:pt idx="33915">
                  <c:v>72000</c:v>
                </c:pt>
                <c:pt idx="33916">
                  <c:v>126000</c:v>
                </c:pt>
                <c:pt idx="33917">
                  <c:v>315000</c:v>
                </c:pt>
                <c:pt idx="33918">
                  <c:v>157500</c:v>
                </c:pt>
                <c:pt idx="33919">
                  <c:v>112500</c:v>
                </c:pt>
                <c:pt idx="33920">
                  <c:v>112500</c:v>
                </c:pt>
                <c:pt idx="33921">
                  <c:v>247500</c:v>
                </c:pt>
                <c:pt idx="33922">
                  <c:v>112500</c:v>
                </c:pt>
                <c:pt idx="33923">
                  <c:v>90000</c:v>
                </c:pt>
                <c:pt idx="33924">
                  <c:v>90000</c:v>
                </c:pt>
                <c:pt idx="33925">
                  <c:v>135000</c:v>
                </c:pt>
                <c:pt idx="33926">
                  <c:v>112500</c:v>
                </c:pt>
                <c:pt idx="33927">
                  <c:v>112500</c:v>
                </c:pt>
                <c:pt idx="33928">
                  <c:v>225000</c:v>
                </c:pt>
                <c:pt idx="33929">
                  <c:v>45000</c:v>
                </c:pt>
                <c:pt idx="33930">
                  <c:v>103500</c:v>
                </c:pt>
                <c:pt idx="33931">
                  <c:v>270000</c:v>
                </c:pt>
                <c:pt idx="33932">
                  <c:v>90000</c:v>
                </c:pt>
                <c:pt idx="33933">
                  <c:v>112500</c:v>
                </c:pt>
                <c:pt idx="33934">
                  <c:v>225000</c:v>
                </c:pt>
                <c:pt idx="33935">
                  <c:v>202500</c:v>
                </c:pt>
                <c:pt idx="33936">
                  <c:v>148500</c:v>
                </c:pt>
                <c:pt idx="33937">
                  <c:v>112500</c:v>
                </c:pt>
                <c:pt idx="33938">
                  <c:v>157500</c:v>
                </c:pt>
                <c:pt idx="33939">
                  <c:v>157500</c:v>
                </c:pt>
                <c:pt idx="33940">
                  <c:v>225000</c:v>
                </c:pt>
                <c:pt idx="33941">
                  <c:v>90000</c:v>
                </c:pt>
                <c:pt idx="33942">
                  <c:v>90000</c:v>
                </c:pt>
                <c:pt idx="33943">
                  <c:v>180000</c:v>
                </c:pt>
                <c:pt idx="33944">
                  <c:v>135000</c:v>
                </c:pt>
                <c:pt idx="33945">
                  <c:v>144000</c:v>
                </c:pt>
                <c:pt idx="33946">
                  <c:v>225000</c:v>
                </c:pt>
                <c:pt idx="33947">
                  <c:v>157500</c:v>
                </c:pt>
                <c:pt idx="33948">
                  <c:v>450000</c:v>
                </c:pt>
                <c:pt idx="33949">
                  <c:v>103500</c:v>
                </c:pt>
                <c:pt idx="33950">
                  <c:v>112500</c:v>
                </c:pt>
                <c:pt idx="33951">
                  <c:v>135000</c:v>
                </c:pt>
                <c:pt idx="33952">
                  <c:v>360000</c:v>
                </c:pt>
                <c:pt idx="33953">
                  <c:v>202500</c:v>
                </c:pt>
                <c:pt idx="33954">
                  <c:v>162000</c:v>
                </c:pt>
                <c:pt idx="33955">
                  <c:v>67500</c:v>
                </c:pt>
                <c:pt idx="33956">
                  <c:v>90000</c:v>
                </c:pt>
                <c:pt idx="33957">
                  <c:v>328500</c:v>
                </c:pt>
                <c:pt idx="33958">
                  <c:v>135000</c:v>
                </c:pt>
                <c:pt idx="33959">
                  <c:v>63000</c:v>
                </c:pt>
                <c:pt idx="33960">
                  <c:v>225000</c:v>
                </c:pt>
                <c:pt idx="33961">
                  <c:v>90000</c:v>
                </c:pt>
                <c:pt idx="33962">
                  <c:v>112500</c:v>
                </c:pt>
                <c:pt idx="33963">
                  <c:v>180000</c:v>
                </c:pt>
                <c:pt idx="33964">
                  <c:v>180000</c:v>
                </c:pt>
                <c:pt idx="33965">
                  <c:v>180000</c:v>
                </c:pt>
                <c:pt idx="33966">
                  <c:v>180000</c:v>
                </c:pt>
                <c:pt idx="33967">
                  <c:v>157500</c:v>
                </c:pt>
                <c:pt idx="33968">
                  <c:v>324000</c:v>
                </c:pt>
                <c:pt idx="33969">
                  <c:v>202500</c:v>
                </c:pt>
                <c:pt idx="33970">
                  <c:v>315000</c:v>
                </c:pt>
                <c:pt idx="33971">
                  <c:v>121500</c:v>
                </c:pt>
                <c:pt idx="33972">
                  <c:v>157500</c:v>
                </c:pt>
                <c:pt idx="33973">
                  <c:v>112500</c:v>
                </c:pt>
                <c:pt idx="33974">
                  <c:v>202500</c:v>
                </c:pt>
                <c:pt idx="33975">
                  <c:v>157500</c:v>
                </c:pt>
                <c:pt idx="33976">
                  <c:v>225000</c:v>
                </c:pt>
                <c:pt idx="33977">
                  <c:v>225000</c:v>
                </c:pt>
                <c:pt idx="33978">
                  <c:v>90000</c:v>
                </c:pt>
                <c:pt idx="33979">
                  <c:v>81000</c:v>
                </c:pt>
                <c:pt idx="33980">
                  <c:v>40500</c:v>
                </c:pt>
                <c:pt idx="33981">
                  <c:v>171000</c:v>
                </c:pt>
                <c:pt idx="33982">
                  <c:v>67500</c:v>
                </c:pt>
                <c:pt idx="33983">
                  <c:v>135000</c:v>
                </c:pt>
                <c:pt idx="33984">
                  <c:v>180000</c:v>
                </c:pt>
                <c:pt idx="33985">
                  <c:v>90000</c:v>
                </c:pt>
                <c:pt idx="33986">
                  <c:v>202500</c:v>
                </c:pt>
                <c:pt idx="33987">
                  <c:v>135000</c:v>
                </c:pt>
                <c:pt idx="33988">
                  <c:v>166500</c:v>
                </c:pt>
                <c:pt idx="33989">
                  <c:v>180000</c:v>
                </c:pt>
                <c:pt idx="33990">
                  <c:v>67500</c:v>
                </c:pt>
                <c:pt idx="33991">
                  <c:v>157500</c:v>
                </c:pt>
                <c:pt idx="33992">
                  <c:v>202500</c:v>
                </c:pt>
                <c:pt idx="33993">
                  <c:v>180000</c:v>
                </c:pt>
                <c:pt idx="33994">
                  <c:v>90000</c:v>
                </c:pt>
                <c:pt idx="33995">
                  <c:v>166500</c:v>
                </c:pt>
                <c:pt idx="33996">
                  <c:v>72000</c:v>
                </c:pt>
                <c:pt idx="33997">
                  <c:v>360000</c:v>
                </c:pt>
                <c:pt idx="33998">
                  <c:v>126000</c:v>
                </c:pt>
                <c:pt idx="33999">
                  <c:v>202500</c:v>
                </c:pt>
                <c:pt idx="34000">
                  <c:v>132601.5</c:v>
                </c:pt>
                <c:pt idx="34001">
                  <c:v>103500</c:v>
                </c:pt>
                <c:pt idx="34002">
                  <c:v>270000</c:v>
                </c:pt>
                <c:pt idx="34003">
                  <c:v>99000</c:v>
                </c:pt>
                <c:pt idx="34004">
                  <c:v>112500</c:v>
                </c:pt>
                <c:pt idx="34005">
                  <c:v>270000</c:v>
                </c:pt>
                <c:pt idx="34006">
                  <c:v>121500</c:v>
                </c:pt>
                <c:pt idx="34007">
                  <c:v>180000</c:v>
                </c:pt>
                <c:pt idx="34008">
                  <c:v>130500</c:v>
                </c:pt>
                <c:pt idx="34009">
                  <c:v>247500</c:v>
                </c:pt>
                <c:pt idx="34010">
                  <c:v>157500</c:v>
                </c:pt>
                <c:pt idx="34011">
                  <c:v>225000</c:v>
                </c:pt>
                <c:pt idx="34012">
                  <c:v>90000</c:v>
                </c:pt>
                <c:pt idx="34013">
                  <c:v>382500</c:v>
                </c:pt>
                <c:pt idx="34014">
                  <c:v>202500</c:v>
                </c:pt>
                <c:pt idx="34015">
                  <c:v>81000</c:v>
                </c:pt>
                <c:pt idx="34016">
                  <c:v>90000</c:v>
                </c:pt>
                <c:pt idx="34017">
                  <c:v>135000</c:v>
                </c:pt>
                <c:pt idx="34018">
                  <c:v>67500</c:v>
                </c:pt>
                <c:pt idx="34019">
                  <c:v>202500</c:v>
                </c:pt>
                <c:pt idx="34020">
                  <c:v>108000</c:v>
                </c:pt>
                <c:pt idx="34021">
                  <c:v>81000</c:v>
                </c:pt>
                <c:pt idx="34022">
                  <c:v>202500</c:v>
                </c:pt>
                <c:pt idx="34023">
                  <c:v>180000</c:v>
                </c:pt>
                <c:pt idx="34024">
                  <c:v>85500</c:v>
                </c:pt>
                <c:pt idx="34025">
                  <c:v>112500</c:v>
                </c:pt>
                <c:pt idx="34026">
                  <c:v>57600</c:v>
                </c:pt>
                <c:pt idx="34027">
                  <c:v>225000</c:v>
                </c:pt>
                <c:pt idx="34028">
                  <c:v>112500</c:v>
                </c:pt>
                <c:pt idx="34029">
                  <c:v>157500</c:v>
                </c:pt>
                <c:pt idx="34030">
                  <c:v>76500</c:v>
                </c:pt>
                <c:pt idx="34031">
                  <c:v>225000</c:v>
                </c:pt>
                <c:pt idx="34032">
                  <c:v>67500</c:v>
                </c:pt>
                <c:pt idx="34033">
                  <c:v>157500</c:v>
                </c:pt>
                <c:pt idx="34034">
                  <c:v>67500</c:v>
                </c:pt>
                <c:pt idx="34035">
                  <c:v>193500</c:v>
                </c:pt>
                <c:pt idx="34036">
                  <c:v>180000</c:v>
                </c:pt>
                <c:pt idx="34037">
                  <c:v>292500</c:v>
                </c:pt>
                <c:pt idx="34038">
                  <c:v>81000</c:v>
                </c:pt>
                <c:pt idx="34039">
                  <c:v>247500</c:v>
                </c:pt>
                <c:pt idx="34040">
                  <c:v>202500</c:v>
                </c:pt>
                <c:pt idx="34041">
                  <c:v>103500</c:v>
                </c:pt>
                <c:pt idx="34042">
                  <c:v>225000</c:v>
                </c:pt>
                <c:pt idx="34043">
                  <c:v>90000</c:v>
                </c:pt>
                <c:pt idx="34044">
                  <c:v>135000</c:v>
                </c:pt>
                <c:pt idx="34045">
                  <c:v>193500</c:v>
                </c:pt>
                <c:pt idx="34046">
                  <c:v>157500</c:v>
                </c:pt>
                <c:pt idx="34047">
                  <c:v>144000</c:v>
                </c:pt>
                <c:pt idx="34048">
                  <c:v>135000</c:v>
                </c:pt>
                <c:pt idx="34049">
                  <c:v>306000</c:v>
                </c:pt>
                <c:pt idx="34050">
                  <c:v>112500</c:v>
                </c:pt>
                <c:pt idx="34051">
                  <c:v>112500</c:v>
                </c:pt>
                <c:pt idx="34052">
                  <c:v>180000</c:v>
                </c:pt>
                <c:pt idx="34053">
                  <c:v>135000</c:v>
                </c:pt>
                <c:pt idx="34054">
                  <c:v>202500</c:v>
                </c:pt>
                <c:pt idx="34055">
                  <c:v>157500</c:v>
                </c:pt>
                <c:pt idx="34056">
                  <c:v>247500</c:v>
                </c:pt>
                <c:pt idx="34057">
                  <c:v>72000</c:v>
                </c:pt>
                <c:pt idx="34058">
                  <c:v>126000</c:v>
                </c:pt>
                <c:pt idx="34059">
                  <c:v>126000</c:v>
                </c:pt>
                <c:pt idx="34060">
                  <c:v>135000</c:v>
                </c:pt>
                <c:pt idx="34061">
                  <c:v>54000</c:v>
                </c:pt>
                <c:pt idx="34062">
                  <c:v>76500</c:v>
                </c:pt>
                <c:pt idx="34063">
                  <c:v>157500</c:v>
                </c:pt>
                <c:pt idx="34064">
                  <c:v>157500</c:v>
                </c:pt>
                <c:pt idx="34065">
                  <c:v>540000</c:v>
                </c:pt>
                <c:pt idx="34066">
                  <c:v>225000</c:v>
                </c:pt>
                <c:pt idx="34067">
                  <c:v>112500</c:v>
                </c:pt>
                <c:pt idx="34068">
                  <c:v>180000</c:v>
                </c:pt>
                <c:pt idx="34069">
                  <c:v>144000</c:v>
                </c:pt>
                <c:pt idx="34070">
                  <c:v>180000</c:v>
                </c:pt>
                <c:pt idx="34071">
                  <c:v>144000</c:v>
                </c:pt>
                <c:pt idx="34072">
                  <c:v>135000</c:v>
                </c:pt>
                <c:pt idx="34073">
                  <c:v>90000</c:v>
                </c:pt>
                <c:pt idx="34074">
                  <c:v>90000</c:v>
                </c:pt>
                <c:pt idx="34075">
                  <c:v>112500</c:v>
                </c:pt>
                <c:pt idx="34076">
                  <c:v>126000</c:v>
                </c:pt>
                <c:pt idx="34077">
                  <c:v>130500</c:v>
                </c:pt>
                <c:pt idx="34078">
                  <c:v>90000</c:v>
                </c:pt>
                <c:pt idx="34079">
                  <c:v>810000</c:v>
                </c:pt>
                <c:pt idx="34080">
                  <c:v>202500</c:v>
                </c:pt>
                <c:pt idx="34081">
                  <c:v>202500</c:v>
                </c:pt>
                <c:pt idx="34082">
                  <c:v>67500</c:v>
                </c:pt>
                <c:pt idx="34083">
                  <c:v>202500</c:v>
                </c:pt>
                <c:pt idx="34084">
                  <c:v>202500</c:v>
                </c:pt>
                <c:pt idx="34085">
                  <c:v>135000</c:v>
                </c:pt>
                <c:pt idx="34086">
                  <c:v>337500</c:v>
                </c:pt>
                <c:pt idx="34087">
                  <c:v>135000</c:v>
                </c:pt>
                <c:pt idx="34088">
                  <c:v>99000</c:v>
                </c:pt>
                <c:pt idx="34089">
                  <c:v>58050</c:v>
                </c:pt>
                <c:pt idx="34090">
                  <c:v>157500</c:v>
                </c:pt>
                <c:pt idx="34091">
                  <c:v>153000</c:v>
                </c:pt>
                <c:pt idx="34092">
                  <c:v>202500</c:v>
                </c:pt>
                <c:pt idx="34093">
                  <c:v>157500</c:v>
                </c:pt>
                <c:pt idx="34094">
                  <c:v>202500</c:v>
                </c:pt>
                <c:pt idx="34095">
                  <c:v>135000</c:v>
                </c:pt>
                <c:pt idx="34096">
                  <c:v>135000</c:v>
                </c:pt>
                <c:pt idx="34097">
                  <c:v>157500</c:v>
                </c:pt>
                <c:pt idx="34098">
                  <c:v>180000</c:v>
                </c:pt>
                <c:pt idx="34099">
                  <c:v>162000</c:v>
                </c:pt>
                <c:pt idx="34100">
                  <c:v>87750</c:v>
                </c:pt>
                <c:pt idx="34101">
                  <c:v>202500</c:v>
                </c:pt>
                <c:pt idx="34102">
                  <c:v>207000</c:v>
                </c:pt>
                <c:pt idx="34103">
                  <c:v>126000</c:v>
                </c:pt>
                <c:pt idx="34104">
                  <c:v>180000</c:v>
                </c:pt>
                <c:pt idx="34105">
                  <c:v>112500</c:v>
                </c:pt>
                <c:pt idx="34106">
                  <c:v>405000</c:v>
                </c:pt>
                <c:pt idx="34107">
                  <c:v>117000</c:v>
                </c:pt>
                <c:pt idx="34108">
                  <c:v>81000</c:v>
                </c:pt>
                <c:pt idx="34109">
                  <c:v>112500</c:v>
                </c:pt>
                <c:pt idx="34110">
                  <c:v>225000</c:v>
                </c:pt>
                <c:pt idx="34111">
                  <c:v>315000</c:v>
                </c:pt>
                <c:pt idx="34112">
                  <c:v>157500</c:v>
                </c:pt>
                <c:pt idx="34113">
                  <c:v>67500</c:v>
                </c:pt>
                <c:pt idx="34114">
                  <c:v>54000</c:v>
                </c:pt>
                <c:pt idx="34115">
                  <c:v>121500</c:v>
                </c:pt>
                <c:pt idx="34116">
                  <c:v>135000</c:v>
                </c:pt>
                <c:pt idx="34117">
                  <c:v>171000</c:v>
                </c:pt>
                <c:pt idx="34118">
                  <c:v>135000</c:v>
                </c:pt>
                <c:pt idx="34119">
                  <c:v>90000</c:v>
                </c:pt>
                <c:pt idx="34120">
                  <c:v>225000</c:v>
                </c:pt>
                <c:pt idx="34121">
                  <c:v>202500</c:v>
                </c:pt>
                <c:pt idx="34122">
                  <c:v>225000</c:v>
                </c:pt>
                <c:pt idx="34123">
                  <c:v>157500</c:v>
                </c:pt>
                <c:pt idx="34124">
                  <c:v>112500</c:v>
                </c:pt>
                <c:pt idx="34125">
                  <c:v>126000</c:v>
                </c:pt>
                <c:pt idx="34126">
                  <c:v>90000</c:v>
                </c:pt>
                <c:pt idx="34127">
                  <c:v>135000</c:v>
                </c:pt>
                <c:pt idx="34128">
                  <c:v>135000</c:v>
                </c:pt>
                <c:pt idx="34129">
                  <c:v>270000</c:v>
                </c:pt>
                <c:pt idx="34130">
                  <c:v>292500</c:v>
                </c:pt>
                <c:pt idx="34131">
                  <c:v>180000</c:v>
                </c:pt>
                <c:pt idx="34132">
                  <c:v>414000</c:v>
                </c:pt>
                <c:pt idx="34133">
                  <c:v>171000</c:v>
                </c:pt>
                <c:pt idx="34134">
                  <c:v>144000</c:v>
                </c:pt>
                <c:pt idx="34135">
                  <c:v>112500</c:v>
                </c:pt>
                <c:pt idx="34136">
                  <c:v>112500</c:v>
                </c:pt>
                <c:pt idx="34137">
                  <c:v>135000</c:v>
                </c:pt>
                <c:pt idx="34138">
                  <c:v>157500</c:v>
                </c:pt>
                <c:pt idx="34139">
                  <c:v>360000</c:v>
                </c:pt>
                <c:pt idx="34140">
                  <c:v>157500</c:v>
                </c:pt>
                <c:pt idx="34141">
                  <c:v>148500</c:v>
                </c:pt>
                <c:pt idx="34142">
                  <c:v>180000</c:v>
                </c:pt>
                <c:pt idx="34143">
                  <c:v>225000</c:v>
                </c:pt>
                <c:pt idx="34144">
                  <c:v>112500</c:v>
                </c:pt>
                <c:pt idx="34145">
                  <c:v>130500</c:v>
                </c:pt>
                <c:pt idx="34146">
                  <c:v>157500</c:v>
                </c:pt>
                <c:pt idx="34147">
                  <c:v>225000</c:v>
                </c:pt>
                <c:pt idx="34148">
                  <c:v>360000</c:v>
                </c:pt>
                <c:pt idx="34149">
                  <c:v>270000</c:v>
                </c:pt>
                <c:pt idx="34150">
                  <c:v>382500</c:v>
                </c:pt>
                <c:pt idx="34151">
                  <c:v>112500</c:v>
                </c:pt>
                <c:pt idx="34152">
                  <c:v>99000</c:v>
                </c:pt>
                <c:pt idx="34153">
                  <c:v>135000</c:v>
                </c:pt>
                <c:pt idx="34154">
                  <c:v>180000</c:v>
                </c:pt>
                <c:pt idx="34155">
                  <c:v>112500</c:v>
                </c:pt>
                <c:pt idx="34156">
                  <c:v>135000</c:v>
                </c:pt>
                <c:pt idx="34157">
                  <c:v>112500</c:v>
                </c:pt>
                <c:pt idx="34158">
                  <c:v>351000</c:v>
                </c:pt>
                <c:pt idx="34159">
                  <c:v>198000</c:v>
                </c:pt>
                <c:pt idx="34160">
                  <c:v>157500</c:v>
                </c:pt>
                <c:pt idx="34161">
                  <c:v>450000</c:v>
                </c:pt>
                <c:pt idx="34162">
                  <c:v>225000</c:v>
                </c:pt>
                <c:pt idx="34163">
                  <c:v>112500</c:v>
                </c:pt>
                <c:pt idx="34164">
                  <c:v>135000</c:v>
                </c:pt>
                <c:pt idx="34165">
                  <c:v>319500</c:v>
                </c:pt>
                <c:pt idx="34166">
                  <c:v>135000</c:v>
                </c:pt>
                <c:pt idx="34167">
                  <c:v>157500</c:v>
                </c:pt>
                <c:pt idx="34168">
                  <c:v>225000</c:v>
                </c:pt>
                <c:pt idx="34169">
                  <c:v>135000</c:v>
                </c:pt>
                <c:pt idx="34170">
                  <c:v>135000</c:v>
                </c:pt>
                <c:pt idx="34171">
                  <c:v>135000</c:v>
                </c:pt>
                <c:pt idx="34172">
                  <c:v>247500</c:v>
                </c:pt>
                <c:pt idx="34173">
                  <c:v>157500</c:v>
                </c:pt>
                <c:pt idx="34174">
                  <c:v>247500</c:v>
                </c:pt>
                <c:pt idx="34175">
                  <c:v>81000</c:v>
                </c:pt>
                <c:pt idx="34176">
                  <c:v>90000</c:v>
                </c:pt>
                <c:pt idx="34177">
                  <c:v>180000</c:v>
                </c:pt>
                <c:pt idx="34178">
                  <c:v>234000</c:v>
                </c:pt>
                <c:pt idx="34179">
                  <c:v>99796.5</c:v>
                </c:pt>
                <c:pt idx="34180">
                  <c:v>135000</c:v>
                </c:pt>
                <c:pt idx="34181">
                  <c:v>135000</c:v>
                </c:pt>
                <c:pt idx="34182">
                  <c:v>112500</c:v>
                </c:pt>
                <c:pt idx="34183">
                  <c:v>76500</c:v>
                </c:pt>
                <c:pt idx="34184">
                  <c:v>90000</c:v>
                </c:pt>
                <c:pt idx="34185">
                  <c:v>292500</c:v>
                </c:pt>
                <c:pt idx="34186">
                  <c:v>202500</c:v>
                </c:pt>
                <c:pt idx="34187">
                  <c:v>202500</c:v>
                </c:pt>
                <c:pt idx="34188">
                  <c:v>180000</c:v>
                </c:pt>
                <c:pt idx="34189">
                  <c:v>112500</c:v>
                </c:pt>
                <c:pt idx="34190">
                  <c:v>45000</c:v>
                </c:pt>
                <c:pt idx="34191">
                  <c:v>121500</c:v>
                </c:pt>
                <c:pt idx="34192">
                  <c:v>135000</c:v>
                </c:pt>
                <c:pt idx="34193">
                  <c:v>247500</c:v>
                </c:pt>
                <c:pt idx="34194">
                  <c:v>112500</c:v>
                </c:pt>
                <c:pt idx="34195">
                  <c:v>135000</c:v>
                </c:pt>
                <c:pt idx="34196">
                  <c:v>180000</c:v>
                </c:pt>
                <c:pt idx="34197">
                  <c:v>225000</c:v>
                </c:pt>
                <c:pt idx="34198">
                  <c:v>90000</c:v>
                </c:pt>
                <c:pt idx="34199">
                  <c:v>117000</c:v>
                </c:pt>
                <c:pt idx="34200">
                  <c:v>247500</c:v>
                </c:pt>
                <c:pt idx="34201">
                  <c:v>180000</c:v>
                </c:pt>
                <c:pt idx="34202">
                  <c:v>112500</c:v>
                </c:pt>
                <c:pt idx="34203">
                  <c:v>202500</c:v>
                </c:pt>
                <c:pt idx="34204">
                  <c:v>225000</c:v>
                </c:pt>
                <c:pt idx="34205">
                  <c:v>67500</c:v>
                </c:pt>
                <c:pt idx="34206">
                  <c:v>103500</c:v>
                </c:pt>
                <c:pt idx="34207">
                  <c:v>103500</c:v>
                </c:pt>
                <c:pt idx="34208">
                  <c:v>180000</c:v>
                </c:pt>
                <c:pt idx="34209">
                  <c:v>112500</c:v>
                </c:pt>
                <c:pt idx="34210">
                  <c:v>202500</c:v>
                </c:pt>
                <c:pt idx="34211">
                  <c:v>315000</c:v>
                </c:pt>
                <c:pt idx="34212">
                  <c:v>75150</c:v>
                </c:pt>
                <c:pt idx="34213">
                  <c:v>202500</c:v>
                </c:pt>
                <c:pt idx="34214">
                  <c:v>45000</c:v>
                </c:pt>
                <c:pt idx="34215">
                  <c:v>225000</c:v>
                </c:pt>
                <c:pt idx="34216">
                  <c:v>47250</c:v>
                </c:pt>
                <c:pt idx="34217">
                  <c:v>342000</c:v>
                </c:pt>
                <c:pt idx="34218">
                  <c:v>225000</c:v>
                </c:pt>
                <c:pt idx="34219">
                  <c:v>270000</c:v>
                </c:pt>
                <c:pt idx="34220">
                  <c:v>126000</c:v>
                </c:pt>
                <c:pt idx="34221">
                  <c:v>247500</c:v>
                </c:pt>
                <c:pt idx="34222">
                  <c:v>675000</c:v>
                </c:pt>
                <c:pt idx="34223">
                  <c:v>130500</c:v>
                </c:pt>
                <c:pt idx="34224">
                  <c:v>112500</c:v>
                </c:pt>
                <c:pt idx="34225">
                  <c:v>225000</c:v>
                </c:pt>
                <c:pt idx="34226">
                  <c:v>90000</c:v>
                </c:pt>
                <c:pt idx="34227">
                  <c:v>180000</c:v>
                </c:pt>
                <c:pt idx="34228">
                  <c:v>112500</c:v>
                </c:pt>
                <c:pt idx="34229">
                  <c:v>135000</c:v>
                </c:pt>
                <c:pt idx="34230">
                  <c:v>157500</c:v>
                </c:pt>
                <c:pt idx="34231">
                  <c:v>180000</c:v>
                </c:pt>
                <c:pt idx="34232">
                  <c:v>225000</c:v>
                </c:pt>
                <c:pt idx="34233">
                  <c:v>157500</c:v>
                </c:pt>
                <c:pt idx="34234">
                  <c:v>135000</c:v>
                </c:pt>
                <c:pt idx="34235">
                  <c:v>180000</c:v>
                </c:pt>
                <c:pt idx="34236">
                  <c:v>405000</c:v>
                </c:pt>
                <c:pt idx="34237">
                  <c:v>225000</c:v>
                </c:pt>
                <c:pt idx="34238">
                  <c:v>360000</c:v>
                </c:pt>
                <c:pt idx="34239">
                  <c:v>180000</c:v>
                </c:pt>
                <c:pt idx="34240">
                  <c:v>225000</c:v>
                </c:pt>
                <c:pt idx="34241">
                  <c:v>135000</c:v>
                </c:pt>
                <c:pt idx="34242">
                  <c:v>112500</c:v>
                </c:pt>
                <c:pt idx="34243">
                  <c:v>112500</c:v>
                </c:pt>
                <c:pt idx="34244">
                  <c:v>135000</c:v>
                </c:pt>
                <c:pt idx="34245">
                  <c:v>270000</c:v>
                </c:pt>
                <c:pt idx="34246">
                  <c:v>99000</c:v>
                </c:pt>
                <c:pt idx="34247">
                  <c:v>135000</c:v>
                </c:pt>
                <c:pt idx="34248">
                  <c:v>270000</c:v>
                </c:pt>
                <c:pt idx="34249">
                  <c:v>157500</c:v>
                </c:pt>
                <c:pt idx="34250">
                  <c:v>135000</c:v>
                </c:pt>
                <c:pt idx="34251">
                  <c:v>47790</c:v>
                </c:pt>
                <c:pt idx="34252">
                  <c:v>180000</c:v>
                </c:pt>
                <c:pt idx="34253">
                  <c:v>292500</c:v>
                </c:pt>
                <c:pt idx="34254">
                  <c:v>112500</c:v>
                </c:pt>
                <c:pt idx="34255">
                  <c:v>108000</c:v>
                </c:pt>
                <c:pt idx="34256">
                  <c:v>112500</c:v>
                </c:pt>
                <c:pt idx="34257">
                  <c:v>382500</c:v>
                </c:pt>
                <c:pt idx="34258">
                  <c:v>225000</c:v>
                </c:pt>
                <c:pt idx="34259">
                  <c:v>135000</c:v>
                </c:pt>
                <c:pt idx="34260">
                  <c:v>202500</c:v>
                </c:pt>
                <c:pt idx="34261">
                  <c:v>135000</c:v>
                </c:pt>
                <c:pt idx="34262">
                  <c:v>157500</c:v>
                </c:pt>
                <c:pt idx="34263">
                  <c:v>27000</c:v>
                </c:pt>
                <c:pt idx="34264">
                  <c:v>369000</c:v>
                </c:pt>
                <c:pt idx="34265">
                  <c:v>292500</c:v>
                </c:pt>
                <c:pt idx="34266">
                  <c:v>135000</c:v>
                </c:pt>
                <c:pt idx="34267">
                  <c:v>135000</c:v>
                </c:pt>
                <c:pt idx="34268">
                  <c:v>180000</c:v>
                </c:pt>
                <c:pt idx="34269">
                  <c:v>81000</c:v>
                </c:pt>
                <c:pt idx="34270">
                  <c:v>355500</c:v>
                </c:pt>
                <c:pt idx="34271">
                  <c:v>180000</c:v>
                </c:pt>
                <c:pt idx="34272">
                  <c:v>279000</c:v>
                </c:pt>
                <c:pt idx="34273">
                  <c:v>180000</c:v>
                </c:pt>
                <c:pt idx="34274">
                  <c:v>202500</c:v>
                </c:pt>
                <c:pt idx="34275">
                  <c:v>99000</c:v>
                </c:pt>
                <c:pt idx="34276">
                  <c:v>225000</c:v>
                </c:pt>
                <c:pt idx="34277">
                  <c:v>292500</c:v>
                </c:pt>
                <c:pt idx="34278">
                  <c:v>112500</c:v>
                </c:pt>
                <c:pt idx="34279">
                  <c:v>135000</c:v>
                </c:pt>
                <c:pt idx="34280">
                  <c:v>180000</c:v>
                </c:pt>
                <c:pt idx="34281">
                  <c:v>112500</c:v>
                </c:pt>
                <c:pt idx="34282">
                  <c:v>675000</c:v>
                </c:pt>
                <c:pt idx="34283">
                  <c:v>202500</c:v>
                </c:pt>
                <c:pt idx="34284">
                  <c:v>135000</c:v>
                </c:pt>
                <c:pt idx="34285">
                  <c:v>130500</c:v>
                </c:pt>
                <c:pt idx="34286">
                  <c:v>135000</c:v>
                </c:pt>
                <c:pt idx="34287">
                  <c:v>220500</c:v>
                </c:pt>
                <c:pt idx="34288">
                  <c:v>112500</c:v>
                </c:pt>
                <c:pt idx="34289">
                  <c:v>112500</c:v>
                </c:pt>
                <c:pt idx="34290">
                  <c:v>252000</c:v>
                </c:pt>
                <c:pt idx="34291">
                  <c:v>126000</c:v>
                </c:pt>
                <c:pt idx="34292">
                  <c:v>157500</c:v>
                </c:pt>
                <c:pt idx="34293">
                  <c:v>112500</c:v>
                </c:pt>
                <c:pt idx="34294">
                  <c:v>108000</c:v>
                </c:pt>
                <c:pt idx="34295">
                  <c:v>135000</c:v>
                </c:pt>
                <c:pt idx="34296">
                  <c:v>97200</c:v>
                </c:pt>
                <c:pt idx="34297">
                  <c:v>81000</c:v>
                </c:pt>
                <c:pt idx="34298">
                  <c:v>270000</c:v>
                </c:pt>
                <c:pt idx="34299">
                  <c:v>31500</c:v>
                </c:pt>
                <c:pt idx="34300">
                  <c:v>292500</c:v>
                </c:pt>
                <c:pt idx="34301">
                  <c:v>225000</c:v>
                </c:pt>
                <c:pt idx="34302">
                  <c:v>112500</c:v>
                </c:pt>
                <c:pt idx="34303">
                  <c:v>90000</c:v>
                </c:pt>
                <c:pt idx="34304">
                  <c:v>180000</c:v>
                </c:pt>
                <c:pt idx="34305">
                  <c:v>117000</c:v>
                </c:pt>
                <c:pt idx="34306">
                  <c:v>103500</c:v>
                </c:pt>
                <c:pt idx="34307">
                  <c:v>270000</c:v>
                </c:pt>
                <c:pt idx="34308">
                  <c:v>85500</c:v>
                </c:pt>
                <c:pt idx="34309">
                  <c:v>180000</c:v>
                </c:pt>
                <c:pt idx="34310">
                  <c:v>157500</c:v>
                </c:pt>
                <c:pt idx="34311">
                  <c:v>225000</c:v>
                </c:pt>
                <c:pt idx="34312">
                  <c:v>162000</c:v>
                </c:pt>
                <c:pt idx="34313">
                  <c:v>157500</c:v>
                </c:pt>
                <c:pt idx="34314">
                  <c:v>157500</c:v>
                </c:pt>
                <c:pt idx="34315">
                  <c:v>135000</c:v>
                </c:pt>
                <c:pt idx="34316">
                  <c:v>135000</c:v>
                </c:pt>
                <c:pt idx="34317">
                  <c:v>157500</c:v>
                </c:pt>
                <c:pt idx="34318">
                  <c:v>144000</c:v>
                </c:pt>
                <c:pt idx="34319">
                  <c:v>45000</c:v>
                </c:pt>
                <c:pt idx="34320">
                  <c:v>112500</c:v>
                </c:pt>
                <c:pt idx="34321">
                  <c:v>225000</c:v>
                </c:pt>
                <c:pt idx="34322">
                  <c:v>90000</c:v>
                </c:pt>
                <c:pt idx="34323">
                  <c:v>157500</c:v>
                </c:pt>
                <c:pt idx="34324">
                  <c:v>135000</c:v>
                </c:pt>
                <c:pt idx="34325">
                  <c:v>180000</c:v>
                </c:pt>
                <c:pt idx="34326">
                  <c:v>49500</c:v>
                </c:pt>
                <c:pt idx="34327">
                  <c:v>315000</c:v>
                </c:pt>
                <c:pt idx="34328">
                  <c:v>135000</c:v>
                </c:pt>
                <c:pt idx="34329">
                  <c:v>360000</c:v>
                </c:pt>
                <c:pt idx="34330">
                  <c:v>180000</c:v>
                </c:pt>
                <c:pt idx="34331">
                  <c:v>315000</c:v>
                </c:pt>
                <c:pt idx="34332">
                  <c:v>180000</c:v>
                </c:pt>
                <c:pt idx="34333">
                  <c:v>90000</c:v>
                </c:pt>
                <c:pt idx="34334">
                  <c:v>130050</c:v>
                </c:pt>
                <c:pt idx="34335">
                  <c:v>360000</c:v>
                </c:pt>
                <c:pt idx="34336">
                  <c:v>135000</c:v>
                </c:pt>
                <c:pt idx="34337">
                  <c:v>135000</c:v>
                </c:pt>
                <c:pt idx="34338">
                  <c:v>180000</c:v>
                </c:pt>
                <c:pt idx="34339">
                  <c:v>112500</c:v>
                </c:pt>
                <c:pt idx="34340">
                  <c:v>69750</c:v>
                </c:pt>
                <c:pt idx="34341">
                  <c:v>36000</c:v>
                </c:pt>
                <c:pt idx="34342">
                  <c:v>90000</c:v>
                </c:pt>
                <c:pt idx="34343">
                  <c:v>202500</c:v>
                </c:pt>
                <c:pt idx="34344">
                  <c:v>90000</c:v>
                </c:pt>
                <c:pt idx="34345">
                  <c:v>360000</c:v>
                </c:pt>
                <c:pt idx="34346">
                  <c:v>180000</c:v>
                </c:pt>
                <c:pt idx="34347">
                  <c:v>126000</c:v>
                </c:pt>
                <c:pt idx="34348">
                  <c:v>225000</c:v>
                </c:pt>
                <c:pt idx="34349">
                  <c:v>112500</c:v>
                </c:pt>
                <c:pt idx="34350">
                  <c:v>112500</c:v>
                </c:pt>
                <c:pt idx="34351">
                  <c:v>270000</c:v>
                </c:pt>
                <c:pt idx="34352">
                  <c:v>270000</c:v>
                </c:pt>
                <c:pt idx="34353">
                  <c:v>225000</c:v>
                </c:pt>
                <c:pt idx="34354">
                  <c:v>742500</c:v>
                </c:pt>
                <c:pt idx="34355">
                  <c:v>67500</c:v>
                </c:pt>
                <c:pt idx="34356">
                  <c:v>135000</c:v>
                </c:pt>
                <c:pt idx="34357">
                  <c:v>112500</c:v>
                </c:pt>
                <c:pt idx="34358">
                  <c:v>112500</c:v>
                </c:pt>
                <c:pt idx="34359">
                  <c:v>90000</c:v>
                </c:pt>
                <c:pt idx="34360">
                  <c:v>67500</c:v>
                </c:pt>
                <c:pt idx="34361">
                  <c:v>225000</c:v>
                </c:pt>
                <c:pt idx="34362">
                  <c:v>90000</c:v>
                </c:pt>
                <c:pt idx="34363">
                  <c:v>238500</c:v>
                </c:pt>
                <c:pt idx="34364">
                  <c:v>76500</c:v>
                </c:pt>
                <c:pt idx="34365">
                  <c:v>202500</c:v>
                </c:pt>
                <c:pt idx="34366">
                  <c:v>180000</c:v>
                </c:pt>
                <c:pt idx="34367">
                  <c:v>315000</c:v>
                </c:pt>
                <c:pt idx="34368">
                  <c:v>90000</c:v>
                </c:pt>
                <c:pt idx="34369">
                  <c:v>346500</c:v>
                </c:pt>
                <c:pt idx="34370">
                  <c:v>225000</c:v>
                </c:pt>
                <c:pt idx="34371">
                  <c:v>180000</c:v>
                </c:pt>
                <c:pt idx="34372">
                  <c:v>180000</c:v>
                </c:pt>
                <c:pt idx="34373">
                  <c:v>270000</c:v>
                </c:pt>
                <c:pt idx="34374">
                  <c:v>270000</c:v>
                </c:pt>
                <c:pt idx="34375">
                  <c:v>126000</c:v>
                </c:pt>
                <c:pt idx="34376">
                  <c:v>157500</c:v>
                </c:pt>
                <c:pt idx="34377">
                  <c:v>135000</c:v>
                </c:pt>
                <c:pt idx="34378">
                  <c:v>202500</c:v>
                </c:pt>
                <c:pt idx="34379">
                  <c:v>99000</c:v>
                </c:pt>
                <c:pt idx="34380">
                  <c:v>67500</c:v>
                </c:pt>
                <c:pt idx="34381">
                  <c:v>90000</c:v>
                </c:pt>
                <c:pt idx="34382">
                  <c:v>225000</c:v>
                </c:pt>
                <c:pt idx="34383">
                  <c:v>135000</c:v>
                </c:pt>
                <c:pt idx="34384">
                  <c:v>157500</c:v>
                </c:pt>
                <c:pt idx="34385">
                  <c:v>135000</c:v>
                </c:pt>
                <c:pt idx="34386">
                  <c:v>90000</c:v>
                </c:pt>
                <c:pt idx="34387">
                  <c:v>180000</c:v>
                </c:pt>
                <c:pt idx="34388">
                  <c:v>180000</c:v>
                </c:pt>
                <c:pt idx="34389">
                  <c:v>135000</c:v>
                </c:pt>
                <c:pt idx="34390">
                  <c:v>103500</c:v>
                </c:pt>
                <c:pt idx="34391">
                  <c:v>135000</c:v>
                </c:pt>
                <c:pt idx="34392">
                  <c:v>157500</c:v>
                </c:pt>
                <c:pt idx="34393">
                  <c:v>225000</c:v>
                </c:pt>
                <c:pt idx="34394">
                  <c:v>292500</c:v>
                </c:pt>
                <c:pt idx="34395">
                  <c:v>360000</c:v>
                </c:pt>
                <c:pt idx="34396">
                  <c:v>180000</c:v>
                </c:pt>
                <c:pt idx="34397">
                  <c:v>180000</c:v>
                </c:pt>
                <c:pt idx="34398">
                  <c:v>117000</c:v>
                </c:pt>
                <c:pt idx="34399">
                  <c:v>67500</c:v>
                </c:pt>
                <c:pt idx="34400">
                  <c:v>72000</c:v>
                </c:pt>
                <c:pt idx="34401">
                  <c:v>265500</c:v>
                </c:pt>
                <c:pt idx="34402">
                  <c:v>180000</c:v>
                </c:pt>
                <c:pt idx="34403">
                  <c:v>90000</c:v>
                </c:pt>
                <c:pt idx="34404">
                  <c:v>540000</c:v>
                </c:pt>
                <c:pt idx="34405">
                  <c:v>202500</c:v>
                </c:pt>
                <c:pt idx="34406">
                  <c:v>360000</c:v>
                </c:pt>
                <c:pt idx="34407">
                  <c:v>360000</c:v>
                </c:pt>
                <c:pt idx="34408">
                  <c:v>270000</c:v>
                </c:pt>
                <c:pt idx="34409">
                  <c:v>315000</c:v>
                </c:pt>
                <c:pt idx="34410">
                  <c:v>180000</c:v>
                </c:pt>
                <c:pt idx="34411">
                  <c:v>81000</c:v>
                </c:pt>
                <c:pt idx="34412">
                  <c:v>67500</c:v>
                </c:pt>
                <c:pt idx="34413">
                  <c:v>90000</c:v>
                </c:pt>
                <c:pt idx="34414">
                  <c:v>135000</c:v>
                </c:pt>
                <c:pt idx="34415">
                  <c:v>139500</c:v>
                </c:pt>
                <c:pt idx="34416">
                  <c:v>135000</c:v>
                </c:pt>
                <c:pt idx="34417">
                  <c:v>135000</c:v>
                </c:pt>
                <c:pt idx="34418">
                  <c:v>126000</c:v>
                </c:pt>
                <c:pt idx="34419">
                  <c:v>112500</c:v>
                </c:pt>
                <c:pt idx="34420">
                  <c:v>360000</c:v>
                </c:pt>
                <c:pt idx="34421">
                  <c:v>135000</c:v>
                </c:pt>
                <c:pt idx="34422">
                  <c:v>67500</c:v>
                </c:pt>
                <c:pt idx="34423">
                  <c:v>202500</c:v>
                </c:pt>
                <c:pt idx="34424">
                  <c:v>36000</c:v>
                </c:pt>
                <c:pt idx="34425">
                  <c:v>108000</c:v>
                </c:pt>
                <c:pt idx="34426">
                  <c:v>157500</c:v>
                </c:pt>
                <c:pt idx="34427">
                  <c:v>135000</c:v>
                </c:pt>
                <c:pt idx="34428">
                  <c:v>225000</c:v>
                </c:pt>
                <c:pt idx="34429">
                  <c:v>67500</c:v>
                </c:pt>
                <c:pt idx="34430">
                  <c:v>103500</c:v>
                </c:pt>
                <c:pt idx="34431">
                  <c:v>225000</c:v>
                </c:pt>
                <c:pt idx="34432">
                  <c:v>90000</c:v>
                </c:pt>
                <c:pt idx="34433">
                  <c:v>225000</c:v>
                </c:pt>
                <c:pt idx="34434">
                  <c:v>67500</c:v>
                </c:pt>
                <c:pt idx="34435">
                  <c:v>112500</c:v>
                </c:pt>
                <c:pt idx="34436">
                  <c:v>405000</c:v>
                </c:pt>
                <c:pt idx="34437">
                  <c:v>37350</c:v>
                </c:pt>
                <c:pt idx="34438">
                  <c:v>45000</c:v>
                </c:pt>
                <c:pt idx="34439">
                  <c:v>81000</c:v>
                </c:pt>
                <c:pt idx="34440">
                  <c:v>135000</c:v>
                </c:pt>
                <c:pt idx="34441">
                  <c:v>180000</c:v>
                </c:pt>
                <c:pt idx="34442">
                  <c:v>180000</c:v>
                </c:pt>
                <c:pt idx="34443">
                  <c:v>157500</c:v>
                </c:pt>
                <c:pt idx="34444">
                  <c:v>202500</c:v>
                </c:pt>
                <c:pt idx="34445">
                  <c:v>135000</c:v>
                </c:pt>
                <c:pt idx="34446">
                  <c:v>315000</c:v>
                </c:pt>
                <c:pt idx="34447">
                  <c:v>67500</c:v>
                </c:pt>
                <c:pt idx="34448">
                  <c:v>157500</c:v>
                </c:pt>
                <c:pt idx="34449">
                  <c:v>81000</c:v>
                </c:pt>
                <c:pt idx="34450">
                  <c:v>157500</c:v>
                </c:pt>
                <c:pt idx="34451">
                  <c:v>202500</c:v>
                </c:pt>
                <c:pt idx="34452">
                  <c:v>180000</c:v>
                </c:pt>
                <c:pt idx="34453">
                  <c:v>180000</c:v>
                </c:pt>
                <c:pt idx="34454">
                  <c:v>157500</c:v>
                </c:pt>
                <c:pt idx="34455">
                  <c:v>202500</c:v>
                </c:pt>
                <c:pt idx="34456">
                  <c:v>225000</c:v>
                </c:pt>
                <c:pt idx="34457">
                  <c:v>112500</c:v>
                </c:pt>
                <c:pt idx="34458">
                  <c:v>135000</c:v>
                </c:pt>
                <c:pt idx="34459">
                  <c:v>126000</c:v>
                </c:pt>
                <c:pt idx="34460">
                  <c:v>99000</c:v>
                </c:pt>
                <c:pt idx="34461">
                  <c:v>135000</c:v>
                </c:pt>
                <c:pt idx="34462">
                  <c:v>202500</c:v>
                </c:pt>
                <c:pt idx="34463">
                  <c:v>76500</c:v>
                </c:pt>
                <c:pt idx="34464">
                  <c:v>90000</c:v>
                </c:pt>
                <c:pt idx="34465">
                  <c:v>83250</c:v>
                </c:pt>
                <c:pt idx="34466">
                  <c:v>243000</c:v>
                </c:pt>
                <c:pt idx="34467">
                  <c:v>112500</c:v>
                </c:pt>
                <c:pt idx="34468">
                  <c:v>121500</c:v>
                </c:pt>
                <c:pt idx="34469">
                  <c:v>63000</c:v>
                </c:pt>
                <c:pt idx="34470">
                  <c:v>67500</c:v>
                </c:pt>
                <c:pt idx="34471">
                  <c:v>112500</c:v>
                </c:pt>
                <c:pt idx="34472">
                  <c:v>126000</c:v>
                </c:pt>
                <c:pt idx="34473">
                  <c:v>157500</c:v>
                </c:pt>
                <c:pt idx="34474">
                  <c:v>220500</c:v>
                </c:pt>
                <c:pt idx="34475">
                  <c:v>117000</c:v>
                </c:pt>
                <c:pt idx="34476">
                  <c:v>157500</c:v>
                </c:pt>
                <c:pt idx="34477">
                  <c:v>99000</c:v>
                </c:pt>
                <c:pt idx="34478">
                  <c:v>162000</c:v>
                </c:pt>
                <c:pt idx="34479">
                  <c:v>360000</c:v>
                </c:pt>
                <c:pt idx="34480">
                  <c:v>216000</c:v>
                </c:pt>
                <c:pt idx="34481">
                  <c:v>180000</c:v>
                </c:pt>
                <c:pt idx="34482">
                  <c:v>180000</c:v>
                </c:pt>
                <c:pt idx="34483">
                  <c:v>202500</c:v>
                </c:pt>
                <c:pt idx="34484">
                  <c:v>126000</c:v>
                </c:pt>
                <c:pt idx="34485">
                  <c:v>247500</c:v>
                </c:pt>
                <c:pt idx="34486">
                  <c:v>157500</c:v>
                </c:pt>
                <c:pt idx="34487">
                  <c:v>202500</c:v>
                </c:pt>
                <c:pt idx="34488">
                  <c:v>58500</c:v>
                </c:pt>
                <c:pt idx="34489">
                  <c:v>315000</c:v>
                </c:pt>
                <c:pt idx="34490">
                  <c:v>135000</c:v>
                </c:pt>
                <c:pt idx="34491">
                  <c:v>337500</c:v>
                </c:pt>
                <c:pt idx="34492">
                  <c:v>216000</c:v>
                </c:pt>
                <c:pt idx="34493">
                  <c:v>76500</c:v>
                </c:pt>
                <c:pt idx="34494">
                  <c:v>67500</c:v>
                </c:pt>
                <c:pt idx="34495">
                  <c:v>135000</c:v>
                </c:pt>
                <c:pt idx="34496">
                  <c:v>225000</c:v>
                </c:pt>
                <c:pt idx="34497">
                  <c:v>135000</c:v>
                </c:pt>
                <c:pt idx="34498">
                  <c:v>135000</c:v>
                </c:pt>
                <c:pt idx="34499">
                  <c:v>252000</c:v>
                </c:pt>
                <c:pt idx="34500">
                  <c:v>157500</c:v>
                </c:pt>
                <c:pt idx="34501">
                  <c:v>112500</c:v>
                </c:pt>
                <c:pt idx="34502">
                  <c:v>157500</c:v>
                </c:pt>
                <c:pt idx="34503">
                  <c:v>481500</c:v>
                </c:pt>
                <c:pt idx="34504">
                  <c:v>270000</c:v>
                </c:pt>
                <c:pt idx="34505">
                  <c:v>121500</c:v>
                </c:pt>
                <c:pt idx="34506">
                  <c:v>90000</c:v>
                </c:pt>
                <c:pt idx="34507">
                  <c:v>54000</c:v>
                </c:pt>
                <c:pt idx="34508">
                  <c:v>252000</c:v>
                </c:pt>
                <c:pt idx="34509">
                  <c:v>94500</c:v>
                </c:pt>
                <c:pt idx="34510">
                  <c:v>193500</c:v>
                </c:pt>
                <c:pt idx="34511">
                  <c:v>166500</c:v>
                </c:pt>
                <c:pt idx="34512">
                  <c:v>292500</c:v>
                </c:pt>
                <c:pt idx="34513">
                  <c:v>81000</c:v>
                </c:pt>
                <c:pt idx="34514">
                  <c:v>108000</c:v>
                </c:pt>
                <c:pt idx="34515">
                  <c:v>126000</c:v>
                </c:pt>
                <c:pt idx="34516">
                  <c:v>90000</c:v>
                </c:pt>
                <c:pt idx="34517">
                  <c:v>198000</c:v>
                </c:pt>
                <c:pt idx="34518">
                  <c:v>135000</c:v>
                </c:pt>
                <c:pt idx="34519">
                  <c:v>157500</c:v>
                </c:pt>
                <c:pt idx="34520">
                  <c:v>94500</c:v>
                </c:pt>
                <c:pt idx="34521">
                  <c:v>157500</c:v>
                </c:pt>
                <c:pt idx="34522">
                  <c:v>270000</c:v>
                </c:pt>
                <c:pt idx="34523">
                  <c:v>99000</c:v>
                </c:pt>
                <c:pt idx="34524">
                  <c:v>157500</c:v>
                </c:pt>
                <c:pt idx="34525">
                  <c:v>270000</c:v>
                </c:pt>
                <c:pt idx="34526">
                  <c:v>292500</c:v>
                </c:pt>
                <c:pt idx="34527">
                  <c:v>72000</c:v>
                </c:pt>
                <c:pt idx="34528">
                  <c:v>108000</c:v>
                </c:pt>
                <c:pt idx="34529">
                  <c:v>67500</c:v>
                </c:pt>
                <c:pt idx="34530">
                  <c:v>144000</c:v>
                </c:pt>
                <c:pt idx="34531">
                  <c:v>112500</c:v>
                </c:pt>
                <c:pt idx="34532">
                  <c:v>225000</c:v>
                </c:pt>
                <c:pt idx="34533">
                  <c:v>112500</c:v>
                </c:pt>
                <c:pt idx="34534">
                  <c:v>76500</c:v>
                </c:pt>
                <c:pt idx="34535">
                  <c:v>112500</c:v>
                </c:pt>
                <c:pt idx="34536">
                  <c:v>67500</c:v>
                </c:pt>
                <c:pt idx="34537">
                  <c:v>134662.5</c:v>
                </c:pt>
                <c:pt idx="34538">
                  <c:v>157500</c:v>
                </c:pt>
                <c:pt idx="34539">
                  <c:v>315000</c:v>
                </c:pt>
                <c:pt idx="34540">
                  <c:v>90000</c:v>
                </c:pt>
                <c:pt idx="34541">
                  <c:v>202500</c:v>
                </c:pt>
                <c:pt idx="34542">
                  <c:v>166500</c:v>
                </c:pt>
                <c:pt idx="34543">
                  <c:v>67500</c:v>
                </c:pt>
                <c:pt idx="34544">
                  <c:v>202500</c:v>
                </c:pt>
                <c:pt idx="34545">
                  <c:v>72000</c:v>
                </c:pt>
                <c:pt idx="34546">
                  <c:v>112500</c:v>
                </c:pt>
                <c:pt idx="34547">
                  <c:v>76500</c:v>
                </c:pt>
                <c:pt idx="34548">
                  <c:v>94500</c:v>
                </c:pt>
                <c:pt idx="34549">
                  <c:v>81000</c:v>
                </c:pt>
                <c:pt idx="34550">
                  <c:v>166500</c:v>
                </c:pt>
                <c:pt idx="34551">
                  <c:v>67500</c:v>
                </c:pt>
                <c:pt idx="34552">
                  <c:v>171000</c:v>
                </c:pt>
                <c:pt idx="34553">
                  <c:v>180000</c:v>
                </c:pt>
                <c:pt idx="34554">
                  <c:v>166500</c:v>
                </c:pt>
                <c:pt idx="34555">
                  <c:v>270000</c:v>
                </c:pt>
                <c:pt idx="34556">
                  <c:v>157500</c:v>
                </c:pt>
                <c:pt idx="34557">
                  <c:v>97875</c:v>
                </c:pt>
                <c:pt idx="34558">
                  <c:v>144000</c:v>
                </c:pt>
                <c:pt idx="34559">
                  <c:v>90000</c:v>
                </c:pt>
                <c:pt idx="34560">
                  <c:v>166500</c:v>
                </c:pt>
                <c:pt idx="34561">
                  <c:v>157500</c:v>
                </c:pt>
                <c:pt idx="34562">
                  <c:v>157500</c:v>
                </c:pt>
                <c:pt idx="34563">
                  <c:v>211500</c:v>
                </c:pt>
                <c:pt idx="34564">
                  <c:v>130500</c:v>
                </c:pt>
                <c:pt idx="34565">
                  <c:v>135000</c:v>
                </c:pt>
                <c:pt idx="34566">
                  <c:v>90000</c:v>
                </c:pt>
                <c:pt idx="34567">
                  <c:v>180000</c:v>
                </c:pt>
                <c:pt idx="34568">
                  <c:v>45000</c:v>
                </c:pt>
                <c:pt idx="34569">
                  <c:v>90000</c:v>
                </c:pt>
                <c:pt idx="34570">
                  <c:v>225000</c:v>
                </c:pt>
                <c:pt idx="34571">
                  <c:v>202500</c:v>
                </c:pt>
                <c:pt idx="34572">
                  <c:v>180000</c:v>
                </c:pt>
                <c:pt idx="34573">
                  <c:v>90000</c:v>
                </c:pt>
                <c:pt idx="34574">
                  <c:v>94500</c:v>
                </c:pt>
                <c:pt idx="34575">
                  <c:v>108000</c:v>
                </c:pt>
                <c:pt idx="34576">
                  <c:v>67500</c:v>
                </c:pt>
                <c:pt idx="34577">
                  <c:v>360000</c:v>
                </c:pt>
                <c:pt idx="34578">
                  <c:v>112500</c:v>
                </c:pt>
                <c:pt idx="34579">
                  <c:v>126000</c:v>
                </c:pt>
                <c:pt idx="34580">
                  <c:v>202500</c:v>
                </c:pt>
                <c:pt idx="34581">
                  <c:v>180000</c:v>
                </c:pt>
                <c:pt idx="34582">
                  <c:v>112500</c:v>
                </c:pt>
                <c:pt idx="34583">
                  <c:v>180000</c:v>
                </c:pt>
                <c:pt idx="34584">
                  <c:v>225000</c:v>
                </c:pt>
                <c:pt idx="34585">
                  <c:v>225000</c:v>
                </c:pt>
                <c:pt idx="34586">
                  <c:v>135000</c:v>
                </c:pt>
                <c:pt idx="34587">
                  <c:v>135000</c:v>
                </c:pt>
                <c:pt idx="34588">
                  <c:v>360000</c:v>
                </c:pt>
                <c:pt idx="34589">
                  <c:v>157500</c:v>
                </c:pt>
                <c:pt idx="34590">
                  <c:v>157500</c:v>
                </c:pt>
                <c:pt idx="34591">
                  <c:v>135000</c:v>
                </c:pt>
                <c:pt idx="34592">
                  <c:v>193500</c:v>
                </c:pt>
                <c:pt idx="34593">
                  <c:v>337500</c:v>
                </c:pt>
                <c:pt idx="34594">
                  <c:v>67500</c:v>
                </c:pt>
                <c:pt idx="34595">
                  <c:v>157500</c:v>
                </c:pt>
                <c:pt idx="34596">
                  <c:v>166500</c:v>
                </c:pt>
                <c:pt idx="34597">
                  <c:v>171000</c:v>
                </c:pt>
                <c:pt idx="34598">
                  <c:v>72000</c:v>
                </c:pt>
                <c:pt idx="34599">
                  <c:v>112500</c:v>
                </c:pt>
                <c:pt idx="34600">
                  <c:v>225000</c:v>
                </c:pt>
                <c:pt idx="34601">
                  <c:v>270000</c:v>
                </c:pt>
                <c:pt idx="34602">
                  <c:v>171000</c:v>
                </c:pt>
                <c:pt idx="34603">
                  <c:v>90000</c:v>
                </c:pt>
                <c:pt idx="34604">
                  <c:v>360000</c:v>
                </c:pt>
                <c:pt idx="34605">
                  <c:v>225000</c:v>
                </c:pt>
                <c:pt idx="34606">
                  <c:v>180000</c:v>
                </c:pt>
                <c:pt idx="34607">
                  <c:v>126000</c:v>
                </c:pt>
                <c:pt idx="34608">
                  <c:v>72000</c:v>
                </c:pt>
                <c:pt idx="34609">
                  <c:v>225000</c:v>
                </c:pt>
                <c:pt idx="34610">
                  <c:v>112500</c:v>
                </c:pt>
                <c:pt idx="34611">
                  <c:v>180000</c:v>
                </c:pt>
                <c:pt idx="34612">
                  <c:v>91048.5</c:v>
                </c:pt>
                <c:pt idx="34613">
                  <c:v>162000</c:v>
                </c:pt>
                <c:pt idx="34614">
                  <c:v>180000</c:v>
                </c:pt>
                <c:pt idx="34615">
                  <c:v>81000</c:v>
                </c:pt>
                <c:pt idx="34616">
                  <c:v>450000</c:v>
                </c:pt>
                <c:pt idx="34617">
                  <c:v>180000</c:v>
                </c:pt>
                <c:pt idx="34618">
                  <c:v>112500</c:v>
                </c:pt>
                <c:pt idx="34619">
                  <c:v>81000</c:v>
                </c:pt>
                <c:pt idx="34620">
                  <c:v>202500</c:v>
                </c:pt>
                <c:pt idx="34621">
                  <c:v>81000</c:v>
                </c:pt>
                <c:pt idx="34622">
                  <c:v>103500</c:v>
                </c:pt>
                <c:pt idx="34623">
                  <c:v>157500</c:v>
                </c:pt>
                <c:pt idx="34624">
                  <c:v>153000</c:v>
                </c:pt>
                <c:pt idx="34625">
                  <c:v>229500</c:v>
                </c:pt>
                <c:pt idx="34626">
                  <c:v>112500</c:v>
                </c:pt>
                <c:pt idx="34627">
                  <c:v>270000</c:v>
                </c:pt>
                <c:pt idx="34628">
                  <c:v>58500</c:v>
                </c:pt>
                <c:pt idx="34629">
                  <c:v>76500</c:v>
                </c:pt>
                <c:pt idx="34630">
                  <c:v>135000</c:v>
                </c:pt>
                <c:pt idx="34631">
                  <c:v>225000</c:v>
                </c:pt>
                <c:pt idx="34632">
                  <c:v>225000</c:v>
                </c:pt>
                <c:pt idx="34633">
                  <c:v>81000</c:v>
                </c:pt>
                <c:pt idx="34634">
                  <c:v>135000</c:v>
                </c:pt>
                <c:pt idx="34635">
                  <c:v>135000</c:v>
                </c:pt>
                <c:pt idx="34636">
                  <c:v>135000</c:v>
                </c:pt>
                <c:pt idx="34637">
                  <c:v>225000</c:v>
                </c:pt>
                <c:pt idx="34638">
                  <c:v>112500</c:v>
                </c:pt>
                <c:pt idx="34639">
                  <c:v>54000</c:v>
                </c:pt>
                <c:pt idx="34640">
                  <c:v>189000</c:v>
                </c:pt>
                <c:pt idx="34641">
                  <c:v>112500</c:v>
                </c:pt>
                <c:pt idx="34642">
                  <c:v>315000</c:v>
                </c:pt>
                <c:pt idx="34643">
                  <c:v>202500</c:v>
                </c:pt>
                <c:pt idx="34644">
                  <c:v>225000</c:v>
                </c:pt>
                <c:pt idx="34645">
                  <c:v>405000</c:v>
                </c:pt>
                <c:pt idx="34646">
                  <c:v>45000</c:v>
                </c:pt>
                <c:pt idx="34647">
                  <c:v>81000</c:v>
                </c:pt>
                <c:pt idx="34648">
                  <c:v>225000</c:v>
                </c:pt>
                <c:pt idx="34649">
                  <c:v>90000</c:v>
                </c:pt>
                <c:pt idx="34650">
                  <c:v>247500</c:v>
                </c:pt>
                <c:pt idx="34651">
                  <c:v>270000</c:v>
                </c:pt>
                <c:pt idx="34652">
                  <c:v>225000</c:v>
                </c:pt>
                <c:pt idx="34653">
                  <c:v>247500</c:v>
                </c:pt>
                <c:pt idx="34654">
                  <c:v>405000</c:v>
                </c:pt>
                <c:pt idx="34655">
                  <c:v>157500</c:v>
                </c:pt>
                <c:pt idx="34656">
                  <c:v>164250</c:v>
                </c:pt>
                <c:pt idx="34657">
                  <c:v>189000</c:v>
                </c:pt>
                <c:pt idx="34658">
                  <c:v>112500</c:v>
                </c:pt>
                <c:pt idx="34659">
                  <c:v>270000</c:v>
                </c:pt>
                <c:pt idx="34660">
                  <c:v>45000</c:v>
                </c:pt>
                <c:pt idx="34661">
                  <c:v>202500</c:v>
                </c:pt>
                <c:pt idx="34662">
                  <c:v>360000</c:v>
                </c:pt>
                <c:pt idx="34663">
                  <c:v>135000</c:v>
                </c:pt>
                <c:pt idx="34664">
                  <c:v>112500</c:v>
                </c:pt>
                <c:pt idx="34665">
                  <c:v>113098.5</c:v>
                </c:pt>
                <c:pt idx="34666">
                  <c:v>180000</c:v>
                </c:pt>
                <c:pt idx="34667">
                  <c:v>135000</c:v>
                </c:pt>
                <c:pt idx="34668">
                  <c:v>180000</c:v>
                </c:pt>
                <c:pt idx="34669">
                  <c:v>58500</c:v>
                </c:pt>
                <c:pt idx="34670">
                  <c:v>202500</c:v>
                </c:pt>
                <c:pt idx="34671">
                  <c:v>85500</c:v>
                </c:pt>
                <c:pt idx="34672">
                  <c:v>90000</c:v>
                </c:pt>
                <c:pt idx="34673">
                  <c:v>81000</c:v>
                </c:pt>
                <c:pt idx="34674">
                  <c:v>135000</c:v>
                </c:pt>
                <c:pt idx="34675">
                  <c:v>157500</c:v>
                </c:pt>
                <c:pt idx="34676">
                  <c:v>135000</c:v>
                </c:pt>
                <c:pt idx="34677">
                  <c:v>157500</c:v>
                </c:pt>
                <c:pt idx="34678">
                  <c:v>247500</c:v>
                </c:pt>
                <c:pt idx="34679">
                  <c:v>211500</c:v>
                </c:pt>
                <c:pt idx="34680">
                  <c:v>360000</c:v>
                </c:pt>
                <c:pt idx="34681">
                  <c:v>135000</c:v>
                </c:pt>
                <c:pt idx="34682">
                  <c:v>322650</c:v>
                </c:pt>
                <c:pt idx="34683">
                  <c:v>450000</c:v>
                </c:pt>
                <c:pt idx="34684">
                  <c:v>81000</c:v>
                </c:pt>
                <c:pt idx="34685">
                  <c:v>90000</c:v>
                </c:pt>
                <c:pt idx="34686">
                  <c:v>65250</c:v>
                </c:pt>
                <c:pt idx="34687">
                  <c:v>180000</c:v>
                </c:pt>
                <c:pt idx="34688">
                  <c:v>112500</c:v>
                </c:pt>
                <c:pt idx="34689">
                  <c:v>126000</c:v>
                </c:pt>
                <c:pt idx="34690">
                  <c:v>90000</c:v>
                </c:pt>
                <c:pt idx="34691">
                  <c:v>202500</c:v>
                </c:pt>
                <c:pt idx="34692">
                  <c:v>90000</c:v>
                </c:pt>
                <c:pt idx="34693">
                  <c:v>180000</c:v>
                </c:pt>
                <c:pt idx="34694">
                  <c:v>180000</c:v>
                </c:pt>
                <c:pt idx="34695">
                  <c:v>157500</c:v>
                </c:pt>
                <c:pt idx="34696">
                  <c:v>126000</c:v>
                </c:pt>
                <c:pt idx="34697">
                  <c:v>72000</c:v>
                </c:pt>
                <c:pt idx="34698">
                  <c:v>135000</c:v>
                </c:pt>
                <c:pt idx="34699">
                  <c:v>67500</c:v>
                </c:pt>
                <c:pt idx="34700">
                  <c:v>315000</c:v>
                </c:pt>
                <c:pt idx="34701">
                  <c:v>112500</c:v>
                </c:pt>
                <c:pt idx="34702">
                  <c:v>360000</c:v>
                </c:pt>
                <c:pt idx="34703">
                  <c:v>67500</c:v>
                </c:pt>
                <c:pt idx="34704">
                  <c:v>225000</c:v>
                </c:pt>
                <c:pt idx="34705">
                  <c:v>202500</c:v>
                </c:pt>
                <c:pt idx="34706">
                  <c:v>90000</c:v>
                </c:pt>
                <c:pt idx="34707">
                  <c:v>180000</c:v>
                </c:pt>
                <c:pt idx="34708">
                  <c:v>135000</c:v>
                </c:pt>
                <c:pt idx="34709">
                  <c:v>90000</c:v>
                </c:pt>
                <c:pt idx="34710">
                  <c:v>202500</c:v>
                </c:pt>
                <c:pt idx="34711">
                  <c:v>90000</c:v>
                </c:pt>
                <c:pt idx="34712">
                  <c:v>391500</c:v>
                </c:pt>
                <c:pt idx="34713">
                  <c:v>126000</c:v>
                </c:pt>
                <c:pt idx="34714">
                  <c:v>121500</c:v>
                </c:pt>
                <c:pt idx="34715">
                  <c:v>135000</c:v>
                </c:pt>
                <c:pt idx="34716">
                  <c:v>90000</c:v>
                </c:pt>
                <c:pt idx="34717">
                  <c:v>112500</c:v>
                </c:pt>
                <c:pt idx="34718">
                  <c:v>81000</c:v>
                </c:pt>
                <c:pt idx="34719">
                  <c:v>135000</c:v>
                </c:pt>
                <c:pt idx="34720">
                  <c:v>202500</c:v>
                </c:pt>
                <c:pt idx="34721">
                  <c:v>202500</c:v>
                </c:pt>
                <c:pt idx="34722">
                  <c:v>72000</c:v>
                </c:pt>
                <c:pt idx="34723">
                  <c:v>166500</c:v>
                </c:pt>
                <c:pt idx="34724">
                  <c:v>157500</c:v>
                </c:pt>
                <c:pt idx="34725">
                  <c:v>135000</c:v>
                </c:pt>
                <c:pt idx="34726">
                  <c:v>135000</c:v>
                </c:pt>
                <c:pt idx="34727">
                  <c:v>225000</c:v>
                </c:pt>
                <c:pt idx="34728">
                  <c:v>45000</c:v>
                </c:pt>
                <c:pt idx="34729">
                  <c:v>119250</c:v>
                </c:pt>
                <c:pt idx="34730">
                  <c:v>315157.5</c:v>
                </c:pt>
                <c:pt idx="34731">
                  <c:v>135000</c:v>
                </c:pt>
                <c:pt idx="34732">
                  <c:v>90000</c:v>
                </c:pt>
                <c:pt idx="34733">
                  <c:v>45000</c:v>
                </c:pt>
                <c:pt idx="34734">
                  <c:v>81000</c:v>
                </c:pt>
                <c:pt idx="34735">
                  <c:v>112500</c:v>
                </c:pt>
                <c:pt idx="34736">
                  <c:v>67500</c:v>
                </c:pt>
                <c:pt idx="34737">
                  <c:v>58500</c:v>
                </c:pt>
                <c:pt idx="34738">
                  <c:v>427500</c:v>
                </c:pt>
                <c:pt idx="34739">
                  <c:v>67500</c:v>
                </c:pt>
                <c:pt idx="34740">
                  <c:v>159300</c:v>
                </c:pt>
                <c:pt idx="34741">
                  <c:v>675000</c:v>
                </c:pt>
                <c:pt idx="34742">
                  <c:v>135000</c:v>
                </c:pt>
                <c:pt idx="34743">
                  <c:v>81000</c:v>
                </c:pt>
                <c:pt idx="34744">
                  <c:v>90000</c:v>
                </c:pt>
                <c:pt idx="34745">
                  <c:v>112500</c:v>
                </c:pt>
                <c:pt idx="34746">
                  <c:v>450000</c:v>
                </c:pt>
                <c:pt idx="34747">
                  <c:v>225000</c:v>
                </c:pt>
                <c:pt idx="34748">
                  <c:v>45000</c:v>
                </c:pt>
                <c:pt idx="34749">
                  <c:v>99000</c:v>
                </c:pt>
                <c:pt idx="34750">
                  <c:v>144000</c:v>
                </c:pt>
                <c:pt idx="34751">
                  <c:v>90000</c:v>
                </c:pt>
                <c:pt idx="34752">
                  <c:v>180000</c:v>
                </c:pt>
                <c:pt idx="34753">
                  <c:v>135000</c:v>
                </c:pt>
                <c:pt idx="34754">
                  <c:v>103500</c:v>
                </c:pt>
                <c:pt idx="34755">
                  <c:v>112500</c:v>
                </c:pt>
                <c:pt idx="34756">
                  <c:v>90000</c:v>
                </c:pt>
                <c:pt idx="34757">
                  <c:v>103500</c:v>
                </c:pt>
                <c:pt idx="34758">
                  <c:v>157500</c:v>
                </c:pt>
                <c:pt idx="34759">
                  <c:v>225000</c:v>
                </c:pt>
                <c:pt idx="34760">
                  <c:v>193500</c:v>
                </c:pt>
                <c:pt idx="34761">
                  <c:v>135000</c:v>
                </c:pt>
                <c:pt idx="34762">
                  <c:v>193500</c:v>
                </c:pt>
                <c:pt idx="34763">
                  <c:v>225000</c:v>
                </c:pt>
                <c:pt idx="34764">
                  <c:v>67500</c:v>
                </c:pt>
                <c:pt idx="34765">
                  <c:v>135000</c:v>
                </c:pt>
                <c:pt idx="34766">
                  <c:v>166500</c:v>
                </c:pt>
                <c:pt idx="34767">
                  <c:v>90000</c:v>
                </c:pt>
                <c:pt idx="34768">
                  <c:v>157500</c:v>
                </c:pt>
                <c:pt idx="34769">
                  <c:v>157500</c:v>
                </c:pt>
                <c:pt idx="34770">
                  <c:v>112500</c:v>
                </c:pt>
                <c:pt idx="34771">
                  <c:v>67500</c:v>
                </c:pt>
                <c:pt idx="34772">
                  <c:v>180000</c:v>
                </c:pt>
                <c:pt idx="34773">
                  <c:v>180000</c:v>
                </c:pt>
                <c:pt idx="34774">
                  <c:v>202500</c:v>
                </c:pt>
                <c:pt idx="34775">
                  <c:v>202500</c:v>
                </c:pt>
                <c:pt idx="34776">
                  <c:v>112500</c:v>
                </c:pt>
                <c:pt idx="34777">
                  <c:v>270000</c:v>
                </c:pt>
                <c:pt idx="34778">
                  <c:v>112500</c:v>
                </c:pt>
                <c:pt idx="34779">
                  <c:v>270000</c:v>
                </c:pt>
                <c:pt idx="34780">
                  <c:v>90000</c:v>
                </c:pt>
                <c:pt idx="34781">
                  <c:v>54000</c:v>
                </c:pt>
                <c:pt idx="34782">
                  <c:v>292500</c:v>
                </c:pt>
                <c:pt idx="34783">
                  <c:v>364500</c:v>
                </c:pt>
                <c:pt idx="34784">
                  <c:v>112500</c:v>
                </c:pt>
                <c:pt idx="34785">
                  <c:v>225000</c:v>
                </c:pt>
                <c:pt idx="34786">
                  <c:v>126000</c:v>
                </c:pt>
                <c:pt idx="34787">
                  <c:v>225000</c:v>
                </c:pt>
                <c:pt idx="34788">
                  <c:v>112500</c:v>
                </c:pt>
                <c:pt idx="34789">
                  <c:v>90000</c:v>
                </c:pt>
                <c:pt idx="34790">
                  <c:v>135000</c:v>
                </c:pt>
                <c:pt idx="34791">
                  <c:v>112500</c:v>
                </c:pt>
                <c:pt idx="34792">
                  <c:v>126000</c:v>
                </c:pt>
                <c:pt idx="34793">
                  <c:v>126000</c:v>
                </c:pt>
                <c:pt idx="34794">
                  <c:v>166500</c:v>
                </c:pt>
                <c:pt idx="34795">
                  <c:v>157500</c:v>
                </c:pt>
                <c:pt idx="34796">
                  <c:v>112500</c:v>
                </c:pt>
                <c:pt idx="34797">
                  <c:v>157500</c:v>
                </c:pt>
                <c:pt idx="34798">
                  <c:v>202500</c:v>
                </c:pt>
                <c:pt idx="34799">
                  <c:v>140850</c:v>
                </c:pt>
                <c:pt idx="34800">
                  <c:v>157500</c:v>
                </c:pt>
                <c:pt idx="34801">
                  <c:v>135000</c:v>
                </c:pt>
                <c:pt idx="34802">
                  <c:v>112500</c:v>
                </c:pt>
                <c:pt idx="34803">
                  <c:v>126000</c:v>
                </c:pt>
                <c:pt idx="34804">
                  <c:v>270000</c:v>
                </c:pt>
                <c:pt idx="34805">
                  <c:v>67500</c:v>
                </c:pt>
                <c:pt idx="34806">
                  <c:v>81000</c:v>
                </c:pt>
                <c:pt idx="34807">
                  <c:v>112500</c:v>
                </c:pt>
                <c:pt idx="34808">
                  <c:v>675000</c:v>
                </c:pt>
                <c:pt idx="34809">
                  <c:v>157500</c:v>
                </c:pt>
                <c:pt idx="34810">
                  <c:v>90000</c:v>
                </c:pt>
                <c:pt idx="34811">
                  <c:v>121500</c:v>
                </c:pt>
                <c:pt idx="34812">
                  <c:v>225000</c:v>
                </c:pt>
                <c:pt idx="34813">
                  <c:v>225000</c:v>
                </c:pt>
                <c:pt idx="34814">
                  <c:v>90000</c:v>
                </c:pt>
                <c:pt idx="34815">
                  <c:v>81000</c:v>
                </c:pt>
                <c:pt idx="34816">
                  <c:v>157500</c:v>
                </c:pt>
                <c:pt idx="34817">
                  <c:v>382500</c:v>
                </c:pt>
                <c:pt idx="34818">
                  <c:v>90000</c:v>
                </c:pt>
                <c:pt idx="34819">
                  <c:v>216000</c:v>
                </c:pt>
                <c:pt idx="34820">
                  <c:v>202500</c:v>
                </c:pt>
                <c:pt idx="34821">
                  <c:v>135000</c:v>
                </c:pt>
                <c:pt idx="34822">
                  <c:v>54000</c:v>
                </c:pt>
                <c:pt idx="34823">
                  <c:v>180000</c:v>
                </c:pt>
                <c:pt idx="34824">
                  <c:v>90000</c:v>
                </c:pt>
                <c:pt idx="34825">
                  <c:v>180000</c:v>
                </c:pt>
                <c:pt idx="34826">
                  <c:v>99000</c:v>
                </c:pt>
                <c:pt idx="34827">
                  <c:v>63000</c:v>
                </c:pt>
                <c:pt idx="34828">
                  <c:v>180000</c:v>
                </c:pt>
                <c:pt idx="34829">
                  <c:v>266089.5</c:v>
                </c:pt>
                <c:pt idx="34830">
                  <c:v>135000</c:v>
                </c:pt>
                <c:pt idx="34831">
                  <c:v>54000</c:v>
                </c:pt>
                <c:pt idx="34832">
                  <c:v>202500</c:v>
                </c:pt>
                <c:pt idx="34833">
                  <c:v>180000</c:v>
                </c:pt>
                <c:pt idx="34834">
                  <c:v>67500</c:v>
                </c:pt>
                <c:pt idx="34835">
                  <c:v>202500</c:v>
                </c:pt>
                <c:pt idx="34836">
                  <c:v>135000</c:v>
                </c:pt>
                <c:pt idx="34837">
                  <c:v>495000</c:v>
                </c:pt>
                <c:pt idx="34838">
                  <c:v>157500</c:v>
                </c:pt>
                <c:pt idx="34839">
                  <c:v>90000</c:v>
                </c:pt>
                <c:pt idx="34840">
                  <c:v>247500</c:v>
                </c:pt>
                <c:pt idx="34841">
                  <c:v>157500</c:v>
                </c:pt>
                <c:pt idx="34842">
                  <c:v>157500</c:v>
                </c:pt>
                <c:pt idx="34843">
                  <c:v>157500</c:v>
                </c:pt>
                <c:pt idx="34844">
                  <c:v>76500</c:v>
                </c:pt>
                <c:pt idx="34845">
                  <c:v>315000</c:v>
                </c:pt>
                <c:pt idx="34846">
                  <c:v>112500</c:v>
                </c:pt>
                <c:pt idx="34847">
                  <c:v>63000</c:v>
                </c:pt>
                <c:pt idx="34848">
                  <c:v>135000</c:v>
                </c:pt>
                <c:pt idx="34849">
                  <c:v>189000</c:v>
                </c:pt>
                <c:pt idx="34850">
                  <c:v>135000</c:v>
                </c:pt>
                <c:pt idx="34851">
                  <c:v>171000</c:v>
                </c:pt>
                <c:pt idx="34852">
                  <c:v>157500</c:v>
                </c:pt>
                <c:pt idx="34853">
                  <c:v>265500</c:v>
                </c:pt>
                <c:pt idx="34854">
                  <c:v>270000</c:v>
                </c:pt>
                <c:pt idx="34855">
                  <c:v>157500</c:v>
                </c:pt>
                <c:pt idx="34856">
                  <c:v>157500</c:v>
                </c:pt>
                <c:pt idx="34857">
                  <c:v>90000</c:v>
                </c:pt>
                <c:pt idx="34858">
                  <c:v>157500</c:v>
                </c:pt>
                <c:pt idx="34859">
                  <c:v>112500</c:v>
                </c:pt>
                <c:pt idx="34860">
                  <c:v>225000</c:v>
                </c:pt>
                <c:pt idx="34861">
                  <c:v>126000</c:v>
                </c:pt>
                <c:pt idx="34862">
                  <c:v>202500</c:v>
                </c:pt>
                <c:pt idx="34863">
                  <c:v>180000</c:v>
                </c:pt>
                <c:pt idx="34864">
                  <c:v>112500</c:v>
                </c:pt>
                <c:pt idx="34865">
                  <c:v>157500</c:v>
                </c:pt>
                <c:pt idx="34866">
                  <c:v>90000</c:v>
                </c:pt>
                <c:pt idx="34867">
                  <c:v>225000</c:v>
                </c:pt>
                <c:pt idx="34868">
                  <c:v>135000</c:v>
                </c:pt>
                <c:pt idx="34869">
                  <c:v>180000</c:v>
                </c:pt>
                <c:pt idx="34870">
                  <c:v>270000</c:v>
                </c:pt>
                <c:pt idx="34871">
                  <c:v>315000</c:v>
                </c:pt>
                <c:pt idx="34872">
                  <c:v>112500</c:v>
                </c:pt>
                <c:pt idx="34873">
                  <c:v>76500</c:v>
                </c:pt>
                <c:pt idx="34874">
                  <c:v>225000</c:v>
                </c:pt>
                <c:pt idx="34875">
                  <c:v>450000</c:v>
                </c:pt>
                <c:pt idx="34876">
                  <c:v>225000</c:v>
                </c:pt>
                <c:pt idx="34877">
                  <c:v>67500</c:v>
                </c:pt>
                <c:pt idx="34878">
                  <c:v>112500</c:v>
                </c:pt>
                <c:pt idx="34879">
                  <c:v>112500</c:v>
                </c:pt>
                <c:pt idx="34880">
                  <c:v>193500</c:v>
                </c:pt>
                <c:pt idx="34881">
                  <c:v>171000</c:v>
                </c:pt>
                <c:pt idx="34882">
                  <c:v>243000</c:v>
                </c:pt>
                <c:pt idx="34883">
                  <c:v>270000</c:v>
                </c:pt>
                <c:pt idx="34884">
                  <c:v>112500</c:v>
                </c:pt>
                <c:pt idx="34885">
                  <c:v>202500</c:v>
                </c:pt>
                <c:pt idx="34886">
                  <c:v>180000</c:v>
                </c:pt>
                <c:pt idx="34887">
                  <c:v>270000</c:v>
                </c:pt>
                <c:pt idx="34888">
                  <c:v>171000</c:v>
                </c:pt>
                <c:pt idx="34889">
                  <c:v>315000</c:v>
                </c:pt>
                <c:pt idx="34890">
                  <c:v>171000</c:v>
                </c:pt>
                <c:pt idx="34891">
                  <c:v>126000</c:v>
                </c:pt>
                <c:pt idx="34892">
                  <c:v>135000</c:v>
                </c:pt>
                <c:pt idx="34893">
                  <c:v>90000</c:v>
                </c:pt>
                <c:pt idx="34894">
                  <c:v>225000</c:v>
                </c:pt>
                <c:pt idx="34895">
                  <c:v>112500</c:v>
                </c:pt>
                <c:pt idx="34896">
                  <c:v>81000</c:v>
                </c:pt>
                <c:pt idx="34897">
                  <c:v>67500</c:v>
                </c:pt>
                <c:pt idx="34898">
                  <c:v>112500</c:v>
                </c:pt>
                <c:pt idx="34899">
                  <c:v>85500</c:v>
                </c:pt>
                <c:pt idx="34900">
                  <c:v>112500</c:v>
                </c:pt>
                <c:pt idx="34901">
                  <c:v>202500</c:v>
                </c:pt>
                <c:pt idx="34902">
                  <c:v>103500</c:v>
                </c:pt>
                <c:pt idx="34903">
                  <c:v>360000</c:v>
                </c:pt>
                <c:pt idx="34904">
                  <c:v>108000</c:v>
                </c:pt>
                <c:pt idx="34905">
                  <c:v>135000</c:v>
                </c:pt>
                <c:pt idx="34906">
                  <c:v>225000</c:v>
                </c:pt>
                <c:pt idx="34907">
                  <c:v>90000</c:v>
                </c:pt>
                <c:pt idx="34908">
                  <c:v>63000</c:v>
                </c:pt>
                <c:pt idx="34909">
                  <c:v>90000</c:v>
                </c:pt>
                <c:pt idx="34910">
                  <c:v>67500</c:v>
                </c:pt>
                <c:pt idx="34911">
                  <c:v>157500</c:v>
                </c:pt>
                <c:pt idx="34912">
                  <c:v>202500</c:v>
                </c:pt>
                <c:pt idx="34913">
                  <c:v>67500</c:v>
                </c:pt>
                <c:pt idx="34914">
                  <c:v>112500</c:v>
                </c:pt>
                <c:pt idx="34915">
                  <c:v>157500</c:v>
                </c:pt>
                <c:pt idx="34916">
                  <c:v>72000</c:v>
                </c:pt>
                <c:pt idx="34917">
                  <c:v>157500</c:v>
                </c:pt>
                <c:pt idx="34918">
                  <c:v>220500</c:v>
                </c:pt>
                <c:pt idx="34919">
                  <c:v>108000</c:v>
                </c:pt>
                <c:pt idx="34920">
                  <c:v>135000</c:v>
                </c:pt>
                <c:pt idx="34921">
                  <c:v>180000</c:v>
                </c:pt>
                <c:pt idx="34922">
                  <c:v>67500</c:v>
                </c:pt>
                <c:pt idx="34923">
                  <c:v>135000</c:v>
                </c:pt>
                <c:pt idx="34924">
                  <c:v>67500</c:v>
                </c:pt>
                <c:pt idx="34925">
                  <c:v>90000</c:v>
                </c:pt>
                <c:pt idx="34926">
                  <c:v>360000</c:v>
                </c:pt>
                <c:pt idx="34927">
                  <c:v>157500</c:v>
                </c:pt>
                <c:pt idx="34928">
                  <c:v>54000</c:v>
                </c:pt>
                <c:pt idx="34929">
                  <c:v>54000</c:v>
                </c:pt>
                <c:pt idx="34930">
                  <c:v>675000</c:v>
                </c:pt>
                <c:pt idx="34931">
                  <c:v>112500</c:v>
                </c:pt>
                <c:pt idx="34932">
                  <c:v>225000</c:v>
                </c:pt>
                <c:pt idx="34933">
                  <c:v>90000</c:v>
                </c:pt>
                <c:pt idx="34934">
                  <c:v>225000</c:v>
                </c:pt>
                <c:pt idx="34935">
                  <c:v>900000</c:v>
                </c:pt>
                <c:pt idx="34936">
                  <c:v>225000</c:v>
                </c:pt>
                <c:pt idx="34937">
                  <c:v>157500</c:v>
                </c:pt>
                <c:pt idx="34938">
                  <c:v>382500</c:v>
                </c:pt>
                <c:pt idx="34939">
                  <c:v>157500</c:v>
                </c:pt>
                <c:pt idx="34940">
                  <c:v>117000</c:v>
                </c:pt>
                <c:pt idx="34941">
                  <c:v>58500</c:v>
                </c:pt>
                <c:pt idx="34942">
                  <c:v>90000</c:v>
                </c:pt>
                <c:pt idx="34943">
                  <c:v>135000</c:v>
                </c:pt>
                <c:pt idx="34944">
                  <c:v>270000</c:v>
                </c:pt>
                <c:pt idx="34945">
                  <c:v>180000</c:v>
                </c:pt>
                <c:pt idx="34946">
                  <c:v>315000</c:v>
                </c:pt>
                <c:pt idx="34947">
                  <c:v>180000</c:v>
                </c:pt>
                <c:pt idx="34948">
                  <c:v>69750</c:v>
                </c:pt>
                <c:pt idx="34949">
                  <c:v>135000</c:v>
                </c:pt>
                <c:pt idx="34950">
                  <c:v>135000</c:v>
                </c:pt>
                <c:pt idx="34951">
                  <c:v>112500</c:v>
                </c:pt>
                <c:pt idx="34952">
                  <c:v>144000</c:v>
                </c:pt>
                <c:pt idx="34953">
                  <c:v>360000</c:v>
                </c:pt>
                <c:pt idx="34954">
                  <c:v>292500</c:v>
                </c:pt>
                <c:pt idx="34955">
                  <c:v>81000</c:v>
                </c:pt>
                <c:pt idx="34956">
                  <c:v>108000</c:v>
                </c:pt>
                <c:pt idx="34957">
                  <c:v>310500</c:v>
                </c:pt>
                <c:pt idx="34958">
                  <c:v>180000</c:v>
                </c:pt>
                <c:pt idx="34959">
                  <c:v>121500</c:v>
                </c:pt>
                <c:pt idx="34960">
                  <c:v>112500</c:v>
                </c:pt>
                <c:pt idx="34961">
                  <c:v>180000</c:v>
                </c:pt>
                <c:pt idx="34962">
                  <c:v>157500</c:v>
                </c:pt>
                <c:pt idx="34963">
                  <c:v>162000</c:v>
                </c:pt>
                <c:pt idx="34964">
                  <c:v>135000</c:v>
                </c:pt>
                <c:pt idx="34965">
                  <c:v>175500</c:v>
                </c:pt>
                <c:pt idx="34966">
                  <c:v>135000</c:v>
                </c:pt>
                <c:pt idx="34967">
                  <c:v>135000</c:v>
                </c:pt>
                <c:pt idx="34968">
                  <c:v>189000</c:v>
                </c:pt>
                <c:pt idx="34969">
                  <c:v>225000</c:v>
                </c:pt>
                <c:pt idx="34970">
                  <c:v>135000</c:v>
                </c:pt>
                <c:pt idx="34971">
                  <c:v>135000</c:v>
                </c:pt>
                <c:pt idx="34972">
                  <c:v>135000</c:v>
                </c:pt>
                <c:pt idx="34973">
                  <c:v>135000</c:v>
                </c:pt>
                <c:pt idx="34974">
                  <c:v>67500</c:v>
                </c:pt>
                <c:pt idx="34975">
                  <c:v>112500</c:v>
                </c:pt>
                <c:pt idx="34976">
                  <c:v>180000</c:v>
                </c:pt>
                <c:pt idx="34977">
                  <c:v>202500</c:v>
                </c:pt>
                <c:pt idx="34978">
                  <c:v>171000</c:v>
                </c:pt>
                <c:pt idx="34979">
                  <c:v>81000</c:v>
                </c:pt>
                <c:pt idx="34980">
                  <c:v>180000</c:v>
                </c:pt>
                <c:pt idx="34981">
                  <c:v>90000</c:v>
                </c:pt>
                <c:pt idx="34982">
                  <c:v>315000</c:v>
                </c:pt>
                <c:pt idx="34983">
                  <c:v>135000</c:v>
                </c:pt>
                <c:pt idx="34984">
                  <c:v>126000</c:v>
                </c:pt>
                <c:pt idx="34985">
                  <c:v>247500</c:v>
                </c:pt>
                <c:pt idx="34986">
                  <c:v>180000</c:v>
                </c:pt>
                <c:pt idx="34987">
                  <c:v>49500</c:v>
                </c:pt>
                <c:pt idx="34988">
                  <c:v>112500</c:v>
                </c:pt>
                <c:pt idx="34989">
                  <c:v>63000</c:v>
                </c:pt>
                <c:pt idx="34990">
                  <c:v>180000</c:v>
                </c:pt>
                <c:pt idx="34991">
                  <c:v>225000</c:v>
                </c:pt>
                <c:pt idx="34992">
                  <c:v>180000</c:v>
                </c:pt>
                <c:pt idx="34993">
                  <c:v>90000</c:v>
                </c:pt>
                <c:pt idx="34994">
                  <c:v>112500</c:v>
                </c:pt>
                <c:pt idx="34995">
                  <c:v>225000</c:v>
                </c:pt>
                <c:pt idx="34996">
                  <c:v>202500</c:v>
                </c:pt>
                <c:pt idx="34997">
                  <c:v>157500</c:v>
                </c:pt>
                <c:pt idx="34998">
                  <c:v>225000</c:v>
                </c:pt>
                <c:pt idx="34999">
                  <c:v>270000</c:v>
                </c:pt>
                <c:pt idx="35000">
                  <c:v>247500</c:v>
                </c:pt>
                <c:pt idx="35001">
                  <c:v>90000</c:v>
                </c:pt>
                <c:pt idx="35002">
                  <c:v>108000</c:v>
                </c:pt>
                <c:pt idx="35003">
                  <c:v>90000</c:v>
                </c:pt>
                <c:pt idx="35004">
                  <c:v>76500</c:v>
                </c:pt>
                <c:pt idx="35005">
                  <c:v>135000</c:v>
                </c:pt>
                <c:pt idx="35006">
                  <c:v>166500</c:v>
                </c:pt>
                <c:pt idx="35007">
                  <c:v>90000</c:v>
                </c:pt>
                <c:pt idx="35008">
                  <c:v>99000</c:v>
                </c:pt>
                <c:pt idx="35009">
                  <c:v>180000</c:v>
                </c:pt>
                <c:pt idx="35010">
                  <c:v>81000</c:v>
                </c:pt>
                <c:pt idx="35011">
                  <c:v>90000</c:v>
                </c:pt>
                <c:pt idx="35012">
                  <c:v>99000</c:v>
                </c:pt>
                <c:pt idx="35013">
                  <c:v>450000</c:v>
                </c:pt>
                <c:pt idx="35014">
                  <c:v>90000</c:v>
                </c:pt>
                <c:pt idx="35015">
                  <c:v>202500</c:v>
                </c:pt>
                <c:pt idx="35016">
                  <c:v>112500</c:v>
                </c:pt>
                <c:pt idx="35017">
                  <c:v>247500</c:v>
                </c:pt>
                <c:pt idx="35018">
                  <c:v>135000</c:v>
                </c:pt>
                <c:pt idx="35019">
                  <c:v>76500</c:v>
                </c:pt>
                <c:pt idx="35020">
                  <c:v>292500</c:v>
                </c:pt>
                <c:pt idx="35021">
                  <c:v>112500</c:v>
                </c:pt>
                <c:pt idx="35022">
                  <c:v>67500</c:v>
                </c:pt>
                <c:pt idx="35023">
                  <c:v>67500</c:v>
                </c:pt>
                <c:pt idx="35024">
                  <c:v>157500</c:v>
                </c:pt>
                <c:pt idx="35025">
                  <c:v>157500</c:v>
                </c:pt>
                <c:pt idx="35026">
                  <c:v>112500</c:v>
                </c:pt>
                <c:pt idx="35027">
                  <c:v>112500</c:v>
                </c:pt>
                <c:pt idx="35028">
                  <c:v>81000</c:v>
                </c:pt>
                <c:pt idx="35029">
                  <c:v>135000</c:v>
                </c:pt>
                <c:pt idx="35030">
                  <c:v>675000</c:v>
                </c:pt>
                <c:pt idx="35031">
                  <c:v>112500</c:v>
                </c:pt>
                <c:pt idx="35032">
                  <c:v>94500</c:v>
                </c:pt>
                <c:pt idx="35033">
                  <c:v>126000</c:v>
                </c:pt>
                <c:pt idx="35034">
                  <c:v>157500</c:v>
                </c:pt>
                <c:pt idx="35035">
                  <c:v>112500</c:v>
                </c:pt>
                <c:pt idx="35036">
                  <c:v>117000</c:v>
                </c:pt>
                <c:pt idx="35037">
                  <c:v>175500</c:v>
                </c:pt>
                <c:pt idx="35038">
                  <c:v>135000</c:v>
                </c:pt>
                <c:pt idx="35039">
                  <c:v>126000</c:v>
                </c:pt>
                <c:pt idx="35040">
                  <c:v>270000</c:v>
                </c:pt>
                <c:pt idx="35041">
                  <c:v>135000</c:v>
                </c:pt>
                <c:pt idx="35042">
                  <c:v>315000</c:v>
                </c:pt>
                <c:pt idx="35043">
                  <c:v>108000</c:v>
                </c:pt>
                <c:pt idx="35044">
                  <c:v>180000</c:v>
                </c:pt>
                <c:pt idx="35045">
                  <c:v>112500</c:v>
                </c:pt>
                <c:pt idx="35046">
                  <c:v>58500</c:v>
                </c:pt>
                <c:pt idx="35047">
                  <c:v>67500</c:v>
                </c:pt>
                <c:pt idx="35048">
                  <c:v>81000</c:v>
                </c:pt>
                <c:pt idx="35049">
                  <c:v>450000</c:v>
                </c:pt>
                <c:pt idx="35050">
                  <c:v>157500</c:v>
                </c:pt>
                <c:pt idx="35051">
                  <c:v>216000</c:v>
                </c:pt>
                <c:pt idx="35052">
                  <c:v>225000</c:v>
                </c:pt>
                <c:pt idx="35053">
                  <c:v>207000</c:v>
                </c:pt>
                <c:pt idx="35054">
                  <c:v>157500</c:v>
                </c:pt>
                <c:pt idx="35055">
                  <c:v>450000</c:v>
                </c:pt>
                <c:pt idx="35056">
                  <c:v>202500</c:v>
                </c:pt>
                <c:pt idx="35057">
                  <c:v>202500</c:v>
                </c:pt>
                <c:pt idx="35058">
                  <c:v>135000</c:v>
                </c:pt>
                <c:pt idx="35059">
                  <c:v>135000</c:v>
                </c:pt>
                <c:pt idx="35060">
                  <c:v>112500</c:v>
                </c:pt>
                <c:pt idx="35061">
                  <c:v>112500</c:v>
                </c:pt>
                <c:pt idx="35062">
                  <c:v>54000</c:v>
                </c:pt>
                <c:pt idx="35063">
                  <c:v>135000</c:v>
                </c:pt>
                <c:pt idx="35064">
                  <c:v>216000</c:v>
                </c:pt>
                <c:pt idx="35065">
                  <c:v>67500</c:v>
                </c:pt>
                <c:pt idx="35066">
                  <c:v>112500</c:v>
                </c:pt>
                <c:pt idx="35067">
                  <c:v>292500</c:v>
                </c:pt>
                <c:pt idx="35068">
                  <c:v>90000</c:v>
                </c:pt>
                <c:pt idx="35069">
                  <c:v>135000</c:v>
                </c:pt>
                <c:pt idx="35070">
                  <c:v>135000</c:v>
                </c:pt>
                <c:pt idx="35071">
                  <c:v>495000</c:v>
                </c:pt>
                <c:pt idx="35072">
                  <c:v>270000</c:v>
                </c:pt>
                <c:pt idx="35073">
                  <c:v>157500</c:v>
                </c:pt>
                <c:pt idx="35074">
                  <c:v>225000</c:v>
                </c:pt>
                <c:pt idx="35075">
                  <c:v>112500</c:v>
                </c:pt>
                <c:pt idx="35076">
                  <c:v>202500</c:v>
                </c:pt>
                <c:pt idx="35077">
                  <c:v>225000</c:v>
                </c:pt>
                <c:pt idx="35078">
                  <c:v>112500</c:v>
                </c:pt>
                <c:pt idx="35079">
                  <c:v>135000</c:v>
                </c:pt>
                <c:pt idx="35080">
                  <c:v>225000</c:v>
                </c:pt>
                <c:pt idx="35081">
                  <c:v>54000</c:v>
                </c:pt>
                <c:pt idx="35082">
                  <c:v>135000</c:v>
                </c:pt>
                <c:pt idx="35083">
                  <c:v>225000</c:v>
                </c:pt>
                <c:pt idx="35084">
                  <c:v>81000</c:v>
                </c:pt>
                <c:pt idx="35085">
                  <c:v>135000</c:v>
                </c:pt>
                <c:pt idx="35086">
                  <c:v>175500</c:v>
                </c:pt>
                <c:pt idx="35087">
                  <c:v>171000</c:v>
                </c:pt>
                <c:pt idx="35088">
                  <c:v>180000</c:v>
                </c:pt>
                <c:pt idx="35089">
                  <c:v>157500</c:v>
                </c:pt>
                <c:pt idx="35090">
                  <c:v>225000</c:v>
                </c:pt>
                <c:pt idx="35091">
                  <c:v>180000</c:v>
                </c:pt>
                <c:pt idx="35092">
                  <c:v>135000</c:v>
                </c:pt>
                <c:pt idx="35093">
                  <c:v>292500</c:v>
                </c:pt>
                <c:pt idx="35094">
                  <c:v>99000</c:v>
                </c:pt>
                <c:pt idx="35095">
                  <c:v>427500</c:v>
                </c:pt>
                <c:pt idx="35096">
                  <c:v>180000</c:v>
                </c:pt>
                <c:pt idx="35097">
                  <c:v>90000</c:v>
                </c:pt>
                <c:pt idx="35098">
                  <c:v>157500</c:v>
                </c:pt>
                <c:pt idx="35099">
                  <c:v>198000</c:v>
                </c:pt>
                <c:pt idx="35100">
                  <c:v>103500</c:v>
                </c:pt>
                <c:pt idx="35101">
                  <c:v>180000</c:v>
                </c:pt>
                <c:pt idx="35102">
                  <c:v>135000</c:v>
                </c:pt>
                <c:pt idx="35103">
                  <c:v>315000</c:v>
                </c:pt>
                <c:pt idx="35104">
                  <c:v>112500</c:v>
                </c:pt>
                <c:pt idx="35105">
                  <c:v>67500</c:v>
                </c:pt>
                <c:pt idx="35106">
                  <c:v>225000</c:v>
                </c:pt>
                <c:pt idx="35107">
                  <c:v>90000</c:v>
                </c:pt>
                <c:pt idx="35108">
                  <c:v>225000</c:v>
                </c:pt>
                <c:pt idx="35109">
                  <c:v>202500</c:v>
                </c:pt>
                <c:pt idx="35110">
                  <c:v>292500</c:v>
                </c:pt>
                <c:pt idx="35111">
                  <c:v>135000</c:v>
                </c:pt>
                <c:pt idx="35112">
                  <c:v>292500</c:v>
                </c:pt>
                <c:pt idx="35113">
                  <c:v>112500</c:v>
                </c:pt>
                <c:pt idx="35114">
                  <c:v>90000</c:v>
                </c:pt>
                <c:pt idx="35115">
                  <c:v>157500</c:v>
                </c:pt>
                <c:pt idx="35116">
                  <c:v>157500</c:v>
                </c:pt>
                <c:pt idx="35117">
                  <c:v>67500</c:v>
                </c:pt>
                <c:pt idx="35118">
                  <c:v>157500</c:v>
                </c:pt>
                <c:pt idx="35119">
                  <c:v>112500</c:v>
                </c:pt>
                <c:pt idx="35120">
                  <c:v>121500</c:v>
                </c:pt>
                <c:pt idx="35121">
                  <c:v>180000</c:v>
                </c:pt>
                <c:pt idx="35122">
                  <c:v>315000</c:v>
                </c:pt>
                <c:pt idx="35123">
                  <c:v>157500</c:v>
                </c:pt>
                <c:pt idx="35124">
                  <c:v>135000</c:v>
                </c:pt>
                <c:pt idx="35125">
                  <c:v>135000</c:v>
                </c:pt>
                <c:pt idx="35126">
                  <c:v>450000</c:v>
                </c:pt>
                <c:pt idx="35127">
                  <c:v>135000</c:v>
                </c:pt>
                <c:pt idx="35128">
                  <c:v>180000</c:v>
                </c:pt>
                <c:pt idx="35129">
                  <c:v>126000</c:v>
                </c:pt>
                <c:pt idx="35130">
                  <c:v>270000</c:v>
                </c:pt>
                <c:pt idx="35131">
                  <c:v>157500</c:v>
                </c:pt>
                <c:pt idx="35132">
                  <c:v>101250</c:v>
                </c:pt>
                <c:pt idx="35133">
                  <c:v>180000</c:v>
                </c:pt>
                <c:pt idx="35134">
                  <c:v>135000</c:v>
                </c:pt>
                <c:pt idx="35135">
                  <c:v>225000</c:v>
                </c:pt>
                <c:pt idx="35136">
                  <c:v>135000</c:v>
                </c:pt>
                <c:pt idx="35137">
                  <c:v>202500</c:v>
                </c:pt>
                <c:pt idx="35138">
                  <c:v>67500</c:v>
                </c:pt>
                <c:pt idx="35139">
                  <c:v>270000</c:v>
                </c:pt>
                <c:pt idx="35140">
                  <c:v>540000</c:v>
                </c:pt>
                <c:pt idx="35141">
                  <c:v>315000</c:v>
                </c:pt>
                <c:pt idx="35142">
                  <c:v>45000</c:v>
                </c:pt>
                <c:pt idx="35143">
                  <c:v>90000</c:v>
                </c:pt>
                <c:pt idx="35144">
                  <c:v>270000</c:v>
                </c:pt>
                <c:pt idx="35145">
                  <c:v>117000</c:v>
                </c:pt>
                <c:pt idx="35146">
                  <c:v>135000</c:v>
                </c:pt>
                <c:pt idx="35147">
                  <c:v>112500</c:v>
                </c:pt>
                <c:pt idx="35148">
                  <c:v>99031.5</c:v>
                </c:pt>
                <c:pt idx="35149">
                  <c:v>135000</c:v>
                </c:pt>
                <c:pt idx="35150">
                  <c:v>157500</c:v>
                </c:pt>
                <c:pt idx="35151">
                  <c:v>135000</c:v>
                </c:pt>
                <c:pt idx="35152">
                  <c:v>157500</c:v>
                </c:pt>
                <c:pt idx="35153">
                  <c:v>85500</c:v>
                </c:pt>
                <c:pt idx="35154">
                  <c:v>135000</c:v>
                </c:pt>
                <c:pt idx="35155">
                  <c:v>247500</c:v>
                </c:pt>
                <c:pt idx="35156">
                  <c:v>99000</c:v>
                </c:pt>
                <c:pt idx="35157">
                  <c:v>72000</c:v>
                </c:pt>
                <c:pt idx="35158">
                  <c:v>148500</c:v>
                </c:pt>
                <c:pt idx="35159">
                  <c:v>157500</c:v>
                </c:pt>
                <c:pt idx="35160">
                  <c:v>126000</c:v>
                </c:pt>
                <c:pt idx="35161">
                  <c:v>103500</c:v>
                </c:pt>
                <c:pt idx="35162">
                  <c:v>157500</c:v>
                </c:pt>
                <c:pt idx="35163">
                  <c:v>112500</c:v>
                </c:pt>
                <c:pt idx="35164">
                  <c:v>54000</c:v>
                </c:pt>
                <c:pt idx="35165">
                  <c:v>202500</c:v>
                </c:pt>
                <c:pt idx="35166">
                  <c:v>202500</c:v>
                </c:pt>
                <c:pt idx="35167">
                  <c:v>175500</c:v>
                </c:pt>
                <c:pt idx="35168">
                  <c:v>67500</c:v>
                </c:pt>
                <c:pt idx="35169">
                  <c:v>112500</c:v>
                </c:pt>
                <c:pt idx="35170">
                  <c:v>157500</c:v>
                </c:pt>
                <c:pt idx="35171">
                  <c:v>270000</c:v>
                </c:pt>
                <c:pt idx="35172">
                  <c:v>90000</c:v>
                </c:pt>
                <c:pt idx="35173">
                  <c:v>76500</c:v>
                </c:pt>
                <c:pt idx="35174">
                  <c:v>360000</c:v>
                </c:pt>
                <c:pt idx="35175">
                  <c:v>180000</c:v>
                </c:pt>
                <c:pt idx="35176">
                  <c:v>135000</c:v>
                </c:pt>
                <c:pt idx="35177">
                  <c:v>76500</c:v>
                </c:pt>
                <c:pt idx="35178">
                  <c:v>90000</c:v>
                </c:pt>
                <c:pt idx="35179">
                  <c:v>135000</c:v>
                </c:pt>
                <c:pt idx="35180">
                  <c:v>112500</c:v>
                </c:pt>
                <c:pt idx="35181">
                  <c:v>157500</c:v>
                </c:pt>
                <c:pt idx="35182">
                  <c:v>144000</c:v>
                </c:pt>
                <c:pt idx="35183">
                  <c:v>360000</c:v>
                </c:pt>
                <c:pt idx="35184">
                  <c:v>220500</c:v>
                </c:pt>
                <c:pt idx="35185">
                  <c:v>450000</c:v>
                </c:pt>
                <c:pt idx="35186">
                  <c:v>198000</c:v>
                </c:pt>
                <c:pt idx="35187">
                  <c:v>85500</c:v>
                </c:pt>
                <c:pt idx="35188">
                  <c:v>157500</c:v>
                </c:pt>
                <c:pt idx="35189">
                  <c:v>540000</c:v>
                </c:pt>
                <c:pt idx="35190">
                  <c:v>90000</c:v>
                </c:pt>
                <c:pt idx="35191">
                  <c:v>117000</c:v>
                </c:pt>
                <c:pt idx="35192">
                  <c:v>135000</c:v>
                </c:pt>
                <c:pt idx="35193">
                  <c:v>292500</c:v>
                </c:pt>
                <c:pt idx="35194">
                  <c:v>180000</c:v>
                </c:pt>
                <c:pt idx="35195">
                  <c:v>157500</c:v>
                </c:pt>
                <c:pt idx="35196">
                  <c:v>180000</c:v>
                </c:pt>
                <c:pt idx="35197">
                  <c:v>90000</c:v>
                </c:pt>
                <c:pt idx="35198">
                  <c:v>144000</c:v>
                </c:pt>
                <c:pt idx="35199">
                  <c:v>225000</c:v>
                </c:pt>
                <c:pt idx="35200">
                  <c:v>112500</c:v>
                </c:pt>
                <c:pt idx="35201">
                  <c:v>225000</c:v>
                </c:pt>
                <c:pt idx="35202">
                  <c:v>135000</c:v>
                </c:pt>
                <c:pt idx="35203">
                  <c:v>157500</c:v>
                </c:pt>
                <c:pt idx="35204">
                  <c:v>67500</c:v>
                </c:pt>
                <c:pt idx="35205">
                  <c:v>157500</c:v>
                </c:pt>
                <c:pt idx="35206">
                  <c:v>67500</c:v>
                </c:pt>
                <c:pt idx="35207">
                  <c:v>225000</c:v>
                </c:pt>
                <c:pt idx="35208">
                  <c:v>67500</c:v>
                </c:pt>
                <c:pt idx="35209">
                  <c:v>112500</c:v>
                </c:pt>
                <c:pt idx="35210">
                  <c:v>90000</c:v>
                </c:pt>
                <c:pt idx="35211">
                  <c:v>292500</c:v>
                </c:pt>
                <c:pt idx="35212">
                  <c:v>180000</c:v>
                </c:pt>
                <c:pt idx="35213">
                  <c:v>360000</c:v>
                </c:pt>
                <c:pt idx="35214">
                  <c:v>94500</c:v>
                </c:pt>
                <c:pt idx="35215">
                  <c:v>121500</c:v>
                </c:pt>
                <c:pt idx="35216">
                  <c:v>90000</c:v>
                </c:pt>
                <c:pt idx="35217">
                  <c:v>135000</c:v>
                </c:pt>
                <c:pt idx="35218">
                  <c:v>171000</c:v>
                </c:pt>
                <c:pt idx="35219">
                  <c:v>292500</c:v>
                </c:pt>
                <c:pt idx="35220">
                  <c:v>202500</c:v>
                </c:pt>
                <c:pt idx="35221">
                  <c:v>193500</c:v>
                </c:pt>
                <c:pt idx="35222">
                  <c:v>76500</c:v>
                </c:pt>
                <c:pt idx="35223">
                  <c:v>135000</c:v>
                </c:pt>
                <c:pt idx="35224">
                  <c:v>166500</c:v>
                </c:pt>
                <c:pt idx="35225">
                  <c:v>81000</c:v>
                </c:pt>
                <c:pt idx="35226">
                  <c:v>202500</c:v>
                </c:pt>
                <c:pt idx="35227">
                  <c:v>135000</c:v>
                </c:pt>
                <c:pt idx="35228">
                  <c:v>67500</c:v>
                </c:pt>
                <c:pt idx="35229">
                  <c:v>100507.5</c:v>
                </c:pt>
                <c:pt idx="35230">
                  <c:v>180000</c:v>
                </c:pt>
                <c:pt idx="35231">
                  <c:v>157500</c:v>
                </c:pt>
                <c:pt idx="35232">
                  <c:v>67500</c:v>
                </c:pt>
                <c:pt idx="35233">
                  <c:v>157500</c:v>
                </c:pt>
                <c:pt idx="35234">
                  <c:v>247500</c:v>
                </c:pt>
                <c:pt idx="35235">
                  <c:v>247500</c:v>
                </c:pt>
                <c:pt idx="35236">
                  <c:v>585000</c:v>
                </c:pt>
                <c:pt idx="35237">
                  <c:v>180000</c:v>
                </c:pt>
                <c:pt idx="35238">
                  <c:v>432000</c:v>
                </c:pt>
                <c:pt idx="35239">
                  <c:v>225000</c:v>
                </c:pt>
                <c:pt idx="35240">
                  <c:v>112500</c:v>
                </c:pt>
                <c:pt idx="35241">
                  <c:v>225000</c:v>
                </c:pt>
                <c:pt idx="35242">
                  <c:v>63000</c:v>
                </c:pt>
                <c:pt idx="35243">
                  <c:v>112500</c:v>
                </c:pt>
                <c:pt idx="35244">
                  <c:v>157500</c:v>
                </c:pt>
                <c:pt idx="35245">
                  <c:v>67500</c:v>
                </c:pt>
                <c:pt idx="35246">
                  <c:v>81000</c:v>
                </c:pt>
                <c:pt idx="35247">
                  <c:v>157500</c:v>
                </c:pt>
                <c:pt idx="35248">
                  <c:v>112500</c:v>
                </c:pt>
                <c:pt idx="35249">
                  <c:v>270000</c:v>
                </c:pt>
                <c:pt idx="35250">
                  <c:v>148500</c:v>
                </c:pt>
                <c:pt idx="35251">
                  <c:v>292500</c:v>
                </c:pt>
                <c:pt idx="35252">
                  <c:v>99000</c:v>
                </c:pt>
                <c:pt idx="35253">
                  <c:v>270000</c:v>
                </c:pt>
                <c:pt idx="35254">
                  <c:v>112500</c:v>
                </c:pt>
                <c:pt idx="35255">
                  <c:v>211500</c:v>
                </c:pt>
                <c:pt idx="35256">
                  <c:v>34650</c:v>
                </c:pt>
                <c:pt idx="35257">
                  <c:v>121500</c:v>
                </c:pt>
                <c:pt idx="35258">
                  <c:v>180000</c:v>
                </c:pt>
                <c:pt idx="35259">
                  <c:v>675000</c:v>
                </c:pt>
                <c:pt idx="35260">
                  <c:v>180000</c:v>
                </c:pt>
                <c:pt idx="35261">
                  <c:v>270000</c:v>
                </c:pt>
                <c:pt idx="35262">
                  <c:v>180000</c:v>
                </c:pt>
                <c:pt idx="35263">
                  <c:v>225000</c:v>
                </c:pt>
                <c:pt idx="35264">
                  <c:v>112500</c:v>
                </c:pt>
                <c:pt idx="35265">
                  <c:v>90000</c:v>
                </c:pt>
                <c:pt idx="35266">
                  <c:v>360000</c:v>
                </c:pt>
                <c:pt idx="35267">
                  <c:v>135000</c:v>
                </c:pt>
                <c:pt idx="35268">
                  <c:v>157500</c:v>
                </c:pt>
                <c:pt idx="35269">
                  <c:v>315000</c:v>
                </c:pt>
                <c:pt idx="35270">
                  <c:v>225000</c:v>
                </c:pt>
                <c:pt idx="35271">
                  <c:v>337500</c:v>
                </c:pt>
                <c:pt idx="35272">
                  <c:v>180000</c:v>
                </c:pt>
                <c:pt idx="35273">
                  <c:v>90000</c:v>
                </c:pt>
                <c:pt idx="35274">
                  <c:v>112500</c:v>
                </c:pt>
                <c:pt idx="35275">
                  <c:v>81000</c:v>
                </c:pt>
                <c:pt idx="35276">
                  <c:v>90000</c:v>
                </c:pt>
                <c:pt idx="35277">
                  <c:v>270000</c:v>
                </c:pt>
                <c:pt idx="35278">
                  <c:v>427500</c:v>
                </c:pt>
                <c:pt idx="35279">
                  <c:v>67500</c:v>
                </c:pt>
                <c:pt idx="35280">
                  <c:v>67500</c:v>
                </c:pt>
                <c:pt idx="35281">
                  <c:v>67500</c:v>
                </c:pt>
                <c:pt idx="35282">
                  <c:v>180000</c:v>
                </c:pt>
                <c:pt idx="35283">
                  <c:v>270000</c:v>
                </c:pt>
                <c:pt idx="35284">
                  <c:v>90000</c:v>
                </c:pt>
                <c:pt idx="35285">
                  <c:v>135000</c:v>
                </c:pt>
                <c:pt idx="35286">
                  <c:v>157500</c:v>
                </c:pt>
                <c:pt idx="35287">
                  <c:v>67500</c:v>
                </c:pt>
                <c:pt idx="35288">
                  <c:v>202500</c:v>
                </c:pt>
                <c:pt idx="35289">
                  <c:v>247500</c:v>
                </c:pt>
                <c:pt idx="35290">
                  <c:v>135000</c:v>
                </c:pt>
                <c:pt idx="35291">
                  <c:v>202500</c:v>
                </c:pt>
                <c:pt idx="35292">
                  <c:v>90000</c:v>
                </c:pt>
                <c:pt idx="35293">
                  <c:v>99000</c:v>
                </c:pt>
                <c:pt idx="35294">
                  <c:v>112500</c:v>
                </c:pt>
                <c:pt idx="35295">
                  <c:v>184500</c:v>
                </c:pt>
                <c:pt idx="35296">
                  <c:v>270000</c:v>
                </c:pt>
                <c:pt idx="35297">
                  <c:v>81000</c:v>
                </c:pt>
                <c:pt idx="35298">
                  <c:v>180000</c:v>
                </c:pt>
                <c:pt idx="35299">
                  <c:v>112500</c:v>
                </c:pt>
                <c:pt idx="35300">
                  <c:v>90000</c:v>
                </c:pt>
                <c:pt idx="35301">
                  <c:v>54000</c:v>
                </c:pt>
                <c:pt idx="35302">
                  <c:v>135000</c:v>
                </c:pt>
                <c:pt idx="35303">
                  <c:v>90000</c:v>
                </c:pt>
                <c:pt idx="35304">
                  <c:v>225000</c:v>
                </c:pt>
                <c:pt idx="35305">
                  <c:v>54000</c:v>
                </c:pt>
                <c:pt idx="35306">
                  <c:v>112500</c:v>
                </c:pt>
                <c:pt idx="35307">
                  <c:v>135000</c:v>
                </c:pt>
                <c:pt idx="35308">
                  <c:v>202500</c:v>
                </c:pt>
                <c:pt idx="35309">
                  <c:v>90000</c:v>
                </c:pt>
                <c:pt idx="35310">
                  <c:v>180000</c:v>
                </c:pt>
                <c:pt idx="35311">
                  <c:v>135000</c:v>
                </c:pt>
                <c:pt idx="35312">
                  <c:v>157500</c:v>
                </c:pt>
                <c:pt idx="35313">
                  <c:v>225000</c:v>
                </c:pt>
                <c:pt idx="35314">
                  <c:v>108000</c:v>
                </c:pt>
                <c:pt idx="35315">
                  <c:v>135000</c:v>
                </c:pt>
                <c:pt idx="35316">
                  <c:v>157500</c:v>
                </c:pt>
                <c:pt idx="35317">
                  <c:v>135000</c:v>
                </c:pt>
                <c:pt idx="35318">
                  <c:v>202500</c:v>
                </c:pt>
                <c:pt idx="35319">
                  <c:v>135000</c:v>
                </c:pt>
                <c:pt idx="35320">
                  <c:v>315000</c:v>
                </c:pt>
                <c:pt idx="35321">
                  <c:v>135000</c:v>
                </c:pt>
                <c:pt idx="35322">
                  <c:v>157500</c:v>
                </c:pt>
                <c:pt idx="35323">
                  <c:v>148500</c:v>
                </c:pt>
                <c:pt idx="35324">
                  <c:v>135000</c:v>
                </c:pt>
                <c:pt idx="35325">
                  <c:v>72000</c:v>
                </c:pt>
                <c:pt idx="35326">
                  <c:v>90000</c:v>
                </c:pt>
                <c:pt idx="35327">
                  <c:v>157500</c:v>
                </c:pt>
                <c:pt idx="35328">
                  <c:v>112500</c:v>
                </c:pt>
                <c:pt idx="35329">
                  <c:v>225000</c:v>
                </c:pt>
                <c:pt idx="35330">
                  <c:v>103500</c:v>
                </c:pt>
                <c:pt idx="35331">
                  <c:v>108000</c:v>
                </c:pt>
                <c:pt idx="35332">
                  <c:v>180000</c:v>
                </c:pt>
                <c:pt idx="35333">
                  <c:v>90000</c:v>
                </c:pt>
                <c:pt idx="35334">
                  <c:v>36000</c:v>
                </c:pt>
                <c:pt idx="35335">
                  <c:v>562500</c:v>
                </c:pt>
                <c:pt idx="35336">
                  <c:v>67500</c:v>
                </c:pt>
                <c:pt idx="35337">
                  <c:v>225000</c:v>
                </c:pt>
                <c:pt idx="35338">
                  <c:v>225000</c:v>
                </c:pt>
                <c:pt idx="35339">
                  <c:v>256500</c:v>
                </c:pt>
                <c:pt idx="35340">
                  <c:v>414000</c:v>
                </c:pt>
                <c:pt idx="35341">
                  <c:v>180000</c:v>
                </c:pt>
                <c:pt idx="35342">
                  <c:v>144000</c:v>
                </c:pt>
                <c:pt idx="35343">
                  <c:v>157500</c:v>
                </c:pt>
                <c:pt idx="35344">
                  <c:v>166500</c:v>
                </c:pt>
                <c:pt idx="35345">
                  <c:v>99000</c:v>
                </c:pt>
                <c:pt idx="35346">
                  <c:v>81000</c:v>
                </c:pt>
                <c:pt idx="35347">
                  <c:v>225000</c:v>
                </c:pt>
                <c:pt idx="35348">
                  <c:v>135000</c:v>
                </c:pt>
                <c:pt idx="35349">
                  <c:v>67500</c:v>
                </c:pt>
                <c:pt idx="35350">
                  <c:v>180000</c:v>
                </c:pt>
                <c:pt idx="35351">
                  <c:v>112500</c:v>
                </c:pt>
                <c:pt idx="35352">
                  <c:v>180000</c:v>
                </c:pt>
                <c:pt idx="35353">
                  <c:v>135000</c:v>
                </c:pt>
                <c:pt idx="35354">
                  <c:v>180000</c:v>
                </c:pt>
                <c:pt idx="35355">
                  <c:v>292500</c:v>
                </c:pt>
                <c:pt idx="35356">
                  <c:v>288000</c:v>
                </c:pt>
                <c:pt idx="35357">
                  <c:v>270000</c:v>
                </c:pt>
                <c:pt idx="35358">
                  <c:v>427500</c:v>
                </c:pt>
                <c:pt idx="35359">
                  <c:v>67500</c:v>
                </c:pt>
                <c:pt idx="35360">
                  <c:v>247500</c:v>
                </c:pt>
                <c:pt idx="35361">
                  <c:v>180000</c:v>
                </c:pt>
                <c:pt idx="35362">
                  <c:v>225000</c:v>
                </c:pt>
                <c:pt idx="35363">
                  <c:v>126000</c:v>
                </c:pt>
                <c:pt idx="35364">
                  <c:v>90000</c:v>
                </c:pt>
                <c:pt idx="35365">
                  <c:v>270000</c:v>
                </c:pt>
                <c:pt idx="35366">
                  <c:v>148500</c:v>
                </c:pt>
                <c:pt idx="35367">
                  <c:v>225000</c:v>
                </c:pt>
                <c:pt idx="35368">
                  <c:v>270000</c:v>
                </c:pt>
                <c:pt idx="35369">
                  <c:v>157500</c:v>
                </c:pt>
                <c:pt idx="35370">
                  <c:v>67500</c:v>
                </c:pt>
                <c:pt idx="35371">
                  <c:v>135000</c:v>
                </c:pt>
                <c:pt idx="35372">
                  <c:v>49500</c:v>
                </c:pt>
                <c:pt idx="35373">
                  <c:v>117000</c:v>
                </c:pt>
                <c:pt idx="35374">
                  <c:v>85500</c:v>
                </c:pt>
                <c:pt idx="35375">
                  <c:v>94500</c:v>
                </c:pt>
                <c:pt idx="35376">
                  <c:v>135000</c:v>
                </c:pt>
                <c:pt idx="35377">
                  <c:v>162000</c:v>
                </c:pt>
                <c:pt idx="35378">
                  <c:v>180000</c:v>
                </c:pt>
                <c:pt idx="35379">
                  <c:v>90000</c:v>
                </c:pt>
                <c:pt idx="35380">
                  <c:v>90000</c:v>
                </c:pt>
                <c:pt idx="35381">
                  <c:v>157500</c:v>
                </c:pt>
                <c:pt idx="35382">
                  <c:v>270000</c:v>
                </c:pt>
                <c:pt idx="35383">
                  <c:v>76500</c:v>
                </c:pt>
                <c:pt idx="35384">
                  <c:v>202500</c:v>
                </c:pt>
                <c:pt idx="35385">
                  <c:v>36450</c:v>
                </c:pt>
                <c:pt idx="35386">
                  <c:v>202500</c:v>
                </c:pt>
                <c:pt idx="35387">
                  <c:v>180000</c:v>
                </c:pt>
                <c:pt idx="35388">
                  <c:v>112500</c:v>
                </c:pt>
                <c:pt idx="35389">
                  <c:v>315000</c:v>
                </c:pt>
                <c:pt idx="35390">
                  <c:v>315000</c:v>
                </c:pt>
                <c:pt idx="35391">
                  <c:v>315000</c:v>
                </c:pt>
                <c:pt idx="35392">
                  <c:v>202500</c:v>
                </c:pt>
                <c:pt idx="35393">
                  <c:v>202500</c:v>
                </c:pt>
                <c:pt idx="35394">
                  <c:v>105840</c:v>
                </c:pt>
                <c:pt idx="35395">
                  <c:v>135000</c:v>
                </c:pt>
                <c:pt idx="35396">
                  <c:v>135000</c:v>
                </c:pt>
                <c:pt idx="35397">
                  <c:v>202500</c:v>
                </c:pt>
                <c:pt idx="35398">
                  <c:v>126000</c:v>
                </c:pt>
                <c:pt idx="35399">
                  <c:v>247500</c:v>
                </c:pt>
                <c:pt idx="35400">
                  <c:v>180000</c:v>
                </c:pt>
                <c:pt idx="35401">
                  <c:v>81000</c:v>
                </c:pt>
                <c:pt idx="35402">
                  <c:v>135000</c:v>
                </c:pt>
                <c:pt idx="35403">
                  <c:v>157500</c:v>
                </c:pt>
                <c:pt idx="35404">
                  <c:v>117000</c:v>
                </c:pt>
                <c:pt idx="35405">
                  <c:v>135000</c:v>
                </c:pt>
                <c:pt idx="35406">
                  <c:v>157500</c:v>
                </c:pt>
                <c:pt idx="35407">
                  <c:v>67500</c:v>
                </c:pt>
                <c:pt idx="35408">
                  <c:v>112500</c:v>
                </c:pt>
                <c:pt idx="35409">
                  <c:v>135000</c:v>
                </c:pt>
                <c:pt idx="35410">
                  <c:v>157500</c:v>
                </c:pt>
                <c:pt idx="35411">
                  <c:v>112500</c:v>
                </c:pt>
                <c:pt idx="35412">
                  <c:v>180000</c:v>
                </c:pt>
                <c:pt idx="35413">
                  <c:v>135000</c:v>
                </c:pt>
                <c:pt idx="35414">
                  <c:v>247500</c:v>
                </c:pt>
                <c:pt idx="35415">
                  <c:v>85500</c:v>
                </c:pt>
                <c:pt idx="35416">
                  <c:v>157500</c:v>
                </c:pt>
                <c:pt idx="35417">
                  <c:v>180000</c:v>
                </c:pt>
                <c:pt idx="35418">
                  <c:v>135000</c:v>
                </c:pt>
                <c:pt idx="35419">
                  <c:v>135000</c:v>
                </c:pt>
                <c:pt idx="35420">
                  <c:v>180000</c:v>
                </c:pt>
                <c:pt idx="35421">
                  <c:v>202500</c:v>
                </c:pt>
                <c:pt idx="35422">
                  <c:v>135000</c:v>
                </c:pt>
                <c:pt idx="35423">
                  <c:v>49500</c:v>
                </c:pt>
                <c:pt idx="35424">
                  <c:v>180000</c:v>
                </c:pt>
                <c:pt idx="35425">
                  <c:v>292500</c:v>
                </c:pt>
                <c:pt idx="35426">
                  <c:v>85500</c:v>
                </c:pt>
                <c:pt idx="35427">
                  <c:v>121500</c:v>
                </c:pt>
                <c:pt idx="35428">
                  <c:v>225000</c:v>
                </c:pt>
                <c:pt idx="35429">
                  <c:v>112500</c:v>
                </c:pt>
                <c:pt idx="35430">
                  <c:v>157500</c:v>
                </c:pt>
                <c:pt idx="35431">
                  <c:v>90000</c:v>
                </c:pt>
                <c:pt idx="35432">
                  <c:v>157500</c:v>
                </c:pt>
                <c:pt idx="35433">
                  <c:v>135000</c:v>
                </c:pt>
                <c:pt idx="35434">
                  <c:v>144000</c:v>
                </c:pt>
                <c:pt idx="35435">
                  <c:v>202500</c:v>
                </c:pt>
                <c:pt idx="35436">
                  <c:v>112500</c:v>
                </c:pt>
                <c:pt idx="35437">
                  <c:v>112500</c:v>
                </c:pt>
                <c:pt idx="35438">
                  <c:v>360000</c:v>
                </c:pt>
                <c:pt idx="35439">
                  <c:v>180000</c:v>
                </c:pt>
                <c:pt idx="35440">
                  <c:v>112500</c:v>
                </c:pt>
                <c:pt idx="35441">
                  <c:v>211500</c:v>
                </c:pt>
                <c:pt idx="35442">
                  <c:v>67500</c:v>
                </c:pt>
                <c:pt idx="35443">
                  <c:v>45450</c:v>
                </c:pt>
                <c:pt idx="35444">
                  <c:v>180000</c:v>
                </c:pt>
                <c:pt idx="35445">
                  <c:v>67500</c:v>
                </c:pt>
                <c:pt idx="35446">
                  <c:v>85500</c:v>
                </c:pt>
                <c:pt idx="35447">
                  <c:v>135000</c:v>
                </c:pt>
                <c:pt idx="35448">
                  <c:v>67500</c:v>
                </c:pt>
                <c:pt idx="35449">
                  <c:v>247500</c:v>
                </c:pt>
                <c:pt idx="35450">
                  <c:v>90000</c:v>
                </c:pt>
                <c:pt idx="35451">
                  <c:v>108000</c:v>
                </c:pt>
                <c:pt idx="35452">
                  <c:v>202500</c:v>
                </c:pt>
                <c:pt idx="35453">
                  <c:v>90000</c:v>
                </c:pt>
                <c:pt idx="35454">
                  <c:v>90000</c:v>
                </c:pt>
                <c:pt idx="35455">
                  <c:v>67500</c:v>
                </c:pt>
                <c:pt idx="35456">
                  <c:v>112500</c:v>
                </c:pt>
                <c:pt idx="35457">
                  <c:v>157500</c:v>
                </c:pt>
                <c:pt idx="35458">
                  <c:v>180000</c:v>
                </c:pt>
                <c:pt idx="35459">
                  <c:v>81000</c:v>
                </c:pt>
                <c:pt idx="35460">
                  <c:v>126000</c:v>
                </c:pt>
                <c:pt idx="35461">
                  <c:v>180000</c:v>
                </c:pt>
                <c:pt idx="35462">
                  <c:v>157500</c:v>
                </c:pt>
                <c:pt idx="35463">
                  <c:v>72000</c:v>
                </c:pt>
                <c:pt idx="35464">
                  <c:v>112500</c:v>
                </c:pt>
                <c:pt idx="35465">
                  <c:v>72000</c:v>
                </c:pt>
                <c:pt idx="35466">
                  <c:v>180000</c:v>
                </c:pt>
                <c:pt idx="35467">
                  <c:v>157500</c:v>
                </c:pt>
                <c:pt idx="35468">
                  <c:v>180000</c:v>
                </c:pt>
                <c:pt idx="35469">
                  <c:v>126000</c:v>
                </c:pt>
                <c:pt idx="35470">
                  <c:v>202500</c:v>
                </c:pt>
                <c:pt idx="35471">
                  <c:v>193500</c:v>
                </c:pt>
                <c:pt idx="35472">
                  <c:v>185985</c:v>
                </c:pt>
                <c:pt idx="35473">
                  <c:v>202500</c:v>
                </c:pt>
                <c:pt idx="35474">
                  <c:v>112500</c:v>
                </c:pt>
                <c:pt idx="35475">
                  <c:v>337500</c:v>
                </c:pt>
                <c:pt idx="35476">
                  <c:v>157500</c:v>
                </c:pt>
                <c:pt idx="35477">
                  <c:v>202500</c:v>
                </c:pt>
                <c:pt idx="35478">
                  <c:v>67500</c:v>
                </c:pt>
                <c:pt idx="35479">
                  <c:v>121500</c:v>
                </c:pt>
                <c:pt idx="35480">
                  <c:v>450000</c:v>
                </c:pt>
                <c:pt idx="35481">
                  <c:v>270000</c:v>
                </c:pt>
                <c:pt idx="35482">
                  <c:v>202500</c:v>
                </c:pt>
                <c:pt idx="35483">
                  <c:v>135000</c:v>
                </c:pt>
                <c:pt idx="35484">
                  <c:v>90000</c:v>
                </c:pt>
                <c:pt idx="35485">
                  <c:v>360000</c:v>
                </c:pt>
                <c:pt idx="35486">
                  <c:v>180000</c:v>
                </c:pt>
                <c:pt idx="35487">
                  <c:v>117000</c:v>
                </c:pt>
                <c:pt idx="35488">
                  <c:v>157500</c:v>
                </c:pt>
                <c:pt idx="35489">
                  <c:v>157500</c:v>
                </c:pt>
                <c:pt idx="35490">
                  <c:v>193500</c:v>
                </c:pt>
                <c:pt idx="35491">
                  <c:v>202500</c:v>
                </c:pt>
                <c:pt idx="35492">
                  <c:v>225000</c:v>
                </c:pt>
                <c:pt idx="35493">
                  <c:v>180000</c:v>
                </c:pt>
                <c:pt idx="35494">
                  <c:v>67500</c:v>
                </c:pt>
                <c:pt idx="35495">
                  <c:v>225000</c:v>
                </c:pt>
                <c:pt idx="35496">
                  <c:v>128340</c:v>
                </c:pt>
                <c:pt idx="35497">
                  <c:v>810000</c:v>
                </c:pt>
                <c:pt idx="35498">
                  <c:v>112500</c:v>
                </c:pt>
                <c:pt idx="35499">
                  <c:v>72000</c:v>
                </c:pt>
                <c:pt idx="35500">
                  <c:v>270000</c:v>
                </c:pt>
                <c:pt idx="35501">
                  <c:v>45000</c:v>
                </c:pt>
                <c:pt idx="35502">
                  <c:v>225000</c:v>
                </c:pt>
                <c:pt idx="35503">
                  <c:v>108000</c:v>
                </c:pt>
                <c:pt idx="35504">
                  <c:v>90000</c:v>
                </c:pt>
                <c:pt idx="35505">
                  <c:v>180000</c:v>
                </c:pt>
                <c:pt idx="35506">
                  <c:v>211500</c:v>
                </c:pt>
                <c:pt idx="35507">
                  <c:v>81000</c:v>
                </c:pt>
                <c:pt idx="35508">
                  <c:v>180000</c:v>
                </c:pt>
                <c:pt idx="35509">
                  <c:v>112500</c:v>
                </c:pt>
                <c:pt idx="35510">
                  <c:v>157500</c:v>
                </c:pt>
                <c:pt idx="35511">
                  <c:v>65250</c:v>
                </c:pt>
                <c:pt idx="35512">
                  <c:v>225000</c:v>
                </c:pt>
                <c:pt idx="35513">
                  <c:v>67500</c:v>
                </c:pt>
                <c:pt idx="35514">
                  <c:v>135000</c:v>
                </c:pt>
                <c:pt idx="35515">
                  <c:v>112500</c:v>
                </c:pt>
                <c:pt idx="35516">
                  <c:v>99000</c:v>
                </c:pt>
                <c:pt idx="35517">
                  <c:v>225000</c:v>
                </c:pt>
                <c:pt idx="35518">
                  <c:v>180000</c:v>
                </c:pt>
                <c:pt idx="35519">
                  <c:v>67500</c:v>
                </c:pt>
                <c:pt idx="35520">
                  <c:v>157500</c:v>
                </c:pt>
                <c:pt idx="35521">
                  <c:v>112500</c:v>
                </c:pt>
                <c:pt idx="35522">
                  <c:v>180000</c:v>
                </c:pt>
                <c:pt idx="35523">
                  <c:v>135000</c:v>
                </c:pt>
                <c:pt idx="35524">
                  <c:v>180000</c:v>
                </c:pt>
                <c:pt idx="35525">
                  <c:v>225000</c:v>
                </c:pt>
                <c:pt idx="35526">
                  <c:v>270000</c:v>
                </c:pt>
                <c:pt idx="35527">
                  <c:v>103500</c:v>
                </c:pt>
                <c:pt idx="35528">
                  <c:v>112500</c:v>
                </c:pt>
                <c:pt idx="35529">
                  <c:v>157500</c:v>
                </c:pt>
                <c:pt idx="35530">
                  <c:v>135000</c:v>
                </c:pt>
                <c:pt idx="35531">
                  <c:v>171000</c:v>
                </c:pt>
                <c:pt idx="35532">
                  <c:v>315000</c:v>
                </c:pt>
                <c:pt idx="35533">
                  <c:v>180000</c:v>
                </c:pt>
                <c:pt idx="35534">
                  <c:v>135000</c:v>
                </c:pt>
                <c:pt idx="35535">
                  <c:v>202500</c:v>
                </c:pt>
                <c:pt idx="35536">
                  <c:v>180000</c:v>
                </c:pt>
                <c:pt idx="35537">
                  <c:v>225000</c:v>
                </c:pt>
                <c:pt idx="35538">
                  <c:v>135000</c:v>
                </c:pt>
                <c:pt idx="35539">
                  <c:v>112500</c:v>
                </c:pt>
                <c:pt idx="35540">
                  <c:v>90000</c:v>
                </c:pt>
                <c:pt idx="35541">
                  <c:v>90000</c:v>
                </c:pt>
                <c:pt idx="35542">
                  <c:v>324000</c:v>
                </c:pt>
                <c:pt idx="35543">
                  <c:v>247500</c:v>
                </c:pt>
                <c:pt idx="35544">
                  <c:v>225000</c:v>
                </c:pt>
                <c:pt idx="35545">
                  <c:v>63000</c:v>
                </c:pt>
                <c:pt idx="35546">
                  <c:v>247500</c:v>
                </c:pt>
                <c:pt idx="35547">
                  <c:v>108000</c:v>
                </c:pt>
                <c:pt idx="35548">
                  <c:v>157500</c:v>
                </c:pt>
                <c:pt idx="35549">
                  <c:v>202500</c:v>
                </c:pt>
                <c:pt idx="35550">
                  <c:v>112500</c:v>
                </c:pt>
                <c:pt idx="35551">
                  <c:v>247500</c:v>
                </c:pt>
                <c:pt idx="35552">
                  <c:v>180000</c:v>
                </c:pt>
                <c:pt idx="35553">
                  <c:v>270000</c:v>
                </c:pt>
                <c:pt idx="35554">
                  <c:v>103500</c:v>
                </c:pt>
                <c:pt idx="35555">
                  <c:v>328500</c:v>
                </c:pt>
                <c:pt idx="35556">
                  <c:v>144000</c:v>
                </c:pt>
                <c:pt idx="35557">
                  <c:v>112500</c:v>
                </c:pt>
                <c:pt idx="35558">
                  <c:v>180000</c:v>
                </c:pt>
                <c:pt idx="35559">
                  <c:v>180000</c:v>
                </c:pt>
                <c:pt idx="35560">
                  <c:v>121500</c:v>
                </c:pt>
                <c:pt idx="35561">
                  <c:v>112500</c:v>
                </c:pt>
                <c:pt idx="35562">
                  <c:v>270000</c:v>
                </c:pt>
                <c:pt idx="35563">
                  <c:v>81000</c:v>
                </c:pt>
                <c:pt idx="35564">
                  <c:v>189000</c:v>
                </c:pt>
                <c:pt idx="35565">
                  <c:v>270000</c:v>
                </c:pt>
                <c:pt idx="35566">
                  <c:v>90000</c:v>
                </c:pt>
                <c:pt idx="35567">
                  <c:v>90000</c:v>
                </c:pt>
                <c:pt idx="35568">
                  <c:v>144000</c:v>
                </c:pt>
                <c:pt idx="35569">
                  <c:v>82350</c:v>
                </c:pt>
                <c:pt idx="35570">
                  <c:v>31531.5</c:v>
                </c:pt>
                <c:pt idx="35571">
                  <c:v>130500</c:v>
                </c:pt>
                <c:pt idx="35572">
                  <c:v>153000</c:v>
                </c:pt>
                <c:pt idx="35573">
                  <c:v>112500</c:v>
                </c:pt>
                <c:pt idx="35574">
                  <c:v>90000</c:v>
                </c:pt>
                <c:pt idx="35575">
                  <c:v>90000</c:v>
                </c:pt>
                <c:pt idx="35576">
                  <c:v>180000</c:v>
                </c:pt>
                <c:pt idx="35577">
                  <c:v>225000</c:v>
                </c:pt>
                <c:pt idx="35578">
                  <c:v>225000</c:v>
                </c:pt>
                <c:pt idx="35579">
                  <c:v>225000</c:v>
                </c:pt>
                <c:pt idx="35580">
                  <c:v>225000</c:v>
                </c:pt>
                <c:pt idx="35581">
                  <c:v>225000</c:v>
                </c:pt>
                <c:pt idx="35582">
                  <c:v>112500</c:v>
                </c:pt>
                <c:pt idx="35583">
                  <c:v>157500</c:v>
                </c:pt>
                <c:pt idx="35584">
                  <c:v>90000</c:v>
                </c:pt>
                <c:pt idx="35585">
                  <c:v>112500</c:v>
                </c:pt>
                <c:pt idx="35586">
                  <c:v>112500</c:v>
                </c:pt>
                <c:pt idx="35587">
                  <c:v>162000</c:v>
                </c:pt>
                <c:pt idx="35588">
                  <c:v>112500</c:v>
                </c:pt>
                <c:pt idx="35589">
                  <c:v>112500</c:v>
                </c:pt>
                <c:pt idx="35590">
                  <c:v>76500</c:v>
                </c:pt>
                <c:pt idx="35591">
                  <c:v>292500</c:v>
                </c:pt>
                <c:pt idx="35592">
                  <c:v>112500</c:v>
                </c:pt>
                <c:pt idx="35593">
                  <c:v>76500</c:v>
                </c:pt>
                <c:pt idx="35594">
                  <c:v>180000</c:v>
                </c:pt>
                <c:pt idx="35595">
                  <c:v>225000</c:v>
                </c:pt>
                <c:pt idx="35596">
                  <c:v>360000</c:v>
                </c:pt>
                <c:pt idx="35597">
                  <c:v>72000</c:v>
                </c:pt>
                <c:pt idx="35598">
                  <c:v>270000</c:v>
                </c:pt>
                <c:pt idx="35599">
                  <c:v>112500</c:v>
                </c:pt>
                <c:pt idx="35600">
                  <c:v>112500</c:v>
                </c:pt>
                <c:pt idx="35601">
                  <c:v>135000</c:v>
                </c:pt>
                <c:pt idx="35602">
                  <c:v>157500</c:v>
                </c:pt>
                <c:pt idx="35603">
                  <c:v>90000</c:v>
                </c:pt>
                <c:pt idx="35604">
                  <c:v>112500</c:v>
                </c:pt>
                <c:pt idx="35605">
                  <c:v>270000</c:v>
                </c:pt>
                <c:pt idx="35606">
                  <c:v>202500</c:v>
                </c:pt>
                <c:pt idx="35607">
                  <c:v>67500</c:v>
                </c:pt>
                <c:pt idx="35608">
                  <c:v>157500</c:v>
                </c:pt>
                <c:pt idx="35609">
                  <c:v>135000</c:v>
                </c:pt>
                <c:pt idx="35610">
                  <c:v>90000</c:v>
                </c:pt>
                <c:pt idx="35611">
                  <c:v>292500</c:v>
                </c:pt>
                <c:pt idx="35612">
                  <c:v>180000</c:v>
                </c:pt>
                <c:pt idx="35613">
                  <c:v>189000</c:v>
                </c:pt>
                <c:pt idx="35614">
                  <c:v>135000</c:v>
                </c:pt>
                <c:pt idx="35615">
                  <c:v>94500</c:v>
                </c:pt>
                <c:pt idx="35616">
                  <c:v>225000</c:v>
                </c:pt>
                <c:pt idx="35617">
                  <c:v>135000</c:v>
                </c:pt>
                <c:pt idx="35618">
                  <c:v>135000</c:v>
                </c:pt>
                <c:pt idx="35619">
                  <c:v>270000</c:v>
                </c:pt>
                <c:pt idx="35620">
                  <c:v>315000</c:v>
                </c:pt>
                <c:pt idx="35621">
                  <c:v>270000</c:v>
                </c:pt>
                <c:pt idx="35622">
                  <c:v>198000</c:v>
                </c:pt>
                <c:pt idx="35623">
                  <c:v>103500</c:v>
                </c:pt>
                <c:pt idx="35624">
                  <c:v>157500</c:v>
                </c:pt>
                <c:pt idx="35625">
                  <c:v>74250</c:v>
                </c:pt>
                <c:pt idx="35626">
                  <c:v>67500</c:v>
                </c:pt>
                <c:pt idx="35627">
                  <c:v>166500</c:v>
                </c:pt>
                <c:pt idx="35628">
                  <c:v>206550</c:v>
                </c:pt>
                <c:pt idx="35629">
                  <c:v>112500</c:v>
                </c:pt>
                <c:pt idx="35630">
                  <c:v>270000</c:v>
                </c:pt>
                <c:pt idx="35631">
                  <c:v>112500</c:v>
                </c:pt>
                <c:pt idx="35632">
                  <c:v>225000</c:v>
                </c:pt>
                <c:pt idx="35633">
                  <c:v>135000</c:v>
                </c:pt>
                <c:pt idx="35634">
                  <c:v>135000</c:v>
                </c:pt>
                <c:pt idx="35635">
                  <c:v>135000</c:v>
                </c:pt>
                <c:pt idx="35636">
                  <c:v>202500</c:v>
                </c:pt>
                <c:pt idx="35637">
                  <c:v>180000</c:v>
                </c:pt>
                <c:pt idx="35638">
                  <c:v>180000</c:v>
                </c:pt>
                <c:pt idx="35639">
                  <c:v>157500</c:v>
                </c:pt>
                <c:pt idx="35640">
                  <c:v>157500</c:v>
                </c:pt>
                <c:pt idx="35641">
                  <c:v>225000</c:v>
                </c:pt>
                <c:pt idx="35642">
                  <c:v>157500</c:v>
                </c:pt>
                <c:pt idx="35643">
                  <c:v>225000</c:v>
                </c:pt>
                <c:pt idx="35644">
                  <c:v>103149</c:v>
                </c:pt>
                <c:pt idx="35645">
                  <c:v>292500</c:v>
                </c:pt>
                <c:pt idx="35646">
                  <c:v>180000</c:v>
                </c:pt>
                <c:pt idx="35647">
                  <c:v>126000</c:v>
                </c:pt>
                <c:pt idx="35648">
                  <c:v>270000</c:v>
                </c:pt>
                <c:pt idx="35649">
                  <c:v>112500</c:v>
                </c:pt>
                <c:pt idx="35650">
                  <c:v>40500</c:v>
                </c:pt>
                <c:pt idx="35651">
                  <c:v>540000</c:v>
                </c:pt>
                <c:pt idx="35652">
                  <c:v>112500</c:v>
                </c:pt>
                <c:pt idx="35653">
                  <c:v>112500</c:v>
                </c:pt>
                <c:pt idx="35654">
                  <c:v>900000</c:v>
                </c:pt>
                <c:pt idx="35655">
                  <c:v>81000</c:v>
                </c:pt>
                <c:pt idx="35656">
                  <c:v>225000</c:v>
                </c:pt>
                <c:pt idx="35657">
                  <c:v>121500</c:v>
                </c:pt>
                <c:pt idx="35658">
                  <c:v>135000</c:v>
                </c:pt>
                <c:pt idx="35659">
                  <c:v>218250</c:v>
                </c:pt>
                <c:pt idx="35660">
                  <c:v>135000</c:v>
                </c:pt>
                <c:pt idx="35661">
                  <c:v>90000</c:v>
                </c:pt>
                <c:pt idx="35662">
                  <c:v>360000</c:v>
                </c:pt>
                <c:pt idx="35663">
                  <c:v>112500</c:v>
                </c:pt>
                <c:pt idx="35664">
                  <c:v>126000</c:v>
                </c:pt>
                <c:pt idx="35665">
                  <c:v>202500</c:v>
                </c:pt>
                <c:pt idx="35666">
                  <c:v>225000</c:v>
                </c:pt>
                <c:pt idx="35667">
                  <c:v>135000</c:v>
                </c:pt>
                <c:pt idx="35668">
                  <c:v>81000</c:v>
                </c:pt>
                <c:pt idx="35669">
                  <c:v>180000</c:v>
                </c:pt>
                <c:pt idx="35670">
                  <c:v>132750</c:v>
                </c:pt>
                <c:pt idx="35671">
                  <c:v>94500</c:v>
                </c:pt>
                <c:pt idx="35672">
                  <c:v>157500</c:v>
                </c:pt>
                <c:pt idx="35673">
                  <c:v>126000</c:v>
                </c:pt>
                <c:pt idx="35674">
                  <c:v>337500</c:v>
                </c:pt>
                <c:pt idx="35675">
                  <c:v>90000</c:v>
                </c:pt>
                <c:pt idx="35676">
                  <c:v>117000</c:v>
                </c:pt>
                <c:pt idx="35677">
                  <c:v>270000</c:v>
                </c:pt>
                <c:pt idx="35678">
                  <c:v>135000</c:v>
                </c:pt>
                <c:pt idx="35679">
                  <c:v>315000</c:v>
                </c:pt>
                <c:pt idx="35680">
                  <c:v>135000</c:v>
                </c:pt>
                <c:pt idx="35681">
                  <c:v>202500</c:v>
                </c:pt>
                <c:pt idx="35682">
                  <c:v>99000</c:v>
                </c:pt>
                <c:pt idx="35683">
                  <c:v>126000</c:v>
                </c:pt>
                <c:pt idx="35684">
                  <c:v>112500</c:v>
                </c:pt>
                <c:pt idx="35685">
                  <c:v>112500</c:v>
                </c:pt>
                <c:pt idx="35686">
                  <c:v>157500</c:v>
                </c:pt>
                <c:pt idx="35687">
                  <c:v>99000</c:v>
                </c:pt>
                <c:pt idx="35688">
                  <c:v>52515</c:v>
                </c:pt>
                <c:pt idx="35689">
                  <c:v>45000</c:v>
                </c:pt>
                <c:pt idx="35690">
                  <c:v>135000</c:v>
                </c:pt>
                <c:pt idx="35691">
                  <c:v>292500</c:v>
                </c:pt>
                <c:pt idx="35692">
                  <c:v>175500</c:v>
                </c:pt>
                <c:pt idx="35693">
                  <c:v>135000</c:v>
                </c:pt>
                <c:pt idx="35694">
                  <c:v>157500</c:v>
                </c:pt>
                <c:pt idx="35695">
                  <c:v>324000</c:v>
                </c:pt>
                <c:pt idx="35696">
                  <c:v>225000</c:v>
                </c:pt>
                <c:pt idx="35697">
                  <c:v>135000</c:v>
                </c:pt>
                <c:pt idx="35698">
                  <c:v>94500</c:v>
                </c:pt>
                <c:pt idx="35699">
                  <c:v>202500</c:v>
                </c:pt>
                <c:pt idx="35700">
                  <c:v>126000</c:v>
                </c:pt>
                <c:pt idx="35701">
                  <c:v>135000</c:v>
                </c:pt>
                <c:pt idx="35702">
                  <c:v>225000</c:v>
                </c:pt>
                <c:pt idx="35703">
                  <c:v>180000</c:v>
                </c:pt>
                <c:pt idx="35704">
                  <c:v>112500</c:v>
                </c:pt>
                <c:pt idx="35705">
                  <c:v>76500</c:v>
                </c:pt>
                <c:pt idx="35706">
                  <c:v>202500</c:v>
                </c:pt>
                <c:pt idx="35707">
                  <c:v>171000</c:v>
                </c:pt>
                <c:pt idx="35708">
                  <c:v>90000</c:v>
                </c:pt>
                <c:pt idx="35709">
                  <c:v>135000</c:v>
                </c:pt>
                <c:pt idx="35710">
                  <c:v>90000</c:v>
                </c:pt>
                <c:pt idx="35711">
                  <c:v>247500</c:v>
                </c:pt>
                <c:pt idx="35712">
                  <c:v>225000</c:v>
                </c:pt>
                <c:pt idx="35713">
                  <c:v>216000</c:v>
                </c:pt>
                <c:pt idx="35714">
                  <c:v>135000</c:v>
                </c:pt>
                <c:pt idx="35715">
                  <c:v>180000</c:v>
                </c:pt>
                <c:pt idx="35716">
                  <c:v>675000</c:v>
                </c:pt>
                <c:pt idx="35717">
                  <c:v>103500</c:v>
                </c:pt>
                <c:pt idx="35718">
                  <c:v>247500</c:v>
                </c:pt>
                <c:pt idx="35719">
                  <c:v>225000</c:v>
                </c:pt>
                <c:pt idx="35720">
                  <c:v>315000</c:v>
                </c:pt>
                <c:pt idx="35721">
                  <c:v>270000</c:v>
                </c:pt>
                <c:pt idx="35722">
                  <c:v>135000</c:v>
                </c:pt>
                <c:pt idx="35723">
                  <c:v>76500</c:v>
                </c:pt>
                <c:pt idx="35724">
                  <c:v>76500</c:v>
                </c:pt>
                <c:pt idx="35725">
                  <c:v>90000</c:v>
                </c:pt>
                <c:pt idx="35726">
                  <c:v>180000</c:v>
                </c:pt>
                <c:pt idx="35727">
                  <c:v>225000</c:v>
                </c:pt>
                <c:pt idx="35728">
                  <c:v>135000</c:v>
                </c:pt>
                <c:pt idx="35729">
                  <c:v>67500</c:v>
                </c:pt>
                <c:pt idx="35730">
                  <c:v>112500</c:v>
                </c:pt>
                <c:pt idx="35731">
                  <c:v>112500</c:v>
                </c:pt>
                <c:pt idx="35732">
                  <c:v>180000</c:v>
                </c:pt>
                <c:pt idx="35733">
                  <c:v>67500</c:v>
                </c:pt>
                <c:pt idx="35734">
                  <c:v>126000</c:v>
                </c:pt>
                <c:pt idx="35735">
                  <c:v>202500</c:v>
                </c:pt>
                <c:pt idx="35736">
                  <c:v>90000</c:v>
                </c:pt>
                <c:pt idx="35737">
                  <c:v>103500</c:v>
                </c:pt>
                <c:pt idx="35738">
                  <c:v>225000</c:v>
                </c:pt>
                <c:pt idx="35739">
                  <c:v>81000</c:v>
                </c:pt>
                <c:pt idx="35740">
                  <c:v>112500</c:v>
                </c:pt>
                <c:pt idx="35741">
                  <c:v>135000</c:v>
                </c:pt>
                <c:pt idx="35742">
                  <c:v>157500</c:v>
                </c:pt>
                <c:pt idx="35743">
                  <c:v>180000</c:v>
                </c:pt>
                <c:pt idx="35744">
                  <c:v>90000</c:v>
                </c:pt>
                <c:pt idx="35745">
                  <c:v>85500</c:v>
                </c:pt>
                <c:pt idx="35746">
                  <c:v>315000</c:v>
                </c:pt>
                <c:pt idx="35747">
                  <c:v>135000</c:v>
                </c:pt>
                <c:pt idx="35748">
                  <c:v>67500</c:v>
                </c:pt>
                <c:pt idx="35749">
                  <c:v>157500</c:v>
                </c:pt>
                <c:pt idx="35750">
                  <c:v>225000</c:v>
                </c:pt>
                <c:pt idx="35751">
                  <c:v>180000</c:v>
                </c:pt>
                <c:pt idx="35752">
                  <c:v>225000</c:v>
                </c:pt>
                <c:pt idx="35753">
                  <c:v>135000</c:v>
                </c:pt>
                <c:pt idx="35754">
                  <c:v>270000</c:v>
                </c:pt>
                <c:pt idx="35755">
                  <c:v>67500</c:v>
                </c:pt>
                <c:pt idx="35756">
                  <c:v>112500</c:v>
                </c:pt>
                <c:pt idx="35757">
                  <c:v>90000</c:v>
                </c:pt>
                <c:pt idx="35758">
                  <c:v>234000</c:v>
                </c:pt>
                <c:pt idx="35759">
                  <c:v>180000</c:v>
                </c:pt>
                <c:pt idx="35760">
                  <c:v>225000</c:v>
                </c:pt>
                <c:pt idx="35761">
                  <c:v>225000</c:v>
                </c:pt>
                <c:pt idx="35762">
                  <c:v>405000</c:v>
                </c:pt>
                <c:pt idx="35763">
                  <c:v>72000</c:v>
                </c:pt>
                <c:pt idx="35764">
                  <c:v>81000</c:v>
                </c:pt>
                <c:pt idx="35765">
                  <c:v>112500</c:v>
                </c:pt>
                <c:pt idx="35766">
                  <c:v>112500</c:v>
                </c:pt>
                <c:pt idx="35767">
                  <c:v>202500</c:v>
                </c:pt>
                <c:pt idx="35768">
                  <c:v>360000</c:v>
                </c:pt>
                <c:pt idx="35769">
                  <c:v>360000</c:v>
                </c:pt>
                <c:pt idx="35770">
                  <c:v>315000</c:v>
                </c:pt>
                <c:pt idx="35771">
                  <c:v>225000</c:v>
                </c:pt>
                <c:pt idx="35772">
                  <c:v>135000</c:v>
                </c:pt>
                <c:pt idx="35773">
                  <c:v>135000</c:v>
                </c:pt>
                <c:pt idx="35774">
                  <c:v>270000</c:v>
                </c:pt>
                <c:pt idx="35775">
                  <c:v>157500</c:v>
                </c:pt>
                <c:pt idx="35776">
                  <c:v>157500</c:v>
                </c:pt>
                <c:pt idx="35777">
                  <c:v>274500</c:v>
                </c:pt>
                <c:pt idx="35778">
                  <c:v>157500</c:v>
                </c:pt>
                <c:pt idx="35779">
                  <c:v>180000</c:v>
                </c:pt>
                <c:pt idx="35780">
                  <c:v>119250</c:v>
                </c:pt>
                <c:pt idx="35781">
                  <c:v>135000</c:v>
                </c:pt>
                <c:pt idx="35782">
                  <c:v>180000</c:v>
                </c:pt>
                <c:pt idx="35783">
                  <c:v>90000</c:v>
                </c:pt>
                <c:pt idx="35784">
                  <c:v>202500</c:v>
                </c:pt>
                <c:pt idx="35785">
                  <c:v>54000</c:v>
                </c:pt>
                <c:pt idx="35786">
                  <c:v>126000</c:v>
                </c:pt>
                <c:pt idx="35787">
                  <c:v>180000</c:v>
                </c:pt>
                <c:pt idx="35788">
                  <c:v>225000</c:v>
                </c:pt>
                <c:pt idx="35789">
                  <c:v>270000</c:v>
                </c:pt>
                <c:pt idx="35790">
                  <c:v>162000</c:v>
                </c:pt>
                <c:pt idx="35791">
                  <c:v>225000</c:v>
                </c:pt>
                <c:pt idx="35792">
                  <c:v>81000</c:v>
                </c:pt>
                <c:pt idx="35793">
                  <c:v>225000</c:v>
                </c:pt>
                <c:pt idx="35794">
                  <c:v>148500</c:v>
                </c:pt>
                <c:pt idx="35795">
                  <c:v>292500</c:v>
                </c:pt>
                <c:pt idx="35796">
                  <c:v>202500</c:v>
                </c:pt>
                <c:pt idx="35797">
                  <c:v>135000</c:v>
                </c:pt>
                <c:pt idx="35798">
                  <c:v>135000</c:v>
                </c:pt>
                <c:pt idx="35799">
                  <c:v>67500</c:v>
                </c:pt>
                <c:pt idx="35800">
                  <c:v>180000</c:v>
                </c:pt>
                <c:pt idx="35801">
                  <c:v>157500</c:v>
                </c:pt>
                <c:pt idx="35802">
                  <c:v>36000</c:v>
                </c:pt>
                <c:pt idx="35803">
                  <c:v>135000</c:v>
                </c:pt>
                <c:pt idx="35804">
                  <c:v>247500</c:v>
                </c:pt>
                <c:pt idx="35805">
                  <c:v>153000</c:v>
                </c:pt>
                <c:pt idx="35806">
                  <c:v>157500</c:v>
                </c:pt>
                <c:pt idx="35807">
                  <c:v>45000</c:v>
                </c:pt>
                <c:pt idx="35808">
                  <c:v>180000</c:v>
                </c:pt>
                <c:pt idx="35809">
                  <c:v>180000</c:v>
                </c:pt>
                <c:pt idx="35810">
                  <c:v>151650</c:v>
                </c:pt>
                <c:pt idx="35811">
                  <c:v>180000</c:v>
                </c:pt>
                <c:pt idx="35812">
                  <c:v>216000</c:v>
                </c:pt>
                <c:pt idx="35813">
                  <c:v>85500</c:v>
                </c:pt>
                <c:pt idx="35814">
                  <c:v>171000</c:v>
                </c:pt>
                <c:pt idx="35815">
                  <c:v>112500</c:v>
                </c:pt>
                <c:pt idx="35816">
                  <c:v>90000</c:v>
                </c:pt>
                <c:pt idx="35817">
                  <c:v>135000</c:v>
                </c:pt>
                <c:pt idx="35818">
                  <c:v>315000</c:v>
                </c:pt>
                <c:pt idx="35819">
                  <c:v>67500</c:v>
                </c:pt>
                <c:pt idx="35820">
                  <c:v>225000</c:v>
                </c:pt>
                <c:pt idx="35821">
                  <c:v>180000</c:v>
                </c:pt>
                <c:pt idx="35822">
                  <c:v>157500</c:v>
                </c:pt>
                <c:pt idx="35823">
                  <c:v>157500</c:v>
                </c:pt>
                <c:pt idx="35824">
                  <c:v>112500</c:v>
                </c:pt>
                <c:pt idx="35825">
                  <c:v>67500</c:v>
                </c:pt>
                <c:pt idx="35826">
                  <c:v>81000</c:v>
                </c:pt>
                <c:pt idx="35827">
                  <c:v>108000</c:v>
                </c:pt>
                <c:pt idx="35828">
                  <c:v>156600</c:v>
                </c:pt>
                <c:pt idx="35829">
                  <c:v>112500</c:v>
                </c:pt>
                <c:pt idx="35830">
                  <c:v>135000</c:v>
                </c:pt>
                <c:pt idx="35831">
                  <c:v>85500</c:v>
                </c:pt>
                <c:pt idx="35832">
                  <c:v>270000</c:v>
                </c:pt>
                <c:pt idx="35833">
                  <c:v>115200</c:v>
                </c:pt>
                <c:pt idx="35834">
                  <c:v>292500</c:v>
                </c:pt>
                <c:pt idx="35835">
                  <c:v>135000</c:v>
                </c:pt>
                <c:pt idx="35836">
                  <c:v>180000</c:v>
                </c:pt>
                <c:pt idx="35837">
                  <c:v>157500</c:v>
                </c:pt>
                <c:pt idx="35838">
                  <c:v>130500</c:v>
                </c:pt>
                <c:pt idx="35839">
                  <c:v>130500</c:v>
                </c:pt>
                <c:pt idx="35840">
                  <c:v>180000</c:v>
                </c:pt>
                <c:pt idx="35841">
                  <c:v>157500</c:v>
                </c:pt>
                <c:pt idx="35842">
                  <c:v>157500</c:v>
                </c:pt>
                <c:pt idx="35843">
                  <c:v>135000</c:v>
                </c:pt>
                <c:pt idx="35844">
                  <c:v>112500</c:v>
                </c:pt>
                <c:pt idx="35845">
                  <c:v>157500</c:v>
                </c:pt>
                <c:pt idx="35846">
                  <c:v>202500</c:v>
                </c:pt>
                <c:pt idx="35847">
                  <c:v>315000</c:v>
                </c:pt>
                <c:pt idx="35848">
                  <c:v>90000</c:v>
                </c:pt>
                <c:pt idx="35849">
                  <c:v>225000</c:v>
                </c:pt>
                <c:pt idx="35850">
                  <c:v>112500</c:v>
                </c:pt>
                <c:pt idx="35851">
                  <c:v>135000</c:v>
                </c:pt>
                <c:pt idx="35852">
                  <c:v>315000</c:v>
                </c:pt>
                <c:pt idx="35853">
                  <c:v>148500</c:v>
                </c:pt>
                <c:pt idx="35854">
                  <c:v>270000</c:v>
                </c:pt>
                <c:pt idx="35855">
                  <c:v>180000</c:v>
                </c:pt>
                <c:pt idx="35856">
                  <c:v>90000</c:v>
                </c:pt>
                <c:pt idx="35857">
                  <c:v>180000</c:v>
                </c:pt>
                <c:pt idx="35858">
                  <c:v>69750</c:v>
                </c:pt>
                <c:pt idx="35859">
                  <c:v>157500</c:v>
                </c:pt>
                <c:pt idx="35860">
                  <c:v>117000</c:v>
                </c:pt>
                <c:pt idx="35861">
                  <c:v>225000</c:v>
                </c:pt>
                <c:pt idx="35862">
                  <c:v>675000</c:v>
                </c:pt>
                <c:pt idx="35863">
                  <c:v>90000</c:v>
                </c:pt>
                <c:pt idx="35864">
                  <c:v>247500</c:v>
                </c:pt>
                <c:pt idx="35865">
                  <c:v>225000</c:v>
                </c:pt>
                <c:pt idx="35866">
                  <c:v>157500</c:v>
                </c:pt>
                <c:pt idx="35867">
                  <c:v>90000</c:v>
                </c:pt>
                <c:pt idx="35868">
                  <c:v>135000</c:v>
                </c:pt>
                <c:pt idx="35869">
                  <c:v>90000</c:v>
                </c:pt>
                <c:pt idx="35870">
                  <c:v>135000</c:v>
                </c:pt>
                <c:pt idx="35871">
                  <c:v>135000</c:v>
                </c:pt>
                <c:pt idx="35872">
                  <c:v>67500</c:v>
                </c:pt>
                <c:pt idx="35873">
                  <c:v>360000</c:v>
                </c:pt>
                <c:pt idx="35874">
                  <c:v>49500</c:v>
                </c:pt>
                <c:pt idx="35875">
                  <c:v>157500</c:v>
                </c:pt>
                <c:pt idx="35876">
                  <c:v>450000</c:v>
                </c:pt>
                <c:pt idx="35877">
                  <c:v>180000</c:v>
                </c:pt>
                <c:pt idx="35878">
                  <c:v>337500</c:v>
                </c:pt>
                <c:pt idx="35879">
                  <c:v>247500</c:v>
                </c:pt>
                <c:pt idx="35880">
                  <c:v>135000</c:v>
                </c:pt>
                <c:pt idx="35881">
                  <c:v>196434</c:v>
                </c:pt>
                <c:pt idx="35882">
                  <c:v>135000</c:v>
                </c:pt>
                <c:pt idx="35883">
                  <c:v>315000</c:v>
                </c:pt>
                <c:pt idx="35884">
                  <c:v>450000</c:v>
                </c:pt>
                <c:pt idx="35885">
                  <c:v>112500</c:v>
                </c:pt>
                <c:pt idx="35886">
                  <c:v>144000</c:v>
                </c:pt>
                <c:pt idx="35887">
                  <c:v>135000</c:v>
                </c:pt>
                <c:pt idx="35888">
                  <c:v>117000</c:v>
                </c:pt>
                <c:pt idx="35889">
                  <c:v>90000</c:v>
                </c:pt>
                <c:pt idx="35890">
                  <c:v>112500</c:v>
                </c:pt>
                <c:pt idx="35891">
                  <c:v>270000</c:v>
                </c:pt>
                <c:pt idx="35892">
                  <c:v>112500</c:v>
                </c:pt>
                <c:pt idx="35893">
                  <c:v>337500</c:v>
                </c:pt>
                <c:pt idx="35894">
                  <c:v>225000</c:v>
                </c:pt>
                <c:pt idx="35895">
                  <c:v>112500</c:v>
                </c:pt>
                <c:pt idx="35896">
                  <c:v>112500</c:v>
                </c:pt>
                <c:pt idx="35897">
                  <c:v>202500</c:v>
                </c:pt>
                <c:pt idx="35898">
                  <c:v>121500</c:v>
                </c:pt>
                <c:pt idx="35899">
                  <c:v>225000</c:v>
                </c:pt>
                <c:pt idx="35900">
                  <c:v>270000</c:v>
                </c:pt>
                <c:pt idx="35901">
                  <c:v>135000</c:v>
                </c:pt>
                <c:pt idx="35902">
                  <c:v>103500</c:v>
                </c:pt>
                <c:pt idx="35903">
                  <c:v>105750</c:v>
                </c:pt>
                <c:pt idx="35904">
                  <c:v>180000</c:v>
                </c:pt>
                <c:pt idx="35905">
                  <c:v>189000</c:v>
                </c:pt>
                <c:pt idx="35906">
                  <c:v>162000</c:v>
                </c:pt>
                <c:pt idx="35907">
                  <c:v>90000</c:v>
                </c:pt>
                <c:pt idx="35908">
                  <c:v>157500</c:v>
                </c:pt>
                <c:pt idx="35909">
                  <c:v>270000</c:v>
                </c:pt>
                <c:pt idx="35910">
                  <c:v>72000</c:v>
                </c:pt>
                <c:pt idx="35911">
                  <c:v>202500</c:v>
                </c:pt>
                <c:pt idx="35912">
                  <c:v>121500</c:v>
                </c:pt>
                <c:pt idx="35913">
                  <c:v>112500</c:v>
                </c:pt>
                <c:pt idx="35914">
                  <c:v>148500</c:v>
                </c:pt>
                <c:pt idx="35915">
                  <c:v>112500</c:v>
                </c:pt>
                <c:pt idx="35916">
                  <c:v>175500</c:v>
                </c:pt>
                <c:pt idx="35917">
                  <c:v>157500</c:v>
                </c:pt>
                <c:pt idx="35918">
                  <c:v>81000</c:v>
                </c:pt>
                <c:pt idx="35919">
                  <c:v>121500</c:v>
                </c:pt>
                <c:pt idx="35920">
                  <c:v>432000</c:v>
                </c:pt>
                <c:pt idx="35921">
                  <c:v>126000</c:v>
                </c:pt>
                <c:pt idx="35922">
                  <c:v>157500</c:v>
                </c:pt>
                <c:pt idx="35923">
                  <c:v>157500</c:v>
                </c:pt>
                <c:pt idx="35924">
                  <c:v>135000</c:v>
                </c:pt>
                <c:pt idx="35925">
                  <c:v>162000</c:v>
                </c:pt>
                <c:pt idx="35926">
                  <c:v>112500</c:v>
                </c:pt>
                <c:pt idx="35927">
                  <c:v>135000</c:v>
                </c:pt>
                <c:pt idx="35928">
                  <c:v>225000</c:v>
                </c:pt>
                <c:pt idx="35929">
                  <c:v>135000</c:v>
                </c:pt>
                <c:pt idx="35930">
                  <c:v>337500</c:v>
                </c:pt>
                <c:pt idx="35931">
                  <c:v>202500</c:v>
                </c:pt>
                <c:pt idx="35932">
                  <c:v>202500</c:v>
                </c:pt>
                <c:pt idx="35933">
                  <c:v>202500</c:v>
                </c:pt>
                <c:pt idx="35934">
                  <c:v>157500</c:v>
                </c:pt>
                <c:pt idx="35935">
                  <c:v>90000</c:v>
                </c:pt>
                <c:pt idx="35936">
                  <c:v>337500</c:v>
                </c:pt>
                <c:pt idx="35937">
                  <c:v>171000</c:v>
                </c:pt>
                <c:pt idx="35938">
                  <c:v>675000</c:v>
                </c:pt>
                <c:pt idx="35939">
                  <c:v>90000</c:v>
                </c:pt>
                <c:pt idx="35940">
                  <c:v>180000</c:v>
                </c:pt>
                <c:pt idx="35941">
                  <c:v>387000</c:v>
                </c:pt>
                <c:pt idx="35942">
                  <c:v>87007.5</c:v>
                </c:pt>
                <c:pt idx="35943">
                  <c:v>112500</c:v>
                </c:pt>
                <c:pt idx="35944">
                  <c:v>270000</c:v>
                </c:pt>
                <c:pt idx="35945">
                  <c:v>90000</c:v>
                </c:pt>
                <c:pt idx="35946">
                  <c:v>315000</c:v>
                </c:pt>
                <c:pt idx="35947">
                  <c:v>157500</c:v>
                </c:pt>
                <c:pt idx="35948">
                  <c:v>112500</c:v>
                </c:pt>
                <c:pt idx="35949">
                  <c:v>94500</c:v>
                </c:pt>
                <c:pt idx="35950">
                  <c:v>135000</c:v>
                </c:pt>
                <c:pt idx="35951">
                  <c:v>157500</c:v>
                </c:pt>
                <c:pt idx="35952">
                  <c:v>427500</c:v>
                </c:pt>
                <c:pt idx="35953">
                  <c:v>157500</c:v>
                </c:pt>
                <c:pt idx="35954">
                  <c:v>225000</c:v>
                </c:pt>
                <c:pt idx="35955">
                  <c:v>72000</c:v>
                </c:pt>
                <c:pt idx="35956">
                  <c:v>135000</c:v>
                </c:pt>
                <c:pt idx="35957">
                  <c:v>90000</c:v>
                </c:pt>
                <c:pt idx="35958">
                  <c:v>157500</c:v>
                </c:pt>
                <c:pt idx="35959">
                  <c:v>157500</c:v>
                </c:pt>
                <c:pt idx="35960">
                  <c:v>135000</c:v>
                </c:pt>
                <c:pt idx="35961">
                  <c:v>360000</c:v>
                </c:pt>
                <c:pt idx="35962">
                  <c:v>112500</c:v>
                </c:pt>
                <c:pt idx="35963">
                  <c:v>270000</c:v>
                </c:pt>
                <c:pt idx="35964">
                  <c:v>225000</c:v>
                </c:pt>
                <c:pt idx="35965">
                  <c:v>112500</c:v>
                </c:pt>
                <c:pt idx="35966">
                  <c:v>112500</c:v>
                </c:pt>
                <c:pt idx="35967">
                  <c:v>90000</c:v>
                </c:pt>
                <c:pt idx="35968">
                  <c:v>157500</c:v>
                </c:pt>
                <c:pt idx="35969">
                  <c:v>135000</c:v>
                </c:pt>
                <c:pt idx="35970">
                  <c:v>247500</c:v>
                </c:pt>
                <c:pt idx="35971">
                  <c:v>76500</c:v>
                </c:pt>
                <c:pt idx="35972">
                  <c:v>112500</c:v>
                </c:pt>
                <c:pt idx="35973">
                  <c:v>292500</c:v>
                </c:pt>
                <c:pt idx="35974">
                  <c:v>144000</c:v>
                </c:pt>
                <c:pt idx="35975">
                  <c:v>150385.5</c:v>
                </c:pt>
                <c:pt idx="35976">
                  <c:v>126000</c:v>
                </c:pt>
                <c:pt idx="35977">
                  <c:v>202500</c:v>
                </c:pt>
                <c:pt idx="35978">
                  <c:v>157500</c:v>
                </c:pt>
                <c:pt idx="35979">
                  <c:v>90000</c:v>
                </c:pt>
                <c:pt idx="35980">
                  <c:v>209250</c:v>
                </c:pt>
                <c:pt idx="35981">
                  <c:v>144000</c:v>
                </c:pt>
                <c:pt idx="35982">
                  <c:v>144000</c:v>
                </c:pt>
                <c:pt idx="35983">
                  <c:v>90000</c:v>
                </c:pt>
                <c:pt idx="35984">
                  <c:v>90000</c:v>
                </c:pt>
                <c:pt idx="35985">
                  <c:v>270000</c:v>
                </c:pt>
                <c:pt idx="35986">
                  <c:v>90000</c:v>
                </c:pt>
                <c:pt idx="35987">
                  <c:v>315000</c:v>
                </c:pt>
                <c:pt idx="35988">
                  <c:v>126000</c:v>
                </c:pt>
                <c:pt idx="35989">
                  <c:v>90000</c:v>
                </c:pt>
                <c:pt idx="35990">
                  <c:v>67500</c:v>
                </c:pt>
                <c:pt idx="35991">
                  <c:v>112500</c:v>
                </c:pt>
                <c:pt idx="35992">
                  <c:v>184500</c:v>
                </c:pt>
                <c:pt idx="35993">
                  <c:v>99000</c:v>
                </c:pt>
                <c:pt idx="35994">
                  <c:v>225000</c:v>
                </c:pt>
                <c:pt idx="35995">
                  <c:v>225000</c:v>
                </c:pt>
                <c:pt idx="35996">
                  <c:v>157500</c:v>
                </c:pt>
                <c:pt idx="35997">
                  <c:v>180000</c:v>
                </c:pt>
                <c:pt idx="35998">
                  <c:v>135000</c:v>
                </c:pt>
                <c:pt idx="35999">
                  <c:v>135000</c:v>
                </c:pt>
                <c:pt idx="36000">
                  <c:v>126000</c:v>
                </c:pt>
                <c:pt idx="36001">
                  <c:v>135000</c:v>
                </c:pt>
                <c:pt idx="36002">
                  <c:v>99000</c:v>
                </c:pt>
                <c:pt idx="36003">
                  <c:v>135000</c:v>
                </c:pt>
                <c:pt idx="36004">
                  <c:v>135000</c:v>
                </c:pt>
                <c:pt idx="36005">
                  <c:v>126000</c:v>
                </c:pt>
                <c:pt idx="36006">
                  <c:v>315000</c:v>
                </c:pt>
                <c:pt idx="36007">
                  <c:v>90000</c:v>
                </c:pt>
                <c:pt idx="36008">
                  <c:v>90000</c:v>
                </c:pt>
                <c:pt idx="36009">
                  <c:v>292500</c:v>
                </c:pt>
                <c:pt idx="36010">
                  <c:v>166500</c:v>
                </c:pt>
                <c:pt idx="36011">
                  <c:v>202500</c:v>
                </c:pt>
                <c:pt idx="36012">
                  <c:v>180000</c:v>
                </c:pt>
                <c:pt idx="36013">
                  <c:v>135000</c:v>
                </c:pt>
                <c:pt idx="36014">
                  <c:v>45000</c:v>
                </c:pt>
                <c:pt idx="36015">
                  <c:v>150750</c:v>
                </c:pt>
                <c:pt idx="36016">
                  <c:v>189000</c:v>
                </c:pt>
                <c:pt idx="36017">
                  <c:v>225000</c:v>
                </c:pt>
                <c:pt idx="36018">
                  <c:v>126000</c:v>
                </c:pt>
                <c:pt idx="36019">
                  <c:v>90000</c:v>
                </c:pt>
                <c:pt idx="36020">
                  <c:v>117000</c:v>
                </c:pt>
                <c:pt idx="36021">
                  <c:v>315000</c:v>
                </c:pt>
                <c:pt idx="36022">
                  <c:v>171000</c:v>
                </c:pt>
                <c:pt idx="36023">
                  <c:v>157500</c:v>
                </c:pt>
                <c:pt idx="36024">
                  <c:v>324000</c:v>
                </c:pt>
                <c:pt idx="36025">
                  <c:v>157500</c:v>
                </c:pt>
                <c:pt idx="36026">
                  <c:v>180000</c:v>
                </c:pt>
                <c:pt idx="36027">
                  <c:v>67500</c:v>
                </c:pt>
                <c:pt idx="36028">
                  <c:v>180000</c:v>
                </c:pt>
                <c:pt idx="36029">
                  <c:v>135000</c:v>
                </c:pt>
                <c:pt idx="36030">
                  <c:v>112500</c:v>
                </c:pt>
                <c:pt idx="36031">
                  <c:v>121500</c:v>
                </c:pt>
                <c:pt idx="36032">
                  <c:v>180000</c:v>
                </c:pt>
                <c:pt idx="36033">
                  <c:v>225000</c:v>
                </c:pt>
                <c:pt idx="36034">
                  <c:v>121500</c:v>
                </c:pt>
                <c:pt idx="36035">
                  <c:v>63000</c:v>
                </c:pt>
                <c:pt idx="36036">
                  <c:v>315000</c:v>
                </c:pt>
                <c:pt idx="36037">
                  <c:v>112500</c:v>
                </c:pt>
                <c:pt idx="36038">
                  <c:v>112500</c:v>
                </c:pt>
                <c:pt idx="36039">
                  <c:v>180000</c:v>
                </c:pt>
                <c:pt idx="36040">
                  <c:v>90000</c:v>
                </c:pt>
                <c:pt idx="36041">
                  <c:v>225000</c:v>
                </c:pt>
                <c:pt idx="36042">
                  <c:v>180000</c:v>
                </c:pt>
                <c:pt idx="36043">
                  <c:v>135000</c:v>
                </c:pt>
                <c:pt idx="36044">
                  <c:v>315000</c:v>
                </c:pt>
                <c:pt idx="36045">
                  <c:v>135000</c:v>
                </c:pt>
                <c:pt idx="36046">
                  <c:v>135000</c:v>
                </c:pt>
                <c:pt idx="36047">
                  <c:v>157500</c:v>
                </c:pt>
                <c:pt idx="36048">
                  <c:v>112500</c:v>
                </c:pt>
                <c:pt idx="36049">
                  <c:v>58500</c:v>
                </c:pt>
                <c:pt idx="36050">
                  <c:v>108000</c:v>
                </c:pt>
                <c:pt idx="36051">
                  <c:v>180000</c:v>
                </c:pt>
                <c:pt idx="36052">
                  <c:v>94500</c:v>
                </c:pt>
                <c:pt idx="36053">
                  <c:v>202500</c:v>
                </c:pt>
                <c:pt idx="36054">
                  <c:v>67500</c:v>
                </c:pt>
                <c:pt idx="36055">
                  <c:v>135000</c:v>
                </c:pt>
                <c:pt idx="36056">
                  <c:v>112500</c:v>
                </c:pt>
                <c:pt idx="36057">
                  <c:v>270000</c:v>
                </c:pt>
                <c:pt idx="36058">
                  <c:v>121500</c:v>
                </c:pt>
                <c:pt idx="36059">
                  <c:v>202500</c:v>
                </c:pt>
                <c:pt idx="36060">
                  <c:v>225000</c:v>
                </c:pt>
                <c:pt idx="36061">
                  <c:v>157500</c:v>
                </c:pt>
                <c:pt idx="36062">
                  <c:v>202500</c:v>
                </c:pt>
                <c:pt idx="36063">
                  <c:v>315000</c:v>
                </c:pt>
                <c:pt idx="36064">
                  <c:v>225000</c:v>
                </c:pt>
                <c:pt idx="36065">
                  <c:v>121500</c:v>
                </c:pt>
                <c:pt idx="36066">
                  <c:v>225000</c:v>
                </c:pt>
                <c:pt idx="36067">
                  <c:v>175500</c:v>
                </c:pt>
                <c:pt idx="36068">
                  <c:v>247500</c:v>
                </c:pt>
                <c:pt idx="36069">
                  <c:v>94500</c:v>
                </c:pt>
                <c:pt idx="36070">
                  <c:v>67500</c:v>
                </c:pt>
                <c:pt idx="36071">
                  <c:v>99000</c:v>
                </c:pt>
                <c:pt idx="36072">
                  <c:v>427500</c:v>
                </c:pt>
                <c:pt idx="36073">
                  <c:v>152694</c:v>
                </c:pt>
                <c:pt idx="36074">
                  <c:v>225000</c:v>
                </c:pt>
                <c:pt idx="36075">
                  <c:v>202500</c:v>
                </c:pt>
                <c:pt idx="36076">
                  <c:v>112500</c:v>
                </c:pt>
                <c:pt idx="36077">
                  <c:v>252000</c:v>
                </c:pt>
                <c:pt idx="36078">
                  <c:v>450000</c:v>
                </c:pt>
                <c:pt idx="36079">
                  <c:v>270000</c:v>
                </c:pt>
                <c:pt idx="36080">
                  <c:v>90000</c:v>
                </c:pt>
                <c:pt idx="36081">
                  <c:v>288000</c:v>
                </c:pt>
                <c:pt idx="36082">
                  <c:v>216000</c:v>
                </c:pt>
                <c:pt idx="36083">
                  <c:v>225000</c:v>
                </c:pt>
                <c:pt idx="36084">
                  <c:v>54000</c:v>
                </c:pt>
                <c:pt idx="36085">
                  <c:v>157500</c:v>
                </c:pt>
                <c:pt idx="36086">
                  <c:v>157500</c:v>
                </c:pt>
                <c:pt idx="36087">
                  <c:v>180000</c:v>
                </c:pt>
                <c:pt idx="36088">
                  <c:v>360000</c:v>
                </c:pt>
                <c:pt idx="36089">
                  <c:v>115200</c:v>
                </c:pt>
                <c:pt idx="36090">
                  <c:v>157500</c:v>
                </c:pt>
                <c:pt idx="36091">
                  <c:v>157500</c:v>
                </c:pt>
                <c:pt idx="36092">
                  <c:v>58500</c:v>
                </c:pt>
                <c:pt idx="36093">
                  <c:v>193500</c:v>
                </c:pt>
                <c:pt idx="36094">
                  <c:v>135000</c:v>
                </c:pt>
                <c:pt idx="36095">
                  <c:v>225000</c:v>
                </c:pt>
                <c:pt idx="36096">
                  <c:v>261000</c:v>
                </c:pt>
                <c:pt idx="36097">
                  <c:v>157500</c:v>
                </c:pt>
                <c:pt idx="36098">
                  <c:v>90000</c:v>
                </c:pt>
                <c:pt idx="36099">
                  <c:v>405000</c:v>
                </c:pt>
                <c:pt idx="36100">
                  <c:v>94500</c:v>
                </c:pt>
                <c:pt idx="36101">
                  <c:v>144000</c:v>
                </c:pt>
                <c:pt idx="36102">
                  <c:v>238500</c:v>
                </c:pt>
                <c:pt idx="36103">
                  <c:v>85500</c:v>
                </c:pt>
                <c:pt idx="36104">
                  <c:v>220500</c:v>
                </c:pt>
                <c:pt idx="36105">
                  <c:v>130500</c:v>
                </c:pt>
                <c:pt idx="36106">
                  <c:v>99000</c:v>
                </c:pt>
                <c:pt idx="36107">
                  <c:v>360000</c:v>
                </c:pt>
                <c:pt idx="36108">
                  <c:v>180000</c:v>
                </c:pt>
                <c:pt idx="36109">
                  <c:v>315000</c:v>
                </c:pt>
                <c:pt idx="36110">
                  <c:v>112500</c:v>
                </c:pt>
                <c:pt idx="36111">
                  <c:v>135000</c:v>
                </c:pt>
                <c:pt idx="36112">
                  <c:v>225000</c:v>
                </c:pt>
                <c:pt idx="36113">
                  <c:v>225000</c:v>
                </c:pt>
                <c:pt idx="36114">
                  <c:v>45000</c:v>
                </c:pt>
                <c:pt idx="36115">
                  <c:v>126000</c:v>
                </c:pt>
                <c:pt idx="36116">
                  <c:v>180000</c:v>
                </c:pt>
                <c:pt idx="36117">
                  <c:v>225000</c:v>
                </c:pt>
                <c:pt idx="36118">
                  <c:v>157500</c:v>
                </c:pt>
                <c:pt idx="36119">
                  <c:v>171000</c:v>
                </c:pt>
                <c:pt idx="36120">
                  <c:v>135000</c:v>
                </c:pt>
                <c:pt idx="36121">
                  <c:v>270000</c:v>
                </c:pt>
                <c:pt idx="36122">
                  <c:v>157500</c:v>
                </c:pt>
                <c:pt idx="36123">
                  <c:v>315000</c:v>
                </c:pt>
                <c:pt idx="36124">
                  <c:v>112500</c:v>
                </c:pt>
                <c:pt idx="36125">
                  <c:v>135000</c:v>
                </c:pt>
                <c:pt idx="36126">
                  <c:v>225000</c:v>
                </c:pt>
                <c:pt idx="36127">
                  <c:v>225000</c:v>
                </c:pt>
                <c:pt idx="36128">
                  <c:v>157500</c:v>
                </c:pt>
                <c:pt idx="36129">
                  <c:v>90000</c:v>
                </c:pt>
                <c:pt idx="36130">
                  <c:v>270000</c:v>
                </c:pt>
                <c:pt idx="36131">
                  <c:v>141727.5</c:v>
                </c:pt>
                <c:pt idx="36132">
                  <c:v>135000</c:v>
                </c:pt>
                <c:pt idx="36133">
                  <c:v>157500</c:v>
                </c:pt>
                <c:pt idx="36134">
                  <c:v>112500</c:v>
                </c:pt>
                <c:pt idx="36135">
                  <c:v>126000</c:v>
                </c:pt>
                <c:pt idx="36136">
                  <c:v>81000</c:v>
                </c:pt>
                <c:pt idx="36137">
                  <c:v>157500</c:v>
                </c:pt>
                <c:pt idx="36138">
                  <c:v>157500</c:v>
                </c:pt>
                <c:pt idx="36139">
                  <c:v>202500</c:v>
                </c:pt>
                <c:pt idx="36140">
                  <c:v>540000</c:v>
                </c:pt>
                <c:pt idx="36141">
                  <c:v>292500</c:v>
                </c:pt>
                <c:pt idx="36142">
                  <c:v>157500</c:v>
                </c:pt>
                <c:pt idx="36143">
                  <c:v>72000</c:v>
                </c:pt>
                <c:pt idx="36144">
                  <c:v>202500</c:v>
                </c:pt>
                <c:pt idx="36145">
                  <c:v>202500</c:v>
                </c:pt>
                <c:pt idx="36146">
                  <c:v>67500</c:v>
                </c:pt>
                <c:pt idx="36147">
                  <c:v>90000</c:v>
                </c:pt>
                <c:pt idx="36148">
                  <c:v>225000</c:v>
                </c:pt>
                <c:pt idx="36149">
                  <c:v>247500</c:v>
                </c:pt>
                <c:pt idx="36150">
                  <c:v>360000</c:v>
                </c:pt>
                <c:pt idx="36151">
                  <c:v>180000</c:v>
                </c:pt>
                <c:pt idx="36152">
                  <c:v>66874.5</c:v>
                </c:pt>
                <c:pt idx="36153">
                  <c:v>337500</c:v>
                </c:pt>
                <c:pt idx="36154">
                  <c:v>157500</c:v>
                </c:pt>
                <c:pt idx="36155">
                  <c:v>315000</c:v>
                </c:pt>
                <c:pt idx="36156">
                  <c:v>292500</c:v>
                </c:pt>
                <c:pt idx="36157">
                  <c:v>202500</c:v>
                </c:pt>
                <c:pt idx="36158">
                  <c:v>135000</c:v>
                </c:pt>
                <c:pt idx="36159">
                  <c:v>54000</c:v>
                </c:pt>
                <c:pt idx="36160">
                  <c:v>315000</c:v>
                </c:pt>
                <c:pt idx="36161">
                  <c:v>225000</c:v>
                </c:pt>
                <c:pt idx="36162">
                  <c:v>135000</c:v>
                </c:pt>
                <c:pt idx="36163">
                  <c:v>292500</c:v>
                </c:pt>
                <c:pt idx="36164">
                  <c:v>90000</c:v>
                </c:pt>
                <c:pt idx="36165">
                  <c:v>90000</c:v>
                </c:pt>
                <c:pt idx="36166">
                  <c:v>112500</c:v>
                </c:pt>
                <c:pt idx="36167">
                  <c:v>360000</c:v>
                </c:pt>
                <c:pt idx="36168">
                  <c:v>225000</c:v>
                </c:pt>
                <c:pt idx="36169">
                  <c:v>135000</c:v>
                </c:pt>
                <c:pt idx="36170">
                  <c:v>40500</c:v>
                </c:pt>
                <c:pt idx="36171">
                  <c:v>135000</c:v>
                </c:pt>
                <c:pt idx="36172">
                  <c:v>211500</c:v>
                </c:pt>
                <c:pt idx="36173">
                  <c:v>40500</c:v>
                </c:pt>
                <c:pt idx="36174">
                  <c:v>162000</c:v>
                </c:pt>
                <c:pt idx="36175">
                  <c:v>112500</c:v>
                </c:pt>
                <c:pt idx="36176">
                  <c:v>270000</c:v>
                </c:pt>
                <c:pt idx="36177">
                  <c:v>112500</c:v>
                </c:pt>
                <c:pt idx="36178">
                  <c:v>112500</c:v>
                </c:pt>
                <c:pt idx="36179">
                  <c:v>157500</c:v>
                </c:pt>
                <c:pt idx="36180">
                  <c:v>112500</c:v>
                </c:pt>
                <c:pt idx="36181">
                  <c:v>112500</c:v>
                </c:pt>
                <c:pt idx="36182">
                  <c:v>162000</c:v>
                </c:pt>
                <c:pt idx="36183">
                  <c:v>225000</c:v>
                </c:pt>
                <c:pt idx="36184">
                  <c:v>153000</c:v>
                </c:pt>
                <c:pt idx="36185">
                  <c:v>247500</c:v>
                </c:pt>
                <c:pt idx="36186">
                  <c:v>90000</c:v>
                </c:pt>
                <c:pt idx="36187">
                  <c:v>225000</c:v>
                </c:pt>
                <c:pt idx="36188">
                  <c:v>225000</c:v>
                </c:pt>
                <c:pt idx="36189">
                  <c:v>112500</c:v>
                </c:pt>
                <c:pt idx="36190">
                  <c:v>157500</c:v>
                </c:pt>
                <c:pt idx="36191">
                  <c:v>135000</c:v>
                </c:pt>
                <c:pt idx="36192">
                  <c:v>171000</c:v>
                </c:pt>
                <c:pt idx="36193">
                  <c:v>225000</c:v>
                </c:pt>
                <c:pt idx="36194">
                  <c:v>202500</c:v>
                </c:pt>
                <c:pt idx="36195">
                  <c:v>270000</c:v>
                </c:pt>
                <c:pt idx="36196">
                  <c:v>157500</c:v>
                </c:pt>
                <c:pt idx="36197">
                  <c:v>90000</c:v>
                </c:pt>
                <c:pt idx="36198">
                  <c:v>112500</c:v>
                </c:pt>
                <c:pt idx="36199">
                  <c:v>54000</c:v>
                </c:pt>
                <c:pt idx="36200">
                  <c:v>247500</c:v>
                </c:pt>
                <c:pt idx="36201">
                  <c:v>180000</c:v>
                </c:pt>
                <c:pt idx="36202">
                  <c:v>337500</c:v>
                </c:pt>
                <c:pt idx="36203">
                  <c:v>54000</c:v>
                </c:pt>
                <c:pt idx="36204">
                  <c:v>270000</c:v>
                </c:pt>
                <c:pt idx="36205">
                  <c:v>252000</c:v>
                </c:pt>
                <c:pt idx="36206">
                  <c:v>45000</c:v>
                </c:pt>
                <c:pt idx="36207">
                  <c:v>270000</c:v>
                </c:pt>
                <c:pt idx="36208">
                  <c:v>135000</c:v>
                </c:pt>
                <c:pt idx="36209">
                  <c:v>202500</c:v>
                </c:pt>
                <c:pt idx="36210">
                  <c:v>126000</c:v>
                </c:pt>
                <c:pt idx="36211">
                  <c:v>157500</c:v>
                </c:pt>
                <c:pt idx="36212">
                  <c:v>180000</c:v>
                </c:pt>
                <c:pt idx="36213">
                  <c:v>112500</c:v>
                </c:pt>
                <c:pt idx="36214">
                  <c:v>315000</c:v>
                </c:pt>
                <c:pt idx="36215">
                  <c:v>180000</c:v>
                </c:pt>
                <c:pt idx="36216">
                  <c:v>630000</c:v>
                </c:pt>
                <c:pt idx="36217">
                  <c:v>180000</c:v>
                </c:pt>
                <c:pt idx="36218">
                  <c:v>135000</c:v>
                </c:pt>
                <c:pt idx="36219">
                  <c:v>112500</c:v>
                </c:pt>
                <c:pt idx="36220">
                  <c:v>202500</c:v>
                </c:pt>
                <c:pt idx="36221">
                  <c:v>108000</c:v>
                </c:pt>
                <c:pt idx="36222">
                  <c:v>135000</c:v>
                </c:pt>
                <c:pt idx="36223">
                  <c:v>135000</c:v>
                </c:pt>
                <c:pt idx="36224">
                  <c:v>225000</c:v>
                </c:pt>
                <c:pt idx="36225">
                  <c:v>153000</c:v>
                </c:pt>
                <c:pt idx="36226">
                  <c:v>180000</c:v>
                </c:pt>
                <c:pt idx="36227">
                  <c:v>90000</c:v>
                </c:pt>
                <c:pt idx="36228">
                  <c:v>180000</c:v>
                </c:pt>
                <c:pt idx="36229">
                  <c:v>67500</c:v>
                </c:pt>
                <c:pt idx="36230">
                  <c:v>184500</c:v>
                </c:pt>
                <c:pt idx="36231">
                  <c:v>135000</c:v>
                </c:pt>
                <c:pt idx="36232">
                  <c:v>382500</c:v>
                </c:pt>
                <c:pt idx="36233">
                  <c:v>162000</c:v>
                </c:pt>
                <c:pt idx="36234">
                  <c:v>54000</c:v>
                </c:pt>
                <c:pt idx="36235">
                  <c:v>117000</c:v>
                </c:pt>
                <c:pt idx="36236">
                  <c:v>135000</c:v>
                </c:pt>
                <c:pt idx="36237">
                  <c:v>202500</c:v>
                </c:pt>
                <c:pt idx="36238">
                  <c:v>153000</c:v>
                </c:pt>
                <c:pt idx="36239">
                  <c:v>175500</c:v>
                </c:pt>
                <c:pt idx="36240">
                  <c:v>54000</c:v>
                </c:pt>
                <c:pt idx="36241">
                  <c:v>85500</c:v>
                </c:pt>
                <c:pt idx="36242">
                  <c:v>90000</c:v>
                </c:pt>
                <c:pt idx="36243">
                  <c:v>135000</c:v>
                </c:pt>
                <c:pt idx="36244">
                  <c:v>72000</c:v>
                </c:pt>
                <c:pt idx="36245">
                  <c:v>157500</c:v>
                </c:pt>
                <c:pt idx="36246">
                  <c:v>337500</c:v>
                </c:pt>
                <c:pt idx="36247">
                  <c:v>99000</c:v>
                </c:pt>
                <c:pt idx="36248">
                  <c:v>157500</c:v>
                </c:pt>
                <c:pt idx="36249">
                  <c:v>135000</c:v>
                </c:pt>
                <c:pt idx="36250">
                  <c:v>90000</c:v>
                </c:pt>
                <c:pt idx="36251">
                  <c:v>90000</c:v>
                </c:pt>
                <c:pt idx="36252">
                  <c:v>202500</c:v>
                </c:pt>
                <c:pt idx="36253">
                  <c:v>126000</c:v>
                </c:pt>
                <c:pt idx="36254">
                  <c:v>90000</c:v>
                </c:pt>
                <c:pt idx="36255">
                  <c:v>306000</c:v>
                </c:pt>
                <c:pt idx="36256">
                  <c:v>90000</c:v>
                </c:pt>
                <c:pt idx="36257">
                  <c:v>225000</c:v>
                </c:pt>
                <c:pt idx="36258">
                  <c:v>270000</c:v>
                </c:pt>
                <c:pt idx="36259">
                  <c:v>166500</c:v>
                </c:pt>
                <c:pt idx="36260">
                  <c:v>157500</c:v>
                </c:pt>
                <c:pt idx="36261">
                  <c:v>126000</c:v>
                </c:pt>
                <c:pt idx="36262">
                  <c:v>157500</c:v>
                </c:pt>
                <c:pt idx="36263">
                  <c:v>135000</c:v>
                </c:pt>
                <c:pt idx="36264">
                  <c:v>180000</c:v>
                </c:pt>
                <c:pt idx="36265">
                  <c:v>202500</c:v>
                </c:pt>
                <c:pt idx="36266">
                  <c:v>121500</c:v>
                </c:pt>
                <c:pt idx="36267">
                  <c:v>90000</c:v>
                </c:pt>
                <c:pt idx="36268">
                  <c:v>180000</c:v>
                </c:pt>
                <c:pt idx="36269">
                  <c:v>157500</c:v>
                </c:pt>
                <c:pt idx="36270">
                  <c:v>36000</c:v>
                </c:pt>
                <c:pt idx="36271">
                  <c:v>270000</c:v>
                </c:pt>
                <c:pt idx="36272">
                  <c:v>180000</c:v>
                </c:pt>
                <c:pt idx="36273">
                  <c:v>135000</c:v>
                </c:pt>
                <c:pt idx="36274">
                  <c:v>90000</c:v>
                </c:pt>
                <c:pt idx="36275">
                  <c:v>76500</c:v>
                </c:pt>
                <c:pt idx="36276">
                  <c:v>135000</c:v>
                </c:pt>
                <c:pt idx="36277">
                  <c:v>270000</c:v>
                </c:pt>
                <c:pt idx="36278">
                  <c:v>67500</c:v>
                </c:pt>
                <c:pt idx="36279">
                  <c:v>180000</c:v>
                </c:pt>
                <c:pt idx="36280">
                  <c:v>90000</c:v>
                </c:pt>
                <c:pt idx="36281">
                  <c:v>270000</c:v>
                </c:pt>
                <c:pt idx="36282">
                  <c:v>180000</c:v>
                </c:pt>
                <c:pt idx="36283">
                  <c:v>225000</c:v>
                </c:pt>
                <c:pt idx="36284">
                  <c:v>162000</c:v>
                </c:pt>
                <c:pt idx="36285">
                  <c:v>72000</c:v>
                </c:pt>
                <c:pt idx="36286">
                  <c:v>202500</c:v>
                </c:pt>
                <c:pt idx="36287">
                  <c:v>67500</c:v>
                </c:pt>
                <c:pt idx="36288">
                  <c:v>180000</c:v>
                </c:pt>
                <c:pt idx="36289">
                  <c:v>360000</c:v>
                </c:pt>
                <c:pt idx="36290">
                  <c:v>112500</c:v>
                </c:pt>
                <c:pt idx="36291">
                  <c:v>135000</c:v>
                </c:pt>
                <c:pt idx="36292">
                  <c:v>225000</c:v>
                </c:pt>
                <c:pt idx="36293">
                  <c:v>135000</c:v>
                </c:pt>
                <c:pt idx="36294">
                  <c:v>202500</c:v>
                </c:pt>
                <c:pt idx="36295">
                  <c:v>126000</c:v>
                </c:pt>
                <c:pt idx="36296">
                  <c:v>157500</c:v>
                </c:pt>
                <c:pt idx="36297">
                  <c:v>99000</c:v>
                </c:pt>
                <c:pt idx="36298">
                  <c:v>157500</c:v>
                </c:pt>
                <c:pt idx="36299">
                  <c:v>225000</c:v>
                </c:pt>
                <c:pt idx="36300">
                  <c:v>270000</c:v>
                </c:pt>
                <c:pt idx="36301">
                  <c:v>112500</c:v>
                </c:pt>
                <c:pt idx="36302">
                  <c:v>157500</c:v>
                </c:pt>
                <c:pt idx="36303">
                  <c:v>132750</c:v>
                </c:pt>
                <c:pt idx="36304">
                  <c:v>225000</c:v>
                </c:pt>
                <c:pt idx="36305">
                  <c:v>90000</c:v>
                </c:pt>
                <c:pt idx="36306">
                  <c:v>157500</c:v>
                </c:pt>
                <c:pt idx="36307">
                  <c:v>157500</c:v>
                </c:pt>
                <c:pt idx="36308">
                  <c:v>450000</c:v>
                </c:pt>
                <c:pt idx="36309">
                  <c:v>135000</c:v>
                </c:pt>
                <c:pt idx="36310">
                  <c:v>216000</c:v>
                </c:pt>
                <c:pt idx="36311">
                  <c:v>270000</c:v>
                </c:pt>
                <c:pt idx="36312">
                  <c:v>180000</c:v>
                </c:pt>
                <c:pt idx="36313">
                  <c:v>270000</c:v>
                </c:pt>
                <c:pt idx="36314">
                  <c:v>225000</c:v>
                </c:pt>
                <c:pt idx="36315">
                  <c:v>135000</c:v>
                </c:pt>
                <c:pt idx="36316">
                  <c:v>180000</c:v>
                </c:pt>
                <c:pt idx="36317">
                  <c:v>157500</c:v>
                </c:pt>
                <c:pt idx="36318">
                  <c:v>171000</c:v>
                </c:pt>
                <c:pt idx="36319">
                  <c:v>112500</c:v>
                </c:pt>
                <c:pt idx="36320">
                  <c:v>112500</c:v>
                </c:pt>
                <c:pt idx="36321">
                  <c:v>112500</c:v>
                </c:pt>
                <c:pt idx="36322">
                  <c:v>540000</c:v>
                </c:pt>
                <c:pt idx="36323">
                  <c:v>225000</c:v>
                </c:pt>
                <c:pt idx="36324">
                  <c:v>270000</c:v>
                </c:pt>
                <c:pt idx="36325">
                  <c:v>135000</c:v>
                </c:pt>
                <c:pt idx="36326">
                  <c:v>630000</c:v>
                </c:pt>
                <c:pt idx="36327">
                  <c:v>225000</c:v>
                </c:pt>
                <c:pt idx="36328">
                  <c:v>225000</c:v>
                </c:pt>
                <c:pt idx="36329">
                  <c:v>252000</c:v>
                </c:pt>
                <c:pt idx="36330">
                  <c:v>180000</c:v>
                </c:pt>
                <c:pt idx="36331">
                  <c:v>112500</c:v>
                </c:pt>
                <c:pt idx="36332">
                  <c:v>270000</c:v>
                </c:pt>
                <c:pt idx="36333">
                  <c:v>157500</c:v>
                </c:pt>
                <c:pt idx="36334">
                  <c:v>270000</c:v>
                </c:pt>
                <c:pt idx="36335">
                  <c:v>90000</c:v>
                </c:pt>
                <c:pt idx="36336">
                  <c:v>225000</c:v>
                </c:pt>
                <c:pt idx="36337">
                  <c:v>180000</c:v>
                </c:pt>
                <c:pt idx="36338">
                  <c:v>112500</c:v>
                </c:pt>
                <c:pt idx="36339">
                  <c:v>91530</c:v>
                </c:pt>
                <c:pt idx="36340">
                  <c:v>81000</c:v>
                </c:pt>
                <c:pt idx="36341">
                  <c:v>216000</c:v>
                </c:pt>
                <c:pt idx="36342">
                  <c:v>180000</c:v>
                </c:pt>
                <c:pt idx="36343">
                  <c:v>67500</c:v>
                </c:pt>
                <c:pt idx="36344">
                  <c:v>297000</c:v>
                </c:pt>
                <c:pt idx="36345">
                  <c:v>157500</c:v>
                </c:pt>
                <c:pt idx="36346">
                  <c:v>315000</c:v>
                </c:pt>
                <c:pt idx="36347">
                  <c:v>157500</c:v>
                </c:pt>
                <c:pt idx="36348">
                  <c:v>76500</c:v>
                </c:pt>
                <c:pt idx="36349">
                  <c:v>103500</c:v>
                </c:pt>
                <c:pt idx="36350">
                  <c:v>292500</c:v>
                </c:pt>
                <c:pt idx="36351">
                  <c:v>90000</c:v>
                </c:pt>
                <c:pt idx="36352">
                  <c:v>90000</c:v>
                </c:pt>
                <c:pt idx="36353">
                  <c:v>135000</c:v>
                </c:pt>
                <c:pt idx="36354">
                  <c:v>202500</c:v>
                </c:pt>
                <c:pt idx="36355">
                  <c:v>153000</c:v>
                </c:pt>
                <c:pt idx="36356">
                  <c:v>202500</c:v>
                </c:pt>
                <c:pt idx="36357">
                  <c:v>180000</c:v>
                </c:pt>
                <c:pt idx="36358">
                  <c:v>157500</c:v>
                </c:pt>
                <c:pt idx="36359">
                  <c:v>202500</c:v>
                </c:pt>
                <c:pt idx="36360">
                  <c:v>315000</c:v>
                </c:pt>
                <c:pt idx="36361">
                  <c:v>121500</c:v>
                </c:pt>
                <c:pt idx="36362">
                  <c:v>225000</c:v>
                </c:pt>
                <c:pt idx="36363">
                  <c:v>434250</c:v>
                </c:pt>
                <c:pt idx="36364">
                  <c:v>112500</c:v>
                </c:pt>
                <c:pt idx="36365">
                  <c:v>189000</c:v>
                </c:pt>
                <c:pt idx="36366">
                  <c:v>36000</c:v>
                </c:pt>
                <c:pt idx="36367">
                  <c:v>180000</c:v>
                </c:pt>
                <c:pt idx="36368">
                  <c:v>540000</c:v>
                </c:pt>
                <c:pt idx="36369">
                  <c:v>112500</c:v>
                </c:pt>
                <c:pt idx="36370">
                  <c:v>67500</c:v>
                </c:pt>
                <c:pt idx="36371">
                  <c:v>157500</c:v>
                </c:pt>
                <c:pt idx="36372">
                  <c:v>180000</c:v>
                </c:pt>
                <c:pt idx="36373">
                  <c:v>269100</c:v>
                </c:pt>
                <c:pt idx="36374">
                  <c:v>157500</c:v>
                </c:pt>
                <c:pt idx="36375">
                  <c:v>81000</c:v>
                </c:pt>
                <c:pt idx="36376">
                  <c:v>180000</c:v>
                </c:pt>
                <c:pt idx="36377">
                  <c:v>112500</c:v>
                </c:pt>
                <c:pt idx="36378">
                  <c:v>225000</c:v>
                </c:pt>
                <c:pt idx="36379">
                  <c:v>135000</c:v>
                </c:pt>
                <c:pt idx="36380">
                  <c:v>135000</c:v>
                </c:pt>
                <c:pt idx="36381">
                  <c:v>225000</c:v>
                </c:pt>
                <c:pt idx="36382">
                  <c:v>121500</c:v>
                </c:pt>
                <c:pt idx="36383">
                  <c:v>247500</c:v>
                </c:pt>
                <c:pt idx="36384">
                  <c:v>202500</c:v>
                </c:pt>
                <c:pt idx="36385">
                  <c:v>225000</c:v>
                </c:pt>
                <c:pt idx="36386">
                  <c:v>166500</c:v>
                </c:pt>
                <c:pt idx="36387">
                  <c:v>135000</c:v>
                </c:pt>
                <c:pt idx="36388">
                  <c:v>270000</c:v>
                </c:pt>
                <c:pt idx="36389">
                  <c:v>112500</c:v>
                </c:pt>
                <c:pt idx="36390">
                  <c:v>450000</c:v>
                </c:pt>
                <c:pt idx="36391">
                  <c:v>40500</c:v>
                </c:pt>
                <c:pt idx="36392">
                  <c:v>94500</c:v>
                </c:pt>
                <c:pt idx="36393">
                  <c:v>157500</c:v>
                </c:pt>
                <c:pt idx="36394">
                  <c:v>157500</c:v>
                </c:pt>
                <c:pt idx="36395">
                  <c:v>99000</c:v>
                </c:pt>
                <c:pt idx="36396">
                  <c:v>112500</c:v>
                </c:pt>
                <c:pt idx="36397">
                  <c:v>265500</c:v>
                </c:pt>
                <c:pt idx="36398">
                  <c:v>180000</c:v>
                </c:pt>
                <c:pt idx="36399">
                  <c:v>157500</c:v>
                </c:pt>
                <c:pt idx="36400">
                  <c:v>225000</c:v>
                </c:pt>
                <c:pt idx="36401">
                  <c:v>270000</c:v>
                </c:pt>
                <c:pt idx="36402">
                  <c:v>337500</c:v>
                </c:pt>
                <c:pt idx="36403">
                  <c:v>135000</c:v>
                </c:pt>
                <c:pt idx="36404">
                  <c:v>225000</c:v>
                </c:pt>
                <c:pt idx="36405">
                  <c:v>315000</c:v>
                </c:pt>
                <c:pt idx="36406">
                  <c:v>2025000</c:v>
                </c:pt>
                <c:pt idx="36407">
                  <c:v>157500</c:v>
                </c:pt>
                <c:pt idx="36408">
                  <c:v>144000</c:v>
                </c:pt>
                <c:pt idx="36409">
                  <c:v>225000</c:v>
                </c:pt>
                <c:pt idx="36410">
                  <c:v>90000</c:v>
                </c:pt>
                <c:pt idx="36411">
                  <c:v>81000</c:v>
                </c:pt>
                <c:pt idx="36412">
                  <c:v>157500</c:v>
                </c:pt>
                <c:pt idx="36413">
                  <c:v>72000</c:v>
                </c:pt>
                <c:pt idx="36414">
                  <c:v>247500</c:v>
                </c:pt>
                <c:pt idx="36415">
                  <c:v>180000</c:v>
                </c:pt>
                <c:pt idx="36416">
                  <c:v>135000</c:v>
                </c:pt>
                <c:pt idx="36417">
                  <c:v>270000</c:v>
                </c:pt>
                <c:pt idx="36418">
                  <c:v>153000</c:v>
                </c:pt>
                <c:pt idx="36419">
                  <c:v>308250</c:v>
                </c:pt>
                <c:pt idx="36420">
                  <c:v>135000</c:v>
                </c:pt>
                <c:pt idx="36421">
                  <c:v>126000</c:v>
                </c:pt>
                <c:pt idx="36422">
                  <c:v>90000</c:v>
                </c:pt>
                <c:pt idx="36423">
                  <c:v>225000</c:v>
                </c:pt>
                <c:pt idx="36424">
                  <c:v>45000</c:v>
                </c:pt>
                <c:pt idx="36425">
                  <c:v>166500</c:v>
                </c:pt>
                <c:pt idx="36426">
                  <c:v>234000</c:v>
                </c:pt>
                <c:pt idx="36427">
                  <c:v>180000</c:v>
                </c:pt>
                <c:pt idx="36428">
                  <c:v>175500</c:v>
                </c:pt>
                <c:pt idx="36429">
                  <c:v>270000</c:v>
                </c:pt>
                <c:pt idx="36430">
                  <c:v>180000</c:v>
                </c:pt>
                <c:pt idx="36431">
                  <c:v>202500</c:v>
                </c:pt>
                <c:pt idx="36432">
                  <c:v>225000</c:v>
                </c:pt>
                <c:pt idx="36433">
                  <c:v>72900</c:v>
                </c:pt>
                <c:pt idx="36434">
                  <c:v>450000</c:v>
                </c:pt>
                <c:pt idx="36435">
                  <c:v>67500</c:v>
                </c:pt>
                <c:pt idx="36436">
                  <c:v>112500</c:v>
                </c:pt>
                <c:pt idx="36437">
                  <c:v>225000</c:v>
                </c:pt>
                <c:pt idx="36438">
                  <c:v>148500</c:v>
                </c:pt>
                <c:pt idx="36439">
                  <c:v>202500</c:v>
                </c:pt>
                <c:pt idx="36440">
                  <c:v>135000</c:v>
                </c:pt>
                <c:pt idx="36441">
                  <c:v>121500</c:v>
                </c:pt>
                <c:pt idx="36442">
                  <c:v>112500</c:v>
                </c:pt>
                <c:pt idx="36443">
                  <c:v>180000</c:v>
                </c:pt>
                <c:pt idx="36444">
                  <c:v>234000</c:v>
                </c:pt>
                <c:pt idx="36445">
                  <c:v>157500</c:v>
                </c:pt>
                <c:pt idx="36446">
                  <c:v>90000</c:v>
                </c:pt>
                <c:pt idx="36447">
                  <c:v>382500</c:v>
                </c:pt>
                <c:pt idx="36448">
                  <c:v>292500</c:v>
                </c:pt>
                <c:pt idx="36449">
                  <c:v>85500</c:v>
                </c:pt>
                <c:pt idx="36450">
                  <c:v>67500</c:v>
                </c:pt>
                <c:pt idx="36451">
                  <c:v>67500</c:v>
                </c:pt>
                <c:pt idx="36452">
                  <c:v>236250</c:v>
                </c:pt>
                <c:pt idx="36453">
                  <c:v>90000</c:v>
                </c:pt>
                <c:pt idx="36454">
                  <c:v>180000</c:v>
                </c:pt>
                <c:pt idx="36455">
                  <c:v>135000</c:v>
                </c:pt>
                <c:pt idx="36456">
                  <c:v>135000</c:v>
                </c:pt>
                <c:pt idx="36457">
                  <c:v>225000</c:v>
                </c:pt>
                <c:pt idx="36458">
                  <c:v>202500</c:v>
                </c:pt>
                <c:pt idx="36459">
                  <c:v>121500</c:v>
                </c:pt>
                <c:pt idx="36460">
                  <c:v>283500</c:v>
                </c:pt>
                <c:pt idx="36461">
                  <c:v>121500</c:v>
                </c:pt>
                <c:pt idx="36462">
                  <c:v>207000</c:v>
                </c:pt>
                <c:pt idx="36463">
                  <c:v>157500</c:v>
                </c:pt>
                <c:pt idx="36464">
                  <c:v>112500</c:v>
                </c:pt>
                <c:pt idx="36465">
                  <c:v>67500</c:v>
                </c:pt>
                <c:pt idx="36466">
                  <c:v>103500</c:v>
                </c:pt>
                <c:pt idx="36467">
                  <c:v>135000</c:v>
                </c:pt>
                <c:pt idx="36468">
                  <c:v>121500</c:v>
                </c:pt>
                <c:pt idx="36469">
                  <c:v>202500</c:v>
                </c:pt>
                <c:pt idx="36470">
                  <c:v>144000</c:v>
                </c:pt>
                <c:pt idx="36471">
                  <c:v>135000</c:v>
                </c:pt>
                <c:pt idx="36472">
                  <c:v>135000</c:v>
                </c:pt>
                <c:pt idx="36473">
                  <c:v>81000</c:v>
                </c:pt>
                <c:pt idx="36474">
                  <c:v>202500</c:v>
                </c:pt>
                <c:pt idx="36475">
                  <c:v>135000</c:v>
                </c:pt>
                <c:pt idx="36476">
                  <c:v>225000</c:v>
                </c:pt>
                <c:pt idx="36477">
                  <c:v>180000</c:v>
                </c:pt>
                <c:pt idx="36478">
                  <c:v>112500</c:v>
                </c:pt>
                <c:pt idx="36479">
                  <c:v>180000</c:v>
                </c:pt>
                <c:pt idx="36480">
                  <c:v>112500</c:v>
                </c:pt>
                <c:pt idx="36481">
                  <c:v>225000</c:v>
                </c:pt>
                <c:pt idx="36482">
                  <c:v>67500</c:v>
                </c:pt>
                <c:pt idx="36483">
                  <c:v>180000</c:v>
                </c:pt>
                <c:pt idx="36484">
                  <c:v>135000</c:v>
                </c:pt>
                <c:pt idx="36485">
                  <c:v>216000</c:v>
                </c:pt>
                <c:pt idx="36486">
                  <c:v>112500</c:v>
                </c:pt>
                <c:pt idx="36487">
                  <c:v>135000</c:v>
                </c:pt>
                <c:pt idx="36488">
                  <c:v>94500</c:v>
                </c:pt>
                <c:pt idx="36489">
                  <c:v>81000</c:v>
                </c:pt>
                <c:pt idx="36490">
                  <c:v>103500</c:v>
                </c:pt>
                <c:pt idx="36491">
                  <c:v>270000</c:v>
                </c:pt>
                <c:pt idx="36492">
                  <c:v>292500</c:v>
                </c:pt>
                <c:pt idx="36493">
                  <c:v>540000</c:v>
                </c:pt>
                <c:pt idx="36494">
                  <c:v>157500</c:v>
                </c:pt>
                <c:pt idx="36495">
                  <c:v>112500</c:v>
                </c:pt>
                <c:pt idx="36496">
                  <c:v>90000</c:v>
                </c:pt>
                <c:pt idx="36497">
                  <c:v>211500</c:v>
                </c:pt>
                <c:pt idx="36498">
                  <c:v>101250</c:v>
                </c:pt>
                <c:pt idx="36499">
                  <c:v>90000</c:v>
                </c:pt>
                <c:pt idx="36500">
                  <c:v>135000</c:v>
                </c:pt>
                <c:pt idx="36501">
                  <c:v>292500</c:v>
                </c:pt>
                <c:pt idx="36502">
                  <c:v>171000</c:v>
                </c:pt>
                <c:pt idx="36503">
                  <c:v>67500</c:v>
                </c:pt>
                <c:pt idx="36504">
                  <c:v>135000</c:v>
                </c:pt>
                <c:pt idx="36505">
                  <c:v>126000</c:v>
                </c:pt>
                <c:pt idx="36506">
                  <c:v>112500</c:v>
                </c:pt>
                <c:pt idx="36507">
                  <c:v>58500</c:v>
                </c:pt>
                <c:pt idx="36508">
                  <c:v>198000</c:v>
                </c:pt>
                <c:pt idx="36509">
                  <c:v>157500</c:v>
                </c:pt>
                <c:pt idx="36510">
                  <c:v>360000</c:v>
                </c:pt>
                <c:pt idx="36511">
                  <c:v>135000</c:v>
                </c:pt>
                <c:pt idx="36512">
                  <c:v>180000</c:v>
                </c:pt>
                <c:pt idx="36513">
                  <c:v>202500</c:v>
                </c:pt>
                <c:pt idx="36514">
                  <c:v>135000</c:v>
                </c:pt>
                <c:pt idx="36515">
                  <c:v>180000</c:v>
                </c:pt>
                <c:pt idx="36516">
                  <c:v>76500</c:v>
                </c:pt>
                <c:pt idx="36517">
                  <c:v>112500</c:v>
                </c:pt>
                <c:pt idx="36518">
                  <c:v>112500</c:v>
                </c:pt>
                <c:pt idx="36519">
                  <c:v>135000</c:v>
                </c:pt>
                <c:pt idx="36520">
                  <c:v>67500</c:v>
                </c:pt>
                <c:pt idx="36521">
                  <c:v>99000</c:v>
                </c:pt>
                <c:pt idx="36522">
                  <c:v>202500</c:v>
                </c:pt>
                <c:pt idx="36523">
                  <c:v>85500</c:v>
                </c:pt>
                <c:pt idx="36524">
                  <c:v>180000</c:v>
                </c:pt>
                <c:pt idx="36525">
                  <c:v>157500</c:v>
                </c:pt>
                <c:pt idx="36526">
                  <c:v>90000</c:v>
                </c:pt>
                <c:pt idx="36527">
                  <c:v>225000</c:v>
                </c:pt>
                <c:pt idx="36528">
                  <c:v>135000</c:v>
                </c:pt>
                <c:pt idx="36529">
                  <c:v>135000</c:v>
                </c:pt>
                <c:pt idx="36530">
                  <c:v>81000</c:v>
                </c:pt>
                <c:pt idx="36531">
                  <c:v>135000</c:v>
                </c:pt>
                <c:pt idx="36532">
                  <c:v>157500</c:v>
                </c:pt>
                <c:pt idx="36533">
                  <c:v>202500</c:v>
                </c:pt>
                <c:pt idx="36534">
                  <c:v>157500</c:v>
                </c:pt>
                <c:pt idx="36535">
                  <c:v>112500</c:v>
                </c:pt>
                <c:pt idx="36536">
                  <c:v>117000</c:v>
                </c:pt>
                <c:pt idx="36537">
                  <c:v>450000</c:v>
                </c:pt>
                <c:pt idx="36538">
                  <c:v>135000</c:v>
                </c:pt>
                <c:pt idx="36539">
                  <c:v>202500</c:v>
                </c:pt>
                <c:pt idx="36540">
                  <c:v>337500</c:v>
                </c:pt>
                <c:pt idx="36541">
                  <c:v>157500</c:v>
                </c:pt>
                <c:pt idx="36542">
                  <c:v>67500</c:v>
                </c:pt>
                <c:pt idx="36543">
                  <c:v>135000</c:v>
                </c:pt>
                <c:pt idx="36544">
                  <c:v>126000</c:v>
                </c:pt>
                <c:pt idx="36545">
                  <c:v>234000</c:v>
                </c:pt>
                <c:pt idx="36546">
                  <c:v>157500</c:v>
                </c:pt>
                <c:pt idx="36547">
                  <c:v>247500</c:v>
                </c:pt>
                <c:pt idx="36548">
                  <c:v>112500</c:v>
                </c:pt>
                <c:pt idx="36549">
                  <c:v>112500</c:v>
                </c:pt>
                <c:pt idx="36550">
                  <c:v>202500</c:v>
                </c:pt>
                <c:pt idx="36551">
                  <c:v>112500</c:v>
                </c:pt>
                <c:pt idx="36552">
                  <c:v>90000</c:v>
                </c:pt>
                <c:pt idx="36553">
                  <c:v>90000</c:v>
                </c:pt>
                <c:pt idx="36554">
                  <c:v>157500</c:v>
                </c:pt>
                <c:pt idx="36555">
                  <c:v>148500</c:v>
                </c:pt>
                <c:pt idx="36556">
                  <c:v>180000</c:v>
                </c:pt>
                <c:pt idx="36557">
                  <c:v>450000</c:v>
                </c:pt>
                <c:pt idx="36558">
                  <c:v>81000</c:v>
                </c:pt>
                <c:pt idx="36559">
                  <c:v>112500</c:v>
                </c:pt>
                <c:pt idx="36560">
                  <c:v>225000</c:v>
                </c:pt>
                <c:pt idx="36561">
                  <c:v>243000</c:v>
                </c:pt>
                <c:pt idx="36562">
                  <c:v>112500</c:v>
                </c:pt>
                <c:pt idx="36563">
                  <c:v>252000</c:v>
                </c:pt>
                <c:pt idx="36564">
                  <c:v>112500</c:v>
                </c:pt>
                <c:pt idx="36565">
                  <c:v>180000</c:v>
                </c:pt>
                <c:pt idx="36566">
                  <c:v>108000</c:v>
                </c:pt>
                <c:pt idx="36567">
                  <c:v>90000</c:v>
                </c:pt>
                <c:pt idx="36568">
                  <c:v>324000</c:v>
                </c:pt>
                <c:pt idx="36569">
                  <c:v>270000</c:v>
                </c:pt>
                <c:pt idx="36570">
                  <c:v>90000</c:v>
                </c:pt>
                <c:pt idx="36571">
                  <c:v>202500</c:v>
                </c:pt>
                <c:pt idx="36572">
                  <c:v>202500</c:v>
                </c:pt>
                <c:pt idx="36573">
                  <c:v>306000</c:v>
                </c:pt>
                <c:pt idx="36574">
                  <c:v>90000</c:v>
                </c:pt>
                <c:pt idx="36575">
                  <c:v>270000</c:v>
                </c:pt>
                <c:pt idx="36576">
                  <c:v>283500</c:v>
                </c:pt>
                <c:pt idx="36577">
                  <c:v>90000</c:v>
                </c:pt>
                <c:pt idx="36578">
                  <c:v>162000</c:v>
                </c:pt>
                <c:pt idx="36579">
                  <c:v>202500</c:v>
                </c:pt>
                <c:pt idx="36580">
                  <c:v>135000</c:v>
                </c:pt>
                <c:pt idx="36581">
                  <c:v>225000</c:v>
                </c:pt>
                <c:pt idx="36582">
                  <c:v>112500</c:v>
                </c:pt>
                <c:pt idx="36583">
                  <c:v>180000</c:v>
                </c:pt>
                <c:pt idx="36584">
                  <c:v>135000</c:v>
                </c:pt>
                <c:pt idx="36585">
                  <c:v>180000</c:v>
                </c:pt>
                <c:pt idx="36586">
                  <c:v>117000</c:v>
                </c:pt>
                <c:pt idx="36587">
                  <c:v>157500</c:v>
                </c:pt>
                <c:pt idx="36588">
                  <c:v>157500</c:v>
                </c:pt>
                <c:pt idx="36589">
                  <c:v>135000</c:v>
                </c:pt>
                <c:pt idx="36590">
                  <c:v>180000</c:v>
                </c:pt>
                <c:pt idx="36591">
                  <c:v>135000</c:v>
                </c:pt>
                <c:pt idx="36592">
                  <c:v>90000</c:v>
                </c:pt>
                <c:pt idx="36593">
                  <c:v>202500</c:v>
                </c:pt>
                <c:pt idx="36594">
                  <c:v>112500</c:v>
                </c:pt>
                <c:pt idx="36595">
                  <c:v>202500</c:v>
                </c:pt>
                <c:pt idx="36596">
                  <c:v>45000</c:v>
                </c:pt>
                <c:pt idx="36597">
                  <c:v>63000</c:v>
                </c:pt>
                <c:pt idx="36598">
                  <c:v>225000</c:v>
                </c:pt>
                <c:pt idx="36599">
                  <c:v>270000</c:v>
                </c:pt>
                <c:pt idx="36600">
                  <c:v>180000</c:v>
                </c:pt>
                <c:pt idx="36601">
                  <c:v>315000</c:v>
                </c:pt>
                <c:pt idx="36602">
                  <c:v>157500</c:v>
                </c:pt>
                <c:pt idx="36603">
                  <c:v>157500</c:v>
                </c:pt>
                <c:pt idx="36604">
                  <c:v>126000</c:v>
                </c:pt>
                <c:pt idx="36605">
                  <c:v>103500</c:v>
                </c:pt>
                <c:pt idx="36606">
                  <c:v>180000</c:v>
                </c:pt>
                <c:pt idx="36607">
                  <c:v>72000</c:v>
                </c:pt>
                <c:pt idx="36608">
                  <c:v>180000</c:v>
                </c:pt>
                <c:pt idx="36609">
                  <c:v>315000</c:v>
                </c:pt>
                <c:pt idx="36610">
                  <c:v>135000</c:v>
                </c:pt>
                <c:pt idx="36611">
                  <c:v>135000</c:v>
                </c:pt>
                <c:pt idx="36612">
                  <c:v>247500</c:v>
                </c:pt>
                <c:pt idx="36613">
                  <c:v>135000</c:v>
                </c:pt>
                <c:pt idx="36614">
                  <c:v>243000</c:v>
                </c:pt>
                <c:pt idx="36615">
                  <c:v>180000</c:v>
                </c:pt>
                <c:pt idx="36616">
                  <c:v>202500</c:v>
                </c:pt>
                <c:pt idx="36617">
                  <c:v>81000</c:v>
                </c:pt>
                <c:pt idx="36618">
                  <c:v>157500</c:v>
                </c:pt>
                <c:pt idx="36619">
                  <c:v>157500</c:v>
                </c:pt>
                <c:pt idx="36620">
                  <c:v>126000</c:v>
                </c:pt>
                <c:pt idx="36621">
                  <c:v>157500</c:v>
                </c:pt>
                <c:pt idx="36622">
                  <c:v>90000</c:v>
                </c:pt>
                <c:pt idx="36623">
                  <c:v>180000</c:v>
                </c:pt>
                <c:pt idx="36624">
                  <c:v>67500</c:v>
                </c:pt>
                <c:pt idx="36625">
                  <c:v>202500</c:v>
                </c:pt>
                <c:pt idx="36626">
                  <c:v>67500</c:v>
                </c:pt>
                <c:pt idx="36627">
                  <c:v>175500</c:v>
                </c:pt>
                <c:pt idx="36628">
                  <c:v>180000</c:v>
                </c:pt>
                <c:pt idx="36629">
                  <c:v>405000</c:v>
                </c:pt>
                <c:pt idx="36630">
                  <c:v>96750</c:v>
                </c:pt>
                <c:pt idx="36631">
                  <c:v>157500</c:v>
                </c:pt>
                <c:pt idx="36632">
                  <c:v>135000</c:v>
                </c:pt>
                <c:pt idx="36633">
                  <c:v>135000</c:v>
                </c:pt>
                <c:pt idx="36634">
                  <c:v>180000</c:v>
                </c:pt>
                <c:pt idx="36635">
                  <c:v>301500</c:v>
                </c:pt>
                <c:pt idx="36636">
                  <c:v>225000</c:v>
                </c:pt>
                <c:pt idx="36637">
                  <c:v>315000</c:v>
                </c:pt>
                <c:pt idx="36638">
                  <c:v>112500</c:v>
                </c:pt>
                <c:pt idx="36639">
                  <c:v>90000</c:v>
                </c:pt>
                <c:pt idx="36640">
                  <c:v>139500</c:v>
                </c:pt>
                <c:pt idx="36641">
                  <c:v>90000</c:v>
                </c:pt>
                <c:pt idx="36642">
                  <c:v>270000</c:v>
                </c:pt>
                <c:pt idx="36643">
                  <c:v>225000</c:v>
                </c:pt>
                <c:pt idx="36644">
                  <c:v>112500</c:v>
                </c:pt>
                <c:pt idx="36645">
                  <c:v>81000</c:v>
                </c:pt>
                <c:pt idx="36646">
                  <c:v>67500</c:v>
                </c:pt>
                <c:pt idx="36647">
                  <c:v>67500</c:v>
                </c:pt>
                <c:pt idx="36648">
                  <c:v>211500</c:v>
                </c:pt>
                <c:pt idx="36649">
                  <c:v>157500</c:v>
                </c:pt>
                <c:pt idx="36650">
                  <c:v>225000</c:v>
                </c:pt>
                <c:pt idx="36651">
                  <c:v>225000</c:v>
                </c:pt>
                <c:pt idx="36652">
                  <c:v>81000</c:v>
                </c:pt>
                <c:pt idx="36653">
                  <c:v>270000</c:v>
                </c:pt>
                <c:pt idx="36654">
                  <c:v>81000</c:v>
                </c:pt>
                <c:pt idx="36655">
                  <c:v>126000</c:v>
                </c:pt>
                <c:pt idx="36656">
                  <c:v>90000</c:v>
                </c:pt>
                <c:pt idx="36657">
                  <c:v>166500</c:v>
                </c:pt>
                <c:pt idx="36658">
                  <c:v>202500</c:v>
                </c:pt>
                <c:pt idx="36659">
                  <c:v>135000</c:v>
                </c:pt>
                <c:pt idx="36660">
                  <c:v>90000</c:v>
                </c:pt>
                <c:pt idx="36661">
                  <c:v>126000</c:v>
                </c:pt>
                <c:pt idx="36662">
                  <c:v>225000</c:v>
                </c:pt>
                <c:pt idx="36663">
                  <c:v>180000</c:v>
                </c:pt>
                <c:pt idx="36664">
                  <c:v>225000</c:v>
                </c:pt>
                <c:pt idx="36665">
                  <c:v>157500</c:v>
                </c:pt>
                <c:pt idx="36666">
                  <c:v>171000</c:v>
                </c:pt>
                <c:pt idx="36667">
                  <c:v>180000</c:v>
                </c:pt>
                <c:pt idx="36668">
                  <c:v>94500</c:v>
                </c:pt>
                <c:pt idx="36669">
                  <c:v>112500</c:v>
                </c:pt>
                <c:pt idx="36670">
                  <c:v>139500</c:v>
                </c:pt>
                <c:pt idx="36671">
                  <c:v>270000</c:v>
                </c:pt>
                <c:pt idx="36672">
                  <c:v>135000</c:v>
                </c:pt>
                <c:pt idx="36673">
                  <c:v>292500</c:v>
                </c:pt>
                <c:pt idx="36674">
                  <c:v>54000</c:v>
                </c:pt>
                <c:pt idx="36675">
                  <c:v>157500</c:v>
                </c:pt>
                <c:pt idx="36676">
                  <c:v>360000</c:v>
                </c:pt>
                <c:pt idx="36677">
                  <c:v>135000</c:v>
                </c:pt>
                <c:pt idx="36678">
                  <c:v>207000</c:v>
                </c:pt>
                <c:pt idx="36679">
                  <c:v>135000</c:v>
                </c:pt>
                <c:pt idx="36680">
                  <c:v>135000</c:v>
                </c:pt>
                <c:pt idx="36681">
                  <c:v>45000</c:v>
                </c:pt>
                <c:pt idx="36682">
                  <c:v>202500</c:v>
                </c:pt>
                <c:pt idx="36683">
                  <c:v>157500</c:v>
                </c:pt>
                <c:pt idx="36684">
                  <c:v>112500</c:v>
                </c:pt>
                <c:pt idx="36685">
                  <c:v>180000</c:v>
                </c:pt>
                <c:pt idx="36686">
                  <c:v>135000</c:v>
                </c:pt>
                <c:pt idx="36687">
                  <c:v>85500</c:v>
                </c:pt>
                <c:pt idx="36688">
                  <c:v>135000</c:v>
                </c:pt>
                <c:pt idx="36689">
                  <c:v>135000</c:v>
                </c:pt>
                <c:pt idx="36690">
                  <c:v>360000</c:v>
                </c:pt>
                <c:pt idx="36691">
                  <c:v>90000</c:v>
                </c:pt>
                <c:pt idx="36692">
                  <c:v>157500</c:v>
                </c:pt>
                <c:pt idx="36693">
                  <c:v>180000</c:v>
                </c:pt>
                <c:pt idx="36694">
                  <c:v>112500</c:v>
                </c:pt>
                <c:pt idx="36695">
                  <c:v>135000</c:v>
                </c:pt>
                <c:pt idx="36696">
                  <c:v>103500</c:v>
                </c:pt>
                <c:pt idx="36697">
                  <c:v>450000</c:v>
                </c:pt>
                <c:pt idx="36698">
                  <c:v>225000</c:v>
                </c:pt>
                <c:pt idx="36699">
                  <c:v>135000</c:v>
                </c:pt>
                <c:pt idx="36700">
                  <c:v>180000</c:v>
                </c:pt>
                <c:pt idx="36701">
                  <c:v>90000</c:v>
                </c:pt>
                <c:pt idx="36702">
                  <c:v>58500</c:v>
                </c:pt>
                <c:pt idx="36703">
                  <c:v>126000</c:v>
                </c:pt>
                <c:pt idx="36704">
                  <c:v>315000</c:v>
                </c:pt>
                <c:pt idx="36705">
                  <c:v>112500</c:v>
                </c:pt>
                <c:pt idx="36706">
                  <c:v>112500</c:v>
                </c:pt>
                <c:pt idx="36707">
                  <c:v>81000</c:v>
                </c:pt>
                <c:pt idx="36708">
                  <c:v>135000</c:v>
                </c:pt>
                <c:pt idx="36709">
                  <c:v>315000</c:v>
                </c:pt>
                <c:pt idx="36710">
                  <c:v>157500</c:v>
                </c:pt>
                <c:pt idx="36711">
                  <c:v>90000</c:v>
                </c:pt>
                <c:pt idx="36712">
                  <c:v>135000</c:v>
                </c:pt>
                <c:pt idx="36713">
                  <c:v>270000</c:v>
                </c:pt>
                <c:pt idx="36714">
                  <c:v>67500</c:v>
                </c:pt>
                <c:pt idx="36715">
                  <c:v>387000</c:v>
                </c:pt>
                <c:pt idx="36716">
                  <c:v>234000</c:v>
                </c:pt>
                <c:pt idx="36717">
                  <c:v>90000</c:v>
                </c:pt>
                <c:pt idx="36718">
                  <c:v>180000</c:v>
                </c:pt>
                <c:pt idx="36719">
                  <c:v>193500</c:v>
                </c:pt>
                <c:pt idx="36720">
                  <c:v>117000</c:v>
                </c:pt>
                <c:pt idx="36721">
                  <c:v>270000</c:v>
                </c:pt>
                <c:pt idx="36722">
                  <c:v>256500</c:v>
                </c:pt>
                <c:pt idx="36723">
                  <c:v>67500</c:v>
                </c:pt>
                <c:pt idx="36724">
                  <c:v>180000</c:v>
                </c:pt>
                <c:pt idx="36725">
                  <c:v>157500</c:v>
                </c:pt>
                <c:pt idx="36726">
                  <c:v>112500</c:v>
                </c:pt>
                <c:pt idx="36727">
                  <c:v>166500</c:v>
                </c:pt>
                <c:pt idx="36728">
                  <c:v>112500</c:v>
                </c:pt>
                <c:pt idx="36729">
                  <c:v>450000</c:v>
                </c:pt>
                <c:pt idx="36730">
                  <c:v>135000</c:v>
                </c:pt>
                <c:pt idx="36731">
                  <c:v>90000</c:v>
                </c:pt>
                <c:pt idx="36732">
                  <c:v>90000</c:v>
                </c:pt>
                <c:pt idx="36733">
                  <c:v>157500</c:v>
                </c:pt>
                <c:pt idx="36734">
                  <c:v>229500</c:v>
                </c:pt>
                <c:pt idx="36735">
                  <c:v>270000</c:v>
                </c:pt>
                <c:pt idx="36736">
                  <c:v>270000</c:v>
                </c:pt>
                <c:pt idx="36737">
                  <c:v>112500</c:v>
                </c:pt>
                <c:pt idx="36738">
                  <c:v>315000</c:v>
                </c:pt>
                <c:pt idx="36739">
                  <c:v>144000</c:v>
                </c:pt>
                <c:pt idx="36740">
                  <c:v>135000</c:v>
                </c:pt>
                <c:pt idx="36741">
                  <c:v>180000</c:v>
                </c:pt>
                <c:pt idx="36742">
                  <c:v>112500</c:v>
                </c:pt>
                <c:pt idx="36743">
                  <c:v>189000</c:v>
                </c:pt>
                <c:pt idx="36744">
                  <c:v>180000</c:v>
                </c:pt>
                <c:pt idx="36745">
                  <c:v>337500</c:v>
                </c:pt>
                <c:pt idx="36746">
                  <c:v>180000</c:v>
                </c:pt>
                <c:pt idx="36747">
                  <c:v>67500</c:v>
                </c:pt>
                <c:pt idx="36748">
                  <c:v>90000</c:v>
                </c:pt>
                <c:pt idx="36749">
                  <c:v>112500</c:v>
                </c:pt>
                <c:pt idx="36750">
                  <c:v>157500</c:v>
                </c:pt>
                <c:pt idx="36751">
                  <c:v>292500</c:v>
                </c:pt>
                <c:pt idx="36752">
                  <c:v>112500</c:v>
                </c:pt>
                <c:pt idx="36753">
                  <c:v>90000</c:v>
                </c:pt>
                <c:pt idx="36754">
                  <c:v>180000</c:v>
                </c:pt>
                <c:pt idx="36755">
                  <c:v>180000</c:v>
                </c:pt>
                <c:pt idx="36756">
                  <c:v>202500</c:v>
                </c:pt>
                <c:pt idx="36757">
                  <c:v>360000</c:v>
                </c:pt>
                <c:pt idx="36758">
                  <c:v>180000</c:v>
                </c:pt>
                <c:pt idx="36759">
                  <c:v>211500</c:v>
                </c:pt>
                <c:pt idx="36760">
                  <c:v>112500</c:v>
                </c:pt>
                <c:pt idx="36761">
                  <c:v>225000</c:v>
                </c:pt>
                <c:pt idx="36762">
                  <c:v>180000</c:v>
                </c:pt>
                <c:pt idx="36763">
                  <c:v>184500</c:v>
                </c:pt>
                <c:pt idx="36764">
                  <c:v>225000</c:v>
                </c:pt>
                <c:pt idx="36765">
                  <c:v>202500</c:v>
                </c:pt>
                <c:pt idx="36766">
                  <c:v>225000</c:v>
                </c:pt>
                <c:pt idx="36767">
                  <c:v>315000</c:v>
                </c:pt>
                <c:pt idx="36768">
                  <c:v>135000</c:v>
                </c:pt>
                <c:pt idx="36769">
                  <c:v>148500</c:v>
                </c:pt>
                <c:pt idx="36770">
                  <c:v>76500</c:v>
                </c:pt>
                <c:pt idx="36771">
                  <c:v>72000</c:v>
                </c:pt>
                <c:pt idx="36772">
                  <c:v>270000</c:v>
                </c:pt>
                <c:pt idx="36773">
                  <c:v>112500</c:v>
                </c:pt>
                <c:pt idx="36774">
                  <c:v>144000</c:v>
                </c:pt>
                <c:pt idx="36775">
                  <c:v>360000</c:v>
                </c:pt>
                <c:pt idx="36776">
                  <c:v>270000</c:v>
                </c:pt>
                <c:pt idx="36777">
                  <c:v>315000</c:v>
                </c:pt>
                <c:pt idx="36778">
                  <c:v>112500</c:v>
                </c:pt>
                <c:pt idx="36779">
                  <c:v>360000</c:v>
                </c:pt>
                <c:pt idx="36780">
                  <c:v>337500</c:v>
                </c:pt>
                <c:pt idx="36781">
                  <c:v>106096.5</c:v>
                </c:pt>
                <c:pt idx="36782">
                  <c:v>193500</c:v>
                </c:pt>
                <c:pt idx="36783">
                  <c:v>112500</c:v>
                </c:pt>
                <c:pt idx="36784">
                  <c:v>52200</c:v>
                </c:pt>
                <c:pt idx="36785">
                  <c:v>157500</c:v>
                </c:pt>
                <c:pt idx="36786">
                  <c:v>81000</c:v>
                </c:pt>
                <c:pt idx="36787">
                  <c:v>265500</c:v>
                </c:pt>
                <c:pt idx="36788">
                  <c:v>180000</c:v>
                </c:pt>
                <c:pt idx="36789">
                  <c:v>351000</c:v>
                </c:pt>
                <c:pt idx="36790">
                  <c:v>315000</c:v>
                </c:pt>
                <c:pt idx="36791">
                  <c:v>90000</c:v>
                </c:pt>
                <c:pt idx="36792">
                  <c:v>270000</c:v>
                </c:pt>
                <c:pt idx="36793">
                  <c:v>148500</c:v>
                </c:pt>
                <c:pt idx="36794">
                  <c:v>157500</c:v>
                </c:pt>
                <c:pt idx="36795">
                  <c:v>112500</c:v>
                </c:pt>
                <c:pt idx="36796">
                  <c:v>81000</c:v>
                </c:pt>
                <c:pt idx="36797">
                  <c:v>67500</c:v>
                </c:pt>
                <c:pt idx="36798">
                  <c:v>247500</c:v>
                </c:pt>
                <c:pt idx="36799">
                  <c:v>180000</c:v>
                </c:pt>
                <c:pt idx="36800">
                  <c:v>157500</c:v>
                </c:pt>
                <c:pt idx="36801">
                  <c:v>135000</c:v>
                </c:pt>
                <c:pt idx="36802">
                  <c:v>270000</c:v>
                </c:pt>
                <c:pt idx="36803">
                  <c:v>112500</c:v>
                </c:pt>
                <c:pt idx="36804">
                  <c:v>135000</c:v>
                </c:pt>
                <c:pt idx="36805">
                  <c:v>41850</c:v>
                </c:pt>
                <c:pt idx="36806">
                  <c:v>108000</c:v>
                </c:pt>
                <c:pt idx="36807">
                  <c:v>180000</c:v>
                </c:pt>
                <c:pt idx="36808">
                  <c:v>540000</c:v>
                </c:pt>
                <c:pt idx="36809">
                  <c:v>675000</c:v>
                </c:pt>
                <c:pt idx="36810">
                  <c:v>135000</c:v>
                </c:pt>
                <c:pt idx="36811">
                  <c:v>180000</c:v>
                </c:pt>
                <c:pt idx="36812">
                  <c:v>90000</c:v>
                </c:pt>
                <c:pt idx="36813">
                  <c:v>189000</c:v>
                </c:pt>
                <c:pt idx="36814">
                  <c:v>315000</c:v>
                </c:pt>
                <c:pt idx="36815">
                  <c:v>337500</c:v>
                </c:pt>
                <c:pt idx="36816">
                  <c:v>247500</c:v>
                </c:pt>
                <c:pt idx="36817">
                  <c:v>73714.5</c:v>
                </c:pt>
                <c:pt idx="36818">
                  <c:v>103500</c:v>
                </c:pt>
                <c:pt idx="36819">
                  <c:v>112500</c:v>
                </c:pt>
                <c:pt idx="36820">
                  <c:v>108000</c:v>
                </c:pt>
                <c:pt idx="36821">
                  <c:v>180000</c:v>
                </c:pt>
                <c:pt idx="36822">
                  <c:v>94500</c:v>
                </c:pt>
                <c:pt idx="36823">
                  <c:v>247500</c:v>
                </c:pt>
                <c:pt idx="36824">
                  <c:v>337500</c:v>
                </c:pt>
                <c:pt idx="36825">
                  <c:v>225000</c:v>
                </c:pt>
                <c:pt idx="36826">
                  <c:v>270000</c:v>
                </c:pt>
                <c:pt idx="36827">
                  <c:v>135000</c:v>
                </c:pt>
                <c:pt idx="36828">
                  <c:v>202500</c:v>
                </c:pt>
                <c:pt idx="36829">
                  <c:v>247500</c:v>
                </c:pt>
                <c:pt idx="36830">
                  <c:v>135000</c:v>
                </c:pt>
                <c:pt idx="36831">
                  <c:v>112500</c:v>
                </c:pt>
                <c:pt idx="36832">
                  <c:v>247500</c:v>
                </c:pt>
                <c:pt idx="36833">
                  <c:v>121500</c:v>
                </c:pt>
                <c:pt idx="36834">
                  <c:v>135000</c:v>
                </c:pt>
                <c:pt idx="36835">
                  <c:v>193500</c:v>
                </c:pt>
                <c:pt idx="36836">
                  <c:v>112500</c:v>
                </c:pt>
                <c:pt idx="36837">
                  <c:v>247500</c:v>
                </c:pt>
                <c:pt idx="36838">
                  <c:v>112500</c:v>
                </c:pt>
                <c:pt idx="36839">
                  <c:v>112500</c:v>
                </c:pt>
                <c:pt idx="36840">
                  <c:v>112500</c:v>
                </c:pt>
                <c:pt idx="36841">
                  <c:v>135000</c:v>
                </c:pt>
                <c:pt idx="36842">
                  <c:v>247500</c:v>
                </c:pt>
                <c:pt idx="36843">
                  <c:v>202500</c:v>
                </c:pt>
                <c:pt idx="36844">
                  <c:v>90000</c:v>
                </c:pt>
                <c:pt idx="36845">
                  <c:v>180000</c:v>
                </c:pt>
                <c:pt idx="36846">
                  <c:v>105750</c:v>
                </c:pt>
                <c:pt idx="36847">
                  <c:v>202500</c:v>
                </c:pt>
                <c:pt idx="36848">
                  <c:v>112500</c:v>
                </c:pt>
                <c:pt idx="36849">
                  <c:v>103500</c:v>
                </c:pt>
                <c:pt idx="36850">
                  <c:v>315000</c:v>
                </c:pt>
                <c:pt idx="36851">
                  <c:v>90000</c:v>
                </c:pt>
                <c:pt idx="36852">
                  <c:v>180000</c:v>
                </c:pt>
                <c:pt idx="36853">
                  <c:v>76500</c:v>
                </c:pt>
                <c:pt idx="36854">
                  <c:v>67500</c:v>
                </c:pt>
                <c:pt idx="36855">
                  <c:v>94500</c:v>
                </c:pt>
                <c:pt idx="36856">
                  <c:v>315000</c:v>
                </c:pt>
                <c:pt idx="36857">
                  <c:v>292500</c:v>
                </c:pt>
                <c:pt idx="36858">
                  <c:v>90000</c:v>
                </c:pt>
                <c:pt idx="36859">
                  <c:v>45000</c:v>
                </c:pt>
                <c:pt idx="36860">
                  <c:v>261000</c:v>
                </c:pt>
                <c:pt idx="36861">
                  <c:v>333000</c:v>
                </c:pt>
                <c:pt idx="36862">
                  <c:v>180000</c:v>
                </c:pt>
                <c:pt idx="36863">
                  <c:v>225000</c:v>
                </c:pt>
                <c:pt idx="36864">
                  <c:v>67500</c:v>
                </c:pt>
                <c:pt idx="36865">
                  <c:v>112500</c:v>
                </c:pt>
                <c:pt idx="36866">
                  <c:v>157500</c:v>
                </c:pt>
                <c:pt idx="36867">
                  <c:v>180000</c:v>
                </c:pt>
                <c:pt idx="36868">
                  <c:v>157500</c:v>
                </c:pt>
                <c:pt idx="36869">
                  <c:v>360000</c:v>
                </c:pt>
                <c:pt idx="36870">
                  <c:v>117000</c:v>
                </c:pt>
                <c:pt idx="36871">
                  <c:v>121500</c:v>
                </c:pt>
                <c:pt idx="36872">
                  <c:v>157500</c:v>
                </c:pt>
                <c:pt idx="36873">
                  <c:v>162000</c:v>
                </c:pt>
                <c:pt idx="36874">
                  <c:v>225000</c:v>
                </c:pt>
                <c:pt idx="36875">
                  <c:v>121500</c:v>
                </c:pt>
                <c:pt idx="36876">
                  <c:v>202500</c:v>
                </c:pt>
                <c:pt idx="36877">
                  <c:v>157500</c:v>
                </c:pt>
                <c:pt idx="36878">
                  <c:v>112500</c:v>
                </c:pt>
                <c:pt idx="36879">
                  <c:v>108000</c:v>
                </c:pt>
                <c:pt idx="36880">
                  <c:v>90000</c:v>
                </c:pt>
                <c:pt idx="36881">
                  <c:v>315000</c:v>
                </c:pt>
                <c:pt idx="36882">
                  <c:v>90000</c:v>
                </c:pt>
                <c:pt idx="36883">
                  <c:v>166500</c:v>
                </c:pt>
                <c:pt idx="36884">
                  <c:v>157500</c:v>
                </c:pt>
                <c:pt idx="36885">
                  <c:v>112500</c:v>
                </c:pt>
                <c:pt idx="36886">
                  <c:v>135000</c:v>
                </c:pt>
                <c:pt idx="36887">
                  <c:v>157500</c:v>
                </c:pt>
                <c:pt idx="36888">
                  <c:v>112500</c:v>
                </c:pt>
                <c:pt idx="36889">
                  <c:v>292500</c:v>
                </c:pt>
                <c:pt idx="36890">
                  <c:v>112500</c:v>
                </c:pt>
                <c:pt idx="36891">
                  <c:v>90000</c:v>
                </c:pt>
                <c:pt idx="36892">
                  <c:v>112500</c:v>
                </c:pt>
                <c:pt idx="36893">
                  <c:v>90000</c:v>
                </c:pt>
                <c:pt idx="36894">
                  <c:v>171000</c:v>
                </c:pt>
                <c:pt idx="36895">
                  <c:v>202500</c:v>
                </c:pt>
                <c:pt idx="36896">
                  <c:v>202500</c:v>
                </c:pt>
                <c:pt idx="36897">
                  <c:v>85500</c:v>
                </c:pt>
                <c:pt idx="36898">
                  <c:v>90000</c:v>
                </c:pt>
                <c:pt idx="36899">
                  <c:v>225000</c:v>
                </c:pt>
                <c:pt idx="36900">
                  <c:v>85500</c:v>
                </c:pt>
                <c:pt idx="36901">
                  <c:v>157500</c:v>
                </c:pt>
                <c:pt idx="36902">
                  <c:v>180000</c:v>
                </c:pt>
                <c:pt idx="36903">
                  <c:v>157500</c:v>
                </c:pt>
                <c:pt idx="36904">
                  <c:v>315000</c:v>
                </c:pt>
                <c:pt idx="36905">
                  <c:v>76500</c:v>
                </c:pt>
                <c:pt idx="36906">
                  <c:v>90000</c:v>
                </c:pt>
                <c:pt idx="36907">
                  <c:v>315000</c:v>
                </c:pt>
                <c:pt idx="36908">
                  <c:v>121500</c:v>
                </c:pt>
                <c:pt idx="36909">
                  <c:v>225000</c:v>
                </c:pt>
                <c:pt idx="36910">
                  <c:v>76500</c:v>
                </c:pt>
                <c:pt idx="36911">
                  <c:v>225000</c:v>
                </c:pt>
                <c:pt idx="36912">
                  <c:v>135000</c:v>
                </c:pt>
                <c:pt idx="36913">
                  <c:v>135000</c:v>
                </c:pt>
                <c:pt idx="36914">
                  <c:v>112500</c:v>
                </c:pt>
                <c:pt idx="36915">
                  <c:v>315000</c:v>
                </c:pt>
                <c:pt idx="36916">
                  <c:v>76500</c:v>
                </c:pt>
                <c:pt idx="36917">
                  <c:v>45000</c:v>
                </c:pt>
                <c:pt idx="36918">
                  <c:v>157500</c:v>
                </c:pt>
                <c:pt idx="36919">
                  <c:v>103500</c:v>
                </c:pt>
                <c:pt idx="36920">
                  <c:v>157500</c:v>
                </c:pt>
                <c:pt idx="36921">
                  <c:v>135000</c:v>
                </c:pt>
                <c:pt idx="36922">
                  <c:v>112500</c:v>
                </c:pt>
                <c:pt idx="36923">
                  <c:v>40500</c:v>
                </c:pt>
                <c:pt idx="36924">
                  <c:v>112500</c:v>
                </c:pt>
                <c:pt idx="36925">
                  <c:v>225000</c:v>
                </c:pt>
                <c:pt idx="36926">
                  <c:v>67500</c:v>
                </c:pt>
                <c:pt idx="36927">
                  <c:v>90000</c:v>
                </c:pt>
                <c:pt idx="36928">
                  <c:v>153000</c:v>
                </c:pt>
                <c:pt idx="36929">
                  <c:v>45000</c:v>
                </c:pt>
                <c:pt idx="36930">
                  <c:v>112500</c:v>
                </c:pt>
                <c:pt idx="36931">
                  <c:v>135000</c:v>
                </c:pt>
                <c:pt idx="36932">
                  <c:v>270000</c:v>
                </c:pt>
                <c:pt idx="36933">
                  <c:v>67500</c:v>
                </c:pt>
                <c:pt idx="36934">
                  <c:v>74250</c:v>
                </c:pt>
                <c:pt idx="36935">
                  <c:v>225000</c:v>
                </c:pt>
                <c:pt idx="36936">
                  <c:v>135000</c:v>
                </c:pt>
                <c:pt idx="36937">
                  <c:v>180000</c:v>
                </c:pt>
                <c:pt idx="36938">
                  <c:v>270000</c:v>
                </c:pt>
                <c:pt idx="36939">
                  <c:v>90000</c:v>
                </c:pt>
                <c:pt idx="36940">
                  <c:v>225000</c:v>
                </c:pt>
                <c:pt idx="36941">
                  <c:v>292500</c:v>
                </c:pt>
                <c:pt idx="36942">
                  <c:v>135000</c:v>
                </c:pt>
                <c:pt idx="36943">
                  <c:v>315000</c:v>
                </c:pt>
                <c:pt idx="36944">
                  <c:v>360000</c:v>
                </c:pt>
                <c:pt idx="36945">
                  <c:v>180000</c:v>
                </c:pt>
                <c:pt idx="36946">
                  <c:v>202500</c:v>
                </c:pt>
                <c:pt idx="36947">
                  <c:v>292500</c:v>
                </c:pt>
                <c:pt idx="36948">
                  <c:v>67500</c:v>
                </c:pt>
                <c:pt idx="36949">
                  <c:v>67500</c:v>
                </c:pt>
                <c:pt idx="36950">
                  <c:v>180000</c:v>
                </c:pt>
                <c:pt idx="36951">
                  <c:v>157500</c:v>
                </c:pt>
                <c:pt idx="36952">
                  <c:v>138600</c:v>
                </c:pt>
                <c:pt idx="36953">
                  <c:v>121500</c:v>
                </c:pt>
                <c:pt idx="36954">
                  <c:v>225000</c:v>
                </c:pt>
                <c:pt idx="36955">
                  <c:v>225000</c:v>
                </c:pt>
                <c:pt idx="36956">
                  <c:v>126000</c:v>
                </c:pt>
                <c:pt idx="36957">
                  <c:v>90000</c:v>
                </c:pt>
                <c:pt idx="36958">
                  <c:v>360000</c:v>
                </c:pt>
                <c:pt idx="36959">
                  <c:v>225000</c:v>
                </c:pt>
                <c:pt idx="36960">
                  <c:v>157500</c:v>
                </c:pt>
                <c:pt idx="36961">
                  <c:v>99000</c:v>
                </c:pt>
                <c:pt idx="36962">
                  <c:v>157500</c:v>
                </c:pt>
                <c:pt idx="36963">
                  <c:v>67500</c:v>
                </c:pt>
                <c:pt idx="36964">
                  <c:v>207000</c:v>
                </c:pt>
                <c:pt idx="36965">
                  <c:v>90000</c:v>
                </c:pt>
                <c:pt idx="36966">
                  <c:v>225000</c:v>
                </c:pt>
                <c:pt idx="36967">
                  <c:v>81000</c:v>
                </c:pt>
                <c:pt idx="36968">
                  <c:v>45000</c:v>
                </c:pt>
                <c:pt idx="36969">
                  <c:v>225000</c:v>
                </c:pt>
                <c:pt idx="36970">
                  <c:v>90000</c:v>
                </c:pt>
                <c:pt idx="36971">
                  <c:v>292500</c:v>
                </c:pt>
                <c:pt idx="36972">
                  <c:v>270000</c:v>
                </c:pt>
                <c:pt idx="36973">
                  <c:v>112500</c:v>
                </c:pt>
                <c:pt idx="36974">
                  <c:v>135000</c:v>
                </c:pt>
                <c:pt idx="36975">
                  <c:v>30600</c:v>
                </c:pt>
                <c:pt idx="36976">
                  <c:v>112500</c:v>
                </c:pt>
                <c:pt idx="36977">
                  <c:v>450000</c:v>
                </c:pt>
                <c:pt idx="36978">
                  <c:v>67500</c:v>
                </c:pt>
                <c:pt idx="36979">
                  <c:v>180000</c:v>
                </c:pt>
                <c:pt idx="36980">
                  <c:v>270000</c:v>
                </c:pt>
                <c:pt idx="36981">
                  <c:v>81000</c:v>
                </c:pt>
                <c:pt idx="36982">
                  <c:v>112500</c:v>
                </c:pt>
                <c:pt idx="36983">
                  <c:v>112500</c:v>
                </c:pt>
                <c:pt idx="36984">
                  <c:v>87750</c:v>
                </c:pt>
                <c:pt idx="36985">
                  <c:v>247500</c:v>
                </c:pt>
                <c:pt idx="36986">
                  <c:v>63000</c:v>
                </c:pt>
                <c:pt idx="36987">
                  <c:v>45900</c:v>
                </c:pt>
                <c:pt idx="36988">
                  <c:v>112500</c:v>
                </c:pt>
                <c:pt idx="36989">
                  <c:v>135000</c:v>
                </c:pt>
                <c:pt idx="36990">
                  <c:v>144000</c:v>
                </c:pt>
                <c:pt idx="36991">
                  <c:v>112500</c:v>
                </c:pt>
                <c:pt idx="36992">
                  <c:v>292500</c:v>
                </c:pt>
                <c:pt idx="36993">
                  <c:v>180000</c:v>
                </c:pt>
                <c:pt idx="36994">
                  <c:v>180000</c:v>
                </c:pt>
                <c:pt idx="36995">
                  <c:v>135000</c:v>
                </c:pt>
                <c:pt idx="36996">
                  <c:v>225000</c:v>
                </c:pt>
                <c:pt idx="36997">
                  <c:v>315000</c:v>
                </c:pt>
                <c:pt idx="36998">
                  <c:v>90000</c:v>
                </c:pt>
                <c:pt idx="36999">
                  <c:v>405000</c:v>
                </c:pt>
                <c:pt idx="37000">
                  <c:v>157500</c:v>
                </c:pt>
                <c:pt idx="37001">
                  <c:v>90000</c:v>
                </c:pt>
                <c:pt idx="37002">
                  <c:v>202500</c:v>
                </c:pt>
                <c:pt idx="37003">
                  <c:v>112500</c:v>
                </c:pt>
                <c:pt idx="37004">
                  <c:v>157500</c:v>
                </c:pt>
                <c:pt idx="37005">
                  <c:v>360000</c:v>
                </c:pt>
                <c:pt idx="37006">
                  <c:v>112500</c:v>
                </c:pt>
                <c:pt idx="37007">
                  <c:v>157500</c:v>
                </c:pt>
                <c:pt idx="37008">
                  <c:v>207000</c:v>
                </c:pt>
                <c:pt idx="37009">
                  <c:v>90000</c:v>
                </c:pt>
                <c:pt idx="37010">
                  <c:v>148500</c:v>
                </c:pt>
                <c:pt idx="37011">
                  <c:v>135000</c:v>
                </c:pt>
                <c:pt idx="37012">
                  <c:v>31500</c:v>
                </c:pt>
                <c:pt idx="37013">
                  <c:v>157500</c:v>
                </c:pt>
                <c:pt idx="37014">
                  <c:v>135000</c:v>
                </c:pt>
                <c:pt idx="37015">
                  <c:v>112500</c:v>
                </c:pt>
                <c:pt idx="37016">
                  <c:v>157500</c:v>
                </c:pt>
                <c:pt idx="37017">
                  <c:v>225000</c:v>
                </c:pt>
                <c:pt idx="37018">
                  <c:v>135000</c:v>
                </c:pt>
                <c:pt idx="37019">
                  <c:v>90000</c:v>
                </c:pt>
                <c:pt idx="37020">
                  <c:v>90000</c:v>
                </c:pt>
                <c:pt idx="37021">
                  <c:v>99000</c:v>
                </c:pt>
                <c:pt idx="37022">
                  <c:v>112500</c:v>
                </c:pt>
                <c:pt idx="37023">
                  <c:v>270000</c:v>
                </c:pt>
                <c:pt idx="37024">
                  <c:v>137250</c:v>
                </c:pt>
                <c:pt idx="37025">
                  <c:v>180000</c:v>
                </c:pt>
                <c:pt idx="37026">
                  <c:v>225000</c:v>
                </c:pt>
                <c:pt idx="37027">
                  <c:v>112500</c:v>
                </c:pt>
                <c:pt idx="37028">
                  <c:v>270000</c:v>
                </c:pt>
                <c:pt idx="37029">
                  <c:v>135000</c:v>
                </c:pt>
                <c:pt idx="37030">
                  <c:v>157500</c:v>
                </c:pt>
                <c:pt idx="37031">
                  <c:v>135000</c:v>
                </c:pt>
                <c:pt idx="37032">
                  <c:v>292500</c:v>
                </c:pt>
                <c:pt idx="37033">
                  <c:v>247500</c:v>
                </c:pt>
                <c:pt idx="37034">
                  <c:v>315000</c:v>
                </c:pt>
                <c:pt idx="37035">
                  <c:v>112500</c:v>
                </c:pt>
                <c:pt idx="37036">
                  <c:v>216000</c:v>
                </c:pt>
                <c:pt idx="37037">
                  <c:v>292500</c:v>
                </c:pt>
                <c:pt idx="37038">
                  <c:v>180000</c:v>
                </c:pt>
                <c:pt idx="37039">
                  <c:v>157500</c:v>
                </c:pt>
                <c:pt idx="37040">
                  <c:v>135000</c:v>
                </c:pt>
                <c:pt idx="37041">
                  <c:v>112500</c:v>
                </c:pt>
                <c:pt idx="37042">
                  <c:v>135000</c:v>
                </c:pt>
                <c:pt idx="37043">
                  <c:v>202500</c:v>
                </c:pt>
                <c:pt idx="37044">
                  <c:v>112500</c:v>
                </c:pt>
                <c:pt idx="37045">
                  <c:v>90000</c:v>
                </c:pt>
                <c:pt idx="37046">
                  <c:v>202500</c:v>
                </c:pt>
                <c:pt idx="37047">
                  <c:v>202500</c:v>
                </c:pt>
                <c:pt idx="37048">
                  <c:v>135000</c:v>
                </c:pt>
                <c:pt idx="37049">
                  <c:v>405000</c:v>
                </c:pt>
                <c:pt idx="37050">
                  <c:v>157500</c:v>
                </c:pt>
                <c:pt idx="37051">
                  <c:v>202500</c:v>
                </c:pt>
                <c:pt idx="37052">
                  <c:v>225000</c:v>
                </c:pt>
                <c:pt idx="37053">
                  <c:v>202500</c:v>
                </c:pt>
                <c:pt idx="37054">
                  <c:v>225000</c:v>
                </c:pt>
                <c:pt idx="37055">
                  <c:v>126000</c:v>
                </c:pt>
                <c:pt idx="37056">
                  <c:v>67500</c:v>
                </c:pt>
                <c:pt idx="37057">
                  <c:v>360000</c:v>
                </c:pt>
                <c:pt idx="37058">
                  <c:v>135000</c:v>
                </c:pt>
                <c:pt idx="37059">
                  <c:v>49500</c:v>
                </c:pt>
                <c:pt idx="37060">
                  <c:v>225000</c:v>
                </c:pt>
                <c:pt idx="37061">
                  <c:v>36000</c:v>
                </c:pt>
                <c:pt idx="37062">
                  <c:v>135000</c:v>
                </c:pt>
                <c:pt idx="37063">
                  <c:v>225000</c:v>
                </c:pt>
                <c:pt idx="37064">
                  <c:v>67500</c:v>
                </c:pt>
                <c:pt idx="37065">
                  <c:v>126000</c:v>
                </c:pt>
                <c:pt idx="37066">
                  <c:v>207000</c:v>
                </c:pt>
                <c:pt idx="37067">
                  <c:v>112500</c:v>
                </c:pt>
                <c:pt idx="37068">
                  <c:v>225000</c:v>
                </c:pt>
                <c:pt idx="37069">
                  <c:v>180000</c:v>
                </c:pt>
                <c:pt idx="37070">
                  <c:v>90000</c:v>
                </c:pt>
                <c:pt idx="37071">
                  <c:v>225000</c:v>
                </c:pt>
                <c:pt idx="37072">
                  <c:v>76500</c:v>
                </c:pt>
                <c:pt idx="37073">
                  <c:v>225000</c:v>
                </c:pt>
                <c:pt idx="37074">
                  <c:v>90000</c:v>
                </c:pt>
                <c:pt idx="37075">
                  <c:v>81000</c:v>
                </c:pt>
                <c:pt idx="37076">
                  <c:v>247500</c:v>
                </c:pt>
                <c:pt idx="37077">
                  <c:v>153000</c:v>
                </c:pt>
                <c:pt idx="37078">
                  <c:v>112500</c:v>
                </c:pt>
                <c:pt idx="37079">
                  <c:v>157500</c:v>
                </c:pt>
                <c:pt idx="37080">
                  <c:v>117000</c:v>
                </c:pt>
                <c:pt idx="37081">
                  <c:v>135000</c:v>
                </c:pt>
                <c:pt idx="37082">
                  <c:v>90000</c:v>
                </c:pt>
                <c:pt idx="37083">
                  <c:v>202500</c:v>
                </c:pt>
                <c:pt idx="37084">
                  <c:v>135000</c:v>
                </c:pt>
                <c:pt idx="37085">
                  <c:v>270000</c:v>
                </c:pt>
                <c:pt idx="37086">
                  <c:v>90000</c:v>
                </c:pt>
                <c:pt idx="37087">
                  <c:v>225000</c:v>
                </c:pt>
                <c:pt idx="37088">
                  <c:v>135000</c:v>
                </c:pt>
                <c:pt idx="37089">
                  <c:v>180000</c:v>
                </c:pt>
                <c:pt idx="37090">
                  <c:v>90000</c:v>
                </c:pt>
                <c:pt idx="37091">
                  <c:v>166500</c:v>
                </c:pt>
                <c:pt idx="37092">
                  <c:v>315000</c:v>
                </c:pt>
                <c:pt idx="37093">
                  <c:v>225000</c:v>
                </c:pt>
                <c:pt idx="37094">
                  <c:v>270000</c:v>
                </c:pt>
                <c:pt idx="37095">
                  <c:v>99000</c:v>
                </c:pt>
                <c:pt idx="37096">
                  <c:v>49500</c:v>
                </c:pt>
                <c:pt idx="37097">
                  <c:v>36000</c:v>
                </c:pt>
                <c:pt idx="37098">
                  <c:v>90000</c:v>
                </c:pt>
                <c:pt idx="37099">
                  <c:v>225000</c:v>
                </c:pt>
                <c:pt idx="37100">
                  <c:v>360000</c:v>
                </c:pt>
                <c:pt idx="37101">
                  <c:v>112500</c:v>
                </c:pt>
                <c:pt idx="37102">
                  <c:v>135000</c:v>
                </c:pt>
                <c:pt idx="37103">
                  <c:v>157500</c:v>
                </c:pt>
                <c:pt idx="37104">
                  <c:v>112500</c:v>
                </c:pt>
                <c:pt idx="37105">
                  <c:v>112500</c:v>
                </c:pt>
                <c:pt idx="37106">
                  <c:v>225000</c:v>
                </c:pt>
                <c:pt idx="37107">
                  <c:v>126000</c:v>
                </c:pt>
                <c:pt idx="37108">
                  <c:v>67500</c:v>
                </c:pt>
                <c:pt idx="37109">
                  <c:v>90000</c:v>
                </c:pt>
                <c:pt idx="37110">
                  <c:v>81000</c:v>
                </c:pt>
                <c:pt idx="37111">
                  <c:v>112500</c:v>
                </c:pt>
                <c:pt idx="37112">
                  <c:v>112500</c:v>
                </c:pt>
                <c:pt idx="37113">
                  <c:v>135000</c:v>
                </c:pt>
                <c:pt idx="37114">
                  <c:v>90000</c:v>
                </c:pt>
                <c:pt idx="37115">
                  <c:v>90000</c:v>
                </c:pt>
                <c:pt idx="37116">
                  <c:v>405000</c:v>
                </c:pt>
                <c:pt idx="37117">
                  <c:v>157500</c:v>
                </c:pt>
                <c:pt idx="37118">
                  <c:v>36000</c:v>
                </c:pt>
                <c:pt idx="37119">
                  <c:v>180000</c:v>
                </c:pt>
                <c:pt idx="37120">
                  <c:v>495000</c:v>
                </c:pt>
                <c:pt idx="37121">
                  <c:v>112500</c:v>
                </c:pt>
                <c:pt idx="37122">
                  <c:v>90000</c:v>
                </c:pt>
                <c:pt idx="37123">
                  <c:v>76500</c:v>
                </c:pt>
                <c:pt idx="37124">
                  <c:v>135000</c:v>
                </c:pt>
                <c:pt idx="37125">
                  <c:v>157500</c:v>
                </c:pt>
                <c:pt idx="37126">
                  <c:v>99000</c:v>
                </c:pt>
                <c:pt idx="37127">
                  <c:v>130500</c:v>
                </c:pt>
                <c:pt idx="37128">
                  <c:v>166500</c:v>
                </c:pt>
                <c:pt idx="37129">
                  <c:v>126000</c:v>
                </c:pt>
                <c:pt idx="37130">
                  <c:v>171000</c:v>
                </c:pt>
                <c:pt idx="37131">
                  <c:v>76500</c:v>
                </c:pt>
                <c:pt idx="37132">
                  <c:v>135000</c:v>
                </c:pt>
                <c:pt idx="37133">
                  <c:v>76500</c:v>
                </c:pt>
                <c:pt idx="37134">
                  <c:v>112500</c:v>
                </c:pt>
                <c:pt idx="37135">
                  <c:v>225000</c:v>
                </c:pt>
                <c:pt idx="37136">
                  <c:v>112500</c:v>
                </c:pt>
                <c:pt idx="37137">
                  <c:v>112500</c:v>
                </c:pt>
                <c:pt idx="37138">
                  <c:v>225000</c:v>
                </c:pt>
                <c:pt idx="37139">
                  <c:v>180000</c:v>
                </c:pt>
                <c:pt idx="37140">
                  <c:v>130500</c:v>
                </c:pt>
                <c:pt idx="37141">
                  <c:v>180000</c:v>
                </c:pt>
                <c:pt idx="37142">
                  <c:v>360000</c:v>
                </c:pt>
                <c:pt idx="37143">
                  <c:v>112500</c:v>
                </c:pt>
                <c:pt idx="37144">
                  <c:v>105750</c:v>
                </c:pt>
                <c:pt idx="37145">
                  <c:v>112500</c:v>
                </c:pt>
                <c:pt idx="37146">
                  <c:v>126000</c:v>
                </c:pt>
                <c:pt idx="37147">
                  <c:v>202500</c:v>
                </c:pt>
                <c:pt idx="37148">
                  <c:v>112500</c:v>
                </c:pt>
                <c:pt idx="37149">
                  <c:v>135000</c:v>
                </c:pt>
                <c:pt idx="37150">
                  <c:v>252000</c:v>
                </c:pt>
                <c:pt idx="37151">
                  <c:v>247500</c:v>
                </c:pt>
                <c:pt idx="37152">
                  <c:v>211500</c:v>
                </c:pt>
                <c:pt idx="37153">
                  <c:v>127350</c:v>
                </c:pt>
                <c:pt idx="37154">
                  <c:v>270000</c:v>
                </c:pt>
                <c:pt idx="37155">
                  <c:v>74250</c:v>
                </c:pt>
                <c:pt idx="37156">
                  <c:v>112500</c:v>
                </c:pt>
                <c:pt idx="37157">
                  <c:v>72000</c:v>
                </c:pt>
                <c:pt idx="37158">
                  <c:v>135000</c:v>
                </c:pt>
                <c:pt idx="37159">
                  <c:v>45000</c:v>
                </c:pt>
                <c:pt idx="37160">
                  <c:v>270000</c:v>
                </c:pt>
                <c:pt idx="37161">
                  <c:v>108000</c:v>
                </c:pt>
                <c:pt idx="37162">
                  <c:v>90000</c:v>
                </c:pt>
                <c:pt idx="37163">
                  <c:v>135000</c:v>
                </c:pt>
                <c:pt idx="37164">
                  <c:v>157500</c:v>
                </c:pt>
                <c:pt idx="37165">
                  <c:v>135000</c:v>
                </c:pt>
                <c:pt idx="37166">
                  <c:v>36000</c:v>
                </c:pt>
                <c:pt idx="37167">
                  <c:v>112500</c:v>
                </c:pt>
                <c:pt idx="37168">
                  <c:v>111150</c:v>
                </c:pt>
                <c:pt idx="37169">
                  <c:v>180000</c:v>
                </c:pt>
                <c:pt idx="37170">
                  <c:v>225000</c:v>
                </c:pt>
                <c:pt idx="37171">
                  <c:v>90000</c:v>
                </c:pt>
                <c:pt idx="37172">
                  <c:v>90000</c:v>
                </c:pt>
                <c:pt idx="37173">
                  <c:v>225000</c:v>
                </c:pt>
                <c:pt idx="37174">
                  <c:v>166500</c:v>
                </c:pt>
                <c:pt idx="37175">
                  <c:v>94500</c:v>
                </c:pt>
                <c:pt idx="37176">
                  <c:v>45000</c:v>
                </c:pt>
                <c:pt idx="37177">
                  <c:v>225000</c:v>
                </c:pt>
                <c:pt idx="37178">
                  <c:v>157500</c:v>
                </c:pt>
                <c:pt idx="37179">
                  <c:v>157500</c:v>
                </c:pt>
                <c:pt idx="37180">
                  <c:v>112500</c:v>
                </c:pt>
                <c:pt idx="37181">
                  <c:v>225000</c:v>
                </c:pt>
                <c:pt idx="37182">
                  <c:v>112500</c:v>
                </c:pt>
                <c:pt idx="37183">
                  <c:v>54000</c:v>
                </c:pt>
                <c:pt idx="37184">
                  <c:v>432000</c:v>
                </c:pt>
                <c:pt idx="37185">
                  <c:v>112500</c:v>
                </c:pt>
                <c:pt idx="37186">
                  <c:v>450000</c:v>
                </c:pt>
                <c:pt idx="37187">
                  <c:v>162000</c:v>
                </c:pt>
                <c:pt idx="37188">
                  <c:v>108000</c:v>
                </c:pt>
                <c:pt idx="37189">
                  <c:v>270000</c:v>
                </c:pt>
                <c:pt idx="37190">
                  <c:v>135000</c:v>
                </c:pt>
                <c:pt idx="37191">
                  <c:v>148500</c:v>
                </c:pt>
                <c:pt idx="37192">
                  <c:v>49500</c:v>
                </c:pt>
                <c:pt idx="37193">
                  <c:v>76500</c:v>
                </c:pt>
                <c:pt idx="37194">
                  <c:v>180000</c:v>
                </c:pt>
                <c:pt idx="37195">
                  <c:v>135000</c:v>
                </c:pt>
                <c:pt idx="37196">
                  <c:v>135000</c:v>
                </c:pt>
                <c:pt idx="37197">
                  <c:v>360000</c:v>
                </c:pt>
                <c:pt idx="37198">
                  <c:v>90000</c:v>
                </c:pt>
                <c:pt idx="37199">
                  <c:v>180000</c:v>
                </c:pt>
                <c:pt idx="37200">
                  <c:v>180000</c:v>
                </c:pt>
                <c:pt idx="37201">
                  <c:v>166500</c:v>
                </c:pt>
                <c:pt idx="37202">
                  <c:v>112500</c:v>
                </c:pt>
                <c:pt idx="37203">
                  <c:v>90000</c:v>
                </c:pt>
                <c:pt idx="37204">
                  <c:v>157500</c:v>
                </c:pt>
                <c:pt idx="37205">
                  <c:v>117000</c:v>
                </c:pt>
                <c:pt idx="37206">
                  <c:v>81000</c:v>
                </c:pt>
                <c:pt idx="37207">
                  <c:v>270000</c:v>
                </c:pt>
                <c:pt idx="37208">
                  <c:v>162000</c:v>
                </c:pt>
                <c:pt idx="37209">
                  <c:v>112500</c:v>
                </c:pt>
                <c:pt idx="37210">
                  <c:v>90000</c:v>
                </c:pt>
                <c:pt idx="37211">
                  <c:v>337500</c:v>
                </c:pt>
                <c:pt idx="37212">
                  <c:v>180000</c:v>
                </c:pt>
                <c:pt idx="37213">
                  <c:v>247500</c:v>
                </c:pt>
                <c:pt idx="37214">
                  <c:v>189000</c:v>
                </c:pt>
                <c:pt idx="37215">
                  <c:v>135000</c:v>
                </c:pt>
                <c:pt idx="37216">
                  <c:v>112500</c:v>
                </c:pt>
                <c:pt idx="37217">
                  <c:v>202500</c:v>
                </c:pt>
                <c:pt idx="37218">
                  <c:v>135000</c:v>
                </c:pt>
                <c:pt idx="37219">
                  <c:v>67500</c:v>
                </c:pt>
                <c:pt idx="37220">
                  <c:v>252000</c:v>
                </c:pt>
                <c:pt idx="37221">
                  <c:v>112500</c:v>
                </c:pt>
                <c:pt idx="37222">
                  <c:v>315000</c:v>
                </c:pt>
                <c:pt idx="37223">
                  <c:v>202500</c:v>
                </c:pt>
                <c:pt idx="37224">
                  <c:v>225000</c:v>
                </c:pt>
                <c:pt idx="37225">
                  <c:v>180000</c:v>
                </c:pt>
                <c:pt idx="37226">
                  <c:v>225000</c:v>
                </c:pt>
                <c:pt idx="37227">
                  <c:v>202500</c:v>
                </c:pt>
                <c:pt idx="37228">
                  <c:v>135000</c:v>
                </c:pt>
                <c:pt idx="37229">
                  <c:v>90000</c:v>
                </c:pt>
                <c:pt idx="37230">
                  <c:v>135000</c:v>
                </c:pt>
                <c:pt idx="37231">
                  <c:v>306000</c:v>
                </c:pt>
                <c:pt idx="37232">
                  <c:v>90000</c:v>
                </c:pt>
                <c:pt idx="37233">
                  <c:v>202500</c:v>
                </c:pt>
                <c:pt idx="37234">
                  <c:v>135000</c:v>
                </c:pt>
                <c:pt idx="37235">
                  <c:v>180000</c:v>
                </c:pt>
                <c:pt idx="37236">
                  <c:v>189000</c:v>
                </c:pt>
                <c:pt idx="37237">
                  <c:v>135000</c:v>
                </c:pt>
                <c:pt idx="37238">
                  <c:v>315000</c:v>
                </c:pt>
                <c:pt idx="37239">
                  <c:v>45000</c:v>
                </c:pt>
                <c:pt idx="37240">
                  <c:v>54000</c:v>
                </c:pt>
                <c:pt idx="37241">
                  <c:v>450000</c:v>
                </c:pt>
                <c:pt idx="37242">
                  <c:v>315000</c:v>
                </c:pt>
                <c:pt idx="37243">
                  <c:v>180000</c:v>
                </c:pt>
                <c:pt idx="37244">
                  <c:v>135000</c:v>
                </c:pt>
                <c:pt idx="37245">
                  <c:v>90000</c:v>
                </c:pt>
                <c:pt idx="37246">
                  <c:v>58500</c:v>
                </c:pt>
                <c:pt idx="37247">
                  <c:v>180000</c:v>
                </c:pt>
                <c:pt idx="37248">
                  <c:v>157500</c:v>
                </c:pt>
                <c:pt idx="37249">
                  <c:v>270000</c:v>
                </c:pt>
                <c:pt idx="37250">
                  <c:v>135000</c:v>
                </c:pt>
                <c:pt idx="37251">
                  <c:v>67500</c:v>
                </c:pt>
                <c:pt idx="37252">
                  <c:v>213750</c:v>
                </c:pt>
                <c:pt idx="37253">
                  <c:v>103500</c:v>
                </c:pt>
                <c:pt idx="37254">
                  <c:v>180000</c:v>
                </c:pt>
                <c:pt idx="37255">
                  <c:v>117000</c:v>
                </c:pt>
                <c:pt idx="37256">
                  <c:v>112500</c:v>
                </c:pt>
                <c:pt idx="37257">
                  <c:v>135000</c:v>
                </c:pt>
                <c:pt idx="37258">
                  <c:v>202500</c:v>
                </c:pt>
                <c:pt idx="37259">
                  <c:v>189000</c:v>
                </c:pt>
                <c:pt idx="37260">
                  <c:v>157500</c:v>
                </c:pt>
                <c:pt idx="37261">
                  <c:v>180000</c:v>
                </c:pt>
                <c:pt idx="37262">
                  <c:v>135000</c:v>
                </c:pt>
                <c:pt idx="37263">
                  <c:v>63000</c:v>
                </c:pt>
                <c:pt idx="37264">
                  <c:v>292500</c:v>
                </c:pt>
                <c:pt idx="37265">
                  <c:v>135000</c:v>
                </c:pt>
                <c:pt idx="37266">
                  <c:v>135000</c:v>
                </c:pt>
                <c:pt idx="37267">
                  <c:v>157500</c:v>
                </c:pt>
                <c:pt idx="37268">
                  <c:v>315000</c:v>
                </c:pt>
                <c:pt idx="37269">
                  <c:v>76500</c:v>
                </c:pt>
                <c:pt idx="37270">
                  <c:v>135000</c:v>
                </c:pt>
                <c:pt idx="37271">
                  <c:v>103500</c:v>
                </c:pt>
                <c:pt idx="37272">
                  <c:v>72000</c:v>
                </c:pt>
                <c:pt idx="37273">
                  <c:v>270000</c:v>
                </c:pt>
                <c:pt idx="37274">
                  <c:v>90000</c:v>
                </c:pt>
                <c:pt idx="37275">
                  <c:v>90000</c:v>
                </c:pt>
                <c:pt idx="37276">
                  <c:v>157500</c:v>
                </c:pt>
                <c:pt idx="37277">
                  <c:v>180000</c:v>
                </c:pt>
                <c:pt idx="37278">
                  <c:v>360000</c:v>
                </c:pt>
                <c:pt idx="37279">
                  <c:v>67500</c:v>
                </c:pt>
                <c:pt idx="37280">
                  <c:v>225000</c:v>
                </c:pt>
                <c:pt idx="37281">
                  <c:v>180000</c:v>
                </c:pt>
                <c:pt idx="37282">
                  <c:v>157500</c:v>
                </c:pt>
                <c:pt idx="37283">
                  <c:v>202500</c:v>
                </c:pt>
                <c:pt idx="37284">
                  <c:v>156150</c:v>
                </c:pt>
                <c:pt idx="37285">
                  <c:v>90000</c:v>
                </c:pt>
                <c:pt idx="37286">
                  <c:v>225000</c:v>
                </c:pt>
                <c:pt idx="37287">
                  <c:v>180000</c:v>
                </c:pt>
                <c:pt idx="37288">
                  <c:v>157500</c:v>
                </c:pt>
                <c:pt idx="37289">
                  <c:v>112500</c:v>
                </c:pt>
                <c:pt idx="37290">
                  <c:v>98100</c:v>
                </c:pt>
                <c:pt idx="37291">
                  <c:v>135000</c:v>
                </c:pt>
                <c:pt idx="37292">
                  <c:v>202500</c:v>
                </c:pt>
                <c:pt idx="37293">
                  <c:v>112500</c:v>
                </c:pt>
                <c:pt idx="37294">
                  <c:v>315000</c:v>
                </c:pt>
                <c:pt idx="37295">
                  <c:v>157500</c:v>
                </c:pt>
                <c:pt idx="37296">
                  <c:v>225000</c:v>
                </c:pt>
                <c:pt idx="37297">
                  <c:v>135000</c:v>
                </c:pt>
                <c:pt idx="37298">
                  <c:v>117000</c:v>
                </c:pt>
                <c:pt idx="37299">
                  <c:v>112500</c:v>
                </c:pt>
                <c:pt idx="37300">
                  <c:v>76500</c:v>
                </c:pt>
                <c:pt idx="37301">
                  <c:v>135000</c:v>
                </c:pt>
                <c:pt idx="37302">
                  <c:v>180000</c:v>
                </c:pt>
                <c:pt idx="37303">
                  <c:v>112500</c:v>
                </c:pt>
                <c:pt idx="37304">
                  <c:v>201600</c:v>
                </c:pt>
                <c:pt idx="37305">
                  <c:v>90000</c:v>
                </c:pt>
                <c:pt idx="37306">
                  <c:v>90000</c:v>
                </c:pt>
                <c:pt idx="37307">
                  <c:v>360000</c:v>
                </c:pt>
                <c:pt idx="37308">
                  <c:v>157500</c:v>
                </c:pt>
                <c:pt idx="37309">
                  <c:v>112500</c:v>
                </c:pt>
                <c:pt idx="37310">
                  <c:v>225000</c:v>
                </c:pt>
                <c:pt idx="37311">
                  <c:v>157500</c:v>
                </c:pt>
                <c:pt idx="37312">
                  <c:v>112500</c:v>
                </c:pt>
                <c:pt idx="37313">
                  <c:v>180000</c:v>
                </c:pt>
                <c:pt idx="37314">
                  <c:v>202500</c:v>
                </c:pt>
                <c:pt idx="37315">
                  <c:v>193500</c:v>
                </c:pt>
                <c:pt idx="37316">
                  <c:v>135000</c:v>
                </c:pt>
                <c:pt idx="37317">
                  <c:v>135000</c:v>
                </c:pt>
                <c:pt idx="37318">
                  <c:v>90000</c:v>
                </c:pt>
                <c:pt idx="37319">
                  <c:v>189000</c:v>
                </c:pt>
                <c:pt idx="37320">
                  <c:v>211500</c:v>
                </c:pt>
                <c:pt idx="37321">
                  <c:v>90000</c:v>
                </c:pt>
                <c:pt idx="37322">
                  <c:v>90000</c:v>
                </c:pt>
                <c:pt idx="37323">
                  <c:v>112500</c:v>
                </c:pt>
                <c:pt idx="37324">
                  <c:v>67500</c:v>
                </c:pt>
                <c:pt idx="37325">
                  <c:v>180000</c:v>
                </c:pt>
                <c:pt idx="37326">
                  <c:v>112500</c:v>
                </c:pt>
                <c:pt idx="37327">
                  <c:v>247500</c:v>
                </c:pt>
                <c:pt idx="37328">
                  <c:v>225000</c:v>
                </c:pt>
                <c:pt idx="37329">
                  <c:v>765000</c:v>
                </c:pt>
                <c:pt idx="37330">
                  <c:v>157500</c:v>
                </c:pt>
                <c:pt idx="37331">
                  <c:v>202500</c:v>
                </c:pt>
                <c:pt idx="37332">
                  <c:v>94500</c:v>
                </c:pt>
                <c:pt idx="37333">
                  <c:v>81000</c:v>
                </c:pt>
                <c:pt idx="37334">
                  <c:v>315000</c:v>
                </c:pt>
                <c:pt idx="37335">
                  <c:v>72000</c:v>
                </c:pt>
                <c:pt idx="37336">
                  <c:v>94050</c:v>
                </c:pt>
                <c:pt idx="37337">
                  <c:v>117000</c:v>
                </c:pt>
                <c:pt idx="37338">
                  <c:v>135000</c:v>
                </c:pt>
                <c:pt idx="37339">
                  <c:v>211500</c:v>
                </c:pt>
                <c:pt idx="37340">
                  <c:v>112500</c:v>
                </c:pt>
                <c:pt idx="37341">
                  <c:v>144000</c:v>
                </c:pt>
                <c:pt idx="37342">
                  <c:v>94500</c:v>
                </c:pt>
                <c:pt idx="37343">
                  <c:v>247500</c:v>
                </c:pt>
                <c:pt idx="37344">
                  <c:v>90000</c:v>
                </c:pt>
                <c:pt idx="37345">
                  <c:v>157500</c:v>
                </c:pt>
                <c:pt idx="37346">
                  <c:v>315000</c:v>
                </c:pt>
                <c:pt idx="37347">
                  <c:v>346500</c:v>
                </c:pt>
                <c:pt idx="37348">
                  <c:v>76500</c:v>
                </c:pt>
                <c:pt idx="37349">
                  <c:v>112500</c:v>
                </c:pt>
                <c:pt idx="37350">
                  <c:v>112500</c:v>
                </c:pt>
                <c:pt idx="37351">
                  <c:v>157500</c:v>
                </c:pt>
                <c:pt idx="37352">
                  <c:v>112500</c:v>
                </c:pt>
                <c:pt idx="37353">
                  <c:v>112500</c:v>
                </c:pt>
                <c:pt idx="37354">
                  <c:v>270000</c:v>
                </c:pt>
                <c:pt idx="37355">
                  <c:v>126000</c:v>
                </c:pt>
                <c:pt idx="37356">
                  <c:v>135000</c:v>
                </c:pt>
                <c:pt idx="37357">
                  <c:v>157500</c:v>
                </c:pt>
                <c:pt idx="37358">
                  <c:v>225000</c:v>
                </c:pt>
                <c:pt idx="37359">
                  <c:v>121500</c:v>
                </c:pt>
                <c:pt idx="37360">
                  <c:v>157500</c:v>
                </c:pt>
                <c:pt idx="37361">
                  <c:v>121500</c:v>
                </c:pt>
                <c:pt idx="37362">
                  <c:v>180000</c:v>
                </c:pt>
                <c:pt idx="37363">
                  <c:v>135000</c:v>
                </c:pt>
                <c:pt idx="37364">
                  <c:v>202500</c:v>
                </c:pt>
                <c:pt idx="37365">
                  <c:v>135000</c:v>
                </c:pt>
                <c:pt idx="37366">
                  <c:v>135000</c:v>
                </c:pt>
                <c:pt idx="37367">
                  <c:v>112500</c:v>
                </c:pt>
                <c:pt idx="37368">
                  <c:v>135000</c:v>
                </c:pt>
                <c:pt idx="37369">
                  <c:v>157500</c:v>
                </c:pt>
                <c:pt idx="37370">
                  <c:v>180000</c:v>
                </c:pt>
                <c:pt idx="37371">
                  <c:v>90000</c:v>
                </c:pt>
                <c:pt idx="37372">
                  <c:v>270000</c:v>
                </c:pt>
                <c:pt idx="37373">
                  <c:v>180000</c:v>
                </c:pt>
                <c:pt idx="37374">
                  <c:v>67500</c:v>
                </c:pt>
                <c:pt idx="37375">
                  <c:v>81000</c:v>
                </c:pt>
                <c:pt idx="37376">
                  <c:v>202500</c:v>
                </c:pt>
                <c:pt idx="37377">
                  <c:v>135000</c:v>
                </c:pt>
                <c:pt idx="37378">
                  <c:v>157500</c:v>
                </c:pt>
                <c:pt idx="37379">
                  <c:v>121500</c:v>
                </c:pt>
                <c:pt idx="37380">
                  <c:v>112500</c:v>
                </c:pt>
                <c:pt idx="37381">
                  <c:v>135000</c:v>
                </c:pt>
                <c:pt idx="37382">
                  <c:v>121500</c:v>
                </c:pt>
                <c:pt idx="37383">
                  <c:v>54000</c:v>
                </c:pt>
                <c:pt idx="37384">
                  <c:v>211500</c:v>
                </c:pt>
                <c:pt idx="37385">
                  <c:v>292500</c:v>
                </c:pt>
                <c:pt idx="37386">
                  <c:v>135000</c:v>
                </c:pt>
                <c:pt idx="37387">
                  <c:v>180000</c:v>
                </c:pt>
                <c:pt idx="37388">
                  <c:v>112500</c:v>
                </c:pt>
                <c:pt idx="37389">
                  <c:v>67500</c:v>
                </c:pt>
                <c:pt idx="37390">
                  <c:v>135000</c:v>
                </c:pt>
                <c:pt idx="37391">
                  <c:v>90000</c:v>
                </c:pt>
                <c:pt idx="37392">
                  <c:v>225000</c:v>
                </c:pt>
                <c:pt idx="37393">
                  <c:v>225000</c:v>
                </c:pt>
                <c:pt idx="37394">
                  <c:v>90000</c:v>
                </c:pt>
                <c:pt idx="37395">
                  <c:v>315000</c:v>
                </c:pt>
                <c:pt idx="37396">
                  <c:v>405000</c:v>
                </c:pt>
                <c:pt idx="37397">
                  <c:v>180000</c:v>
                </c:pt>
                <c:pt idx="37398">
                  <c:v>270000</c:v>
                </c:pt>
                <c:pt idx="37399">
                  <c:v>180000</c:v>
                </c:pt>
                <c:pt idx="37400">
                  <c:v>135000</c:v>
                </c:pt>
                <c:pt idx="37401">
                  <c:v>112500</c:v>
                </c:pt>
                <c:pt idx="37402">
                  <c:v>130500</c:v>
                </c:pt>
                <c:pt idx="37403">
                  <c:v>67500</c:v>
                </c:pt>
                <c:pt idx="37404">
                  <c:v>225000</c:v>
                </c:pt>
                <c:pt idx="37405">
                  <c:v>157500</c:v>
                </c:pt>
                <c:pt idx="37406">
                  <c:v>202500</c:v>
                </c:pt>
                <c:pt idx="37407">
                  <c:v>180000</c:v>
                </c:pt>
                <c:pt idx="37408">
                  <c:v>225000</c:v>
                </c:pt>
                <c:pt idx="37409">
                  <c:v>315000</c:v>
                </c:pt>
                <c:pt idx="37410">
                  <c:v>112500</c:v>
                </c:pt>
                <c:pt idx="37411">
                  <c:v>171000</c:v>
                </c:pt>
                <c:pt idx="37412">
                  <c:v>202500</c:v>
                </c:pt>
                <c:pt idx="37413">
                  <c:v>121500</c:v>
                </c:pt>
                <c:pt idx="37414">
                  <c:v>135000</c:v>
                </c:pt>
                <c:pt idx="37415">
                  <c:v>180000</c:v>
                </c:pt>
                <c:pt idx="37416">
                  <c:v>135000</c:v>
                </c:pt>
                <c:pt idx="37417">
                  <c:v>229500</c:v>
                </c:pt>
                <c:pt idx="37418">
                  <c:v>157500</c:v>
                </c:pt>
                <c:pt idx="37419">
                  <c:v>157500</c:v>
                </c:pt>
                <c:pt idx="37420">
                  <c:v>90000</c:v>
                </c:pt>
                <c:pt idx="37421">
                  <c:v>202500</c:v>
                </c:pt>
                <c:pt idx="37422">
                  <c:v>202500</c:v>
                </c:pt>
                <c:pt idx="37423">
                  <c:v>112500</c:v>
                </c:pt>
                <c:pt idx="37424">
                  <c:v>180000</c:v>
                </c:pt>
                <c:pt idx="37425">
                  <c:v>121500</c:v>
                </c:pt>
                <c:pt idx="37426">
                  <c:v>675000</c:v>
                </c:pt>
                <c:pt idx="37427">
                  <c:v>85500</c:v>
                </c:pt>
                <c:pt idx="37428">
                  <c:v>247500</c:v>
                </c:pt>
                <c:pt idx="37429">
                  <c:v>99000</c:v>
                </c:pt>
                <c:pt idx="37430">
                  <c:v>67500</c:v>
                </c:pt>
                <c:pt idx="37431">
                  <c:v>90000</c:v>
                </c:pt>
                <c:pt idx="37432">
                  <c:v>90000</c:v>
                </c:pt>
                <c:pt idx="37433">
                  <c:v>270000</c:v>
                </c:pt>
                <c:pt idx="37434">
                  <c:v>202500</c:v>
                </c:pt>
                <c:pt idx="37435">
                  <c:v>247500</c:v>
                </c:pt>
                <c:pt idx="37436">
                  <c:v>112500</c:v>
                </c:pt>
                <c:pt idx="37437">
                  <c:v>99000</c:v>
                </c:pt>
                <c:pt idx="37438">
                  <c:v>112500</c:v>
                </c:pt>
                <c:pt idx="37439">
                  <c:v>67500</c:v>
                </c:pt>
                <c:pt idx="37440">
                  <c:v>157500</c:v>
                </c:pt>
                <c:pt idx="37441">
                  <c:v>179100</c:v>
                </c:pt>
                <c:pt idx="37442">
                  <c:v>90000</c:v>
                </c:pt>
                <c:pt idx="37443">
                  <c:v>225000</c:v>
                </c:pt>
                <c:pt idx="37444">
                  <c:v>67500</c:v>
                </c:pt>
                <c:pt idx="37445">
                  <c:v>90000</c:v>
                </c:pt>
                <c:pt idx="37446">
                  <c:v>135000</c:v>
                </c:pt>
                <c:pt idx="37447">
                  <c:v>180000</c:v>
                </c:pt>
                <c:pt idx="37448">
                  <c:v>135000</c:v>
                </c:pt>
                <c:pt idx="37449">
                  <c:v>112500</c:v>
                </c:pt>
                <c:pt idx="37450">
                  <c:v>315000</c:v>
                </c:pt>
                <c:pt idx="37451">
                  <c:v>180000</c:v>
                </c:pt>
                <c:pt idx="37452">
                  <c:v>65250</c:v>
                </c:pt>
                <c:pt idx="37453">
                  <c:v>126000</c:v>
                </c:pt>
                <c:pt idx="37454">
                  <c:v>166500</c:v>
                </c:pt>
                <c:pt idx="37455">
                  <c:v>90000</c:v>
                </c:pt>
                <c:pt idx="37456">
                  <c:v>270000</c:v>
                </c:pt>
                <c:pt idx="37457">
                  <c:v>247500</c:v>
                </c:pt>
                <c:pt idx="37458">
                  <c:v>180000</c:v>
                </c:pt>
                <c:pt idx="37459">
                  <c:v>360000</c:v>
                </c:pt>
                <c:pt idx="37460">
                  <c:v>225000</c:v>
                </c:pt>
                <c:pt idx="37461">
                  <c:v>81000</c:v>
                </c:pt>
                <c:pt idx="37462">
                  <c:v>202500</c:v>
                </c:pt>
                <c:pt idx="37463">
                  <c:v>135000</c:v>
                </c:pt>
                <c:pt idx="37464">
                  <c:v>85500</c:v>
                </c:pt>
                <c:pt idx="37465">
                  <c:v>270000</c:v>
                </c:pt>
                <c:pt idx="37466">
                  <c:v>270000</c:v>
                </c:pt>
                <c:pt idx="37467">
                  <c:v>135000</c:v>
                </c:pt>
                <c:pt idx="37468">
                  <c:v>135000</c:v>
                </c:pt>
                <c:pt idx="37469">
                  <c:v>180000</c:v>
                </c:pt>
                <c:pt idx="37470">
                  <c:v>67500</c:v>
                </c:pt>
                <c:pt idx="37471">
                  <c:v>90000</c:v>
                </c:pt>
                <c:pt idx="37472">
                  <c:v>202500</c:v>
                </c:pt>
                <c:pt idx="37473">
                  <c:v>135000</c:v>
                </c:pt>
                <c:pt idx="37474">
                  <c:v>157500</c:v>
                </c:pt>
                <c:pt idx="37475">
                  <c:v>157500</c:v>
                </c:pt>
                <c:pt idx="37476">
                  <c:v>216000</c:v>
                </c:pt>
                <c:pt idx="37477">
                  <c:v>270000</c:v>
                </c:pt>
                <c:pt idx="37478">
                  <c:v>81000</c:v>
                </c:pt>
                <c:pt idx="37479">
                  <c:v>202500</c:v>
                </c:pt>
                <c:pt idx="37480">
                  <c:v>180000</c:v>
                </c:pt>
                <c:pt idx="37481">
                  <c:v>189000</c:v>
                </c:pt>
                <c:pt idx="37482">
                  <c:v>247500</c:v>
                </c:pt>
                <c:pt idx="37483">
                  <c:v>56700</c:v>
                </c:pt>
                <c:pt idx="37484">
                  <c:v>405000</c:v>
                </c:pt>
                <c:pt idx="37485">
                  <c:v>342000</c:v>
                </c:pt>
                <c:pt idx="37486">
                  <c:v>225000</c:v>
                </c:pt>
                <c:pt idx="37487">
                  <c:v>171000</c:v>
                </c:pt>
                <c:pt idx="37488">
                  <c:v>60750</c:v>
                </c:pt>
                <c:pt idx="37489">
                  <c:v>94500</c:v>
                </c:pt>
                <c:pt idx="37490">
                  <c:v>108000</c:v>
                </c:pt>
                <c:pt idx="37491">
                  <c:v>121500</c:v>
                </c:pt>
                <c:pt idx="37492">
                  <c:v>135000</c:v>
                </c:pt>
                <c:pt idx="37493">
                  <c:v>180000</c:v>
                </c:pt>
                <c:pt idx="37494">
                  <c:v>405000</c:v>
                </c:pt>
                <c:pt idx="37495">
                  <c:v>117000</c:v>
                </c:pt>
                <c:pt idx="37496">
                  <c:v>58500</c:v>
                </c:pt>
                <c:pt idx="37497">
                  <c:v>202500</c:v>
                </c:pt>
                <c:pt idx="37498">
                  <c:v>238500</c:v>
                </c:pt>
                <c:pt idx="37499">
                  <c:v>193500</c:v>
                </c:pt>
                <c:pt idx="37500">
                  <c:v>157500</c:v>
                </c:pt>
                <c:pt idx="37501">
                  <c:v>225000</c:v>
                </c:pt>
                <c:pt idx="37502">
                  <c:v>157500</c:v>
                </c:pt>
                <c:pt idx="37503">
                  <c:v>65700</c:v>
                </c:pt>
                <c:pt idx="37504">
                  <c:v>90000</c:v>
                </c:pt>
                <c:pt idx="37505">
                  <c:v>225000</c:v>
                </c:pt>
                <c:pt idx="37506">
                  <c:v>270000</c:v>
                </c:pt>
                <c:pt idx="37507">
                  <c:v>225000</c:v>
                </c:pt>
                <c:pt idx="37508">
                  <c:v>270000</c:v>
                </c:pt>
                <c:pt idx="37509">
                  <c:v>202500</c:v>
                </c:pt>
                <c:pt idx="37510">
                  <c:v>202500</c:v>
                </c:pt>
                <c:pt idx="37511">
                  <c:v>360000</c:v>
                </c:pt>
                <c:pt idx="37512">
                  <c:v>85500</c:v>
                </c:pt>
                <c:pt idx="37513">
                  <c:v>144000</c:v>
                </c:pt>
                <c:pt idx="37514">
                  <c:v>54000</c:v>
                </c:pt>
                <c:pt idx="37515">
                  <c:v>180000</c:v>
                </c:pt>
                <c:pt idx="37516">
                  <c:v>810000</c:v>
                </c:pt>
                <c:pt idx="37517">
                  <c:v>225000</c:v>
                </c:pt>
                <c:pt idx="37518">
                  <c:v>135000</c:v>
                </c:pt>
                <c:pt idx="37519">
                  <c:v>225000</c:v>
                </c:pt>
                <c:pt idx="37520">
                  <c:v>90000</c:v>
                </c:pt>
                <c:pt idx="37521">
                  <c:v>162000</c:v>
                </c:pt>
                <c:pt idx="37522">
                  <c:v>135000</c:v>
                </c:pt>
                <c:pt idx="37523">
                  <c:v>67500</c:v>
                </c:pt>
                <c:pt idx="37524">
                  <c:v>135000</c:v>
                </c:pt>
                <c:pt idx="37525">
                  <c:v>135000</c:v>
                </c:pt>
                <c:pt idx="37526">
                  <c:v>117000</c:v>
                </c:pt>
                <c:pt idx="37527">
                  <c:v>94500</c:v>
                </c:pt>
                <c:pt idx="37528">
                  <c:v>157500</c:v>
                </c:pt>
                <c:pt idx="37529">
                  <c:v>135000</c:v>
                </c:pt>
                <c:pt idx="37530">
                  <c:v>315000</c:v>
                </c:pt>
                <c:pt idx="37531">
                  <c:v>67500</c:v>
                </c:pt>
                <c:pt idx="37532">
                  <c:v>180000</c:v>
                </c:pt>
                <c:pt idx="37533">
                  <c:v>112500</c:v>
                </c:pt>
                <c:pt idx="37534">
                  <c:v>90000</c:v>
                </c:pt>
                <c:pt idx="37535">
                  <c:v>202500</c:v>
                </c:pt>
                <c:pt idx="37536">
                  <c:v>270000</c:v>
                </c:pt>
                <c:pt idx="37537">
                  <c:v>58500</c:v>
                </c:pt>
                <c:pt idx="37538">
                  <c:v>247500</c:v>
                </c:pt>
                <c:pt idx="37539">
                  <c:v>112500</c:v>
                </c:pt>
                <c:pt idx="37540">
                  <c:v>90000</c:v>
                </c:pt>
                <c:pt idx="37541">
                  <c:v>157500</c:v>
                </c:pt>
                <c:pt idx="37542">
                  <c:v>270000</c:v>
                </c:pt>
                <c:pt idx="37543">
                  <c:v>193500</c:v>
                </c:pt>
                <c:pt idx="37544">
                  <c:v>121500</c:v>
                </c:pt>
                <c:pt idx="37545">
                  <c:v>108000</c:v>
                </c:pt>
                <c:pt idx="37546">
                  <c:v>225000</c:v>
                </c:pt>
                <c:pt idx="37547">
                  <c:v>112500</c:v>
                </c:pt>
                <c:pt idx="37548">
                  <c:v>315000</c:v>
                </c:pt>
                <c:pt idx="37549">
                  <c:v>90000</c:v>
                </c:pt>
                <c:pt idx="37550">
                  <c:v>112500</c:v>
                </c:pt>
                <c:pt idx="37551">
                  <c:v>180000</c:v>
                </c:pt>
                <c:pt idx="37552">
                  <c:v>112500</c:v>
                </c:pt>
                <c:pt idx="37553">
                  <c:v>135000</c:v>
                </c:pt>
                <c:pt idx="37554">
                  <c:v>121500</c:v>
                </c:pt>
                <c:pt idx="37555">
                  <c:v>225000</c:v>
                </c:pt>
                <c:pt idx="37556">
                  <c:v>270000</c:v>
                </c:pt>
                <c:pt idx="37557">
                  <c:v>180000</c:v>
                </c:pt>
                <c:pt idx="37558">
                  <c:v>90000</c:v>
                </c:pt>
                <c:pt idx="37559">
                  <c:v>140850</c:v>
                </c:pt>
                <c:pt idx="37560">
                  <c:v>112500</c:v>
                </c:pt>
                <c:pt idx="37561">
                  <c:v>112500</c:v>
                </c:pt>
                <c:pt idx="37562">
                  <c:v>247500</c:v>
                </c:pt>
                <c:pt idx="37563">
                  <c:v>405000</c:v>
                </c:pt>
                <c:pt idx="37564">
                  <c:v>157500</c:v>
                </c:pt>
                <c:pt idx="37565">
                  <c:v>112500</c:v>
                </c:pt>
                <c:pt idx="37566">
                  <c:v>270000</c:v>
                </c:pt>
                <c:pt idx="37567">
                  <c:v>108000</c:v>
                </c:pt>
                <c:pt idx="37568">
                  <c:v>90000</c:v>
                </c:pt>
                <c:pt idx="37569">
                  <c:v>112500</c:v>
                </c:pt>
                <c:pt idx="37570">
                  <c:v>90000</c:v>
                </c:pt>
                <c:pt idx="37571">
                  <c:v>157500</c:v>
                </c:pt>
                <c:pt idx="37572">
                  <c:v>146250</c:v>
                </c:pt>
                <c:pt idx="37573">
                  <c:v>157500</c:v>
                </c:pt>
                <c:pt idx="37574">
                  <c:v>135000</c:v>
                </c:pt>
                <c:pt idx="37575">
                  <c:v>90000</c:v>
                </c:pt>
                <c:pt idx="37576">
                  <c:v>247500</c:v>
                </c:pt>
                <c:pt idx="37577">
                  <c:v>337500</c:v>
                </c:pt>
                <c:pt idx="37578">
                  <c:v>103500</c:v>
                </c:pt>
                <c:pt idx="37579">
                  <c:v>135000</c:v>
                </c:pt>
                <c:pt idx="37580">
                  <c:v>135000</c:v>
                </c:pt>
                <c:pt idx="37581">
                  <c:v>349875</c:v>
                </c:pt>
                <c:pt idx="37582">
                  <c:v>112500</c:v>
                </c:pt>
                <c:pt idx="37583">
                  <c:v>139500</c:v>
                </c:pt>
                <c:pt idx="37584">
                  <c:v>360000</c:v>
                </c:pt>
                <c:pt idx="37585">
                  <c:v>180000</c:v>
                </c:pt>
                <c:pt idx="37586">
                  <c:v>279000</c:v>
                </c:pt>
                <c:pt idx="37587">
                  <c:v>180000</c:v>
                </c:pt>
                <c:pt idx="37588">
                  <c:v>225000</c:v>
                </c:pt>
                <c:pt idx="37589">
                  <c:v>247500</c:v>
                </c:pt>
                <c:pt idx="37590">
                  <c:v>270000</c:v>
                </c:pt>
                <c:pt idx="37591">
                  <c:v>180000</c:v>
                </c:pt>
                <c:pt idx="37592">
                  <c:v>630000</c:v>
                </c:pt>
                <c:pt idx="37593">
                  <c:v>112500</c:v>
                </c:pt>
                <c:pt idx="37594">
                  <c:v>180000</c:v>
                </c:pt>
                <c:pt idx="37595">
                  <c:v>135000</c:v>
                </c:pt>
                <c:pt idx="37596">
                  <c:v>90000</c:v>
                </c:pt>
                <c:pt idx="37597">
                  <c:v>112500</c:v>
                </c:pt>
                <c:pt idx="37598">
                  <c:v>135000</c:v>
                </c:pt>
                <c:pt idx="37599">
                  <c:v>112500</c:v>
                </c:pt>
                <c:pt idx="37600">
                  <c:v>225000</c:v>
                </c:pt>
                <c:pt idx="37601">
                  <c:v>270000</c:v>
                </c:pt>
                <c:pt idx="37602">
                  <c:v>225000</c:v>
                </c:pt>
                <c:pt idx="37603">
                  <c:v>103500</c:v>
                </c:pt>
                <c:pt idx="37604">
                  <c:v>45000</c:v>
                </c:pt>
                <c:pt idx="37605">
                  <c:v>90000</c:v>
                </c:pt>
                <c:pt idx="37606">
                  <c:v>202500</c:v>
                </c:pt>
                <c:pt idx="37607">
                  <c:v>90000</c:v>
                </c:pt>
                <c:pt idx="37608">
                  <c:v>103500</c:v>
                </c:pt>
                <c:pt idx="37609">
                  <c:v>360000</c:v>
                </c:pt>
                <c:pt idx="37610">
                  <c:v>135000</c:v>
                </c:pt>
                <c:pt idx="37611">
                  <c:v>112500</c:v>
                </c:pt>
                <c:pt idx="37612">
                  <c:v>225000</c:v>
                </c:pt>
                <c:pt idx="37613">
                  <c:v>180000</c:v>
                </c:pt>
                <c:pt idx="37614">
                  <c:v>270000</c:v>
                </c:pt>
                <c:pt idx="37615">
                  <c:v>112500</c:v>
                </c:pt>
                <c:pt idx="37616">
                  <c:v>45000</c:v>
                </c:pt>
                <c:pt idx="37617">
                  <c:v>216000</c:v>
                </c:pt>
                <c:pt idx="37618">
                  <c:v>292500</c:v>
                </c:pt>
                <c:pt idx="37619">
                  <c:v>135000</c:v>
                </c:pt>
                <c:pt idx="37620">
                  <c:v>112500</c:v>
                </c:pt>
                <c:pt idx="37621">
                  <c:v>180000</c:v>
                </c:pt>
                <c:pt idx="37622">
                  <c:v>166500</c:v>
                </c:pt>
                <c:pt idx="37623">
                  <c:v>112500</c:v>
                </c:pt>
                <c:pt idx="37624">
                  <c:v>405000</c:v>
                </c:pt>
                <c:pt idx="37625">
                  <c:v>145800</c:v>
                </c:pt>
                <c:pt idx="37626">
                  <c:v>126000</c:v>
                </c:pt>
                <c:pt idx="37627">
                  <c:v>112500</c:v>
                </c:pt>
                <c:pt idx="37628">
                  <c:v>247500</c:v>
                </c:pt>
                <c:pt idx="37629">
                  <c:v>135000</c:v>
                </c:pt>
                <c:pt idx="37630">
                  <c:v>202500</c:v>
                </c:pt>
                <c:pt idx="37631">
                  <c:v>315000</c:v>
                </c:pt>
                <c:pt idx="37632">
                  <c:v>112500</c:v>
                </c:pt>
                <c:pt idx="37633">
                  <c:v>112500</c:v>
                </c:pt>
                <c:pt idx="37634">
                  <c:v>225000</c:v>
                </c:pt>
                <c:pt idx="37635">
                  <c:v>157500</c:v>
                </c:pt>
                <c:pt idx="37636">
                  <c:v>180000</c:v>
                </c:pt>
                <c:pt idx="37637">
                  <c:v>112500</c:v>
                </c:pt>
                <c:pt idx="37638">
                  <c:v>117000</c:v>
                </c:pt>
                <c:pt idx="37639">
                  <c:v>112500</c:v>
                </c:pt>
                <c:pt idx="37640">
                  <c:v>121500</c:v>
                </c:pt>
                <c:pt idx="37641">
                  <c:v>171000</c:v>
                </c:pt>
                <c:pt idx="37642">
                  <c:v>162000</c:v>
                </c:pt>
                <c:pt idx="37643">
                  <c:v>441000</c:v>
                </c:pt>
                <c:pt idx="37644">
                  <c:v>225000</c:v>
                </c:pt>
                <c:pt idx="37645">
                  <c:v>112500</c:v>
                </c:pt>
                <c:pt idx="37646">
                  <c:v>180000</c:v>
                </c:pt>
                <c:pt idx="37647">
                  <c:v>180000</c:v>
                </c:pt>
                <c:pt idx="37648">
                  <c:v>247500</c:v>
                </c:pt>
                <c:pt idx="37649">
                  <c:v>112500</c:v>
                </c:pt>
                <c:pt idx="37650">
                  <c:v>157500</c:v>
                </c:pt>
                <c:pt idx="37651">
                  <c:v>157500</c:v>
                </c:pt>
                <c:pt idx="37652">
                  <c:v>112500</c:v>
                </c:pt>
                <c:pt idx="37653">
                  <c:v>225000</c:v>
                </c:pt>
                <c:pt idx="37654">
                  <c:v>157500</c:v>
                </c:pt>
                <c:pt idx="37655">
                  <c:v>157500</c:v>
                </c:pt>
                <c:pt idx="37656">
                  <c:v>135000</c:v>
                </c:pt>
                <c:pt idx="37657">
                  <c:v>180000</c:v>
                </c:pt>
                <c:pt idx="37658">
                  <c:v>81000</c:v>
                </c:pt>
                <c:pt idx="37659">
                  <c:v>157500</c:v>
                </c:pt>
                <c:pt idx="37660">
                  <c:v>90000</c:v>
                </c:pt>
                <c:pt idx="37661">
                  <c:v>445500</c:v>
                </c:pt>
                <c:pt idx="37662">
                  <c:v>112500</c:v>
                </c:pt>
                <c:pt idx="37663">
                  <c:v>112500</c:v>
                </c:pt>
                <c:pt idx="37664">
                  <c:v>58500</c:v>
                </c:pt>
                <c:pt idx="37665">
                  <c:v>81000</c:v>
                </c:pt>
                <c:pt idx="37666">
                  <c:v>37800</c:v>
                </c:pt>
                <c:pt idx="37667">
                  <c:v>135000</c:v>
                </c:pt>
                <c:pt idx="37668">
                  <c:v>157500</c:v>
                </c:pt>
                <c:pt idx="37669">
                  <c:v>157500</c:v>
                </c:pt>
                <c:pt idx="37670">
                  <c:v>540000</c:v>
                </c:pt>
                <c:pt idx="37671">
                  <c:v>72000</c:v>
                </c:pt>
                <c:pt idx="37672">
                  <c:v>112500</c:v>
                </c:pt>
                <c:pt idx="37673">
                  <c:v>157500</c:v>
                </c:pt>
                <c:pt idx="37674">
                  <c:v>270000</c:v>
                </c:pt>
                <c:pt idx="37675">
                  <c:v>135000</c:v>
                </c:pt>
                <c:pt idx="37676">
                  <c:v>126000</c:v>
                </c:pt>
                <c:pt idx="37677">
                  <c:v>47250</c:v>
                </c:pt>
                <c:pt idx="37678">
                  <c:v>180000</c:v>
                </c:pt>
                <c:pt idx="37679">
                  <c:v>45000</c:v>
                </c:pt>
                <c:pt idx="37680">
                  <c:v>225000</c:v>
                </c:pt>
                <c:pt idx="37681">
                  <c:v>157500</c:v>
                </c:pt>
                <c:pt idx="37682">
                  <c:v>76500</c:v>
                </c:pt>
                <c:pt idx="37683">
                  <c:v>157500</c:v>
                </c:pt>
                <c:pt idx="37684">
                  <c:v>225000</c:v>
                </c:pt>
                <c:pt idx="37685">
                  <c:v>157500</c:v>
                </c:pt>
                <c:pt idx="37686">
                  <c:v>225000</c:v>
                </c:pt>
                <c:pt idx="37687">
                  <c:v>108000</c:v>
                </c:pt>
                <c:pt idx="37688">
                  <c:v>301500</c:v>
                </c:pt>
                <c:pt idx="37689">
                  <c:v>315000</c:v>
                </c:pt>
                <c:pt idx="37690">
                  <c:v>135000</c:v>
                </c:pt>
                <c:pt idx="37691">
                  <c:v>90000</c:v>
                </c:pt>
                <c:pt idx="37692">
                  <c:v>157500</c:v>
                </c:pt>
                <c:pt idx="37693">
                  <c:v>135000</c:v>
                </c:pt>
                <c:pt idx="37694">
                  <c:v>176175</c:v>
                </c:pt>
                <c:pt idx="37695">
                  <c:v>180000</c:v>
                </c:pt>
                <c:pt idx="37696">
                  <c:v>157500</c:v>
                </c:pt>
                <c:pt idx="37697">
                  <c:v>180000</c:v>
                </c:pt>
                <c:pt idx="37698">
                  <c:v>225000</c:v>
                </c:pt>
                <c:pt idx="37699">
                  <c:v>94500</c:v>
                </c:pt>
                <c:pt idx="37700">
                  <c:v>180000</c:v>
                </c:pt>
                <c:pt idx="37701">
                  <c:v>81000</c:v>
                </c:pt>
                <c:pt idx="37702">
                  <c:v>180000</c:v>
                </c:pt>
                <c:pt idx="37703">
                  <c:v>54000</c:v>
                </c:pt>
                <c:pt idx="37704">
                  <c:v>67500</c:v>
                </c:pt>
                <c:pt idx="37705">
                  <c:v>121500</c:v>
                </c:pt>
                <c:pt idx="37706">
                  <c:v>171000</c:v>
                </c:pt>
                <c:pt idx="37707">
                  <c:v>112500</c:v>
                </c:pt>
                <c:pt idx="37708">
                  <c:v>157500</c:v>
                </c:pt>
                <c:pt idx="37709">
                  <c:v>292500</c:v>
                </c:pt>
                <c:pt idx="37710">
                  <c:v>81000</c:v>
                </c:pt>
                <c:pt idx="37711">
                  <c:v>225000</c:v>
                </c:pt>
                <c:pt idx="37712">
                  <c:v>112500</c:v>
                </c:pt>
                <c:pt idx="37713">
                  <c:v>225000</c:v>
                </c:pt>
                <c:pt idx="37714">
                  <c:v>238500</c:v>
                </c:pt>
                <c:pt idx="37715">
                  <c:v>382500</c:v>
                </c:pt>
                <c:pt idx="37716">
                  <c:v>180000</c:v>
                </c:pt>
                <c:pt idx="37717">
                  <c:v>225000</c:v>
                </c:pt>
                <c:pt idx="37718">
                  <c:v>353250</c:v>
                </c:pt>
                <c:pt idx="37719">
                  <c:v>67500</c:v>
                </c:pt>
                <c:pt idx="37720">
                  <c:v>270000</c:v>
                </c:pt>
                <c:pt idx="37721">
                  <c:v>112500</c:v>
                </c:pt>
                <c:pt idx="37722">
                  <c:v>90000</c:v>
                </c:pt>
                <c:pt idx="37723">
                  <c:v>180000</c:v>
                </c:pt>
                <c:pt idx="37724">
                  <c:v>270000</c:v>
                </c:pt>
                <c:pt idx="37725">
                  <c:v>112500</c:v>
                </c:pt>
                <c:pt idx="37726">
                  <c:v>247500</c:v>
                </c:pt>
                <c:pt idx="37727">
                  <c:v>180000</c:v>
                </c:pt>
                <c:pt idx="37728">
                  <c:v>180000</c:v>
                </c:pt>
                <c:pt idx="37729">
                  <c:v>135000</c:v>
                </c:pt>
                <c:pt idx="37730">
                  <c:v>157500</c:v>
                </c:pt>
                <c:pt idx="37731">
                  <c:v>90000</c:v>
                </c:pt>
                <c:pt idx="37732">
                  <c:v>90000</c:v>
                </c:pt>
                <c:pt idx="37733">
                  <c:v>360000</c:v>
                </c:pt>
                <c:pt idx="37734">
                  <c:v>45000</c:v>
                </c:pt>
                <c:pt idx="37735">
                  <c:v>112500</c:v>
                </c:pt>
                <c:pt idx="37736">
                  <c:v>112500</c:v>
                </c:pt>
                <c:pt idx="37737">
                  <c:v>157500</c:v>
                </c:pt>
                <c:pt idx="37738">
                  <c:v>225000</c:v>
                </c:pt>
                <c:pt idx="37739">
                  <c:v>202500</c:v>
                </c:pt>
                <c:pt idx="37740">
                  <c:v>315000</c:v>
                </c:pt>
                <c:pt idx="37741">
                  <c:v>135000</c:v>
                </c:pt>
                <c:pt idx="37742">
                  <c:v>54000</c:v>
                </c:pt>
                <c:pt idx="37743">
                  <c:v>373500</c:v>
                </c:pt>
                <c:pt idx="37744">
                  <c:v>135000</c:v>
                </c:pt>
                <c:pt idx="37745">
                  <c:v>67500</c:v>
                </c:pt>
                <c:pt idx="37746">
                  <c:v>270000</c:v>
                </c:pt>
                <c:pt idx="37747">
                  <c:v>135000</c:v>
                </c:pt>
                <c:pt idx="37748">
                  <c:v>90000</c:v>
                </c:pt>
                <c:pt idx="37749">
                  <c:v>157500</c:v>
                </c:pt>
                <c:pt idx="37750">
                  <c:v>202500</c:v>
                </c:pt>
                <c:pt idx="37751">
                  <c:v>180000</c:v>
                </c:pt>
                <c:pt idx="37752">
                  <c:v>67500</c:v>
                </c:pt>
                <c:pt idx="37753">
                  <c:v>202500</c:v>
                </c:pt>
                <c:pt idx="37754">
                  <c:v>157500</c:v>
                </c:pt>
                <c:pt idx="37755">
                  <c:v>225000</c:v>
                </c:pt>
                <c:pt idx="37756">
                  <c:v>202500</c:v>
                </c:pt>
                <c:pt idx="37757">
                  <c:v>225000</c:v>
                </c:pt>
                <c:pt idx="37758">
                  <c:v>360000</c:v>
                </c:pt>
                <c:pt idx="37759">
                  <c:v>135000</c:v>
                </c:pt>
                <c:pt idx="37760">
                  <c:v>103500</c:v>
                </c:pt>
                <c:pt idx="37761">
                  <c:v>315000</c:v>
                </c:pt>
                <c:pt idx="37762">
                  <c:v>112500</c:v>
                </c:pt>
                <c:pt idx="37763">
                  <c:v>72000</c:v>
                </c:pt>
                <c:pt idx="37764">
                  <c:v>90000</c:v>
                </c:pt>
                <c:pt idx="37765">
                  <c:v>112500</c:v>
                </c:pt>
                <c:pt idx="37766">
                  <c:v>67500</c:v>
                </c:pt>
                <c:pt idx="37767">
                  <c:v>225000</c:v>
                </c:pt>
                <c:pt idx="37768">
                  <c:v>103500</c:v>
                </c:pt>
                <c:pt idx="37769">
                  <c:v>67500</c:v>
                </c:pt>
                <c:pt idx="37770">
                  <c:v>297000</c:v>
                </c:pt>
                <c:pt idx="37771">
                  <c:v>117000</c:v>
                </c:pt>
                <c:pt idx="37772">
                  <c:v>103500</c:v>
                </c:pt>
                <c:pt idx="37773">
                  <c:v>315000</c:v>
                </c:pt>
                <c:pt idx="37774">
                  <c:v>202500</c:v>
                </c:pt>
                <c:pt idx="37775">
                  <c:v>92250</c:v>
                </c:pt>
                <c:pt idx="37776">
                  <c:v>112500</c:v>
                </c:pt>
                <c:pt idx="37777">
                  <c:v>225000</c:v>
                </c:pt>
                <c:pt idx="37778">
                  <c:v>112500</c:v>
                </c:pt>
                <c:pt idx="37779">
                  <c:v>112500</c:v>
                </c:pt>
                <c:pt idx="37780">
                  <c:v>135000</c:v>
                </c:pt>
                <c:pt idx="37781">
                  <c:v>130500</c:v>
                </c:pt>
                <c:pt idx="37782">
                  <c:v>180000</c:v>
                </c:pt>
                <c:pt idx="37783">
                  <c:v>112500</c:v>
                </c:pt>
                <c:pt idx="37784">
                  <c:v>301500</c:v>
                </c:pt>
                <c:pt idx="37785">
                  <c:v>225000</c:v>
                </c:pt>
                <c:pt idx="37786">
                  <c:v>90000</c:v>
                </c:pt>
                <c:pt idx="37787">
                  <c:v>135000</c:v>
                </c:pt>
                <c:pt idx="37788">
                  <c:v>135000</c:v>
                </c:pt>
                <c:pt idx="37789">
                  <c:v>90000</c:v>
                </c:pt>
                <c:pt idx="37790">
                  <c:v>135000</c:v>
                </c:pt>
                <c:pt idx="37791">
                  <c:v>76500</c:v>
                </c:pt>
                <c:pt idx="37792">
                  <c:v>99000</c:v>
                </c:pt>
                <c:pt idx="37793">
                  <c:v>144000</c:v>
                </c:pt>
                <c:pt idx="37794">
                  <c:v>270000</c:v>
                </c:pt>
                <c:pt idx="37795">
                  <c:v>135000</c:v>
                </c:pt>
                <c:pt idx="37796">
                  <c:v>315000</c:v>
                </c:pt>
                <c:pt idx="37797">
                  <c:v>180000</c:v>
                </c:pt>
                <c:pt idx="37798">
                  <c:v>135000</c:v>
                </c:pt>
                <c:pt idx="37799">
                  <c:v>292500</c:v>
                </c:pt>
                <c:pt idx="37800">
                  <c:v>180000</c:v>
                </c:pt>
                <c:pt idx="37801">
                  <c:v>45000</c:v>
                </c:pt>
                <c:pt idx="37802">
                  <c:v>135000</c:v>
                </c:pt>
                <c:pt idx="37803">
                  <c:v>225000</c:v>
                </c:pt>
                <c:pt idx="37804">
                  <c:v>202500</c:v>
                </c:pt>
                <c:pt idx="37805">
                  <c:v>90000</c:v>
                </c:pt>
                <c:pt idx="37806">
                  <c:v>135000</c:v>
                </c:pt>
                <c:pt idx="37807">
                  <c:v>247500</c:v>
                </c:pt>
                <c:pt idx="37808">
                  <c:v>103500</c:v>
                </c:pt>
                <c:pt idx="37809">
                  <c:v>126000</c:v>
                </c:pt>
                <c:pt idx="37810">
                  <c:v>90000</c:v>
                </c:pt>
                <c:pt idx="37811">
                  <c:v>180000</c:v>
                </c:pt>
                <c:pt idx="37812">
                  <c:v>202500</c:v>
                </c:pt>
                <c:pt idx="37813">
                  <c:v>270000</c:v>
                </c:pt>
                <c:pt idx="37814">
                  <c:v>202500</c:v>
                </c:pt>
                <c:pt idx="37815">
                  <c:v>108000</c:v>
                </c:pt>
                <c:pt idx="37816">
                  <c:v>99000</c:v>
                </c:pt>
                <c:pt idx="37817">
                  <c:v>112500</c:v>
                </c:pt>
                <c:pt idx="37818">
                  <c:v>90000</c:v>
                </c:pt>
                <c:pt idx="37819">
                  <c:v>112500</c:v>
                </c:pt>
                <c:pt idx="37820">
                  <c:v>270000</c:v>
                </c:pt>
                <c:pt idx="37821">
                  <c:v>112500</c:v>
                </c:pt>
                <c:pt idx="37822">
                  <c:v>315000</c:v>
                </c:pt>
                <c:pt idx="37823">
                  <c:v>180000</c:v>
                </c:pt>
                <c:pt idx="37824">
                  <c:v>112500</c:v>
                </c:pt>
                <c:pt idx="37825">
                  <c:v>180000</c:v>
                </c:pt>
                <c:pt idx="37826">
                  <c:v>585000</c:v>
                </c:pt>
                <c:pt idx="37827">
                  <c:v>135000</c:v>
                </c:pt>
                <c:pt idx="37828">
                  <c:v>270000</c:v>
                </c:pt>
                <c:pt idx="37829">
                  <c:v>87750</c:v>
                </c:pt>
                <c:pt idx="37830">
                  <c:v>90000</c:v>
                </c:pt>
                <c:pt idx="37831">
                  <c:v>90000</c:v>
                </c:pt>
                <c:pt idx="37832">
                  <c:v>180000</c:v>
                </c:pt>
                <c:pt idx="37833">
                  <c:v>315000</c:v>
                </c:pt>
                <c:pt idx="37834">
                  <c:v>270000</c:v>
                </c:pt>
                <c:pt idx="37835">
                  <c:v>162000</c:v>
                </c:pt>
                <c:pt idx="37836">
                  <c:v>130500</c:v>
                </c:pt>
                <c:pt idx="37837">
                  <c:v>90000</c:v>
                </c:pt>
                <c:pt idx="37838">
                  <c:v>360000</c:v>
                </c:pt>
                <c:pt idx="37839">
                  <c:v>67500</c:v>
                </c:pt>
                <c:pt idx="37840">
                  <c:v>144000</c:v>
                </c:pt>
                <c:pt idx="37841">
                  <c:v>180000</c:v>
                </c:pt>
                <c:pt idx="37842">
                  <c:v>225000</c:v>
                </c:pt>
                <c:pt idx="37843">
                  <c:v>112500</c:v>
                </c:pt>
                <c:pt idx="37844">
                  <c:v>207000</c:v>
                </c:pt>
                <c:pt idx="37845">
                  <c:v>180000</c:v>
                </c:pt>
                <c:pt idx="37846">
                  <c:v>90000</c:v>
                </c:pt>
                <c:pt idx="37847">
                  <c:v>76500</c:v>
                </c:pt>
                <c:pt idx="37848">
                  <c:v>225000</c:v>
                </c:pt>
                <c:pt idx="37849">
                  <c:v>180000</c:v>
                </c:pt>
                <c:pt idx="37850">
                  <c:v>315000</c:v>
                </c:pt>
                <c:pt idx="37851">
                  <c:v>112500</c:v>
                </c:pt>
                <c:pt idx="37852">
                  <c:v>175500</c:v>
                </c:pt>
                <c:pt idx="37853">
                  <c:v>157500</c:v>
                </c:pt>
                <c:pt idx="37854">
                  <c:v>247500</c:v>
                </c:pt>
                <c:pt idx="37855">
                  <c:v>81000</c:v>
                </c:pt>
                <c:pt idx="37856">
                  <c:v>112500</c:v>
                </c:pt>
                <c:pt idx="37857">
                  <c:v>675000</c:v>
                </c:pt>
                <c:pt idx="37858">
                  <c:v>101250</c:v>
                </c:pt>
                <c:pt idx="37859">
                  <c:v>117000</c:v>
                </c:pt>
                <c:pt idx="37860">
                  <c:v>90000</c:v>
                </c:pt>
                <c:pt idx="37861">
                  <c:v>450000</c:v>
                </c:pt>
                <c:pt idx="37862">
                  <c:v>144000</c:v>
                </c:pt>
                <c:pt idx="37863">
                  <c:v>90000</c:v>
                </c:pt>
                <c:pt idx="37864">
                  <c:v>90000</c:v>
                </c:pt>
                <c:pt idx="37865">
                  <c:v>360000</c:v>
                </c:pt>
                <c:pt idx="37866">
                  <c:v>270000</c:v>
                </c:pt>
                <c:pt idx="37867">
                  <c:v>157500</c:v>
                </c:pt>
                <c:pt idx="37868">
                  <c:v>54000</c:v>
                </c:pt>
                <c:pt idx="37869">
                  <c:v>382500</c:v>
                </c:pt>
                <c:pt idx="37870">
                  <c:v>112500</c:v>
                </c:pt>
                <c:pt idx="37871">
                  <c:v>675000</c:v>
                </c:pt>
                <c:pt idx="37872">
                  <c:v>157500</c:v>
                </c:pt>
                <c:pt idx="37873">
                  <c:v>432000</c:v>
                </c:pt>
                <c:pt idx="37874">
                  <c:v>180000</c:v>
                </c:pt>
                <c:pt idx="37875">
                  <c:v>270000</c:v>
                </c:pt>
                <c:pt idx="37876">
                  <c:v>90000</c:v>
                </c:pt>
                <c:pt idx="37877">
                  <c:v>112500</c:v>
                </c:pt>
                <c:pt idx="37878">
                  <c:v>270000</c:v>
                </c:pt>
                <c:pt idx="37879">
                  <c:v>135000</c:v>
                </c:pt>
                <c:pt idx="37880">
                  <c:v>135000</c:v>
                </c:pt>
                <c:pt idx="37881">
                  <c:v>225000</c:v>
                </c:pt>
                <c:pt idx="37882">
                  <c:v>148500</c:v>
                </c:pt>
                <c:pt idx="37883">
                  <c:v>135000</c:v>
                </c:pt>
                <c:pt idx="37884">
                  <c:v>247500</c:v>
                </c:pt>
                <c:pt idx="37885">
                  <c:v>180000</c:v>
                </c:pt>
                <c:pt idx="37886">
                  <c:v>67500</c:v>
                </c:pt>
                <c:pt idx="37887">
                  <c:v>157500</c:v>
                </c:pt>
                <c:pt idx="37888">
                  <c:v>202500</c:v>
                </c:pt>
                <c:pt idx="37889">
                  <c:v>67500</c:v>
                </c:pt>
                <c:pt idx="37890">
                  <c:v>67500</c:v>
                </c:pt>
                <c:pt idx="37891">
                  <c:v>90000</c:v>
                </c:pt>
                <c:pt idx="37892">
                  <c:v>112500</c:v>
                </c:pt>
                <c:pt idx="37893">
                  <c:v>135000</c:v>
                </c:pt>
                <c:pt idx="37894">
                  <c:v>135000</c:v>
                </c:pt>
                <c:pt idx="37895">
                  <c:v>130500</c:v>
                </c:pt>
                <c:pt idx="37896">
                  <c:v>202500</c:v>
                </c:pt>
                <c:pt idx="37897">
                  <c:v>90000</c:v>
                </c:pt>
                <c:pt idx="37898">
                  <c:v>171000</c:v>
                </c:pt>
                <c:pt idx="37899">
                  <c:v>135000</c:v>
                </c:pt>
                <c:pt idx="37900">
                  <c:v>54000</c:v>
                </c:pt>
                <c:pt idx="37901">
                  <c:v>112500</c:v>
                </c:pt>
                <c:pt idx="37902">
                  <c:v>90000</c:v>
                </c:pt>
                <c:pt idx="37903">
                  <c:v>85500</c:v>
                </c:pt>
                <c:pt idx="37904">
                  <c:v>292500</c:v>
                </c:pt>
                <c:pt idx="37905">
                  <c:v>202500</c:v>
                </c:pt>
                <c:pt idx="37906">
                  <c:v>101250</c:v>
                </c:pt>
                <c:pt idx="37907">
                  <c:v>112500</c:v>
                </c:pt>
                <c:pt idx="37908">
                  <c:v>180000</c:v>
                </c:pt>
                <c:pt idx="37909">
                  <c:v>81000</c:v>
                </c:pt>
                <c:pt idx="37910">
                  <c:v>180000</c:v>
                </c:pt>
                <c:pt idx="37911">
                  <c:v>112500</c:v>
                </c:pt>
                <c:pt idx="37912">
                  <c:v>180000</c:v>
                </c:pt>
                <c:pt idx="37913">
                  <c:v>157500</c:v>
                </c:pt>
                <c:pt idx="37914">
                  <c:v>81000</c:v>
                </c:pt>
                <c:pt idx="37915">
                  <c:v>112500</c:v>
                </c:pt>
                <c:pt idx="37916">
                  <c:v>225000</c:v>
                </c:pt>
                <c:pt idx="37917">
                  <c:v>225000</c:v>
                </c:pt>
                <c:pt idx="37918">
                  <c:v>180000</c:v>
                </c:pt>
                <c:pt idx="37919">
                  <c:v>202500</c:v>
                </c:pt>
                <c:pt idx="37920">
                  <c:v>112500</c:v>
                </c:pt>
                <c:pt idx="37921">
                  <c:v>103500</c:v>
                </c:pt>
                <c:pt idx="37922">
                  <c:v>180000</c:v>
                </c:pt>
                <c:pt idx="37923">
                  <c:v>90000</c:v>
                </c:pt>
                <c:pt idx="37924">
                  <c:v>360000</c:v>
                </c:pt>
                <c:pt idx="37925">
                  <c:v>90000</c:v>
                </c:pt>
                <c:pt idx="37926">
                  <c:v>112500</c:v>
                </c:pt>
                <c:pt idx="37927">
                  <c:v>180000</c:v>
                </c:pt>
                <c:pt idx="37928">
                  <c:v>135000</c:v>
                </c:pt>
                <c:pt idx="37929">
                  <c:v>81000</c:v>
                </c:pt>
                <c:pt idx="37930">
                  <c:v>180000</c:v>
                </c:pt>
                <c:pt idx="37931">
                  <c:v>157500</c:v>
                </c:pt>
                <c:pt idx="37932">
                  <c:v>112500</c:v>
                </c:pt>
                <c:pt idx="37933">
                  <c:v>135000</c:v>
                </c:pt>
                <c:pt idx="37934">
                  <c:v>247500</c:v>
                </c:pt>
                <c:pt idx="37935">
                  <c:v>112500</c:v>
                </c:pt>
                <c:pt idx="37936">
                  <c:v>180000</c:v>
                </c:pt>
                <c:pt idx="37937">
                  <c:v>126000</c:v>
                </c:pt>
                <c:pt idx="37938">
                  <c:v>90000</c:v>
                </c:pt>
                <c:pt idx="37939">
                  <c:v>90000</c:v>
                </c:pt>
                <c:pt idx="37940">
                  <c:v>126000</c:v>
                </c:pt>
                <c:pt idx="37941">
                  <c:v>211500</c:v>
                </c:pt>
                <c:pt idx="37942">
                  <c:v>67500</c:v>
                </c:pt>
                <c:pt idx="37943">
                  <c:v>94500</c:v>
                </c:pt>
                <c:pt idx="37944">
                  <c:v>112500</c:v>
                </c:pt>
                <c:pt idx="37945">
                  <c:v>225000</c:v>
                </c:pt>
                <c:pt idx="37946">
                  <c:v>144000</c:v>
                </c:pt>
                <c:pt idx="37947">
                  <c:v>99000</c:v>
                </c:pt>
                <c:pt idx="37948">
                  <c:v>90000</c:v>
                </c:pt>
                <c:pt idx="37949">
                  <c:v>450000</c:v>
                </c:pt>
                <c:pt idx="37950">
                  <c:v>94500</c:v>
                </c:pt>
                <c:pt idx="37951">
                  <c:v>90000</c:v>
                </c:pt>
                <c:pt idx="37952">
                  <c:v>216000</c:v>
                </c:pt>
                <c:pt idx="37953">
                  <c:v>315000</c:v>
                </c:pt>
                <c:pt idx="37954">
                  <c:v>112500</c:v>
                </c:pt>
                <c:pt idx="37955">
                  <c:v>225000</c:v>
                </c:pt>
                <c:pt idx="37956">
                  <c:v>90000</c:v>
                </c:pt>
                <c:pt idx="37957">
                  <c:v>90000</c:v>
                </c:pt>
                <c:pt idx="37958">
                  <c:v>270000</c:v>
                </c:pt>
                <c:pt idx="37959">
                  <c:v>112500</c:v>
                </c:pt>
                <c:pt idx="37960">
                  <c:v>337500</c:v>
                </c:pt>
                <c:pt idx="37961">
                  <c:v>90000</c:v>
                </c:pt>
                <c:pt idx="37962">
                  <c:v>225000</c:v>
                </c:pt>
                <c:pt idx="37963">
                  <c:v>180000</c:v>
                </c:pt>
                <c:pt idx="37964">
                  <c:v>135000</c:v>
                </c:pt>
                <c:pt idx="37965">
                  <c:v>207000</c:v>
                </c:pt>
                <c:pt idx="37966">
                  <c:v>135000</c:v>
                </c:pt>
                <c:pt idx="37967">
                  <c:v>171000</c:v>
                </c:pt>
                <c:pt idx="37968">
                  <c:v>103500</c:v>
                </c:pt>
                <c:pt idx="37969">
                  <c:v>135000</c:v>
                </c:pt>
                <c:pt idx="37970">
                  <c:v>157500</c:v>
                </c:pt>
                <c:pt idx="37971">
                  <c:v>135000</c:v>
                </c:pt>
                <c:pt idx="37972">
                  <c:v>117450</c:v>
                </c:pt>
                <c:pt idx="37973">
                  <c:v>90000</c:v>
                </c:pt>
                <c:pt idx="37974">
                  <c:v>270000</c:v>
                </c:pt>
                <c:pt idx="37975">
                  <c:v>405000</c:v>
                </c:pt>
                <c:pt idx="37976">
                  <c:v>135000</c:v>
                </c:pt>
                <c:pt idx="37977">
                  <c:v>90000</c:v>
                </c:pt>
                <c:pt idx="37978">
                  <c:v>58500</c:v>
                </c:pt>
                <c:pt idx="37979">
                  <c:v>138150</c:v>
                </c:pt>
                <c:pt idx="37980">
                  <c:v>180000</c:v>
                </c:pt>
                <c:pt idx="37981">
                  <c:v>112500</c:v>
                </c:pt>
                <c:pt idx="37982">
                  <c:v>247500</c:v>
                </c:pt>
                <c:pt idx="37983">
                  <c:v>157500</c:v>
                </c:pt>
                <c:pt idx="37984">
                  <c:v>135000</c:v>
                </c:pt>
                <c:pt idx="37985">
                  <c:v>157500</c:v>
                </c:pt>
                <c:pt idx="37986">
                  <c:v>121500</c:v>
                </c:pt>
                <c:pt idx="37987">
                  <c:v>225000</c:v>
                </c:pt>
                <c:pt idx="37988">
                  <c:v>112500</c:v>
                </c:pt>
                <c:pt idx="37989">
                  <c:v>117000</c:v>
                </c:pt>
                <c:pt idx="37990">
                  <c:v>135000</c:v>
                </c:pt>
                <c:pt idx="37991">
                  <c:v>135000</c:v>
                </c:pt>
                <c:pt idx="37992">
                  <c:v>157500</c:v>
                </c:pt>
                <c:pt idx="37993">
                  <c:v>157500</c:v>
                </c:pt>
                <c:pt idx="37994">
                  <c:v>157500</c:v>
                </c:pt>
                <c:pt idx="37995">
                  <c:v>202500</c:v>
                </c:pt>
                <c:pt idx="37996">
                  <c:v>90000</c:v>
                </c:pt>
                <c:pt idx="37997">
                  <c:v>180000</c:v>
                </c:pt>
                <c:pt idx="37998">
                  <c:v>157500</c:v>
                </c:pt>
                <c:pt idx="37999">
                  <c:v>135000</c:v>
                </c:pt>
                <c:pt idx="38000">
                  <c:v>90000</c:v>
                </c:pt>
                <c:pt idx="38001">
                  <c:v>112500</c:v>
                </c:pt>
                <c:pt idx="38002">
                  <c:v>180000</c:v>
                </c:pt>
                <c:pt idx="38003">
                  <c:v>54000</c:v>
                </c:pt>
                <c:pt idx="38004">
                  <c:v>112500</c:v>
                </c:pt>
                <c:pt idx="38005">
                  <c:v>225000</c:v>
                </c:pt>
                <c:pt idx="38006">
                  <c:v>112500</c:v>
                </c:pt>
                <c:pt idx="38007">
                  <c:v>180000</c:v>
                </c:pt>
                <c:pt idx="38008">
                  <c:v>112500</c:v>
                </c:pt>
                <c:pt idx="38009">
                  <c:v>171000</c:v>
                </c:pt>
                <c:pt idx="38010">
                  <c:v>900000</c:v>
                </c:pt>
                <c:pt idx="38011">
                  <c:v>175500</c:v>
                </c:pt>
                <c:pt idx="38012">
                  <c:v>202500</c:v>
                </c:pt>
                <c:pt idx="38013">
                  <c:v>157500</c:v>
                </c:pt>
                <c:pt idx="38014">
                  <c:v>135000</c:v>
                </c:pt>
                <c:pt idx="38015">
                  <c:v>180000</c:v>
                </c:pt>
                <c:pt idx="38016">
                  <c:v>180000</c:v>
                </c:pt>
                <c:pt idx="38017">
                  <c:v>198000</c:v>
                </c:pt>
                <c:pt idx="38018">
                  <c:v>90000</c:v>
                </c:pt>
                <c:pt idx="38019">
                  <c:v>135000</c:v>
                </c:pt>
                <c:pt idx="38020">
                  <c:v>315000</c:v>
                </c:pt>
                <c:pt idx="38021">
                  <c:v>202500</c:v>
                </c:pt>
                <c:pt idx="38022">
                  <c:v>90000</c:v>
                </c:pt>
                <c:pt idx="38023">
                  <c:v>225000</c:v>
                </c:pt>
                <c:pt idx="38024">
                  <c:v>67500</c:v>
                </c:pt>
                <c:pt idx="38025">
                  <c:v>112500</c:v>
                </c:pt>
                <c:pt idx="38026">
                  <c:v>225000</c:v>
                </c:pt>
                <c:pt idx="38027">
                  <c:v>135000</c:v>
                </c:pt>
                <c:pt idx="38028">
                  <c:v>135000</c:v>
                </c:pt>
                <c:pt idx="38029">
                  <c:v>135000</c:v>
                </c:pt>
                <c:pt idx="38030">
                  <c:v>72000</c:v>
                </c:pt>
                <c:pt idx="38031">
                  <c:v>99000</c:v>
                </c:pt>
                <c:pt idx="38032">
                  <c:v>135000</c:v>
                </c:pt>
                <c:pt idx="38033">
                  <c:v>135000</c:v>
                </c:pt>
                <c:pt idx="38034">
                  <c:v>112500</c:v>
                </c:pt>
                <c:pt idx="38035">
                  <c:v>42750</c:v>
                </c:pt>
                <c:pt idx="38036">
                  <c:v>180000</c:v>
                </c:pt>
                <c:pt idx="38037">
                  <c:v>112500</c:v>
                </c:pt>
                <c:pt idx="38038">
                  <c:v>135000</c:v>
                </c:pt>
                <c:pt idx="38039">
                  <c:v>157500</c:v>
                </c:pt>
                <c:pt idx="38040">
                  <c:v>630000</c:v>
                </c:pt>
                <c:pt idx="38041">
                  <c:v>112500</c:v>
                </c:pt>
                <c:pt idx="38042">
                  <c:v>135000</c:v>
                </c:pt>
                <c:pt idx="38043">
                  <c:v>202500</c:v>
                </c:pt>
                <c:pt idx="38044">
                  <c:v>135000</c:v>
                </c:pt>
                <c:pt idx="38045">
                  <c:v>247500</c:v>
                </c:pt>
                <c:pt idx="38046">
                  <c:v>135000</c:v>
                </c:pt>
                <c:pt idx="38047">
                  <c:v>202500</c:v>
                </c:pt>
                <c:pt idx="38048">
                  <c:v>56250</c:v>
                </c:pt>
                <c:pt idx="38049">
                  <c:v>292500</c:v>
                </c:pt>
                <c:pt idx="38050">
                  <c:v>45000</c:v>
                </c:pt>
                <c:pt idx="38051">
                  <c:v>157500</c:v>
                </c:pt>
                <c:pt idx="38052">
                  <c:v>193500</c:v>
                </c:pt>
                <c:pt idx="38053">
                  <c:v>193500</c:v>
                </c:pt>
                <c:pt idx="38054">
                  <c:v>180000</c:v>
                </c:pt>
                <c:pt idx="38055">
                  <c:v>90000</c:v>
                </c:pt>
                <c:pt idx="38056">
                  <c:v>139500</c:v>
                </c:pt>
                <c:pt idx="38057">
                  <c:v>180000</c:v>
                </c:pt>
                <c:pt idx="38058">
                  <c:v>157500</c:v>
                </c:pt>
                <c:pt idx="38059">
                  <c:v>202500</c:v>
                </c:pt>
                <c:pt idx="38060">
                  <c:v>112500</c:v>
                </c:pt>
                <c:pt idx="38061">
                  <c:v>180000</c:v>
                </c:pt>
                <c:pt idx="38062">
                  <c:v>184500</c:v>
                </c:pt>
                <c:pt idx="38063">
                  <c:v>112500</c:v>
                </c:pt>
                <c:pt idx="38064">
                  <c:v>180000</c:v>
                </c:pt>
                <c:pt idx="38065">
                  <c:v>225000</c:v>
                </c:pt>
                <c:pt idx="38066">
                  <c:v>121500</c:v>
                </c:pt>
                <c:pt idx="38067">
                  <c:v>112500</c:v>
                </c:pt>
                <c:pt idx="38068">
                  <c:v>337500</c:v>
                </c:pt>
                <c:pt idx="38069">
                  <c:v>76500</c:v>
                </c:pt>
                <c:pt idx="38070">
                  <c:v>247500</c:v>
                </c:pt>
                <c:pt idx="38071">
                  <c:v>144000</c:v>
                </c:pt>
                <c:pt idx="38072">
                  <c:v>76500</c:v>
                </c:pt>
                <c:pt idx="38073">
                  <c:v>135000</c:v>
                </c:pt>
                <c:pt idx="38074">
                  <c:v>157500</c:v>
                </c:pt>
                <c:pt idx="38075">
                  <c:v>900000</c:v>
                </c:pt>
                <c:pt idx="38076">
                  <c:v>72000</c:v>
                </c:pt>
                <c:pt idx="38077">
                  <c:v>270000</c:v>
                </c:pt>
                <c:pt idx="38078">
                  <c:v>135000</c:v>
                </c:pt>
                <c:pt idx="38079">
                  <c:v>225000</c:v>
                </c:pt>
                <c:pt idx="38080">
                  <c:v>270000</c:v>
                </c:pt>
                <c:pt idx="38081">
                  <c:v>90000</c:v>
                </c:pt>
                <c:pt idx="38082">
                  <c:v>103500</c:v>
                </c:pt>
                <c:pt idx="38083">
                  <c:v>45000</c:v>
                </c:pt>
                <c:pt idx="38084">
                  <c:v>135000</c:v>
                </c:pt>
                <c:pt idx="38085">
                  <c:v>67500</c:v>
                </c:pt>
                <c:pt idx="38086">
                  <c:v>180000</c:v>
                </c:pt>
                <c:pt idx="38087">
                  <c:v>112500</c:v>
                </c:pt>
                <c:pt idx="38088">
                  <c:v>243000</c:v>
                </c:pt>
                <c:pt idx="38089">
                  <c:v>517500</c:v>
                </c:pt>
                <c:pt idx="38090">
                  <c:v>135000</c:v>
                </c:pt>
                <c:pt idx="38091">
                  <c:v>443700</c:v>
                </c:pt>
                <c:pt idx="38092">
                  <c:v>135000</c:v>
                </c:pt>
                <c:pt idx="38093">
                  <c:v>117000</c:v>
                </c:pt>
                <c:pt idx="38094">
                  <c:v>135000</c:v>
                </c:pt>
                <c:pt idx="38095">
                  <c:v>72000</c:v>
                </c:pt>
                <c:pt idx="38096">
                  <c:v>76500</c:v>
                </c:pt>
                <c:pt idx="38097">
                  <c:v>112500</c:v>
                </c:pt>
                <c:pt idx="38098">
                  <c:v>135000</c:v>
                </c:pt>
                <c:pt idx="38099">
                  <c:v>337500</c:v>
                </c:pt>
                <c:pt idx="38100">
                  <c:v>90000</c:v>
                </c:pt>
                <c:pt idx="38101">
                  <c:v>67500</c:v>
                </c:pt>
                <c:pt idx="38102">
                  <c:v>112500</c:v>
                </c:pt>
                <c:pt idx="38103">
                  <c:v>157500</c:v>
                </c:pt>
                <c:pt idx="38104">
                  <c:v>157500</c:v>
                </c:pt>
                <c:pt idx="38105">
                  <c:v>180000</c:v>
                </c:pt>
                <c:pt idx="38106">
                  <c:v>90000</c:v>
                </c:pt>
                <c:pt idx="38107">
                  <c:v>157500</c:v>
                </c:pt>
                <c:pt idx="38108">
                  <c:v>130500</c:v>
                </c:pt>
                <c:pt idx="38109">
                  <c:v>180000</c:v>
                </c:pt>
                <c:pt idx="38110">
                  <c:v>90000</c:v>
                </c:pt>
                <c:pt idx="38111">
                  <c:v>135000</c:v>
                </c:pt>
                <c:pt idx="38112">
                  <c:v>180000</c:v>
                </c:pt>
                <c:pt idx="38113">
                  <c:v>90000</c:v>
                </c:pt>
                <c:pt idx="38114">
                  <c:v>112500</c:v>
                </c:pt>
                <c:pt idx="38115">
                  <c:v>112500</c:v>
                </c:pt>
                <c:pt idx="38116">
                  <c:v>157500</c:v>
                </c:pt>
                <c:pt idx="38117">
                  <c:v>225000</c:v>
                </c:pt>
                <c:pt idx="38118">
                  <c:v>67500</c:v>
                </c:pt>
                <c:pt idx="38119">
                  <c:v>180000</c:v>
                </c:pt>
                <c:pt idx="38120">
                  <c:v>135000</c:v>
                </c:pt>
                <c:pt idx="38121">
                  <c:v>90000</c:v>
                </c:pt>
                <c:pt idx="38122">
                  <c:v>315000</c:v>
                </c:pt>
                <c:pt idx="38123">
                  <c:v>135000</c:v>
                </c:pt>
                <c:pt idx="38124">
                  <c:v>225000</c:v>
                </c:pt>
                <c:pt idx="38125">
                  <c:v>90000</c:v>
                </c:pt>
                <c:pt idx="38126">
                  <c:v>157500</c:v>
                </c:pt>
                <c:pt idx="38127">
                  <c:v>157500</c:v>
                </c:pt>
                <c:pt idx="38128">
                  <c:v>126000</c:v>
                </c:pt>
                <c:pt idx="38129">
                  <c:v>81000</c:v>
                </c:pt>
                <c:pt idx="38130">
                  <c:v>166500</c:v>
                </c:pt>
                <c:pt idx="38131">
                  <c:v>247500</c:v>
                </c:pt>
                <c:pt idx="38132">
                  <c:v>202500</c:v>
                </c:pt>
                <c:pt idx="38133">
                  <c:v>270000</c:v>
                </c:pt>
                <c:pt idx="38134">
                  <c:v>135000</c:v>
                </c:pt>
                <c:pt idx="38135">
                  <c:v>126000</c:v>
                </c:pt>
                <c:pt idx="38136">
                  <c:v>67500</c:v>
                </c:pt>
                <c:pt idx="38137">
                  <c:v>135000</c:v>
                </c:pt>
                <c:pt idx="38138">
                  <c:v>112500</c:v>
                </c:pt>
                <c:pt idx="38139">
                  <c:v>90000</c:v>
                </c:pt>
                <c:pt idx="38140">
                  <c:v>315000</c:v>
                </c:pt>
                <c:pt idx="38141">
                  <c:v>126000</c:v>
                </c:pt>
                <c:pt idx="38142">
                  <c:v>90000</c:v>
                </c:pt>
                <c:pt idx="38143">
                  <c:v>54000</c:v>
                </c:pt>
                <c:pt idx="38144">
                  <c:v>112500</c:v>
                </c:pt>
                <c:pt idx="38145">
                  <c:v>45000</c:v>
                </c:pt>
                <c:pt idx="38146">
                  <c:v>135000</c:v>
                </c:pt>
                <c:pt idx="38147">
                  <c:v>202500</c:v>
                </c:pt>
                <c:pt idx="38148">
                  <c:v>54000</c:v>
                </c:pt>
                <c:pt idx="38149">
                  <c:v>355500</c:v>
                </c:pt>
                <c:pt idx="38150">
                  <c:v>360000</c:v>
                </c:pt>
                <c:pt idx="38151">
                  <c:v>202500</c:v>
                </c:pt>
                <c:pt idx="38152">
                  <c:v>450000</c:v>
                </c:pt>
                <c:pt idx="38153">
                  <c:v>135000</c:v>
                </c:pt>
                <c:pt idx="38154">
                  <c:v>270000</c:v>
                </c:pt>
                <c:pt idx="38155">
                  <c:v>117000</c:v>
                </c:pt>
                <c:pt idx="38156">
                  <c:v>189000</c:v>
                </c:pt>
                <c:pt idx="38157">
                  <c:v>202500</c:v>
                </c:pt>
                <c:pt idx="38158">
                  <c:v>121500</c:v>
                </c:pt>
                <c:pt idx="38159">
                  <c:v>135000</c:v>
                </c:pt>
                <c:pt idx="38160">
                  <c:v>135000</c:v>
                </c:pt>
                <c:pt idx="38161">
                  <c:v>270000</c:v>
                </c:pt>
                <c:pt idx="38162">
                  <c:v>135000</c:v>
                </c:pt>
                <c:pt idx="38163">
                  <c:v>90000</c:v>
                </c:pt>
                <c:pt idx="38164">
                  <c:v>135000</c:v>
                </c:pt>
                <c:pt idx="38165">
                  <c:v>450000</c:v>
                </c:pt>
                <c:pt idx="38166">
                  <c:v>162000</c:v>
                </c:pt>
                <c:pt idx="38167">
                  <c:v>112500</c:v>
                </c:pt>
                <c:pt idx="38168">
                  <c:v>115020</c:v>
                </c:pt>
                <c:pt idx="38169">
                  <c:v>67500</c:v>
                </c:pt>
                <c:pt idx="38170">
                  <c:v>225000</c:v>
                </c:pt>
                <c:pt idx="38171">
                  <c:v>90000</c:v>
                </c:pt>
                <c:pt idx="38172">
                  <c:v>112500</c:v>
                </c:pt>
                <c:pt idx="38173">
                  <c:v>247500</c:v>
                </c:pt>
                <c:pt idx="38174">
                  <c:v>65250</c:v>
                </c:pt>
                <c:pt idx="38175">
                  <c:v>135000</c:v>
                </c:pt>
                <c:pt idx="38176">
                  <c:v>157500</c:v>
                </c:pt>
                <c:pt idx="38177">
                  <c:v>270000</c:v>
                </c:pt>
                <c:pt idx="38178">
                  <c:v>135000</c:v>
                </c:pt>
                <c:pt idx="38179">
                  <c:v>180000</c:v>
                </c:pt>
                <c:pt idx="38180">
                  <c:v>135000</c:v>
                </c:pt>
                <c:pt idx="38181">
                  <c:v>160294.5</c:v>
                </c:pt>
                <c:pt idx="38182">
                  <c:v>90000</c:v>
                </c:pt>
                <c:pt idx="38183">
                  <c:v>81000</c:v>
                </c:pt>
                <c:pt idx="38184">
                  <c:v>292500</c:v>
                </c:pt>
                <c:pt idx="38185">
                  <c:v>202500</c:v>
                </c:pt>
                <c:pt idx="38186">
                  <c:v>157500</c:v>
                </c:pt>
                <c:pt idx="38187">
                  <c:v>135000</c:v>
                </c:pt>
                <c:pt idx="38188">
                  <c:v>202500</c:v>
                </c:pt>
                <c:pt idx="38189">
                  <c:v>135000</c:v>
                </c:pt>
                <c:pt idx="38190">
                  <c:v>225000</c:v>
                </c:pt>
                <c:pt idx="38191">
                  <c:v>157500</c:v>
                </c:pt>
                <c:pt idx="38192">
                  <c:v>121500</c:v>
                </c:pt>
                <c:pt idx="38193">
                  <c:v>202500</c:v>
                </c:pt>
                <c:pt idx="38194">
                  <c:v>360000</c:v>
                </c:pt>
                <c:pt idx="38195">
                  <c:v>99000</c:v>
                </c:pt>
                <c:pt idx="38196">
                  <c:v>315000</c:v>
                </c:pt>
                <c:pt idx="38197">
                  <c:v>315000</c:v>
                </c:pt>
                <c:pt idx="38198">
                  <c:v>112500</c:v>
                </c:pt>
                <c:pt idx="38199">
                  <c:v>81000</c:v>
                </c:pt>
                <c:pt idx="38200">
                  <c:v>180000</c:v>
                </c:pt>
                <c:pt idx="38201">
                  <c:v>180000</c:v>
                </c:pt>
                <c:pt idx="38202">
                  <c:v>180000</c:v>
                </c:pt>
                <c:pt idx="38203">
                  <c:v>112500</c:v>
                </c:pt>
                <c:pt idx="38204">
                  <c:v>135000</c:v>
                </c:pt>
                <c:pt idx="38205">
                  <c:v>225000</c:v>
                </c:pt>
                <c:pt idx="38206">
                  <c:v>157500</c:v>
                </c:pt>
                <c:pt idx="38207">
                  <c:v>112500</c:v>
                </c:pt>
                <c:pt idx="38208">
                  <c:v>540000</c:v>
                </c:pt>
                <c:pt idx="38209">
                  <c:v>85500</c:v>
                </c:pt>
                <c:pt idx="38210">
                  <c:v>247500</c:v>
                </c:pt>
                <c:pt idx="38211">
                  <c:v>270000</c:v>
                </c:pt>
                <c:pt idx="38212">
                  <c:v>90000</c:v>
                </c:pt>
                <c:pt idx="38213">
                  <c:v>225000</c:v>
                </c:pt>
                <c:pt idx="38214">
                  <c:v>108000</c:v>
                </c:pt>
                <c:pt idx="38215">
                  <c:v>135000</c:v>
                </c:pt>
                <c:pt idx="38216">
                  <c:v>135000</c:v>
                </c:pt>
                <c:pt idx="38217">
                  <c:v>103500</c:v>
                </c:pt>
                <c:pt idx="38218">
                  <c:v>112500</c:v>
                </c:pt>
                <c:pt idx="38219">
                  <c:v>83250</c:v>
                </c:pt>
                <c:pt idx="38220">
                  <c:v>90000</c:v>
                </c:pt>
                <c:pt idx="38221">
                  <c:v>180000</c:v>
                </c:pt>
                <c:pt idx="38222">
                  <c:v>45000</c:v>
                </c:pt>
                <c:pt idx="38223">
                  <c:v>180000</c:v>
                </c:pt>
                <c:pt idx="38224">
                  <c:v>117000</c:v>
                </c:pt>
                <c:pt idx="38225">
                  <c:v>450000</c:v>
                </c:pt>
                <c:pt idx="38226">
                  <c:v>112500</c:v>
                </c:pt>
                <c:pt idx="38227">
                  <c:v>112500</c:v>
                </c:pt>
                <c:pt idx="38228">
                  <c:v>180000</c:v>
                </c:pt>
                <c:pt idx="38229">
                  <c:v>225000</c:v>
                </c:pt>
                <c:pt idx="38230">
                  <c:v>292500</c:v>
                </c:pt>
                <c:pt idx="38231">
                  <c:v>67500</c:v>
                </c:pt>
                <c:pt idx="38232">
                  <c:v>162000</c:v>
                </c:pt>
                <c:pt idx="38233">
                  <c:v>135000</c:v>
                </c:pt>
                <c:pt idx="38234">
                  <c:v>112500</c:v>
                </c:pt>
                <c:pt idx="38235">
                  <c:v>90000</c:v>
                </c:pt>
                <c:pt idx="38236">
                  <c:v>139500</c:v>
                </c:pt>
                <c:pt idx="38237">
                  <c:v>225000</c:v>
                </c:pt>
                <c:pt idx="38238">
                  <c:v>117000</c:v>
                </c:pt>
                <c:pt idx="38239">
                  <c:v>90000</c:v>
                </c:pt>
                <c:pt idx="38240">
                  <c:v>157500</c:v>
                </c:pt>
                <c:pt idx="38241">
                  <c:v>72000</c:v>
                </c:pt>
                <c:pt idx="38242">
                  <c:v>450000</c:v>
                </c:pt>
                <c:pt idx="38243">
                  <c:v>225000</c:v>
                </c:pt>
                <c:pt idx="38244">
                  <c:v>270000</c:v>
                </c:pt>
                <c:pt idx="38245">
                  <c:v>202500</c:v>
                </c:pt>
                <c:pt idx="38246">
                  <c:v>171000</c:v>
                </c:pt>
                <c:pt idx="38247">
                  <c:v>112500</c:v>
                </c:pt>
                <c:pt idx="38248">
                  <c:v>54000</c:v>
                </c:pt>
                <c:pt idx="38249">
                  <c:v>112500</c:v>
                </c:pt>
                <c:pt idx="38250">
                  <c:v>283500</c:v>
                </c:pt>
                <c:pt idx="38251">
                  <c:v>225000</c:v>
                </c:pt>
                <c:pt idx="38252">
                  <c:v>180000</c:v>
                </c:pt>
                <c:pt idx="38253">
                  <c:v>180000</c:v>
                </c:pt>
                <c:pt idx="38254">
                  <c:v>292500</c:v>
                </c:pt>
                <c:pt idx="38255">
                  <c:v>135000</c:v>
                </c:pt>
                <c:pt idx="38256">
                  <c:v>112500</c:v>
                </c:pt>
                <c:pt idx="38257">
                  <c:v>112500</c:v>
                </c:pt>
                <c:pt idx="38258">
                  <c:v>90000</c:v>
                </c:pt>
                <c:pt idx="38259">
                  <c:v>67500</c:v>
                </c:pt>
                <c:pt idx="38260">
                  <c:v>247500</c:v>
                </c:pt>
                <c:pt idx="38261">
                  <c:v>180000</c:v>
                </c:pt>
                <c:pt idx="38262">
                  <c:v>315000</c:v>
                </c:pt>
                <c:pt idx="38263">
                  <c:v>135000</c:v>
                </c:pt>
                <c:pt idx="38264">
                  <c:v>112500</c:v>
                </c:pt>
                <c:pt idx="38265">
                  <c:v>180000</c:v>
                </c:pt>
                <c:pt idx="38266">
                  <c:v>112500</c:v>
                </c:pt>
                <c:pt idx="38267">
                  <c:v>180000</c:v>
                </c:pt>
                <c:pt idx="38268">
                  <c:v>225000</c:v>
                </c:pt>
                <c:pt idx="38269">
                  <c:v>828000</c:v>
                </c:pt>
                <c:pt idx="38270">
                  <c:v>157500</c:v>
                </c:pt>
                <c:pt idx="38271">
                  <c:v>135000</c:v>
                </c:pt>
                <c:pt idx="38272">
                  <c:v>360000</c:v>
                </c:pt>
                <c:pt idx="38273">
                  <c:v>157500</c:v>
                </c:pt>
                <c:pt idx="38274">
                  <c:v>121500</c:v>
                </c:pt>
                <c:pt idx="38275">
                  <c:v>135000</c:v>
                </c:pt>
                <c:pt idx="38276">
                  <c:v>112500</c:v>
                </c:pt>
                <c:pt idx="38277">
                  <c:v>171000</c:v>
                </c:pt>
                <c:pt idx="38278">
                  <c:v>54000</c:v>
                </c:pt>
                <c:pt idx="38279">
                  <c:v>135000</c:v>
                </c:pt>
                <c:pt idx="38280">
                  <c:v>72000</c:v>
                </c:pt>
                <c:pt idx="38281">
                  <c:v>157500</c:v>
                </c:pt>
                <c:pt idx="38282">
                  <c:v>135000</c:v>
                </c:pt>
                <c:pt idx="38283">
                  <c:v>90000</c:v>
                </c:pt>
                <c:pt idx="38284">
                  <c:v>234000</c:v>
                </c:pt>
                <c:pt idx="38285">
                  <c:v>202500</c:v>
                </c:pt>
                <c:pt idx="38286">
                  <c:v>158400</c:v>
                </c:pt>
                <c:pt idx="38287">
                  <c:v>193500</c:v>
                </c:pt>
                <c:pt idx="38288">
                  <c:v>135000</c:v>
                </c:pt>
                <c:pt idx="38289">
                  <c:v>112500</c:v>
                </c:pt>
                <c:pt idx="38290">
                  <c:v>112500</c:v>
                </c:pt>
                <c:pt idx="38291">
                  <c:v>202500</c:v>
                </c:pt>
                <c:pt idx="38292">
                  <c:v>202500</c:v>
                </c:pt>
                <c:pt idx="38293">
                  <c:v>157500</c:v>
                </c:pt>
                <c:pt idx="38294">
                  <c:v>450000</c:v>
                </c:pt>
                <c:pt idx="38295">
                  <c:v>90000</c:v>
                </c:pt>
                <c:pt idx="38296">
                  <c:v>157500</c:v>
                </c:pt>
                <c:pt idx="38297">
                  <c:v>144000</c:v>
                </c:pt>
                <c:pt idx="38298">
                  <c:v>270000</c:v>
                </c:pt>
                <c:pt idx="38299">
                  <c:v>256500</c:v>
                </c:pt>
                <c:pt idx="38300">
                  <c:v>90000</c:v>
                </c:pt>
                <c:pt idx="38301">
                  <c:v>247500</c:v>
                </c:pt>
                <c:pt idx="38302">
                  <c:v>157500</c:v>
                </c:pt>
                <c:pt idx="38303">
                  <c:v>157500</c:v>
                </c:pt>
                <c:pt idx="38304">
                  <c:v>157500</c:v>
                </c:pt>
                <c:pt idx="38305">
                  <c:v>157500</c:v>
                </c:pt>
                <c:pt idx="38306">
                  <c:v>247500</c:v>
                </c:pt>
                <c:pt idx="38307">
                  <c:v>85500</c:v>
                </c:pt>
                <c:pt idx="38308">
                  <c:v>112500</c:v>
                </c:pt>
                <c:pt idx="38309">
                  <c:v>157500</c:v>
                </c:pt>
                <c:pt idx="38310">
                  <c:v>180000</c:v>
                </c:pt>
                <c:pt idx="38311">
                  <c:v>94950</c:v>
                </c:pt>
                <c:pt idx="38312">
                  <c:v>90000</c:v>
                </c:pt>
                <c:pt idx="38313">
                  <c:v>67500</c:v>
                </c:pt>
                <c:pt idx="38314">
                  <c:v>101250</c:v>
                </c:pt>
                <c:pt idx="38315">
                  <c:v>72000</c:v>
                </c:pt>
                <c:pt idx="38316">
                  <c:v>180000</c:v>
                </c:pt>
                <c:pt idx="38317">
                  <c:v>180000</c:v>
                </c:pt>
                <c:pt idx="38318">
                  <c:v>90000</c:v>
                </c:pt>
                <c:pt idx="38319">
                  <c:v>112500</c:v>
                </c:pt>
                <c:pt idx="38320">
                  <c:v>135000</c:v>
                </c:pt>
                <c:pt idx="38321">
                  <c:v>144000</c:v>
                </c:pt>
                <c:pt idx="38322">
                  <c:v>135000</c:v>
                </c:pt>
                <c:pt idx="38323">
                  <c:v>135000</c:v>
                </c:pt>
                <c:pt idx="38324">
                  <c:v>157500</c:v>
                </c:pt>
                <c:pt idx="38325">
                  <c:v>180000</c:v>
                </c:pt>
                <c:pt idx="38326">
                  <c:v>157500</c:v>
                </c:pt>
                <c:pt idx="38327">
                  <c:v>148500</c:v>
                </c:pt>
                <c:pt idx="38328">
                  <c:v>189000</c:v>
                </c:pt>
                <c:pt idx="38329">
                  <c:v>157500</c:v>
                </c:pt>
                <c:pt idx="38330">
                  <c:v>180000</c:v>
                </c:pt>
                <c:pt idx="38331">
                  <c:v>450000</c:v>
                </c:pt>
                <c:pt idx="38332">
                  <c:v>247500</c:v>
                </c:pt>
                <c:pt idx="38333">
                  <c:v>225000</c:v>
                </c:pt>
                <c:pt idx="38334">
                  <c:v>346500</c:v>
                </c:pt>
                <c:pt idx="38335">
                  <c:v>99000</c:v>
                </c:pt>
                <c:pt idx="38336">
                  <c:v>450000</c:v>
                </c:pt>
                <c:pt idx="38337">
                  <c:v>157500</c:v>
                </c:pt>
                <c:pt idx="38338">
                  <c:v>112500</c:v>
                </c:pt>
                <c:pt idx="38339">
                  <c:v>202500</c:v>
                </c:pt>
                <c:pt idx="38340">
                  <c:v>135000</c:v>
                </c:pt>
                <c:pt idx="38341">
                  <c:v>112500</c:v>
                </c:pt>
                <c:pt idx="38342">
                  <c:v>135000</c:v>
                </c:pt>
                <c:pt idx="38343">
                  <c:v>270000</c:v>
                </c:pt>
                <c:pt idx="38344">
                  <c:v>112500</c:v>
                </c:pt>
                <c:pt idx="38345">
                  <c:v>112500</c:v>
                </c:pt>
                <c:pt idx="38346">
                  <c:v>270000</c:v>
                </c:pt>
                <c:pt idx="38347">
                  <c:v>112500</c:v>
                </c:pt>
                <c:pt idx="38348">
                  <c:v>292500</c:v>
                </c:pt>
                <c:pt idx="38349">
                  <c:v>157500</c:v>
                </c:pt>
                <c:pt idx="38350">
                  <c:v>436500</c:v>
                </c:pt>
                <c:pt idx="38351">
                  <c:v>45000</c:v>
                </c:pt>
                <c:pt idx="38352">
                  <c:v>54000</c:v>
                </c:pt>
                <c:pt idx="38353">
                  <c:v>235350</c:v>
                </c:pt>
                <c:pt idx="38354">
                  <c:v>135000</c:v>
                </c:pt>
                <c:pt idx="38355">
                  <c:v>180000</c:v>
                </c:pt>
                <c:pt idx="38356">
                  <c:v>97875</c:v>
                </c:pt>
                <c:pt idx="38357">
                  <c:v>81000</c:v>
                </c:pt>
                <c:pt idx="38358">
                  <c:v>157500</c:v>
                </c:pt>
                <c:pt idx="38359">
                  <c:v>112500</c:v>
                </c:pt>
                <c:pt idx="38360">
                  <c:v>112500</c:v>
                </c:pt>
                <c:pt idx="38361">
                  <c:v>180000</c:v>
                </c:pt>
                <c:pt idx="38362">
                  <c:v>112500</c:v>
                </c:pt>
                <c:pt idx="38363">
                  <c:v>135000</c:v>
                </c:pt>
                <c:pt idx="38364">
                  <c:v>360000</c:v>
                </c:pt>
                <c:pt idx="38365">
                  <c:v>180000</c:v>
                </c:pt>
                <c:pt idx="38366">
                  <c:v>337500</c:v>
                </c:pt>
                <c:pt idx="38367">
                  <c:v>112500</c:v>
                </c:pt>
                <c:pt idx="38368">
                  <c:v>450000</c:v>
                </c:pt>
                <c:pt idx="38369">
                  <c:v>315000</c:v>
                </c:pt>
                <c:pt idx="38370">
                  <c:v>202500</c:v>
                </c:pt>
                <c:pt idx="38371">
                  <c:v>810000</c:v>
                </c:pt>
                <c:pt idx="38372">
                  <c:v>162000</c:v>
                </c:pt>
                <c:pt idx="38373">
                  <c:v>202500</c:v>
                </c:pt>
                <c:pt idx="38374">
                  <c:v>126000</c:v>
                </c:pt>
                <c:pt idx="38375">
                  <c:v>202500</c:v>
                </c:pt>
                <c:pt idx="38376">
                  <c:v>270000</c:v>
                </c:pt>
                <c:pt idx="38377">
                  <c:v>247500</c:v>
                </c:pt>
                <c:pt idx="38378">
                  <c:v>180000</c:v>
                </c:pt>
                <c:pt idx="38379">
                  <c:v>292500</c:v>
                </c:pt>
                <c:pt idx="38380">
                  <c:v>135000</c:v>
                </c:pt>
                <c:pt idx="38381">
                  <c:v>67500</c:v>
                </c:pt>
                <c:pt idx="38382">
                  <c:v>157500</c:v>
                </c:pt>
                <c:pt idx="38383">
                  <c:v>99000</c:v>
                </c:pt>
                <c:pt idx="38384">
                  <c:v>90000</c:v>
                </c:pt>
                <c:pt idx="38385">
                  <c:v>202500</c:v>
                </c:pt>
                <c:pt idx="38386">
                  <c:v>135000</c:v>
                </c:pt>
                <c:pt idx="38387">
                  <c:v>112500</c:v>
                </c:pt>
                <c:pt idx="38388">
                  <c:v>112500</c:v>
                </c:pt>
                <c:pt idx="38389">
                  <c:v>157500</c:v>
                </c:pt>
                <c:pt idx="38390">
                  <c:v>81000</c:v>
                </c:pt>
                <c:pt idx="38391">
                  <c:v>67500</c:v>
                </c:pt>
                <c:pt idx="38392">
                  <c:v>202500</c:v>
                </c:pt>
                <c:pt idx="38393">
                  <c:v>405000</c:v>
                </c:pt>
                <c:pt idx="38394">
                  <c:v>153000</c:v>
                </c:pt>
                <c:pt idx="38395">
                  <c:v>90000</c:v>
                </c:pt>
                <c:pt idx="38396">
                  <c:v>117000</c:v>
                </c:pt>
                <c:pt idx="38397">
                  <c:v>193500</c:v>
                </c:pt>
                <c:pt idx="38398">
                  <c:v>135000</c:v>
                </c:pt>
                <c:pt idx="38399">
                  <c:v>157500</c:v>
                </c:pt>
                <c:pt idx="38400">
                  <c:v>135000</c:v>
                </c:pt>
                <c:pt idx="38401">
                  <c:v>247500</c:v>
                </c:pt>
                <c:pt idx="38402">
                  <c:v>81000</c:v>
                </c:pt>
                <c:pt idx="38403">
                  <c:v>180000</c:v>
                </c:pt>
                <c:pt idx="38404">
                  <c:v>94500</c:v>
                </c:pt>
                <c:pt idx="38405">
                  <c:v>90000</c:v>
                </c:pt>
                <c:pt idx="38406">
                  <c:v>315000</c:v>
                </c:pt>
                <c:pt idx="38407">
                  <c:v>85500</c:v>
                </c:pt>
                <c:pt idx="38408">
                  <c:v>112500</c:v>
                </c:pt>
                <c:pt idx="38409">
                  <c:v>112500</c:v>
                </c:pt>
                <c:pt idx="38410">
                  <c:v>202500</c:v>
                </c:pt>
                <c:pt idx="38411">
                  <c:v>166500</c:v>
                </c:pt>
                <c:pt idx="38412">
                  <c:v>360000</c:v>
                </c:pt>
                <c:pt idx="38413">
                  <c:v>94500</c:v>
                </c:pt>
                <c:pt idx="38414">
                  <c:v>54000</c:v>
                </c:pt>
                <c:pt idx="38415">
                  <c:v>373230</c:v>
                </c:pt>
                <c:pt idx="38416">
                  <c:v>112500</c:v>
                </c:pt>
                <c:pt idx="38417">
                  <c:v>225000</c:v>
                </c:pt>
                <c:pt idx="38418">
                  <c:v>94500</c:v>
                </c:pt>
                <c:pt idx="38419">
                  <c:v>45000</c:v>
                </c:pt>
                <c:pt idx="38420">
                  <c:v>157500</c:v>
                </c:pt>
                <c:pt idx="38421">
                  <c:v>112500</c:v>
                </c:pt>
                <c:pt idx="38422">
                  <c:v>157500</c:v>
                </c:pt>
                <c:pt idx="38423">
                  <c:v>201658.5</c:v>
                </c:pt>
                <c:pt idx="38424">
                  <c:v>180000</c:v>
                </c:pt>
                <c:pt idx="38425">
                  <c:v>180000</c:v>
                </c:pt>
                <c:pt idx="38426">
                  <c:v>135000</c:v>
                </c:pt>
                <c:pt idx="38427">
                  <c:v>94500</c:v>
                </c:pt>
                <c:pt idx="38428">
                  <c:v>112500</c:v>
                </c:pt>
                <c:pt idx="38429">
                  <c:v>294448.5</c:v>
                </c:pt>
                <c:pt idx="38430">
                  <c:v>112500</c:v>
                </c:pt>
                <c:pt idx="38431">
                  <c:v>162000</c:v>
                </c:pt>
                <c:pt idx="38432">
                  <c:v>225000</c:v>
                </c:pt>
                <c:pt idx="38433">
                  <c:v>292500</c:v>
                </c:pt>
                <c:pt idx="38434">
                  <c:v>99000</c:v>
                </c:pt>
                <c:pt idx="38435">
                  <c:v>180000</c:v>
                </c:pt>
                <c:pt idx="38436">
                  <c:v>252000</c:v>
                </c:pt>
                <c:pt idx="38437">
                  <c:v>90000</c:v>
                </c:pt>
                <c:pt idx="38438">
                  <c:v>135000</c:v>
                </c:pt>
                <c:pt idx="38439">
                  <c:v>31500</c:v>
                </c:pt>
                <c:pt idx="38440">
                  <c:v>67500</c:v>
                </c:pt>
                <c:pt idx="38441">
                  <c:v>202500</c:v>
                </c:pt>
                <c:pt idx="38442">
                  <c:v>225000</c:v>
                </c:pt>
                <c:pt idx="38443">
                  <c:v>135000</c:v>
                </c:pt>
                <c:pt idx="38444">
                  <c:v>292500</c:v>
                </c:pt>
                <c:pt idx="38445">
                  <c:v>112500</c:v>
                </c:pt>
                <c:pt idx="38446">
                  <c:v>76500</c:v>
                </c:pt>
                <c:pt idx="38447">
                  <c:v>135000</c:v>
                </c:pt>
                <c:pt idx="38448">
                  <c:v>180000</c:v>
                </c:pt>
                <c:pt idx="38449">
                  <c:v>135000</c:v>
                </c:pt>
                <c:pt idx="38450">
                  <c:v>135000</c:v>
                </c:pt>
                <c:pt idx="38451">
                  <c:v>270000</c:v>
                </c:pt>
                <c:pt idx="38452">
                  <c:v>292500</c:v>
                </c:pt>
                <c:pt idx="38453">
                  <c:v>81000</c:v>
                </c:pt>
                <c:pt idx="38454">
                  <c:v>67500</c:v>
                </c:pt>
                <c:pt idx="38455">
                  <c:v>180000</c:v>
                </c:pt>
                <c:pt idx="38456">
                  <c:v>270000</c:v>
                </c:pt>
                <c:pt idx="38457">
                  <c:v>103500</c:v>
                </c:pt>
                <c:pt idx="38458">
                  <c:v>94500</c:v>
                </c:pt>
                <c:pt idx="38459">
                  <c:v>360000</c:v>
                </c:pt>
                <c:pt idx="38460">
                  <c:v>184500</c:v>
                </c:pt>
                <c:pt idx="38461">
                  <c:v>450000</c:v>
                </c:pt>
                <c:pt idx="38462">
                  <c:v>225000</c:v>
                </c:pt>
                <c:pt idx="38463">
                  <c:v>270000</c:v>
                </c:pt>
                <c:pt idx="38464">
                  <c:v>90000</c:v>
                </c:pt>
                <c:pt idx="38465">
                  <c:v>315000</c:v>
                </c:pt>
                <c:pt idx="38466">
                  <c:v>157500</c:v>
                </c:pt>
                <c:pt idx="38467">
                  <c:v>225000</c:v>
                </c:pt>
                <c:pt idx="38468">
                  <c:v>157500</c:v>
                </c:pt>
                <c:pt idx="38469">
                  <c:v>94500</c:v>
                </c:pt>
                <c:pt idx="38470">
                  <c:v>94500</c:v>
                </c:pt>
                <c:pt idx="38471">
                  <c:v>247500</c:v>
                </c:pt>
                <c:pt idx="38472">
                  <c:v>90000</c:v>
                </c:pt>
                <c:pt idx="38473">
                  <c:v>117000</c:v>
                </c:pt>
                <c:pt idx="38474">
                  <c:v>225000</c:v>
                </c:pt>
                <c:pt idx="38475">
                  <c:v>180000</c:v>
                </c:pt>
                <c:pt idx="38476">
                  <c:v>166500</c:v>
                </c:pt>
                <c:pt idx="38477">
                  <c:v>157500</c:v>
                </c:pt>
                <c:pt idx="38478">
                  <c:v>157500</c:v>
                </c:pt>
                <c:pt idx="38479">
                  <c:v>180000</c:v>
                </c:pt>
                <c:pt idx="38480">
                  <c:v>315000</c:v>
                </c:pt>
                <c:pt idx="38481">
                  <c:v>157500</c:v>
                </c:pt>
                <c:pt idx="38482">
                  <c:v>270000</c:v>
                </c:pt>
                <c:pt idx="38483">
                  <c:v>157500</c:v>
                </c:pt>
                <c:pt idx="38484">
                  <c:v>225000</c:v>
                </c:pt>
                <c:pt idx="38485">
                  <c:v>202500</c:v>
                </c:pt>
                <c:pt idx="38486">
                  <c:v>99000</c:v>
                </c:pt>
                <c:pt idx="38487">
                  <c:v>126000</c:v>
                </c:pt>
                <c:pt idx="38488">
                  <c:v>225000</c:v>
                </c:pt>
                <c:pt idx="38489">
                  <c:v>270000</c:v>
                </c:pt>
                <c:pt idx="38490">
                  <c:v>126000</c:v>
                </c:pt>
                <c:pt idx="38491">
                  <c:v>135000</c:v>
                </c:pt>
                <c:pt idx="38492">
                  <c:v>135000</c:v>
                </c:pt>
                <c:pt idx="38493">
                  <c:v>207000</c:v>
                </c:pt>
                <c:pt idx="38494">
                  <c:v>225000</c:v>
                </c:pt>
                <c:pt idx="38495">
                  <c:v>135000</c:v>
                </c:pt>
                <c:pt idx="38496">
                  <c:v>112500</c:v>
                </c:pt>
                <c:pt idx="38497">
                  <c:v>157500</c:v>
                </c:pt>
                <c:pt idx="38498">
                  <c:v>247500</c:v>
                </c:pt>
                <c:pt idx="38499">
                  <c:v>135000</c:v>
                </c:pt>
                <c:pt idx="38500">
                  <c:v>315000</c:v>
                </c:pt>
                <c:pt idx="38501">
                  <c:v>103500</c:v>
                </c:pt>
                <c:pt idx="38502">
                  <c:v>112500</c:v>
                </c:pt>
                <c:pt idx="38503">
                  <c:v>81000</c:v>
                </c:pt>
                <c:pt idx="38504">
                  <c:v>112500</c:v>
                </c:pt>
                <c:pt idx="38505">
                  <c:v>112500</c:v>
                </c:pt>
                <c:pt idx="38506">
                  <c:v>112500</c:v>
                </c:pt>
                <c:pt idx="38507">
                  <c:v>67500</c:v>
                </c:pt>
                <c:pt idx="38508">
                  <c:v>72000</c:v>
                </c:pt>
                <c:pt idx="38509">
                  <c:v>157500</c:v>
                </c:pt>
                <c:pt idx="38510">
                  <c:v>67500</c:v>
                </c:pt>
                <c:pt idx="38511">
                  <c:v>76500</c:v>
                </c:pt>
                <c:pt idx="38512">
                  <c:v>112500</c:v>
                </c:pt>
                <c:pt idx="38513">
                  <c:v>157500</c:v>
                </c:pt>
                <c:pt idx="38514">
                  <c:v>180000</c:v>
                </c:pt>
                <c:pt idx="38515">
                  <c:v>117000</c:v>
                </c:pt>
                <c:pt idx="38516">
                  <c:v>189000</c:v>
                </c:pt>
                <c:pt idx="38517">
                  <c:v>315000</c:v>
                </c:pt>
                <c:pt idx="38518">
                  <c:v>112500</c:v>
                </c:pt>
                <c:pt idx="38519">
                  <c:v>225000</c:v>
                </c:pt>
                <c:pt idx="38520">
                  <c:v>148500</c:v>
                </c:pt>
                <c:pt idx="38521">
                  <c:v>180000</c:v>
                </c:pt>
                <c:pt idx="38522">
                  <c:v>117000</c:v>
                </c:pt>
                <c:pt idx="38523">
                  <c:v>112500</c:v>
                </c:pt>
                <c:pt idx="38524">
                  <c:v>225000</c:v>
                </c:pt>
                <c:pt idx="38525">
                  <c:v>157500</c:v>
                </c:pt>
                <c:pt idx="38526">
                  <c:v>121500</c:v>
                </c:pt>
                <c:pt idx="38527">
                  <c:v>225000</c:v>
                </c:pt>
                <c:pt idx="38528">
                  <c:v>90000</c:v>
                </c:pt>
                <c:pt idx="38529">
                  <c:v>211500</c:v>
                </c:pt>
                <c:pt idx="38530">
                  <c:v>225000</c:v>
                </c:pt>
                <c:pt idx="38531">
                  <c:v>157500</c:v>
                </c:pt>
                <c:pt idx="38532">
                  <c:v>180000</c:v>
                </c:pt>
                <c:pt idx="38533">
                  <c:v>180000</c:v>
                </c:pt>
                <c:pt idx="38534">
                  <c:v>405000</c:v>
                </c:pt>
                <c:pt idx="38535">
                  <c:v>180000</c:v>
                </c:pt>
                <c:pt idx="38536">
                  <c:v>225000</c:v>
                </c:pt>
                <c:pt idx="38537">
                  <c:v>112500</c:v>
                </c:pt>
                <c:pt idx="38538">
                  <c:v>67500</c:v>
                </c:pt>
                <c:pt idx="38539">
                  <c:v>360000</c:v>
                </c:pt>
                <c:pt idx="38540">
                  <c:v>162000</c:v>
                </c:pt>
                <c:pt idx="38541">
                  <c:v>315000</c:v>
                </c:pt>
                <c:pt idx="38542">
                  <c:v>360000</c:v>
                </c:pt>
                <c:pt idx="38543">
                  <c:v>157500</c:v>
                </c:pt>
                <c:pt idx="38544">
                  <c:v>90000</c:v>
                </c:pt>
                <c:pt idx="38545">
                  <c:v>112500</c:v>
                </c:pt>
                <c:pt idx="38546">
                  <c:v>270000</c:v>
                </c:pt>
                <c:pt idx="38547">
                  <c:v>112500</c:v>
                </c:pt>
                <c:pt idx="38548">
                  <c:v>202500</c:v>
                </c:pt>
                <c:pt idx="38549">
                  <c:v>202500</c:v>
                </c:pt>
                <c:pt idx="38550">
                  <c:v>90000</c:v>
                </c:pt>
                <c:pt idx="38551">
                  <c:v>180000</c:v>
                </c:pt>
                <c:pt idx="38552">
                  <c:v>225000</c:v>
                </c:pt>
                <c:pt idx="38553">
                  <c:v>67500</c:v>
                </c:pt>
                <c:pt idx="38554">
                  <c:v>112500</c:v>
                </c:pt>
                <c:pt idx="38555">
                  <c:v>112500</c:v>
                </c:pt>
                <c:pt idx="38556">
                  <c:v>76500</c:v>
                </c:pt>
                <c:pt idx="38557">
                  <c:v>135000</c:v>
                </c:pt>
                <c:pt idx="38558">
                  <c:v>112500</c:v>
                </c:pt>
                <c:pt idx="38559">
                  <c:v>112500</c:v>
                </c:pt>
                <c:pt idx="38560">
                  <c:v>112500</c:v>
                </c:pt>
                <c:pt idx="38561">
                  <c:v>67500</c:v>
                </c:pt>
                <c:pt idx="38562">
                  <c:v>67500</c:v>
                </c:pt>
                <c:pt idx="38563">
                  <c:v>51642</c:v>
                </c:pt>
                <c:pt idx="38564">
                  <c:v>67500</c:v>
                </c:pt>
                <c:pt idx="38565">
                  <c:v>76500</c:v>
                </c:pt>
                <c:pt idx="38566">
                  <c:v>180000</c:v>
                </c:pt>
                <c:pt idx="38567">
                  <c:v>139500</c:v>
                </c:pt>
                <c:pt idx="38568">
                  <c:v>90000</c:v>
                </c:pt>
                <c:pt idx="38569">
                  <c:v>103500</c:v>
                </c:pt>
                <c:pt idx="38570">
                  <c:v>86400</c:v>
                </c:pt>
                <c:pt idx="38571">
                  <c:v>135000</c:v>
                </c:pt>
                <c:pt idx="38572">
                  <c:v>121500</c:v>
                </c:pt>
                <c:pt idx="38573">
                  <c:v>135000</c:v>
                </c:pt>
                <c:pt idx="38574">
                  <c:v>337500</c:v>
                </c:pt>
                <c:pt idx="38575">
                  <c:v>202500</c:v>
                </c:pt>
                <c:pt idx="38576">
                  <c:v>148500</c:v>
                </c:pt>
                <c:pt idx="38577">
                  <c:v>67500</c:v>
                </c:pt>
                <c:pt idx="38578">
                  <c:v>157500</c:v>
                </c:pt>
                <c:pt idx="38579">
                  <c:v>225000</c:v>
                </c:pt>
                <c:pt idx="38580">
                  <c:v>135000</c:v>
                </c:pt>
                <c:pt idx="38581">
                  <c:v>90000</c:v>
                </c:pt>
                <c:pt idx="38582">
                  <c:v>135000</c:v>
                </c:pt>
                <c:pt idx="38583">
                  <c:v>117000</c:v>
                </c:pt>
                <c:pt idx="38584">
                  <c:v>135000</c:v>
                </c:pt>
                <c:pt idx="38585">
                  <c:v>54000</c:v>
                </c:pt>
                <c:pt idx="38586">
                  <c:v>225000</c:v>
                </c:pt>
                <c:pt idx="38587">
                  <c:v>450000</c:v>
                </c:pt>
                <c:pt idx="38588">
                  <c:v>135000</c:v>
                </c:pt>
                <c:pt idx="38589">
                  <c:v>315000</c:v>
                </c:pt>
                <c:pt idx="38590">
                  <c:v>67500</c:v>
                </c:pt>
                <c:pt idx="38591">
                  <c:v>135000</c:v>
                </c:pt>
                <c:pt idx="38592">
                  <c:v>126000</c:v>
                </c:pt>
                <c:pt idx="38593">
                  <c:v>180000</c:v>
                </c:pt>
                <c:pt idx="38594">
                  <c:v>126000</c:v>
                </c:pt>
                <c:pt idx="38595">
                  <c:v>225000</c:v>
                </c:pt>
                <c:pt idx="38596">
                  <c:v>90000</c:v>
                </c:pt>
                <c:pt idx="38597">
                  <c:v>337500</c:v>
                </c:pt>
                <c:pt idx="38598">
                  <c:v>180000</c:v>
                </c:pt>
                <c:pt idx="38599">
                  <c:v>405000</c:v>
                </c:pt>
                <c:pt idx="38600">
                  <c:v>112500</c:v>
                </c:pt>
                <c:pt idx="38601">
                  <c:v>202500</c:v>
                </c:pt>
                <c:pt idx="38602">
                  <c:v>202500</c:v>
                </c:pt>
                <c:pt idx="38603">
                  <c:v>162000</c:v>
                </c:pt>
                <c:pt idx="38604">
                  <c:v>112500</c:v>
                </c:pt>
                <c:pt idx="38605">
                  <c:v>42300</c:v>
                </c:pt>
                <c:pt idx="38606">
                  <c:v>139500</c:v>
                </c:pt>
                <c:pt idx="38607">
                  <c:v>144000</c:v>
                </c:pt>
                <c:pt idx="38608">
                  <c:v>112500</c:v>
                </c:pt>
                <c:pt idx="38609">
                  <c:v>180000</c:v>
                </c:pt>
                <c:pt idx="38610">
                  <c:v>67500</c:v>
                </c:pt>
                <c:pt idx="38611">
                  <c:v>112500</c:v>
                </c:pt>
                <c:pt idx="38612">
                  <c:v>90000</c:v>
                </c:pt>
                <c:pt idx="38613">
                  <c:v>157500</c:v>
                </c:pt>
                <c:pt idx="38614">
                  <c:v>225000</c:v>
                </c:pt>
                <c:pt idx="38615">
                  <c:v>180000</c:v>
                </c:pt>
                <c:pt idx="38616">
                  <c:v>90000</c:v>
                </c:pt>
                <c:pt idx="38617">
                  <c:v>112500</c:v>
                </c:pt>
                <c:pt idx="38618">
                  <c:v>225000</c:v>
                </c:pt>
                <c:pt idx="38619">
                  <c:v>103500</c:v>
                </c:pt>
                <c:pt idx="38620">
                  <c:v>315000</c:v>
                </c:pt>
                <c:pt idx="38621">
                  <c:v>225000</c:v>
                </c:pt>
                <c:pt idx="38622">
                  <c:v>135000</c:v>
                </c:pt>
                <c:pt idx="38623">
                  <c:v>202500</c:v>
                </c:pt>
                <c:pt idx="38624">
                  <c:v>67500</c:v>
                </c:pt>
                <c:pt idx="38625">
                  <c:v>103500</c:v>
                </c:pt>
                <c:pt idx="38626">
                  <c:v>45000</c:v>
                </c:pt>
                <c:pt idx="38627">
                  <c:v>130500</c:v>
                </c:pt>
                <c:pt idx="38628">
                  <c:v>112500</c:v>
                </c:pt>
                <c:pt idx="38629">
                  <c:v>81000</c:v>
                </c:pt>
                <c:pt idx="38630">
                  <c:v>90000</c:v>
                </c:pt>
                <c:pt idx="38631">
                  <c:v>180000</c:v>
                </c:pt>
                <c:pt idx="38632">
                  <c:v>270000</c:v>
                </c:pt>
                <c:pt idx="38633">
                  <c:v>225000</c:v>
                </c:pt>
                <c:pt idx="38634">
                  <c:v>126000</c:v>
                </c:pt>
                <c:pt idx="38635">
                  <c:v>112500</c:v>
                </c:pt>
                <c:pt idx="38636">
                  <c:v>144000</c:v>
                </c:pt>
                <c:pt idx="38637">
                  <c:v>135000</c:v>
                </c:pt>
                <c:pt idx="38638">
                  <c:v>144000</c:v>
                </c:pt>
                <c:pt idx="38639">
                  <c:v>112500</c:v>
                </c:pt>
                <c:pt idx="38640">
                  <c:v>157500</c:v>
                </c:pt>
                <c:pt idx="38641">
                  <c:v>90000</c:v>
                </c:pt>
                <c:pt idx="38642">
                  <c:v>121500</c:v>
                </c:pt>
                <c:pt idx="38643">
                  <c:v>180000</c:v>
                </c:pt>
                <c:pt idx="38644">
                  <c:v>112500</c:v>
                </c:pt>
                <c:pt idx="38645">
                  <c:v>85500</c:v>
                </c:pt>
                <c:pt idx="38646">
                  <c:v>90000</c:v>
                </c:pt>
                <c:pt idx="38647">
                  <c:v>225000</c:v>
                </c:pt>
                <c:pt idx="38648">
                  <c:v>720000</c:v>
                </c:pt>
                <c:pt idx="38649">
                  <c:v>54000</c:v>
                </c:pt>
                <c:pt idx="38650">
                  <c:v>225000</c:v>
                </c:pt>
                <c:pt idx="38651">
                  <c:v>225000</c:v>
                </c:pt>
                <c:pt idx="38652">
                  <c:v>270000</c:v>
                </c:pt>
                <c:pt idx="38653">
                  <c:v>270000</c:v>
                </c:pt>
                <c:pt idx="38654">
                  <c:v>128695.5</c:v>
                </c:pt>
                <c:pt idx="38655">
                  <c:v>225000</c:v>
                </c:pt>
                <c:pt idx="38656">
                  <c:v>65250</c:v>
                </c:pt>
                <c:pt idx="38657">
                  <c:v>117000</c:v>
                </c:pt>
                <c:pt idx="38658">
                  <c:v>67500</c:v>
                </c:pt>
                <c:pt idx="38659">
                  <c:v>225000</c:v>
                </c:pt>
                <c:pt idx="38660">
                  <c:v>54000</c:v>
                </c:pt>
                <c:pt idx="38661">
                  <c:v>75150</c:v>
                </c:pt>
                <c:pt idx="38662">
                  <c:v>135000</c:v>
                </c:pt>
                <c:pt idx="38663">
                  <c:v>202500</c:v>
                </c:pt>
                <c:pt idx="38664">
                  <c:v>112500</c:v>
                </c:pt>
                <c:pt idx="38665">
                  <c:v>135000</c:v>
                </c:pt>
                <c:pt idx="38666">
                  <c:v>112500</c:v>
                </c:pt>
                <c:pt idx="38667">
                  <c:v>135000</c:v>
                </c:pt>
                <c:pt idx="38668">
                  <c:v>67500</c:v>
                </c:pt>
                <c:pt idx="38669">
                  <c:v>360000</c:v>
                </c:pt>
                <c:pt idx="38670">
                  <c:v>67500</c:v>
                </c:pt>
                <c:pt idx="38671">
                  <c:v>94500</c:v>
                </c:pt>
                <c:pt idx="38672">
                  <c:v>157500</c:v>
                </c:pt>
                <c:pt idx="38673">
                  <c:v>45000</c:v>
                </c:pt>
                <c:pt idx="38674">
                  <c:v>225000</c:v>
                </c:pt>
                <c:pt idx="38675">
                  <c:v>108000</c:v>
                </c:pt>
                <c:pt idx="38676">
                  <c:v>135000</c:v>
                </c:pt>
                <c:pt idx="38677">
                  <c:v>90000</c:v>
                </c:pt>
                <c:pt idx="38678">
                  <c:v>135000</c:v>
                </c:pt>
                <c:pt idx="38679">
                  <c:v>157500</c:v>
                </c:pt>
                <c:pt idx="38680">
                  <c:v>153000</c:v>
                </c:pt>
                <c:pt idx="38681">
                  <c:v>135000</c:v>
                </c:pt>
                <c:pt idx="38682">
                  <c:v>202500</c:v>
                </c:pt>
                <c:pt idx="38683">
                  <c:v>202500</c:v>
                </c:pt>
                <c:pt idx="38684">
                  <c:v>270000</c:v>
                </c:pt>
                <c:pt idx="38685">
                  <c:v>117000</c:v>
                </c:pt>
                <c:pt idx="38686">
                  <c:v>157500</c:v>
                </c:pt>
                <c:pt idx="38687">
                  <c:v>180000</c:v>
                </c:pt>
                <c:pt idx="38688">
                  <c:v>135000</c:v>
                </c:pt>
                <c:pt idx="38689">
                  <c:v>337500</c:v>
                </c:pt>
                <c:pt idx="38690">
                  <c:v>90000</c:v>
                </c:pt>
                <c:pt idx="38691">
                  <c:v>103500</c:v>
                </c:pt>
                <c:pt idx="38692">
                  <c:v>90000</c:v>
                </c:pt>
                <c:pt idx="38693">
                  <c:v>112500</c:v>
                </c:pt>
                <c:pt idx="38694">
                  <c:v>130500</c:v>
                </c:pt>
                <c:pt idx="38695">
                  <c:v>112500</c:v>
                </c:pt>
                <c:pt idx="38696">
                  <c:v>180000</c:v>
                </c:pt>
                <c:pt idx="38697">
                  <c:v>225000</c:v>
                </c:pt>
                <c:pt idx="38698">
                  <c:v>225000</c:v>
                </c:pt>
                <c:pt idx="38699">
                  <c:v>121500</c:v>
                </c:pt>
                <c:pt idx="38700">
                  <c:v>157500</c:v>
                </c:pt>
                <c:pt idx="38701">
                  <c:v>202500</c:v>
                </c:pt>
                <c:pt idx="38702">
                  <c:v>135000</c:v>
                </c:pt>
                <c:pt idx="38703">
                  <c:v>180000</c:v>
                </c:pt>
                <c:pt idx="38704">
                  <c:v>90000</c:v>
                </c:pt>
                <c:pt idx="38705">
                  <c:v>360000</c:v>
                </c:pt>
                <c:pt idx="38706">
                  <c:v>270000</c:v>
                </c:pt>
                <c:pt idx="38707">
                  <c:v>225000</c:v>
                </c:pt>
                <c:pt idx="38708">
                  <c:v>135000</c:v>
                </c:pt>
                <c:pt idx="38709">
                  <c:v>337500</c:v>
                </c:pt>
                <c:pt idx="38710">
                  <c:v>99000</c:v>
                </c:pt>
                <c:pt idx="38711">
                  <c:v>112500</c:v>
                </c:pt>
                <c:pt idx="38712">
                  <c:v>225000</c:v>
                </c:pt>
                <c:pt idx="38713">
                  <c:v>112500</c:v>
                </c:pt>
                <c:pt idx="38714">
                  <c:v>76500</c:v>
                </c:pt>
                <c:pt idx="38715">
                  <c:v>162000</c:v>
                </c:pt>
                <c:pt idx="38716">
                  <c:v>157500</c:v>
                </c:pt>
                <c:pt idx="38717">
                  <c:v>144000</c:v>
                </c:pt>
                <c:pt idx="38718">
                  <c:v>270000</c:v>
                </c:pt>
                <c:pt idx="38719">
                  <c:v>76500</c:v>
                </c:pt>
                <c:pt idx="38720">
                  <c:v>112500</c:v>
                </c:pt>
                <c:pt idx="38721">
                  <c:v>315000</c:v>
                </c:pt>
                <c:pt idx="38722">
                  <c:v>135000</c:v>
                </c:pt>
                <c:pt idx="38723">
                  <c:v>112500</c:v>
                </c:pt>
                <c:pt idx="38724">
                  <c:v>157500</c:v>
                </c:pt>
                <c:pt idx="38725">
                  <c:v>135000</c:v>
                </c:pt>
                <c:pt idx="38726">
                  <c:v>135000</c:v>
                </c:pt>
                <c:pt idx="38727">
                  <c:v>157500</c:v>
                </c:pt>
                <c:pt idx="38728">
                  <c:v>157500</c:v>
                </c:pt>
                <c:pt idx="38729">
                  <c:v>130500</c:v>
                </c:pt>
                <c:pt idx="38730">
                  <c:v>157500</c:v>
                </c:pt>
                <c:pt idx="38731">
                  <c:v>157500</c:v>
                </c:pt>
                <c:pt idx="38732">
                  <c:v>157500</c:v>
                </c:pt>
                <c:pt idx="38733">
                  <c:v>180000</c:v>
                </c:pt>
                <c:pt idx="38734">
                  <c:v>45000</c:v>
                </c:pt>
                <c:pt idx="38735">
                  <c:v>67500</c:v>
                </c:pt>
                <c:pt idx="38736">
                  <c:v>135000</c:v>
                </c:pt>
                <c:pt idx="38737">
                  <c:v>405000</c:v>
                </c:pt>
                <c:pt idx="38738">
                  <c:v>52582.5</c:v>
                </c:pt>
                <c:pt idx="38739">
                  <c:v>315000</c:v>
                </c:pt>
                <c:pt idx="38740">
                  <c:v>135000</c:v>
                </c:pt>
                <c:pt idx="38741">
                  <c:v>112500</c:v>
                </c:pt>
                <c:pt idx="38742">
                  <c:v>67500</c:v>
                </c:pt>
                <c:pt idx="38743">
                  <c:v>180000</c:v>
                </c:pt>
                <c:pt idx="38744">
                  <c:v>202500</c:v>
                </c:pt>
                <c:pt idx="38745">
                  <c:v>270000</c:v>
                </c:pt>
                <c:pt idx="38746">
                  <c:v>81000</c:v>
                </c:pt>
                <c:pt idx="38747">
                  <c:v>45000</c:v>
                </c:pt>
                <c:pt idx="38748">
                  <c:v>202500</c:v>
                </c:pt>
                <c:pt idx="38749">
                  <c:v>112500</c:v>
                </c:pt>
                <c:pt idx="38750">
                  <c:v>225000</c:v>
                </c:pt>
                <c:pt idx="38751">
                  <c:v>135000</c:v>
                </c:pt>
                <c:pt idx="38752">
                  <c:v>270000</c:v>
                </c:pt>
                <c:pt idx="38753">
                  <c:v>157500</c:v>
                </c:pt>
                <c:pt idx="38754">
                  <c:v>144450</c:v>
                </c:pt>
                <c:pt idx="38755">
                  <c:v>540000</c:v>
                </c:pt>
                <c:pt idx="38756">
                  <c:v>90000</c:v>
                </c:pt>
                <c:pt idx="38757">
                  <c:v>90000</c:v>
                </c:pt>
                <c:pt idx="38758">
                  <c:v>270000</c:v>
                </c:pt>
                <c:pt idx="38759">
                  <c:v>135000</c:v>
                </c:pt>
                <c:pt idx="38760">
                  <c:v>157500</c:v>
                </c:pt>
                <c:pt idx="38761">
                  <c:v>270000</c:v>
                </c:pt>
                <c:pt idx="38762">
                  <c:v>90000</c:v>
                </c:pt>
                <c:pt idx="38763">
                  <c:v>292500</c:v>
                </c:pt>
                <c:pt idx="38764">
                  <c:v>135000</c:v>
                </c:pt>
                <c:pt idx="38765">
                  <c:v>72000</c:v>
                </c:pt>
                <c:pt idx="38766">
                  <c:v>225000</c:v>
                </c:pt>
                <c:pt idx="38767">
                  <c:v>90000</c:v>
                </c:pt>
                <c:pt idx="38768">
                  <c:v>112500</c:v>
                </c:pt>
                <c:pt idx="38769">
                  <c:v>99000</c:v>
                </c:pt>
                <c:pt idx="38770">
                  <c:v>90000</c:v>
                </c:pt>
                <c:pt idx="38771">
                  <c:v>256500</c:v>
                </c:pt>
                <c:pt idx="38772">
                  <c:v>135000</c:v>
                </c:pt>
                <c:pt idx="38773">
                  <c:v>135000</c:v>
                </c:pt>
                <c:pt idx="38774">
                  <c:v>90000</c:v>
                </c:pt>
                <c:pt idx="38775">
                  <c:v>135000</c:v>
                </c:pt>
                <c:pt idx="38776">
                  <c:v>292500</c:v>
                </c:pt>
                <c:pt idx="38777">
                  <c:v>112500</c:v>
                </c:pt>
                <c:pt idx="38778">
                  <c:v>89100</c:v>
                </c:pt>
                <c:pt idx="38779">
                  <c:v>180000</c:v>
                </c:pt>
                <c:pt idx="38780">
                  <c:v>202500</c:v>
                </c:pt>
                <c:pt idx="38781">
                  <c:v>157500</c:v>
                </c:pt>
                <c:pt idx="38782">
                  <c:v>270000</c:v>
                </c:pt>
                <c:pt idx="38783">
                  <c:v>112500</c:v>
                </c:pt>
                <c:pt idx="38784">
                  <c:v>157500</c:v>
                </c:pt>
                <c:pt idx="38785">
                  <c:v>337500</c:v>
                </c:pt>
                <c:pt idx="38786">
                  <c:v>315000</c:v>
                </c:pt>
                <c:pt idx="38787">
                  <c:v>180000</c:v>
                </c:pt>
                <c:pt idx="38788">
                  <c:v>112500</c:v>
                </c:pt>
                <c:pt idx="38789">
                  <c:v>157500</c:v>
                </c:pt>
                <c:pt idx="38790">
                  <c:v>193500</c:v>
                </c:pt>
                <c:pt idx="38791">
                  <c:v>202500</c:v>
                </c:pt>
                <c:pt idx="38792">
                  <c:v>238500</c:v>
                </c:pt>
                <c:pt idx="38793">
                  <c:v>247500</c:v>
                </c:pt>
                <c:pt idx="38794">
                  <c:v>67500</c:v>
                </c:pt>
                <c:pt idx="38795">
                  <c:v>97650</c:v>
                </c:pt>
                <c:pt idx="38796">
                  <c:v>112500</c:v>
                </c:pt>
                <c:pt idx="38797">
                  <c:v>135000</c:v>
                </c:pt>
                <c:pt idx="38798">
                  <c:v>225000</c:v>
                </c:pt>
                <c:pt idx="38799">
                  <c:v>180000</c:v>
                </c:pt>
                <c:pt idx="38800">
                  <c:v>135000</c:v>
                </c:pt>
                <c:pt idx="38801">
                  <c:v>202500</c:v>
                </c:pt>
                <c:pt idx="38802">
                  <c:v>180000</c:v>
                </c:pt>
                <c:pt idx="38803">
                  <c:v>360000</c:v>
                </c:pt>
                <c:pt idx="38804">
                  <c:v>270000</c:v>
                </c:pt>
                <c:pt idx="38805">
                  <c:v>360000</c:v>
                </c:pt>
                <c:pt idx="38806">
                  <c:v>252000</c:v>
                </c:pt>
                <c:pt idx="38807">
                  <c:v>180000</c:v>
                </c:pt>
                <c:pt idx="38808">
                  <c:v>112500</c:v>
                </c:pt>
                <c:pt idx="38809">
                  <c:v>360000</c:v>
                </c:pt>
                <c:pt idx="38810">
                  <c:v>112500</c:v>
                </c:pt>
                <c:pt idx="38811">
                  <c:v>112500</c:v>
                </c:pt>
                <c:pt idx="38812">
                  <c:v>427500</c:v>
                </c:pt>
                <c:pt idx="38813">
                  <c:v>180000</c:v>
                </c:pt>
                <c:pt idx="38814">
                  <c:v>148500</c:v>
                </c:pt>
                <c:pt idx="38815">
                  <c:v>90000</c:v>
                </c:pt>
                <c:pt idx="38816">
                  <c:v>103500</c:v>
                </c:pt>
                <c:pt idx="38817">
                  <c:v>180000</c:v>
                </c:pt>
                <c:pt idx="38818">
                  <c:v>67500</c:v>
                </c:pt>
                <c:pt idx="38819">
                  <c:v>675000</c:v>
                </c:pt>
                <c:pt idx="38820">
                  <c:v>90000</c:v>
                </c:pt>
                <c:pt idx="38821">
                  <c:v>90000</c:v>
                </c:pt>
                <c:pt idx="38822">
                  <c:v>171000</c:v>
                </c:pt>
                <c:pt idx="38823">
                  <c:v>202500</c:v>
                </c:pt>
                <c:pt idx="38824">
                  <c:v>180000</c:v>
                </c:pt>
                <c:pt idx="38825">
                  <c:v>315000</c:v>
                </c:pt>
                <c:pt idx="38826">
                  <c:v>180000</c:v>
                </c:pt>
                <c:pt idx="38827">
                  <c:v>157500</c:v>
                </c:pt>
                <c:pt idx="38828">
                  <c:v>135000</c:v>
                </c:pt>
                <c:pt idx="38829">
                  <c:v>225000</c:v>
                </c:pt>
                <c:pt idx="38830">
                  <c:v>225000</c:v>
                </c:pt>
                <c:pt idx="38831">
                  <c:v>112500</c:v>
                </c:pt>
                <c:pt idx="38832">
                  <c:v>225000</c:v>
                </c:pt>
                <c:pt idx="38833">
                  <c:v>247500</c:v>
                </c:pt>
                <c:pt idx="38834">
                  <c:v>225000</c:v>
                </c:pt>
                <c:pt idx="38835">
                  <c:v>450000</c:v>
                </c:pt>
                <c:pt idx="38836">
                  <c:v>180000</c:v>
                </c:pt>
                <c:pt idx="38837">
                  <c:v>90000</c:v>
                </c:pt>
                <c:pt idx="38838">
                  <c:v>202500</c:v>
                </c:pt>
                <c:pt idx="38839">
                  <c:v>157500</c:v>
                </c:pt>
                <c:pt idx="38840">
                  <c:v>157500</c:v>
                </c:pt>
                <c:pt idx="38841">
                  <c:v>144000</c:v>
                </c:pt>
                <c:pt idx="38842">
                  <c:v>157500</c:v>
                </c:pt>
                <c:pt idx="38843">
                  <c:v>146250</c:v>
                </c:pt>
                <c:pt idx="38844">
                  <c:v>112500</c:v>
                </c:pt>
                <c:pt idx="38845">
                  <c:v>225000</c:v>
                </c:pt>
                <c:pt idx="38846">
                  <c:v>112500</c:v>
                </c:pt>
                <c:pt idx="38847">
                  <c:v>175500</c:v>
                </c:pt>
                <c:pt idx="38848">
                  <c:v>90000</c:v>
                </c:pt>
                <c:pt idx="38849">
                  <c:v>81000</c:v>
                </c:pt>
                <c:pt idx="38850">
                  <c:v>450225</c:v>
                </c:pt>
                <c:pt idx="38851">
                  <c:v>225000</c:v>
                </c:pt>
                <c:pt idx="38852">
                  <c:v>225000</c:v>
                </c:pt>
                <c:pt idx="38853">
                  <c:v>243000</c:v>
                </c:pt>
                <c:pt idx="38854">
                  <c:v>216000</c:v>
                </c:pt>
                <c:pt idx="38855">
                  <c:v>225000</c:v>
                </c:pt>
                <c:pt idx="38856">
                  <c:v>135000</c:v>
                </c:pt>
                <c:pt idx="38857">
                  <c:v>135000</c:v>
                </c:pt>
                <c:pt idx="38858">
                  <c:v>225000</c:v>
                </c:pt>
                <c:pt idx="38859">
                  <c:v>157500</c:v>
                </c:pt>
                <c:pt idx="38860">
                  <c:v>765000</c:v>
                </c:pt>
                <c:pt idx="38861">
                  <c:v>121500</c:v>
                </c:pt>
                <c:pt idx="38862">
                  <c:v>135000</c:v>
                </c:pt>
                <c:pt idx="38863">
                  <c:v>112500</c:v>
                </c:pt>
                <c:pt idx="38864">
                  <c:v>315000</c:v>
                </c:pt>
                <c:pt idx="38865">
                  <c:v>225000</c:v>
                </c:pt>
                <c:pt idx="38866">
                  <c:v>101250</c:v>
                </c:pt>
                <c:pt idx="38867">
                  <c:v>292500</c:v>
                </c:pt>
                <c:pt idx="38868">
                  <c:v>157500</c:v>
                </c:pt>
                <c:pt idx="38869">
                  <c:v>225000</c:v>
                </c:pt>
                <c:pt idx="38870">
                  <c:v>202500</c:v>
                </c:pt>
                <c:pt idx="38871">
                  <c:v>90000</c:v>
                </c:pt>
                <c:pt idx="38872">
                  <c:v>157500</c:v>
                </c:pt>
                <c:pt idx="38873">
                  <c:v>166500</c:v>
                </c:pt>
                <c:pt idx="38874">
                  <c:v>180000</c:v>
                </c:pt>
                <c:pt idx="38875">
                  <c:v>225000</c:v>
                </c:pt>
                <c:pt idx="38876">
                  <c:v>205200</c:v>
                </c:pt>
                <c:pt idx="38877">
                  <c:v>180000</c:v>
                </c:pt>
                <c:pt idx="38878">
                  <c:v>148500</c:v>
                </c:pt>
                <c:pt idx="38879">
                  <c:v>315000</c:v>
                </c:pt>
                <c:pt idx="38880">
                  <c:v>225000</c:v>
                </c:pt>
                <c:pt idx="38881">
                  <c:v>103500</c:v>
                </c:pt>
                <c:pt idx="38882">
                  <c:v>176400</c:v>
                </c:pt>
                <c:pt idx="38883">
                  <c:v>211500</c:v>
                </c:pt>
                <c:pt idx="38884">
                  <c:v>225000</c:v>
                </c:pt>
                <c:pt idx="38885">
                  <c:v>270000</c:v>
                </c:pt>
                <c:pt idx="38886">
                  <c:v>67500</c:v>
                </c:pt>
                <c:pt idx="38887">
                  <c:v>135000</c:v>
                </c:pt>
                <c:pt idx="38888">
                  <c:v>225000</c:v>
                </c:pt>
                <c:pt idx="38889">
                  <c:v>99000</c:v>
                </c:pt>
                <c:pt idx="38890">
                  <c:v>630000</c:v>
                </c:pt>
                <c:pt idx="38891">
                  <c:v>202500</c:v>
                </c:pt>
                <c:pt idx="38892">
                  <c:v>157500</c:v>
                </c:pt>
                <c:pt idx="38893">
                  <c:v>117000</c:v>
                </c:pt>
                <c:pt idx="38894">
                  <c:v>103500</c:v>
                </c:pt>
                <c:pt idx="38895">
                  <c:v>67500</c:v>
                </c:pt>
                <c:pt idx="38896">
                  <c:v>112500</c:v>
                </c:pt>
                <c:pt idx="38897">
                  <c:v>180000</c:v>
                </c:pt>
                <c:pt idx="38898">
                  <c:v>193950</c:v>
                </c:pt>
                <c:pt idx="38899">
                  <c:v>90000</c:v>
                </c:pt>
                <c:pt idx="38900">
                  <c:v>112500</c:v>
                </c:pt>
                <c:pt idx="38901">
                  <c:v>225000</c:v>
                </c:pt>
                <c:pt idx="38902">
                  <c:v>90000</c:v>
                </c:pt>
                <c:pt idx="38903">
                  <c:v>135000</c:v>
                </c:pt>
                <c:pt idx="38904">
                  <c:v>216000</c:v>
                </c:pt>
                <c:pt idx="38905">
                  <c:v>157500</c:v>
                </c:pt>
                <c:pt idx="38906">
                  <c:v>144000</c:v>
                </c:pt>
                <c:pt idx="38907">
                  <c:v>45000</c:v>
                </c:pt>
                <c:pt idx="38908">
                  <c:v>144000</c:v>
                </c:pt>
                <c:pt idx="38909">
                  <c:v>135000</c:v>
                </c:pt>
                <c:pt idx="38910">
                  <c:v>225000</c:v>
                </c:pt>
                <c:pt idx="38911">
                  <c:v>90000</c:v>
                </c:pt>
                <c:pt idx="38912">
                  <c:v>225000</c:v>
                </c:pt>
                <c:pt idx="38913">
                  <c:v>202500</c:v>
                </c:pt>
                <c:pt idx="38914">
                  <c:v>157500</c:v>
                </c:pt>
                <c:pt idx="38915">
                  <c:v>211500</c:v>
                </c:pt>
                <c:pt idx="38916">
                  <c:v>121500</c:v>
                </c:pt>
                <c:pt idx="38917">
                  <c:v>135000</c:v>
                </c:pt>
                <c:pt idx="38918">
                  <c:v>67500</c:v>
                </c:pt>
                <c:pt idx="38919">
                  <c:v>247500</c:v>
                </c:pt>
                <c:pt idx="38920">
                  <c:v>157500</c:v>
                </c:pt>
                <c:pt idx="38921">
                  <c:v>112500</c:v>
                </c:pt>
                <c:pt idx="38922">
                  <c:v>135000</c:v>
                </c:pt>
                <c:pt idx="38923">
                  <c:v>153000</c:v>
                </c:pt>
                <c:pt idx="38924">
                  <c:v>121500</c:v>
                </c:pt>
                <c:pt idx="38925">
                  <c:v>270000</c:v>
                </c:pt>
                <c:pt idx="38926">
                  <c:v>180000</c:v>
                </c:pt>
                <c:pt idx="38927">
                  <c:v>69750</c:v>
                </c:pt>
                <c:pt idx="38928">
                  <c:v>126000</c:v>
                </c:pt>
                <c:pt idx="38929">
                  <c:v>211500</c:v>
                </c:pt>
                <c:pt idx="38930">
                  <c:v>157500</c:v>
                </c:pt>
                <c:pt idx="38931">
                  <c:v>315000</c:v>
                </c:pt>
                <c:pt idx="38932">
                  <c:v>180000</c:v>
                </c:pt>
                <c:pt idx="38933">
                  <c:v>146250</c:v>
                </c:pt>
                <c:pt idx="38934">
                  <c:v>225000</c:v>
                </c:pt>
                <c:pt idx="38935">
                  <c:v>270000</c:v>
                </c:pt>
                <c:pt idx="38936">
                  <c:v>180000</c:v>
                </c:pt>
                <c:pt idx="38937">
                  <c:v>180000</c:v>
                </c:pt>
                <c:pt idx="38938">
                  <c:v>337500</c:v>
                </c:pt>
                <c:pt idx="38939">
                  <c:v>202500</c:v>
                </c:pt>
                <c:pt idx="38940">
                  <c:v>180000</c:v>
                </c:pt>
                <c:pt idx="38941">
                  <c:v>121500</c:v>
                </c:pt>
                <c:pt idx="38942">
                  <c:v>76500</c:v>
                </c:pt>
                <c:pt idx="38943">
                  <c:v>67500</c:v>
                </c:pt>
                <c:pt idx="38944">
                  <c:v>135000</c:v>
                </c:pt>
                <c:pt idx="38945">
                  <c:v>157500</c:v>
                </c:pt>
                <c:pt idx="38946">
                  <c:v>202500</c:v>
                </c:pt>
                <c:pt idx="38947">
                  <c:v>192600</c:v>
                </c:pt>
                <c:pt idx="38948">
                  <c:v>135000</c:v>
                </c:pt>
                <c:pt idx="38949">
                  <c:v>112500</c:v>
                </c:pt>
                <c:pt idx="38950">
                  <c:v>270000</c:v>
                </c:pt>
                <c:pt idx="38951">
                  <c:v>202500</c:v>
                </c:pt>
                <c:pt idx="38952">
                  <c:v>94500</c:v>
                </c:pt>
                <c:pt idx="38953">
                  <c:v>315000</c:v>
                </c:pt>
                <c:pt idx="38954">
                  <c:v>180000</c:v>
                </c:pt>
                <c:pt idx="38955">
                  <c:v>270000</c:v>
                </c:pt>
                <c:pt idx="38956">
                  <c:v>45000</c:v>
                </c:pt>
                <c:pt idx="38957">
                  <c:v>135000</c:v>
                </c:pt>
                <c:pt idx="38958">
                  <c:v>112500</c:v>
                </c:pt>
                <c:pt idx="38959">
                  <c:v>270000</c:v>
                </c:pt>
                <c:pt idx="38960">
                  <c:v>76500</c:v>
                </c:pt>
                <c:pt idx="38961">
                  <c:v>157500</c:v>
                </c:pt>
                <c:pt idx="38962">
                  <c:v>315000</c:v>
                </c:pt>
                <c:pt idx="38963">
                  <c:v>270000</c:v>
                </c:pt>
                <c:pt idx="38964">
                  <c:v>270000</c:v>
                </c:pt>
                <c:pt idx="38965">
                  <c:v>315000</c:v>
                </c:pt>
                <c:pt idx="38966">
                  <c:v>121500</c:v>
                </c:pt>
                <c:pt idx="38967">
                  <c:v>135000</c:v>
                </c:pt>
                <c:pt idx="38968">
                  <c:v>166500</c:v>
                </c:pt>
                <c:pt idx="38969">
                  <c:v>247500</c:v>
                </c:pt>
                <c:pt idx="38970">
                  <c:v>103500</c:v>
                </c:pt>
                <c:pt idx="38971">
                  <c:v>225000</c:v>
                </c:pt>
                <c:pt idx="38972">
                  <c:v>67500</c:v>
                </c:pt>
                <c:pt idx="38973">
                  <c:v>180000</c:v>
                </c:pt>
                <c:pt idx="38974">
                  <c:v>202500</c:v>
                </c:pt>
                <c:pt idx="38975">
                  <c:v>126000</c:v>
                </c:pt>
                <c:pt idx="38976">
                  <c:v>180000</c:v>
                </c:pt>
                <c:pt idx="38977">
                  <c:v>112500</c:v>
                </c:pt>
                <c:pt idx="38978">
                  <c:v>67500</c:v>
                </c:pt>
                <c:pt idx="38979">
                  <c:v>225000</c:v>
                </c:pt>
                <c:pt idx="38980">
                  <c:v>270000</c:v>
                </c:pt>
                <c:pt idx="38981">
                  <c:v>112500</c:v>
                </c:pt>
                <c:pt idx="38982">
                  <c:v>220500</c:v>
                </c:pt>
                <c:pt idx="38983">
                  <c:v>99000</c:v>
                </c:pt>
                <c:pt idx="38984">
                  <c:v>45000</c:v>
                </c:pt>
                <c:pt idx="38985">
                  <c:v>180000</c:v>
                </c:pt>
                <c:pt idx="38986">
                  <c:v>112500</c:v>
                </c:pt>
                <c:pt idx="38987">
                  <c:v>180000</c:v>
                </c:pt>
                <c:pt idx="38988">
                  <c:v>54000</c:v>
                </c:pt>
                <c:pt idx="38989">
                  <c:v>171000</c:v>
                </c:pt>
                <c:pt idx="38990">
                  <c:v>202500</c:v>
                </c:pt>
                <c:pt idx="38991">
                  <c:v>216000</c:v>
                </c:pt>
                <c:pt idx="38992">
                  <c:v>171000</c:v>
                </c:pt>
                <c:pt idx="38993">
                  <c:v>112500</c:v>
                </c:pt>
                <c:pt idx="38994">
                  <c:v>67500</c:v>
                </c:pt>
                <c:pt idx="38995">
                  <c:v>135000</c:v>
                </c:pt>
                <c:pt idx="38996">
                  <c:v>270000</c:v>
                </c:pt>
                <c:pt idx="38997">
                  <c:v>117000</c:v>
                </c:pt>
                <c:pt idx="38998">
                  <c:v>225000</c:v>
                </c:pt>
                <c:pt idx="38999">
                  <c:v>225000</c:v>
                </c:pt>
                <c:pt idx="39000">
                  <c:v>202500</c:v>
                </c:pt>
                <c:pt idx="39001">
                  <c:v>180000</c:v>
                </c:pt>
                <c:pt idx="39002">
                  <c:v>144000</c:v>
                </c:pt>
                <c:pt idx="39003">
                  <c:v>67500</c:v>
                </c:pt>
                <c:pt idx="39004">
                  <c:v>150750</c:v>
                </c:pt>
                <c:pt idx="39005">
                  <c:v>45000</c:v>
                </c:pt>
                <c:pt idx="39006">
                  <c:v>222750</c:v>
                </c:pt>
                <c:pt idx="39007">
                  <c:v>135000</c:v>
                </c:pt>
                <c:pt idx="39008">
                  <c:v>112500</c:v>
                </c:pt>
                <c:pt idx="39009">
                  <c:v>157500</c:v>
                </c:pt>
                <c:pt idx="39010">
                  <c:v>171000</c:v>
                </c:pt>
                <c:pt idx="39011">
                  <c:v>135000</c:v>
                </c:pt>
                <c:pt idx="39012">
                  <c:v>202500</c:v>
                </c:pt>
                <c:pt idx="39013">
                  <c:v>135000</c:v>
                </c:pt>
                <c:pt idx="39014">
                  <c:v>136620</c:v>
                </c:pt>
                <c:pt idx="39015">
                  <c:v>225000</c:v>
                </c:pt>
                <c:pt idx="39016">
                  <c:v>157500</c:v>
                </c:pt>
                <c:pt idx="39017">
                  <c:v>81000</c:v>
                </c:pt>
                <c:pt idx="39018">
                  <c:v>112500</c:v>
                </c:pt>
                <c:pt idx="39019">
                  <c:v>180000</c:v>
                </c:pt>
                <c:pt idx="39020">
                  <c:v>112500</c:v>
                </c:pt>
                <c:pt idx="39021">
                  <c:v>112500</c:v>
                </c:pt>
                <c:pt idx="39022">
                  <c:v>90000</c:v>
                </c:pt>
                <c:pt idx="39023">
                  <c:v>135000</c:v>
                </c:pt>
                <c:pt idx="39024">
                  <c:v>135000</c:v>
                </c:pt>
                <c:pt idx="39025">
                  <c:v>126000</c:v>
                </c:pt>
                <c:pt idx="39026">
                  <c:v>90000</c:v>
                </c:pt>
                <c:pt idx="39027">
                  <c:v>144000</c:v>
                </c:pt>
                <c:pt idx="39028">
                  <c:v>157500</c:v>
                </c:pt>
                <c:pt idx="39029">
                  <c:v>99000</c:v>
                </c:pt>
                <c:pt idx="39030">
                  <c:v>144000</c:v>
                </c:pt>
                <c:pt idx="39031">
                  <c:v>202500</c:v>
                </c:pt>
                <c:pt idx="39032">
                  <c:v>243000</c:v>
                </c:pt>
                <c:pt idx="39033">
                  <c:v>144000</c:v>
                </c:pt>
                <c:pt idx="39034">
                  <c:v>112500</c:v>
                </c:pt>
                <c:pt idx="39035">
                  <c:v>270000</c:v>
                </c:pt>
                <c:pt idx="39036">
                  <c:v>72000</c:v>
                </c:pt>
                <c:pt idx="39037">
                  <c:v>315000</c:v>
                </c:pt>
                <c:pt idx="39038">
                  <c:v>211500</c:v>
                </c:pt>
                <c:pt idx="39039">
                  <c:v>31500</c:v>
                </c:pt>
                <c:pt idx="39040">
                  <c:v>157500</c:v>
                </c:pt>
                <c:pt idx="39041">
                  <c:v>135000</c:v>
                </c:pt>
                <c:pt idx="39042">
                  <c:v>112500</c:v>
                </c:pt>
                <c:pt idx="39043">
                  <c:v>157500</c:v>
                </c:pt>
                <c:pt idx="39044">
                  <c:v>112500</c:v>
                </c:pt>
                <c:pt idx="39045">
                  <c:v>144000</c:v>
                </c:pt>
                <c:pt idx="39046">
                  <c:v>76500</c:v>
                </c:pt>
                <c:pt idx="39047">
                  <c:v>247500</c:v>
                </c:pt>
                <c:pt idx="39048">
                  <c:v>144000</c:v>
                </c:pt>
                <c:pt idx="39049">
                  <c:v>180000</c:v>
                </c:pt>
                <c:pt idx="39050">
                  <c:v>157500</c:v>
                </c:pt>
                <c:pt idx="39051">
                  <c:v>135000</c:v>
                </c:pt>
                <c:pt idx="39052">
                  <c:v>144000</c:v>
                </c:pt>
                <c:pt idx="39053">
                  <c:v>270000</c:v>
                </c:pt>
                <c:pt idx="39054">
                  <c:v>157500</c:v>
                </c:pt>
                <c:pt idx="39055">
                  <c:v>211500</c:v>
                </c:pt>
                <c:pt idx="39056">
                  <c:v>180000</c:v>
                </c:pt>
                <c:pt idx="39057">
                  <c:v>112500</c:v>
                </c:pt>
                <c:pt idx="39058">
                  <c:v>171000</c:v>
                </c:pt>
                <c:pt idx="39059">
                  <c:v>76500</c:v>
                </c:pt>
                <c:pt idx="39060">
                  <c:v>292500</c:v>
                </c:pt>
                <c:pt idx="39061">
                  <c:v>112500</c:v>
                </c:pt>
                <c:pt idx="39062">
                  <c:v>157500</c:v>
                </c:pt>
                <c:pt idx="39063">
                  <c:v>88200</c:v>
                </c:pt>
                <c:pt idx="39064">
                  <c:v>126000</c:v>
                </c:pt>
                <c:pt idx="39065">
                  <c:v>162000</c:v>
                </c:pt>
                <c:pt idx="39066">
                  <c:v>270000</c:v>
                </c:pt>
                <c:pt idx="39067">
                  <c:v>90000</c:v>
                </c:pt>
                <c:pt idx="39068">
                  <c:v>135000</c:v>
                </c:pt>
                <c:pt idx="39069">
                  <c:v>90000</c:v>
                </c:pt>
                <c:pt idx="39070">
                  <c:v>153000</c:v>
                </c:pt>
                <c:pt idx="39071">
                  <c:v>256500</c:v>
                </c:pt>
                <c:pt idx="39072">
                  <c:v>135000</c:v>
                </c:pt>
                <c:pt idx="39073">
                  <c:v>148500</c:v>
                </c:pt>
                <c:pt idx="39074">
                  <c:v>225000</c:v>
                </c:pt>
                <c:pt idx="39075">
                  <c:v>72000</c:v>
                </c:pt>
                <c:pt idx="39076">
                  <c:v>292500</c:v>
                </c:pt>
                <c:pt idx="39077">
                  <c:v>54000</c:v>
                </c:pt>
                <c:pt idx="39078">
                  <c:v>360000</c:v>
                </c:pt>
                <c:pt idx="39079">
                  <c:v>67500</c:v>
                </c:pt>
                <c:pt idx="39080">
                  <c:v>180000</c:v>
                </c:pt>
                <c:pt idx="39081">
                  <c:v>157500</c:v>
                </c:pt>
                <c:pt idx="39082">
                  <c:v>225000</c:v>
                </c:pt>
                <c:pt idx="39083">
                  <c:v>135000</c:v>
                </c:pt>
                <c:pt idx="39084">
                  <c:v>90000</c:v>
                </c:pt>
                <c:pt idx="39085">
                  <c:v>180000</c:v>
                </c:pt>
                <c:pt idx="39086">
                  <c:v>180000</c:v>
                </c:pt>
                <c:pt idx="39087">
                  <c:v>90000</c:v>
                </c:pt>
                <c:pt idx="39088">
                  <c:v>67500</c:v>
                </c:pt>
                <c:pt idx="39089">
                  <c:v>36000</c:v>
                </c:pt>
                <c:pt idx="39090">
                  <c:v>216000</c:v>
                </c:pt>
                <c:pt idx="39091">
                  <c:v>157500</c:v>
                </c:pt>
                <c:pt idx="39092">
                  <c:v>74250</c:v>
                </c:pt>
                <c:pt idx="39093">
                  <c:v>135000</c:v>
                </c:pt>
                <c:pt idx="39094">
                  <c:v>189000</c:v>
                </c:pt>
                <c:pt idx="39095">
                  <c:v>126000</c:v>
                </c:pt>
                <c:pt idx="39096">
                  <c:v>157500</c:v>
                </c:pt>
                <c:pt idx="39097">
                  <c:v>202500</c:v>
                </c:pt>
                <c:pt idx="39098">
                  <c:v>94500</c:v>
                </c:pt>
                <c:pt idx="39099">
                  <c:v>126000</c:v>
                </c:pt>
                <c:pt idx="39100">
                  <c:v>225000</c:v>
                </c:pt>
                <c:pt idx="39101">
                  <c:v>135000</c:v>
                </c:pt>
                <c:pt idx="39102">
                  <c:v>70798.5</c:v>
                </c:pt>
                <c:pt idx="39103">
                  <c:v>135000</c:v>
                </c:pt>
                <c:pt idx="39104">
                  <c:v>225000</c:v>
                </c:pt>
                <c:pt idx="39105">
                  <c:v>135000</c:v>
                </c:pt>
                <c:pt idx="39106">
                  <c:v>90000</c:v>
                </c:pt>
                <c:pt idx="39107">
                  <c:v>112500</c:v>
                </c:pt>
                <c:pt idx="39108">
                  <c:v>135000</c:v>
                </c:pt>
                <c:pt idx="39109">
                  <c:v>225000</c:v>
                </c:pt>
                <c:pt idx="39110">
                  <c:v>135000</c:v>
                </c:pt>
                <c:pt idx="39111">
                  <c:v>382500</c:v>
                </c:pt>
                <c:pt idx="39112">
                  <c:v>157500</c:v>
                </c:pt>
                <c:pt idx="39113">
                  <c:v>144000</c:v>
                </c:pt>
                <c:pt idx="39114">
                  <c:v>135000</c:v>
                </c:pt>
                <c:pt idx="39115">
                  <c:v>270000</c:v>
                </c:pt>
                <c:pt idx="39116">
                  <c:v>33300</c:v>
                </c:pt>
                <c:pt idx="39117">
                  <c:v>99000</c:v>
                </c:pt>
                <c:pt idx="39118">
                  <c:v>225000</c:v>
                </c:pt>
                <c:pt idx="39119">
                  <c:v>225000</c:v>
                </c:pt>
                <c:pt idx="39120">
                  <c:v>162000</c:v>
                </c:pt>
                <c:pt idx="39121">
                  <c:v>90000</c:v>
                </c:pt>
                <c:pt idx="39122">
                  <c:v>315000</c:v>
                </c:pt>
                <c:pt idx="39123">
                  <c:v>180000</c:v>
                </c:pt>
                <c:pt idx="39124">
                  <c:v>202500</c:v>
                </c:pt>
                <c:pt idx="39125">
                  <c:v>121500</c:v>
                </c:pt>
                <c:pt idx="39126">
                  <c:v>81000</c:v>
                </c:pt>
                <c:pt idx="39127">
                  <c:v>108000</c:v>
                </c:pt>
                <c:pt idx="39128">
                  <c:v>90000</c:v>
                </c:pt>
                <c:pt idx="39129">
                  <c:v>67500</c:v>
                </c:pt>
                <c:pt idx="39130">
                  <c:v>315000</c:v>
                </c:pt>
                <c:pt idx="39131">
                  <c:v>112500</c:v>
                </c:pt>
                <c:pt idx="39132">
                  <c:v>112500</c:v>
                </c:pt>
                <c:pt idx="39133">
                  <c:v>90000</c:v>
                </c:pt>
                <c:pt idx="39134">
                  <c:v>360000</c:v>
                </c:pt>
                <c:pt idx="39135">
                  <c:v>175500</c:v>
                </c:pt>
                <c:pt idx="39136">
                  <c:v>292500</c:v>
                </c:pt>
                <c:pt idx="39137">
                  <c:v>225000</c:v>
                </c:pt>
                <c:pt idx="39138">
                  <c:v>55350</c:v>
                </c:pt>
                <c:pt idx="39139">
                  <c:v>112500</c:v>
                </c:pt>
                <c:pt idx="39140">
                  <c:v>540000</c:v>
                </c:pt>
                <c:pt idx="39141">
                  <c:v>315000</c:v>
                </c:pt>
                <c:pt idx="39142">
                  <c:v>81000</c:v>
                </c:pt>
                <c:pt idx="39143">
                  <c:v>157500</c:v>
                </c:pt>
                <c:pt idx="39144">
                  <c:v>171000</c:v>
                </c:pt>
                <c:pt idx="39145">
                  <c:v>315000</c:v>
                </c:pt>
                <c:pt idx="39146">
                  <c:v>202500</c:v>
                </c:pt>
                <c:pt idx="39147">
                  <c:v>157500</c:v>
                </c:pt>
                <c:pt idx="39148">
                  <c:v>171000</c:v>
                </c:pt>
                <c:pt idx="39149">
                  <c:v>180000</c:v>
                </c:pt>
                <c:pt idx="39150">
                  <c:v>337500</c:v>
                </c:pt>
                <c:pt idx="39151">
                  <c:v>225000</c:v>
                </c:pt>
                <c:pt idx="39152">
                  <c:v>157500</c:v>
                </c:pt>
                <c:pt idx="39153">
                  <c:v>89100</c:v>
                </c:pt>
                <c:pt idx="39154">
                  <c:v>315000</c:v>
                </c:pt>
                <c:pt idx="39155">
                  <c:v>495000</c:v>
                </c:pt>
                <c:pt idx="39156">
                  <c:v>292500</c:v>
                </c:pt>
                <c:pt idx="39157">
                  <c:v>112500</c:v>
                </c:pt>
                <c:pt idx="39158">
                  <c:v>225000</c:v>
                </c:pt>
                <c:pt idx="39159">
                  <c:v>225000</c:v>
                </c:pt>
                <c:pt idx="39160">
                  <c:v>202500</c:v>
                </c:pt>
                <c:pt idx="39161">
                  <c:v>292500</c:v>
                </c:pt>
                <c:pt idx="39162">
                  <c:v>81000</c:v>
                </c:pt>
                <c:pt idx="39163">
                  <c:v>180000</c:v>
                </c:pt>
                <c:pt idx="39164">
                  <c:v>81000</c:v>
                </c:pt>
                <c:pt idx="39165">
                  <c:v>108000</c:v>
                </c:pt>
                <c:pt idx="39166">
                  <c:v>540000</c:v>
                </c:pt>
                <c:pt idx="39167">
                  <c:v>126000</c:v>
                </c:pt>
                <c:pt idx="39168">
                  <c:v>225000</c:v>
                </c:pt>
                <c:pt idx="39169">
                  <c:v>108000</c:v>
                </c:pt>
                <c:pt idx="39170">
                  <c:v>270000</c:v>
                </c:pt>
                <c:pt idx="39171">
                  <c:v>157500</c:v>
                </c:pt>
                <c:pt idx="39172">
                  <c:v>193500</c:v>
                </c:pt>
                <c:pt idx="39173">
                  <c:v>103500</c:v>
                </c:pt>
                <c:pt idx="39174">
                  <c:v>382500</c:v>
                </c:pt>
                <c:pt idx="39175">
                  <c:v>157500</c:v>
                </c:pt>
                <c:pt idx="39176">
                  <c:v>180000</c:v>
                </c:pt>
                <c:pt idx="39177">
                  <c:v>382500</c:v>
                </c:pt>
                <c:pt idx="39178">
                  <c:v>45000</c:v>
                </c:pt>
                <c:pt idx="39179">
                  <c:v>118350</c:v>
                </c:pt>
                <c:pt idx="39180">
                  <c:v>121500</c:v>
                </c:pt>
                <c:pt idx="39181">
                  <c:v>67500</c:v>
                </c:pt>
                <c:pt idx="39182">
                  <c:v>90000</c:v>
                </c:pt>
                <c:pt idx="39183">
                  <c:v>157500</c:v>
                </c:pt>
                <c:pt idx="39184">
                  <c:v>157500</c:v>
                </c:pt>
                <c:pt idx="39185">
                  <c:v>67500</c:v>
                </c:pt>
                <c:pt idx="39186">
                  <c:v>315000</c:v>
                </c:pt>
                <c:pt idx="39187">
                  <c:v>112500</c:v>
                </c:pt>
                <c:pt idx="39188">
                  <c:v>315000</c:v>
                </c:pt>
                <c:pt idx="39189">
                  <c:v>126000</c:v>
                </c:pt>
                <c:pt idx="39190">
                  <c:v>90000</c:v>
                </c:pt>
                <c:pt idx="39191">
                  <c:v>126000</c:v>
                </c:pt>
                <c:pt idx="39192">
                  <c:v>234000</c:v>
                </c:pt>
                <c:pt idx="39193">
                  <c:v>81000</c:v>
                </c:pt>
                <c:pt idx="39194">
                  <c:v>216000</c:v>
                </c:pt>
                <c:pt idx="39195">
                  <c:v>225000</c:v>
                </c:pt>
                <c:pt idx="39196">
                  <c:v>144000</c:v>
                </c:pt>
                <c:pt idx="39197">
                  <c:v>247500</c:v>
                </c:pt>
                <c:pt idx="39198">
                  <c:v>247500</c:v>
                </c:pt>
                <c:pt idx="39199">
                  <c:v>180000</c:v>
                </c:pt>
                <c:pt idx="39200">
                  <c:v>351000</c:v>
                </c:pt>
                <c:pt idx="39201">
                  <c:v>225000</c:v>
                </c:pt>
                <c:pt idx="39202">
                  <c:v>54000</c:v>
                </c:pt>
                <c:pt idx="39203">
                  <c:v>112500</c:v>
                </c:pt>
                <c:pt idx="39204">
                  <c:v>157500</c:v>
                </c:pt>
                <c:pt idx="39205">
                  <c:v>180000</c:v>
                </c:pt>
                <c:pt idx="39206">
                  <c:v>180000</c:v>
                </c:pt>
                <c:pt idx="39207">
                  <c:v>225000</c:v>
                </c:pt>
                <c:pt idx="39208">
                  <c:v>112500</c:v>
                </c:pt>
                <c:pt idx="39209">
                  <c:v>292500</c:v>
                </c:pt>
                <c:pt idx="39210">
                  <c:v>157500</c:v>
                </c:pt>
                <c:pt idx="39211">
                  <c:v>180000</c:v>
                </c:pt>
                <c:pt idx="39212">
                  <c:v>207000</c:v>
                </c:pt>
                <c:pt idx="39213">
                  <c:v>135000</c:v>
                </c:pt>
                <c:pt idx="39214">
                  <c:v>112500</c:v>
                </c:pt>
                <c:pt idx="39215">
                  <c:v>382500</c:v>
                </c:pt>
                <c:pt idx="39216">
                  <c:v>135000</c:v>
                </c:pt>
                <c:pt idx="39217">
                  <c:v>202500</c:v>
                </c:pt>
                <c:pt idx="39218">
                  <c:v>225000</c:v>
                </c:pt>
                <c:pt idx="39219">
                  <c:v>130500</c:v>
                </c:pt>
                <c:pt idx="39220">
                  <c:v>180000</c:v>
                </c:pt>
                <c:pt idx="39221">
                  <c:v>117000</c:v>
                </c:pt>
                <c:pt idx="39222">
                  <c:v>135000</c:v>
                </c:pt>
                <c:pt idx="39223">
                  <c:v>121500</c:v>
                </c:pt>
                <c:pt idx="39224">
                  <c:v>161100</c:v>
                </c:pt>
                <c:pt idx="39225">
                  <c:v>225000</c:v>
                </c:pt>
                <c:pt idx="39226">
                  <c:v>112500</c:v>
                </c:pt>
                <c:pt idx="39227">
                  <c:v>135000</c:v>
                </c:pt>
                <c:pt idx="39228">
                  <c:v>180000</c:v>
                </c:pt>
                <c:pt idx="39229">
                  <c:v>135000</c:v>
                </c:pt>
                <c:pt idx="39230">
                  <c:v>90000</c:v>
                </c:pt>
                <c:pt idx="39231">
                  <c:v>90000</c:v>
                </c:pt>
                <c:pt idx="39232">
                  <c:v>148500</c:v>
                </c:pt>
                <c:pt idx="39233">
                  <c:v>211500</c:v>
                </c:pt>
                <c:pt idx="39234">
                  <c:v>315000</c:v>
                </c:pt>
                <c:pt idx="39235">
                  <c:v>112500</c:v>
                </c:pt>
                <c:pt idx="39236">
                  <c:v>216000</c:v>
                </c:pt>
                <c:pt idx="39237">
                  <c:v>198000</c:v>
                </c:pt>
                <c:pt idx="39238">
                  <c:v>180000</c:v>
                </c:pt>
                <c:pt idx="39239">
                  <c:v>139500</c:v>
                </c:pt>
                <c:pt idx="39240">
                  <c:v>675000</c:v>
                </c:pt>
                <c:pt idx="39241">
                  <c:v>108000</c:v>
                </c:pt>
                <c:pt idx="39242">
                  <c:v>135000</c:v>
                </c:pt>
                <c:pt idx="39243">
                  <c:v>157500</c:v>
                </c:pt>
                <c:pt idx="39244">
                  <c:v>115200</c:v>
                </c:pt>
                <c:pt idx="39245">
                  <c:v>225000</c:v>
                </c:pt>
                <c:pt idx="39246">
                  <c:v>202500</c:v>
                </c:pt>
                <c:pt idx="39247">
                  <c:v>72000</c:v>
                </c:pt>
                <c:pt idx="39248">
                  <c:v>202500</c:v>
                </c:pt>
                <c:pt idx="39249">
                  <c:v>85500</c:v>
                </c:pt>
                <c:pt idx="39250">
                  <c:v>405000</c:v>
                </c:pt>
                <c:pt idx="39251">
                  <c:v>202500</c:v>
                </c:pt>
                <c:pt idx="39252">
                  <c:v>360000</c:v>
                </c:pt>
                <c:pt idx="39253">
                  <c:v>76500</c:v>
                </c:pt>
                <c:pt idx="39254">
                  <c:v>270000</c:v>
                </c:pt>
                <c:pt idx="39255">
                  <c:v>117000</c:v>
                </c:pt>
                <c:pt idx="39256">
                  <c:v>67500</c:v>
                </c:pt>
                <c:pt idx="39257">
                  <c:v>121500</c:v>
                </c:pt>
                <c:pt idx="39258">
                  <c:v>157500</c:v>
                </c:pt>
                <c:pt idx="39259">
                  <c:v>202500</c:v>
                </c:pt>
                <c:pt idx="39260">
                  <c:v>112500</c:v>
                </c:pt>
                <c:pt idx="39261">
                  <c:v>180000</c:v>
                </c:pt>
                <c:pt idx="39262">
                  <c:v>85500</c:v>
                </c:pt>
                <c:pt idx="39263">
                  <c:v>157500</c:v>
                </c:pt>
                <c:pt idx="39264">
                  <c:v>202500</c:v>
                </c:pt>
                <c:pt idx="39265">
                  <c:v>162000</c:v>
                </c:pt>
                <c:pt idx="39266">
                  <c:v>225000</c:v>
                </c:pt>
                <c:pt idx="39267">
                  <c:v>180000</c:v>
                </c:pt>
                <c:pt idx="39268">
                  <c:v>108000</c:v>
                </c:pt>
                <c:pt idx="39269">
                  <c:v>360000</c:v>
                </c:pt>
                <c:pt idx="39270">
                  <c:v>197433</c:v>
                </c:pt>
                <c:pt idx="39271">
                  <c:v>382500</c:v>
                </c:pt>
                <c:pt idx="39272">
                  <c:v>157500</c:v>
                </c:pt>
                <c:pt idx="39273">
                  <c:v>135000</c:v>
                </c:pt>
                <c:pt idx="39274">
                  <c:v>90000</c:v>
                </c:pt>
                <c:pt idx="39275">
                  <c:v>76500</c:v>
                </c:pt>
                <c:pt idx="39276">
                  <c:v>90000</c:v>
                </c:pt>
                <c:pt idx="39277">
                  <c:v>81000</c:v>
                </c:pt>
                <c:pt idx="39278">
                  <c:v>270000</c:v>
                </c:pt>
                <c:pt idx="39279">
                  <c:v>67500</c:v>
                </c:pt>
                <c:pt idx="39280">
                  <c:v>247500</c:v>
                </c:pt>
                <c:pt idx="39281">
                  <c:v>99000</c:v>
                </c:pt>
                <c:pt idx="39282">
                  <c:v>112500</c:v>
                </c:pt>
                <c:pt idx="39283">
                  <c:v>112500</c:v>
                </c:pt>
                <c:pt idx="39284">
                  <c:v>225000</c:v>
                </c:pt>
                <c:pt idx="39285">
                  <c:v>72000</c:v>
                </c:pt>
                <c:pt idx="39286">
                  <c:v>121500</c:v>
                </c:pt>
                <c:pt idx="39287">
                  <c:v>117000</c:v>
                </c:pt>
                <c:pt idx="39288">
                  <c:v>135000</c:v>
                </c:pt>
                <c:pt idx="39289">
                  <c:v>162000</c:v>
                </c:pt>
                <c:pt idx="39290">
                  <c:v>144000</c:v>
                </c:pt>
                <c:pt idx="39291">
                  <c:v>90000</c:v>
                </c:pt>
                <c:pt idx="39292">
                  <c:v>157500</c:v>
                </c:pt>
                <c:pt idx="39293">
                  <c:v>225000</c:v>
                </c:pt>
                <c:pt idx="39294">
                  <c:v>55800</c:v>
                </c:pt>
                <c:pt idx="39295">
                  <c:v>94500</c:v>
                </c:pt>
                <c:pt idx="39296">
                  <c:v>112500</c:v>
                </c:pt>
                <c:pt idx="39297">
                  <c:v>180000</c:v>
                </c:pt>
                <c:pt idx="39298">
                  <c:v>157500</c:v>
                </c:pt>
                <c:pt idx="39299">
                  <c:v>90000</c:v>
                </c:pt>
                <c:pt idx="39300">
                  <c:v>117000</c:v>
                </c:pt>
                <c:pt idx="39301">
                  <c:v>157500</c:v>
                </c:pt>
                <c:pt idx="39302">
                  <c:v>112500</c:v>
                </c:pt>
                <c:pt idx="39303">
                  <c:v>225000</c:v>
                </c:pt>
                <c:pt idx="39304">
                  <c:v>85500</c:v>
                </c:pt>
                <c:pt idx="39305">
                  <c:v>81000</c:v>
                </c:pt>
                <c:pt idx="39306">
                  <c:v>157500</c:v>
                </c:pt>
                <c:pt idx="39307">
                  <c:v>189000</c:v>
                </c:pt>
                <c:pt idx="39308">
                  <c:v>180000</c:v>
                </c:pt>
                <c:pt idx="39309">
                  <c:v>90000</c:v>
                </c:pt>
                <c:pt idx="39310">
                  <c:v>315000</c:v>
                </c:pt>
                <c:pt idx="39311">
                  <c:v>157500</c:v>
                </c:pt>
                <c:pt idx="39312">
                  <c:v>202500</c:v>
                </c:pt>
                <c:pt idx="39313">
                  <c:v>225000</c:v>
                </c:pt>
                <c:pt idx="39314">
                  <c:v>180000</c:v>
                </c:pt>
                <c:pt idx="39315">
                  <c:v>180000</c:v>
                </c:pt>
                <c:pt idx="39316">
                  <c:v>90000</c:v>
                </c:pt>
                <c:pt idx="39317">
                  <c:v>157500</c:v>
                </c:pt>
                <c:pt idx="39318">
                  <c:v>112500</c:v>
                </c:pt>
                <c:pt idx="39319">
                  <c:v>144000</c:v>
                </c:pt>
                <c:pt idx="39320">
                  <c:v>135000</c:v>
                </c:pt>
                <c:pt idx="39321">
                  <c:v>139500</c:v>
                </c:pt>
                <c:pt idx="39322">
                  <c:v>112500</c:v>
                </c:pt>
                <c:pt idx="39323">
                  <c:v>180000</c:v>
                </c:pt>
                <c:pt idx="39324">
                  <c:v>67500</c:v>
                </c:pt>
                <c:pt idx="39325">
                  <c:v>157500</c:v>
                </c:pt>
                <c:pt idx="39326">
                  <c:v>90000</c:v>
                </c:pt>
                <c:pt idx="39327">
                  <c:v>157500</c:v>
                </c:pt>
                <c:pt idx="39328">
                  <c:v>135000</c:v>
                </c:pt>
                <c:pt idx="39329">
                  <c:v>112500</c:v>
                </c:pt>
                <c:pt idx="39330">
                  <c:v>180000</c:v>
                </c:pt>
                <c:pt idx="39331">
                  <c:v>292500</c:v>
                </c:pt>
                <c:pt idx="39332">
                  <c:v>81000</c:v>
                </c:pt>
                <c:pt idx="39333">
                  <c:v>112500</c:v>
                </c:pt>
                <c:pt idx="39334">
                  <c:v>180000</c:v>
                </c:pt>
                <c:pt idx="39335">
                  <c:v>135000</c:v>
                </c:pt>
                <c:pt idx="39336">
                  <c:v>180000</c:v>
                </c:pt>
                <c:pt idx="39337">
                  <c:v>157500</c:v>
                </c:pt>
                <c:pt idx="39338">
                  <c:v>112500</c:v>
                </c:pt>
                <c:pt idx="39339">
                  <c:v>135000</c:v>
                </c:pt>
                <c:pt idx="39340">
                  <c:v>225000</c:v>
                </c:pt>
                <c:pt idx="39341">
                  <c:v>162000</c:v>
                </c:pt>
                <c:pt idx="39342">
                  <c:v>121500</c:v>
                </c:pt>
                <c:pt idx="39343">
                  <c:v>207000</c:v>
                </c:pt>
                <c:pt idx="39344">
                  <c:v>108000</c:v>
                </c:pt>
                <c:pt idx="39345">
                  <c:v>90000</c:v>
                </c:pt>
                <c:pt idx="39346">
                  <c:v>90000</c:v>
                </c:pt>
                <c:pt idx="39347">
                  <c:v>58500</c:v>
                </c:pt>
                <c:pt idx="39348">
                  <c:v>153000</c:v>
                </c:pt>
                <c:pt idx="39349">
                  <c:v>180000</c:v>
                </c:pt>
                <c:pt idx="39350">
                  <c:v>112500</c:v>
                </c:pt>
                <c:pt idx="39351">
                  <c:v>202500</c:v>
                </c:pt>
                <c:pt idx="39352">
                  <c:v>225000</c:v>
                </c:pt>
                <c:pt idx="39353">
                  <c:v>135000</c:v>
                </c:pt>
                <c:pt idx="39354">
                  <c:v>112500</c:v>
                </c:pt>
                <c:pt idx="39355">
                  <c:v>270000</c:v>
                </c:pt>
                <c:pt idx="39356">
                  <c:v>238500</c:v>
                </c:pt>
                <c:pt idx="39357">
                  <c:v>180000</c:v>
                </c:pt>
                <c:pt idx="39358">
                  <c:v>315000</c:v>
                </c:pt>
                <c:pt idx="39359">
                  <c:v>675000</c:v>
                </c:pt>
                <c:pt idx="39360">
                  <c:v>270000</c:v>
                </c:pt>
                <c:pt idx="39361">
                  <c:v>135000</c:v>
                </c:pt>
                <c:pt idx="39362">
                  <c:v>135000</c:v>
                </c:pt>
                <c:pt idx="39363">
                  <c:v>315000</c:v>
                </c:pt>
                <c:pt idx="39364">
                  <c:v>373500</c:v>
                </c:pt>
                <c:pt idx="39365">
                  <c:v>225000</c:v>
                </c:pt>
                <c:pt idx="39366">
                  <c:v>225000</c:v>
                </c:pt>
                <c:pt idx="39367">
                  <c:v>126000</c:v>
                </c:pt>
                <c:pt idx="39368">
                  <c:v>900000</c:v>
                </c:pt>
                <c:pt idx="39369">
                  <c:v>112500</c:v>
                </c:pt>
                <c:pt idx="39370">
                  <c:v>337500</c:v>
                </c:pt>
                <c:pt idx="39371">
                  <c:v>409500</c:v>
                </c:pt>
                <c:pt idx="39372">
                  <c:v>121500</c:v>
                </c:pt>
                <c:pt idx="39373">
                  <c:v>135000</c:v>
                </c:pt>
                <c:pt idx="39374">
                  <c:v>180000</c:v>
                </c:pt>
                <c:pt idx="39375">
                  <c:v>180000</c:v>
                </c:pt>
                <c:pt idx="39376">
                  <c:v>315000</c:v>
                </c:pt>
                <c:pt idx="39377">
                  <c:v>112500</c:v>
                </c:pt>
                <c:pt idx="39378">
                  <c:v>99000</c:v>
                </c:pt>
                <c:pt idx="39379">
                  <c:v>315000</c:v>
                </c:pt>
                <c:pt idx="39380">
                  <c:v>40500</c:v>
                </c:pt>
                <c:pt idx="39381">
                  <c:v>135000</c:v>
                </c:pt>
                <c:pt idx="39382">
                  <c:v>270000</c:v>
                </c:pt>
                <c:pt idx="39383">
                  <c:v>90000</c:v>
                </c:pt>
                <c:pt idx="39384">
                  <c:v>148500</c:v>
                </c:pt>
                <c:pt idx="39385">
                  <c:v>72000</c:v>
                </c:pt>
                <c:pt idx="39386">
                  <c:v>90000</c:v>
                </c:pt>
                <c:pt idx="39387">
                  <c:v>90000</c:v>
                </c:pt>
                <c:pt idx="39388">
                  <c:v>135000</c:v>
                </c:pt>
                <c:pt idx="39389">
                  <c:v>112500</c:v>
                </c:pt>
                <c:pt idx="39390">
                  <c:v>360000</c:v>
                </c:pt>
                <c:pt idx="39391">
                  <c:v>135000</c:v>
                </c:pt>
                <c:pt idx="39392">
                  <c:v>90000</c:v>
                </c:pt>
                <c:pt idx="39393">
                  <c:v>225000</c:v>
                </c:pt>
                <c:pt idx="39394">
                  <c:v>216000</c:v>
                </c:pt>
                <c:pt idx="39395">
                  <c:v>112500</c:v>
                </c:pt>
                <c:pt idx="39396">
                  <c:v>54000</c:v>
                </c:pt>
                <c:pt idx="39397">
                  <c:v>112500</c:v>
                </c:pt>
                <c:pt idx="39398">
                  <c:v>234000</c:v>
                </c:pt>
                <c:pt idx="39399">
                  <c:v>225000</c:v>
                </c:pt>
                <c:pt idx="39400">
                  <c:v>135000</c:v>
                </c:pt>
                <c:pt idx="39401">
                  <c:v>135000</c:v>
                </c:pt>
                <c:pt idx="39402">
                  <c:v>157500</c:v>
                </c:pt>
                <c:pt idx="39403">
                  <c:v>90000</c:v>
                </c:pt>
                <c:pt idx="39404">
                  <c:v>135000</c:v>
                </c:pt>
                <c:pt idx="39405">
                  <c:v>135000</c:v>
                </c:pt>
                <c:pt idx="39406">
                  <c:v>157500</c:v>
                </c:pt>
                <c:pt idx="39407">
                  <c:v>45000</c:v>
                </c:pt>
                <c:pt idx="39408">
                  <c:v>72000</c:v>
                </c:pt>
                <c:pt idx="39409">
                  <c:v>135000</c:v>
                </c:pt>
                <c:pt idx="39410">
                  <c:v>225000</c:v>
                </c:pt>
                <c:pt idx="39411">
                  <c:v>103500</c:v>
                </c:pt>
                <c:pt idx="39412">
                  <c:v>382500</c:v>
                </c:pt>
                <c:pt idx="39413">
                  <c:v>202500</c:v>
                </c:pt>
                <c:pt idx="39414">
                  <c:v>126000</c:v>
                </c:pt>
                <c:pt idx="39415">
                  <c:v>157500</c:v>
                </c:pt>
                <c:pt idx="39416">
                  <c:v>90000</c:v>
                </c:pt>
                <c:pt idx="39417">
                  <c:v>162000</c:v>
                </c:pt>
                <c:pt idx="39418">
                  <c:v>90000</c:v>
                </c:pt>
                <c:pt idx="39419">
                  <c:v>171000</c:v>
                </c:pt>
                <c:pt idx="39420">
                  <c:v>135000</c:v>
                </c:pt>
                <c:pt idx="39421">
                  <c:v>247500</c:v>
                </c:pt>
                <c:pt idx="39422">
                  <c:v>67500</c:v>
                </c:pt>
                <c:pt idx="39423">
                  <c:v>112500</c:v>
                </c:pt>
                <c:pt idx="39424">
                  <c:v>179100</c:v>
                </c:pt>
                <c:pt idx="39425">
                  <c:v>180000</c:v>
                </c:pt>
                <c:pt idx="39426">
                  <c:v>130500</c:v>
                </c:pt>
                <c:pt idx="39427">
                  <c:v>121500</c:v>
                </c:pt>
                <c:pt idx="39428">
                  <c:v>135000</c:v>
                </c:pt>
                <c:pt idx="39429">
                  <c:v>49500</c:v>
                </c:pt>
                <c:pt idx="39430">
                  <c:v>247500</c:v>
                </c:pt>
                <c:pt idx="39431">
                  <c:v>103500</c:v>
                </c:pt>
                <c:pt idx="39432">
                  <c:v>202500</c:v>
                </c:pt>
                <c:pt idx="39433">
                  <c:v>360000</c:v>
                </c:pt>
                <c:pt idx="39434">
                  <c:v>135000</c:v>
                </c:pt>
                <c:pt idx="39435">
                  <c:v>39150</c:v>
                </c:pt>
                <c:pt idx="39436">
                  <c:v>76500</c:v>
                </c:pt>
                <c:pt idx="39437">
                  <c:v>112500</c:v>
                </c:pt>
                <c:pt idx="39438">
                  <c:v>202500</c:v>
                </c:pt>
                <c:pt idx="39439">
                  <c:v>157500</c:v>
                </c:pt>
                <c:pt idx="39440">
                  <c:v>135000</c:v>
                </c:pt>
                <c:pt idx="39441">
                  <c:v>315000</c:v>
                </c:pt>
                <c:pt idx="39442">
                  <c:v>337500</c:v>
                </c:pt>
                <c:pt idx="39443">
                  <c:v>225000</c:v>
                </c:pt>
                <c:pt idx="39444">
                  <c:v>135000</c:v>
                </c:pt>
                <c:pt idx="39445">
                  <c:v>157500</c:v>
                </c:pt>
                <c:pt idx="39446">
                  <c:v>202500</c:v>
                </c:pt>
                <c:pt idx="39447">
                  <c:v>67500</c:v>
                </c:pt>
                <c:pt idx="39448">
                  <c:v>270000</c:v>
                </c:pt>
                <c:pt idx="39449">
                  <c:v>225000</c:v>
                </c:pt>
                <c:pt idx="39450">
                  <c:v>225000</c:v>
                </c:pt>
                <c:pt idx="39451">
                  <c:v>135000</c:v>
                </c:pt>
                <c:pt idx="39452">
                  <c:v>135000</c:v>
                </c:pt>
                <c:pt idx="39453">
                  <c:v>112500</c:v>
                </c:pt>
                <c:pt idx="39454">
                  <c:v>180000</c:v>
                </c:pt>
                <c:pt idx="39455">
                  <c:v>121500</c:v>
                </c:pt>
                <c:pt idx="39456">
                  <c:v>225000</c:v>
                </c:pt>
                <c:pt idx="39457">
                  <c:v>81000</c:v>
                </c:pt>
                <c:pt idx="39458">
                  <c:v>225000</c:v>
                </c:pt>
                <c:pt idx="39459">
                  <c:v>112500</c:v>
                </c:pt>
                <c:pt idx="39460">
                  <c:v>225000</c:v>
                </c:pt>
                <c:pt idx="39461">
                  <c:v>315000</c:v>
                </c:pt>
                <c:pt idx="39462">
                  <c:v>94500</c:v>
                </c:pt>
                <c:pt idx="39463">
                  <c:v>135000</c:v>
                </c:pt>
                <c:pt idx="39464">
                  <c:v>171000</c:v>
                </c:pt>
                <c:pt idx="39465">
                  <c:v>157500</c:v>
                </c:pt>
                <c:pt idx="39466">
                  <c:v>225000</c:v>
                </c:pt>
                <c:pt idx="39467">
                  <c:v>117450</c:v>
                </c:pt>
                <c:pt idx="39468">
                  <c:v>270000</c:v>
                </c:pt>
                <c:pt idx="39469">
                  <c:v>239400</c:v>
                </c:pt>
                <c:pt idx="39470">
                  <c:v>135000</c:v>
                </c:pt>
                <c:pt idx="39471">
                  <c:v>135000</c:v>
                </c:pt>
                <c:pt idx="39472">
                  <c:v>157500</c:v>
                </c:pt>
                <c:pt idx="39473">
                  <c:v>157500</c:v>
                </c:pt>
                <c:pt idx="39474">
                  <c:v>247500</c:v>
                </c:pt>
                <c:pt idx="39475">
                  <c:v>90000</c:v>
                </c:pt>
                <c:pt idx="39476">
                  <c:v>112500</c:v>
                </c:pt>
                <c:pt idx="39477">
                  <c:v>112500</c:v>
                </c:pt>
                <c:pt idx="39478">
                  <c:v>180000</c:v>
                </c:pt>
                <c:pt idx="39479">
                  <c:v>540000</c:v>
                </c:pt>
                <c:pt idx="39480">
                  <c:v>135000</c:v>
                </c:pt>
                <c:pt idx="39481">
                  <c:v>337500</c:v>
                </c:pt>
                <c:pt idx="39482">
                  <c:v>378000</c:v>
                </c:pt>
                <c:pt idx="39483">
                  <c:v>90000</c:v>
                </c:pt>
                <c:pt idx="39484">
                  <c:v>76500</c:v>
                </c:pt>
                <c:pt idx="39485">
                  <c:v>180000</c:v>
                </c:pt>
                <c:pt idx="39486">
                  <c:v>157500</c:v>
                </c:pt>
                <c:pt idx="39487">
                  <c:v>225000</c:v>
                </c:pt>
                <c:pt idx="39488">
                  <c:v>247500</c:v>
                </c:pt>
                <c:pt idx="39489">
                  <c:v>270000</c:v>
                </c:pt>
                <c:pt idx="39490">
                  <c:v>202500</c:v>
                </c:pt>
                <c:pt idx="39491">
                  <c:v>135000</c:v>
                </c:pt>
                <c:pt idx="39492">
                  <c:v>270000</c:v>
                </c:pt>
                <c:pt idx="39493">
                  <c:v>202500</c:v>
                </c:pt>
                <c:pt idx="39494">
                  <c:v>135000</c:v>
                </c:pt>
                <c:pt idx="39495">
                  <c:v>225000</c:v>
                </c:pt>
                <c:pt idx="39496">
                  <c:v>112500</c:v>
                </c:pt>
                <c:pt idx="39497">
                  <c:v>135000</c:v>
                </c:pt>
                <c:pt idx="39498">
                  <c:v>180000</c:v>
                </c:pt>
                <c:pt idx="39499">
                  <c:v>225000</c:v>
                </c:pt>
                <c:pt idx="39500">
                  <c:v>202500</c:v>
                </c:pt>
                <c:pt idx="39501">
                  <c:v>135000</c:v>
                </c:pt>
                <c:pt idx="39502">
                  <c:v>94500</c:v>
                </c:pt>
                <c:pt idx="39503">
                  <c:v>225000</c:v>
                </c:pt>
                <c:pt idx="39504">
                  <c:v>337500</c:v>
                </c:pt>
                <c:pt idx="39505">
                  <c:v>180000</c:v>
                </c:pt>
                <c:pt idx="39506">
                  <c:v>225000</c:v>
                </c:pt>
                <c:pt idx="39507">
                  <c:v>157500</c:v>
                </c:pt>
                <c:pt idx="39508">
                  <c:v>180000</c:v>
                </c:pt>
                <c:pt idx="39509">
                  <c:v>202500</c:v>
                </c:pt>
                <c:pt idx="39510">
                  <c:v>157500</c:v>
                </c:pt>
                <c:pt idx="39511">
                  <c:v>112500</c:v>
                </c:pt>
                <c:pt idx="39512">
                  <c:v>72000</c:v>
                </c:pt>
                <c:pt idx="39513">
                  <c:v>216000</c:v>
                </c:pt>
                <c:pt idx="39514">
                  <c:v>81000</c:v>
                </c:pt>
                <c:pt idx="39515">
                  <c:v>225000</c:v>
                </c:pt>
                <c:pt idx="39516">
                  <c:v>135000</c:v>
                </c:pt>
                <c:pt idx="39517">
                  <c:v>202500</c:v>
                </c:pt>
                <c:pt idx="39518">
                  <c:v>135000</c:v>
                </c:pt>
                <c:pt idx="39519">
                  <c:v>225000</c:v>
                </c:pt>
                <c:pt idx="39520">
                  <c:v>360000</c:v>
                </c:pt>
                <c:pt idx="39521">
                  <c:v>135000</c:v>
                </c:pt>
                <c:pt idx="39522">
                  <c:v>180000</c:v>
                </c:pt>
                <c:pt idx="39523">
                  <c:v>157500</c:v>
                </c:pt>
                <c:pt idx="39524">
                  <c:v>94500</c:v>
                </c:pt>
                <c:pt idx="39525">
                  <c:v>225000</c:v>
                </c:pt>
                <c:pt idx="39526">
                  <c:v>135000</c:v>
                </c:pt>
                <c:pt idx="39527">
                  <c:v>157500</c:v>
                </c:pt>
                <c:pt idx="39528">
                  <c:v>225000</c:v>
                </c:pt>
                <c:pt idx="39529">
                  <c:v>292500</c:v>
                </c:pt>
                <c:pt idx="39530">
                  <c:v>112500</c:v>
                </c:pt>
                <c:pt idx="39531">
                  <c:v>90000</c:v>
                </c:pt>
                <c:pt idx="39532">
                  <c:v>180000</c:v>
                </c:pt>
                <c:pt idx="39533">
                  <c:v>90000</c:v>
                </c:pt>
                <c:pt idx="39534">
                  <c:v>112500</c:v>
                </c:pt>
                <c:pt idx="39535">
                  <c:v>121500</c:v>
                </c:pt>
                <c:pt idx="39536">
                  <c:v>225000</c:v>
                </c:pt>
                <c:pt idx="39537">
                  <c:v>54000</c:v>
                </c:pt>
                <c:pt idx="39538">
                  <c:v>189000</c:v>
                </c:pt>
                <c:pt idx="39539">
                  <c:v>207000</c:v>
                </c:pt>
                <c:pt idx="39540">
                  <c:v>180000</c:v>
                </c:pt>
                <c:pt idx="39541">
                  <c:v>180000</c:v>
                </c:pt>
                <c:pt idx="39542">
                  <c:v>135000</c:v>
                </c:pt>
                <c:pt idx="39543">
                  <c:v>67500</c:v>
                </c:pt>
                <c:pt idx="39544">
                  <c:v>247500</c:v>
                </c:pt>
                <c:pt idx="39545">
                  <c:v>76500</c:v>
                </c:pt>
                <c:pt idx="39546">
                  <c:v>81000</c:v>
                </c:pt>
                <c:pt idx="39547">
                  <c:v>135000</c:v>
                </c:pt>
                <c:pt idx="39548">
                  <c:v>67500</c:v>
                </c:pt>
                <c:pt idx="39549">
                  <c:v>292500</c:v>
                </c:pt>
                <c:pt idx="39550">
                  <c:v>133875</c:v>
                </c:pt>
                <c:pt idx="39551">
                  <c:v>337500</c:v>
                </c:pt>
                <c:pt idx="39552">
                  <c:v>135000</c:v>
                </c:pt>
                <c:pt idx="39553">
                  <c:v>90000</c:v>
                </c:pt>
                <c:pt idx="39554">
                  <c:v>360000</c:v>
                </c:pt>
                <c:pt idx="39555">
                  <c:v>135000</c:v>
                </c:pt>
                <c:pt idx="39556">
                  <c:v>225000</c:v>
                </c:pt>
                <c:pt idx="39557">
                  <c:v>292500</c:v>
                </c:pt>
                <c:pt idx="39558">
                  <c:v>112500</c:v>
                </c:pt>
                <c:pt idx="39559">
                  <c:v>54000</c:v>
                </c:pt>
                <c:pt idx="39560">
                  <c:v>90000</c:v>
                </c:pt>
                <c:pt idx="39561">
                  <c:v>225000</c:v>
                </c:pt>
                <c:pt idx="39562">
                  <c:v>225000</c:v>
                </c:pt>
                <c:pt idx="39563">
                  <c:v>112500</c:v>
                </c:pt>
                <c:pt idx="39564">
                  <c:v>45000</c:v>
                </c:pt>
                <c:pt idx="39565">
                  <c:v>90000</c:v>
                </c:pt>
                <c:pt idx="39566">
                  <c:v>121500</c:v>
                </c:pt>
                <c:pt idx="39567">
                  <c:v>292500</c:v>
                </c:pt>
                <c:pt idx="39568">
                  <c:v>157500</c:v>
                </c:pt>
                <c:pt idx="39569">
                  <c:v>180000</c:v>
                </c:pt>
                <c:pt idx="39570">
                  <c:v>127350</c:v>
                </c:pt>
                <c:pt idx="39571">
                  <c:v>65250</c:v>
                </c:pt>
                <c:pt idx="39572">
                  <c:v>337500</c:v>
                </c:pt>
                <c:pt idx="39573">
                  <c:v>67500</c:v>
                </c:pt>
                <c:pt idx="39574">
                  <c:v>112500</c:v>
                </c:pt>
                <c:pt idx="39575">
                  <c:v>112500</c:v>
                </c:pt>
                <c:pt idx="39576">
                  <c:v>54000</c:v>
                </c:pt>
                <c:pt idx="39577">
                  <c:v>225000</c:v>
                </c:pt>
                <c:pt idx="39578">
                  <c:v>72000</c:v>
                </c:pt>
                <c:pt idx="39579">
                  <c:v>225000</c:v>
                </c:pt>
                <c:pt idx="39580">
                  <c:v>211500</c:v>
                </c:pt>
                <c:pt idx="39581">
                  <c:v>202500</c:v>
                </c:pt>
                <c:pt idx="39582">
                  <c:v>180000</c:v>
                </c:pt>
                <c:pt idx="39583">
                  <c:v>135000</c:v>
                </c:pt>
                <c:pt idx="39584">
                  <c:v>41400</c:v>
                </c:pt>
                <c:pt idx="39585">
                  <c:v>135000</c:v>
                </c:pt>
                <c:pt idx="39586">
                  <c:v>157500</c:v>
                </c:pt>
                <c:pt idx="39587">
                  <c:v>202500</c:v>
                </c:pt>
                <c:pt idx="39588">
                  <c:v>90000</c:v>
                </c:pt>
                <c:pt idx="39589">
                  <c:v>90000</c:v>
                </c:pt>
                <c:pt idx="39590">
                  <c:v>243000</c:v>
                </c:pt>
                <c:pt idx="39591">
                  <c:v>157500</c:v>
                </c:pt>
                <c:pt idx="39592">
                  <c:v>67500</c:v>
                </c:pt>
                <c:pt idx="39593">
                  <c:v>270000</c:v>
                </c:pt>
                <c:pt idx="39594">
                  <c:v>94500</c:v>
                </c:pt>
                <c:pt idx="39595">
                  <c:v>135000</c:v>
                </c:pt>
                <c:pt idx="39596">
                  <c:v>315000</c:v>
                </c:pt>
                <c:pt idx="39597">
                  <c:v>112500</c:v>
                </c:pt>
                <c:pt idx="39598">
                  <c:v>405000</c:v>
                </c:pt>
                <c:pt idx="39599">
                  <c:v>90000</c:v>
                </c:pt>
                <c:pt idx="39600">
                  <c:v>72000</c:v>
                </c:pt>
                <c:pt idx="39601">
                  <c:v>171000</c:v>
                </c:pt>
                <c:pt idx="39602">
                  <c:v>81000</c:v>
                </c:pt>
                <c:pt idx="39603">
                  <c:v>112500</c:v>
                </c:pt>
                <c:pt idx="39604">
                  <c:v>135000</c:v>
                </c:pt>
                <c:pt idx="39605">
                  <c:v>135000</c:v>
                </c:pt>
                <c:pt idx="39606">
                  <c:v>225000</c:v>
                </c:pt>
                <c:pt idx="39607">
                  <c:v>135000</c:v>
                </c:pt>
                <c:pt idx="39608">
                  <c:v>135000</c:v>
                </c:pt>
                <c:pt idx="39609">
                  <c:v>135000</c:v>
                </c:pt>
                <c:pt idx="39610">
                  <c:v>135000</c:v>
                </c:pt>
                <c:pt idx="39611">
                  <c:v>135000</c:v>
                </c:pt>
                <c:pt idx="39612">
                  <c:v>135000</c:v>
                </c:pt>
                <c:pt idx="39613">
                  <c:v>225000</c:v>
                </c:pt>
                <c:pt idx="39614">
                  <c:v>90000</c:v>
                </c:pt>
                <c:pt idx="39615">
                  <c:v>90000</c:v>
                </c:pt>
                <c:pt idx="39616">
                  <c:v>112500</c:v>
                </c:pt>
                <c:pt idx="39617">
                  <c:v>135000</c:v>
                </c:pt>
                <c:pt idx="39618">
                  <c:v>117000</c:v>
                </c:pt>
                <c:pt idx="39619">
                  <c:v>180000</c:v>
                </c:pt>
                <c:pt idx="39620">
                  <c:v>202500</c:v>
                </c:pt>
                <c:pt idx="39621">
                  <c:v>90000</c:v>
                </c:pt>
                <c:pt idx="39622">
                  <c:v>180000</c:v>
                </c:pt>
                <c:pt idx="39623">
                  <c:v>76500</c:v>
                </c:pt>
                <c:pt idx="39624">
                  <c:v>81000</c:v>
                </c:pt>
                <c:pt idx="39625">
                  <c:v>315000</c:v>
                </c:pt>
                <c:pt idx="39626">
                  <c:v>180000</c:v>
                </c:pt>
                <c:pt idx="39627">
                  <c:v>112500</c:v>
                </c:pt>
                <c:pt idx="39628">
                  <c:v>99000</c:v>
                </c:pt>
                <c:pt idx="39629">
                  <c:v>315000</c:v>
                </c:pt>
                <c:pt idx="39630">
                  <c:v>247500</c:v>
                </c:pt>
                <c:pt idx="39631">
                  <c:v>202500</c:v>
                </c:pt>
                <c:pt idx="39632">
                  <c:v>374220</c:v>
                </c:pt>
                <c:pt idx="39633">
                  <c:v>225000</c:v>
                </c:pt>
                <c:pt idx="39634">
                  <c:v>247500</c:v>
                </c:pt>
                <c:pt idx="39635">
                  <c:v>315000</c:v>
                </c:pt>
                <c:pt idx="39636">
                  <c:v>90000</c:v>
                </c:pt>
                <c:pt idx="39637">
                  <c:v>90000</c:v>
                </c:pt>
                <c:pt idx="39638">
                  <c:v>135000</c:v>
                </c:pt>
                <c:pt idx="39639">
                  <c:v>180000</c:v>
                </c:pt>
                <c:pt idx="39640">
                  <c:v>180000</c:v>
                </c:pt>
                <c:pt idx="39641">
                  <c:v>225000</c:v>
                </c:pt>
                <c:pt idx="39642">
                  <c:v>270000</c:v>
                </c:pt>
                <c:pt idx="39643">
                  <c:v>135000</c:v>
                </c:pt>
                <c:pt idx="39644">
                  <c:v>247500</c:v>
                </c:pt>
                <c:pt idx="39645">
                  <c:v>90000</c:v>
                </c:pt>
                <c:pt idx="39646">
                  <c:v>135000</c:v>
                </c:pt>
                <c:pt idx="39647">
                  <c:v>54000</c:v>
                </c:pt>
                <c:pt idx="39648">
                  <c:v>94500</c:v>
                </c:pt>
                <c:pt idx="39649">
                  <c:v>360000</c:v>
                </c:pt>
                <c:pt idx="39650">
                  <c:v>90000</c:v>
                </c:pt>
                <c:pt idx="39651">
                  <c:v>94500</c:v>
                </c:pt>
                <c:pt idx="39652">
                  <c:v>180000</c:v>
                </c:pt>
                <c:pt idx="39653">
                  <c:v>135000</c:v>
                </c:pt>
                <c:pt idx="39654">
                  <c:v>81000</c:v>
                </c:pt>
                <c:pt idx="39655">
                  <c:v>292500</c:v>
                </c:pt>
                <c:pt idx="39656">
                  <c:v>225000</c:v>
                </c:pt>
                <c:pt idx="39657">
                  <c:v>157500</c:v>
                </c:pt>
                <c:pt idx="39658">
                  <c:v>517500</c:v>
                </c:pt>
                <c:pt idx="39659">
                  <c:v>225000</c:v>
                </c:pt>
                <c:pt idx="39660">
                  <c:v>270000</c:v>
                </c:pt>
                <c:pt idx="39661">
                  <c:v>247500</c:v>
                </c:pt>
                <c:pt idx="39662">
                  <c:v>135000</c:v>
                </c:pt>
                <c:pt idx="39663">
                  <c:v>76500</c:v>
                </c:pt>
                <c:pt idx="39664">
                  <c:v>180000</c:v>
                </c:pt>
                <c:pt idx="39665">
                  <c:v>90000</c:v>
                </c:pt>
                <c:pt idx="39666">
                  <c:v>180000</c:v>
                </c:pt>
                <c:pt idx="39667">
                  <c:v>180000</c:v>
                </c:pt>
                <c:pt idx="39668">
                  <c:v>180000</c:v>
                </c:pt>
                <c:pt idx="39669">
                  <c:v>67500</c:v>
                </c:pt>
                <c:pt idx="39670">
                  <c:v>144000</c:v>
                </c:pt>
                <c:pt idx="39671">
                  <c:v>180000</c:v>
                </c:pt>
                <c:pt idx="39672">
                  <c:v>90000</c:v>
                </c:pt>
                <c:pt idx="39673">
                  <c:v>135000</c:v>
                </c:pt>
                <c:pt idx="39674">
                  <c:v>360000</c:v>
                </c:pt>
                <c:pt idx="39675">
                  <c:v>76500</c:v>
                </c:pt>
                <c:pt idx="39676">
                  <c:v>103500</c:v>
                </c:pt>
                <c:pt idx="39677">
                  <c:v>189000</c:v>
                </c:pt>
                <c:pt idx="39678">
                  <c:v>45000</c:v>
                </c:pt>
                <c:pt idx="39679">
                  <c:v>247500</c:v>
                </c:pt>
                <c:pt idx="39680">
                  <c:v>112500</c:v>
                </c:pt>
                <c:pt idx="39681">
                  <c:v>270000</c:v>
                </c:pt>
                <c:pt idx="39682">
                  <c:v>225000</c:v>
                </c:pt>
                <c:pt idx="39683">
                  <c:v>157500</c:v>
                </c:pt>
                <c:pt idx="39684">
                  <c:v>180000</c:v>
                </c:pt>
                <c:pt idx="39685">
                  <c:v>117000</c:v>
                </c:pt>
                <c:pt idx="39686">
                  <c:v>135000</c:v>
                </c:pt>
                <c:pt idx="39687">
                  <c:v>90000</c:v>
                </c:pt>
                <c:pt idx="39688">
                  <c:v>67500</c:v>
                </c:pt>
                <c:pt idx="39689">
                  <c:v>180000</c:v>
                </c:pt>
                <c:pt idx="39690">
                  <c:v>135000</c:v>
                </c:pt>
                <c:pt idx="39691">
                  <c:v>247500</c:v>
                </c:pt>
                <c:pt idx="39692">
                  <c:v>135000</c:v>
                </c:pt>
                <c:pt idx="39693">
                  <c:v>243000</c:v>
                </c:pt>
                <c:pt idx="39694">
                  <c:v>211500</c:v>
                </c:pt>
                <c:pt idx="39695">
                  <c:v>112500</c:v>
                </c:pt>
                <c:pt idx="39696">
                  <c:v>135000</c:v>
                </c:pt>
                <c:pt idx="39697">
                  <c:v>247500</c:v>
                </c:pt>
                <c:pt idx="39698">
                  <c:v>112500</c:v>
                </c:pt>
                <c:pt idx="39699">
                  <c:v>360000</c:v>
                </c:pt>
                <c:pt idx="39700">
                  <c:v>157500</c:v>
                </c:pt>
                <c:pt idx="39701">
                  <c:v>135000</c:v>
                </c:pt>
                <c:pt idx="39702">
                  <c:v>202500</c:v>
                </c:pt>
                <c:pt idx="39703">
                  <c:v>135000</c:v>
                </c:pt>
                <c:pt idx="39704">
                  <c:v>121500</c:v>
                </c:pt>
                <c:pt idx="39705">
                  <c:v>265500</c:v>
                </c:pt>
                <c:pt idx="39706">
                  <c:v>270000</c:v>
                </c:pt>
                <c:pt idx="39707">
                  <c:v>202500</c:v>
                </c:pt>
                <c:pt idx="39708">
                  <c:v>247500</c:v>
                </c:pt>
                <c:pt idx="39709">
                  <c:v>225000</c:v>
                </c:pt>
                <c:pt idx="39710">
                  <c:v>225000</c:v>
                </c:pt>
                <c:pt idx="39711">
                  <c:v>46566</c:v>
                </c:pt>
                <c:pt idx="39712">
                  <c:v>180000</c:v>
                </c:pt>
                <c:pt idx="39713">
                  <c:v>450000</c:v>
                </c:pt>
                <c:pt idx="39714">
                  <c:v>135000</c:v>
                </c:pt>
                <c:pt idx="39715">
                  <c:v>225000</c:v>
                </c:pt>
                <c:pt idx="39716">
                  <c:v>270000</c:v>
                </c:pt>
                <c:pt idx="39717">
                  <c:v>112500</c:v>
                </c:pt>
                <c:pt idx="39718">
                  <c:v>153000</c:v>
                </c:pt>
                <c:pt idx="39719">
                  <c:v>130500</c:v>
                </c:pt>
                <c:pt idx="39720">
                  <c:v>135000</c:v>
                </c:pt>
                <c:pt idx="39721">
                  <c:v>180000</c:v>
                </c:pt>
                <c:pt idx="39722">
                  <c:v>225000</c:v>
                </c:pt>
                <c:pt idx="39723">
                  <c:v>360000</c:v>
                </c:pt>
                <c:pt idx="39724">
                  <c:v>135000</c:v>
                </c:pt>
                <c:pt idx="39725">
                  <c:v>180000</c:v>
                </c:pt>
                <c:pt idx="39726">
                  <c:v>90000</c:v>
                </c:pt>
                <c:pt idx="39727">
                  <c:v>157500</c:v>
                </c:pt>
                <c:pt idx="39728">
                  <c:v>157500</c:v>
                </c:pt>
                <c:pt idx="39729">
                  <c:v>112500</c:v>
                </c:pt>
                <c:pt idx="39730">
                  <c:v>202500</c:v>
                </c:pt>
                <c:pt idx="39731">
                  <c:v>166500</c:v>
                </c:pt>
                <c:pt idx="39732">
                  <c:v>315000</c:v>
                </c:pt>
                <c:pt idx="39733">
                  <c:v>225000</c:v>
                </c:pt>
                <c:pt idx="39734">
                  <c:v>126000</c:v>
                </c:pt>
                <c:pt idx="39735">
                  <c:v>202500</c:v>
                </c:pt>
                <c:pt idx="39736">
                  <c:v>270000</c:v>
                </c:pt>
                <c:pt idx="39737">
                  <c:v>315000</c:v>
                </c:pt>
                <c:pt idx="39738">
                  <c:v>157500</c:v>
                </c:pt>
                <c:pt idx="39739">
                  <c:v>180000</c:v>
                </c:pt>
                <c:pt idx="39740">
                  <c:v>67500</c:v>
                </c:pt>
                <c:pt idx="39741">
                  <c:v>45000</c:v>
                </c:pt>
                <c:pt idx="39742">
                  <c:v>202500</c:v>
                </c:pt>
                <c:pt idx="39743">
                  <c:v>144000</c:v>
                </c:pt>
                <c:pt idx="39744">
                  <c:v>225000</c:v>
                </c:pt>
                <c:pt idx="39745">
                  <c:v>180000</c:v>
                </c:pt>
                <c:pt idx="39746">
                  <c:v>112500</c:v>
                </c:pt>
                <c:pt idx="39747">
                  <c:v>225000</c:v>
                </c:pt>
                <c:pt idx="39748">
                  <c:v>540000</c:v>
                </c:pt>
                <c:pt idx="39749">
                  <c:v>450000</c:v>
                </c:pt>
                <c:pt idx="39750">
                  <c:v>130500</c:v>
                </c:pt>
                <c:pt idx="39751">
                  <c:v>157500</c:v>
                </c:pt>
                <c:pt idx="39752">
                  <c:v>72000</c:v>
                </c:pt>
                <c:pt idx="39753">
                  <c:v>317088</c:v>
                </c:pt>
                <c:pt idx="39754">
                  <c:v>180000</c:v>
                </c:pt>
                <c:pt idx="39755">
                  <c:v>81000</c:v>
                </c:pt>
                <c:pt idx="39756">
                  <c:v>67500</c:v>
                </c:pt>
                <c:pt idx="39757">
                  <c:v>270000</c:v>
                </c:pt>
                <c:pt idx="39758">
                  <c:v>112500</c:v>
                </c:pt>
                <c:pt idx="39759">
                  <c:v>180000</c:v>
                </c:pt>
                <c:pt idx="39760">
                  <c:v>135000</c:v>
                </c:pt>
                <c:pt idx="39761">
                  <c:v>180000</c:v>
                </c:pt>
                <c:pt idx="39762">
                  <c:v>450000</c:v>
                </c:pt>
                <c:pt idx="39763">
                  <c:v>292500</c:v>
                </c:pt>
                <c:pt idx="39764">
                  <c:v>220500</c:v>
                </c:pt>
                <c:pt idx="39765">
                  <c:v>180000</c:v>
                </c:pt>
                <c:pt idx="39766">
                  <c:v>198000</c:v>
                </c:pt>
                <c:pt idx="39767">
                  <c:v>157500</c:v>
                </c:pt>
                <c:pt idx="39768">
                  <c:v>85500</c:v>
                </c:pt>
                <c:pt idx="39769">
                  <c:v>67500</c:v>
                </c:pt>
                <c:pt idx="39770">
                  <c:v>166500</c:v>
                </c:pt>
                <c:pt idx="39771">
                  <c:v>103500</c:v>
                </c:pt>
                <c:pt idx="39772">
                  <c:v>202500</c:v>
                </c:pt>
                <c:pt idx="39773">
                  <c:v>67500</c:v>
                </c:pt>
                <c:pt idx="39774">
                  <c:v>180000</c:v>
                </c:pt>
                <c:pt idx="39775">
                  <c:v>252000</c:v>
                </c:pt>
                <c:pt idx="39776">
                  <c:v>135000</c:v>
                </c:pt>
                <c:pt idx="39777">
                  <c:v>189000</c:v>
                </c:pt>
                <c:pt idx="39778">
                  <c:v>180000</c:v>
                </c:pt>
                <c:pt idx="39779">
                  <c:v>112500</c:v>
                </c:pt>
                <c:pt idx="39780">
                  <c:v>171000</c:v>
                </c:pt>
                <c:pt idx="39781">
                  <c:v>225000</c:v>
                </c:pt>
                <c:pt idx="39782">
                  <c:v>157500</c:v>
                </c:pt>
                <c:pt idx="39783">
                  <c:v>135000</c:v>
                </c:pt>
                <c:pt idx="39784">
                  <c:v>72000</c:v>
                </c:pt>
                <c:pt idx="39785">
                  <c:v>103500</c:v>
                </c:pt>
                <c:pt idx="39786">
                  <c:v>135000</c:v>
                </c:pt>
                <c:pt idx="39787">
                  <c:v>135000</c:v>
                </c:pt>
                <c:pt idx="39788">
                  <c:v>315000</c:v>
                </c:pt>
                <c:pt idx="39789">
                  <c:v>202500</c:v>
                </c:pt>
                <c:pt idx="39790">
                  <c:v>112500</c:v>
                </c:pt>
                <c:pt idx="39791">
                  <c:v>270000</c:v>
                </c:pt>
                <c:pt idx="39792">
                  <c:v>135000</c:v>
                </c:pt>
                <c:pt idx="39793">
                  <c:v>112500</c:v>
                </c:pt>
                <c:pt idx="39794">
                  <c:v>202500</c:v>
                </c:pt>
                <c:pt idx="39795">
                  <c:v>157500</c:v>
                </c:pt>
                <c:pt idx="39796">
                  <c:v>90000</c:v>
                </c:pt>
                <c:pt idx="39797">
                  <c:v>99000</c:v>
                </c:pt>
                <c:pt idx="39798">
                  <c:v>180000</c:v>
                </c:pt>
                <c:pt idx="39799">
                  <c:v>112500</c:v>
                </c:pt>
                <c:pt idx="39800">
                  <c:v>112500</c:v>
                </c:pt>
                <c:pt idx="39801">
                  <c:v>180000</c:v>
                </c:pt>
                <c:pt idx="39802">
                  <c:v>99000</c:v>
                </c:pt>
                <c:pt idx="39803">
                  <c:v>99000</c:v>
                </c:pt>
                <c:pt idx="39804">
                  <c:v>157500</c:v>
                </c:pt>
                <c:pt idx="39805">
                  <c:v>180000</c:v>
                </c:pt>
                <c:pt idx="39806">
                  <c:v>112500</c:v>
                </c:pt>
                <c:pt idx="39807">
                  <c:v>121500</c:v>
                </c:pt>
                <c:pt idx="39808">
                  <c:v>202500</c:v>
                </c:pt>
                <c:pt idx="39809">
                  <c:v>135000</c:v>
                </c:pt>
                <c:pt idx="39810">
                  <c:v>112500</c:v>
                </c:pt>
                <c:pt idx="39811">
                  <c:v>135000</c:v>
                </c:pt>
                <c:pt idx="39812">
                  <c:v>112500</c:v>
                </c:pt>
                <c:pt idx="39813">
                  <c:v>157500</c:v>
                </c:pt>
                <c:pt idx="39814">
                  <c:v>180000</c:v>
                </c:pt>
                <c:pt idx="39815">
                  <c:v>90000</c:v>
                </c:pt>
                <c:pt idx="39816">
                  <c:v>90000</c:v>
                </c:pt>
                <c:pt idx="39817">
                  <c:v>67500</c:v>
                </c:pt>
                <c:pt idx="39818">
                  <c:v>247500</c:v>
                </c:pt>
                <c:pt idx="39819">
                  <c:v>225000</c:v>
                </c:pt>
                <c:pt idx="39820">
                  <c:v>99000</c:v>
                </c:pt>
                <c:pt idx="39821">
                  <c:v>157500</c:v>
                </c:pt>
                <c:pt idx="39822">
                  <c:v>58500</c:v>
                </c:pt>
                <c:pt idx="39823">
                  <c:v>360000</c:v>
                </c:pt>
                <c:pt idx="39824">
                  <c:v>54000</c:v>
                </c:pt>
                <c:pt idx="39825">
                  <c:v>135000</c:v>
                </c:pt>
                <c:pt idx="39826">
                  <c:v>189000</c:v>
                </c:pt>
                <c:pt idx="39827">
                  <c:v>112500</c:v>
                </c:pt>
                <c:pt idx="39828">
                  <c:v>337500</c:v>
                </c:pt>
                <c:pt idx="39829">
                  <c:v>225000</c:v>
                </c:pt>
                <c:pt idx="39830">
                  <c:v>225000</c:v>
                </c:pt>
                <c:pt idx="39831">
                  <c:v>112500</c:v>
                </c:pt>
                <c:pt idx="39832">
                  <c:v>315000</c:v>
                </c:pt>
                <c:pt idx="39833">
                  <c:v>162000</c:v>
                </c:pt>
                <c:pt idx="39834">
                  <c:v>189000</c:v>
                </c:pt>
                <c:pt idx="39835">
                  <c:v>112500</c:v>
                </c:pt>
                <c:pt idx="39836">
                  <c:v>58500</c:v>
                </c:pt>
                <c:pt idx="39837">
                  <c:v>90000</c:v>
                </c:pt>
                <c:pt idx="39838">
                  <c:v>135000</c:v>
                </c:pt>
                <c:pt idx="39839">
                  <c:v>103500</c:v>
                </c:pt>
                <c:pt idx="39840">
                  <c:v>180000</c:v>
                </c:pt>
                <c:pt idx="39841">
                  <c:v>270000</c:v>
                </c:pt>
                <c:pt idx="39842">
                  <c:v>225000</c:v>
                </c:pt>
                <c:pt idx="39843">
                  <c:v>112500</c:v>
                </c:pt>
                <c:pt idx="39844">
                  <c:v>90000</c:v>
                </c:pt>
                <c:pt idx="39845">
                  <c:v>180000</c:v>
                </c:pt>
                <c:pt idx="39846">
                  <c:v>94500</c:v>
                </c:pt>
                <c:pt idx="39847">
                  <c:v>225000</c:v>
                </c:pt>
                <c:pt idx="39848">
                  <c:v>135000</c:v>
                </c:pt>
                <c:pt idx="39849">
                  <c:v>225000</c:v>
                </c:pt>
                <c:pt idx="39850">
                  <c:v>90000</c:v>
                </c:pt>
                <c:pt idx="39851">
                  <c:v>72000</c:v>
                </c:pt>
                <c:pt idx="39852">
                  <c:v>121500</c:v>
                </c:pt>
                <c:pt idx="39853">
                  <c:v>180000</c:v>
                </c:pt>
                <c:pt idx="39854">
                  <c:v>90000</c:v>
                </c:pt>
                <c:pt idx="39855">
                  <c:v>112500</c:v>
                </c:pt>
                <c:pt idx="39856">
                  <c:v>265500</c:v>
                </c:pt>
                <c:pt idx="39857">
                  <c:v>180000</c:v>
                </c:pt>
                <c:pt idx="39858">
                  <c:v>126000</c:v>
                </c:pt>
                <c:pt idx="39859">
                  <c:v>148500</c:v>
                </c:pt>
                <c:pt idx="39860">
                  <c:v>180000</c:v>
                </c:pt>
                <c:pt idx="39861">
                  <c:v>252000</c:v>
                </c:pt>
                <c:pt idx="39862">
                  <c:v>85500</c:v>
                </c:pt>
                <c:pt idx="39863">
                  <c:v>135000</c:v>
                </c:pt>
                <c:pt idx="39864">
                  <c:v>112500</c:v>
                </c:pt>
                <c:pt idx="39865">
                  <c:v>129748.5</c:v>
                </c:pt>
                <c:pt idx="39866">
                  <c:v>135000</c:v>
                </c:pt>
                <c:pt idx="39867">
                  <c:v>135000</c:v>
                </c:pt>
                <c:pt idx="39868">
                  <c:v>157500</c:v>
                </c:pt>
                <c:pt idx="39869">
                  <c:v>157500</c:v>
                </c:pt>
                <c:pt idx="39870">
                  <c:v>157500</c:v>
                </c:pt>
                <c:pt idx="39871">
                  <c:v>67500</c:v>
                </c:pt>
                <c:pt idx="39872">
                  <c:v>103500</c:v>
                </c:pt>
                <c:pt idx="39873">
                  <c:v>202500</c:v>
                </c:pt>
                <c:pt idx="39874">
                  <c:v>112500</c:v>
                </c:pt>
                <c:pt idx="39875">
                  <c:v>360000</c:v>
                </c:pt>
                <c:pt idx="39876">
                  <c:v>202500</c:v>
                </c:pt>
                <c:pt idx="39877">
                  <c:v>85500</c:v>
                </c:pt>
                <c:pt idx="39878">
                  <c:v>63000</c:v>
                </c:pt>
                <c:pt idx="39879">
                  <c:v>76500</c:v>
                </c:pt>
                <c:pt idx="39880">
                  <c:v>135000</c:v>
                </c:pt>
                <c:pt idx="39881">
                  <c:v>292500</c:v>
                </c:pt>
                <c:pt idx="39882">
                  <c:v>135000</c:v>
                </c:pt>
                <c:pt idx="39883">
                  <c:v>247500</c:v>
                </c:pt>
                <c:pt idx="39884">
                  <c:v>126000</c:v>
                </c:pt>
                <c:pt idx="39885">
                  <c:v>225000</c:v>
                </c:pt>
                <c:pt idx="39886">
                  <c:v>153000</c:v>
                </c:pt>
                <c:pt idx="39887">
                  <c:v>270000</c:v>
                </c:pt>
                <c:pt idx="39888">
                  <c:v>315000</c:v>
                </c:pt>
                <c:pt idx="39889">
                  <c:v>288000</c:v>
                </c:pt>
                <c:pt idx="39890">
                  <c:v>180000</c:v>
                </c:pt>
                <c:pt idx="39891">
                  <c:v>157500</c:v>
                </c:pt>
                <c:pt idx="39892">
                  <c:v>706500</c:v>
                </c:pt>
                <c:pt idx="39893">
                  <c:v>117000</c:v>
                </c:pt>
                <c:pt idx="39894">
                  <c:v>67500</c:v>
                </c:pt>
                <c:pt idx="39895">
                  <c:v>135000</c:v>
                </c:pt>
                <c:pt idx="39896">
                  <c:v>225000</c:v>
                </c:pt>
                <c:pt idx="39897">
                  <c:v>292500</c:v>
                </c:pt>
                <c:pt idx="39898">
                  <c:v>67500</c:v>
                </c:pt>
                <c:pt idx="39899">
                  <c:v>135000</c:v>
                </c:pt>
                <c:pt idx="39900">
                  <c:v>225000</c:v>
                </c:pt>
                <c:pt idx="39901">
                  <c:v>270000</c:v>
                </c:pt>
                <c:pt idx="39902">
                  <c:v>63000</c:v>
                </c:pt>
                <c:pt idx="39903">
                  <c:v>202500</c:v>
                </c:pt>
                <c:pt idx="39904">
                  <c:v>45000</c:v>
                </c:pt>
                <c:pt idx="39905">
                  <c:v>450000</c:v>
                </c:pt>
                <c:pt idx="39906">
                  <c:v>157500</c:v>
                </c:pt>
                <c:pt idx="39907">
                  <c:v>135000</c:v>
                </c:pt>
                <c:pt idx="39908">
                  <c:v>405000</c:v>
                </c:pt>
                <c:pt idx="39909">
                  <c:v>157500</c:v>
                </c:pt>
                <c:pt idx="39910">
                  <c:v>45000</c:v>
                </c:pt>
                <c:pt idx="39911">
                  <c:v>157500</c:v>
                </c:pt>
                <c:pt idx="39912">
                  <c:v>180000</c:v>
                </c:pt>
                <c:pt idx="39913">
                  <c:v>247500</c:v>
                </c:pt>
                <c:pt idx="39914">
                  <c:v>720000</c:v>
                </c:pt>
                <c:pt idx="39915">
                  <c:v>67500</c:v>
                </c:pt>
                <c:pt idx="39916">
                  <c:v>202500</c:v>
                </c:pt>
                <c:pt idx="39917">
                  <c:v>225000</c:v>
                </c:pt>
                <c:pt idx="39918">
                  <c:v>135000</c:v>
                </c:pt>
                <c:pt idx="39919">
                  <c:v>121387.5</c:v>
                </c:pt>
                <c:pt idx="39920">
                  <c:v>135000</c:v>
                </c:pt>
                <c:pt idx="39921">
                  <c:v>180000</c:v>
                </c:pt>
                <c:pt idx="39922">
                  <c:v>99000</c:v>
                </c:pt>
                <c:pt idx="39923">
                  <c:v>90000</c:v>
                </c:pt>
                <c:pt idx="39924">
                  <c:v>292500</c:v>
                </c:pt>
                <c:pt idx="39925">
                  <c:v>90000</c:v>
                </c:pt>
                <c:pt idx="39926">
                  <c:v>180000</c:v>
                </c:pt>
                <c:pt idx="39927">
                  <c:v>360000</c:v>
                </c:pt>
                <c:pt idx="39928">
                  <c:v>202500</c:v>
                </c:pt>
                <c:pt idx="39929">
                  <c:v>117000</c:v>
                </c:pt>
                <c:pt idx="39930">
                  <c:v>90000</c:v>
                </c:pt>
                <c:pt idx="39931">
                  <c:v>135000</c:v>
                </c:pt>
                <c:pt idx="39932">
                  <c:v>202500</c:v>
                </c:pt>
                <c:pt idx="39933">
                  <c:v>202500</c:v>
                </c:pt>
                <c:pt idx="39934">
                  <c:v>135000</c:v>
                </c:pt>
                <c:pt idx="39935">
                  <c:v>202500</c:v>
                </c:pt>
                <c:pt idx="39936">
                  <c:v>112500</c:v>
                </c:pt>
                <c:pt idx="39937">
                  <c:v>157500</c:v>
                </c:pt>
                <c:pt idx="39938">
                  <c:v>189000</c:v>
                </c:pt>
                <c:pt idx="39939">
                  <c:v>135000</c:v>
                </c:pt>
                <c:pt idx="39940">
                  <c:v>112500</c:v>
                </c:pt>
                <c:pt idx="39941">
                  <c:v>135000</c:v>
                </c:pt>
                <c:pt idx="39942">
                  <c:v>202500</c:v>
                </c:pt>
                <c:pt idx="39943">
                  <c:v>225000</c:v>
                </c:pt>
                <c:pt idx="39944">
                  <c:v>189000</c:v>
                </c:pt>
                <c:pt idx="39945">
                  <c:v>180000</c:v>
                </c:pt>
                <c:pt idx="39946">
                  <c:v>193500</c:v>
                </c:pt>
                <c:pt idx="39947">
                  <c:v>135000</c:v>
                </c:pt>
                <c:pt idx="39948">
                  <c:v>180000</c:v>
                </c:pt>
                <c:pt idx="39949">
                  <c:v>135000</c:v>
                </c:pt>
                <c:pt idx="39950">
                  <c:v>157500</c:v>
                </c:pt>
                <c:pt idx="39951">
                  <c:v>247500</c:v>
                </c:pt>
                <c:pt idx="39952">
                  <c:v>103500</c:v>
                </c:pt>
                <c:pt idx="39953">
                  <c:v>270000</c:v>
                </c:pt>
                <c:pt idx="39954">
                  <c:v>189000</c:v>
                </c:pt>
                <c:pt idx="39955">
                  <c:v>315000</c:v>
                </c:pt>
                <c:pt idx="39956">
                  <c:v>49500</c:v>
                </c:pt>
                <c:pt idx="39957">
                  <c:v>292500</c:v>
                </c:pt>
                <c:pt idx="39958">
                  <c:v>175500</c:v>
                </c:pt>
                <c:pt idx="39959">
                  <c:v>225000</c:v>
                </c:pt>
                <c:pt idx="39960">
                  <c:v>135000</c:v>
                </c:pt>
                <c:pt idx="39961">
                  <c:v>90000</c:v>
                </c:pt>
                <c:pt idx="39962">
                  <c:v>90000</c:v>
                </c:pt>
                <c:pt idx="39963">
                  <c:v>81000</c:v>
                </c:pt>
                <c:pt idx="39964">
                  <c:v>90000</c:v>
                </c:pt>
                <c:pt idx="39965">
                  <c:v>306000</c:v>
                </c:pt>
                <c:pt idx="39966">
                  <c:v>112500</c:v>
                </c:pt>
                <c:pt idx="39967">
                  <c:v>135000</c:v>
                </c:pt>
                <c:pt idx="39968">
                  <c:v>180000</c:v>
                </c:pt>
                <c:pt idx="39969">
                  <c:v>112500</c:v>
                </c:pt>
                <c:pt idx="39970">
                  <c:v>157500</c:v>
                </c:pt>
                <c:pt idx="39971">
                  <c:v>202500</c:v>
                </c:pt>
                <c:pt idx="39972">
                  <c:v>180000</c:v>
                </c:pt>
                <c:pt idx="39973">
                  <c:v>157500</c:v>
                </c:pt>
                <c:pt idx="39974">
                  <c:v>360000</c:v>
                </c:pt>
                <c:pt idx="39975">
                  <c:v>180000</c:v>
                </c:pt>
                <c:pt idx="39976">
                  <c:v>202500</c:v>
                </c:pt>
                <c:pt idx="39977">
                  <c:v>135000</c:v>
                </c:pt>
                <c:pt idx="39978">
                  <c:v>63000</c:v>
                </c:pt>
                <c:pt idx="39979">
                  <c:v>225000</c:v>
                </c:pt>
                <c:pt idx="39980">
                  <c:v>135000</c:v>
                </c:pt>
                <c:pt idx="39981">
                  <c:v>675000</c:v>
                </c:pt>
                <c:pt idx="39982">
                  <c:v>202500</c:v>
                </c:pt>
                <c:pt idx="39983">
                  <c:v>270000</c:v>
                </c:pt>
                <c:pt idx="39984">
                  <c:v>202500</c:v>
                </c:pt>
                <c:pt idx="39985">
                  <c:v>148500</c:v>
                </c:pt>
                <c:pt idx="39986">
                  <c:v>360000</c:v>
                </c:pt>
                <c:pt idx="39987">
                  <c:v>90000</c:v>
                </c:pt>
                <c:pt idx="39988">
                  <c:v>180000</c:v>
                </c:pt>
                <c:pt idx="39989">
                  <c:v>144000</c:v>
                </c:pt>
                <c:pt idx="39990">
                  <c:v>135000</c:v>
                </c:pt>
                <c:pt idx="39991">
                  <c:v>180000</c:v>
                </c:pt>
                <c:pt idx="39992">
                  <c:v>45000</c:v>
                </c:pt>
                <c:pt idx="39993">
                  <c:v>157500</c:v>
                </c:pt>
                <c:pt idx="39994">
                  <c:v>157500</c:v>
                </c:pt>
                <c:pt idx="39995">
                  <c:v>90000</c:v>
                </c:pt>
                <c:pt idx="39996">
                  <c:v>135000</c:v>
                </c:pt>
                <c:pt idx="39997">
                  <c:v>112500</c:v>
                </c:pt>
                <c:pt idx="39998">
                  <c:v>135000</c:v>
                </c:pt>
                <c:pt idx="39999">
                  <c:v>112500</c:v>
                </c:pt>
                <c:pt idx="40000">
                  <c:v>247500</c:v>
                </c:pt>
                <c:pt idx="40001">
                  <c:v>135000</c:v>
                </c:pt>
                <c:pt idx="40002">
                  <c:v>202500</c:v>
                </c:pt>
                <c:pt idx="40003">
                  <c:v>270000</c:v>
                </c:pt>
                <c:pt idx="40004">
                  <c:v>112500</c:v>
                </c:pt>
                <c:pt idx="40005">
                  <c:v>103500</c:v>
                </c:pt>
                <c:pt idx="40006">
                  <c:v>90000</c:v>
                </c:pt>
                <c:pt idx="40007">
                  <c:v>180000</c:v>
                </c:pt>
                <c:pt idx="40008">
                  <c:v>90000</c:v>
                </c:pt>
                <c:pt idx="40009">
                  <c:v>202500</c:v>
                </c:pt>
                <c:pt idx="40010">
                  <c:v>225000</c:v>
                </c:pt>
                <c:pt idx="40011">
                  <c:v>67500</c:v>
                </c:pt>
                <c:pt idx="40012">
                  <c:v>202500</c:v>
                </c:pt>
                <c:pt idx="40013">
                  <c:v>45000</c:v>
                </c:pt>
                <c:pt idx="40014">
                  <c:v>382500</c:v>
                </c:pt>
                <c:pt idx="40015">
                  <c:v>157500</c:v>
                </c:pt>
                <c:pt idx="40016">
                  <c:v>153900</c:v>
                </c:pt>
                <c:pt idx="40017">
                  <c:v>247500</c:v>
                </c:pt>
                <c:pt idx="40018">
                  <c:v>112500</c:v>
                </c:pt>
                <c:pt idx="40019">
                  <c:v>67500</c:v>
                </c:pt>
                <c:pt idx="40020">
                  <c:v>81000</c:v>
                </c:pt>
                <c:pt idx="40021">
                  <c:v>112500</c:v>
                </c:pt>
                <c:pt idx="40022">
                  <c:v>225000</c:v>
                </c:pt>
                <c:pt idx="40023">
                  <c:v>315000</c:v>
                </c:pt>
                <c:pt idx="40024">
                  <c:v>315000</c:v>
                </c:pt>
                <c:pt idx="40025">
                  <c:v>270000</c:v>
                </c:pt>
                <c:pt idx="40026">
                  <c:v>135000</c:v>
                </c:pt>
                <c:pt idx="40027">
                  <c:v>171000</c:v>
                </c:pt>
                <c:pt idx="40028">
                  <c:v>157500</c:v>
                </c:pt>
                <c:pt idx="40029">
                  <c:v>225000</c:v>
                </c:pt>
                <c:pt idx="40030">
                  <c:v>180000</c:v>
                </c:pt>
                <c:pt idx="40031">
                  <c:v>157500</c:v>
                </c:pt>
                <c:pt idx="40032">
                  <c:v>112500</c:v>
                </c:pt>
                <c:pt idx="40033">
                  <c:v>292500</c:v>
                </c:pt>
                <c:pt idx="40034">
                  <c:v>40500</c:v>
                </c:pt>
                <c:pt idx="40035">
                  <c:v>270000</c:v>
                </c:pt>
                <c:pt idx="40036">
                  <c:v>157500</c:v>
                </c:pt>
                <c:pt idx="40037">
                  <c:v>270000</c:v>
                </c:pt>
                <c:pt idx="40038">
                  <c:v>202500</c:v>
                </c:pt>
                <c:pt idx="40039">
                  <c:v>90000</c:v>
                </c:pt>
                <c:pt idx="40040">
                  <c:v>225000</c:v>
                </c:pt>
                <c:pt idx="40041">
                  <c:v>162900</c:v>
                </c:pt>
                <c:pt idx="40042">
                  <c:v>180000</c:v>
                </c:pt>
                <c:pt idx="40043">
                  <c:v>112500</c:v>
                </c:pt>
                <c:pt idx="40044">
                  <c:v>157500</c:v>
                </c:pt>
                <c:pt idx="40045">
                  <c:v>139500</c:v>
                </c:pt>
                <c:pt idx="40046">
                  <c:v>90000</c:v>
                </c:pt>
                <c:pt idx="40047">
                  <c:v>427500</c:v>
                </c:pt>
                <c:pt idx="40048">
                  <c:v>135000</c:v>
                </c:pt>
                <c:pt idx="40049">
                  <c:v>283500</c:v>
                </c:pt>
                <c:pt idx="40050">
                  <c:v>270000</c:v>
                </c:pt>
                <c:pt idx="40051">
                  <c:v>180000</c:v>
                </c:pt>
                <c:pt idx="40052">
                  <c:v>247500</c:v>
                </c:pt>
                <c:pt idx="40053">
                  <c:v>270000</c:v>
                </c:pt>
                <c:pt idx="40054">
                  <c:v>292500</c:v>
                </c:pt>
                <c:pt idx="40055">
                  <c:v>108000</c:v>
                </c:pt>
                <c:pt idx="40056">
                  <c:v>112500</c:v>
                </c:pt>
                <c:pt idx="40057">
                  <c:v>126000</c:v>
                </c:pt>
                <c:pt idx="40058">
                  <c:v>112500</c:v>
                </c:pt>
                <c:pt idx="40059">
                  <c:v>180000</c:v>
                </c:pt>
                <c:pt idx="40060">
                  <c:v>90000</c:v>
                </c:pt>
                <c:pt idx="40061">
                  <c:v>225000</c:v>
                </c:pt>
                <c:pt idx="40062">
                  <c:v>765000</c:v>
                </c:pt>
                <c:pt idx="40063">
                  <c:v>90000</c:v>
                </c:pt>
                <c:pt idx="40064">
                  <c:v>67500</c:v>
                </c:pt>
                <c:pt idx="40065">
                  <c:v>90000</c:v>
                </c:pt>
                <c:pt idx="40066">
                  <c:v>135000</c:v>
                </c:pt>
                <c:pt idx="40067">
                  <c:v>450000</c:v>
                </c:pt>
                <c:pt idx="40068">
                  <c:v>135000</c:v>
                </c:pt>
                <c:pt idx="40069">
                  <c:v>99000</c:v>
                </c:pt>
                <c:pt idx="40070">
                  <c:v>225000</c:v>
                </c:pt>
                <c:pt idx="40071">
                  <c:v>135000</c:v>
                </c:pt>
                <c:pt idx="40072">
                  <c:v>76500</c:v>
                </c:pt>
                <c:pt idx="40073">
                  <c:v>135000</c:v>
                </c:pt>
                <c:pt idx="40074">
                  <c:v>292500</c:v>
                </c:pt>
                <c:pt idx="40075">
                  <c:v>171000</c:v>
                </c:pt>
                <c:pt idx="40076">
                  <c:v>157500</c:v>
                </c:pt>
                <c:pt idx="40077">
                  <c:v>270000</c:v>
                </c:pt>
                <c:pt idx="40078">
                  <c:v>83250</c:v>
                </c:pt>
                <c:pt idx="40079">
                  <c:v>180000</c:v>
                </c:pt>
                <c:pt idx="40080">
                  <c:v>225000</c:v>
                </c:pt>
                <c:pt idx="40081">
                  <c:v>135000</c:v>
                </c:pt>
                <c:pt idx="40082">
                  <c:v>58500</c:v>
                </c:pt>
                <c:pt idx="40083">
                  <c:v>103500</c:v>
                </c:pt>
                <c:pt idx="40084">
                  <c:v>157500</c:v>
                </c:pt>
                <c:pt idx="40085">
                  <c:v>135000</c:v>
                </c:pt>
                <c:pt idx="40086">
                  <c:v>157500</c:v>
                </c:pt>
                <c:pt idx="40087">
                  <c:v>90000</c:v>
                </c:pt>
                <c:pt idx="40088">
                  <c:v>157500</c:v>
                </c:pt>
                <c:pt idx="40089">
                  <c:v>90000</c:v>
                </c:pt>
                <c:pt idx="40090">
                  <c:v>315000</c:v>
                </c:pt>
                <c:pt idx="40091">
                  <c:v>90000</c:v>
                </c:pt>
                <c:pt idx="40092">
                  <c:v>157500</c:v>
                </c:pt>
                <c:pt idx="40093">
                  <c:v>225000</c:v>
                </c:pt>
                <c:pt idx="40094">
                  <c:v>99000</c:v>
                </c:pt>
                <c:pt idx="40095">
                  <c:v>180000</c:v>
                </c:pt>
                <c:pt idx="40096">
                  <c:v>202500</c:v>
                </c:pt>
                <c:pt idx="40097">
                  <c:v>270000</c:v>
                </c:pt>
                <c:pt idx="40098">
                  <c:v>360000</c:v>
                </c:pt>
                <c:pt idx="40099">
                  <c:v>175500</c:v>
                </c:pt>
                <c:pt idx="40100">
                  <c:v>64350</c:v>
                </c:pt>
                <c:pt idx="40101">
                  <c:v>135000</c:v>
                </c:pt>
                <c:pt idx="40102">
                  <c:v>90000</c:v>
                </c:pt>
                <c:pt idx="40103">
                  <c:v>157500</c:v>
                </c:pt>
                <c:pt idx="40104">
                  <c:v>121500</c:v>
                </c:pt>
                <c:pt idx="40105">
                  <c:v>90000</c:v>
                </c:pt>
                <c:pt idx="40106">
                  <c:v>306000</c:v>
                </c:pt>
                <c:pt idx="40107">
                  <c:v>144000</c:v>
                </c:pt>
                <c:pt idx="40108">
                  <c:v>135000</c:v>
                </c:pt>
                <c:pt idx="40109">
                  <c:v>63000</c:v>
                </c:pt>
                <c:pt idx="40110">
                  <c:v>1125000</c:v>
                </c:pt>
                <c:pt idx="40111">
                  <c:v>157500</c:v>
                </c:pt>
                <c:pt idx="40112">
                  <c:v>126000</c:v>
                </c:pt>
                <c:pt idx="40113">
                  <c:v>202500</c:v>
                </c:pt>
                <c:pt idx="40114">
                  <c:v>441000</c:v>
                </c:pt>
                <c:pt idx="40115">
                  <c:v>90000</c:v>
                </c:pt>
                <c:pt idx="40116">
                  <c:v>103500</c:v>
                </c:pt>
                <c:pt idx="40117">
                  <c:v>157500</c:v>
                </c:pt>
                <c:pt idx="40118">
                  <c:v>135000</c:v>
                </c:pt>
                <c:pt idx="40119">
                  <c:v>67500</c:v>
                </c:pt>
                <c:pt idx="40120">
                  <c:v>135000</c:v>
                </c:pt>
                <c:pt idx="40121">
                  <c:v>112500</c:v>
                </c:pt>
                <c:pt idx="40122">
                  <c:v>147955.5</c:v>
                </c:pt>
                <c:pt idx="40123">
                  <c:v>198000</c:v>
                </c:pt>
                <c:pt idx="40124">
                  <c:v>218250</c:v>
                </c:pt>
                <c:pt idx="40125">
                  <c:v>45000</c:v>
                </c:pt>
                <c:pt idx="40126">
                  <c:v>180000</c:v>
                </c:pt>
                <c:pt idx="40127">
                  <c:v>72000</c:v>
                </c:pt>
                <c:pt idx="40128">
                  <c:v>63000</c:v>
                </c:pt>
                <c:pt idx="40129">
                  <c:v>193684.5</c:v>
                </c:pt>
                <c:pt idx="40130">
                  <c:v>90000</c:v>
                </c:pt>
                <c:pt idx="40131">
                  <c:v>67500</c:v>
                </c:pt>
                <c:pt idx="40132">
                  <c:v>180000</c:v>
                </c:pt>
                <c:pt idx="40133">
                  <c:v>112500</c:v>
                </c:pt>
                <c:pt idx="40134">
                  <c:v>76500</c:v>
                </c:pt>
                <c:pt idx="40135">
                  <c:v>180000</c:v>
                </c:pt>
                <c:pt idx="40136">
                  <c:v>112500</c:v>
                </c:pt>
                <c:pt idx="40137">
                  <c:v>135000</c:v>
                </c:pt>
                <c:pt idx="40138">
                  <c:v>112500</c:v>
                </c:pt>
                <c:pt idx="40139">
                  <c:v>54000</c:v>
                </c:pt>
                <c:pt idx="40140">
                  <c:v>144000</c:v>
                </c:pt>
                <c:pt idx="40141">
                  <c:v>157500</c:v>
                </c:pt>
                <c:pt idx="40142">
                  <c:v>157500</c:v>
                </c:pt>
                <c:pt idx="40143">
                  <c:v>270000</c:v>
                </c:pt>
                <c:pt idx="40144">
                  <c:v>450000</c:v>
                </c:pt>
                <c:pt idx="40145">
                  <c:v>112500</c:v>
                </c:pt>
                <c:pt idx="40146">
                  <c:v>121500</c:v>
                </c:pt>
                <c:pt idx="40147">
                  <c:v>157500</c:v>
                </c:pt>
                <c:pt idx="40148">
                  <c:v>75150</c:v>
                </c:pt>
                <c:pt idx="40149">
                  <c:v>157500</c:v>
                </c:pt>
                <c:pt idx="40150">
                  <c:v>270000</c:v>
                </c:pt>
                <c:pt idx="40151">
                  <c:v>225000</c:v>
                </c:pt>
                <c:pt idx="40152">
                  <c:v>360000</c:v>
                </c:pt>
                <c:pt idx="40153">
                  <c:v>144000</c:v>
                </c:pt>
                <c:pt idx="40154">
                  <c:v>112500</c:v>
                </c:pt>
                <c:pt idx="40155">
                  <c:v>63000</c:v>
                </c:pt>
                <c:pt idx="40156">
                  <c:v>202500</c:v>
                </c:pt>
                <c:pt idx="40157">
                  <c:v>90000</c:v>
                </c:pt>
                <c:pt idx="40158">
                  <c:v>67500</c:v>
                </c:pt>
                <c:pt idx="40159">
                  <c:v>180000</c:v>
                </c:pt>
                <c:pt idx="40160">
                  <c:v>90000</c:v>
                </c:pt>
                <c:pt idx="40161">
                  <c:v>166500</c:v>
                </c:pt>
                <c:pt idx="40162">
                  <c:v>112500</c:v>
                </c:pt>
                <c:pt idx="40163">
                  <c:v>126000</c:v>
                </c:pt>
                <c:pt idx="40164">
                  <c:v>99000</c:v>
                </c:pt>
                <c:pt idx="40165">
                  <c:v>90000</c:v>
                </c:pt>
                <c:pt idx="40166">
                  <c:v>99000</c:v>
                </c:pt>
                <c:pt idx="40167">
                  <c:v>225000</c:v>
                </c:pt>
                <c:pt idx="40168">
                  <c:v>90000</c:v>
                </c:pt>
                <c:pt idx="40169">
                  <c:v>270000</c:v>
                </c:pt>
                <c:pt idx="40170">
                  <c:v>44100</c:v>
                </c:pt>
                <c:pt idx="40171">
                  <c:v>54000</c:v>
                </c:pt>
                <c:pt idx="40172">
                  <c:v>90000</c:v>
                </c:pt>
                <c:pt idx="40173">
                  <c:v>225000</c:v>
                </c:pt>
                <c:pt idx="40174">
                  <c:v>180000</c:v>
                </c:pt>
                <c:pt idx="40175">
                  <c:v>112500</c:v>
                </c:pt>
                <c:pt idx="40176">
                  <c:v>193500</c:v>
                </c:pt>
                <c:pt idx="40177">
                  <c:v>81000</c:v>
                </c:pt>
                <c:pt idx="40178">
                  <c:v>135000</c:v>
                </c:pt>
                <c:pt idx="40179">
                  <c:v>180000</c:v>
                </c:pt>
                <c:pt idx="40180">
                  <c:v>112500</c:v>
                </c:pt>
                <c:pt idx="40181">
                  <c:v>49500</c:v>
                </c:pt>
                <c:pt idx="40182">
                  <c:v>112500</c:v>
                </c:pt>
                <c:pt idx="40183">
                  <c:v>67500</c:v>
                </c:pt>
                <c:pt idx="40184">
                  <c:v>103500</c:v>
                </c:pt>
                <c:pt idx="40185">
                  <c:v>270000</c:v>
                </c:pt>
                <c:pt idx="40186">
                  <c:v>180000</c:v>
                </c:pt>
                <c:pt idx="40187">
                  <c:v>76500</c:v>
                </c:pt>
                <c:pt idx="40188">
                  <c:v>157500</c:v>
                </c:pt>
                <c:pt idx="40189">
                  <c:v>225000</c:v>
                </c:pt>
                <c:pt idx="40190">
                  <c:v>225000</c:v>
                </c:pt>
                <c:pt idx="40191">
                  <c:v>72000</c:v>
                </c:pt>
                <c:pt idx="40192">
                  <c:v>189000</c:v>
                </c:pt>
                <c:pt idx="40193">
                  <c:v>202500</c:v>
                </c:pt>
                <c:pt idx="40194">
                  <c:v>67500</c:v>
                </c:pt>
                <c:pt idx="40195">
                  <c:v>112500</c:v>
                </c:pt>
                <c:pt idx="40196">
                  <c:v>112500</c:v>
                </c:pt>
                <c:pt idx="40197">
                  <c:v>112500</c:v>
                </c:pt>
                <c:pt idx="40198">
                  <c:v>180000</c:v>
                </c:pt>
                <c:pt idx="40199">
                  <c:v>157500</c:v>
                </c:pt>
                <c:pt idx="40200">
                  <c:v>180000</c:v>
                </c:pt>
                <c:pt idx="40201">
                  <c:v>180000</c:v>
                </c:pt>
                <c:pt idx="40202">
                  <c:v>360000</c:v>
                </c:pt>
                <c:pt idx="40203">
                  <c:v>135000</c:v>
                </c:pt>
                <c:pt idx="40204">
                  <c:v>112500</c:v>
                </c:pt>
                <c:pt idx="40205">
                  <c:v>135000</c:v>
                </c:pt>
                <c:pt idx="40206">
                  <c:v>90000</c:v>
                </c:pt>
                <c:pt idx="40207">
                  <c:v>191250</c:v>
                </c:pt>
                <c:pt idx="40208">
                  <c:v>180000</c:v>
                </c:pt>
                <c:pt idx="40209">
                  <c:v>67500</c:v>
                </c:pt>
                <c:pt idx="40210">
                  <c:v>157500</c:v>
                </c:pt>
                <c:pt idx="40211">
                  <c:v>157500</c:v>
                </c:pt>
                <c:pt idx="40212">
                  <c:v>112500</c:v>
                </c:pt>
                <c:pt idx="40213">
                  <c:v>135000</c:v>
                </c:pt>
                <c:pt idx="40214">
                  <c:v>94500</c:v>
                </c:pt>
                <c:pt idx="40215">
                  <c:v>76500</c:v>
                </c:pt>
                <c:pt idx="40216">
                  <c:v>135000</c:v>
                </c:pt>
                <c:pt idx="40217">
                  <c:v>112500</c:v>
                </c:pt>
                <c:pt idx="40218">
                  <c:v>135000</c:v>
                </c:pt>
                <c:pt idx="40219">
                  <c:v>180000</c:v>
                </c:pt>
                <c:pt idx="40220">
                  <c:v>99000</c:v>
                </c:pt>
                <c:pt idx="40221">
                  <c:v>157500</c:v>
                </c:pt>
                <c:pt idx="40222">
                  <c:v>63000</c:v>
                </c:pt>
                <c:pt idx="40223">
                  <c:v>135000</c:v>
                </c:pt>
                <c:pt idx="40224">
                  <c:v>351000</c:v>
                </c:pt>
                <c:pt idx="40225">
                  <c:v>225000</c:v>
                </c:pt>
                <c:pt idx="40226">
                  <c:v>157500</c:v>
                </c:pt>
                <c:pt idx="40227">
                  <c:v>341100</c:v>
                </c:pt>
                <c:pt idx="40228">
                  <c:v>135000</c:v>
                </c:pt>
                <c:pt idx="40229">
                  <c:v>315000</c:v>
                </c:pt>
                <c:pt idx="40230">
                  <c:v>225000</c:v>
                </c:pt>
                <c:pt idx="40231">
                  <c:v>67500</c:v>
                </c:pt>
                <c:pt idx="40232">
                  <c:v>112500</c:v>
                </c:pt>
                <c:pt idx="40233">
                  <c:v>157500</c:v>
                </c:pt>
                <c:pt idx="40234">
                  <c:v>99000</c:v>
                </c:pt>
                <c:pt idx="40235">
                  <c:v>144000</c:v>
                </c:pt>
                <c:pt idx="40236">
                  <c:v>180000</c:v>
                </c:pt>
                <c:pt idx="40237">
                  <c:v>90000</c:v>
                </c:pt>
                <c:pt idx="40238">
                  <c:v>180000</c:v>
                </c:pt>
                <c:pt idx="40239">
                  <c:v>337500</c:v>
                </c:pt>
                <c:pt idx="40240">
                  <c:v>157500</c:v>
                </c:pt>
                <c:pt idx="40241">
                  <c:v>315000</c:v>
                </c:pt>
                <c:pt idx="40242">
                  <c:v>238500</c:v>
                </c:pt>
                <c:pt idx="40243">
                  <c:v>144000</c:v>
                </c:pt>
                <c:pt idx="40244">
                  <c:v>63000</c:v>
                </c:pt>
                <c:pt idx="40245">
                  <c:v>135000</c:v>
                </c:pt>
                <c:pt idx="40246">
                  <c:v>103500</c:v>
                </c:pt>
                <c:pt idx="40247">
                  <c:v>234000</c:v>
                </c:pt>
                <c:pt idx="40248">
                  <c:v>90000</c:v>
                </c:pt>
                <c:pt idx="40249">
                  <c:v>135000</c:v>
                </c:pt>
                <c:pt idx="40250">
                  <c:v>112500</c:v>
                </c:pt>
                <c:pt idx="40251">
                  <c:v>225000</c:v>
                </c:pt>
                <c:pt idx="40252">
                  <c:v>166500</c:v>
                </c:pt>
                <c:pt idx="40253">
                  <c:v>103500</c:v>
                </c:pt>
                <c:pt idx="40254">
                  <c:v>315000</c:v>
                </c:pt>
                <c:pt idx="40255">
                  <c:v>202500</c:v>
                </c:pt>
                <c:pt idx="40256">
                  <c:v>103500</c:v>
                </c:pt>
                <c:pt idx="40257">
                  <c:v>202500</c:v>
                </c:pt>
                <c:pt idx="40258">
                  <c:v>144000</c:v>
                </c:pt>
                <c:pt idx="40259">
                  <c:v>81000</c:v>
                </c:pt>
                <c:pt idx="40260">
                  <c:v>216000</c:v>
                </c:pt>
                <c:pt idx="40261">
                  <c:v>72000</c:v>
                </c:pt>
                <c:pt idx="40262">
                  <c:v>157500</c:v>
                </c:pt>
                <c:pt idx="40263">
                  <c:v>180000</c:v>
                </c:pt>
                <c:pt idx="40264">
                  <c:v>180000</c:v>
                </c:pt>
                <c:pt idx="40265">
                  <c:v>90000</c:v>
                </c:pt>
                <c:pt idx="40266">
                  <c:v>90000</c:v>
                </c:pt>
                <c:pt idx="40267">
                  <c:v>337500</c:v>
                </c:pt>
                <c:pt idx="40268">
                  <c:v>117000</c:v>
                </c:pt>
                <c:pt idx="40269">
                  <c:v>112500</c:v>
                </c:pt>
                <c:pt idx="40270">
                  <c:v>81000</c:v>
                </c:pt>
                <c:pt idx="40271">
                  <c:v>112500</c:v>
                </c:pt>
                <c:pt idx="40272">
                  <c:v>202500</c:v>
                </c:pt>
                <c:pt idx="40273">
                  <c:v>67500</c:v>
                </c:pt>
                <c:pt idx="40274">
                  <c:v>270000</c:v>
                </c:pt>
                <c:pt idx="40275">
                  <c:v>315000</c:v>
                </c:pt>
                <c:pt idx="40276">
                  <c:v>225000</c:v>
                </c:pt>
                <c:pt idx="40277">
                  <c:v>81000</c:v>
                </c:pt>
                <c:pt idx="40278">
                  <c:v>270000</c:v>
                </c:pt>
                <c:pt idx="40279">
                  <c:v>360000</c:v>
                </c:pt>
                <c:pt idx="40280">
                  <c:v>90000</c:v>
                </c:pt>
                <c:pt idx="40281">
                  <c:v>180000</c:v>
                </c:pt>
                <c:pt idx="40282">
                  <c:v>67500</c:v>
                </c:pt>
                <c:pt idx="40283">
                  <c:v>247500</c:v>
                </c:pt>
                <c:pt idx="40284">
                  <c:v>90000</c:v>
                </c:pt>
                <c:pt idx="40285">
                  <c:v>90000</c:v>
                </c:pt>
                <c:pt idx="40286">
                  <c:v>180000</c:v>
                </c:pt>
                <c:pt idx="40287">
                  <c:v>112500</c:v>
                </c:pt>
                <c:pt idx="40288">
                  <c:v>157500</c:v>
                </c:pt>
                <c:pt idx="40289">
                  <c:v>67500</c:v>
                </c:pt>
                <c:pt idx="40290">
                  <c:v>202500</c:v>
                </c:pt>
                <c:pt idx="40291">
                  <c:v>76500</c:v>
                </c:pt>
                <c:pt idx="40292">
                  <c:v>180000</c:v>
                </c:pt>
                <c:pt idx="40293">
                  <c:v>166500</c:v>
                </c:pt>
                <c:pt idx="40294">
                  <c:v>90000</c:v>
                </c:pt>
                <c:pt idx="40295">
                  <c:v>112500</c:v>
                </c:pt>
                <c:pt idx="40296">
                  <c:v>157500</c:v>
                </c:pt>
                <c:pt idx="40297">
                  <c:v>180000</c:v>
                </c:pt>
                <c:pt idx="40298">
                  <c:v>90000</c:v>
                </c:pt>
                <c:pt idx="40299">
                  <c:v>112500</c:v>
                </c:pt>
                <c:pt idx="40300">
                  <c:v>225000</c:v>
                </c:pt>
                <c:pt idx="40301">
                  <c:v>54000</c:v>
                </c:pt>
                <c:pt idx="40302">
                  <c:v>225000</c:v>
                </c:pt>
                <c:pt idx="40303">
                  <c:v>112500</c:v>
                </c:pt>
                <c:pt idx="40304">
                  <c:v>81000</c:v>
                </c:pt>
                <c:pt idx="40305">
                  <c:v>126000</c:v>
                </c:pt>
                <c:pt idx="40306">
                  <c:v>180000</c:v>
                </c:pt>
                <c:pt idx="40307">
                  <c:v>202500</c:v>
                </c:pt>
                <c:pt idx="40308">
                  <c:v>180000</c:v>
                </c:pt>
                <c:pt idx="40309">
                  <c:v>360000</c:v>
                </c:pt>
                <c:pt idx="40310">
                  <c:v>202500</c:v>
                </c:pt>
                <c:pt idx="40311">
                  <c:v>180000</c:v>
                </c:pt>
                <c:pt idx="40312">
                  <c:v>337500</c:v>
                </c:pt>
                <c:pt idx="40313">
                  <c:v>360000</c:v>
                </c:pt>
                <c:pt idx="40314">
                  <c:v>135000</c:v>
                </c:pt>
                <c:pt idx="40315">
                  <c:v>90000</c:v>
                </c:pt>
                <c:pt idx="40316">
                  <c:v>180000</c:v>
                </c:pt>
                <c:pt idx="40317">
                  <c:v>247500</c:v>
                </c:pt>
                <c:pt idx="40318">
                  <c:v>126000</c:v>
                </c:pt>
                <c:pt idx="40319">
                  <c:v>135000</c:v>
                </c:pt>
                <c:pt idx="40320">
                  <c:v>157500</c:v>
                </c:pt>
                <c:pt idx="40321">
                  <c:v>180000</c:v>
                </c:pt>
                <c:pt idx="40322">
                  <c:v>90000</c:v>
                </c:pt>
                <c:pt idx="40323">
                  <c:v>45000</c:v>
                </c:pt>
                <c:pt idx="40324">
                  <c:v>180000</c:v>
                </c:pt>
                <c:pt idx="40325">
                  <c:v>38250</c:v>
                </c:pt>
                <c:pt idx="40326">
                  <c:v>171000</c:v>
                </c:pt>
                <c:pt idx="40327">
                  <c:v>135000</c:v>
                </c:pt>
                <c:pt idx="40328">
                  <c:v>180000</c:v>
                </c:pt>
                <c:pt idx="40329">
                  <c:v>67500</c:v>
                </c:pt>
                <c:pt idx="40330">
                  <c:v>112500</c:v>
                </c:pt>
                <c:pt idx="40331">
                  <c:v>157500</c:v>
                </c:pt>
                <c:pt idx="40332">
                  <c:v>135000</c:v>
                </c:pt>
                <c:pt idx="40333">
                  <c:v>135000</c:v>
                </c:pt>
                <c:pt idx="40334">
                  <c:v>90000</c:v>
                </c:pt>
                <c:pt idx="40335">
                  <c:v>144000</c:v>
                </c:pt>
                <c:pt idx="40336">
                  <c:v>112500</c:v>
                </c:pt>
                <c:pt idx="40337">
                  <c:v>270000</c:v>
                </c:pt>
                <c:pt idx="40338">
                  <c:v>270000</c:v>
                </c:pt>
                <c:pt idx="40339">
                  <c:v>135000</c:v>
                </c:pt>
                <c:pt idx="40340">
                  <c:v>135000</c:v>
                </c:pt>
                <c:pt idx="40341">
                  <c:v>99000</c:v>
                </c:pt>
                <c:pt idx="40342">
                  <c:v>157500</c:v>
                </c:pt>
                <c:pt idx="40343">
                  <c:v>157500</c:v>
                </c:pt>
                <c:pt idx="40344">
                  <c:v>135000</c:v>
                </c:pt>
                <c:pt idx="40345">
                  <c:v>135000</c:v>
                </c:pt>
                <c:pt idx="40346">
                  <c:v>90000</c:v>
                </c:pt>
                <c:pt idx="40347">
                  <c:v>157500</c:v>
                </c:pt>
                <c:pt idx="40348">
                  <c:v>135000</c:v>
                </c:pt>
                <c:pt idx="40349">
                  <c:v>225000</c:v>
                </c:pt>
                <c:pt idx="40350">
                  <c:v>90000</c:v>
                </c:pt>
                <c:pt idx="40351">
                  <c:v>202500</c:v>
                </c:pt>
                <c:pt idx="40352">
                  <c:v>112500</c:v>
                </c:pt>
                <c:pt idx="40353">
                  <c:v>135000</c:v>
                </c:pt>
                <c:pt idx="40354">
                  <c:v>90000</c:v>
                </c:pt>
                <c:pt idx="40355">
                  <c:v>112500</c:v>
                </c:pt>
                <c:pt idx="40356">
                  <c:v>180000</c:v>
                </c:pt>
                <c:pt idx="40357">
                  <c:v>315000</c:v>
                </c:pt>
                <c:pt idx="40358">
                  <c:v>180000</c:v>
                </c:pt>
                <c:pt idx="40359">
                  <c:v>135000</c:v>
                </c:pt>
                <c:pt idx="40360">
                  <c:v>225000</c:v>
                </c:pt>
                <c:pt idx="40361">
                  <c:v>189000</c:v>
                </c:pt>
                <c:pt idx="40362">
                  <c:v>270000</c:v>
                </c:pt>
                <c:pt idx="40363">
                  <c:v>112500</c:v>
                </c:pt>
                <c:pt idx="40364">
                  <c:v>135000</c:v>
                </c:pt>
                <c:pt idx="40365">
                  <c:v>180000</c:v>
                </c:pt>
                <c:pt idx="40366">
                  <c:v>292500</c:v>
                </c:pt>
                <c:pt idx="40367">
                  <c:v>247500</c:v>
                </c:pt>
                <c:pt idx="40368">
                  <c:v>112500</c:v>
                </c:pt>
                <c:pt idx="40369">
                  <c:v>81000</c:v>
                </c:pt>
                <c:pt idx="40370">
                  <c:v>180000</c:v>
                </c:pt>
                <c:pt idx="40371">
                  <c:v>148500</c:v>
                </c:pt>
                <c:pt idx="40372">
                  <c:v>81000</c:v>
                </c:pt>
                <c:pt idx="40373">
                  <c:v>67500</c:v>
                </c:pt>
                <c:pt idx="40374">
                  <c:v>90000</c:v>
                </c:pt>
                <c:pt idx="40375">
                  <c:v>76500</c:v>
                </c:pt>
                <c:pt idx="40376">
                  <c:v>90000</c:v>
                </c:pt>
                <c:pt idx="40377">
                  <c:v>139500</c:v>
                </c:pt>
                <c:pt idx="40378">
                  <c:v>94500</c:v>
                </c:pt>
                <c:pt idx="40379">
                  <c:v>180000</c:v>
                </c:pt>
                <c:pt idx="40380">
                  <c:v>67500</c:v>
                </c:pt>
                <c:pt idx="40381">
                  <c:v>67500</c:v>
                </c:pt>
                <c:pt idx="40382">
                  <c:v>240750</c:v>
                </c:pt>
                <c:pt idx="40383">
                  <c:v>90000</c:v>
                </c:pt>
                <c:pt idx="40384">
                  <c:v>135000</c:v>
                </c:pt>
                <c:pt idx="40385">
                  <c:v>202500</c:v>
                </c:pt>
                <c:pt idx="40386">
                  <c:v>108000</c:v>
                </c:pt>
                <c:pt idx="40387">
                  <c:v>135000</c:v>
                </c:pt>
                <c:pt idx="40388">
                  <c:v>81000</c:v>
                </c:pt>
                <c:pt idx="40389">
                  <c:v>83250</c:v>
                </c:pt>
                <c:pt idx="40390">
                  <c:v>135000</c:v>
                </c:pt>
                <c:pt idx="40391">
                  <c:v>135000</c:v>
                </c:pt>
                <c:pt idx="40392">
                  <c:v>99000</c:v>
                </c:pt>
                <c:pt idx="40393">
                  <c:v>270000</c:v>
                </c:pt>
                <c:pt idx="40394">
                  <c:v>247500</c:v>
                </c:pt>
                <c:pt idx="40395">
                  <c:v>211500</c:v>
                </c:pt>
                <c:pt idx="40396">
                  <c:v>112500</c:v>
                </c:pt>
                <c:pt idx="40397">
                  <c:v>225000</c:v>
                </c:pt>
                <c:pt idx="40398">
                  <c:v>166500</c:v>
                </c:pt>
                <c:pt idx="40399">
                  <c:v>180000</c:v>
                </c:pt>
                <c:pt idx="40400">
                  <c:v>135000</c:v>
                </c:pt>
                <c:pt idx="40401">
                  <c:v>112500</c:v>
                </c:pt>
                <c:pt idx="40402">
                  <c:v>292500</c:v>
                </c:pt>
                <c:pt idx="40403">
                  <c:v>112500</c:v>
                </c:pt>
                <c:pt idx="40404">
                  <c:v>94500</c:v>
                </c:pt>
                <c:pt idx="40405">
                  <c:v>103500</c:v>
                </c:pt>
                <c:pt idx="40406">
                  <c:v>202500</c:v>
                </c:pt>
                <c:pt idx="40407">
                  <c:v>135000</c:v>
                </c:pt>
                <c:pt idx="40408">
                  <c:v>81000</c:v>
                </c:pt>
                <c:pt idx="40409">
                  <c:v>67500</c:v>
                </c:pt>
                <c:pt idx="40410">
                  <c:v>202500</c:v>
                </c:pt>
                <c:pt idx="40411">
                  <c:v>83250</c:v>
                </c:pt>
                <c:pt idx="40412">
                  <c:v>247500</c:v>
                </c:pt>
                <c:pt idx="40413">
                  <c:v>180000</c:v>
                </c:pt>
                <c:pt idx="40414">
                  <c:v>180000</c:v>
                </c:pt>
                <c:pt idx="40415">
                  <c:v>157500</c:v>
                </c:pt>
                <c:pt idx="40416">
                  <c:v>112500</c:v>
                </c:pt>
                <c:pt idx="40417">
                  <c:v>202500</c:v>
                </c:pt>
                <c:pt idx="40418">
                  <c:v>225000</c:v>
                </c:pt>
                <c:pt idx="40419">
                  <c:v>202500</c:v>
                </c:pt>
                <c:pt idx="40420">
                  <c:v>220500</c:v>
                </c:pt>
                <c:pt idx="40421">
                  <c:v>67500</c:v>
                </c:pt>
                <c:pt idx="40422">
                  <c:v>157500</c:v>
                </c:pt>
                <c:pt idx="40423">
                  <c:v>180000</c:v>
                </c:pt>
                <c:pt idx="40424">
                  <c:v>202500</c:v>
                </c:pt>
                <c:pt idx="40425">
                  <c:v>112500</c:v>
                </c:pt>
                <c:pt idx="40426">
                  <c:v>135000</c:v>
                </c:pt>
                <c:pt idx="40427">
                  <c:v>144000</c:v>
                </c:pt>
                <c:pt idx="40428">
                  <c:v>157500</c:v>
                </c:pt>
                <c:pt idx="40429">
                  <c:v>202500</c:v>
                </c:pt>
                <c:pt idx="40430">
                  <c:v>46800</c:v>
                </c:pt>
                <c:pt idx="40431">
                  <c:v>45000</c:v>
                </c:pt>
                <c:pt idx="40432">
                  <c:v>76500</c:v>
                </c:pt>
                <c:pt idx="40433">
                  <c:v>108000</c:v>
                </c:pt>
                <c:pt idx="40434">
                  <c:v>135000</c:v>
                </c:pt>
                <c:pt idx="40435">
                  <c:v>202500</c:v>
                </c:pt>
                <c:pt idx="40436">
                  <c:v>135000</c:v>
                </c:pt>
                <c:pt idx="40437">
                  <c:v>225000</c:v>
                </c:pt>
                <c:pt idx="40438">
                  <c:v>81000</c:v>
                </c:pt>
                <c:pt idx="40439">
                  <c:v>180000</c:v>
                </c:pt>
                <c:pt idx="40440">
                  <c:v>180000</c:v>
                </c:pt>
                <c:pt idx="40441">
                  <c:v>112500</c:v>
                </c:pt>
                <c:pt idx="40442">
                  <c:v>135000</c:v>
                </c:pt>
                <c:pt idx="40443">
                  <c:v>283500</c:v>
                </c:pt>
                <c:pt idx="40444">
                  <c:v>67500</c:v>
                </c:pt>
                <c:pt idx="40445">
                  <c:v>103500</c:v>
                </c:pt>
                <c:pt idx="40446">
                  <c:v>270000</c:v>
                </c:pt>
                <c:pt idx="40447">
                  <c:v>90000</c:v>
                </c:pt>
                <c:pt idx="40448">
                  <c:v>112500</c:v>
                </c:pt>
                <c:pt idx="40449">
                  <c:v>112500</c:v>
                </c:pt>
                <c:pt idx="40450">
                  <c:v>337500</c:v>
                </c:pt>
                <c:pt idx="40451">
                  <c:v>180000</c:v>
                </c:pt>
                <c:pt idx="40452">
                  <c:v>202500</c:v>
                </c:pt>
                <c:pt idx="40453">
                  <c:v>157500</c:v>
                </c:pt>
                <c:pt idx="40454">
                  <c:v>225000</c:v>
                </c:pt>
                <c:pt idx="40455">
                  <c:v>180000</c:v>
                </c:pt>
                <c:pt idx="40456">
                  <c:v>33750</c:v>
                </c:pt>
                <c:pt idx="40457">
                  <c:v>112500</c:v>
                </c:pt>
                <c:pt idx="40458">
                  <c:v>292500</c:v>
                </c:pt>
                <c:pt idx="40459">
                  <c:v>157500</c:v>
                </c:pt>
                <c:pt idx="40460">
                  <c:v>135000</c:v>
                </c:pt>
                <c:pt idx="40461">
                  <c:v>81000</c:v>
                </c:pt>
                <c:pt idx="40462">
                  <c:v>202500</c:v>
                </c:pt>
                <c:pt idx="40463">
                  <c:v>225000</c:v>
                </c:pt>
                <c:pt idx="40464">
                  <c:v>90000</c:v>
                </c:pt>
                <c:pt idx="40465">
                  <c:v>112500</c:v>
                </c:pt>
                <c:pt idx="40466">
                  <c:v>216000</c:v>
                </c:pt>
                <c:pt idx="40467">
                  <c:v>360000</c:v>
                </c:pt>
                <c:pt idx="40468">
                  <c:v>306000</c:v>
                </c:pt>
                <c:pt idx="40469">
                  <c:v>180000</c:v>
                </c:pt>
                <c:pt idx="40470">
                  <c:v>130500</c:v>
                </c:pt>
                <c:pt idx="40471">
                  <c:v>157500</c:v>
                </c:pt>
                <c:pt idx="40472">
                  <c:v>135000</c:v>
                </c:pt>
                <c:pt idx="40473">
                  <c:v>135000</c:v>
                </c:pt>
                <c:pt idx="40474">
                  <c:v>135000</c:v>
                </c:pt>
                <c:pt idx="40475">
                  <c:v>315000</c:v>
                </c:pt>
                <c:pt idx="40476">
                  <c:v>157500</c:v>
                </c:pt>
                <c:pt idx="40477">
                  <c:v>180000</c:v>
                </c:pt>
                <c:pt idx="40478">
                  <c:v>121500</c:v>
                </c:pt>
                <c:pt idx="40479">
                  <c:v>72000</c:v>
                </c:pt>
                <c:pt idx="40480">
                  <c:v>58500</c:v>
                </c:pt>
                <c:pt idx="40481">
                  <c:v>180000</c:v>
                </c:pt>
                <c:pt idx="40482">
                  <c:v>675000</c:v>
                </c:pt>
                <c:pt idx="40483">
                  <c:v>112500</c:v>
                </c:pt>
                <c:pt idx="40484">
                  <c:v>247500</c:v>
                </c:pt>
                <c:pt idx="40485">
                  <c:v>126000</c:v>
                </c:pt>
                <c:pt idx="40486">
                  <c:v>193050</c:v>
                </c:pt>
                <c:pt idx="40487">
                  <c:v>99000</c:v>
                </c:pt>
                <c:pt idx="40488">
                  <c:v>112500</c:v>
                </c:pt>
                <c:pt idx="40489">
                  <c:v>180000</c:v>
                </c:pt>
                <c:pt idx="40490">
                  <c:v>216000</c:v>
                </c:pt>
                <c:pt idx="40491">
                  <c:v>166500</c:v>
                </c:pt>
                <c:pt idx="40492">
                  <c:v>54000</c:v>
                </c:pt>
                <c:pt idx="40493">
                  <c:v>157500</c:v>
                </c:pt>
                <c:pt idx="40494">
                  <c:v>180000</c:v>
                </c:pt>
                <c:pt idx="40495">
                  <c:v>292500</c:v>
                </c:pt>
                <c:pt idx="40496">
                  <c:v>72000</c:v>
                </c:pt>
                <c:pt idx="40497">
                  <c:v>112500</c:v>
                </c:pt>
                <c:pt idx="40498">
                  <c:v>135000</c:v>
                </c:pt>
                <c:pt idx="40499">
                  <c:v>135000</c:v>
                </c:pt>
                <c:pt idx="40500">
                  <c:v>112500</c:v>
                </c:pt>
                <c:pt idx="40501">
                  <c:v>76500</c:v>
                </c:pt>
                <c:pt idx="40502">
                  <c:v>157500</c:v>
                </c:pt>
                <c:pt idx="40503">
                  <c:v>202500</c:v>
                </c:pt>
                <c:pt idx="40504">
                  <c:v>225000</c:v>
                </c:pt>
                <c:pt idx="40505">
                  <c:v>90000</c:v>
                </c:pt>
                <c:pt idx="40506">
                  <c:v>90000</c:v>
                </c:pt>
                <c:pt idx="40507">
                  <c:v>180000</c:v>
                </c:pt>
                <c:pt idx="40508">
                  <c:v>180000</c:v>
                </c:pt>
                <c:pt idx="40509">
                  <c:v>135000</c:v>
                </c:pt>
                <c:pt idx="40510">
                  <c:v>135000</c:v>
                </c:pt>
                <c:pt idx="40511">
                  <c:v>270000</c:v>
                </c:pt>
                <c:pt idx="40512">
                  <c:v>360000</c:v>
                </c:pt>
                <c:pt idx="40513">
                  <c:v>153000</c:v>
                </c:pt>
                <c:pt idx="40514">
                  <c:v>157500</c:v>
                </c:pt>
                <c:pt idx="40515">
                  <c:v>202500</c:v>
                </c:pt>
                <c:pt idx="40516">
                  <c:v>180000</c:v>
                </c:pt>
                <c:pt idx="40517">
                  <c:v>112500</c:v>
                </c:pt>
                <c:pt idx="40518">
                  <c:v>157500</c:v>
                </c:pt>
                <c:pt idx="40519">
                  <c:v>112500</c:v>
                </c:pt>
                <c:pt idx="40520">
                  <c:v>157500</c:v>
                </c:pt>
                <c:pt idx="40521">
                  <c:v>202500</c:v>
                </c:pt>
                <c:pt idx="40522">
                  <c:v>180000</c:v>
                </c:pt>
                <c:pt idx="40523">
                  <c:v>76500</c:v>
                </c:pt>
                <c:pt idx="40524">
                  <c:v>72000</c:v>
                </c:pt>
                <c:pt idx="40525">
                  <c:v>81000</c:v>
                </c:pt>
                <c:pt idx="40526">
                  <c:v>112500</c:v>
                </c:pt>
                <c:pt idx="40527">
                  <c:v>121500</c:v>
                </c:pt>
                <c:pt idx="40528">
                  <c:v>166500</c:v>
                </c:pt>
                <c:pt idx="40529">
                  <c:v>225000</c:v>
                </c:pt>
                <c:pt idx="40530">
                  <c:v>112500</c:v>
                </c:pt>
                <c:pt idx="40531">
                  <c:v>157500</c:v>
                </c:pt>
                <c:pt idx="40532">
                  <c:v>180000</c:v>
                </c:pt>
                <c:pt idx="40533">
                  <c:v>202500</c:v>
                </c:pt>
                <c:pt idx="40534">
                  <c:v>135000</c:v>
                </c:pt>
                <c:pt idx="40535">
                  <c:v>180000</c:v>
                </c:pt>
                <c:pt idx="40536">
                  <c:v>180000</c:v>
                </c:pt>
                <c:pt idx="40537">
                  <c:v>382500</c:v>
                </c:pt>
                <c:pt idx="40538">
                  <c:v>112500</c:v>
                </c:pt>
                <c:pt idx="40539">
                  <c:v>121500</c:v>
                </c:pt>
                <c:pt idx="40540">
                  <c:v>180000</c:v>
                </c:pt>
                <c:pt idx="40541">
                  <c:v>67500</c:v>
                </c:pt>
                <c:pt idx="40542">
                  <c:v>135000</c:v>
                </c:pt>
                <c:pt idx="40543">
                  <c:v>234000</c:v>
                </c:pt>
                <c:pt idx="40544">
                  <c:v>180000</c:v>
                </c:pt>
                <c:pt idx="40545">
                  <c:v>148500</c:v>
                </c:pt>
                <c:pt idx="40546">
                  <c:v>135000</c:v>
                </c:pt>
                <c:pt idx="40547">
                  <c:v>162000</c:v>
                </c:pt>
                <c:pt idx="40548">
                  <c:v>112500</c:v>
                </c:pt>
                <c:pt idx="40549">
                  <c:v>180000</c:v>
                </c:pt>
                <c:pt idx="40550">
                  <c:v>351000</c:v>
                </c:pt>
                <c:pt idx="40551">
                  <c:v>225000</c:v>
                </c:pt>
                <c:pt idx="40552">
                  <c:v>45000</c:v>
                </c:pt>
                <c:pt idx="40553">
                  <c:v>121500</c:v>
                </c:pt>
                <c:pt idx="40554">
                  <c:v>270000</c:v>
                </c:pt>
                <c:pt idx="40555">
                  <c:v>202500</c:v>
                </c:pt>
                <c:pt idx="40556">
                  <c:v>247500</c:v>
                </c:pt>
                <c:pt idx="40557">
                  <c:v>130500</c:v>
                </c:pt>
                <c:pt idx="40558">
                  <c:v>67500</c:v>
                </c:pt>
                <c:pt idx="40559">
                  <c:v>270000</c:v>
                </c:pt>
                <c:pt idx="40560">
                  <c:v>157500</c:v>
                </c:pt>
                <c:pt idx="40561">
                  <c:v>135000</c:v>
                </c:pt>
                <c:pt idx="40562">
                  <c:v>202500</c:v>
                </c:pt>
                <c:pt idx="40563">
                  <c:v>157500</c:v>
                </c:pt>
                <c:pt idx="40564">
                  <c:v>157500</c:v>
                </c:pt>
                <c:pt idx="40565">
                  <c:v>180000</c:v>
                </c:pt>
                <c:pt idx="40566">
                  <c:v>112500</c:v>
                </c:pt>
                <c:pt idx="40567">
                  <c:v>135000</c:v>
                </c:pt>
                <c:pt idx="40568">
                  <c:v>112500</c:v>
                </c:pt>
                <c:pt idx="40569">
                  <c:v>126000</c:v>
                </c:pt>
                <c:pt idx="40570">
                  <c:v>112500</c:v>
                </c:pt>
                <c:pt idx="40571">
                  <c:v>157500</c:v>
                </c:pt>
                <c:pt idx="40572">
                  <c:v>76500</c:v>
                </c:pt>
                <c:pt idx="40573">
                  <c:v>247500</c:v>
                </c:pt>
                <c:pt idx="40574">
                  <c:v>112500</c:v>
                </c:pt>
                <c:pt idx="40575">
                  <c:v>225000</c:v>
                </c:pt>
                <c:pt idx="40576">
                  <c:v>135000</c:v>
                </c:pt>
                <c:pt idx="40577">
                  <c:v>315000</c:v>
                </c:pt>
                <c:pt idx="40578">
                  <c:v>117000</c:v>
                </c:pt>
                <c:pt idx="40579">
                  <c:v>180000</c:v>
                </c:pt>
                <c:pt idx="40580">
                  <c:v>99000</c:v>
                </c:pt>
                <c:pt idx="40581">
                  <c:v>261000</c:v>
                </c:pt>
                <c:pt idx="40582">
                  <c:v>157500</c:v>
                </c:pt>
                <c:pt idx="40583">
                  <c:v>180000</c:v>
                </c:pt>
                <c:pt idx="40584">
                  <c:v>76500</c:v>
                </c:pt>
                <c:pt idx="40585">
                  <c:v>225000</c:v>
                </c:pt>
                <c:pt idx="40586">
                  <c:v>157500</c:v>
                </c:pt>
                <c:pt idx="40587">
                  <c:v>67500</c:v>
                </c:pt>
                <c:pt idx="40588">
                  <c:v>202500</c:v>
                </c:pt>
                <c:pt idx="40589">
                  <c:v>112500</c:v>
                </c:pt>
                <c:pt idx="40590">
                  <c:v>193500</c:v>
                </c:pt>
                <c:pt idx="40591">
                  <c:v>157500</c:v>
                </c:pt>
                <c:pt idx="40592">
                  <c:v>135000</c:v>
                </c:pt>
                <c:pt idx="40593">
                  <c:v>247500</c:v>
                </c:pt>
                <c:pt idx="40594">
                  <c:v>225000</c:v>
                </c:pt>
                <c:pt idx="40595">
                  <c:v>382500</c:v>
                </c:pt>
                <c:pt idx="40596">
                  <c:v>265500</c:v>
                </c:pt>
                <c:pt idx="40597">
                  <c:v>67500</c:v>
                </c:pt>
                <c:pt idx="40598">
                  <c:v>450000</c:v>
                </c:pt>
                <c:pt idx="40599">
                  <c:v>76500</c:v>
                </c:pt>
                <c:pt idx="40600">
                  <c:v>157500</c:v>
                </c:pt>
                <c:pt idx="40601">
                  <c:v>135000</c:v>
                </c:pt>
                <c:pt idx="40602">
                  <c:v>315000</c:v>
                </c:pt>
                <c:pt idx="40603">
                  <c:v>90000</c:v>
                </c:pt>
                <c:pt idx="40604">
                  <c:v>112500</c:v>
                </c:pt>
                <c:pt idx="40605">
                  <c:v>157500</c:v>
                </c:pt>
                <c:pt idx="40606">
                  <c:v>117000</c:v>
                </c:pt>
                <c:pt idx="40607">
                  <c:v>157500</c:v>
                </c:pt>
                <c:pt idx="40608">
                  <c:v>247500</c:v>
                </c:pt>
                <c:pt idx="40609">
                  <c:v>180000</c:v>
                </c:pt>
                <c:pt idx="40610">
                  <c:v>108000</c:v>
                </c:pt>
                <c:pt idx="40611">
                  <c:v>99000</c:v>
                </c:pt>
                <c:pt idx="40612">
                  <c:v>81000</c:v>
                </c:pt>
                <c:pt idx="40613">
                  <c:v>225000</c:v>
                </c:pt>
                <c:pt idx="40614">
                  <c:v>315000</c:v>
                </c:pt>
                <c:pt idx="40615">
                  <c:v>382500</c:v>
                </c:pt>
                <c:pt idx="40616">
                  <c:v>67500</c:v>
                </c:pt>
                <c:pt idx="40617">
                  <c:v>112500</c:v>
                </c:pt>
                <c:pt idx="40618">
                  <c:v>90000</c:v>
                </c:pt>
                <c:pt idx="40619">
                  <c:v>112500</c:v>
                </c:pt>
                <c:pt idx="40620">
                  <c:v>54000</c:v>
                </c:pt>
                <c:pt idx="40621">
                  <c:v>112500</c:v>
                </c:pt>
                <c:pt idx="40622">
                  <c:v>135000</c:v>
                </c:pt>
                <c:pt idx="40623">
                  <c:v>99000</c:v>
                </c:pt>
                <c:pt idx="40624">
                  <c:v>202500</c:v>
                </c:pt>
                <c:pt idx="40625">
                  <c:v>135000</c:v>
                </c:pt>
                <c:pt idx="40626">
                  <c:v>225000</c:v>
                </c:pt>
                <c:pt idx="40627">
                  <c:v>90000</c:v>
                </c:pt>
                <c:pt idx="40628">
                  <c:v>157500</c:v>
                </c:pt>
                <c:pt idx="40629">
                  <c:v>112500</c:v>
                </c:pt>
                <c:pt idx="40630">
                  <c:v>126000</c:v>
                </c:pt>
                <c:pt idx="40631">
                  <c:v>171000</c:v>
                </c:pt>
                <c:pt idx="40632">
                  <c:v>112500</c:v>
                </c:pt>
                <c:pt idx="40633">
                  <c:v>283500</c:v>
                </c:pt>
                <c:pt idx="40634">
                  <c:v>427500</c:v>
                </c:pt>
                <c:pt idx="40635">
                  <c:v>198000</c:v>
                </c:pt>
                <c:pt idx="40636">
                  <c:v>112500</c:v>
                </c:pt>
                <c:pt idx="40637">
                  <c:v>157500</c:v>
                </c:pt>
                <c:pt idx="40638">
                  <c:v>202500</c:v>
                </c:pt>
                <c:pt idx="40639">
                  <c:v>180000</c:v>
                </c:pt>
                <c:pt idx="40640">
                  <c:v>81000</c:v>
                </c:pt>
                <c:pt idx="40641">
                  <c:v>135000</c:v>
                </c:pt>
                <c:pt idx="40642">
                  <c:v>45000</c:v>
                </c:pt>
                <c:pt idx="40643">
                  <c:v>117000</c:v>
                </c:pt>
                <c:pt idx="40644">
                  <c:v>270000</c:v>
                </c:pt>
                <c:pt idx="40645">
                  <c:v>135000</c:v>
                </c:pt>
                <c:pt idx="40646">
                  <c:v>99000</c:v>
                </c:pt>
                <c:pt idx="40647">
                  <c:v>270000</c:v>
                </c:pt>
                <c:pt idx="40648">
                  <c:v>180000</c:v>
                </c:pt>
                <c:pt idx="40649">
                  <c:v>90000</c:v>
                </c:pt>
                <c:pt idx="40650">
                  <c:v>180000</c:v>
                </c:pt>
                <c:pt idx="40651">
                  <c:v>121500</c:v>
                </c:pt>
                <c:pt idx="40652">
                  <c:v>337500</c:v>
                </c:pt>
                <c:pt idx="40653">
                  <c:v>67500</c:v>
                </c:pt>
                <c:pt idx="40654">
                  <c:v>90000</c:v>
                </c:pt>
                <c:pt idx="40655">
                  <c:v>135000</c:v>
                </c:pt>
                <c:pt idx="40656">
                  <c:v>67500</c:v>
                </c:pt>
                <c:pt idx="40657">
                  <c:v>180000</c:v>
                </c:pt>
                <c:pt idx="40658">
                  <c:v>248850</c:v>
                </c:pt>
                <c:pt idx="40659">
                  <c:v>126000</c:v>
                </c:pt>
                <c:pt idx="40660">
                  <c:v>247500</c:v>
                </c:pt>
                <c:pt idx="40661">
                  <c:v>139500</c:v>
                </c:pt>
                <c:pt idx="40662">
                  <c:v>117000</c:v>
                </c:pt>
                <c:pt idx="40663">
                  <c:v>112500</c:v>
                </c:pt>
                <c:pt idx="40664">
                  <c:v>180000</c:v>
                </c:pt>
                <c:pt idx="40665">
                  <c:v>135000</c:v>
                </c:pt>
                <c:pt idx="40666">
                  <c:v>225000</c:v>
                </c:pt>
                <c:pt idx="40667">
                  <c:v>135000</c:v>
                </c:pt>
                <c:pt idx="40668">
                  <c:v>135000</c:v>
                </c:pt>
                <c:pt idx="40669">
                  <c:v>225000</c:v>
                </c:pt>
                <c:pt idx="40670">
                  <c:v>180000</c:v>
                </c:pt>
                <c:pt idx="40671">
                  <c:v>225000</c:v>
                </c:pt>
                <c:pt idx="40672">
                  <c:v>81000</c:v>
                </c:pt>
                <c:pt idx="40673">
                  <c:v>126000</c:v>
                </c:pt>
                <c:pt idx="40674">
                  <c:v>117000</c:v>
                </c:pt>
                <c:pt idx="40675">
                  <c:v>129600</c:v>
                </c:pt>
                <c:pt idx="40676">
                  <c:v>225000</c:v>
                </c:pt>
                <c:pt idx="40677">
                  <c:v>202500</c:v>
                </c:pt>
                <c:pt idx="40678">
                  <c:v>180000</c:v>
                </c:pt>
                <c:pt idx="40679">
                  <c:v>202500</c:v>
                </c:pt>
                <c:pt idx="40680">
                  <c:v>180000</c:v>
                </c:pt>
                <c:pt idx="40681">
                  <c:v>135000</c:v>
                </c:pt>
                <c:pt idx="40682">
                  <c:v>67500</c:v>
                </c:pt>
                <c:pt idx="40683">
                  <c:v>315000</c:v>
                </c:pt>
                <c:pt idx="40684">
                  <c:v>135000</c:v>
                </c:pt>
                <c:pt idx="40685">
                  <c:v>112500</c:v>
                </c:pt>
                <c:pt idx="40686">
                  <c:v>157500</c:v>
                </c:pt>
                <c:pt idx="40687">
                  <c:v>67500</c:v>
                </c:pt>
                <c:pt idx="40688">
                  <c:v>225000</c:v>
                </c:pt>
                <c:pt idx="40689">
                  <c:v>225000</c:v>
                </c:pt>
                <c:pt idx="40690">
                  <c:v>220500</c:v>
                </c:pt>
                <c:pt idx="40691">
                  <c:v>81000</c:v>
                </c:pt>
                <c:pt idx="40692">
                  <c:v>112500</c:v>
                </c:pt>
                <c:pt idx="40693">
                  <c:v>202500</c:v>
                </c:pt>
                <c:pt idx="40694">
                  <c:v>63000</c:v>
                </c:pt>
                <c:pt idx="40695">
                  <c:v>180000</c:v>
                </c:pt>
                <c:pt idx="40696">
                  <c:v>142992</c:v>
                </c:pt>
                <c:pt idx="40697">
                  <c:v>103500</c:v>
                </c:pt>
                <c:pt idx="40698">
                  <c:v>144000</c:v>
                </c:pt>
                <c:pt idx="40699">
                  <c:v>180000</c:v>
                </c:pt>
                <c:pt idx="40700">
                  <c:v>135000</c:v>
                </c:pt>
                <c:pt idx="40701">
                  <c:v>202500</c:v>
                </c:pt>
                <c:pt idx="40702">
                  <c:v>157500</c:v>
                </c:pt>
                <c:pt idx="40703">
                  <c:v>90000</c:v>
                </c:pt>
                <c:pt idx="40704">
                  <c:v>67500</c:v>
                </c:pt>
                <c:pt idx="40705">
                  <c:v>103500</c:v>
                </c:pt>
                <c:pt idx="40706">
                  <c:v>202500</c:v>
                </c:pt>
                <c:pt idx="40707">
                  <c:v>135000</c:v>
                </c:pt>
                <c:pt idx="40708">
                  <c:v>112500</c:v>
                </c:pt>
                <c:pt idx="40709">
                  <c:v>126000</c:v>
                </c:pt>
                <c:pt idx="40710">
                  <c:v>135000</c:v>
                </c:pt>
                <c:pt idx="40711">
                  <c:v>198000</c:v>
                </c:pt>
                <c:pt idx="40712">
                  <c:v>157500</c:v>
                </c:pt>
                <c:pt idx="40713">
                  <c:v>225000</c:v>
                </c:pt>
                <c:pt idx="40714">
                  <c:v>67500</c:v>
                </c:pt>
                <c:pt idx="40715">
                  <c:v>90000</c:v>
                </c:pt>
                <c:pt idx="40716">
                  <c:v>112500</c:v>
                </c:pt>
                <c:pt idx="40717">
                  <c:v>315000</c:v>
                </c:pt>
                <c:pt idx="40718">
                  <c:v>162000</c:v>
                </c:pt>
                <c:pt idx="40719">
                  <c:v>337500</c:v>
                </c:pt>
                <c:pt idx="40720">
                  <c:v>225000</c:v>
                </c:pt>
                <c:pt idx="40721">
                  <c:v>202500</c:v>
                </c:pt>
                <c:pt idx="40722">
                  <c:v>202500</c:v>
                </c:pt>
                <c:pt idx="40723">
                  <c:v>121500</c:v>
                </c:pt>
                <c:pt idx="40724">
                  <c:v>157500</c:v>
                </c:pt>
                <c:pt idx="40725">
                  <c:v>135000</c:v>
                </c:pt>
                <c:pt idx="40726">
                  <c:v>90000</c:v>
                </c:pt>
                <c:pt idx="40727">
                  <c:v>189000</c:v>
                </c:pt>
                <c:pt idx="40728">
                  <c:v>121500</c:v>
                </c:pt>
                <c:pt idx="40729">
                  <c:v>180000</c:v>
                </c:pt>
                <c:pt idx="40730">
                  <c:v>247500</c:v>
                </c:pt>
                <c:pt idx="40731">
                  <c:v>202500</c:v>
                </c:pt>
                <c:pt idx="40732">
                  <c:v>225000</c:v>
                </c:pt>
                <c:pt idx="40733">
                  <c:v>135000</c:v>
                </c:pt>
                <c:pt idx="40734">
                  <c:v>225000</c:v>
                </c:pt>
                <c:pt idx="40735">
                  <c:v>243000</c:v>
                </c:pt>
                <c:pt idx="40736">
                  <c:v>112500</c:v>
                </c:pt>
                <c:pt idx="40737">
                  <c:v>180000</c:v>
                </c:pt>
                <c:pt idx="40738">
                  <c:v>99000</c:v>
                </c:pt>
                <c:pt idx="40739">
                  <c:v>112500</c:v>
                </c:pt>
                <c:pt idx="40740">
                  <c:v>90000</c:v>
                </c:pt>
                <c:pt idx="40741">
                  <c:v>157500</c:v>
                </c:pt>
                <c:pt idx="40742">
                  <c:v>207000</c:v>
                </c:pt>
                <c:pt idx="40743">
                  <c:v>135000</c:v>
                </c:pt>
                <c:pt idx="40744">
                  <c:v>126000</c:v>
                </c:pt>
                <c:pt idx="40745">
                  <c:v>225000</c:v>
                </c:pt>
                <c:pt idx="40746">
                  <c:v>171000</c:v>
                </c:pt>
                <c:pt idx="40747">
                  <c:v>270000</c:v>
                </c:pt>
                <c:pt idx="40748">
                  <c:v>171000</c:v>
                </c:pt>
                <c:pt idx="40749">
                  <c:v>112500</c:v>
                </c:pt>
                <c:pt idx="40750">
                  <c:v>301500</c:v>
                </c:pt>
                <c:pt idx="40751">
                  <c:v>112500</c:v>
                </c:pt>
                <c:pt idx="40752">
                  <c:v>157500</c:v>
                </c:pt>
                <c:pt idx="40753">
                  <c:v>135000</c:v>
                </c:pt>
                <c:pt idx="40754">
                  <c:v>135000</c:v>
                </c:pt>
                <c:pt idx="40755">
                  <c:v>234000</c:v>
                </c:pt>
                <c:pt idx="40756">
                  <c:v>225000</c:v>
                </c:pt>
                <c:pt idx="40757">
                  <c:v>450000</c:v>
                </c:pt>
                <c:pt idx="40758">
                  <c:v>252000</c:v>
                </c:pt>
                <c:pt idx="40759">
                  <c:v>270000</c:v>
                </c:pt>
                <c:pt idx="40760">
                  <c:v>202500</c:v>
                </c:pt>
                <c:pt idx="40761">
                  <c:v>135000</c:v>
                </c:pt>
                <c:pt idx="40762">
                  <c:v>135000</c:v>
                </c:pt>
                <c:pt idx="40763">
                  <c:v>65250</c:v>
                </c:pt>
                <c:pt idx="40764">
                  <c:v>112500</c:v>
                </c:pt>
                <c:pt idx="40765">
                  <c:v>171000</c:v>
                </c:pt>
                <c:pt idx="40766">
                  <c:v>135000</c:v>
                </c:pt>
                <c:pt idx="40767">
                  <c:v>225000</c:v>
                </c:pt>
                <c:pt idx="40768">
                  <c:v>562500</c:v>
                </c:pt>
                <c:pt idx="40769">
                  <c:v>135000</c:v>
                </c:pt>
                <c:pt idx="40770">
                  <c:v>112500</c:v>
                </c:pt>
                <c:pt idx="40771">
                  <c:v>157500</c:v>
                </c:pt>
                <c:pt idx="40772">
                  <c:v>112500</c:v>
                </c:pt>
                <c:pt idx="40773">
                  <c:v>81000</c:v>
                </c:pt>
                <c:pt idx="40774">
                  <c:v>135000</c:v>
                </c:pt>
                <c:pt idx="40775">
                  <c:v>90000</c:v>
                </c:pt>
                <c:pt idx="40776">
                  <c:v>85500</c:v>
                </c:pt>
                <c:pt idx="40777">
                  <c:v>189000</c:v>
                </c:pt>
                <c:pt idx="40778">
                  <c:v>450000</c:v>
                </c:pt>
                <c:pt idx="40779">
                  <c:v>135000</c:v>
                </c:pt>
                <c:pt idx="40780">
                  <c:v>157500</c:v>
                </c:pt>
                <c:pt idx="40781">
                  <c:v>202500</c:v>
                </c:pt>
                <c:pt idx="40782">
                  <c:v>315000</c:v>
                </c:pt>
                <c:pt idx="40783">
                  <c:v>126000</c:v>
                </c:pt>
                <c:pt idx="40784">
                  <c:v>90000</c:v>
                </c:pt>
                <c:pt idx="40785">
                  <c:v>225000</c:v>
                </c:pt>
                <c:pt idx="40786">
                  <c:v>202500</c:v>
                </c:pt>
                <c:pt idx="40787">
                  <c:v>247500</c:v>
                </c:pt>
                <c:pt idx="40788">
                  <c:v>135000</c:v>
                </c:pt>
                <c:pt idx="40789">
                  <c:v>175050</c:v>
                </c:pt>
                <c:pt idx="40790">
                  <c:v>315000</c:v>
                </c:pt>
                <c:pt idx="40791">
                  <c:v>329400</c:v>
                </c:pt>
                <c:pt idx="40792">
                  <c:v>225000</c:v>
                </c:pt>
                <c:pt idx="40793">
                  <c:v>180000</c:v>
                </c:pt>
                <c:pt idx="40794">
                  <c:v>202500</c:v>
                </c:pt>
                <c:pt idx="40795">
                  <c:v>54000</c:v>
                </c:pt>
                <c:pt idx="40796">
                  <c:v>112500</c:v>
                </c:pt>
                <c:pt idx="40797">
                  <c:v>540000</c:v>
                </c:pt>
                <c:pt idx="40798">
                  <c:v>157500</c:v>
                </c:pt>
                <c:pt idx="40799">
                  <c:v>180000</c:v>
                </c:pt>
                <c:pt idx="40800">
                  <c:v>180000</c:v>
                </c:pt>
                <c:pt idx="40801">
                  <c:v>81000</c:v>
                </c:pt>
                <c:pt idx="40802">
                  <c:v>112500</c:v>
                </c:pt>
                <c:pt idx="40803">
                  <c:v>63000</c:v>
                </c:pt>
                <c:pt idx="40804">
                  <c:v>306000</c:v>
                </c:pt>
                <c:pt idx="40805">
                  <c:v>112500</c:v>
                </c:pt>
                <c:pt idx="40806">
                  <c:v>202500</c:v>
                </c:pt>
                <c:pt idx="40807">
                  <c:v>202500</c:v>
                </c:pt>
                <c:pt idx="40808">
                  <c:v>135000</c:v>
                </c:pt>
                <c:pt idx="40809">
                  <c:v>315000</c:v>
                </c:pt>
                <c:pt idx="40810">
                  <c:v>225000</c:v>
                </c:pt>
                <c:pt idx="40811">
                  <c:v>247500</c:v>
                </c:pt>
                <c:pt idx="40812">
                  <c:v>121500</c:v>
                </c:pt>
                <c:pt idx="40813">
                  <c:v>180000</c:v>
                </c:pt>
                <c:pt idx="40814">
                  <c:v>112500</c:v>
                </c:pt>
                <c:pt idx="40815">
                  <c:v>90000</c:v>
                </c:pt>
                <c:pt idx="40816">
                  <c:v>211500</c:v>
                </c:pt>
                <c:pt idx="40817">
                  <c:v>90000</c:v>
                </c:pt>
                <c:pt idx="40818">
                  <c:v>180000</c:v>
                </c:pt>
                <c:pt idx="40819">
                  <c:v>135000</c:v>
                </c:pt>
                <c:pt idx="40820">
                  <c:v>81000</c:v>
                </c:pt>
                <c:pt idx="40821">
                  <c:v>135000</c:v>
                </c:pt>
                <c:pt idx="40822">
                  <c:v>99000</c:v>
                </c:pt>
                <c:pt idx="40823">
                  <c:v>157500</c:v>
                </c:pt>
                <c:pt idx="40824">
                  <c:v>67500</c:v>
                </c:pt>
                <c:pt idx="40825">
                  <c:v>121500</c:v>
                </c:pt>
                <c:pt idx="40826">
                  <c:v>189000</c:v>
                </c:pt>
                <c:pt idx="40827">
                  <c:v>112500</c:v>
                </c:pt>
                <c:pt idx="40828">
                  <c:v>157500</c:v>
                </c:pt>
                <c:pt idx="40829">
                  <c:v>315000</c:v>
                </c:pt>
                <c:pt idx="40830">
                  <c:v>193500</c:v>
                </c:pt>
                <c:pt idx="40831">
                  <c:v>81000</c:v>
                </c:pt>
                <c:pt idx="40832">
                  <c:v>114750</c:v>
                </c:pt>
                <c:pt idx="40833">
                  <c:v>198000</c:v>
                </c:pt>
                <c:pt idx="40834">
                  <c:v>157500</c:v>
                </c:pt>
                <c:pt idx="40835">
                  <c:v>135000</c:v>
                </c:pt>
                <c:pt idx="40836">
                  <c:v>180000</c:v>
                </c:pt>
                <c:pt idx="40837">
                  <c:v>81000</c:v>
                </c:pt>
                <c:pt idx="40838">
                  <c:v>315000</c:v>
                </c:pt>
                <c:pt idx="40839">
                  <c:v>157500</c:v>
                </c:pt>
                <c:pt idx="40840">
                  <c:v>135000</c:v>
                </c:pt>
                <c:pt idx="40841">
                  <c:v>270000</c:v>
                </c:pt>
                <c:pt idx="40842">
                  <c:v>67500</c:v>
                </c:pt>
                <c:pt idx="40843">
                  <c:v>153000</c:v>
                </c:pt>
                <c:pt idx="40844">
                  <c:v>117000</c:v>
                </c:pt>
                <c:pt idx="40845">
                  <c:v>157500</c:v>
                </c:pt>
                <c:pt idx="40846">
                  <c:v>315000</c:v>
                </c:pt>
                <c:pt idx="40847">
                  <c:v>45000</c:v>
                </c:pt>
                <c:pt idx="40848">
                  <c:v>157500</c:v>
                </c:pt>
                <c:pt idx="40849">
                  <c:v>270000</c:v>
                </c:pt>
                <c:pt idx="40850">
                  <c:v>90000</c:v>
                </c:pt>
                <c:pt idx="40851">
                  <c:v>163260</c:v>
                </c:pt>
                <c:pt idx="40852">
                  <c:v>270000</c:v>
                </c:pt>
                <c:pt idx="40853">
                  <c:v>270000</c:v>
                </c:pt>
                <c:pt idx="40854">
                  <c:v>360000</c:v>
                </c:pt>
                <c:pt idx="40855">
                  <c:v>72000</c:v>
                </c:pt>
                <c:pt idx="40856">
                  <c:v>180000</c:v>
                </c:pt>
                <c:pt idx="40857">
                  <c:v>373500</c:v>
                </c:pt>
                <c:pt idx="40858">
                  <c:v>47250</c:v>
                </c:pt>
                <c:pt idx="40859">
                  <c:v>180000</c:v>
                </c:pt>
                <c:pt idx="40860">
                  <c:v>112500</c:v>
                </c:pt>
                <c:pt idx="40861">
                  <c:v>166500</c:v>
                </c:pt>
                <c:pt idx="40862">
                  <c:v>135000</c:v>
                </c:pt>
                <c:pt idx="40863">
                  <c:v>148500</c:v>
                </c:pt>
                <c:pt idx="40864">
                  <c:v>202500</c:v>
                </c:pt>
                <c:pt idx="40865">
                  <c:v>315000</c:v>
                </c:pt>
                <c:pt idx="40866">
                  <c:v>247500</c:v>
                </c:pt>
                <c:pt idx="40867">
                  <c:v>81000</c:v>
                </c:pt>
                <c:pt idx="40868">
                  <c:v>180000</c:v>
                </c:pt>
                <c:pt idx="40869">
                  <c:v>364500</c:v>
                </c:pt>
                <c:pt idx="40870">
                  <c:v>135000</c:v>
                </c:pt>
                <c:pt idx="40871">
                  <c:v>76500</c:v>
                </c:pt>
                <c:pt idx="40872">
                  <c:v>103500</c:v>
                </c:pt>
                <c:pt idx="40873">
                  <c:v>90000</c:v>
                </c:pt>
                <c:pt idx="40874">
                  <c:v>225000</c:v>
                </c:pt>
                <c:pt idx="40875">
                  <c:v>135000</c:v>
                </c:pt>
                <c:pt idx="40876">
                  <c:v>112500</c:v>
                </c:pt>
                <c:pt idx="40877">
                  <c:v>180000</c:v>
                </c:pt>
                <c:pt idx="40878">
                  <c:v>112500</c:v>
                </c:pt>
                <c:pt idx="40879">
                  <c:v>135000</c:v>
                </c:pt>
                <c:pt idx="40880">
                  <c:v>135000</c:v>
                </c:pt>
                <c:pt idx="40881">
                  <c:v>76500</c:v>
                </c:pt>
                <c:pt idx="40882">
                  <c:v>135000</c:v>
                </c:pt>
                <c:pt idx="40883">
                  <c:v>67500</c:v>
                </c:pt>
                <c:pt idx="40884">
                  <c:v>315000</c:v>
                </c:pt>
                <c:pt idx="40885">
                  <c:v>108000</c:v>
                </c:pt>
                <c:pt idx="40886">
                  <c:v>225000</c:v>
                </c:pt>
                <c:pt idx="40887">
                  <c:v>135000</c:v>
                </c:pt>
                <c:pt idx="40888">
                  <c:v>180000</c:v>
                </c:pt>
                <c:pt idx="40889">
                  <c:v>67500</c:v>
                </c:pt>
                <c:pt idx="40890">
                  <c:v>67500</c:v>
                </c:pt>
                <c:pt idx="40891">
                  <c:v>195750</c:v>
                </c:pt>
                <c:pt idx="40892">
                  <c:v>90000</c:v>
                </c:pt>
                <c:pt idx="40893">
                  <c:v>135000</c:v>
                </c:pt>
                <c:pt idx="40894">
                  <c:v>85500</c:v>
                </c:pt>
                <c:pt idx="40895">
                  <c:v>135000</c:v>
                </c:pt>
                <c:pt idx="40896">
                  <c:v>157500</c:v>
                </c:pt>
                <c:pt idx="40897">
                  <c:v>90000</c:v>
                </c:pt>
                <c:pt idx="40898">
                  <c:v>258750</c:v>
                </c:pt>
                <c:pt idx="40899">
                  <c:v>225000</c:v>
                </c:pt>
                <c:pt idx="40900">
                  <c:v>225000</c:v>
                </c:pt>
                <c:pt idx="40901">
                  <c:v>117000</c:v>
                </c:pt>
                <c:pt idx="40902">
                  <c:v>67500</c:v>
                </c:pt>
                <c:pt idx="40903">
                  <c:v>135000</c:v>
                </c:pt>
                <c:pt idx="40904">
                  <c:v>90000</c:v>
                </c:pt>
                <c:pt idx="40905">
                  <c:v>85500</c:v>
                </c:pt>
                <c:pt idx="40906">
                  <c:v>157500</c:v>
                </c:pt>
                <c:pt idx="40907">
                  <c:v>157500</c:v>
                </c:pt>
                <c:pt idx="40908">
                  <c:v>157500</c:v>
                </c:pt>
                <c:pt idx="40909">
                  <c:v>72000</c:v>
                </c:pt>
                <c:pt idx="40910">
                  <c:v>157500</c:v>
                </c:pt>
                <c:pt idx="40911">
                  <c:v>157500</c:v>
                </c:pt>
                <c:pt idx="40912">
                  <c:v>292500</c:v>
                </c:pt>
                <c:pt idx="40913">
                  <c:v>135000</c:v>
                </c:pt>
                <c:pt idx="40914">
                  <c:v>180000</c:v>
                </c:pt>
                <c:pt idx="40915">
                  <c:v>180000</c:v>
                </c:pt>
                <c:pt idx="40916">
                  <c:v>270000</c:v>
                </c:pt>
                <c:pt idx="40917">
                  <c:v>315000</c:v>
                </c:pt>
                <c:pt idx="40918">
                  <c:v>270000</c:v>
                </c:pt>
                <c:pt idx="40919">
                  <c:v>162000</c:v>
                </c:pt>
                <c:pt idx="40920">
                  <c:v>157500</c:v>
                </c:pt>
                <c:pt idx="40921">
                  <c:v>67500</c:v>
                </c:pt>
                <c:pt idx="40922">
                  <c:v>180000</c:v>
                </c:pt>
                <c:pt idx="40923">
                  <c:v>180000</c:v>
                </c:pt>
                <c:pt idx="40924">
                  <c:v>81000</c:v>
                </c:pt>
                <c:pt idx="40925">
                  <c:v>99000</c:v>
                </c:pt>
                <c:pt idx="40926">
                  <c:v>162000</c:v>
                </c:pt>
                <c:pt idx="40927">
                  <c:v>540000</c:v>
                </c:pt>
                <c:pt idx="40928">
                  <c:v>135000</c:v>
                </c:pt>
                <c:pt idx="40929">
                  <c:v>112500</c:v>
                </c:pt>
                <c:pt idx="40930">
                  <c:v>292500</c:v>
                </c:pt>
                <c:pt idx="40931">
                  <c:v>225000</c:v>
                </c:pt>
                <c:pt idx="40932">
                  <c:v>117000</c:v>
                </c:pt>
                <c:pt idx="40933">
                  <c:v>99000</c:v>
                </c:pt>
                <c:pt idx="40934">
                  <c:v>225000</c:v>
                </c:pt>
                <c:pt idx="40935">
                  <c:v>135000</c:v>
                </c:pt>
                <c:pt idx="40936">
                  <c:v>67500</c:v>
                </c:pt>
                <c:pt idx="40937">
                  <c:v>126000</c:v>
                </c:pt>
                <c:pt idx="40938">
                  <c:v>112500</c:v>
                </c:pt>
                <c:pt idx="40939">
                  <c:v>135000</c:v>
                </c:pt>
                <c:pt idx="40940">
                  <c:v>90000</c:v>
                </c:pt>
                <c:pt idx="40941">
                  <c:v>157500</c:v>
                </c:pt>
                <c:pt idx="40942">
                  <c:v>202500</c:v>
                </c:pt>
                <c:pt idx="40943">
                  <c:v>121500</c:v>
                </c:pt>
                <c:pt idx="40944">
                  <c:v>180000</c:v>
                </c:pt>
                <c:pt idx="40945">
                  <c:v>180000</c:v>
                </c:pt>
                <c:pt idx="40946">
                  <c:v>90000</c:v>
                </c:pt>
                <c:pt idx="40947">
                  <c:v>126000</c:v>
                </c:pt>
                <c:pt idx="40948">
                  <c:v>117000</c:v>
                </c:pt>
                <c:pt idx="40949">
                  <c:v>157500</c:v>
                </c:pt>
                <c:pt idx="40950">
                  <c:v>135000</c:v>
                </c:pt>
                <c:pt idx="40951">
                  <c:v>270000</c:v>
                </c:pt>
                <c:pt idx="40952">
                  <c:v>112500</c:v>
                </c:pt>
                <c:pt idx="40953">
                  <c:v>220500</c:v>
                </c:pt>
                <c:pt idx="40954">
                  <c:v>157500</c:v>
                </c:pt>
                <c:pt idx="40955">
                  <c:v>274500</c:v>
                </c:pt>
                <c:pt idx="40956">
                  <c:v>112500</c:v>
                </c:pt>
                <c:pt idx="40957">
                  <c:v>157500</c:v>
                </c:pt>
                <c:pt idx="40958">
                  <c:v>90000</c:v>
                </c:pt>
                <c:pt idx="40959">
                  <c:v>112500</c:v>
                </c:pt>
                <c:pt idx="40960">
                  <c:v>81000</c:v>
                </c:pt>
                <c:pt idx="40961">
                  <c:v>112500</c:v>
                </c:pt>
                <c:pt idx="40962">
                  <c:v>292500</c:v>
                </c:pt>
                <c:pt idx="40963">
                  <c:v>135000</c:v>
                </c:pt>
                <c:pt idx="40964">
                  <c:v>139500</c:v>
                </c:pt>
                <c:pt idx="40965">
                  <c:v>270000</c:v>
                </c:pt>
                <c:pt idx="40966">
                  <c:v>112500</c:v>
                </c:pt>
                <c:pt idx="40967">
                  <c:v>90000</c:v>
                </c:pt>
                <c:pt idx="40968">
                  <c:v>126000</c:v>
                </c:pt>
                <c:pt idx="40969">
                  <c:v>135000</c:v>
                </c:pt>
                <c:pt idx="40970">
                  <c:v>157500</c:v>
                </c:pt>
                <c:pt idx="40971">
                  <c:v>1530000</c:v>
                </c:pt>
                <c:pt idx="40972">
                  <c:v>202500</c:v>
                </c:pt>
                <c:pt idx="40973">
                  <c:v>90000</c:v>
                </c:pt>
                <c:pt idx="40974">
                  <c:v>180000</c:v>
                </c:pt>
                <c:pt idx="40975">
                  <c:v>180000</c:v>
                </c:pt>
                <c:pt idx="40976">
                  <c:v>247500</c:v>
                </c:pt>
                <c:pt idx="40977">
                  <c:v>90000</c:v>
                </c:pt>
                <c:pt idx="40978">
                  <c:v>112500</c:v>
                </c:pt>
                <c:pt idx="40979">
                  <c:v>99000</c:v>
                </c:pt>
                <c:pt idx="40980">
                  <c:v>225000</c:v>
                </c:pt>
                <c:pt idx="40981">
                  <c:v>135000</c:v>
                </c:pt>
                <c:pt idx="40982">
                  <c:v>135000</c:v>
                </c:pt>
                <c:pt idx="40983">
                  <c:v>180000</c:v>
                </c:pt>
                <c:pt idx="40984">
                  <c:v>180000</c:v>
                </c:pt>
                <c:pt idx="40985">
                  <c:v>81000</c:v>
                </c:pt>
                <c:pt idx="40986">
                  <c:v>67500</c:v>
                </c:pt>
                <c:pt idx="40987">
                  <c:v>247500</c:v>
                </c:pt>
                <c:pt idx="40988">
                  <c:v>94500</c:v>
                </c:pt>
                <c:pt idx="40989">
                  <c:v>202500</c:v>
                </c:pt>
                <c:pt idx="40990">
                  <c:v>135000</c:v>
                </c:pt>
                <c:pt idx="40991">
                  <c:v>135000</c:v>
                </c:pt>
                <c:pt idx="40992">
                  <c:v>67500</c:v>
                </c:pt>
                <c:pt idx="40993">
                  <c:v>157500</c:v>
                </c:pt>
                <c:pt idx="40994">
                  <c:v>117000</c:v>
                </c:pt>
                <c:pt idx="40995">
                  <c:v>112500</c:v>
                </c:pt>
                <c:pt idx="40996">
                  <c:v>180000</c:v>
                </c:pt>
                <c:pt idx="40997">
                  <c:v>81000</c:v>
                </c:pt>
                <c:pt idx="40998">
                  <c:v>180000</c:v>
                </c:pt>
                <c:pt idx="40999">
                  <c:v>292500</c:v>
                </c:pt>
                <c:pt idx="41000">
                  <c:v>112500</c:v>
                </c:pt>
                <c:pt idx="41001">
                  <c:v>90000</c:v>
                </c:pt>
                <c:pt idx="41002">
                  <c:v>67500</c:v>
                </c:pt>
                <c:pt idx="41003">
                  <c:v>67500</c:v>
                </c:pt>
                <c:pt idx="41004">
                  <c:v>157500</c:v>
                </c:pt>
                <c:pt idx="41005">
                  <c:v>202500</c:v>
                </c:pt>
                <c:pt idx="41006">
                  <c:v>229500</c:v>
                </c:pt>
                <c:pt idx="41007">
                  <c:v>72000</c:v>
                </c:pt>
                <c:pt idx="41008">
                  <c:v>99000</c:v>
                </c:pt>
                <c:pt idx="41009">
                  <c:v>202500</c:v>
                </c:pt>
                <c:pt idx="41010">
                  <c:v>90000</c:v>
                </c:pt>
                <c:pt idx="41011">
                  <c:v>135000</c:v>
                </c:pt>
                <c:pt idx="41012">
                  <c:v>189000</c:v>
                </c:pt>
                <c:pt idx="41013">
                  <c:v>180000</c:v>
                </c:pt>
                <c:pt idx="41014">
                  <c:v>90000</c:v>
                </c:pt>
                <c:pt idx="41015">
                  <c:v>112500</c:v>
                </c:pt>
                <c:pt idx="41016">
                  <c:v>238500</c:v>
                </c:pt>
                <c:pt idx="41017">
                  <c:v>270000</c:v>
                </c:pt>
                <c:pt idx="41018">
                  <c:v>90000</c:v>
                </c:pt>
                <c:pt idx="41019">
                  <c:v>315000</c:v>
                </c:pt>
                <c:pt idx="41020">
                  <c:v>135000</c:v>
                </c:pt>
                <c:pt idx="41021">
                  <c:v>112500</c:v>
                </c:pt>
                <c:pt idx="41022">
                  <c:v>202500</c:v>
                </c:pt>
                <c:pt idx="41023">
                  <c:v>67500</c:v>
                </c:pt>
                <c:pt idx="41024">
                  <c:v>225000</c:v>
                </c:pt>
                <c:pt idx="41025">
                  <c:v>270000</c:v>
                </c:pt>
                <c:pt idx="41026">
                  <c:v>256500</c:v>
                </c:pt>
                <c:pt idx="41027">
                  <c:v>171000</c:v>
                </c:pt>
                <c:pt idx="41028">
                  <c:v>225000</c:v>
                </c:pt>
                <c:pt idx="41029">
                  <c:v>76500</c:v>
                </c:pt>
                <c:pt idx="41030">
                  <c:v>360000</c:v>
                </c:pt>
                <c:pt idx="41031">
                  <c:v>180000</c:v>
                </c:pt>
                <c:pt idx="41032">
                  <c:v>90000</c:v>
                </c:pt>
                <c:pt idx="41033">
                  <c:v>121500</c:v>
                </c:pt>
                <c:pt idx="41034">
                  <c:v>117000</c:v>
                </c:pt>
                <c:pt idx="41035">
                  <c:v>112500</c:v>
                </c:pt>
                <c:pt idx="41036">
                  <c:v>40500</c:v>
                </c:pt>
                <c:pt idx="41037">
                  <c:v>112500</c:v>
                </c:pt>
                <c:pt idx="41038">
                  <c:v>265500</c:v>
                </c:pt>
                <c:pt idx="41039">
                  <c:v>135000</c:v>
                </c:pt>
                <c:pt idx="41040">
                  <c:v>40500</c:v>
                </c:pt>
                <c:pt idx="41041">
                  <c:v>67500</c:v>
                </c:pt>
                <c:pt idx="41042">
                  <c:v>189000</c:v>
                </c:pt>
                <c:pt idx="41043">
                  <c:v>202500</c:v>
                </c:pt>
                <c:pt idx="41044">
                  <c:v>126000</c:v>
                </c:pt>
                <c:pt idx="41045">
                  <c:v>31500</c:v>
                </c:pt>
                <c:pt idx="41046">
                  <c:v>135000</c:v>
                </c:pt>
                <c:pt idx="41047">
                  <c:v>315000</c:v>
                </c:pt>
                <c:pt idx="41048">
                  <c:v>270000</c:v>
                </c:pt>
                <c:pt idx="41049">
                  <c:v>225000</c:v>
                </c:pt>
                <c:pt idx="41050">
                  <c:v>90000</c:v>
                </c:pt>
                <c:pt idx="41051">
                  <c:v>135000</c:v>
                </c:pt>
                <c:pt idx="41052">
                  <c:v>76500</c:v>
                </c:pt>
                <c:pt idx="41053">
                  <c:v>315000</c:v>
                </c:pt>
                <c:pt idx="41054">
                  <c:v>135000</c:v>
                </c:pt>
                <c:pt idx="41055">
                  <c:v>67500</c:v>
                </c:pt>
                <c:pt idx="41056">
                  <c:v>180000</c:v>
                </c:pt>
                <c:pt idx="41057">
                  <c:v>157500</c:v>
                </c:pt>
                <c:pt idx="41058">
                  <c:v>202500</c:v>
                </c:pt>
                <c:pt idx="41059">
                  <c:v>225000</c:v>
                </c:pt>
                <c:pt idx="41060">
                  <c:v>405000</c:v>
                </c:pt>
                <c:pt idx="41061">
                  <c:v>180000</c:v>
                </c:pt>
                <c:pt idx="41062">
                  <c:v>73368</c:v>
                </c:pt>
                <c:pt idx="41063">
                  <c:v>135000</c:v>
                </c:pt>
                <c:pt idx="41064">
                  <c:v>225000</c:v>
                </c:pt>
                <c:pt idx="41065">
                  <c:v>247500</c:v>
                </c:pt>
                <c:pt idx="41066">
                  <c:v>121500</c:v>
                </c:pt>
                <c:pt idx="41067">
                  <c:v>148500</c:v>
                </c:pt>
                <c:pt idx="41068">
                  <c:v>283500</c:v>
                </c:pt>
                <c:pt idx="41069">
                  <c:v>67500</c:v>
                </c:pt>
                <c:pt idx="41070">
                  <c:v>90000</c:v>
                </c:pt>
                <c:pt idx="41071">
                  <c:v>135000</c:v>
                </c:pt>
                <c:pt idx="41072">
                  <c:v>157500</c:v>
                </c:pt>
                <c:pt idx="41073">
                  <c:v>198000</c:v>
                </c:pt>
                <c:pt idx="41074">
                  <c:v>90000</c:v>
                </c:pt>
                <c:pt idx="41075">
                  <c:v>202500</c:v>
                </c:pt>
                <c:pt idx="41076">
                  <c:v>117000</c:v>
                </c:pt>
                <c:pt idx="41077">
                  <c:v>270000</c:v>
                </c:pt>
                <c:pt idx="41078">
                  <c:v>180000</c:v>
                </c:pt>
                <c:pt idx="41079">
                  <c:v>112500</c:v>
                </c:pt>
                <c:pt idx="41080">
                  <c:v>225000</c:v>
                </c:pt>
                <c:pt idx="41081">
                  <c:v>90000</c:v>
                </c:pt>
                <c:pt idx="41082">
                  <c:v>157500</c:v>
                </c:pt>
                <c:pt idx="41083">
                  <c:v>112500</c:v>
                </c:pt>
                <c:pt idx="41084">
                  <c:v>135000</c:v>
                </c:pt>
                <c:pt idx="41085">
                  <c:v>103500</c:v>
                </c:pt>
                <c:pt idx="41086">
                  <c:v>45000</c:v>
                </c:pt>
                <c:pt idx="41087">
                  <c:v>162000</c:v>
                </c:pt>
                <c:pt idx="41088">
                  <c:v>112500</c:v>
                </c:pt>
                <c:pt idx="41089">
                  <c:v>225000</c:v>
                </c:pt>
                <c:pt idx="41090">
                  <c:v>67500</c:v>
                </c:pt>
                <c:pt idx="41091">
                  <c:v>180000</c:v>
                </c:pt>
                <c:pt idx="41092">
                  <c:v>211500</c:v>
                </c:pt>
                <c:pt idx="41093">
                  <c:v>180000</c:v>
                </c:pt>
                <c:pt idx="41094">
                  <c:v>162000</c:v>
                </c:pt>
                <c:pt idx="41095">
                  <c:v>292500</c:v>
                </c:pt>
                <c:pt idx="41096">
                  <c:v>166500</c:v>
                </c:pt>
                <c:pt idx="41097">
                  <c:v>135000</c:v>
                </c:pt>
                <c:pt idx="41098">
                  <c:v>85500</c:v>
                </c:pt>
                <c:pt idx="41099">
                  <c:v>270000</c:v>
                </c:pt>
                <c:pt idx="41100">
                  <c:v>67500</c:v>
                </c:pt>
                <c:pt idx="41101">
                  <c:v>112500</c:v>
                </c:pt>
                <c:pt idx="41102">
                  <c:v>38250</c:v>
                </c:pt>
                <c:pt idx="41103">
                  <c:v>171000</c:v>
                </c:pt>
                <c:pt idx="41104">
                  <c:v>99000</c:v>
                </c:pt>
                <c:pt idx="41105">
                  <c:v>225000</c:v>
                </c:pt>
                <c:pt idx="41106">
                  <c:v>270000</c:v>
                </c:pt>
                <c:pt idx="41107">
                  <c:v>112500</c:v>
                </c:pt>
                <c:pt idx="41108">
                  <c:v>180000</c:v>
                </c:pt>
                <c:pt idx="41109">
                  <c:v>110250</c:v>
                </c:pt>
                <c:pt idx="41110">
                  <c:v>67500</c:v>
                </c:pt>
                <c:pt idx="41111">
                  <c:v>90000</c:v>
                </c:pt>
                <c:pt idx="41112">
                  <c:v>270000</c:v>
                </c:pt>
                <c:pt idx="41113">
                  <c:v>135000</c:v>
                </c:pt>
                <c:pt idx="41114">
                  <c:v>135000</c:v>
                </c:pt>
                <c:pt idx="41115">
                  <c:v>135000</c:v>
                </c:pt>
                <c:pt idx="41116">
                  <c:v>90000</c:v>
                </c:pt>
                <c:pt idx="41117">
                  <c:v>74700</c:v>
                </c:pt>
                <c:pt idx="41118">
                  <c:v>126000</c:v>
                </c:pt>
                <c:pt idx="41119">
                  <c:v>72000</c:v>
                </c:pt>
                <c:pt idx="41120">
                  <c:v>427500</c:v>
                </c:pt>
                <c:pt idx="41121">
                  <c:v>207000</c:v>
                </c:pt>
                <c:pt idx="41122">
                  <c:v>94500</c:v>
                </c:pt>
                <c:pt idx="41123">
                  <c:v>108000</c:v>
                </c:pt>
                <c:pt idx="41124">
                  <c:v>67500</c:v>
                </c:pt>
                <c:pt idx="41125">
                  <c:v>54000</c:v>
                </c:pt>
                <c:pt idx="41126">
                  <c:v>225000</c:v>
                </c:pt>
                <c:pt idx="41127">
                  <c:v>360000</c:v>
                </c:pt>
                <c:pt idx="41128">
                  <c:v>270000</c:v>
                </c:pt>
                <c:pt idx="41129">
                  <c:v>112500</c:v>
                </c:pt>
                <c:pt idx="41130">
                  <c:v>112500</c:v>
                </c:pt>
                <c:pt idx="41131">
                  <c:v>157500</c:v>
                </c:pt>
                <c:pt idx="41132">
                  <c:v>157500</c:v>
                </c:pt>
                <c:pt idx="41133">
                  <c:v>135000</c:v>
                </c:pt>
                <c:pt idx="41134">
                  <c:v>180000</c:v>
                </c:pt>
                <c:pt idx="41135">
                  <c:v>292500</c:v>
                </c:pt>
                <c:pt idx="41136">
                  <c:v>135000</c:v>
                </c:pt>
                <c:pt idx="41137">
                  <c:v>144000</c:v>
                </c:pt>
                <c:pt idx="41138">
                  <c:v>90000</c:v>
                </c:pt>
                <c:pt idx="41139">
                  <c:v>202500</c:v>
                </c:pt>
                <c:pt idx="41140">
                  <c:v>67500</c:v>
                </c:pt>
                <c:pt idx="41141">
                  <c:v>135000</c:v>
                </c:pt>
                <c:pt idx="41142">
                  <c:v>225000</c:v>
                </c:pt>
                <c:pt idx="41143">
                  <c:v>157500</c:v>
                </c:pt>
                <c:pt idx="41144">
                  <c:v>135000</c:v>
                </c:pt>
                <c:pt idx="41145">
                  <c:v>112500</c:v>
                </c:pt>
                <c:pt idx="41146">
                  <c:v>99000</c:v>
                </c:pt>
                <c:pt idx="41147">
                  <c:v>135000</c:v>
                </c:pt>
                <c:pt idx="41148">
                  <c:v>324000</c:v>
                </c:pt>
                <c:pt idx="41149">
                  <c:v>67500</c:v>
                </c:pt>
                <c:pt idx="41150">
                  <c:v>99000</c:v>
                </c:pt>
                <c:pt idx="41151">
                  <c:v>67500</c:v>
                </c:pt>
                <c:pt idx="41152">
                  <c:v>157500</c:v>
                </c:pt>
                <c:pt idx="41153">
                  <c:v>54000</c:v>
                </c:pt>
                <c:pt idx="41154">
                  <c:v>180000</c:v>
                </c:pt>
                <c:pt idx="41155">
                  <c:v>157500</c:v>
                </c:pt>
                <c:pt idx="41156">
                  <c:v>135000</c:v>
                </c:pt>
                <c:pt idx="41157">
                  <c:v>184500</c:v>
                </c:pt>
                <c:pt idx="41158">
                  <c:v>90000</c:v>
                </c:pt>
                <c:pt idx="41159">
                  <c:v>157500</c:v>
                </c:pt>
                <c:pt idx="41160">
                  <c:v>99000</c:v>
                </c:pt>
                <c:pt idx="41161">
                  <c:v>247500</c:v>
                </c:pt>
                <c:pt idx="41162">
                  <c:v>247500</c:v>
                </c:pt>
                <c:pt idx="41163">
                  <c:v>180000</c:v>
                </c:pt>
                <c:pt idx="41164">
                  <c:v>90000</c:v>
                </c:pt>
                <c:pt idx="41165">
                  <c:v>54000</c:v>
                </c:pt>
                <c:pt idx="41166">
                  <c:v>90000</c:v>
                </c:pt>
                <c:pt idx="41167">
                  <c:v>171000</c:v>
                </c:pt>
                <c:pt idx="41168">
                  <c:v>56250</c:v>
                </c:pt>
                <c:pt idx="41169">
                  <c:v>202500</c:v>
                </c:pt>
                <c:pt idx="41170">
                  <c:v>202500</c:v>
                </c:pt>
                <c:pt idx="41171">
                  <c:v>270000</c:v>
                </c:pt>
                <c:pt idx="41172">
                  <c:v>67500</c:v>
                </c:pt>
                <c:pt idx="41173">
                  <c:v>112500</c:v>
                </c:pt>
                <c:pt idx="41174">
                  <c:v>157500</c:v>
                </c:pt>
                <c:pt idx="41175">
                  <c:v>180000</c:v>
                </c:pt>
                <c:pt idx="41176">
                  <c:v>180000</c:v>
                </c:pt>
                <c:pt idx="41177">
                  <c:v>135000</c:v>
                </c:pt>
                <c:pt idx="41178">
                  <c:v>76500</c:v>
                </c:pt>
                <c:pt idx="41179">
                  <c:v>171000</c:v>
                </c:pt>
                <c:pt idx="41180">
                  <c:v>540000</c:v>
                </c:pt>
                <c:pt idx="41181">
                  <c:v>67500</c:v>
                </c:pt>
                <c:pt idx="41182">
                  <c:v>157500</c:v>
                </c:pt>
                <c:pt idx="41183">
                  <c:v>157500</c:v>
                </c:pt>
                <c:pt idx="41184">
                  <c:v>292500</c:v>
                </c:pt>
                <c:pt idx="41185">
                  <c:v>144000</c:v>
                </c:pt>
                <c:pt idx="41186">
                  <c:v>225000</c:v>
                </c:pt>
                <c:pt idx="41187">
                  <c:v>112500</c:v>
                </c:pt>
                <c:pt idx="41188">
                  <c:v>112500</c:v>
                </c:pt>
                <c:pt idx="41189">
                  <c:v>180000</c:v>
                </c:pt>
                <c:pt idx="41190">
                  <c:v>202500</c:v>
                </c:pt>
                <c:pt idx="41191">
                  <c:v>112500</c:v>
                </c:pt>
                <c:pt idx="41192">
                  <c:v>83250</c:v>
                </c:pt>
                <c:pt idx="41193">
                  <c:v>90000</c:v>
                </c:pt>
                <c:pt idx="41194">
                  <c:v>360000</c:v>
                </c:pt>
                <c:pt idx="41195">
                  <c:v>90000</c:v>
                </c:pt>
                <c:pt idx="41196">
                  <c:v>270000</c:v>
                </c:pt>
                <c:pt idx="41197">
                  <c:v>270000</c:v>
                </c:pt>
                <c:pt idx="41198">
                  <c:v>90000</c:v>
                </c:pt>
                <c:pt idx="41199">
                  <c:v>90000</c:v>
                </c:pt>
                <c:pt idx="41200">
                  <c:v>193500</c:v>
                </c:pt>
                <c:pt idx="41201">
                  <c:v>202500</c:v>
                </c:pt>
                <c:pt idx="41202">
                  <c:v>90000</c:v>
                </c:pt>
                <c:pt idx="41203">
                  <c:v>117000</c:v>
                </c:pt>
                <c:pt idx="41204">
                  <c:v>157500</c:v>
                </c:pt>
                <c:pt idx="41205">
                  <c:v>112500</c:v>
                </c:pt>
                <c:pt idx="41206">
                  <c:v>113400</c:v>
                </c:pt>
                <c:pt idx="41207">
                  <c:v>225000</c:v>
                </c:pt>
                <c:pt idx="41208">
                  <c:v>157500</c:v>
                </c:pt>
                <c:pt idx="41209">
                  <c:v>144000</c:v>
                </c:pt>
                <c:pt idx="41210">
                  <c:v>157500</c:v>
                </c:pt>
                <c:pt idx="41211">
                  <c:v>45000</c:v>
                </c:pt>
                <c:pt idx="41212">
                  <c:v>45000</c:v>
                </c:pt>
                <c:pt idx="41213">
                  <c:v>216000</c:v>
                </c:pt>
                <c:pt idx="41214">
                  <c:v>157500</c:v>
                </c:pt>
                <c:pt idx="41215">
                  <c:v>90000</c:v>
                </c:pt>
                <c:pt idx="41216">
                  <c:v>126000</c:v>
                </c:pt>
                <c:pt idx="41217">
                  <c:v>103500</c:v>
                </c:pt>
                <c:pt idx="41218">
                  <c:v>60750</c:v>
                </c:pt>
                <c:pt idx="41219">
                  <c:v>180000</c:v>
                </c:pt>
                <c:pt idx="41220">
                  <c:v>90000</c:v>
                </c:pt>
                <c:pt idx="41221">
                  <c:v>270000</c:v>
                </c:pt>
                <c:pt idx="41222">
                  <c:v>63000</c:v>
                </c:pt>
                <c:pt idx="41223">
                  <c:v>315000</c:v>
                </c:pt>
                <c:pt idx="41224">
                  <c:v>180000</c:v>
                </c:pt>
                <c:pt idx="41225">
                  <c:v>157500</c:v>
                </c:pt>
                <c:pt idx="41226">
                  <c:v>225000</c:v>
                </c:pt>
                <c:pt idx="41227">
                  <c:v>135000</c:v>
                </c:pt>
                <c:pt idx="41228">
                  <c:v>157500</c:v>
                </c:pt>
                <c:pt idx="41229">
                  <c:v>225000</c:v>
                </c:pt>
                <c:pt idx="41230">
                  <c:v>270000</c:v>
                </c:pt>
                <c:pt idx="41231">
                  <c:v>180000</c:v>
                </c:pt>
                <c:pt idx="41232">
                  <c:v>225000</c:v>
                </c:pt>
                <c:pt idx="41233">
                  <c:v>270000</c:v>
                </c:pt>
                <c:pt idx="41234">
                  <c:v>180000</c:v>
                </c:pt>
                <c:pt idx="41235">
                  <c:v>202500</c:v>
                </c:pt>
                <c:pt idx="41236">
                  <c:v>135000</c:v>
                </c:pt>
                <c:pt idx="41237">
                  <c:v>112500</c:v>
                </c:pt>
                <c:pt idx="41238">
                  <c:v>67500</c:v>
                </c:pt>
                <c:pt idx="41239">
                  <c:v>112500</c:v>
                </c:pt>
                <c:pt idx="41240">
                  <c:v>117000</c:v>
                </c:pt>
                <c:pt idx="41241">
                  <c:v>126000</c:v>
                </c:pt>
                <c:pt idx="41242">
                  <c:v>207000</c:v>
                </c:pt>
                <c:pt idx="41243">
                  <c:v>67500</c:v>
                </c:pt>
                <c:pt idx="41244">
                  <c:v>135000</c:v>
                </c:pt>
                <c:pt idx="41245">
                  <c:v>112500</c:v>
                </c:pt>
                <c:pt idx="41246">
                  <c:v>94500</c:v>
                </c:pt>
                <c:pt idx="41247">
                  <c:v>225000</c:v>
                </c:pt>
                <c:pt idx="41248">
                  <c:v>135000</c:v>
                </c:pt>
                <c:pt idx="41249">
                  <c:v>135000</c:v>
                </c:pt>
                <c:pt idx="41250">
                  <c:v>76500</c:v>
                </c:pt>
                <c:pt idx="41251">
                  <c:v>126000</c:v>
                </c:pt>
                <c:pt idx="41252">
                  <c:v>81000</c:v>
                </c:pt>
                <c:pt idx="41253">
                  <c:v>270000</c:v>
                </c:pt>
                <c:pt idx="41254">
                  <c:v>202500</c:v>
                </c:pt>
                <c:pt idx="41255">
                  <c:v>67500</c:v>
                </c:pt>
                <c:pt idx="41256">
                  <c:v>135000</c:v>
                </c:pt>
                <c:pt idx="41257">
                  <c:v>166500</c:v>
                </c:pt>
                <c:pt idx="41258">
                  <c:v>90000</c:v>
                </c:pt>
                <c:pt idx="41259">
                  <c:v>157500</c:v>
                </c:pt>
                <c:pt idx="41260">
                  <c:v>90000</c:v>
                </c:pt>
                <c:pt idx="41261">
                  <c:v>135000</c:v>
                </c:pt>
                <c:pt idx="41262">
                  <c:v>135000</c:v>
                </c:pt>
                <c:pt idx="41263">
                  <c:v>157500</c:v>
                </c:pt>
                <c:pt idx="41264">
                  <c:v>90000</c:v>
                </c:pt>
                <c:pt idx="41265">
                  <c:v>90000</c:v>
                </c:pt>
                <c:pt idx="41266">
                  <c:v>99000</c:v>
                </c:pt>
                <c:pt idx="41267">
                  <c:v>135000</c:v>
                </c:pt>
                <c:pt idx="41268">
                  <c:v>135000</c:v>
                </c:pt>
                <c:pt idx="41269">
                  <c:v>45000</c:v>
                </c:pt>
                <c:pt idx="41270">
                  <c:v>225000</c:v>
                </c:pt>
                <c:pt idx="41271">
                  <c:v>180000</c:v>
                </c:pt>
                <c:pt idx="41272">
                  <c:v>292500</c:v>
                </c:pt>
                <c:pt idx="41273">
                  <c:v>121500</c:v>
                </c:pt>
                <c:pt idx="41274">
                  <c:v>135000</c:v>
                </c:pt>
                <c:pt idx="41275">
                  <c:v>202500</c:v>
                </c:pt>
                <c:pt idx="41276">
                  <c:v>180000</c:v>
                </c:pt>
                <c:pt idx="41277">
                  <c:v>315000</c:v>
                </c:pt>
                <c:pt idx="41278">
                  <c:v>126000</c:v>
                </c:pt>
                <c:pt idx="41279">
                  <c:v>220500</c:v>
                </c:pt>
                <c:pt idx="41280">
                  <c:v>67500</c:v>
                </c:pt>
                <c:pt idx="41281">
                  <c:v>117000</c:v>
                </c:pt>
                <c:pt idx="41282">
                  <c:v>81000</c:v>
                </c:pt>
                <c:pt idx="41283">
                  <c:v>171000</c:v>
                </c:pt>
                <c:pt idx="41284">
                  <c:v>315000</c:v>
                </c:pt>
                <c:pt idx="41285">
                  <c:v>67500</c:v>
                </c:pt>
                <c:pt idx="41286">
                  <c:v>135000</c:v>
                </c:pt>
                <c:pt idx="41287">
                  <c:v>180000</c:v>
                </c:pt>
                <c:pt idx="41288">
                  <c:v>180000</c:v>
                </c:pt>
                <c:pt idx="41289">
                  <c:v>112500</c:v>
                </c:pt>
                <c:pt idx="41290">
                  <c:v>157500</c:v>
                </c:pt>
                <c:pt idx="41291">
                  <c:v>225000</c:v>
                </c:pt>
                <c:pt idx="41292">
                  <c:v>58500</c:v>
                </c:pt>
                <c:pt idx="41293">
                  <c:v>171000</c:v>
                </c:pt>
                <c:pt idx="41294">
                  <c:v>157500</c:v>
                </c:pt>
                <c:pt idx="41295">
                  <c:v>99000</c:v>
                </c:pt>
                <c:pt idx="41296">
                  <c:v>315000</c:v>
                </c:pt>
                <c:pt idx="41297">
                  <c:v>180000</c:v>
                </c:pt>
                <c:pt idx="41298">
                  <c:v>225000</c:v>
                </c:pt>
                <c:pt idx="41299">
                  <c:v>270000</c:v>
                </c:pt>
                <c:pt idx="41300">
                  <c:v>184500</c:v>
                </c:pt>
                <c:pt idx="41301">
                  <c:v>126000</c:v>
                </c:pt>
                <c:pt idx="41302">
                  <c:v>162000</c:v>
                </c:pt>
                <c:pt idx="41303">
                  <c:v>202500</c:v>
                </c:pt>
                <c:pt idx="41304">
                  <c:v>180000</c:v>
                </c:pt>
                <c:pt idx="41305">
                  <c:v>67500</c:v>
                </c:pt>
                <c:pt idx="41306">
                  <c:v>135000</c:v>
                </c:pt>
                <c:pt idx="41307">
                  <c:v>112500</c:v>
                </c:pt>
                <c:pt idx="41308">
                  <c:v>90000</c:v>
                </c:pt>
                <c:pt idx="41309">
                  <c:v>279000</c:v>
                </c:pt>
                <c:pt idx="41310">
                  <c:v>81000</c:v>
                </c:pt>
                <c:pt idx="41311">
                  <c:v>135000</c:v>
                </c:pt>
                <c:pt idx="41312">
                  <c:v>135000</c:v>
                </c:pt>
                <c:pt idx="41313">
                  <c:v>54000</c:v>
                </c:pt>
                <c:pt idx="41314">
                  <c:v>148500</c:v>
                </c:pt>
                <c:pt idx="41315">
                  <c:v>225000</c:v>
                </c:pt>
                <c:pt idx="41316">
                  <c:v>180000</c:v>
                </c:pt>
                <c:pt idx="41317">
                  <c:v>135000</c:v>
                </c:pt>
                <c:pt idx="41318">
                  <c:v>270000</c:v>
                </c:pt>
                <c:pt idx="41319">
                  <c:v>337500</c:v>
                </c:pt>
                <c:pt idx="41320">
                  <c:v>135000</c:v>
                </c:pt>
                <c:pt idx="41321">
                  <c:v>382500</c:v>
                </c:pt>
                <c:pt idx="41322">
                  <c:v>292500</c:v>
                </c:pt>
                <c:pt idx="41323">
                  <c:v>135000</c:v>
                </c:pt>
                <c:pt idx="41324">
                  <c:v>180000</c:v>
                </c:pt>
                <c:pt idx="41325">
                  <c:v>630000</c:v>
                </c:pt>
                <c:pt idx="41326">
                  <c:v>180000</c:v>
                </c:pt>
                <c:pt idx="41327">
                  <c:v>135000</c:v>
                </c:pt>
                <c:pt idx="41328">
                  <c:v>135000</c:v>
                </c:pt>
                <c:pt idx="41329">
                  <c:v>90000</c:v>
                </c:pt>
                <c:pt idx="41330">
                  <c:v>135000</c:v>
                </c:pt>
                <c:pt idx="41331">
                  <c:v>81000</c:v>
                </c:pt>
                <c:pt idx="41332">
                  <c:v>225000</c:v>
                </c:pt>
                <c:pt idx="41333">
                  <c:v>135000</c:v>
                </c:pt>
                <c:pt idx="41334">
                  <c:v>99000</c:v>
                </c:pt>
                <c:pt idx="41335">
                  <c:v>360000</c:v>
                </c:pt>
                <c:pt idx="41336">
                  <c:v>157500</c:v>
                </c:pt>
                <c:pt idx="41337">
                  <c:v>450000</c:v>
                </c:pt>
                <c:pt idx="41338">
                  <c:v>90000</c:v>
                </c:pt>
                <c:pt idx="41339">
                  <c:v>67500</c:v>
                </c:pt>
                <c:pt idx="41340">
                  <c:v>270000</c:v>
                </c:pt>
                <c:pt idx="41341">
                  <c:v>99000</c:v>
                </c:pt>
                <c:pt idx="41342">
                  <c:v>270000</c:v>
                </c:pt>
                <c:pt idx="41343">
                  <c:v>202500</c:v>
                </c:pt>
                <c:pt idx="41344">
                  <c:v>202500</c:v>
                </c:pt>
                <c:pt idx="41345">
                  <c:v>270000</c:v>
                </c:pt>
                <c:pt idx="41346">
                  <c:v>108000</c:v>
                </c:pt>
                <c:pt idx="41347">
                  <c:v>135000</c:v>
                </c:pt>
                <c:pt idx="41348">
                  <c:v>112500</c:v>
                </c:pt>
                <c:pt idx="41349">
                  <c:v>67500</c:v>
                </c:pt>
                <c:pt idx="41350">
                  <c:v>162000</c:v>
                </c:pt>
                <c:pt idx="41351">
                  <c:v>202500</c:v>
                </c:pt>
                <c:pt idx="41352">
                  <c:v>180000</c:v>
                </c:pt>
                <c:pt idx="41353">
                  <c:v>148500</c:v>
                </c:pt>
                <c:pt idx="41354">
                  <c:v>112500</c:v>
                </c:pt>
                <c:pt idx="41355">
                  <c:v>427500</c:v>
                </c:pt>
                <c:pt idx="41356">
                  <c:v>90000</c:v>
                </c:pt>
                <c:pt idx="41357">
                  <c:v>157500</c:v>
                </c:pt>
                <c:pt idx="41358">
                  <c:v>112500</c:v>
                </c:pt>
                <c:pt idx="41359">
                  <c:v>292500</c:v>
                </c:pt>
                <c:pt idx="41360">
                  <c:v>225000</c:v>
                </c:pt>
                <c:pt idx="41361">
                  <c:v>180000</c:v>
                </c:pt>
                <c:pt idx="41362">
                  <c:v>157500</c:v>
                </c:pt>
                <c:pt idx="41363">
                  <c:v>180000</c:v>
                </c:pt>
                <c:pt idx="41364">
                  <c:v>90000</c:v>
                </c:pt>
                <c:pt idx="41365">
                  <c:v>144000</c:v>
                </c:pt>
                <c:pt idx="41366">
                  <c:v>135000</c:v>
                </c:pt>
                <c:pt idx="41367">
                  <c:v>112500</c:v>
                </c:pt>
                <c:pt idx="41368">
                  <c:v>157500</c:v>
                </c:pt>
                <c:pt idx="41369">
                  <c:v>270000</c:v>
                </c:pt>
                <c:pt idx="41370">
                  <c:v>360000</c:v>
                </c:pt>
                <c:pt idx="41371">
                  <c:v>270000</c:v>
                </c:pt>
                <c:pt idx="41372">
                  <c:v>189000</c:v>
                </c:pt>
                <c:pt idx="41373">
                  <c:v>180000</c:v>
                </c:pt>
                <c:pt idx="41374">
                  <c:v>157500</c:v>
                </c:pt>
                <c:pt idx="41375">
                  <c:v>135000</c:v>
                </c:pt>
                <c:pt idx="41376">
                  <c:v>112500</c:v>
                </c:pt>
                <c:pt idx="41377">
                  <c:v>810000</c:v>
                </c:pt>
                <c:pt idx="41378">
                  <c:v>202500</c:v>
                </c:pt>
                <c:pt idx="41379">
                  <c:v>84150</c:v>
                </c:pt>
                <c:pt idx="41380">
                  <c:v>112500</c:v>
                </c:pt>
                <c:pt idx="41381">
                  <c:v>292500</c:v>
                </c:pt>
                <c:pt idx="41382">
                  <c:v>112500</c:v>
                </c:pt>
                <c:pt idx="41383">
                  <c:v>135000</c:v>
                </c:pt>
                <c:pt idx="41384">
                  <c:v>171000</c:v>
                </c:pt>
                <c:pt idx="41385">
                  <c:v>121500</c:v>
                </c:pt>
                <c:pt idx="41386">
                  <c:v>310500</c:v>
                </c:pt>
                <c:pt idx="41387">
                  <c:v>67500</c:v>
                </c:pt>
                <c:pt idx="41388">
                  <c:v>45000</c:v>
                </c:pt>
                <c:pt idx="41389">
                  <c:v>103500</c:v>
                </c:pt>
                <c:pt idx="41390">
                  <c:v>81000</c:v>
                </c:pt>
                <c:pt idx="41391">
                  <c:v>157500</c:v>
                </c:pt>
                <c:pt idx="41392">
                  <c:v>157500</c:v>
                </c:pt>
                <c:pt idx="41393">
                  <c:v>247500</c:v>
                </c:pt>
                <c:pt idx="41394">
                  <c:v>162000</c:v>
                </c:pt>
                <c:pt idx="41395">
                  <c:v>135000</c:v>
                </c:pt>
                <c:pt idx="41396">
                  <c:v>76500</c:v>
                </c:pt>
                <c:pt idx="41397">
                  <c:v>180000</c:v>
                </c:pt>
                <c:pt idx="41398">
                  <c:v>81000</c:v>
                </c:pt>
                <c:pt idx="41399">
                  <c:v>135000</c:v>
                </c:pt>
                <c:pt idx="41400">
                  <c:v>171000</c:v>
                </c:pt>
                <c:pt idx="41401">
                  <c:v>180000</c:v>
                </c:pt>
                <c:pt idx="41402">
                  <c:v>157500</c:v>
                </c:pt>
                <c:pt idx="41403">
                  <c:v>337500</c:v>
                </c:pt>
                <c:pt idx="41404">
                  <c:v>274500</c:v>
                </c:pt>
                <c:pt idx="41405">
                  <c:v>540000</c:v>
                </c:pt>
                <c:pt idx="41406">
                  <c:v>225000</c:v>
                </c:pt>
                <c:pt idx="41407">
                  <c:v>67500</c:v>
                </c:pt>
                <c:pt idx="41408">
                  <c:v>171000</c:v>
                </c:pt>
                <c:pt idx="41409">
                  <c:v>157500</c:v>
                </c:pt>
                <c:pt idx="41410">
                  <c:v>270000</c:v>
                </c:pt>
                <c:pt idx="41411">
                  <c:v>247500</c:v>
                </c:pt>
                <c:pt idx="41412">
                  <c:v>112500</c:v>
                </c:pt>
                <c:pt idx="41413">
                  <c:v>180000</c:v>
                </c:pt>
                <c:pt idx="41414">
                  <c:v>337500</c:v>
                </c:pt>
                <c:pt idx="41415">
                  <c:v>135000</c:v>
                </c:pt>
                <c:pt idx="41416">
                  <c:v>112500</c:v>
                </c:pt>
                <c:pt idx="41417">
                  <c:v>180000</c:v>
                </c:pt>
                <c:pt idx="41418">
                  <c:v>301500</c:v>
                </c:pt>
                <c:pt idx="41419">
                  <c:v>130500</c:v>
                </c:pt>
                <c:pt idx="41420">
                  <c:v>126000</c:v>
                </c:pt>
                <c:pt idx="41421">
                  <c:v>85500</c:v>
                </c:pt>
                <c:pt idx="41422">
                  <c:v>135000</c:v>
                </c:pt>
                <c:pt idx="41423">
                  <c:v>270000</c:v>
                </c:pt>
                <c:pt idx="41424">
                  <c:v>315000</c:v>
                </c:pt>
                <c:pt idx="41425">
                  <c:v>225000</c:v>
                </c:pt>
                <c:pt idx="41426">
                  <c:v>202500</c:v>
                </c:pt>
                <c:pt idx="41427">
                  <c:v>103500</c:v>
                </c:pt>
                <c:pt idx="41428">
                  <c:v>126000</c:v>
                </c:pt>
                <c:pt idx="41429">
                  <c:v>225000</c:v>
                </c:pt>
                <c:pt idx="41430">
                  <c:v>72000</c:v>
                </c:pt>
                <c:pt idx="41431">
                  <c:v>135000</c:v>
                </c:pt>
                <c:pt idx="41432">
                  <c:v>135000</c:v>
                </c:pt>
                <c:pt idx="41433">
                  <c:v>202500</c:v>
                </c:pt>
                <c:pt idx="41434">
                  <c:v>94500</c:v>
                </c:pt>
                <c:pt idx="41435">
                  <c:v>157500</c:v>
                </c:pt>
                <c:pt idx="41436">
                  <c:v>144000</c:v>
                </c:pt>
                <c:pt idx="41437">
                  <c:v>67500</c:v>
                </c:pt>
                <c:pt idx="41438">
                  <c:v>90000</c:v>
                </c:pt>
                <c:pt idx="41439">
                  <c:v>247500</c:v>
                </c:pt>
                <c:pt idx="41440">
                  <c:v>270000</c:v>
                </c:pt>
                <c:pt idx="41441">
                  <c:v>135000</c:v>
                </c:pt>
                <c:pt idx="41442">
                  <c:v>112500</c:v>
                </c:pt>
                <c:pt idx="41443">
                  <c:v>225000</c:v>
                </c:pt>
                <c:pt idx="41444">
                  <c:v>126000</c:v>
                </c:pt>
                <c:pt idx="41445">
                  <c:v>130500</c:v>
                </c:pt>
                <c:pt idx="41446">
                  <c:v>112500</c:v>
                </c:pt>
                <c:pt idx="41447">
                  <c:v>225000</c:v>
                </c:pt>
                <c:pt idx="41448">
                  <c:v>139500</c:v>
                </c:pt>
                <c:pt idx="41449">
                  <c:v>108000</c:v>
                </c:pt>
                <c:pt idx="41450">
                  <c:v>90000</c:v>
                </c:pt>
                <c:pt idx="41451">
                  <c:v>76500</c:v>
                </c:pt>
                <c:pt idx="41452">
                  <c:v>90000</c:v>
                </c:pt>
                <c:pt idx="41453">
                  <c:v>81000</c:v>
                </c:pt>
                <c:pt idx="41454">
                  <c:v>247500</c:v>
                </c:pt>
                <c:pt idx="41455">
                  <c:v>225000</c:v>
                </c:pt>
                <c:pt idx="41456">
                  <c:v>189000</c:v>
                </c:pt>
                <c:pt idx="41457">
                  <c:v>247500</c:v>
                </c:pt>
                <c:pt idx="41458">
                  <c:v>180000</c:v>
                </c:pt>
                <c:pt idx="41459">
                  <c:v>360000</c:v>
                </c:pt>
                <c:pt idx="41460">
                  <c:v>225000</c:v>
                </c:pt>
                <c:pt idx="41461">
                  <c:v>135000</c:v>
                </c:pt>
                <c:pt idx="41462">
                  <c:v>180000</c:v>
                </c:pt>
                <c:pt idx="41463">
                  <c:v>225000</c:v>
                </c:pt>
                <c:pt idx="41464">
                  <c:v>382500</c:v>
                </c:pt>
                <c:pt idx="41465">
                  <c:v>144000</c:v>
                </c:pt>
                <c:pt idx="41466">
                  <c:v>135000</c:v>
                </c:pt>
                <c:pt idx="41467">
                  <c:v>135000</c:v>
                </c:pt>
                <c:pt idx="41468">
                  <c:v>81000</c:v>
                </c:pt>
                <c:pt idx="41469">
                  <c:v>157500</c:v>
                </c:pt>
                <c:pt idx="41470">
                  <c:v>171000</c:v>
                </c:pt>
                <c:pt idx="41471">
                  <c:v>157500</c:v>
                </c:pt>
                <c:pt idx="41472">
                  <c:v>112500</c:v>
                </c:pt>
                <c:pt idx="41473">
                  <c:v>157500</c:v>
                </c:pt>
                <c:pt idx="41474">
                  <c:v>225000</c:v>
                </c:pt>
                <c:pt idx="41475">
                  <c:v>360000</c:v>
                </c:pt>
                <c:pt idx="41476">
                  <c:v>202500</c:v>
                </c:pt>
                <c:pt idx="41477">
                  <c:v>180000</c:v>
                </c:pt>
                <c:pt idx="41478">
                  <c:v>112500</c:v>
                </c:pt>
                <c:pt idx="41479">
                  <c:v>72000</c:v>
                </c:pt>
                <c:pt idx="41480">
                  <c:v>112500</c:v>
                </c:pt>
                <c:pt idx="41481">
                  <c:v>81000</c:v>
                </c:pt>
                <c:pt idx="41482">
                  <c:v>117000</c:v>
                </c:pt>
                <c:pt idx="41483">
                  <c:v>157500</c:v>
                </c:pt>
                <c:pt idx="41484">
                  <c:v>157500</c:v>
                </c:pt>
                <c:pt idx="41485">
                  <c:v>90000</c:v>
                </c:pt>
                <c:pt idx="41486">
                  <c:v>180000</c:v>
                </c:pt>
                <c:pt idx="41487">
                  <c:v>90000</c:v>
                </c:pt>
                <c:pt idx="41488">
                  <c:v>198000</c:v>
                </c:pt>
                <c:pt idx="41489">
                  <c:v>450000</c:v>
                </c:pt>
                <c:pt idx="41490">
                  <c:v>103500</c:v>
                </c:pt>
                <c:pt idx="41491">
                  <c:v>112500</c:v>
                </c:pt>
                <c:pt idx="41492">
                  <c:v>90000</c:v>
                </c:pt>
                <c:pt idx="41493">
                  <c:v>135000</c:v>
                </c:pt>
                <c:pt idx="41494">
                  <c:v>135000</c:v>
                </c:pt>
                <c:pt idx="41495">
                  <c:v>135000</c:v>
                </c:pt>
                <c:pt idx="41496">
                  <c:v>247500</c:v>
                </c:pt>
                <c:pt idx="41497">
                  <c:v>211500</c:v>
                </c:pt>
                <c:pt idx="41498">
                  <c:v>247500</c:v>
                </c:pt>
                <c:pt idx="41499">
                  <c:v>112500</c:v>
                </c:pt>
                <c:pt idx="41500">
                  <c:v>112500</c:v>
                </c:pt>
                <c:pt idx="41501">
                  <c:v>180000</c:v>
                </c:pt>
                <c:pt idx="41502">
                  <c:v>90000</c:v>
                </c:pt>
                <c:pt idx="41503">
                  <c:v>184500</c:v>
                </c:pt>
                <c:pt idx="41504">
                  <c:v>153000</c:v>
                </c:pt>
                <c:pt idx="41505">
                  <c:v>135000</c:v>
                </c:pt>
                <c:pt idx="41506">
                  <c:v>45000</c:v>
                </c:pt>
                <c:pt idx="41507">
                  <c:v>144000</c:v>
                </c:pt>
                <c:pt idx="41508">
                  <c:v>180000</c:v>
                </c:pt>
                <c:pt idx="41509">
                  <c:v>81000</c:v>
                </c:pt>
                <c:pt idx="41510">
                  <c:v>382500</c:v>
                </c:pt>
                <c:pt idx="41511">
                  <c:v>135000</c:v>
                </c:pt>
                <c:pt idx="41512">
                  <c:v>108000</c:v>
                </c:pt>
                <c:pt idx="41513">
                  <c:v>157500</c:v>
                </c:pt>
                <c:pt idx="41514">
                  <c:v>157500</c:v>
                </c:pt>
                <c:pt idx="41515">
                  <c:v>135000</c:v>
                </c:pt>
                <c:pt idx="41516">
                  <c:v>90000</c:v>
                </c:pt>
                <c:pt idx="41517">
                  <c:v>180000</c:v>
                </c:pt>
                <c:pt idx="41518">
                  <c:v>112500</c:v>
                </c:pt>
                <c:pt idx="41519">
                  <c:v>117000</c:v>
                </c:pt>
                <c:pt idx="41520">
                  <c:v>337500</c:v>
                </c:pt>
                <c:pt idx="41521">
                  <c:v>102600</c:v>
                </c:pt>
                <c:pt idx="41522">
                  <c:v>225000</c:v>
                </c:pt>
                <c:pt idx="41523">
                  <c:v>90000</c:v>
                </c:pt>
                <c:pt idx="41524">
                  <c:v>135000</c:v>
                </c:pt>
                <c:pt idx="41525">
                  <c:v>101700</c:v>
                </c:pt>
                <c:pt idx="41526">
                  <c:v>180000</c:v>
                </c:pt>
                <c:pt idx="41527">
                  <c:v>85500</c:v>
                </c:pt>
                <c:pt idx="41528">
                  <c:v>157500</c:v>
                </c:pt>
                <c:pt idx="41529">
                  <c:v>112500</c:v>
                </c:pt>
                <c:pt idx="41530">
                  <c:v>112500</c:v>
                </c:pt>
                <c:pt idx="41531">
                  <c:v>112500</c:v>
                </c:pt>
                <c:pt idx="41532">
                  <c:v>171000</c:v>
                </c:pt>
                <c:pt idx="41533">
                  <c:v>166500</c:v>
                </c:pt>
                <c:pt idx="41534">
                  <c:v>112500</c:v>
                </c:pt>
                <c:pt idx="41535">
                  <c:v>126000</c:v>
                </c:pt>
                <c:pt idx="41536">
                  <c:v>247500</c:v>
                </c:pt>
                <c:pt idx="41537">
                  <c:v>157500</c:v>
                </c:pt>
                <c:pt idx="41538">
                  <c:v>180000</c:v>
                </c:pt>
                <c:pt idx="41539">
                  <c:v>112500</c:v>
                </c:pt>
                <c:pt idx="41540">
                  <c:v>72000</c:v>
                </c:pt>
                <c:pt idx="41541">
                  <c:v>112500</c:v>
                </c:pt>
                <c:pt idx="41542">
                  <c:v>135000</c:v>
                </c:pt>
                <c:pt idx="41543">
                  <c:v>81000</c:v>
                </c:pt>
                <c:pt idx="41544">
                  <c:v>225000</c:v>
                </c:pt>
                <c:pt idx="41545">
                  <c:v>135000</c:v>
                </c:pt>
                <c:pt idx="41546">
                  <c:v>63000</c:v>
                </c:pt>
                <c:pt idx="41547">
                  <c:v>112500</c:v>
                </c:pt>
                <c:pt idx="41548">
                  <c:v>225000</c:v>
                </c:pt>
                <c:pt idx="41549">
                  <c:v>189000</c:v>
                </c:pt>
                <c:pt idx="41550">
                  <c:v>180000</c:v>
                </c:pt>
                <c:pt idx="41551">
                  <c:v>72000</c:v>
                </c:pt>
                <c:pt idx="41552">
                  <c:v>112500</c:v>
                </c:pt>
                <c:pt idx="41553">
                  <c:v>162000</c:v>
                </c:pt>
                <c:pt idx="41554">
                  <c:v>180000</c:v>
                </c:pt>
                <c:pt idx="41555">
                  <c:v>135000</c:v>
                </c:pt>
                <c:pt idx="41556">
                  <c:v>112500</c:v>
                </c:pt>
                <c:pt idx="41557">
                  <c:v>108000</c:v>
                </c:pt>
                <c:pt idx="41558">
                  <c:v>112500</c:v>
                </c:pt>
                <c:pt idx="41559">
                  <c:v>90000</c:v>
                </c:pt>
                <c:pt idx="41560">
                  <c:v>315000</c:v>
                </c:pt>
                <c:pt idx="41561">
                  <c:v>128250</c:v>
                </c:pt>
                <c:pt idx="41562">
                  <c:v>148500</c:v>
                </c:pt>
                <c:pt idx="41563">
                  <c:v>157500</c:v>
                </c:pt>
                <c:pt idx="41564">
                  <c:v>49500</c:v>
                </c:pt>
                <c:pt idx="41565">
                  <c:v>99000</c:v>
                </c:pt>
                <c:pt idx="41566">
                  <c:v>90000</c:v>
                </c:pt>
                <c:pt idx="41567">
                  <c:v>135000</c:v>
                </c:pt>
                <c:pt idx="41568">
                  <c:v>270000</c:v>
                </c:pt>
                <c:pt idx="41569">
                  <c:v>157500</c:v>
                </c:pt>
                <c:pt idx="41570">
                  <c:v>153000</c:v>
                </c:pt>
                <c:pt idx="41571">
                  <c:v>180000</c:v>
                </c:pt>
                <c:pt idx="41572">
                  <c:v>180000</c:v>
                </c:pt>
                <c:pt idx="41573">
                  <c:v>90000</c:v>
                </c:pt>
                <c:pt idx="41574">
                  <c:v>112500</c:v>
                </c:pt>
                <c:pt idx="41575">
                  <c:v>270000</c:v>
                </c:pt>
                <c:pt idx="41576">
                  <c:v>67500</c:v>
                </c:pt>
                <c:pt idx="41577">
                  <c:v>202500</c:v>
                </c:pt>
                <c:pt idx="41578">
                  <c:v>83250</c:v>
                </c:pt>
                <c:pt idx="41579">
                  <c:v>166500</c:v>
                </c:pt>
                <c:pt idx="41580">
                  <c:v>85500</c:v>
                </c:pt>
                <c:pt idx="41581">
                  <c:v>450000</c:v>
                </c:pt>
                <c:pt idx="41582">
                  <c:v>202500</c:v>
                </c:pt>
                <c:pt idx="41583">
                  <c:v>157500</c:v>
                </c:pt>
                <c:pt idx="41584">
                  <c:v>270000</c:v>
                </c:pt>
                <c:pt idx="41585">
                  <c:v>112500</c:v>
                </c:pt>
                <c:pt idx="41586">
                  <c:v>184500</c:v>
                </c:pt>
                <c:pt idx="41587">
                  <c:v>360000</c:v>
                </c:pt>
                <c:pt idx="41588">
                  <c:v>90000</c:v>
                </c:pt>
                <c:pt idx="41589">
                  <c:v>157500</c:v>
                </c:pt>
                <c:pt idx="41590">
                  <c:v>157500</c:v>
                </c:pt>
                <c:pt idx="41591">
                  <c:v>202500</c:v>
                </c:pt>
                <c:pt idx="41592">
                  <c:v>495000</c:v>
                </c:pt>
                <c:pt idx="41593">
                  <c:v>157500</c:v>
                </c:pt>
                <c:pt idx="41594">
                  <c:v>112500</c:v>
                </c:pt>
                <c:pt idx="41595">
                  <c:v>126000</c:v>
                </c:pt>
                <c:pt idx="41596">
                  <c:v>202500</c:v>
                </c:pt>
                <c:pt idx="41597">
                  <c:v>220500</c:v>
                </c:pt>
                <c:pt idx="41598">
                  <c:v>216000</c:v>
                </c:pt>
                <c:pt idx="41599">
                  <c:v>450000</c:v>
                </c:pt>
                <c:pt idx="41600">
                  <c:v>180000</c:v>
                </c:pt>
                <c:pt idx="41601">
                  <c:v>292500</c:v>
                </c:pt>
                <c:pt idx="41602">
                  <c:v>148500</c:v>
                </c:pt>
                <c:pt idx="41603">
                  <c:v>202500</c:v>
                </c:pt>
                <c:pt idx="41604">
                  <c:v>67500</c:v>
                </c:pt>
                <c:pt idx="41605">
                  <c:v>270000</c:v>
                </c:pt>
                <c:pt idx="41606">
                  <c:v>180000</c:v>
                </c:pt>
                <c:pt idx="41607">
                  <c:v>112500</c:v>
                </c:pt>
                <c:pt idx="41608">
                  <c:v>225000</c:v>
                </c:pt>
                <c:pt idx="41609">
                  <c:v>225000</c:v>
                </c:pt>
                <c:pt idx="41610">
                  <c:v>67500</c:v>
                </c:pt>
                <c:pt idx="41611">
                  <c:v>112500</c:v>
                </c:pt>
                <c:pt idx="41612">
                  <c:v>225000</c:v>
                </c:pt>
                <c:pt idx="41613">
                  <c:v>90000</c:v>
                </c:pt>
                <c:pt idx="41614">
                  <c:v>90000</c:v>
                </c:pt>
                <c:pt idx="41615">
                  <c:v>112500</c:v>
                </c:pt>
                <c:pt idx="41616">
                  <c:v>90000</c:v>
                </c:pt>
                <c:pt idx="41617">
                  <c:v>112500</c:v>
                </c:pt>
                <c:pt idx="41618">
                  <c:v>67500</c:v>
                </c:pt>
                <c:pt idx="41619">
                  <c:v>135000</c:v>
                </c:pt>
                <c:pt idx="41620">
                  <c:v>1125000</c:v>
                </c:pt>
                <c:pt idx="41621">
                  <c:v>180000</c:v>
                </c:pt>
                <c:pt idx="41622">
                  <c:v>90000</c:v>
                </c:pt>
                <c:pt idx="41623">
                  <c:v>261000</c:v>
                </c:pt>
                <c:pt idx="41624">
                  <c:v>78300</c:v>
                </c:pt>
                <c:pt idx="41625">
                  <c:v>135000</c:v>
                </c:pt>
                <c:pt idx="41626">
                  <c:v>63000</c:v>
                </c:pt>
                <c:pt idx="41627">
                  <c:v>180000</c:v>
                </c:pt>
                <c:pt idx="41628">
                  <c:v>180000</c:v>
                </c:pt>
                <c:pt idx="41629">
                  <c:v>103500</c:v>
                </c:pt>
                <c:pt idx="41630">
                  <c:v>135000</c:v>
                </c:pt>
                <c:pt idx="41631">
                  <c:v>83250</c:v>
                </c:pt>
                <c:pt idx="41632">
                  <c:v>157500</c:v>
                </c:pt>
                <c:pt idx="41633">
                  <c:v>135000</c:v>
                </c:pt>
                <c:pt idx="41634">
                  <c:v>148500</c:v>
                </c:pt>
                <c:pt idx="41635">
                  <c:v>202500</c:v>
                </c:pt>
                <c:pt idx="41636">
                  <c:v>247500</c:v>
                </c:pt>
                <c:pt idx="41637">
                  <c:v>270000</c:v>
                </c:pt>
                <c:pt idx="41638">
                  <c:v>225000</c:v>
                </c:pt>
                <c:pt idx="41639">
                  <c:v>270000</c:v>
                </c:pt>
                <c:pt idx="41640">
                  <c:v>157500</c:v>
                </c:pt>
                <c:pt idx="41641">
                  <c:v>180000</c:v>
                </c:pt>
                <c:pt idx="41642">
                  <c:v>405000</c:v>
                </c:pt>
                <c:pt idx="41643">
                  <c:v>112500</c:v>
                </c:pt>
                <c:pt idx="41644">
                  <c:v>112500</c:v>
                </c:pt>
                <c:pt idx="41645">
                  <c:v>90000</c:v>
                </c:pt>
                <c:pt idx="41646">
                  <c:v>121500</c:v>
                </c:pt>
                <c:pt idx="41647">
                  <c:v>135000</c:v>
                </c:pt>
                <c:pt idx="41648">
                  <c:v>90000</c:v>
                </c:pt>
                <c:pt idx="41649">
                  <c:v>180000</c:v>
                </c:pt>
                <c:pt idx="41650">
                  <c:v>90000</c:v>
                </c:pt>
                <c:pt idx="41651">
                  <c:v>306000</c:v>
                </c:pt>
                <c:pt idx="41652">
                  <c:v>130500</c:v>
                </c:pt>
                <c:pt idx="41653">
                  <c:v>81000</c:v>
                </c:pt>
                <c:pt idx="41654">
                  <c:v>112500</c:v>
                </c:pt>
                <c:pt idx="41655">
                  <c:v>256500</c:v>
                </c:pt>
                <c:pt idx="41656">
                  <c:v>71550</c:v>
                </c:pt>
                <c:pt idx="41657">
                  <c:v>81000</c:v>
                </c:pt>
                <c:pt idx="41658">
                  <c:v>157500</c:v>
                </c:pt>
                <c:pt idx="41659">
                  <c:v>202500</c:v>
                </c:pt>
                <c:pt idx="41660">
                  <c:v>225000</c:v>
                </c:pt>
                <c:pt idx="41661">
                  <c:v>112500</c:v>
                </c:pt>
                <c:pt idx="41662">
                  <c:v>146250</c:v>
                </c:pt>
                <c:pt idx="41663">
                  <c:v>189000</c:v>
                </c:pt>
                <c:pt idx="41664">
                  <c:v>135000</c:v>
                </c:pt>
                <c:pt idx="41665">
                  <c:v>135000</c:v>
                </c:pt>
                <c:pt idx="41666">
                  <c:v>135000</c:v>
                </c:pt>
                <c:pt idx="41667">
                  <c:v>207000</c:v>
                </c:pt>
                <c:pt idx="41668">
                  <c:v>112500</c:v>
                </c:pt>
                <c:pt idx="41669">
                  <c:v>81000</c:v>
                </c:pt>
                <c:pt idx="41670">
                  <c:v>202500</c:v>
                </c:pt>
                <c:pt idx="41671">
                  <c:v>202500</c:v>
                </c:pt>
                <c:pt idx="41672">
                  <c:v>112500</c:v>
                </c:pt>
                <c:pt idx="41673">
                  <c:v>180000</c:v>
                </c:pt>
                <c:pt idx="41674">
                  <c:v>157500</c:v>
                </c:pt>
                <c:pt idx="41675">
                  <c:v>67500</c:v>
                </c:pt>
                <c:pt idx="41676">
                  <c:v>90000</c:v>
                </c:pt>
                <c:pt idx="41677">
                  <c:v>90000</c:v>
                </c:pt>
                <c:pt idx="41678">
                  <c:v>112500</c:v>
                </c:pt>
                <c:pt idx="41679">
                  <c:v>292500</c:v>
                </c:pt>
                <c:pt idx="41680">
                  <c:v>112500</c:v>
                </c:pt>
                <c:pt idx="41681">
                  <c:v>202500</c:v>
                </c:pt>
                <c:pt idx="41682">
                  <c:v>157500</c:v>
                </c:pt>
                <c:pt idx="41683">
                  <c:v>135000</c:v>
                </c:pt>
                <c:pt idx="41684">
                  <c:v>180000</c:v>
                </c:pt>
                <c:pt idx="41685">
                  <c:v>112500</c:v>
                </c:pt>
                <c:pt idx="41686">
                  <c:v>247500</c:v>
                </c:pt>
                <c:pt idx="41687">
                  <c:v>135000</c:v>
                </c:pt>
                <c:pt idx="41688">
                  <c:v>675000</c:v>
                </c:pt>
                <c:pt idx="41689">
                  <c:v>63000</c:v>
                </c:pt>
                <c:pt idx="41690">
                  <c:v>360000</c:v>
                </c:pt>
                <c:pt idx="41691">
                  <c:v>292500</c:v>
                </c:pt>
                <c:pt idx="41692">
                  <c:v>135000</c:v>
                </c:pt>
                <c:pt idx="41693">
                  <c:v>157500</c:v>
                </c:pt>
                <c:pt idx="41694">
                  <c:v>135000</c:v>
                </c:pt>
                <c:pt idx="41695">
                  <c:v>202500</c:v>
                </c:pt>
                <c:pt idx="41696">
                  <c:v>292500</c:v>
                </c:pt>
                <c:pt idx="41697">
                  <c:v>288000</c:v>
                </c:pt>
                <c:pt idx="41698">
                  <c:v>315000</c:v>
                </c:pt>
                <c:pt idx="41699">
                  <c:v>67500</c:v>
                </c:pt>
                <c:pt idx="41700">
                  <c:v>99000</c:v>
                </c:pt>
                <c:pt idx="41701">
                  <c:v>157500</c:v>
                </c:pt>
                <c:pt idx="41702">
                  <c:v>36000</c:v>
                </c:pt>
                <c:pt idx="41703">
                  <c:v>135000</c:v>
                </c:pt>
                <c:pt idx="41704">
                  <c:v>117000</c:v>
                </c:pt>
                <c:pt idx="41705">
                  <c:v>112500</c:v>
                </c:pt>
                <c:pt idx="41706">
                  <c:v>202500</c:v>
                </c:pt>
                <c:pt idx="41707">
                  <c:v>157500</c:v>
                </c:pt>
                <c:pt idx="41708">
                  <c:v>450000</c:v>
                </c:pt>
                <c:pt idx="41709">
                  <c:v>157500</c:v>
                </c:pt>
                <c:pt idx="41710">
                  <c:v>202500</c:v>
                </c:pt>
                <c:pt idx="41711">
                  <c:v>157500</c:v>
                </c:pt>
                <c:pt idx="41712">
                  <c:v>135000</c:v>
                </c:pt>
                <c:pt idx="41713">
                  <c:v>99000</c:v>
                </c:pt>
                <c:pt idx="41714">
                  <c:v>315000</c:v>
                </c:pt>
                <c:pt idx="41715">
                  <c:v>130500</c:v>
                </c:pt>
                <c:pt idx="41716">
                  <c:v>157500</c:v>
                </c:pt>
                <c:pt idx="41717">
                  <c:v>67500</c:v>
                </c:pt>
                <c:pt idx="41718">
                  <c:v>135000</c:v>
                </c:pt>
                <c:pt idx="41719">
                  <c:v>180000</c:v>
                </c:pt>
                <c:pt idx="41720">
                  <c:v>180000</c:v>
                </c:pt>
                <c:pt idx="41721">
                  <c:v>157500</c:v>
                </c:pt>
                <c:pt idx="41722">
                  <c:v>495000</c:v>
                </c:pt>
                <c:pt idx="41723">
                  <c:v>135000</c:v>
                </c:pt>
                <c:pt idx="41724">
                  <c:v>135000</c:v>
                </c:pt>
                <c:pt idx="41725">
                  <c:v>126000</c:v>
                </c:pt>
                <c:pt idx="41726">
                  <c:v>112500</c:v>
                </c:pt>
                <c:pt idx="41727">
                  <c:v>135000</c:v>
                </c:pt>
                <c:pt idx="41728">
                  <c:v>76500</c:v>
                </c:pt>
                <c:pt idx="41729">
                  <c:v>112500</c:v>
                </c:pt>
                <c:pt idx="41730">
                  <c:v>360000</c:v>
                </c:pt>
                <c:pt idx="41731">
                  <c:v>234000</c:v>
                </c:pt>
                <c:pt idx="41732">
                  <c:v>180000</c:v>
                </c:pt>
                <c:pt idx="41733">
                  <c:v>135000</c:v>
                </c:pt>
                <c:pt idx="41734">
                  <c:v>171000</c:v>
                </c:pt>
                <c:pt idx="41735">
                  <c:v>67500</c:v>
                </c:pt>
                <c:pt idx="41736">
                  <c:v>112500</c:v>
                </c:pt>
                <c:pt idx="41737">
                  <c:v>202500</c:v>
                </c:pt>
                <c:pt idx="41738">
                  <c:v>135000</c:v>
                </c:pt>
                <c:pt idx="41739">
                  <c:v>360000</c:v>
                </c:pt>
                <c:pt idx="41740">
                  <c:v>157500</c:v>
                </c:pt>
                <c:pt idx="41741">
                  <c:v>261000</c:v>
                </c:pt>
                <c:pt idx="41742">
                  <c:v>81000</c:v>
                </c:pt>
                <c:pt idx="41743">
                  <c:v>270000</c:v>
                </c:pt>
                <c:pt idx="41744">
                  <c:v>117000</c:v>
                </c:pt>
                <c:pt idx="41745">
                  <c:v>292500</c:v>
                </c:pt>
                <c:pt idx="41746">
                  <c:v>90000</c:v>
                </c:pt>
                <c:pt idx="41747">
                  <c:v>166500</c:v>
                </c:pt>
                <c:pt idx="41748">
                  <c:v>108000</c:v>
                </c:pt>
                <c:pt idx="41749">
                  <c:v>90000</c:v>
                </c:pt>
                <c:pt idx="41750">
                  <c:v>292500</c:v>
                </c:pt>
                <c:pt idx="41751">
                  <c:v>270000</c:v>
                </c:pt>
                <c:pt idx="41752">
                  <c:v>202500</c:v>
                </c:pt>
                <c:pt idx="41753">
                  <c:v>171000</c:v>
                </c:pt>
                <c:pt idx="41754">
                  <c:v>450000</c:v>
                </c:pt>
                <c:pt idx="41755">
                  <c:v>180000</c:v>
                </c:pt>
                <c:pt idx="41756">
                  <c:v>112500</c:v>
                </c:pt>
                <c:pt idx="41757">
                  <c:v>112500</c:v>
                </c:pt>
                <c:pt idx="41758">
                  <c:v>337500</c:v>
                </c:pt>
                <c:pt idx="41759">
                  <c:v>211500</c:v>
                </c:pt>
                <c:pt idx="41760">
                  <c:v>225000</c:v>
                </c:pt>
                <c:pt idx="41761">
                  <c:v>135000</c:v>
                </c:pt>
                <c:pt idx="41762">
                  <c:v>205650</c:v>
                </c:pt>
                <c:pt idx="41763">
                  <c:v>90000</c:v>
                </c:pt>
                <c:pt idx="41764">
                  <c:v>315000</c:v>
                </c:pt>
                <c:pt idx="41765">
                  <c:v>247500</c:v>
                </c:pt>
                <c:pt idx="41766">
                  <c:v>135000</c:v>
                </c:pt>
                <c:pt idx="41767">
                  <c:v>135000</c:v>
                </c:pt>
                <c:pt idx="41768">
                  <c:v>126000</c:v>
                </c:pt>
                <c:pt idx="41769">
                  <c:v>360000</c:v>
                </c:pt>
                <c:pt idx="41770">
                  <c:v>45000</c:v>
                </c:pt>
                <c:pt idx="41771">
                  <c:v>180000</c:v>
                </c:pt>
                <c:pt idx="41772">
                  <c:v>337500</c:v>
                </c:pt>
                <c:pt idx="41773">
                  <c:v>135000</c:v>
                </c:pt>
                <c:pt idx="41774">
                  <c:v>112500</c:v>
                </c:pt>
                <c:pt idx="41775">
                  <c:v>108000</c:v>
                </c:pt>
                <c:pt idx="41776">
                  <c:v>360000</c:v>
                </c:pt>
                <c:pt idx="41777">
                  <c:v>180000</c:v>
                </c:pt>
                <c:pt idx="41778">
                  <c:v>90000</c:v>
                </c:pt>
                <c:pt idx="41779">
                  <c:v>202500</c:v>
                </c:pt>
                <c:pt idx="41780">
                  <c:v>180000</c:v>
                </c:pt>
                <c:pt idx="41781">
                  <c:v>247500</c:v>
                </c:pt>
                <c:pt idx="41782">
                  <c:v>180000</c:v>
                </c:pt>
                <c:pt idx="41783">
                  <c:v>108000</c:v>
                </c:pt>
                <c:pt idx="41784">
                  <c:v>157500</c:v>
                </c:pt>
                <c:pt idx="41785">
                  <c:v>157500</c:v>
                </c:pt>
                <c:pt idx="41786">
                  <c:v>157500</c:v>
                </c:pt>
                <c:pt idx="41787">
                  <c:v>112500</c:v>
                </c:pt>
                <c:pt idx="41788">
                  <c:v>180000</c:v>
                </c:pt>
                <c:pt idx="41789">
                  <c:v>135000</c:v>
                </c:pt>
                <c:pt idx="41790">
                  <c:v>184500</c:v>
                </c:pt>
                <c:pt idx="41791">
                  <c:v>135000</c:v>
                </c:pt>
                <c:pt idx="41792">
                  <c:v>112500</c:v>
                </c:pt>
                <c:pt idx="41793">
                  <c:v>180000</c:v>
                </c:pt>
                <c:pt idx="41794">
                  <c:v>270000</c:v>
                </c:pt>
                <c:pt idx="41795">
                  <c:v>247500</c:v>
                </c:pt>
                <c:pt idx="41796">
                  <c:v>157500</c:v>
                </c:pt>
                <c:pt idx="41797">
                  <c:v>180000</c:v>
                </c:pt>
                <c:pt idx="41798">
                  <c:v>180000</c:v>
                </c:pt>
                <c:pt idx="41799">
                  <c:v>90000</c:v>
                </c:pt>
                <c:pt idx="41800">
                  <c:v>315000</c:v>
                </c:pt>
                <c:pt idx="41801">
                  <c:v>180000</c:v>
                </c:pt>
                <c:pt idx="41802">
                  <c:v>211500</c:v>
                </c:pt>
                <c:pt idx="41803">
                  <c:v>135000</c:v>
                </c:pt>
                <c:pt idx="41804">
                  <c:v>135000</c:v>
                </c:pt>
                <c:pt idx="41805">
                  <c:v>157500</c:v>
                </c:pt>
                <c:pt idx="41806">
                  <c:v>90000</c:v>
                </c:pt>
                <c:pt idx="41807">
                  <c:v>135000</c:v>
                </c:pt>
                <c:pt idx="41808">
                  <c:v>121500</c:v>
                </c:pt>
                <c:pt idx="41809">
                  <c:v>81000</c:v>
                </c:pt>
                <c:pt idx="41810">
                  <c:v>270000</c:v>
                </c:pt>
                <c:pt idx="41811">
                  <c:v>225000</c:v>
                </c:pt>
                <c:pt idx="41812">
                  <c:v>225000</c:v>
                </c:pt>
                <c:pt idx="41813">
                  <c:v>49500</c:v>
                </c:pt>
                <c:pt idx="41814">
                  <c:v>121500</c:v>
                </c:pt>
                <c:pt idx="41815">
                  <c:v>76500</c:v>
                </c:pt>
                <c:pt idx="41816">
                  <c:v>202500</c:v>
                </c:pt>
                <c:pt idx="41817">
                  <c:v>29250</c:v>
                </c:pt>
                <c:pt idx="41818">
                  <c:v>247500</c:v>
                </c:pt>
                <c:pt idx="41819">
                  <c:v>49500</c:v>
                </c:pt>
                <c:pt idx="41820">
                  <c:v>135000</c:v>
                </c:pt>
                <c:pt idx="41821">
                  <c:v>126000</c:v>
                </c:pt>
                <c:pt idx="41822">
                  <c:v>225000</c:v>
                </c:pt>
                <c:pt idx="41823">
                  <c:v>270000</c:v>
                </c:pt>
                <c:pt idx="41824">
                  <c:v>90000</c:v>
                </c:pt>
                <c:pt idx="41825">
                  <c:v>270000</c:v>
                </c:pt>
                <c:pt idx="41826">
                  <c:v>135000</c:v>
                </c:pt>
                <c:pt idx="41827">
                  <c:v>315000</c:v>
                </c:pt>
                <c:pt idx="41828">
                  <c:v>225000</c:v>
                </c:pt>
                <c:pt idx="41829">
                  <c:v>225000</c:v>
                </c:pt>
                <c:pt idx="41830">
                  <c:v>90000</c:v>
                </c:pt>
                <c:pt idx="41831">
                  <c:v>157500</c:v>
                </c:pt>
                <c:pt idx="41832">
                  <c:v>135000</c:v>
                </c:pt>
                <c:pt idx="41833">
                  <c:v>144000</c:v>
                </c:pt>
                <c:pt idx="41834">
                  <c:v>189000</c:v>
                </c:pt>
                <c:pt idx="41835">
                  <c:v>292500</c:v>
                </c:pt>
                <c:pt idx="41836">
                  <c:v>180000</c:v>
                </c:pt>
                <c:pt idx="41837">
                  <c:v>180000</c:v>
                </c:pt>
                <c:pt idx="41838">
                  <c:v>126000</c:v>
                </c:pt>
                <c:pt idx="41839">
                  <c:v>202500</c:v>
                </c:pt>
                <c:pt idx="41840">
                  <c:v>153000</c:v>
                </c:pt>
                <c:pt idx="41841">
                  <c:v>90000</c:v>
                </c:pt>
                <c:pt idx="41842">
                  <c:v>270000</c:v>
                </c:pt>
                <c:pt idx="41843">
                  <c:v>40500</c:v>
                </c:pt>
                <c:pt idx="41844">
                  <c:v>90000</c:v>
                </c:pt>
                <c:pt idx="41845">
                  <c:v>360000</c:v>
                </c:pt>
                <c:pt idx="41846">
                  <c:v>135000</c:v>
                </c:pt>
                <c:pt idx="41847">
                  <c:v>76500</c:v>
                </c:pt>
                <c:pt idx="41848">
                  <c:v>135000</c:v>
                </c:pt>
                <c:pt idx="41849">
                  <c:v>135000</c:v>
                </c:pt>
                <c:pt idx="41850">
                  <c:v>202500</c:v>
                </c:pt>
                <c:pt idx="41851">
                  <c:v>126000</c:v>
                </c:pt>
                <c:pt idx="41852">
                  <c:v>292500</c:v>
                </c:pt>
                <c:pt idx="41853">
                  <c:v>225000</c:v>
                </c:pt>
                <c:pt idx="41854">
                  <c:v>292500</c:v>
                </c:pt>
                <c:pt idx="41855">
                  <c:v>103500</c:v>
                </c:pt>
                <c:pt idx="41856">
                  <c:v>225000</c:v>
                </c:pt>
                <c:pt idx="41857">
                  <c:v>90000</c:v>
                </c:pt>
                <c:pt idx="41858">
                  <c:v>225000</c:v>
                </c:pt>
                <c:pt idx="41859">
                  <c:v>180000</c:v>
                </c:pt>
                <c:pt idx="41860">
                  <c:v>135000</c:v>
                </c:pt>
                <c:pt idx="41861">
                  <c:v>67500</c:v>
                </c:pt>
                <c:pt idx="41862">
                  <c:v>112500</c:v>
                </c:pt>
                <c:pt idx="41863">
                  <c:v>109800</c:v>
                </c:pt>
                <c:pt idx="41864">
                  <c:v>180000</c:v>
                </c:pt>
                <c:pt idx="41865">
                  <c:v>157500</c:v>
                </c:pt>
                <c:pt idx="41866">
                  <c:v>177750</c:v>
                </c:pt>
                <c:pt idx="41867">
                  <c:v>90000</c:v>
                </c:pt>
                <c:pt idx="41868">
                  <c:v>153000</c:v>
                </c:pt>
                <c:pt idx="41869">
                  <c:v>171000</c:v>
                </c:pt>
                <c:pt idx="41870">
                  <c:v>171000</c:v>
                </c:pt>
                <c:pt idx="41871">
                  <c:v>112500</c:v>
                </c:pt>
                <c:pt idx="41872">
                  <c:v>67500</c:v>
                </c:pt>
                <c:pt idx="41873">
                  <c:v>63000</c:v>
                </c:pt>
                <c:pt idx="41874">
                  <c:v>135000</c:v>
                </c:pt>
                <c:pt idx="41875">
                  <c:v>135000</c:v>
                </c:pt>
                <c:pt idx="41876">
                  <c:v>157500</c:v>
                </c:pt>
                <c:pt idx="41877">
                  <c:v>112500</c:v>
                </c:pt>
                <c:pt idx="41878">
                  <c:v>270000</c:v>
                </c:pt>
                <c:pt idx="41879">
                  <c:v>112500</c:v>
                </c:pt>
                <c:pt idx="41880">
                  <c:v>135000</c:v>
                </c:pt>
                <c:pt idx="41881">
                  <c:v>112500</c:v>
                </c:pt>
                <c:pt idx="41882">
                  <c:v>112500</c:v>
                </c:pt>
                <c:pt idx="41883">
                  <c:v>193500</c:v>
                </c:pt>
                <c:pt idx="41884">
                  <c:v>135000</c:v>
                </c:pt>
                <c:pt idx="41885">
                  <c:v>202500</c:v>
                </c:pt>
                <c:pt idx="41886">
                  <c:v>112500</c:v>
                </c:pt>
                <c:pt idx="41887">
                  <c:v>81000</c:v>
                </c:pt>
                <c:pt idx="41888">
                  <c:v>202500</c:v>
                </c:pt>
                <c:pt idx="41889">
                  <c:v>180000</c:v>
                </c:pt>
                <c:pt idx="41890">
                  <c:v>225000</c:v>
                </c:pt>
                <c:pt idx="41891">
                  <c:v>112500</c:v>
                </c:pt>
                <c:pt idx="41892">
                  <c:v>112500</c:v>
                </c:pt>
                <c:pt idx="41893">
                  <c:v>81000</c:v>
                </c:pt>
                <c:pt idx="41894">
                  <c:v>360000</c:v>
                </c:pt>
                <c:pt idx="41895">
                  <c:v>81000</c:v>
                </c:pt>
                <c:pt idx="41896">
                  <c:v>58500</c:v>
                </c:pt>
                <c:pt idx="41897">
                  <c:v>135000</c:v>
                </c:pt>
                <c:pt idx="41898">
                  <c:v>112500</c:v>
                </c:pt>
                <c:pt idx="41899">
                  <c:v>54000</c:v>
                </c:pt>
                <c:pt idx="41900">
                  <c:v>135000</c:v>
                </c:pt>
                <c:pt idx="41901">
                  <c:v>81000</c:v>
                </c:pt>
                <c:pt idx="41902">
                  <c:v>112500</c:v>
                </c:pt>
                <c:pt idx="41903">
                  <c:v>135000</c:v>
                </c:pt>
                <c:pt idx="41904">
                  <c:v>180000</c:v>
                </c:pt>
                <c:pt idx="41905">
                  <c:v>135000</c:v>
                </c:pt>
                <c:pt idx="41906">
                  <c:v>180000</c:v>
                </c:pt>
                <c:pt idx="41907">
                  <c:v>225000</c:v>
                </c:pt>
                <c:pt idx="41908">
                  <c:v>67500</c:v>
                </c:pt>
                <c:pt idx="41909">
                  <c:v>310500</c:v>
                </c:pt>
                <c:pt idx="41910">
                  <c:v>112500</c:v>
                </c:pt>
                <c:pt idx="41911">
                  <c:v>405000</c:v>
                </c:pt>
                <c:pt idx="41912">
                  <c:v>112500</c:v>
                </c:pt>
                <c:pt idx="41913">
                  <c:v>117000</c:v>
                </c:pt>
                <c:pt idx="41914">
                  <c:v>157500</c:v>
                </c:pt>
                <c:pt idx="41915">
                  <c:v>112500</c:v>
                </c:pt>
                <c:pt idx="41916">
                  <c:v>270000</c:v>
                </c:pt>
                <c:pt idx="41917">
                  <c:v>76500</c:v>
                </c:pt>
                <c:pt idx="41918">
                  <c:v>90000</c:v>
                </c:pt>
                <c:pt idx="41919">
                  <c:v>157500</c:v>
                </c:pt>
                <c:pt idx="41920">
                  <c:v>189000</c:v>
                </c:pt>
                <c:pt idx="41921">
                  <c:v>135000</c:v>
                </c:pt>
                <c:pt idx="41922">
                  <c:v>157500</c:v>
                </c:pt>
                <c:pt idx="41923">
                  <c:v>112500</c:v>
                </c:pt>
                <c:pt idx="41924">
                  <c:v>225000</c:v>
                </c:pt>
                <c:pt idx="41925">
                  <c:v>225000</c:v>
                </c:pt>
                <c:pt idx="41926">
                  <c:v>112500</c:v>
                </c:pt>
                <c:pt idx="41927">
                  <c:v>157500</c:v>
                </c:pt>
                <c:pt idx="41928">
                  <c:v>91350</c:v>
                </c:pt>
                <c:pt idx="41929">
                  <c:v>135000</c:v>
                </c:pt>
                <c:pt idx="41930">
                  <c:v>360000</c:v>
                </c:pt>
                <c:pt idx="41931">
                  <c:v>117000</c:v>
                </c:pt>
                <c:pt idx="41932">
                  <c:v>202500</c:v>
                </c:pt>
                <c:pt idx="41933">
                  <c:v>270000</c:v>
                </c:pt>
                <c:pt idx="41934">
                  <c:v>225000</c:v>
                </c:pt>
                <c:pt idx="41935">
                  <c:v>202500</c:v>
                </c:pt>
                <c:pt idx="41936">
                  <c:v>166500</c:v>
                </c:pt>
                <c:pt idx="41937">
                  <c:v>157500</c:v>
                </c:pt>
                <c:pt idx="41938">
                  <c:v>76500</c:v>
                </c:pt>
                <c:pt idx="41939">
                  <c:v>157500</c:v>
                </c:pt>
                <c:pt idx="41940">
                  <c:v>157500</c:v>
                </c:pt>
                <c:pt idx="41941">
                  <c:v>315000</c:v>
                </c:pt>
                <c:pt idx="41942">
                  <c:v>180000</c:v>
                </c:pt>
                <c:pt idx="41943">
                  <c:v>112500</c:v>
                </c:pt>
                <c:pt idx="41944">
                  <c:v>90000</c:v>
                </c:pt>
                <c:pt idx="41945">
                  <c:v>76500</c:v>
                </c:pt>
                <c:pt idx="41946">
                  <c:v>180000</c:v>
                </c:pt>
                <c:pt idx="41947">
                  <c:v>112500</c:v>
                </c:pt>
                <c:pt idx="41948">
                  <c:v>121500</c:v>
                </c:pt>
                <c:pt idx="41949">
                  <c:v>67500</c:v>
                </c:pt>
                <c:pt idx="41950">
                  <c:v>225000</c:v>
                </c:pt>
                <c:pt idx="41951">
                  <c:v>85500</c:v>
                </c:pt>
                <c:pt idx="41952">
                  <c:v>99000</c:v>
                </c:pt>
                <c:pt idx="41953">
                  <c:v>99000</c:v>
                </c:pt>
                <c:pt idx="41954">
                  <c:v>270000</c:v>
                </c:pt>
                <c:pt idx="41955">
                  <c:v>135000</c:v>
                </c:pt>
                <c:pt idx="41956">
                  <c:v>157500</c:v>
                </c:pt>
                <c:pt idx="41957">
                  <c:v>202500</c:v>
                </c:pt>
                <c:pt idx="41958">
                  <c:v>180000</c:v>
                </c:pt>
                <c:pt idx="41959">
                  <c:v>202500</c:v>
                </c:pt>
                <c:pt idx="41960">
                  <c:v>225000</c:v>
                </c:pt>
                <c:pt idx="41961">
                  <c:v>180000</c:v>
                </c:pt>
                <c:pt idx="41962">
                  <c:v>190611</c:v>
                </c:pt>
                <c:pt idx="41963">
                  <c:v>180000</c:v>
                </c:pt>
                <c:pt idx="41964">
                  <c:v>67500</c:v>
                </c:pt>
                <c:pt idx="41965">
                  <c:v>202500</c:v>
                </c:pt>
                <c:pt idx="41966">
                  <c:v>121500</c:v>
                </c:pt>
                <c:pt idx="41967">
                  <c:v>103500</c:v>
                </c:pt>
                <c:pt idx="41968">
                  <c:v>81000</c:v>
                </c:pt>
                <c:pt idx="41969">
                  <c:v>112500</c:v>
                </c:pt>
                <c:pt idx="41970">
                  <c:v>135000</c:v>
                </c:pt>
                <c:pt idx="41971">
                  <c:v>126000</c:v>
                </c:pt>
                <c:pt idx="41972">
                  <c:v>85500</c:v>
                </c:pt>
                <c:pt idx="41973">
                  <c:v>72000</c:v>
                </c:pt>
                <c:pt idx="41974">
                  <c:v>180000</c:v>
                </c:pt>
                <c:pt idx="41975">
                  <c:v>135000</c:v>
                </c:pt>
                <c:pt idx="41976">
                  <c:v>112500</c:v>
                </c:pt>
                <c:pt idx="41977">
                  <c:v>90000</c:v>
                </c:pt>
                <c:pt idx="41978">
                  <c:v>92250</c:v>
                </c:pt>
                <c:pt idx="41979">
                  <c:v>171000</c:v>
                </c:pt>
                <c:pt idx="41980">
                  <c:v>180000</c:v>
                </c:pt>
                <c:pt idx="41981">
                  <c:v>315000</c:v>
                </c:pt>
                <c:pt idx="41982">
                  <c:v>90000</c:v>
                </c:pt>
                <c:pt idx="41983">
                  <c:v>99000</c:v>
                </c:pt>
                <c:pt idx="41984">
                  <c:v>292500</c:v>
                </c:pt>
                <c:pt idx="41985">
                  <c:v>135000</c:v>
                </c:pt>
                <c:pt idx="41986">
                  <c:v>315000</c:v>
                </c:pt>
                <c:pt idx="41987">
                  <c:v>270000</c:v>
                </c:pt>
                <c:pt idx="41988">
                  <c:v>157500</c:v>
                </c:pt>
                <c:pt idx="41989">
                  <c:v>103500</c:v>
                </c:pt>
                <c:pt idx="41990">
                  <c:v>247500</c:v>
                </c:pt>
                <c:pt idx="41991">
                  <c:v>90000</c:v>
                </c:pt>
                <c:pt idx="41992">
                  <c:v>135000</c:v>
                </c:pt>
                <c:pt idx="41993">
                  <c:v>157500</c:v>
                </c:pt>
                <c:pt idx="41994">
                  <c:v>243000</c:v>
                </c:pt>
                <c:pt idx="41995">
                  <c:v>225000</c:v>
                </c:pt>
                <c:pt idx="41996">
                  <c:v>180000</c:v>
                </c:pt>
                <c:pt idx="41997">
                  <c:v>171000</c:v>
                </c:pt>
                <c:pt idx="41998">
                  <c:v>180000</c:v>
                </c:pt>
                <c:pt idx="41999">
                  <c:v>225000</c:v>
                </c:pt>
                <c:pt idx="42000">
                  <c:v>121500</c:v>
                </c:pt>
                <c:pt idx="42001">
                  <c:v>112500</c:v>
                </c:pt>
                <c:pt idx="42002">
                  <c:v>270000</c:v>
                </c:pt>
                <c:pt idx="42003">
                  <c:v>315000</c:v>
                </c:pt>
                <c:pt idx="42004">
                  <c:v>157500</c:v>
                </c:pt>
                <c:pt idx="42005">
                  <c:v>90000</c:v>
                </c:pt>
                <c:pt idx="42006">
                  <c:v>225000</c:v>
                </c:pt>
                <c:pt idx="42007">
                  <c:v>76500</c:v>
                </c:pt>
                <c:pt idx="42008">
                  <c:v>121500</c:v>
                </c:pt>
                <c:pt idx="42009">
                  <c:v>67500</c:v>
                </c:pt>
                <c:pt idx="42010">
                  <c:v>247500</c:v>
                </c:pt>
                <c:pt idx="42011">
                  <c:v>180000</c:v>
                </c:pt>
                <c:pt idx="42012">
                  <c:v>157500</c:v>
                </c:pt>
                <c:pt idx="42013">
                  <c:v>202500</c:v>
                </c:pt>
                <c:pt idx="42014">
                  <c:v>180000</c:v>
                </c:pt>
                <c:pt idx="42015">
                  <c:v>135000</c:v>
                </c:pt>
                <c:pt idx="42016">
                  <c:v>67500</c:v>
                </c:pt>
                <c:pt idx="42017">
                  <c:v>67500</c:v>
                </c:pt>
                <c:pt idx="42018">
                  <c:v>157500</c:v>
                </c:pt>
                <c:pt idx="42019">
                  <c:v>315000</c:v>
                </c:pt>
                <c:pt idx="42020">
                  <c:v>202500</c:v>
                </c:pt>
                <c:pt idx="42021">
                  <c:v>157500</c:v>
                </c:pt>
                <c:pt idx="42022">
                  <c:v>112500</c:v>
                </c:pt>
                <c:pt idx="42023">
                  <c:v>202500</c:v>
                </c:pt>
                <c:pt idx="42024">
                  <c:v>180000</c:v>
                </c:pt>
                <c:pt idx="42025">
                  <c:v>225000</c:v>
                </c:pt>
                <c:pt idx="42026">
                  <c:v>144000</c:v>
                </c:pt>
                <c:pt idx="42027">
                  <c:v>81000</c:v>
                </c:pt>
                <c:pt idx="42028">
                  <c:v>193500</c:v>
                </c:pt>
                <c:pt idx="42029">
                  <c:v>112500</c:v>
                </c:pt>
                <c:pt idx="42030">
                  <c:v>135000</c:v>
                </c:pt>
                <c:pt idx="42031">
                  <c:v>315000</c:v>
                </c:pt>
                <c:pt idx="42032">
                  <c:v>108000</c:v>
                </c:pt>
                <c:pt idx="42033">
                  <c:v>540000</c:v>
                </c:pt>
                <c:pt idx="42034">
                  <c:v>225000</c:v>
                </c:pt>
                <c:pt idx="42035">
                  <c:v>135000</c:v>
                </c:pt>
                <c:pt idx="42036">
                  <c:v>238500</c:v>
                </c:pt>
                <c:pt idx="42037">
                  <c:v>126000</c:v>
                </c:pt>
                <c:pt idx="42038">
                  <c:v>157500</c:v>
                </c:pt>
                <c:pt idx="42039">
                  <c:v>135000</c:v>
                </c:pt>
                <c:pt idx="42040">
                  <c:v>81000</c:v>
                </c:pt>
                <c:pt idx="42041">
                  <c:v>90000</c:v>
                </c:pt>
                <c:pt idx="42042">
                  <c:v>45000</c:v>
                </c:pt>
                <c:pt idx="42043">
                  <c:v>99000</c:v>
                </c:pt>
                <c:pt idx="42044">
                  <c:v>45000</c:v>
                </c:pt>
                <c:pt idx="42045">
                  <c:v>247500</c:v>
                </c:pt>
                <c:pt idx="42046">
                  <c:v>40500</c:v>
                </c:pt>
                <c:pt idx="42047">
                  <c:v>225000</c:v>
                </c:pt>
                <c:pt idx="42048">
                  <c:v>216000</c:v>
                </c:pt>
                <c:pt idx="42049">
                  <c:v>67500</c:v>
                </c:pt>
                <c:pt idx="42050">
                  <c:v>90000</c:v>
                </c:pt>
                <c:pt idx="42051">
                  <c:v>157500</c:v>
                </c:pt>
                <c:pt idx="42052">
                  <c:v>189000</c:v>
                </c:pt>
                <c:pt idx="42053">
                  <c:v>162000</c:v>
                </c:pt>
                <c:pt idx="42054">
                  <c:v>202500</c:v>
                </c:pt>
                <c:pt idx="42055">
                  <c:v>90000</c:v>
                </c:pt>
                <c:pt idx="42056">
                  <c:v>270000</c:v>
                </c:pt>
                <c:pt idx="42057">
                  <c:v>135000</c:v>
                </c:pt>
                <c:pt idx="42058">
                  <c:v>225000</c:v>
                </c:pt>
                <c:pt idx="42059">
                  <c:v>225000</c:v>
                </c:pt>
                <c:pt idx="42060">
                  <c:v>193500</c:v>
                </c:pt>
                <c:pt idx="42061">
                  <c:v>135000</c:v>
                </c:pt>
                <c:pt idx="42062">
                  <c:v>135000</c:v>
                </c:pt>
                <c:pt idx="42063">
                  <c:v>117000</c:v>
                </c:pt>
                <c:pt idx="42064">
                  <c:v>135000</c:v>
                </c:pt>
                <c:pt idx="42065">
                  <c:v>76500</c:v>
                </c:pt>
                <c:pt idx="42066">
                  <c:v>135000</c:v>
                </c:pt>
                <c:pt idx="42067">
                  <c:v>81000</c:v>
                </c:pt>
                <c:pt idx="42068">
                  <c:v>157500</c:v>
                </c:pt>
                <c:pt idx="42069">
                  <c:v>157500</c:v>
                </c:pt>
                <c:pt idx="42070">
                  <c:v>180000</c:v>
                </c:pt>
                <c:pt idx="42071">
                  <c:v>247500</c:v>
                </c:pt>
                <c:pt idx="42072">
                  <c:v>180000</c:v>
                </c:pt>
                <c:pt idx="42073">
                  <c:v>99000</c:v>
                </c:pt>
                <c:pt idx="42074">
                  <c:v>157500</c:v>
                </c:pt>
                <c:pt idx="42075">
                  <c:v>180000</c:v>
                </c:pt>
                <c:pt idx="42076">
                  <c:v>243000</c:v>
                </c:pt>
                <c:pt idx="42077">
                  <c:v>112500</c:v>
                </c:pt>
                <c:pt idx="42078">
                  <c:v>225000</c:v>
                </c:pt>
                <c:pt idx="42079">
                  <c:v>90000</c:v>
                </c:pt>
                <c:pt idx="42080">
                  <c:v>270000</c:v>
                </c:pt>
                <c:pt idx="42081">
                  <c:v>196245</c:v>
                </c:pt>
                <c:pt idx="42082">
                  <c:v>135000</c:v>
                </c:pt>
                <c:pt idx="42083">
                  <c:v>135000</c:v>
                </c:pt>
                <c:pt idx="42084">
                  <c:v>202500</c:v>
                </c:pt>
                <c:pt idx="42085">
                  <c:v>157500</c:v>
                </c:pt>
                <c:pt idx="42086">
                  <c:v>292500</c:v>
                </c:pt>
                <c:pt idx="42087">
                  <c:v>270000</c:v>
                </c:pt>
                <c:pt idx="42088">
                  <c:v>135000</c:v>
                </c:pt>
                <c:pt idx="42089">
                  <c:v>90000</c:v>
                </c:pt>
                <c:pt idx="42090">
                  <c:v>112500</c:v>
                </c:pt>
                <c:pt idx="42091">
                  <c:v>157500</c:v>
                </c:pt>
                <c:pt idx="42092">
                  <c:v>67500</c:v>
                </c:pt>
                <c:pt idx="42093">
                  <c:v>157500</c:v>
                </c:pt>
                <c:pt idx="42094">
                  <c:v>157500</c:v>
                </c:pt>
                <c:pt idx="42095">
                  <c:v>225000</c:v>
                </c:pt>
                <c:pt idx="42096">
                  <c:v>202500</c:v>
                </c:pt>
                <c:pt idx="42097">
                  <c:v>189000</c:v>
                </c:pt>
                <c:pt idx="42098">
                  <c:v>157500</c:v>
                </c:pt>
                <c:pt idx="42099">
                  <c:v>67500</c:v>
                </c:pt>
                <c:pt idx="42100">
                  <c:v>225000</c:v>
                </c:pt>
                <c:pt idx="42101">
                  <c:v>225000</c:v>
                </c:pt>
                <c:pt idx="42102">
                  <c:v>157500</c:v>
                </c:pt>
                <c:pt idx="42103">
                  <c:v>220500</c:v>
                </c:pt>
                <c:pt idx="42104">
                  <c:v>103500</c:v>
                </c:pt>
                <c:pt idx="42105">
                  <c:v>202500</c:v>
                </c:pt>
                <c:pt idx="42106">
                  <c:v>180000</c:v>
                </c:pt>
                <c:pt idx="42107">
                  <c:v>112500</c:v>
                </c:pt>
                <c:pt idx="42108">
                  <c:v>216000</c:v>
                </c:pt>
                <c:pt idx="42109">
                  <c:v>99000</c:v>
                </c:pt>
                <c:pt idx="42110">
                  <c:v>315000</c:v>
                </c:pt>
                <c:pt idx="42111">
                  <c:v>202500</c:v>
                </c:pt>
                <c:pt idx="42112">
                  <c:v>414000</c:v>
                </c:pt>
                <c:pt idx="42113">
                  <c:v>54000</c:v>
                </c:pt>
                <c:pt idx="42114">
                  <c:v>135000</c:v>
                </c:pt>
                <c:pt idx="42115">
                  <c:v>112500</c:v>
                </c:pt>
                <c:pt idx="42116">
                  <c:v>135000</c:v>
                </c:pt>
                <c:pt idx="42117">
                  <c:v>270000</c:v>
                </c:pt>
                <c:pt idx="42118">
                  <c:v>103500</c:v>
                </c:pt>
                <c:pt idx="42119">
                  <c:v>157500</c:v>
                </c:pt>
                <c:pt idx="42120">
                  <c:v>90000</c:v>
                </c:pt>
                <c:pt idx="42121">
                  <c:v>90000</c:v>
                </c:pt>
                <c:pt idx="42122">
                  <c:v>234000</c:v>
                </c:pt>
                <c:pt idx="42123">
                  <c:v>135000</c:v>
                </c:pt>
                <c:pt idx="42124">
                  <c:v>135000</c:v>
                </c:pt>
                <c:pt idx="42125">
                  <c:v>180000</c:v>
                </c:pt>
                <c:pt idx="42126">
                  <c:v>90000</c:v>
                </c:pt>
                <c:pt idx="42127">
                  <c:v>180000</c:v>
                </c:pt>
                <c:pt idx="42128">
                  <c:v>157500</c:v>
                </c:pt>
                <c:pt idx="42129">
                  <c:v>67567.5</c:v>
                </c:pt>
                <c:pt idx="42130">
                  <c:v>76500</c:v>
                </c:pt>
                <c:pt idx="42131">
                  <c:v>180000</c:v>
                </c:pt>
                <c:pt idx="42132">
                  <c:v>202500</c:v>
                </c:pt>
                <c:pt idx="42133">
                  <c:v>81000</c:v>
                </c:pt>
                <c:pt idx="42134">
                  <c:v>157500</c:v>
                </c:pt>
                <c:pt idx="42135">
                  <c:v>141457.5</c:v>
                </c:pt>
                <c:pt idx="42136">
                  <c:v>270000</c:v>
                </c:pt>
                <c:pt idx="42137">
                  <c:v>180000</c:v>
                </c:pt>
                <c:pt idx="42138">
                  <c:v>135000</c:v>
                </c:pt>
                <c:pt idx="42139">
                  <c:v>135000</c:v>
                </c:pt>
                <c:pt idx="42140">
                  <c:v>171000</c:v>
                </c:pt>
                <c:pt idx="42141">
                  <c:v>256500</c:v>
                </c:pt>
                <c:pt idx="42142">
                  <c:v>31500</c:v>
                </c:pt>
                <c:pt idx="42143">
                  <c:v>157500</c:v>
                </c:pt>
                <c:pt idx="42144">
                  <c:v>90000</c:v>
                </c:pt>
                <c:pt idx="42145">
                  <c:v>144000</c:v>
                </c:pt>
                <c:pt idx="42146">
                  <c:v>211500</c:v>
                </c:pt>
                <c:pt idx="42147">
                  <c:v>180000</c:v>
                </c:pt>
                <c:pt idx="42148">
                  <c:v>112500</c:v>
                </c:pt>
                <c:pt idx="42149">
                  <c:v>184500</c:v>
                </c:pt>
                <c:pt idx="42150">
                  <c:v>45000</c:v>
                </c:pt>
                <c:pt idx="42151">
                  <c:v>85500</c:v>
                </c:pt>
                <c:pt idx="42152">
                  <c:v>270000</c:v>
                </c:pt>
                <c:pt idx="42153">
                  <c:v>67500</c:v>
                </c:pt>
                <c:pt idx="42154">
                  <c:v>135000</c:v>
                </c:pt>
                <c:pt idx="42155">
                  <c:v>58500</c:v>
                </c:pt>
                <c:pt idx="42156">
                  <c:v>180000</c:v>
                </c:pt>
                <c:pt idx="42157">
                  <c:v>180000</c:v>
                </c:pt>
                <c:pt idx="42158">
                  <c:v>202500</c:v>
                </c:pt>
                <c:pt idx="42159">
                  <c:v>148500</c:v>
                </c:pt>
                <c:pt idx="42160">
                  <c:v>103500</c:v>
                </c:pt>
                <c:pt idx="42161">
                  <c:v>31500</c:v>
                </c:pt>
                <c:pt idx="42162">
                  <c:v>180000</c:v>
                </c:pt>
                <c:pt idx="42163">
                  <c:v>315000</c:v>
                </c:pt>
                <c:pt idx="42164">
                  <c:v>81000</c:v>
                </c:pt>
                <c:pt idx="42165">
                  <c:v>45000</c:v>
                </c:pt>
                <c:pt idx="42166">
                  <c:v>135000</c:v>
                </c:pt>
                <c:pt idx="42167">
                  <c:v>315000</c:v>
                </c:pt>
                <c:pt idx="42168">
                  <c:v>157500</c:v>
                </c:pt>
                <c:pt idx="42169">
                  <c:v>135000</c:v>
                </c:pt>
                <c:pt idx="42170">
                  <c:v>135000</c:v>
                </c:pt>
                <c:pt idx="42171">
                  <c:v>189000</c:v>
                </c:pt>
                <c:pt idx="42172">
                  <c:v>85500</c:v>
                </c:pt>
                <c:pt idx="42173">
                  <c:v>162000</c:v>
                </c:pt>
                <c:pt idx="42174">
                  <c:v>148500</c:v>
                </c:pt>
                <c:pt idx="42175">
                  <c:v>157500</c:v>
                </c:pt>
                <c:pt idx="42176">
                  <c:v>90000</c:v>
                </c:pt>
                <c:pt idx="42177">
                  <c:v>67500</c:v>
                </c:pt>
                <c:pt idx="42178">
                  <c:v>103500</c:v>
                </c:pt>
                <c:pt idx="42179">
                  <c:v>90000</c:v>
                </c:pt>
                <c:pt idx="42180">
                  <c:v>90000</c:v>
                </c:pt>
                <c:pt idx="42181">
                  <c:v>225000</c:v>
                </c:pt>
                <c:pt idx="42182">
                  <c:v>135000</c:v>
                </c:pt>
                <c:pt idx="42183">
                  <c:v>225000</c:v>
                </c:pt>
                <c:pt idx="42184">
                  <c:v>112500</c:v>
                </c:pt>
                <c:pt idx="42185">
                  <c:v>81000</c:v>
                </c:pt>
                <c:pt idx="42186">
                  <c:v>202500</c:v>
                </c:pt>
                <c:pt idx="42187">
                  <c:v>112500</c:v>
                </c:pt>
                <c:pt idx="42188">
                  <c:v>135000</c:v>
                </c:pt>
                <c:pt idx="42189">
                  <c:v>54000</c:v>
                </c:pt>
                <c:pt idx="42190">
                  <c:v>135000</c:v>
                </c:pt>
                <c:pt idx="42191">
                  <c:v>112500</c:v>
                </c:pt>
                <c:pt idx="42192">
                  <c:v>157500</c:v>
                </c:pt>
                <c:pt idx="42193">
                  <c:v>243000</c:v>
                </c:pt>
                <c:pt idx="42194">
                  <c:v>189000</c:v>
                </c:pt>
                <c:pt idx="42195">
                  <c:v>139500</c:v>
                </c:pt>
                <c:pt idx="42196">
                  <c:v>67500</c:v>
                </c:pt>
                <c:pt idx="42197">
                  <c:v>76500</c:v>
                </c:pt>
                <c:pt idx="42198">
                  <c:v>135000</c:v>
                </c:pt>
                <c:pt idx="42199">
                  <c:v>135000</c:v>
                </c:pt>
                <c:pt idx="42200">
                  <c:v>157500</c:v>
                </c:pt>
                <c:pt idx="42201">
                  <c:v>157500</c:v>
                </c:pt>
                <c:pt idx="42202">
                  <c:v>315000</c:v>
                </c:pt>
                <c:pt idx="42203">
                  <c:v>202500</c:v>
                </c:pt>
                <c:pt idx="42204">
                  <c:v>112500</c:v>
                </c:pt>
                <c:pt idx="42205">
                  <c:v>135000</c:v>
                </c:pt>
                <c:pt idx="42206">
                  <c:v>292500</c:v>
                </c:pt>
                <c:pt idx="42207">
                  <c:v>90000</c:v>
                </c:pt>
                <c:pt idx="42208">
                  <c:v>112500</c:v>
                </c:pt>
                <c:pt idx="42209">
                  <c:v>360000</c:v>
                </c:pt>
                <c:pt idx="42210">
                  <c:v>202500</c:v>
                </c:pt>
                <c:pt idx="42211">
                  <c:v>157500</c:v>
                </c:pt>
                <c:pt idx="42212">
                  <c:v>90000</c:v>
                </c:pt>
                <c:pt idx="42213">
                  <c:v>135000</c:v>
                </c:pt>
                <c:pt idx="42214">
                  <c:v>135000</c:v>
                </c:pt>
                <c:pt idx="42215">
                  <c:v>99000</c:v>
                </c:pt>
                <c:pt idx="42216">
                  <c:v>90000</c:v>
                </c:pt>
                <c:pt idx="42217">
                  <c:v>225000</c:v>
                </c:pt>
                <c:pt idx="42218">
                  <c:v>247500</c:v>
                </c:pt>
                <c:pt idx="42219">
                  <c:v>112500</c:v>
                </c:pt>
                <c:pt idx="42220">
                  <c:v>157500</c:v>
                </c:pt>
                <c:pt idx="42221">
                  <c:v>135000</c:v>
                </c:pt>
                <c:pt idx="42222">
                  <c:v>225000</c:v>
                </c:pt>
                <c:pt idx="42223">
                  <c:v>119250</c:v>
                </c:pt>
                <c:pt idx="42224">
                  <c:v>180000</c:v>
                </c:pt>
                <c:pt idx="42225">
                  <c:v>225000</c:v>
                </c:pt>
                <c:pt idx="42226">
                  <c:v>99000</c:v>
                </c:pt>
                <c:pt idx="42227">
                  <c:v>135000</c:v>
                </c:pt>
                <c:pt idx="42228">
                  <c:v>315000</c:v>
                </c:pt>
                <c:pt idx="42229">
                  <c:v>157500</c:v>
                </c:pt>
                <c:pt idx="42230">
                  <c:v>112500</c:v>
                </c:pt>
                <c:pt idx="42231">
                  <c:v>162000</c:v>
                </c:pt>
                <c:pt idx="42232">
                  <c:v>180000</c:v>
                </c:pt>
                <c:pt idx="42233">
                  <c:v>162000</c:v>
                </c:pt>
                <c:pt idx="42234">
                  <c:v>180000</c:v>
                </c:pt>
                <c:pt idx="42235">
                  <c:v>540000</c:v>
                </c:pt>
                <c:pt idx="42236">
                  <c:v>135000</c:v>
                </c:pt>
                <c:pt idx="42237">
                  <c:v>90000</c:v>
                </c:pt>
                <c:pt idx="42238">
                  <c:v>90000</c:v>
                </c:pt>
                <c:pt idx="42239">
                  <c:v>292500</c:v>
                </c:pt>
                <c:pt idx="42240">
                  <c:v>225000</c:v>
                </c:pt>
                <c:pt idx="42241">
                  <c:v>90000</c:v>
                </c:pt>
                <c:pt idx="42242">
                  <c:v>90000</c:v>
                </c:pt>
                <c:pt idx="42243">
                  <c:v>157500</c:v>
                </c:pt>
                <c:pt idx="42244">
                  <c:v>135000</c:v>
                </c:pt>
                <c:pt idx="42245">
                  <c:v>117000</c:v>
                </c:pt>
                <c:pt idx="42246">
                  <c:v>135000</c:v>
                </c:pt>
                <c:pt idx="42247">
                  <c:v>292500</c:v>
                </c:pt>
                <c:pt idx="42248">
                  <c:v>94500</c:v>
                </c:pt>
                <c:pt idx="42249">
                  <c:v>54000</c:v>
                </c:pt>
                <c:pt idx="42250">
                  <c:v>202500</c:v>
                </c:pt>
                <c:pt idx="42251">
                  <c:v>90000</c:v>
                </c:pt>
                <c:pt idx="42252">
                  <c:v>247500</c:v>
                </c:pt>
                <c:pt idx="42253">
                  <c:v>225000</c:v>
                </c:pt>
                <c:pt idx="42254">
                  <c:v>112500</c:v>
                </c:pt>
                <c:pt idx="42255">
                  <c:v>180000</c:v>
                </c:pt>
                <c:pt idx="42256">
                  <c:v>270000</c:v>
                </c:pt>
                <c:pt idx="42257">
                  <c:v>202500</c:v>
                </c:pt>
                <c:pt idx="42258">
                  <c:v>36000</c:v>
                </c:pt>
                <c:pt idx="42259">
                  <c:v>103500</c:v>
                </c:pt>
                <c:pt idx="42260">
                  <c:v>157500</c:v>
                </c:pt>
                <c:pt idx="42261">
                  <c:v>252000</c:v>
                </c:pt>
                <c:pt idx="42262">
                  <c:v>101250</c:v>
                </c:pt>
                <c:pt idx="42263">
                  <c:v>90000</c:v>
                </c:pt>
                <c:pt idx="42264">
                  <c:v>220500</c:v>
                </c:pt>
                <c:pt idx="42265">
                  <c:v>157500</c:v>
                </c:pt>
                <c:pt idx="42266">
                  <c:v>180000</c:v>
                </c:pt>
                <c:pt idx="42267">
                  <c:v>220500</c:v>
                </c:pt>
                <c:pt idx="42268">
                  <c:v>225000</c:v>
                </c:pt>
                <c:pt idx="42269">
                  <c:v>90000</c:v>
                </c:pt>
                <c:pt idx="42270">
                  <c:v>184500</c:v>
                </c:pt>
                <c:pt idx="42271">
                  <c:v>135000</c:v>
                </c:pt>
                <c:pt idx="42272">
                  <c:v>315000</c:v>
                </c:pt>
                <c:pt idx="42273">
                  <c:v>315000</c:v>
                </c:pt>
                <c:pt idx="42274">
                  <c:v>112500</c:v>
                </c:pt>
                <c:pt idx="42275">
                  <c:v>540000</c:v>
                </c:pt>
                <c:pt idx="42276">
                  <c:v>315000</c:v>
                </c:pt>
                <c:pt idx="42277">
                  <c:v>202500</c:v>
                </c:pt>
                <c:pt idx="42278">
                  <c:v>67500</c:v>
                </c:pt>
                <c:pt idx="42279">
                  <c:v>135000</c:v>
                </c:pt>
                <c:pt idx="42280">
                  <c:v>135000</c:v>
                </c:pt>
                <c:pt idx="42281">
                  <c:v>315000</c:v>
                </c:pt>
                <c:pt idx="42282">
                  <c:v>135000</c:v>
                </c:pt>
                <c:pt idx="42283">
                  <c:v>135000</c:v>
                </c:pt>
                <c:pt idx="42284">
                  <c:v>270000</c:v>
                </c:pt>
                <c:pt idx="42285">
                  <c:v>193500</c:v>
                </c:pt>
                <c:pt idx="42286">
                  <c:v>360000</c:v>
                </c:pt>
                <c:pt idx="42287">
                  <c:v>112500</c:v>
                </c:pt>
                <c:pt idx="42288">
                  <c:v>45000</c:v>
                </c:pt>
                <c:pt idx="42289">
                  <c:v>315000</c:v>
                </c:pt>
                <c:pt idx="42290">
                  <c:v>135000</c:v>
                </c:pt>
                <c:pt idx="42291">
                  <c:v>90000</c:v>
                </c:pt>
                <c:pt idx="42292">
                  <c:v>157500</c:v>
                </c:pt>
                <c:pt idx="42293">
                  <c:v>342000</c:v>
                </c:pt>
                <c:pt idx="42294">
                  <c:v>360000</c:v>
                </c:pt>
                <c:pt idx="42295">
                  <c:v>180000</c:v>
                </c:pt>
                <c:pt idx="42296">
                  <c:v>450000</c:v>
                </c:pt>
                <c:pt idx="42297">
                  <c:v>360000</c:v>
                </c:pt>
                <c:pt idx="42298">
                  <c:v>157500</c:v>
                </c:pt>
                <c:pt idx="42299">
                  <c:v>225000</c:v>
                </c:pt>
                <c:pt idx="42300">
                  <c:v>270000</c:v>
                </c:pt>
                <c:pt idx="42301">
                  <c:v>121500</c:v>
                </c:pt>
                <c:pt idx="42302">
                  <c:v>94500</c:v>
                </c:pt>
                <c:pt idx="42303">
                  <c:v>148500</c:v>
                </c:pt>
                <c:pt idx="42304">
                  <c:v>90000</c:v>
                </c:pt>
                <c:pt idx="42305">
                  <c:v>54000</c:v>
                </c:pt>
                <c:pt idx="42306">
                  <c:v>292500</c:v>
                </c:pt>
                <c:pt idx="42307">
                  <c:v>270000</c:v>
                </c:pt>
                <c:pt idx="42308">
                  <c:v>157500</c:v>
                </c:pt>
                <c:pt idx="42309">
                  <c:v>135000</c:v>
                </c:pt>
                <c:pt idx="42310">
                  <c:v>135000</c:v>
                </c:pt>
                <c:pt idx="42311">
                  <c:v>126000</c:v>
                </c:pt>
                <c:pt idx="42312">
                  <c:v>112500</c:v>
                </c:pt>
                <c:pt idx="42313">
                  <c:v>144000</c:v>
                </c:pt>
                <c:pt idx="42314">
                  <c:v>81000</c:v>
                </c:pt>
                <c:pt idx="42315">
                  <c:v>337500</c:v>
                </c:pt>
                <c:pt idx="42316">
                  <c:v>202500</c:v>
                </c:pt>
                <c:pt idx="42317">
                  <c:v>202500</c:v>
                </c:pt>
                <c:pt idx="42318">
                  <c:v>105610.5</c:v>
                </c:pt>
                <c:pt idx="42319">
                  <c:v>144000</c:v>
                </c:pt>
                <c:pt idx="42320">
                  <c:v>112500</c:v>
                </c:pt>
                <c:pt idx="42321">
                  <c:v>112500</c:v>
                </c:pt>
                <c:pt idx="42322">
                  <c:v>270000</c:v>
                </c:pt>
                <c:pt idx="42323">
                  <c:v>180000</c:v>
                </c:pt>
                <c:pt idx="42324">
                  <c:v>112500</c:v>
                </c:pt>
                <c:pt idx="42325">
                  <c:v>135000</c:v>
                </c:pt>
                <c:pt idx="42326">
                  <c:v>144000</c:v>
                </c:pt>
                <c:pt idx="42327">
                  <c:v>135000</c:v>
                </c:pt>
                <c:pt idx="42328">
                  <c:v>180000</c:v>
                </c:pt>
                <c:pt idx="42329">
                  <c:v>81000</c:v>
                </c:pt>
                <c:pt idx="42330">
                  <c:v>202500</c:v>
                </c:pt>
                <c:pt idx="42331">
                  <c:v>202500</c:v>
                </c:pt>
                <c:pt idx="42332">
                  <c:v>135000</c:v>
                </c:pt>
                <c:pt idx="42333">
                  <c:v>117000</c:v>
                </c:pt>
                <c:pt idx="42334">
                  <c:v>427500</c:v>
                </c:pt>
                <c:pt idx="42335">
                  <c:v>180000</c:v>
                </c:pt>
                <c:pt idx="42336">
                  <c:v>270000</c:v>
                </c:pt>
                <c:pt idx="42337">
                  <c:v>180000</c:v>
                </c:pt>
                <c:pt idx="42338">
                  <c:v>225000</c:v>
                </c:pt>
                <c:pt idx="42339">
                  <c:v>135000</c:v>
                </c:pt>
                <c:pt idx="42340">
                  <c:v>148500</c:v>
                </c:pt>
                <c:pt idx="42341">
                  <c:v>157500</c:v>
                </c:pt>
                <c:pt idx="42342">
                  <c:v>90000</c:v>
                </c:pt>
                <c:pt idx="42343">
                  <c:v>112500</c:v>
                </c:pt>
                <c:pt idx="42344">
                  <c:v>157500</c:v>
                </c:pt>
                <c:pt idx="42345">
                  <c:v>157500</c:v>
                </c:pt>
                <c:pt idx="42346">
                  <c:v>112500</c:v>
                </c:pt>
                <c:pt idx="42347">
                  <c:v>103500</c:v>
                </c:pt>
                <c:pt idx="42348">
                  <c:v>216000</c:v>
                </c:pt>
                <c:pt idx="42349">
                  <c:v>126000</c:v>
                </c:pt>
                <c:pt idx="42350">
                  <c:v>92250</c:v>
                </c:pt>
                <c:pt idx="42351">
                  <c:v>126000</c:v>
                </c:pt>
                <c:pt idx="42352">
                  <c:v>166500</c:v>
                </c:pt>
                <c:pt idx="42353">
                  <c:v>351000</c:v>
                </c:pt>
                <c:pt idx="42354">
                  <c:v>81000</c:v>
                </c:pt>
                <c:pt idx="42355">
                  <c:v>121500</c:v>
                </c:pt>
                <c:pt idx="42356">
                  <c:v>157500</c:v>
                </c:pt>
                <c:pt idx="42357">
                  <c:v>180000</c:v>
                </c:pt>
                <c:pt idx="42358">
                  <c:v>202500</c:v>
                </c:pt>
                <c:pt idx="42359">
                  <c:v>360000</c:v>
                </c:pt>
                <c:pt idx="42360">
                  <c:v>216000</c:v>
                </c:pt>
                <c:pt idx="42361">
                  <c:v>135000</c:v>
                </c:pt>
                <c:pt idx="42362">
                  <c:v>225000</c:v>
                </c:pt>
                <c:pt idx="42363">
                  <c:v>450000</c:v>
                </c:pt>
                <c:pt idx="42364">
                  <c:v>450000</c:v>
                </c:pt>
                <c:pt idx="42365">
                  <c:v>135000</c:v>
                </c:pt>
                <c:pt idx="42366">
                  <c:v>135000</c:v>
                </c:pt>
                <c:pt idx="42367">
                  <c:v>405000</c:v>
                </c:pt>
                <c:pt idx="42368">
                  <c:v>90000</c:v>
                </c:pt>
                <c:pt idx="42369">
                  <c:v>207000</c:v>
                </c:pt>
                <c:pt idx="42370">
                  <c:v>130500</c:v>
                </c:pt>
                <c:pt idx="42371">
                  <c:v>90000</c:v>
                </c:pt>
                <c:pt idx="42372">
                  <c:v>147600</c:v>
                </c:pt>
                <c:pt idx="42373">
                  <c:v>270000</c:v>
                </c:pt>
                <c:pt idx="42374">
                  <c:v>99000</c:v>
                </c:pt>
                <c:pt idx="42375">
                  <c:v>72000</c:v>
                </c:pt>
                <c:pt idx="42376">
                  <c:v>450000</c:v>
                </c:pt>
                <c:pt idx="42377">
                  <c:v>166500</c:v>
                </c:pt>
                <c:pt idx="42378">
                  <c:v>450000</c:v>
                </c:pt>
                <c:pt idx="42379">
                  <c:v>315000</c:v>
                </c:pt>
                <c:pt idx="42380">
                  <c:v>157500</c:v>
                </c:pt>
                <c:pt idx="42381">
                  <c:v>76500</c:v>
                </c:pt>
                <c:pt idx="42382">
                  <c:v>90000</c:v>
                </c:pt>
                <c:pt idx="42383">
                  <c:v>135000</c:v>
                </c:pt>
                <c:pt idx="42384">
                  <c:v>67500</c:v>
                </c:pt>
                <c:pt idx="42385">
                  <c:v>66087</c:v>
                </c:pt>
                <c:pt idx="42386">
                  <c:v>90000</c:v>
                </c:pt>
                <c:pt idx="42387">
                  <c:v>112500</c:v>
                </c:pt>
                <c:pt idx="42388">
                  <c:v>157500</c:v>
                </c:pt>
                <c:pt idx="42389">
                  <c:v>270000</c:v>
                </c:pt>
                <c:pt idx="42390">
                  <c:v>450000</c:v>
                </c:pt>
                <c:pt idx="42391">
                  <c:v>315000</c:v>
                </c:pt>
                <c:pt idx="42392">
                  <c:v>103500</c:v>
                </c:pt>
                <c:pt idx="42393">
                  <c:v>270000</c:v>
                </c:pt>
                <c:pt idx="42394">
                  <c:v>202500</c:v>
                </c:pt>
                <c:pt idx="42395">
                  <c:v>112500</c:v>
                </c:pt>
                <c:pt idx="42396">
                  <c:v>94500</c:v>
                </c:pt>
                <c:pt idx="42397">
                  <c:v>121500</c:v>
                </c:pt>
                <c:pt idx="42398">
                  <c:v>157500</c:v>
                </c:pt>
                <c:pt idx="42399">
                  <c:v>135000</c:v>
                </c:pt>
                <c:pt idx="42400">
                  <c:v>171900</c:v>
                </c:pt>
                <c:pt idx="42401">
                  <c:v>180000</c:v>
                </c:pt>
                <c:pt idx="42402">
                  <c:v>225000</c:v>
                </c:pt>
                <c:pt idx="42403">
                  <c:v>135000</c:v>
                </c:pt>
                <c:pt idx="42404">
                  <c:v>202500</c:v>
                </c:pt>
                <c:pt idx="42405">
                  <c:v>81000</c:v>
                </c:pt>
                <c:pt idx="42406">
                  <c:v>450000</c:v>
                </c:pt>
                <c:pt idx="42407">
                  <c:v>310500</c:v>
                </c:pt>
                <c:pt idx="42408">
                  <c:v>67500</c:v>
                </c:pt>
                <c:pt idx="42409">
                  <c:v>202500</c:v>
                </c:pt>
                <c:pt idx="42410">
                  <c:v>360000</c:v>
                </c:pt>
                <c:pt idx="42411">
                  <c:v>315000</c:v>
                </c:pt>
                <c:pt idx="42412">
                  <c:v>270000</c:v>
                </c:pt>
                <c:pt idx="42413">
                  <c:v>90000</c:v>
                </c:pt>
                <c:pt idx="42414">
                  <c:v>135000</c:v>
                </c:pt>
                <c:pt idx="42415">
                  <c:v>315000</c:v>
                </c:pt>
                <c:pt idx="42416">
                  <c:v>198000</c:v>
                </c:pt>
                <c:pt idx="42417">
                  <c:v>99000</c:v>
                </c:pt>
                <c:pt idx="42418">
                  <c:v>112500</c:v>
                </c:pt>
                <c:pt idx="42419">
                  <c:v>90000</c:v>
                </c:pt>
                <c:pt idx="42420">
                  <c:v>67500</c:v>
                </c:pt>
                <c:pt idx="42421">
                  <c:v>157500</c:v>
                </c:pt>
                <c:pt idx="42422">
                  <c:v>135000</c:v>
                </c:pt>
                <c:pt idx="42423">
                  <c:v>225000</c:v>
                </c:pt>
                <c:pt idx="42424">
                  <c:v>247500</c:v>
                </c:pt>
                <c:pt idx="42425">
                  <c:v>292500</c:v>
                </c:pt>
                <c:pt idx="42426">
                  <c:v>99000</c:v>
                </c:pt>
                <c:pt idx="42427">
                  <c:v>157500</c:v>
                </c:pt>
                <c:pt idx="42428">
                  <c:v>405000</c:v>
                </c:pt>
                <c:pt idx="42429">
                  <c:v>135000</c:v>
                </c:pt>
                <c:pt idx="42430">
                  <c:v>301500</c:v>
                </c:pt>
                <c:pt idx="42431">
                  <c:v>112500</c:v>
                </c:pt>
                <c:pt idx="42432">
                  <c:v>157500</c:v>
                </c:pt>
                <c:pt idx="42433">
                  <c:v>144000</c:v>
                </c:pt>
                <c:pt idx="42434">
                  <c:v>108000</c:v>
                </c:pt>
                <c:pt idx="42435">
                  <c:v>166500</c:v>
                </c:pt>
                <c:pt idx="42436">
                  <c:v>315000</c:v>
                </c:pt>
                <c:pt idx="42437">
                  <c:v>81000</c:v>
                </c:pt>
                <c:pt idx="42438">
                  <c:v>360000</c:v>
                </c:pt>
                <c:pt idx="42439">
                  <c:v>112500</c:v>
                </c:pt>
                <c:pt idx="42440">
                  <c:v>270000</c:v>
                </c:pt>
                <c:pt idx="42441">
                  <c:v>180000</c:v>
                </c:pt>
                <c:pt idx="42442">
                  <c:v>360000</c:v>
                </c:pt>
                <c:pt idx="42443">
                  <c:v>144000</c:v>
                </c:pt>
                <c:pt idx="42444">
                  <c:v>283500</c:v>
                </c:pt>
                <c:pt idx="42445">
                  <c:v>279000</c:v>
                </c:pt>
                <c:pt idx="42446">
                  <c:v>162000</c:v>
                </c:pt>
                <c:pt idx="42447">
                  <c:v>202500</c:v>
                </c:pt>
                <c:pt idx="42448">
                  <c:v>112500</c:v>
                </c:pt>
                <c:pt idx="42449">
                  <c:v>112500</c:v>
                </c:pt>
                <c:pt idx="42450">
                  <c:v>315000</c:v>
                </c:pt>
                <c:pt idx="42451">
                  <c:v>247500</c:v>
                </c:pt>
                <c:pt idx="42452">
                  <c:v>67500</c:v>
                </c:pt>
                <c:pt idx="42453">
                  <c:v>90000</c:v>
                </c:pt>
                <c:pt idx="42454">
                  <c:v>270000</c:v>
                </c:pt>
                <c:pt idx="42455">
                  <c:v>202500</c:v>
                </c:pt>
                <c:pt idx="42456">
                  <c:v>360000</c:v>
                </c:pt>
                <c:pt idx="42457">
                  <c:v>157500</c:v>
                </c:pt>
                <c:pt idx="42458">
                  <c:v>202500</c:v>
                </c:pt>
                <c:pt idx="42459">
                  <c:v>247500</c:v>
                </c:pt>
                <c:pt idx="42460">
                  <c:v>225000</c:v>
                </c:pt>
                <c:pt idx="42461">
                  <c:v>270000</c:v>
                </c:pt>
                <c:pt idx="42462">
                  <c:v>157500</c:v>
                </c:pt>
                <c:pt idx="42463">
                  <c:v>202500</c:v>
                </c:pt>
                <c:pt idx="42464">
                  <c:v>157500</c:v>
                </c:pt>
                <c:pt idx="42465">
                  <c:v>141750</c:v>
                </c:pt>
                <c:pt idx="42466">
                  <c:v>157500</c:v>
                </c:pt>
                <c:pt idx="42467">
                  <c:v>189000</c:v>
                </c:pt>
                <c:pt idx="42468">
                  <c:v>157500</c:v>
                </c:pt>
                <c:pt idx="42469">
                  <c:v>112500</c:v>
                </c:pt>
                <c:pt idx="42470">
                  <c:v>247500</c:v>
                </c:pt>
                <c:pt idx="42471">
                  <c:v>441000</c:v>
                </c:pt>
                <c:pt idx="42472">
                  <c:v>45000</c:v>
                </c:pt>
                <c:pt idx="42473">
                  <c:v>112500</c:v>
                </c:pt>
                <c:pt idx="42474">
                  <c:v>247500</c:v>
                </c:pt>
                <c:pt idx="42475">
                  <c:v>112500</c:v>
                </c:pt>
                <c:pt idx="42476">
                  <c:v>157500</c:v>
                </c:pt>
                <c:pt idx="42477">
                  <c:v>90000</c:v>
                </c:pt>
                <c:pt idx="42478">
                  <c:v>157500</c:v>
                </c:pt>
                <c:pt idx="42479">
                  <c:v>225000</c:v>
                </c:pt>
                <c:pt idx="42480">
                  <c:v>157500</c:v>
                </c:pt>
                <c:pt idx="42481">
                  <c:v>81000</c:v>
                </c:pt>
                <c:pt idx="42482">
                  <c:v>67500</c:v>
                </c:pt>
                <c:pt idx="42483">
                  <c:v>67500</c:v>
                </c:pt>
                <c:pt idx="42484">
                  <c:v>675000</c:v>
                </c:pt>
                <c:pt idx="42485">
                  <c:v>256500</c:v>
                </c:pt>
                <c:pt idx="42486">
                  <c:v>450000</c:v>
                </c:pt>
                <c:pt idx="42487">
                  <c:v>810000</c:v>
                </c:pt>
                <c:pt idx="42488">
                  <c:v>90000</c:v>
                </c:pt>
                <c:pt idx="42489">
                  <c:v>180000</c:v>
                </c:pt>
                <c:pt idx="42490">
                  <c:v>121500</c:v>
                </c:pt>
                <c:pt idx="42491">
                  <c:v>94500</c:v>
                </c:pt>
                <c:pt idx="42492">
                  <c:v>270000</c:v>
                </c:pt>
                <c:pt idx="42493">
                  <c:v>157500</c:v>
                </c:pt>
                <c:pt idx="42494">
                  <c:v>94500</c:v>
                </c:pt>
                <c:pt idx="42495">
                  <c:v>180000</c:v>
                </c:pt>
                <c:pt idx="42496">
                  <c:v>54000</c:v>
                </c:pt>
                <c:pt idx="42497">
                  <c:v>225000</c:v>
                </c:pt>
                <c:pt idx="42498">
                  <c:v>328500</c:v>
                </c:pt>
                <c:pt idx="42499">
                  <c:v>112500</c:v>
                </c:pt>
                <c:pt idx="42500">
                  <c:v>180000</c:v>
                </c:pt>
                <c:pt idx="42501">
                  <c:v>315000</c:v>
                </c:pt>
                <c:pt idx="42502">
                  <c:v>135000</c:v>
                </c:pt>
                <c:pt idx="42503">
                  <c:v>112500</c:v>
                </c:pt>
                <c:pt idx="42504">
                  <c:v>67500</c:v>
                </c:pt>
                <c:pt idx="42505">
                  <c:v>135000</c:v>
                </c:pt>
                <c:pt idx="42506">
                  <c:v>202500</c:v>
                </c:pt>
                <c:pt idx="42507">
                  <c:v>130500</c:v>
                </c:pt>
                <c:pt idx="42508">
                  <c:v>54000</c:v>
                </c:pt>
                <c:pt idx="42509">
                  <c:v>157500</c:v>
                </c:pt>
                <c:pt idx="42510">
                  <c:v>135000</c:v>
                </c:pt>
                <c:pt idx="42511">
                  <c:v>135000</c:v>
                </c:pt>
                <c:pt idx="42512">
                  <c:v>270000</c:v>
                </c:pt>
                <c:pt idx="42513">
                  <c:v>135000</c:v>
                </c:pt>
                <c:pt idx="42514">
                  <c:v>135000</c:v>
                </c:pt>
                <c:pt idx="42515">
                  <c:v>360000</c:v>
                </c:pt>
                <c:pt idx="42516">
                  <c:v>157500</c:v>
                </c:pt>
                <c:pt idx="42517">
                  <c:v>90000</c:v>
                </c:pt>
                <c:pt idx="42518">
                  <c:v>90000</c:v>
                </c:pt>
                <c:pt idx="42519">
                  <c:v>157500</c:v>
                </c:pt>
                <c:pt idx="42520">
                  <c:v>90000</c:v>
                </c:pt>
                <c:pt idx="42521">
                  <c:v>225000</c:v>
                </c:pt>
                <c:pt idx="42522">
                  <c:v>247500</c:v>
                </c:pt>
                <c:pt idx="42523">
                  <c:v>270000</c:v>
                </c:pt>
                <c:pt idx="42524">
                  <c:v>94500</c:v>
                </c:pt>
                <c:pt idx="42525">
                  <c:v>157500</c:v>
                </c:pt>
                <c:pt idx="42526">
                  <c:v>135000</c:v>
                </c:pt>
                <c:pt idx="42527">
                  <c:v>90000</c:v>
                </c:pt>
                <c:pt idx="42528">
                  <c:v>157500</c:v>
                </c:pt>
                <c:pt idx="42529">
                  <c:v>180000</c:v>
                </c:pt>
                <c:pt idx="42530">
                  <c:v>126000</c:v>
                </c:pt>
                <c:pt idx="42531">
                  <c:v>90000</c:v>
                </c:pt>
                <c:pt idx="42532">
                  <c:v>112500</c:v>
                </c:pt>
                <c:pt idx="42533">
                  <c:v>288000</c:v>
                </c:pt>
                <c:pt idx="42534">
                  <c:v>157500</c:v>
                </c:pt>
                <c:pt idx="42535">
                  <c:v>112500</c:v>
                </c:pt>
                <c:pt idx="42536">
                  <c:v>90000</c:v>
                </c:pt>
                <c:pt idx="42537">
                  <c:v>270000</c:v>
                </c:pt>
                <c:pt idx="42538">
                  <c:v>202500</c:v>
                </c:pt>
                <c:pt idx="42539">
                  <c:v>180000</c:v>
                </c:pt>
                <c:pt idx="42540">
                  <c:v>157500</c:v>
                </c:pt>
                <c:pt idx="42541">
                  <c:v>112500</c:v>
                </c:pt>
                <c:pt idx="42542">
                  <c:v>67500</c:v>
                </c:pt>
                <c:pt idx="42543">
                  <c:v>55800</c:v>
                </c:pt>
                <c:pt idx="42544">
                  <c:v>360000</c:v>
                </c:pt>
                <c:pt idx="42545">
                  <c:v>315000</c:v>
                </c:pt>
                <c:pt idx="42546">
                  <c:v>112500</c:v>
                </c:pt>
                <c:pt idx="42547">
                  <c:v>180000</c:v>
                </c:pt>
                <c:pt idx="42548">
                  <c:v>202500</c:v>
                </c:pt>
                <c:pt idx="42549">
                  <c:v>157500</c:v>
                </c:pt>
                <c:pt idx="42550">
                  <c:v>112500</c:v>
                </c:pt>
                <c:pt idx="42551">
                  <c:v>180000</c:v>
                </c:pt>
                <c:pt idx="42552">
                  <c:v>112500</c:v>
                </c:pt>
                <c:pt idx="42553">
                  <c:v>162000</c:v>
                </c:pt>
                <c:pt idx="42554">
                  <c:v>225000</c:v>
                </c:pt>
                <c:pt idx="42555">
                  <c:v>180000</c:v>
                </c:pt>
                <c:pt idx="42556">
                  <c:v>193500</c:v>
                </c:pt>
                <c:pt idx="42557">
                  <c:v>157500</c:v>
                </c:pt>
                <c:pt idx="42558">
                  <c:v>157500</c:v>
                </c:pt>
                <c:pt idx="42559">
                  <c:v>247500</c:v>
                </c:pt>
                <c:pt idx="42560">
                  <c:v>180000</c:v>
                </c:pt>
                <c:pt idx="42561">
                  <c:v>135000</c:v>
                </c:pt>
                <c:pt idx="42562">
                  <c:v>99000</c:v>
                </c:pt>
                <c:pt idx="42563">
                  <c:v>135000</c:v>
                </c:pt>
                <c:pt idx="42564">
                  <c:v>157500</c:v>
                </c:pt>
                <c:pt idx="42565">
                  <c:v>175500</c:v>
                </c:pt>
                <c:pt idx="42566">
                  <c:v>112500</c:v>
                </c:pt>
                <c:pt idx="42567">
                  <c:v>157500</c:v>
                </c:pt>
                <c:pt idx="42568">
                  <c:v>180000</c:v>
                </c:pt>
                <c:pt idx="42569">
                  <c:v>67500</c:v>
                </c:pt>
                <c:pt idx="42570">
                  <c:v>67500</c:v>
                </c:pt>
                <c:pt idx="42571">
                  <c:v>135000</c:v>
                </c:pt>
                <c:pt idx="42572">
                  <c:v>180000</c:v>
                </c:pt>
                <c:pt idx="42573">
                  <c:v>112500</c:v>
                </c:pt>
                <c:pt idx="42574">
                  <c:v>1350000</c:v>
                </c:pt>
                <c:pt idx="42575">
                  <c:v>540000</c:v>
                </c:pt>
                <c:pt idx="42576">
                  <c:v>135000</c:v>
                </c:pt>
                <c:pt idx="42577">
                  <c:v>180000</c:v>
                </c:pt>
                <c:pt idx="42578">
                  <c:v>90000</c:v>
                </c:pt>
                <c:pt idx="42579">
                  <c:v>202500</c:v>
                </c:pt>
                <c:pt idx="42580">
                  <c:v>202500</c:v>
                </c:pt>
                <c:pt idx="42581">
                  <c:v>157500</c:v>
                </c:pt>
                <c:pt idx="42582">
                  <c:v>292500</c:v>
                </c:pt>
                <c:pt idx="42583">
                  <c:v>180000</c:v>
                </c:pt>
                <c:pt idx="42584">
                  <c:v>180000</c:v>
                </c:pt>
                <c:pt idx="42585">
                  <c:v>157500</c:v>
                </c:pt>
                <c:pt idx="42586">
                  <c:v>135000</c:v>
                </c:pt>
                <c:pt idx="42587">
                  <c:v>270000</c:v>
                </c:pt>
                <c:pt idx="42588">
                  <c:v>157500</c:v>
                </c:pt>
                <c:pt idx="42589">
                  <c:v>99000</c:v>
                </c:pt>
                <c:pt idx="42590">
                  <c:v>112500</c:v>
                </c:pt>
                <c:pt idx="42591">
                  <c:v>135000</c:v>
                </c:pt>
                <c:pt idx="42592">
                  <c:v>67500</c:v>
                </c:pt>
                <c:pt idx="42593">
                  <c:v>225000</c:v>
                </c:pt>
                <c:pt idx="42594">
                  <c:v>85500</c:v>
                </c:pt>
                <c:pt idx="42595">
                  <c:v>157500</c:v>
                </c:pt>
                <c:pt idx="42596">
                  <c:v>54000</c:v>
                </c:pt>
                <c:pt idx="42597">
                  <c:v>112500</c:v>
                </c:pt>
                <c:pt idx="42598">
                  <c:v>135000</c:v>
                </c:pt>
                <c:pt idx="42599">
                  <c:v>50400</c:v>
                </c:pt>
                <c:pt idx="42600">
                  <c:v>225000</c:v>
                </c:pt>
                <c:pt idx="42601">
                  <c:v>144000</c:v>
                </c:pt>
                <c:pt idx="42602">
                  <c:v>135000</c:v>
                </c:pt>
                <c:pt idx="42603">
                  <c:v>90000</c:v>
                </c:pt>
                <c:pt idx="42604">
                  <c:v>157500</c:v>
                </c:pt>
                <c:pt idx="42605">
                  <c:v>157500</c:v>
                </c:pt>
                <c:pt idx="42606">
                  <c:v>157500</c:v>
                </c:pt>
                <c:pt idx="42607">
                  <c:v>67500</c:v>
                </c:pt>
                <c:pt idx="42608">
                  <c:v>202500</c:v>
                </c:pt>
                <c:pt idx="42609">
                  <c:v>112500</c:v>
                </c:pt>
                <c:pt idx="42610">
                  <c:v>135000</c:v>
                </c:pt>
                <c:pt idx="42611">
                  <c:v>310500</c:v>
                </c:pt>
                <c:pt idx="42612">
                  <c:v>72000</c:v>
                </c:pt>
                <c:pt idx="42613">
                  <c:v>108000</c:v>
                </c:pt>
                <c:pt idx="42614">
                  <c:v>135000</c:v>
                </c:pt>
                <c:pt idx="42615">
                  <c:v>225000</c:v>
                </c:pt>
                <c:pt idx="42616">
                  <c:v>180000</c:v>
                </c:pt>
                <c:pt idx="42617">
                  <c:v>202500</c:v>
                </c:pt>
                <c:pt idx="42618">
                  <c:v>225000</c:v>
                </c:pt>
                <c:pt idx="42619">
                  <c:v>189000</c:v>
                </c:pt>
                <c:pt idx="42620">
                  <c:v>112500</c:v>
                </c:pt>
                <c:pt idx="42621">
                  <c:v>40500</c:v>
                </c:pt>
                <c:pt idx="42622">
                  <c:v>337500</c:v>
                </c:pt>
                <c:pt idx="42623">
                  <c:v>202500</c:v>
                </c:pt>
                <c:pt idx="42624">
                  <c:v>112500</c:v>
                </c:pt>
                <c:pt idx="42625">
                  <c:v>270000</c:v>
                </c:pt>
                <c:pt idx="42626">
                  <c:v>270000</c:v>
                </c:pt>
                <c:pt idx="42627">
                  <c:v>283500</c:v>
                </c:pt>
                <c:pt idx="42628">
                  <c:v>225000</c:v>
                </c:pt>
                <c:pt idx="42629">
                  <c:v>135000</c:v>
                </c:pt>
                <c:pt idx="42630">
                  <c:v>252000</c:v>
                </c:pt>
                <c:pt idx="42631">
                  <c:v>328500</c:v>
                </c:pt>
                <c:pt idx="42632">
                  <c:v>270000</c:v>
                </c:pt>
                <c:pt idx="42633">
                  <c:v>225000</c:v>
                </c:pt>
                <c:pt idx="42634">
                  <c:v>135000</c:v>
                </c:pt>
                <c:pt idx="42635">
                  <c:v>450000</c:v>
                </c:pt>
                <c:pt idx="42636">
                  <c:v>157500</c:v>
                </c:pt>
                <c:pt idx="42637">
                  <c:v>90000</c:v>
                </c:pt>
                <c:pt idx="42638">
                  <c:v>171000</c:v>
                </c:pt>
                <c:pt idx="42639">
                  <c:v>202500</c:v>
                </c:pt>
                <c:pt idx="42640">
                  <c:v>112500</c:v>
                </c:pt>
                <c:pt idx="42641">
                  <c:v>225000</c:v>
                </c:pt>
                <c:pt idx="42642">
                  <c:v>135000</c:v>
                </c:pt>
                <c:pt idx="42643">
                  <c:v>54000</c:v>
                </c:pt>
                <c:pt idx="42644">
                  <c:v>175500</c:v>
                </c:pt>
                <c:pt idx="42645">
                  <c:v>67500</c:v>
                </c:pt>
                <c:pt idx="42646">
                  <c:v>207000</c:v>
                </c:pt>
                <c:pt idx="42647">
                  <c:v>67500</c:v>
                </c:pt>
                <c:pt idx="42648">
                  <c:v>225000</c:v>
                </c:pt>
                <c:pt idx="42649">
                  <c:v>157500</c:v>
                </c:pt>
                <c:pt idx="42650">
                  <c:v>247500</c:v>
                </c:pt>
                <c:pt idx="42651">
                  <c:v>90000</c:v>
                </c:pt>
                <c:pt idx="42652">
                  <c:v>112500</c:v>
                </c:pt>
                <c:pt idx="42653">
                  <c:v>112500</c:v>
                </c:pt>
                <c:pt idx="42654">
                  <c:v>72000</c:v>
                </c:pt>
                <c:pt idx="42655">
                  <c:v>103500</c:v>
                </c:pt>
                <c:pt idx="42656">
                  <c:v>450000</c:v>
                </c:pt>
                <c:pt idx="42657">
                  <c:v>180000</c:v>
                </c:pt>
                <c:pt idx="42658">
                  <c:v>135000</c:v>
                </c:pt>
                <c:pt idx="42659">
                  <c:v>175500</c:v>
                </c:pt>
                <c:pt idx="42660">
                  <c:v>225000</c:v>
                </c:pt>
                <c:pt idx="42661">
                  <c:v>157500</c:v>
                </c:pt>
                <c:pt idx="42662">
                  <c:v>180000</c:v>
                </c:pt>
                <c:pt idx="42663">
                  <c:v>99000</c:v>
                </c:pt>
                <c:pt idx="42664">
                  <c:v>202500</c:v>
                </c:pt>
                <c:pt idx="42665">
                  <c:v>202500</c:v>
                </c:pt>
                <c:pt idx="42666">
                  <c:v>157500</c:v>
                </c:pt>
                <c:pt idx="42667">
                  <c:v>180000</c:v>
                </c:pt>
                <c:pt idx="42668">
                  <c:v>166500</c:v>
                </c:pt>
                <c:pt idx="42669">
                  <c:v>126000</c:v>
                </c:pt>
                <c:pt idx="42670">
                  <c:v>225000</c:v>
                </c:pt>
                <c:pt idx="42671">
                  <c:v>157500</c:v>
                </c:pt>
                <c:pt idx="42672">
                  <c:v>225000</c:v>
                </c:pt>
                <c:pt idx="42673">
                  <c:v>135000</c:v>
                </c:pt>
                <c:pt idx="42674">
                  <c:v>211500</c:v>
                </c:pt>
                <c:pt idx="42675">
                  <c:v>405000</c:v>
                </c:pt>
                <c:pt idx="42676">
                  <c:v>157500</c:v>
                </c:pt>
                <c:pt idx="42677">
                  <c:v>112500</c:v>
                </c:pt>
                <c:pt idx="42678">
                  <c:v>225000</c:v>
                </c:pt>
                <c:pt idx="42679">
                  <c:v>247500</c:v>
                </c:pt>
                <c:pt idx="42680">
                  <c:v>157500</c:v>
                </c:pt>
                <c:pt idx="42681">
                  <c:v>67500</c:v>
                </c:pt>
                <c:pt idx="42682">
                  <c:v>157500</c:v>
                </c:pt>
                <c:pt idx="42683">
                  <c:v>83250</c:v>
                </c:pt>
                <c:pt idx="42684">
                  <c:v>112500</c:v>
                </c:pt>
                <c:pt idx="42685">
                  <c:v>135000</c:v>
                </c:pt>
                <c:pt idx="42686">
                  <c:v>135000</c:v>
                </c:pt>
                <c:pt idx="42687">
                  <c:v>112500</c:v>
                </c:pt>
                <c:pt idx="42688">
                  <c:v>67500</c:v>
                </c:pt>
                <c:pt idx="42689">
                  <c:v>90000</c:v>
                </c:pt>
                <c:pt idx="42690">
                  <c:v>270000</c:v>
                </c:pt>
                <c:pt idx="42691">
                  <c:v>157500</c:v>
                </c:pt>
                <c:pt idx="42692">
                  <c:v>135000</c:v>
                </c:pt>
                <c:pt idx="42693">
                  <c:v>76500</c:v>
                </c:pt>
                <c:pt idx="42694">
                  <c:v>144000</c:v>
                </c:pt>
                <c:pt idx="42695">
                  <c:v>202500</c:v>
                </c:pt>
                <c:pt idx="42696">
                  <c:v>112500</c:v>
                </c:pt>
                <c:pt idx="42697">
                  <c:v>72864</c:v>
                </c:pt>
                <c:pt idx="42698">
                  <c:v>90000</c:v>
                </c:pt>
                <c:pt idx="42699">
                  <c:v>135000</c:v>
                </c:pt>
                <c:pt idx="42700">
                  <c:v>112500</c:v>
                </c:pt>
                <c:pt idx="42701">
                  <c:v>67500</c:v>
                </c:pt>
                <c:pt idx="42702">
                  <c:v>157500</c:v>
                </c:pt>
                <c:pt idx="42703">
                  <c:v>112500</c:v>
                </c:pt>
                <c:pt idx="42704">
                  <c:v>139500</c:v>
                </c:pt>
                <c:pt idx="42705">
                  <c:v>135000</c:v>
                </c:pt>
                <c:pt idx="42706">
                  <c:v>81000</c:v>
                </c:pt>
                <c:pt idx="42707">
                  <c:v>135000</c:v>
                </c:pt>
                <c:pt idx="42708">
                  <c:v>90000</c:v>
                </c:pt>
                <c:pt idx="42709">
                  <c:v>90000</c:v>
                </c:pt>
                <c:pt idx="42710">
                  <c:v>121500</c:v>
                </c:pt>
                <c:pt idx="42711">
                  <c:v>112500</c:v>
                </c:pt>
                <c:pt idx="42712">
                  <c:v>85500</c:v>
                </c:pt>
                <c:pt idx="42713">
                  <c:v>225000</c:v>
                </c:pt>
                <c:pt idx="42714">
                  <c:v>216000</c:v>
                </c:pt>
                <c:pt idx="42715">
                  <c:v>405000</c:v>
                </c:pt>
                <c:pt idx="42716">
                  <c:v>112500</c:v>
                </c:pt>
                <c:pt idx="42717">
                  <c:v>270000</c:v>
                </c:pt>
                <c:pt idx="42718">
                  <c:v>135000</c:v>
                </c:pt>
                <c:pt idx="42719">
                  <c:v>180000</c:v>
                </c:pt>
                <c:pt idx="42720">
                  <c:v>225000</c:v>
                </c:pt>
                <c:pt idx="42721">
                  <c:v>126000</c:v>
                </c:pt>
                <c:pt idx="42722">
                  <c:v>315000</c:v>
                </c:pt>
                <c:pt idx="42723">
                  <c:v>112500</c:v>
                </c:pt>
                <c:pt idx="42724">
                  <c:v>184500</c:v>
                </c:pt>
                <c:pt idx="42725">
                  <c:v>112500</c:v>
                </c:pt>
                <c:pt idx="42726">
                  <c:v>112500</c:v>
                </c:pt>
                <c:pt idx="42727">
                  <c:v>157500</c:v>
                </c:pt>
                <c:pt idx="42728">
                  <c:v>126000</c:v>
                </c:pt>
                <c:pt idx="42729">
                  <c:v>135000</c:v>
                </c:pt>
                <c:pt idx="42730">
                  <c:v>202500</c:v>
                </c:pt>
                <c:pt idx="42731">
                  <c:v>56250</c:v>
                </c:pt>
                <c:pt idx="42732">
                  <c:v>135000</c:v>
                </c:pt>
                <c:pt idx="42733">
                  <c:v>81000</c:v>
                </c:pt>
                <c:pt idx="42734">
                  <c:v>121500</c:v>
                </c:pt>
                <c:pt idx="42735">
                  <c:v>144000</c:v>
                </c:pt>
                <c:pt idx="42736">
                  <c:v>157500</c:v>
                </c:pt>
                <c:pt idx="42737">
                  <c:v>90000</c:v>
                </c:pt>
                <c:pt idx="42738">
                  <c:v>337500</c:v>
                </c:pt>
                <c:pt idx="42739">
                  <c:v>157500</c:v>
                </c:pt>
                <c:pt idx="42740">
                  <c:v>202500</c:v>
                </c:pt>
                <c:pt idx="42741">
                  <c:v>135000</c:v>
                </c:pt>
                <c:pt idx="42742">
                  <c:v>93600</c:v>
                </c:pt>
                <c:pt idx="42743">
                  <c:v>675000</c:v>
                </c:pt>
                <c:pt idx="42744">
                  <c:v>101164.5</c:v>
                </c:pt>
                <c:pt idx="42745">
                  <c:v>60750</c:v>
                </c:pt>
                <c:pt idx="42746">
                  <c:v>67500</c:v>
                </c:pt>
                <c:pt idx="42747">
                  <c:v>135000</c:v>
                </c:pt>
                <c:pt idx="42748">
                  <c:v>135000</c:v>
                </c:pt>
                <c:pt idx="42749">
                  <c:v>225000</c:v>
                </c:pt>
                <c:pt idx="42750">
                  <c:v>382500</c:v>
                </c:pt>
                <c:pt idx="42751">
                  <c:v>90000</c:v>
                </c:pt>
                <c:pt idx="42752">
                  <c:v>225000</c:v>
                </c:pt>
                <c:pt idx="42753">
                  <c:v>337500</c:v>
                </c:pt>
                <c:pt idx="42754">
                  <c:v>112500</c:v>
                </c:pt>
                <c:pt idx="42755">
                  <c:v>135000</c:v>
                </c:pt>
                <c:pt idx="42756">
                  <c:v>112500</c:v>
                </c:pt>
                <c:pt idx="42757">
                  <c:v>135000</c:v>
                </c:pt>
                <c:pt idx="42758">
                  <c:v>121500</c:v>
                </c:pt>
                <c:pt idx="42759">
                  <c:v>94500</c:v>
                </c:pt>
                <c:pt idx="42760">
                  <c:v>225000</c:v>
                </c:pt>
                <c:pt idx="42761">
                  <c:v>324000</c:v>
                </c:pt>
                <c:pt idx="42762">
                  <c:v>90000</c:v>
                </c:pt>
                <c:pt idx="42763">
                  <c:v>171000</c:v>
                </c:pt>
                <c:pt idx="42764">
                  <c:v>135000</c:v>
                </c:pt>
                <c:pt idx="42765">
                  <c:v>117450</c:v>
                </c:pt>
                <c:pt idx="42766">
                  <c:v>315000</c:v>
                </c:pt>
                <c:pt idx="42767">
                  <c:v>135000</c:v>
                </c:pt>
                <c:pt idx="42768">
                  <c:v>81000</c:v>
                </c:pt>
                <c:pt idx="42769">
                  <c:v>225000</c:v>
                </c:pt>
                <c:pt idx="42770">
                  <c:v>315000</c:v>
                </c:pt>
                <c:pt idx="42771">
                  <c:v>112500</c:v>
                </c:pt>
                <c:pt idx="42772">
                  <c:v>117000</c:v>
                </c:pt>
                <c:pt idx="42773">
                  <c:v>45000</c:v>
                </c:pt>
                <c:pt idx="42774">
                  <c:v>112500</c:v>
                </c:pt>
                <c:pt idx="42775">
                  <c:v>94500</c:v>
                </c:pt>
                <c:pt idx="42776">
                  <c:v>157500</c:v>
                </c:pt>
                <c:pt idx="42777">
                  <c:v>112500</c:v>
                </c:pt>
                <c:pt idx="42778">
                  <c:v>112500</c:v>
                </c:pt>
                <c:pt idx="42779">
                  <c:v>90000</c:v>
                </c:pt>
                <c:pt idx="42780">
                  <c:v>180000</c:v>
                </c:pt>
                <c:pt idx="42781">
                  <c:v>157500</c:v>
                </c:pt>
                <c:pt idx="42782">
                  <c:v>180000</c:v>
                </c:pt>
                <c:pt idx="42783">
                  <c:v>202500</c:v>
                </c:pt>
                <c:pt idx="42784">
                  <c:v>135000</c:v>
                </c:pt>
                <c:pt idx="42785">
                  <c:v>112500</c:v>
                </c:pt>
                <c:pt idx="42786">
                  <c:v>171000</c:v>
                </c:pt>
                <c:pt idx="42787">
                  <c:v>139500</c:v>
                </c:pt>
                <c:pt idx="42788">
                  <c:v>189000</c:v>
                </c:pt>
                <c:pt idx="42789">
                  <c:v>225000</c:v>
                </c:pt>
                <c:pt idx="42790">
                  <c:v>157500</c:v>
                </c:pt>
                <c:pt idx="42791">
                  <c:v>81000</c:v>
                </c:pt>
                <c:pt idx="42792">
                  <c:v>135000</c:v>
                </c:pt>
                <c:pt idx="42793">
                  <c:v>180000</c:v>
                </c:pt>
                <c:pt idx="42794">
                  <c:v>76500</c:v>
                </c:pt>
                <c:pt idx="42795">
                  <c:v>247500</c:v>
                </c:pt>
                <c:pt idx="42796">
                  <c:v>270000</c:v>
                </c:pt>
                <c:pt idx="42797">
                  <c:v>180000</c:v>
                </c:pt>
                <c:pt idx="42798">
                  <c:v>54000</c:v>
                </c:pt>
                <c:pt idx="42799">
                  <c:v>80761.5</c:v>
                </c:pt>
                <c:pt idx="42800">
                  <c:v>225000</c:v>
                </c:pt>
                <c:pt idx="42801">
                  <c:v>157500</c:v>
                </c:pt>
                <c:pt idx="42802">
                  <c:v>112500</c:v>
                </c:pt>
                <c:pt idx="42803">
                  <c:v>130500</c:v>
                </c:pt>
                <c:pt idx="42804">
                  <c:v>157500</c:v>
                </c:pt>
                <c:pt idx="42805">
                  <c:v>225000</c:v>
                </c:pt>
                <c:pt idx="42806">
                  <c:v>112500</c:v>
                </c:pt>
                <c:pt idx="42807">
                  <c:v>157500</c:v>
                </c:pt>
                <c:pt idx="42808">
                  <c:v>202500</c:v>
                </c:pt>
                <c:pt idx="42809">
                  <c:v>157500</c:v>
                </c:pt>
                <c:pt idx="42810">
                  <c:v>157500</c:v>
                </c:pt>
                <c:pt idx="42811">
                  <c:v>225000</c:v>
                </c:pt>
                <c:pt idx="42812">
                  <c:v>225000</c:v>
                </c:pt>
                <c:pt idx="42813">
                  <c:v>135000</c:v>
                </c:pt>
                <c:pt idx="42814">
                  <c:v>225000</c:v>
                </c:pt>
                <c:pt idx="42815">
                  <c:v>148500</c:v>
                </c:pt>
                <c:pt idx="42816">
                  <c:v>112500</c:v>
                </c:pt>
                <c:pt idx="42817">
                  <c:v>67500</c:v>
                </c:pt>
                <c:pt idx="42818">
                  <c:v>675000</c:v>
                </c:pt>
                <c:pt idx="42819">
                  <c:v>180000</c:v>
                </c:pt>
                <c:pt idx="42820">
                  <c:v>360000</c:v>
                </c:pt>
                <c:pt idx="42821">
                  <c:v>180000</c:v>
                </c:pt>
                <c:pt idx="42822">
                  <c:v>157500</c:v>
                </c:pt>
                <c:pt idx="42823">
                  <c:v>157500</c:v>
                </c:pt>
                <c:pt idx="42824">
                  <c:v>112500</c:v>
                </c:pt>
                <c:pt idx="42825">
                  <c:v>112500</c:v>
                </c:pt>
                <c:pt idx="42826">
                  <c:v>180000</c:v>
                </c:pt>
                <c:pt idx="42827">
                  <c:v>243000</c:v>
                </c:pt>
                <c:pt idx="42828">
                  <c:v>112500</c:v>
                </c:pt>
                <c:pt idx="42829">
                  <c:v>67500</c:v>
                </c:pt>
                <c:pt idx="42830">
                  <c:v>103500</c:v>
                </c:pt>
                <c:pt idx="42831">
                  <c:v>90000</c:v>
                </c:pt>
                <c:pt idx="42832">
                  <c:v>157500</c:v>
                </c:pt>
                <c:pt idx="42833">
                  <c:v>135000</c:v>
                </c:pt>
                <c:pt idx="42834">
                  <c:v>108000</c:v>
                </c:pt>
                <c:pt idx="42835">
                  <c:v>135000</c:v>
                </c:pt>
                <c:pt idx="42836">
                  <c:v>235107</c:v>
                </c:pt>
                <c:pt idx="42837">
                  <c:v>108000</c:v>
                </c:pt>
                <c:pt idx="42838">
                  <c:v>135000</c:v>
                </c:pt>
                <c:pt idx="42839">
                  <c:v>166500</c:v>
                </c:pt>
                <c:pt idx="42840">
                  <c:v>157500</c:v>
                </c:pt>
                <c:pt idx="42841">
                  <c:v>202500</c:v>
                </c:pt>
                <c:pt idx="42842">
                  <c:v>135000</c:v>
                </c:pt>
                <c:pt idx="42843">
                  <c:v>135000</c:v>
                </c:pt>
                <c:pt idx="42844">
                  <c:v>261000</c:v>
                </c:pt>
                <c:pt idx="42845">
                  <c:v>360000</c:v>
                </c:pt>
                <c:pt idx="42846">
                  <c:v>54000</c:v>
                </c:pt>
                <c:pt idx="42847">
                  <c:v>121500</c:v>
                </c:pt>
                <c:pt idx="42848">
                  <c:v>112500</c:v>
                </c:pt>
                <c:pt idx="42849">
                  <c:v>382500</c:v>
                </c:pt>
                <c:pt idx="42850">
                  <c:v>225000</c:v>
                </c:pt>
                <c:pt idx="42851">
                  <c:v>450000</c:v>
                </c:pt>
                <c:pt idx="42852">
                  <c:v>101250</c:v>
                </c:pt>
                <c:pt idx="42853">
                  <c:v>189000</c:v>
                </c:pt>
                <c:pt idx="42854">
                  <c:v>202500</c:v>
                </c:pt>
                <c:pt idx="42855">
                  <c:v>103500</c:v>
                </c:pt>
                <c:pt idx="42856">
                  <c:v>90000</c:v>
                </c:pt>
                <c:pt idx="42857">
                  <c:v>45000</c:v>
                </c:pt>
                <c:pt idx="42858">
                  <c:v>180000</c:v>
                </c:pt>
                <c:pt idx="42859">
                  <c:v>270000</c:v>
                </c:pt>
                <c:pt idx="42860">
                  <c:v>103500</c:v>
                </c:pt>
                <c:pt idx="42861">
                  <c:v>225000</c:v>
                </c:pt>
                <c:pt idx="42862">
                  <c:v>112500</c:v>
                </c:pt>
                <c:pt idx="42863">
                  <c:v>360000</c:v>
                </c:pt>
                <c:pt idx="42864">
                  <c:v>103500</c:v>
                </c:pt>
                <c:pt idx="42865">
                  <c:v>112500</c:v>
                </c:pt>
                <c:pt idx="42866">
                  <c:v>67500</c:v>
                </c:pt>
                <c:pt idx="42867">
                  <c:v>292500</c:v>
                </c:pt>
                <c:pt idx="42868">
                  <c:v>225000</c:v>
                </c:pt>
                <c:pt idx="42869">
                  <c:v>90000</c:v>
                </c:pt>
                <c:pt idx="42870">
                  <c:v>67500</c:v>
                </c:pt>
                <c:pt idx="42871">
                  <c:v>315000</c:v>
                </c:pt>
                <c:pt idx="42872">
                  <c:v>67500</c:v>
                </c:pt>
                <c:pt idx="42873">
                  <c:v>153000</c:v>
                </c:pt>
                <c:pt idx="42874">
                  <c:v>117000</c:v>
                </c:pt>
                <c:pt idx="42875">
                  <c:v>180000</c:v>
                </c:pt>
                <c:pt idx="42876">
                  <c:v>225000</c:v>
                </c:pt>
                <c:pt idx="42877">
                  <c:v>157500</c:v>
                </c:pt>
                <c:pt idx="42878">
                  <c:v>139500</c:v>
                </c:pt>
                <c:pt idx="42879">
                  <c:v>540000</c:v>
                </c:pt>
                <c:pt idx="42880">
                  <c:v>117900</c:v>
                </c:pt>
                <c:pt idx="42881">
                  <c:v>180000</c:v>
                </c:pt>
                <c:pt idx="42882">
                  <c:v>58500</c:v>
                </c:pt>
                <c:pt idx="42883">
                  <c:v>180000</c:v>
                </c:pt>
                <c:pt idx="42884">
                  <c:v>270000</c:v>
                </c:pt>
                <c:pt idx="42885">
                  <c:v>67500</c:v>
                </c:pt>
                <c:pt idx="42886">
                  <c:v>76500</c:v>
                </c:pt>
                <c:pt idx="42887">
                  <c:v>202500</c:v>
                </c:pt>
                <c:pt idx="42888">
                  <c:v>292500</c:v>
                </c:pt>
                <c:pt idx="42889">
                  <c:v>180000</c:v>
                </c:pt>
                <c:pt idx="42890">
                  <c:v>112500</c:v>
                </c:pt>
                <c:pt idx="42891">
                  <c:v>157500</c:v>
                </c:pt>
                <c:pt idx="42892">
                  <c:v>103500</c:v>
                </c:pt>
                <c:pt idx="42893">
                  <c:v>495000</c:v>
                </c:pt>
                <c:pt idx="42894">
                  <c:v>202500</c:v>
                </c:pt>
                <c:pt idx="42895">
                  <c:v>157500</c:v>
                </c:pt>
                <c:pt idx="42896">
                  <c:v>112500</c:v>
                </c:pt>
                <c:pt idx="42897">
                  <c:v>90000</c:v>
                </c:pt>
                <c:pt idx="42898">
                  <c:v>112500</c:v>
                </c:pt>
                <c:pt idx="42899">
                  <c:v>135000</c:v>
                </c:pt>
                <c:pt idx="42900">
                  <c:v>180000</c:v>
                </c:pt>
                <c:pt idx="42901">
                  <c:v>157500</c:v>
                </c:pt>
                <c:pt idx="42902">
                  <c:v>112500</c:v>
                </c:pt>
                <c:pt idx="42903">
                  <c:v>180000</c:v>
                </c:pt>
                <c:pt idx="42904">
                  <c:v>112500</c:v>
                </c:pt>
                <c:pt idx="42905">
                  <c:v>126000</c:v>
                </c:pt>
                <c:pt idx="42906">
                  <c:v>220500</c:v>
                </c:pt>
                <c:pt idx="42907">
                  <c:v>157500</c:v>
                </c:pt>
                <c:pt idx="42908">
                  <c:v>270000</c:v>
                </c:pt>
                <c:pt idx="42909">
                  <c:v>157500</c:v>
                </c:pt>
                <c:pt idx="42910">
                  <c:v>112500</c:v>
                </c:pt>
                <c:pt idx="42911">
                  <c:v>90000</c:v>
                </c:pt>
                <c:pt idx="42912">
                  <c:v>112500</c:v>
                </c:pt>
                <c:pt idx="42913">
                  <c:v>135000</c:v>
                </c:pt>
                <c:pt idx="42914">
                  <c:v>112500</c:v>
                </c:pt>
                <c:pt idx="42915">
                  <c:v>202500</c:v>
                </c:pt>
                <c:pt idx="42916">
                  <c:v>90000</c:v>
                </c:pt>
                <c:pt idx="42917">
                  <c:v>112500</c:v>
                </c:pt>
                <c:pt idx="42918">
                  <c:v>67500</c:v>
                </c:pt>
                <c:pt idx="42919">
                  <c:v>135000</c:v>
                </c:pt>
                <c:pt idx="42920">
                  <c:v>135000</c:v>
                </c:pt>
                <c:pt idx="42921">
                  <c:v>171000</c:v>
                </c:pt>
                <c:pt idx="42922">
                  <c:v>202500</c:v>
                </c:pt>
                <c:pt idx="42923">
                  <c:v>112500</c:v>
                </c:pt>
                <c:pt idx="42924">
                  <c:v>135000</c:v>
                </c:pt>
                <c:pt idx="42925">
                  <c:v>180000</c:v>
                </c:pt>
                <c:pt idx="42926">
                  <c:v>135000</c:v>
                </c:pt>
                <c:pt idx="42927">
                  <c:v>157500</c:v>
                </c:pt>
                <c:pt idx="42928">
                  <c:v>180000</c:v>
                </c:pt>
                <c:pt idx="42929">
                  <c:v>202500</c:v>
                </c:pt>
                <c:pt idx="42930">
                  <c:v>54000</c:v>
                </c:pt>
                <c:pt idx="42931">
                  <c:v>126000</c:v>
                </c:pt>
                <c:pt idx="42932">
                  <c:v>112500</c:v>
                </c:pt>
                <c:pt idx="42933">
                  <c:v>126000</c:v>
                </c:pt>
                <c:pt idx="42934">
                  <c:v>135000</c:v>
                </c:pt>
                <c:pt idx="42935">
                  <c:v>112500</c:v>
                </c:pt>
                <c:pt idx="42936">
                  <c:v>99000</c:v>
                </c:pt>
                <c:pt idx="42937">
                  <c:v>112500</c:v>
                </c:pt>
                <c:pt idx="42938">
                  <c:v>157500</c:v>
                </c:pt>
                <c:pt idx="42939">
                  <c:v>337500</c:v>
                </c:pt>
                <c:pt idx="42940">
                  <c:v>112500</c:v>
                </c:pt>
                <c:pt idx="42941">
                  <c:v>315000</c:v>
                </c:pt>
                <c:pt idx="42942">
                  <c:v>108000</c:v>
                </c:pt>
                <c:pt idx="42943">
                  <c:v>135000</c:v>
                </c:pt>
                <c:pt idx="42944">
                  <c:v>90000</c:v>
                </c:pt>
                <c:pt idx="42945">
                  <c:v>540000</c:v>
                </c:pt>
                <c:pt idx="42946">
                  <c:v>436500</c:v>
                </c:pt>
                <c:pt idx="42947">
                  <c:v>270000</c:v>
                </c:pt>
                <c:pt idx="42948">
                  <c:v>90000</c:v>
                </c:pt>
                <c:pt idx="42949">
                  <c:v>67500</c:v>
                </c:pt>
                <c:pt idx="42950">
                  <c:v>157500</c:v>
                </c:pt>
                <c:pt idx="42951">
                  <c:v>135000</c:v>
                </c:pt>
                <c:pt idx="42952">
                  <c:v>85500</c:v>
                </c:pt>
                <c:pt idx="42953">
                  <c:v>54000</c:v>
                </c:pt>
                <c:pt idx="42954">
                  <c:v>337500</c:v>
                </c:pt>
                <c:pt idx="42955">
                  <c:v>135000</c:v>
                </c:pt>
                <c:pt idx="42956">
                  <c:v>135000</c:v>
                </c:pt>
                <c:pt idx="42957">
                  <c:v>135000</c:v>
                </c:pt>
                <c:pt idx="42958">
                  <c:v>135000</c:v>
                </c:pt>
                <c:pt idx="42959">
                  <c:v>234000</c:v>
                </c:pt>
                <c:pt idx="42960">
                  <c:v>675000</c:v>
                </c:pt>
                <c:pt idx="42961">
                  <c:v>157500</c:v>
                </c:pt>
                <c:pt idx="42962">
                  <c:v>157500</c:v>
                </c:pt>
                <c:pt idx="42963">
                  <c:v>135000</c:v>
                </c:pt>
                <c:pt idx="42964">
                  <c:v>180000</c:v>
                </c:pt>
                <c:pt idx="42965">
                  <c:v>135000</c:v>
                </c:pt>
                <c:pt idx="42966">
                  <c:v>180000</c:v>
                </c:pt>
                <c:pt idx="42967">
                  <c:v>117000</c:v>
                </c:pt>
                <c:pt idx="42968">
                  <c:v>85500</c:v>
                </c:pt>
                <c:pt idx="42969">
                  <c:v>256500</c:v>
                </c:pt>
                <c:pt idx="42970">
                  <c:v>157500</c:v>
                </c:pt>
                <c:pt idx="42971">
                  <c:v>94500</c:v>
                </c:pt>
                <c:pt idx="42972">
                  <c:v>112500</c:v>
                </c:pt>
                <c:pt idx="42973">
                  <c:v>81000</c:v>
                </c:pt>
                <c:pt idx="42974">
                  <c:v>180000</c:v>
                </c:pt>
                <c:pt idx="42975">
                  <c:v>225000</c:v>
                </c:pt>
                <c:pt idx="42976">
                  <c:v>135000</c:v>
                </c:pt>
                <c:pt idx="42977">
                  <c:v>225000</c:v>
                </c:pt>
                <c:pt idx="42978">
                  <c:v>270000</c:v>
                </c:pt>
                <c:pt idx="42979">
                  <c:v>495000</c:v>
                </c:pt>
                <c:pt idx="42980">
                  <c:v>315000</c:v>
                </c:pt>
                <c:pt idx="42981">
                  <c:v>270000</c:v>
                </c:pt>
                <c:pt idx="42982">
                  <c:v>247500</c:v>
                </c:pt>
                <c:pt idx="42983">
                  <c:v>135000</c:v>
                </c:pt>
                <c:pt idx="42984">
                  <c:v>180000</c:v>
                </c:pt>
                <c:pt idx="42985">
                  <c:v>67500</c:v>
                </c:pt>
                <c:pt idx="42986">
                  <c:v>72000</c:v>
                </c:pt>
                <c:pt idx="42987">
                  <c:v>157500</c:v>
                </c:pt>
                <c:pt idx="42988">
                  <c:v>445500</c:v>
                </c:pt>
                <c:pt idx="42989">
                  <c:v>72000</c:v>
                </c:pt>
                <c:pt idx="42990">
                  <c:v>112500</c:v>
                </c:pt>
                <c:pt idx="42991">
                  <c:v>90000</c:v>
                </c:pt>
                <c:pt idx="42992">
                  <c:v>112500</c:v>
                </c:pt>
                <c:pt idx="42993">
                  <c:v>135000</c:v>
                </c:pt>
                <c:pt idx="42994">
                  <c:v>238500</c:v>
                </c:pt>
                <c:pt idx="42995">
                  <c:v>193500</c:v>
                </c:pt>
                <c:pt idx="42996">
                  <c:v>405000</c:v>
                </c:pt>
                <c:pt idx="42997">
                  <c:v>180000</c:v>
                </c:pt>
                <c:pt idx="42998">
                  <c:v>292500</c:v>
                </c:pt>
                <c:pt idx="42999">
                  <c:v>225000</c:v>
                </c:pt>
                <c:pt idx="43000">
                  <c:v>112500</c:v>
                </c:pt>
                <c:pt idx="43001">
                  <c:v>117000</c:v>
                </c:pt>
                <c:pt idx="43002">
                  <c:v>135000</c:v>
                </c:pt>
                <c:pt idx="43003">
                  <c:v>225000</c:v>
                </c:pt>
                <c:pt idx="43004">
                  <c:v>157500</c:v>
                </c:pt>
                <c:pt idx="43005">
                  <c:v>180000</c:v>
                </c:pt>
                <c:pt idx="43006">
                  <c:v>112500</c:v>
                </c:pt>
                <c:pt idx="43007">
                  <c:v>90000</c:v>
                </c:pt>
                <c:pt idx="43008">
                  <c:v>157500</c:v>
                </c:pt>
                <c:pt idx="43009">
                  <c:v>157500</c:v>
                </c:pt>
                <c:pt idx="43010">
                  <c:v>189000</c:v>
                </c:pt>
                <c:pt idx="43011">
                  <c:v>180000</c:v>
                </c:pt>
                <c:pt idx="43012">
                  <c:v>135000</c:v>
                </c:pt>
                <c:pt idx="43013">
                  <c:v>225000</c:v>
                </c:pt>
                <c:pt idx="43014">
                  <c:v>135000</c:v>
                </c:pt>
                <c:pt idx="43015">
                  <c:v>225000</c:v>
                </c:pt>
                <c:pt idx="43016">
                  <c:v>54000</c:v>
                </c:pt>
                <c:pt idx="43017">
                  <c:v>180000</c:v>
                </c:pt>
                <c:pt idx="43018">
                  <c:v>144000</c:v>
                </c:pt>
                <c:pt idx="43019">
                  <c:v>112500</c:v>
                </c:pt>
                <c:pt idx="43020">
                  <c:v>189000</c:v>
                </c:pt>
                <c:pt idx="43021">
                  <c:v>94500</c:v>
                </c:pt>
                <c:pt idx="43022">
                  <c:v>112500</c:v>
                </c:pt>
                <c:pt idx="43023">
                  <c:v>90000</c:v>
                </c:pt>
                <c:pt idx="43024">
                  <c:v>130500</c:v>
                </c:pt>
                <c:pt idx="43025">
                  <c:v>382500</c:v>
                </c:pt>
                <c:pt idx="43026">
                  <c:v>225000</c:v>
                </c:pt>
                <c:pt idx="43027">
                  <c:v>225000</c:v>
                </c:pt>
                <c:pt idx="43028">
                  <c:v>405000</c:v>
                </c:pt>
                <c:pt idx="43029">
                  <c:v>247500</c:v>
                </c:pt>
                <c:pt idx="43030">
                  <c:v>337500</c:v>
                </c:pt>
                <c:pt idx="43031">
                  <c:v>202500</c:v>
                </c:pt>
                <c:pt idx="43032">
                  <c:v>432000</c:v>
                </c:pt>
                <c:pt idx="43033">
                  <c:v>184500</c:v>
                </c:pt>
                <c:pt idx="43034">
                  <c:v>225000</c:v>
                </c:pt>
                <c:pt idx="43035">
                  <c:v>126000</c:v>
                </c:pt>
                <c:pt idx="43036">
                  <c:v>67500</c:v>
                </c:pt>
                <c:pt idx="43037">
                  <c:v>94500</c:v>
                </c:pt>
                <c:pt idx="43038">
                  <c:v>180000</c:v>
                </c:pt>
                <c:pt idx="43039">
                  <c:v>225000</c:v>
                </c:pt>
                <c:pt idx="43040">
                  <c:v>270000</c:v>
                </c:pt>
                <c:pt idx="43041">
                  <c:v>112500</c:v>
                </c:pt>
                <c:pt idx="43042">
                  <c:v>180000</c:v>
                </c:pt>
                <c:pt idx="43043">
                  <c:v>90000</c:v>
                </c:pt>
                <c:pt idx="43044">
                  <c:v>225000</c:v>
                </c:pt>
                <c:pt idx="43045">
                  <c:v>157500</c:v>
                </c:pt>
                <c:pt idx="43046">
                  <c:v>135000</c:v>
                </c:pt>
                <c:pt idx="43047">
                  <c:v>135000</c:v>
                </c:pt>
                <c:pt idx="43048">
                  <c:v>112500</c:v>
                </c:pt>
                <c:pt idx="43049">
                  <c:v>270000</c:v>
                </c:pt>
                <c:pt idx="43050">
                  <c:v>90000</c:v>
                </c:pt>
                <c:pt idx="43051">
                  <c:v>132826.5</c:v>
                </c:pt>
                <c:pt idx="43052">
                  <c:v>180000</c:v>
                </c:pt>
                <c:pt idx="43053">
                  <c:v>202500</c:v>
                </c:pt>
                <c:pt idx="43054">
                  <c:v>157500</c:v>
                </c:pt>
                <c:pt idx="43055">
                  <c:v>135000</c:v>
                </c:pt>
                <c:pt idx="43056">
                  <c:v>157500</c:v>
                </c:pt>
                <c:pt idx="43057">
                  <c:v>157500</c:v>
                </c:pt>
                <c:pt idx="43058">
                  <c:v>225000</c:v>
                </c:pt>
                <c:pt idx="43059">
                  <c:v>115200</c:v>
                </c:pt>
                <c:pt idx="43060">
                  <c:v>126000</c:v>
                </c:pt>
                <c:pt idx="43061">
                  <c:v>103500</c:v>
                </c:pt>
                <c:pt idx="43062">
                  <c:v>81000</c:v>
                </c:pt>
                <c:pt idx="43063">
                  <c:v>67500</c:v>
                </c:pt>
                <c:pt idx="43064">
                  <c:v>135000</c:v>
                </c:pt>
                <c:pt idx="43065">
                  <c:v>247500</c:v>
                </c:pt>
                <c:pt idx="43066">
                  <c:v>225000</c:v>
                </c:pt>
                <c:pt idx="43067">
                  <c:v>225000</c:v>
                </c:pt>
                <c:pt idx="43068">
                  <c:v>292500</c:v>
                </c:pt>
                <c:pt idx="43069">
                  <c:v>112500</c:v>
                </c:pt>
                <c:pt idx="43070">
                  <c:v>112500</c:v>
                </c:pt>
                <c:pt idx="43071">
                  <c:v>90000</c:v>
                </c:pt>
                <c:pt idx="43072">
                  <c:v>157500</c:v>
                </c:pt>
                <c:pt idx="43073">
                  <c:v>270000</c:v>
                </c:pt>
                <c:pt idx="43074">
                  <c:v>72000</c:v>
                </c:pt>
                <c:pt idx="43075">
                  <c:v>157500</c:v>
                </c:pt>
                <c:pt idx="43076">
                  <c:v>108000</c:v>
                </c:pt>
                <c:pt idx="43077">
                  <c:v>112500</c:v>
                </c:pt>
                <c:pt idx="43078">
                  <c:v>157500</c:v>
                </c:pt>
                <c:pt idx="43079">
                  <c:v>121500</c:v>
                </c:pt>
                <c:pt idx="43080">
                  <c:v>180000</c:v>
                </c:pt>
                <c:pt idx="43081">
                  <c:v>67500</c:v>
                </c:pt>
                <c:pt idx="43082">
                  <c:v>202500</c:v>
                </c:pt>
                <c:pt idx="43083">
                  <c:v>112500</c:v>
                </c:pt>
                <c:pt idx="43084">
                  <c:v>135000</c:v>
                </c:pt>
                <c:pt idx="43085">
                  <c:v>67500</c:v>
                </c:pt>
                <c:pt idx="43086">
                  <c:v>180000</c:v>
                </c:pt>
                <c:pt idx="43087">
                  <c:v>225000</c:v>
                </c:pt>
                <c:pt idx="43088">
                  <c:v>81000</c:v>
                </c:pt>
                <c:pt idx="43089">
                  <c:v>112500</c:v>
                </c:pt>
                <c:pt idx="43090">
                  <c:v>472500</c:v>
                </c:pt>
                <c:pt idx="43091">
                  <c:v>180000</c:v>
                </c:pt>
                <c:pt idx="43092">
                  <c:v>225000</c:v>
                </c:pt>
                <c:pt idx="43093">
                  <c:v>112500</c:v>
                </c:pt>
                <c:pt idx="43094">
                  <c:v>135000</c:v>
                </c:pt>
                <c:pt idx="43095">
                  <c:v>90000</c:v>
                </c:pt>
                <c:pt idx="43096">
                  <c:v>202500</c:v>
                </c:pt>
                <c:pt idx="43097">
                  <c:v>157500</c:v>
                </c:pt>
                <c:pt idx="43098">
                  <c:v>202500</c:v>
                </c:pt>
                <c:pt idx="43099">
                  <c:v>382500</c:v>
                </c:pt>
                <c:pt idx="43100">
                  <c:v>157500</c:v>
                </c:pt>
                <c:pt idx="43101">
                  <c:v>135000</c:v>
                </c:pt>
                <c:pt idx="43102">
                  <c:v>45000</c:v>
                </c:pt>
                <c:pt idx="43103">
                  <c:v>99000</c:v>
                </c:pt>
                <c:pt idx="43104">
                  <c:v>450000</c:v>
                </c:pt>
                <c:pt idx="43105">
                  <c:v>67500</c:v>
                </c:pt>
                <c:pt idx="43106">
                  <c:v>135000</c:v>
                </c:pt>
                <c:pt idx="43107">
                  <c:v>270000</c:v>
                </c:pt>
                <c:pt idx="43108">
                  <c:v>306000</c:v>
                </c:pt>
                <c:pt idx="43109">
                  <c:v>90000</c:v>
                </c:pt>
                <c:pt idx="43110">
                  <c:v>67500</c:v>
                </c:pt>
                <c:pt idx="43111">
                  <c:v>306000</c:v>
                </c:pt>
                <c:pt idx="43112">
                  <c:v>157500</c:v>
                </c:pt>
                <c:pt idx="43113">
                  <c:v>157500</c:v>
                </c:pt>
                <c:pt idx="43114">
                  <c:v>112500</c:v>
                </c:pt>
                <c:pt idx="43115">
                  <c:v>180000</c:v>
                </c:pt>
                <c:pt idx="43116">
                  <c:v>157500</c:v>
                </c:pt>
                <c:pt idx="43117">
                  <c:v>135000</c:v>
                </c:pt>
                <c:pt idx="43118">
                  <c:v>112500</c:v>
                </c:pt>
                <c:pt idx="43119">
                  <c:v>117000</c:v>
                </c:pt>
                <c:pt idx="43120">
                  <c:v>112500</c:v>
                </c:pt>
                <c:pt idx="43121">
                  <c:v>180000</c:v>
                </c:pt>
                <c:pt idx="43122">
                  <c:v>112500</c:v>
                </c:pt>
                <c:pt idx="43123">
                  <c:v>90000</c:v>
                </c:pt>
                <c:pt idx="43124">
                  <c:v>180000</c:v>
                </c:pt>
                <c:pt idx="43125">
                  <c:v>130500</c:v>
                </c:pt>
                <c:pt idx="43126">
                  <c:v>121500</c:v>
                </c:pt>
                <c:pt idx="43127">
                  <c:v>180000</c:v>
                </c:pt>
                <c:pt idx="43128">
                  <c:v>337500</c:v>
                </c:pt>
                <c:pt idx="43129">
                  <c:v>261000</c:v>
                </c:pt>
                <c:pt idx="43130">
                  <c:v>202500</c:v>
                </c:pt>
                <c:pt idx="43131">
                  <c:v>58500</c:v>
                </c:pt>
                <c:pt idx="43132">
                  <c:v>180000</c:v>
                </c:pt>
                <c:pt idx="43133">
                  <c:v>130500</c:v>
                </c:pt>
                <c:pt idx="43134">
                  <c:v>94500</c:v>
                </c:pt>
                <c:pt idx="43135">
                  <c:v>90000</c:v>
                </c:pt>
                <c:pt idx="43136">
                  <c:v>112500</c:v>
                </c:pt>
                <c:pt idx="43137">
                  <c:v>135000</c:v>
                </c:pt>
                <c:pt idx="43138">
                  <c:v>126000</c:v>
                </c:pt>
                <c:pt idx="43139">
                  <c:v>81000</c:v>
                </c:pt>
                <c:pt idx="43140">
                  <c:v>135000</c:v>
                </c:pt>
                <c:pt idx="43141">
                  <c:v>135000</c:v>
                </c:pt>
                <c:pt idx="43142">
                  <c:v>450000</c:v>
                </c:pt>
                <c:pt idx="43143">
                  <c:v>180000</c:v>
                </c:pt>
                <c:pt idx="43144">
                  <c:v>72000</c:v>
                </c:pt>
                <c:pt idx="43145">
                  <c:v>180000</c:v>
                </c:pt>
                <c:pt idx="43146">
                  <c:v>202500</c:v>
                </c:pt>
                <c:pt idx="43147">
                  <c:v>67500</c:v>
                </c:pt>
                <c:pt idx="43148">
                  <c:v>180000</c:v>
                </c:pt>
                <c:pt idx="43149">
                  <c:v>180000</c:v>
                </c:pt>
                <c:pt idx="43150">
                  <c:v>225000</c:v>
                </c:pt>
                <c:pt idx="43151">
                  <c:v>225000</c:v>
                </c:pt>
                <c:pt idx="43152">
                  <c:v>90000</c:v>
                </c:pt>
                <c:pt idx="43153">
                  <c:v>180000</c:v>
                </c:pt>
                <c:pt idx="43154">
                  <c:v>85500</c:v>
                </c:pt>
                <c:pt idx="43155">
                  <c:v>90000</c:v>
                </c:pt>
                <c:pt idx="43156">
                  <c:v>148500</c:v>
                </c:pt>
                <c:pt idx="43157">
                  <c:v>54000</c:v>
                </c:pt>
                <c:pt idx="43158">
                  <c:v>180000</c:v>
                </c:pt>
                <c:pt idx="43159">
                  <c:v>76500</c:v>
                </c:pt>
                <c:pt idx="43160">
                  <c:v>112500</c:v>
                </c:pt>
                <c:pt idx="43161">
                  <c:v>144000</c:v>
                </c:pt>
                <c:pt idx="43162">
                  <c:v>157500</c:v>
                </c:pt>
                <c:pt idx="43163">
                  <c:v>81000</c:v>
                </c:pt>
                <c:pt idx="43164">
                  <c:v>90000</c:v>
                </c:pt>
                <c:pt idx="43165">
                  <c:v>135000</c:v>
                </c:pt>
                <c:pt idx="43166">
                  <c:v>135000</c:v>
                </c:pt>
                <c:pt idx="43167">
                  <c:v>225000</c:v>
                </c:pt>
                <c:pt idx="43168">
                  <c:v>90000</c:v>
                </c:pt>
                <c:pt idx="43169">
                  <c:v>225000</c:v>
                </c:pt>
                <c:pt idx="43170">
                  <c:v>400500</c:v>
                </c:pt>
                <c:pt idx="43171">
                  <c:v>112500</c:v>
                </c:pt>
                <c:pt idx="43172">
                  <c:v>202500</c:v>
                </c:pt>
                <c:pt idx="43173">
                  <c:v>148500</c:v>
                </c:pt>
                <c:pt idx="43174">
                  <c:v>202500</c:v>
                </c:pt>
                <c:pt idx="43175">
                  <c:v>135000</c:v>
                </c:pt>
                <c:pt idx="43176">
                  <c:v>225000</c:v>
                </c:pt>
                <c:pt idx="43177">
                  <c:v>112500</c:v>
                </c:pt>
                <c:pt idx="43178">
                  <c:v>225000</c:v>
                </c:pt>
                <c:pt idx="43179">
                  <c:v>135000</c:v>
                </c:pt>
                <c:pt idx="43180">
                  <c:v>153000</c:v>
                </c:pt>
                <c:pt idx="43181">
                  <c:v>292500</c:v>
                </c:pt>
                <c:pt idx="43182">
                  <c:v>135000</c:v>
                </c:pt>
                <c:pt idx="43183">
                  <c:v>202500</c:v>
                </c:pt>
                <c:pt idx="43184">
                  <c:v>157500</c:v>
                </c:pt>
                <c:pt idx="43185">
                  <c:v>112500</c:v>
                </c:pt>
                <c:pt idx="43186">
                  <c:v>117000</c:v>
                </c:pt>
                <c:pt idx="43187">
                  <c:v>90000</c:v>
                </c:pt>
                <c:pt idx="43188">
                  <c:v>112500</c:v>
                </c:pt>
                <c:pt idx="43189">
                  <c:v>225000</c:v>
                </c:pt>
                <c:pt idx="43190">
                  <c:v>135000</c:v>
                </c:pt>
                <c:pt idx="43191">
                  <c:v>225000</c:v>
                </c:pt>
                <c:pt idx="43192">
                  <c:v>351000</c:v>
                </c:pt>
                <c:pt idx="43193">
                  <c:v>360000</c:v>
                </c:pt>
                <c:pt idx="43194">
                  <c:v>112500</c:v>
                </c:pt>
                <c:pt idx="43195">
                  <c:v>157500</c:v>
                </c:pt>
                <c:pt idx="43196">
                  <c:v>90000</c:v>
                </c:pt>
                <c:pt idx="43197">
                  <c:v>261000</c:v>
                </c:pt>
                <c:pt idx="43198">
                  <c:v>225000</c:v>
                </c:pt>
                <c:pt idx="43199">
                  <c:v>252000</c:v>
                </c:pt>
                <c:pt idx="43200">
                  <c:v>68850</c:v>
                </c:pt>
                <c:pt idx="43201">
                  <c:v>270000</c:v>
                </c:pt>
                <c:pt idx="43202">
                  <c:v>90000</c:v>
                </c:pt>
                <c:pt idx="43203">
                  <c:v>202500</c:v>
                </c:pt>
                <c:pt idx="43204">
                  <c:v>450000</c:v>
                </c:pt>
                <c:pt idx="43205">
                  <c:v>162000</c:v>
                </c:pt>
                <c:pt idx="43206">
                  <c:v>135000</c:v>
                </c:pt>
                <c:pt idx="43207">
                  <c:v>202500</c:v>
                </c:pt>
                <c:pt idx="43208">
                  <c:v>225000</c:v>
                </c:pt>
                <c:pt idx="43209">
                  <c:v>202500</c:v>
                </c:pt>
                <c:pt idx="43210">
                  <c:v>202500</c:v>
                </c:pt>
                <c:pt idx="43211">
                  <c:v>81000</c:v>
                </c:pt>
                <c:pt idx="43212">
                  <c:v>67500</c:v>
                </c:pt>
                <c:pt idx="43213">
                  <c:v>90000</c:v>
                </c:pt>
                <c:pt idx="43214">
                  <c:v>90000</c:v>
                </c:pt>
                <c:pt idx="43215">
                  <c:v>111600</c:v>
                </c:pt>
                <c:pt idx="43216">
                  <c:v>315000</c:v>
                </c:pt>
                <c:pt idx="43217">
                  <c:v>81000</c:v>
                </c:pt>
                <c:pt idx="43218">
                  <c:v>180000</c:v>
                </c:pt>
                <c:pt idx="43219">
                  <c:v>360000</c:v>
                </c:pt>
                <c:pt idx="43220">
                  <c:v>90000</c:v>
                </c:pt>
                <c:pt idx="43221">
                  <c:v>234000</c:v>
                </c:pt>
                <c:pt idx="43222">
                  <c:v>90000</c:v>
                </c:pt>
                <c:pt idx="43223">
                  <c:v>101250</c:v>
                </c:pt>
                <c:pt idx="43224">
                  <c:v>292500</c:v>
                </c:pt>
                <c:pt idx="43225">
                  <c:v>157500</c:v>
                </c:pt>
                <c:pt idx="43226">
                  <c:v>90000</c:v>
                </c:pt>
                <c:pt idx="43227">
                  <c:v>112500</c:v>
                </c:pt>
                <c:pt idx="43228">
                  <c:v>342000</c:v>
                </c:pt>
                <c:pt idx="43229">
                  <c:v>81000</c:v>
                </c:pt>
                <c:pt idx="43230">
                  <c:v>540000</c:v>
                </c:pt>
                <c:pt idx="43231">
                  <c:v>360000</c:v>
                </c:pt>
                <c:pt idx="43232">
                  <c:v>202500</c:v>
                </c:pt>
                <c:pt idx="43233">
                  <c:v>112500</c:v>
                </c:pt>
                <c:pt idx="43234">
                  <c:v>90000</c:v>
                </c:pt>
                <c:pt idx="43235">
                  <c:v>90000</c:v>
                </c:pt>
                <c:pt idx="43236">
                  <c:v>270000</c:v>
                </c:pt>
                <c:pt idx="43237">
                  <c:v>135000</c:v>
                </c:pt>
                <c:pt idx="43238">
                  <c:v>166500</c:v>
                </c:pt>
                <c:pt idx="43239">
                  <c:v>225000</c:v>
                </c:pt>
                <c:pt idx="43240">
                  <c:v>67500</c:v>
                </c:pt>
                <c:pt idx="43241">
                  <c:v>76500</c:v>
                </c:pt>
                <c:pt idx="43242">
                  <c:v>108000</c:v>
                </c:pt>
                <c:pt idx="43243">
                  <c:v>130500</c:v>
                </c:pt>
                <c:pt idx="43244">
                  <c:v>283500</c:v>
                </c:pt>
                <c:pt idx="43245">
                  <c:v>72000</c:v>
                </c:pt>
                <c:pt idx="43246">
                  <c:v>292500</c:v>
                </c:pt>
                <c:pt idx="43247">
                  <c:v>63000</c:v>
                </c:pt>
                <c:pt idx="43248">
                  <c:v>202500</c:v>
                </c:pt>
                <c:pt idx="43249">
                  <c:v>135000</c:v>
                </c:pt>
                <c:pt idx="43250">
                  <c:v>247500</c:v>
                </c:pt>
                <c:pt idx="43251">
                  <c:v>90000</c:v>
                </c:pt>
                <c:pt idx="43252">
                  <c:v>49500</c:v>
                </c:pt>
                <c:pt idx="43253">
                  <c:v>90000</c:v>
                </c:pt>
                <c:pt idx="43254">
                  <c:v>135000</c:v>
                </c:pt>
                <c:pt idx="43255">
                  <c:v>121500</c:v>
                </c:pt>
                <c:pt idx="43256">
                  <c:v>144000</c:v>
                </c:pt>
                <c:pt idx="43257">
                  <c:v>225000</c:v>
                </c:pt>
                <c:pt idx="43258">
                  <c:v>67500</c:v>
                </c:pt>
                <c:pt idx="43259">
                  <c:v>270000</c:v>
                </c:pt>
                <c:pt idx="43260">
                  <c:v>157500</c:v>
                </c:pt>
                <c:pt idx="43261">
                  <c:v>180000</c:v>
                </c:pt>
                <c:pt idx="43262">
                  <c:v>450000</c:v>
                </c:pt>
                <c:pt idx="43263">
                  <c:v>112500</c:v>
                </c:pt>
                <c:pt idx="43264">
                  <c:v>67500</c:v>
                </c:pt>
                <c:pt idx="43265">
                  <c:v>90000</c:v>
                </c:pt>
                <c:pt idx="43266">
                  <c:v>135000</c:v>
                </c:pt>
                <c:pt idx="43267">
                  <c:v>112500</c:v>
                </c:pt>
                <c:pt idx="43268">
                  <c:v>153000</c:v>
                </c:pt>
                <c:pt idx="43269">
                  <c:v>166500</c:v>
                </c:pt>
                <c:pt idx="43270">
                  <c:v>90000</c:v>
                </c:pt>
                <c:pt idx="43271">
                  <c:v>72000</c:v>
                </c:pt>
                <c:pt idx="43272">
                  <c:v>112500</c:v>
                </c:pt>
                <c:pt idx="43273">
                  <c:v>94500</c:v>
                </c:pt>
                <c:pt idx="43274">
                  <c:v>72000</c:v>
                </c:pt>
                <c:pt idx="43275">
                  <c:v>108000</c:v>
                </c:pt>
                <c:pt idx="43276">
                  <c:v>211500</c:v>
                </c:pt>
                <c:pt idx="43277">
                  <c:v>270000</c:v>
                </c:pt>
                <c:pt idx="43278">
                  <c:v>58500</c:v>
                </c:pt>
                <c:pt idx="43279">
                  <c:v>279000</c:v>
                </c:pt>
                <c:pt idx="43280">
                  <c:v>82624.5</c:v>
                </c:pt>
                <c:pt idx="43281">
                  <c:v>157500</c:v>
                </c:pt>
                <c:pt idx="43282">
                  <c:v>67500</c:v>
                </c:pt>
                <c:pt idx="43283">
                  <c:v>112500</c:v>
                </c:pt>
                <c:pt idx="43284">
                  <c:v>211500</c:v>
                </c:pt>
                <c:pt idx="43285">
                  <c:v>67500</c:v>
                </c:pt>
                <c:pt idx="43286">
                  <c:v>90000</c:v>
                </c:pt>
                <c:pt idx="43287">
                  <c:v>225000</c:v>
                </c:pt>
                <c:pt idx="43288">
                  <c:v>225000</c:v>
                </c:pt>
                <c:pt idx="43289">
                  <c:v>202500</c:v>
                </c:pt>
                <c:pt idx="43290">
                  <c:v>90000</c:v>
                </c:pt>
                <c:pt idx="43291">
                  <c:v>135000</c:v>
                </c:pt>
                <c:pt idx="43292">
                  <c:v>144000</c:v>
                </c:pt>
                <c:pt idx="43293">
                  <c:v>130500</c:v>
                </c:pt>
                <c:pt idx="43294">
                  <c:v>135000</c:v>
                </c:pt>
                <c:pt idx="43295">
                  <c:v>247500</c:v>
                </c:pt>
                <c:pt idx="43296">
                  <c:v>157500</c:v>
                </c:pt>
                <c:pt idx="43297">
                  <c:v>230332.5</c:v>
                </c:pt>
                <c:pt idx="43298">
                  <c:v>112500</c:v>
                </c:pt>
                <c:pt idx="43299">
                  <c:v>166500</c:v>
                </c:pt>
                <c:pt idx="43300">
                  <c:v>112500</c:v>
                </c:pt>
                <c:pt idx="43301">
                  <c:v>387000</c:v>
                </c:pt>
                <c:pt idx="43302">
                  <c:v>157500</c:v>
                </c:pt>
                <c:pt idx="43303">
                  <c:v>180000</c:v>
                </c:pt>
                <c:pt idx="43304">
                  <c:v>144000</c:v>
                </c:pt>
                <c:pt idx="43305">
                  <c:v>202500</c:v>
                </c:pt>
                <c:pt idx="43306">
                  <c:v>450000</c:v>
                </c:pt>
                <c:pt idx="43307">
                  <c:v>135000</c:v>
                </c:pt>
                <c:pt idx="43308">
                  <c:v>157500</c:v>
                </c:pt>
                <c:pt idx="43309">
                  <c:v>180000</c:v>
                </c:pt>
                <c:pt idx="43310">
                  <c:v>166500</c:v>
                </c:pt>
                <c:pt idx="43311">
                  <c:v>112500</c:v>
                </c:pt>
                <c:pt idx="43312">
                  <c:v>76500</c:v>
                </c:pt>
                <c:pt idx="43313">
                  <c:v>112500</c:v>
                </c:pt>
                <c:pt idx="43314">
                  <c:v>112500</c:v>
                </c:pt>
                <c:pt idx="43315">
                  <c:v>225000</c:v>
                </c:pt>
                <c:pt idx="43316">
                  <c:v>135000</c:v>
                </c:pt>
                <c:pt idx="43317">
                  <c:v>90000</c:v>
                </c:pt>
                <c:pt idx="43318">
                  <c:v>90000</c:v>
                </c:pt>
                <c:pt idx="43319">
                  <c:v>292500</c:v>
                </c:pt>
                <c:pt idx="43320">
                  <c:v>216000</c:v>
                </c:pt>
                <c:pt idx="43321">
                  <c:v>135000</c:v>
                </c:pt>
                <c:pt idx="43322">
                  <c:v>166500</c:v>
                </c:pt>
                <c:pt idx="43323">
                  <c:v>432000</c:v>
                </c:pt>
                <c:pt idx="43324">
                  <c:v>225000</c:v>
                </c:pt>
                <c:pt idx="43325">
                  <c:v>135000</c:v>
                </c:pt>
                <c:pt idx="43326">
                  <c:v>148500</c:v>
                </c:pt>
                <c:pt idx="43327">
                  <c:v>135000</c:v>
                </c:pt>
                <c:pt idx="43328">
                  <c:v>112500</c:v>
                </c:pt>
                <c:pt idx="43329">
                  <c:v>90000</c:v>
                </c:pt>
                <c:pt idx="43330">
                  <c:v>144000</c:v>
                </c:pt>
                <c:pt idx="43331">
                  <c:v>90000</c:v>
                </c:pt>
                <c:pt idx="43332">
                  <c:v>99000</c:v>
                </c:pt>
                <c:pt idx="43333">
                  <c:v>202500</c:v>
                </c:pt>
                <c:pt idx="43334">
                  <c:v>112500</c:v>
                </c:pt>
                <c:pt idx="43335">
                  <c:v>157500</c:v>
                </c:pt>
                <c:pt idx="43336">
                  <c:v>157500</c:v>
                </c:pt>
                <c:pt idx="43337">
                  <c:v>126000</c:v>
                </c:pt>
                <c:pt idx="43338">
                  <c:v>540000</c:v>
                </c:pt>
                <c:pt idx="43339">
                  <c:v>135000</c:v>
                </c:pt>
                <c:pt idx="43340">
                  <c:v>180000</c:v>
                </c:pt>
                <c:pt idx="43341">
                  <c:v>387000</c:v>
                </c:pt>
                <c:pt idx="43342">
                  <c:v>135000</c:v>
                </c:pt>
                <c:pt idx="43343">
                  <c:v>135000</c:v>
                </c:pt>
                <c:pt idx="43344">
                  <c:v>180000</c:v>
                </c:pt>
                <c:pt idx="43345">
                  <c:v>135000</c:v>
                </c:pt>
                <c:pt idx="43346">
                  <c:v>162000</c:v>
                </c:pt>
                <c:pt idx="43347">
                  <c:v>112500</c:v>
                </c:pt>
                <c:pt idx="43348">
                  <c:v>157500</c:v>
                </c:pt>
                <c:pt idx="43349">
                  <c:v>135000</c:v>
                </c:pt>
                <c:pt idx="43350">
                  <c:v>135000</c:v>
                </c:pt>
                <c:pt idx="43351">
                  <c:v>180000</c:v>
                </c:pt>
                <c:pt idx="43352">
                  <c:v>67500</c:v>
                </c:pt>
                <c:pt idx="43353">
                  <c:v>81000</c:v>
                </c:pt>
                <c:pt idx="43354">
                  <c:v>135000</c:v>
                </c:pt>
                <c:pt idx="43355">
                  <c:v>135000</c:v>
                </c:pt>
                <c:pt idx="43356">
                  <c:v>99000</c:v>
                </c:pt>
                <c:pt idx="43357">
                  <c:v>90000</c:v>
                </c:pt>
                <c:pt idx="43358">
                  <c:v>202500</c:v>
                </c:pt>
                <c:pt idx="43359">
                  <c:v>157500</c:v>
                </c:pt>
                <c:pt idx="43360">
                  <c:v>112500</c:v>
                </c:pt>
                <c:pt idx="43361">
                  <c:v>112500</c:v>
                </c:pt>
                <c:pt idx="43362">
                  <c:v>216000</c:v>
                </c:pt>
                <c:pt idx="43363">
                  <c:v>157500</c:v>
                </c:pt>
                <c:pt idx="43364">
                  <c:v>112500</c:v>
                </c:pt>
                <c:pt idx="43365">
                  <c:v>90000</c:v>
                </c:pt>
                <c:pt idx="43366">
                  <c:v>216000</c:v>
                </c:pt>
                <c:pt idx="43367">
                  <c:v>112500</c:v>
                </c:pt>
                <c:pt idx="43368">
                  <c:v>202500</c:v>
                </c:pt>
                <c:pt idx="43369">
                  <c:v>180000</c:v>
                </c:pt>
                <c:pt idx="43370">
                  <c:v>123750</c:v>
                </c:pt>
                <c:pt idx="43371">
                  <c:v>157500</c:v>
                </c:pt>
                <c:pt idx="43372">
                  <c:v>67500</c:v>
                </c:pt>
                <c:pt idx="43373">
                  <c:v>225000</c:v>
                </c:pt>
                <c:pt idx="43374">
                  <c:v>382500</c:v>
                </c:pt>
                <c:pt idx="43375">
                  <c:v>405000</c:v>
                </c:pt>
                <c:pt idx="43376">
                  <c:v>225000</c:v>
                </c:pt>
                <c:pt idx="43377">
                  <c:v>171000</c:v>
                </c:pt>
                <c:pt idx="43378">
                  <c:v>103500</c:v>
                </c:pt>
                <c:pt idx="43379">
                  <c:v>76500</c:v>
                </c:pt>
                <c:pt idx="43380">
                  <c:v>135000</c:v>
                </c:pt>
                <c:pt idx="43381">
                  <c:v>72000</c:v>
                </c:pt>
                <c:pt idx="43382">
                  <c:v>90000</c:v>
                </c:pt>
                <c:pt idx="43383">
                  <c:v>112500</c:v>
                </c:pt>
                <c:pt idx="43384">
                  <c:v>360000</c:v>
                </c:pt>
                <c:pt idx="43385">
                  <c:v>225000</c:v>
                </c:pt>
                <c:pt idx="43386">
                  <c:v>157500</c:v>
                </c:pt>
                <c:pt idx="43387">
                  <c:v>90000</c:v>
                </c:pt>
                <c:pt idx="43388">
                  <c:v>157500</c:v>
                </c:pt>
                <c:pt idx="43389">
                  <c:v>67500</c:v>
                </c:pt>
                <c:pt idx="43390">
                  <c:v>135000</c:v>
                </c:pt>
                <c:pt idx="43391">
                  <c:v>252000</c:v>
                </c:pt>
                <c:pt idx="43392">
                  <c:v>171000</c:v>
                </c:pt>
                <c:pt idx="43393">
                  <c:v>292500</c:v>
                </c:pt>
                <c:pt idx="43394">
                  <c:v>103500</c:v>
                </c:pt>
                <c:pt idx="43395">
                  <c:v>81000</c:v>
                </c:pt>
                <c:pt idx="43396">
                  <c:v>180000</c:v>
                </c:pt>
                <c:pt idx="43397">
                  <c:v>202500</c:v>
                </c:pt>
                <c:pt idx="43398">
                  <c:v>225000</c:v>
                </c:pt>
                <c:pt idx="43399">
                  <c:v>112500</c:v>
                </c:pt>
                <c:pt idx="43400">
                  <c:v>157500</c:v>
                </c:pt>
                <c:pt idx="43401">
                  <c:v>202500</c:v>
                </c:pt>
                <c:pt idx="43402">
                  <c:v>180000</c:v>
                </c:pt>
                <c:pt idx="43403">
                  <c:v>103500</c:v>
                </c:pt>
                <c:pt idx="43404">
                  <c:v>360000</c:v>
                </c:pt>
                <c:pt idx="43405">
                  <c:v>180000</c:v>
                </c:pt>
                <c:pt idx="43406">
                  <c:v>157500</c:v>
                </c:pt>
                <c:pt idx="43407">
                  <c:v>63000</c:v>
                </c:pt>
                <c:pt idx="43408">
                  <c:v>90000</c:v>
                </c:pt>
                <c:pt idx="43409">
                  <c:v>135000</c:v>
                </c:pt>
                <c:pt idx="43410">
                  <c:v>90000</c:v>
                </c:pt>
                <c:pt idx="43411">
                  <c:v>144000</c:v>
                </c:pt>
                <c:pt idx="43412">
                  <c:v>270000</c:v>
                </c:pt>
                <c:pt idx="43413">
                  <c:v>90000</c:v>
                </c:pt>
                <c:pt idx="43414">
                  <c:v>171000</c:v>
                </c:pt>
                <c:pt idx="43415">
                  <c:v>360000</c:v>
                </c:pt>
                <c:pt idx="43416">
                  <c:v>90000</c:v>
                </c:pt>
                <c:pt idx="43417">
                  <c:v>270000</c:v>
                </c:pt>
                <c:pt idx="43418">
                  <c:v>112500</c:v>
                </c:pt>
                <c:pt idx="43419">
                  <c:v>67500</c:v>
                </c:pt>
                <c:pt idx="43420">
                  <c:v>112500</c:v>
                </c:pt>
                <c:pt idx="43421">
                  <c:v>117000</c:v>
                </c:pt>
                <c:pt idx="43422">
                  <c:v>135000</c:v>
                </c:pt>
                <c:pt idx="43423">
                  <c:v>202500</c:v>
                </c:pt>
                <c:pt idx="43424">
                  <c:v>103500</c:v>
                </c:pt>
                <c:pt idx="43425">
                  <c:v>225000</c:v>
                </c:pt>
                <c:pt idx="43426">
                  <c:v>112500</c:v>
                </c:pt>
                <c:pt idx="43427">
                  <c:v>67500</c:v>
                </c:pt>
                <c:pt idx="43428">
                  <c:v>112500</c:v>
                </c:pt>
                <c:pt idx="43429">
                  <c:v>675000</c:v>
                </c:pt>
                <c:pt idx="43430">
                  <c:v>135000</c:v>
                </c:pt>
                <c:pt idx="43431">
                  <c:v>202500</c:v>
                </c:pt>
                <c:pt idx="43432">
                  <c:v>135000</c:v>
                </c:pt>
                <c:pt idx="43433">
                  <c:v>112500</c:v>
                </c:pt>
                <c:pt idx="43434">
                  <c:v>135000</c:v>
                </c:pt>
                <c:pt idx="43435">
                  <c:v>76500</c:v>
                </c:pt>
                <c:pt idx="43436">
                  <c:v>180000</c:v>
                </c:pt>
                <c:pt idx="43437">
                  <c:v>45900</c:v>
                </c:pt>
                <c:pt idx="43438">
                  <c:v>135000</c:v>
                </c:pt>
                <c:pt idx="43439">
                  <c:v>90000</c:v>
                </c:pt>
                <c:pt idx="43440">
                  <c:v>270000</c:v>
                </c:pt>
                <c:pt idx="43441">
                  <c:v>90000</c:v>
                </c:pt>
                <c:pt idx="43442">
                  <c:v>202500</c:v>
                </c:pt>
                <c:pt idx="43443">
                  <c:v>203400</c:v>
                </c:pt>
                <c:pt idx="43444">
                  <c:v>180000</c:v>
                </c:pt>
                <c:pt idx="43445">
                  <c:v>157500</c:v>
                </c:pt>
                <c:pt idx="43446">
                  <c:v>135000</c:v>
                </c:pt>
                <c:pt idx="43447">
                  <c:v>135000</c:v>
                </c:pt>
                <c:pt idx="43448">
                  <c:v>135000</c:v>
                </c:pt>
                <c:pt idx="43449">
                  <c:v>67500</c:v>
                </c:pt>
                <c:pt idx="43450">
                  <c:v>202500</c:v>
                </c:pt>
                <c:pt idx="43451">
                  <c:v>157500</c:v>
                </c:pt>
                <c:pt idx="43452">
                  <c:v>157500</c:v>
                </c:pt>
                <c:pt idx="43453">
                  <c:v>126000</c:v>
                </c:pt>
                <c:pt idx="43454">
                  <c:v>157500</c:v>
                </c:pt>
                <c:pt idx="43455">
                  <c:v>135000</c:v>
                </c:pt>
                <c:pt idx="43456">
                  <c:v>112500</c:v>
                </c:pt>
                <c:pt idx="43457">
                  <c:v>270000</c:v>
                </c:pt>
                <c:pt idx="43458">
                  <c:v>99000</c:v>
                </c:pt>
                <c:pt idx="43459">
                  <c:v>112500</c:v>
                </c:pt>
                <c:pt idx="43460">
                  <c:v>225000</c:v>
                </c:pt>
                <c:pt idx="43461">
                  <c:v>247500</c:v>
                </c:pt>
                <c:pt idx="43462">
                  <c:v>247500</c:v>
                </c:pt>
                <c:pt idx="43463">
                  <c:v>135000</c:v>
                </c:pt>
                <c:pt idx="43464">
                  <c:v>157500</c:v>
                </c:pt>
                <c:pt idx="43465">
                  <c:v>112500</c:v>
                </c:pt>
                <c:pt idx="43466">
                  <c:v>121500</c:v>
                </c:pt>
                <c:pt idx="43467">
                  <c:v>112500</c:v>
                </c:pt>
                <c:pt idx="43468">
                  <c:v>166500</c:v>
                </c:pt>
                <c:pt idx="43469">
                  <c:v>135000</c:v>
                </c:pt>
                <c:pt idx="43470">
                  <c:v>112500</c:v>
                </c:pt>
                <c:pt idx="43471">
                  <c:v>202500</c:v>
                </c:pt>
                <c:pt idx="43472">
                  <c:v>117000</c:v>
                </c:pt>
                <c:pt idx="43473">
                  <c:v>427050</c:v>
                </c:pt>
                <c:pt idx="43474">
                  <c:v>157500</c:v>
                </c:pt>
                <c:pt idx="43475">
                  <c:v>225000</c:v>
                </c:pt>
                <c:pt idx="43476">
                  <c:v>202500</c:v>
                </c:pt>
                <c:pt idx="43477">
                  <c:v>292500</c:v>
                </c:pt>
                <c:pt idx="43478">
                  <c:v>360000</c:v>
                </c:pt>
                <c:pt idx="43479">
                  <c:v>135000</c:v>
                </c:pt>
                <c:pt idx="43480">
                  <c:v>112500</c:v>
                </c:pt>
                <c:pt idx="43481">
                  <c:v>157500</c:v>
                </c:pt>
                <c:pt idx="43482">
                  <c:v>45000</c:v>
                </c:pt>
                <c:pt idx="43483">
                  <c:v>360000</c:v>
                </c:pt>
                <c:pt idx="43484">
                  <c:v>90000</c:v>
                </c:pt>
                <c:pt idx="43485">
                  <c:v>90000</c:v>
                </c:pt>
                <c:pt idx="43486">
                  <c:v>216000</c:v>
                </c:pt>
                <c:pt idx="43487">
                  <c:v>90000</c:v>
                </c:pt>
                <c:pt idx="43488">
                  <c:v>112500</c:v>
                </c:pt>
                <c:pt idx="43489">
                  <c:v>126000</c:v>
                </c:pt>
                <c:pt idx="43490">
                  <c:v>117000</c:v>
                </c:pt>
                <c:pt idx="43491">
                  <c:v>225000</c:v>
                </c:pt>
                <c:pt idx="43492">
                  <c:v>90000</c:v>
                </c:pt>
                <c:pt idx="43493">
                  <c:v>81000</c:v>
                </c:pt>
                <c:pt idx="43494">
                  <c:v>90000</c:v>
                </c:pt>
                <c:pt idx="43495">
                  <c:v>450000</c:v>
                </c:pt>
                <c:pt idx="43496">
                  <c:v>112500</c:v>
                </c:pt>
                <c:pt idx="43497">
                  <c:v>90000</c:v>
                </c:pt>
                <c:pt idx="43498">
                  <c:v>157500</c:v>
                </c:pt>
                <c:pt idx="43499">
                  <c:v>67500</c:v>
                </c:pt>
                <c:pt idx="43500">
                  <c:v>67500</c:v>
                </c:pt>
                <c:pt idx="43501">
                  <c:v>211500</c:v>
                </c:pt>
                <c:pt idx="43502">
                  <c:v>202500</c:v>
                </c:pt>
                <c:pt idx="43503">
                  <c:v>130500</c:v>
                </c:pt>
                <c:pt idx="43504">
                  <c:v>112500</c:v>
                </c:pt>
                <c:pt idx="43505">
                  <c:v>117000</c:v>
                </c:pt>
                <c:pt idx="43506">
                  <c:v>256500</c:v>
                </c:pt>
                <c:pt idx="43507">
                  <c:v>180000</c:v>
                </c:pt>
                <c:pt idx="43508">
                  <c:v>277177.5</c:v>
                </c:pt>
                <c:pt idx="43509">
                  <c:v>126000</c:v>
                </c:pt>
                <c:pt idx="43510">
                  <c:v>211050</c:v>
                </c:pt>
                <c:pt idx="43511">
                  <c:v>112500</c:v>
                </c:pt>
                <c:pt idx="43512">
                  <c:v>337500</c:v>
                </c:pt>
                <c:pt idx="43513">
                  <c:v>270000</c:v>
                </c:pt>
                <c:pt idx="43514">
                  <c:v>211500</c:v>
                </c:pt>
                <c:pt idx="43515">
                  <c:v>126000</c:v>
                </c:pt>
                <c:pt idx="43516">
                  <c:v>270000</c:v>
                </c:pt>
                <c:pt idx="43517">
                  <c:v>90000</c:v>
                </c:pt>
                <c:pt idx="43518">
                  <c:v>33750</c:v>
                </c:pt>
                <c:pt idx="43519">
                  <c:v>90000</c:v>
                </c:pt>
                <c:pt idx="43520">
                  <c:v>180000</c:v>
                </c:pt>
                <c:pt idx="43521">
                  <c:v>270000</c:v>
                </c:pt>
                <c:pt idx="43522">
                  <c:v>202500</c:v>
                </c:pt>
                <c:pt idx="43523">
                  <c:v>121500</c:v>
                </c:pt>
                <c:pt idx="43524">
                  <c:v>135000</c:v>
                </c:pt>
                <c:pt idx="43525">
                  <c:v>112500</c:v>
                </c:pt>
                <c:pt idx="43526">
                  <c:v>45000</c:v>
                </c:pt>
                <c:pt idx="43527">
                  <c:v>135000</c:v>
                </c:pt>
                <c:pt idx="43528">
                  <c:v>175500</c:v>
                </c:pt>
                <c:pt idx="43529">
                  <c:v>121500</c:v>
                </c:pt>
                <c:pt idx="43530">
                  <c:v>202500</c:v>
                </c:pt>
                <c:pt idx="43531">
                  <c:v>180000</c:v>
                </c:pt>
                <c:pt idx="43532">
                  <c:v>135000</c:v>
                </c:pt>
                <c:pt idx="43533">
                  <c:v>180000</c:v>
                </c:pt>
                <c:pt idx="43534">
                  <c:v>90000</c:v>
                </c:pt>
                <c:pt idx="43535">
                  <c:v>76500</c:v>
                </c:pt>
                <c:pt idx="43536">
                  <c:v>94500</c:v>
                </c:pt>
                <c:pt idx="43537">
                  <c:v>135000</c:v>
                </c:pt>
                <c:pt idx="43538">
                  <c:v>360000</c:v>
                </c:pt>
                <c:pt idx="43539">
                  <c:v>202500</c:v>
                </c:pt>
                <c:pt idx="43540">
                  <c:v>540000</c:v>
                </c:pt>
                <c:pt idx="43541">
                  <c:v>234000</c:v>
                </c:pt>
                <c:pt idx="43542">
                  <c:v>135000</c:v>
                </c:pt>
                <c:pt idx="43543">
                  <c:v>270000</c:v>
                </c:pt>
                <c:pt idx="43544">
                  <c:v>135000</c:v>
                </c:pt>
                <c:pt idx="43545">
                  <c:v>135000</c:v>
                </c:pt>
                <c:pt idx="43546">
                  <c:v>112500</c:v>
                </c:pt>
                <c:pt idx="43547">
                  <c:v>157500</c:v>
                </c:pt>
                <c:pt idx="43548">
                  <c:v>360000</c:v>
                </c:pt>
                <c:pt idx="43549">
                  <c:v>153000</c:v>
                </c:pt>
                <c:pt idx="43550">
                  <c:v>90000</c:v>
                </c:pt>
                <c:pt idx="43551">
                  <c:v>135000</c:v>
                </c:pt>
                <c:pt idx="43552">
                  <c:v>157500</c:v>
                </c:pt>
                <c:pt idx="43553">
                  <c:v>247500</c:v>
                </c:pt>
                <c:pt idx="43554">
                  <c:v>90000</c:v>
                </c:pt>
                <c:pt idx="43555">
                  <c:v>202500</c:v>
                </c:pt>
                <c:pt idx="43556">
                  <c:v>157500</c:v>
                </c:pt>
                <c:pt idx="43557">
                  <c:v>157500</c:v>
                </c:pt>
                <c:pt idx="43558">
                  <c:v>157500</c:v>
                </c:pt>
                <c:pt idx="43559">
                  <c:v>135000</c:v>
                </c:pt>
                <c:pt idx="43560">
                  <c:v>270000</c:v>
                </c:pt>
                <c:pt idx="43561">
                  <c:v>171000</c:v>
                </c:pt>
                <c:pt idx="43562">
                  <c:v>157500</c:v>
                </c:pt>
                <c:pt idx="43563">
                  <c:v>121500</c:v>
                </c:pt>
                <c:pt idx="43564">
                  <c:v>76500</c:v>
                </c:pt>
                <c:pt idx="43565">
                  <c:v>112500</c:v>
                </c:pt>
                <c:pt idx="43566">
                  <c:v>171000</c:v>
                </c:pt>
                <c:pt idx="43567">
                  <c:v>175500</c:v>
                </c:pt>
                <c:pt idx="43568">
                  <c:v>112500</c:v>
                </c:pt>
                <c:pt idx="43569">
                  <c:v>81000</c:v>
                </c:pt>
                <c:pt idx="43570">
                  <c:v>180000</c:v>
                </c:pt>
                <c:pt idx="43571">
                  <c:v>315000</c:v>
                </c:pt>
                <c:pt idx="43572">
                  <c:v>72000</c:v>
                </c:pt>
                <c:pt idx="43573">
                  <c:v>202500</c:v>
                </c:pt>
                <c:pt idx="43574">
                  <c:v>135000</c:v>
                </c:pt>
                <c:pt idx="43575">
                  <c:v>112500</c:v>
                </c:pt>
                <c:pt idx="43576">
                  <c:v>135000</c:v>
                </c:pt>
                <c:pt idx="43577">
                  <c:v>81000</c:v>
                </c:pt>
                <c:pt idx="43578">
                  <c:v>675000</c:v>
                </c:pt>
                <c:pt idx="43579">
                  <c:v>49500</c:v>
                </c:pt>
                <c:pt idx="43580">
                  <c:v>94500</c:v>
                </c:pt>
                <c:pt idx="43581">
                  <c:v>225000</c:v>
                </c:pt>
                <c:pt idx="43582">
                  <c:v>112500</c:v>
                </c:pt>
                <c:pt idx="43583">
                  <c:v>67500</c:v>
                </c:pt>
                <c:pt idx="43584">
                  <c:v>99000</c:v>
                </c:pt>
                <c:pt idx="43585">
                  <c:v>135000</c:v>
                </c:pt>
                <c:pt idx="43586">
                  <c:v>171000</c:v>
                </c:pt>
                <c:pt idx="43587">
                  <c:v>157500</c:v>
                </c:pt>
                <c:pt idx="43588">
                  <c:v>202500</c:v>
                </c:pt>
                <c:pt idx="43589">
                  <c:v>67500</c:v>
                </c:pt>
                <c:pt idx="43590">
                  <c:v>180000</c:v>
                </c:pt>
                <c:pt idx="43591">
                  <c:v>90000</c:v>
                </c:pt>
                <c:pt idx="43592">
                  <c:v>67500</c:v>
                </c:pt>
                <c:pt idx="43593">
                  <c:v>67500</c:v>
                </c:pt>
                <c:pt idx="43594">
                  <c:v>270000</c:v>
                </c:pt>
                <c:pt idx="43595">
                  <c:v>112500</c:v>
                </c:pt>
                <c:pt idx="43596">
                  <c:v>157500</c:v>
                </c:pt>
                <c:pt idx="43597">
                  <c:v>225000</c:v>
                </c:pt>
                <c:pt idx="43598">
                  <c:v>157500</c:v>
                </c:pt>
                <c:pt idx="43599">
                  <c:v>225000</c:v>
                </c:pt>
                <c:pt idx="43600">
                  <c:v>360000</c:v>
                </c:pt>
                <c:pt idx="43601">
                  <c:v>126000</c:v>
                </c:pt>
                <c:pt idx="43602">
                  <c:v>112500</c:v>
                </c:pt>
                <c:pt idx="43603">
                  <c:v>157500</c:v>
                </c:pt>
                <c:pt idx="43604">
                  <c:v>90000</c:v>
                </c:pt>
                <c:pt idx="43605">
                  <c:v>247500</c:v>
                </c:pt>
                <c:pt idx="43606">
                  <c:v>90000</c:v>
                </c:pt>
                <c:pt idx="43607">
                  <c:v>81000</c:v>
                </c:pt>
                <c:pt idx="43608">
                  <c:v>157500</c:v>
                </c:pt>
                <c:pt idx="43609">
                  <c:v>180000</c:v>
                </c:pt>
                <c:pt idx="43610">
                  <c:v>72000</c:v>
                </c:pt>
                <c:pt idx="43611">
                  <c:v>180000</c:v>
                </c:pt>
                <c:pt idx="43612">
                  <c:v>157500</c:v>
                </c:pt>
                <c:pt idx="43613">
                  <c:v>234000</c:v>
                </c:pt>
                <c:pt idx="43614">
                  <c:v>450000</c:v>
                </c:pt>
                <c:pt idx="43615">
                  <c:v>90000</c:v>
                </c:pt>
                <c:pt idx="43616">
                  <c:v>67500</c:v>
                </c:pt>
                <c:pt idx="43617">
                  <c:v>157500</c:v>
                </c:pt>
                <c:pt idx="43618">
                  <c:v>270000</c:v>
                </c:pt>
                <c:pt idx="43619">
                  <c:v>112500</c:v>
                </c:pt>
                <c:pt idx="43620">
                  <c:v>180000</c:v>
                </c:pt>
                <c:pt idx="43621">
                  <c:v>202500</c:v>
                </c:pt>
                <c:pt idx="43622">
                  <c:v>112500</c:v>
                </c:pt>
                <c:pt idx="43623">
                  <c:v>180000</c:v>
                </c:pt>
                <c:pt idx="43624">
                  <c:v>112500</c:v>
                </c:pt>
                <c:pt idx="43625">
                  <c:v>450000</c:v>
                </c:pt>
                <c:pt idx="43626">
                  <c:v>247500</c:v>
                </c:pt>
                <c:pt idx="43627">
                  <c:v>135000</c:v>
                </c:pt>
                <c:pt idx="43628">
                  <c:v>112500</c:v>
                </c:pt>
                <c:pt idx="43629">
                  <c:v>90000</c:v>
                </c:pt>
                <c:pt idx="43630">
                  <c:v>157500</c:v>
                </c:pt>
                <c:pt idx="43631">
                  <c:v>405000</c:v>
                </c:pt>
                <c:pt idx="43632">
                  <c:v>135000</c:v>
                </c:pt>
                <c:pt idx="43633">
                  <c:v>292500</c:v>
                </c:pt>
                <c:pt idx="43634">
                  <c:v>90000</c:v>
                </c:pt>
                <c:pt idx="43635">
                  <c:v>225000</c:v>
                </c:pt>
                <c:pt idx="43636">
                  <c:v>90000</c:v>
                </c:pt>
                <c:pt idx="43637">
                  <c:v>225000</c:v>
                </c:pt>
                <c:pt idx="43638">
                  <c:v>585000</c:v>
                </c:pt>
                <c:pt idx="43639">
                  <c:v>62523</c:v>
                </c:pt>
                <c:pt idx="43640">
                  <c:v>225000</c:v>
                </c:pt>
                <c:pt idx="43641">
                  <c:v>225000</c:v>
                </c:pt>
                <c:pt idx="43642">
                  <c:v>157500</c:v>
                </c:pt>
                <c:pt idx="43643">
                  <c:v>270000</c:v>
                </c:pt>
                <c:pt idx="43644">
                  <c:v>202500</c:v>
                </c:pt>
                <c:pt idx="43645">
                  <c:v>157500</c:v>
                </c:pt>
                <c:pt idx="43646">
                  <c:v>180000</c:v>
                </c:pt>
                <c:pt idx="43647">
                  <c:v>121500</c:v>
                </c:pt>
                <c:pt idx="43648">
                  <c:v>81000</c:v>
                </c:pt>
                <c:pt idx="43649">
                  <c:v>135000</c:v>
                </c:pt>
                <c:pt idx="43650">
                  <c:v>292500</c:v>
                </c:pt>
                <c:pt idx="43651">
                  <c:v>202500</c:v>
                </c:pt>
                <c:pt idx="43652">
                  <c:v>103230</c:v>
                </c:pt>
                <c:pt idx="43653">
                  <c:v>67500</c:v>
                </c:pt>
                <c:pt idx="43654">
                  <c:v>139500</c:v>
                </c:pt>
                <c:pt idx="43655">
                  <c:v>157500</c:v>
                </c:pt>
                <c:pt idx="43656">
                  <c:v>171000</c:v>
                </c:pt>
                <c:pt idx="43657">
                  <c:v>180000</c:v>
                </c:pt>
                <c:pt idx="43658">
                  <c:v>67500</c:v>
                </c:pt>
                <c:pt idx="43659">
                  <c:v>382500</c:v>
                </c:pt>
                <c:pt idx="43660">
                  <c:v>135000</c:v>
                </c:pt>
                <c:pt idx="43661">
                  <c:v>175500</c:v>
                </c:pt>
                <c:pt idx="43662">
                  <c:v>247500</c:v>
                </c:pt>
                <c:pt idx="43663">
                  <c:v>270000</c:v>
                </c:pt>
                <c:pt idx="43664">
                  <c:v>153000</c:v>
                </c:pt>
                <c:pt idx="43665">
                  <c:v>81000</c:v>
                </c:pt>
                <c:pt idx="43666">
                  <c:v>180000</c:v>
                </c:pt>
                <c:pt idx="43667">
                  <c:v>40950</c:v>
                </c:pt>
                <c:pt idx="43668">
                  <c:v>148500</c:v>
                </c:pt>
                <c:pt idx="43669">
                  <c:v>135000</c:v>
                </c:pt>
                <c:pt idx="43670">
                  <c:v>270000</c:v>
                </c:pt>
                <c:pt idx="43671">
                  <c:v>157500</c:v>
                </c:pt>
                <c:pt idx="43672">
                  <c:v>135000</c:v>
                </c:pt>
                <c:pt idx="43673">
                  <c:v>135000</c:v>
                </c:pt>
                <c:pt idx="43674">
                  <c:v>225000</c:v>
                </c:pt>
                <c:pt idx="43675">
                  <c:v>427500</c:v>
                </c:pt>
                <c:pt idx="43676">
                  <c:v>90000</c:v>
                </c:pt>
                <c:pt idx="43677">
                  <c:v>238500</c:v>
                </c:pt>
                <c:pt idx="43678">
                  <c:v>67500</c:v>
                </c:pt>
                <c:pt idx="43679">
                  <c:v>180000</c:v>
                </c:pt>
                <c:pt idx="43680">
                  <c:v>112500</c:v>
                </c:pt>
                <c:pt idx="43681">
                  <c:v>360000</c:v>
                </c:pt>
                <c:pt idx="43682">
                  <c:v>144000</c:v>
                </c:pt>
                <c:pt idx="43683">
                  <c:v>126000</c:v>
                </c:pt>
                <c:pt idx="43684">
                  <c:v>270000</c:v>
                </c:pt>
                <c:pt idx="43685">
                  <c:v>54000</c:v>
                </c:pt>
                <c:pt idx="43686">
                  <c:v>157500</c:v>
                </c:pt>
                <c:pt idx="43687">
                  <c:v>225000</c:v>
                </c:pt>
                <c:pt idx="43688">
                  <c:v>112500</c:v>
                </c:pt>
                <c:pt idx="43689">
                  <c:v>180000</c:v>
                </c:pt>
                <c:pt idx="43690">
                  <c:v>99000</c:v>
                </c:pt>
                <c:pt idx="43691">
                  <c:v>67500</c:v>
                </c:pt>
                <c:pt idx="43692">
                  <c:v>90000</c:v>
                </c:pt>
                <c:pt idx="43693">
                  <c:v>180000</c:v>
                </c:pt>
                <c:pt idx="43694">
                  <c:v>315000</c:v>
                </c:pt>
                <c:pt idx="43695">
                  <c:v>180000</c:v>
                </c:pt>
                <c:pt idx="43696">
                  <c:v>182250</c:v>
                </c:pt>
                <c:pt idx="43697">
                  <c:v>135000</c:v>
                </c:pt>
                <c:pt idx="43698">
                  <c:v>126000</c:v>
                </c:pt>
                <c:pt idx="43699">
                  <c:v>180000</c:v>
                </c:pt>
                <c:pt idx="43700">
                  <c:v>225000</c:v>
                </c:pt>
                <c:pt idx="43701">
                  <c:v>450000</c:v>
                </c:pt>
                <c:pt idx="43702">
                  <c:v>225000</c:v>
                </c:pt>
                <c:pt idx="43703">
                  <c:v>76500</c:v>
                </c:pt>
                <c:pt idx="43704">
                  <c:v>225000</c:v>
                </c:pt>
                <c:pt idx="43705">
                  <c:v>225000</c:v>
                </c:pt>
                <c:pt idx="43706">
                  <c:v>112500</c:v>
                </c:pt>
                <c:pt idx="43707">
                  <c:v>67500</c:v>
                </c:pt>
                <c:pt idx="43708">
                  <c:v>135000</c:v>
                </c:pt>
                <c:pt idx="43709">
                  <c:v>270000</c:v>
                </c:pt>
                <c:pt idx="43710">
                  <c:v>112500</c:v>
                </c:pt>
                <c:pt idx="43711">
                  <c:v>225000</c:v>
                </c:pt>
                <c:pt idx="43712">
                  <c:v>76500</c:v>
                </c:pt>
                <c:pt idx="43713">
                  <c:v>135000</c:v>
                </c:pt>
                <c:pt idx="43714">
                  <c:v>270000</c:v>
                </c:pt>
                <c:pt idx="43715">
                  <c:v>135000</c:v>
                </c:pt>
                <c:pt idx="43716">
                  <c:v>67500</c:v>
                </c:pt>
                <c:pt idx="43717">
                  <c:v>67500</c:v>
                </c:pt>
                <c:pt idx="43718">
                  <c:v>90000</c:v>
                </c:pt>
                <c:pt idx="43719">
                  <c:v>270000</c:v>
                </c:pt>
                <c:pt idx="43720">
                  <c:v>157500</c:v>
                </c:pt>
                <c:pt idx="43721">
                  <c:v>180000</c:v>
                </c:pt>
                <c:pt idx="43722">
                  <c:v>153000</c:v>
                </c:pt>
                <c:pt idx="43723">
                  <c:v>76500</c:v>
                </c:pt>
                <c:pt idx="43724">
                  <c:v>225000</c:v>
                </c:pt>
                <c:pt idx="43725">
                  <c:v>135000</c:v>
                </c:pt>
                <c:pt idx="43726">
                  <c:v>135000</c:v>
                </c:pt>
                <c:pt idx="43727">
                  <c:v>315000</c:v>
                </c:pt>
                <c:pt idx="43728">
                  <c:v>112500</c:v>
                </c:pt>
                <c:pt idx="43729">
                  <c:v>180000</c:v>
                </c:pt>
                <c:pt idx="43730">
                  <c:v>112500</c:v>
                </c:pt>
                <c:pt idx="43731">
                  <c:v>139500</c:v>
                </c:pt>
                <c:pt idx="43732">
                  <c:v>247500</c:v>
                </c:pt>
                <c:pt idx="43733">
                  <c:v>90000</c:v>
                </c:pt>
                <c:pt idx="43734">
                  <c:v>256500</c:v>
                </c:pt>
                <c:pt idx="43735">
                  <c:v>90000</c:v>
                </c:pt>
                <c:pt idx="43736">
                  <c:v>675000</c:v>
                </c:pt>
                <c:pt idx="43737">
                  <c:v>90000</c:v>
                </c:pt>
                <c:pt idx="43738">
                  <c:v>292500</c:v>
                </c:pt>
                <c:pt idx="43739">
                  <c:v>225000</c:v>
                </c:pt>
                <c:pt idx="43740">
                  <c:v>180000</c:v>
                </c:pt>
                <c:pt idx="43741">
                  <c:v>135000</c:v>
                </c:pt>
                <c:pt idx="43742">
                  <c:v>76500</c:v>
                </c:pt>
                <c:pt idx="43743">
                  <c:v>90000</c:v>
                </c:pt>
                <c:pt idx="43744">
                  <c:v>157500</c:v>
                </c:pt>
                <c:pt idx="43745">
                  <c:v>180000</c:v>
                </c:pt>
                <c:pt idx="43746">
                  <c:v>135000</c:v>
                </c:pt>
                <c:pt idx="43747">
                  <c:v>202500</c:v>
                </c:pt>
                <c:pt idx="43748">
                  <c:v>157500</c:v>
                </c:pt>
                <c:pt idx="43749">
                  <c:v>78750</c:v>
                </c:pt>
                <c:pt idx="43750">
                  <c:v>81000</c:v>
                </c:pt>
                <c:pt idx="43751">
                  <c:v>162000</c:v>
                </c:pt>
                <c:pt idx="43752">
                  <c:v>99000</c:v>
                </c:pt>
                <c:pt idx="43753">
                  <c:v>180000</c:v>
                </c:pt>
                <c:pt idx="43754">
                  <c:v>157500</c:v>
                </c:pt>
                <c:pt idx="43755">
                  <c:v>630000</c:v>
                </c:pt>
                <c:pt idx="43756">
                  <c:v>157500</c:v>
                </c:pt>
                <c:pt idx="43757">
                  <c:v>135000</c:v>
                </c:pt>
                <c:pt idx="43758">
                  <c:v>135000</c:v>
                </c:pt>
                <c:pt idx="43759">
                  <c:v>135000</c:v>
                </c:pt>
                <c:pt idx="43760">
                  <c:v>135000</c:v>
                </c:pt>
                <c:pt idx="43761">
                  <c:v>85500</c:v>
                </c:pt>
                <c:pt idx="43762">
                  <c:v>157500</c:v>
                </c:pt>
                <c:pt idx="43763">
                  <c:v>270000</c:v>
                </c:pt>
                <c:pt idx="43764">
                  <c:v>202500</c:v>
                </c:pt>
                <c:pt idx="43765">
                  <c:v>90000</c:v>
                </c:pt>
                <c:pt idx="43766">
                  <c:v>202500</c:v>
                </c:pt>
                <c:pt idx="43767">
                  <c:v>180000</c:v>
                </c:pt>
                <c:pt idx="43768">
                  <c:v>180000</c:v>
                </c:pt>
                <c:pt idx="43769">
                  <c:v>225000</c:v>
                </c:pt>
                <c:pt idx="43770">
                  <c:v>171000</c:v>
                </c:pt>
                <c:pt idx="43771">
                  <c:v>135000</c:v>
                </c:pt>
                <c:pt idx="43772">
                  <c:v>157500</c:v>
                </c:pt>
                <c:pt idx="43773">
                  <c:v>225000</c:v>
                </c:pt>
                <c:pt idx="43774">
                  <c:v>225000</c:v>
                </c:pt>
                <c:pt idx="43775">
                  <c:v>229500</c:v>
                </c:pt>
                <c:pt idx="43776">
                  <c:v>202500</c:v>
                </c:pt>
                <c:pt idx="43777">
                  <c:v>63000</c:v>
                </c:pt>
                <c:pt idx="43778">
                  <c:v>189000</c:v>
                </c:pt>
                <c:pt idx="43779">
                  <c:v>72000</c:v>
                </c:pt>
                <c:pt idx="43780">
                  <c:v>315000</c:v>
                </c:pt>
                <c:pt idx="43781">
                  <c:v>225000</c:v>
                </c:pt>
                <c:pt idx="43782">
                  <c:v>90000</c:v>
                </c:pt>
                <c:pt idx="43783">
                  <c:v>112500</c:v>
                </c:pt>
                <c:pt idx="43784">
                  <c:v>112500</c:v>
                </c:pt>
                <c:pt idx="43785">
                  <c:v>85500</c:v>
                </c:pt>
                <c:pt idx="43786">
                  <c:v>135000</c:v>
                </c:pt>
                <c:pt idx="43787">
                  <c:v>180000</c:v>
                </c:pt>
                <c:pt idx="43788">
                  <c:v>112500</c:v>
                </c:pt>
                <c:pt idx="43789">
                  <c:v>180000</c:v>
                </c:pt>
                <c:pt idx="43790">
                  <c:v>112500</c:v>
                </c:pt>
                <c:pt idx="43791">
                  <c:v>216000</c:v>
                </c:pt>
                <c:pt idx="43792">
                  <c:v>90000</c:v>
                </c:pt>
                <c:pt idx="43793">
                  <c:v>202500</c:v>
                </c:pt>
                <c:pt idx="43794">
                  <c:v>405000</c:v>
                </c:pt>
                <c:pt idx="43795">
                  <c:v>157500</c:v>
                </c:pt>
                <c:pt idx="43796">
                  <c:v>144000</c:v>
                </c:pt>
                <c:pt idx="43797">
                  <c:v>135000</c:v>
                </c:pt>
                <c:pt idx="43798">
                  <c:v>180000</c:v>
                </c:pt>
                <c:pt idx="43799">
                  <c:v>157500</c:v>
                </c:pt>
                <c:pt idx="43800">
                  <c:v>45000</c:v>
                </c:pt>
                <c:pt idx="43801">
                  <c:v>157500</c:v>
                </c:pt>
                <c:pt idx="43802">
                  <c:v>90000</c:v>
                </c:pt>
                <c:pt idx="43803">
                  <c:v>315000</c:v>
                </c:pt>
                <c:pt idx="43804">
                  <c:v>180000</c:v>
                </c:pt>
                <c:pt idx="43805">
                  <c:v>157500</c:v>
                </c:pt>
                <c:pt idx="43806">
                  <c:v>112500</c:v>
                </c:pt>
                <c:pt idx="43807">
                  <c:v>166500</c:v>
                </c:pt>
                <c:pt idx="43808">
                  <c:v>144000</c:v>
                </c:pt>
                <c:pt idx="43809">
                  <c:v>292500</c:v>
                </c:pt>
                <c:pt idx="43810">
                  <c:v>139500</c:v>
                </c:pt>
                <c:pt idx="43811">
                  <c:v>171000</c:v>
                </c:pt>
                <c:pt idx="43812">
                  <c:v>47250</c:v>
                </c:pt>
                <c:pt idx="43813">
                  <c:v>180000</c:v>
                </c:pt>
                <c:pt idx="43814">
                  <c:v>135000</c:v>
                </c:pt>
                <c:pt idx="43815">
                  <c:v>157500</c:v>
                </c:pt>
                <c:pt idx="43816">
                  <c:v>112500</c:v>
                </c:pt>
                <c:pt idx="43817">
                  <c:v>90000</c:v>
                </c:pt>
                <c:pt idx="43818">
                  <c:v>157500</c:v>
                </c:pt>
                <c:pt idx="43819">
                  <c:v>135000</c:v>
                </c:pt>
                <c:pt idx="43820">
                  <c:v>135000</c:v>
                </c:pt>
                <c:pt idx="43821">
                  <c:v>117000</c:v>
                </c:pt>
                <c:pt idx="43822">
                  <c:v>180000</c:v>
                </c:pt>
                <c:pt idx="43823">
                  <c:v>337500</c:v>
                </c:pt>
                <c:pt idx="43824">
                  <c:v>157500</c:v>
                </c:pt>
                <c:pt idx="43825">
                  <c:v>193500</c:v>
                </c:pt>
                <c:pt idx="43826">
                  <c:v>202500</c:v>
                </c:pt>
                <c:pt idx="43827">
                  <c:v>147600</c:v>
                </c:pt>
                <c:pt idx="43828">
                  <c:v>112500</c:v>
                </c:pt>
                <c:pt idx="43829">
                  <c:v>67500</c:v>
                </c:pt>
                <c:pt idx="43830">
                  <c:v>90000</c:v>
                </c:pt>
                <c:pt idx="43831">
                  <c:v>157500</c:v>
                </c:pt>
                <c:pt idx="43832">
                  <c:v>157500</c:v>
                </c:pt>
                <c:pt idx="43833">
                  <c:v>112500</c:v>
                </c:pt>
                <c:pt idx="43834">
                  <c:v>112500</c:v>
                </c:pt>
                <c:pt idx="43835">
                  <c:v>112500</c:v>
                </c:pt>
                <c:pt idx="43836">
                  <c:v>85500</c:v>
                </c:pt>
                <c:pt idx="43837">
                  <c:v>112500</c:v>
                </c:pt>
                <c:pt idx="43838">
                  <c:v>180000</c:v>
                </c:pt>
                <c:pt idx="43839">
                  <c:v>157500</c:v>
                </c:pt>
                <c:pt idx="43840">
                  <c:v>270000</c:v>
                </c:pt>
                <c:pt idx="43841">
                  <c:v>112500</c:v>
                </c:pt>
                <c:pt idx="43842">
                  <c:v>157500</c:v>
                </c:pt>
                <c:pt idx="43843">
                  <c:v>135000</c:v>
                </c:pt>
                <c:pt idx="43844">
                  <c:v>90000</c:v>
                </c:pt>
                <c:pt idx="43845">
                  <c:v>81000</c:v>
                </c:pt>
                <c:pt idx="43846">
                  <c:v>67500</c:v>
                </c:pt>
                <c:pt idx="43847">
                  <c:v>157500</c:v>
                </c:pt>
                <c:pt idx="43848">
                  <c:v>112500</c:v>
                </c:pt>
                <c:pt idx="43849">
                  <c:v>135000</c:v>
                </c:pt>
                <c:pt idx="43850">
                  <c:v>112500</c:v>
                </c:pt>
                <c:pt idx="43851">
                  <c:v>270000</c:v>
                </c:pt>
                <c:pt idx="43852">
                  <c:v>157500</c:v>
                </c:pt>
                <c:pt idx="43853">
                  <c:v>202500</c:v>
                </c:pt>
                <c:pt idx="43854">
                  <c:v>72000</c:v>
                </c:pt>
                <c:pt idx="43855">
                  <c:v>315000</c:v>
                </c:pt>
                <c:pt idx="43856">
                  <c:v>270000</c:v>
                </c:pt>
                <c:pt idx="43857">
                  <c:v>180000</c:v>
                </c:pt>
                <c:pt idx="43858">
                  <c:v>225000</c:v>
                </c:pt>
                <c:pt idx="43859">
                  <c:v>180000</c:v>
                </c:pt>
                <c:pt idx="43860">
                  <c:v>148500</c:v>
                </c:pt>
                <c:pt idx="43861">
                  <c:v>99000</c:v>
                </c:pt>
                <c:pt idx="43862">
                  <c:v>67500</c:v>
                </c:pt>
                <c:pt idx="43863">
                  <c:v>157500</c:v>
                </c:pt>
                <c:pt idx="43864">
                  <c:v>441000</c:v>
                </c:pt>
                <c:pt idx="43865">
                  <c:v>382500</c:v>
                </c:pt>
                <c:pt idx="43866">
                  <c:v>58500</c:v>
                </c:pt>
                <c:pt idx="43867">
                  <c:v>157500</c:v>
                </c:pt>
                <c:pt idx="43868">
                  <c:v>135000</c:v>
                </c:pt>
                <c:pt idx="43869">
                  <c:v>135000</c:v>
                </c:pt>
                <c:pt idx="43870">
                  <c:v>225000</c:v>
                </c:pt>
                <c:pt idx="43871">
                  <c:v>202500</c:v>
                </c:pt>
                <c:pt idx="43872">
                  <c:v>135000</c:v>
                </c:pt>
                <c:pt idx="43873">
                  <c:v>135000</c:v>
                </c:pt>
                <c:pt idx="43874">
                  <c:v>441000</c:v>
                </c:pt>
                <c:pt idx="43875">
                  <c:v>135000</c:v>
                </c:pt>
                <c:pt idx="43876">
                  <c:v>315000</c:v>
                </c:pt>
                <c:pt idx="43877">
                  <c:v>135000</c:v>
                </c:pt>
                <c:pt idx="43878">
                  <c:v>157500</c:v>
                </c:pt>
                <c:pt idx="43879">
                  <c:v>81000</c:v>
                </c:pt>
                <c:pt idx="43880">
                  <c:v>292500</c:v>
                </c:pt>
                <c:pt idx="43881">
                  <c:v>112500</c:v>
                </c:pt>
                <c:pt idx="43882">
                  <c:v>254700</c:v>
                </c:pt>
                <c:pt idx="43883">
                  <c:v>157500</c:v>
                </c:pt>
                <c:pt idx="43884">
                  <c:v>315000</c:v>
                </c:pt>
                <c:pt idx="43885">
                  <c:v>180000</c:v>
                </c:pt>
                <c:pt idx="43886">
                  <c:v>112500</c:v>
                </c:pt>
                <c:pt idx="43887">
                  <c:v>90000</c:v>
                </c:pt>
                <c:pt idx="43888">
                  <c:v>180000</c:v>
                </c:pt>
                <c:pt idx="43889">
                  <c:v>72000</c:v>
                </c:pt>
                <c:pt idx="43890">
                  <c:v>90000</c:v>
                </c:pt>
                <c:pt idx="43891">
                  <c:v>270000</c:v>
                </c:pt>
                <c:pt idx="43892">
                  <c:v>135000</c:v>
                </c:pt>
                <c:pt idx="43893">
                  <c:v>135000</c:v>
                </c:pt>
                <c:pt idx="43894">
                  <c:v>450000</c:v>
                </c:pt>
                <c:pt idx="43895">
                  <c:v>180000</c:v>
                </c:pt>
                <c:pt idx="43896">
                  <c:v>157500</c:v>
                </c:pt>
                <c:pt idx="43897">
                  <c:v>135000</c:v>
                </c:pt>
                <c:pt idx="43898">
                  <c:v>90000</c:v>
                </c:pt>
                <c:pt idx="43899">
                  <c:v>135000</c:v>
                </c:pt>
                <c:pt idx="43900">
                  <c:v>135000</c:v>
                </c:pt>
                <c:pt idx="43901">
                  <c:v>180000</c:v>
                </c:pt>
                <c:pt idx="43902">
                  <c:v>180000</c:v>
                </c:pt>
                <c:pt idx="43903">
                  <c:v>49500</c:v>
                </c:pt>
                <c:pt idx="43904">
                  <c:v>157500</c:v>
                </c:pt>
                <c:pt idx="43905">
                  <c:v>157500</c:v>
                </c:pt>
                <c:pt idx="43906">
                  <c:v>135000</c:v>
                </c:pt>
                <c:pt idx="43907">
                  <c:v>112500</c:v>
                </c:pt>
                <c:pt idx="43908">
                  <c:v>360000</c:v>
                </c:pt>
                <c:pt idx="43909">
                  <c:v>99000</c:v>
                </c:pt>
                <c:pt idx="43910">
                  <c:v>90000</c:v>
                </c:pt>
                <c:pt idx="43911">
                  <c:v>90000</c:v>
                </c:pt>
                <c:pt idx="43912">
                  <c:v>135000</c:v>
                </c:pt>
                <c:pt idx="43913">
                  <c:v>49500</c:v>
                </c:pt>
                <c:pt idx="43914">
                  <c:v>157500</c:v>
                </c:pt>
                <c:pt idx="43915">
                  <c:v>315000</c:v>
                </c:pt>
                <c:pt idx="43916">
                  <c:v>135000</c:v>
                </c:pt>
                <c:pt idx="43917">
                  <c:v>270000</c:v>
                </c:pt>
                <c:pt idx="43918">
                  <c:v>126000</c:v>
                </c:pt>
                <c:pt idx="43919">
                  <c:v>144000</c:v>
                </c:pt>
                <c:pt idx="43920">
                  <c:v>405000</c:v>
                </c:pt>
                <c:pt idx="43921">
                  <c:v>90000</c:v>
                </c:pt>
                <c:pt idx="43922">
                  <c:v>225000</c:v>
                </c:pt>
                <c:pt idx="43923">
                  <c:v>180000</c:v>
                </c:pt>
                <c:pt idx="43924">
                  <c:v>112500</c:v>
                </c:pt>
                <c:pt idx="43925">
                  <c:v>135000</c:v>
                </c:pt>
                <c:pt idx="43926">
                  <c:v>225000</c:v>
                </c:pt>
                <c:pt idx="43927">
                  <c:v>225000</c:v>
                </c:pt>
                <c:pt idx="43928">
                  <c:v>90000</c:v>
                </c:pt>
                <c:pt idx="43929">
                  <c:v>427500</c:v>
                </c:pt>
                <c:pt idx="43930">
                  <c:v>81000</c:v>
                </c:pt>
                <c:pt idx="43931">
                  <c:v>180000</c:v>
                </c:pt>
                <c:pt idx="43932">
                  <c:v>315000</c:v>
                </c:pt>
                <c:pt idx="43933">
                  <c:v>270000</c:v>
                </c:pt>
                <c:pt idx="43934">
                  <c:v>135000</c:v>
                </c:pt>
                <c:pt idx="43935">
                  <c:v>90000</c:v>
                </c:pt>
                <c:pt idx="43936">
                  <c:v>135000</c:v>
                </c:pt>
                <c:pt idx="43937">
                  <c:v>202500</c:v>
                </c:pt>
                <c:pt idx="43938">
                  <c:v>112500</c:v>
                </c:pt>
                <c:pt idx="43939">
                  <c:v>90000</c:v>
                </c:pt>
                <c:pt idx="43940">
                  <c:v>180000</c:v>
                </c:pt>
                <c:pt idx="43941">
                  <c:v>427500</c:v>
                </c:pt>
                <c:pt idx="43942">
                  <c:v>202500</c:v>
                </c:pt>
                <c:pt idx="43943">
                  <c:v>315000</c:v>
                </c:pt>
                <c:pt idx="43944">
                  <c:v>90000</c:v>
                </c:pt>
                <c:pt idx="43945">
                  <c:v>202500</c:v>
                </c:pt>
                <c:pt idx="43946">
                  <c:v>225000</c:v>
                </c:pt>
                <c:pt idx="43947">
                  <c:v>148500</c:v>
                </c:pt>
                <c:pt idx="43948">
                  <c:v>180000</c:v>
                </c:pt>
                <c:pt idx="43949">
                  <c:v>121500</c:v>
                </c:pt>
                <c:pt idx="43950">
                  <c:v>157500</c:v>
                </c:pt>
                <c:pt idx="43951">
                  <c:v>90000</c:v>
                </c:pt>
                <c:pt idx="43952">
                  <c:v>157500</c:v>
                </c:pt>
                <c:pt idx="43953">
                  <c:v>225000</c:v>
                </c:pt>
                <c:pt idx="43954">
                  <c:v>166500</c:v>
                </c:pt>
                <c:pt idx="43955">
                  <c:v>225000</c:v>
                </c:pt>
                <c:pt idx="43956">
                  <c:v>247500</c:v>
                </c:pt>
                <c:pt idx="43957">
                  <c:v>180000</c:v>
                </c:pt>
                <c:pt idx="43958">
                  <c:v>252000</c:v>
                </c:pt>
                <c:pt idx="43959">
                  <c:v>135000</c:v>
                </c:pt>
                <c:pt idx="43960">
                  <c:v>180000</c:v>
                </c:pt>
                <c:pt idx="43961">
                  <c:v>103500</c:v>
                </c:pt>
                <c:pt idx="43962">
                  <c:v>90000</c:v>
                </c:pt>
                <c:pt idx="43963">
                  <c:v>135000</c:v>
                </c:pt>
                <c:pt idx="43964">
                  <c:v>103500</c:v>
                </c:pt>
                <c:pt idx="43965">
                  <c:v>157500</c:v>
                </c:pt>
                <c:pt idx="43966">
                  <c:v>112500</c:v>
                </c:pt>
                <c:pt idx="43967">
                  <c:v>112500</c:v>
                </c:pt>
                <c:pt idx="43968">
                  <c:v>157500</c:v>
                </c:pt>
                <c:pt idx="43969">
                  <c:v>495000</c:v>
                </c:pt>
                <c:pt idx="43970">
                  <c:v>135000</c:v>
                </c:pt>
                <c:pt idx="43971">
                  <c:v>180000</c:v>
                </c:pt>
                <c:pt idx="43972">
                  <c:v>85374</c:v>
                </c:pt>
                <c:pt idx="43973">
                  <c:v>112500</c:v>
                </c:pt>
                <c:pt idx="43974">
                  <c:v>157500</c:v>
                </c:pt>
                <c:pt idx="43975">
                  <c:v>81000</c:v>
                </c:pt>
                <c:pt idx="43976">
                  <c:v>94027.5</c:v>
                </c:pt>
                <c:pt idx="43977">
                  <c:v>112500</c:v>
                </c:pt>
                <c:pt idx="43978">
                  <c:v>135000</c:v>
                </c:pt>
                <c:pt idx="43979">
                  <c:v>270000</c:v>
                </c:pt>
                <c:pt idx="43980">
                  <c:v>247500</c:v>
                </c:pt>
                <c:pt idx="43981">
                  <c:v>279000</c:v>
                </c:pt>
                <c:pt idx="43982">
                  <c:v>81000</c:v>
                </c:pt>
                <c:pt idx="43983">
                  <c:v>180000</c:v>
                </c:pt>
                <c:pt idx="43984">
                  <c:v>180000</c:v>
                </c:pt>
                <c:pt idx="43985">
                  <c:v>162000</c:v>
                </c:pt>
                <c:pt idx="43986">
                  <c:v>225000</c:v>
                </c:pt>
                <c:pt idx="43987">
                  <c:v>315000</c:v>
                </c:pt>
                <c:pt idx="43988">
                  <c:v>90000</c:v>
                </c:pt>
                <c:pt idx="43989">
                  <c:v>123750</c:v>
                </c:pt>
                <c:pt idx="43990">
                  <c:v>157500</c:v>
                </c:pt>
                <c:pt idx="43991">
                  <c:v>135000</c:v>
                </c:pt>
                <c:pt idx="43992">
                  <c:v>112500</c:v>
                </c:pt>
                <c:pt idx="43993">
                  <c:v>103500</c:v>
                </c:pt>
                <c:pt idx="43994">
                  <c:v>135000</c:v>
                </c:pt>
                <c:pt idx="43995">
                  <c:v>189000</c:v>
                </c:pt>
                <c:pt idx="43996">
                  <c:v>135000</c:v>
                </c:pt>
                <c:pt idx="43997">
                  <c:v>54000</c:v>
                </c:pt>
                <c:pt idx="43998">
                  <c:v>225000</c:v>
                </c:pt>
                <c:pt idx="43999">
                  <c:v>45000</c:v>
                </c:pt>
                <c:pt idx="44000">
                  <c:v>112500</c:v>
                </c:pt>
                <c:pt idx="44001">
                  <c:v>90000</c:v>
                </c:pt>
                <c:pt idx="44002">
                  <c:v>225000</c:v>
                </c:pt>
                <c:pt idx="44003">
                  <c:v>90000</c:v>
                </c:pt>
                <c:pt idx="44004">
                  <c:v>67500</c:v>
                </c:pt>
                <c:pt idx="44005">
                  <c:v>99000</c:v>
                </c:pt>
                <c:pt idx="44006">
                  <c:v>180000</c:v>
                </c:pt>
                <c:pt idx="44007">
                  <c:v>202500</c:v>
                </c:pt>
                <c:pt idx="44008">
                  <c:v>315000</c:v>
                </c:pt>
                <c:pt idx="44009">
                  <c:v>135000</c:v>
                </c:pt>
                <c:pt idx="44010">
                  <c:v>247500</c:v>
                </c:pt>
                <c:pt idx="44011">
                  <c:v>157500</c:v>
                </c:pt>
                <c:pt idx="44012">
                  <c:v>157500</c:v>
                </c:pt>
                <c:pt idx="44013">
                  <c:v>157500</c:v>
                </c:pt>
                <c:pt idx="44014">
                  <c:v>126000</c:v>
                </c:pt>
                <c:pt idx="44015">
                  <c:v>202500</c:v>
                </c:pt>
                <c:pt idx="44016">
                  <c:v>112500</c:v>
                </c:pt>
                <c:pt idx="44017">
                  <c:v>112500</c:v>
                </c:pt>
                <c:pt idx="44018">
                  <c:v>135000</c:v>
                </c:pt>
                <c:pt idx="44019">
                  <c:v>225000</c:v>
                </c:pt>
                <c:pt idx="44020">
                  <c:v>126000</c:v>
                </c:pt>
                <c:pt idx="44021">
                  <c:v>185310</c:v>
                </c:pt>
                <c:pt idx="44022">
                  <c:v>90000</c:v>
                </c:pt>
                <c:pt idx="44023">
                  <c:v>157500</c:v>
                </c:pt>
                <c:pt idx="44024">
                  <c:v>495000</c:v>
                </c:pt>
                <c:pt idx="44025">
                  <c:v>28350</c:v>
                </c:pt>
                <c:pt idx="44026">
                  <c:v>135000</c:v>
                </c:pt>
                <c:pt idx="44027">
                  <c:v>180000</c:v>
                </c:pt>
                <c:pt idx="44028">
                  <c:v>247500</c:v>
                </c:pt>
                <c:pt idx="44029">
                  <c:v>117000</c:v>
                </c:pt>
                <c:pt idx="44030">
                  <c:v>270000</c:v>
                </c:pt>
                <c:pt idx="44031">
                  <c:v>135000</c:v>
                </c:pt>
                <c:pt idx="44032">
                  <c:v>135000</c:v>
                </c:pt>
                <c:pt idx="44033">
                  <c:v>270000</c:v>
                </c:pt>
                <c:pt idx="44034">
                  <c:v>94500</c:v>
                </c:pt>
                <c:pt idx="44035">
                  <c:v>90000</c:v>
                </c:pt>
                <c:pt idx="44036">
                  <c:v>103500</c:v>
                </c:pt>
                <c:pt idx="44037">
                  <c:v>225000</c:v>
                </c:pt>
                <c:pt idx="44038">
                  <c:v>180000</c:v>
                </c:pt>
                <c:pt idx="44039">
                  <c:v>135000</c:v>
                </c:pt>
                <c:pt idx="44040">
                  <c:v>135000</c:v>
                </c:pt>
                <c:pt idx="44041">
                  <c:v>135000</c:v>
                </c:pt>
                <c:pt idx="44042">
                  <c:v>180000</c:v>
                </c:pt>
                <c:pt idx="44043">
                  <c:v>225000</c:v>
                </c:pt>
                <c:pt idx="44044">
                  <c:v>180000</c:v>
                </c:pt>
                <c:pt idx="44045">
                  <c:v>157500</c:v>
                </c:pt>
                <c:pt idx="44046">
                  <c:v>162000</c:v>
                </c:pt>
                <c:pt idx="44047">
                  <c:v>99000</c:v>
                </c:pt>
                <c:pt idx="44048">
                  <c:v>270000</c:v>
                </c:pt>
                <c:pt idx="44049">
                  <c:v>247500</c:v>
                </c:pt>
                <c:pt idx="44050">
                  <c:v>360000</c:v>
                </c:pt>
                <c:pt idx="44051">
                  <c:v>315000</c:v>
                </c:pt>
                <c:pt idx="44052">
                  <c:v>148500</c:v>
                </c:pt>
                <c:pt idx="44053">
                  <c:v>112500</c:v>
                </c:pt>
                <c:pt idx="44054">
                  <c:v>225000</c:v>
                </c:pt>
                <c:pt idx="44055">
                  <c:v>202500</c:v>
                </c:pt>
                <c:pt idx="44056">
                  <c:v>135000</c:v>
                </c:pt>
                <c:pt idx="44057">
                  <c:v>135000</c:v>
                </c:pt>
                <c:pt idx="44058">
                  <c:v>99000</c:v>
                </c:pt>
                <c:pt idx="44059">
                  <c:v>202500</c:v>
                </c:pt>
                <c:pt idx="44060">
                  <c:v>180000</c:v>
                </c:pt>
                <c:pt idx="44061">
                  <c:v>202500</c:v>
                </c:pt>
                <c:pt idx="44062">
                  <c:v>112500</c:v>
                </c:pt>
                <c:pt idx="44063">
                  <c:v>171000</c:v>
                </c:pt>
                <c:pt idx="44064">
                  <c:v>135000</c:v>
                </c:pt>
                <c:pt idx="44065">
                  <c:v>202500</c:v>
                </c:pt>
                <c:pt idx="44066">
                  <c:v>225000</c:v>
                </c:pt>
                <c:pt idx="44067">
                  <c:v>112500</c:v>
                </c:pt>
                <c:pt idx="44068">
                  <c:v>144000</c:v>
                </c:pt>
                <c:pt idx="44069">
                  <c:v>67500</c:v>
                </c:pt>
                <c:pt idx="44070">
                  <c:v>135000</c:v>
                </c:pt>
                <c:pt idx="44071">
                  <c:v>108000</c:v>
                </c:pt>
                <c:pt idx="44072">
                  <c:v>202500</c:v>
                </c:pt>
                <c:pt idx="44073">
                  <c:v>157500</c:v>
                </c:pt>
                <c:pt idx="44074">
                  <c:v>103500</c:v>
                </c:pt>
                <c:pt idx="44075">
                  <c:v>157500</c:v>
                </c:pt>
                <c:pt idx="44076">
                  <c:v>180000</c:v>
                </c:pt>
                <c:pt idx="44077">
                  <c:v>112500</c:v>
                </c:pt>
                <c:pt idx="44078">
                  <c:v>126000</c:v>
                </c:pt>
                <c:pt idx="44079">
                  <c:v>135000</c:v>
                </c:pt>
                <c:pt idx="44080">
                  <c:v>225000</c:v>
                </c:pt>
                <c:pt idx="44081">
                  <c:v>225000</c:v>
                </c:pt>
                <c:pt idx="44082">
                  <c:v>157500</c:v>
                </c:pt>
                <c:pt idx="44083">
                  <c:v>117000</c:v>
                </c:pt>
                <c:pt idx="44084">
                  <c:v>135000</c:v>
                </c:pt>
                <c:pt idx="44085">
                  <c:v>157500</c:v>
                </c:pt>
                <c:pt idx="44086">
                  <c:v>94500</c:v>
                </c:pt>
                <c:pt idx="44087">
                  <c:v>360000</c:v>
                </c:pt>
                <c:pt idx="44088">
                  <c:v>126000</c:v>
                </c:pt>
                <c:pt idx="44089">
                  <c:v>247500</c:v>
                </c:pt>
                <c:pt idx="44090">
                  <c:v>234000</c:v>
                </c:pt>
                <c:pt idx="44091">
                  <c:v>157500</c:v>
                </c:pt>
                <c:pt idx="44092">
                  <c:v>157500</c:v>
                </c:pt>
                <c:pt idx="44093">
                  <c:v>270000</c:v>
                </c:pt>
                <c:pt idx="44094">
                  <c:v>171000</c:v>
                </c:pt>
                <c:pt idx="44095">
                  <c:v>202500</c:v>
                </c:pt>
                <c:pt idx="44096">
                  <c:v>270000</c:v>
                </c:pt>
                <c:pt idx="44097">
                  <c:v>157500</c:v>
                </c:pt>
                <c:pt idx="44098">
                  <c:v>315000</c:v>
                </c:pt>
                <c:pt idx="44099">
                  <c:v>157500</c:v>
                </c:pt>
                <c:pt idx="44100">
                  <c:v>180000</c:v>
                </c:pt>
                <c:pt idx="44101">
                  <c:v>103500</c:v>
                </c:pt>
                <c:pt idx="44102">
                  <c:v>135000</c:v>
                </c:pt>
                <c:pt idx="44103">
                  <c:v>270000</c:v>
                </c:pt>
                <c:pt idx="44104">
                  <c:v>135000</c:v>
                </c:pt>
                <c:pt idx="44105">
                  <c:v>94500</c:v>
                </c:pt>
                <c:pt idx="44106">
                  <c:v>112500</c:v>
                </c:pt>
                <c:pt idx="44107">
                  <c:v>225000</c:v>
                </c:pt>
                <c:pt idx="44108">
                  <c:v>135000</c:v>
                </c:pt>
                <c:pt idx="44109">
                  <c:v>270000</c:v>
                </c:pt>
                <c:pt idx="44110">
                  <c:v>193500</c:v>
                </c:pt>
                <c:pt idx="44111">
                  <c:v>238500</c:v>
                </c:pt>
                <c:pt idx="44112">
                  <c:v>85050</c:v>
                </c:pt>
                <c:pt idx="44113">
                  <c:v>81000</c:v>
                </c:pt>
                <c:pt idx="44114">
                  <c:v>81000</c:v>
                </c:pt>
                <c:pt idx="44115">
                  <c:v>288000</c:v>
                </c:pt>
                <c:pt idx="44116">
                  <c:v>135000</c:v>
                </c:pt>
                <c:pt idx="44117">
                  <c:v>225000</c:v>
                </c:pt>
                <c:pt idx="44118">
                  <c:v>85500</c:v>
                </c:pt>
                <c:pt idx="44119">
                  <c:v>135000</c:v>
                </c:pt>
                <c:pt idx="44120">
                  <c:v>86850</c:v>
                </c:pt>
                <c:pt idx="44121">
                  <c:v>247500</c:v>
                </c:pt>
                <c:pt idx="44122">
                  <c:v>86400</c:v>
                </c:pt>
                <c:pt idx="44123">
                  <c:v>108000</c:v>
                </c:pt>
                <c:pt idx="44124">
                  <c:v>225000</c:v>
                </c:pt>
                <c:pt idx="44125">
                  <c:v>315000</c:v>
                </c:pt>
                <c:pt idx="44126">
                  <c:v>157500</c:v>
                </c:pt>
                <c:pt idx="44127">
                  <c:v>112500</c:v>
                </c:pt>
                <c:pt idx="44128">
                  <c:v>90000</c:v>
                </c:pt>
                <c:pt idx="44129">
                  <c:v>135000</c:v>
                </c:pt>
                <c:pt idx="44130">
                  <c:v>270000</c:v>
                </c:pt>
                <c:pt idx="44131">
                  <c:v>202500</c:v>
                </c:pt>
                <c:pt idx="44132">
                  <c:v>202500</c:v>
                </c:pt>
                <c:pt idx="44133">
                  <c:v>90000</c:v>
                </c:pt>
                <c:pt idx="44134">
                  <c:v>225000</c:v>
                </c:pt>
                <c:pt idx="44135">
                  <c:v>135000</c:v>
                </c:pt>
                <c:pt idx="44136">
                  <c:v>157500</c:v>
                </c:pt>
                <c:pt idx="44137">
                  <c:v>450000</c:v>
                </c:pt>
                <c:pt idx="44138">
                  <c:v>247500</c:v>
                </c:pt>
                <c:pt idx="44139">
                  <c:v>135000</c:v>
                </c:pt>
                <c:pt idx="44140">
                  <c:v>148500</c:v>
                </c:pt>
                <c:pt idx="44141">
                  <c:v>225000</c:v>
                </c:pt>
                <c:pt idx="44142">
                  <c:v>94500</c:v>
                </c:pt>
                <c:pt idx="44143">
                  <c:v>305550</c:v>
                </c:pt>
                <c:pt idx="44144">
                  <c:v>157500</c:v>
                </c:pt>
                <c:pt idx="44145">
                  <c:v>270000</c:v>
                </c:pt>
                <c:pt idx="44146">
                  <c:v>49500</c:v>
                </c:pt>
                <c:pt idx="44147">
                  <c:v>76500</c:v>
                </c:pt>
                <c:pt idx="44148">
                  <c:v>144000</c:v>
                </c:pt>
                <c:pt idx="44149">
                  <c:v>675000</c:v>
                </c:pt>
                <c:pt idx="44150">
                  <c:v>157500</c:v>
                </c:pt>
                <c:pt idx="44151">
                  <c:v>157500</c:v>
                </c:pt>
                <c:pt idx="44152">
                  <c:v>76500</c:v>
                </c:pt>
                <c:pt idx="44153">
                  <c:v>157500</c:v>
                </c:pt>
                <c:pt idx="44154">
                  <c:v>103500</c:v>
                </c:pt>
                <c:pt idx="44155">
                  <c:v>180000</c:v>
                </c:pt>
                <c:pt idx="44156">
                  <c:v>90000</c:v>
                </c:pt>
                <c:pt idx="44157">
                  <c:v>247500</c:v>
                </c:pt>
                <c:pt idx="44158">
                  <c:v>270000</c:v>
                </c:pt>
                <c:pt idx="44159">
                  <c:v>135000</c:v>
                </c:pt>
                <c:pt idx="44160">
                  <c:v>135000</c:v>
                </c:pt>
                <c:pt idx="44161">
                  <c:v>270000</c:v>
                </c:pt>
                <c:pt idx="44162">
                  <c:v>81000</c:v>
                </c:pt>
                <c:pt idx="44163">
                  <c:v>157500</c:v>
                </c:pt>
                <c:pt idx="44164">
                  <c:v>66600</c:v>
                </c:pt>
                <c:pt idx="44165">
                  <c:v>135000</c:v>
                </c:pt>
                <c:pt idx="44166">
                  <c:v>180000</c:v>
                </c:pt>
                <c:pt idx="44167">
                  <c:v>135000</c:v>
                </c:pt>
                <c:pt idx="44168">
                  <c:v>67500</c:v>
                </c:pt>
                <c:pt idx="44169">
                  <c:v>135000</c:v>
                </c:pt>
                <c:pt idx="44170">
                  <c:v>157500</c:v>
                </c:pt>
                <c:pt idx="44171">
                  <c:v>216000</c:v>
                </c:pt>
                <c:pt idx="44172">
                  <c:v>112500</c:v>
                </c:pt>
                <c:pt idx="44173">
                  <c:v>49050</c:v>
                </c:pt>
                <c:pt idx="44174">
                  <c:v>396000</c:v>
                </c:pt>
                <c:pt idx="44175">
                  <c:v>112500</c:v>
                </c:pt>
                <c:pt idx="44176">
                  <c:v>90000</c:v>
                </c:pt>
                <c:pt idx="44177">
                  <c:v>180000</c:v>
                </c:pt>
                <c:pt idx="44178">
                  <c:v>247500</c:v>
                </c:pt>
                <c:pt idx="44179">
                  <c:v>180000</c:v>
                </c:pt>
                <c:pt idx="44180">
                  <c:v>90000</c:v>
                </c:pt>
                <c:pt idx="44181">
                  <c:v>126000</c:v>
                </c:pt>
                <c:pt idx="44182">
                  <c:v>184500</c:v>
                </c:pt>
                <c:pt idx="44183">
                  <c:v>157500</c:v>
                </c:pt>
                <c:pt idx="44184">
                  <c:v>112500</c:v>
                </c:pt>
                <c:pt idx="44185">
                  <c:v>180000</c:v>
                </c:pt>
                <c:pt idx="44186">
                  <c:v>157500</c:v>
                </c:pt>
                <c:pt idx="44187">
                  <c:v>135000</c:v>
                </c:pt>
                <c:pt idx="44188">
                  <c:v>126000</c:v>
                </c:pt>
                <c:pt idx="44189">
                  <c:v>130500</c:v>
                </c:pt>
                <c:pt idx="44190">
                  <c:v>99000</c:v>
                </c:pt>
                <c:pt idx="44191">
                  <c:v>202500</c:v>
                </c:pt>
                <c:pt idx="44192">
                  <c:v>270000</c:v>
                </c:pt>
                <c:pt idx="44193">
                  <c:v>405000</c:v>
                </c:pt>
                <c:pt idx="44194">
                  <c:v>135000</c:v>
                </c:pt>
                <c:pt idx="44195">
                  <c:v>135000</c:v>
                </c:pt>
                <c:pt idx="44196">
                  <c:v>121500</c:v>
                </c:pt>
                <c:pt idx="44197">
                  <c:v>45000</c:v>
                </c:pt>
                <c:pt idx="44198">
                  <c:v>108000</c:v>
                </c:pt>
                <c:pt idx="44199">
                  <c:v>202500</c:v>
                </c:pt>
                <c:pt idx="44200">
                  <c:v>135000</c:v>
                </c:pt>
                <c:pt idx="44201">
                  <c:v>450000</c:v>
                </c:pt>
                <c:pt idx="44202">
                  <c:v>274500</c:v>
                </c:pt>
                <c:pt idx="44203">
                  <c:v>180000</c:v>
                </c:pt>
                <c:pt idx="44204">
                  <c:v>72000</c:v>
                </c:pt>
                <c:pt idx="44205">
                  <c:v>112500</c:v>
                </c:pt>
                <c:pt idx="44206">
                  <c:v>67500</c:v>
                </c:pt>
                <c:pt idx="44207">
                  <c:v>225000</c:v>
                </c:pt>
                <c:pt idx="44208">
                  <c:v>225000</c:v>
                </c:pt>
                <c:pt idx="44209">
                  <c:v>216000</c:v>
                </c:pt>
                <c:pt idx="44210">
                  <c:v>67500</c:v>
                </c:pt>
                <c:pt idx="44211">
                  <c:v>81000</c:v>
                </c:pt>
                <c:pt idx="44212">
                  <c:v>270000</c:v>
                </c:pt>
                <c:pt idx="44213">
                  <c:v>108000</c:v>
                </c:pt>
                <c:pt idx="44214">
                  <c:v>202500</c:v>
                </c:pt>
                <c:pt idx="44215">
                  <c:v>135000</c:v>
                </c:pt>
                <c:pt idx="44216">
                  <c:v>117000</c:v>
                </c:pt>
                <c:pt idx="44217">
                  <c:v>157500</c:v>
                </c:pt>
                <c:pt idx="44218">
                  <c:v>247500</c:v>
                </c:pt>
                <c:pt idx="44219">
                  <c:v>247500</c:v>
                </c:pt>
                <c:pt idx="44220">
                  <c:v>126000</c:v>
                </c:pt>
                <c:pt idx="44221">
                  <c:v>326250</c:v>
                </c:pt>
                <c:pt idx="44222">
                  <c:v>135000</c:v>
                </c:pt>
                <c:pt idx="44223">
                  <c:v>225000</c:v>
                </c:pt>
                <c:pt idx="44224">
                  <c:v>157500</c:v>
                </c:pt>
                <c:pt idx="44225">
                  <c:v>90000</c:v>
                </c:pt>
                <c:pt idx="44226">
                  <c:v>225000</c:v>
                </c:pt>
                <c:pt idx="44227">
                  <c:v>90000</c:v>
                </c:pt>
                <c:pt idx="44228">
                  <c:v>157500</c:v>
                </c:pt>
                <c:pt idx="44229">
                  <c:v>135000</c:v>
                </c:pt>
                <c:pt idx="44230">
                  <c:v>144000</c:v>
                </c:pt>
                <c:pt idx="44231">
                  <c:v>270000</c:v>
                </c:pt>
                <c:pt idx="44232">
                  <c:v>166500</c:v>
                </c:pt>
                <c:pt idx="44233">
                  <c:v>135000</c:v>
                </c:pt>
                <c:pt idx="44234">
                  <c:v>315000</c:v>
                </c:pt>
                <c:pt idx="44235">
                  <c:v>90000</c:v>
                </c:pt>
                <c:pt idx="44236">
                  <c:v>337500</c:v>
                </c:pt>
                <c:pt idx="44237">
                  <c:v>135000</c:v>
                </c:pt>
                <c:pt idx="44238">
                  <c:v>112500</c:v>
                </c:pt>
                <c:pt idx="44239">
                  <c:v>427500</c:v>
                </c:pt>
                <c:pt idx="44240">
                  <c:v>76500</c:v>
                </c:pt>
                <c:pt idx="44241">
                  <c:v>112500</c:v>
                </c:pt>
                <c:pt idx="44242">
                  <c:v>180000</c:v>
                </c:pt>
                <c:pt idx="44243">
                  <c:v>225000</c:v>
                </c:pt>
                <c:pt idx="44244">
                  <c:v>112500</c:v>
                </c:pt>
                <c:pt idx="44245">
                  <c:v>180000</c:v>
                </c:pt>
                <c:pt idx="44246">
                  <c:v>157500</c:v>
                </c:pt>
                <c:pt idx="44247">
                  <c:v>225000</c:v>
                </c:pt>
                <c:pt idx="44248">
                  <c:v>58500</c:v>
                </c:pt>
                <c:pt idx="44249">
                  <c:v>90000</c:v>
                </c:pt>
                <c:pt idx="44250">
                  <c:v>187200</c:v>
                </c:pt>
                <c:pt idx="44251">
                  <c:v>157500</c:v>
                </c:pt>
                <c:pt idx="44252">
                  <c:v>135000</c:v>
                </c:pt>
                <c:pt idx="44253">
                  <c:v>225000</c:v>
                </c:pt>
                <c:pt idx="44254">
                  <c:v>87750</c:v>
                </c:pt>
                <c:pt idx="44255">
                  <c:v>108000</c:v>
                </c:pt>
                <c:pt idx="44256">
                  <c:v>126000</c:v>
                </c:pt>
                <c:pt idx="44257">
                  <c:v>135000</c:v>
                </c:pt>
                <c:pt idx="44258">
                  <c:v>126000</c:v>
                </c:pt>
                <c:pt idx="44259">
                  <c:v>90000</c:v>
                </c:pt>
                <c:pt idx="44260">
                  <c:v>247500</c:v>
                </c:pt>
                <c:pt idx="44261">
                  <c:v>225000</c:v>
                </c:pt>
                <c:pt idx="44262">
                  <c:v>225000</c:v>
                </c:pt>
                <c:pt idx="44263">
                  <c:v>180000</c:v>
                </c:pt>
                <c:pt idx="44264">
                  <c:v>315000</c:v>
                </c:pt>
                <c:pt idx="44265">
                  <c:v>225000</c:v>
                </c:pt>
                <c:pt idx="44266">
                  <c:v>67500</c:v>
                </c:pt>
                <c:pt idx="44267">
                  <c:v>112500</c:v>
                </c:pt>
                <c:pt idx="44268">
                  <c:v>180000</c:v>
                </c:pt>
                <c:pt idx="44269">
                  <c:v>180000</c:v>
                </c:pt>
                <c:pt idx="44270">
                  <c:v>126000</c:v>
                </c:pt>
                <c:pt idx="44271">
                  <c:v>166500</c:v>
                </c:pt>
                <c:pt idx="44272">
                  <c:v>135000</c:v>
                </c:pt>
                <c:pt idx="44273">
                  <c:v>103500</c:v>
                </c:pt>
                <c:pt idx="44274">
                  <c:v>225000</c:v>
                </c:pt>
                <c:pt idx="44275">
                  <c:v>144000</c:v>
                </c:pt>
                <c:pt idx="44276">
                  <c:v>67500</c:v>
                </c:pt>
                <c:pt idx="44277">
                  <c:v>36000</c:v>
                </c:pt>
                <c:pt idx="44278">
                  <c:v>315000</c:v>
                </c:pt>
                <c:pt idx="44279">
                  <c:v>112500</c:v>
                </c:pt>
                <c:pt idx="44280">
                  <c:v>76500</c:v>
                </c:pt>
                <c:pt idx="44281">
                  <c:v>54000</c:v>
                </c:pt>
                <c:pt idx="44282">
                  <c:v>180000</c:v>
                </c:pt>
                <c:pt idx="44283">
                  <c:v>99000</c:v>
                </c:pt>
                <c:pt idx="44284">
                  <c:v>90000</c:v>
                </c:pt>
                <c:pt idx="44285">
                  <c:v>202500</c:v>
                </c:pt>
                <c:pt idx="44286">
                  <c:v>112500</c:v>
                </c:pt>
                <c:pt idx="44287">
                  <c:v>157500</c:v>
                </c:pt>
                <c:pt idx="44288">
                  <c:v>225000</c:v>
                </c:pt>
                <c:pt idx="44289">
                  <c:v>135000</c:v>
                </c:pt>
                <c:pt idx="44290">
                  <c:v>216000</c:v>
                </c:pt>
                <c:pt idx="44291">
                  <c:v>126000</c:v>
                </c:pt>
                <c:pt idx="44292">
                  <c:v>135000</c:v>
                </c:pt>
                <c:pt idx="44293">
                  <c:v>135000</c:v>
                </c:pt>
                <c:pt idx="44294">
                  <c:v>112500</c:v>
                </c:pt>
                <c:pt idx="44295">
                  <c:v>176400</c:v>
                </c:pt>
                <c:pt idx="44296">
                  <c:v>103500</c:v>
                </c:pt>
                <c:pt idx="44297">
                  <c:v>42750</c:v>
                </c:pt>
                <c:pt idx="44298">
                  <c:v>346500</c:v>
                </c:pt>
                <c:pt idx="44299">
                  <c:v>450000</c:v>
                </c:pt>
                <c:pt idx="44300">
                  <c:v>225000</c:v>
                </c:pt>
                <c:pt idx="44301">
                  <c:v>157500</c:v>
                </c:pt>
                <c:pt idx="44302">
                  <c:v>193500</c:v>
                </c:pt>
                <c:pt idx="44303">
                  <c:v>261000</c:v>
                </c:pt>
                <c:pt idx="44304">
                  <c:v>180000</c:v>
                </c:pt>
                <c:pt idx="44305">
                  <c:v>315000</c:v>
                </c:pt>
                <c:pt idx="44306">
                  <c:v>225000</c:v>
                </c:pt>
                <c:pt idx="44307">
                  <c:v>225000</c:v>
                </c:pt>
                <c:pt idx="44308">
                  <c:v>157500</c:v>
                </c:pt>
                <c:pt idx="44309">
                  <c:v>225000</c:v>
                </c:pt>
                <c:pt idx="44310">
                  <c:v>202500</c:v>
                </c:pt>
                <c:pt idx="44311">
                  <c:v>247500</c:v>
                </c:pt>
                <c:pt idx="44312">
                  <c:v>157500</c:v>
                </c:pt>
                <c:pt idx="44313">
                  <c:v>67500</c:v>
                </c:pt>
                <c:pt idx="44314">
                  <c:v>360000</c:v>
                </c:pt>
                <c:pt idx="44315">
                  <c:v>67500</c:v>
                </c:pt>
                <c:pt idx="44316">
                  <c:v>135000</c:v>
                </c:pt>
                <c:pt idx="44317">
                  <c:v>208350</c:v>
                </c:pt>
                <c:pt idx="44318">
                  <c:v>144000</c:v>
                </c:pt>
                <c:pt idx="44319">
                  <c:v>90000</c:v>
                </c:pt>
                <c:pt idx="44320">
                  <c:v>157500</c:v>
                </c:pt>
                <c:pt idx="44321">
                  <c:v>180000</c:v>
                </c:pt>
                <c:pt idx="44322">
                  <c:v>225000</c:v>
                </c:pt>
                <c:pt idx="44323">
                  <c:v>315000</c:v>
                </c:pt>
                <c:pt idx="44324">
                  <c:v>108000</c:v>
                </c:pt>
                <c:pt idx="44325">
                  <c:v>450000</c:v>
                </c:pt>
                <c:pt idx="44326">
                  <c:v>112500</c:v>
                </c:pt>
                <c:pt idx="44327">
                  <c:v>225000</c:v>
                </c:pt>
                <c:pt idx="44328">
                  <c:v>180000</c:v>
                </c:pt>
                <c:pt idx="44329">
                  <c:v>99000</c:v>
                </c:pt>
                <c:pt idx="44330">
                  <c:v>144000</c:v>
                </c:pt>
                <c:pt idx="44331">
                  <c:v>90000</c:v>
                </c:pt>
                <c:pt idx="44332">
                  <c:v>225000</c:v>
                </c:pt>
                <c:pt idx="44333">
                  <c:v>90000</c:v>
                </c:pt>
                <c:pt idx="44334">
                  <c:v>103500</c:v>
                </c:pt>
                <c:pt idx="44335">
                  <c:v>90000</c:v>
                </c:pt>
                <c:pt idx="44336">
                  <c:v>225000</c:v>
                </c:pt>
                <c:pt idx="44337">
                  <c:v>216000</c:v>
                </c:pt>
                <c:pt idx="44338">
                  <c:v>103500</c:v>
                </c:pt>
                <c:pt idx="44339">
                  <c:v>157500</c:v>
                </c:pt>
                <c:pt idx="44340">
                  <c:v>90000</c:v>
                </c:pt>
                <c:pt idx="44341">
                  <c:v>292500</c:v>
                </c:pt>
                <c:pt idx="44342">
                  <c:v>135000</c:v>
                </c:pt>
                <c:pt idx="44343">
                  <c:v>135000</c:v>
                </c:pt>
                <c:pt idx="44344">
                  <c:v>121500</c:v>
                </c:pt>
                <c:pt idx="44345">
                  <c:v>72000</c:v>
                </c:pt>
                <c:pt idx="44346">
                  <c:v>247500</c:v>
                </c:pt>
                <c:pt idx="44347">
                  <c:v>72000</c:v>
                </c:pt>
                <c:pt idx="44348">
                  <c:v>121500</c:v>
                </c:pt>
                <c:pt idx="44349">
                  <c:v>157500</c:v>
                </c:pt>
                <c:pt idx="44350">
                  <c:v>292500</c:v>
                </c:pt>
                <c:pt idx="44351">
                  <c:v>67500</c:v>
                </c:pt>
                <c:pt idx="44352">
                  <c:v>135000</c:v>
                </c:pt>
                <c:pt idx="44353">
                  <c:v>90000</c:v>
                </c:pt>
                <c:pt idx="44354">
                  <c:v>247500</c:v>
                </c:pt>
                <c:pt idx="44355">
                  <c:v>180000</c:v>
                </c:pt>
                <c:pt idx="44356">
                  <c:v>135000</c:v>
                </c:pt>
                <c:pt idx="44357">
                  <c:v>225000</c:v>
                </c:pt>
                <c:pt idx="44358">
                  <c:v>112500</c:v>
                </c:pt>
                <c:pt idx="44359">
                  <c:v>112500</c:v>
                </c:pt>
                <c:pt idx="44360">
                  <c:v>180000</c:v>
                </c:pt>
                <c:pt idx="44361">
                  <c:v>130500</c:v>
                </c:pt>
                <c:pt idx="44362">
                  <c:v>180000</c:v>
                </c:pt>
                <c:pt idx="44363">
                  <c:v>225000</c:v>
                </c:pt>
                <c:pt idx="44364">
                  <c:v>180000</c:v>
                </c:pt>
                <c:pt idx="44365">
                  <c:v>112500</c:v>
                </c:pt>
                <c:pt idx="44366">
                  <c:v>49500</c:v>
                </c:pt>
                <c:pt idx="44367">
                  <c:v>112500</c:v>
                </c:pt>
                <c:pt idx="44368">
                  <c:v>126000</c:v>
                </c:pt>
                <c:pt idx="44369">
                  <c:v>130500</c:v>
                </c:pt>
                <c:pt idx="44370">
                  <c:v>144000</c:v>
                </c:pt>
                <c:pt idx="44371">
                  <c:v>630000</c:v>
                </c:pt>
                <c:pt idx="44372">
                  <c:v>157500</c:v>
                </c:pt>
                <c:pt idx="44373">
                  <c:v>90000</c:v>
                </c:pt>
                <c:pt idx="44374">
                  <c:v>112500</c:v>
                </c:pt>
                <c:pt idx="44375">
                  <c:v>112500</c:v>
                </c:pt>
                <c:pt idx="44376">
                  <c:v>315000</c:v>
                </c:pt>
                <c:pt idx="44377">
                  <c:v>225000</c:v>
                </c:pt>
                <c:pt idx="44378">
                  <c:v>90000</c:v>
                </c:pt>
                <c:pt idx="44379">
                  <c:v>58500</c:v>
                </c:pt>
                <c:pt idx="44380">
                  <c:v>40500</c:v>
                </c:pt>
                <c:pt idx="44381">
                  <c:v>90000</c:v>
                </c:pt>
                <c:pt idx="44382">
                  <c:v>360000</c:v>
                </c:pt>
                <c:pt idx="44383">
                  <c:v>225000</c:v>
                </c:pt>
                <c:pt idx="44384">
                  <c:v>405000</c:v>
                </c:pt>
                <c:pt idx="44385">
                  <c:v>90000</c:v>
                </c:pt>
                <c:pt idx="44386">
                  <c:v>116424</c:v>
                </c:pt>
                <c:pt idx="44387">
                  <c:v>180000</c:v>
                </c:pt>
                <c:pt idx="44388">
                  <c:v>157500</c:v>
                </c:pt>
                <c:pt idx="44389">
                  <c:v>157500</c:v>
                </c:pt>
                <c:pt idx="44390">
                  <c:v>157500</c:v>
                </c:pt>
                <c:pt idx="44391">
                  <c:v>180000</c:v>
                </c:pt>
                <c:pt idx="44392">
                  <c:v>135000</c:v>
                </c:pt>
                <c:pt idx="44393">
                  <c:v>67500</c:v>
                </c:pt>
                <c:pt idx="44394">
                  <c:v>360000</c:v>
                </c:pt>
                <c:pt idx="44395">
                  <c:v>144000</c:v>
                </c:pt>
                <c:pt idx="44396">
                  <c:v>180000</c:v>
                </c:pt>
                <c:pt idx="44397">
                  <c:v>108000</c:v>
                </c:pt>
                <c:pt idx="44398">
                  <c:v>315000</c:v>
                </c:pt>
                <c:pt idx="44399">
                  <c:v>112500</c:v>
                </c:pt>
                <c:pt idx="44400">
                  <c:v>63000</c:v>
                </c:pt>
                <c:pt idx="44401">
                  <c:v>207000</c:v>
                </c:pt>
                <c:pt idx="44402">
                  <c:v>112500</c:v>
                </c:pt>
                <c:pt idx="44403">
                  <c:v>45000</c:v>
                </c:pt>
                <c:pt idx="44404">
                  <c:v>270000</c:v>
                </c:pt>
                <c:pt idx="44405">
                  <c:v>112500</c:v>
                </c:pt>
                <c:pt idx="44406">
                  <c:v>202500</c:v>
                </c:pt>
                <c:pt idx="44407">
                  <c:v>90000</c:v>
                </c:pt>
                <c:pt idx="44408">
                  <c:v>157500</c:v>
                </c:pt>
                <c:pt idx="44409">
                  <c:v>270000</c:v>
                </c:pt>
                <c:pt idx="44410">
                  <c:v>171000</c:v>
                </c:pt>
                <c:pt idx="44411">
                  <c:v>202500</c:v>
                </c:pt>
                <c:pt idx="44412">
                  <c:v>180000</c:v>
                </c:pt>
                <c:pt idx="44413">
                  <c:v>99000</c:v>
                </c:pt>
                <c:pt idx="44414">
                  <c:v>126000</c:v>
                </c:pt>
                <c:pt idx="44415">
                  <c:v>202500</c:v>
                </c:pt>
                <c:pt idx="44416">
                  <c:v>220500</c:v>
                </c:pt>
                <c:pt idx="44417">
                  <c:v>225000</c:v>
                </c:pt>
                <c:pt idx="44418">
                  <c:v>157500</c:v>
                </c:pt>
                <c:pt idx="44419">
                  <c:v>112500</c:v>
                </c:pt>
                <c:pt idx="44420">
                  <c:v>270000</c:v>
                </c:pt>
                <c:pt idx="44421">
                  <c:v>324000</c:v>
                </c:pt>
                <c:pt idx="44422">
                  <c:v>180000</c:v>
                </c:pt>
                <c:pt idx="44423">
                  <c:v>202500</c:v>
                </c:pt>
                <c:pt idx="44424">
                  <c:v>450000</c:v>
                </c:pt>
                <c:pt idx="44425">
                  <c:v>243000</c:v>
                </c:pt>
                <c:pt idx="44426">
                  <c:v>135000</c:v>
                </c:pt>
                <c:pt idx="44427">
                  <c:v>157500</c:v>
                </c:pt>
                <c:pt idx="44428">
                  <c:v>112500</c:v>
                </c:pt>
                <c:pt idx="44429">
                  <c:v>67500</c:v>
                </c:pt>
                <c:pt idx="44430">
                  <c:v>112500</c:v>
                </c:pt>
                <c:pt idx="44431">
                  <c:v>189000</c:v>
                </c:pt>
                <c:pt idx="44432">
                  <c:v>67500</c:v>
                </c:pt>
                <c:pt idx="44433">
                  <c:v>405000</c:v>
                </c:pt>
                <c:pt idx="44434">
                  <c:v>121500</c:v>
                </c:pt>
                <c:pt idx="44435">
                  <c:v>90000</c:v>
                </c:pt>
                <c:pt idx="44436">
                  <c:v>69300</c:v>
                </c:pt>
                <c:pt idx="44437">
                  <c:v>135000</c:v>
                </c:pt>
                <c:pt idx="44438">
                  <c:v>135000</c:v>
                </c:pt>
                <c:pt idx="44439">
                  <c:v>99000</c:v>
                </c:pt>
                <c:pt idx="44440">
                  <c:v>112500</c:v>
                </c:pt>
                <c:pt idx="44441">
                  <c:v>292500</c:v>
                </c:pt>
                <c:pt idx="44442">
                  <c:v>135000</c:v>
                </c:pt>
                <c:pt idx="44443">
                  <c:v>279000</c:v>
                </c:pt>
                <c:pt idx="44444">
                  <c:v>90000</c:v>
                </c:pt>
                <c:pt idx="44445">
                  <c:v>135000</c:v>
                </c:pt>
                <c:pt idx="44446">
                  <c:v>157500</c:v>
                </c:pt>
                <c:pt idx="44447">
                  <c:v>315000</c:v>
                </c:pt>
                <c:pt idx="44448">
                  <c:v>157500</c:v>
                </c:pt>
                <c:pt idx="44449">
                  <c:v>90000</c:v>
                </c:pt>
                <c:pt idx="44450">
                  <c:v>54000</c:v>
                </c:pt>
                <c:pt idx="44451">
                  <c:v>90000</c:v>
                </c:pt>
                <c:pt idx="44452">
                  <c:v>67500</c:v>
                </c:pt>
                <c:pt idx="44453">
                  <c:v>157500</c:v>
                </c:pt>
                <c:pt idx="44454">
                  <c:v>247500</c:v>
                </c:pt>
                <c:pt idx="44455">
                  <c:v>135000</c:v>
                </c:pt>
                <c:pt idx="44456">
                  <c:v>166500</c:v>
                </c:pt>
                <c:pt idx="44457">
                  <c:v>112500</c:v>
                </c:pt>
                <c:pt idx="44458">
                  <c:v>135000</c:v>
                </c:pt>
                <c:pt idx="44459">
                  <c:v>112500</c:v>
                </c:pt>
                <c:pt idx="44460">
                  <c:v>270000</c:v>
                </c:pt>
                <c:pt idx="44461">
                  <c:v>247500</c:v>
                </c:pt>
                <c:pt idx="44462">
                  <c:v>252000</c:v>
                </c:pt>
                <c:pt idx="44463">
                  <c:v>225000</c:v>
                </c:pt>
                <c:pt idx="44464">
                  <c:v>360000</c:v>
                </c:pt>
                <c:pt idx="44465">
                  <c:v>135000</c:v>
                </c:pt>
                <c:pt idx="44466">
                  <c:v>270000</c:v>
                </c:pt>
                <c:pt idx="44467">
                  <c:v>180000</c:v>
                </c:pt>
                <c:pt idx="44468">
                  <c:v>247500</c:v>
                </c:pt>
                <c:pt idx="44469">
                  <c:v>67500</c:v>
                </c:pt>
                <c:pt idx="44470">
                  <c:v>135000</c:v>
                </c:pt>
                <c:pt idx="44471">
                  <c:v>360000</c:v>
                </c:pt>
                <c:pt idx="44472">
                  <c:v>225000</c:v>
                </c:pt>
                <c:pt idx="44473">
                  <c:v>585000</c:v>
                </c:pt>
                <c:pt idx="44474">
                  <c:v>121500</c:v>
                </c:pt>
                <c:pt idx="44475">
                  <c:v>180000</c:v>
                </c:pt>
                <c:pt idx="44476">
                  <c:v>76500</c:v>
                </c:pt>
                <c:pt idx="44477">
                  <c:v>270000</c:v>
                </c:pt>
                <c:pt idx="44478">
                  <c:v>225000</c:v>
                </c:pt>
                <c:pt idx="44479">
                  <c:v>157500</c:v>
                </c:pt>
                <c:pt idx="44480">
                  <c:v>135000</c:v>
                </c:pt>
                <c:pt idx="44481">
                  <c:v>112500</c:v>
                </c:pt>
                <c:pt idx="44482">
                  <c:v>54000</c:v>
                </c:pt>
                <c:pt idx="44483">
                  <c:v>180000</c:v>
                </c:pt>
                <c:pt idx="44484">
                  <c:v>63000</c:v>
                </c:pt>
                <c:pt idx="44485">
                  <c:v>103500</c:v>
                </c:pt>
                <c:pt idx="44486">
                  <c:v>139500</c:v>
                </c:pt>
                <c:pt idx="44487">
                  <c:v>202500</c:v>
                </c:pt>
                <c:pt idx="44488">
                  <c:v>99000</c:v>
                </c:pt>
                <c:pt idx="44489">
                  <c:v>43200</c:v>
                </c:pt>
                <c:pt idx="44490">
                  <c:v>112500</c:v>
                </c:pt>
                <c:pt idx="44491">
                  <c:v>180000</c:v>
                </c:pt>
                <c:pt idx="44492">
                  <c:v>180000</c:v>
                </c:pt>
                <c:pt idx="44493">
                  <c:v>108000</c:v>
                </c:pt>
                <c:pt idx="44494">
                  <c:v>162000</c:v>
                </c:pt>
                <c:pt idx="44495">
                  <c:v>157500</c:v>
                </c:pt>
                <c:pt idx="44496">
                  <c:v>73350</c:v>
                </c:pt>
                <c:pt idx="44497">
                  <c:v>202500</c:v>
                </c:pt>
                <c:pt idx="44498">
                  <c:v>90000</c:v>
                </c:pt>
                <c:pt idx="44499">
                  <c:v>180000</c:v>
                </c:pt>
                <c:pt idx="44500">
                  <c:v>112500</c:v>
                </c:pt>
                <c:pt idx="44501">
                  <c:v>135000</c:v>
                </c:pt>
                <c:pt idx="44502">
                  <c:v>117000</c:v>
                </c:pt>
                <c:pt idx="44503">
                  <c:v>202500</c:v>
                </c:pt>
                <c:pt idx="44504">
                  <c:v>202500</c:v>
                </c:pt>
                <c:pt idx="44505">
                  <c:v>360000</c:v>
                </c:pt>
                <c:pt idx="44506">
                  <c:v>135000</c:v>
                </c:pt>
                <c:pt idx="44507">
                  <c:v>180000</c:v>
                </c:pt>
                <c:pt idx="44508">
                  <c:v>157500</c:v>
                </c:pt>
                <c:pt idx="44509">
                  <c:v>135000</c:v>
                </c:pt>
                <c:pt idx="44510">
                  <c:v>202500</c:v>
                </c:pt>
                <c:pt idx="44511">
                  <c:v>135000</c:v>
                </c:pt>
                <c:pt idx="44512">
                  <c:v>202500</c:v>
                </c:pt>
                <c:pt idx="44513">
                  <c:v>135000</c:v>
                </c:pt>
                <c:pt idx="44514">
                  <c:v>360000</c:v>
                </c:pt>
                <c:pt idx="44515">
                  <c:v>292500</c:v>
                </c:pt>
                <c:pt idx="44516">
                  <c:v>180000</c:v>
                </c:pt>
                <c:pt idx="44517">
                  <c:v>180000</c:v>
                </c:pt>
                <c:pt idx="44518">
                  <c:v>40500</c:v>
                </c:pt>
                <c:pt idx="44519">
                  <c:v>117000</c:v>
                </c:pt>
                <c:pt idx="44520">
                  <c:v>157500</c:v>
                </c:pt>
                <c:pt idx="44521">
                  <c:v>137250</c:v>
                </c:pt>
                <c:pt idx="44522">
                  <c:v>225000</c:v>
                </c:pt>
                <c:pt idx="44523">
                  <c:v>45000</c:v>
                </c:pt>
                <c:pt idx="44524">
                  <c:v>90000</c:v>
                </c:pt>
                <c:pt idx="44525">
                  <c:v>117000</c:v>
                </c:pt>
                <c:pt idx="44526">
                  <c:v>81000</c:v>
                </c:pt>
                <c:pt idx="44527">
                  <c:v>306000</c:v>
                </c:pt>
                <c:pt idx="44528">
                  <c:v>112500</c:v>
                </c:pt>
                <c:pt idx="44529">
                  <c:v>90000</c:v>
                </c:pt>
                <c:pt idx="44530">
                  <c:v>157500</c:v>
                </c:pt>
                <c:pt idx="44531">
                  <c:v>225000</c:v>
                </c:pt>
                <c:pt idx="44532">
                  <c:v>630000</c:v>
                </c:pt>
                <c:pt idx="44533">
                  <c:v>180000</c:v>
                </c:pt>
                <c:pt idx="44534">
                  <c:v>180000</c:v>
                </c:pt>
                <c:pt idx="44535">
                  <c:v>270000</c:v>
                </c:pt>
                <c:pt idx="44536">
                  <c:v>67500</c:v>
                </c:pt>
                <c:pt idx="44537">
                  <c:v>90000</c:v>
                </c:pt>
                <c:pt idx="44538">
                  <c:v>247500</c:v>
                </c:pt>
                <c:pt idx="44539">
                  <c:v>85500</c:v>
                </c:pt>
                <c:pt idx="44540">
                  <c:v>225000</c:v>
                </c:pt>
                <c:pt idx="44541">
                  <c:v>103500</c:v>
                </c:pt>
                <c:pt idx="44542">
                  <c:v>180000</c:v>
                </c:pt>
                <c:pt idx="44543">
                  <c:v>81000</c:v>
                </c:pt>
                <c:pt idx="44544">
                  <c:v>135000</c:v>
                </c:pt>
                <c:pt idx="44545">
                  <c:v>72000</c:v>
                </c:pt>
                <c:pt idx="44546">
                  <c:v>67500</c:v>
                </c:pt>
                <c:pt idx="44547">
                  <c:v>180000</c:v>
                </c:pt>
                <c:pt idx="44548">
                  <c:v>90000</c:v>
                </c:pt>
                <c:pt idx="44549">
                  <c:v>67500</c:v>
                </c:pt>
                <c:pt idx="44550">
                  <c:v>135000</c:v>
                </c:pt>
                <c:pt idx="44551">
                  <c:v>99000</c:v>
                </c:pt>
                <c:pt idx="44552">
                  <c:v>63000</c:v>
                </c:pt>
                <c:pt idx="44553">
                  <c:v>202500</c:v>
                </c:pt>
                <c:pt idx="44554">
                  <c:v>135000</c:v>
                </c:pt>
                <c:pt idx="44555">
                  <c:v>157500</c:v>
                </c:pt>
                <c:pt idx="44556">
                  <c:v>202500</c:v>
                </c:pt>
                <c:pt idx="44557">
                  <c:v>157500</c:v>
                </c:pt>
                <c:pt idx="44558">
                  <c:v>112500</c:v>
                </c:pt>
                <c:pt idx="44559">
                  <c:v>112500</c:v>
                </c:pt>
                <c:pt idx="44560">
                  <c:v>135000</c:v>
                </c:pt>
                <c:pt idx="44561">
                  <c:v>225000</c:v>
                </c:pt>
                <c:pt idx="44562">
                  <c:v>112500</c:v>
                </c:pt>
                <c:pt idx="44563">
                  <c:v>157500</c:v>
                </c:pt>
                <c:pt idx="44564">
                  <c:v>112500</c:v>
                </c:pt>
                <c:pt idx="44565">
                  <c:v>103500</c:v>
                </c:pt>
                <c:pt idx="44566">
                  <c:v>126000</c:v>
                </c:pt>
                <c:pt idx="44567">
                  <c:v>382500</c:v>
                </c:pt>
                <c:pt idx="44568">
                  <c:v>180000</c:v>
                </c:pt>
                <c:pt idx="44569">
                  <c:v>121500</c:v>
                </c:pt>
                <c:pt idx="44570">
                  <c:v>94500</c:v>
                </c:pt>
                <c:pt idx="44571">
                  <c:v>67500</c:v>
                </c:pt>
                <c:pt idx="44572">
                  <c:v>135000</c:v>
                </c:pt>
                <c:pt idx="44573">
                  <c:v>180000</c:v>
                </c:pt>
                <c:pt idx="44574">
                  <c:v>292500</c:v>
                </c:pt>
                <c:pt idx="44575">
                  <c:v>90000</c:v>
                </c:pt>
                <c:pt idx="44576">
                  <c:v>90000</c:v>
                </c:pt>
                <c:pt idx="44577">
                  <c:v>180000</c:v>
                </c:pt>
                <c:pt idx="44578">
                  <c:v>112500</c:v>
                </c:pt>
                <c:pt idx="44579">
                  <c:v>157500</c:v>
                </c:pt>
                <c:pt idx="44580">
                  <c:v>144000</c:v>
                </c:pt>
                <c:pt idx="44581">
                  <c:v>135000</c:v>
                </c:pt>
                <c:pt idx="44582">
                  <c:v>180000</c:v>
                </c:pt>
                <c:pt idx="44583">
                  <c:v>135000</c:v>
                </c:pt>
                <c:pt idx="44584">
                  <c:v>270000</c:v>
                </c:pt>
                <c:pt idx="44585">
                  <c:v>121500</c:v>
                </c:pt>
                <c:pt idx="44586">
                  <c:v>135000</c:v>
                </c:pt>
                <c:pt idx="44587">
                  <c:v>135000</c:v>
                </c:pt>
                <c:pt idx="44588">
                  <c:v>67500</c:v>
                </c:pt>
                <c:pt idx="44589">
                  <c:v>216000</c:v>
                </c:pt>
                <c:pt idx="44590">
                  <c:v>180000</c:v>
                </c:pt>
                <c:pt idx="44591">
                  <c:v>360000</c:v>
                </c:pt>
                <c:pt idx="44592">
                  <c:v>67500</c:v>
                </c:pt>
                <c:pt idx="44593">
                  <c:v>108000</c:v>
                </c:pt>
                <c:pt idx="44594">
                  <c:v>135000</c:v>
                </c:pt>
                <c:pt idx="44595">
                  <c:v>450000</c:v>
                </c:pt>
                <c:pt idx="44596">
                  <c:v>144000</c:v>
                </c:pt>
                <c:pt idx="44597">
                  <c:v>112500</c:v>
                </c:pt>
                <c:pt idx="44598">
                  <c:v>225000</c:v>
                </c:pt>
                <c:pt idx="44599">
                  <c:v>135000</c:v>
                </c:pt>
                <c:pt idx="44600">
                  <c:v>270000</c:v>
                </c:pt>
                <c:pt idx="44601">
                  <c:v>180000</c:v>
                </c:pt>
                <c:pt idx="44602">
                  <c:v>157500</c:v>
                </c:pt>
                <c:pt idx="44603">
                  <c:v>360000</c:v>
                </c:pt>
                <c:pt idx="44604">
                  <c:v>202500</c:v>
                </c:pt>
                <c:pt idx="44605">
                  <c:v>157500</c:v>
                </c:pt>
                <c:pt idx="44606">
                  <c:v>148500</c:v>
                </c:pt>
                <c:pt idx="44607">
                  <c:v>162000</c:v>
                </c:pt>
                <c:pt idx="44608">
                  <c:v>135000</c:v>
                </c:pt>
                <c:pt idx="44609">
                  <c:v>270000</c:v>
                </c:pt>
                <c:pt idx="44610">
                  <c:v>94500</c:v>
                </c:pt>
                <c:pt idx="44611">
                  <c:v>135000</c:v>
                </c:pt>
                <c:pt idx="44612">
                  <c:v>225000</c:v>
                </c:pt>
                <c:pt idx="44613">
                  <c:v>112500</c:v>
                </c:pt>
                <c:pt idx="44614">
                  <c:v>135000</c:v>
                </c:pt>
                <c:pt idx="44615">
                  <c:v>270000</c:v>
                </c:pt>
                <c:pt idx="44616">
                  <c:v>112500</c:v>
                </c:pt>
                <c:pt idx="44617">
                  <c:v>202500</c:v>
                </c:pt>
                <c:pt idx="44618">
                  <c:v>72000</c:v>
                </c:pt>
                <c:pt idx="44619">
                  <c:v>202500</c:v>
                </c:pt>
                <c:pt idx="44620">
                  <c:v>360000</c:v>
                </c:pt>
                <c:pt idx="44621">
                  <c:v>315000</c:v>
                </c:pt>
                <c:pt idx="44622">
                  <c:v>270000</c:v>
                </c:pt>
                <c:pt idx="44623">
                  <c:v>315000</c:v>
                </c:pt>
                <c:pt idx="44624">
                  <c:v>225000</c:v>
                </c:pt>
                <c:pt idx="44625">
                  <c:v>157500</c:v>
                </c:pt>
                <c:pt idx="44626">
                  <c:v>135000</c:v>
                </c:pt>
                <c:pt idx="44627">
                  <c:v>270000</c:v>
                </c:pt>
                <c:pt idx="44628">
                  <c:v>135000</c:v>
                </c:pt>
                <c:pt idx="44629">
                  <c:v>225000</c:v>
                </c:pt>
                <c:pt idx="44630">
                  <c:v>171000</c:v>
                </c:pt>
                <c:pt idx="44631">
                  <c:v>202500</c:v>
                </c:pt>
                <c:pt idx="44632">
                  <c:v>225000</c:v>
                </c:pt>
                <c:pt idx="44633">
                  <c:v>135000</c:v>
                </c:pt>
                <c:pt idx="44634">
                  <c:v>180000</c:v>
                </c:pt>
                <c:pt idx="44635">
                  <c:v>315000</c:v>
                </c:pt>
                <c:pt idx="44636">
                  <c:v>103500</c:v>
                </c:pt>
                <c:pt idx="44637">
                  <c:v>112500</c:v>
                </c:pt>
                <c:pt idx="44638">
                  <c:v>180000</c:v>
                </c:pt>
                <c:pt idx="44639">
                  <c:v>90000</c:v>
                </c:pt>
                <c:pt idx="44640">
                  <c:v>180000</c:v>
                </c:pt>
                <c:pt idx="44641">
                  <c:v>225000</c:v>
                </c:pt>
                <c:pt idx="44642">
                  <c:v>337500</c:v>
                </c:pt>
                <c:pt idx="44643">
                  <c:v>112500</c:v>
                </c:pt>
                <c:pt idx="44644">
                  <c:v>135000</c:v>
                </c:pt>
                <c:pt idx="44645">
                  <c:v>112500</c:v>
                </c:pt>
                <c:pt idx="44646">
                  <c:v>405000</c:v>
                </c:pt>
                <c:pt idx="44647">
                  <c:v>157500</c:v>
                </c:pt>
                <c:pt idx="44648">
                  <c:v>225000</c:v>
                </c:pt>
                <c:pt idx="44649">
                  <c:v>112500</c:v>
                </c:pt>
                <c:pt idx="44650">
                  <c:v>90000</c:v>
                </c:pt>
                <c:pt idx="44651">
                  <c:v>112500</c:v>
                </c:pt>
                <c:pt idx="44652">
                  <c:v>225000</c:v>
                </c:pt>
                <c:pt idx="44653">
                  <c:v>157500</c:v>
                </c:pt>
                <c:pt idx="44654">
                  <c:v>103500</c:v>
                </c:pt>
                <c:pt idx="44655">
                  <c:v>225000</c:v>
                </c:pt>
                <c:pt idx="44656">
                  <c:v>225000</c:v>
                </c:pt>
                <c:pt idx="44657">
                  <c:v>315000</c:v>
                </c:pt>
                <c:pt idx="44658">
                  <c:v>112500</c:v>
                </c:pt>
                <c:pt idx="44659">
                  <c:v>180000</c:v>
                </c:pt>
                <c:pt idx="44660">
                  <c:v>225000</c:v>
                </c:pt>
                <c:pt idx="44661">
                  <c:v>112500</c:v>
                </c:pt>
                <c:pt idx="44662">
                  <c:v>225000</c:v>
                </c:pt>
                <c:pt idx="44663">
                  <c:v>315000</c:v>
                </c:pt>
                <c:pt idx="44664">
                  <c:v>112500</c:v>
                </c:pt>
                <c:pt idx="44665">
                  <c:v>135000</c:v>
                </c:pt>
                <c:pt idx="44666">
                  <c:v>90000</c:v>
                </c:pt>
                <c:pt idx="44667">
                  <c:v>180000</c:v>
                </c:pt>
                <c:pt idx="44668">
                  <c:v>135000</c:v>
                </c:pt>
                <c:pt idx="44669">
                  <c:v>67500</c:v>
                </c:pt>
                <c:pt idx="44670">
                  <c:v>135000</c:v>
                </c:pt>
                <c:pt idx="44671">
                  <c:v>112500</c:v>
                </c:pt>
                <c:pt idx="44672">
                  <c:v>180000</c:v>
                </c:pt>
                <c:pt idx="44673">
                  <c:v>153000</c:v>
                </c:pt>
                <c:pt idx="44674">
                  <c:v>270000</c:v>
                </c:pt>
                <c:pt idx="44675">
                  <c:v>157500</c:v>
                </c:pt>
                <c:pt idx="44676">
                  <c:v>135000</c:v>
                </c:pt>
                <c:pt idx="44677">
                  <c:v>28575</c:v>
                </c:pt>
                <c:pt idx="44678">
                  <c:v>180000</c:v>
                </c:pt>
                <c:pt idx="44679">
                  <c:v>270000</c:v>
                </c:pt>
                <c:pt idx="44680">
                  <c:v>54000</c:v>
                </c:pt>
                <c:pt idx="44681">
                  <c:v>180000</c:v>
                </c:pt>
                <c:pt idx="44682">
                  <c:v>225000</c:v>
                </c:pt>
                <c:pt idx="44683">
                  <c:v>112500</c:v>
                </c:pt>
                <c:pt idx="44684">
                  <c:v>99000</c:v>
                </c:pt>
                <c:pt idx="44685">
                  <c:v>128250</c:v>
                </c:pt>
                <c:pt idx="44686">
                  <c:v>202500</c:v>
                </c:pt>
                <c:pt idx="44687">
                  <c:v>157500</c:v>
                </c:pt>
                <c:pt idx="44688">
                  <c:v>90000</c:v>
                </c:pt>
                <c:pt idx="44689">
                  <c:v>56250</c:v>
                </c:pt>
                <c:pt idx="44690">
                  <c:v>180000</c:v>
                </c:pt>
                <c:pt idx="44691">
                  <c:v>108000</c:v>
                </c:pt>
                <c:pt idx="44692">
                  <c:v>112500</c:v>
                </c:pt>
                <c:pt idx="44693">
                  <c:v>135000</c:v>
                </c:pt>
                <c:pt idx="44694">
                  <c:v>180000</c:v>
                </c:pt>
                <c:pt idx="44695">
                  <c:v>234000</c:v>
                </c:pt>
                <c:pt idx="44696">
                  <c:v>103500</c:v>
                </c:pt>
                <c:pt idx="44697">
                  <c:v>112500</c:v>
                </c:pt>
                <c:pt idx="44698">
                  <c:v>144000</c:v>
                </c:pt>
                <c:pt idx="44699">
                  <c:v>225000</c:v>
                </c:pt>
                <c:pt idx="44700">
                  <c:v>292500</c:v>
                </c:pt>
                <c:pt idx="44701">
                  <c:v>54000</c:v>
                </c:pt>
                <c:pt idx="44702">
                  <c:v>36000</c:v>
                </c:pt>
                <c:pt idx="44703">
                  <c:v>135000</c:v>
                </c:pt>
                <c:pt idx="44704">
                  <c:v>112500</c:v>
                </c:pt>
                <c:pt idx="44705">
                  <c:v>67500</c:v>
                </c:pt>
                <c:pt idx="44706">
                  <c:v>81000</c:v>
                </c:pt>
                <c:pt idx="44707">
                  <c:v>292500</c:v>
                </c:pt>
                <c:pt idx="44708">
                  <c:v>112500</c:v>
                </c:pt>
                <c:pt idx="44709">
                  <c:v>112500</c:v>
                </c:pt>
                <c:pt idx="44710">
                  <c:v>112500</c:v>
                </c:pt>
                <c:pt idx="44711">
                  <c:v>112500</c:v>
                </c:pt>
                <c:pt idx="44712">
                  <c:v>117000</c:v>
                </c:pt>
                <c:pt idx="44713">
                  <c:v>148500</c:v>
                </c:pt>
                <c:pt idx="44714">
                  <c:v>76500</c:v>
                </c:pt>
                <c:pt idx="44715">
                  <c:v>495000</c:v>
                </c:pt>
                <c:pt idx="44716">
                  <c:v>99000</c:v>
                </c:pt>
                <c:pt idx="44717">
                  <c:v>108000</c:v>
                </c:pt>
                <c:pt idx="44718">
                  <c:v>382500</c:v>
                </c:pt>
                <c:pt idx="44719">
                  <c:v>157500</c:v>
                </c:pt>
                <c:pt idx="44720">
                  <c:v>90000</c:v>
                </c:pt>
                <c:pt idx="44721">
                  <c:v>225000</c:v>
                </c:pt>
                <c:pt idx="44722">
                  <c:v>157500</c:v>
                </c:pt>
                <c:pt idx="44723">
                  <c:v>225000</c:v>
                </c:pt>
                <c:pt idx="44724">
                  <c:v>135000</c:v>
                </c:pt>
                <c:pt idx="44725">
                  <c:v>135000</c:v>
                </c:pt>
                <c:pt idx="44726">
                  <c:v>270000</c:v>
                </c:pt>
                <c:pt idx="44727">
                  <c:v>135000</c:v>
                </c:pt>
                <c:pt idx="44728">
                  <c:v>135000</c:v>
                </c:pt>
                <c:pt idx="44729">
                  <c:v>121500</c:v>
                </c:pt>
                <c:pt idx="44730">
                  <c:v>225000</c:v>
                </c:pt>
                <c:pt idx="44731">
                  <c:v>135000</c:v>
                </c:pt>
                <c:pt idx="44732">
                  <c:v>135000</c:v>
                </c:pt>
                <c:pt idx="44733">
                  <c:v>225000</c:v>
                </c:pt>
                <c:pt idx="44734">
                  <c:v>315000</c:v>
                </c:pt>
                <c:pt idx="44735">
                  <c:v>40500</c:v>
                </c:pt>
                <c:pt idx="44736">
                  <c:v>274500</c:v>
                </c:pt>
                <c:pt idx="44737">
                  <c:v>157500</c:v>
                </c:pt>
                <c:pt idx="44738">
                  <c:v>112500</c:v>
                </c:pt>
                <c:pt idx="44739">
                  <c:v>45000</c:v>
                </c:pt>
                <c:pt idx="44740">
                  <c:v>157500</c:v>
                </c:pt>
                <c:pt idx="44741">
                  <c:v>121500</c:v>
                </c:pt>
                <c:pt idx="44742">
                  <c:v>202500</c:v>
                </c:pt>
                <c:pt idx="44743">
                  <c:v>315000</c:v>
                </c:pt>
                <c:pt idx="44744">
                  <c:v>99000</c:v>
                </c:pt>
                <c:pt idx="44745">
                  <c:v>225000</c:v>
                </c:pt>
                <c:pt idx="44746">
                  <c:v>180000</c:v>
                </c:pt>
                <c:pt idx="44747">
                  <c:v>202500</c:v>
                </c:pt>
                <c:pt idx="44748">
                  <c:v>405000</c:v>
                </c:pt>
                <c:pt idx="44749">
                  <c:v>135000</c:v>
                </c:pt>
                <c:pt idx="44750">
                  <c:v>315000</c:v>
                </c:pt>
                <c:pt idx="44751">
                  <c:v>157500</c:v>
                </c:pt>
                <c:pt idx="44752">
                  <c:v>135000</c:v>
                </c:pt>
                <c:pt idx="44753">
                  <c:v>112500</c:v>
                </c:pt>
                <c:pt idx="44754">
                  <c:v>180000</c:v>
                </c:pt>
                <c:pt idx="44755">
                  <c:v>225000</c:v>
                </c:pt>
                <c:pt idx="44756">
                  <c:v>135000</c:v>
                </c:pt>
                <c:pt idx="44757">
                  <c:v>234000</c:v>
                </c:pt>
                <c:pt idx="44758">
                  <c:v>108000</c:v>
                </c:pt>
                <c:pt idx="44759">
                  <c:v>117000</c:v>
                </c:pt>
                <c:pt idx="44760">
                  <c:v>153000</c:v>
                </c:pt>
                <c:pt idx="44761">
                  <c:v>112500</c:v>
                </c:pt>
                <c:pt idx="44762">
                  <c:v>135000</c:v>
                </c:pt>
                <c:pt idx="44763">
                  <c:v>180000</c:v>
                </c:pt>
                <c:pt idx="44764">
                  <c:v>247500</c:v>
                </c:pt>
                <c:pt idx="44765">
                  <c:v>180000</c:v>
                </c:pt>
                <c:pt idx="44766">
                  <c:v>225117</c:v>
                </c:pt>
                <c:pt idx="44767">
                  <c:v>90000</c:v>
                </c:pt>
                <c:pt idx="44768">
                  <c:v>121500</c:v>
                </c:pt>
                <c:pt idx="44769">
                  <c:v>180000</c:v>
                </c:pt>
                <c:pt idx="44770">
                  <c:v>135000</c:v>
                </c:pt>
                <c:pt idx="44771">
                  <c:v>202500</c:v>
                </c:pt>
                <c:pt idx="44772">
                  <c:v>90000</c:v>
                </c:pt>
                <c:pt idx="44773">
                  <c:v>180000</c:v>
                </c:pt>
                <c:pt idx="44774">
                  <c:v>180000</c:v>
                </c:pt>
                <c:pt idx="44775">
                  <c:v>112500</c:v>
                </c:pt>
                <c:pt idx="44776">
                  <c:v>202500</c:v>
                </c:pt>
                <c:pt idx="44777">
                  <c:v>49500</c:v>
                </c:pt>
                <c:pt idx="44778">
                  <c:v>157500</c:v>
                </c:pt>
                <c:pt idx="44779">
                  <c:v>225000</c:v>
                </c:pt>
                <c:pt idx="44780">
                  <c:v>157500</c:v>
                </c:pt>
                <c:pt idx="44781">
                  <c:v>540000</c:v>
                </c:pt>
                <c:pt idx="44782">
                  <c:v>99000</c:v>
                </c:pt>
                <c:pt idx="44783">
                  <c:v>112500</c:v>
                </c:pt>
                <c:pt idx="44784">
                  <c:v>225000</c:v>
                </c:pt>
                <c:pt idx="44785">
                  <c:v>157500</c:v>
                </c:pt>
                <c:pt idx="44786">
                  <c:v>90000</c:v>
                </c:pt>
                <c:pt idx="44787">
                  <c:v>112500</c:v>
                </c:pt>
                <c:pt idx="44788">
                  <c:v>103500</c:v>
                </c:pt>
                <c:pt idx="44789">
                  <c:v>67500</c:v>
                </c:pt>
                <c:pt idx="44790">
                  <c:v>99000</c:v>
                </c:pt>
                <c:pt idx="44791">
                  <c:v>157500</c:v>
                </c:pt>
                <c:pt idx="44792">
                  <c:v>135000</c:v>
                </c:pt>
                <c:pt idx="44793">
                  <c:v>67500</c:v>
                </c:pt>
                <c:pt idx="44794">
                  <c:v>180000</c:v>
                </c:pt>
                <c:pt idx="44795">
                  <c:v>103500</c:v>
                </c:pt>
                <c:pt idx="44796">
                  <c:v>225000</c:v>
                </c:pt>
                <c:pt idx="44797">
                  <c:v>83250</c:v>
                </c:pt>
                <c:pt idx="44798">
                  <c:v>135000</c:v>
                </c:pt>
                <c:pt idx="44799">
                  <c:v>135000</c:v>
                </c:pt>
                <c:pt idx="44800">
                  <c:v>225000</c:v>
                </c:pt>
                <c:pt idx="44801">
                  <c:v>103500</c:v>
                </c:pt>
                <c:pt idx="44802">
                  <c:v>189000</c:v>
                </c:pt>
                <c:pt idx="44803">
                  <c:v>180000</c:v>
                </c:pt>
                <c:pt idx="44804">
                  <c:v>36000</c:v>
                </c:pt>
                <c:pt idx="44805">
                  <c:v>117000</c:v>
                </c:pt>
                <c:pt idx="44806">
                  <c:v>81000</c:v>
                </c:pt>
                <c:pt idx="44807">
                  <c:v>157500</c:v>
                </c:pt>
                <c:pt idx="44808">
                  <c:v>180000</c:v>
                </c:pt>
                <c:pt idx="44809">
                  <c:v>165150</c:v>
                </c:pt>
                <c:pt idx="44810">
                  <c:v>180000</c:v>
                </c:pt>
                <c:pt idx="44811">
                  <c:v>81000</c:v>
                </c:pt>
                <c:pt idx="44812">
                  <c:v>112500</c:v>
                </c:pt>
                <c:pt idx="44813">
                  <c:v>202500</c:v>
                </c:pt>
                <c:pt idx="44814">
                  <c:v>225000</c:v>
                </c:pt>
                <c:pt idx="44815">
                  <c:v>180000</c:v>
                </c:pt>
                <c:pt idx="44816">
                  <c:v>90000</c:v>
                </c:pt>
                <c:pt idx="44817">
                  <c:v>67500</c:v>
                </c:pt>
                <c:pt idx="44818">
                  <c:v>337500</c:v>
                </c:pt>
                <c:pt idx="44819">
                  <c:v>99000</c:v>
                </c:pt>
                <c:pt idx="44820">
                  <c:v>137250</c:v>
                </c:pt>
                <c:pt idx="44821">
                  <c:v>157500</c:v>
                </c:pt>
                <c:pt idx="44822">
                  <c:v>135000</c:v>
                </c:pt>
                <c:pt idx="44823">
                  <c:v>135000</c:v>
                </c:pt>
                <c:pt idx="44824">
                  <c:v>45000</c:v>
                </c:pt>
                <c:pt idx="44825">
                  <c:v>202500</c:v>
                </c:pt>
                <c:pt idx="44826">
                  <c:v>360000</c:v>
                </c:pt>
                <c:pt idx="44827">
                  <c:v>450000</c:v>
                </c:pt>
                <c:pt idx="44828">
                  <c:v>270000</c:v>
                </c:pt>
                <c:pt idx="44829">
                  <c:v>202500</c:v>
                </c:pt>
                <c:pt idx="44830">
                  <c:v>157500</c:v>
                </c:pt>
                <c:pt idx="44831">
                  <c:v>67500</c:v>
                </c:pt>
                <c:pt idx="44832">
                  <c:v>90000</c:v>
                </c:pt>
                <c:pt idx="44833">
                  <c:v>225000</c:v>
                </c:pt>
                <c:pt idx="44834">
                  <c:v>135000</c:v>
                </c:pt>
                <c:pt idx="44835">
                  <c:v>45000</c:v>
                </c:pt>
                <c:pt idx="44836">
                  <c:v>144000</c:v>
                </c:pt>
                <c:pt idx="44837">
                  <c:v>450000</c:v>
                </c:pt>
                <c:pt idx="44838">
                  <c:v>135000</c:v>
                </c:pt>
                <c:pt idx="44839">
                  <c:v>360000</c:v>
                </c:pt>
                <c:pt idx="44840">
                  <c:v>130500</c:v>
                </c:pt>
                <c:pt idx="44841">
                  <c:v>63000</c:v>
                </c:pt>
                <c:pt idx="44842">
                  <c:v>112500</c:v>
                </c:pt>
                <c:pt idx="44843">
                  <c:v>202500</c:v>
                </c:pt>
                <c:pt idx="44844">
                  <c:v>135000</c:v>
                </c:pt>
                <c:pt idx="44845">
                  <c:v>45000</c:v>
                </c:pt>
                <c:pt idx="44846">
                  <c:v>225000</c:v>
                </c:pt>
                <c:pt idx="44847">
                  <c:v>72000</c:v>
                </c:pt>
                <c:pt idx="44848">
                  <c:v>58500</c:v>
                </c:pt>
                <c:pt idx="44849">
                  <c:v>103500</c:v>
                </c:pt>
                <c:pt idx="44850">
                  <c:v>112500</c:v>
                </c:pt>
                <c:pt idx="44851">
                  <c:v>157500</c:v>
                </c:pt>
                <c:pt idx="44852">
                  <c:v>63000</c:v>
                </c:pt>
                <c:pt idx="44853">
                  <c:v>202500</c:v>
                </c:pt>
                <c:pt idx="44854">
                  <c:v>63000</c:v>
                </c:pt>
                <c:pt idx="44855">
                  <c:v>135000</c:v>
                </c:pt>
                <c:pt idx="44856">
                  <c:v>112500</c:v>
                </c:pt>
                <c:pt idx="44857">
                  <c:v>135000</c:v>
                </c:pt>
                <c:pt idx="44858">
                  <c:v>90000</c:v>
                </c:pt>
                <c:pt idx="44859">
                  <c:v>67500</c:v>
                </c:pt>
                <c:pt idx="44860">
                  <c:v>67500</c:v>
                </c:pt>
                <c:pt idx="44861">
                  <c:v>337500</c:v>
                </c:pt>
                <c:pt idx="44862">
                  <c:v>157500</c:v>
                </c:pt>
                <c:pt idx="44863">
                  <c:v>135000</c:v>
                </c:pt>
                <c:pt idx="44864">
                  <c:v>112500</c:v>
                </c:pt>
                <c:pt idx="44865">
                  <c:v>112500</c:v>
                </c:pt>
                <c:pt idx="44866">
                  <c:v>135000</c:v>
                </c:pt>
                <c:pt idx="44867">
                  <c:v>72000</c:v>
                </c:pt>
                <c:pt idx="44868">
                  <c:v>157500</c:v>
                </c:pt>
                <c:pt idx="44869">
                  <c:v>135000</c:v>
                </c:pt>
                <c:pt idx="44870">
                  <c:v>225000</c:v>
                </c:pt>
                <c:pt idx="44871">
                  <c:v>202500</c:v>
                </c:pt>
                <c:pt idx="44872">
                  <c:v>67500</c:v>
                </c:pt>
                <c:pt idx="44873">
                  <c:v>148500</c:v>
                </c:pt>
                <c:pt idx="44874">
                  <c:v>450000</c:v>
                </c:pt>
                <c:pt idx="44875">
                  <c:v>45000</c:v>
                </c:pt>
                <c:pt idx="44876">
                  <c:v>126000</c:v>
                </c:pt>
                <c:pt idx="44877">
                  <c:v>180000</c:v>
                </c:pt>
                <c:pt idx="44878">
                  <c:v>135000</c:v>
                </c:pt>
                <c:pt idx="44879">
                  <c:v>157500</c:v>
                </c:pt>
                <c:pt idx="44880">
                  <c:v>148500</c:v>
                </c:pt>
                <c:pt idx="44881">
                  <c:v>121500</c:v>
                </c:pt>
                <c:pt idx="44882">
                  <c:v>189000</c:v>
                </c:pt>
                <c:pt idx="44883">
                  <c:v>112500</c:v>
                </c:pt>
                <c:pt idx="44884">
                  <c:v>126000</c:v>
                </c:pt>
                <c:pt idx="44885">
                  <c:v>355500</c:v>
                </c:pt>
                <c:pt idx="44886">
                  <c:v>180000</c:v>
                </c:pt>
                <c:pt idx="44887">
                  <c:v>135000</c:v>
                </c:pt>
                <c:pt idx="44888">
                  <c:v>225000</c:v>
                </c:pt>
                <c:pt idx="44889">
                  <c:v>90000</c:v>
                </c:pt>
                <c:pt idx="44890">
                  <c:v>67500</c:v>
                </c:pt>
                <c:pt idx="44891">
                  <c:v>270000</c:v>
                </c:pt>
                <c:pt idx="44892">
                  <c:v>360000</c:v>
                </c:pt>
                <c:pt idx="44893">
                  <c:v>67500</c:v>
                </c:pt>
                <c:pt idx="44894">
                  <c:v>157500</c:v>
                </c:pt>
                <c:pt idx="44895">
                  <c:v>270000</c:v>
                </c:pt>
                <c:pt idx="44896">
                  <c:v>405000</c:v>
                </c:pt>
                <c:pt idx="44897">
                  <c:v>171000</c:v>
                </c:pt>
                <c:pt idx="44898">
                  <c:v>157500</c:v>
                </c:pt>
                <c:pt idx="44899">
                  <c:v>135000</c:v>
                </c:pt>
                <c:pt idx="44900">
                  <c:v>153000</c:v>
                </c:pt>
                <c:pt idx="44901">
                  <c:v>81000</c:v>
                </c:pt>
                <c:pt idx="44902">
                  <c:v>225000</c:v>
                </c:pt>
                <c:pt idx="44903">
                  <c:v>180000</c:v>
                </c:pt>
                <c:pt idx="44904">
                  <c:v>126000</c:v>
                </c:pt>
                <c:pt idx="44905">
                  <c:v>157500</c:v>
                </c:pt>
                <c:pt idx="44906">
                  <c:v>225000</c:v>
                </c:pt>
                <c:pt idx="44907">
                  <c:v>270000</c:v>
                </c:pt>
                <c:pt idx="44908">
                  <c:v>135000</c:v>
                </c:pt>
                <c:pt idx="44909">
                  <c:v>130500</c:v>
                </c:pt>
                <c:pt idx="44910">
                  <c:v>315000</c:v>
                </c:pt>
                <c:pt idx="44911">
                  <c:v>180000</c:v>
                </c:pt>
                <c:pt idx="44912">
                  <c:v>270000</c:v>
                </c:pt>
                <c:pt idx="44913">
                  <c:v>67500</c:v>
                </c:pt>
                <c:pt idx="44914">
                  <c:v>67500</c:v>
                </c:pt>
                <c:pt idx="44915">
                  <c:v>81000</c:v>
                </c:pt>
                <c:pt idx="44916">
                  <c:v>87750</c:v>
                </c:pt>
                <c:pt idx="44917">
                  <c:v>292500</c:v>
                </c:pt>
                <c:pt idx="44918">
                  <c:v>157500</c:v>
                </c:pt>
                <c:pt idx="44919">
                  <c:v>54000</c:v>
                </c:pt>
                <c:pt idx="44920">
                  <c:v>225000</c:v>
                </c:pt>
                <c:pt idx="44921">
                  <c:v>76500</c:v>
                </c:pt>
                <c:pt idx="44922">
                  <c:v>112500</c:v>
                </c:pt>
                <c:pt idx="44923">
                  <c:v>135000</c:v>
                </c:pt>
                <c:pt idx="44924">
                  <c:v>211500</c:v>
                </c:pt>
                <c:pt idx="44925">
                  <c:v>225000</c:v>
                </c:pt>
                <c:pt idx="44926">
                  <c:v>360000</c:v>
                </c:pt>
                <c:pt idx="44927">
                  <c:v>112500</c:v>
                </c:pt>
                <c:pt idx="44928">
                  <c:v>202500</c:v>
                </c:pt>
                <c:pt idx="44929">
                  <c:v>135000</c:v>
                </c:pt>
                <c:pt idx="44930">
                  <c:v>112500</c:v>
                </c:pt>
                <c:pt idx="44931">
                  <c:v>135000</c:v>
                </c:pt>
                <c:pt idx="44932">
                  <c:v>144000</c:v>
                </c:pt>
                <c:pt idx="44933">
                  <c:v>90000</c:v>
                </c:pt>
                <c:pt idx="44934">
                  <c:v>67500</c:v>
                </c:pt>
                <c:pt idx="44935">
                  <c:v>270000</c:v>
                </c:pt>
                <c:pt idx="44936">
                  <c:v>112500</c:v>
                </c:pt>
                <c:pt idx="44937">
                  <c:v>99000</c:v>
                </c:pt>
                <c:pt idx="44938">
                  <c:v>67500</c:v>
                </c:pt>
                <c:pt idx="44939">
                  <c:v>189000</c:v>
                </c:pt>
                <c:pt idx="44940">
                  <c:v>292500</c:v>
                </c:pt>
                <c:pt idx="44941">
                  <c:v>67500</c:v>
                </c:pt>
                <c:pt idx="44942">
                  <c:v>180000</c:v>
                </c:pt>
                <c:pt idx="44943">
                  <c:v>198000</c:v>
                </c:pt>
                <c:pt idx="44944">
                  <c:v>130500</c:v>
                </c:pt>
                <c:pt idx="44945">
                  <c:v>135000</c:v>
                </c:pt>
                <c:pt idx="44946">
                  <c:v>135000</c:v>
                </c:pt>
                <c:pt idx="44947">
                  <c:v>292500</c:v>
                </c:pt>
                <c:pt idx="44948">
                  <c:v>112500</c:v>
                </c:pt>
                <c:pt idx="44949">
                  <c:v>135000</c:v>
                </c:pt>
                <c:pt idx="44950">
                  <c:v>270000</c:v>
                </c:pt>
                <c:pt idx="44951">
                  <c:v>135000</c:v>
                </c:pt>
                <c:pt idx="44952">
                  <c:v>540000</c:v>
                </c:pt>
                <c:pt idx="44953">
                  <c:v>171000</c:v>
                </c:pt>
                <c:pt idx="44954">
                  <c:v>175500</c:v>
                </c:pt>
                <c:pt idx="44955">
                  <c:v>225000</c:v>
                </c:pt>
                <c:pt idx="44956">
                  <c:v>126000</c:v>
                </c:pt>
                <c:pt idx="44957">
                  <c:v>67500</c:v>
                </c:pt>
                <c:pt idx="44958">
                  <c:v>76500</c:v>
                </c:pt>
                <c:pt idx="44959">
                  <c:v>382500</c:v>
                </c:pt>
                <c:pt idx="44960">
                  <c:v>180000</c:v>
                </c:pt>
                <c:pt idx="44961">
                  <c:v>112500</c:v>
                </c:pt>
                <c:pt idx="44962">
                  <c:v>180000</c:v>
                </c:pt>
                <c:pt idx="44963">
                  <c:v>72000</c:v>
                </c:pt>
                <c:pt idx="44964">
                  <c:v>157500</c:v>
                </c:pt>
                <c:pt idx="44965">
                  <c:v>234000</c:v>
                </c:pt>
                <c:pt idx="44966">
                  <c:v>135000</c:v>
                </c:pt>
                <c:pt idx="44967">
                  <c:v>144000</c:v>
                </c:pt>
                <c:pt idx="44968">
                  <c:v>121500</c:v>
                </c:pt>
                <c:pt idx="44969">
                  <c:v>256500</c:v>
                </c:pt>
                <c:pt idx="44970">
                  <c:v>90000</c:v>
                </c:pt>
                <c:pt idx="44971">
                  <c:v>202500</c:v>
                </c:pt>
                <c:pt idx="44972">
                  <c:v>67500</c:v>
                </c:pt>
                <c:pt idx="44973">
                  <c:v>67500</c:v>
                </c:pt>
                <c:pt idx="44974">
                  <c:v>135000</c:v>
                </c:pt>
                <c:pt idx="44975">
                  <c:v>189000</c:v>
                </c:pt>
                <c:pt idx="44976">
                  <c:v>283500</c:v>
                </c:pt>
                <c:pt idx="44977">
                  <c:v>247500</c:v>
                </c:pt>
                <c:pt idx="44978">
                  <c:v>180000</c:v>
                </c:pt>
                <c:pt idx="44979">
                  <c:v>126000</c:v>
                </c:pt>
                <c:pt idx="44980">
                  <c:v>117000</c:v>
                </c:pt>
                <c:pt idx="44981">
                  <c:v>112500</c:v>
                </c:pt>
                <c:pt idx="44982">
                  <c:v>135000</c:v>
                </c:pt>
                <c:pt idx="44983">
                  <c:v>67500</c:v>
                </c:pt>
                <c:pt idx="44984">
                  <c:v>180000</c:v>
                </c:pt>
                <c:pt idx="44985">
                  <c:v>101250</c:v>
                </c:pt>
                <c:pt idx="44986">
                  <c:v>360000</c:v>
                </c:pt>
                <c:pt idx="44987">
                  <c:v>225000</c:v>
                </c:pt>
                <c:pt idx="44988">
                  <c:v>360000</c:v>
                </c:pt>
                <c:pt idx="44989">
                  <c:v>292500</c:v>
                </c:pt>
                <c:pt idx="44990">
                  <c:v>36000</c:v>
                </c:pt>
                <c:pt idx="44991">
                  <c:v>301500</c:v>
                </c:pt>
                <c:pt idx="44992">
                  <c:v>166500</c:v>
                </c:pt>
                <c:pt idx="44993">
                  <c:v>135000</c:v>
                </c:pt>
                <c:pt idx="44994">
                  <c:v>135000</c:v>
                </c:pt>
                <c:pt idx="44995">
                  <c:v>450000</c:v>
                </c:pt>
                <c:pt idx="44996">
                  <c:v>585000</c:v>
                </c:pt>
                <c:pt idx="44997">
                  <c:v>247500</c:v>
                </c:pt>
                <c:pt idx="44998">
                  <c:v>157500</c:v>
                </c:pt>
                <c:pt idx="44999">
                  <c:v>108000</c:v>
                </c:pt>
                <c:pt idx="45000">
                  <c:v>157500</c:v>
                </c:pt>
                <c:pt idx="45001">
                  <c:v>180000</c:v>
                </c:pt>
                <c:pt idx="45002">
                  <c:v>337500</c:v>
                </c:pt>
                <c:pt idx="45003">
                  <c:v>135000</c:v>
                </c:pt>
                <c:pt idx="45004">
                  <c:v>90000</c:v>
                </c:pt>
                <c:pt idx="45005">
                  <c:v>202500</c:v>
                </c:pt>
                <c:pt idx="45006">
                  <c:v>90000</c:v>
                </c:pt>
                <c:pt idx="45007">
                  <c:v>49500</c:v>
                </c:pt>
                <c:pt idx="45008">
                  <c:v>135000</c:v>
                </c:pt>
                <c:pt idx="45009">
                  <c:v>135000</c:v>
                </c:pt>
                <c:pt idx="45010">
                  <c:v>171000</c:v>
                </c:pt>
                <c:pt idx="45011">
                  <c:v>360000</c:v>
                </c:pt>
                <c:pt idx="45012">
                  <c:v>189000</c:v>
                </c:pt>
                <c:pt idx="45013">
                  <c:v>67500</c:v>
                </c:pt>
                <c:pt idx="45014">
                  <c:v>157500</c:v>
                </c:pt>
                <c:pt idx="45015">
                  <c:v>112500</c:v>
                </c:pt>
                <c:pt idx="45016">
                  <c:v>180000</c:v>
                </c:pt>
                <c:pt idx="45017">
                  <c:v>225000</c:v>
                </c:pt>
                <c:pt idx="45018">
                  <c:v>157500</c:v>
                </c:pt>
                <c:pt idx="45019">
                  <c:v>135000</c:v>
                </c:pt>
                <c:pt idx="45020">
                  <c:v>112500</c:v>
                </c:pt>
                <c:pt idx="45021">
                  <c:v>245250</c:v>
                </c:pt>
                <c:pt idx="45022">
                  <c:v>180000</c:v>
                </c:pt>
                <c:pt idx="45023">
                  <c:v>135000</c:v>
                </c:pt>
                <c:pt idx="45024">
                  <c:v>180000</c:v>
                </c:pt>
                <c:pt idx="45025">
                  <c:v>58500</c:v>
                </c:pt>
                <c:pt idx="45026">
                  <c:v>117000</c:v>
                </c:pt>
                <c:pt idx="45027">
                  <c:v>112500</c:v>
                </c:pt>
                <c:pt idx="45028">
                  <c:v>135000</c:v>
                </c:pt>
                <c:pt idx="45029">
                  <c:v>247500</c:v>
                </c:pt>
                <c:pt idx="45030">
                  <c:v>225000</c:v>
                </c:pt>
                <c:pt idx="45031">
                  <c:v>135000</c:v>
                </c:pt>
                <c:pt idx="45032">
                  <c:v>121500</c:v>
                </c:pt>
                <c:pt idx="45033">
                  <c:v>99000</c:v>
                </c:pt>
                <c:pt idx="45034">
                  <c:v>270000</c:v>
                </c:pt>
                <c:pt idx="45035">
                  <c:v>202500</c:v>
                </c:pt>
                <c:pt idx="45036">
                  <c:v>270000</c:v>
                </c:pt>
                <c:pt idx="45037">
                  <c:v>157500</c:v>
                </c:pt>
                <c:pt idx="45038">
                  <c:v>157500</c:v>
                </c:pt>
                <c:pt idx="45039">
                  <c:v>54000</c:v>
                </c:pt>
                <c:pt idx="45040">
                  <c:v>67500</c:v>
                </c:pt>
                <c:pt idx="45041">
                  <c:v>135000</c:v>
                </c:pt>
                <c:pt idx="45042">
                  <c:v>135000</c:v>
                </c:pt>
                <c:pt idx="45043">
                  <c:v>450000</c:v>
                </c:pt>
                <c:pt idx="45044">
                  <c:v>292500</c:v>
                </c:pt>
                <c:pt idx="45045">
                  <c:v>135000</c:v>
                </c:pt>
                <c:pt idx="45046">
                  <c:v>180000</c:v>
                </c:pt>
                <c:pt idx="45047">
                  <c:v>180000</c:v>
                </c:pt>
                <c:pt idx="45048">
                  <c:v>135000</c:v>
                </c:pt>
                <c:pt idx="45049">
                  <c:v>225000</c:v>
                </c:pt>
                <c:pt idx="45050">
                  <c:v>135000</c:v>
                </c:pt>
                <c:pt idx="45051">
                  <c:v>112500</c:v>
                </c:pt>
                <c:pt idx="45052">
                  <c:v>180000</c:v>
                </c:pt>
                <c:pt idx="45053">
                  <c:v>81000</c:v>
                </c:pt>
                <c:pt idx="45054">
                  <c:v>216000</c:v>
                </c:pt>
                <c:pt idx="45055">
                  <c:v>135000</c:v>
                </c:pt>
                <c:pt idx="45056">
                  <c:v>90000</c:v>
                </c:pt>
                <c:pt idx="45057">
                  <c:v>225000</c:v>
                </c:pt>
                <c:pt idx="45058">
                  <c:v>135000</c:v>
                </c:pt>
                <c:pt idx="45059">
                  <c:v>180000</c:v>
                </c:pt>
                <c:pt idx="45060">
                  <c:v>315000</c:v>
                </c:pt>
                <c:pt idx="45061">
                  <c:v>202500</c:v>
                </c:pt>
                <c:pt idx="45062">
                  <c:v>90000</c:v>
                </c:pt>
                <c:pt idx="45063">
                  <c:v>119250</c:v>
                </c:pt>
                <c:pt idx="45064">
                  <c:v>63000</c:v>
                </c:pt>
                <c:pt idx="45065">
                  <c:v>180000</c:v>
                </c:pt>
                <c:pt idx="45066">
                  <c:v>450000</c:v>
                </c:pt>
                <c:pt idx="45067">
                  <c:v>270000</c:v>
                </c:pt>
                <c:pt idx="45068">
                  <c:v>202500</c:v>
                </c:pt>
                <c:pt idx="45069">
                  <c:v>144000</c:v>
                </c:pt>
                <c:pt idx="45070">
                  <c:v>202500</c:v>
                </c:pt>
                <c:pt idx="45071">
                  <c:v>180000</c:v>
                </c:pt>
                <c:pt idx="45072">
                  <c:v>76500</c:v>
                </c:pt>
                <c:pt idx="45073">
                  <c:v>90000</c:v>
                </c:pt>
                <c:pt idx="45074">
                  <c:v>112500</c:v>
                </c:pt>
                <c:pt idx="45075">
                  <c:v>225000</c:v>
                </c:pt>
                <c:pt idx="45076">
                  <c:v>202500</c:v>
                </c:pt>
                <c:pt idx="45077">
                  <c:v>112500</c:v>
                </c:pt>
                <c:pt idx="45078">
                  <c:v>63000</c:v>
                </c:pt>
                <c:pt idx="45079">
                  <c:v>180000</c:v>
                </c:pt>
                <c:pt idx="45080">
                  <c:v>90000</c:v>
                </c:pt>
                <c:pt idx="45081">
                  <c:v>292500</c:v>
                </c:pt>
                <c:pt idx="45082">
                  <c:v>135000</c:v>
                </c:pt>
                <c:pt idx="45083">
                  <c:v>225000</c:v>
                </c:pt>
                <c:pt idx="45084">
                  <c:v>292500</c:v>
                </c:pt>
                <c:pt idx="45085">
                  <c:v>130500</c:v>
                </c:pt>
                <c:pt idx="45086">
                  <c:v>157500</c:v>
                </c:pt>
                <c:pt idx="45087">
                  <c:v>180000</c:v>
                </c:pt>
                <c:pt idx="45088">
                  <c:v>112500</c:v>
                </c:pt>
                <c:pt idx="45089">
                  <c:v>112500</c:v>
                </c:pt>
                <c:pt idx="45090">
                  <c:v>234000</c:v>
                </c:pt>
                <c:pt idx="45091">
                  <c:v>180000</c:v>
                </c:pt>
                <c:pt idx="45092">
                  <c:v>180000</c:v>
                </c:pt>
                <c:pt idx="45093">
                  <c:v>382500</c:v>
                </c:pt>
                <c:pt idx="45094">
                  <c:v>202500</c:v>
                </c:pt>
                <c:pt idx="45095">
                  <c:v>225000</c:v>
                </c:pt>
                <c:pt idx="45096">
                  <c:v>126000</c:v>
                </c:pt>
                <c:pt idx="45097">
                  <c:v>193500</c:v>
                </c:pt>
                <c:pt idx="45098">
                  <c:v>135000</c:v>
                </c:pt>
                <c:pt idx="45099">
                  <c:v>202500</c:v>
                </c:pt>
                <c:pt idx="45100">
                  <c:v>225000</c:v>
                </c:pt>
                <c:pt idx="45101">
                  <c:v>112500</c:v>
                </c:pt>
                <c:pt idx="45102">
                  <c:v>45000</c:v>
                </c:pt>
                <c:pt idx="45103">
                  <c:v>315000</c:v>
                </c:pt>
                <c:pt idx="45104">
                  <c:v>180000</c:v>
                </c:pt>
                <c:pt idx="45105">
                  <c:v>155902.5</c:v>
                </c:pt>
                <c:pt idx="45106">
                  <c:v>135000</c:v>
                </c:pt>
                <c:pt idx="45107">
                  <c:v>90000</c:v>
                </c:pt>
                <c:pt idx="45108">
                  <c:v>202500</c:v>
                </c:pt>
                <c:pt idx="45109">
                  <c:v>180000</c:v>
                </c:pt>
                <c:pt idx="45110">
                  <c:v>202500</c:v>
                </c:pt>
                <c:pt idx="45111">
                  <c:v>450000</c:v>
                </c:pt>
                <c:pt idx="45112">
                  <c:v>292500</c:v>
                </c:pt>
                <c:pt idx="45113">
                  <c:v>261000</c:v>
                </c:pt>
                <c:pt idx="45114">
                  <c:v>90000</c:v>
                </c:pt>
                <c:pt idx="45115">
                  <c:v>135000</c:v>
                </c:pt>
                <c:pt idx="45116">
                  <c:v>180000</c:v>
                </c:pt>
                <c:pt idx="45117">
                  <c:v>157500</c:v>
                </c:pt>
                <c:pt idx="45118">
                  <c:v>247500</c:v>
                </c:pt>
                <c:pt idx="45119">
                  <c:v>121500</c:v>
                </c:pt>
                <c:pt idx="45120">
                  <c:v>193500</c:v>
                </c:pt>
                <c:pt idx="45121">
                  <c:v>112500</c:v>
                </c:pt>
                <c:pt idx="45122">
                  <c:v>324000</c:v>
                </c:pt>
                <c:pt idx="45123">
                  <c:v>225000</c:v>
                </c:pt>
                <c:pt idx="45124">
                  <c:v>58500</c:v>
                </c:pt>
                <c:pt idx="45125">
                  <c:v>157500</c:v>
                </c:pt>
                <c:pt idx="45126">
                  <c:v>193500</c:v>
                </c:pt>
                <c:pt idx="45127">
                  <c:v>270000</c:v>
                </c:pt>
                <c:pt idx="45128">
                  <c:v>135000</c:v>
                </c:pt>
                <c:pt idx="45129">
                  <c:v>157500</c:v>
                </c:pt>
                <c:pt idx="45130">
                  <c:v>157500</c:v>
                </c:pt>
                <c:pt idx="45131">
                  <c:v>202500</c:v>
                </c:pt>
                <c:pt idx="45132">
                  <c:v>90000</c:v>
                </c:pt>
                <c:pt idx="45133">
                  <c:v>117000</c:v>
                </c:pt>
                <c:pt idx="45134">
                  <c:v>202500</c:v>
                </c:pt>
                <c:pt idx="45135">
                  <c:v>180000</c:v>
                </c:pt>
                <c:pt idx="45136">
                  <c:v>135000</c:v>
                </c:pt>
                <c:pt idx="45137">
                  <c:v>135000</c:v>
                </c:pt>
                <c:pt idx="45138">
                  <c:v>157500</c:v>
                </c:pt>
                <c:pt idx="45139">
                  <c:v>121500</c:v>
                </c:pt>
                <c:pt idx="45140">
                  <c:v>202500</c:v>
                </c:pt>
                <c:pt idx="45141">
                  <c:v>247500</c:v>
                </c:pt>
                <c:pt idx="45142">
                  <c:v>207000</c:v>
                </c:pt>
                <c:pt idx="45143">
                  <c:v>360000</c:v>
                </c:pt>
                <c:pt idx="45144">
                  <c:v>202500</c:v>
                </c:pt>
                <c:pt idx="45145">
                  <c:v>108000</c:v>
                </c:pt>
                <c:pt idx="45146">
                  <c:v>135000</c:v>
                </c:pt>
                <c:pt idx="45147">
                  <c:v>225000</c:v>
                </c:pt>
                <c:pt idx="45148">
                  <c:v>112500</c:v>
                </c:pt>
                <c:pt idx="45149">
                  <c:v>238500</c:v>
                </c:pt>
                <c:pt idx="45150">
                  <c:v>135000</c:v>
                </c:pt>
                <c:pt idx="45151">
                  <c:v>90000</c:v>
                </c:pt>
                <c:pt idx="45152">
                  <c:v>157500</c:v>
                </c:pt>
                <c:pt idx="45153">
                  <c:v>126000</c:v>
                </c:pt>
                <c:pt idx="45154">
                  <c:v>157500</c:v>
                </c:pt>
                <c:pt idx="45155">
                  <c:v>157500</c:v>
                </c:pt>
                <c:pt idx="45156">
                  <c:v>450000</c:v>
                </c:pt>
                <c:pt idx="45157">
                  <c:v>157500</c:v>
                </c:pt>
                <c:pt idx="45158">
                  <c:v>225000</c:v>
                </c:pt>
                <c:pt idx="45159">
                  <c:v>94500</c:v>
                </c:pt>
                <c:pt idx="45160">
                  <c:v>171000</c:v>
                </c:pt>
                <c:pt idx="45161">
                  <c:v>157500</c:v>
                </c:pt>
                <c:pt idx="45162">
                  <c:v>67500</c:v>
                </c:pt>
                <c:pt idx="45163">
                  <c:v>135000</c:v>
                </c:pt>
                <c:pt idx="45164">
                  <c:v>135000</c:v>
                </c:pt>
                <c:pt idx="45165">
                  <c:v>225000</c:v>
                </c:pt>
                <c:pt idx="45166">
                  <c:v>144000</c:v>
                </c:pt>
                <c:pt idx="45167">
                  <c:v>135000</c:v>
                </c:pt>
                <c:pt idx="45168">
                  <c:v>315000</c:v>
                </c:pt>
                <c:pt idx="45169">
                  <c:v>180000</c:v>
                </c:pt>
                <c:pt idx="45170">
                  <c:v>117000</c:v>
                </c:pt>
                <c:pt idx="45171">
                  <c:v>157500</c:v>
                </c:pt>
                <c:pt idx="45172">
                  <c:v>135000</c:v>
                </c:pt>
                <c:pt idx="45173">
                  <c:v>261000</c:v>
                </c:pt>
                <c:pt idx="45174">
                  <c:v>112500</c:v>
                </c:pt>
                <c:pt idx="45175">
                  <c:v>135000</c:v>
                </c:pt>
                <c:pt idx="45176">
                  <c:v>157500</c:v>
                </c:pt>
                <c:pt idx="45177">
                  <c:v>225000</c:v>
                </c:pt>
                <c:pt idx="45178">
                  <c:v>202500</c:v>
                </c:pt>
                <c:pt idx="45179">
                  <c:v>112500</c:v>
                </c:pt>
                <c:pt idx="45180">
                  <c:v>360000</c:v>
                </c:pt>
                <c:pt idx="45181">
                  <c:v>112500</c:v>
                </c:pt>
                <c:pt idx="45182">
                  <c:v>157500</c:v>
                </c:pt>
                <c:pt idx="45183">
                  <c:v>121500</c:v>
                </c:pt>
                <c:pt idx="45184">
                  <c:v>315000</c:v>
                </c:pt>
                <c:pt idx="45185">
                  <c:v>90000</c:v>
                </c:pt>
                <c:pt idx="45186">
                  <c:v>157500</c:v>
                </c:pt>
                <c:pt idx="45187">
                  <c:v>157500</c:v>
                </c:pt>
                <c:pt idx="45188">
                  <c:v>126000</c:v>
                </c:pt>
                <c:pt idx="45189">
                  <c:v>225000</c:v>
                </c:pt>
                <c:pt idx="45190">
                  <c:v>121500</c:v>
                </c:pt>
                <c:pt idx="45191">
                  <c:v>135000</c:v>
                </c:pt>
                <c:pt idx="45192">
                  <c:v>135000</c:v>
                </c:pt>
                <c:pt idx="45193">
                  <c:v>135000</c:v>
                </c:pt>
                <c:pt idx="45194">
                  <c:v>157500</c:v>
                </c:pt>
                <c:pt idx="45195">
                  <c:v>117000</c:v>
                </c:pt>
                <c:pt idx="45196">
                  <c:v>171000</c:v>
                </c:pt>
                <c:pt idx="45197">
                  <c:v>270000</c:v>
                </c:pt>
                <c:pt idx="45198">
                  <c:v>180000</c:v>
                </c:pt>
                <c:pt idx="45199">
                  <c:v>72000</c:v>
                </c:pt>
                <c:pt idx="45200">
                  <c:v>157500</c:v>
                </c:pt>
                <c:pt idx="45201">
                  <c:v>67500</c:v>
                </c:pt>
                <c:pt idx="45202">
                  <c:v>157500</c:v>
                </c:pt>
                <c:pt idx="45203">
                  <c:v>270000</c:v>
                </c:pt>
                <c:pt idx="45204">
                  <c:v>157500</c:v>
                </c:pt>
                <c:pt idx="45205">
                  <c:v>76500</c:v>
                </c:pt>
                <c:pt idx="45206">
                  <c:v>112500</c:v>
                </c:pt>
                <c:pt idx="45207">
                  <c:v>450000</c:v>
                </c:pt>
                <c:pt idx="45208">
                  <c:v>112500</c:v>
                </c:pt>
                <c:pt idx="45209">
                  <c:v>112500</c:v>
                </c:pt>
                <c:pt idx="45210">
                  <c:v>90000</c:v>
                </c:pt>
                <c:pt idx="45211">
                  <c:v>126000</c:v>
                </c:pt>
                <c:pt idx="45212">
                  <c:v>135000</c:v>
                </c:pt>
                <c:pt idx="45213">
                  <c:v>112500</c:v>
                </c:pt>
                <c:pt idx="45214">
                  <c:v>112500</c:v>
                </c:pt>
                <c:pt idx="45215">
                  <c:v>126000</c:v>
                </c:pt>
                <c:pt idx="45216">
                  <c:v>135000</c:v>
                </c:pt>
                <c:pt idx="45217">
                  <c:v>112500</c:v>
                </c:pt>
                <c:pt idx="45218">
                  <c:v>180000</c:v>
                </c:pt>
                <c:pt idx="45219">
                  <c:v>166500</c:v>
                </c:pt>
                <c:pt idx="45220">
                  <c:v>225000</c:v>
                </c:pt>
                <c:pt idx="45221">
                  <c:v>67500</c:v>
                </c:pt>
                <c:pt idx="45222">
                  <c:v>81000</c:v>
                </c:pt>
                <c:pt idx="45223">
                  <c:v>360000</c:v>
                </c:pt>
                <c:pt idx="45224">
                  <c:v>90000</c:v>
                </c:pt>
                <c:pt idx="45225">
                  <c:v>117000</c:v>
                </c:pt>
                <c:pt idx="45226">
                  <c:v>337500</c:v>
                </c:pt>
                <c:pt idx="45227">
                  <c:v>90000</c:v>
                </c:pt>
                <c:pt idx="45228">
                  <c:v>103500</c:v>
                </c:pt>
                <c:pt idx="45229">
                  <c:v>157500</c:v>
                </c:pt>
                <c:pt idx="45230">
                  <c:v>33750</c:v>
                </c:pt>
                <c:pt idx="45231">
                  <c:v>112500</c:v>
                </c:pt>
                <c:pt idx="45232">
                  <c:v>193500</c:v>
                </c:pt>
                <c:pt idx="45233">
                  <c:v>157500</c:v>
                </c:pt>
                <c:pt idx="45234">
                  <c:v>67500</c:v>
                </c:pt>
                <c:pt idx="45235">
                  <c:v>90000</c:v>
                </c:pt>
                <c:pt idx="45236">
                  <c:v>121500</c:v>
                </c:pt>
                <c:pt idx="45237">
                  <c:v>157500</c:v>
                </c:pt>
                <c:pt idx="45238">
                  <c:v>90000</c:v>
                </c:pt>
                <c:pt idx="45239">
                  <c:v>108000</c:v>
                </c:pt>
                <c:pt idx="45240">
                  <c:v>315000</c:v>
                </c:pt>
                <c:pt idx="45241">
                  <c:v>270000</c:v>
                </c:pt>
                <c:pt idx="45242">
                  <c:v>135000</c:v>
                </c:pt>
                <c:pt idx="45243">
                  <c:v>292500</c:v>
                </c:pt>
                <c:pt idx="45244">
                  <c:v>99000</c:v>
                </c:pt>
                <c:pt idx="45245">
                  <c:v>108000</c:v>
                </c:pt>
                <c:pt idx="45246">
                  <c:v>301500</c:v>
                </c:pt>
                <c:pt idx="45247">
                  <c:v>90000</c:v>
                </c:pt>
                <c:pt idx="45248">
                  <c:v>180000</c:v>
                </c:pt>
                <c:pt idx="45249">
                  <c:v>90000</c:v>
                </c:pt>
                <c:pt idx="45250">
                  <c:v>337500</c:v>
                </c:pt>
                <c:pt idx="45251">
                  <c:v>171000</c:v>
                </c:pt>
                <c:pt idx="45252">
                  <c:v>157500</c:v>
                </c:pt>
                <c:pt idx="45253">
                  <c:v>225000</c:v>
                </c:pt>
                <c:pt idx="45254">
                  <c:v>360000</c:v>
                </c:pt>
                <c:pt idx="45255">
                  <c:v>229500</c:v>
                </c:pt>
                <c:pt idx="45256">
                  <c:v>157500</c:v>
                </c:pt>
                <c:pt idx="45257">
                  <c:v>216000</c:v>
                </c:pt>
                <c:pt idx="45258">
                  <c:v>157500</c:v>
                </c:pt>
                <c:pt idx="45259">
                  <c:v>225000</c:v>
                </c:pt>
                <c:pt idx="45260">
                  <c:v>112500</c:v>
                </c:pt>
                <c:pt idx="45261">
                  <c:v>112500</c:v>
                </c:pt>
                <c:pt idx="45262">
                  <c:v>157500</c:v>
                </c:pt>
                <c:pt idx="45263">
                  <c:v>180000</c:v>
                </c:pt>
                <c:pt idx="45264">
                  <c:v>90000</c:v>
                </c:pt>
                <c:pt idx="45265">
                  <c:v>427500</c:v>
                </c:pt>
                <c:pt idx="45266">
                  <c:v>180000</c:v>
                </c:pt>
                <c:pt idx="45267">
                  <c:v>315000</c:v>
                </c:pt>
                <c:pt idx="45268">
                  <c:v>135000</c:v>
                </c:pt>
                <c:pt idx="45269">
                  <c:v>112500</c:v>
                </c:pt>
                <c:pt idx="45270">
                  <c:v>247500</c:v>
                </c:pt>
                <c:pt idx="45271">
                  <c:v>225000</c:v>
                </c:pt>
                <c:pt idx="45272">
                  <c:v>135000</c:v>
                </c:pt>
                <c:pt idx="45273">
                  <c:v>135000</c:v>
                </c:pt>
                <c:pt idx="45274">
                  <c:v>103500</c:v>
                </c:pt>
                <c:pt idx="45275">
                  <c:v>67500</c:v>
                </c:pt>
                <c:pt idx="45276">
                  <c:v>90000</c:v>
                </c:pt>
                <c:pt idx="45277">
                  <c:v>99000</c:v>
                </c:pt>
                <c:pt idx="45278">
                  <c:v>81000</c:v>
                </c:pt>
                <c:pt idx="45279">
                  <c:v>292500</c:v>
                </c:pt>
                <c:pt idx="45280">
                  <c:v>67500</c:v>
                </c:pt>
                <c:pt idx="45281">
                  <c:v>103500</c:v>
                </c:pt>
                <c:pt idx="45282">
                  <c:v>135000</c:v>
                </c:pt>
                <c:pt idx="45283">
                  <c:v>157500</c:v>
                </c:pt>
                <c:pt idx="45284">
                  <c:v>108000</c:v>
                </c:pt>
                <c:pt idx="45285">
                  <c:v>256500</c:v>
                </c:pt>
                <c:pt idx="45286">
                  <c:v>108000</c:v>
                </c:pt>
                <c:pt idx="45287">
                  <c:v>157500</c:v>
                </c:pt>
                <c:pt idx="45288">
                  <c:v>121500</c:v>
                </c:pt>
                <c:pt idx="45289">
                  <c:v>315000</c:v>
                </c:pt>
                <c:pt idx="45290">
                  <c:v>225000</c:v>
                </c:pt>
                <c:pt idx="45291">
                  <c:v>112500</c:v>
                </c:pt>
                <c:pt idx="45292">
                  <c:v>135000</c:v>
                </c:pt>
                <c:pt idx="45293">
                  <c:v>225000</c:v>
                </c:pt>
                <c:pt idx="45294">
                  <c:v>90000</c:v>
                </c:pt>
                <c:pt idx="45295">
                  <c:v>180000</c:v>
                </c:pt>
                <c:pt idx="45296">
                  <c:v>135000</c:v>
                </c:pt>
                <c:pt idx="45297">
                  <c:v>90000</c:v>
                </c:pt>
                <c:pt idx="45298">
                  <c:v>157500</c:v>
                </c:pt>
                <c:pt idx="45299">
                  <c:v>180000</c:v>
                </c:pt>
                <c:pt idx="45300">
                  <c:v>90000</c:v>
                </c:pt>
                <c:pt idx="45301">
                  <c:v>90000</c:v>
                </c:pt>
                <c:pt idx="45302">
                  <c:v>112500</c:v>
                </c:pt>
                <c:pt idx="45303">
                  <c:v>247500</c:v>
                </c:pt>
                <c:pt idx="45304">
                  <c:v>45000</c:v>
                </c:pt>
                <c:pt idx="45305">
                  <c:v>175500</c:v>
                </c:pt>
                <c:pt idx="45306">
                  <c:v>180000</c:v>
                </c:pt>
                <c:pt idx="45307">
                  <c:v>315000</c:v>
                </c:pt>
                <c:pt idx="45308">
                  <c:v>135000</c:v>
                </c:pt>
                <c:pt idx="45309">
                  <c:v>85500</c:v>
                </c:pt>
                <c:pt idx="45310">
                  <c:v>450000</c:v>
                </c:pt>
                <c:pt idx="45311">
                  <c:v>112500</c:v>
                </c:pt>
                <c:pt idx="45312">
                  <c:v>450000</c:v>
                </c:pt>
                <c:pt idx="45313">
                  <c:v>135000</c:v>
                </c:pt>
                <c:pt idx="45314">
                  <c:v>202500</c:v>
                </c:pt>
                <c:pt idx="45315">
                  <c:v>180000</c:v>
                </c:pt>
                <c:pt idx="45316">
                  <c:v>810000</c:v>
                </c:pt>
                <c:pt idx="45317">
                  <c:v>112500</c:v>
                </c:pt>
                <c:pt idx="45318">
                  <c:v>135000</c:v>
                </c:pt>
                <c:pt idx="45319">
                  <c:v>157500</c:v>
                </c:pt>
                <c:pt idx="45320">
                  <c:v>135000</c:v>
                </c:pt>
                <c:pt idx="45321">
                  <c:v>112500</c:v>
                </c:pt>
                <c:pt idx="45322">
                  <c:v>90000</c:v>
                </c:pt>
                <c:pt idx="45323">
                  <c:v>112500</c:v>
                </c:pt>
                <c:pt idx="45324">
                  <c:v>225000</c:v>
                </c:pt>
                <c:pt idx="45325">
                  <c:v>121500</c:v>
                </c:pt>
                <c:pt idx="45326">
                  <c:v>765000</c:v>
                </c:pt>
                <c:pt idx="45327">
                  <c:v>270000</c:v>
                </c:pt>
                <c:pt idx="45328">
                  <c:v>247500</c:v>
                </c:pt>
                <c:pt idx="45329">
                  <c:v>103500</c:v>
                </c:pt>
                <c:pt idx="45330">
                  <c:v>810000</c:v>
                </c:pt>
                <c:pt idx="45331">
                  <c:v>247500</c:v>
                </c:pt>
                <c:pt idx="45332">
                  <c:v>112500</c:v>
                </c:pt>
                <c:pt idx="45333">
                  <c:v>72000</c:v>
                </c:pt>
                <c:pt idx="45334">
                  <c:v>112500</c:v>
                </c:pt>
                <c:pt idx="45335">
                  <c:v>270000</c:v>
                </c:pt>
                <c:pt idx="45336">
                  <c:v>81000</c:v>
                </c:pt>
                <c:pt idx="45337">
                  <c:v>202500</c:v>
                </c:pt>
                <c:pt idx="45338">
                  <c:v>207000</c:v>
                </c:pt>
                <c:pt idx="45339">
                  <c:v>112500</c:v>
                </c:pt>
                <c:pt idx="45340">
                  <c:v>157500</c:v>
                </c:pt>
                <c:pt idx="45341">
                  <c:v>270000</c:v>
                </c:pt>
                <c:pt idx="45342">
                  <c:v>157500</c:v>
                </c:pt>
                <c:pt idx="45343">
                  <c:v>171000</c:v>
                </c:pt>
                <c:pt idx="45344">
                  <c:v>117000</c:v>
                </c:pt>
                <c:pt idx="45345">
                  <c:v>90000</c:v>
                </c:pt>
                <c:pt idx="45346">
                  <c:v>292500</c:v>
                </c:pt>
                <c:pt idx="45347">
                  <c:v>270000</c:v>
                </c:pt>
                <c:pt idx="45348">
                  <c:v>112500</c:v>
                </c:pt>
                <c:pt idx="45349">
                  <c:v>157500</c:v>
                </c:pt>
                <c:pt idx="45350">
                  <c:v>157500</c:v>
                </c:pt>
                <c:pt idx="45351">
                  <c:v>135000</c:v>
                </c:pt>
                <c:pt idx="45352">
                  <c:v>247500</c:v>
                </c:pt>
                <c:pt idx="45353">
                  <c:v>76500</c:v>
                </c:pt>
                <c:pt idx="45354">
                  <c:v>54000</c:v>
                </c:pt>
                <c:pt idx="45355">
                  <c:v>191250</c:v>
                </c:pt>
                <c:pt idx="45356">
                  <c:v>157500</c:v>
                </c:pt>
                <c:pt idx="45357">
                  <c:v>110250</c:v>
                </c:pt>
                <c:pt idx="45358">
                  <c:v>486000</c:v>
                </c:pt>
                <c:pt idx="45359">
                  <c:v>112500</c:v>
                </c:pt>
                <c:pt idx="45360">
                  <c:v>90000</c:v>
                </c:pt>
                <c:pt idx="45361">
                  <c:v>40500</c:v>
                </c:pt>
                <c:pt idx="45362">
                  <c:v>180000</c:v>
                </c:pt>
                <c:pt idx="45363">
                  <c:v>112500</c:v>
                </c:pt>
                <c:pt idx="45364">
                  <c:v>256500</c:v>
                </c:pt>
                <c:pt idx="45365">
                  <c:v>225000</c:v>
                </c:pt>
                <c:pt idx="45366">
                  <c:v>112500</c:v>
                </c:pt>
                <c:pt idx="45367">
                  <c:v>225000</c:v>
                </c:pt>
                <c:pt idx="45368">
                  <c:v>315000</c:v>
                </c:pt>
                <c:pt idx="45369">
                  <c:v>450000</c:v>
                </c:pt>
                <c:pt idx="45370">
                  <c:v>279000</c:v>
                </c:pt>
                <c:pt idx="45371">
                  <c:v>112500</c:v>
                </c:pt>
                <c:pt idx="45372">
                  <c:v>99000</c:v>
                </c:pt>
                <c:pt idx="45373">
                  <c:v>90000</c:v>
                </c:pt>
                <c:pt idx="45374">
                  <c:v>72000</c:v>
                </c:pt>
                <c:pt idx="45375">
                  <c:v>112500</c:v>
                </c:pt>
                <c:pt idx="45376">
                  <c:v>202500</c:v>
                </c:pt>
                <c:pt idx="45377">
                  <c:v>1125000</c:v>
                </c:pt>
                <c:pt idx="45378">
                  <c:v>225000</c:v>
                </c:pt>
                <c:pt idx="45379">
                  <c:v>112500</c:v>
                </c:pt>
                <c:pt idx="45380">
                  <c:v>58500</c:v>
                </c:pt>
                <c:pt idx="45381">
                  <c:v>90000</c:v>
                </c:pt>
                <c:pt idx="45382">
                  <c:v>76500</c:v>
                </c:pt>
                <c:pt idx="45383">
                  <c:v>135000</c:v>
                </c:pt>
                <c:pt idx="45384">
                  <c:v>135000</c:v>
                </c:pt>
                <c:pt idx="45385">
                  <c:v>225000</c:v>
                </c:pt>
                <c:pt idx="45386">
                  <c:v>135000</c:v>
                </c:pt>
                <c:pt idx="45387">
                  <c:v>180000</c:v>
                </c:pt>
                <c:pt idx="45388">
                  <c:v>180000</c:v>
                </c:pt>
                <c:pt idx="45389">
                  <c:v>225000</c:v>
                </c:pt>
                <c:pt idx="45390">
                  <c:v>157500</c:v>
                </c:pt>
                <c:pt idx="45391">
                  <c:v>126000</c:v>
                </c:pt>
                <c:pt idx="45392">
                  <c:v>90000</c:v>
                </c:pt>
                <c:pt idx="45393">
                  <c:v>135000</c:v>
                </c:pt>
                <c:pt idx="45394">
                  <c:v>360000</c:v>
                </c:pt>
                <c:pt idx="45395">
                  <c:v>180000</c:v>
                </c:pt>
                <c:pt idx="45396">
                  <c:v>337500</c:v>
                </c:pt>
                <c:pt idx="45397">
                  <c:v>180000</c:v>
                </c:pt>
                <c:pt idx="45398">
                  <c:v>90000</c:v>
                </c:pt>
                <c:pt idx="45399">
                  <c:v>180000</c:v>
                </c:pt>
                <c:pt idx="45400">
                  <c:v>90000</c:v>
                </c:pt>
                <c:pt idx="45401">
                  <c:v>157500</c:v>
                </c:pt>
                <c:pt idx="45402">
                  <c:v>180000</c:v>
                </c:pt>
                <c:pt idx="45403">
                  <c:v>157500</c:v>
                </c:pt>
                <c:pt idx="45404">
                  <c:v>99000</c:v>
                </c:pt>
                <c:pt idx="45405">
                  <c:v>225000</c:v>
                </c:pt>
                <c:pt idx="45406">
                  <c:v>103500</c:v>
                </c:pt>
                <c:pt idx="45407">
                  <c:v>157500</c:v>
                </c:pt>
                <c:pt idx="45408">
                  <c:v>180000</c:v>
                </c:pt>
                <c:pt idx="45409">
                  <c:v>225000</c:v>
                </c:pt>
                <c:pt idx="45410">
                  <c:v>315000</c:v>
                </c:pt>
                <c:pt idx="45411">
                  <c:v>112500</c:v>
                </c:pt>
                <c:pt idx="45412">
                  <c:v>315000</c:v>
                </c:pt>
                <c:pt idx="45413">
                  <c:v>180000</c:v>
                </c:pt>
                <c:pt idx="45414">
                  <c:v>157500</c:v>
                </c:pt>
                <c:pt idx="45415">
                  <c:v>67500</c:v>
                </c:pt>
                <c:pt idx="45416">
                  <c:v>171000</c:v>
                </c:pt>
                <c:pt idx="45417">
                  <c:v>238500</c:v>
                </c:pt>
                <c:pt idx="45418">
                  <c:v>315000</c:v>
                </c:pt>
                <c:pt idx="45419">
                  <c:v>360000</c:v>
                </c:pt>
                <c:pt idx="45420">
                  <c:v>180000</c:v>
                </c:pt>
                <c:pt idx="45421">
                  <c:v>126000</c:v>
                </c:pt>
                <c:pt idx="45422">
                  <c:v>225000</c:v>
                </c:pt>
                <c:pt idx="45423">
                  <c:v>216000</c:v>
                </c:pt>
                <c:pt idx="45424">
                  <c:v>90000</c:v>
                </c:pt>
                <c:pt idx="45425">
                  <c:v>193500</c:v>
                </c:pt>
                <c:pt idx="45426">
                  <c:v>202500</c:v>
                </c:pt>
                <c:pt idx="45427">
                  <c:v>135000</c:v>
                </c:pt>
                <c:pt idx="45428">
                  <c:v>202500</c:v>
                </c:pt>
                <c:pt idx="45429">
                  <c:v>315000</c:v>
                </c:pt>
                <c:pt idx="45430">
                  <c:v>166500</c:v>
                </c:pt>
                <c:pt idx="45431">
                  <c:v>180000</c:v>
                </c:pt>
                <c:pt idx="45432">
                  <c:v>112500</c:v>
                </c:pt>
                <c:pt idx="45433">
                  <c:v>135000</c:v>
                </c:pt>
                <c:pt idx="45434">
                  <c:v>76500</c:v>
                </c:pt>
                <c:pt idx="45435">
                  <c:v>76500</c:v>
                </c:pt>
                <c:pt idx="45436">
                  <c:v>202500</c:v>
                </c:pt>
                <c:pt idx="45437">
                  <c:v>45000</c:v>
                </c:pt>
                <c:pt idx="45438">
                  <c:v>360000</c:v>
                </c:pt>
                <c:pt idx="45439">
                  <c:v>135000</c:v>
                </c:pt>
                <c:pt idx="45440">
                  <c:v>315000</c:v>
                </c:pt>
                <c:pt idx="45441">
                  <c:v>81000</c:v>
                </c:pt>
                <c:pt idx="45442">
                  <c:v>114750</c:v>
                </c:pt>
                <c:pt idx="45443">
                  <c:v>126000</c:v>
                </c:pt>
                <c:pt idx="45444">
                  <c:v>292500</c:v>
                </c:pt>
                <c:pt idx="45445">
                  <c:v>270000</c:v>
                </c:pt>
                <c:pt idx="45446">
                  <c:v>117000</c:v>
                </c:pt>
                <c:pt idx="45447">
                  <c:v>270000</c:v>
                </c:pt>
                <c:pt idx="45448">
                  <c:v>495000</c:v>
                </c:pt>
                <c:pt idx="45449">
                  <c:v>157500</c:v>
                </c:pt>
                <c:pt idx="45450">
                  <c:v>270000</c:v>
                </c:pt>
                <c:pt idx="45451">
                  <c:v>54000</c:v>
                </c:pt>
                <c:pt idx="45452">
                  <c:v>391500</c:v>
                </c:pt>
                <c:pt idx="45453">
                  <c:v>135000</c:v>
                </c:pt>
                <c:pt idx="45454">
                  <c:v>112500</c:v>
                </c:pt>
                <c:pt idx="45455">
                  <c:v>450000</c:v>
                </c:pt>
                <c:pt idx="45456">
                  <c:v>112500</c:v>
                </c:pt>
                <c:pt idx="45457">
                  <c:v>108000</c:v>
                </c:pt>
                <c:pt idx="45458">
                  <c:v>126000</c:v>
                </c:pt>
                <c:pt idx="45459">
                  <c:v>90000</c:v>
                </c:pt>
                <c:pt idx="45460">
                  <c:v>180000</c:v>
                </c:pt>
                <c:pt idx="45461">
                  <c:v>112500</c:v>
                </c:pt>
                <c:pt idx="45462">
                  <c:v>135000</c:v>
                </c:pt>
                <c:pt idx="45463">
                  <c:v>135000</c:v>
                </c:pt>
                <c:pt idx="45464">
                  <c:v>112500</c:v>
                </c:pt>
                <c:pt idx="45465">
                  <c:v>45000</c:v>
                </c:pt>
                <c:pt idx="45466">
                  <c:v>135000</c:v>
                </c:pt>
                <c:pt idx="45467">
                  <c:v>247500</c:v>
                </c:pt>
                <c:pt idx="45468">
                  <c:v>103500</c:v>
                </c:pt>
                <c:pt idx="45469">
                  <c:v>202500</c:v>
                </c:pt>
                <c:pt idx="45470">
                  <c:v>225000</c:v>
                </c:pt>
                <c:pt idx="45471">
                  <c:v>180000</c:v>
                </c:pt>
                <c:pt idx="45472">
                  <c:v>180000</c:v>
                </c:pt>
                <c:pt idx="45473">
                  <c:v>58500</c:v>
                </c:pt>
                <c:pt idx="45474">
                  <c:v>900000</c:v>
                </c:pt>
                <c:pt idx="45475">
                  <c:v>675000</c:v>
                </c:pt>
                <c:pt idx="45476">
                  <c:v>90000</c:v>
                </c:pt>
                <c:pt idx="45477">
                  <c:v>112500</c:v>
                </c:pt>
                <c:pt idx="45478">
                  <c:v>67500</c:v>
                </c:pt>
                <c:pt idx="45479">
                  <c:v>405000</c:v>
                </c:pt>
                <c:pt idx="45480">
                  <c:v>90000</c:v>
                </c:pt>
                <c:pt idx="45481">
                  <c:v>207000</c:v>
                </c:pt>
                <c:pt idx="45482">
                  <c:v>315000</c:v>
                </c:pt>
                <c:pt idx="45483">
                  <c:v>315000</c:v>
                </c:pt>
                <c:pt idx="45484">
                  <c:v>171000</c:v>
                </c:pt>
                <c:pt idx="45485">
                  <c:v>157500</c:v>
                </c:pt>
                <c:pt idx="45486">
                  <c:v>112500</c:v>
                </c:pt>
                <c:pt idx="45487">
                  <c:v>270000</c:v>
                </c:pt>
                <c:pt idx="45488">
                  <c:v>157500</c:v>
                </c:pt>
                <c:pt idx="45489">
                  <c:v>135000</c:v>
                </c:pt>
                <c:pt idx="45490">
                  <c:v>157500</c:v>
                </c:pt>
                <c:pt idx="45491">
                  <c:v>72000</c:v>
                </c:pt>
                <c:pt idx="45492">
                  <c:v>94500</c:v>
                </c:pt>
                <c:pt idx="45493">
                  <c:v>90000</c:v>
                </c:pt>
                <c:pt idx="45494">
                  <c:v>360000</c:v>
                </c:pt>
                <c:pt idx="45495">
                  <c:v>90000</c:v>
                </c:pt>
                <c:pt idx="45496">
                  <c:v>382500</c:v>
                </c:pt>
                <c:pt idx="45497">
                  <c:v>135000</c:v>
                </c:pt>
                <c:pt idx="45498">
                  <c:v>90000</c:v>
                </c:pt>
                <c:pt idx="45499">
                  <c:v>112500</c:v>
                </c:pt>
                <c:pt idx="45500">
                  <c:v>180000</c:v>
                </c:pt>
                <c:pt idx="45501">
                  <c:v>112500</c:v>
                </c:pt>
                <c:pt idx="45502">
                  <c:v>103500</c:v>
                </c:pt>
                <c:pt idx="45503">
                  <c:v>135000</c:v>
                </c:pt>
                <c:pt idx="45504">
                  <c:v>144900</c:v>
                </c:pt>
                <c:pt idx="45505">
                  <c:v>180000</c:v>
                </c:pt>
                <c:pt idx="45506">
                  <c:v>202500</c:v>
                </c:pt>
                <c:pt idx="45507">
                  <c:v>112500</c:v>
                </c:pt>
                <c:pt idx="45508">
                  <c:v>90000</c:v>
                </c:pt>
                <c:pt idx="45509">
                  <c:v>116604</c:v>
                </c:pt>
                <c:pt idx="45510">
                  <c:v>59400</c:v>
                </c:pt>
                <c:pt idx="45511">
                  <c:v>121500</c:v>
                </c:pt>
                <c:pt idx="45512">
                  <c:v>135000</c:v>
                </c:pt>
                <c:pt idx="45513">
                  <c:v>180000</c:v>
                </c:pt>
                <c:pt idx="45514">
                  <c:v>117900</c:v>
                </c:pt>
                <c:pt idx="45515">
                  <c:v>90000</c:v>
                </c:pt>
                <c:pt idx="45516">
                  <c:v>135000</c:v>
                </c:pt>
                <c:pt idx="45517">
                  <c:v>54000</c:v>
                </c:pt>
                <c:pt idx="45518">
                  <c:v>292500</c:v>
                </c:pt>
                <c:pt idx="45519">
                  <c:v>247500</c:v>
                </c:pt>
                <c:pt idx="45520">
                  <c:v>67500</c:v>
                </c:pt>
                <c:pt idx="45521">
                  <c:v>103500</c:v>
                </c:pt>
                <c:pt idx="45522">
                  <c:v>135000</c:v>
                </c:pt>
                <c:pt idx="45523">
                  <c:v>171000</c:v>
                </c:pt>
                <c:pt idx="45524">
                  <c:v>67500</c:v>
                </c:pt>
                <c:pt idx="45525">
                  <c:v>117000</c:v>
                </c:pt>
                <c:pt idx="45526">
                  <c:v>67500</c:v>
                </c:pt>
                <c:pt idx="45527">
                  <c:v>67500</c:v>
                </c:pt>
                <c:pt idx="45528">
                  <c:v>180000</c:v>
                </c:pt>
                <c:pt idx="45529">
                  <c:v>202500</c:v>
                </c:pt>
                <c:pt idx="45530">
                  <c:v>247500</c:v>
                </c:pt>
                <c:pt idx="45531">
                  <c:v>270000</c:v>
                </c:pt>
                <c:pt idx="45532">
                  <c:v>94500</c:v>
                </c:pt>
                <c:pt idx="45533">
                  <c:v>112500</c:v>
                </c:pt>
                <c:pt idx="45534">
                  <c:v>112500</c:v>
                </c:pt>
                <c:pt idx="45535">
                  <c:v>225000</c:v>
                </c:pt>
                <c:pt idx="45536">
                  <c:v>112500</c:v>
                </c:pt>
                <c:pt idx="45537">
                  <c:v>301500</c:v>
                </c:pt>
                <c:pt idx="45538">
                  <c:v>270000</c:v>
                </c:pt>
                <c:pt idx="45539">
                  <c:v>157500</c:v>
                </c:pt>
                <c:pt idx="45540">
                  <c:v>202500</c:v>
                </c:pt>
                <c:pt idx="45541">
                  <c:v>225000</c:v>
                </c:pt>
                <c:pt idx="45542">
                  <c:v>225000</c:v>
                </c:pt>
                <c:pt idx="45543">
                  <c:v>252000</c:v>
                </c:pt>
                <c:pt idx="45544">
                  <c:v>90000</c:v>
                </c:pt>
                <c:pt idx="45545">
                  <c:v>157500</c:v>
                </c:pt>
                <c:pt idx="45546">
                  <c:v>76500</c:v>
                </c:pt>
                <c:pt idx="45547">
                  <c:v>180000</c:v>
                </c:pt>
                <c:pt idx="45548">
                  <c:v>45000</c:v>
                </c:pt>
                <c:pt idx="45549">
                  <c:v>270000</c:v>
                </c:pt>
                <c:pt idx="45550">
                  <c:v>90000</c:v>
                </c:pt>
                <c:pt idx="45551">
                  <c:v>112500</c:v>
                </c:pt>
                <c:pt idx="45552">
                  <c:v>45000</c:v>
                </c:pt>
                <c:pt idx="45553">
                  <c:v>78750</c:v>
                </c:pt>
                <c:pt idx="45554">
                  <c:v>202500</c:v>
                </c:pt>
                <c:pt idx="45555">
                  <c:v>112500</c:v>
                </c:pt>
                <c:pt idx="45556">
                  <c:v>292500</c:v>
                </c:pt>
                <c:pt idx="45557">
                  <c:v>180000</c:v>
                </c:pt>
                <c:pt idx="45558">
                  <c:v>99000</c:v>
                </c:pt>
                <c:pt idx="45559">
                  <c:v>157500</c:v>
                </c:pt>
                <c:pt idx="45560">
                  <c:v>148500</c:v>
                </c:pt>
                <c:pt idx="45561">
                  <c:v>247500</c:v>
                </c:pt>
                <c:pt idx="45562">
                  <c:v>202500</c:v>
                </c:pt>
                <c:pt idx="45563">
                  <c:v>112500</c:v>
                </c:pt>
                <c:pt idx="45564">
                  <c:v>184500</c:v>
                </c:pt>
                <c:pt idx="45565">
                  <c:v>585000</c:v>
                </c:pt>
                <c:pt idx="45566">
                  <c:v>157500</c:v>
                </c:pt>
                <c:pt idx="45567">
                  <c:v>49500</c:v>
                </c:pt>
                <c:pt idx="45568">
                  <c:v>315000</c:v>
                </c:pt>
                <c:pt idx="45569">
                  <c:v>135000</c:v>
                </c:pt>
                <c:pt idx="45570">
                  <c:v>112500</c:v>
                </c:pt>
                <c:pt idx="45571">
                  <c:v>270000</c:v>
                </c:pt>
                <c:pt idx="45572">
                  <c:v>225000</c:v>
                </c:pt>
                <c:pt idx="45573">
                  <c:v>157500</c:v>
                </c:pt>
                <c:pt idx="45574">
                  <c:v>135000</c:v>
                </c:pt>
                <c:pt idx="45575">
                  <c:v>135000</c:v>
                </c:pt>
                <c:pt idx="45576">
                  <c:v>360000</c:v>
                </c:pt>
                <c:pt idx="45577">
                  <c:v>90000</c:v>
                </c:pt>
                <c:pt idx="45578">
                  <c:v>270000</c:v>
                </c:pt>
                <c:pt idx="45579">
                  <c:v>157500</c:v>
                </c:pt>
                <c:pt idx="45580">
                  <c:v>171000</c:v>
                </c:pt>
                <c:pt idx="45581">
                  <c:v>60750</c:v>
                </c:pt>
                <c:pt idx="45582">
                  <c:v>270000</c:v>
                </c:pt>
                <c:pt idx="45583">
                  <c:v>76500</c:v>
                </c:pt>
                <c:pt idx="45584">
                  <c:v>157500</c:v>
                </c:pt>
                <c:pt idx="45585">
                  <c:v>90000</c:v>
                </c:pt>
                <c:pt idx="45586">
                  <c:v>148500</c:v>
                </c:pt>
                <c:pt idx="45587">
                  <c:v>202500</c:v>
                </c:pt>
                <c:pt idx="45588">
                  <c:v>67500</c:v>
                </c:pt>
                <c:pt idx="45589">
                  <c:v>135000</c:v>
                </c:pt>
                <c:pt idx="45590">
                  <c:v>135000</c:v>
                </c:pt>
                <c:pt idx="45591">
                  <c:v>337500</c:v>
                </c:pt>
                <c:pt idx="45592">
                  <c:v>54000</c:v>
                </c:pt>
                <c:pt idx="45593">
                  <c:v>112500</c:v>
                </c:pt>
                <c:pt idx="45594">
                  <c:v>247500</c:v>
                </c:pt>
                <c:pt idx="45595">
                  <c:v>135000</c:v>
                </c:pt>
                <c:pt idx="45596">
                  <c:v>90000</c:v>
                </c:pt>
                <c:pt idx="45597">
                  <c:v>180000</c:v>
                </c:pt>
                <c:pt idx="45598">
                  <c:v>202500</c:v>
                </c:pt>
                <c:pt idx="45599">
                  <c:v>184950</c:v>
                </c:pt>
                <c:pt idx="45600">
                  <c:v>126000</c:v>
                </c:pt>
                <c:pt idx="45601">
                  <c:v>135000</c:v>
                </c:pt>
                <c:pt idx="45602">
                  <c:v>112500</c:v>
                </c:pt>
                <c:pt idx="45603">
                  <c:v>112500</c:v>
                </c:pt>
                <c:pt idx="45604">
                  <c:v>112500</c:v>
                </c:pt>
                <c:pt idx="45605">
                  <c:v>180000</c:v>
                </c:pt>
                <c:pt idx="45606">
                  <c:v>112500</c:v>
                </c:pt>
                <c:pt idx="45607">
                  <c:v>126000</c:v>
                </c:pt>
                <c:pt idx="45608">
                  <c:v>225000</c:v>
                </c:pt>
                <c:pt idx="45609">
                  <c:v>112500</c:v>
                </c:pt>
                <c:pt idx="45610">
                  <c:v>126000</c:v>
                </c:pt>
                <c:pt idx="45611">
                  <c:v>171000</c:v>
                </c:pt>
                <c:pt idx="45612">
                  <c:v>112500</c:v>
                </c:pt>
                <c:pt idx="45613">
                  <c:v>202500</c:v>
                </c:pt>
                <c:pt idx="45614">
                  <c:v>270000</c:v>
                </c:pt>
                <c:pt idx="45615">
                  <c:v>180000</c:v>
                </c:pt>
                <c:pt idx="45616">
                  <c:v>180000</c:v>
                </c:pt>
                <c:pt idx="45617">
                  <c:v>157500</c:v>
                </c:pt>
                <c:pt idx="45618">
                  <c:v>112500</c:v>
                </c:pt>
                <c:pt idx="45619">
                  <c:v>112500</c:v>
                </c:pt>
                <c:pt idx="45620">
                  <c:v>225000</c:v>
                </c:pt>
                <c:pt idx="45621">
                  <c:v>90000</c:v>
                </c:pt>
                <c:pt idx="45622">
                  <c:v>148500</c:v>
                </c:pt>
                <c:pt idx="45623">
                  <c:v>112500</c:v>
                </c:pt>
                <c:pt idx="45624">
                  <c:v>108000</c:v>
                </c:pt>
                <c:pt idx="45625">
                  <c:v>292500</c:v>
                </c:pt>
                <c:pt idx="45626">
                  <c:v>130500</c:v>
                </c:pt>
                <c:pt idx="45627">
                  <c:v>225000</c:v>
                </c:pt>
                <c:pt idx="45628">
                  <c:v>180000</c:v>
                </c:pt>
                <c:pt idx="45629">
                  <c:v>225000</c:v>
                </c:pt>
                <c:pt idx="45630">
                  <c:v>87750</c:v>
                </c:pt>
                <c:pt idx="45631">
                  <c:v>112500</c:v>
                </c:pt>
                <c:pt idx="45632">
                  <c:v>189000</c:v>
                </c:pt>
                <c:pt idx="45633">
                  <c:v>283500</c:v>
                </c:pt>
                <c:pt idx="45634">
                  <c:v>117000</c:v>
                </c:pt>
                <c:pt idx="45635">
                  <c:v>112500</c:v>
                </c:pt>
                <c:pt idx="45636">
                  <c:v>180000</c:v>
                </c:pt>
                <c:pt idx="45637">
                  <c:v>67500</c:v>
                </c:pt>
                <c:pt idx="45638">
                  <c:v>92250</c:v>
                </c:pt>
                <c:pt idx="45639">
                  <c:v>189000</c:v>
                </c:pt>
                <c:pt idx="45640">
                  <c:v>427500</c:v>
                </c:pt>
                <c:pt idx="45641">
                  <c:v>67500</c:v>
                </c:pt>
                <c:pt idx="45642">
                  <c:v>225000</c:v>
                </c:pt>
                <c:pt idx="45643">
                  <c:v>270000</c:v>
                </c:pt>
                <c:pt idx="45644">
                  <c:v>67500</c:v>
                </c:pt>
                <c:pt idx="45645">
                  <c:v>270000</c:v>
                </c:pt>
                <c:pt idx="45646">
                  <c:v>180000</c:v>
                </c:pt>
                <c:pt idx="45647">
                  <c:v>144000</c:v>
                </c:pt>
                <c:pt idx="45648">
                  <c:v>270000</c:v>
                </c:pt>
                <c:pt idx="45649">
                  <c:v>112500</c:v>
                </c:pt>
                <c:pt idx="45650">
                  <c:v>157500</c:v>
                </c:pt>
                <c:pt idx="45651">
                  <c:v>157500</c:v>
                </c:pt>
                <c:pt idx="45652">
                  <c:v>117000</c:v>
                </c:pt>
                <c:pt idx="45653">
                  <c:v>171000</c:v>
                </c:pt>
                <c:pt idx="45654">
                  <c:v>180000</c:v>
                </c:pt>
                <c:pt idx="45655">
                  <c:v>90000</c:v>
                </c:pt>
                <c:pt idx="45656">
                  <c:v>135000</c:v>
                </c:pt>
                <c:pt idx="45657">
                  <c:v>3600000</c:v>
                </c:pt>
                <c:pt idx="45658">
                  <c:v>49500</c:v>
                </c:pt>
                <c:pt idx="45659">
                  <c:v>135000</c:v>
                </c:pt>
                <c:pt idx="45660">
                  <c:v>540000</c:v>
                </c:pt>
                <c:pt idx="45661">
                  <c:v>112500</c:v>
                </c:pt>
                <c:pt idx="45662">
                  <c:v>112500</c:v>
                </c:pt>
                <c:pt idx="45663">
                  <c:v>112500</c:v>
                </c:pt>
                <c:pt idx="45664">
                  <c:v>58500</c:v>
                </c:pt>
                <c:pt idx="45665">
                  <c:v>202500</c:v>
                </c:pt>
                <c:pt idx="45666">
                  <c:v>180000</c:v>
                </c:pt>
                <c:pt idx="45667">
                  <c:v>112500</c:v>
                </c:pt>
                <c:pt idx="45668">
                  <c:v>175500</c:v>
                </c:pt>
                <c:pt idx="45669">
                  <c:v>47250</c:v>
                </c:pt>
                <c:pt idx="45670">
                  <c:v>202500</c:v>
                </c:pt>
                <c:pt idx="45671">
                  <c:v>45000</c:v>
                </c:pt>
                <c:pt idx="45672">
                  <c:v>112500</c:v>
                </c:pt>
                <c:pt idx="45673">
                  <c:v>180000</c:v>
                </c:pt>
                <c:pt idx="45674">
                  <c:v>112500</c:v>
                </c:pt>
                <c:pt idx="45675">
                  <c:v>81000</c:v>
                </c:pt>
                <c:pt idx="45676">
                  <c:v>135000</c:v>
                </c:pt>
                <c:pt idx="45677">
                  <c:v>225000</c:v>
                </c:pt>
                <c:pt idx="45678">
                  <c:v>225000</c:v>
                </c:pt>
                <c:pt idx="45679">
                  <c:v>135000</c:v>
                </c:pt>
                <c:pt idx="45680">
                  <c:v>270000</c:v>
                </c:pt>
                <c:pt idx="45681">
                  <c:v>135000</c:v>
                </c:pt>
                <c:pt idx="45682">
                  <c:v>157500</c:v>
                </c:pt>
                <c:pt idx="45683">
                  <c:v>225000</c:v>
                </c:pt>
                <c:pt idx="45684">
                  <c:v>67500</c:v>
                </c:pt>
                <c:pt idx="45685">
                  <c:v>202500</c:v>
                </c:pt>
                <c:pt idx="45686">
                  <c:v>67500</c:v>
                </c:pt>
                <c:pt idx="45687">
                  <c:v>337500</c:v>
                </c:pt>
                <c:pt idx="45688">
                  <c:v>121500</c:v>
                </c:pt>
                <c:pt idx="45689">
                  <c:v>112500</c:v>
                </c:pt>
                <c:pt idx="45690">
                  <c:v>81000</c:v>
                </c:pt>
                <c:pt idx="45691">
                  <c:v>225000</c:v>
                </c:pt>
                <c:pt idx="45692">
                  <c:v>157500</c:v>
                </c:pt>
                <c:pt idx="45693">
                  <c:v>157500</c:v>
                </c:pt>
                <c:pt idx="45694">
                  <c:v>67500</c:v>
                </c:pt>
                <c:pt idx="45695">
                  <c:v>225000</c:v>
                </c:pt>
                <c:pt idx="45696">
                  <c:v>270000</c:v>
                </c:pt>
                <c:pt idx="45697">
                  <c:v>90000</c:v>
                </c:pt>
                <c:pt idx="45698">
                  <c:v>337500</c:v>
                </c:pt>
                <c:pt idx="45699">
                  <c:v>112500</c:v>
                </c:pt>
                <c:pt idx="45700">
                  <c:v>270000</c:v>
                </c:pt>
                <c:pt idx="45701">
                  <c:v>103500</c:v>
                </c:pt>
                <c:pt idx="45702">
                  <c:v>157500</c:v>
                </c:pt>
                <c:pt idx="45703">
                  <c:v>180000</c:v>
                </c:pt>
                <c:pt idx="45704">
                  <c:v>90000</c:v>
                </c:pt>
                <c:pt idx="45705">
                  <c:v>123750</c:v>
                </c:pt>
                <c:pt idx="45706">
                  <c:v>112500</c:v>
                </c:pt>
                <c:pt idx="45707">
                  <c:v>180000</c:v>
                </c:pt>
                <c:pt idx="45708">
                  <c:v>45000</c:v>
                </c:pt>
                <c:pt idx="45709">
                  <c:v>112500</c:v>
                </c:pt>
                <c:pt idx="45710">
                  <c:v>360000</c:v>
                </c:pt>
                <c:pt idx="45711">
                  <c:v>157500</c:v>
                </c:pt>
                <c:pt idx="45712">
                  <c:v>180000</c:v>
                </c:pt>
                <c:pt idx="45713">
                  <c:v>180000</c:v>
                </c:pt>
                <c:pt idx="45714">
                  <c:v>292500</c:v>
                </c:pt>
                <c:pt idx="45715">
                  <c:v>99000</c:v>
                </c:pt>
                <c:pt idx="45716">
                  <c:v>54000</c:v>
                </c:pt>
                <c:pt idx="45717">
                  <c:v>256500</c:v>
                </c:pt>
                <c:pt idx="45718">
                  <c:v>135000</c:v>
                </c:pt>
                <c:pt idx="45719">
                  <c:v>135000</c:v>
                </c:pt>
                <c:pt idx="45720">
                  <c:v>247500</c:v>
                </c:pt>
                <c:pt idx="45721">
                  <c:v>126000</c:v>
                </c:pt>
                <c:pt idx="45722">
                  <c:v>67500</c:v>
                </c:pt>
                <c:pt idx="45723">
                  <c:v>216000</c:v>
                </c:pt>
                <c:pt idx="45724">
                  <c:v>56250</c:v>
                </c:pt>
                <c:pt idx="45725">
                  <c:v>180000</c:v>
                </c:pt>
                <c:pt idx="45726">
                  <c:v>433737</c:v>
                </c:pt>
                <c:pt idx="45727">
                  <c:v>112500</c:v>
                </c:pt>
                <c:pt idx="45728">
                  <c:v>382500</c:v>
                </c:pt>
                <c:pt idx="45729">
                  <c:v>135000</c:v>
                </c:pt>
                <c:pt idx="45730">
                  <c:v>202500</c:v>
                </c:pt>
                <c:pt idx="45731">
                  <c:v>157500</c:v>
                </c:pt>
                <c:pt idx="45732">
                  <c:v>135000</c:v>
                </c:pt>
                <c:pt idx="45733">
                  <c:v>157500</c:v>
                </c:pt>
                <c:pt idx="45734">
                  <c:v>54000</c:v>
                </c:pt>
                <c:pt idx="45735">
                  <c:v>202500</c:v>
                </c:pt>
                <c:pt idx="45736">
                  <c:v>142438.5</c:v>
                </c:pt>
                <c:pt idx="45737">
                  <c:v>180000</c:v>
                </c:pt>
                <c:pt idx="45738">
                  <c:v>81000</c:v>
                </c:pt>
                <c:pt idx="45739">
                  <c:v>202500</c:v>
                </c:pt>
                <c:pt idx="45740">
                  <c:v>135000</c:v>
                </c:pt>
                <c:pt idx="45741">
                  <c:v>135000</c:v>
                </c:pt>
                <c:pt idx="45742">
                  <c:v>112500</c:v>
                </c:pt>
                <c:pt idx="45743">
                  <c:v>90000</c:v>
                </c:pt>
                <c:pt idx="45744">
                  <c:v>49500</c:v>
                </c:pt>
                <c:pt idx="45745">
                  <c:v>135000</c:v>
                </c:pt>
                <c:pt idx="45746">
                  <c:v>112500</c:v>
                </c:pt>
                <c:pt idx="45747">
                  <c:v>234000</c:v>
                </c:pt>
                <c:pt idx="45748">
                  <c:v>315000</c:v>
                </c:pt>
                <c:pt idx="45749">
                  <c:v>112500</c:v>
                </c:pt>
                <c:pt idx="45750">
                  <c:v>202500</c:v>
                </c:pt>
                <c:pt idx="45751">
                  <c:v>180000</c:v>
                </c:pt>
                <c:pt idx="45752">
                  <c:v>157500</c:v>
                </c:pt>
                <c:pt idx="45753">
                  <c:v>135000</c:v>
                </c:pt>
                <c:pt idx="45754">
                  <c:v>225000</c:v>
                </c:pt>
                <c:pt idx="45755">
                  <c:v>135000</c:v>
                </c:pt>
                <c:pt idx="45756">
                  <c:v>225000</c:v>
                </c:pt>
                <c:pt idx="45757">
                  <c:v>225000</c:v>
                </c:pt>
                <c:pt idx="45758">
                  <c:v>225000</c:v>
                </c:pt>
                <c:pt idx="45759">
                  <c:v>144000</c:v>
                </c:pt>
                <c:pt idx="45760">
                  <c:v>135000</c:v>
                </c:pt>
                <c:pt idx="45761">
                  <c:v>172498.5</c:v>
                </c:pt>
                <c:pt idx="45762">
                  <c:v>90000</c:v>
                </c:pt>
                <c:pt idx="45763">
                  <c:v>112500</c:v>
                </c:pt>
                <c:pt idx="45764">
                  <c:v>157500</c:v>
                </c:pt>
                <c:pt idx="45765">
                  <c:v>193500</c:v>
                </c:pt>
                <c:pt idx="45766">
                  <c:v>72000</c:v>
                </c:pt>
                <c:pt idx="45767">
                  <c:v>135000</c:v>
                </c:pt>
                <c:pt idx="45768">
                  <c:v>135000</c:v>
                </c:pt>
                <c:pt idx="45769">
                  <c:v>157500</c:v>
                </c:pt>
                <c:pt idx="45770">
                  <c:v>225000</c:v>
                </c:pt>
                <c:pt idx="45771">
                  <c:v>247500</c:v>
                </c:pt>
                <c:pt idx="45772">
                  <c:v>121500</c:v>
                </c:pt>
                <c:pt idx="45773">
                  <c:v>144000</c:v>
                </c:pt>
                <c:pt idx="45774">
                  <c:v>135000</c:v>
                </c:pt>
                <c:pt idx="45775">
                  <c:v>180000</c:v>
                </c:pt>
                <c:pt idx="45776">
                  <c:v>369000</c:v>
                </c:pt>
                <c:pt idx="45777">
                  <c:v>180000</c:v>
                </c:pt>
                <c:pt idx="45778">
                  <c:v>135000</c:v>
                </c:pt>
                <c:pt idx="45779">
                  <c:v>157500</c:v>
                </c:pt>
                <c:pt idx="45780">
                  <c:v>58500</c:v>
                </c:pt>
                <c:pt idx="45781">
                  <c:v>157500</c:v>
                </c:pt>
                <c:pt idx="45782">
                  <c:v>135000</c:v>
                </c:pt>
                <c:pt idx="45783">
                  <c:v>225000</c:v>
                </c:pt>
                <c:pt idx="45784">
                  <c:v>135000</c:v>
                </c:pt>
                <c:pt idx="45785">
                  <c:v>283882.5</c:v>
                </c:pt>
                <c:pt idx="45786">
                  <c:v>202500</c:v>
                </c:pt>
                <c:pt idx="45787">
                  <c:v>677250</c:v>
                </c:pt>
                <c:pt idx="45788">
                  <c:v>135000</c:v>
                </c:pt>
                <c:pt idx="45789">
                  <c:v>180000</c:v>
                </c:pt>
                <c:pt idx="45790">
                  <c:v>112500</c:v>
                </c:pt>
                <c:pt idx="45791">
                  <c:v>90000</c:v>
                </c:pt>
                <c:pt idx="45792">
                  <c:v>90000</c:v>
                </c:pt>
                <c:pt idx="45793">
                  <c:v>135000</c:v>
                </c:pt>
                <c:pt idx="45794">
                  <c:v>135000</c:v>
                </c:pt>
                <c:pt idx="45795">
                  <c:v>135000</c:v>
                </c:pt>
                <c:pt idx="45796">
                  <c:v>270000</c:v>
                </c:pt>
                <c:pt idx="45797">
                  <c:v>180000</c:v>
                </c:pt>
                <c:pt idx="45798">
                  <c:v>162000</c:v>
                </c:pt>
                <c:pt idx="45799">
                  <c:v>157500</c:v>
                </c:pt>
                <c:pt idx="45800">
                  <c:v>202500</c:v>
                </c:pt>
                <c:pt idx="45801">
                  <c:v>270000</c:v>
                </c:pt>
                <c:pt idx="45802">
                  <c:v>180000</c:v>
                </c:pt>
                <c:pt idx="45803">
                  <c:v>180000</c:v>
                </c:pt>
                <c:pt idx="45804">
                  <c:v>81000</c:v>
                </c:pt>
                <c:pt idx="45805">
                  <c:v>67500</c:v>
                </c:pt>
                <c:pt idx="45806">
                  <c:v>103500</c:v>
                </c:pt>
                <c:pt idx="45807">
                  <c:v>54000</c:v>
                </c:pt>
                <c:pt idx="45808">
                  <c:v>202500</c:v>
                </c:pt>
                <c:pt idx="45809">
                  <c:v>135000</c:v>
                </c:pt>
                <c:pt idx="45810">
                  <c:v>270000</c:v>
                </c:pt>
                <c:pt idx="45811">
                  <c:v>90000</c:v>
                </c:pt>
                <c:pt idx="45812">
                  <c:v>202500</c:v>
                </c:pt>
                <c:pt idx="45813">
                  <c:v>171000</c:v>
                </c:pt>
                <c:pt idx="45814">
                  <c:v>180000</c:v>
                </c:pt>
                <c:pt idx="45815">
                  <c:v>90000</c:v>
                </c:pt>
                <c:pt idx="45816">
                  <c:v>207000</c:v>
                </c:pt>
                <c:pt idx="45817">
                  <c:v>225000</c:v>
                </c:pt>
                <c:pt idx="45818">
                  <c:v>112500</c:v>
                </c:pt>
                <c:pt idx="45819">
                  <c:v>67500</c:v>
                </c:pt>
                <c:pt idx="45820">
                  <c:v>180000</c:v>
                </c:pt>
                <c:pt idx="45821">
                  <c:v>135000</c:v>
                </c:pt>
                <c:pt idx="45822">
                  <c:v>135000</c:v>
                </c:pt>
                <c:pt idx="45823">
                  <c:v>157500</c:v>
                </c:pt>
                <c:pt idx="45824">
                  <c:v>135000</c:v>
                </c:pt>
                <c:pt idx="45825">
                  <c:v>67500</c:v>
                </c:pt>
                <c:pt idx="45826">
                  <c:v>157500</c:v>
                </c:pt>
                <c:pt idx="45827">
                  <c:v>247500</c:v>
                </c:pt>
                <c:pt idx="45828">
                  <c:v>382500</c:v>
                </c:pt>
                <c:pt idx="45829">
                  <c:v>225000</c:v>
                </c:pt>
                <c:pt idx="45830">
                  <c:v>90000</c:v>
                </c:pt>
                <c:pt idx="45831">
                  <c:v>225000</c:v>
                </c:pt>
                <c:pt idx="45832">
                  <c:v>112500</c:v>
                </c:pt>
                <c:pt idx="45833">
                  <c:v>45000</c:v>
                </c:pt>
                <c:pt idx="45834">
                  <c:v>225000</c:v>
                </c:pt>
                <c:pt idx="45835">
                  <c:v>76500</c:v>
                </c:pt>
                <c:pt idx="45836">
                  <c:v>135000</c:v>
                </c:pt>
                <c:pt idx="45837">
                  <c:v>76500</c:v>
                </c:pt>
                <c:pt idx="45838">
                  <c:v>607500</c:v>
                </c:pt>
                <c:pt idx="45839">
                  <c:v>112500</c:v>
                </c:pt>
                <c:pt idx="45840">
                  <c:v>90000</c:v>
                </c:pt>
                <c:pt idx="45841">
                  <c:v>103500</c:v>
                </c:pt>
                <c:pt idx="45842">
                  <c:v>180000</c:v>
                </c:pt>
                <c:pt idx="45843">
                  <c:v>202500</c:v>
                </c:pt>
                <c:pt idx="45844">
                  <c:v>112500</c:v>
                </c:pt>
                <c:pt idx="45845">
                  <c:v>67500</c:v>
                </c:pt>
                <c:pt idx="45846">
                  <c:v>157500</c:v>
                </c:pt>
                <c:pt idx="45847">
                  <c:v>279000</c:v>
                </c:pt>
                <c:pt idx="45848">
                  <c:v>270000</c:v>
                </c:pt>
                <c:pt idx="45849">
                  <c:v>139500</c:v>
                </c:pt>
                <c:pt idx="45850">
                  <c:v>225000</c:v>
                </c:pt>
                <c:pt idx="45851">
                  <c:v>315000</c:v>
                </c:pt>
                <c:pt idx="45852">
                  <c:v>135000</c:v>
                </c:pt>
                <c:pt idx="45853">
                  <c:v>135000</c:v>
                </c:pt>
                <c:pt idx="45854">
                  <c:v>90000</c:v>
                </c:pt>
                <c:pt idx="45855">
                  <c:v>382500</c:v>
                </c:pt>
                <c:pt idx="45856">
                  <c:v>94500</c:v>
                </c:pt>
                <c:pt idx="45857">
                  <c:v>202500</c:v>
                </c:pt>
                <c:pt idx="45858">
                  <c:v>207000</c:v>
                </c:pt>
                <c:pt idx="45859">
                  <c:v>202500</c:v>
                </c:pt>
                <c:pt idx="45860">
                  <c:v>247500</c:v>
                </c:pt>
                <c:pt idx="45861">
                  <c:v>103500</c:v>
                </c:pt>
                <c:pt idx="45862">
                  <c:v>315000</c:v>
                </c:pt>
                <c:pt idx="45863">
                  <c:v>180000</c:v>
                </c:pt>
                <c:pt idx="45864">
                  <c:v>225450</c:v>
                </c:pt>
                <c:pt idx="45865">
                  <c:v>180000</c:v>
                </c:pt>
                <c:pt idx="45866">
                  <c:v>180000</c:v>
                </c:pt>
                <c:pt idx="45867">
                  <c:v>202500</c:v>
                </c:pt>
                <c:pt idx="45868">
                  <c:v>90000</c:v>
                </c:pt>
                <c:pt idx="45869">
                  <c:v>126000</c:v>
                </c:pt>
                <c:pt idx="45870">
                  <c:v>90000</c:v>
                </c:pt>
                <c:pt idx="45871">
                  <c:v>166500</c:v>
                </c:pt>
                <c:pt idx="45872">
                  <c:v>202500</c:v>
                </c:pt>
                <c:pt idx="45873">
                  <c:v>144000</c:v>
                </c:pt>
                <c:pt idx="45874">
                  <c:v>103500</c:v>
                </c:pt>
                <c:pt idx="45875">
                  <c:v>270000</c:v>
                </c:pt>
                <c:pt idx="45876">
                  <c:v>157500</c:v>
                </c:pt>
                <c:pt idx="45877">
                  <c:v>220500</c:v>
                </c:pt>
                <c:pt idx="45878">
                  <c:v>90000</c:v>
                </c:pt>
                <c:pt idx="45879">
                  <c:v>54000</c:v>
                </c:pt>
                <c:pt idx="45880">
                  <c:v>112500</c:v>
                </c:pt>
                <c:pt idx="45881">
                  <c:v>225000</c:v>
                </c:pt>
                <c:pt idx="45882">
                  <c:v>90000</c:v>
                </c:pt>
                <c:pt idx="45883">
                  <c:v>90000</c:v>
                </c:pt>
                <c:pt idx="45884">
                  <c:v>63000</c:v>
                </c:pt>
                <c:pt idx="45885">
                  <c:v>112500</c:v>
                </c:pt>
                <c:pt idx="45886">
                  <c:v>405000</c:v>
                </c:pt>
                <c:pt idx="45887">
                  <c:v>157500</c:v>
                </c:pt>
                <c:pt idx="45888">
                  <c:v>135000</c:v>
                </c:pt>
                <c:pt idx="45889">
                  <c:v>180000</c:v>
                </c:pt>
                <c:pt idx="45890">
                  <c:v>90000</c:v>
                </c:pt>
                <c:pt idx="45891">
                  <c:v>121500</c:v>
                </c:pt>
                <c:pt idx="45892">
                  <c:v>180000</c:v>
                </c:pt>
                <c:pt idx="45893">
                  <c:v>90000</c:v>
                </c:pt>
                <c:pt idx="45894">
                  <c:v>135000</c:v>
                </c:pt>
                <c:pt idx="45895">
                  <c:v>175050</c:v>
                </c:pt>
                <c:pt idx="45896">
                  <c:v>144000</c:v>
                </c:pt>
                <c:pt idx="45897">
                  <c:v>202500</c:v>
                </c:pt>
                <c:pt idx="45898">
                  <c:v>270000</c:v>
                </c:pt>
                <c:pt idx="45899">
                  <c:v>135000</c:v>
                </c:pt>
                <c:pt idx="45900">
                  <c:v>157500</c:v>
                </c:pt>
                <c:pt idx="45901">
                  <c:v>103500</c:v>
                </c:pt>
                <c:pt idx="45902">
                  <c:v>252000</c:v>
                </c:pt>
                <c:pt idx="45903">
                  <c:v>157500</c:v>
                </c:pt>
                <c:pt idx="45904">
                  <c:v>121500</c:v>
                </c:pt>
                <c:pt idx="45905">
                  <c:v>315000</c:v>
                </c:pt>
                <c:pt idx="45906">
                  <c:v>225000</c:v>
                </c:pt>
                <c:pt idx="45907">
                  <c:v>67500</c:v>
                </c:pt>
                <c:pt idx="45908">
                  <c:v>162000</c:v>
                </c:pt>
                <c:pt idx="45909">
                  <c:v>112500</c:v>
                </c:pt>
                <c:pt idx="45910">
                  <c:v>180000</c:v>
                </c:pt>
                <c:pt idx="45911">
                  <c:v>337500</c:v>
                </c:pt>
                <c:pt idx="45912">
                  <c:v>337500</c:v>
                </c:pt>
                <c:pt idx="45913">
                  <c:v>37800</c:v>
                </c:pt>
                <c:pt idx="45914">
                  <c:v>90000</c:v>
                </c:pt>
                <c:pt idx="45915">
                  <c:v>180000</c:v>
                </c:pt>
                <c:pt idx="45916">
                  <c:v>441000</c:v>
                </c:pt>
                <c:pt idx="45917">
                  <c:v>135000</c:v>
                </c:pt>
                <c:pt idx="45918">
                  <c:v>99000</c:v>
                </c:pt>
                <c:pt idx="45919">
                  <c:v>112500</c:v>
                </c:pt>
                <c:pt idx="45920">
                  <c:v>202500</c:v>
                </c:pt>
                <c:pt idx="45921">
                  <c:v>96750</c:v>
                </c:pt>
                <c:pt idx="45922">
                  <c:v>81000</c:v>
                </c:pt>
                <c:pt idx="45923">
                  <c:v>225000</c:v>
                </c:pt>
                <c:pt idx="45924">
                  <c:v>135000</c:v>
                </c:pt>
                <c:pt idx="45925">
                  <c:v>157500</c:v>
                </c:pt>
                <c:pt idx="45926">
                  <c:v>157500</c:v>
                </c:pt>
                <c:pt idx="45927">
                  <c:v>180000</c:v>
                </c:pt>
                <c:pt idx="45928">
                  <c:v>180000</c:v>
                </c:pt>
                <c:pt idx="45929">
                  <c:v>90000</c:v>
                </c:pt>
                <c:pt idx="45930">
                  <c:v>103500</c:v>
                </c:pt>
                <c:pt idx="45931">
                  <c:v>90000</c:v>
                </c:pt>
                <c:pt idx="45932">
                  <c:v>67500</c:v>
                </c:pt>
                <c:pt idx="45933">
                  <c:v>360000</c:v>
                </c:pt>
                <c:pt idx="45934">
                  <c:v>76500</c:v>
                </c:pt>
                <c:pt idx="45935">
                  <c:v>225000</c:v>
                </c:pt>
                <c:pt idx="45936">
                  <c:v>225000</c:v>
                </c:pt>
                <c:pt idx="45937">
                  <c:v>135000</c:v>
                </c:pt>
                <c:pt idx="45938">
                  <c:v>157500</c:v>
                </c:pt>
                <c:pt idx="45939">
                  <c:v>202500</c:v>
                </c:pt>
                <c:pt idx="45940">
                  <c:v>103500</c:v>
                </c:pt>
                <c:pt idx="45941">
                  <c:v>157500</c:v>
                </c:pt>
                <c:pt idx="45942">
                  <c:v>225000</c:v>
                </c:pt>
                <c:pt idx="45943">
                  <c:v>180000</c:v>
                </c:pt>
                <c:pt idx="45944">
                  <c:v>135000</c:v>
                </c:pt>
                <c:pt idx="45945">
                  <c:v>126000</c:v>
                </c:pt>
                <c:pt idx="45946">
                  <c:v>112500</c:v>
                </c:pt>
                <c:pt idx="45947">
                  <c:v>270000</c:v>
                </c:pt>
                <c:pt idx="45948">
                  <c:v>157500</c:v>
                </c:pt>
                <c:pt idx="45949">
                  <c:v>99000</c:v>
                </c:pt>
                <c:pt idx="45950">
                  <c:v>112500</c:v>
                </c:pt>
                <c:pt idx="45951">
                  <c:v>157500</c:v>
                </c:pt>
                <c:pt idx="45952">
                  <c:v>157500</c:v>
                </c:pt>
                <c:pt idx="45953">
                  <c:v>67500</c:v>
                </c:pt>
                <c:pt idx="45954">
                  <c:v>112500</c:v>
                </c:pt>
                <c:pt idx="45955">
                  <c:v>180000</c:v>
                </c:pt>
                <c:pt idx="45956">
                  <c:v>112500</c:v>
                </c:pt>
                <c:pt idx="45957">
                  <c:v>135000</c:v>
                </c:pt>
                <c:pt idx="45958">
                  <c:v>99000</c:v>
                </c:pt>
                <c:pt idx="45959">
                  <c:v>126000</c:v>
                </c:pt>
                <c:pt idx="45960">
                  <c:v>301500</c:v>
                </c:pt>
                <c:pt idx="45961">
                  <c:v>90000</c:v>
                </c:pt>
                <c:pt idx="45962">
                  <c:v>162000</c:v>
                </c:pt>
                <c:pt idx="45963">
                  <c:v>135000</c:v>
                </c:pt>
                <c:pt idx="45964">
                  <c:v>112500</c:v>
                </c:pt>
                <c:pt idx="45965">
                  <c:v>135000</c:v>
                </c:pt>
                <c:pt idx="45966">
                  <c:v>58500</c:v>
                </c:pt>
                <c:pt idx="45967">
                  <c:v>202500</c:v>
                </c:pt>
                <c:pt idx="45968">
                  <c:v>180000</c:v>
                </c:pt>
                <c:pt idx="45969">
                  <c:v>126000</c:v>
                </c:pt>
                <c:pt idx="45970">
                  <c:v>112500</c:v>
                </c:pt>
                <c:pt idx="45971">
                  <c:v>270000</c:v>
                </c:pt>
                <c:pt idx="45972">
                  <c:v>117000</c:v>
                </c:pt>
              </c:numCache>
            </c:numRef>
          </c:xVal>
          <c:yVal>
            <c:numRef>
              <c:f>'[Bank Loan Case Study 2.xlsx]Outliers'!$E$4032:$E$50004</c:f>
              <c:numCache>
                <c:formatCode>General</c:formatCode>
                <c:ptCount val="45973"/>
                <c:pt idx="0">
                  <c:v>1293502.5</c:v>
                </c:pt>
                <c:pt idx="1">
                  <c:v>135000</c:v>
                </c:pt>
                <c:pt idx="2">
                  <c:v>312682.5</c:v>
                </c:pt>
                <c:pt idx="3">
                  <c:v>513000</c:v>
                </c:pt>
                <c:pt idx="4">
                  <c:v>490495.5</c:v>
                </c:pt>
                <c:pt idx="5">
                  <c:v>1560726</c:v>
                </c:pt>
                <c:pt idx="6">
                  <c:v>1530000</c:v>
                </c:pt>
                <c:pt idx="7">
                  <c:v>1019610</c:v>
                </c:pt>
                <c:pt idx="8">
                  <c:v>405000</c:v>
                </c:pt>
                <c:pt idx="9">
                  <c:v>652500</c:v>
                </c:pt>
                <c:pt idx="10">
                  <c:v>148365</c:v>
                </c:pt>
                <c:pt idx="11">
                  <c:v>80865</c:v>
                </c:pt>
                <c:pt idx="12">
                  <c:v>918468</c:v>
                </c:pt>
                <c:pt idx="13">
                  <c:v>773680.5</c:v>
                </c:pt>
                <c:pt idx="14">
                  <c:v>299772</c:v>
                </c:pt>
                <c:pt idx="15">
                  <c:v>509602.5</c:v>
                </c:pt>
                <c:pt idx="16">
                  <c:v>270000</c:v>
                </c:pt>
                <c:pt idx="17">
                  <c:v>157500</c:v>
                </c:pt>
                <c:pt idx="18">
                  <c:v>544491</c:v>
                </c:pt>
                <c:pt idx="19">
                  <c:v>427500</c:v>
                </c:pt>
                <c:pt idx="20">
                  <c:v>1132573.5</c:v>
                </c:pt>
                <c:pt idx="21">
                  <c:v>497520</c:v>
                </c:pt>
                <c:pt idx="22">
                  <c:v>239850</c:v>
                </c:pt>
                <c:pt idx="23">
                  <c:v>247500</c:v>
                </c:pt>
                <c:pt idx="24">
                  <c:v>225000</c:v>
                </c:pt>
                <c:pt idx="25">
                  <c:v>327024</c:v>
                </c:pt>
                <c:pt idx="26">
                  <c:v>790830</c:v>
                </c:pt>
                <c:pt idx="27">
                  <c:v>180000</c:v>
                </c:pt>
                <c:pt idx="28">
                  <c:v>665892</c:v>
                </c:pt>
                <c:pt idx="29">
                  <c:v>512064</c:v>
                </c:pt>
                <c:pt idx="30">
                  <c:v>199008</c:v>
                </c:pt>
                <c:pt idx="31">
                  <c:v>733315.5</c:v>
                </c:pt>
                <c:pt idx="32">
                  <c:v>1125000</c:v>
                </c:pt>
                <c:pt idx="33">
                  <c:v>450000</c:v>
                </c:pt>
                <c:pt idx="34">
                  <c:v>641173.5</c:v>
                </c:pt>
                <c:pt idx="35">
                  <c:v>454500</c:v>
                </c:pt>
                <c:pt idx="36">
                  <c:v>247275</c:v>
                </c:pt>
                <c:pt idx="37">
                  <c:v>540000</c:v>
                </c:pt>
                <c:pt idx="38">
                  <c:v>604152</c:v>
                </c:pt>
                <c:pt idx="39">
                  <c:v>746280</c:v>
                </c:pt>
                <c:pt idx="40">
                  <c:v>661702.5</c:v>
                </c:pt>
                <c:pt idx="41">
                  <c:v>180000</c:v>
                </c:pt>
                <c:pt idx="42">
                  <c:v>305221.5</c:v>
                </c:pt>
                <c:pt idx="43">
                  <c:v>260640</c:v>
                </c:pt>
                <c:pt idx="44">
                  <c:v>1350000</c:v>
                </c:pt>
                <c:pt idx="45">
                  <c:v>1506816</c:v>
                </c:pt>
                <c:pt idx="46">
                  <c:v>135000</c:v>
                </c:pt>
                <c:pt idx="47">
                  <c:v>675000</c:v>
                </c:pt>
                <c:pt idx="48">
                  <c:v>454500</c:v>
                </c:pt>
                <c:pt idx="49">
                  <c:v>314055</c:v>
                </c:pt>
                <c:pt idx="50">
                  <c:v>675000</c:v>
                </c:pt>
                <c:pt idx="51">
                  <c:v>837427.5</c:v>
                </c:pt>
                <c:pt idx="52">
                  <c:v>298728</c:v>
                </c:pt>
                <c:pt idx="53">
                  <c:v>247500</c:v>
                </c:pt>
                <c:pt idx="54">
                  <c:v>640458</c:v>
                </c:pt>
                <c:pt idx="55">
                  <c:v>1227901.5</c:v>
                </c:pt>
                <c:pt idx="56">
                  <c:v>1663987.5</c:v>
                </c:pt>
                <c:pt idx="57">
                  <c:v>1080000</c:v>
                </c:pt>
                <c:pt idx="58">
                  <c:v>1130760</c:v>
                </c:pt>
                <c:pt idx="59">
                  <c:v>95940</c:v>
                </c:pt>
                <c:pt idx="60">
                  <c:v>315000</c:v>
                </c:pt>
                <c:pt idx="61">
                  <c:v>1256400</c:v>
                </c:pt>
                <c:pt idx="62">
                  <c:v>1035000</c:v>
                </c:pt>
                <c:pt idx="63">
                  <c:v>270000</c:v>
                </c:pt>
                <c:pt idx="64">
                  <c:v>450000</c:v>
                </c:pt>
                <c:pt idx="65">
                  <c:v>450000</c:v>
                </c:pt>
                <c:pt idx="66">
                  <c:v>450000</c:v>
                </c:pt>
                <c:pt idx="67">
                  <c:v>573628.5</c:v>
                </c:pt>
                <c:pt idx="68">
                  <c:v>495351</c:v>
                </c:pt>
                <c:pt idx="69">
                  <c:v>755190</c:v>
                </c:pt>
                <c:pt idx="70">
                  <c:v>675000</c:v>
                </c:pt>
                <c:pt idx="71">
                  <c:v>1288350</c:v>
                </c:pt>
                <c:pt idx="72">
                  <c:v>135000</c:v>
                </c:pt>
                <c:pt idx="73">
                  <c:v>337761</c:v>
                </c:pt>
                <c:pt idx="74">
                  <c:v>585000</c:v>
                </c:pt>
                <c:pt idx="75">
                  <c:v>113760</c:v>
                </c:pt>
                <c:pt idx="76">
                  <c:v>135000</c:v>
                </c:pt>
                <c:pt idx="77">
                  <c:v>760225.5</c:v>
                </c:pt>
                <c:pt idx="78">
                  <c:v>270000</c:v>
                </c:pt>
                <c:pt idx="79">
                  <c:v>733315.5</c:v>
                </c:pt>
                <c:pt idx="80">
                  <c:v>796396.5</c:v>
                </c:pt>
                <c:pt idx="81">
                  <c:v>343377</c:v>
                </c:pt>
                <c:pt idx="82">
                  <c:v>327024</c:v>
                </c:pt>
                <c:pt idx="83">
                  <c:v>450000</c:v>
                </c:pt>
                <c:pt idx="84">
                  <c:v>547344</c:v>
                </c:pt>
                <c:pt idx="85">
                  <c:v>225000</c:v>
                </c:pt>
                <c:pt idx="86">
                  <c:v>545040</c:v>
                </c:pt>
                <c:pt idx="87">
                  <c:v>373140</c:v>
                </c:pt>
                <c:pt idx="88">
                  <c:v>862560</c:v>
                </c:pt>
                <c:pt idx="89">
                  <c:v>135000</c:v>
                </c:pt>
                <c:pt idx="90">
                  <c:v>284400</c:v>
                </c:pt>
                <c:pt idx="91">
                  <c:v>315000</c:v>
                </c:pt>
                <c:pt idx="92">
                  <c:v>900000</c:v>
                </c:pt>
                <c:pt idx="93">
                  <c:v>675000</c:v>
                </c:pt>
                <c:pt idx="94">
                  <c:v>180000</c:v>
                </c:pt>
                <c:pt idx="95">
                  <c:v>781920</c:v>
                </c:pt>
                <c:pt idx="96">
                  <c:v>787131</c:v>
                </c:pt>
                <c:pt idx="97">
                  <c:v>808650</c:v>
                </c:pt>
                <c:pt idx="98">
                  <c:v>675000</c:v>
                </c:pt>
                <c:pt idx="99">
                  <c:v>448272</c:v>
                </c:pt>
                <c:pt idx="100">
                  <c:v>263686.5</c:v>
                </c:pt>
                <c:pt idx="101">
                  <c:v>180000</c:v>
                </c:pt>
                <c:pt idx="102">
                  <c:v>52128</c:v>
                </c:pt>
                <c:pt idx="103">
                  <c:v>135000</c:v>
                </c:pt>
                <c:pt idx="104">
                  <c:v>891072</c:v>
                </c:pt>
                <c:pt idx="105">
                  <c:v>1136439</c:v>
                </c:pt>
                <c:pt idx="106">
                  <c:v>384048</c:v>
                </c:pt>
                <c:pt idx="107">
                  <c:v>180000</c:v>
                </c:pt>
                <c:pt idx="108">
                  <c:v>391194</c:v>
                </c:pt>
                <c:pt idx="109">
                  <c:v>1571931</c:v>
                </c:pt>
                <c:pt idx="110">
                  <c:v>891072</c:v>
                </c:pt>
                <c:pt idx="111">
                  <c:v>824823</c:v>
                </c:pt>
                <c:pt idx="112">
                  <c:v>302341.5</c:v>
                </c:pt>
                <c:pt idx="113">
                  <c:v>675000</c:v>
                </c:pt>
                <c:pt idx="114">
                  <c:v>579195</c:v>
                </c:pt>
                <c:pt idx="115">
                  <c:v>270000</c:v>
                </c:pt>
                <c:pt idx="116">
                  <c:v>535500</c:v>
                </c:pt>
                <c:pt idx="117">
                  <c:v>260725.5</c:v>
                </c:pt>
                <c:pt idx="118">
                  <c:v>327024</c:v>
                </c:pt>
                <c:pt idx="119">
                  <c:v>518562</c:v>
                </c:pt>
                <c:pt idx="120">
                  <c:v>755190</c:v>
                </c:pt>
                <c:pt idx="121">
                  <c:v>539590.5</c:v>
                </c:pt>
                <c:pt idx="122">
                  <c:v>182016</c:v>
                </c:pt>
                <c:pt idx="123">
                  <c:v>254412</c:v>
                </c:pt>
                <c:pt idx="124">
                  <c:v>1107981</c:v>
                </c:pt>
                <c:pt idx="125">
                  <c:v>180000</c:v>
                </c:pt>
                <c:pt idx="126">
                  <c:v>675000</c:v>
                </c:pt>
                <c:pt idx="127">
                  <c:v>945000</c:v>
                </c:pt>
                <c:pt idx="128">
                  <c:v>1755000</c:v>
                </c:pt>
                <c:pt idx="129">
                  <c:v>590337</c:v>
                </c:pt>
                <c:pt idx="130">
                  <c:v>1515415.5</c:v>
                </c:pt>
                <c:pt idx="131">
                  <c:v>370629</c:v>
                </c:pt>
                <c:pt idx="132">
                  <c:v>547344</c:v>
                </c:pt>
                <c:pt idx="133">
                  <c:v>550489.5</c:v>
                </c:pt>
                <c:pt idx="134">
                  <c:v>407434.5</c:v>
                </c:pt>
                <c:pt idx="135">
                  <c:v>1293502.5</c:v>
                </c:pt>
                <c:pt idx="136">
                  <c:v>152820</c:v>
                </c:pt>
                <c:pt idx="137">
                  <c:v>427500</c:v>
                </c:pt>
                <c:pt idx="138">
                  <c:v>781920</c:v>
                </c:pt>
                <c:pt idx="139">
                  <c:v>225000</c:v>
                </c:pt>
                <c:pt idx="140">
                  <c:v>1251072</c:v>
                </c:pt>
                <c:pt idx="141">
                  <c:v>1078200</c:v>
                </c:pt>
                <c:pt idx="142">
                  <c:v>312682.5</c:v>
                </c:pt>
                <c:pt idx="143">
                  <c:v>679500</c:v>
                </c:pt>
                <c:pt idx="144">
                  <c:v>675000</c:v>
                </c:pt>
                <c:pt idx="145">
                  <c:v>1288350</c:v>
                </c:pt>
                <c:pt idx="146">
                  <c:v>135000</c:v>
                </c:pt>
                <c:pt idx="147">
                  <c:v>239850</c:v>
                </c:pt>
                <c:pt idx="148">
                  <c:v>187704</c:v>
                </c:pt>
                <c:pt idx="149">
                  <c:v>269550</c:v>
                </c:pt>
                <c:pt idx="150">
                  <c:v>1325475</c:v>
                </c:pt>
                <c:pt idx="151">
                  <c:v>263844</c:v>
                </c:pt>
                <c:pt idx="152">
                  <c:v>263686.5</c:v>
                </c:pt>
                <c:pt idx="153">
                  <c:v>544491</c:v>
                </c:pt>
                <c:pt idx="154">
                  <c:v>296280</c:v>
                </c:pt>
                <c:pt idx="155">
                  <c:v>315000</c:v>
                </c:pt>
                <c:pt idx="156">
                  <c:v>336150</c:v>
                </c:pt>
                <c:pt idx="157">
                  <c:v>755190</c:v>
                </c:pt>
                <c:pt idx="158">
                  <c:v>497520</c:v>
                </c:pt>
                <c:pt idx="159">
                  <c:v>531000</c:v>
                </c:pt>
                <c:pt idx="160">
                  <c:v>269550</c:v>
                </c:pt>
                <c:pt idx="161">
                  <c:v>450000</c:v>
                </c:pt>
                <c:pt idx="162">
                  <c:v>675000</c:v>
                </c:pt>
                <c:pt idx="163">
                  <c:v>127350</c:v>
                </c:pt>
                <c:pt idx="164">
                  <c:v>119925</c:v>
                </c:pt>
                <c:pt idx="165">
                  <c:v>532494</c:v>
                </c:pt>
                <c:pt idx="166">
                  <c:v>808650</c:v>
                </c:pt>
                <c:pt idx="167">
                  <c:v>318528</c:v>
                </c:pt>
                <c:pt idx="168">
                  <c:v>700830</c:v>
                </c:pt>
                <c:pt idx="169">
                  <c:v>888840</c:v>
                </c:pt>
                <c:pt idx="170">
                  <c:v>771493.5</c:v>
                </c:pt>
                <c:pt idx="171">
                  <c:v>746280</c:v>
                </c:pt>
                <c:pt idx="172">
                  <c:v>278460</c:v>
                </c:pt>
                <c:pt idx="173">
                  <c:v>227520</c:v>
                </c:pt>
                <c:pt idx="174">
                  <c:v>67500</c:v>
                </c:pt>
                <c:pt idx="175">
                  <c:v>254700</c:v>
                </c:pt>
                <c:pt idx="176">
                  <c:v>876078</c:v>
                </c:pt>
                <c:pt idx="177">
                  <c:v>2250000</c:v>
                </c:pt>
                <c:pt idx="178">
                  <c:v>1040985</c:v>
                </c:pt>
                <c:pt idx="179">
                  <c:v>684054</c:v>
                </c:pt>
                <c:pt idx="180">
                  <c:v>1256400</c:v>
                </c:pt>
                <c:pt idx="181">
                  <c:v>720000</c:v>
                </c:pt>
                <c:pt idx="182">
                  <c:v>270000</c:v>
                </c:pt>
                <c:pt idx="183">
                  <c:v>1024740</c:v>
                </c:pt>
                <c:pt idx="184">
                  <c:v>1102500</c:v>
                </c:pt>
                <c:pt idx="185">
                  <c:v>544491</c:v>
                </c:pt>
                <c:pt idx="186">
                  <c:v>405000</c:v>
                </c:pt>
                <c:pt idx="187">
                  <c:v>912240</c:v>
                </c:pt>
                <c:pt idx="188">
                  <c:v>679671</c:v>
                </c:pt>
                <c:pt idx="189">
                  <c:v>180000</c:v>
                </c:pt>
                <c:pt idx="190">
                  <c:v>364896</c:v>
                </c:pt>
                <c:pt idx="191">
                  <c:v>312768</c:v>
                </c:pt>
                <c:pt idx="192">
                  <c:v>1288350</c:v>
                </c:pt>
                <c:pt idx="193">
                  <c:v>781920</c:v>
                </c:pt>
                <c:pt idx="194">
                  <c:v>1483231.5</c:v>
                </c:pt>
                <c:pt idx="195">
                  <c:v>590337</c:v>
                </c:pt>
                <c:pt idx="196">
                  <c:v>101880</c:v>
                </c:pt>
                <c:pt idx="197">
                  <c:v>161730</c:v>
                </c:pt>
                <c:pt idx="198">
                  <c:v>447768</c:v>
                </c:pt>
                <c:pt idx="199">
                  <c:v>402939</c:v>
                </c:pt>
                <c:pt idx="200">
                  <c:v>808650</c:v>
                </c:pt>
                <c:pt idx="201">
                  <c:v>76410</c:v>
                </c:pt>
                <c:pt idx="202">
                  <c:v>90000</c:v>
                </c:pt>
                <c:pt idx="203">
                  <c:v>270000</c:v>
                </c:pt>
                <c:pt idx="204">
                  <c:v>490495.5</c:v>
                </c:pt>
                <c:pt idx="205">
                  <c:v>1078200</c:v>
                </c:pt>
                <c:pt idx="206">
                  <c:v>824544</c:v>
                </c:pt>
                <c:pt idx="207">
                  <c:v>312768</c:v>
                </c:pt>
                <c:pt idx="208">
                  <c:v>81000</c:v>
                </c:pt>
                <c:pt idx="209">
                  <c:v>427500</c:v>
                </c:pt>
                <c:pt idx="210">
                  <c:v>180000</c:v>
                </c:pt>
                <c:pt idx="211">
                  <c:v>522000</c:v>
                </c:pt>
                <c:pt idx="212">
                  <c:v>1575000</c:v>
                </c:pt>
                <c:pt idx="213">
                  <c:v>585000</c:v>
                </c:pt>
                <c:pt idx="214">
                  <c:v>1215000</c:v>
                </c:pt>
                <c:pt idx="215">
                  <c:v>723996</c:v>
                </c:pt>
                <c:pt idx="216">
                  <c:v>1256400</c:v>
                </c:pt>
                <c:pt idx="217">
                  <c:v>675000</c:v>
                </c:pt>
                <c:pt idx="218">
                  <c:v>225000</c:v>
                </c:pt>
                <c:pt idx="219">
                  <c:v>427450.5</c:v>
                </c:pt>
                <c:pt idx="220">
                  <c:v>337500</c:v>
                </c:pt>
                <c:pt idx="221">
                  <c:v>180000</c:v>
                </c:pt>
                <c:pt idx="222">
                  <c:v>1305000</c:v>
                </c:pt>
                <c:pt idx="223">
                  <c:v>646920</c:v>
                </c:pt>
                <c:pt idx="224">
                  <c:v>497520</c:v>
                </c:pt>
                <c:pt idx="225">
                  <c:v>364896</c:v>
                </c:pt>
                <c:pt idx="226">
                  <c:v>254700</c:v>
                </c:pt>
                <c:pt idx="227">
                  <c:v>675000</c:v>
                </c:pt>
                <c:pt idx="228">
                  <c:v>747000</c:v>
                </c:pt>
                <c:pt idx="229">
                  <c:v>675000</c:v>
                </c:pt>
                <c:pt idx="230">
                  <c:v>180000</c:v>
                </c:pt>
                <c:pt idx="231">
                  <c:v>225000</c:v>
                </c:pt>
                <c:pt idx="232">
                  <c:v>450000</c:v>
                </c:pt>
                <c:pt idx="233">
                  <c:v>526491</c:v>
                </c:pt>
                <c:pt idx="234">
                  <c:v>224136</c:v>
                </c:pt>
                <c:pt idx="235">
                  <c:v>292500</c:v>
                </c:pt>
                <c:pt idx="236">
                  <c:v>675000</c:v>
                </c:pt>
                <c:pt idx="237">
                  <c:v>1271281.5</c:v>
                </c:pt>
                <c:pt idx="238">
                  <c:v>835380</c:v>
                </c:pt>
                <c:pt idx="239">
                  <c:v>223884</c:v>
                </c:pt>
                <c:pt idx="240">
                  <c:v>334152</c:v>
                </c:pt>
                <c:pt idx="241">
                  <c:v>473760</c:v>
                </c:pt>
                <c:pt idx="242">
                  <c:v>540000</c:v>
                </c:pt>
                <c:pt idx="243">
                  <c:v>187704</c:v>
                </c:pt>
                <c:pt idx="244">
                  <c:v>254700</c:v>
                </c:pt>
                <c:pt idx="245">
                  <c:v>675000</c:v>
                </c:pt>
                <c:pt idx="246">
                  <c:v>237024</c:v>
                </c:pt>
                <c:pt idx="247">
                  <c:v>451804.5</c:v>
                </c:pt>
                <c:pt idx="248">
                  <c:v>208512</c:v>
                </c:pt>
                <c:pt idx="249">
                  <c:v>263686.5</c:v>
                </c:pt>
                <c:pt idx="250">
                  <c:v>1071000</c:v>
                </c:pt>
                <c:pt idx="251">
                  <c:v>1206954</c:v>
                </c:pt>
                <c:pt idx="252">
                  <c:v>239850</c:v>
                </c:pt>
                <c:pt idx="253">
                  <c:v>288873</c:v>
                </c:pt>
                <c:pt idx="254">
                  <c:v>622413</c:v>
                </c:pt>
                <c:pt idx="255">
                  <c:v>630000</c:v>
                </c:pt>
                <c:pt idx="256">
                  <c:v>381528</c:v>
                </c:pt>
                <c:pt idx="257">
                  <c:v>781920</c:v>
                </c:pt>
                <c:pt idx="258">
                  <c:v>481855.5</c:v>
                </c:pt>
                <c:pt idx="259">
                  <c:v>521280</c:v>
                </c:pt>
                <c:pt idx="260">
                  <c:v>254700</c:v>
                </c:pt>
                <c:pt idx="261">
                  <c:v>1575000</c:v>
                </c:pt>
                <c:pt idx="262">
                  <c:v>152820</c:v>
                </c:pt>
                <c:pt idx="263">
                  <c:v>640080</c:v>
                </c:pt>
                <c:pt idx="264">
                  <c:v>407727</c:v>
                </c:pt>
                <c:pt idx="265">
                  <c:v>1270746</c:v>
                </c:pt>
                <c:pt idx="266">
                  <c:v>247275</c:v>
                </c:pt>
                <c:pt idx="267">
                  <c:v>545040</c:v>
                </c:pt>
                <c:pt idx="268">
                  <c:v>450000</c:v>
                </c:pt>
                <c:pt idx="269">
                  <c:v>101880</c:v>
                </c:pt>
                <c:pt idx="270">
                  <c:v>675000</c:v>
                </c:pt>
                <c:pt idx="271">
                  <c:v>545040</c:v>
                </c:pt>
                <c:pt idx="272">
                  <c:v>630000</c:v>
                </c:pt>
                <c:pt idx="273">
                  <c:v>495000</c:v>
                </c:pt>
                <c:pt idx="274">
                  <c:v>787131</c:v>
                </c:pt>
                <c:pt idx="275">
                  <c:v>545040</c:v>
                </c:pt>
                <c:pt idx="276">
                  <c:v>101880</c:v>
                </c:pt>
                <c:pt idx="277">
                  <c:v>90000</c:v>
                </c:pt>
                <c:pt idx="278">
                  <c:v>225000</c:v>
                </c:pt>
                <c:pt idx="279">
                  <c:v>450000</c:v>
                </c:pt>
                <c:pt idx="280">
                  <c:v>582804</c:v>
                </c:pt>
                <c:pt idx="281">
                  <c:v>640080</c:v>
                </c:pt>
                <c:pt idx="282">
                  <c:v>1223010</c:v>
                </c:pt>
                <c:pt idx="283">
                  <c:v>364896</c:v>
                </c:pt>
                <c:pt idx="284">
                  <c:v>481495.5</c:v>
                </c:pt>
                <c:pt idx="285">
                  <c:v>675000</c:v>
                </c:pt>
                <c:pt idx="286">
                  <c:v>536917.5</c:v>
                </c:pt>
                <c:pt idx="287">
                  <c:v>135000</c:v>
                </c:pt>
                <c:pt idx="288">
                  <c:v>946503</c:v>
                </c:pt>
                <c:pt idx="289">
                  <c:v>188685</c:v>
                </c:pt>
                <c:pt idx="290">
                  <c:v>180000</c:v>
                </c:pt>
                <c:pt idx="291">
                  <c:v>226908</c:v>
                </c:pt>
                <c:pt idx="292">
                  <c:v>202500</c:v>
                </c:pt>
                <c:pt idx="293">
                  <c:v>1800000</c:v>
                </c:pt>
                <c:pt idx="294">
                  <c:v>807984</c:v>
                </c:pt>
                <c:pt idx="295">
                  <c:v>493497</c:v>
                </c:pt>
                <c:pt idx="296">
                  <c:v>1024290</c:v>
                </c:pt>
                <c:pt idx="297">
                  <c:v>517788</c:v>
                </c:pt>
                <c:pt idx="298">
                  <c:v>1350000</c:v>
                </c:pt>
                <c:pt idx="299">
                  <c:v>675000</c:v>
                </c:pt>
                <c:pt idx="300">
                  <c:v>528633</c:v>
                </c:pt>
                <c:pt idx="301">
                  <c:v>448056</c:v>
                </c:pt>
                <c:pt idx="302">
                  <c:v>808650</c:v>
                </c:pt>
                <c:pt idx="303">
                  <c:v>531000</c:v>
                </c:pt>
                <c:pt idx="304">
                  <c:v>906228</c:v>
                </c:pt>
                <c:pt idx="305">
                  <c:v>1308964.5</c:v>
                </c:pt>
                <c:pt idx="306">
                  <c:v>942300</c:v>
                </c:pt>
                <c:pt idx="307">
                  <c:v>254700</c:v>
                </c:pt>
                <c:pt idx="308">
                  <c:v>239850</c:v>
                </c:pt>
                <c:pt idx="309">
                  <c:v>808650</c:v>
                </c:pt>
                <c:pt idx="310">
                  <c:v>942300</c:v>
                </c:pt>
                <c:pt idx="311">
                  <c:v>900000</c:v>
                </c:pt>
                <c:pt idx="312">
                  <c:v>302544</c:v>
                </c:pt>
                <c:pt idx="313">
                  <c:v>640080</c:v>
                </c:pt>
                <c:pt idx="314">
                  <c:v>1095817.5</c:v>
                </c:pt>
                <c:pt idx="315">
                  <c:v>518562</c:v>
                </c:pt>
                <c:pt idx="316">
                  <c:v>1971072</c:v>
                </c:pt>
                <c:pt idx="317">
                  <c:v>555273</c:v>
                </c:pt>
                <c:pt idx="318">
                  <c:v>808650</c:v>
                </c:pt>
                <c:pt idx="319">
                  <c:v>180000</c:v>
                </c:pt>
                <c:pt idx="320">
                  <c:v>2250000</c:v>
                </c:pt>
                <c:pt idx="321">
                  <c:v>178290</c:v>
                </c:pt>
                <c:pt idx="322">
                  <c:v>888840</c:v>
                </c:pt>
                <c:pt idx="323">
                  <c:v>1417185</c:v>
                </c:pt>
                <c:pt idx="324">
                  <c:v>180000</c:v>
                </c:pt>
                <c:pt idx="325">
                  <c:v>536917.5</c:v>
                </c:pt>
                <c:pt idx="326">
                  <c:v>276277.5</c:v>
                </c:pt>
                <c:pt idx="327">
                  <c:v>1350000</c:v>
                </c:pt>
                <c:pt idx="328">
                  <c:v>450000</c:v>
                </c:pt>
                <c:pt idx="329">
                  <c:v>468648</c:v>
                </c:pt>
                <c:pt idx="330">
                  <c:v>521280</c:v>
                </c:pt>
                <c:pt idx="331">
                  <c:v>454500</c:v>
                </c:pt>
                <c:pt idx="332">
                  <c:v>454500</c:v>
                </c:pt>
                <c:pt idx="333">
                  <c:v>1258650</c:v>
                </c:pt>
                <c:pt idx="334">
                  <c:v>1035832.5</c:v>
                </c:pt>
                <c:pt idx="335">
                  <c:v>318528</c:v>
                </c:pt>
                <c:pt idx="336">
                  <c:v>90000</c:v>
                </c:pt>
                <c:pt idx="337">
                  <c:v>533304</c:v>
                </c:pt>
                <c:pt idx="338">
                  <c:v>792162</c:v>
                </c:pt>
                <c:pt idx="339">
                  <c:v>755190</c:v>
                </c:pt>
                <c:pt idx="340">
                  <c:v>521280</c:v>
                </c:pt>
                <c:pt idx="341">
                  <c:v>454500</c:v>
                </c:pt>
                <c:pt idx="342">
                  <c:v>91692</c:v>
                </c:pt>
                <c:pt idx="343">
                  <c:v>900000</c:v>
                </c:pt>
                <c:pt idx="344">
                  <c:v>1327648.5</c:v>
                </c:pt>
                <c:pt idx="345">
                  <c:v>688500</c:v>
                </c:pt>
                <c:pt idx="346">
                  <c:v>450000</c:v>
                </c:pt>
                <c:pt idx="347">
                  <c:v>1224990</c:v>
                </c:pt>
                <c:pt idx="348">
                  <c:v>629325</c:v>
                </c:pt>
                <c:pt idx="349">
                  <c:v>157914</c:v>
                </c:pt>
                <c:pt idx="350">
                  <c:v>1724220</c:v>
                </c:pt>
                <c:pt idx="351">
                  <c:v>495000</c:v>
                </c:pt>
                <c:pt idx="352">
                  <c:v>472500</c:v>
                </c:pt>
                <c:pt idx="353">
                  <c:v>280170</c:v>
                </c:pt>
                <c:pt idx="354">
                  <c:v>450000</c:v>
                </c:pt>
                <c:pt idx="355">
                  <c:v>405000</c:v>
                </c:pt>
                <c:pt idx="356">
                  <c:v>817560</c:v>
                </c:pt>
                <c:pt idx="357">
                  <c:v>127350</c:v>
                </c:pt>
                <c:pt idx="358">
                  <c:v>269550</c:v>
                </c:pt>
                <c:pt idx="359">
                  <c:v>805536</c:v>
                </c:pt>
                <c:pt idx="360">
                  <c:v>456273</c:v>
                </c:pt>
                <c:pt idx="361">
                  <c:v>598486.5</c:v>
                </c:pt>
                <c:pt idx="362">
                  <c:v>942300</c:v>
                </c:pt>
                <c:pt idx="363">
                  <c:v>446931</c:v>
                </c:pt>
                <c:pt idx="364">
                  <c:v>521280</c:v>
                </c:pt>
                <c:pt idx="365">
                  <c:v>1350000</c:v>
                </c:pt>
                <c:pt idx="366">
                  <c:v>830214</c:v>
                </c:pt>
                <c:pt idx="367">
                  <c:v>545040</c:v>
                </c:pt>
                <c:pt idx="368">
                  <c:v>270000</c:v>
                </c:pt>
                <c:pt idx="369">
                  <c:v>808650</c:v>
                </c:pt>
                <c:pt idx="370">
                  <c:v>225000</c:v>
                </c:pt>
                <c:pt idx="371">
                  <c:v>540000</c:v>
                </c:pt>
                <c:pt idx="372">
                  <c:v>288873</c:v>
                </c:pt>
                <c:pt idx="373">
                  <c:v>152820</c:v>
                </c:pt>
                <c:pt idx="374">
                  <c:v>263686.5</c:v>
                </c:pt>
                <c:pt idx="375">
                  <c:v>345510</c:v>
                </c:pt>
                <c:pt idx="376">
                  <c:v>545040</c:v>
                </c:pt>
                <c:pt idx="377">
                  <c:v>225000</c:v>
                </c:pt>
                <c:pt idx="378">
                  <c:v>900000</c:v>
                </c:pt>
                <c:pt idx="379">
                  <c:v>1350000</c:v>
                </c:pt>
                <c:pt idx="380">
                  <c:v>1345500</c:v>
                </c:pt>
                <c:pt idx="381">
                  <c:v>697500</c:v>
                </c:pt>
                <c:pt idx="382">
                  <c:v>1483231.5</c:v>
                </c:pt>
                <c:pt idx="383">
                  <c:v>900000</c:v>
                </c:pt>
                <c:pt idx="384">
                  <c:v>495000</c:v>
                </c:pt>
                <c:pt idx="385">
                  <c:v>509922</c:v>
                </c:pt>
                <c:pt idx="386">
                  <c:v>393543</c:v>
                </c:pt>
                <c:pt idx="387">
                  <c:v>180000</c:v>
                </c:pt>
                <c:pt idx="388">
                  <c:v>473760</c:v>
                </c:pt>
                <c:pt idx="389">
                  <c:v>540000</c:v>
                </c:pt>
                <c:pt idx="390">
                  <c:v>445500</c:v>
                </c:pt>
                <c:pt idx="391">
                  <c:v>172021.5</c:v>
                </c:pt>
                <c:pt idx="392">
                  <c:v>630747</c:v>
                </c:pt>
                <c:pt idx="393">
                  <c:v>364896</c:v>
                </c:pt>
                <c:pt idx="394">
                  <c:v>238500</c:v>
                </c:pt>
                <c:pt idx="395">
                  <c:v>314100</c:v>
                </c:pt>
                <c:pt idx="396">
                  <c:v>716161.5</c:v>
                </c:pt>
                <c:pt idx="397">
                  <c:v>1288350</c:v>
                </c:pt>
                <c:pt idx="398">
                  <c:v>832500</c:v>
                </c:pt>
                <c:pt idx="399">
                  <c:v>1125000</c:v>
                </c:pt>
                <c:pt idx="400">
                  <c:v>180000</c:v>
                </c:pt>
                <c:pt idx="401">
                  <c:v>485190</c:v>
                </c:pt>
                <c:pt idx="402">
                  <c:v>678996</c:v>
                </c:pt>
                <c:pt idx="403">
                  <c:v>840951</c:v>
                </c:pt>
                <c:pt idx="404">
                  <c:v>1125000</c:v>
                </c:pt>
                <c:pt idx="405">
                  <c:v>485640</c:v>
                </c:pt>
                <c:pt idx="406">
                  <c:v>876019.5</c:v>
                </c:pt>
                <c:pt idx="407">
                  <c:v>187704</c:v>
                </c:pt>
                <c:pt idx="408">
                  <c:v>675000</c:v>
                </c:pt>
                <c:pt idx="409">
                  <c:v>345645</c:v>
                </c:pt>
                <c:pt idx="410">
                  <c:v>450000</c:v>
                </c:pt>
                <c:pt idx="411">
                  <c:v>1971072</c:v>
                </c:pt>
                <c:pt idx="412">
                  <c:v>339241.5</c:v>
                </c:pt>
                <c:pt idx="413">
                  <c:v>454500</c:v>
                </c:pt>
                <c:pt idx="414">
                  <c:v>848745</c:v>
                </c:pt>
                <c:pt idx="415">
                  <c:v>265306.5</c:v>
                </c:pt>
                <c:pt idx="416">
                  <c:v>1032093</c:v>
                </c:pt>
                <c:pt idx="417">
                  <c:v>117000</c:v>
                </c:pt>
                <c:pt idx="418">
                  <c:v>202500</c:v>
                </c:pt>
                <c:pt idx="419">
                  <c:v>625536</c:v>
                </c:pt>
                <c:pt idx="420">
                  <c:v>270000</c:v>
                </c:pt>
                <c:pt idx="421">
                  <c:v>225000</c:v>
                </c:pt>
                <c:pt idx="422">
                  <c:v>343683</c:v>
                </c:pt>
                <c:pt idx="423">
                  <c:v>1096020</c:v>
                </c:pt>
                <c:pt idx="424">
                  <c:v>284400</c:v>
                </c:pt>
                <c:pt idx="425">
                  <c:v>215640</c:v>
                </c:pt>
                <c:pt idx="426">
                  <c:v>90000</c:v>
                </c:pt>
                <c:pt idx="427">
                  <c:v>270000</c:v>
                </c:pt>
                <c:pt idx="428">
                  <c:v>675000</c:v>
                </c:pt>
                <c:pt idx="429">
                  <c:v>269550</c:v>
                </c:pt>
                <c:pt idx="430">
                  <c:v>770292</c:v>
                </c:pt>
                <c:pt idx="431">
                  <c:v>904500</c:v>
                </c:pt>
                <c:pt idx="432">
                  <c:v>277969.5</c:v>
                </c:pt>
                <c:pt idx="433">
                  <c:v>382500</c:v>
                </c:pt>
                <c:pt idx="434">
                  <c:v>256500</c:v>
                </c:pt>
                <c:pt idx="435">
                  <c:v>225000</c:v>
                </c:pt>
                <c:pt idx="436">
                  <c:v>787131</c:v>
                </c:pt>
                <c:pt idx="437">
                  <c:v>1044724.5</c:v>
                </c:pt>
                <c:pt idx="438">
                  <c:v>450000</c:v>
                </c:pt>
                <c:pt idx="439">
                  <c:v>225000</c:v>
                </c:pt>
                <c:pt idx="440">
                  <c:v>156339</c:v>
                </c:pt>
                <c:pt idx="441">
                  <c:v>225000</c:v>
                </c:pt>
                <c:pt idx="442">
                  <c:v>252000</c:v>
                </c:pt>
                <c:pt idx="443">
                  <c:v>1012500</c:v>
                </c:pt>
                <c:pt idx="444">
                  <c:v>508495.5</c:v>
                </c:pt>
                <c:pt idx="445">
                  <c:v>545040</c:v>
                </c:pt>
                <c:pt idx="446">
                  <c:v>669591</c:v>
                </c:pt>
                <c:pt idx="447">
                  <c:v>1125000</c:v>
                </c:pt>
                <c:pt idx="448">
                  <c:v>337500</c:v>
                </c:pt>
                <c:pt idx="449">
                  <c:v>50940</c:v>
                </c:pt>
                <c:pt idx="450">
                  <c:v>1320975</c:v>
                </c:pt>
                <c:pt idx="451">
                  <c:v>270000</c:v>
                </c:pt>
                <c:pt idx="452">
                  <c:v>2286211.5</c:v>
                </c:pt>
                <c:pt idx="453">
                  <c:v>225000</c:v>
                </c:pt>
                <c:pt idx="454">
                  <c:v>675000</c:v>
                </c:pt>
                <c:pt idx="455">
                  <c:v>1175314.5</c:v>
                </c:pt>
                <c:pt idx="456">
                  <c:v>835380</c:v>
                </c:pt>
                <c:pt idx="457">
                  <c:v>518562</c:v>
                </c:pt>
                <c:pt idx="458">
                  <c:v>932643</c:v>
                </c:pt>
                <c:pt idx="459">
                  <c:v>1395000</c:v>
                </c:pt>
                <c:pt idx="460">
                  <c:v>983299.5</c:v>
                </c:pt>
                <c:pt idx="461">
                  <c:v>314055</c:v>
                </c:pt>
                <c:pt idx="462">
                  <c:v>961146</c:v>
                </c:pt>
                <c:pt idx="463">
                  <c:v>1125000</c:v>
                </c:pt>
                <c:pt idx="464">
                  <c:v>247275</c:v>
                </c:pt>
                <c:pt idx="465">
                  <c:v>225000</c:v>
                </c:pt>
                <c:pt idx="466">
                  <c:v>555273</c:v>
                </c:pt>
                <c:pt idx="467">
                  <c:v>358443</c:v>
                </c:pt>
                <c:pt idx="468">
                  <c:v>270000</c:v>
                </c:pt>
                <c:pt idx="469">
                  <c:v>528318</c:v>
                </c:pt>
                <c:pt idx="470">
                  <c:v>835380</c:v>
                </c:pt>
                <c:pt idx="471">
                  <c:v>1546020</c:v>
                </c:pt>
                <c:pt idx="472">
                  <c:v>343800</c:v>
                </c:pt>
                <c:pt idx="473">
                  <c:v>269550</c:v>
                </c:pt>
                <c:pt idx="474">
                  <c:v>284400</c:v>
                </c:pt>
                <c:pt idx="475">
                  <c:v>515529</c:v>
                </c:pt>
                <c:pt idx="476">
                  <c:v>117162</c:v>
                </c:pt>
                <c:pt idx="477">
                  <c:v>679500</c:v>
                </c:pt>
                <c:pt idx="478">
                  <c:v>302076</c:v>
                </c:pt>
                <c:pt idx="479">
                  <c:v>478498.5</c:v>
                </c:pt>
                <c:pt idx="480">
                  <c:v>263686.5</c:v>
                </c:pt>
                <c:pt idx="481">
                  <c:v>360000</c:v>
                </c:pt>
                <c:pt idx="482">
                  <c:v>450000</c:v>
                </c:pt>
                <c:pt idx="483">
                  <c:v>599778</c:v>
                </c:pt>
                <c:pt idx="484">
                  <c:v>734994</c:v>
                </c:pt>
                <c:pt idx="485">
                  <c:v>1125000</c:v>
                </c:pt>
                <c:pt idx="486">
                  <c:v>835380</c:v>
                </c:pt>
                <c:pt idx="487">
                  <c:v>1237684.5</c:v>
                </c:pt>
                <c:pt idx="488">
                  <c:v>284400</c:v>
                </c:pt>
                <c:pt idx="489">
                  <c:v>442791</c:v>
                </c:pt>
                <c:pt idx="490">
                  <c:v>278460</c:v>
                </c:pt>
                <c:pt idx="491">
                  <c:v>1006920</c:v>
                </c:pt>
                <c:pt idx="492">
                  <c:v>593010</c:v>
                </c:pt>
                <c:pt idx="493">
                  <c:v>654498</c:v>
                </c:pt>
                <c:pt idx="494">
                  <c:v>294322.5</c:v>
                </c:pt>
                <c:pt idx="495">
                  <c:v>900000</c:v>
                </c:pt>
                <c:pt idx="496">
                  <c:v>254700</c:v>
                </c:pt>
                <c:pt idx="497">
                  <c:v>1288350</c:v>
                </c:pt>
                <c:pt idx="498">
                  <c:v>180000</c:v>
                </c:pt>
                <c:pt idx="499">
                  <c:v>675000</c:v>
                </c:pt>
                <c:pt idx="500">
                  <c:v>364896</c:v>
                </c:pt>
                <c:pt idx="501">
                  <c:v>1800000</c:v>
                </c:pt>
                <c:pt idx="502">
                  <c:v>1312110</c:v>
                </c:pt>
                <c:pt idx="503">
                  <c:v>380533.5</c:v>
                </c:pt>
                <c:pt idx="504">
                  <c:v>521280</c:v>
                </c:pt>
                <c:pt idx="505">
                  <c:v>926136</c:v>
                </c:pt>
                <c:pt idx="506">
                  <c:v>874152</c:v>
                </c:pt>
                <c:pt idx="507">
                  <c:v>225000</c:v>
                </c:pt>
                <c:pt idx="508">
                  <c:v>201024</c:v>
                </c:pt>
                <c:pt idx="509">
                  <c:v>675000</c:v>
                </c:pt>
                <c:pt idx="510">
                  <c:v>913500</c:v>
                </c:pt>
                <c:pt idx="511">
                  <c:v>732915</c:v>
                </c:pt>
                <c:pt idx="512">
                  <c:v>414792</c:v>
                </c:pt>
                <c:pt idx="513">
                  <c:v>157500</c:v>
                </c:pt>
                <c:pt idx="514">
                  <c:v>238500</c:v>
                </c:pt>
                <c:pt idx="515">
                  <c:v>765000</c:v>
                </c:pt>
                <c:pt idx="516">
                  <c:v>203760</c:v>
                </c:pt>
                <c:pt idx="517">
                  <c:v>158301</c:v>
                </c:pt>
                <c:pt idx="518">
                  <c:v>373311</c:v>
                </c:pt>
                <c:pt idx="519">
                  <c:v>1350000</c:v>
                </c:pt>
                <c:pt idx="520">
                  <c:v>755190</c:v>
                </c:pt>
                <c:pt idx="521">
                  <c:v>119925</c:v>
                </c:pt>
                <c:pt idx="522">
                  <c:v>900000</c:v>
                </c:pt>
                <c:pt idx="523">
                  <c:v>247500</c:v>
                </c:pt>
                <c:pt idx="524">
                  <c:v>225000</c:v>
                </c:pt>
                <c:pt idx="525">
                  <c:v>634482</c:v>
                </c:pt>
                <c:pt idx="526">
                  <c:v>995562</c:v>
                </c:pt>
                <c:pt idx="527">
                  <c:v>755856</c:v>
                </c:pt>
                <c:pt idx="528">
                  <c:v>427500</c:v>
                </c:pt>
                <c:pt idx="529">
                  <c:v>270000</c:v>
                </c:pt>
                <c:pt idx="530">
                  <c:v>312768</c:v>
                </c:pt>
                <c:pt idx="531">
                  <c:v>414792</c:v>
                </c:pt>
                <c:pt idx="532">
                  <c:v>215640</c:v>
                </c:pt>
                <c:pt idx="533">
                  <c:v>603792</c:v>
                </c:pt>
                <c:pt idx="534">
                  <c:v>270000</c:v>
                </c:pt>
                <c:pt idx="535">
                  <c:v>808650</c:v>
                </c:pt>
                <c:pt idx="536">
                  <c:v>152685</c:v>
                </c:pt>
                <c:pt idx="537">
                  <c:v>254700</c:v>
                </c:pt>
                <c:pt idx="538">
                  <c:v>314100</c:v>
                </c:pt>
                <c:pt idx="539">
                  <c:v>270000</c:v>
                </c:pt>
                <c:pt idx="540">
                  <c:v>422451</c:v>
                </c:pt>
                <c:pt idx="541">
                  <c:v>168102</c:v>
                </c:pt>
                <c:pt idx="542">
                  <c:v>364896</c:v>
                </c:pt>
                <c:pt idx="543">
                  <c:v>670500</c:v>
                </c:pt>
                <c:pt idx="544">
                  <c:v>381528</c:v>
                </c:pt>
                <c:pt idx="545">
                  <c:v>900000</c:v>
                </c:pt>
                <c:pt idx="546">
                  <c:v>942300</c:v>
                </c:pt>
                <c:pt idx="547">
                  <c:v>900000</c:v>
                </c:pt>
                <c:pt idx="548">
                  <c:v>1125000</c:v>
                </c:pt>
                <c:pt idx="549">
                  <c:v>1223010</c:v>
                </c:pt>
                <c:pt idx="550">
                  <c:v>1078200</c:v>
                </c:pt>
                <c:pt idx="551">
                  <c:v>384048</c:v>
                </c:pt>
                <c:pt idx="552">
                  <c:v>254700</c:v>
                </c:pt>
                <c:pt idx="553">
                  <c:v>526491</c:v>
                </c:pt>
                <c:pt idx="554">
                  <c:v>279000</c:v>
                </c:pt>
                <c:pt idx="555">
                  <c:v>270000</c:v>
                </c:pt>
                <c:pt idx="556">
                  <c:v>991944</c:v>
                </c:pt>
                <c:pt idx="557">
                  <c:v>360000</c:v>
                </c:pt>
                <c:pt idx="558">
                  <c:v>1125000</c:v>
                </c:pt>
                <c:pt idx="559">
                  <c:v>631332</c:v>
                </c:pt>
                <c:pt idx="560">
                  <c:v>167121</c:v>
                </c:pt>
                <c:pt idx="561">
                  <c:v>528633</c:v>
                </c:pt>
                <c:pt idx="562">
                  <c:v>585000</c:v>
                </c:pt>
                <c:pt idx="563">
                  <c:v>90000</c:v>
                </c:pt>
                <c:pt idx="564">
                  <c:v>808650</c:v>
                </c:pt>
                <c:pt idx="565">
                  <c:v>450000</c:v>
                </c:pt>
                <c:pt idx="566">
                  <c:v>1219500</c:v>
                </c:pt>
                <c:pt idx="567">
                  <c:v>675000</c:v>
                </c:pt>
                <c:pt idx="568">
                  <c:v>495985.5</c:v>
                </c:pt>
                <c:pt idx="569">
                  <c:v>477000</c:v>
                </c:pt>
                <c:pt idx="570">
                  <c:v>526491</c:v>
                </c:pt>
                <c:pt idx="571">
                  <c:v>495000</c:v>
                </c:pt>
                <c:pt idx="572">
                  <c:v>225000</c:v>
                </c:pt>
                <c:pt idx="573">
                  <c:v>760500</c:v>
                </c:pt>
                <c:pt idx="574">
                  <c:v>490536</c:v>
                </c:pt>
                <c:pt idx="575">
                  <c:v>533668.5</c:v>
                </c:pt>
                <c:pt idx="576">
                  <c:v>1160973</c:v>
                </c:pt>
                <c:pt idx="577">
                  <c:v>808650</c:v>
                </c:pt>
                <c:pt idx="578">
                  <c:v>225000</c:v>
                </c:pt>
                <c:pt idx="579">
                  <c:v>439740</c:v>
                </c:pt>
                <c:pt idx="580">
                  <c:v>1575000</c:v>
                </c:pt>
                <c:pt idx="581">
                  <c:v>337500</c:v>
                </c:pt>
                <c:pt idx="582">
                  <c:v>761067</c:v>
                </c:pt>
                <c:pt idx="583">
                  <c:v>360000</c:v>
                </c:pt>
                <c:pt idx="584">
                  <c:v>746280</c:v>
                </c:pt>
                <c:pt idx="585">
                  <c:v>135000</c:v>
                </c:pt>
                <c:pt idx="586">
                  <c:v>868500</c:v>
                </c:pt>
                <c:pt idx="587">
                  <c:v>545040</c:v>
                </c:pt>
                <c:pt idx="588">
                  <c:v>227520</c:v>
                </c:pt>
                <c:pt idx="589">
                  <c:v>312768</c:v>
                </c:pt>
                <c:pt idx="590">
                  <c:v>1223010</c:v>
                </c:pt>
                <c:pt idx="591">
                  <c:v>450000</c:v>
                </c:pt>
                <c:pt idx="592">
                  <c:v>284400</c:v>
                </c:pt>
                <c:pt idx="593">
                  <c:v>555273</c:v>
                </c:pt>
                <c:pt idx="594">
                  <c:v>1971072</c:v>
                </c:pt>
                <c:pt idx="595">
                  <c:v>270000</c:v>
                </c:pt>
                <c:pt idx="596">
                  <c:v>450000</c:v>
                </c:pt>
                <c:pt idx="597">
                  <c:v>450000</c:v>
                </c:pt>
                <c:pt idx="598">
                  <c:v>1218375</c:v>
                </c:pt>
                <c:pt idx="599">
                  <c:v>720000</c:v>
                </c:pt>
                <c:pt idx="600">
                  <c:v>1080000</c:v>
                </c:pt>
                <c:pt idx="601">
                  <c:v>247275</c:v>
                </c:pt>
                <c:pt idx="602">
                  <c:v>180000</c:v>
                </c:pt>
                <c:pt idx="603">
                  <c:v>337500</c:v>
                </c:pt>
                <c:pt idx="604">
                  <c:v>284400</c:v>
                </c:pt>
                <c:pt idx="605">
                  <c:v>390960</c:v>
                </c:pt>
                <c:pt idx="606">
                  <c:v>47970</c:v>
                </c:pt>
                <c:pt idx="607">
                  <c:v>495000</c:v>
                </c:pt>
                <c:pt idx="608">
                  <c:v>270000</c:v>
                </c:pt>
                <c:pt idx="609">
                  <c:v>679500</c:v>
                </c:pt>
                <c:pt idx="610">
                  <c:v>472500</c:v>
                </c:pt>
                <c:pt idx="611">
                  <c:v>107820</c:v>
                </c:pt>
                <c:pt idx="612">
                  <c:v>247675.5</c:v>
                </c:pt>
                <c:pt idx="613">
                  <c:v>675000</c:v>
                </c:pt>
                <c:pt idx="614">
                  <c:v>448056</c:v>
                </c:pt>
                <c:pt idx="615">
                  <c:v>938304</c:v>
                </c:pt>
                <c:pt idx="616">
                  <c:v>225000</c:v>
                </c:pt>
                <c:pt idx="617">
                  <c:v>180000</c:v>
                </c:pt>
                <c:pt idx="618">
                  <c:v>157050</c:v>
                </c:pt>
                <c:pt idx="619">
                  <c:v>808650</c:v>
                </c:pt>
                <c:pt idx="620">
                  <c:v>277969.5</c:v>
                </c:pt>
                <c:pt idx="621">
                  <c:v>805500</c:v>
                </c:pt>
                <c:pt idx="622">
                  <c:v>1971072</c:v>
                </c:pt>
                <c:pt idx="623">
                  <c:v>254700</c:v>
                </c:pt>
                <c:pt idx="624">
                  <c:v>675000</c:v>
                </c:pt>
                <c:pt idx="625">
                  <c:v>351000</c:v>
                </c:pt>
                <c:pt idx="626">
                  <c:v>1096020</c:v>
                </c:pt>
                <c:pt idx="627">
                  <c:v>1006920</c:v>
                </c:pt>
                <c:pt idx="628">
                  <c:v>1125000</c:v>
                </c:pt>
                <c:pt idx="629">
                  <c:v>679500</c:v>
                </c:pt>
                <c:pt idx="630">
                  <c:v>1327648.5</c:v>
                </c:pt>
                <c:pt idx="631">
                  <c:v>1017000</c:v>
                </c:pt>
                <c:pt idx="632">
                  <c:v>180000</c:v>
                </c:pt>
                <c:pt idx="633">
                  <c:v>293535</c:v>
                </c:pt>
                <c:pt idx="634">
                  <c:v>265851</c:v>
                </c:pt>
                <c:pt idx="635">
                  <c:v>675000</c:v>
                </c:pt>
                <c:pt idx="636">
                  <c:v>450000</c:v>
                </c:pt>
                <c:pt idx="637">
                  <c:v>813195</c:v>
                </c:pt>
                <c:pt idx="638">
                  <c:v>339948</c:v>
                </c:pt>
                <c:pt idx="639">
                  <c:v>808650</c:v>
                </c:pt>
                <c:pt idx="640">
                  <c:v>431280</c:v>
                </c:pt>
                <c:pt idx="641">
                  <c:v>963000</c:v>
                </c:pt>
                <c:pt idx="642">
                  <c:v>454500</c:v>
                </c:pt>
                <c:pt idx="643">
                  <c:v>886090.5</c:v>
                </c:pt>
                <c:pt idx="644">
                  <c:v>698517</c:v>
                </c:pt>
                <c:pt idx="645">
                  <c:v>223884</c:v>
                </c:pt>
                <c:pt idx="646">
                  <c:v>499261.5</c:v>
                </c:pt>
                <c:pt idx="647">
                  <c:v>679500</c:v>
                </c:pt>
                <c:pt idx="648">
                  <c:v>407727</c:v>
                </c:pt>
                <c:pt idx="649">
                  <c:v>1098000</c:v>
                </c:pt>
                <c:pt idx="650">
                  <c:v>654498</c:v>
                </c:pt>
                <c:pt idx="651">
                  <c:v>675000</c:v>
                </c:pt>
                <c:pt idx="652">
                  <c:v>95940</c:v>
                </c:pt>
                <c:pt idx="653">
                  <c:v>900000</c:v>
                </c:pt>
                <c:pt idx="654">
                  <c:v>1649646</c:v>
                </c:pt>
                <c:pt idx="655">
                  <c:v>274779</c:v>
                </c:pt>
                <c:pt idx="656">
                  <c:v>635962.5</c:v>
                </c:pt>
                <c:pt idx="657">
                  <c:v>942300</c:v>
                </c:pt>
                <c:pt idx="658">
                  <c:v>225000</c:v>
                </c:pt>
                <c:pt idx="659">
                  <c:v>364032</c:v>
                </c:pt>
                <c:pt idx="660">
                  <c:v>900000</c:v>
                </c:pt>
                <c:pt idx="661">
                  <c:v>1520253</c:v>
                </c:pt>
                <c:pt idx="662">
                  <c:v>808650</c:v>
                </c:pt>
                <c:pt idx="663">
                  <c:v>1468719</c:v>
                </c:pt>
                <c:pt idx="664">
                  <c:v>616923</c:v>
                </c:pt>
                <c:pt idx="665">
                  <c:v>270000</c:v>
                </c:pt>
                <c:pt idx="666">
                  <c:v>500211</c:v>
                </c:pt>
                <c:pt idx="667">
                  <c:v>225000</c:v>
                </c:pt>
                <c:pt idx="668">
                  <c:v>450000</c:v>
                </c:pt>
                <c:pt idx="669">
                  <c:v>253737</c:v>
                </c:pt>
                <c:pt idx="670">
                  <c:v>497520</c:v>
                </c:pt>
                <c:pt idx="671">
                  <c:v>131922</c:v>
                </c:pt>
                <c:pt idx="672">
                  <c:v>723996</c:v>
                </c:pt>
                <c:pt idx="673">
                  <c:v>485640</c:v>
                </c:pt>
                <c:pt idx="674">
                  <c:v>267102</c:v>
                </c:pt>
                <c:pt idx="675">
                  <c:v>135000</c:v>
                </c:pt>
                <c:pt idx="676">
                  <c:v>229500</c:v>
                </c:pt>
                <c:pt idx="677">
                  <c:v>835380</c:v>
                </c:pt>
                <c:pt idx="678">
                  <c:v>1087474.5</c:v>
                </c:pt>
                <c:pt idx="679">
                  <c:v>1078200</c:v>
                </c:pt>
                <c:pt idx="680">
                  <c:v>942300</c:v>
                </c:pt>
                <c:pt idx="681">
                  <c:v>439074</c:v>
                </c:pt>
                <c:pt idx="682">
                  <c:v>888840</c:v>
                </c:pt>
                <c:pt idx="683">
                  <c:v>90000</c:v>
                </c:pt>
                <c:pt idx="684">
                  <c:v>531706.5</c:v>
                </c:pt>
                <c:pt idx="685">
                  <c:v>755190</c:v>
                </c:pt>
                <c:pt idx="686">
                  <c:v>585000</c:v>
                </c:pt>
                <c:pt idx="687">
                  <c:v>180000</c:v>
                </c:pt>
                <c:pt idx="688">
                  <c:v>1190340</c:v>
                </c:pt>
                <c:pt idx="689">
                  <c:v>276277.5</c:v>
                </c:pt>
                <c:pt idx="690">
                  <c:v>485640</c:v>
                </c:pt>
                <c:pt idx="691">
                  <c:v>770292</c:v>
                </c:pt>
                <c:pt idx="692">
                  <c:v>364896</c:v>
                </c:pt>
                <c:pt idx="693">
                  <c:v>153504</c:v>
                </c:pt>
                <c:pt idx="694">
                  <c:v>1467612</c:v>
                </c:pt>
                <c:pt idx="695">
                  <c:v>1225224</c:v>
                </c:pt>
                <c:pt idx="696">
                  <c:v>711747</c:v>
                </c:pt>
                <c:pt idx="697">
                  <c:v>2085120</c:v>
                </c:pt>
                <c:pt idx="698">
                  <c:v>957033</c:v>
                </c:pt>
                <c:pt idx="699">
                  <c:v>253737</c:v>
                </c:pt>
                <c:pt idx="700">
                  <c:v>573628.5</c:v>
                </c:pt>
                <c:pt idx="701">
                  <c:v>573628.5</c:v>
                </c:pt>
                <c:pt idx="702">
                  <c:v>398016</c:v>
                </c:pt>
                <c:pt idx="703">
                  <c:v>239850</c:v>
                </c:pt>
                <c:pt idx="704">
                  <c:v>450000</c:v>
                </c:pt>
                <c:pt idx="705">
                  <c:v>242950.5</c:v>
                </c:pt>
                <c:pt idx="706">
                  <c:v>203760</c:v>
                </c:pt>
                <c:pt idx="707">
                  <c:v>405000</c:v>
                </c:pt>
                <c:pt idx="708">
                  <c:v>1030500</c:v>
                </c:pt>
                <c:pt idx="709">
                  <c:v>582768</c:v>
                </c:pt>
                <c:pt idx="710">
                  <c:v>260640</c:v>
                </c:pt>
                <c:pt idx="711">
                  <c:v>317178</c:v>
                </c:pt>
                <c:pt idx="712">
                  <c:v>238896</c:v>
                </c:pt>
                <c:pt idx="713">
                  <c:v>835380</c:v>
                </c:pt>
                <c:pt idx="714">
                  <c:v>143910</c:v>
                </c:pt>
                <c:pt idx="715">
                  <c:v>180000</c:v>
                </c:pt>
                <c:pt idx="716">
                  <c:v>765000</c:v>
                </c:pt>
                <c:pt idx="717">
                  <c:v>117162</c:v>
                </c:pt>
                <c:pt idx="718">
                  <c:v>327024</c:v>
                </c:pt>
                <c:pt idx="719">
                  <c:v>557770.5</c:v>
                </c:pt>
                <c:pt idx="720">
                  <c:v>697500</c:v>
                </c:pt>
                <c:pt idx="721">
                  <c:v>157914</c:v>
                </c:pt>
                <c:pt idx="722">
                  <c:v>900000</c:v>
                </c:pt>
                <c:pt idx="723">
                  <c:v>855000</c:v>
                </c:pt>
                <c:pt idx="724">
                  <c:v>553806</c:v>
                </c:pt>
                <c:pt idx="725">
                  <c:v>203760</c:v>
                </c:pt>
                <c:pt idx="726">
                  <c:v>312682.5</c:v>
                </c:pt>
                <c:pt idx="727">
                  <c:v>701730</c:v>
                </c:pt>
                <c:pt idx="728">
                  <c:v>1442952</c:v>
                </c:pt>
                <c:pt idx="729">
                  <c:v>675000</c:v>
                </c:pt>
                <c:pt idx="730">
                  <c:v>550980</c:v>
                </c:pt>
                <c:pt idx="731">
                  <c:v>497520</c:v>
                </c:pt>
                <c:pt idx="732">
                  <c:v>225000</c:v>
                </c:pt>
                <c:pt idx="733">
                  <c:v>103855.5</c:v>
                </c:pt>
                <c:pt idx="734">
                  <c:v>76500</c:v>
                </c:pt>
                <c:pt idx="735">
                  <c:v>574785</c:v>
                </c:pt>
                <c:pt idx="736">
                  <c:v>348264</c:v>
                </c:pt>
                <c:pt idx="737">
                  <c:v>180000</c:v>
                </c:pt>
                <c:pt idx="738">
                  <c:v>814041</c:v>
                </c:pt>
                <c:pt idx="739">
                  <c:v>490536</c:v>
                </c:pt>
                <c:pt idx="740">
                  <c:v>781920</c:v>
                </c:pt>
                <c:pt idx="741">
                  <c:v>229500</c:v>
                </c:pt>
                <c:pt idx="742">
                  <c:v>270000</c:v>
                </c:pt>
                <c:pt idx="743">
                  <c:v>254700</c:v>
                </c:pt>
                <c:pt idx="744">
                  <c:v>900000</c:v>
                </c:pt>
                <c:pt idx="745">
                  <c:v>284400</c:v>
                </c:pt>
                <c:pt idx="746">
                  <c:v>403330.5</c:v>
                </c:pt>
                <c:pt idx="747">
                  <c:v>760225.5</c:v>
                </c:pt>
                <c:pt idx="748">
                  <c:v>229500</c:v>
                </c:pt>
                <c:pt idx="749">
                  <c:v>832500</c:v>
                </c:pt>
                <c:pt idx="750">
                  <c:v>675000</c:v>
                </c:pt>
                <c:pt idx="751">
                  <c:v>238500</c:v>
                </c:pt>
                <c:pt idx="752">
                  <c:v>284256</c:v>
                </c:pt>
                <c:pt idx="753">
                  <c:v>1317357</c:v>
                </c:pt>
                <c:pt idx="754">
                  <c:v>1288350</c:v>
                </c:pt>
                <c:pt idx="755">
                  <c:v>364896</c:v>
                </c:pt>
                <c:pt idx="756">
                  <c:v>1350000</c:v>
                </c:pt>
                <c:pt idx="757">
                  <c:v>95940</c:v>
                </c:pt>
                <c:pt idx="758">
                  <c:v>517500</c:v>
                </c:pt>
                <c:pt idx="759">
                  <c:v>607050</c:v>
                </c:pt>
                <c:pt idx="760">
                  <c:v>675000</c:v>
                </c:pt>
                <c:pt idx="761">
                  <c:v>162000</c:v>
                </c:pt>
                <c:pt idx="762">
                  <c:v>180000</c:v>
                </c:pt>
                <c:pt idx="763">
                  <c:v>644427</c:v>
                </c:pt>
                <c:pt idx="764">
                  <c:v>450000</c:v>
                </c:pt>
                <c:pt idx="765">
                  <c:v>178213.5</c:v>
                </c:pt>
                <c:pt idx="766">
                  <c:v>673875</c:v>
                </c:pt>
                <c:pt idx="767">
                  <c:v>101880</c:v>
                </c:pt>
                <c:pt idx="768">
                  <c:v>508495.5</c:v>
                </c:pt>
                <c:pt idx="769">
                  <c:v>503676</c:v>
                </c:pt>
                <c:pt idx="770">
                  <c:v>189621</c:v>
                </c:pt>
                <c:pt idx="771">
                  <c:v>1054935</c:v>
                </c:pt>
                <c:pt idx="772">
                  <c:v>808650</c:v>
                </c:pt>
                <c:pt idx="773">
                  <c:v>380533.5</c:v>
                </c:pt>
                <c:pt idx="774">
                  <c:v>337500</c:v>
                </c:pt>
                <c:pt idx="775">
                  <c:v>657886.5</c:v>
                </c:pt>
                <c:pt idx="776">
                  <c:v>225000</c:v>
                </c:pt>
                <c:pt idx="777">
                  <c:v>224136</c:v>
                </c:pt>
                <c:pt idx="778">
                  <c:v>585000</c:v>
                </c:pt>
                <c:pt idx="779">
                  <c:v>101880</c:v>
                </c:pt>
                <c:pt idx="780">
                  <c:v>587623.5</c:v>
                </c:pt>
                <c:pt idx="781">
                  <c:v>927571.5</c:v>
                </c:pt>
                <c:pt idx="782">
                  <c:v>533668.5</c:v>
                </c:pt>
                <c:pt idx="783">
                  <c:v>225000</c:v>
                </c:pt>
                <c:pt idx="784">
                  <c:v>343800</c:v>
                </c:pt>
                <c:pt idx="785">
                  <c:v>360000</c:v>
                </c:pt>
                <c:pt idx="786">
                  <c:v>787131</c:v>
                </c:pt>
                <c:pt idx="787">
                  <c:v>327024</c:v>
                </c:pt>
                <c:pt idx="788">
                  <c:v>47970</c:v>
                </c:pt>
                <c:pt idx="789">
                  <c:v>1149210</c:v>
                </c:pt>
                <c:pt idx="790">
                  <c:v>1035832.5</c:v>
                </c:pt>
                <c:pt idx="791">
                  <c:v>485640</c:v>
                </c:pt>
                <c:pt idx="792">
                  <c:v>1264428</c:v>
                </c:pt>
                <c:pt idx="793">
                  <c:v>970380</c:v>
                </c:pt>
                <c:pt idx="794">
                  <c:v>219042</c:v>
                </c:pt>
                <c:pt idx="795">
                  <c:v>225000</c:v>
                </c:pt>
                <c:pt idx="796">
                  <c:v>1008117</c:v>
                </c:pt>
                <c:pt idx="797">
                  <c:v>900000</c:v>
                </c:pt>
                <c:pt idx="798">
                  <c:v>508495.5</c:v>
                </c:pt>
                <c:pt idx="799">
                  <c:v>450000</c:v>
                </c:pt>
                <c:pt idx="800">
                  <c:v>81000</c:v>
                </c:pt>
                <c:pt idx="801">
                  <c:v>312768</c:v>
                </c:pt>
                <c:pt idx="802">
                  <c:v>1574532</c:v>
                </c:pt>
                <c:pt idx="803">
                  <c:v>640080</c:v>
                </c:pt>
                <c:pt idx="804">
                  <c:v>1350000</c:v>
                </c:pt>
                <c:pt idx="805">
                  <c:v>143910</c:v>
                </c:pt>
                <c:pt idx="806">
                  <c:v>862560</c:v>
                </c:pt>
                <c:pt idx="807">
                  <c:v>474048</c:v>
                </c:pt>
                <c:pt idx="808">
                  <c:v>765000</c:v>
                </c:pt>
                <c:pt idx="809">
                  <c:v>888840</c:v>
                </c:pt>
                <c:pt idx="810">
                  <c:v>450000</c:v>
                </c:pt>
                <c:pt idx="811">
                  <c:v>2125953</c:v>
                </c:pt>
                <c:pt idx="812">
                  <c:v>592560</c:v>
                </c:pt>
                <c:pt idx="813">
                  <c:v>1024740</c:v>
                </c:pt>
                <c:pt idx="814">
                  <c:v>407745</c:v>
                </c:pt>
                <c:pt idx="815">
                  <c:v>1215000</c:v>
                </c:pt>
                <c:pt idx="816">
                  <c:v>540000</c:v>
                </c:pt>
                <c:pt idx="817">
                  <c:v>728460</c:v>
                </c:pt>
                <c:pt idx="818">
                  <c:v>239850</c:v>
                </c:pt>
                <c:pt idx="819">
                  <c:v>381528</c:v>
                </c:pt>
                <c:pt idx="820">
                  <c:v>900000</c:v>
                </c:pt>
                <c:pt idx="821">
                  <c:v>755190</c:v>
                </c:pt>
                <c:pt idx="822">
                  <c:v>518562</c:v>
                </c:pt>
                <c:pt idx="823">
                  <c:v>1002870</c:v>
                </c:pt>
                <c:pt idx="824">
                  <c:v>755190</c:v>
                </c:pt>
                <c:pt idx="825">
                  <c:v>1546020</c:v>
                </c:pt>
                <c:pt idx="826">
                  <c:v>135000</c:v>
                </c:pt>
                <c:pt idx="827">
                  <c:v>834048</c:v>
                </c:pt>
                <c:pt idx="828">
                  <c:v>720000</c:v>
                </c:pt>
                <c:pt idx="829">
                  <c:v>675000</c:v>
                </c:pt>
                <c:pt idx="830">
                  <c:v>640080</c:v>
                </c:pt>
                <c:pt idx="831">
                  <c:v>545040</c:v>
                </c:pt>
                <c:pt idx="832">
                  <c:v>886500</c:v>
                </c:pt>
                <c:pt idx="833">
                  <c:v>675000</c:v>
                </c:pt>
                <c:pt idx="834">
                  <c:v>900000</c:v>
                </c:pt>
                <c:pt idx="835">
                  <c:v>704844</c:v>
                </c:pt>
                <c:pt idx="836">
                  <c:v>942300</c:v>
                </c:pt>
                <c:pt idx="837">
                  <c:v>664299</c:v>
                </c:pt>
                <c:pt idx="838">
                  <c:v>90000</c:v>
                </c:pt>
                <c:pt idx="839">
                  <c:v>474048</c:v>
                </c:pt>
                <c:pt idx="840">
                  <c:v>747000</c:v>
                </c:pt>
                <c:pt idx="841">
                  <c:v>675000</c:v>
                </c:pt>
                <c:pt idx="842">
                  <c:v>1024740</c:v>
                </c:pt>
                <c:pt idx="843">
                  <c:v>635962.5</c:v>
                </c:pt>
                <c:pt idx="844">
                  <c:v>74182.5</c:v>
                </c:pt>
                <c:pt idx="845">
                  <c:v>1097676</c:v>
                </c:pt>
                <c:pt idx="846">
                  <c:v>180000</c:v>
                </c:pt>
                <c:pt idx="847">
                  <c:v>337500</c:v>
                </c:pt>
                <c:pt idx="848">
                  <c:v>284400</c:v>
                </c:pt>
                <c:pt idx="849">
                  <c:v>1029681</c:v>
                </c:pt>
                <c:pt idx="850">
                  <c:v>104256</c:v>
                </c:pt>
                <c:pt idx="851">
                  <c:v>1185282</c:v>
                </c:pt>
                <c:pt idx="852">
                  <c:v>180000</c:v>
                </c:pt>
                <c:pt idx="853">
                  <c:v>254700</c:v>
                </c:pt>
                <c:pt idx="854">
                  <c:v>454500</c:v>
                </c:pt>
                <c:pt idx="855">
                  <c:v>900000</c:v>
                </c:pt>
                <c:pt idx="856">
                  <c:v>454500</c:v>
                </c:pt>
                <c:pt idx="857">
                  <c:v>1546020</c:v>
                </c:pt>
                <c:pt idx="858">
                  <c:v>284400</c:v>
                </c:pt>
                <c:pt idx="859">
                  <c:v>206271</c:v>
                </c:pt>
                <c:pt idx="860">
                  <c:v>370629</c:v>
                </c:pt>
                <c:pt idx="861">
                  <c:v>405000</c:v>
                </c:pt>
                <c:pt idx="862">
                  <c:v>450000</c:v>
                </c:pt>
                <c:pt idx="863">
                  <c:v>900000</c:v>
                </c:pt>
                <c:pt idx="864">
                  <c:v>679500</c:v>
                </c:pt>
                <c:pt idx="865">
                  <c:v>1125000</c:v>
                </c:pt>
                <c:pt idx="866">
                  <c:v>414792</c:v>
                </c:pt>
                <c:pt idx="867">
                  <c:v>945000</c:v>
                </c:pt>
                <c:pt idx="868">
                  <c:v>765261</c:v>
                </c:pt>
                <c:pt idx="869">
                  <c:v>533668.5</c:v>
                </c:pt>
                <c:pt idx="870">
                  <c:v>720000</c:v>
                </c:pt>
                <c:pt idx="871">
                  <c:v>225000</c:v>
                </c:pt>
                <c:pt idx="872">
                  <c:v>207396</c:v>
                </c:pt>
                <c:pt idx="873">
                  <c:v>1061599.5</c:v>
                </c:pt>
                <c:pt idx="874">
                  <c:v>545040</c:v>
                </c:pt>
                <c:pt idx="875">
                  <c:v>450000</c:v>
                </c:pt>
                <c:pt idx="876">
                  <c:v>531706.5</c:v>
                </c:pt>
                <c:pt idx="877">
                  <c:v>900000</c:v>
                </c:pt>
                <c:pt idx="878">
                  <c:v>225000</c:v>
                </c:pt>
                <c:pt idx="879">
                  <c:v>225000</c:v>
                </c:pt>
                <c:pt idx="880">
                  <c:v>562500</c:v>
                </c:pt>
                <c:pt idx="881">
                  <c:v>1024740</c:v>
                </c:pt>
                <c:pt idx="882">
                  <c:v>819432</c:v>
                </c:pt>
                <c:pt idx="883">
                  <c:v>450000</c:v>
                </c:pt>
                <c:pt idx="884">
                  <c:v>1096020</c:v>
                </c:pt>
                <c:pt idx="885">
                  <c:v>315000</c:v>
                </c:pt>
                <c:pt idx="886">
                  <c:v>270000</c:v>
                </c:pt>
                <c:pt idx="887">
                  <c:v>500211</c:v>
                </c:pt>
                <c:pt idx="888">
                  <c:v>715095</c:v>
                </c:pt>
                <c:pt idx="889">
                  <c:v>538704</c:v>
                </c:pt>
                <c:pt idx="890">
                  <c:v>157500</c:v>
                </c:pt>
                <c:pt idx="891">
                  <c:v>824242.5</c:v>
                </c:pt>
                <c:pt idx="892">
                  <c:v>450000</c:v>
                </c:pt>
                <c:pt idx="893">
                  <c:v>781920</c:v>
                </c:pt>
                <c:pt idx="894">
                  <c:v>755190</c:v>
                </c:pt>
                <c:pt idx="895">
                  <c:v>854896.5</c:v>
                </c:pt>
                <c:pt idx="896">
                  <c:v>247500</c:v>
                </c:pt>
                <c:pt idx="897">
                  <c:v>1125000</c:v>
                </c:pt>
                <c:pt idx="898">
                  <c:v>754740</c:v>
                </c:pt>
                <c:pt idx="899">
                  <c:v>266652</c:v>
                </c:pt>
                <c:pt idx="900">
                  <c:v>352044</c:v>
                </c:pt>
                <c:pt idx="901">
                  <c:v>585000</c:v>
                </c:pt>
                <c:pt idx="902">
                  <c:v>350581.5</c:v>
                </c:pt>
                <c:pt idx="903">
                  <c:v>270000</c:v>
                </c:pt>
                <c:pt idx="904">
                  <c:v>640458</c:v>
                </c:pt>
                <c:pt idx="905">
                  <c:v>188685</c:v>
                </c:pt>
                <c:pt idx="906">
                  <c:v>848745</c:v>
                </c:pt>
                <c:pt idx="907">
                  <c:v>1006920</c:v>
                </c:pt>
                <c:pt idx="908">
                  <c:v>203760</c:v>
                </c:pt>
                <c:pt idx="909">
                  <c:v>350676</c:v>
                </c:pt>
                <c:pt idx="910">
                  <c:v>135000</c:v>
                </c:pt>
                <c:pt idx="911">
                  <c:v>284400</c:v>
                </c:pt>
                <c:pt idx="912">
                  <c:v>450000</c:v>
                </c:pt>
                <c:pt idx="913">
                  <c:v>299772</c:v>
                </c:pt>
                <c:pt idx="914">
                  <c:v>497520</c:v>
                </c:pt>
                <c:pt idx="915">
                  <c:v>640080</c:v>
                </c:pt>
                <c:pt idx="916">
                  <c:v>679500</c:v>
                </c:pt>
                <c:pt idx="917">
                  <c:v>135000</c:v>
                </c:pt>
                <c:pt idx="918">
                  <c:v>1006920</c:v>
                </c:pt>
                <c:pt idx="919">
                  <c:v>263686.5</c:v>
                </c:pt>
                <c:pt idx="920">
                  <c:v>840951</c:v>
                </c:pt>
                <c:pt idx="921">
                  <c:v>143910</c:v>
                </c:pt>
                <c:pt idx="922">
                  <c:v>490536</c:v>
                </c:pt>
                <c:pt idx="923">
                  <c:v>835380</c:v>
                </c:pt>
                <c:pt idx="924">
                  <c:v>760225.5</c:v>
                </c:pt>
                <c:pt idx="925">
                  <c:v>495985.5</c:v>
                </c:pt>
                <c:pt idx="926">
                  <c:v>1113840</c:v>
                </c:pt>
                <c:pt idx="927">
                  <c:v>517536</c:v>
                </c:pt>
                <c:pt idx="928">
                  <c:v>1288350</c:v>
                </c:pt>
                <c:pt idx="929">
                  <c:v>679500</c:v>
                </c:pt>
                <c:pt idx="930">
                  <c:v>679500</c:v>
                </c:pt>
                <c:pt idx="931">
                  <c:v>180000</c:v>
                </c:pt>
                <c:pt idx="932">
                  <c:v>545040</c:v>
                </c:pt>
                <c:pt idx="933">
                  <c:v>1546020</c:v>
                </c:pt>
                <c:pt idx="934">
                  <c:v>746271</c:v>
                </c:pt>
                <c:pt idx="935">
                  <c:v>1661418</c:v>
                </c:pt>
                <c:pt idx="936">
                  <c:v>450000</c:v>
                </c:pt>
                <c:pt idx="937">
                  <c:v>180000</c:v>
                </c:pt>
                <c:pt idx="938">
                  <c:v>202500</c:v>
                </c:pt>
                <c:pt idx="939">
                  <c:v>548770.5</c:v>
                </c:pt>
                <c:pt idx="940">
                  <c:v>1102171.5</c:v>
                </c:pt>
                <c:pt idx="941">
                  <c:v>508495.5</c:v>
                </c:pt>
                <c:pt idx="942">
                  <c:v>382500</c:v>
                </c:pt>
                <c:pt idx="943">
                  <c:v>603000</c:v>
                </c:pt>
                <c:pt idx="944">
                  <c:v>1125000</c:v>
                </c:pt>
                <c:pt idx="945">
                  <c:v>405000</c:v>
                </c:pt>
                <c:pt idx="946">
                  <c:v>1042164</c:v>
                </c:pt>
                <c:pt idx="947">
                  <c:v>670500</c:v>
                </c:pt>
                <c:pt idx="948">
                  <c:v>1190340</c:v>
                </c:pt>
                <c:pt idx="949">
                  <c:v>675000</c:v>
                </c:pt>
                <c:pt idx="950">
                  <c:v>78192</c:v>
                </c:pt>
                <c:pt idx="951">
                  <c:v>193572</c:v>
                </c:pt>
                <c:pt idx="952">
                  <c:v>314100</c:v>
                </c:pt>
                <c:pt idx="953">
                  <c:v>545040</c:v>
                </c:pt>
                <c:pt idx="954">
                  <c:v>1256400</c:v>
                </c:pt>
                <c:pt idx="955">
                  <c:v>288562.5</c:v>
                </c:pt>
                <c:pt idx="956">
                  <c:v>337500</c:v>
                </c:pt>
                <c:pt idx="957">
                  <c:v>909000</c:v>
                </c:pt>
                <c:pt idx="958">
                  <c:v>675000</c:v>
                </c:pt>
                <c:pt idx="959">
                  <c:v>900000</c:v>
                </c:pt>
                <c:pt idx="960">
                  <c:v>161730</c:v>
                </c:pt>
                <c:pt idx="961">
                  <c:v>549000</c:v>
                </c:pt>
                <c:pt idx="962">
                  <c:v>314100</c:v>
                </c:pt>
                <c:pt idx="963">
                  <c:v>485640</c:v>
                </c:pt>
                <c:pt idx="964">
                  <c:v>1078200</c:v>
                </c:pt>
                <c:pt idx="965">
                  <c:v>463284</c:v>
                </c:pt>
                <c:pt idx="966">
                  <c:v>203760</c:v>
                </c:pt>
                <c:pt idx="967">
                  <c:v>545040</c:v>
                </c:pt>
                <c:pt idx="968">
                  <c:v>284400</c:v>
                </c:pt>
                <c:pt idx="969">
                  <c:v>540000</c:v>
                </c:pt>
                <c:pt idx="970">
                  <c:v>1129500</c:v>
                </c:pt>
                <c:pt idx="971">
                  <c:v>153000</c:v>
                </c:pt>
                <c:pt idx="972">
                  <c:v>247500</c:v>
                </c:pt>
                <c:pt idx="973">
                  <c:v>1757466</c:v>
                </c:pt>
                <c:pt idx="974">
                  <c:v>518562</c:v>
                </c:pt>
                <c:pt idx="975">
                  <c:v>552555</c:v>
                </c:pt>
                <c:pt idx="976">
                  <c:v>746280</c:v>
                </c:pt>
                <c:pt idx="977">
                  <c:v>360000</c:v>
                </c:pt>
                <c:pt idx="978">
                  <c:v>450000</c:v>
                </c:pt>
                <c:pt idx="979">
                  <c:v>326439</c:v>
                </c:pt>
                <c:pt idx="980">
                  <c:v>180000</c:v>
                </c:pt>
                <c:pt idx="981">
                  <c:v>781920</c:v>
                </c:pt>
                <c:pt idx="982">
                  <c:v>729000</c:v>
                </c:pt>
                <c:pt idx="983">
                  <c:v>1180341</c:v>
                </c:pt>
                <c:pt idx="984">
                  <c:v>900000</c:v>
                </c:pt>
                <c:pt idx="985">
                  <c:v>900000</c:v>
                </c:pt>
                <c:pt idx="986">
                  <c:v>1288350</c:v>
                </c:pt>
                <c:pt idx="987">
                  <c:v>1288350</c:v>
                </c:pt>
                <c:pt idx="988">
                  <c:v>225000</c:v>
                </c:pt>
                <c:pt idx="989">
                  <c:v>454500</c:v>
                </c:pt>
                <c:pt idx="990">
                  <c:v>1350000</c:v>
                </c:pt>
                <c:pt idx="991">
                  <c:v>1606036.5</c:v>
                </c:pt>
                <c:pt idx="992">
                  <c:v>180000</c:v>
                </c:pt>
                <c:pt idx="993">
                  <c:v>247275</c:v>
                </c:pt>
                <c:pt idx="994">
                  <c:v>1288350</c:v>
                </c:pt>
                <c:pt idx="995">
                  <c:v>450000</c:v>
                </c:pt>
                <c:pt idx="996">
                  <c:v>254700</c:v>
                </c:pt>
                <c:pt idx="997">
                  <c:v>337500</c:v>
                </c:pt>
                <c:pt idx="998">
                  <c:v>215640</c:v>
                </c:pt>
                <c:pt idx="999">
                  <c:v>675000</c:v>
                </c:pt>
                <c:pt idx="1000">
                  <c:v>360000</c:v>
                </c:pt>
                <c:pt idx="1001">
                  <c:v>148365</c:v>
                </c:pt>
                <c:pt idx="1002">
                  <c:v>239418</c:v>
                </c:pt>
                <c:pt idx="1003">
                  <c:v>583569</c:v>
                </c:pt>
                <c:pt idx="1004">
                  <c:v>746703</c:v>
                </c:pt>
                <c:pt idx="1005">
                  <c:v>315000</c:v>
                </c:pt>
                <c:pt idx="1006">
                  <c:v>270000</c:v>
                </c:pt>
                <c:pt idx="1007">
                  <c:v>790830</c:v>
                </c:pt>
                <c:pt idx="1008">
                  <c:v>417024</c:v>
                </c:pt>
                <c:pt idx="1009">
                  <c:v>942300</c:v>
                </c:pt>
                <c:pt idx="1010">
                  <c:v>1256400</c:v>
                </c:pt>
                <c:pt idx="1011">
                  <c:v>193500</c:v>
                </c:pt>
                <c:pt idx="1012">
                  <c:v>379237.5</c:v>
                </c:pt>
                <c:pt idx="1013">
                  <c:v>459000</c:v>
                </c:pt>
                <c:pt idx="1014">
                  <c:v>342000</c:v>
                </c:pt>
                <c:pt idx="1015">
                  <c:v>701721</c:v>
                </c:pt>
                <c:pt idx="1016">
                  <c:v>640080</c:v>
                </c:pt>
                <c:pt idx="1017">
                  <c:v>900000</c:v>
                </c:pt>
                <c:pt idx="1018">
                  <c:v>528633</c:v>
                </c:pt>
                <c:pt idx="1019">
                  <c:v>269550</c:v>
                </c:pt>
                <c:pt idx="1020">
                  <c:v>91647</c:v>
                </c:pt>
                <c:pt idx="1021">
                  <c:v>900000</c:v>
                </c:pt>
                <c:pt idx="1022">
                  <c:v>225000</c:v>
                </c:pt>
                <c:pt idx="1023">
                  <c:v>582804</c:v>
                </c:pt>
                <c:pt idx="1024">
                  <c:v>553581</c:v>
                </c:pt>
                <c:pt idx="1025">
                  <c:v>270000</c:v>
                </c:pt>
                <c:pt idx="1026">
                  <c:v>518562</c:v>
                </c:pt>
                <c:pt idx="1027">
                  <c:v>260640</c:v>
                </c:pt>
                <c:pt idx="1028">
                  <c:v>397881</c:v>
                </c:pt>
                <c:pt idx="1029">
                  <c:v>315000</c:v>
                </c:pt>
                <c:pt idx="1030">
                  <c:v>1133748</c:v>
                </c:pt>
                <c:pt idx="1031">
                  <c:v>675000</c:v>
                </c:pt>
                <c:pt idx="1032">
                  <c:v>1024740</c:v>
                </c:pt>
                <c:pt idx="1033">
                  <c:v>297130.5</c:v>
                </c:pt>
                <c:pt idx="1034">
                  <c:v>1546020</c:v>
                </c:pt>
                <c:pt idx="1035">
                  <c:v>305955</c:v>
                </c:pt>
                <c:pt idx="1036">
                  <c:v>180000</c:v>
                </c:pt>
                <c:pt idx="1037">
                  <c:v>526491</c:v>
                </c:pt>
                <c:pt idx="1038">
                  <c:v>545040</c:v>
                </c:pt>
                <c:pt idx="1039">
                  <c:v>536917.5</c:v>
                </c:pt>
                <c:pt idx="1040">
                  <c:v>298512</c:v>
                </c:pt>
                <c:pt idx="1041">
                  <c:v>104256</c:v>
                </c:pt>
                <c:pt idx="1042">
                  <c:v>742500</c:v>
                </c:pt>
                <c:pt idx="1043">
                  <c:v>539100</c:v>
                </c:pt>
                <c:pt idx="1044">
                  <c:v>297000</c:v>
                </c:pt>
                <c:pt idx="1045">
                  <c:v>268659</c:v>
                </c:pt>
                <c:pt idx="1046">
                  <c:v>647046</c:v>
                </c:pt>
                <c:pt idx="1047">
                  <c:v>254700</c:v>
                </c:pt>
                <c:pt idx="1048">
                  <c:v>900000</c:v>
                </c:pt>
                <c:pt idx="1049">
                  <c:v>203760</c:v>
                </c:pt>
                <c:pt idx="1050">
                  <c:v>573628.5</c:v>
                </c:pt>
                <c:pt idx="1051">
                  <c:v>495000</c:v>
                </c:pt>
                <c:pt idx="1052">
                  <c:v>225000</c:v>
                </c:pt>
                <c:pt idx="1053">
                  <c:v>900000</c:v>
                </c:pt>
                <c:pt idx="1054">
                  <c:v>1125000</c:v>
                </c:pt>
                <c:pt idx="1055">
                  <c:v>450000</c:v>
                </c:pt>
                <c:pt idx="1056">
                  <c:v>808650</c:v>
                </c:pt>
                <c:pt idx="1057">
                  <c:v>540000</c:v>
                </c:pt>
                <c:pt idx="1058">
                  <c:v>733315.5</c:v>
                </c:pt>
                <c:pt idx="1059">
                  <c:v>397881</c:v>
                </c:pt>
                <c:pt idx="1060">
                  <c:v>805536</c:v>
                </c:pt>
                <c:pt idx="1061">
                  <c:v>526491</c:v>
                </c:pt>
                <c:pt idx="1062">
                  <c:v>675000</c:v>
                </c:pt>
                <c:pt idx="1063">
                  <c:v>176328</c:v>
                </c:pt>
                <c:pt idx="1064">
                  <c:v>751500</c:v>
                </c:pt>
                <c:pt idx="1065">
                  <c:v>298512</c:v>
                </c:pt>
                <c:pt idx="1066">
                  <c:v>360000</c:v>
                </c:pt>
                <c:pt idx="1067">
                  <c:v>521280</c:v>
                </c:pt>
                <c:pt idx="1068">
                  <c:v>562500</c:v>
                </c:pt>
                <c:pt idx="1069">
                  <c:v>180000</c:v>
                </c:pt>
                <c:pt idx="1070">
                  <c:v>1125000</c:v>
                </c:pt>
                <c:pt idx="1071">
                  <c:v>81504</c:v>
                </c:pt>
                <c:pt idx="1072">
                  <c:v>363190.5</c:v>
                </c:pt>
                <c:pt idx="1073">
                  <c:v>544491</c:v>
                </c:pt>
                <c:pt idx="1074">
                  <c:v>254700</c:v>
                </c:pt>
                <c:pt idx="1075">
                  <c:v>585000</c:v>
                </c:pt>
                <c:pt idx="1076">
                  <c:v>180000</c:v>
                </c:pt>
                <c:pt idx="1077">
                  <c:v>135000</c:v>
                </c:pt>
                <c:pt idx="1078">
                  <c:v>1288350</c:v>
                </c:pt>
                <c:pt idx="1079">
                  <c:v>301464</c:v>
                </c:pt>
                <c:pt idx="1080">
                  <c:v>1256400</c:v>
                </c:pt>
                <c:pt idx="1081">
                  <c:v>1024636.5</c:v>
                </c:pt>
                <c:pt idx="1082">
                  <c:v>127350</c:v>
                </c:pt>
                <c:pt idx="1083">
                  <c:v>854901</c:v>
                </c:pt>
                <c:pt idx="1084">
                  <c:v>582228</c:v>
                </c:pt>
                <c:pt idx="1085">
                  <c:v>525735</c:v>
                </c:pt>
                <c:pt idx="1086">
                  <c:v>135000</c:v>
                </c:pt>
                <c:pt idx="1087">
                  <c:v>1479541.5</c:v>
                </c:pt>
                <c:pt idx="1088">
                  <c:v>505665</c:v>
                </c:pt>
                <c:pt idx="1089">
                  <c:v>339241.5</c:v>
                </c:pt>
                <c:pt idx="1090">
                  <c:v>310500</c:v>
                </c:pt>
                <c:pt idx="1091">
                  <c:v>450000</c:v>
                </c:pt>
                <c:pt idx="1092">
                  <c:v>450000</c:v>
                </c:pt>
                <c:pt idx="1093">
                  <c:v>521280</c:v>
                </c:pt>
                <c:pt idx="1094">
                  <c:v>531706.5</c:v>
                </c:pt>
                <c:pt idx="1095">
                  <c:v>1084383</c:v>
                </c:pt>
                <c:pt idx="1096">
                  <c:v>455040</c:v>
                </c:pt>
                <c:pt idx="1097">
                  <c:v>573628.5</c:v>
                </c:pt>
                <c:pt idx="1098">
                  <c:v>997335</c:v>
                </c:pt>
                <c:pt idx="1099">
                  <c:v>886176</c:v>
                </c:pt>
                <c:pt idx="1100">
                  <c:v>225000</c:v>
                </c:pt>
                <c:pt idx="1101">
                  <c:v>971280</c:v>
                </c:pt>
                <c:pt idx="1102">
                  <c:v>189351</c:v>
                </c:pt>
                <c:pt idx="1103">
                  <c:v>370629</c:v>
                </c:pt>
                <c:pt idx="1104">
                  <c:v>225000</c:v>
                </c:pt>
                <c:pt idx="1105">
                  <c:v>1116000</c:v>
                </c:pt>
                <c:pt idx="1106">
                  <c:v>659610</c:v>
                </c:pt>
                <c:pt idx="1107">
                  <c:v>285723</c:v>
                </c:pt>
                <c:pt idx="1108">
                  <c:v>450000</c:v>
                </c:pt>
                <c:pt idx="1109">
                  <c:v>746271</c:v>
                </c:pt>
                <c:pt idx="1110">
                  <c:v>1381113</c:v>
                </c:pt>
                <c:pt idx="1111">
                  <c:v>269550</c:v>
                </c:pt>
                <c:pt idx="1112">
                  <c:v>199008</c:v>
                </c:pt>
                <c:pt idx="1113">
                  <c:v>314100</c:v>
                </c:pt>
                <c:pt idx="1114">
                  <c:v>533668.5</c:v>
                </c:pt>
                <c:pt idx="1115">
                  <c:v>585000</c:v>
                </c:pt>
                <c:pt idx="1116">
                  <c:v>797557.5</c:v>
                </c:pt>
                <c:pt idx="1117">
                  <c:v>286704</c:v>
                </c:pt>
                <c:pt idx="1118">
                  <c:v>450000</c:v>
                </c:pt>
                <c:pt idx="1119">
                  <c:v>425133</c:v>
                </c:pt>
                <c:pt idx="1120">
                  <c:v>675000</c:v>
                </c:pt>
                <c:pt idx="1121">
                  <c:v>948582</c:v>
                </c:pt>
                <c:pt idx="1122">
                  <c:v>598486.5</c:v>
                </c:pt>
                <c:pt idx="1123">
                  <c:v>855000</c:v>
                </c:pt>
                <c:pt idx="1124">
                  <c:v>1012500</c:v>
                </c:pt>
                <c:pt idx="1125">
                  <c:v>675000</c:v>
                </c:pt>
                <c:pt idx="1126">
                  <c:v>746280</c:v>
                </c:pt>
                <c:pt idx="1127">
                  <c:v>629325</c:v>
                </c:pt>
                <c:pt idx="1128">
                  <c:v>751500</c:v>
                </c:pt>
                <c:pt idx="1129">
                  <c:v>427500</c:v>
                </c:pt>
                <c:pt idx="1130">
                  <c:v>180000</c:v>
                </c:pt>
                <c:pt idx="1131">
                  <c:v>1575000</c:v>
                </c:pt>
                <c:pt idx="1132">
                  <c:v>436032</c:v>
                </c:pt>
                <c:pt idx="1133">
                  <c:v>1350000</c:v>
                </c:pt>
                <c:pt idx="1134">
                  <c:v>225000</c:v>
                </c:pt>
                <c:pt idx="1135">
                  <c:v>900000</c:v>
                </c:pt>
                <c:pt idx="1136">
                  <c:v>536917.5</c:v>
                </c:pt>
                <c:pt idx="1137">
                  <c:v>271066.5</c:v>
                </c:pt>
                <c:pt idx="1138">
                  <c:v>270000</c:v>
                </c:pt>
                <c:pt idx="1139">
                  <c:v>336370.5</c:v>
                </c:pt>
                <c:pt idx="1140">
                  <c:v>1281672</c:v>
                </c:pt>
                <c:pt idx="1141">
                  <c:v>203760</c:v>
                </c:pt>
                <c:pt idx="1142">
                  <c:v>253737</c:v>
                </c:pt>
                <c:pt idx="1143">
                  <c:v>485640</c:v>
                </c:pt>
                <c:pt idx="1144">
                  <c:v>593010</c:v>
                </c:pt>
                <c:pt idx="1145">
                  <c:v>1051245</c:v>
                </c:pt>
                <c:pt idx="1146">
                  <c:v>382500</c:v>
                </c:pt>
                <c:pt idx="1147">
                  <c:v>156384</c:v>
                </c:pt>
                <c:pt idx="1148">
                  <c:v>971280</c:v>
                </c:pt>
                <c:pt idx="1149">
                  <c:v>454500</c:v>
                </c:pt>
                <c:pt idx="1150">
                  <c:v>661500</c:v>
                </c:pt>
                <c:pt idx="1151">
                  <c:v>227520</c:v>
                </c:pt>
                <c:pt idx="1152">
                  <c:v>1132573.5</c:v>
                </c:pt>
                <c:pt idx="1153">
                  <c:v>323388</c:v>
                </c:pt>
                <c:pt idx="1154">
                  <c:v>180000</c:v>
                </c:pt>
                <c:pt idx="1155">
                  <c:v>2254500</c:v>
                </c:pt>
                <c:pt idx="1156">
                  <c:v>382500</c:v>
                </c:pt>
                <c:pt idx="1157">
                  <c:v>1051789.5</c:v>
                </c:pt>
                <c:pt idx="1158">
                  <c:v>675000</c:v>
                </c:pt>
                <c:pt idx="1159">
                  <c:v>508495.5</c:v>
                </c:pt>
                <c:pt idx="1160">
                  <c:v>95940</c:v>
                </c:pt>
                <c:pt idx="1161">
                  <c:v>508495.5</c:v>
                </c:pt>
                <c:pt idx="1162">
                  <c:v>1506816</c:v>
                </c:pt>
                <c:pt idx="1163">
                  <c:v>1223010</c:v>
                </c:pt>
                <c:pt idx="1164">
                  <c:v>560664</c:v>
                </c:pt>
                <c:pt idx="1165">
                  <c:v>942300</c:v>
                </c:pt>
                <c:pt idx="1166">
                  <c:v>1515415.5</c:v>
                </c:pt>
                <c:pt idx="1167">
                  <c:v>640080</c:v>
                </c:pt>
                <c:pt idx="1168">
                  <c:v>557770.5</c:v>
                </c:pt>
                <c:pt idx="1169">
                  <c:v>225000</c:v>
                </c:pt>
                <c:pt idx="1170">
                  <c:v>945000</c:v>
                </c:pt>
                <c:pt idx="1171">
                  <c:v>781920</c:v>
                </c:pt>
                <c:pt idx="1172">
                  <c:v>152820</c:v>
                </c:pt>
                <c:pt idx="1173">
                  <c:v>229230</c:v>
                </c:pt>
                <c:pt idx="1174">
                  <c:v>291384</c:v>
                </c:pt>
                <c:pt idx="1175">
                  <c:v>277969.5</c:v>
                </c:pt>
                <c:pt idx="1176">
                  <c:v>1078200</c:v>
                </c:pt>
                <c:pt idx="1177">
                  <c:v>906228</c:v>
                </c:pt>
                <c:pt idx="1178">
                  <c:v>50940</c:v>
                </c:pt>
                <c:pt idx="1179">
                  <c:v>1350000</c:v>
                </c:pt>
                <c:pt idx="1180">
                  <c:v>187704</c:v>
                </c:pt>
                <c:pt idx="1181">
                  <c:v>814041</c:v>
                </c:pt>
                <c:pt idx="1182">
                  <c:v>325377</c:v>
                </c:pt>
                <c:pt idx="1183">
                  <c:v>1467612</c:v>
                </c:pt>
                <c:pt idx="1184">
                  <c:v>76410</c:v>
                </c:pt>
                <c:pt idx="1185">
                  <c:v>639000</c:v>
                </c:pt>
                <c:pt idx="1186">
                  <c:v>178290</c:v>
                </c:pt>
                <c:pt idx="1187">
                  <c:v>787131</c:v>
                </c:pt>
                <c:pt idx="1188">
                  <c:v>239850</c:v>
                </c:pt>
                <c:pt idx="1189">
                  <c:v>225000</c:v>
                </c:pt>
                <c:pt idx="1190">
                  <c:v>1080000</c:v>
                </c:pt>
                <c:pt idx="1191">
                  <c:v>511249.5</c:v>
                </c:pt>
                <c:pt idx="1192">
                  <c:v>990000</c:v>
                </c:pt>
                <c:pt idx="1193">
                  <c:v>202500</c:v>
                </c:pt>
                <c:pt idx="1194">
                  <c:v>391090.5</c:v>
                </c:pt>
                <c:pt idx="1195">
                  <c:v>1080000</c:v>
                </c:pt>
                <c:pt idx="1196">
                  <c:v>900000</c:v>
                </c:pt>
                <c:pt idx="1197">
                  <c:v>544491</c:v>
                </c:pt>
                <c:pt idx="1198">
                  <c:v>516069</c:v>
                </c:pt>
                <c:pt idx="1199">
                  <c:v>1185120</c:v>
                </c:pt>
                <c:pt idx="1200">
                  <c:v>760225.5</c:v>
                </c:pt>
                <c:pt idx="1201">
                  <c:v>505642.5</c:v>
                </c:pt>
                <c:pt idx="1202">
                  <c:v>685012.5</c:v>
                </c:pt>
                <c:pt idx="1203">
                  <c:v>900000</c:v>
                </c:pt>
                <c:pt idx="1204">
                  <c:v>152820</c:v>
                </c:pt>
                <c:pt idx="1205">
                  <c:v>722394</c:v>
                </c:pt>
                <c:pt idx="1206">
                  <c:v>107820</c:v>
                </c:pt>
                <c:pt idx="1207">
                  <c:v>1288350</c:v>
                </c:pt>
                <c:pt idx="1208">
                  <c:v>180000</c:v>
                </c:pt>
                <c:pt idx="1209">
                  <c:v>152820</c:v>
                </c:pt>
                <c:pt idx="1210">
                  <c:v>1078200</c:v>
                </c:pt>
                <c:pt idx="1211">
                  <c:v>431280</c:v>
                </c:pt>
                <c:pt idx="1212">
                  <c:v>810000</c:v>
                </c:pt>
                <c:pt idx="1213">
                  <c:v>735579</c:v>
                </c:pt>
                <c:pt idx="1214">
                  <c:v>545040</c:v>
                </c:pt>
                <c:pt idx="1215">
                  <c:v>247500</c:v>
                </c:pt>
                <c:pt idx="1216">
                  <c:v>247500</c:v>
                </c:pt>
                <c:pt idx="1217">
                  <c:v>900000</c:v>
                </c:pt>
                <c:pt idx="1218">
                  <c:v>90000</c:v>
                </c:pt>
                <c:pt idx="1219">
                  <c:v>1125000</c:v>
                </c:pt>
                <c:pt idx="1220">
                  <c:v>1257255</c:v>
                </c:pt>
                <c:pt idx="1221">
                  <c:v>1125000</c:v>
                </c:pt>
                <c:pt idx="1222">
                  <c:v>363190.5</c:v>
                </c:pt>
                <c:pt idx="1223">
                  <c:v>540000</c:v>
                </c:pt>
                <c:pt idx="1224">
                  <c:v>490495.5</c:v>
                </c:pt>
                <c:pt idx="1225">
                  <c:v>566055</c:v>
                </c:pt>
                <c:pt idx="1226">
                  <c:v>1350000</c:v>
                </c:pt>
                <c:pt idx="1227">
                  <c:v>270000</c:v>
                </c:pt>
                <c:pt idx="1228">
                  <c:v>706410</c:v>
                </c:pt>
                <c:pt idx="1229">
                  <c:v>760131</c:v>
                </c:pt>
                <c:pt idx="1230">
                  <c:v>972000</c:v>
                </c:pt>
                <c:pt idx="1231">
                  <c:v>343800</c:v>
                </c:pt>
                <c:pt idx="1232">
                  <c:v>102384</c:v>
                </c:pt>
                <c:pt idx="1233">
                  <c:v>545040</c:v>
                </c:pt>
                <c:pt idx="1234">
                  <c:v>495000</c:v>
                </c:pt>
                <c:pt idx="1235">
                  <c:v>180000</c:v>
                </c:pt>
                <c:pt idx="1236">
                  <c:v>1963494</c:v>
                </c:pt>
                <c:pt idx="1237">
                  <c:v>450000</c:v>
                </c:pt>
                <c:pt idx="1238">
                  <c:v>495000</c:v>
                </c:pt>
                <c:pt idx="1239">
                  <c:v>472500</c:v>
                </c:pt>
                <c:pt idx="1240">
                  <c:v>107820</c:v>
                </c:pt>
                <c:pt idx="1241">
                  <c:v>521280</c:v>
                </c:pt>
                <c:pt idx="1242">
                  <c:v>142200</c:v>
                </c:pt>
                <c:pt idx="1243">
                  <c:v>142632</c:v>
                </c:pt>
                <c:pt idx="1244">
                  <c:v>323194.5</c:v>
                </c:pt>
                <c:pt idx="1245">
                  <c:v>472500</c:v>
                </c:pt>
                <c:pt idx="1246">
                  <c:v>381096</c:v>
                </c:pt>
                <c:pt idx="1247">
                  <c:v>776583</c:v>
                </c:pt>
                <c:pt idx="1248">
                  <c:v>450000</c:v>
                </c:pt>
                <c:pt idx="1249">
                  <c:v>414792</c:v>
                </c:pt>
                <c:pt idx="1250">
                  <c:v>270000</c:v>
                </c:pt>
                <c:pt idx="1251">
                  <c:v>91692</c:v>
                </c:pt>
                <c:pt idx="1252">
                  <c:v>579195</c:v>
                </c:pt>
                <c:pt idx="1253">
                  <c:v>398016</c:v>
                </c:pt>
                <c:pt idx="1254">
                  <c:v>152820</c:v>
                </c:pt>
                <c:pt idx="1255">
                  <c:v>1005120</c:v>
                </c:pt>
                <c:pt idx="1256">
                  <c:v>728460</c:v>
                </c:pt>
                <c:pt idx="1257">
                  <c:v>585000</c:v>
                </c:pt>
                <c:pt idx="1258">
                  <c:v>704844</c:v>
                </c:pt>
                <c:pt idx="1259">
                  <c:v>810000</c:v>
                </c:pt>
                <c:pt idx="1260">
                  <c:v>1093500</c:v>
                </c:pt>
                <c:pt idx="1261">
                  <c:v>562491</c:v>
                </c:pt>
                <c:pt idx="1262">
                  <c:v>1078200</c:v>
                </c:pt>
                <c:pt idx="1263">
                  <c:v>1293502.5</c:v>
                </c:pt>
                <c:pt idx="1264">
                  <c:v>848745</c:v>
                </c:pt>
                <c:pt idx="1265">
                  <c:v>657000</c:v>
                </c:pt>
                <c:pt idx="1266">
                  <c:v>269550</c:v>
                </c:pt>
                <c:pt idx="1267">
                  <c:v>101880</c:v>
                </c:pt>
                <c:pt idx="1268">
                  <c:v>225000</c:v>
                </c:pt>
                <c:pt idx="1269">
                  <c:v>197820</c:v>
                </c:pt>
                <c:pt idx="1270">
                  <c:v>101880</c:v>
                </c:pt>
                <c:pt idx="1271">
                  <c:v>247500</c:v>
                </c:pt>
                <c:pt idx="1272">
                  <c:v>229230</c:v>
                </c:pt>
                <c:pt idx="1273">
                  <c:v>445086</c:v>
                </c:pt>
                <c:pt idx="1274">
                  <c:v>518562</c:v>
                </c:pt>
                <c:pt idx="1275">
                  <c:v>450000</c:v>
                </c:pt>
                <c:pt idx="1276">
                  <c:v>604413</c:v>
                </c:pt>
                <c:pt idx="1277">
                  <c:v>675000</c:v>
                </c:pt>
                <c:pt idx="1278">
                  <c:v>657702</c:v>
                </c:pt>
                <c:pt idx="1279">
                  <c:v>427869</c:v>
                </c:pt>
                <c:pt idx="1280">
                  <c:v>543037.5</c:v>
                </c:pt>
                <c:pt idx="1281">
                  <c:v>302206.5</c:v>
                </c:pt>
                <c:pt idx="1282">
                  <c:v>754740</c:v>
                </c:pt>
                <c:pt idx="1283">
                  <c:v>755190</c:v>
                </c:pt>
                <c:pt idx="1284">
                  <c:v>779688</c:v>
                </c:pt>
                <c:pt idx="1285">
                  <c:v>808650</c:v>
                </c:pt>
                <c:pt idx="1286">
                  <c:v>104256</c:v>
                </c:pt>
                <c:pt idx="1287">
                  <c:v>647046</c:v>
                </c:pt>
                <c:pt idx="1288">
                  <c:v>508495.5</c:v>
                </c:pt>
                <c:pt idx="1289">
                  <c:v>271066.5</c:v>
                </c:pt>
                <c:pt idx="1290">
                  <c:v>1006920</c:v>
                </c:pt>
                <c:pt idx="1291">
                  <c:v>270000</c:v>
                </c:pt>
                <c:pt idx="1292">
                  <c:v>302206.5</c:v>
                </c:pt>
                <c:pt idx="1293">
                  <c:v>630000</c:v>
                </c:pt>
                <c:pt idx="1294">
                  <c:v>405000</c:v>
                </c:pt>
                <c:pt idx="1295">
                  <c:v>745119</c:v>
                </c:pt>
                <c:pt idx="1296">
                  <c:v>130320</c:v>
                </c:pt>
                <c:pt idx="1297">
                  <c:v>900000</c:v>
                </c:pt>
                <c:pt idx="1298">
                  <c:v>508495.5</c:v>
                </c:pt>
                <c:pt idx="1299">
                  <c:v>180000</c:v>
                </c:pt>
                <c:pt idx="1300">
                  <c:v>161730</c:v>
                </c:pt>
                <c:pt idx="1301">
                  <c:v>582768</c:v>
                </c:pt>
                <c:pt idx="1302">
                  <c:v>810000</c:v>
                </c:pt>
                <c:pt idx="1303">
                  <c:v>619965</c:v>
                </c:pt>
                <c:pt idx="1304">
                  <c:v>71955</c:v>
                </c:pt>
                <c:pt idx="1305">
                  <c:v>1350000</c:v>
                </c:pt>
                <c:pt idx="1306">
                  <c:v>1078200</c:v>
                </c:pt>
                <c:pt idx="1307">
                  <c:v>477175.5</c:v>
                </c:pt>
                <c:pt idx="1308">
                  <c:v>1113840</c:v>
                </c:pt>
                <c:pt idx="1309">
                  <c:v>900000</c:v>
                </c:pt>
                <c:pt idx="1310">
                  <c:v>948582</c:v>
                </c:pt>
                <c:pt idx="1311">
                  <c:v>474048</c:v>
                </c:pt>
                <c:pt idx="1312">
                  <c:v>545040</c:v>
                </c:pt>
                <c:pt idx="1313">
                  <c:v>381528</c:v>
                </c:pt>
                <c:pt idx="1314">
                  <c:v>625536</c:v>
                </c:pt>
                <c:pt idx="1315">
                  <c:v>270000</c:v>
                </c:pt>
                <c:pt idx="1316">
                  <c:v>106974</c:v>
                </c:pt>
                <c:pt idx="1317">
                  <c:v>814500</c:v>
                </c:pt>
                <c:pt idx="1318">
                  <c:v>508495.5</c:v>
                </c:pt>
                <c:pt idx="1319">
                  <c:v>327024</c:v>
                </c:pt>
                <c:pt idx="1320">
                  <c:v>1260702</c:v>
                </c:pt>
                <c:pt idx="1321">
                  <c:v>237204</c:v>
                </c:pt>
                <c:pt idx="1322">
                  <c:v>1125000</c:v>
                </c:pt>
                <c:pt idx="1323">
                  <c:v>252000</c:v>
                </c:pt>
                <c:pt idx="1324">
                  <c:v>254700</c:v>
                </c:pt>
                <c:pt idx="1325">
                  <c:v>540000</c:v>
                </c:pt>
                <c:pt idx="1326">
                  <c:v>495000</c:v>
                </c:pt>
                <c:pt idx="1327">
                  <c:v>1125000</c:v>
                </c:pt>
                <c:pt idx="1328">
                  <c:v>405000</c:v>
                </c:pt>
                <c:pt idx="1329">
                  <c:v>133528.5</c:v>
                </c:pt>
                <c:pt idx="1330">
                  <c:v>906228</c:v>
                </c:pt>
                <c:pt idx="1331">
                  <c:v>180000</c:v>
                </c:pt>
                <c:pt idx="1332">
                  <c:v>1076247</c:v>
                </c:pt>
                <c:pt idx="1333">
                  <c:v>728460</c:v>
                </c:pt>
                <c:pt idx="1334">
                  <c:v>900000</c:v>
                </c:pt>
                <c:pt idx="1335">
                  <c:v>508495.5</c:v>
                </c:pt>
                <c:pt idx="1336">
                  <c:v>450000</c:v>
                </c:pt>
                <c:pt idx="1337">
                  <c:v>730017</c:v>
                </c:pt>
                <c:pt idx="1338">
                  <c:v>450000</c:v>
                </c:pt>
                <c:pt idx="1339">
                  <c:v>1288350</c:v>
                </c:pt>
                <c:pt idx="1340">
                  <c:v>1252278</c:v>
                </c:pt>
                <c:pt idx="1341">
                  <c:v>1006920</c:v>
                </c:pt>
                <c:pt idx="1342">
                  <c:v>855000</c:v>
                </c:pt>
                <c:pt idx="1343">
                  <c:v>1100709</c:v>
                </c:pt>
                <c:pt idx="1344">
                  <c:v>2250000</c:v>
                </c:pt>
                <c:pt idx="1345">
                  <c:v>1288350</c:v>
                </c:pt>
                <c:pt idx="1346">
                  <c:v>942300</c:v>
                </c:pt>
                <c:pt idx="1347">
                  <c:v>1125000</c:v>
                </c:pt>
                <c:pt idx="1348">
                  <c:v>2013840</c:v>
                </c:pt>
                <c:pt idx="1349">
                  <c:v>254700</c:v>
                </c:pt>
                <c:pt idx="1350">
                  <c:v>270000</c:v>
                </c:pt>
                <c:pt idx="1351">
                  <c:v>753840</c:v>
                </c:pt>
                <c:pt idx="1352">
                  <c:v>225000</c:v>
                </c:pt>
                <c:pt idx="1353">
                  <c:v>254700</c:v>
                </c:pt>
                <c:pt idx="1354">
                  <c:v>697500</c:v>
                </c:pt>
                <c:pt idx="1355">
                  <c:v>314100</c:v>
                </c:pt>
                <c:pt idx="1356">
                  <c:v>1133748</c:v>
                </c:pt>
                <c:pt idx="1357">
                  <c:v>1436850</c:v>
                </c:pt>
                <c:pt idx="1358">
                  <c:v>640080</c:v>
                </c:pt>
                <c:pt idx="1359">
                  <c:v>450000</c:v>
                </c:pt>
                <c:pt idx="1360">
                  <c:v>545040</c:v>
                </c:pt>
                <c:pt idx="1361">
                  <c:v>273636</c:v>
                </c:pt>
                <c:pt idx="1362">
                  <c:v>203760</c:v>
                </c:pt>
                <c:pt idx="1363">
                  <c:v>943425</c:v>
                </c:pt>
                <c:pt idx="1364">
                  <c:v>135000</c:v>
                </c:pt>
                <c:pt idx="1365">
                  <c:v>339241.5</c:v>
                </c:pt>
                <c:pt idx="1366">
                  <c:v>348264</c:v>
                </c:pt>
                <c:pt idx="1367">
                  <c:v>191880</c:v>
                </c:pt>
                <c:pt idx="1368">
                  <c:v>344043</c:v>
                </c:pt>
                <c:pt idx="1369">
                  <c:v>450000</c:v>
                </c:pt>
                <c:pt idx="1370">
                  <c:v>326664</c:v>
                </c:pt>
                <c:pt idx="1371">
                  <c:v>781920</c:v>
                </c:pt>
                <c:pt idx="1372">
                  <c:v>454500</c:v>
                </c:pt>
                <c:pt idx="1373">
                  <c:v>1293502.5</c:v>
                </c:pt>
                <c:pt idx="1374">
                  <c:v>225000</c:v>
                </c:pt>
                <c:pt idx="1375">
                  <c:v>808650</c:v>
                </c:pt>
                <c:pt idx="1376">
                  <c:v>621000</c:v>
                </c:pt>
                <c:pt idx="1377">
                  <c:v>225000</c:v>
                </c:pt>
                <c:pt idx="1378">
                  <c:v>364896</c:v>
                </c:pt>
                <c:pt idx="1379">
                  <c:v>808650</c:v>
                </c:pt>
                <c:pt idx="1380">
                  <c:v>180000</c:v>
                </c:pt>
                <c:pt idx="1381">
                  <c:v>450000</c:v>
                </c:pt>
                <c:pt idx="1382">
                  <c:v>225000</c:v>
                </c:pt>
                <c:pt idx="1383">
                  <c:v>269550</c:v>
                </c:pt>
                <c:pt idx="1384">
                  <c:v>521280</c:v>
                </c:pt>
                <c:pt idx="1385">
                  <c:v>288873</c:v>
                </c:pt>
                <c:pt idx="1386">
                  <c:v>143910</c:v>
                </c:pt>
                <c:pt idx="1387">
                  <c:v>389484</c:v>
                </c:pt>
                <c:pt idx="1388">
                  <c:v>315000</c:v>
                </c:pt>
                <c:pt idx="1389">
                  <c:v>225000</c:v>
                </c:pt>
                <c:pt idx="1390">
                  <c:v>913180.5</c:v>
                </c:pt>
                <c:pt idx="1391">
                  <c:v>703728</c:v>
                </c:pt>
                <c:pt idx="1392">
                  <c:v>416052</c:v>
                </c:pt>
                <c:pt idx="1393">
                  <c:v>420718.5</c:v>
                </c:pt>
                <c:pt idx="1394">
                  <c:v>225000</c:v>
                </c:pt>
                <c:pt idx="1395">
                  <c:v>168102</c:v>
                </c:pt>
                <c:pt idx="1396">
                  <c:v>729000</c:v>
                </c:pt>
                <c:pt idx="1397">
                  <c:v>331920</c:v>
                </c:pt>
                <c:pt idx="1398">
                  <c:v>180000</c:v>
                </c:pt>
                <c:pt idx="1399">
                  <c:v>1080000</c:v>
                </c:pt>
                <c:pt idx="1400">
                  <c:v>479974.5</c:v>
                </c:pt>
                <c:pt idx="1401">
                  <c:v>135000</c:v>
                </c:pt>
                <c:pt idx="1402">
                  <c:v>315000</c:v>
                </c:pt>
                <c:pt idx="1403">
                  <c:v>202500</c:v>
                </c:pt>
                <c:pt idx="1404">
                  <c:v>454500</c:v>
                </c:pt>
                <c:pt idx="1405">
                  <c:v>573408</c:v>
                </c:pt>
                <c:pt idx="1406">
                  <c:v>1125000</c:v>
                </c:pt>
                <c:pt idx="1407">
                  <c:v>948582</c:v>
                </c:pt>
                <c:pt idx="1408">
                  <c:v>1046142</c:v>
                </c:pt>
                <c:pt idx="1409">
                  <c:v>208512</c:v>
                </c:pt>
                <c:pt idx="1410">
                  <c:v>157500</c:v>
                </c:pt>
                <c:pt idx="1411">
                  <c:v>90000</c:v>
                </c:pt>
                <c:pt idx="1412">
                  <c:v>360000</c:v>
                </c:pt>
                <c:pt idx="1413">
                  <c:v>269550</c:v>
                </c:pt>
                <c:pt idx="1414">
                  <c:v>315000</c:v>
                </c:pt>
                <c:pt idx="1415">
                  <c:v>582228</c:v>
                </c:pt>
                <c:pt idx="1416">
                  <c:v>495000</c:v>
                </c:pt>
                <c:pt idx="1417">
                  <c:v>940500</c:v>
                </c:pt>
                <c:pt idx="1418">
                  <c:v>284256</c:v>
                </c:pt>
                <c:pt idx="1419">
                  <c:v>95940</c:v>
                </c:pt>
                <c:pt idx="1420">
                  <c:v>900000</c:v>
                </c:pt>
                <c:pt idx="1421">
                  <c:v>675000</c:v>
                </c:pt>
                <c:pt idx="1422">
                  <c:v>1635795</c:v>
                </c:pt>
                <c:pt idx="1423">
                  <c:v>1213227</c:v>
                </c:pt>
                <c:pt idx="1424">
                  <c:v>485190</c:v>
                </c:pt>
                <c:pt idx="1425">
                  <c:v>1057266</c:v>
                </c:pt>
                <c:pt idx="1426">
                  <c:v>1102171.5</c:v>
                </c:pt>
                <c:pt idx="1427">
                  <c:v>180000</c:v>
                </c:pt>
                <c:pt idx="1428">
                  <c:v>302076</c:v>
                </c:pt>
                <c:pt idx="1429">
                  <c:v>358213.5</c:v>
                </c:pt>
                <c:pt idx="1430">
                  <c:v>180000</c:v>
                </c:pt>
                <c:pt idx="1431">
                  <c:v>805536</c:v>
                </c:pt>
                <c:pt idx="1432">
                  <c:v>405000</c:v>
                </c:pt>
                <c:pt idx="1433">
                  <c:v>859500</c:v>
                </c:pt>
                <c:pt idx="1434">
                  <c:v>1540588.5</c:v>
                </c:pt>
                <c:pt idx="1435">
                  <c:v>2159842.5</c:v>
                </c:pt>
                <c:pt idx="1436">
                  <c:v>1258650</c:v>
                </c:pt>
                <c:pt idx="1437">
                  <c:v>177768</c:v>
                </c:pt>
                <c:pt idx="1438">
                  <c:v>1078200</c:v>
                </c:pt>
                <c:pt idx="1439">
                  <c:v>1124478</c:v>
                </c:pt>
                <c:pt idx="1440">
                  <c:v>1557103.5</c:v>
                </c:pt>
                <c:pt idx="1441">
                  <c:v>830214</c:v>
                </c:pt>
                <c:pt idx="1442">
                  <c:v>450000</c:v>
                </c:pt>
                <c:pt idx="1443">
                  <c:v>472500</c:v>
                </c:pt>
                <c:pt idx="1444">
                  <c:v>805072.5</c:v>
                </c:pt>
                <c:pt idx="1445">
                  <c:v>67500</c:v>
                </c:pt>
                <c:pt idx="1446">
                  <c:v>265500</c:v>
                </c:pt>
                <c:pt idx="1447">
                  <c:v>675000</c:v>
                </c:pt>
                <c:pt idx="1448">
                  <c:v>1557103.5</c:v>
                </c:pt>
                <c:pt idx="1449">
                  <c:v>90000</c:v>
                </c:pt>
                <c:pt idx="1450">
                  <c:v>630000</c:v>
                </c:pt>
                <c:pt idx="1451">
                  <c:v>760225.5</c:v>
                </c:pt>
                <c:pt idx="1452">
                  <c:v>297040.5</c:v>
                </c:pt>
                <c:pt idx="1453">
                  <c:v>343377</c:v>
                </c:pt>
                <c:pt idx="1454">
                  <c:v>500211</c:v>
                </c:pt>
                <c:pt idx="1455">
                  <c:v>1185282</c:v>
                </c:pt>
                <c:pt idx="1456">
                  <c:v>1965226.5</c:v>
                </c:pt>
                <c:pt idx="1457">
                  <c:v>1133748</c:v>
                </c:pt>
                <c:pt idx="1458">
                  <c:v>562500</c:v>
                </c:pt>
                <c:pt idx="1459">
                  <c:v>161730</c:v>
                </c:pt>
                <c:pt idx="1460">
                  <c:v>1774039.5</c:v>
                </c:pt>
                <c:pt idx="1461">
                  <c:v>1288350</c:v>
                </c:pt>
                <c:pt idx="1462">
                  <c:v>71955</c:v>
                </c:pt>
                <c:pt idx="1463">
                  <c:v>284400</c:v>
                </c:pt>
                <c:pt idx="1464">
                  <c:v>1006920</c:v>
                </c:pt>
                <c:pt idx="1465">
                  <c:v>371862</c:v>
                </c:pt>
                <c:pt idx="1466">
                  <c:v>640080</c:v>
                </c:pt>
                <c:pt idx="1467">
                  <c:v>536917.5</c:v>
                </c:pt>
                <c:pt idx="1468">
                  <c:v>545040</c:v>
                </c:pt>
                <c:pt idx="1469">
                  <c:v>900000</c:v>
                </c:pt>
                <c:pt idx="1470">
                  <c:v>1024740</c:v>
                </c:pt>
                <c:pt idx="1471">
                  <c:v>1223010</c:v>
                </c:pt>
                <c:pt idx="1472">
                  <c:v>599116.5</c:v>
                </c:pt>
                <c:pt idx="1473">
                  <c:v>1078200</c:v>
                </c:pt>
                <c:pt idx="1474">
                  <c:v>437877</c:v>
                </c:pt>
                <c:pt idx="1475">
                  <c:v>1125000</c:v>
                </c:pt>
                <c:pt idx="1476">
                  <c:v>777024</c:v>
                </c:pt>
                <c:pt idx="1477">
                  <c:v>140746.5</c:v>
                </c:pt>
                <c:pt idx="1478">
                  <c:v>640080</c:v>
                </c:pt>
                <c:pt idx="1479">
                  <c:v>1096020</c:v>
                </c:pt>
                <c:pt idx="1480">
                  <c:v>225000</c:v>
                </c:pt>
                <c:pt idx="1481">
                  <c:v>1800000</c:v>
                </c:pt>
                <c:pt idx="1482">
                  <c:v>1609272</c:v>
                </c:pt>
                <c:pt idx="1483">
                  <c:v>1180341</c:v>
                </c:pt>
                <c:pt idx="1484">
                  <c:v>450000</c:v>
                </c:pt>
                <c:pt idx="1485">
                  <c:v>1125000</c:v>
                </c:pt>
                <c:pt idx="1486">
                  <c:v>521280</c:v>
                </c:pt>
                <c:pt idx="1487">
                  <c:v>284400</c:v>
                </c:pt>
                <c:pt idx="1488">
                  <c:v>225000</c:v>
                </c:pt>
                <c:pt idx="1489">
                  <c:v>254700</c:v>
                </c:pt>
                <c:pt idx="1490">
                  <c:v>526500</c:v>
                </c:pt>
                <c:pt idx="1491">
                  <c:v>1224198</c:v>
                </c:pt>
                <c:pt idx="1492">
                  <c:v>640080</c:v>
                </c:pt>
                <c:pt idx="1493">
                  <c:v>562491</c:v>
                </c:pt>
                <c:pt idx="1494">
                  <c:v>573628.5</c:v>
                </c:pt>
                <c:pt idx="1495">
                  <c:v>269982</c:v>
                </c:pt>
                <c:pt idx="1496">
                  <c:v>225000</c:v>
                </c:pt>
                <c:pt idx="1497">
                  <c:v>1622691</c:v>
                </c:pt>
                <c:pt idx="1498">
                  <c:v>225000</c:v>
                </c:pt>
                <c:pt idx="1499">
                  <c:v>675000</c:v>
                </c:pt>
                <c:pt idx="1500">
                  <c:v>284400</c:v>
                </c:pt>
                <c:pt idx="1501">
                  <c:v>675000</c:v>
                </c:pt>
                <c:pt idx="1502">
                  <c:v>824823</c:v>
                </c:pt>
                <c:pt idx="1503">
                  <c:v>755190</c:v>
                </c:pt>
                <c:pt idx="1504">
                  <c:v>765261</c:v>
                </c:pt>
                <c:pt idx="1505">
                  <c:v>450346.5</c:v>
                </c:pt>
                <c:pt idx="1506">
                  <c:v>180000</c:v>
                </c:pt>
                <c:pt idx="1507">
                  <c:v>662026.5</c:v>
                </c:pt>
                <c:pt idx="1508">
                  <c:v>755190</c:v>
                </c:pt>
                <c:pt idx="1509">
                  <c:v>270000</c:v>
                </c:pt>
                <c:pt idx="1510">
                  <c:v>675000</c:v>
                </c:pt>
                <c:pt idx="1511">
                  <c:v>508495.5</c:v>
                </c:pt>
                <c:pt idx="1512">
                  <c:v>734773.5</c:v>
                </c:pt>
                <c:pt idx="1513">
                  <c:v>436032</c:v>
                </c:pt>
                <c:pt idx="1514">
                  <c:v>1256400</c:v>
                </c:pt>
                <c:pt idx="1515">
                  <c:v>1712727</c:v>
                </c:pt>
                <c:pt idx="1516">
                  <c:v>295254</c:v>
                </c:pt>
                <c:pt idx="1517">
                  <c:v>675000</c:v>
                </c:pt>
                <c:pt idx="1518">
                  <c:v>1755000</c:v>
                </c:pt>
                <c:pt idx="1519">
                  <c:v>922500</c:v>
                </c:pt>
                <c:pt idx="1520">
                  <c:v>1288350</c:v>
                </c:pt>
                <c:pt idx="1521">
                  <c:v>258709.5</c:v>
                </c:pt>
                <c:pt idx="1522">
                  <c:v>382500</c:v>
                </c:pt>
                <c:pt idx="1523">
                  <c:v>1288350</c:v>
                </c:pt>
                <c:pt idx="1524">
                  <c:v>135000</c:v>
                </c:pt>
                <c:pt idx="1525">
                  <c:v>254700</c:v>
                </c:pt>
                <c:pt idx="1526">
                  <c:v>254700</c:v>
                </c:pt>
                <c:pt idx="1527">
                  <c:v>900000</c:v>
                </c:pt>
                <c:pt idx="1528">
                  <c:v>225000</c:v>
                </c:pt>
                <c:pt idx="1529">
                  <c:v>313438.5</c:v>
                </c:pt>
                <c:pt idx="1530">
                  <c:v>454500</c:v>
                </c:pt>
                <c:pt idx="1531">
                  <c:v>2013840</c:v>
                </c:pt>
                <c:pt idx="1532">
                  <c:v>677664</c:v>
                </c:pt>
                <c:pt idx="1533">
                  <c:v>850500</c:v>
                </c:pt>
                <c:pt idx="1534">
                  <c:v>454500</c:v>
                </c:pt>
                <c:pt idx="1535">
                  <c:v>314055</c:v>
                </c:pt>
                <c:pt idx="1536">
                  <c:v>273636</c:v>
                </c:pt>
                <c:pt idx="1537">
                  <c:v>1206954</c:v>
                </c:pt>
                <c:pt idx="1538">
                  <c:v>810000</c:v>
                </c:pt>
                <c:pt idx="1539">
                  <c:v>808650</c:v>
                </c:pt>
                <c:pt idx="1540">
                  <c:v>315000</c:v>
                </c:pt>
                <c:pt idx="1541">
                  <c:v>1075500</c:v>
                </c:pt>
                <c:pt idx="1542">
                  <c:v>405000</c:v>
                </c:pt>
                <c:pt idx="1543">
                  <c:v>199080</c:v>
                </c:pt>
                <c:pt idx="1544">
                  <c:v>1078200</c:v>
                </c:pt>
                <c:pt idx="1545">
                  <c:v>814041</c:v>
                </c:pt>
                <c:pt idx="1546">
                  <c:v>1872517.5</c:v>
                </c:pt>
                <c:pt idx="1547">
                  <c:v>369000</c:v>
                </c:pt>
                <c:pt idx="1548">
                  <c:v>473760</c:v>
                </c:pt>
                <c:pt idx="1549">
                  <c:v>270000</c:v>
                </c:pt>
                <c:pt idx="1550">
                  <c:v>491031</c:v>
                </c:pt>
                <c:pt idx="1551">
                  <c:v>239850</c:v>
                </c:pt>
                <c:pt idx="1552">
                  <c:v>1162170</c:v>
                </c:pt>
                <c:pt idx="1553">
                  <c:v>860377.5</c:v>
                </c:pt>
                <c:pt idx="1554">
                  <c:v>622188</c:v>
                </c:pt>
                <c:pt idx="1555">
                  <c:v>180000</c:v>
                </c:pt>
                <c:pt idx="1556">
                  <c:v>247500</c:v>
                </c:pt>
                <c:pt idx="1557">
                  <c:v>1288350</c:v>
                </c:pt>
                <c:pt idx="1558">
                  <c:v>1188765</c:v>
                </c:pt>
                <c:pt idx="1559">
                  <c:v>814041</c:v>
                </c:pt>
                <c:pt idx="1560">
                  <c:v>1259626.5</c:v>
                </c:pt>
                <c:pt idx="1561">
                  <c:v>158148</c:v>
                </c:pt>
                <c:pt idx="1562">
                  <c:v>180000</c:v>
                </c:pt>
                <c:pt idx="1563">
                  <c:v>1321020</c:v>
                </c:pt>
                <c:pt idx="1564">
                  <c:v>1237500</c:v>
                </c:pt>
                <c:pt idx="1565">
                  <c:v>448056</c:v>
                </c:pt>
                <c:pt idx="1566">
                  <c:v>270000</c:v>
                </c:pt>
                <c:pt idx="1567">
                  <c:v>180000</c:v>
                </c:pt>
                <c:pt idx="1568">
                  <c:v>715765.5</c:v>
                </c:pt>
                <c:pt idx="1569">
                  <c:v>808650</c:v>
                </c:pt>
                <c:pt idx="1570">
                  <c:v>755190</c:v>
                </c:pt>
                <c:pt idx="1571">
                  <c:v>349609.5</c:v>
                </c:pt>
                <c:pt idx="1572">
                  <c:v>180000</c:v>
                </c:pt>
                <c:pt idx="1573">
                  <c:v>965340</c:v>
                </c:pt>
                <c:pt idx="1574">
                  <c:v>521280</c:v>
                </c:pt>
                <c:pt idx="1575">
                  <c:v>881055</c:v>
                </c:pt>
                <c:pt idx="1576">
                  <c:v>808650</c:v>
                </c:pt>
                <c:pt idx="1577">
                  <c:v>381528</c:v>
                </c:pt>
                <c:pt idx="1578">
                  <c:v>148500</c:v>
                </c:pt>
                <c:pt idx="1579">
                  <c:v>640080</c:v>
                </c:pt>
                <c:pt idx="1580">
                  <c:v>1133748</c:v>
                </c:pt>
                <c:pt idx="1581">
                  <c:v>1257430.5</c:v>
                </c:pt>
                <c:pt idx="1582">
                  <c:v>675000</c:v>
                </c:pt>
                <c:pt idx="1583">
                  <c:v>733315.5</c:v>
                </c:pt>
                <c:pt idx="1584">
                  <c:v>808650</c:v>
                </c:pt>
                <c:pt idx="1585">
                  <c:v>2250000</c:v>
                </c:pt>
                <c:pt idx="1586">
                  <c:v>728460</c:v>
                </c:pt>
                <c:pt idx="1587">
                  <c:v>180000</c:v>
                </c:pt>
                <c:pt idx="1588">
                  <c:v>284400</c:v>
                </c:pt>
                <c:pt idx="1589">
                  <c:v>202500</c:v>
                </c:pt>
                <c:pt idx="1590">
                  <c:v>808650</c:v>
                </c:pt>
                <c:pt idx="1591">
                  <c:v>202500</c:v>
                </c:pt>
                <c:pt idx="1592">
                  <c:v>254700</c:v>
                </c:pt>
                <c:pt idx="1593">
                  <c:v>269550</c:v>
                </c:pt>
                <c:pt idx="1594">
                  <c:v>755190</c:v>
                </c:pt>
                <c:pt idx="1595">
                  <c:v>360000</c:v>
                </c:pt>
                <c:pt idx="1596">
                  <c:v>900000</c:v>
                </c:pt>
                <c:pt idx="1597">
                  <c:v>540000</c:v>
                </c:pt>
                <c:pt idx="1598">
                  <c:v>592560</c:v>
                </c:pt>
                <c:pt idx="1599">
                  <c:v>867951</c:v>
                </c:pt>
                <c:pt idx="1600">
                  <c:v>269550</c:v>
                </c:pt>
                <c:pt idx="1601">
                  <c:v>675000</c:v>
                </c:pt>
                <c:pt idx="1602">
                  <c:v>718749</c:v>
                </c:pt>
                <c:pt idx="1603">
                  <c:v>1104997.5</c:v>
                </c:pt>
                <c:pt idx="1604">
                  <c:v>1546020</c:v>
                </c:pt>
                <c:pt idx="1605">
                  <c:v>1125000</c:v>
                </c:pt>
                <c:pt idx="1606">
                  <c:v>343800</c:v>
                </c:pt>
                <c:pt idx="1607">
                  <c:v>130500</c:v>
                </c:pt>
                <c:pt idx="1608">
                  <c:v>545040</c:v>
                </c:pt>
                <c:pt idx="1609">
                  <c:v>291384</c:v>
                </c:pt>
                <c:pt idx="1610">
                  <c:v>225000</c:v>
                </c:pt>
                <c:pt idx="1611">
                  <c:v>1006920</c:v>
                </c:pt>
                <c:pt idx="1612">
                  <c:v>792162</c:v>
                </c:pt>
                <c:pt idx="1613">
                  <c:v>1006920</c:v>
                </c:pt>
                <c:pt idx="1614">
                  <c:v>298728</c:v>
                </c:pt>
                <c:pt idx="1615">
                  <c:v>900000</c:v>
                </c:pt>
                <c:pt idx="1616">
                  <c:v>539100</c:v>
                </c:pt>
                <c:pt idx="1617">
                  <c:v>323388</c:v>
                </c:pt>
                <c:pt idx="1618">
                  <c:v>675000</c:v>
                </c:pt>
                <c:pt idx="1619">
                  <c:v>900000</c:v>
                </c:pt>
                <c:pt idx="1620">
                  <c:v>917172</c:v>
                </c:pt>
                <c:pt idx="1621">
                  <c:v>450000</c:v>
                </c:pt>
                <c:pt idx="1622">
                  <c:v>521280</c:v>
                </c:pt>
                <c:pt idx="1623">
                  <c:v>675000</c:v>
                </c:pt>
                <c:pt idx="1624">
                  <c:v>157500</c:v>
                </c:pt>
                <c:pt idx="1625">
                  <c:v>585000</c:v>
                </c:pt>
                <c:pt idx="1626">
                  <c:v>986553</c:v>
                </c:pt>
                <c:pt idx="1627">
                  <c:v>1436850</c:v>
                </c:pt>
                <c:pt idx="1628">
                  <c:v>123993</c:v>
                </c:pt>
                <c:pt idx="1629">
                  <c:v>270000</c:v>
                </c:pt>
                <c:pt idx="1630">
                  <c:v>180000</c:v>
                </c:pt>
                <c:pt idx="1631">
                  <c:v>314100</c:v>
                </c:pt>
                <c:pt idx="1632">
                  <c:v>484789.5</c:v>
                </c:pt>
                <c:pt idx="1633">
                  <c:v>862560</c:v>
                </c:pt>
                <c:pt idx="1634">
                  <c:v>314055</c:v>
                </c:pt>
                <c:pt idx="1635">
                  <c:v>98910</c:v>
                </c:pt>
                <c:pt idx="1636">
                  <c:v>157500</c:v>
                </c:pt>
                <c:pt idx="1637">
                  <c:v>720000</c:v>
                </c:pt>
                <c:pt idx="1638">
                  <c:v>112500</c:v>
                </c:pt>
                <c:pt idx="1639">
                  <c:v>594000</c:v>
                </c:pt>
                <c:pt idx="1640">
                  <c:v>1236816</c:v>
                </c:pt>
                <c:pt idx="1641">
                  <c:v>523597.5</c:v>
                </c:pt>
                <c:pt idx="1642">
                  <c:v>545040</c:v>
                </c:pt>
                <c:pt idx="1643">
                  <c:v>247275</c:v>
                </c:pt>
                <c:pt idx="1644">
                  <c:v>450000</c:v>
                </c:pt>
                <c:pt idx="1645">
                  <c:v>481495.5</c:v>
                </c:pt>
                <c:pt idx="1646">
                  <c:v>180000</c:v>
                </c:pt>
                <c:pt idx="1647">
                  <c:v>204768</c:v>
                </c:pt>
                <c:pt idx="1648">
                  <c:v>540000</c:v>
                </c:pt>
                <c:pt idx="1649">
                  <c:v>270000</c:v>
                </c:pt>
                <c:pt idx="1650">
                  <c:v>269550</c:v>
                </c:pt>
                <c:pt idx="1651">
                  <c:v>239850</c:v>
                </c:pt>
                <c:pt idx="1652">
                  <c:v>728460</c:v>
                </c:pt>
                <c:pt idx="1653">
                  <c:v>1350000</c:v>
                </c:pt>
                <c:pt idx="1654">
                  <c:v>412227</c:v>
                </c:pt>
                <c:pt idx="1655">
                  <c:v>1125000</c:v>
                </c:pt>
                <c:pt idx="1656">
                  <c:v>783927</c:v>
                </c:pt>
                <c:pt idx="1657">
                  <c:v>550980</c:v>
                </c:pt>
                <c:pt idx="1658">
                  <c:v>341280</c:v>
                </c:pt>
                <c:pt idx="1659">
                  <c:v>846000</c:v>
                </c:pt>
                <c:pt idx="1660">
                  <c:v>135000</c:v>
                </c:pt>
                <c:pt idx="1661">
                  <c:v>454500</c:v>
                </c:pt>
                <c:pt idx="1662">
                  <c:v>540000</c:v>
                </c:pt>
                <c:pt idx="1663">
                  <c:v>331920</c:v>
                </c:pt>
                <c:pt idx="1664">
                  <c:v>225000</c:v>
                </c:pt>
                <c:pt idx="1665">
                  <c:v>1379556</c:v>
                </c:pt>
                <c:pt idx="1666">
                  <c:v>405000</c:v>
                </c:pt>
                <c:pt idx="1667">
                  <c:v>270000</c:v>
                </c:pt>
                <c:pt idx="1668">
                  <c:v>495000</c:v>
                </c:pt>
                <c:pt idx="1669">
                  <c:v>528633</c:v>
                </c:pt>
                <c:pt idx="1670">
                  <c:v>781920</c:v>
                </c:pt>
                <c:pt idx="1671">
                  <c:v>1288350</c:v>
                </c:pt>
                <c:pt idx="1672">
                  <c:v>675000</c:v>
                </c:pt>
                <c:pt idx="1673">
                  <c:v>225000</c:v>
                </c:pt>
                <c:pt idx="1674">
                  <c:v>1339884</c:v>
                </c:pt>
                <c:pt idx="1675">
                  <c:v>450000</c:v>
                </c:pt>
                <c:pt idx="1676">
                  <c:v>1705500</c:v>
                </c:pt>
                <c:pt idx="1677">
                  <c:v>1113840</c:v>
                </c:pt>
                <c:pt idx="1678">
                  <c:v>1350000</c:v>
                </c:pt>
                <c:pt idx="1679">
                  <c:v>594121.5</c:v>
                </c:pt>
                <c:pt idx="1680">
                  <c:v>1042560</c:v>
                </c:pt>
                <c:pt idx="1681">
                  <c:v>191880</c:v>
                </c:pt>
                <c:pt idx="1682">
                  <c:v>675000</c:v>
                </c:pt>
                <c:pt idx="1683">
                  <c:v>454500</c:v>
                </c:pt>
                <c:pt idx="1684">
                  <c:v>180000</c:v>
                </c:pt>
                <c:pt idx="1685">
                  <c:v>1125000</c:v>
                </c:pt>
                <c:pt idx="1686">
                  <c:v>675000</c:v>
                </c:pt>
                <c:pt idx="1687">
                  <c:v>640080</c:v>
                </c:pt>
                <c:pt idx="1688">
                  <c:v>225000</c:v>
                </c:pt>
                <c:pt idx="1689">
                  <c:v>284400</c:v>
                </c:pt>
                <c:pt idx="1690">
                  <c:v>432567</c:v>
                </c:pt>
                <c:pt idx="1691">
                  <c:v>725328</c:v>
                </c:pt>
                <c:pt idx="1692">
                  <c:v>254799</c:v>
                </c:pt>
                <c:pt idx="1693">
                  <c:v>592560</c:v>
                </c:pt>
                <c:pt idx="1694">
                  <c:v>755190</c:v>
                </c:pt>
                <c:pt idx="1695">
                  <c:v>1546020</c:v>
                </c:pt>
                <c:pt idx="1696">
                  <c:v>1125171</c:v>
                </c:pt>
                <c:pt idx="1697">
                  <c:v>1003500</c:v>
                </c:pt>
                <c:pt idx="1698">
                  <c:v>565380</c:v>
                </c:pt>
                <c:pt idx="1699">
                  <c:v>283500</c:v>
                </c:pt>
                <c:pt idx="1700">
                  <c:v>545040</c:v>
                </c:pt>
                <c:pt idx="1701">
                  <c:v>177903</c:v>
                </c:pt>
                <c:pt idx="1702">
                  <c:v>495801</c:v>
                </c:pt>
                <c:pt idx="1703">
                  <c:v>225000</c:v>
                </c:pt>
                <c:pt idx="1704">
                  <c:v>729000</c:v>
                </c:pt>
                <c:pt idx="1705">
                  <c:v>572076</c:v>
                </c:pt>
                <c:pt idx="1706">
                  <c:v>755190</c:v>
                </c:pt>
                <c:pt idx="1707">
                  <c:v>414792</c:v>
                </c:pt>
                <c:pt idx="1708">
                  <c:v>180000</c:v>
                </c:pt>
                <c:pt idx="1709">
                  <c:v>81000</c:v>
                </c:pt>
                <c:pt idx="1710">
                  <c:v>50940</c:v>
                </c:pt>
                <c:pt idx="1711">
                  <c:v>601470</c:v>
                </c:pt>
                <c:pt idx="1712">
                  <c:v>528633</c:v>
                </c:pt>
                <c:pt idx="1713">
                  <c:v>450000</c:v>
                </c:pt>
                <c:pt idx="1714">
                  <c:v>450000</c:v>
                </c:pt>
                <c:pt idx="1715">
                  <c:v>521280</c:v>
                </c:pt>
                <c:pt idx="1716">
                  <c:v>305221.5</c:v>
                </c:pt>
                <c:pt idx="1717">
                  <c:v>135000</c:v>
                </c:pt>
                <c:pt idx="1718">
                  <c:v>704844</c:v>
                </c:pt>
                <c:pt idx="1719">
                  <c:v>163008</c:v>
                </c:pt>
                <c:pt idx="1720">
                  <c:v>343800</c:v>
                </c:pt>
                <c:pt idx="1721">
                  <c:v>239850</c:v>
                </c:pt>
                <c:pt idx="1722">
                  <c:v>135000</c:v>
                </c:pt>
                <c:pt idx="1723">
                  <c:v>275076</c:v>
                </c:pt>
                <c:pt idx="1724">
                  <c:v>188685</c:v>
                </c:pt>
                <c:pt idx="1725">
                  <c:v>652500</c:v>
                </c:pt>
                <c:pt idx="1726">
                  <c:v>268659</c:v>
                </c:pt>
                <c:pt idx="1727">
                  <c:v>327024</c:v>
                </c:pt>
                <c:pt idx="1728">
                  <c:v>998838</c:v>
                </c:pt>
                <c:pt idx="1729">
                  <c:v>900000</c:v>
                </c:pt>
                <c:pt idx="1730">
                  <c:v>331834.5</c:v>
                </c:pt>
                <c:pt idx="1731">
                  <c:v>284400</c:v>
                </c:pt>
                <c:pt idx="1732">
                  <c:v>252000</c:v>
                </c:pt>
                <c:pt idx="1733">
                  <c:v>497520</c:v>
                </c:pt>
                <c:pt idx="1734">
                  <c:v>810000</c:v>
                </c:pt>
                <c:pt idx="1735">
                  <c:v>450000</c:v>
                </c:pt>
                <c:pt idx="1736">
                  <c:v>791815.5</c:v>
                </c:pt>
                <c:pt idx="1737">
                  <c:v>270000</c:v>
                </c:pt>
                <c:pt idx="1738">
                  <c:v>1755000</c:v>
                </c:pt>
                <c:pt idx="1739">
                  <c:v>436032</c:v>
                </c:pt>
                <c:pt idx="1740">
                  <c:v>118512</c:v>
                </c:pt>
                <c:pt idx="1741">
                  <c:v>675000</c:v>
                </c:pt>
                <c:pt idx="1742">
                  <c:v>192528</c:v>
                </c:pt>
                <c:pt idx="1743">
                  <c:v>900000</c:v>
                </c:pt>
                <c:pt idx="1744">
                  <c:v>317979</c:v>
                </c:pt>
                <c:pt idx="1745">
                  <c:v>270000</c:v>
                </c:pt>
                <c:pt idx="1746">
                  <c:v>765000</c:v>
                </c:pt>
                <c:pt idx="1747">
                  <c:v>270000</c:v>
                </c:pt>
                <c:pt idx="1748">
                  <c:v>449352</c:v>
                </c:pt>
                <c:pt idx="1749">
                  <c:v>1098000</c:v>
                </c:pt>
                <c:pt idx="1750">
                  <c:v>900000</c:v>
                </c:pt>
                <c:pt idx="1751">
                  <c:v>50940</c:v>
                </c:pt>
                <c:pt idx="1752">
                  <c:v>877500</c:v>
                </c:pt>
                <c:pt idx="1753">
                  <c:v>961609.5</c:v>
                </c:pt>
                <c:pt idx="1754">
                  <c:v>594121.5</c:v>
                </c:pt>
                <c:pt idx="1755">
                  <c:v>59256</c:v>
                </c:pt>
                <c:pt idx="1756">
                  <c:v>711747</c:v>
                </c:pt>
                <c:pt idx="1757">
                  <c:v>291384</c:v>
                </c:pt>
                <c:pt idx="1758">
                  <c:v>360000</c:v>
                </c:pt>
                <c:pt idx="1759">
                  <c:v>810000</c:v>
                </c:pt>
                <c:pt idx="1760">
                  <c:v>585000</c:v>
                </c:pt>
                <c:pt idx="1761">
                  <c:v>93829.5</c:v>
                </c:pt>
                <c:pt idx="1762">
                  <c:v>101880</c:v>
                </c:pt>
                <c:pt idx="1763">
                  <c:v>509400</c:v>
                </c:pt>
                <c:pt idx="1764">
                  <c:v>50940</c:v>
                </c:pt>
                <c:pt idx="1765">
                  <c:v>670500</c:v>
                </c:pt>
                <c:pt idx="1766">
                  <c:v>1350000</c:v>
                </c:pt>
                <c:pt idx="1767">
                  <c:v>540000</c:v>
                </c:pt>
                <c:pt idx="1768">
                  <c:v>1173060</c:v>
                </c:pt>
                <c:pt idx="1769">
                  <c:v>679500</c:v>
                </c:pt>
                <c:pt idx="1770">
                  <c:v>562491</c:v>
                </c:pt>
                <c:pt idx="1771">
                  <c:v>679500</c:v>
                </c:pt>
                <c:pt idx="1772">
                  <c:v>646920</c:v>
                </c:pt>
                <c:pt idx="1773">
                  <c:v>143910</c:v>
                </c:pt>
                <c:pt idx="1774">
                  <c:v>916470</c:v>
                </c:pt>
                <c:pt idx="1775">
                  <c:v>135000</c:v>
                </c:pt>
                <c:pt idx="1776">
                  <c:v>1086426</c:v>
                </c:pt>
                <c:pt idx="1777">
                  <c:v>592560</c:v>
                </c:pt>
                <c:pt idx="1778">
                  <c:v>180000</c:v>
                </c:pt>
                <c:pt idx="1779">
                  <c:v>260640</c:v>
                </c:pt>
                <c:pt idx="1780">
                  <c:v>191880</c:v>
                </c:pt>
                <c:pt idx="1781">
                  <c:v>407520</c:v>
                </c:pt>
                <c:pt idx="1782">
                  <c:v>497520</c:v>
                </c:pt>
                <c:pt idx="1783">
                  <c:v>521280</c:v>
                </c:pt>
                <c:pt idx="1784">
                  <c:v>524866.5</c:v>
                </c:pt>
                <c:pt idx="1785">
                  <c:v>652500</c:v>
                </c:pt>
                <c:pt idx="1786">
                  <c:v>254700</c:v>
                </c:pt>
                <c:pt idx="1787">
                  <c:v>148707</c:v>
                </c:pt>
                <c:pt idx="1788">
                  <c:v>592560</c:v>
                </c:pt>
                <c:pt idx="1789">
                  <c:v>619965</c:v>
                </c:pt>
                <c:pt idx="1790">
                  <c:v>180000</c:v>
                </c:pt>
                <c:pt idx="1791">
                  <c:v>526491</c:v>
                </c:pt>
                <c:pt idx="1792">
                  <c:v>553806</c:v>
                </c:pt>
                <c:pt idx="1793">
                  <c:v>781920</c:v>
                </c:pt>
                <c:pt idx="1794">
                  <c:v>225000</c:v>
                </c:pt>
                <c:pt idx="1795">
                  <c:v>225000</c:v>
                </c:pt>
                <c:pt idx="1796">
                  <c:v>562500</c:v>
                </c:pt>
                <c:pt idx="1797">
                  <c:v>540000</c:v>
                </c:pt>
                <c:pt idx="1798">
                  <c:v>472500</c:v>
                </c:pt>
                <c:pt idx="1799">
                  <c:v>239850</c:v>
                </c:pt>
                <c:pt idx="1800">
                  <c:v>315000</c:v>
                </c:pt>
                <c:pt idx="1801">
                  <c:v>168102</c:v>
                </c:pt>
                <c:pt idx="1802">
                  <c:v>319981.5</c:v>
                </c:pt>
                <c:pt idx="1803">
                  <c:v>1125000</c:v>
                </c:pt>
                <c:pt idx="1804">
                  <c:v>427869</c:v>
                </c:pt>
                <c:pt idx="1805">
                  <c:v>284400</c:v>
                </c:pt>
                <c:pt idx="1806">
                  <c:v>152820</c:v>
                </c:pt>
                <c:pt idx="1807">
                  <c:v>229500</c:v>
                </c:pt>
                <c:pt idx="1808">
                  <c:v>239850</c:v>
                </c:pt>
                <c:pt idx="1809">
                  <c:v>99000</c:v>
                </c:pt>
                <c:pt idx="1810">
                  <c:v>479637</c:v>
                </c:pt>
                <c:pt idx="1811">
                  <c:v>301095</c:v>
                </c:pt>
                <c:pt idx="1812">
                  <c:v>1288350</c:v>
                </c:pt>
                <c:pt idx="1813">
                  <c:v>438493.5</c:v>
                </c:pt>
                <c:pt idx="1814">
                  <c:v>1011285</c:v>
                </c:pt>
                <c:pt idx="1815">
                  <c:v>1062027</c:v>
                </c:pt>
                <c:pt idx="1816">
                  <c:v>848745</c:v>
                </c:pt>
                <c:pt idx="1817">
                  <c:v>371245.5</c:v>
                </c:pt>
                <c:pt idx="1818">
                  <c:v>59256</c:v>
                </c:pt>
                <c:pt idx="1819">
                  <c:v>405000</c:v>
                </c:pt>
                <c:pt idx="1820">
                  <c:v>234000</c:v>
                </c:pt>
                <c:pt idx="1821">
                  <c:v>254700</c:v>
                </c:pt>
                <c:pt idx="1822">
                  <c:v>497520</c:v>
                </c:pt>
                <c:pt idx="1823">
                  <c:v>904500</c:v>
                </c:pt>
                <c:pt idx="1824">
                  <c:v>787086</c:v>
                </c:pt>
                <c:pt idx="1825">
                  <c:v>555273</c:v>
                </c:pt>
                <c:pt idx="1826">
                  <c:v>2517300</c:v>
                </c:pt>
                <c:pt idx="1827">
                  <c:v>592560</c:v>
                </c:pt>
                <c:pt idx="1828">
                  <c:v>283500</c:v>
                </c:pt>
                <c:pt idx="1829">
                  <c:v>270000</c:v>
                </c:pt>
                <c:pt idx="1830">
                  <c:v>675000</c:v>
                </c:pt>
                <c:pt idx="1831">
                  <c:v>713889</c:v>
                </c:pt>
                <c:pt idx="1832">
                  <c:v>1006920</c:v>
                </c:pt>
                <c:pt idx="1833">
                  <c:v>158301</c:v>
                </c:pt>
                <c:pt idx="1834">
                  <c:v>314055</c:v>
                </c:pt>
                <c:pt idx="1835">
                  <c:v>595759.5</c:v>
                </c:pt>
                <c:pt idx="1836">
                  <c:v>622413</c:v>
                </c:pt>
                <c:pt idx="1837">
                  <c:v>942300</c:v>
                </c:pt>
                <c:pt idx="1838">
                  <c:v>792162</c:v>
                </c:pt>
                <c:pt idx="1839">
                  <c:v>1227901.5</c:v>
                </c:pt>
                <c:pt idx="1840">
                  <c:v>180000</c:v>
                </c:pt>
                <c:pt idx="1841">
                  <c:v>135000</c:v>
                </c:pt>
                <c:pt idx="1842">
                  <c:v>649462.5</c:v>
                </c:pt>
                <c:pt idx="1843">
                  <c:v>204768</c:v>
                </c:pt>
                <c:pt idx="1844">
                  <c:v>447768</c:v>
                </c:pt>
                <c:pt idx="1845">
                  <c:v>508495.5</c:v>
                </c:pt>
                <c:pt idx="1846">
                  <c:v>180000</c:v>
                </c:pt>
                <c:pt idx="1847">
                  <c:v>284400</c:v>
                </c:pt>
                <c:pt idx="1848">
                  <c:v>1061599.5</c:v>
                </c:pt>
                <c:pt idx="1849">
                  <c:v>1133662.5</c:v>
                </c:pt>
                <c:pt idx="1850">
                  <c:v>273636</c:v>
                </c:pt>
                <c:pt idx="1851">
                  <c:v>254700</c:v>
                </c:pt>
                <c:pt idx="1852">
                  <c:v>202500</c:v>
                </c:pt>
                <c:pt idx="1853">
                  <c:v>337500</c:v>
                </c:pt>
                <c:pt idx="1854">
                  <c:v>810000</c:v>
                </c:pt>
                <c:pt idx="1855">
                  <c:v>820638</c:v>
                </c:pt>
                <c:pt idx="1856">
                  <c:v>119925</c:v>
                </c:pt>
                <c:pt idx="1857">
                  <c:v>1374480</c:v>
                </c:pt>
                <c:pt idx="1858">
                  <c:v>427500</c:v>
                </c:pt>
                <c:pt idx="1859">
                  <c:v>229500</c:v>
                </c:pt>
                <c:pt idx="1860">
                  <c:v>450000</c:v>
                </c:pt>
                <c:pt idx="1861">
                  <c:v>942300</c:v>
                </c:pt>
                <c:pt idx="1862">
                  <c:v>298512</c:v>
                </c:pt>
                <c:pt idx="1863">
                  <c:v>239850</c:v>
                </c:pt>
                <c:pt idx="1864">
                  <c:v>1350000</c:v>
                </c:pt>
                <c:pt idx="1865">
                  <c:v>1133748</c:v>
                </c:pt>
                <c:pt idx="1866">
                  <c:v>679500</c:v>
                </c:pt>
                <c:pt idx="1867">
                  <c:v>454500</c:v>
                </c:pt>
                <c:pt idx="1868">
                  <c:v>364896</c:v>
                </c:pt>
                <c:pt idx="1869">
                  <c:v>539100</c:v>
                </c:pt>
                <c:pt idx="1870">
                  <c:v>981000</c:v>
                </c:pt>
                <c:pt idx="1871">
                  <c:v>1125000</c:v>
                </c:pt>
                <c:pt idx="1872">
                  <c:v>814041</c:v>
                </c:pt>
                <c:pt idx="1873">
                  <c:v>270000</c:v>
                </c:pt>
                <c:pt idx="1874">
                  <c:v>1078200</c:v>
                </c:pt>
                <c:pt idx="1875">
                  <c:v>1236816</c:v>
                </c:pt>
                <c:pt idx="1876">
                  <c:v>301464</c:v>
                </c:pt>
                <c:pt idx="1877">
                  <c:v>180000</c:v>
                </c:pt>
                <c:pt idx="1878">
                  <c:v>135000</c:v>
                </c:pt>
                <c:pt idx="1879">
                  <c:v>1256400</c:v>
                </c:pt>
                <c:pt idx="1880">
                  <c:v>284400</c:v>
                </c:pt>
                <c:pt idx="1881">
                  <c:v>640080</c:v>
                </c:pt>
                <c:pt idx="1882">
                  <c:v>750154.5</c:v>
                </c:pt>
                <c:pt idx="1883">
                  <c:v>508495.5</c:v>
                </c:pt>
                <c:pt idx="1884">
                  <c:v>585000</c:v>
                </c:pt>
                <c:pt idx="1885">
                  <c:v>497520</c:v>
                </c:pt>
                <c:pt idx="1886">
                  <c:v>845811</c:v>
                </c:pt>
                <c:pt idx="1887">
                  <c:v>765000</c:v>
                </c:pt>
                <c:pt idx="1888">
                  <c:v>675000</c:v>
                </c:pt>
                <c:pt idx="1889">
                  <c:v>177903</c:v>
                </c:pt>
                <c:pt idx="1890">
                  <c:v>270000</c:v>
                </c:pt>
                <c:pt idx="1891">
                  <c:v>259794</c:v>
                </c:pt>
                <c:pt idx="1892">
                  <c:v>787131</c:v>
                </c:pt>
                <c:pt idx="1893">
                  <c:v>656811</c:v>
                </c:pt>
                <c:pt idx="1894">
                  <c:v>180000</c:v>
                </c:pt>
                <c:pt idx="1895">
                  <c:v>526491</c:v>
                </c:pt>
                <c:pt idx="1896">
                  <c:v>62361</c:v>
                </c:pt>
                <c:pt idx="1897">
                  <c:v>337500</c:v>
                </c:pt>
                <c:pt idx="1898">
                  <c:v>785398.5</c:v>
                </c:pt>
                <c:pt idx="1899">
                  <c:v>364500</c:v>
                </c:pt>
                <c:pt idx="1900">
                  <c:v>355536</c:v>
                </c:pt>
                <c:pt idx="1901">
                  <c:v>608076</c:v>
                </c:pt>
                <c:pt idx="1902">
                  <c:v>1078200</c:v>
                </c:pt>
                <c:pt idx="1903">
                  <c:v>360000</c:v>
                </c:pt>
                <c:pt idx="1904">
                  <c:v>835605</c:v>
                </c:pt>
                <c:pt idx="1905">
                  <c:v>277969.5</c:v>
                </c:pt>
                <c:pt idx="1906">
                  <c:v>161730</c:v>
                </c:pt>
                <c:pt idx="1907">
                  <c:v>450000</c:v>
                </c:pt>
                <c:pt idx="1908">
                  <c:v>576000</c:v>
                </c:pt>
                <c:pt idx="1909">
                  <c:v>450000</c:v>
                </c:pt>
                <c:pt idx="1910">
                  <c:v>492543</c:v>
                </c:pt>
                <c:pt idx="1911">
                  <c:v>755190</c:v>
                </c:pt>
                <c:pt idx="1912">
                  <c:v>675000</c:v>
                </c:pt>
                <c:pt idx="1913">
                  <c:v>1046142</c:v>
                </c:pt>
                <c:pt idx="1914">
                  <c:v>1133748</c:v>
                </c:pt>
                <c:pt idx="1915">
                  <c:v>491211</c:v>
                </c:pt>
                <c:pt idx="1916">
                  <c:v>201474</c:v>
                </c:pt>
                <c:pt idx="1917">
                  <c:v>601470</c:v>
                </c:pt>
                <c:pt idx="1918">
                  <c:v>808650</c:v>
                </c:pt>
                <c:pt idx="1919">
                  <c:v>755190</c:v>
                </c:pt>
                <c:pt idx="1920">
                  <c:v>361998</c:v>
                </c:pt>
                <c:pt idx="1921">
                  <c:v>943902</c:v>
                </c:pt>
                <c:pt idx="1922">
                  <c:v>215640</c:v>
                </c:pt>
                <c:pt idx="1923">
                  <c:v>473661</c:v>
                </c:pt>
                <c:pt idx="1924">
                  <c:v>314100</c:v>
                </c:pt>
                <c:pt idx="1925">
                  <c:v>755190</c:v>
                </c:pt>
                <c:pt idx="1926">
                  <c:v>225000</c:v>
                </c:pt>
                <c:pt idx="1927">
                  <c:v>463284</c:v>
                </c:pt>
                <c:pt idx="1928">
                  <c:v>724500</c:v>
                </c:pt>
                <c:pt idx="1929">
                  <c:v>312840</c:v>
                </c:pt>
                <c:pt idx="1930">
                  <c:v>284400</c:v>
                </c:pt>
                <c:pt idx="1931">
                  <c:v>967428</c:v>
                </c:pt>
                <c:pt idx="1932">
                  <c:v>180000</c:v>
                </c:pt>
                <c:pt idx="1933">
                  <c:v>755190</c:v>
                </c:pt>
                <c:pt idx="1934">
                  <c:v>450000</c:v>
                </c:pt>
                <c:pt idx="1935">
                  <c:v>1006920</c:v>
                </c:pt>
                <c:pt idx="1936">
                  <c:v>610335</c:v>
                </c:pt>
                <c:pt idx="1937">
                  <c:v>332473.5</c:v>
                </c:pt>
                <c:pt idx="1938">
                  <c:v>609183</c:v>
                </c:pt>
                <c:pt idx="1939">
                  <c:v>450000</c:v>
                </c:pt>
                <c:pt idx="1940">
                  <c:v>225000</c:v>
                </c:pt>
                <c:pt idx="1941">
                  <c:v>675000</c:v>
                </c:pt>
                <c:pt idx="1942">
                  <c:v>254700</c:v>
                </c:pt>
                <c:pt idx="1943">
                  <c:v>550980</c:v>
                </c:pt>
                <c:pt idx="1944">
                  <c:v>258709.5</c:v>
                </c:pt>
                <c:pt idx="1945">
                  <c:v>592560</c:v>
                </c:pt>
                <c:pt idx="1946">
                  <c:v>677664</c:v>
                </c:pt>
                <c:pt idx="1947">
                  <c:v>127350</c:v>
                </c:pt>
                <c:pt idx="1948">
                  <c:v>1159515</c:v>
                </c:pt>
                <c:pt idx="1949">
                  <c:v>432661.5</c:v>
                </c:pt>
                <c:pt idx="1950">
                  <c:v>337500</c:v>
                </c:pt>
                <c:pt idx="1951">
                  <c:v>1157958</c:v>
                </c:pt>
                <c:pt idx="1952">
                  <c:v>1395000</c:v>
                </c:pt>
                <c:pt idx="1953">
                  <c:v>665892</c:v>
                </c:pt>
                <c:pt idx="1954">
                  <c:v>66384</c:v>
                </c:pt>
                <c:pt idx="1955">
                  <c:v>364896</c:v>
                </c:pt>
                <c:pt idx="1956">
                  <c:v>1133748</c:v>
                </c:pt>
                <c:pt idx="1957">
                  <c:v>1236816</c:v>
                </c:pt>
                <c:pt idx="1958">
                  <c:v>225000</c:v>
                </c:pt>
                <c:pt idx="1959">
                  <c:v>792162</c:v>
                </c:pt>
                <c:pt idx="1960">
                  <c:v>585000</c:v>
                </c:pt>
                <c:pt idx="1961">
                  <c:v>1575000</c:v>
                </c:pt>
                <c:pt idx="1962">
                  <c:v>1125171</c:v>
                </c:pt>
                <c:pt idx="1963">
                  <c:v>969579</c:v>
                </c:pt>
                <c:pt idx="1964">
                  <c:v>697500</c:v>
                </c:pt>
                <c:pt idx="1965">
                  <c:v>364846.5</c:v>
                </c:pt>
                <c:pt idx="1966">
                  <c:v>443088</c:v>
                </c:pt>
                <c:pt idx="1967">
                  <c:v>852088.5</c:v>
                </c:pt>
                <c:pt idx="1968">
                  <c:v>1350000</c:v>
                </c:pt>
                <c:pt idx="1969">
                  <c:v>314100</c:v>
                </c:pt>
                <c:pt idx="1970">
                  <c:v>438493.5</c:v>
                </c:pt>
                <c:pt idx="1971">
                  <c:v>239850</c:v>
                </c:pt>
                <c:pt idx="1972">
                  <c:v>314055</c:v>
                </c:pt>
                <c:pt idx="1973">
                  <c:v>808650</c:v>
                </c:pt>
                <c:pt idx="1974">
                  <c:v>227520</c:v>
                </c:pt>
                <c:pt idx="1975">
                  <c:v>508495.5</c:v>
                </c:pt>
                <c:pt idx="1976">
                  <c:v>351000</c:v>
                </c:pt>
                <c:pt idx="1977">
                  <c:v>810000</c:v>
                </c:pt>
                <c:pt idx="1978">
                  <c:v>420588</c:v>
                </c:pt>
                <c:pt idx="1979">
                  <c:v>1061658</c:v>
                </c:pt>
                <c:pt idx="1980">
                  <c:v>225000</c:v>
                </c:pt>
                <c:pt idx="1981">
                  <c:v>619749</c:v>
                </c:pt>
                <c:pt idx="1982">
                  <c:v>640080</c:v>
                </c:pt>
                <c:pt idx="1983">
                  <c:v>900000</c:v>
                </c:pt>
                <c:pt idx="1984">
                  <c:v>169614</c:v>
                </c:pt>
                <c:pt idx="1985">
                  <c:v>356580</c:v>
                </c:pt>
                <c:pt idx="1986">
                  <c:v>405000</c:v>
                </c:pt>
                <c:pt idx="1987">
                  <c:v>135000</c:v>
                </c:pt>
                <c:pt idx="1988">
                  <c:v>180000</c:v>
                </c:pt>
                <c:pt idx="1989">
                  <c:v>337500</c:v>
                </c:pt>
                <c:pt idx="1990">
                  <c:v>1092190.5</c:v>
                </c:pt>
                <c:pt idx="1991">
                  <c:v>314100</c:v>
                </c:pt>
                <c:pt idx="1992">
                  <c:v>239850</c:v>
                </c:pt>
                <c:pt idx="1993">
                  <c:v>528633</c:v>
                </c:pt>
                <c:pt idx="1994">
                  <c:v>225000</c:v>
                </c:pt>
                <c:pt idx="1995">
                  <c:v>665892</c:v>
                </c:pt>
                <c:pt idx="1996">
                  <c:v>227520</c:v>
                </c:pt>
                <c:pt idx="1997">
                  <c:v>135000</c:v>
                </c:pt>
                <c:pt idx="1998">
                  <c:v>180000</c:v>
                </c:pt>
                <c:pt idx="1999">
                  <c:v>297000</c:v>
                </c:pt>
                <c:pt idx="2000">
                  <c:v>781920</c:v>
                </c:pt>
                <c:pt idx="2001">
                  <c:v>808650</c:v>
                </c:pt>
                <c:pt idx="2002">
                  <c:v>481176</c:v>
                </c:pt>
                <c:pt idx="2003">
                  <c:v>254700</c:v>
                </c:pt>
                <c:pt idx="2004">
                  <c:v>91692</c:v>
                </c:pt>
                <c:pt idx="2005">
                  <c:v>1078200</c:v>
                </c:pt>
                <c:pt idx="2006">
                  <c:v>1575000</c:v>
                </c:pt>
                <c:pt idx="2007">
                  <c:v>481495.5</c:v>
                </c:pt>
                <c:pt idx="2008">
                  <c:v>774000</c:v>
                </c:pt>
                <c:pt idx="2009">
                  <c:v>284400</c:v>
                </c:pt>
                <c:pt idx="2010">
                  <c:v>691020</c:v>
                </c:pt>
                <c:pt idx="2011">
                  <c:v>328365</c:v>
                </c:pt>
                <c:pt idx="2012">
                  <c:v>832500</c:v>
                </c:pt>
                <c:pt idx="2013">
                  <c:v>270000</c:v>
                </c:pt>
                <c:pt idx="2014">
                  <c:v>677664</c:v>
                </c:pt>
                <c:pt idx="2015">
                  <c:v>544491</c:v>
                </c:pt>
                <c:pt idx="2016">
                  <c:v>891072</c:v>
                </c:pt>
                <c:pt idx="2017">
                  <c:v>945000</c:v>
                </c:pt>
                <c:pt idx="2018">
                  <c:v>485086.5</c:v>
                </c:pt>
                <c:pt idx="2019">
                  <c:v>1395000</c:v>
                </c:pt>
                <c:pt idx="2020">
                  <c:v>654498</c:v>
                </c:pt>
                <c:pt idx="2021">
                  <c:v>128092.5</c:v>
                </c:pt>
                <c:pt idx="2022">
                  <c:v>490495.5</c:v>
                </c:pt>
                <c:pt idx="2023">
                  <c:v>265500</c:v>
                </c:pt>
                <c:pt idx="2024">
                  <c:v>360000</c:v>
                </c:pt>
                <c:pt idx="2025">
                  <c:v>787131</c:v>
                </c:pt>
                <c:pt idx="2026">
                  <c:v>298512</c:v>
                </c:pt>
                <c:pt idx="2027">
                  <c:v>270000</c:v>
                </c:pt>
                <c:pt idx="2028">
                  <c:v>1006920</c:v>
                </c:pt>
                <c:pt idx="2029">
                  <c:v>266652</c:v>
                </c:pt>
                <c:pt idx="2030">
                  <c:v>675000</c:v>
                </c:pt>
                <c:pt idx="2031">
                  <c:v>805536</c:v>
                </c:pt>
                <c:pt idx="2032">
                  <c:v>447768</c:v>
                </c:pt>
                <c:pt idx="2033">
                  <c:v>270000</c:v>
                </c:pt>
                <c:pt idx="2034">
                  <c:v>427500</c:v>
                </c:pt>
                <c:pt idx="2035">
                  <c:v>157500</c:v>
                </c:pt>
                <c:pt idx="2036">
                  <c:v>314100</c:v>
                </c:pt>
                <c:pt idx="2037">
                  <c:v>900000</c:v>
                </c:pt>
                <c:pt idx="2038">
                  <c:v>225000</c:v>
                </c:pt>
                <c:pt idx="2039">
                  <c:v>450000</c:v>
                </c:pt>
                <c:pt idx="2040">
                  <c:v>360000</c:v>
                </c:pt>
                <c:pt idx="2041">
                  <c:v>490495.5</c:v>
                </c:pt>
                <c:pt idx="2042">
                  <c:v>481495.5</c:v>
                </c:pt>
                <c:pt idx="2043">
                  <c:v>1223010</c:v>
                </c:pt>
                <c:pt idx="2044">
                  <c:v>1350000</c:v>
                </c:pt>
                <c:pt idx="2045">
                  <c:v>531706.5</c:v>
                </c:pt>
                <c:pt idx="2046">
                  <c:v>1468719</c:v>
                </c:pt>
                <c:pt idx="2047">
                  <c:v>152820</c:v>
                </c:pt>
                <c:pt idx="2048">
                  <c:v>2160000</c:v>
                </c:pt>
                <c:pt idx="2049">
                  <c:v>1082214</c:v>
                </c:pt>
                <c:pt idx="2050">
                  <c:v>315000</c:v>
                </c:pt>
                <c:pt idx="2051">
                  <c:v>1082214</c:v>
                </c:pt>
                <c:pt idx="2052">
                  <c:v>521280</c:v>
                </c:pt>
                <c:pt idx="2053">
                  <c:v>152820</c:v>
                </c:pt>
                <c:pt idx="2054">
                  <c:v>614223</c:v>
                </c:pt>
                <c:pt idx="2055">
                  <c:v>404325</c:v>
                </c:pt>
                <c:pt idx="2056">
                  <c:v>773680.5</c:v>
                </c:pt>
                <c:pt idx="2057">
                  <c:v>76410</c:v>
                </c:pt>
                <c:pt idx="2058">
                  <c:v>337500</c:v>
                </c:pt>
                <c:pt idx="2059">
                  <c:v>339241.5</c:v>
                </c:pt>
                <c:pt idx="2060">
                  <c:v>117000</c:v>
                </c:pt>
                <c:pt idx="2061">
                  <c:v>467257.5</c:v>
                </c:pt>
                <c:pt idx="2062">
                  <c:v>521280</c:v>
                </c:pt>
                <c:pt idx="2063">
                  <c:v>820453.5</c:v>
                </c:pt>
                <c:pt idx="2064">
                  <c:v>675000</c:v>
                </c:pt>
                <c:pt idx="2065">
                  <c:v>490495.5</c:v>
                </c:pt>
                <c:pt idx="2066">
                  <c:v>385164</c:v>
                </c:pt>
                <c:pt idx="2067">
                  <c:v>247275</c:v>
                </c:pt>
                <c:pt idx="2068">
                  <c:v>521280</c:v>
                </c:pt>
                <c:pt idx="2069">
                  <c:v>450000</c:v>
                </c:pt>
                <c:pt idx="2070">
                  <c:v>225000</c:v>
                </c:pt>
                <c:pt idx="2071">
                  <c:v>270126</c:v>
                </c:pt>
                <c:pt idx="2072">
                  <c:v>1267735.5</c:v>
                </c:pt>
                <c:pt idx="2073">
                  <c:v>1473871.5</c:v>
                </c:pt>
                <c:pt idx="2074">
                  <c:v>693000</c:v>
                </c:pt>
                <c:pt idx="2075">
                  <c:v>1006920</c:v>
                </c:pt>
                <c:pt idx="2076">
                  <c:v>178290</c:v>
                </c:pt>
                <c:pt idx="2077">
                  <c:v>787131</c:v>
                </c:pt>
                <c:pt idx="2078">
                  <c:v>2085120</c:v>
                </c:pt>
                <c:pt idx="2079">
                  <c:v>396171</c:v>
                </c:pt>
                <c:pt idx="2080">
                  <c:v>959598</c:v>
                </c:pt>
                <c:pt idx="2081">
                  <c:v>562491</c:v>
                </c:pt>
                <c:pt idx="2082">
                  <c:v>1546020</c:v>
                </c:pt>
                <c:pt idx="2083">
                  <c:v>519633</c:v>
                </c:pt>
                <c:pt idx="2084">
                  <c:v>450000</c:v>
                </c:pt>
                <c:pt idx="2085">
                  <c:v>247675.5</c:v>
                </c:pt>
                <c:pt idx="2086">
                  <c:v>900000</c:v>
                </c:pt>
                <c:pt idx="2087">
                  <c:v>157500</c:v>
                </c:pt>
                <c:pt idx="2088">
                  <c:v>781920</c:v>
                </c:pt>
                <c:pt idx="2089">
                  <c:v>1024290</c:v>
                </c:pt>
                <c:pt idx="2090">
                  <c:v>239850</c:v>
                </c:pt>
                <c:pt idx="2091">
                  <c:v>1971072</c:v>
                </c:pt>
                <c:pt idx="2092">
                  <c:v>247275</c:v>
                </c:pt>
                <c:pt idx="2093">
                  <c:v>1125000</c:v>
                </c:pt>
                <c:pt idx="2094">
                  <c:v>247500</c:v>
                </c:pt>
                <c:pt idx="2095">
                  <c:v>540000</c:v>
                </c:pt>
                <c:pt idx="2096">
                  <c:v>840996</c:v>
                </c:pt>
                <c:pt idx="2097">
                  <c:v>609187.5</c:v>
                </c:pt>
                <c:pt idx="2098">
                  <c:v>152820</c:v>
                </c:pt>
                <c:pt idx="2099">
                  <c:v>497520</c:v>
                </c:pt>
                <c:pt idx="2100">
                  <c:v>477000</c:v>
                </c:pt>
                <c:pt idx="2101">
                  <c:v>157500</c:v>
                </c:pt>
                <c:pt idx="2102">
                  <c:v>850500</c:v>
                </c:pt>
                <c:pt idx="2103">
                  <c:v>1823242.5</c:v>
                </c:pt>
                <c:pt idx="2104">
                  <c:v>1125000</c:v>
                </c:pt>
                <c:pt idx="2105">
                  <c:v>781920</c:v>
                </c:pt>
                <c:pt idx="2106">
                  <c:v>337500</c:v>
                </c:pt>
                <c:pt idx="2107">
                  <c:v>1260000</c:v>
                </c:pt>
                <c:pt idx="2108">
                  <c:v>1890000</c:v>
                </c:pt>
                <c:pt idx="2109">
                  <c:v>1260000</c:v>
                </c:pt>
                <c:pt idx="2110">
                  <c:v>808650</c:v>
                </c:pt>
                <c:pt idx="2111">
                  <c:v>269550</c:v>
                </c:pt>
                <c:pt idx="2112">
                  <c:v>753840</c:v>
                </c:pt>
                <c:pt idx="2113">
                  <c:v>254700</c:v>
                </c:pt>
                <c:pt idx="2114">
                  <c:v>545040</c:v>
                </c:pt>
                <c:pt idx="2115">
                  <c:v>270000</c:v>
                </c:pt>
                <c:pt idx="2116">
                  <c:v>709033.5</c:v>
                </c:pt>
                <c:pt idx="2117">
                  <c:v>549882</c:v>
                </c:pt>
                <c:pt idx="2118">
                  <c:v>485640</c:v>
                </c:pt>
                <c:pt idx="2119">
                  <c:v>1223010</c:v>
                </c:pt>
                <c:pt idx="2120">
                  <c:v>1096020</c:v>
                </c:pt>
                <c:pt idx="2121">
                  <c:v>1532506.5</c:v>
                </c:pt>
                <c:pt idx="2122">
                  <c:v>315000</c:v>
                </c:pt>
                <c:pt idx="2123">
                  <c:v>405000</c:v>
                </c:pt>
                <c:pt idx="2124">
                  <c:v>203760</c:v>
                </c:pt>
                <c:pt idx="2125">
                  <c:v>337500</c:v>
                </c:pt>
                <c:pt idx="2126">
                  <c:v>679500</c:v>
                </c:pt>
                <c:pt idx="2127">
                  <c:v>369000</c:v>
                </c:pt>
                <c:pt idx="2128">
                  <c:v>454500</c:v>
                </c:pt>
                <c:pt idx="2129">
                  <c:v>1129500</c:v>
                </c:pt>
                <c:pt idx="2130">
                  <c:v>466416</c:v>
                </c:pt>
                <c:pt idx="2131">
                  <c:v>450000</c:v>
                </c:pt>
                <c:pt idx="2132">
                  <c:v>301500</c:v>
                </c:pt>
                <c:pt idx="2133">
                  <c:v>284400</c:v>
                </c:pt>
                <c:pt idx="2134">
                  <c:v>808650</c:v>
                </c:pt>
                <c:pt idx="2135">
                  <c:v>402214.5</c:v>
                </c:pt>
                <c:pt idx="2136">
                  <c:v>76410</c:v>
                </c:pt>
                <c:pt idx="2137">
                  <c:v>450000</c:v>
                </c:pt>
                <c:pt idx="2138">
                  <c:v>508495.5</c:v>
                </c:pt>
                <c:pt idx="2139">
                  <c:v>355536</c:v>
                </c:pt>
                <c:pt idx="2140">
                  <c:v>180000</c:v>
                </c:pt>
                <c:pt idx="2141">
                  <c:v>178290</c:v>
                </c:pt>
                <c:pt idx="2142">
                  <c:v>997335</c:v>
                </c:pt>
                <c:pt idx="2143">
                  <c:v>808650</c:v>
                </c:pt>
                <c:pt idx="2144">
                  <c:v>927000</c:v>
                </c:pt>
                <c:pt idx="2145">
                  <c:v>1381113</c:v>
                </c:pt>
                <c:pt idx="2146">
                  <c:v>521280</c:v>
                </c:pt>
                <c:pt idx="2147">
                  <c:v>727785</c:v>
                </c:pt>
                <c:pt idx="2148">
                  <c:v>855000</c:v>
                </c:pt>
                <c:pt idx="2149">
                  <c:v>942300</c:v>
                </c:pt>
                <c:pt idx="2150">
                  <c:v>302206.5</c:v>
                </c:pt>
                <c:pt idx="2151">
                  <c:v>787131</c:v>
                </c:pt>
                <c:pt idx="2152">
                  <c:v>436032</c:v>
                </c:pt>
                <c:pt idx="2153">
                  <c:v>1546020</c:v>
                </c:pt>
                <c:pt idx="2154">
                  <c:v>450000</c:v>
                </c:pt>
                <c:pt idx="2155">
                  <c:v>597339</c:v>
                </c:pt>
                <c:pt idx="2156">
                  <c:v>157500</c:v>
                </c:pt>
                <c:pt idx="2157">
                  <c:v>545040</c:v>
                </c:pt>
                <c:pt idx="2158">
                  <c:v>239850</c:v>
                </c:pt>
                <c:pt idx="2159">
                  <c:v>254700</c:v>
                </c:pt>
                <c:pt idx="2160">
                  <c:v>1078200</c:v>
                </c:pt>
                <c:pt idx="2161">
                  <c:v>225000</c:v>
                </c:pt>
                <c:pt idx="2162">
                  <c:v>539100</c:v>
                </c:pt>
                <c:pt idx="2163">
                  <c:v>2013840</c:v>
                </c:pt>
                <c:pt idx="2164">
                  <c:v>497520</c:v>
                </c:pt>
                <c:pt idx="2165">
                  <c:v>239850</c:v>
                </c:pt>
                <c:pt idx="2166">
                  <c:v>1539000</c:v>
                </c:pt>
                <c:pt idx="2167">
                  <c:v>1288350</c:v>
                </c:pt>
                <c:pt idx="2168">
                  <c:v>247500</c:v>
                </c:pt>
                <c:pt idx="2169">
                  <c:v>542133</c:v>
                </c:pt>
                <c:pt idx="2170">
                  <c:v>625500</c:v>
                </c:pt>
                <c:pt idx="2171">
                  <c:v>385164</c:v>
                </c:pt>
                <c:pt idx="2172">
                  <c:v>203760</c:v>
                </c:pt>
                <c:pt idx="2173">
                  <c:v>1223010</c:v>
                </c:pt>
                <c:pt idx="2174">
                  <c:v>202500</c:v>
                </c:pt>
                <c:pt idx="2175">
                  <c:v>932427</c:v>
                </c:pt>
                <c:pt idx="2176">
                  <c:v>152820</c:v>
                </c:pt>
                <c:pt idx="2177">
                  <c:v>270000</c:v>
                </c:pt>
                <c:pt idx="2178">
                  <c:v>607500</c:v>
                </c:pt>
                <c:pt idx="2179">
                  <c:v>354276</c:v>
                </c:pt>
                <c:pt idx="2180">
                  <c:v>148365</c:v>
                </c:pt>
                <c:pt idx="2181">
                  <c:v>258709.5</c:v>
                </c:pt>
                <c:pt idx="2182">
                  <c:v>584766</c:v>
                </c:pt>
                <c:pt idx="2183">
                  <c:v>544491</c:v>
                </c:pt>
                <c:pt idx="2184">
                  <c:v>148365</c:v>
                </c:pt>
                <c:pt idx="2185">
                  <c:v>1288350</c:v>
                </c:pt>
                <c:pt idx="2186">
                  <c:v>690579</c:v>
                </c:pt>
                <c:pt idx="2187">
                  <c:v>900000</c:v>
                </c:pt>
                <c:pt idx="2188">
                  <c:v>1161360</c:v>
                </c:pt>
                <c:pt idx="2189">
                  <c:v>288873</c:v>
                </c:pt>
                <c:pt idx="2190">
                  <c:v>512338.5</c:v>
                </c:pt>
                <c:pt idx="2191">
                  <c:v>1555569</c:v>
                </c:pt>
                <c:pt idx="2192">
                  <c:v>672174</c:v>
                </c:pt>
                <c:pt idx="2193">
                  <c:v>450000</c:v>
                </c:pt>
                <c:pt idx="2194">
                  <c:v>1800000</c:v>
                </c:pt>
                <c:pt idx="2195">
                  <c:v>239850</c:v>
                </c:pt>
                <c:pt idx="2196">
                  <c:v>270000</c:v>
                </c:pt>
                <c:pt idx="2197">
                  <c:v>225000</c:v>
                </c:pt>
                <c:pt idx="2198">
                  <c:v>816660</c:v>
                </c:pt>
                <c:pt idx="2199">
                  <c:v>544491</c:v>
                </c:pt>
                <c:pt idx="2200">
                  <c:v>810000</c:v>
                </c:pt>
                <c:pt idx="2201">
                  <c:v>260640</c:v>
                </c:pt>
                <c:pt idx="2202">
                  <c:v>247275</c:v>
                </c:pt>
                <c:pt idx="2203">
                  <c:v>152820</c:v>
                </c:pt>
                <c:pt idx="2204">
                  <c:v>152820</c:v>
                </c:pt>
                <c:pt idx="2205">
                  <c:v>482103</c:v>
                </c:pt>
                <c:pt idx="2206">
                  <c:v>327024</c:v>
                </c:pt>
                <c:pt idx="2207">
                  <c:v>835380</c:v>
                </c:pt>
                <c:pt idx="2208">
                  <c:v>360000</c:v>
                </c:pt>
                <c:pt idx="2209">
                  <c:v>1047771</c:v>
                </c:pt>
                <c:pt idx="2210">
                  <c:v>808650</c:v>
                </c:pt>
                <c:pt idx="2211">
                  <c:v>656361</c:v>
                </c:pt>
                <c:pt idx="2212">
                  <c:v>408780</c:v>
                </c:pt>
                <c:pt idx="2213">
                  <c:v>130500</c:v>
                </c:pt>
                <c:pt idx="2214">
                  <c:v>781920</c:v>
                </c:pt>
                <c:pt idx="2215">
                  <c:v>457834.5</c:v>
                </c:pt>
                <c:pt idx="2216">
                  <c:v>1886850</c:v>
                </c:pt>
                <c:pt idx="2217">
                  <c:v>900000</c:v>
                </c:pt>
                <c:pt idx="2218">
                  <c:v>517500</c:v>
                </c:pt>
                <c:pt idx="2219">
                  <c:v>545040</c:v>
                </c:pt>
                <c:pt idx="2220">
                  <c:v>652500</c:v>
                </c:pt>
                <c:pt idx="2221">
                  <c:v>669600</c:v>
                </c:pt>
                <c:pt idx="2222">
                  <c:v>1087366.5</c:v>
                </c:pt>
                <c:pt idx="2223">
                  <c:v>253377</c:v>
                </c:pt>
                <c:pt idx="2224">
                  <c:v>675000</c:v>
                </c:pt>
                <c:pt idx="2225">
                  <c:v>781920</c:v>
                </c:pt>
                <c:pt idx="2226">
                  <c:v>711072</c:v>
                </c:pt>
                <c:pt idx="2227">
                  <c:v>1076247</c:v>
                </c:pt>
                <c:pt idx="2228">
                  <c:v>312840</c:v>
                </c:pt>
                <c:pt idx="2229">
                  <c:v>571500</c:v>
                </c:pt>
                <c:pt idx="2230">
                  <c:v>271066.5</c:v>
                </c:pt>
                <c:pt idx="2231">
                  <c:v>180000</c:v>
                </c:pt>
                <c:pt idx="2232">
                  <c:v>450000</c:v>
                </c:pt>
                <c:pt idx="2233">
                  <c:v>1800000</c:v>
                </c:pt>
                <c:pt idx="2234">
                  <c:v>539100</c:v>
                </c:pt>
                <c:pt idx="2235">
                  <c:v>257391</c:v>
                </c:pt>
                <c:pt idx="2236">
                  <c:v>472500</c:v>
                </c:pt>
                <c:pt idx="2237">
                  <c:v>810000</c:v>
                </c:pt>
                <c:pt idx="2238">
                  <c:v>1130760</c:v>
                </c:pt>
                <c:pt idx="2239">
                  <c:v>61128</c:v>
                </c:pt>
                <c:pt idx="2240">
                  <c:v>677664</c:v>
                </c:pt>
                <c:pt idx="2241">
                  <c:v>1125000</c:v>
                </c:pt>
                <c:pt idx="2242">
                  <c:v>1024740</c:v>
                </c:pt>
                <c:pt idx="2243">
                  <c:v>177903</c:v>
                </c:pt>
                <c:pt idx="2244">
                  <c:v>609187.5</c:v>
                </c:pt>
                <c:pt idx="2245">
                  <c:v>993082.5</c:v>
                </c:pt>
                <c:pt idx="2246">
                  <c:v>942300</c:v>
                </c:pt>
                <c:pt idx="2247">
                  <c:v>495000</c:v>
                </c:pt>
                <c:pt idx="2248">
                  <c:v>95940</c:v>
                </c:pt>
                <c:pt idx="2249">
                  <c:v>1442952</c:v>
                </c:pt>
                <c:pt idx="2250">
                  <c:v>292500</c:v>
                </c:pt>
                <c:pt idx="2251">
                  <c:v>900000</c:v>
                </c:pt>
                <c:pt idx="2252">
                  <c:v>454500</c:v>
                </c:pt>
                <c:pt idx="2253">
                  <c:v>675000</c:v>
                </c:pt>
                <c:pt idx="2254">
                  <c:v>76500</c:v>
                </c:pt>
                <c:pt idx="2255">
                  <c:v>490500</c:v>
                </c:pt>
                <c:pt idx="2256">
                  <c:v>143910</c:v>
                </c:pt>
                <c:pt idx="2257">
                  <c:v>508495.5</c:v>
                </c:pt>
                <c:pt idx="2258">
                  <c:v>472500</c:v>
                </c:pt>
                <c:pt idx="2259">
                  <c:v>450000</c:v>
                </c:pt>
                <c:pt idx="2260">
                  <c:v>106974</c:v>
                </c:pt>
                <c:pt idx="2261">
                  <c:v>203760</c:v>
                </c:pt>
                <c:pt idx="2262">
                  <c:v>343377</c:v>
                </c:pt>
                <c:pt idx="2263">
                  <c:v>414792</c:v>
                </c:pt>
                <c:pt idx="2264">
                  <c:v>593010</c:v>
                </c:pt>
                <c:pt idx="2265">
                  <c:v>270000</c:v>
                </c:pt>
                <c:pt idx="2266">
                  <c:v>900000</c:v>
                </c:pt>
                <c:pt idx="2267">
                  <c:v>254700</c:v>
                </c:pt>
                <c:pt idx="2268">
                  <c:v>284400</c:v>
                </c:pt>
                <c:pt idx="2269">
                  <c:v>912240</c:v>
                </c:pt>
                <c:pt idx="2270">
                  <c:v>1042560</c:v>
                </c:pt>
                <c:pt idx="2271">
                  <c:v>1331019</c:v>
                </c:pt>
                <c:pt idx="2272">
                  <c:v>900000</c:v>
                </c:pt>
                <c:pt idx="2273">
                  <c:v>773680.5</c:v>
                </c:pt>
                <c:pt idx="2274">
                  <c:v>142632</c:v>
                </c:pt>
                <c:pt idx="2275">
                  <c:v>1800000</c:v>
                </c:pt>
                <c:pt idx="2276">
                  <c:v>1256400</c:v>
                </c:pt>
                <c:pt idx="2277">
                  <c:v>601677</c:v>
                </c:pt>
                <c:pt idx="2278">
                  <c:v>810000</c:v>
                </c:pt>
                <c:pt idx="2279">
                  <c:v>675000</c:v>
                </c:pt>
                <c:pt idx="2280">
                  <c:v>582228</c:v>
                </c:pt>
                <c:pt idx="2281">
                  <c:v>382500</c:v>
                </c:pt>
                <c:pt idx="2282">
                  <c:v>331632</c:v>
                </c:pt>
                <c:pt idx="2283">
                  <c:v>946980</c:v>
                </c:pt>
                <c:pt idx="2284">
                  <c:v>298512</c:v>
                </c:pt>
                <c:pt idx="2285">
                  <c:v>193572</c:v>
                </c:pt>
                <c:pt idx="2286">
                  <c:v>315000</c:v>
                </c:pt>
                <c:pt idx="2287">
                  <c:v>1061599.5</c:v>
                </c:pt>
                <c:pt idx="2288">
                  <c:v>387000</c:v>
                </c:pt>
                <c:pt idx="2289">
                  <c:v>810000</c:v>
                </c:pt>
                <c:pt idx="2290">
                  <c:v>135000</c:v>
                </c:pt>
                <c:pt idx="2291">
                  <c:v>1125000</c:v>
                </c:pt>
                <c:pt idx="2292">
                  <c:v>1006920</c:v>
                </c:pt>
                <c:pt idx="2293">
                  <c:v>239850</c:v>
                </c:pt>
                <c:pt idx="2294">
                  <c:v>500427</c:v>
                </c:pt>
                <c:pt idx="2295">
                  <c:v>315000</c:v>
                </c:pt>
                <c:pt idx="2296">
                  <c:v>497749.5</c:v>
                </c:pt>
                <c:pt idx="2297">
                  <c:v>834048</c:v>
                </c:pt>
                <c:pt idx="2298">
                  <c:v>945000</c:v>
                </c:pt>
                <c:pt idx="2299">
                  <c:v>1535553</c:v>
                </c:pt>
                <c:pt idx="2300">
                  <c:v>1078200</c:v>
                </c:pt>
                <c:pt idx="2301">
                  <c:v>805536</c:v>
                </c:pt>
                <c:pt idx="2302">
                  <c:v>135000</c:v>
                </c:pt>
                <c:pt idx="2303">
                  <c:v>697500</c:v>
                </c:pt>
                <c:pt idx="2304">
                  <c:v>517419</c:v>
                </c:pt>
                <c:pt idx="2305">
                  <c:v>1024740</c:v>
                </c:pt>
                <c:pt idx="2306">
                  <c:v>270000</c:v>
                </c:pt>
                <c:pt idx="2307">
                  <c:v>690048</c:v>
                </c:pt>
                <c:pt idx="2308">
                  <c:v>791532</c:v>
                </c:pt>
                <c:pt idx="2309">
                  <c:v>385164</c:v>
                </c:pt>
                <c:pt idx="2310">
                  <c:v>545040</c:v>
                </c:pt>
                <c:pt idx="2311">
                  <c:v>239850</c:v>
                </c:pt>
                <c:pt idx="2312">
                  <c:v>381528</c:v>
                </c:pt>
                <c:pt idx="2313">
                  <c:v>814041</c:v>
                </c:pt>
                <c:pt idx="2314">
                  <c:v>197820</c:v>
                </c:pt>
                <c:pt idx="2315">
                  <c:v>1436850</c:v>
                </c:pt>
                <c:pt idx="2316">
                  <c:v>545040</c:v>
                </c:pt>
                <c:pt idx="2317">
                  <c:v>157500</c:v>
                </c:pt>
                <c:pt idx="2318">
                  <c:v>112500</c:v>
                </c:pt>
                <c:pt idx="2319">
                  <c:v>1040463</c:v>
                </c:pt>
                <c:pt idx="2320">
                  <c:v>900000</c:v>
                </c:pt>
                <c:pt idx="2321">
                  <c:v>343377</c:v>
                </c:pt>
                <c:pt idx="2322">
                  <c:v>225000</c:v>
                </c:pt>
                <c:pt idx="2323">
                  <c:v>284400</c:v>
                </c:pt>
                <c:pt idx="2324">
                  <c:v>1350000</c:v>
                </c:pt>
                <c:pt idx="2325">
                  <c:v>225000</c:v>
                </c:pt>
                <c:pt idx="2326">
                  <c:v>384048</c:v>
                </c:pt>
                <c:pt idx="2327">
                  <c:v>1006920</c:v>
                </c:pt>
                <c:pt idx="2328">
                  <c:v>1409719.5</c:v>
                </c:pt>
                <c:pt idx="2329">
                  <c:v>1762110</c:v>
                </c:pt>
                <c:pt idx="2330">
                  <c:v>225000</c:v>
                </c:pt>
                <c:pt idx="2331">
                  <c:v>1125000</c:v>
                </c:pt>
                <c:pt idx="2332">
                  <c:v>929088</c:v>
                </c:pt>
                <c:pt idx="2333">
                  <c:v>225000</c:v>
                </c:pt>
                <c:pt idx="2334">
                  <c:v>225000</c:v>
                </c:pt>
                <c:pt idx="2335">
                  <c:v>479637</c:v>
                </c:pt>
                <c:pt idx="2336">
                  <c:v>517788</c:v>
                </c:pt>
                <c:pt idx="2337">
                  <c:v>921330</c:v>
                </c:pt>
                <c:pt idx="2338">
                  <c:v>531706.5</c:v>
                </c:pt>
                <c:pt idx="2339">
                  <c:v>945000</c:v>
                </c:pt>
                <c:pt idx="2340">
                  <c:v>260568</c:v>
                </c:pt>
                <c:pt idx="2341">
                  <c:v>1125000</c:v>
                </c:pt>
                <c:pt idx="2342">
                  <c:v>675000</c:v>
                </c:pt>
                <c:pt idx="2343">
                  <c:v>1255680</c:v>
                </c:pt>
                <c:pt idx="2344">
                  <c:v>239850</c:v>
                </c:pt>
                <c:pt idx="2345">
                  <c:v>729792</c:v>
                </c:pt>
                <c:pt idx="2346">
                  <c:v>288873</c:v>
                </c:pt>
                <c:pt idx="2347">
                  <c:v>938304</c:v>
                </c:pt>
                <c:pt idx="2348">
                  <c:v>405000</c:v>
                </c:pt>
                <c:pt idx="2349">
                  <c:v>1129500</c:v>
                </c:pt>
                <c:pt idx="2350">
                  <c:v>1125171</c:v>
                </c:pt>
                <c:pt idx="2351">
                  <c:v>855000</c:v>
                </c:pt>
                <c:pt idx="2352">
                  <c:v>229500</c:v>
                </c:pt>
                <c:pt idx="2353">
                  <c:v>454500</c:v>
                </c:pt>
                <c:pt idx="2354">
                  <c:v>1082214</c:v>
                </c:pt>
                <c:pt idx="2355">
                  <c:v>135000</c:v>
                </c:pt>
                <c:pt idx="2356">
                  <c:v>337500</c:v>
                </c:pt>
                <c:pt idx="2357">
                  <c:v>545040</c:v>
                </c:pt>
                <c:pt idx="2358">
                  <c:v>454500</c:v>
                </c:pt>
                <c:pt idx="2359">
                  <c:v>254700</c:v>
                </c:pt>
                <c:pt idx="2360">
                  <c:v>308133</c:v>
                </c:pt>
                <c:pt idx="2361">
                  <c:v>1051245</c:v>
                </c:pt>
                <c:pt idx="2362">
                  <c:v>742500</c:v>
                </c:pt>
                <c:pt idx="2363">
                  <c:v>358344</c:v>
                </c:pt>
                <c:pt idx="2364">
                  <c:v>766863</c:v>
                </c:pt>
                <c:pt idx="2365">
                  <c:v>720000</c:v>
                </c:pt>
                <c:pt idx="2366">
                  <c:v>178290</c:v>
                </c:pt>
                <c:pt idx="2367">
                  <c:v>286528.5</c:v>
                </c:pt>
                <c:pt idx="2368">
                  <c:v>193572</c:v>
                </c:pt>
                <c:pt idx="2369">
                  <c:v>646389</c:v>
                </c:pt>
                <c:pt idx="2370">
                  <c:v>508495.5</c:v>
                </c:pt>
                <c:pt idx="2371">
                  <c:v>675000</c:v>
                </c:pt>
                <c:pt idx="2372">
                  <c:v>180000</c:v>
                </c:pt>
                <c:pt idx="2373">
                  <c:v>278613</c:v>
                </c:pt>
                <c:pt idx="2374">
                  <c:v>505642.5</c:v>
                </c:pt>
                <c:pt idx="2375">
                  <c:v>1467612</c:v>
                </c:pt>
                <c:pt idx="2376">
                  <c:v>566055</c:v>
                </c:pt>
                <c:pt idx="2377">
                  <c:v>781920</c:v>
                </c:pt>
                <c:pt idx="2378">
                  <c:v>787131</c:v>
                </c:pt>
                <c:pt idx="2379">
                  <c:v>1483231.5</c:v>
                </c:pt>
                <c:pt idx="2380">
                  <c:v>1104997.5</c:v>
                </c:pt>
                <c:pt idx="2381">
                  <c:v>566055</c:v>
                </c:pt>
                <c:pt idx="2382">
                  <c:v>495000</c:v>
                </c:pt>
                <c:pt idx="2383">
                  <c:v>269550</c:v>
                </c:pt>
                <c:pt idx="2384">
                  <c:v>1506816</c:v>
                </c:pt>
                <c:pt idx="2385">
                  <c:v>254700</c:v>
                </c:pt>
                <c:pt idx="2386">
                  <c:v>695970</c:v>
                </c:pt>
                <c:pt idx="2387">
                  <c:v>454500</c:v>
                </c:pt>
                <c:pt idx="2388">
                  <c:v>417024</c:v>
                </c:pt>
                <c:pt idx="2389">
                  <c:v>521280</c:v>
                </c:pt>
                <c:pt idx="2390">
                  <c:v>135000</c:v>
                </c:pt>
                <c:pt idx="2391">
                  <c:v>270000</c:v>
                </c:pt>
                <c:pt idx="2392">
                  <c:v>215865</c:v>
                </c:pt>
                <c:pt idx="2393">
                  <c:v>534204</c:v>
                </c:pt>
                <c:pt idx="2394">
                  <c:v>143910</c:v>
                </c:pt>
                <c:pt idx="2395">
                  <c:v>153576</c:v>
                </c:pt>
                <c:pt idx="2396">
                  <c:v>640080</c:v>
                </c:pt>
                <c:pt idx="2397">
                  <c:v>1512796.5</c:v>
                </c:pt>
                <c:pt idx="2398">
                  <c:v>391009.5</c:v>
                </c:pt>
                <c:pt idx="2399">
                  <c:v>225000</c:v>
                </c:pt>
                <c:pt idx="2400">
                  <c:v>523597.5</c:v>
                </c:pt>
                <c:pt idx="2401">
                  <c:v>509922</c:v>
                </c:pt>
                <c:pt idx="2402">
                  <c:v>521280</c:v>
                </c:pt>
                <c:pt idx="2403">
                  <c:v>414792</c:v>
                </c:pt>
                <c:pt idx="2404">
                  <c:v>900000</c:v>
                </c:pt>
                <c:pt idx="2405">
                  <c:v>443088</c:v>
                </c:pt>
                <c:pt idx="2406">
                  <c:v>545040</c:v>
                </c:pt>
                <c:pt idx="2407">
                  <c:v>112068</c:v>
                </c:pt>
                <c:pt idx="2408">
                  <c:v>693000</c:v>
                </c:pt>
                <c:pt idx="2409">
                  <c:v>1350000</c:v>
                </c:pt>
                <c:pt idx="2410">
                  <c:v>225000</c:v>
                </c:pt>
                <c:pt idx="2411">
                  <c:v>508495.5</c:v>
                </c:pt>
                <c:pt idx="2412">
                  <c:v>1185120</c:v>
                </c:pt>
                <c:pt idx="2413">
                  <c:v>457119</c:v>
                </c:pt>
                <c:pt idx="2414">
                  <c:v>408330</c:v>
                </c:pt>
                <c:pt idx="2415">
                  <c:v>284400</c:v>
                </c:pt>
                <c:pt idx="2416">
                  <c:v>715095</c:v>
                </c:pt>
                <c:pt idx="2417">
                  <c:v>314100</c:v>
                </c:pt>
                <c:pt idx="2418">
                  <c:v>450000</c:v>
                </c:pt>
                <c:pt idx="2419">
                  <c:v>385164</c:v>
                </c:pt>
                <c:pt idx="2420">
                  <c:v>360000</c:v>
                </c:pt>
                <c:pt idx="2421">
                  <c:v>276277.5</c:v>
                </c:pt>
                <c:pt idx="2422">
                  <c:v>1075500</c:v>
                </c:pt>
                <c:pt idx="2423">
                  <c:v>1237500</c:v>
                </c:pt>
                <c:pt idx="2424">
                  <c:v>497520</c:v>
                </c:pt>
                <c:pt idx="2425">
                  <c:v>469147.5</c:v>
                </c:pt>
                <c:pt idx="2426">
                  <c:v>755190</c:v>
                </c:pt>
                <c:pt idx="2427">
                  <c:v>265500</c:v>
                </c:pt>
                <c:pt idx="2428">
                  <c:v>829584</c:v>
                </c:pt>
                <c:pt idx="2429">
                  <c:v>1574532</c:v>
                </c:pt>
                <c:pt idx="2430">
                  <c:v>379008</c:v>
                </c:pt>
                <c:pt idx="2431">
                  <c:v>593010</c:v>
                </c:pt>
                <c:pt idx="2432">
                  <c:v>1800000</c:v>
                </c:pt>
                <c:pt idx="2433">
                  <c:v>1350000</c:v>
                </c:pt>
                <c:pt idx="2434">
                  <c:v>1325475</c:v>
                </c:pt>
                <c:pt idx="2435">
                  <c:v>450000</c:v>
                </c:pt>
                <c:pt idx="2436">
                  <c:v>504000</c:v>
                </c:pt>
                <c:pt idx="2437">
                  <c:v>624289.5</c:v>
                </c:pt>
                <c:pt idx="2438">
                  <c:v>207000</c:v>
                </c:pt>
                <c:pt idx="2439">
                  <c:v>497520</c:v>
                </c:pt>
                <c:pt idx="2440">
                  <c:v>682875</c:v>
                </c:pt>
                <c:pt idx="2441">
                  <c:v>675000</c:v>
                </c:pt>
                <c:pt idx="2442">
                  <c:v>582804</c:v>
                </c:pt>
                <c:pt idx="2443">
                  <c:v>450000</c:v>
                </c:pt>
                <c:pt idx="2444">
                  <c:v>985747.5</c:v>
                </c:pt>
                <c:pt idx="2445">
                  <c:v>1928304</c:v>
                </c:pt>
                <c:pt idx="2446">
                  <c:v>170640</c:v>
                </c:pt>
                <c:pt idx="2447">
                  <c:v>1800000</c:v>
                </c:pt>
                <c:pt idx="2448">
                  <c:v>808650</c:v>
                </c:pt>
                <c:pt idx="2449">
                  <c:v>900000</c:v>
                </c:pt>
                <c:pt idx="2450">
                  <c:v>254700</c:v>
                </c:pt>
                <c:pt idx="2451">
                  <c:v>1288350</c:v>
                </c:pt>
                <c:pt idx="2452">
                  <c:v>312768</c:v>
                </c:pt>
                <c:pt idx="2453">
                  <c:v>450000</c:v>
                </c:pt>
                <c:pt idx="2454">
                  <c:v>417024</c:v>
                </c:pt>
                <c:pt idx="2455">
                  <c:v>728460</c:v>
                </c:pt>
                <c:pt idx="2456">
                  <c:v>900000</c:v>
                </c:pt>
                <c:pt idx="2457">
                  <c:v>270000</c:v>
                </c:pt>
                <c:pt idx="2458">
                  <c:v>225000</c:v>
                </c:pt>
                <c:pt idx="2459">
                  <c:v>569398.5</c:v>
                </c:pt>
                <c:pt idx="2460">
                  <c:v>814041</c:v>
                </c:pt>
                <c:pt idx="2461">
                  <c:v>1042560</c:v>
                </c:pt>
                <c:pt idx="2462">
                  <c:v>343800</c:v>
                </c:pt>
                <c:pt idx="2463">
                  <c:v>225000</c:v>
                </c:pt>
                <c:pt idx="2464">
                  <c:v>225000</c:v>
                </c:pt>
                <c:pt idx="2465">
                  <c:v>207306</c:v>
                </c:pt>
                <c:pt idx="2466">
                  <c:v>1436850</c:v>
                </c:pt>
                <c:pt idx="2467">
                  <c:v>1350000</c:v>
                </c:pt>
                <c:pt idx="2468">
                  <c:v>675000</c:v>
                </c:pt>
                <c:pt idx="2469">
                  <c:v>284400</c:v>
                </c:pt>
                <c:pt idx="2470">
                  <c:v>1252363.5</c:v>
                </c:pt>
                <c:pt idx="2471">
                  <c:v>101880</c:v>
                </c:pt>
                <c:pt idx="2472">
                  <c:v>382500</c:v>
                </c:pt>
                <c:pt idx="2473">
                  <c:v>283419</c:v>
                </c:pt>
                <c:pt idx="2474">
                  <c:v>450000</c:v>
                </c:pt>
                <c:pt idx="2475">
                  <c:v>900000</c:v>
                </c:pt>
                <c:pt idx="2476">
                  <c:v>284400</c:v>
                </c:pt>
                <c:pt idx="2477">
                  <c:v>497520</c:v>
                </c:pt>
                <c:pt idx="2478">
                  <c:v>454500</c:v>
                </c:pt>
                <c:pt idx="2479">
                  <c:v>412942.5</c:v>
                </c:pt>
                <c:pt idx="2480">
                  <c:v>566055</c:v>
                </c:pt>
                <c:pt idx="2481">
                  <c:v>337500</c:v>
                </c:pt>
                <c:pt idx="2482">
                  <c:v>225000</c:v>
                </c:pt>
                <c:pt idx="2483">
                  <c:v>479700</c:v>
                </c:pt>
                <c:pt idx="2484">
                  <c:v>206271</c:v>
                </c:pt>
                <c:pt idx="2485">
                  <c:v>673875</c:v>
                </c:pt>
                <c:pt idx="2486">
                  <c:v>571446</c:v>
                </c:pt>
                <c:pt idx="2487">
                  <c:v>675000</c:v>
                </c:pt>
                <c:pt idx="2488">
                  <c:v>900000</c:v>
                </c:pt>
                <c:pt idx="2489">
                  <c:v>652500</c:v>
                </c:pt>
                <c:pt idx="2490">
                  <c:v>1546020</c:v>
                </c:pt>
                <c:pt idx="2491">
                  <c:v>66222</c:v>
                </c:pt>
                <c:pt idx="2492">
                  <c:v>224136</c:v>
                </c:pt>
                <c:pt idx="2493">
                  <c:v>942300</c:v>
                </c:pt>
                <c:pt idx="2494">
                  <c:v>1288350</c:v>
                </c:pt>
                <c:pt idx="2495">
                  <c:v>855000</c:v>
                </c:pt>
                <c:pt idx="2496">
                  <c:v>298512</c:v>
                </c:pt>
                <c:pt idx="2497">
                  <c:v>418500</c:v>
                </c:pt>
                <c:pt idx="2498">
                  <c:v>247500</c:v>
                </c:pt>
                <c:pt idx="2499">
                  <c:v>1037128.5</c:v>
                </c:pt>
                <c:pt idx="2500">
                  <c:v>1507500</c:v>
                </c:pt>
                <c:pt idx="2501">
                  <c:v>1096020</c:v>
                </c:pt>
                <c:pt idx="2502">
                  <c:v>337500</c:v>
                </c:pt>
                <c:pt idx="2503">
                  <c:v>508495.5</c:v>
                </c:pt>
                <c:pt idx="2504">
                  <c:v>157500</c:v>
                </c:pt>
                <c:pt idx="2505">
                  <c:v>270000</c:v>
                </c:pt>
                <c:pt idx="2506">
                  <c:v>1066320</c:v>
                </c:pt>
                <c:pt idx="2507">
                  <c:v>755190</c:v>
                </c:pt>
                <c:pt idx="2508">
                  <c:v>1575000</c:v>
                </c:pt>
                <c:pt idx="2509">
                  <c:v>370629</c:v>
                </c:pt>
                <c:pt idx="2510">
                  <c:v>906228</c:v>
                </c:pt>
                <c:pt idx="2511">
                  <c:v>733315.5</c:v>
                </c:pt>
                <c:pt idx="2512">
                  <c:v>1096020</c:v>
                </c:pt>
                <c:pt idx="2513">
                  <c:v>629320.5</c:v>
                </c:pt>
                <c:pt idx="2514">
                  <c:v>1218906</c:v>
                </c:pt>
                <c:pt idx="2515">
                  <c:v>276277.5</c:v>
                </c:pt>
                <c:pt idx="2516">
                  <c:v>269550</c:v>
                </c:pt>
                <c:pt idx="2517">
                  <c:v>640764</c:v>
                </c:pt>
                <c:pt idx="2518">
                  <c:v>1012500</c:v>
                </c:pt>
                <c:pt idx="2519">
                  <c:v>270000</c:v>
                </c:pt>
                <c:pt idx="2520">
                  <c:v>1282500</c:v>
                </c:pt>
                <c:pt idx="2521">
                  <c:v>225000</c:v>
                </c:pt>
                <c:pt idx="2522">
                  <c:v>2250000</c:v>
                </c:pt>
                <c:pt idx="2523">
                  <c:v>889515</c:v>
                </c:pt>
                <c:pt idx="2524">
                  <c:v>754740</c:v>
                </c:pt>
                <c:pt idx="2525">
                  <c:v>168102</c:v>
                </c:pt>
                <c:pt idx="2526">
                  <c:v>540000</c:v>
                </c:pt>
                <c:pt idx="2527">
                  <c:v>277969.5</c:v>
                </c:pt>
                <c:pt idx="2528">
                  <c:v>774000</c:v>
                </c:pt>
                <c:pt idx="2529">
                  <c:v>2250000</c:v>
                </c:pt>
                <c:pt idx="2530">
                  <c:v>684657</c:v>
                </c:pt>
                <c:pt idx="2531">
                  <c:v>177903</c:v>
                </c:pt>
                <c:pt idx="2532">
                  <c:v>545040</c:v>
                </c:pt>
                <c:pt idx="2533">
                  <c:v>1118286</c:v>
                </c:pt>
                <c:pt idx="2534">
                  <c:v>781920</c:v>
                </c:pt>
                <c:pt idx="2535">
                  <c:v>547344</c:v>
                </c:pt>
                <c:pt idx="2536">
                  <c:v>508495.5</c:v>
                </c:pt>
                <c:pt idx="2537">
                  <c:v>675000</c:v>
                </c:pt>
                <c:pt idx="2538">
                  <c:v>360000</c:v>
                </c:pt>
                <c:pt idx="2539">
                  <c:v>1078200</c:v>
                </c:pt>
                <c:pt idx="2540">
                  <c:v>284400</c:v>
                </c:pt>
                <c:pt idx="2541">
                  <c:v>521280</c:v>
                </c:pt>
                <c:pt idx="2542">
                  <c:v>1288350</c:v>
                </c:pt>
                <c:pt idx="2543">
                  <c:v>225000</c:v>
                </c:pt>
                <c:pt idx="2544">
                  <c:v>308461.5</c:v>
                </c:pt>
                <c:pt idx="2545">
                  <c:v>253737</c:v>
                </c:pt>
                <c:pt idx="2546">
                  <c:v>746280</c:v>
                </c:pt>
                <c:pt idx="2547">
                  <c:v>177768</c:v>
                </c:pt>
                <c:pt idx="2548">
                  <c:v>265851</c:v>
                </c:pt>
                <c:pt idx="2549">
                  <c:v>457834.5</c:v>
                </c:pt>
                <c:pt idx="2550">
                  <c:v>139230</c:v>
                </c:pt>
                <c:pt idx="2551">
                  <c:v>398016</c:v>
                </c:pt>
                <c:pt idx="2552">
                  <c:v>202500</c:v>
                </c:pt>
                <c:pt idx="2553">
                  <c:v>284400</c:v>
                </c:pt>
                <c:pt idx="2554">
                  <c:v>450000</c:v>
                </c:pt>
                <c:pt idx="2555">
                  <c:v>715500</c:v>
                </c:pt>
                <c:pt idx="2556">
                  <c:v>95940</c:v>
                </c:pt>
                <c:pt idx="2557">
                  <c:v>1024740</c:v>
                </c:pt>
                <c:pt idx="2558">
                  <c:v>152820</c:v>
                </c:pt>
                <c:pt idx="2559">
                  <c:v>180000</c:v>
                </c:pt>
                <c:pt idx="2560">
                  <c:v>473760</c:v>
                </c:pt>
                <c:pt idx="2561">
                  <c:v>640080</c:v>
                </c:pt>
                <c:pt idx="2562">
                  <c:v>302076</c:v>
                </c:pt>
                <c:pt idx="2563">
                  <c:v>571446</c:v>
                </c:pt>
                <c:pt idx="2564">
                  <c:v>381528</c:v>
                </c:pt>
                <c:pt idx="2565">
                  <c:v>746280</c:v>
                </c:pt>
                <c:pt idx="2566">
                  <c:v>1442952</c:v>
                </c:pt>
                <c:pt idx="2567">
                  <c:v>545040</c:v>
                </c:pt>
                <c:pt idx="2568">
                  <c:v>1108269</c:v>
                </c:pt>
                <c:pt idx="2569">
                  <c:v>985500</c:v>
                </c:pt>
                <c:pt idx="2570">
                  <c:v>585000</c:v>
                </c:pt>
                <c:pt idx="2571">
                  <c:v>1206000</c:v>
                </c:pt>
                <c:pt idx="2572">
                  <c:v>675000</c:v>
                </c:pt>
                <c:pt idx="2573">
                  <c:v>556870.5</c:v>
                </c:pt>
                <c:pt idx="2574">
                  <c:v>257391</c:v>
                </c:pt>
                <c:pt idx="2575">
                  <c:v>301464</c:v>
                </c:pt>
                <c:pt idx="2576">
                  <c:v>900000</c:v>
                </c:pt>
                <c:pt idx="2577">
                  <c:v>139230</c:v>
                </c:pt>
                <c:pt idx="2578">
                  <c:v>1551798</c:v>
                </c:pt>
                <c:pt idx="2579">
                  <c:v>254700</c:v>
                </c:pt>
                <c:pt idx="2580">
                  <c:v>675000</c:v>
                </c:pt>
                <c:pt idx="2581">
                  <c:v>948582</c:v>
                </c:pt>
                <c:pt idx="2582">
                  <c:v>508495.5</c:v>
                </c:pt>
                <c:pt idx="2583">
                  <c:v>135000</c:v>
                </c:pt>
                <c:pt idx="2584">
                  <c:v>675000</c:v>
                </c:pt>
                <c:pt idx="2585">
                  <c:v>334152</c:v>
                </c:pt>
                <c:pt idx="2586">
                  <c:v>355536</c:v>
                </c:pt>
                <c:pt idx="2587">
                  <c:v>675000</c:v>
                </c:pt>
                <c:pt idx="2588">
                  <c:v>1611072</c:v>
                </c:pt>
                <c:pt idx="2589">
                  <c:v>314100</c:v>
                </c:pt>
                <c:pt idx="2590">
                  <c:v>253737</c:v>
                </c:pt>
                <c:pt idx="2591">
                  <c:v>900000</c:v>
                </c:pt>
                <c:pt idx="2592">
                  <c:v>314055</c:v>
                </c:pt>
                <c:pt idx="2593">
                  <c:v>888840</c:v>
                </c:pt>
                <c:pt idx="2594">
                  <c:v>337500</c:v>
                </c:pt>
                <c:pt idx="2595">
                  <c:v>90000</c:v>
                </c:pt>
                <c:pt idx="2596">
                  <c:v>566055</c:v>
                </c:pt>
                <c:pt idx="2597">
                  <c:v>276277.5</c:v>
                </c:pt>
                <c:pt idx="2598">
                  <c:v>630000</c:v>
                </c:pt>
                <c:pt idx="2599">
                  <c:v>1006920</c:v>
                </c:pt>
                <c:pt idx="2600">
                  <c:v>1149210</c:v>
                </c:pt>
                <c:pt idx="2601">
                  <c:v>251091</c:v>
                </c:pt>
                <c:pt idx="2602">
                  <c:v>225000</c:v>
                </c:pt>
                <c:pt idx="2603">
                  <c:v>454500</c:v>
                </c:pt>
                <c:pt idx="2604">
                  <c:v>542133</c:v>
                </c:pt>
                <c:pt idx="2605">
                  <c:v>616500</c:v>
                </c:pt>
                <c:pt idx="2606">
                  <c:v>189000</c:v>
                </c:pt>
                <c:pt idx="2607">
                  <c:v>791532</c:v>
                </c:pt>
                <c:pt idx="2608">
                  <c:v>1258650</c:v>
                </c:pt>
                <c:pt idx="2609">
                  <c:v>364896</c:v>
                </c:pt>
                <c:pt idx="2610">
                  <c:v>679500</c:v>
                </c:pt>
                <c:pt idx="2611">
                  <c:v>900000</c:v>
                </c:pt>
                <c:pt idx="2612">
                  <c:v>225000</c:v>
                </c:pt>
                <c:pt idx="2613">
                  <c:v>291384</c:v>
                </c:pt>
                <c:pt idx="2614">
                  <c:v>242595</c:v>
                </c:pt>
                <c:pt idx="2615">
                  <c:v>180000</c:v>
                </c:pt>
                <c:pt idx="2616">
                  <c:v>490536</c:v>
                </c:pt>
                <c:pt idx="2617">
                  <c:v>1147500</c:v>
                </c:pt>
                <c:pt idx="2618">
                  <c:v>592560</c:v>
                </c:pt>
                <c:pt idx="2619">
                  <c:v>625536</c:v>
                </c:pt>
                <c:pt idx="2620">
                  <c:v>312768</c:v>
                </c:pt>
                <c:pt idx="2621">
                  <c:v>1832940</c:v>
                </c:pt>
                <c:pt idx="2622">
                  <c:v>211500</c:v>
                </c:pt>
                <c:pt idx="2623">
                  <c:v>239850</c:v>
                </c:pt>
                <c:pt idx="2624">
                  <c:v>545040</c:v>
                </c:pt>
                <c:pt idx="2625">
                  <c:v>755190</c:v>
                </c:pt>
                <c:pt idx="2626">
                  <c:v>2156400</c:v>
                </c:pt>
                <c:pt idx="2627">
                  <c:v>755190</c:v>
                </c:pt>
                <c:pt idx="2628">
                  <c:v>343800</c:v>
                </c:pt>
                <c:pt idx="2629">
                  <c:v>544491</c:v>
                </c:pt>
                <c:pt idx="2630">
                  <c:v>630000</c:v>
                </c:pt>
                <c:pt idx="2631">
                  <c:v>312768</c:v>
                </c:pt>
                <c:pt idx="2632">
                  <c:v>450000</c:v>
                </c:pt>
                <c:pt idx="2633">
                  <c:v>2156400</c:v>
                </c:pt>
                <c:pt idx="2634">
                  <c:v>170640</c:v>
                </c:pt>
                <c:pt idx="2635">
                  <c:v>490495.5</c:v>
                </c:pt>
                <c:pt idx="2636">
                  <c:v>755190</c:v>
                </c:pt>
                <c:pt idx="2637">
                  <c:v>544500</c:v>
                </c:pt>
                <c:pt idx="2638">
                  <c:v>508495.5</c:v>
                </c:pt>
                <c:pt idx="2639">
                  <c:v>159264</c:v>
                </c:pt>
                <c:pt idx="2640">
                  <c:v>113076</c:v>
                </c:pt>
                <c:pt idx="2641">
                  <c:v>888840</c:v>
                </c:pt>
                <c:pt idx="2642">
                  <c:v>630000</c:v>
                </c:pt>
                <c:pt idx="2643">
                  <c:v>545040</c:v>
                </c:pt>
                <c:pt idx="2644">
                  <c:v>339241.5</c:v>
                </c:pt>
                <c:pt idx="2645">
                  <c:v>450000</c:v>
                </c:pt>
                <c:pt idx="2646">
                  <c:v>225000</c:v>
                </c:pt>
                <c:pt idx="2647">
                  <c:v>381528</c:v>
                </c:pt>
                <c:pt idx="2648">
                  <c:v>508495.5</c:v>
                </c:pt>
                <c:pt idx="2649">
                  <c:v>679500</c:v>
                </c:pt>
                <c:pt idx="2650">
                  <c:v>1644255</c:v>
                </c:pt>
                <c:pt idx="2651">
                  <c:v>284400</c:v>
                </c:pt>
                <c:pt idx="2652">
                  <c:v>180000</c:v>
                </c:pt>
                <c:pt idx="2653">
                  <c:v>175896</c:v>
                </c:pt>
                <c:pt idx="2654">
                  <c:v>276277.5</c:v>
                </c:pt>
                <c:pt idx="2655">
                  <c:v>818671.5</c:v>
                </c:pt>
                <c:pt idx="2656">
                  <c:v>808650</c:v>
                </c:pt>
                <c:pt idx="2657">
                  <c:v>1030500</c:v>
                </c:pt>
                <c:pt idx="2658">
                  <c:v>225000</c:v>
                </c:pt>
                <c:pt idx="2659">
                  <c:v>720000</c:v>
                </c:pt>
                <c:pt idx="2660">
                  <c:v>781920</c:v>
                </c:pt>
                <c:pt idx="2661">
                  <c:v>450000</c:v>
                </c:pt>
                <c:pt idx="2662">
                  <c:v>270000</c:v>
                </c:pt>
                <c:pt idx="2663">
                  <c:v>536917.5</c:v>
                </c:pt>
                <c:pt idx="2664">
                  <c:v>405000</c:v>
                </c:pt>
                <c:pt idx="2665">
                  <c:v>1026000</c:v>
                </c:pt>
                <c:pt idx="2666">
                  <c:v>942300</c:v>
                </c:pt>
                <c:pt idx="2667">
                  <c:v>269982</c:v>
                </c:pt>
                <c:pt idx="2668">
                  <c:v>135000</c:v>
                </c:pt>
                <c:pt idx="2669">
                  <c:v>585000</c:v>
                </c:pt>
                <c:pt idx="2670">
                  <c:v>260568</c:v>
                </c:pt>
                <c:pt idx="2671">
                  <c:v>180000</c:v>
                </c:pt>
                <c:pt idx="2672">
                  <c:v>814041</c:v>
                </c:pt>
                <c:pt idx="2673">
                  <c:v>922500</c:v>
                </c:pt>
                <c:pt idx="2674">
                  <c:v>308133</c:v>
                </c:pt>
                <c:pt idx="2675">
                  <c:v>830214</c:v>
                </c:pt>
                <c:pt idx="2676">
                  <c:v>103500</c:v>
                </c:pt>
                <c:pt idx="2677">
                  <c:v>641529</c:v>
                </c:pt>
                <c:pt idx="2678">
                  <c:v>396171</c:v>
                </c:pt>
                <c:pt idx="2679">
                  <c:v>361462.5</c:v>
                </c:pt>
                <c:pt idx="2680">
                  <c:v>143910</c:v>
                </c:pt>
                <c:pt idx="2681">
                  <c:v>327024</c:v>
                </c:pt>
                <c:pt idx="2682">
                  <c:v>409716</c:v>
                </c:pt>
                <c:pt idx="2683">
                  <c:v>521280</c:v>
                </c:pt>
                <c:pt idx="2684">
                  <c:v>825588</c:v>
                </c:pt>
                <c:pt idx="2685">
                  <c:v>391500</c:v>
                </c:pt>
                <c:pt idx="2686">
                  <c:v>544491</c:v>
                </c:pt>
                <c:pt idx="2687">
                  <c:v>229500</c:v>
                </c:pt>
                <c:pt idx="2688">
                  <c:v>225000</c:v>
                </c:pt>
                <c:pt idx="2689">
                  <c:v>163008</c:v>
                </c:pt>
                <c:pt idx="2690">
                  <c:v>450000</c:v>
                </c:pt>
                <c:pt idx="2691">
                  <c:v>161730</c:v>
                </c:pt>
                <c:pt idx="2692">
                  <c:v>315000</c:v>
                </c:pt>
                <c:pt idx="2693">
                  <c:v>775327.5</c:v>
                </c:pt>
                <c:pt idx="2694">
                  <c:v>993996</c:v>
                </c:pt>
                <c:pt idx="2695">
                  <c:v>337500</c:v>
                </c:pt>
                <c:pt idx="2696">
                  <c:v>2085120</c:v>
                </c:pt>
                <c:pt idx="2697">
                  <c:v>675000</c:v>
                </c:pt>
                <c:pt idx="2698">
                  <c:v>1288350</c:v>
                </c:pt>
                <c:pt idx="2699">
                  <c:v>180000</c:v>
                </c:pt>
                <c:pt idx="2700">
                  <c:v>135000</c:v>
                </c:pt>
                <c:pt idx="2701">
                  <c:v>1125000</c:v>
                </c:pt>
                <c:pt idx="2702">
                  <c:v>708939</c:v>
                </c:pt>
                <c:pt idx="2703">
                  <c:v>548770.5</c:v>
                </c:pt>
                <c:pt idx="2704">
                  <c:v>760225.5</c:v>
                </c:pt>
                <c:pt idx="2705">
                  <c:v>333621</c:v>
                </c:pt>
                <c:pt idx="2706">
                  <c:v>540000</c:v>
                </c:pt>
                <c:pt idx="2707">
                  <c:v>544491</c:v>
                </c:pt>
                <c:pt idx="2708">
                  <c:v>539100</c:v>
                </c:pt>
                <c:pt idx="2709">
                  <c:v>1236816</c:v>
                </c:pt>
                <c:pt idx="2710">
                  <c:v>454500</c:v>
                </c:pt>
                <c:pt idx="2711">
                  <c:v>1125000</c:v>
                </c:pt>
                <c:pt idx="2712">
                  <c:v>720310.5</c:v>
                </c:pt>
                <c:pt idx="2713">
                  <c:v>269550</c:v>
                </c:pt>
                <c:pt idx="2714">
                  <c:v>225000</c:v>
                </c:pt>
                <c:pt idx="2715">
                  <c:v>284400</c:v>
                </c:pt>
                <c:pt idx="2716">
                  <c:v>148365</c:v>
                </c:pt>
                <c:pt idx="2717">
                  <c:v>284256</c:v>
                </c:pt>
                <c:pt idx="2718">
                  <c:v>143910</c:v>
                </c:pt>
                <c:pt idx="2719">
                  <c:v>970380</c:v>
                </c:pt>
                <c:pt idx="2720">
                  <c:v>1017000</c:v>
                </c:pt>
                <c:pt idx="2721">
                  <c:v>1256400</c:v>
                </c:pt>
                <c:pt idx="2722">
                  <c:v>947884.5</c:v>
                </c:pt>
                <c:pt idx="2723">
                  <c:v>156384</c:v>
                </c:pt>
                <c:pt idx="2724">
                  <c:v>450000</c:v>
                </c:pt>
                <c:pt idx="2725">
                  <c:v>679500</c:v>
                </c:pt>
                <c:pt idx="2726">
                  <c:v>697500</c:v>
                </c:pt>
                <c:pt idx="2727">
                  <c:v>225000</c:v>
                </c:pt>
                <c:pt idx="2728">
                  <c:v>1546020</c:v>
                </c:pt>
                <c:pt idx="2729">
                  <c:v>454500</c:v>
                </c:pt>
                <c:pt idx="2730">
                  <c:v>1305000</c:v>
                </c:pt>
                <c:pt idx="2731">
                  <c:v>855000</c:v>
                </c:pt>
                <c:pt idx="2732">
                  <c:v>500490</c:v>
                </c:pt>
                <c:pt idx="2733">
                  <c:v>781920</c:v>
                </c:pt>
                <c:pt idx="2734">
                  <c:v>766404</c:v>
                </c:pt>
                <c:pt idx="2735">
                  <c:v>1206000</c:v>
                </c:pt>
                <c:pt idx="2736">
                  <c:v>1107900</c:v>
                </c:pt>
                <c:pt idx="2737">
                  <c:v>503266.5</c:v>
                </c:pt>
                <c:pt idx="2738">
                  <c:v>1125000</c:v>
                </c:pt>
                <c:pt idx="2739">
                  <c:v>135000</c:v>
                </c:pt>
                <c:pt idx="2740">
                  <c:v>1065681</c:v>
                </c:pt>
                <c:pt idx="2741">
                  <c:v>270000</c:v>
                </c:pt>
                <c:pt idx="2742">
                  <c:v>798408</c:v>
                </c:pt>
                <c:pt idx="2743">
                  <c:v>311877</c:v>
                </c:pt>
                <c:pt idx="2744">
                  <c:v>135000</c:v>
                </c:pt>
                <c:pt idx="2745">
                  <c:v>180000</c:v>
                </c:pt>
                <c:pt idx="2746">
                  <c:v>127350</c:v>
                </c:pt>
                <c:pt idx="2747">
                  <c:v>273636</c:v>
                </c:pt>
                <c:pt idx="2748">
                  <c:v>373500</c:v>
                </c:pt>
                <c:pt idx="2749">
                  <c:v>995643</c:v>
                </c:pt>
                <c:pt idx="2750">
                  <c:v>693000</c:v>
                </c:pt>
                <c:pt idx="2751">
                  <c:v>276277.5</c:v>
                </c:pt>
                <c:pt idx="2752">
                  <c:v>675000</c:v>
                </c:pt>
                <c:pt idx="2753">
                  <c:v>491823</c:v>
                </c:pt>
                <c:pt idx="2754">
                  <c:v>738000</c:v>
                </c:pt>
                <c:pt idx="2755">
                  <c:v>706410</c:v>
                </c:pt>
                <c:pt idx="2756">
                  <c:v>396000</c:v>
                </c:pt>
                <c:pt idx="2757">
                  <c:v>247500</c:v>
                </c:pt>
                <c:pt idx="2758">
                  <c:v>215640</c:v>
                </c:pt>
                <c:pt idx="2759">
                  <c:v>422235</c:v>
                </c:pt>
                <c:pt idx="2760">
                  <c:v>592560</c:v>
                </c:pt>
                <c:pt idx="2761">
                  <c:v>619965</c:v>
                </c:pt>
                <c:pt idx="2762">
                  <c:v>288873</c:v>
                </c:pt>
                <c:pt idx="2763">
                  <c:v>1288350</c:v>
                </c:pt>
                <c:pt idx="2764">
                  <c:v>673875</c:v>
                </c:pt>
                <c:pt idx="2765">
                  <c:v>512064</c:v>
                </c:pt>
                <c:pt idx="2766">
                  <c:v>1125000</c:v>
                </c:pt>
                <c:pt idx="2767">
                  <c:v>398160</c:v>
                </c:pt>
                <c:pt idx="2768">
                  <c:v>497520</c:v>
                </c:pt>
                <c:pt idx="2769">
                  <c:v>180000</c:v>
                </c:pt>
                <c:pt idx="2770">
                  <c:v>176328</c:v>
                </c:pt>
                <c:pt idx="2771">
                  <c:v>197505</c:v>
                </c:pt>
                <c:pt idx="2772">
                  <c:v>454500</c:v>
                </c:pt>
                <c:pt idx="2773">
                  <c:v>675000</c:v>
                </c:pt>
                <c:pt idx="2774">
                  <c:v>254700</c:v>
                </c:pt>
                <c:pt idx="2775">
                  <c:v>1215000</c:v>
                </c:pt>
                <c:pt idx="2776">
                  <c:v>573408</c:v>
                </c:pt>
                <c:pt idx="2777">
                  <c:v>1215499.5</c:v>
                </c:pt>
                <c:pt idx="2778">
                  <c:v>220500</c:v>
                </c:pt>
                <c:pt idx="2779">
                  <c:v>450000</c:v>
                </c:pt>
                <c:pt idx="2780">
                  <c:v>343800</c:v>
                </c:pt>
                <c:pt idx="2781">
                  <c:v>1262583</c:v>
                </c:pt>
                <c:pt idx="2782">
                  <c:v>911668.5</c:v>
                </c:pt>
                <c:pt idx="2783">
                  <c:v>180000</c:v>
                </c:pt>
                <c:pt idx="2784">
                  <c:v>473760</c:v>
                </c:pt>
                <c:pt idx="2785">
                  <c:v>314100</c:v>
                </c:pt>
                <c:pt idx="2786">
                  <c:v>521280</c:v>
                </c:pt>
                <c:pt idx="2787">
                  <c:v>675000</c:v>
                </c:pt>
                <c:pt idx="2788">
                  <c:v>119925</c:v>
                </c:pt>
                <c:pt idx="2789">
                  <c:v>1223010</c:v>
                </c:pt>
                <c:pt idx="2790">
                  <c:v>457834.5</c:v>
                </c:pt>
                <c:pt idx="2791">
                  <c:v>364896</c:v>
                </c:pt>
                <c:pt idx="2792">
                  <c:v>545040</c:v>
                </c:pt>
                <c:pt idx="2793">
                  <c:v>1074856.5</c:v>
                </c:pt>
                <c:pt idx="2794">
                  <c:v>135000</c:v>
                </c:pt>
                <c:pt idx="2795">
                  <c:v>121500</c:v>
                </c:pt>
                <c:pt idx="2796">
                  <c:v>735579</c:v>
                </c:pt>
                <c:pt idx="2797">
                  <c:v>271066.5</c:v>
                </c:pt>
                <c:pt idx="2798">
                  <c:v>1159515</c:v>
                </c:pt>
                <c:pt idx="2799">
                  <c:v>299250</c:v>
                </c:pt>
                <c:pt idx="2800">
                  <c:v>398160</c:v>
                </c:pt>
                <c:pt idx="2801">
                  <c:v>1125000</c:v>
                </c:pt>
                <c:pt idx="2802">
                  <c:v>528633</c:v>
                </c:pt>
                <c:pt idx="2803">
                  <c:v>1065433.5</c:v>
                </c:pt>
                <c:pt idx="2804">
                  <c:v>255829.5</c:v>
                </c:pt>
                <c:pt idx="2805">
                  <c:v>188685</c:v>
                </c:pt>
                <c:pt idx="2806">
                  <c:v>558841.5</c:v>
                </c:pt>
                <c:pt idx="2807">
                  <c:v>405000</c:v>
                </c:pt>
                <c:pt idx="2808">
                  <c:v>1506816</c:v>
                </c:pt>
                <c:pt idx="2809">
                  <c:v>270000</c:v>
                </c:pt>
                <c:pt idx="2810">
                  <c:v>135000</c:v>
                </c:pt>
                <c:pt idx="2811">
                  <c:v>679500</c:v>
                </c:pt>
                <c:pt idx="2812">
                  <c:v>45000</c:v>
                </c:pt>
                <c:pt idx="2813">
                  <c:v>755190</c:v>
                </c:pt>
                <c:pt idx="2814">
                  <c:v>407965.5</c:v>
                </c:pt>
                <c:pt idx="2815">
                  <c:v>835380</c:v>
                </c:pt>
                <c:pt idx="2816">
                  <c:v>168102</c:v>
                </c:pt>
                <c:pt idx="2817">
                  <c:v>270000</c:v>
                </c:pt>
                <c:pt idx="2818">
                  <c:v>296280</c:v>
                </c:pt>
                <c:pt idx="2819">
                  <c:v>352044</c:v>
                </c:pt>
                <c:pt idx="2820">
                  <c:v>450000</c:v>
                </c:pt>
                <c:pt idx="2821">
                  <c:v>755190</c:v>
                </c:pt>
                <c:pt idx="2822">
                  <c:v>900000</c:v>
                </c:pt>
                <c:pt idx="2823">
                  <c:v>247500</c:v>
                </c:pt>
                <c:pt idx="2824">
                  <c:v>450000</c:v>
                </c:pt>
                <c:pt idx="2825">
                  <c:v>718605</c:v>
                </c:pt>
                <c:pt idx="2826">
                  <c:v>450000</c:v>
                </c:pt>
                <c:pt idx="2827">
                  <c:v>64692</c:v>
                </c:pt>
                <c:pt idx="2828">
                  <c:v>846000</c:v>
                </c:pt>
                <c:pt idx="2829">
                  <c:v>225000</c:v>
                </c:pt>
                <c:pt idx="2830">
                  <c:v>450000</c:v>
                </c:pt>
                <c:pt idx="2831">
                  <c:v>183294</c:v>
                </c:pt>
                <c:pt idx="2832">
                  <c:v>225000</c:v>
                </c:pt>
                <c:pt idx="2833">
                  <c:v>239850</c:v>
                </c:pt>
                <c:pt idx="2834">
                  <c:v>254700</c:v>
                </c:pt>
                <c:pt idx="2835">
                  <c:v>411813</c:v>
                </c:pt>
                <c:pt idx="2836">
                  <c:v>605439</c:v>
                </c:pt>
                <c:pt idx="2837">
                  <c:v>675000</c:v>
                </c:pt>
                <c:pt idx="2838">
                  <c:v>312768</c:v>
                </c:pt>
                <c:pt idx="2839">
                  <c:v>810000</c:v>
                </c:pt>
                <c:pt idx="2840">
                  <c:v>1350000</c:v>
                </c:pt>
                <c:pt idx="2841">
                  <c:v>180000</c:v>
                </c:pt>
                <c:pt idx="2842">
                  <c:v>276277.5</c:v>
                </c:pt>
                <c:pt idx="2843">
                  <c:v>341280</c:v>
                </c:pt>
                <c:pt idx="2844">
                  <c:v>180000</c:v>
                </c:pt>
                <c:pt idx="2845">
                  <c:v>271066.5</c:v>
                </c:pt>
                <c:pt idx="2846">
                  <c:v>781920</c:v>
                </c:pt>
                <c:pt idx="2847">
                  <c:v>74182.5</c:v>
                </c:pt>
                <c:pt idx="2848">
                  <c:v>754740</c:v>
                </c:pt>
                <c:pt idx="2849">
                  <c:v>1338354</c:v>
                </c:pt>
                <c:pt idx="2850">
                  <c:v>900000</c:v>
                </c:pt>
                <c:pt idx="2851">
                  <c:v>1212426</c:v>
                </c:pt>
                <c:pt idx="2852">
                  <c:v>187704</c:v>
                </c:pt>
                <c:pt idx="2853">
                  <c:v>56880</c:v>
                </c:pt>
                <c:pt idx="2854">
                  <c:v>1440000</c:v>
                </c:pt>
                <c:pt idx="2855">
                  <c:v>781920</c:v>
                </c:pt>
                <c:pt idx="2856">
                  <c:v>1006920</c:v>
                </c:pt>
                <c:pt idx="2857">
                  <c:v>440784</c:v>
                </c:pt>
                <c:pt idx="2858">
                  <c:v>675000</c:v>
                </c:pt>
                <c:pt idx="2859">
                  <c:v>284400</c:v>
                </c:pt>
                <c:pt idx="2860">
                  <c:v>358443</c:v>
                </c:pt>
                <c:pt idx="2861">
                  <c:v>247500</c:v>
                </c:pt>
                <c:pt idx="2862">
                  <c:v>301464</c:v>
                </c:pt>
                <c:pt idx="2863">
                  <c:v>296280</c:v>
                </c:pt>
                <c:pt idx="2864">
                  <c:v>785250</c:v>
                </c:pt>
                <c:pt idx="2865">
                  <c:v>1125000</c:v>
                </c:pt>
                <c:pt idx="2866">
                  <c:v>2085120</c:v>
                </c:pt>
                <c:pt idx="2867">
                  <c:v>364896</c:v>
                </c:pt>
                <c:pt idx="2868">
                  <c:v>225000</c:v>
                </c:pt>
                <c:pt idx="2869">
                  <c:v>436500</c:v>
                </c:pt>
                <c:pt idx="2870">
                  <c:v>540000</c:v>
                </c:pt>
                <c:pt idx="2871">
                  <c:v>1288782</c:v>
                </c:pt>
                <c:pt idx="2872">
                  <c:v>248760</c:v>
                </c:pt>
                <c:pt idx="2873">
                  <c:v>101880</c:v>
                </c:pt>
                <c:pt idx="2874">
                  <c:v>2085120</c:v>
                </c:pt>
                <c:pt idx="2875">
                  <c:v>704844</c:v>
                </c:pt>
                <c:pt idx="2876">
                  <c:v>180000</c:v>
                </c:pt>
                <c:pt idx="2877">
                  <c:v>202500</c:v>
                </c:pt>
                <c:pt idx="2878">
                  <c:v>942300</c:v>
                </c:pt>
                <c:pt idx="2879">
                  <c:v>1350000</c:v>
                </c:pt>
                <c:pt idx="2880">
                  <c:v>1206000</c:v>
                </c:pt>
                <c:pt idx="2881">
                  <c:v>315000</c:v>
                </c:pt>
                <c:pt idx="2882">
                  <c:v>545040</c:v>
                </c:pt>
                <c:pt idx="2883">
                  <c:v>817560</c:v>
                </c:pt>
                <c:pt idx="2884">
                  <c:v>1271929.5</c:v>
                </c:pt>
                <c:pt idx="2885">
                  <c:v>1078200</c:v>
                </c:pt>
                <c:pt idx="2886">
                  <c:v>1006920</c:v>
                </c:pt>
                <c:pt idx="2887">
                  <c:v>787086</c:v>
                </c:pt>
                <c:pt idx="2888">
                  <c:v>675000</c:v>
                </c:pt>
                <c:pt idx="2889">
                  <c:v>450000</c:v>
                </c:pt>
                <c:pt idx="2890">
                  <c:v>207396</c:v>
                </c:pt>
                <c:pt idx="2891">
                  <c:v>1575000</c:v>
                </c:pt>
                <c:pt idx="2892">
                  <c:v>2447937</c:v>
                </c:pt>
                <c:pt idx="2893">
                  <c:v>495000</c:v>
                </c:pt>
                <c:pt idx="2894">
                  <c:v>135000</c:v>
                </c:pt>
                <c:pt idx="2895">
                  <c:v>533668.5</c:v>
                </c:pt>
                <c:pt idx="2896">
                  <c:v>450000</c:v>
                </c:pt>
                <c:pt idx="2897">
                  <c:v>1451047.5</c:v>
                </c:pt>
                <c:pt idx="2898">
                  <c:v>728460</c:v>
                </c:pt>
                <c:pt idx="2899">
                  <c:v>225000</c:v>
                </c:pt>
                <c:pt idx="2900">
                  <c:v>497520</c:v>
                </c:pt>
                <c:pt idx="2901">
                  <c:v>284400</c:v>
                </c:pt>
                <c:pt idx="2902">
                  <c:v>450000</c:v>
                </c:pt>
                <c:pt idx="2903">
                  <c:v>630000</c:v>
                </c:pt>
                <c:pt idx="2904">
                  <c:v>270126</c:v>
                </c:pt>
                <c:pt idx="2905">
                  <c:v>654498</c:v>
                </c:pt>
                <c:pt idx="2906">
                  <c:v>540000</c:v>
                </c:pt>
                <c:pt idx="2907">
                  <c:v>68760</c:v>
                </c:pt>
                <c:pt idx="2908">
                  <c:v>1042560</c:v>
                </c:pt>
                <c:pt idx="2909">
                  <c:v>283419</c:v>
                </c:pt>
                <c:pt idx="2910">
                  <c:v>592560</c:v>
                </c:pt>
                <c:pt idx="2911">
                  <c:v>1096020</c:v>
                </c:pt>
                <c:pt idx="2912">
                  <c:v>1288350</c:v>
                </c:pt>
                <c:pt idx="2913">
                  <c:v>659610</c:v>
                </c:pt>
                <c:pt idx="2914">
                  <c:v>157500</c:v>
                </c:pt>
                <c:pt idx="2915">
                  <c:v>284256</c:v>
                </c:pt>
                <c:pt idx="2916">
                  <c:v>147726</c:v>
                </c:pt>
                <c:pt idx="2917">
                  <c:v>1029658.5</c:v>
                </c:pt>
                <c:pt idx="2918">
                  <c:v>180000</c:v>
                </c:pt>
                <c:pt idx="2919">
                  <c:v>298512</c:v>
                </c:pt>
                <c:pt idx="2920">
                  <c:v>288873</c:v>
                </c:pt>
                <c:pt idx="2921">
                  <c:v>405000</c:v>
                </c:pt>
                <c:pt idx="2922">
                  <c:v>689607</c:v>
                </c:pt>
                <c:pt idx="2923">
                  <c:v>1422337.5</c:v>
                </c:pt>
                <c:pt idx="2924">
                  <c:v>945000</c:v>
                </c:pt>
                <c:pt idx="2925">
                  <c:v>1498500</c:v>
                </c:pt>
                <c:pt idx="2926">
                  <c:v>54504</c:v>
                </c:pt>
                <c:pt idx="2927">
                  <c:v>760225.5</c:v>
                </c:pt>
                <c:pt idx="2928">
                  <c:v>478498.5</c:v>
                </c:pt>
                <c:pt idx="2929">
                  <c:v>445333.5</c:v>
                </c:pt>
                <c:pt idx="2930">
                  <c:v>450000</c:v>
                </c:pt>
                <c:pt idx="2931">
                  <c:v>1137042</c:v>
                </c:pt>
                <c:pt idx="2932">
                  <c:v>1078200</c:v>
                </c:pt>
                <c:pt idx="2933">
                  <c:v>931401</c:v>
                </c:pt>
                <c:pt idx="2934">
                  <c:v>790830</c:v>
                </c:pt>
                <c:pt idx="2935">
                  <c:v>263686.5</c:v>
                </c:pt>
                <c:pt idx="2936">
                  <c:v>1574266.5</c:v>
                </c:pt>
                <c:pt idx="2937">
                  <c:v>1165500</c:v>
                </c:pt>
                <c:pt idx="2938">
                  <c:v>808650</c:v>
                </c:pt>
                <c:pt idx="2939">
                  <c:v>540000</c:v>
                </c:pt>
                <c:pt idx="2940">
                  <c:v>500211</c:v>
                </c:pt>
                <c:pt idx="2941">
                  <c:v>797868</c:v>
                </c:pt>
                <c:pt idx="2942">
                  <c:v>576837</c:v>
                </c:pt>
                <c:pt idx="2943">
                  <c:v>280332</c:v>
                </c:pt>
                <c:pt idx="2944">
                  <c:v>161730</c:v>
                </c:pt>
                <c:pt idx="2945">
                  <c:v>127350</c:v>
                </c:pt>
                <c:pt idx="2946">
                  <c:v>275040</c:v>
                </c:pt>
                <c:pt idx="2947">
                  <c:v>298512</c:v>
                </c:pt>
                <c:pt idx="2948">
                  <c:v>180000</c:v>
                </c:pt>
                <c:pt idx="2949">
                  <c:v>202500</c:v>
                </c:pt>
                <c:pt idx="2950">
                  <c:v>163098</c:v>
                </c:pt>
                <c:pt idx="2951">
                  <c:v>152820</c:v>
                </c:pt>
                <c:pt idx="2952">
                  <c:v>270000</c:v>
                </c:pt>
                <c:pt idx="2953">
                  <c:v>808650</c:v>
                </c:pt>
                <c:pt idx="2954">
                  <c:v>135000</c:v>
                </c:pt>
                <c:pt idx="2955">
                  <c:v>135000</c:v>
                </c:pt>
                <c:pt idx="2956">
                  <c:v>467257.5</c:v>
                </c:pt>
                <c:pt idx="2957">
                  <c:v>900000</c:v>
                </c:pt>
                <c:pt idx="2958">
                  <c:v>1082214</c:v>
                </c:pt>
                <c:pt idx="2959">
                  <c:v>270000</c:v>
                </c:pt>
                <c:pt idx="2960">
                  <c:v>135000</c:v>
                </c:pt>
                <c:pt idx="2961">
                  <c:v>900000</c:v>
                </c:pt>
                <c:pt idx="2962">
                  <c:v>894501</c:v>
                </c:pt>
                <c:pt idx="2963">
                  <c:v>375322.5</c:v>
                </c:pt>
                <c:pt idx="2964">
                  <c:v>1125000</c:v>
                </c:pt>
                <c:pt idx="2965">
                  <c:v>518562</c:v>
                </c:pt>
                <c:pt idx="2966">
                  <c:v>417024</c:v>
                </c:pt>
                <c:pt idx="2967">
                  <c:v>355536</c:v>
                </c:pt>
                <c:pt idx="2968">
                  <c:v>508495.5</c:v>
                </c:pt>
                <c:pt idx="2969">
                  <c:v>270000</c:v>
                </c:pt>
                <c:pt idx="2970">
                  <c:v>508495.5</c:v>
                </c:pt>
                <c:pt idx="2971">
                  <c:v>495000</c:v>
                </c:pt>
                <c:pt idx="2972">
                  <c:v>1293165</c:v>
                </c:pt>
                <c:pt idx="2973">
                  <c:v>270000</c:v>
                </c:pt>
                <c:pt idx="2974">
                  <c:v>276277.5</c:v>
                </c:pt>
                <c:pt idx="2975">
                  <c:v>2356920</c:v>
                </c:pt>
                <c:pt idx="2976">
                  <c:v>2245500</c:v>
                </c:pt>
                <c:pt idx="2977">
                  <c:v>760225.5</c:v>
                </c:pt>
                <c:pt idx="2978">
                  <c:v>1588500</c:v>
                </c:pt>
                <c:pt idx="2979">
                  <c:v>1006920</c:v>
                </c:pt>
                <c:pt idx="2980">
                  <c:v>622413</c:v>
                </c:pt>
                <c:pt idx="2981">
                  <c:v>254700</c:v>
                </c:pt>
                <c:pt idx="2982">
                  <c:v>206271</c:v>
                </c:pt>
                <c:pt idx="2983">
                  <c:v>774000</c:v>
                </c:pt>
                <c:pt idx="2984">
                  <c:v>601029</c:v>
                </c:pt>
                <c:pt idx="2985">
                  <c:v>1530000</c:v>
                </c:pt>
                <c:pt idx="2986">
                  <c:v>337500</c:v>
                </c:pt>
                <c:pt idx="2987">
                  <c:v>1192500</c:v>
                </c:pt>
                <c:pt idx="2988">
                  <c:v>704844</c:v>
                </c:pt>
                <c:pt idx="2989">
                  <c:v>724500</c:v>
                </c:pt>
                <c:pt idx="2990">
                  <c:v>270000</c:v>
                </c:pt>
                <c:pt idx="2991">
                  <c:v>630000</c:v>
                </c:pt>
                <c:pt idx="2992">
                  <c:v>1546020</c:v>
                </c:pt>
                <c:pt idx="2993">
                  <c:v>1288350</c:v>
                </c:pt>
                <c:pt idx="2994">
                  <c:v>988191</c:v>
                </c:pt>
                <c:pt idx="2995">
                  <c:v>225000</c:v>
                </c:pt>
                <c:pt idx="2996">
                  <c:v>534204</c:v>
                </c:pt>
                <c:pt idx="2997">
                  <c:v>1185282</c:v>
                </c:pt>
                <c:pt idx="2998">
                  <c:v>521280</c:v>
                </c:pt>
                <c:pt idx="2999">
                  <c:v>1762110</c:v>
                </c:pt>
                <c:pt idx="3000">
                  <c:v>900000</c:v>
                </c:pt>
                <c:pt idx="3001">
                  <c:v>1595115</c:v>
                </c:pt>
                <c:pt idx="3002">
                  <c:v>495000</c:v>
                </c:pt>
                <c:pt idx="3003">
                  <c:v>743031</c:v>
                </c:pt>
                <c:pt idx="3004">
                  <c:v>808650</c:v>
                </c:pt>
                <c:pt idx="3005">
                  <c:v>1046142</c:v>
                </c:pt>
                <c:pt idx="3006">
                  <c:v>472500</c:v>
                </c:pt>
                <c:pt idx="3007">
                  <c:v>1837629</c:v>
                </c:pt>
                <c:pt idx="3008">
                  <c:v>327024</c:v>
                </c:pt>
                <c:pt idx="3009">
                  <c:v>208512</c:v>
                </c:pt>
                <c:pt idx="3010">
                  <c:v>1260000</c:v>
                </c:pt>
                <c:pt idx="3011">
                  <c:v>587619</c:v>
                </c:pt>
                <c:pt idx="3012">
                  <c:v>382500</c:v>
                </c:pt>
                <c:pt idx="3013">
                  <c:v>1046142</c:v>
                </c:pt>
                <c:pt idx="3014">
                  <c:v>781920</c:v>
                </c:pt>
                <c:pt idx="3015">
                  <c:v>755190</c:v>
                </c:pt>
                <c:pt idx="3016">
                  <c:v>592560</c:v>
                </c:pt>
                <c:pt idx="3017">
                  <c:v>1084909.5</c:v>
                </c:pt>
                <c:pt idx="3018">
                  <c:v>661500</c:v>
                </c:pt>
                <c:pt idx="3019">
                  <c:v>755190</c:v>
                </c:pt>
                <c:pt idx="3020">
                  <c:v>112500</c:v>
                </c:pt>
                <c:pt idx="3021">
                  <c:v>187704</c:v>
                </c:pt>
                <c:pt idx="3022">
                  <c:v>260568</c:v>
                </c:pt>
                <c:pt idx="3023">
                  <c:v>412942.5</c:v>
                </c:pt>
                <c:pt idx="3024">
                  <c:v>755190</c:v>
                </c:pt>
                <c:pt idx="3025">
                  <c:v>728460</c:v>
                </c:pt>
                <c:pt idx="3026">
                  <c:v>900000</c:v>
                </c:pt>
                <c:pt idx="3027">
                  <c:v>545040</c:v>
                </c:pt>
                <c:pt idx="3028">
                  <c:v>1078200</c:v>
                </c:pt>
                <c:pt idx="3029">
                  <c:v>630000</c:v>
                </c:pt>
                <c:pt idx="3030">
                  <c:v>1256400</c:v>
                </c:pt>
                <c:pt idx="3031">
                  <c:v>225000</c:v>
                </c:pt>
                <c:pt idx="3032">
                  <c:v>254700</c:v>
                </c:pt>
                <c:pt idx="3033">
                  <c:v>663093</c:v>
                </c:pt>
                <c:pt idx="3034">
                  <c:v>450000</c:v>
                </c:pt>
                <c:pt idx="3035">
                  <c:v>1006920</c:v>
                </c:pt>
                <c:pt idx="3036">
                  <c:v>270000</c:v>
                </c:pt>
                <c:pt idx="3037">
                  <c:v>225000</c:v>
                </c:pt>
                <c:pt idx="3038">
                  <c:v>1041439.5</c:v>
                </c:pt>
                <c:pt idx="3039">
                  <c:v>781920</c:v>
                </c:pt>
                <c:pt idx="3040">
                  <c:v>760225.5</c:v>
                </c:pt>
                <c:pt idx="3041">
                  <c:v>156384</c:v>
                </c:pt>
                <c:pt idx="3042">
                  <c:v>900000</c:v>
                </c:pt>
                <c:pt idx="3043">
                  <c:v>225000</c:v>
                </c:pt>
                <c:pt idx="3044">
                  <c:v>675000</c:v>
                </c:pt>
                <c:pt idx="3045">
                  <c:v>733315.5</c:v>
                </c:pt>
                <c:pt idx="3046">
                  <c:v>573628.5</c:v>
                </c:pt>
                <c:pt idx="3047">
                  <c:v>1335528</c:v>
                </c:pt>
                <c:pt idx="3048">
                  <c:v>1467612</c:v>
                </c:pt>
                <c:pt idx="3049">
                  <c:v>481495.5</c:v>
                </c:pt>
                <c:pt idx="3050">
                  <c:v>945000</c:v>
                </c:pt>
                <c:pt idx="3051">
                  <c:v>85320</c:v>
                </c:pt>
                <c:pt idx="3052">
                  <c:v>450000</c:v>
                </c:pt>
                <c:pt idx="3053">
                  <c:v>450000</c:v>
                </c:pt>
                <c:pt idx="3054">
                  <c:v>422451</c:v>
                </c:pt>
                <c:pt idx="3055">
                  <c:v>1112670</c:v>
                </c:pt>
                <c:pt idx="3056">
                  <c:v>1339884</c:v>
                </c:pt>
                <c:pt idx="3057">
                  <c:v>1428408</c:v>
                </c:pt>
                <c:pt idx="3058">
                  <c:v>253737</c:v>
                </c:pt>
                <c:pt idx="3059">
                  <c:v>755190</c:v>
                </c:pt>
                <c:pt idx="3060">
                  <c:v>45000</c:v>
                </c:pt>
                <c:pt idx="3061">
                  <c:v>922500</c:v>
                </c:pt>
                <c:pt idx="3062">
                  <c:v>900000</c:v>
                </c:pt>
                <c:pt idx="3063">
                  <c:v>585000</c:v>
                </c:pt>
                <c:pt idx="3064">
                  <c:v>1125000</c:v>
                </c:pt>
                <c:pt idx="3065">
                  <c:v>337500</c:v>
                </c:pt>
                <c:pt idx="3066">
                  <c:v>427500</c:v>
                </c:pt>
                <c:pt idx="3067">
                  <c:v>979992</c:v>
                </c:pt>
                <c:pt idx="3068">
                  <c:v>835380</c:v>
                </c:pt>
                <c:pt idx="3069">
                  <c:v>1005120</c:v>
                </c:pt>
                <c:pt idx="3070">
                  <c:v>886176</c:v>
                </c:pt>
                <c:pt idx="3071">
                  <c:v>407520</c:v>
                </c:pt>
                <c:pt idx="3072">
                  <c:v>254700</c:v>
                </c:pt>
                <c:pt idx="3073">
                  <c:v>454500</c:v>
                </c:pt>
                <c:pt idx="3074">
                  <c:v>840996</c:v>
                </c:pt>
                <c:pt idx="3075">
                  <c:v>781920</c:v>
                </c:pt>
                <c:pt idx="3076">
                  <c:v>900000</c:v>
                </c:pt>
                <c:pt idx="3077">
                  <c:v>852088.5</c:v>
                </c:pt>
                <c:pt idx="3078">
                  <c:v>254700</c:v>
                </c:pt>
                <c:pt idx="3079">
                  <c:v>675000</c:v>
                </c:pt>
                <c:pt idx="3080">
                  <c:v>450000</c:v>
                </c:pt>
                <c:pt idx="3081">
                  <c:v>270000</c:v>
                </c:pt>
                <c:pt idx="3082">
                  <c:v>808650</c:v>
                </c:pt>
                <c:pt idx="3083">
                  <c:v>1467612</c:v>
                </c:pt>
                <c:pt idx="3084">
                  <c:v>545040</c:v>
                </c:pt>
                <c:pt idx="3085">
                  <c:v>1404108</c:v>
                </c:pt>
                <c:pt idx="3086">
                  <c:v>675000</c:v>
                </c:pt>
                <c:pt idx="3087">
                  <c:v>270000</c:v>
                </c:pt>
                <c:pt idx="3088">
                  <c:v>270000</c:v>
                </c:pt>
                <c:pt idx="3089">
                  <c:v>781920</c:v>
                </c:pt>
                <c:pt idx="3090">
                  <c:v>532494</c:v>
                </c:pt>
                <c:pt idx="3091">
                  <c:v>679500</c:v>
                </c:pt>
                <c:pt idx="3092">
                  <c:v>760225.5</c:v>
                </c:pt>
                <c:pt idx="3093">
                  <c:v>545040</c:v>
                </c:pt>
                <c:pt idx="3094">
                  <c:v>208512</c:v>
                </c:pt>
                <c:pt idx="3095">
                  <c:v>302076</c:v>
                </c:pt>
                <c:pt idx="3096">
                  <c:v>163512</c:v>
                </c:pt>
                <c:pt idx="3097">
                  <c:v>270000</c:v>
                </c:pt>
                <c:pt idx="3098">
                  <c:v>675000</c:v>
                </c:pt>
                <c:pt idx="3099">
                  <c:v>132444</c:v>
                </c:pt>
                <c:pt idx="3100">
                  <c:v>390960</c:v>
                </c:pt>
                <c:pt idx="3101">
                  <c:v>425133</c:v>
                </c:pt>
                <c:pt idx="3102">
                  <c:v>1333102.5</c:v>
                </c:pt>
                <c:pt idx="3103">
                  <c:v>675000</c:v>
                </c:pt>
                <c:pt idx="3104">
                  <c:v>247500</c:v>
                </c:pt>
                <c:pt idx="3105">
                  <c:v>760225.5</c:v>
                </c:pt>
                <c:pt idx="3106">
                  <c:v>755190</c:v>
                </c:pt>
                <c:pt idx="3107">
                  <c:v>2410380</c:v>
                </c:pt>
                <c:pt idx="3108">
                  <c:v>180000</c:v>
                </c:pt>
                <c:pt idx="3109">
                  <c:v>1288350</c:v>
                </c:pt>
                <c:pt idx="3110">
                  <c:v>180000</c:v>
                </c:pt>
                <c:pt idx="3111">
                  <c:v>417024</c:v>
                </c:pt>
                <c:pt idx="3112">
                  <c:v>781920</c:v>
                </c:pt>
                <c:pt idx="3113">
                  <c:v>888840</c:v>
                </c:pt>
                <c:pt idx="3114">
                  <c:v>225000</c:v>
                </c:pt>
                <c:pt idx="3115">
                  <c:v>2020347</c:v>
                </c:pt>
                <c:pt idx="3116">
                  <c:v>173092.5</c:v>
                </c:pt>
                <c:pt idx="3117">
                  <c:v>337500</c:v>
                </c:pt>
                <c:pt idx="3118">
                  <c:v>654498</c:v>
                </c:pt>
                <c:pt idx="3119">
                  <c:v>1546020</c:v>
                </c:pt>
                <c:pt idx="3120">
                  <c:v>781695</c:v>
                </c:pt>
                <c:pt idx="3121">
                  <c:v>1800000</c:v>
                </c:pt>
                <c:pt idx="3122">
                  <c:v>731353.5</c:v>
                </c:pt>
                <c:pt idx="3123">
                  <c:v>168102</c:v>
                </c:pt>
                <c:pt idx="3124">
                  <c:v>1602000</c:v>
                </c:pt>
                <c:pt idx="3125">
                  <c:v>835380</c:v>
                </c:pt>
                <c:pt idx="3126">
                  <c:v>509400</c:v>
                </c:pt>
                <c:pt idx="3127">
                  <c:v>354276</c:v>
                </c:pt>
                <c:pt idx="3128">
                  <c:v>171841.5</c:v>
                </c:pt>
                <c:pt idx="3129">
                  <c:v>900000</c:v>
                </c:pt>
                <c:pt idx="3130">
                  <c:v>900000</c:v>
                </c:pt>
                <c:pt idx="3131">
                  <c:v>180000</c:v>
                </c:pt>
                <c:pt idx="3132">
                  <c:v>108000</c:v>
                </c:pt>
                <c:pt idx="3133">
                  <c:v>450000</c:v>
                </c:pt>
                <c:pt idx="3134">
                  <c:v>1350000</c:v>
                </c:pt>
                <c:pt idx="3135">
                  <c:v>573408</c:v>
                </c:pt>
                <c:pt idx="3136">
                  <c:v>349609.5</c:v>
                </c:pt>
                <c:pt idx="3137">
                  <c:v>900000</c:v>
                </c:pt>
                <c:pt idx="3138">
                  <c:v>450000</c:v>
                </c:pt>
                <c:pt idx="3139">
                  <c:v>452385</c:v>
                </c:pt>
                <c:pt idx="3140">
                  <c:v>463500</c:v>
                </c:pt>
                <c:pt idx="3141">
                  <c:v>188460</c:v>
                </c:pt>
                <c:pt idx="3142">
                  <c:v>1012500</c:v>
                </c:pt>
                <c:pt idx="3143">
                  <c:v>630000</c:v>
                </c:pt>
                <c:pt idx="3144">
                  <c:v>552555</c:v>
                </c:pt>
                <c:pt idx="3145">
                  <c:v>270000</c:v>
                </c:pt>
                <c:pt idx="3146">
                  <c:v>248760</c:v>
                </c:pt>
                <c:pt idx="3147">
                  <c:v>746280</c:v>
                </c:pt>
                <c:pt idx="3148">
                  <c:v>314100</c:v>
                </c:pt>
                <c:pt idx="3149">
                  <c:v>1003500</c:v>
                </c:pt>
                <c:pt idx="3150">
                  <c:v>270000</c:v>
                </c:pt>
                <c:pt idx="3151">
                  <c:v>545040</c:v>
                </c:pt>
                <c:pt idx="3152">
                  <c:v>157914</c:v>
                </c:pt>
                <c:pt idx="3153">
                  <c:v>407520</c:v>
                </c:pt>
                <c:pt idx="3154">
                  <c:v>135000</c:v>
                </c:pt>
                <c:pt idx="3155">
                  <c:v>218016</c:v>
                </c:pt>
                <c:pt idx="3156">
                  <c:v>1157670</c:v>
                </c:pt>
                <c:pt idx="3157">
                  <c:v>180000</c:v>
                </c:pt>
                <c:pt idx="3158">
                  <c:v>225000</c:v>
                </c:pt>
                <c:pt idx="3159">
                  <c:v>382500</c:v>
                </c:pt>
                <c:pt idx="3160">
                  <c:v>180000</c:v>
                </c:pt>
                <c:pt idx="3161">
                  <c:v>381528</c:v>
                </c:pt>
                <c:pt idx="3162">
                  <c:v>468333</c:v>
                </c:pt>
                <c:pt idx="3163">
                  <c:v>450000</c:v>
                </c:pt>
                <c:pt idx="3164">
                  <c:v>1096020</c:v>
                </c:pt>
                <c:pt idx="3165">
                  <c:v>320382</c:v>
                </c:pt>
                <c:pt idx="3166">
                  <c:v>1546020</c:v>
                </c:pt>
                <c:pt idx="3167">
                  <c:v>248760</c:v>
                </c:pt>
                <c:pt idx="3168">
                  <c:v>1090926</c:v>
                </c:pt>
                <c:pt idx="3169">
                  <c:v>261751.5</c:v>
                </c:pt>
                <c:pt idx="3170">
                  <c:v>1223010</c:v>
                </c:pt>
                <c:pt idx="3171">
                  <c:v>253737</c:v>
                </c:pt>
                <c:pt idx="3172">
                  <c:v>1350000</c:v>
                </c:pt>
                <c:pt idx="3173">
                  <c:v>835380</c:v>
                </c:pt>
                <c:pt idx="3174">
                  <c:v>579195</c:v>
                </c:pt>
                <c:pt idx="3175">
                  <c:v>91692</c:v>
                </c:pt>
                <c:pt idx="3176">
                  <c:v>754740</c:v>
                </c:pt>
                <c:pt idx="3177">
                  <c:v>1695483</c:v>
                </c:pt>
                <c:pt idx="3178">
                  <c:v>405000</c:v>
                </c:pt>
                <c:pt idx="3179">
                  <c:v>1800000</c:v>
                </c:pt>
                <c:pt idx="3180">
                  <c:v>481495.5</c:v>
                </c:pt>
                <c:pt idx="3181">
                  <c:v>684652.5</c:v>
                </c:pt>
                <c:pt idx="3182">
                  <c:v>787086</c:v>
                </c:pt>
                <c:pt idx="3183">
                  <c:v>315000</c:v>
                </c:pt>
                <c:pt idx="3184">
                  <c:v>286974</c:v>
                </c:pt>
                <c:pt idx="3185">
                  <c:v>1024740</c:v>
                </c:pt>
                <c:pt idx="3186">
                  <c:v>1585899</c:v>
                </c:pt>
                <c:pt idx="3187">
                  <c:v>76410</c:v>
                </c:pt>
                <c:pt idx="3188">
                  <c:v>2013840</c:v>
                </c:pt>
                <c:pt idx="3189">
                  <c:v>284400</c:v>
                </c:pt>
                <c:pt idx="3190">
                  <c:v>675000</c:v>
                </c:pt>
                <c:pt idx="3191">
                  <c:v>1288350</c:v>
                </c:pt>
                <c:pt idx="3192">
                  <c:v>612612</c:v>
                </c:pt>
                <c:pt idx="3193">
                  <c:v>913500</c:v>
                </c:pt>
                <c:pt idx="3194">
                  <c:v>755190</c:v>
                </c:pt>
                <c:pt idx="3195">
                  <c:v>312768</c:v>
                </c:pt>
                <c:pt idx="3196">
                  <c:v>239850</c:v>
                </c:pt>
                <c:pt idx="3197">
                  <c:v>787131</c:v>
                </c:pt>
                <c:pt idx="3198">
                  <c:v>202500</c:v>
                </c:pt>
                <c:pt idx="3199">
                  <c:v>286704</c:v>
                </c:pt>
                <c:pt idx="3200">
                  <c:v>1255680</c:v>
                </c:pt>
                <c:pt idx="3201">
                  <c:v>173092.5</c:v>
                </c:pt>
                <c:pt idx="3202">
                  <c:v>1002726</c:v>
                </c:pt>
                <c:pt idx="3203">
                  <c:v>202500</c:v>
                </c:pt>
                <c:pt idx="3204">
                  <c:v>469152</c:v>
                </c:pt>
                <c:pt idx="3205">
                  <c:v>450000</c:v>
                </c:pt>
                <c:pt idx="3206">
                  <c:v>343800</c:v>
                </c:pt>
                <c:pt idx="3207">
                  <c:v>314100</c:v>
                </c:pt>
                <c:pt idx="3208">
                  <c:v>337500</c:v>
                </c:pt>
                <c:pt idx="3209">
                  <c:v>254700</c:v>
                </c:pt>
                <c:pt idx="3210">
                  <c:v>180000</c:v>
                </c:pt>
                <c:pt idx="3211">
                  <c:v>286704</c:v>
                </c:pt>
                <c:pt idx="3212">
                  <c:v>1350000</c:v>
                </c:pt>
                <c:pt idx="3213">
                  <c:v>1125171</c:v>
                </c:pt>
                <c:pt idx="3214">
                  <c:v>814041</c:v>
                </c:pt>
                <c:pt idx="3215">
                  <c:v>682875</c:v>
                </c:pt>
                <c:pt idx="3216">
                  <c:v>450000</c:v>
                </c:pt>
                <c:pt idx="3217">
                  <c:v>640080</c:v>
                </c:pt>
                <c:pt idx="3218">
                  <c:v>808650</c:v>
                </c:pt>
                <c:pt idx="3219">
                  <c:v>247500</c:v>
                </c:pt>
                <c:pt idx="3220">
                  <c:v>315000</c:v>
                </c:pt>
                <c:pt idx="3221">
                  <c:v>1724688</c:v>
                </c:pt>
                <c:pt idx="3222">
                  <c:v>625536</c:v>
                </c:pt>
                <c:pt idx="3223">
                  <c:v>177903</c:v>
                </c:pt>
                <c:pt idx="3224">
                  <c:v>168147</c:v>
                </c:pt>
                <c:pt idx="3225">
                  <c:v>1494486</c:v>
                </c:pt>
                <c:pt idx="3226">
                  <c:v>900000</c:v>
                </c:pt>
                <c:pt idx="3227">
                  <c:v>495000</c:v>
                </c:pt>
                <c:pt idx="3228">
                  <c:v>135000</c:v>
                </c:pt>
                <c:pt idx="3229">
                  <c:v>755190</c:v>
                </c:pt>
                <c:pt idx="3230">
                  <c:v>225000</c:v>
                </c:pt>
                <c:pt idx="3231">
                  <c:v>314100</c:v>
                </c:pt>
                <c:pt idx="3232">
                  <c:v>229500</c:v>
                </c:pt>
                <c:pt idx="3233">
                  <c:v>388512</c:v>
                </c:pt>
                <c:pt idx="3234">
                  <c:v>787131</c:v>
                </c:pt>
                <c:pt idx="3235">
                  <c:v>180000</c:v>
                </c:pt>
                <c:pt idx="3236">
                  <c:v>472500</c:v>
                </c:pt>
                <c:pt idx="3237">
                  <c:v>288873</c:v>
                </c:pt>
                <c:pt idx="3238">
                  <c:v>781920</c:v>
                </c:pt>
                <c:pt idx="3239">
                  <c:v>526491</c:v>
                </c:pt>
                <c:pt idx="3240">
                  <c:v>1812456</c:v>
                </c:pt>
                <c:pt idx="3241">
                  <c:v>206280</c:v>
                </c:pt>
                <c:pt idx="3242">
                  <c:v>835380</c:v>
                </c:pt>
                <c:pt idx="3243">
                  <c:v>1575000</c:v>
                </c:pt>
                <c:pt idx="3244">
                  <c:v>1305000</c:v>
                </c:pt>
                <c:pt idx="3245">
                  <c:v>808650</c:v>
                </c:pt>
                <c:pt idx="3246">
                  <c:v>90000</c:v>
                </c:pt>
                <c:pt idx="3247">
                  <c:v>679500</c:v>
                </c:pt>
                <c:pt idx="3248">
                  <c:v>312768</c:v>
                </c:pt>
                <c:pt idx="3249">
                  <c:v>552555</c:v>
                </c:pt>
                <c:pt idx="3250">
                  <c:v>231097.5</c:v>
                </c:pt>
                <c:pt idx="3251">
                  <c:v>479700</c:v>
                </c:pt>
                <c:pt idx="3252">
                  <c:v>450000</c:v>
                </c:pt>
                <c:pt idx="3253">
                  <c:v>260640</c:v>
                </c:pt>
                <c:pt idx="3254">
                  <c:v>568197</c:v>
                </c:pt>
                <c:pt idx="3255">
                  <c:v>360000</c:v>
                </c:pt>
                <c:pt idx="3256">
                  <c:v>675000</c:v>
                </c:pt>
                <c:pt idx="3257">
                  <c:v>298512</c:v>
                </c:pt>
                <c:pt idx="3258">
                  <c:v>700830</c:v>
                </c:pt>
                <c:pt idx="3259">
                  <c:v>284400</c:v>
                </c:pt>
                <c:pt idx="3260">
                  <c:v>2085120</c:v>
                </c:pt>
                <c:pt idx="3261">
                  <c:v>625536</c:v>
                </c:pt>
                <c:pt idx="3262">
                  <c:v>661500</c:v>
                </c:pt>
                <c:pt idx="3263">
                  <c:v>900000</c:v>
                </c:pt>
                <c:pt idx="3264">
                  <c:v>86346</c:v>
                </c:pt>
                <c:pt idx="3265">
                  <c:v>251280</c:v>
                </c:pt>
                <c:pt idx="3266">
                  <c:v>755190</c:v>
                </c:pt>
                <c:pt idx="3267">
                  <c:v>765261</c:v>
                </c:pt>
                <c:pt idx="3268">
                  <c:v>1288350</c:v>
                </c:pt>
                <c:pt idx="3269">
                  <c:v>180000</c:v>
                </c:pt>
                <c:pt idx="3270">
                  <c:v>1006920</c:v>
                </c:pt>
                <c:pt idx="3271">
                  <c:v>585000</c:v>
                </c:pt>
                <c:pt idx="3272">
                  <c:v>752742</c:v>
                </c:pt>
                <c:pt idx="3273">
                  <c:v>610335</c:v>
                </c:pt>
                <c:pt idx="3274">
                  <c:v>314055</c:v>
                </c:pt>
                <c:pt idx="3275">
                  <c:v>180000</c:v>
                </c:pt>
                <c:pt idx="3276">
                  <c:v>808650</c:v>
                </c:pt>
                <c:pt idx="3277">
                  <c:v>808650</c:v>
                </c:pt>
                <c:pt idx="3278">
                  <c:v>167895</c:v>
                </c:pt>
                <c:pt idx="3279">
                  <c:v>1044000</c:v>
                </c:pt>
                <c:pt idx="3280">
                  <c:v>733315.5</c:v>
                </c:pt>
                <c:pt idx="3281">
                  <c:v>180000</c:v>
                </c:pt>
                <c:pt idx="3282">
                  <c:v>675000</c:v>
                </c:pt>
                <c:pt idx="3283">
                  <c:v>450000</c:v>
                </c:pt>
                <c:pt idx="3284">
                  <c:v>1649646</c:v>
                </c:pt>
                <c:pt idx="3285">
                  <c:v>888840</c:v>
                </c:pt>
                <c:pt idx="3286">
                  <c:v>622188</c:v>
                </c:pt>
                <c:pt idx="3287">
                  <c:v>675000</c:v>
                </c:pt>
                <c:pt idx="3288">
                  <c:v>180000</c:v>
                </c:pt>
                <c:pt idx="3289">
                  <c:v>755190</c:v>
                </c:pt>
                <c:pt idx="3290">
                  <c:v>135000</c:v>
                </c:pt>
                <c:pt idx="3291">
                  <c:v>135000</c:v>
                </c:pt>
                <c:pt idx="3292">
                  <c:v>1078200</c:v>
                </c:pt>
                <c:pt idx="3293">
                  <c:v>177903</c:v>
                </c:pt>
                <c:pt idx="3294">
                  <c:v>312768</c:v>
                </c:pt>
                <c:pt idx="3295">
                  <c:v>508495.5</c:v>
                </c:pt>
                <c:pt idx="3296">
                  <c:v>675000</c:v>
                </c:pt>
                <c:pt idx="3297">
                  <c:v>1354500</c:v>
                </c:pt>
                <c:pt idx="3298">
                  <c:v>855000</c:v>
                </c:pt>
                <c:pt idx="3299">
                  <c:v>458235</c:v>
                </c:pt>
                <c:pt idx="3300">
                  <c:v>405000</c:v>
                </c:pt>
                <c:pt idx="3301">
                  <c:v>924394.5</c:v>
                </c:pt>
                <c:pt idx="3302">
                  <c:v>573408</c:v>
                </c:pt>
                <c:pt idx="3303">
                  <c:v>630000</c:v>
                </c:pt>
                <c:pt idx="3304">
                  <c:v>1626516</c:v>
                </c:pt>
                <c:pt idx="3305">
                  <c:v>153504</c:v>
                </c:pt>
                <c:pt idx="3306">
                  <c:v>1056447</c:v>
                </c:pt>
                <c:pt idx="3307">
                  <c:v>180000</c:v>
                </c:pt>
                <c:pt idx="3308">
                  <c:v>518562</c:v>
                </c:pt>
                <c:pt idx="3309">
                  <c:v>180000</c:v>
                </c:pt>
                <c:pt idx="3310">
                  <c:v>203760</c:v>
                </c:pt>
                <c:pt idx="3311">
                  <c:v>1249740</c:v>
                </c:pt>
                <c:pt idx="3312">
                  <c:v>787131</c:v>
                </c:pt>
                <c:pt idx="3313">
                  <c:v>163201.5</c:v>
                </c:pt>
                <c:pt idx="3314">
                  <c:v>582768</c:v>
                </c:pt>
                <c:pt idx="3315">
                  <c:v>337500</c:v>
                </c:pt>
                <c:pt idx="3316">
                  <c:v>497520</c:v>
                </c:pt>
                <c:pt idx="3317">
                  <c:v>270000</c:v>
                </c:pt>
                <c:pt idx="3318">
                  <c:v>315000</c:v>
                </c:pt>
                <c:pt idx="3319">
                  <c:v>103500</c:v>
                </c:pt>
                <c:pt idx="3320">
                  <c:v>605448</c:v>
                </c:pt>
                <c:pt idx="3321">
                  <c:v>188685</c:v>
                </c:pt>
                <c:pt idx="3322">
                  <c:v>385749</c:v>
                </c:pt>
                <c:pt idx="3323">
                  <c:v>450000</c:v>
                </c:pt>
                <c:pt idx="3324">
                  <c:v>526491</c:v>
                </c:pt>
                <c:pt idx="3325">
                  <c:v>127350</c:v>
                </c:pt>
                <c:pt idx="3326">
                  <c:v>1004647.5</c:v>
                </c:pt>
                <c:pt idx="3327">
                  <c:v>1115046</c:v>
                </c:pt>
                <c:pt idx="3328">
                  <c:v>823500</c:v>
                </c:pt>
                <c:pt idx="3329">
                  <c:v>862560</c:v>
                </c:pt>
                <c:pt idx="3330">
                  <c:v>675000</c:v>
                </c:pt>
                <c:pt idx="3331">
                  <c:v>161730</c:v>
                </c:pt>
                <c:pt idx="3332">
                  <c:v>251280</c:v>
                </c:pt>
                <c:pt idx="3333">
                  <c:v>383787</c:v>
                </c:pt>
                <c:pt idx="3334">
                  <c:v>180000</c:v>
                </c:pt>
                <c:pt idx="3335">
                  <c:v>675000</c:v>
                </c:pt>
                <c:pt idx="3336">
                  <c:v>270000</c:v>
                </c:pt>
                <c:pt idx="3337">
                  <c:v>533304</c:v>
                </c:pt>
                <c:pt idx="3338">
                  <c:v>1188765</c:v>
                </c:pt>
                <c:pt idx="3339">
                  <c:v>857169</c:v>
                </c:pt>
                <c:pt idx="3340">
                  <c:v>701730</c:v>
                </c:pt>
                <c:pt idx="3341">
                  <c:v>284400</c:v>
                </c:pt>
                <c:pt idx="3342">
                  <c:v>640080</c:v>
                </c:pt>
                <c:pt idx="3343">
                  <c:v>326664</c:v>
                </c:pt>
                <c:pt idx="3344">
                  <c:v>132444</c:v>
                </c:pt>
                <c:pt idx="3345">
                  <c:v>343800</c:v>
                </c:pt>
                <c:pt idx="3346">
                  <c:v>832500</c:v>
                </c:pt>
                <c:pt idx="3347">
                  <c:v>112500</c:v>
                </c:pt>
                <c:pt idx="3348">
                  <c:v>552555</c:v>
                </c:pt>
                <c:pt idx="3349">
                  <c:v>450346.5</c:v>
                </c:pt>
                <c:pt idx="3350">
                  <c:v>150768</c:v>
                </c:pt>
                <c:pt idx="3351">
                  <c:v>450000</c:v>
                </c:pt>
                <c:pt idx="3352">
                  <c:v>103500</c:v>
                </c:pt>
                <c:pt idx="3353">
                  <c:v>239850</c:v>
                </c:pt>
                <c:pt idx="3354">
                  <c:v>597339</c:v>
                </c:pt>
                <c:pt idx="3355">
                  <c:v>540000</c:v>
                </c:pt>
                <c:pt idx="3356">
                  <c:v>675000</c:v>
                </c:pt>
                <c:pt idx="3357">
                  <c:v>263686.5</c:v>
                </c:pt>
                <c:pt idx="3358">
                  <c:v>1061599.5</c:v>
                </c:pt>
                <c:pt idx="3359">
                  <c:v>1436850</c:v>
                </c:pt>
                <c:pt idx="3360">
                  <c:v>260568</c:v>
                </c:pt>
                <c:pt idx="3361">
                  <c:v>533668.5</c:v>
                </c:pt>
                <c:pt idx="3362">
                  <c:v>450000</c:v>
                </c:pt>
                <c:pt idx="3363">
                  <c:v>1187298</c:v>
                </c:pt>
                <c:pt idx="3364">
                  <c:v>414792</c:v>
                </c:pt>
                <c:pt idx="3365">
                  <c:v>679500</c:v>
                </c:pt>
                <c:pt idx="3366">
                  <c:v>528633</c:v>
                </c:pt>
                <c:pt idx="3367">
                  <c:v>1928304</c:v>
                </c:pt>
                <c:pt idx="3368">
                  <c:v>168102</c:v>
                </c:pt>
                <c:pt idx="3369">
                  <c:v>1971072</c:v>
                </c:pt>
                <c:pt idx="3370">
                  <c:v>445500</c:v>
                </c:pt>
                <c:pt idx="3371">
                  <c:v>900000</c:v>
                </c:pt>
                <c:pt idx="3372">
                  <c:v>835380</c:v>
                </c:pt>
                <c:pt idx="3373">
                  <c:v>835380</c:v>
                </c:pt>
                <c:pt idx="3374">
                  <c:v>310500</c:v>
                </c:pt>
                <c:pt idx="3375">
                  <c:v>450000</c:v>
                </c:pt>
                <c:pt idx="3376">
                  <c:v>241618.5</c:v>
                </c:pt>
                <c:pt idx="3377">
                  <c:v>900000</c:v>
                </c:pt>
                <c:pt idx="3378">
                  <c:v>1921797</c:v>
                </c:pt>
                <c:pt idx="3379">
                  <c:v>273636</c:v>
                </c:pt>
                <c:pt idx="3380">
                  <c:v>1078200</c:v>
                </c:pt>
                <c:pt idx="3381">
                  <c:v>270000</c:v>
                </c:pt>
                <c:pt idx="3382">
                  <c:v>153000</c:v>
                </c:pt>
                <c:pt idx="3383">
                  <c:v>1800000</c:v>
                </c:pt>
                <c:pt idx="3384">
                  <c:v>270000</c:v>
                </c:pt>
                <c:pt idx="3385">
                  <c:v>545040</c:v>
                </c:pt>
                <c:pt idx="3386">
                  <c:v>284256</c:v>
                </c:pt>
                <c:pt idx="3387">
                  <c:v>76410</c:v>
                </c:pt>
                <c:pt idx="3388">
                  <c:v>474048</c:v>
                </c:pt>
                <c:pt idx="3389">
                  <c:v>918468</c:v>
                </c:pt>
                <c:pt idx="3390">
                  <c:v>1575000</c:v>
                </c:pt>
                <c:pt idx="3391">
                  <c:v>450000</c:v>
                </c:pt>
                <c:pt idx="3392">
                  <c:v>679500</c:v>
                </c:pt>
                <c:pt idx="3393">
                  <c:v>1288350</c:v>
                </c:pt>
                <c:pt idx="3394">
                  <c:v>942300</c:v>
                </c:pt>
                <c:pt idx="3395">
                  <c:v>1095111</c:v>
                </c:pt>
                <c:pt idx="3396">
                  <c:v>450000</c:v>
                </c:pt>
                <c:pt idx="3397">
                  <c:v>886090.5</c:v>
                </c:pt>
                <c:pt idx="3398">
                  <c:v>545040</c:v>
                </c:pt>
                <c:pt idx="3399">
                  <c:v>139500</c:v>
                </c:pt>
                <c:pt idx="3400">
                  <c:v>472500</c:v>
                </c:pt>
                <c:pt idx="3401">
                  <c:v>152820</c:v>
                </c:pt>
                <c:pt idx="3402">
                  <c:v>1183963.5</c:v>
                </c:pt>
                <c:pt idx="3403">
                  <c:v>728460</c:v>
                </c:pt>
                <c:pt idx="3404">
                  <c:v>450000</c:v>
                </c:pt>
                <c:pt idx="3405">
                  <c:v>298512</c:v>
                </c:pt>
                <c:pt idx="3406">
                  <c:v>675000</c:v>
                </c:pt>
                <c:pt idx="3407">
                  <c:v>382500</c:v>
                </c:pt>
                <c:pt idx="3408">
                  <c:v>1350000</c:v>
                </c:pt>
                <c:pt idx="3409">
                  <c:v>855000</c:v>
                </c:pt>
                <c:pt idx="3410">
                  <c:v>135000</c:v>
                </c:pt>
                <c:pt idx="3411">
                  <c:v>119907</c:v>
                </c:pt>
                <c:pt idx="3412">
                  <c:v>640080</c:v>
                </c:pt>
                <c:pt idx="3413">
                  <c:v>1078200</c:v>
                </c:pt>
                <c:pt idx="3414">
                  <c:v>675000</c:v>
                </c:pt>
                <c:pt idx="3415">
                  <c:v>225000</c:v>
                </c:pt>
                <c:pt idx="3416">
                  <c:v>270000</c:v>
                </c:pt>
                <c:pt idx="3417">
                  <c:v>187704</c:v>
                </c:pt>
                <c:pt idx="3418">
                  <c:v>405000</c:v>
                </c:pt>
                <c:pt idx="3419">
                  <c:v>253737</c:v>
                </c:pt>
                <c:pt idx="3420">
                  <c:v>547339.5</c:v>
                </c:pt>
                <c:pt idx="3421">
                  <c:v>675000</c:v>
                </c:pt>
                <c:pt idx="3422">
                  <c:v>971280</c:v>
                </c:pt>
                <c:pt idx="3423">
                  <c:v>1724220</c:v>
                </c:pt>
                <c:pt idx="3424">
                  <c:v>540000</c:v>
                </c:pt>
                <c:pt idx="3425">
                  <c:v>472500</c:v>
                </c:pt>
                <c:pt idx="3426">
                  <c:v>640080</c:v>
                </c:pt>
                <c:pt idx="3427">
                  <c:v>675000</c:v>
                </c:pt>
                <c:pt idx="3428">
                  <c:v>450000</c:v>
                </c:pt>
                <c:pt idx="3429">
                  <c:v>1172470.5</c:v>
                </c:pt>
                <c:pt idx="3430">
                  <c:v>180000</c:v>
                </c:pt>
                <c:pt idx="3431">
                  <c:v>1325475</c:v>
                </c:pt>
                <c:pt idx="3432">
                  <c:v>679500</c:v>
                </c:pt>
                <c:pt idx="3433">
                  <c:v>225000</c:v>
                </c:pt>
                <c:pt idx="3434">
                  <c:v>929623.5</c:v>
                </c:pt>
                <c:pt idx="3435">
                  <c:v>1006920</c:v>
                </c:pt>
                <c:pt idx="3436">
                  <c:v>225000</c:v>
                </c:pt>
                <c:pt idx="3437">
                  <c:v>243000</c:v>
                </c:pt>
                <c:pt idx="3438">
                  <c:v>211630.5</c:v>
                </c:pt>
                <c:pt idx="3439">
                  <c:v>453514.5</c:v>
                </c:pt>
                <c:pt idx="3440">
                  <c:v>454500</c:v>
                </c:pt>
                <c:pt idx="3441">
                  <c:v>360000</c:v>
                </c:pt>
                <c:pt idx="3442">
                  <c:v>729792</c:v>
                </c:pt>
                <c:pt idx="3443">
                  <c:v>382500</c:v>
                </c:pt>
                <c:pt idx="3444">
                  <c:v>1147500</c:v>
                </c:pt>
                <c:pt idx="3445">
                  <c:v>610335</c:v>
                </c:pt>
                <c:pt idx="3446">
                  <c:v>781920</c:v>
                </c:pt>
                <c:pt idx="3447">
                  <c:v>1221354</c:v>
                </c:pt>
                <c:pt idx="3448">
                  <c:v>508495.5</c:v>
                </c:pt>
                <c:pt idx="3449">
                  <c:v>202500</c:v>
                </c:pt>
                <c:pt idx="3450">
                  <c:v>367569</c:v>
                </c:pt>
                <c:pt idx="3451">
                  <c:v>1506816</c:v>
                </c:pt>
                <c:pt idx="3452">
                  <c:v>110331</c:v>
                </c:pt>
                <c:pt idx="3453">
                  <c:v>412942.5</c:v>
                </c:pt>
                <c:pt idx="3454">
                  <c:v>474048</c:v>
                </c:pt>
                <c:pt idx="3455">
                  <c:v>1515415.5</c:v>
                </c:pt>
                <c:pt idx="3456">
                  <c:v>577147.5</c:v>
                </c:pt>
                <c:pt idx="3457">
                  <c:v>706500</c:v>
                </c:pt>
                <c:pt idx="3458">
                  <c:v>276277.5</c:v>
                </c:pt>
                <c:pt idx="3459">
                  <c:v>263686.5</c:v>
                </c:pt>
                <c:pt idx="3460">
                  <c:v>93829.5</c:v>
                </c:pt>
                <c:pt idx="3461">
                  <c:v>729922.5</c:v>
                </c:pt>
                <c:pt idx="3462">
                  <c:v>211500</c:v>
                </c:pt>
                <c:pt idx="3463">
                  <c:v>170640</c:v>
                </c:pt>
                <c:pt idx="3464">
                  <c:v>67500</c:v>
                </c:pt>
                <c:pt idx="3465">
                  <c:v>1006920</c:v>
                </c:pt>
                <c:pt idx="3466">
                  <c:v>755190</c:v>
                </c:pt>
                <c:pt idx="3467">
                  <c:v>625536</c:v>
                </c:pt>
                <c:pt idx="3468">
                  <c:v>440784</c:v>
                </c:pt>
                <c:pt idx="3469">
                  <c:v>1252363.5</c:v>
                </c:pt>
                <c:pt idx="3470">
                  <c:v>441657</c:v>
                </c:pt>
                <c:pt idx="3471">
                  <c:v>497520</c:v>
                </c:pt>
                <c:pt idx="3472">
                  <c:v>1252278</c:v>
                </c:pt>
                <c:pt idx="3473">
                  <c:v>207000</c:v>
                </c:pt>
                <c:pt idx="3474">
                  <c:v>135000</c:v>
                </c:pt>
                <c:pt idx="3475">
                  <c:v>137538</c:v>
                </c:pt>
                <c:pt idx="3476">
                  <c:v>1288350</c:v>
                </c:pt>
                <c:pt idx="3477">
                  <c:v>398016</c:v>
                </c:pt>
                <c:pt idx="3478">
                  <c:v>971280</c:v>
                </c:pt>
                <c:pt idx="3479">
                  <c:v>545040</c:v>
                </c:pt>
                <c:pt idx="3480">
                  <c:v>297000</c:v>
                </c:pt>
                <c:pt idx="3481">
                  <c:v>675000</c:v>
                </c:pt>
                <c:pt idx="3482">
                  <c:v>1236816</c:v>
                </c:pt>
                <c:pt idx="3483">
                  <c:v>1035738</c:v>
                </c:pt>
                <c:pt idx="3484">
                  <c:v>1288350</c:v>
                </c:pt>
                <c:pt idx="3485">
                  <c:v>572076</c:v>
                </c:pt>
                <c:pt idx="3486">
                  <c:v>900000</c:v>
                </c:pt>
                <c:pt idx="3487">
                  <c:v>244584</c:v>
                </c:pt>
                <c:pt idx="3488">
                  <c:v>970380</c:v>
                </c:pt>
                <c:pt idx="3489">
                  <c:v>180000</c:v>
                </c:pt>
                <c:pt idx="3490">
                  <c:v>808650</c:v>
                </c:pt>
                <c:pt idx="3491">
                  <c:v>225000</c:v>
                </c:pt>
                <c:pt idx="3492">
                  <c:v>900000</c:v>
                </c:pt>
                <c:pt idx="3493">
                  <c:v>447768</c:v>
                </c:pt>
                <c:pt idx="3494">
                  <c:v>324000</c:v>
                </c:pt>
                <c:pt idx="3495">
                  <c:v>319500</c:v>
                </c:pt>
                <c:pt idx="3496">
                  <c:v>398160</c:v>
                </c:pt>
                <c:pt idx="3497">
                  <c:v>299772</c:v>
                </c:pt>
                <c:pt idx="3498">
                  <c:v>835380</c:v>
                </c:pt>
                <c:pt idx="3499">
                  <c:v>247500</c:v>
                </c:pt>
                <c:pt idx="3500">
                  <c:v>1303812</c:v>
                </c:pt>
                <c:pt idx="3501">
                  <c:v>225000</c:v>
                </c:pt>
                <c:pt idx="3502">
                  <c:v>360000</c:v>
                </c:pt>
                <c:pt idx="3503">
                  <c:v>835380</c:v>
                </c:pt>
                <c:pt idx="3504">
                  <c:v>161730</c:v>
                </c:pt>
                <c:pt idx="3505">
                  <c:v>67500</c:v>
                </c:pt>
                <c:pt idx="3506">
                  <c:v>360000</c:v>
                </c:pt>
                <c:pt idx="3507">
                  <c:v>180000</c:v>
                </c:pt>
                <c:pt idx="3508">
                  <c:v>343800</c:v>
                </c:pt>
                <c:pt idx="3509">
                  <c:v>765000</c:v>
                </c:pt>
                <c:pt idx="3510">
                  <c:v>755190</c:v>
                </c:pt>
                <c:pt idx="3511">
                  <c:v>1546020</c:v>
                </c:pt>
                <c:pt idx="3512">
                  <c:v>247675.5</c:v>
                </c:pt>
                <c:pt idx="3513">
                  <c:v>286704</c:v>
                </c:pt>
                <c:pt idx="3514">
                  <c:v>360000</c:v>
                </c:pt>
                <c:pt idx="3515">
                  <c:v>66222</c:v>
                </c:pt>
                <c:pt idx="3516">
                  <c:v>537763.5</c:v>
                </c:pt>
                <c:pt idx="3517">
                  <c:v>497520</c:v>
                </c:pt>
                <c:pt idx="3518">
                  <c:v>247500</c:v>
                </c:pt>
                <c:pt idx="3519">
                  <c:v>485640</c:v>
                </c:pt>
                <c:pt idx="3520">
                  <c:v>183294</c:v>
                </c:pt>
                <c:pt idx="3521">
                  <c:v>656811</c:v>
                </c:pt>
                <c:pt idx="3522">
                  <c:v>508495.5</c:v>
                </c:pt>
                <c:pt idx="3523">
                  <c:v>900000</c:v>
                </c:pt>
                <c:pt idx="3524">
                  <c:v>1506816</c:v>
                </c:pt>
                <c:pt idx="3525">
                  <c:v>738108</c:v>
                </c:pt>
                <c:pt idx="3526">
                  <c:v>454500</c:v>
                </c:pt>
                <c:pt idx="3527">
                  <c:v>545040</c:v>
                </c:pt>
                <c:pt idx="3528">
                  <c:v>135000</c:v>
                </c:pt>
                <c:pt idx="3529">
                  <c:v>112500</c:v>
                </c:pt>
                <c:pt idx="3530">
                  <c:v>252000</c:v>
                </c:pt>
                <c:pt idx="3531">
                  <c:v>508495.5</c:v>
                </c:pt>
                <c:pt idx="3532">
                  <c:v>945000</c:v>
                </c:pt>
                <c:pt idx="3533">
                  <c:v>225000</c:v>
                </c:pt>
                <c:pt idx="3534">
                  <c:v>165915</c:v>
                </c:pt>
                <c:pt idx="3535">
                  <c:v>790830</c:v>
                </c:pt>
                <c:pt idx="3536">
                  <c:v>452385</c:v>
                </c:pt>
                <c:pt idx="3537">
                  <c:v>1097131.5</c:v>
                </c:pt>
                <c:pt idx="3538">
                  <c:v>631332</c:v>
                </c:pt>
                <c:pt idx="3539">
                  <c:v>270000</c:v>
                </c:pt>
                <c:pt idx="3540">
                  <c:v>1256400</c:v>
                </c:pt>
                <c:pt idx="3541">
                  <c:v>573943.5</c:v>
                </c:pt>
                <c:pt idx="3542">
                  <c:v>508495.5</c:v>
                </c:pt>
                <c:pt idx="3543">
                  <c:v>601470</c:v>
                </c:pt>
                <c:pt idx="3544">
                  <c:v>135000</c:v>
                </c:pt>
                <c:pt idx="3545">
                  <c:v>459000</c:v>
                </c:pt>
                <c:pt idx="3546">
                  <c:v>162000</c:v>
                </c:pt>
                <c:pt idx="3547">
                  <c:v>1223010</c:v>
                </c:pt>
                <c:pt idx="3548">
                  <c:v>98910</c:v>
                </c:pt>
                <c:pt idx="3549">
                  <c:v>1123443</c:v>
                </c:pt>
                <c:pt idx="3550">
                  <c:v>765000</c:v>
                </c:pt>
                <c:pt idx="3551">
                  <c:v>723604.5</c:v>
                </c:pt>
                <c:pt idx="3552">
                  <c:v>526491</c:v>
                </c:pt>
                <c:pt idx="3553">
                  <c:v>283419</c:v>
                </c:pt>
                <c:pt idx="3554">
                  <c:v>871029</c:v>
                </c:pt>
                <c:pt idx="3555">
                  <c:v>770292</c:v>
                </c:pt>
                <c:pt idx="3556">
                  <c:v>180000</c:v>
                </c:pt>
                <c:pt idx="3557">
                  <c:v>270000</c:v>
                </c:pt>
                <c:pt idx="3558">
                  <c:v>614574</c:v>
                </c:pt>
                <c:pt idx="3559">
                  <c:v>855000</c:v>
                </c:pt>
                <c:pt idx="3560">
                  <c:v>90000</c:v>
                </c:pt>
                <c:pt idx="3561">
                  <c:v>284400</c:v>
                </c:pt>
                <c:pt idx="3562">
                  <c:v>504000</c:v>
                </c:pt>
                <c:pt idx="3563">
                  <c:v>1105083</c:v>
                </c:pt>
                <c:pt idx="3564">
                  <c:v>130320</c:v>
                </c:pt>
                <c:pt idx="3565">
                  <c:v>679500</c:v>
                </c:pt>
                <c:pt idx="3566">
                  <c:v>808650</c:v>
                </c:pt>
                <c:pt idx="3567">
                  <c:v>135000</c:v>
                </c:pt>
                <c:pt idx="3568">
                  <c:v>1528200</c:v>
                </c:pt>
                <c:pt idx="3569">
                  <c:v>180000</c:v>
                </c:pt>
                <c:pt idx="3570">
                  <c:v>360000</c:v>
                </c:pt>
                <c:pt idx="3571">
                  <c:v>523597.5</c:v>
                </c:pt>
                <c:pt idx="3572">
                  <c:v>247500</c:v>
                </c:pt>
                <c:pt idx="3573">
                  <c:v>1078200</c:v>
                </c:pt>
                <c:pt idx="3574">
                  <c:v>741276</c:v>
                </c:pt>
                <c:pt idx="3575">
                  <c:v>414612</c:v>
                </c:pt>
                <c:pt idx="3576">
                  <c:v>284400</c:v>
                </c:pt>
                <c:pt idx="3577">
                  <c:v>239850</c:v>
                </c:pt>
                <c:pt idx="3578">
                  <c:v>239850</c:v>
                </c:pt>
                <c:pt idx="3579">
                  <c:v>381528</c:v>
                </c:pt>
                <c:pt idx="3580">
                  <c:v>254700</c:v>
                </c:pt>
                <c:pt idx="3581">
                  <c:v>283419</c:v>
                </c:pt>
                <c:pt idx="3582">
                  <c:v>900000</c:v>
                </c:pt>
                <c:pt idx="3583">
                  <c:v>684000</c:v>
                </c:pt>
                <c:pt idx="3584">
                  <c:v>1823242.5</c:v>
                </c:pt>
                <c:pt idx="3585">
                  <c:v>258709.5</c:v>
                </c:pt>
                <c:pt idx="3586">
                  <c:v>180000</c:v>
                </c:pt>
                <c:pt idx="3587">
                  <c:v>521280</c:v>
                </c:pt>
                <c:pt idx="3588">
                  <c:v>225000</c:v>
                </c:pt>
                <c:pt idx="3589">
                  <c:v>330048</c:v>
                </c:pt>
                <c:pt idx="3590">
                  <c:v>390960</c:v>
                </c:pt>
                <c:pt idx="3591">
                  <c:v>104256</c:v>
                </c:pt>
                <c:pt idx="3592">
                  <c:v>405000</c:v>
                </c:pt>
                <c:pt idx="3593">
                  <c:v>90000</c:v>
                </c:pt>
                <c:pt idx="3594">
                  <c:v>225000</c:v>
                </c:pt>
                <c:pt idx="3595">
                  <c:v>454500</c:v>
                </c:pt>
                <c:pt idx="3596">
                  <c:v>271066.5</c:v>
                </c:pt>
                <c:pt idx="3597">
                  <c:v>135000</c:v>
                </c:pt>
                <c:pt idx="3598">
                  <c:v>855000</c:v>
                </c:pt>
                <c:pt idx="3599">
                  <c:v>238500</c:v>
                </c:pt>
                <c:pt idx="3600">
                  <c:v>101880</c:v>
                </c:pt>
                <c:pt idx="3601">
                  <c:v>820453.5</c:v>
                </c:pt>
                <c:pt idx="3602">
                  <c:v>180000</c:v>
                </c:pt>
                <c:pt idx="3603">
                  <c:v>143910</c:v>
                </c:pt>
                <c:pt idx="3604">
                  <c:v>143910</c:v>
                </c:pt>
                <c:pt idx="3605">
                  <c:v>1206000</c:v>
                </c:pt>
                <c:pt idx="3606">
                  <c:v>1350000</c:v>
                </c:pt>
                <c:pt idx="3607">
                  <c:v>1113840</c:v>
                </c:pt>
                <c:pt idx="3608">
                  <c:v>523597.5</c:v>
                </c:pt>
                <c:pt idx="3609">
                  <c:v>272173.5</c:v>
                </c:pt>
                <c:pt idx="3610">
                  <c:v>450000</c:v>
                </c:pt>
                <c:pt idx="3611">
                  <c:v>450000</c:v>
                </c:pt>
                <c:pt idx="3612">
                  <c:v>755190</c:v>
                </c:pt>
                <c:pt idx="3613">
                  <c:v>270000</c:v>
                </c:pt>
                <c:pt idx="3614">
                  <c:v>450000</c:v>
                </c:pt>
                <c:pt idx="3615">
                  <c:v>481495.5</c:v>
                </c:pt>
                <c:pt idx="3616">
                  <c:v>135000</c:v>
                </c:pt>
                <c:pt idx="3617">
                  <c:v>254700</c:v>
                </c:pt>
                <c:pt idx="3618">
                  <c:v>528633</c:v>
                </c:pt>
                <c:pt idx="3619">
                  <c:v>142200</c:v>
                </c:pt>
                <c:pt idx="3620">
                  <c:v>193500</c:v>
                </c:pt>
                <c:pt idx="3621">
                  <c:v>133659</c:v>
                </c:pt>
                <c:pt idx="3622">
                  <c:v>225000</c:v>
                </c:pt>
                <c:pt idx="3623">
                  <c:v>675000</c:v>
                </c:pt>
                <c:pt idx="3624">
                  <c:v>755190</c:v>
                </c:pt>
                <c:pt idx="3625">
                  <c:v>180000</c:v>
                </c:pt>
                <c:pt idx="3626">
                  <c:v>225000</c:v>
                </c:pt>
                <c:pt idx="3627">
                  <c:v>225000</c:v>
                </c:pt>
                <c:pt idx="3628">
                  <c:v>640080</c:v>
                </c:pt>
                <c:pt idx="3629">
                  <c:v>312768</c:v>
                </c:pt>
                <c:pt idx="3630">
                  <c:v>417024</c:v>
                </c:pt>
                <c:pt idx="3631">
                  <c:v>522000</c:v>
                </c:pt>
                <c:pt idx="3632">
                  <c:v>270000</c:v>
                </c:pt>
                <c:pt idx="3633">
                  <c:v>1575000</c:v>
                </c:pt>
                <c:pt idx="3634">
                  <c:v>592560</c:v>
                </c:pt>
                <c:pt idx="3635">
                  <c:v>247500</c:v>
                </c:pt>
                <c:pt idx="3636">
                  <c:v>509602.5</c:v>
                </c:pt>
                <c:pt idx="3637">
                  <c:v>310500</c:v>
                </c:pt>
                <c:pt idx="3638">
                  <c:v>755190</c:v>
                </c:pt>
                <c:pt idx="3639">
                  <c:v>555273</c:v>
                </c:pt>
                <c:pt idx="3640">
                  <c:v>562500</c:v>
                </c:pt>
                <c:pt idx="3641">
                  <c:v>472500</c:v>
                </c:pt>
                <c:pt idx="3642">
                  <c:v>808650</c:v>
                </c:pt>
                <c:pt idx="3643">
                  <c:v>835380</c:v>
                </c:pt>
                <c:pt idx="3644">
                  <c:v>364896</c:v>
                </c:pt>
                <c:pt idx="3645">
                  <c:v>278613</c:v>
                </c:pt>
                <c:pt idx="3646">
                  <c:v>790830</c:v>
                </c:pt>
                <c:pt idx="3647">
                  <c:v>810000</c:v>
                </c:pt>
                <c:pt idx="3648">
                  <c:v>675000</c:v>
                </c:pt>
                <c:pt idx="3649">
                  <c:v>405000</c:v>
                </c:pt>
                <c:pt idx="3650">
                  <c:v>1321902</c:v>
                </c:pt>
                <c:pt idx="3651">
                  <c:v>364896</c:v>
                </c:pt>
                <c:pt idx="3652">
                  <c:v>550980</c:v>
                </c:pt>
                <c:pt idx="3653">
                  <c:v>900000</c:v>
                </c:pt>
                <c:pt idx="3654">
                  <c:v>135000</c:v>
                </c:pt>
                <c:pt idx="3655">
                  <c:v>835380</c:v>
                </c:pt>
                <c:pt idx="3656">
                  <c:v>313438.5</c:v>
                </c:pt>
                <c:pt idx="3657">
                  <c:v>254700</c:v>
                </c:pt>
                <c:pt idx="3658">
                  <c:v>553500</c:v>
                </c:pt>
                <c:pt idx="3659">
                  <c:v>180000</c:v>
                </c:pt>
                <c:pt idx="3660">
                  <c:v>288873</c:v>
                </c:pt>
                <c:pt idx="3661">
                  <c:v>500211</c:v>
                </c:pt>
                <c:pt idx="3662">
                  <c:v>675000</c:v>
                </c:pt>
                <c:pt idx="3663">
                  <c:v>1575000</c:v>
                </c:pt>
                <c:pt idx="3664">
                  <c:v>225000</c:v>
                </c:pt>
                <c:pt idx="3665">
                  <c:v>202500</c:v>
                </c:pt>
                <c:pt idx="3666">
                  <c:v>765000</c:v>
                </c:pt>
                <c:pt idx="3667">
                  <c:v>728460</c:v>
                </c:pt>
                <c:pt idx="3668">
                  <c:v>1042560</c:v>
                </c:pt>
                <c:pt idx="3669">
                  <c:v>1042515</c:v>
                </c:pt>
                <c:pt idx="3670">
                  <c:v>675000</c:v>
                </c:pt>
                <c:pt idx="3671">
                  <c:v>1042560</c:v>
                </c:pt>
                <c:pt idx="3672">
                  <c:v>679500</c:v>
                </c:pt>
                <c:pt idx="3673">
                  <c:v>269550</c:v>
                </c:pt>
                <c:pt idx="3674">
                  <c:v>254700</c:v>
                </c:pt>
                <c:pt idx="3675">
                  <c:v>436032</c:v>
                </c:pt>
                <c:pt idx="3676">
                  <c:v>752553</c:v>
                </c:pt>
                <c:pt idx="3677">
                  <c:v>540000</c:v>
                </c:pt>
                <c:pt idx="3678">
                  <c:v>247500</c:v>
                </c:pt>
                <c:pt idx="3679">
                  <c:v>242595</c:v>
                </c:pt>
                <c:pt idx="3680">
                  <c:v>333337.5</c:v>
                </c:pt>
                <c:pt idx="3681">
                  <c:v>436032</c:v>
                </c:pt>
                <c:pt idx="3682">
                  <c:v>672174</c:v>
                </c:pt>
                <c:pt idx="3683">
                  <c:v>270000</c:v>
                </c:pt>
                <c:pt idx="3684">
                  <c:v>1024740</c:v>
                </c:pt>
                <c:pt idx="3685">
                  <c:v>263686.5</c:v>
                </c:pt>
                <c:pt idx="3686">
                  <c:v>305640</c:v>
                </c:pt>
                <c:pt idx="3687">
                  <c:v>376078.5</c:v>
                </c:pt>
                <c:pt idx="3688">
                  <c:v>270000</c:v>
                </c:pt>
                <c:pt idx="3689">
                  <c:v>700830</c:v>
                </c:pt>
                <c:pt idx="3690">
                  <c:v>1061599.5</c:v>
                </c:pt>
                <c:pt idx="3691">
                  <c:v>331834.5</c:v>
                </c:pt>
                <c:pt idx="3692">
                  <c:v>679500</c:v>
                </c:pt>
                <c:pt idx="3693">
                  <c:v>654498</c:v>
                </c:pt>
                <c:pt idx="3694">
                  <c:v>678996</c:v>
                </c:pt>
                <c:pt idx="3695">
                  <c:v>407727</c:v>
                </c:pt>
                <c:pt idx="3696">
                  <c:v>604152</c:v>
                </c:pt>
                <c:pt idx="3697">
                  <c:v>585000</c:v>
                </c:pt>
                <c:pt idx="3698">
                  <c:v>610483.5</c:v>
                </c:pt>
                <c:pt idx="3699">
                  <c:v>553806</c:v>
                </c:pt>
                <c:pt idx="3700">
                  <c:v>1288350</c:v>
                </c:pt>
                <c:pt idx="3701">
                  <c:v>769500</c:v>
                </c:pt>
                <c:pt idx="3702">
                  <c:v>161730</c:v>
                </c:pt>
                <c:pt idx="3703">
                  <c:v>286704</c:v>
                </c:pt>
                <c:pt idx="3704">
                  <c:v>630000</c:v>
                </c:pt>
                <c:pt idx="3705">
                  <c:v>1321020</c:v>
                </c:pt>
                <c:pt idx="3706">
                  <c:v>130320</c:v>
                </c:pt>
                <c:pt idx="3707">
                  <c:v>142200</c:v>
                </c:pt>
                <c:pt idx="3708">
                  <c:v>757413</c:v>
                </c:pt>
                <c:pt idx="3709">
                  <c:v>562500</c:v>
                </c:pt>
                <c:pt idx="3710">
                  <c:v>779688</c:v>
                </c:pt>
                <c:pt idx="3711">
                  <c:v>289597.5</c:v>
                </c:pt>
                <c:pt idx="3712">
                  <c:v>1258650</c:v>
                </c:pt>
                <c:pt idx="3713">
                  <c:v>180000</c:v>
                </c:pt>
                <c:pt idx="3714">
                  <c:v>497520</c:v>
                </c:pt>
                <c:pt idx="3715">
                  <c:v>105534</c:v>
                </c:pt>
                <c:pt idx="3716">
                  <c:v>245268</c:v>
                </c:pt>
                <c:pt idx="3717">
                  <c:v>225000</c:v>
                </c:pt>
                <c:pt idx="3718">
                  <c:v>797818.5</c:v>
                </c:pt>
                <c:pt idx="3719">
                  <c:v>1182051</c:v>
                </c:pt>
                <c:pt idx="3720">
                  <c:v>2395917</c:v>
                </c:pt>
                <c:pt idx="3721">
                  <c:v>152820</c:v>
                </c:pt>
                <c:pt idx="3722">
                  <c:v>533304</c:v>
                </c:pt>
                <c:pt idx="3723">
                  <c:v>71955</c:v>
                </c:pt>
                <c:pt idx="3724">
                  <c:v>1256400</c:v>
                </c:pt>
                <c:pt idx="3725">
                  <c:v>267102</c:v>
                </c:pt>
                <c:pt idx="3726">
                  <c:v>315000</c:v>
                </c:pt>
                <c:pt idx="3727">
                  <c:v>508495.5</c:v>
                </c:pt>
                <c:pt idx="3728">
                  <c:v>203760</c:v>
                </c:pt>
                <c:pt idx="3729">
                  <c:v>521280</c:v>
                </c:pt>
                <c:pt idx="3730">
                  <c:v>202500</c:v>
                </c:pt>
                <c:pt idx="3731">
                  <c:v>959688</c:v>
                </c:pt>
                <c:pt idx="3732">
                  <c:v>180000</c:v>
                </c:pt>
                <c:pt idx="3733">
                  <c:v>521280</c:v>
                </c:pt>
                <c:pt idx="3734">
                  <c:v>1207143</c:v>
                </c:pt>
                <c:pt idx="3735">
                  <c:v>563269.5</c:v>
                </c:pt>
                <c:pt idx="3736">
                  <c:v>254700</c:v>
                </c:pt>
                <c:pt idx="3737">
                  <c:v>389844</c:v>
                </c:pt>
                <c:pt idx="3738">
                  <c:v>1837629</c:v>
                </c:pt>
                <c:pt idx="3739">
                  <c:v>473760</c:v>
                </c:pt>
                <c:pt idx="3740">
                  <c:v>348264</c:v>
                </c:pt>
                <c:pt idx="3741">
                  <c:v>1546020</c:v>
                </c:pt>
                <c:pt idx="3742">
                  <c:v>71955</c:v>
                </c:pt>
                <c:pt idx="3743">
                  <c:v>148140</c:v>
                </c:pt>
                <c:pt idx="3744">
                  <c:v>1223010</c:v>
                </c:pt>
                <c:pt idx="3745">
                  <c:v>135000</c:v>
                </c:pt>
                <c:pt idx="3746">
                  <c:v>555273</c:v>
                </c:pt>
                <c:pt idx="3747">
                  <c:v>135000</c:v>
                </c:pt>
                <c:pt idx="3748">
                  <c:v>1258650</c:v>
                </c:pt>
                <c:pt idx="3749">
                  <c:v>1345500</c:v>
                </c:pt>
                <c:pt idx="3750">
                  <c:v>270000</c:v>
                </c:pt>
                <c:pt idx="3751">
                  <c:v>755190</c:v>
                </c:pt>
                <c:pt idx="3752">
                  <c:v>312768</c:v>
                </c:pt>
                <c:pt idx="3753">
                  <c:v>373311</c:v>
                </c:pt>
                <c:pt idx="3754">
                  <c:v>760122</c:v>
                </c:pt>
                <c:pt idx="3755">
                  <c:v>540000</c:v>
                </c:pt>
                <c:pt idx="3756">
                  <c:v>765000</c:v>
                </c:pt>
                <c:pt idx="3757">
                  <c:v>545040</c:v>
                </c:pt>
                <c:pt idx="3758">
                  <c:v>314100</c:v>
                </c:pt>
                <c:pt idx="3759">
                  <c:v>177903</c:v>
                </c:pt>
                <c:pt idx="3760">
                  <c:v>264888</c:v>
                </c:pt>
                <c:pt idx="3761">
                  <c:v>247500</c:v>
                </c:pt>
                <c:pt idx="3762">
                  <c:v>297130.5</c:v>
                </c:pt>
                <c:pt idx="3763">
                  <c:v>284400</c:v>
                </c:pt>
                <c:pt idx="3764">
                  <c:v>360000</c:v>
                </c:pt>
                <c:pt idx="3765">
                  <c:v>490495.5</c:v>
                </c:pt>
                <c:pt idx="3766">
                  <c:v>1102171.5</c:v>
                </c:pt>
                <c:pt idx="3767">
                  <c:v>131922</c:v>
                </c:pt>
                <c:pt idx="3768">
                  <c:v>971280</c:v>
                </c:pt>
                <c:pt idx="3769">
                  <c:v>1125000</c:v>
                </c:pt>
                <c:pt idx="3770">
                  <c:v>781920</c:v>
                </c:pt>
                <c:pt idx="3771">
                  <c:v>755190</c:v>
                </c:pt>
                <c:pt idx="3772">
                  <c:v>88618.5</c:v>
                </c:pt>
                <c:pt idx="3773">
                  <c:v>269550</c:v>
                </c:pt>
                <c:pt idx="3774">
                  <c:v>592560</c:v>
                </c:pt>
                <c:pt idx="3775">
                  <c:v>932643</c:v>
                </c:pt>
                <c:pt idx="3776">
                  <c:v>1329579</c:v>
                </c:pt>
                <c:pt idx="3777">
                  <c:v>945000</c:v>
                </c:pt>
                <c:pt idx="3778">
                  <c:v>787131</c:v>
                </c:pt>
                <c:pt idx="3779">
                  <c:v>808650</c:v>
                </c:pt>
                <c:pt idx="3780">
                  <c:v>284400</c:v>
                </c:pt>
                <c:pt idx="3781">
                  <c:v>746280</c:v>
                </c:pt>
                <c:pt idx="3782">
                  <c:v>1062027</c:v>
                </c:pt>
                <c:pt idx="3783">
                  <c:v>765000</c:v>
                </c:pt>
                <c:pt idx="3784">
                  <c:v>675000</c:v>
                </c:pt>
                <c:pt idx="3785">
                  <c:v>576072</c:v>
                </c:pt>
                <c:pt idx="3786">
                  <c:v>770292</c:v>
                </c:pt>
                <c:pt idx="3787">
                  <c:v>675000</c:v>
                </c:pt>
                <c:pt idx="3788">
                  <c:v>244584</c:v>
                </c:pt>
                <c:pt idx="3789">
                  <c:v>307557</c:v>
                </c:pt>
                <c:pt idx="3790">
                  <c:v>225000</c:v>
                </c:pt>
                <c:pt idx="3791">
                  <c:v>298512</c:v>
                </c:pt>
                <c:pt idx="3792">
                  <c:v>540000</c:v>
                </c:pt>
                <c:pt idx="3793">
                  <c:v>679500</c:v>
                </c:pt>
                <c:pt idx="3794">
                  <c:v>521280</c:v>
                </c:pt>
                <c:pt idx="3795">
                  <c:v>1019844</c:v>
                </c:pt>
                <c:pt idx="3796">
                  <c:v>1440000</c:v>
                </c:pt>
                <c:pt idx="3797">
                  <c:v>225000</c:v>
                </c:pt>
                <c:pt idx="3798">
                  <c:v>540000</c:v>
                </c:pt>
                <c:pt idx="3799">
                  <c:v>560664</c:v>
                </c:pt>
                <c:pt idx="3800">
                  <c:v>1515415.5</c:v>
                </c:pt>
                <c:pt idx="3801">
                  <c:v>225000</c:v>
                </c:pt>
                <c:pt idx="3802">
                  <c:v>521280</c:v>
                </c:pt>
                <c:pt idx="3803">
                  <c:v>1036980</c:v>
                </c:pt>
                <c:pt idx="3804">
                  <c:v>431280</c:v>
                </c:pt>
                <c:pt idx="3805">
                  <c:v>180000</c:v>
                </c:pt>
                <c:pt idx="3806">
                  <c:v>999886.5</c:v>
                </c:pt>
                <c:pt idx="3807">
                  <c:v>239850</c:v>
                </c:pt>
                <c:pt idx="3808">
                  <c:v>324000</c:v>
                </c:pt>
                <c:pt idx="3809">
                  <c:v>135000</c:v>
                </c:pt>
                <c:pt idx="3810">
                  <c:v>405000</c:v>
                </c:pt>
                <c:pt idx="3811">
                  <c:v>538704</c:v>
                </c:pt>
                <c:pt idx="3812">
                  <c:v>312768</c:v>
                </c:pt>
                <c:pt idx="3813">
                  <c:v>450000</c:v>
                </c:pt>
                <c:pt idx="3814">
                  <c:v>270000</c:v>
                </c:pt>
                <c:pt idx="3815">
                  <c:v>270000</c:v>
                </c:pt>
                <c:pt idx="3816">
                  <c:v>215640</c:v>
                </c:pt>
                <c:pt idx="3817">
                  <c:v>284400</c:v>
                </c:pt>
                <c:pt idx="3818">
                  <c:v>495000</c:v>
                </c:pt>
                <c:pt idx="3819">
                  <c:v>1006920</c:v>
                </c:pt>
                <c:pt idx="3820">
                  <c:v>262246.5</c:v>
                </c:pt>
                <c:pt idx="3821">
                  <c:v>781920</c:v>
                </c:pt>
                <c:pt idx="3822">
                  <c:v>544491</c:v>
                </c:pt>
                <c:pt idx="3823">
                  <c:v>117162</c:v>
                </c:pt>
                <c:pt idx="3824">
                  <c:v>442791</c:v>
                </c:pt>
                <c:pt idx="3825">
                  <c:v>900000</c:v>
                </c:pt>
                <c:pt idx="3826">
                  <c:v>447768</c:v>
                </c:pt>
                <c:pt idx="3827">
                  <c:v>2447937</c:v>
                </c:pt>
                <c:pt idx="3828">
                  <c:v>1062000</c:v>
                </c:pt>
                <c:pt idx="3829">
                  <c:v>95940</c:v>
                </c:pt>
                <c:pt idx="3830">
                  <c:v>979992</c:v>
                </c:pt>
                <c:pt idx="3831">
                  <c:v>1035000</c:v>
                </c:pt>
                <c:pt idx="3832">
                  <c:v>258709.5</c:v>
                </c:pt>
                <c:pt idx="3833">
                  <c:v>855463.5</c:v>
                </c:pt>
                <c:pt idx="3834">
                  <c:v>585000</c:v>
                </c:pt>
                <c:pt idx="3835">
                  <c:v>608076</c:v>
                </c:pt>
                <c:pt idx="3836">
                  <c:v>573628.5</c:v>
                </c:pt>
                <c:pt idx="3837">
                  <c:v>247500</c:v>
                </c:pt>
                <c:pt idx="3838">
                  <c:v>237024</c:v>
                </c:pt>
                <c:pt idx="3839">
                  <c:v>237024</c:v>
                </c:pt>
                <c:pt idx="3840">
                  <c:v>180000</c:v>
                </c:pt>
                <c:pt idx="3841">
                  <c:v>225000</c:v>
                </c:pt>
                <c:pt idx="3842">
                  <c:v>153504</c:v>
                </c:pt>
                <c:pt idx="3843">
                  <c:v>284400</c:v>
                </c:pt>
                <c:pt idx="3844">
                  <c:v>964368</c:v>
                </c:pt>
                <c:pt idx="3845">
                  <c:v>728460</c:v>
                </c:pt>
                <c:pt idx="3846">
                  <c:v>961146</c:v>
                </c:pt>
                <c:pt idx="3847">
                  <c:v>182448</c:v>
                </c:pt>
                <c:pt idx="3848">
                  <c:v>835380</c:v>
                </c:pt>
                <c:pt idx="3849">
                  <c:v>203760</c:v>
                </c:pt>
                <c:pt idx="3850">
                  <c:v>364896</c:v>
                </c:pt>
                <c:pt idx="3851">
                  <c:v>207711</c:v>
                </c:pt>
                <c:pt idx="3852">
                  <c:v>191880</c:v>
                </c:pt>
                <c:pt idx="3853">
                  <c:v>187704</c:v>
                </c:pt>
                <c:pt idx="3854">
                  <c:v>557770.5</c:v>
                </c:pt>
                <c:pt idx="3855">
                  <c:v>450000</c:v>
                </c:pt>
                <c:pt idx="3856">
                  <c:v>454500</c:v>
                </c:pt>
                <c:pt idx="3857">
                  <c:v>1288350</c:v>
                </c:pt>
                <c:pt idx="3858">
                  <c:v>945000</c:v>
                </c:pt>
                <c:pt idx="3859">
                  <c:v>339241.5</c:v>
                </c:pt>
                <c:pt idx="3860">
                  <c:v>450000</c:v>
                </c:pt>
                <c:pt idx="3861">
                  <c:v>225000</c:v>
                </c:pt>
                <c:pt idx="3862">
                  <c:v>1018899</c:v>
                </c:pt>
                <c:pt idx="3863">
                  <c:v>834048</c:v>
                </c:pt>
                <c:pt idx="3864">
                  <c:v>1546020</c:v>
                </c:pt>
                <c:pt idx="3865">
                  <c:v>1042560</c:v>
                </c:pt>
                <c:pt idx="3866">
                  <c:v>225000</c:v>
                </c:pt>
                <c:pt idx="3867">
                  <c:v>918918</c:v>
                </c:pt>
                <c:pt idx="3868">
                  <c:v>688500</c:v>
                </c:pt>
                <c:pt idx="3869">
                  <c:v>585000</c:v>
                </c:pt>
                <c:pt idx="3870">
                  <c:v>90000</c:v>
                </c:pt>
                <c:pt idx="3871">
                  <c:v>738108</c:v>
                </c:pt>
                <c:pt idx="3872">
                  <c:v>942300</c:v>
                </c:pt>
                <c:pt idx="3873">
                  <c:v>454500</c:v>
                </c:pt>
                <c:pt idx="3874">
                  <c:v>640080</c:v>
                </c:pt>
                <c:pt idx="3875">
                  <c:v>1800000</c:v>
                </c:pt>
                <c:pt idx="3876">
                  <c:v>1102828.5</c:v>
                </c:pt>
                <c:pt idx="3877">
                  <c:v>180000</c:v>
                </c:pt>
                <c:pt idx="3878">
                  <c:v>203760</c:v>
                </c:pt>
                <c:pt idx="3879">
                  <c:v>180000</c:v>
                </c:pt>
                <c:pt idx="3880">
                  <c:v>608076</c:v>
                </c:pt>
                <c:pt idx="3881">
                  <c:v>1886850</c:v>
                </c:pt>
                <c:pt idx="3882">
                  <c:v>499261.5</c:v>
                </c:pt>
                <c:pt idx="3883">
                  <c:v>288873</c:v>
                </c:pt>
                <c:pt idx="3884">
                  <c:v>781920</c:v>
                </c:pt>
                <c:pt idx="3885">
                  <c:v>203760</c:v>
                </c:pt>
                <c:pt idx="3886">
                  <c:v>1078200</c:v>
                </c:pt>
                <c:pt idx="3887">
                  <c:v>454500</c:v>
                </c:pt>
                <c:pt idx="3888">
                  <c:v>657000</c:v>
                </c:pt>
                <c:pt idx="3889">
                  <c:v>450000</c:v>
                </c:pt>
                <c:pt idx="3890">
                  <c:v>1154362.5</c:v>
                </c:pt>
                <c:pt idx="3891">
                  <c:v>157500</c:v>
                </c:pt>
                <c:pt idx="3892">
                  <c:v>828837</c:v>
                </c:pt>
                <c:pt idx="3893">
                  <c:v>521280</c:v>
                </c:pt>
                <c:pt idx="3894">
                  <c:v>1762110</c:v>
                </c:pt>
                <c:pt idx="3895">
                  <c:v>1258650</c:v>
                </c:pt>
                <c:pt idx="3896">
                  <c:v>180000</c:v>
                </c:pt>
                <c:pt idx="3897">
                  <c:v>590071.5</c:v>
                </c:pt>
                <c:pt idx="3898">
                  <c:v>742500</c:v>
                </c:pt>
                <c:pt idx="3899">
                  <c:v>315000</c:v>
                </c:pt>
                <c:pt idx="3900">
                  <c:v>334152</c:v>
                </c:pt>
                <c:pt idx="3901">
                  <c:v>1011955.5</c:v>
                </c:pt>
                <c:pt idx="3902">
                  <c:v>1325475</c:v>
                </c:pt>
                <c:pt idx="3903">
                  <c:v>270000</c:v>
                </c:pt>
                <c:pt idx="3904">
                  <c:v>180000</c:v>
                </c:pt>
                <c:pt idx="3905">
                  <c:v>1056447</c:v>
                </c:pt>
                <c:pt idx="3906">
                  <c:v>270000</c:v>
                </c:pt>
                <c:pt idx="3907">
                  <c:v>533668.5</c:v>
                </c:pt>
                <c:pt idx="3908">
                  <c:v>288873</c:v>
                </c:pt>
                <c:pt idx="3909">
                  <c:v>180000</c:v>
                </c:pt>
                <c:pt idx="3910">
                  <c:v>601470</c:v>
                </c:pt>
                <c:pt idx="3911">
                  <c:v>327024</c:v>
                </c:pt>
                <c:pt idx="3912">
                  <c:v>639396</c:v>
                </c:pt>
                <c:pt idx="3913">
                  <c:v>542133</c:v>
                </c:pt>
                <c:pt idx="3914">
                  <c:v>279000</c:v>
                </c:pt>
                <c:pt idx="3915">
                  <c:v>180000</c:v>
                </c:pt>
                <c:pt idx="3916">
                  <c:v>545040</c:v>
                </c:pt>
                <c:pt idx="3917">
                  <c:v>239850</c:v>
                </c:pt>
                <c:pt idx="3918">
                  <c:v>1800000</c:v>
                </c:pt>
                <c:pt idx="3919">
                  <c:v>180000</c:v>
                </c:pt>
                <c:pt idx="3920">
                  <c:v>247500</c:v>
                </c:pt>
                <c:pt idx="3921">
                  <c:v>405000</c:v>
                </c:pt>
                <c:pt idx="3922">
                  <c:v>450000</c:v>
                </c:pt>
                <c:pt idx="3923">
                  <c:v>675000</c:v>
                </c:pt>
                <c:pt idx="3924">
                  <c:v>592560</c:v>
                </c:pt>
                <c:pt idx="3925">
                  <c:v>894906</c:v>
                </c:pt>
                <c:pt idx="3926">
                  <c:v>1575000</c:v>
                </c:pt>
                <c:pt idx="3927">
                  <c:v>1093500</c:v>
                </c:pt>
                <c:pt idx="3928">
                  <c:v>405000</c:v>
                </c:pt>
                <c:pt idx="3929">
                  <c:v>225000</c:v>
                </c:pt>
                <c:pt idx="3930">
                  <c:v>521280</c:v>
                </c:pt>
                <c:pt idx="3931">
                  <c:v>1125000</c:v>
                </c:pt>
                <c:pt idx="3932">
                  <c:v>1006920</c:v>
                </c:pt>
                <c:pt idx="3933">
                  <c:v>247275</c:v>
                </c:pt>
                <c:pt idx="3934">
                  <c:v>1467612</c:v>
                </c:pt>
                <c:pt idx="3935">
                  <c:v>517536</c:v>
                </c:pt>
                <c:pt idx="3936">
                  <c:v>733315.5</c:v>
                </c:pt>
                <c:pt idx="3937">
                  <c:v>1435500</c:v>
                </c:pt>
                <c:pt idx="3938">
                  <c:v>436500</c:v>
                </c:pt>
                <c:pt idx="3939">
                  <c:v>1062000</c:v>
                </c:pt>
                <c:pt idx="3940">
                  <c:v>585000</c:v>
                </c:pt>
                <c:pt idx="3941">
                  <c:v>539100</c:v>
                </c:pt>
                <c:pt idx="3942">
                  <c:v>343800</c:v>
                </c:pt>
                <c:pt idx="3943">
                  <c:v>180000</c:v>
                </c:pt>
                <c:pt idx="3944">
                  <c:v>254700</c:v>
                </c:pt>
                <c:pt idx="3945">
                  <c:v>242595</c:v>
                </c:pt>
                <c:pt idx="3946">
                  <c:v>668304</c:v>
                </c:pt>
                <c:pt idx="3947">
                  <c:v>239850</c:v>
                </c:pt>
                <c:pt idx="3948">
                  <c:v>521280</c:v>
                </c:pt>
                <c:pt idx="3949">
                  <c:v>1732500</c:v>
                </c:pt>
                <c:pt idx="3950">
                  <c:v>343377</c:v>
                </c:pt>
                <c:pt idx="3951">
                  <c:v>225000</c:v>
                </c:pt>
                <c:pt idx="3952">
                  <c:v>906228</c:v>
                </c:pt>
                <c:pt idx="3953">
                  <c:v>161730</c:v>
                </c:pt>
                <c:pt idx="3954">
                  <c:v>331834.5</c:v>
                </c:pt>
                <c:pt idx="3955">
                  <c:v>257562</c:v>
                </c:pt>
                <c:pt idx="3956">
                  <c:v>313438.5</c:v>
                </c:pt>
                <c:pt idx="3957">
                  <c:v>450000</c:v>
                </c:pt>
                <c:pt idx="3958">
                  <c:v>118692</c:v>
                </c:pt>
                <c:pt idx="3959">
                  <c:v>315000</c:v>
                </c:pt>
                <c:pt idx="3960">
                  <c:v>332842.5</c:v>
                </c:pt>
                <c:pt idx="3961">
                  <c:v>454500</c:v>
                </c:pt>
                <c:pt idx="3962">
                  <c:v>127350</c:v>
                </c:pt>
                <c:pt idx="3963">
                  <c:v>1125000</c:v>
                </c:pt>
                <c:pt idx="3964">
                  <c:v>450000</c:v>
                </c:pt>
                <c:pt idx="3965">
                  <c:v>299772</c:v>
                </c:pt>
                <c:pt idx="3966">
                  <c:v>743031</c:v>
                </c:pt>
                <c:pt idx="3967">
                  <c:v>659610</c:v>
                </c:pt>
                <c:pt idx="3968">
                  <c:v>562491</c:v>
                </c:pt>
                <c:pt idx="3969">
                  <c:v>485901</c:v>
                </c:pt>
                <c:pt idx="3970">
                  <c:v>227520</c:v>
                </c:pt>
                <c:pt idx="3971">
                  <c:v>206280</c:v>
                </c:pt>
                <c:pt idx="3972">
                  <c:v>1078200</c:v>
                </c:pt>
                <c:pt idx="3973">
                  <c:v>900000</c:v>
                </c:pt>
                <c:pt idx="3974">
                  <c:v>1078200</c:v>
                </c:pt>
                <c:pt idx="3975">
                  <c:v>437076</c:v>
                </c:pt>
                <c:pt idx="3976">
                  <c:v>355536</c:v>
                </c:pt>
                <c:pt idx="3977">
                  <c:v>1682446.5</c:v>
                </c:pt>
                <c:pt idx="3978">
                  <c:v>427500</c:v>
                </c:pt>
                <c:pt idx="3979">
                  <c:v>599472</c:v>
                </c:pt>
                <c:pt idx="3980">
                  <c:v>148365</c:v>
                </c:pt>
                <c:pt idx="3981">
                  <c:v>630000</c:v>
                </c:pt>
                <c:pt idx="3982">
                  <c:v>152820</c:v>
                </c:pt>
                <c:pt idx="3983">
                  <c:v>1288350</c:v>
                </c:pt>
                <c:pt idx="3984">
                  <c:v>760225.5</c:v>
                </c:pt>
                <c:pt idx="3985">
                  <c:v>1129500</c:v>
                </c:pt>
                <c:pt idx="3986">
                  <c:v>2250000</c:v>
                </c:pt>
                <c:pt idx="3987">
                  <c:v>197820</c:v>
                </c:pt>
                <c:pt idx="3988">
                  <c:v>299250</c:v>
                </c:pt>
                <c:pt idx="3989">
                  <c:v>815733</c:v>
                </c:pt>
                <c:pt idx="3990">
                  <c:v>450000</c:v>
                </c:pt>
                <c:pt idx="3991">
                  <c:v>360000</c:v>
                </c:pt>
                <c:pt idx="3992">
                  <c:v>518562</c:v>
                </c:pt>
                <c:pt idx="3993">
                  <c:v>164182.5</c:v>
                </c:pt>
                <c:pt idx="3994">
                  <c:v>592560</c:v>
                </c:pt>
                <c:pt idx="3995">
                  <c:v>98910</c:v>
                </c:pt>
                <c:pt idx="3996">
                  <c:v>341280</c:v>
                </c:pt>
                <c:pt idx="3997">
                  <c:v>1130760</c:v>
                </c:pt>
                <c:pt idx="3998">
                  <c:v>422892</c:v>
                </c:pt>
                <c:pt idx="3999">
                  <c:v>440784</c:v>
                </c:pt>
                <c:pt idx="4000">
                  <c:v>1082214</c:v>
                </c:pt>
                <c:pt idx="4001">
                  <c:v>719946</c:v>
                </c:pt>
                <c:pt idx="4002">
                  <c:v>1762110</c:v>
                </c:pt>
                <c:pt idx="4003">
                  <c:v>1350000</c:v>
                </c:pt>
                <c:pt idx="4004">
                  <c:v>270000</c:v>
                </c:pt>
                <c:pt idx="4005">
                  <c:v>1024740</c:v>
                </c:pt>
                <c:pt idx="4006">
                  <c:v>95940</c:v>
                </c:pt>
                <c:pt idx="4007">
                  <c:v>454500</c:v>
                </c:pt>
                <c:pt idx="4008">
                  <c:v>675000</c:v>
                </c:pt>
                <c:pt idx="4009">
                  <c:v>607500</c:v>
                </c:pt>
                <c:pt idx="4010">
                  <c:v>254700</c:v>
                </c:pt>
                <c:pt idx="4011">
                  <c:v>592560</c:v>
                </c:pt>
                <c:pt idx="4012">
                  <c:v>270000</c:v>
                </c:pt>
                <c:pt idx="4013">
                  <c:v>63000</c:v>
                </c:pt>
                <c:pt idx="4014">
                  <c:v>609183</c:v>
                </c:pt>
                <c:pt idx="4015">
                  <c:v>630000</c:v>
                </c:pt>
                <c:pt idx="4016">
                  <c:v>225000</c:v>
                </c:pt>
                <c:pt idx="4017">
                  <c:v>675000</c:v>
                </c:pt>
                <c:pt idx="4018">
                  <c:v>390960</c:v>
                </c:pt>
                <c:pt idx="4019">
                  <c:v>610762.5</c:v>
                </c:pt>
                <c:pt idx="4020">
                  <c:v>675000</c:v>
                </c:pt>
                <c:pt idx="4021">
                  <c:v>706500</c:v>
                </c:pt>
                <c:pt idx="4022">
                  <c:v>1493086.5</c:v>
                </c:pt>
                <c:pt idx="4023">
                  <c:v>1335996</c:v>
                </c:pt>
                <c:pt idx="4024">
                  <c:v>396850.5</c:v>
                </c:pt>
                <c:pt idx="4025">
                  <c:v>337500</c:v>
                </c:pt>
                <c:pt idx="4026">
                  <c:v>107820</c:v>
                </c:pt>
                <c:pt idx="4027">
                  <c:v>166500</c:v>
                </c:pt>
                <c:pt idx="4028">
                  <c:v>343800</c:v>
                </c:pt>
                <c:pt idx="4029">
                  <c:v>1339884</c:v>
                </c:pt>
                <c:pt idx="4030">
                  <c:v>1454094</c:v>
                </c:pt>
                <c:pt idx="4031">
                  <c:v>460858.5</c:v>
                </c:pt>
                <c:pt idx="4032">
                  <c:v>545040</c:v>
                </c:pt>
                <c:pt idx="4033">
                  <c:v>1540305</c:v>
                </c:pt>
                <c:pt idx="4034">
                  <c:v>526500</c:v>
                </c:pt>
                <c:pt idx="4035">
                  <c:v>604152</c:v>
                </c:pt>
                <c:pt idx="4036">
                  <c:v>170640</c:v>
                </c:pt>
                <c:pt idx="4037">
                  <c:v>305221.5</c:v>
                </c:pt>
                <c:pt idx="4038">
                  <c:v>1350000</c:v>
                </c:pt>
                <c:pt idx="4039">
                  <c:v>697500</c:v>
                </c:pt>
                <c:pt idx="4040">
                  <c:v>152820</c:v>
                </c:pt>
                <c:pt idx="4041">
                  <c:v>495000</c:v>
                </c:pt>
                <c:pt idx="4042">
                  <c:v>159993</c:v>
                </c:pt>
                <c:pt idx="4043">
                  <c:v>1132573.5</c:v>
                </c:pt>
                <c:pt idx="4044">
                  <c:v>244584</c:v>
                </c:pt>
                <c:pt idx="4045">
                  <c:v>314100</c:v>
                </c:pt>
                <c:pt idx="4046">
                  <c:v>166500</c:v>
                </c:pt>
                <c:pt idx="4047">
                  <c:v>457119</c:v>
                </c:pt>
                <c:pt idx="4048">
                  <c:v>454500</c:v>
                </c:pt>
                <c:pt idx="4049">
                  <c:v>50940</c:v>
                </c:pt>
                <c:pt idx="4050">
                  <c:v>755190</c:v>
                </c:pt>
                <c:pt idx="4051">
                  <c:v>900000</c:v>
                </c:pt>
                <c:pt idx="4052">
                  <c:v>378117</c:v>
                </c:pt>
                <c:pt idx="4053">
                  <c:v>509400</c:v>
                </c:pt>
                <c:pt idx="4054">
                  <c:v>473760</c:v>
                </c:pt>
                <c:pt idx="4055">
                  <c:v>265851</c:v>
                </c:pt>
                <c:pt idx="4056">
                  <c:v>1006920</c:v>
                </c:pt>
                <c:pt idx="4057">
                  <c:v>97038</c:v>
                </c:pt>
                <c:pt idx="4058">
                  <c:v>973503</c:v>
                </c:pt>
                <c:pt idx="4059">
                  <c:v>234576</c:v>
                </c:pt>
                <c:pt idx="4060">
                  <c:v>675000</c:v>
                </c:pt>
                <c:pt idx="4061">
                  <c:v>697500</c:v>
                </c:pt>
                <c:pt idx="4062">
                  <c:v>1552221</c:v>
                </c:pt>
                <c:pt idx="4063">
                  <c:v>269982</c:v>
                </c:pt>
                <c:pt idx="4064">
                  <c:v>225000</c:v>
                </c:pt>
                <c:pt idx="4065">
                  <c:v>1800000</c:v>
                </c:pt>
                <c:pt idx="4066">
                  <c:v>180000</c:v>
                </c:pt>
                <c:pt idx="4067">
                  <c:v>450000</c:v>
                </c:pt>
                <c:pt idx="4068">
                  <c:v>225000</c:v>
                </c:pt>
                <c:pt idx="4069">
                  <c:v>653328</c:v>
                </c:pt>
                <c:pt idx="4070">
                  <c:v>270000</c:v>
                </c:pt>
                <c:pt idx="4071">
                  <c:v>787131</c:v>
                </c:pt>
                <c:pt idx="4072">
                  <c:v>270000</c:v>
                </c:pt>
                <c:pt idx="4073">
                  <c:v>921861</c:v>
                </c:pt>
                <c:pt idx="4074">
                  <c:v>474048</c:v>
                </c:pt>
                <c:pt idx="4075">
                  <c:v>1125000</c:v>
                </c:pt>
                <c:pt idx="4076">
                  <c:v>270000</c:v>
                </c:pt>
                <c:pt idx="4077">
                  <c:v>312768</c:v>
                </c:pt>
                <c:pt idx="4078">
                  <c:v>900000</c:v>
                </c:pt>
                <c:pt idx="4079">
                  <c:v>405000</c:v>
                </c:pt>
                <c:pt idx="4080">
                  <c:v>360000</c:v>
                </c:pt>
                <c:pt idx="4081">
                  <c:v>481176</c:v>
                </c:pt>
                <c:pt idx="4082">
                  <c:v>1350000</c:v>
                </c:pt>
                <c:pt idx="4083">
                  <c:v>868500</c:v>
                </c:pt>
                <c:pt idx="4084">
                  <c:v>269550</c:v>
                </c:pt>
                <c:pt idx="4085">
                  <c:v>225000</c:v>
                </c:pt>
                <c:pt idx="4086">
                  <c:v>225000</c:v>
                </c:pt>
                <c:pt idx="4087">
                  <c:v>1125000</c:v>
                </c:pt>
                <c:pt idx="4088">
                  <c:v>675000</c:v>
                </c:pt>
                <c:pt idx="4089">
                  <c:v>397017</c:v>
                </c:pt>
                <c:pt idx="4090">
                  <c:v>147888</c:v>
                </c:pt>
                <c:pt idx="4091">
                  <c:v>418500</c:v>
                </c:pt>
                <c:pt idx="4092">
                  <c:v>450000</c:v>
                </c:pt>
                <c:pt idx="4093">
                  <c:v>900000</c:v>
                </c:pt>
                <c:pt idx="4094">
                  <c:v>344043</c:v>
                </c:pt>
                <c:pt idx="4095">
                  <c:v>1288350</c:v>
                </c:pt>
                <c:pt idx="4096">
                  <c:v>813195</c:v>
                </c:pt>
                <c:pt idx="4097">
                  <c:v>2250000</c:v>
                </c:pt>
                <c:pt idx="4098">
                  <c:v>1546020</c:v>
                </c:pt>
                <c:pt idx="4099">
                  <c:v>521280</c:v>
                </c:pt>
                <c:pt idx="4100">
                  <c:v>454500</c:v>
                </c:pt>
                <c:pt idx="4101">
                  <c:v>1078200</c:v>
                </c:pt>
                <c:pt idx="4102">
                  <c:v>180000</c:v>
                </c:pt>
                <c:pt idx="4103">
                  <c:v>808650</c:v>
                </c:pt>
                <c:pt idx="4104">
                  <c:v>1350000</c:v>
                </c:pt>
                <c:pt idx="4105">
                  <c:v>225000</c:v>
                </c:pt>
                <c:pt idx="4106">
                  <c:v>675000</c:v>
                </c:pt>
                <c:pt idx="4107">
                  <c:v>180000</c:v>
                </c:pt>
                <c:pt idx="4108">
                  <c:v>1065681</c:v>
                </c:pt>
                <c:pt idx="4109">
                  <c:v>101880</c:v>
                </c:pt>
                <c:pt idx="4110">
                  <c:v>729000</c:v>
                </c:pt>
                <c:pt idx="4111">
                  <c:v>508495.5</c:v>
                </c:pt>
                <c:pt idx="4112">
                  <c:v>397881</c:v>
                </c:pt>
                <c:pt idx="4113">
                  <c:v>1546020</c:v>
                </c:pt>
                <c:pt idx="4114">
                  <c:v>808650</c:v>
                </c:pt>
                <c:pt idx="4115">
                  <c:v>148500</c:v>
                </c:pt>
                <c:pt idx="4116">
                  <c:v>900000</c:v>
                </c:pt>
                <c:pt idx="4117">
                  <c:v>700830</c:v>
                </c:pt>
                <c:pt idx="4118">
                  <c:v>592560</c:v>
                </c:pt>
                <c:pt idx="4119">
                  <c:v>808650</c:v>
                </c:pt>
                <c:pt idx="4120">
                  <c:v>229230</c:v>
                </c:pt>
                <c:pt idx="4121">
                  <c:v>328405.5</c:v>
                </c:pt>
                <c:pt idx="4122">
                  <c:v>180000</c:v>
                </c:pt>
                <c:pt idx="4123">
                  <c:v>1350639</c:v>
                </c:pt>
                <c:pt idx="4124">
                  <c:v>1506816</c:v>
                </c:pt>
                <c:pt idx="4125">
                  <c:v>724500</c:v>
                </c:pt>
                <c:pt idx="4126">
                  <c:v>180000</c:v>
                </c:pt>
                <c:pt idx="4127">
                  <c:v>472500</c:v>
                </c:pt>
                <c:pt idx="4128">
                  <c:v>922500</c:v>
                </c:pt>
                <c:pt idx="4129">
                  <c:v>477000</c:v>
                </c:pt>
                <c:pt idx="4130">
                  <c:v>1671210</c:v>
                </c:pt>
                <c:pt idx="4131">
                  <c:v>450000</c:v>
                </c:pt>
                <c:pt idx="4132">
                  <c:v>630000</c:v>
                </c:pt>
                <c:pt idx="4133">
                  <c:v>254700</c:v>
                </c:pt>
                <c:pt idx="4134">
                  <c:v>162000</c:v>
                </c:pt>
                <c:pt idx="4135">
                  <c:v>906615</c:v>
                </c:pt>
                <c:pt idx="4136">
                  <c:v>1066608</c:v>
                </c:pt>
                <c:pt idx="4137">
                  <c:v>675000</c:v>
                </c:pt>
                <c:pt idx="4138">
                  <c:v>1078200</c:v>
                </c:pt>
                <c:pt idx="4139">
                  <c:v>253737</c:v>
                </c:pt>
                <c:pt idx="4140">
                  <c:v>634482</c:v>
                </c:pt>
                <c:pt idx="4141">
                  <c:v>508495.5</c:v>
                </c:pt>
                <c:pt idx="4142">
                  <c:v>545040</c:v>
                </c:pt>
                <c:pt idx="4143">
                  <c:v>755190</c:v>
                </c:pt>
                <c:pt idx="4144">
                  <c:v>808650</c:v>
                </c:pt>
                <c:pt idx="4145">
                  <c:v>540000</c:v>
                </c:pt>
                <c:pt idx="4146">
                  <c:v>651595.5</c:v>
                </c:pt>
                <c:pt idx="4147">
                  <c:v>497520</c:v>
                </c:pt>
                <c:pt idx="4148">
                  <c:v>269550</c:v>
                </c:pt>
                <c:pt idx="4149">
                  <c:v>490536</c:v>
                </c:pt>
                <c:pt idx="4150">
                  <c:v>900000</c:v>
                </c:pt>
                <c:pt idx="4151">
                  <c:v>157500</c:v>
                </c:pt>
                <c:pt idx="4152">
                  <c:v>1113133.5</c:v>
                </c:pt>
                <c:pt idx="4153">
                  <c:v>712944</c:v>
                </c:pt>
                <c:pt idx="4154">
                  <c:v>180000</c:v>
                </c:pt>
                <c:pt idx="4155">
                  <c:v>495000</c:v>
                </c:pt>
                <c:pt idx="4156">
                  <c:v>450000</c:v>
                </c:pt>
                <c:pt idx="4157">
                  <c:v>900000</c:v>
                </c:pt>
                <c:pt idx="4158">
                  <c:v>679500</c:v>
                </c:pt>
                <c:pt idx="4159">
                  <c:v>675000</c:v>
                </c:pt>
                <c:pt idx="4160">
                  <c:v>1108269</c:v>
                </c:pt>
                <c:pt idx="4161">
                  <c:v>603000</c:v>
                </c:pt>
                <c:pt idx="4162">
                  <c:v>225000</c:v>
                </c:pt>
                <c:pt idx="4163">
                  <c:v>1042560</c:v>
                </c:pt>
                <c:pt idx="4164">
                  <c:v>202500</c:v>
                </c:pt>
                <c:pt idx="4165">
                  <c:v>264888</c:v>
                </c:pt>
                <c:pt idx="4166">
                  <c:v>343377</c:v>
                </c:pt>
                <c:pt idx="4167">
                  <c:v>417024</c:v>
                </c:pt>
                <c:pt idx="4168">
                  <c:v>810000</c:v>
                </c:pt>
                <c:pt idx="4169">
                  <c:v>508495.5</c:v>
                </c:pt>
                <c:pt idx="4170">
                  <c:v>675000</c:v>
                </c:pt>
                <c:pt idx="4171">
                  <c:v>1046142</c:v>
                </c:pt>
                <c:pt idx="4172">
                  <c:v>313438.5</c:v>
                </c:pt>
                <c:pt idx="4173">
                  <c:v>755190</c:v>
                </c:pt>
                <c:pt idx="4174">
                  <c:v>182448</c:v>
                </c:pt>
                <c:pt idx="4175">
                  <c:v>528633</c:v>
                </c:pt>
                <c:pt idx="4176">
                  <c:v>700830</c:v>
                </c:pt>
                <c:pt idx="4177">
                  <c:v>808650</c:v>
                </c:pt>
                <c:pt idx="4178">
                  <c:v>835605</c:v>
                </c:pt>
                <c:pt idx="4179">
                  <c:v>161730</c:v>
                </c:pt>
                <c:pt idx="4180">
                  <c:v>225000</c:v>
                </c:pt>
                <c:pt idx="4181">
                  <c:v>584766</c:v>
                </c:pt>
                <c:pt idx="4182">
                  <c:v>450000</c:v>
                </c:pt>
                <c:pt idx="4183">
                  <c:v>900000</c:v>
                </c:pt>
                <c:pt idx="4184">
                  <c:v>202500</c:v>
                </c:pt>
                <c:pt idx="4185">
                  <c:v>585000</c:v>
                </c:pt>
                <c:pt idx="4186">
                  <c:v>453514.5</c:v>
                </c:pt>
                <c:pt idx="4187">
                  <c:v>1005120</c:v>
                </c:pt>
                <c:pt idx="4188">
                  <c:v>877500</c:v>
                </c:pt>
                <c:pt idx="4189">
                  <c:v>904500</c:v>
                </c:pt>
                <c:pt idx="4190">
                  <c:v>450000</c:v>
                </c:pt>
                <c:pt idx="4191">
                  <c:v>428854.5</c:v>
                </c:pt>
                <c:pt idx="4192">
                  <c:v>1113840</c:v>
                </c:pt>
                <c:pt idx="4193">
                  <c:v>1056447</c:v>
                </c:pt>
                <c:pt idx="4194">
                  <c:v>314055</c:v>
                </c:pt>
                <c:pt idx="4195">
                  <c:v>589045.5</c:v>
                </c:pt>
                <c:pt idx="4196">
                  <c:v>284400</c:v>
                </c:pt>
                <c:pt idx="4197">
                  <c:v>640080</c:v>
                </c:pt>
                <c:pt idx="4198">
                  <c:v>1288350</c:v>
                </c:pt>
                <c:pt idx="4199">
                  <c:v>765000</c:v>
                </c:pt>
                <c:pt idx="4200">
                  <c:v>312768</c:v>
                </c:pt>
                <c:pt idx="4201">
                  <c:v>180000</c:v>
                </c:pt>
                <c:pt idx="4202">
                  <c:v>945000</c:v>
                </c:pt>
                <c:pt idx="4203">
                  <c:v>364896</c:v>
                </c:pt>
                <c:pt idx="4204">
                  <c:v>1006920</c:v>
                </c:pt>
                <c:pt idx="4205">
                  <c:v>405000</c:v>
                </c:pt>
                <c:pt idx="4206">
                  <c:v>315000</c:v>
                </c:pt>
                <c:pt idx="4207">
                  <c:v>585000</c:v>
                </c:pt>
                <c:pt idx="4208">
                  <c:v>814041</c:v>
                </c:pt>
                <c:pt idx="4209">
                  <c:v>512064</c:v>
                </c:pt>
                <c:pt idx="4210">
                  <c:v>291384</c:v>
                </c:pt>
                <c:pt idx="4211">
                  <c:v>651600</c:v>
                </c:pt>
                <c:pt idx="4212">
                  <c:v>417024</c:v>
                </c:pt>
                <c:pt idx="4213">
                  <c:v>675000</c:v>
                </c:pt>
                <c:pt idx="4214">
                  <c:v>817560</c:v>
                </c:pt>
                <c:pt idx="4215">
                  <c:v>975771</c:v>
                </c:pt>
                <c:pt idx="4216">
                  <c:v>825588</c:v>
                </c:pt>
                <c:pt idx="4217">
                  <c:v>544491</c:v>
                </c:pt>
                <c:pt idx="4218">
                  <c:v>239850</c:v>
                </c:pt>
                <c:pt idx="4219">
                  <c:v>247500</c:v>
                </c:pt>
                <c:pt idx="4220">
                  <c:v>408780</c:v>
                </c:pt>
                <c:pt idx="4221">
                  <c:v>66222</c:v>
                </c:pt>
                <c:pt idx="4222">
                  <c:v>1333179</c:v>
                </c:pt>
                <c:pt idx="4223">
                  <c:v>450000</c:v>
                </c:pt>
                <c:pt idx="4224">
                  <c:v>521280</c:v>
                </c:pt>
                <c:pt idx="4225">
                  <c:v>364896</c:v>
                </c:pt>
                <c:pt idx="4226">
                  <c:v>71955</c:v>
                </c:pt>
                <c:pt idx="4227">
                  <c:v>76410</c:v>
                </c:pt>
                <c:pt idx="4228">
                  <c:v>808650</c:v>
                </c:pt>
                <c:pt idx="4229">
                  <c:v>202500</c:v>
                </c:pt>
                <c:pt idx="4230">
                  <c:v>509602.5</c:v>
                </c:pt>
                <c:pt idx="4231">
                  <c:v>900000</c:v>
                </c:pt>
                <c:pt idx="4232">
                  <c:v>152820</c:v>
                </c:pt>
                <c:pt idx="4233">
                  <c:v>284400</c:v>
                </c:pt>
                <c:pt idx="4234">
                  <c:v>269550</c:v>
                </c:pt>
                <c:pt idx="4235">
                  <c:v>338832</c:v>
                </c:pt>
                <c:pt idx="4236">
                  <c:v>405000</c:v>
                </c:pt>
                <c:pt idx="4237">
                  <c:v>894766.5</c:v>
                </c:pt>
                <c:pt idx="4238">
                  <c:v>330048</c:v>
                </c:pt>
                <c:pt idx="4239">
                  <c:v>1078200</c:v>
                </c:pt>
                <c:pt idx="4240">
                  <c:v>1096020</c:v>
                </c:pt>
                <c:pt idx="4241">
                  <c:v>755190</c:v>
                </c:pt>
                <c:pt idx="4242">
                  <c:v>607500</c:v>
                </c:pt>
                <c:pt idx="4243">
                  <c:v>391090.5</c:v>
                </c:pt>
                <c:pt idx="4244">
                  <c:v>904500</c:v>
                </c:pt>
                <c:pt idx="4245">
                  <c:v>123993</c:v>
                </c:pt>
                <c:pt idx="4246">
                  <c:v>270000</c:v>
                </c:pt>
                <c:pt idx="4247">
                  <c:v>405000</c:v>
                </c:pt>
                <c:pt idx="4248">
                  <c:v>296280</c:v>
                </c:pt>
                <c:pt idx="4249">
                  <c:v>149256</c:v>
                </c:pt>
                <c:pt idx="4250">
                  <c:v>112500</c:v>
                </c:pt>
                <c:pt idx="4251">
                  <c:v>592560</c:v>
                </c:pt>
                <c:pt idx="4252">
                  <c:v>157500</c:v>
                </c:pt>
                <c:pt idx="4253">
                  <c:v>528633</c:v>
                </c:pt>
                <c:pt idx="4254">
                  <c:v>545040</c:v>
                </c:pt>
                <c:pt idx="4255">
                  <c:v>254700</c:v>
                </c:pt>
                <c:pt idx="4256">
                  <c:v>284391</c:v>
                </c:pt>
                <c:pt idx="4257">
                  <c:v>454500</c:v>
                </c:pt>
                <c:pt idx="4258">
                  <c:v>675000</c:v>
                </c:pt>
                <c:pt idx="4259">
                  <c:v>512064</c:v>
                </c:pt>
                <c:pt idx="4260">
                  <c:v>497520</c:v>
                </c:pt>
                <c:pt idx="4261">
                  <c:v>250272</c:v>
                </c:pt>
                <c:pt idx="4262">
                  <c:v>503266.5</c:v>
                </c:pt>
                <c:pt idx="4263">
                  <c:v>545040</c:v>
                </c:pt>
                <c:pt idx="4264">
                  <c:v>677664</c:v>
                </c:pt>
                <c:pt idx="4265">
                  <c:v>450000</c:v>
                </c:pt>
                <c:pt idx="4266">
                  <c:v>284400</c:v>
                </c:pt>
                <c:pt idx="4267">
                  <c:v>807984</c:v>
                </c:pt>
                <c:pt idx="4268">
                  <c:v>675000</c:v>
                </c:pt>
                <c:pt idx="4269">
                  <c:v>1223010</c:v>
                </c:pt>
                <c:pt idx="4270">
                  <c:v>545040</c:v>
                </c:pt>
                <c:pt idx="4271">
                  <c:v>1042560</c:v>
                </c:pt>
                <c:pt idx="4272">
                  <c:v>685386</c:v>
                </c:pt>
                <c:pt idx="4273">
                  <c:v>239850</c:v>
                </c:pt>
                <c:pt idx="4274">
                  <c:v>247500</c:v>
                </c:pt>
                <c:pt idx="4275">
                  <c:v>545040</c:v>
                </c:pt>
                <c:pt idx="4276">
                  <c:v>562500</c:v>
                </c:pt>
                <c:pt idx="4277">
                  <c:v>755190</c:v>
                </c:pt>
                <c:pt idx="4278">
                  <c:v>380533.5</c:v>
                </c:pt>
                <c:pt idx="4279">
                  <c:v>221832</c:v>
                </c:pt>
                <c:pt idx="4280">
                  <c:v>728460</c:v>
                </c:pt>
                <c:pt idx="4281">
                  <c:v>332946</c:v>
                </c:pt>
                <c:pt idx="4282">
                  <c:v>117000</c:v>
                </c:pt>
                <c:pt idx="4283">
                  <c:v>1056447</c:v>
                </c:pt>
                <c:pt idx="4284">
                  <c:v>536917.5</c:v>
                </c:pt>
                <c:pt idx="4285">
                  <c:v>360000</c:v>
                </c:pt>
                <c:pt idx="4286">
                  <c:v>790830</c:v>
                </c:pt>
                <c:pt idx="4287">
                  <c:v>653328</c:v>
                </c:pt>
                <c:pt idx="4288">
                  <c:v>848745</c:v>
                </c:pt>
                <c:pt idx="4289">
                  <c:v>675000</c:v>
                </c:pt>
                <c:pt idx="4290">
                  <c:v>202500</c:v>
                </c:pt>
                <c:pt idx="4291">
                  <c:v>167895</c:v>
                </c:pt>
                <c:pt idx="4292">
                  <c:v>1056681</c:v>
                </c:pt>
                <c:pt idx="4293">
                  <c:v>467257.5</c:v>
                </c:pt>
                <c:pt idx="4294">
                  <c:v>108072</c:v>
                </c:pt>
                <c:pt idx="4295">
                  <c:v>113746.5</c:v>
                </c:pt>
                <c:pt idx="4296">
                  <c:v>286704</c:v>
                </c:pt>
                <c:pt idx="4297">
                  <c:v>1635120</c:v>
                </c:pt>
                <c:pt idx="4298">
                  <c:v>270000</c:v>
                </c:pt>
                <c:pt idx="4299">
                  <c:v>45000</c:v>
                </c:pt>
                <c:pt idx="4300">
                  <c:v>755190</c:v>
                </c:pt>
                <c:pt idx="4301">
                  <c:v>405000</c:v>
                </c:pt>
                <c:pt idx="4302">
                  <c:v>270000</c:v>
                </c:pt>
                <c:pt idx="4303">
                  <c:v>405000</c:v>
                </c:pt>
                <c:pt idx="4304">
                  <c:v>454500</c:v>
                </c:pt>
                <c:pt idx="4305">
                  <c:v>1125000</c:v>
                </c:pt>
                <c:pt idx="4306">
                  <c:v>611095.5</c:v>
                </c:pt>
                <c:pt idx="4307">
                  <c:v>760225.5</c:v>
                </c:pt>
                <c:pt idx="4308">
                  <c:v>544491</c:v>
                </c:pt>
                <c:pt idx="4309">
                  <c:v>755190</c:v>
                </c:pt>
                <c:pt idx="4310">
                  <c:v>314100</c:v>
                </c:pt>
                <c:pt idx="4311">
                  <c:v>267102</c:v>
                </c:pt>
                <c:pt idx="4312">
                  <c:v>76410</c:v>
                </c:pt>
                <c:pt idx="4313">
                  <c:v>500211</c:v>
                </c:pt>
                <c:pt idx="4314">
                  <c:v>544491</c:v>
                </c:pt>
                <c:pt idx="4315">
                  <c:v>285723</c:v>
                </c:pt>
                <c:pt idx="4316">
                  <c:v>270000</c:v>
                </c:pt>
                <c:pt idx="4317">
                  <c:v>188478</c:v>
                </c:pt>
                <c:pt idx="4318">
                  <c:v>454500</c:v>
                </c:pt>
                <c:pt idx="4319">
                  <c:v>1185282</c:v>
                </c:pt>
                <c:pt idx="4320">
                  <c:v>135000</c:v>
                </c:pt>
                <c:pt idx="4321">
                  <c:v>143910</c:v>
                </c:pt>
                <c:pt idx="4322">
                  <c:v>339241.5</c:v>
                </c:pt>
                <c:pt idx="4323">
                  <c:v>1180129.5</c:v>
                </c:pt>
                <c:pt idx="4324">
                  <c:v>426384</c:v>
                </c:pt>
                <c:pt idx="4325">
                  <c:v>545040</c:v>
                </c:pt>
                <c:pt idx="4326">
                  <c:v>432661.5</c:v>
                </c:pt>
                <c:pt idx="4327">
                  <c:v>170640</c:v>
                </c:pt>
                <c:pt idx="4328">
                  <c:v>728460</c:v>
                </c:pt>
                <c:pt idx="4329">
                  <c:v>314100</c:v>
                </c:pt>
                <c:pt idx="4330">
                  <c:v>430582.5</c:v>
                </c:pt>
                <c:pt idx="4331">
                  <c:v>473760</c:v>
                </c:pt>
                <c:pt idx="4332">
                  <c:v>687600</c:v>
                </c:pt>
                <c:pt idx="4333">
                  <c:v>405000</c:v>
                </c:pt>
                <c:pt idx="4334">
                  <c:v>2013840</c:v>
                </c:pt>
                <c:pt idx="4335">
                  <c:v>1006920</c:v>
                </c:pt>
                <c:pt idx="4336">
                  <c:v>254700</c:v>
                </c:pt>
                <c:pt idx="4337">
                  <c:v>247500</c:v>
                </c:pt>
                <c:pt idx="4338">
                  <c:v>1190340</c:v>
                </c:pt>
                <c:pt idx="4339">
                  <c:v>495000</c:v>
                </c:pt>
                <c:pt idx="4340">
                  <c:v>545040</c:v>
                </c:pt>
                <c:pt idx="4341">
                  <c:v>263686.5</c:v>
                </c:pt>
                <c:pt idx="4342">
                  <c:v>247500</c:v>
                </c:pt>
                <c:pt idx="4343">
                  <c:v>604152</c:v>
                </c:pt>
                <c:pt idx="4344">
                  <c:v>1113840</c:v>
                </c:pt>
                <c:pt idx="4345">
                  <c:v>625536</c:v>
                </c:pt>
                <c:pt idx="4346">
                  <c:v>1762110</c:v>
                </c:pt>
                <c:pt idx="4347">
                  <c:v>900000</c:v>
                </c:pt>
                <c:pt idx="4348">
                  <c:v>1125000</c:v>
                </c:pt>
                <c:pt idx="4349">
                  <c:v>1143000</c:v>
                </c:pt>
                <c:pt idx="4350">
                  <c:v>117000</c:v>
                </c:pt>
                <c:pt idx="4351">
                  <c:v>481176</c:v>
                </c:pt>
                <c:pt idx="4352">
                  <c:v>1006920</c:v>
                </c:pt>
                <c:pt idx="4353">
                  <c:v>770292</c:v>
                </c:pt>
                <c:pt idx="4354">
                  <c:v>555273</c:v>
                </c:pt>
                <c:pt idx="4355">
                  <c:v>239850</c:v>
                </c:pt>
                <c:pt idx="4356">
                  <c:v>315000</c:v>
                </c:pt>
                <c:pt idx="4357">
                  <c:v>254700</c:v>
                </c:pt>
                <c:pt idx="4358">
                  <c:v>862560</c:v>
                </c:pt>
                <c:pt idx="4359">
                  <c:v>485640</c:v>
                </c:pt>
                <c:pt idx="4360">
                  <c:v>254700</c:v>
                </c:pt>
                <c:pt idx="4361">
                  <c:v>808650</c:v>
                </c:pt>
                <c:pt idx="4362">
                  <c:v>224136</c:v>
                </c:pt>
                <c:pt idx="4363">
                  <c:v>526491</c:v>
                </c:pt>
                <c:pt idx="4364">
                  <c:v>675000</c:v>
                </c:pt>
                <c:pt idx="4365">
                  <c:v>814041</c:v>
                </c:pt>
                <c:pt idx="4366">
                  <c:v>808650</c:v>
                </c:pt>
                <c:pt idx="4367">
                  <c:v>269982</c:v>
                </c:pt>
                <c:pt idx="4368">
                  <c:v>1256400</c:v>
                </c:pt>
                <c:pt idx="4369">
                  <c:v>315000</c:v>
                </c:pt>
                <c:pt idx="4370">
                  <c:v>270000</c:v>
                </c:pt>
                <c:pt idx="4371">
                  <c:v>168102</c:v>
                </c:pt>
                <c:pt idx="4372">
                  <c:v>284400</c:v>
                </c:pt>
                <c:pt idx="4373">
                  <c:v>450000</c:v>
                </c:pt>
                <c:pt idx="4374">
                  <c:v>104256</c:v>
                </c:pt>
                <c:pt idx="4375">
                  <c:v>157500</c:v>
                </c:pt>
                <c:pt idx="4376">
                  <c:v>1312110</c:v>
                </c:pt>
                <c:pt idx="4377">
                  <c:v>225000</c:v>
                </c:pt>
                <c:pt idx="4378">
                  <c:v>1120500</c:v>
                </c:pt>
                <c:pt idx="4379">
                  <c:v>296280</c:v>
                </c:pt>
                <c:pt idx="4380">
                  <c:v>832500</c:v>
                </c:pt>
                <c:pt idx="4381">
                  <c:v>227493</c:v>
                </c:pt>
                <c:pt idx="4382">
                  <c:v>313438.5</c:v>
                </c:pt>
                <c:pt idx="4383">
                  <c:v>1170000</c:v>
                </c:pt>
                <c:pt idx="4384">
                  <c:v>152820</c:v>
                </c:pt>
                <c:pt idx="4385">
                  <c:v>239850</c:v>
                </c:pt>
                <c:pt idx="4386">
                  <c:v>582768</c:v>
                </c:pt>
                <c:pt idx="4387">
                  <c:v>582768</c:v>
                </c:pt>
                <c:pt idx="4388">
                  <c:v>993082.5</c:v>
                </c:pt>
                <c:pt idx="4389">
                  <c:v>497520</c:v>
                </c:pt>
                <c:pt idx="4390">
                  <c:v>675000</c:v>
                </c:pt>
                <c:pt idx="4391">
                  <c:v>58500</c:v>
                </c:pt>
                <c:pt idx="4392">
                  <c:v>508495.5</c:v>
                </c:pt>
                <c:pt idx="4393">
                  <c:v>202500</c:v>
                </c:pt>
                <c:pt idx="4394">
                  <c:v>900000</c:v>
                </c:pt>
                <c:pt idx="4395">
                  <c:v>1061599.5</c:v>
                </c:pt>
                <c:pt idx="4396">
                  <c:v>1078200</c:v>
                </c:pt>
                <c:pt idx="4397">
                  <c:v>490495.5</c:v>
                </c:pt>
                <c:pt idx="4398">
                  <c:v>781920</c:v>
                </c:pt>
                <c:pt idx="4399">
                  <c:v>225000</c:v>
                </c:pt>
                <c:pt idx="4400">
                  <c:v>247500</c:v>
                </c:pt>
                <c:pt idx="4401">
                  <c:v>135000</c:v>
                </c:pt>
                <c:pt idx="4402">
                  <c:v>900000</c:v>
                </c:pt>
                <c:pt idx="4403">
                  <c:v>265500</c:v>
                </c:pt>
                <c:pt idx="4404">
                  <c:v>1561500</c:v>
                </c:pt>
                <c:pt idx="4405">
                  <c:v>1024740</c:v>
                </c:pt>
                <c:pt idx="4406">
                  <c:v>543037.5</c:v>
                </c:pt>
                <c:pt idx="4407">
                  <c:v>904608</c:v>
                </c:pt>
                <c:pt idx="4408">
                  <c:v>358443</c:v>
                </c:pt>
                <c:pt idx="4409">
                  <c:v>270000</c:v>
                </c:pt>
                <c:pt idx="4410">
                  <c:v>728460</c:v>
                </c:pt>
                <c:pt idx="4411">
                  <c:v>384048</c:v>
                </c:pt>
                <c:pt idx="4412">
                  <c:v>381528</c:v>
                </c:pt>
                <c:pt idx="4413">
                  <c:v>288873</c:v>
                </c:pt>
                <c:pt idx="4414">
                  <c:v>313438.5</c:v>
                </c:pt>
                <c:pt idx="4415">
                  <c:v>382500</c:v>
                </c:pt>
                <c:pt idx="4416">
                  <c:v>251091</c:v>
                </c:pt>
                <c:pt idx="4417">
                  <c:v>539100</c:v>
                </c:pt>
                <c:pt idx="4418">
                  <c:v>369000</c:v>
                </c:pt>
                <c:pt idx="4419">
                  <c:v>239850</c:v>
                </c:pt>
                <c:pt idx="4420">
                  <c:v>1078200</c:v>
                </c:pt>
                <c:pt idx="4421">
                  <c:v>107820</c:v>
                </c:pt>
                <c:pt idx="4422">
                  <c:v>241618.5</c:v>
                </c:pt>
                <c:pt idx="4423">
                  <c:v>463500</c:v>
                </c:pt>
                <c:pt idx="4424">
                  <c:v>503266.5</c:v>
                </c:pt>
                <c:pt idx="4425">
                  <c:v>364896</c:v>
                </c:pt>
                <c:pt idx="4426">
                  <c:v>824823</c:v>
                </c:pt>
                <c:pt idx="4427">
                  <c:v>1638009</c:v>
                </c:pt>
                <c:pt idx="4428">
                  <c:v>363190.5</c:v>
                </c:pt>
                <c:pt idx="4429">
                  <c:v>314100</c:v>
                </c:pt>
                <c:pt idx="4430">
                  <c:v>1436850</c:v>
                </c:pt>
                <c:pt idx="4431">
                  <c:v>497520</c:v>
                </c:pt>
                <c:pt idx="4432">
                  <c:v>265851</c:v>
                </c:pt>
                <c:pt idx="4433">
                  <c:v>123637.5</c:v>
                </c:pt>
                <c:pt idx="4434">
                  <c:v>523597.5</c:v>
                </c:pt>
                <c:pt idx="4435">
                  <c:v>640080</c:v>
                </c:pt>
                <c:pt idx="4436">
                  <c:v>508495.5</c:v>
                </c:pt>
                <c:pt idx="4437">
                  <c:v>450000</c:v>
                </c:pt>
                <c:pt idx="4438">
                  <c:v>1436850</c:v>
                </c:pt>
                <c:pt idx="4439">
                  <c:v>601470</c:v>
                </c:pt>
                <c:pt idx="4440">
                  <c:v>1258650</c:v>
                </c:pt>
                <c:pt idx="4441">
                  <c:v>1125000</c:v>
                </c:pt>
                <c:pt idx="4442">
                  <c:v>454500</c:v>
                </c:pt>
                <c:pt idx="4443">
                  <c:v>229500</c:v>
                </c:pt>
                <c:pt idx="4444">
                  <c:v>432661.5</c:v>
                </c:pt>
                <c:pt idx="4445">
                  <c:v>792162</c:v>
                </c:pt>
                <c:pt idx="4446">
                  <c:v>463500</c:v>
                </c:pt>
                <c:pt idx="4447">
                  <c:v>201469.5</c:v>
                </c:pt>
                <c:pt idx="4448">
                  <c:v>161730</c:v>
                </c:pt>
                <c:pt idx="4449">
                  <c:v>454500</c:v>
                </c:pt>
                <c:pt idx="4450">
                  <c:v>377370</c:v>
                </c:pt>
                <c:pt idx="4451">
                  <c:v>270000</c:v>
                </c:pt>
                <c:pt idx="4452">
                  <c:v>247275</c:v>
                </c:pt>
                <c:pt idx="4453">
                  <c:v>219069</c:v>
                </c:pt>
                <c:pt idx="4454">
                  <c:v>225000</c:v>
                </c:pt>
                <c:pt idx="4455">
                  <c:v>1174005</c:v>
                </c:pt>
                <c:pt idx="4456">
                  <c:v>1256400</c:v>
                </c:pt>
                <c:pt idx="4457">
                  <c:v>1017544.5</c:v>
                </c:pt>
                <c:pt idx="4458">
                  <c:v>202500</c:v>
                </c:pt>
                <c:pt idx="4459">
                  <c:v>284400</c:v>
                </c:pt>
                <c:pt idx="4460">
                  <c:v>835380</c:v>
                </c:pt>
                <c:pt idx="4461">
                  <c:v>454500</c:v>
                </c:pt>
                <c:pt idx="4462">
                  <c:v>296280</c:v>
                </c:pt>
                <c:pt idx="4463">
                  <c:v>270045</c:v>
                </c:pt>
                <c:pt idx="4464">
                  <c:v>450000</c:v>
                </c:pt>
                <c:pt idx="4465">
                  <c:v>473760</c:v>
                </c:pt>
                <c:pt idx="4466">
                  <c:v>819432</c:v>
                </c:pt>
                <c:pt idx="4467">
                  <c:v>247500</c:v>
                </c:pt>
                <c:pt idx="4468">
                  <c:v>519633</c:v>
                </c:pt>
                <c:pt idx="4469">
                  <c:v>270000</c:v>
                </c:pt>
                <c:pt idx="4470">
                  <c:v>545040</c:v>
                </c:pt>
                <c:pt idx="4471">
                  <c:v>1078200</c:v>
                </c:pt>
                <c:pt idx="4472">
                  <c:v>450000</c:v>
                </c:pt>
                <c:pt idx="4473">
                  <c:v>619254</c:v>
                </c:pt>
                <c:pt idx="4474">
                  <c:v>497520</c:v>
                </c:pt>
                <c:pt idx="4475">
                  <c:v>337500</c:v>
                </c:pt>
                <c:pt idx="4476">
                  <c:v>356580</c:v>
                </c:pt>
                <c:pt idx="4477">
                  <c:v>188460</c:v>
                </c:pt>
                <c:pt idx="4478">
                  <c:v>180000</c:v>
                </c:pt>
                <c:pt idx="4479">
                  <c:v>269550</c:v>
                </c:pt>
                <c:pt idx="4480">
                  <c:v>830709</c:v>
                </c:pt>
                <c:pt idx="4481">
                  <c:v>1166724</c:v>
                </c:pt>
                <c:pt idx="4482">
                  <c:v>1078200</c:v>
                </c:pt>
                <c:pt idx="4483">
                  <c:v>157500</c:v>
                </c:pt>
                <c:pt idx="4484">
                  <c:v>1575000</c:v>
                </c:pt>
                <c:pt idx="4485">
                  <c:v>343800</c:v>
                </c:pt>
                <c:pt idx="4486">
                  <c:v>188460</c:v>
                </c:pt>
                <c:pt idx="4487">
                  <c:v>107820</c:v>
                </c:pt>
                <c:pt idx="4488">
                  <c:v>135000</c:v>
                </c:pt>
                <c:pt idx="4489">
                  <c:v>199080</c:v>
                </c:pt>
                <c:pt idx="4490">
                  <c:v>1886850</c:v>
                </c:pt>
                <c:pt idx="4491">
                  <c:v>254700</c:v>
                </c:pt>
                <c:pt idx="4492">
                  <c:v>219042</c:v>
                </c:pt>
                <c:pt idx="4493">
                  <c:v>640080</c:v>
                </c:pt>
                <c:pt idx="4494">
                  <c:v>258709.5</c:v>
                </c:pt>
                <c:pt idx="4495">
                  <c:v>544491</c:v>
                </c:pt>
                <c:pt idx="4496">
                  <c:v>640080</c:v>
                </c:pt>
                <c:pt idx="4497">
                  <c:v>646920</c:v>
                </c:pt>
                <c:pt idx="4498">
                  <c:v>792162</c:v>
                </c:pt>
                <c:pt idx="4499">
                  <c:v>1078200</c:v>
                </c:pt>
                <c:pt idx="4500">
                  <c:v>808650</c:v>
                </c:pt>
                <c:pt idx="4501">
                  <c:v>983299.5</c:v>
                </c:pt>
                <c:pt idx="4502">
                  <c:v>993082.5</c:v>
                </c:pt>
                <c:pt idx="4503">
                  <c:v>270000</c:v>
                </c:pt>
                <c:pt idx="4504">
                  <c:v>808650</c:v>
                </c:pt>
                <c:pt idx="4505">
                  <c:v>170640</c:v>
                </c:pt>
                <c:pt idx="4506">
                  <c:v>431280</c:v>
                </c:pt>
                <c:pt idx="4507">
                  <c:v>1042560</c:v>
                </c:pt>
                <c:pt idx="4508">
                  <c:v>328500</c:v>
                </c:pt>
                <c:pt idx="4509">
                  <c:v>1485000</c:v>
                </c:pt>
                <c:pt idx="4510">
                  <c:v>1506816</c:v>
                </c:pt>
                <c:pt idx="4511">
                  <c:v>95940</c:v>
                </c:pt>
                <c:pt idx="4512">
                  <c:v>900000</c:v>
                </c:pt>
                <c:pt idx="4513">
                  <c:v>254700</c:v>
                </c:pt>
                <c:pt idx="4514">
                  <c:v>675000</c:v>
                </c:pt>
                <c:pt idx="4515">
                  <c:v>225000</c:v>
                </c:pt>
                <c:pt idx="4516">
                  <c:v>315000</c:v>
                </c:pt>
                <c:pt idx="4517">
                  <c:v>1096020</c:v>
                </c:pt>
                <c:pt idx="4518">
                  <c:v>544491</c:v>
                </c:pt>
                <c:pt idx="4519">
                  <c:v>545040</c:v>
                </c:pt>
                <c:pt idx="4520">
                  <c:v>402939</c:v>
                </c:pt>
                <c:pt idx="4521">
                  <c:v>900000</c:v>
                </c:pt>
                <c:pt idx="4522">
                  <c:v>585000</c:v>
                </c:pt>
                <c:pt idx="4523">
                  <c:v>269550</c:v>
                </c:pt>
                <c:pt idx="4524">
                  <c:v>675000</c:v>
                </c:pt>
                <c:pt idx="4525">
                  <c:v>814041</c:v>
                </c:pt>
                <c:pt idx="4526">
                  <c:v>1002870</c:v>
                </c:pt>
                <c:pt idx="4527">
                  <c:v>389844</c:v>
                </c:pt>
                <c:pt idx="4528">
                  <c:v>501435</c:v>
                </c:pt>
                <c:pt idx="4529">
                  <c:v>592560</c:v>
                </c:pt>
                <c:pt idx="4530">
                  <c:v>679500</c:v>
                </c:pt>
                <c:pt idx="4531">
                  <c:v>1024740</c:v>
                </c:pt>
                <c:pt idx="4532">
                  <c:v>1350000</c:v>
                </c:pt>
                <c:pt idx="4533">
                  <c:v>634482</c:v>
                </c:pt>
                <c:pt idx="4534">
                  <c:v>244584</c:v>
                </c:pt>
                <c:pt idx="4535">
                  <c:v>536917.5</c:v>
                </c:pt>
                <c:pt idx="4536">
                  <c:v>74628</c:v>
                </c:pt>
                <c:pt idx="4537">
                  <c:v>662733</c:v>
                </c:pt>
                <c:pt idx="4538">
                  <c:v>417024</c:v>
                </c:pt>
                <c:pt idx="4539">
                  <c:v>839259</c:v>
                </c:pt>
                <c:pt idx="4540">
                  <c:v>828081</c:v>
                </c:pt>
                <c:pt idx="4541">
                  <c:v>229500</c:v>
                </c:pt>
                <c:pt idx="4542">
                  <c:v>1125000</c:v>
                </c:pt>
                <c:pt idx="4543">
                  <c:v>545040</c:v>
                </c:pt>
                <c:pt idx="4544">
                  <c:v>180000</c:v>
                </c:pt>
                <c:pt idx="4545">
                  <c:v>514777.5</c:v>
                </c:pt>
                <c:pt idx="4546">
                  <c:v>135000</c:v>
                </c:pt>
                <c:pt idx="4547">
                  <c:v>269550</c:v>
                </c:pt>
                <c:pt idx="4548">
                  <c:v>1125000</c:v>
                </c:pt>
                <c:pt idx="4549">
                  <c:v>545040</c:v>
                </c:pt>
                <c:pt idx="4550">
                  <c:v>364896</c:v>
                </c:pt>
                <c:pt idx="4551">
                  <c:v>673848</c:v>
                </c:pt>
                <c:pt idx="4552">
                  <c:v>202500</c:v>
                </c:pt>
                <c:pt idx="4553">
                  <c:v>943902</c:v>
                </c:pt>
                <c:pt idx="4554">
                  <c:v>225000</c:v>
                </c:pt>
                <c:pt idx="4555">
                  <c:v>641529</c:v>
                </c:pt>
                <c:pt idx="4556">
                  <c:v>152820</c:v>
                </c:pt>
                <c:pt idx="4557">
                  <c:v>765000</c:v>
                </c:pt>
                <c:pt idx="4558">
                  <c:v>104256</c:v>
                </c:pt>
                <c:pt idx="4559">
                  <c:v>450000</c:v>
                </c:pt>
                <c:pt idx="4560">
                  <c:v>707287.5</c:v>
                </c:pt>
                <c:pt idx="4561">
                  <c:v>2013840</c:v>
                </c:pt>
                <c:pt idx="4562">
                  <c:v>549000</c:v>
                </c:pt>
                <c:pt idx="4563">
                  <c:v>180000</c:v>
                </c:pt>
                <c:pt idx="4564">
                  <c:v>490495.5</c:v>
                </c:pt>
                <c:pt idx="4565">
                  <c:v>358443</c:v>
                </c:pt>
                <c:pt idx="4566">
                  <c:v>180000</c:v>
                </c:pt>
                <c:pt idx="4567">
                  <c:v>135000</c:v>
                </c:pt>
                <c:pt idx="4568">
                  <c:v>270000</c:v>
                </c:pt>
                <c:pt idx="4569">
                  <c:v>1054773</c:v>
                </c:pt>
                <c:pt idx="4570">
                  <c:v>343800</c:v>
                </c:pt>
                <c:pt idx="4571">
                  <c:v>545040</c:v>
                </c:pt>
                <c:pt idx="4572">
                  <c:v>345843</c:v>
                </c:pt>
                <c:pt idx="4573">
                  <c:v>734994</c:v>
                </c:pt>
                <c:pt idx="4574">
                  <c:v>225000</c:v>
                </c:pt>
                <c:pt idx="4575">
                  <c:v>247500</c:v>
                </c:pt>
                <c:pt idx="4576">
                  <c:v>180000</c:v>
                </c:pt>
                <c:pt idx="4577">
                  <c:v>509602.5</c:v>
                </c:pt>
                <c:pt idx="4578">
                  <c:v>1288350</c:v>
                </c:pt>
                <c:pt idx="4579">
                  <c:v>953460</c:v>
                </c:pt>
                <c:pt idx="4580">
                  <c:v>180000</c:v>
                </c:pt>
                <c:pt idx="4581">
                  <c:v>284400</c:v>
                </c:pt>
                <c:pt idx="4582">
                  <c:v>450000</c:v>
                </c:pt>
                <c:pt idx="4583">
                  <c:v>610483.5</c:v>
                </c:pt>
                <c:pt idx="4584">
                  <c:v>983299.5</c:v>
                </c:pt>
                <c:pt idx="4585">
                  <c:v>990000</c:v>
                </c:pt>
                <c:pt idx="4586">
                  <c:v>1081179</c:v>
                </c:pt>
                <c:pt idx="4587">
                  <c:v>840951</c:v>
                </c:pt>
                <c:pt idx="4588">
                  <c:v>1288350</c:v>
                </c:pt>
                <c:pt idx="4589">
                  <c:v>463500</c:v>
                </c:pt>
                <c:pt idx="4590">
                  <c:v>1138900.5</c:v>
                </c:pt>
                <c:pt idx="4591">
                  <c:v>1288350</c:v>
                </c:pt>
                <c:pt idx="4592">
                  <c:v>240660</c:v>
                </c:pt>
                <c:pt idx="4593">
                  <c:v>225000</c:v>
                </c:pt>
                <c:pt idx="4594">
                  <c:v>284400</c:v>
                </c:pt>
                <c:pt idx="4595">
                  <c:v>88884</c:v>
                </c:pt>
                <c:pt idx="4596">
                  <c:v>1350000</c:v>
                </c:pt>
                <c:pt idx="4597">
                  <c:v>1006920</c:v>
                </c:pt>
                <c:pt idx="4598">
                  <c:v>270000</c:v>
                </c:pt>
                <c:pt idx="4599">
                  <c:v>521280</c:v>
                </c:pt>
                <c:pt idx="4600">
                  <c:v>835380</c:v>
                </c:pt>
                <c:pt idx="4601">
                  <c:v>254700</c:v>
                </c:pt>
                <c:pt idx="4602">
                  <c:v>414000</c:v>
                </c:pt>
                <c:pt idx="4603">
                  <c:v>1078200</c:v>
                </c:pt>
                <c:pt idx="4604">
                  <c:v>135000</c:v>
                </c:pt>
                <c:pt idx="4605">
                  <c:v>1256400</c:v>
                </c:pt>
                <c:pt idx="4606">
                  <c:v>161730</c:v>
                </c:pt>
                <c:pt idx="4607">
                  <c:v>203760</c:v>
                </c:pt>
                <c:pt idx="4608">
                  <c:v>485640</c:v>
                </c:pt>
                <c:pt idx="4609">
                  <c:v>1113840</c:v>
                </c:pt>
                <c:pt idx="4610">
                  <c:v>1012500</c:v>
                </c:pt>
                <c:pt idx="4611">
                  <c:v>1777500</c:v>
                </c:pt>
                <c:pt idx="4612">
                  <c:v>1125000</c:v>
                </c:pt>
                <c:pt idx="4613">
                  <c:v>1174090.5</c:v>
                </c:pt>
                <c:pt idx="4614">
                  <c:v>675000</c:v>
                </c:pt>
                <c:pt idx="4615">
                  <c:v>1397029.5</c:v>
                </c:pt>
                <c:pt idx="4616">
                  <c:v>47970</c:v>
                </c:pt>
                <c:pt idx="4617">
                  <c:v>760225.5</c:v>
                </c:pt>
                <c:pt idx="4618">
                  <c:v>490500</c:v>
                </c:pt>
                <c:pt idx="4619">
                  <c:v>405000</c:v>
                </c:pt>
                <c:pt idx="4620">
                  <c:v>521280</c:v>
                </c:pt>
                <c:pt idx="4621">
                  <c:v>646920</c:v>
                </c:pt>
                <c:pt idx="4622">
                  <c:v>614475</c:v>
                </c:pt>
                <c:pt idx="4623">
                  <c:v>592560</c:v>
                </c:pt>
                <c:pt idx="4624">
                  <c:v>998010</c:v>
                </c:pt>
                <c:pt idx="4625">
                  <c:v>298512</c:v>
                </c:pt>
                <c:pt idx="4626">
                  <c:v>52128</c:v>
                </c:pt>
                <c:pt idx="4627">
                  <c:v>274500</c:v>
                </c:pt>
                <c:pt idx="4628">
                  <c:v>808650</c:v>
                </c:pt>
                <c:pt idx="4629">
                  <c:v>358344</c:v>
                </c:pt>
                <c:pt idx="4630">
                  <c:v>1467072</c:v>
                </c:pt>
                <c:pt idx="4631">
                  <c:v>247500</c:v>
                </c:pt>
                <c:pt idx="4632">
                  <c:v>55692</c:v>
                </c:pt>
                <c:pt idx="4633">
                  <c:v>562500</c:v>
                </c:pt>
                <c:pt idx="4634">
                  <c:v>675000</c:v>
                </c:pt>
                <c:pt idx="4635">
                  <c:v>354276</c:v>
                </c:pt>
                <c:pt idx="4636">
                  <c:v>450000</c:v>
                </c:pt>
                <c:pt idx="4637">
                  <c:v>360000</c:v>
                </c:pt>
                <c:pt idx="4638">
                  <c:v>73944</c:v>
                </c:pt>
                <c:pt idx="4639">
                  <c:v>677664</c:v>
                </c:pt>
                <c:pt idx="4640">
                  <c:v>112500</c:v>
                </c:pt>
                <c:pt idx="4641">
                  <c:v>808650</c:v>
                </c:pt>
                <c:pt idx="4642">
                  <c:v>1078200</c:v>
                </c:pt>
                <c:pt idx="4643">
                  <c:v>180000</c:v>
                </c:pt>
                <c:pt idx="4644">
                  <c:v>71955</c:v>
                </c:pt>
                <c:pt idx="4645">
                  <c:v>270000</c:v>
                </c:pt>
                <c:pt idx="4646">
                  <c:v>922500</c:v>
                </c:pt>
                <c:pt idx="4647">
                  <c:v>700830</c:v>
                </c:pt>
                <c:pt idx="4648">
                  <c:v>296280</c:v>
                </c:pt>
                <c:pt idx="4649">
                  <c:v>135000</c:v>
                </c:pt>
                <c:pt idx="4650">
                  <c:v>521280</c:v>
                </c:pt>
                <c:pt idx="4651">
                  <c:v>270000</c:v>
                </c:pt>
                <c:pt idx="4652">
                  <c:v>942300</c:v>
                </c:pt>
                <c:pt idx="4653">
                  <c:v>584766</c:v>
                </c:pt>
                <c:pt idx="4654">
                  <c:v>609898.5</c:v>
                </c:pt>
                <c:pt idx="4655">
                  <c:v>269550</c:v>
                </c:pt>
                <c:pt idx="4656">
                  <c:v>225000</c:v>
                </c:pt>
                <c:pt idx="4657">
                  <c:v>167895</c:v>
                </c:pt>
                <c:pt idx="4658">
                  <c:v>691020</c:v>
                </c:pt>
                <c:pt idx="4659">
                  <c:v>640080</c:v>
                </c:pt>
                <c:pt idx="4660">
                  <c:v>135000</c:v>
                </c:pt>
                <c:pt idx="4661">
                  <c:v>1494436.5</c:v>
                </c:pt>
                <c:pt idx="4662">
                  <c:v>1363500</c:v>
                </c:pt>
                <c:pt idx="4663">
                  <c:v>495000</c:v>
                </c:pt>
                <c:pt idx="4664">
                  <c:v>337500</c:v>
                </c:pt>
                <c:pt idx="4665">
                  <c:v>540000</c:v>
                </c:pt>
                <c:pt idx="4666">
                  <c:v>405000</c:v>
                </c:pt>
                <c:pt idx="4667">
                  <c:v>840951</c:v>
                </c:pt>
                <c:pt idx="4668">
                  <c:v>594121.5</c:v>
                </c:pt>
                <c:pt idx="4669">
                  <c:v>1078200</c:v>
                </c:pt>
                <c:pt idx="4670">
                  <c:v>517788</c:v>
                </c:pt>
                <c:pt idx="4671">
                  <c:v>247500</c:v>
                </c:pt>
                <c:pt idx="4672">
                  <c:v>540000</c:v>
                </c:pt>
                <c:pt idx="4673">
                  <c:v>142200</c:v>
                </c:pt>
                <c:pt idx="4674">
                  <c:v>113211</c:v>
                </c:pt>
                <c:pt idx="4675">
                  <c:v>67500</c:v>
                </c:pt>
                <c:pt idx="4676">
                  <c:v>238896</c:v>
                </c:pt>
                <c:pt idx="4677">
                  <c:v>337500</c:v>
                </c:pt>
                <c:pt idx="4678">
                  <c:v>119358</c:v>
                </c:pt>
                <c:pt idx="4679">
                  <c:v>1159515</c:v>
                </c:pt>
                <c:pt idx="4680">
                  <c:v>180000</c:v>
                </c:pt>
                <c:pt idx="4681">
                  <c:v>900000</c:v>
                </c:pt>
                <c:pt idx="4682">
                  <c:v>2205000</c:v>
                </c:pt>
                <c:pt idx="4683">
                  <c:v>91692</c:v>
                </c:pt>
                <c:pt idx="4684">
                  <c:v>247500</c:v>
                </c:pt>
                <c:pt idx="4685">
                  <c:v>1517724</c:v>
                </c:pt>
                <c:pt idx="4686">
                  <c:v>450000</c:v>
                </c:pt>
                <c:pt idx="4687">
                  <c:v>1710000</c:v>
                </c:pt>
                <c:pt idx="4688">
                  <c:v>675000</c:v>
                </c:pt>
                <c:pt idx="4689">
                  <c:v>545040</c:v>
                </c:pt>
                <c:pt idx="4690">
                  <c:v>521280</c:v>
                </c:pt>
                <c:pt idx="4691">
                  <c:v>918000</c:v>
                </c:pt>
                <c:pt idx="4692">
                  <c:v>670500</c:v>
                </c:pt>
                <c:pt idx="4693">
                  <c:v>270000</c:v>
                </c:pt>
                <c:pt idx="4694">
                  <c:v>123637.5</c:v>
                </c:pt>
                <c:pt idx="4695">
                  <c:v>808650</c:v>
                </c:pt>
                <c:pt idx="4696">
                  <c:v>162000</c:v>
                </c:pt>
                <c:pt idx="4697">
                  <c:v>770292</c:v>
                </c:pt>
                <c:pt idx="4698">
                  <c:v>900000</c:v>
                </c:pt>
                <c:pt idx="4699">
                  <c:v>225000</c:v>
                </c:pt>
                <c:pt idx="4700">
                  <c:v>1666746</c:v>
                </c:pt>
                <c:pt idx="4701">
                  <c:v>448056</c:v>
                </c:pt>
                <c:pt idx="4702">
                  <c:v>584766</c:v>
                </c:pt>
                <c:pt idx="4703">
                  <c:v>787131</c:v>
                </c:pt>
                <c:pt idx="4704">
                  <c:v>225000</c:v>
                </c:pt>
                <c:pt idx="4705">
                  <c:v>254700</c:v>
                </c:pt>
                <c:pt idx="4706">
                  <c:v>675000</c:v>
                </c:pt>
                <c:pt idx="4707">
                  <c:v>225000</c:v>
                </c:pt>
                <c:pt idx="4708">
                  <c:v>247275</c:v>
                </c:pt>
                <c:pt idx="4709">
                  <c:v>679500</c:v>
                </c:pt>
                <c:pt idx="4710">
                  <c:v>607050</c:v>
                </c:pt>
                <c:pt idx="4711">
                  <c:v>270000</c:v>
                </c:pt>
                <c:pt idx="4712">
                  <c:v>270000</c:v>
                </c:pt>
                <c:pt idx="4713">
                  <c:v>517788</c:v>
                </c:pt>
                <c:pt idx="4714">
                  <c:v>327024</c:v>
                </c:pt>
                <c:pt idx="4715">
                  <c:v>269550</c:v>
                </c:pt>
                <c:pt idx="4716">
                  <c:v>1237500</c:v>
                </c:pt>
                <c:pt idx="4717">
                  <c:v>157500</c:v>
                </c:pt>
                <c:pt idx="4718">
                  <c:v>670500</c:v>
                </c:pt>
                <c:pt idx="4719">
                  <c:v>312768</c:v>
                </c:pt>
                <c:pt idx="4720">
                  <c:v>678456</c:v>
                </c:pt>
                <c:pt idx="4721">
                  <c:v>1042560</c:v>
                </c:pt>
                <c:pt idx="4722">
                  <c:v>2517300</c:v>
                </c:pt>
                <c:pt idx="4723">
                  <c:v>106794</c:v>
                </c:pt>
                <c:pt idx="4724">
                  <c:v>202500</c:v>
                </c:pt>
                <c:pt idx="4725">
                  <c:v>284400</c:v>
                </c:pt>
                <c:pt idx="4726">
                  <c:v>1129500</c:v>
                </c:pt>
                <c:pt idx="4727">
                  <c:v>350860.5</c:v>
                </c:pt>
                <c:pt idx="4728">
                  <c:v>755190</c:v>
                </c:pt>
                <c:pt idx="4729">
                  <c:v>548775</c:v>
                </c:pt>
                <c:pt idx="4730">
                  <c:v>687370.5</c:v>
                </c:pt>
                <c:pt idx="4731">
                  <c:v>135000</c:v>
                </c:pt>
                <c:pt idx="4732">
                  <c:v>180000</c:v>
                </c:pt>
                <c:pt idx="4733">
                  <c:v>481500</c:v>
                </c:pt>
                <c:pt idx="4734">
                  <c:v>387787.5</c:v>
                </c:pt>
                <c:pt idx="4735">
                  <c:v>659610</c:v>
                </c:pt>
                <c:pt idx="4736">
                  <c:v>634482</c:v>
                </c:pt>
                <c:pt idx="4737">
                  <c:v>720000</c:v>
                </c:pt>
                <c:pt idx="4738">
                  <c:v>156384</c:v>
                </c:pt>
                <c:pt idx="4739">
                  <c:v>332946</c:v>
                </c:pt>
                <c:pt idx="4740">
                  <c:v>203760</c:v>
                </c:pt>
                <c:pt idx="4741">
                  <c:v>675000</c:v>
                </c:pt>
                <c:pt idx="4742">
                  <c:v>2377431</c:v>
                </c:pt>
                <c:pt idx="4743">
                  <c:v>337500</c:v>
                </c:pt>
                <c:pt idx="4744">
                  <c:v>675000</c:v>
                </c:pt>
                <c:pt idx="4745">
                  <c:v>284400</c:v>
                </c:pt>
                <c:pt idx="4746">
                  <c:v>314100</c:v>
                </c:pt>
                <c:pt idx="4747">
                  <c:v>67765.5</c:v>
                </c:pt>
                <c:pt idx="4748">
                  <c:v>763870.5</c:v>
                </c:pt>
                <c:pt idx="4749">
                  <c:v>540000</c:v>
                </c:pt>
                <c:pt idx="4750">
                  <c:v>397881</c:v>
                </c:pt>
                <c:pt idx="4751">
                  <c:v>448299</c:v>
                </c:pt>
                <c:pt idx="4752">
                  <c:v>254700</c:v>
                </c:pt>
                <c:pt idx="4753">
                  <c:v>208512</c:v>
                </c:pt>
                <c:pt idx="4754">
                  <c:v>1520253</c:v>
                </c:pt>
                <c:pt idx="4755">
                  <c:v>276277.5</c:v>
                </c:pt>
                <c:pt idx="4756">
                  <c:v>263686.5</c:v>
                </c:pt>
                <c:pt idx="4757">
                  <c:v>1687266</c:v>
                </c:pt>
                <c:pt idx="4758">
                  <c:v>450000</c:v>
                </c:pt>
                <c:pt idx="4759">
                  <c:v>338314.5</c:v>
                </c:pt>
                <c:pt idx="4760">
                  <c:v>472500</c:v>
                </c:pt>
                <c:pt idx="4761">
                  <c:v>359685</c:v>
                </c:pt>
                <c:pt idx="4762">
                  <c:v>450000</c:v>
                </c:pt>
                <c:pt idx="4763">
                  <c:v>540000</c:v>
                </c:pt>
                <c:pt idx="4764">
                  <c:v>306306</c:v>
                </c:pt>
                <c:pt idx="4765">
                  <c:v>1345036.5</c:v>
                </c:pt>
                <c:pt idx="4766">
                  <c:v>202500</c:v>
                </c:pt>
                <c:pt idx="4767">
                  <c:v>808650</c:v>
                </c:pt>
                <c:pt idx="4768">
                  <c:v>247500</c:v>
                </c:pt>
                <c:pt idx="4769">
                  <c:v>675000</c:v>
                </c:pt>
                <c:pt idx="4770">
                  <c:v>134775</c:v>
                </c:pt>
                <c:pt idx="4771">
                  <c:v>103500</c:v>
                </c:pt>
                <c:pt idx="4772">
                  <c:v>254700</c:v>
                </c:pt>
                <c:pt idx="4773">
                  <c:v>323388</c:v>
                </c:pt>
                <c:pt idx="4774">
                  <c:v>1467612</c:v>
                </c:pt>
                <c:pt idx="4775">
                  <c:v>1011955.5</c:v>
                </c:pt>
                <c:pt idx="4776">
                  <c:v>260640</c:v>
                </c:pt>
                <c:pt idx="4777">
                  <c:v>431280</c:v>
                </c:pt>
                <c:pt idx="4778">
                  <c:v>270000</c:v>
                </c:pt>
                <c:pt idx="4779">
                  <c:v>254700</c:v>
                </c:pt>
                <c:pt idx="4780">
                  <c:v>790830</c:v>
                </c:pt>
                <c:pt idx="4781">
                  <c:v>405000</c:v>
                </c:pt>
                <c:pt idx="4782">
                  <c:v>405000</c:v>
                </c:pt>
                <c:pt idx="4783">
                  <c:v>670500</c:v>
                </c:pt>
                <c:pt idx="4784">
                  <c:v>720000</c:v>
                </c:pt>
                <c:pt idx="4785">
                  <c:v>990000</c:v>
                </c:pt>
                <c:pt idx="4786">
                  <c:v>1078200</c:v>
                </c:pt>
                <c:pt idx="4787">
                  <c:v>384048</c:v>
                </c:pt>
                <c:pt idx="4788">
                  <c:v>101880</c:v>
                </c:pt>
                <c:pt idx="4789">
                  <c:v>881055</c:v>
                </c:pt>
                <c:pt idx="4790">
                  <c:v>112500</c:v>
                </c:pt>
                <c:pt idx="4791">
                  <c:v>728460</c:v>
                </c:pt>
                <c:pt idx="4792">
                  <c:v>548770.5</c:v>
                </c:pt>
                <c:pt idx="4793">
                  <c:v>526491</c:v>
                </c:pt>
                <c:pt idx="4794">
                  <c:v>1391418</c:v>
                </c:pt>
                <c:pt idx="4795">
                  <c:v>170640</c:v>
                </c:pt>
                <c:pt idx="4796">
                  <c:v>450000</c:v>
                </c:pt>
                <c:pt idx="4797">
                  <c:v>900000</c:v>
                </c:pt>
                <c:pt idx="4798">
                  <c:v>625536</c:v>
                </c:pt>
                <c:pt idx="4799">
                  <c:v>490536</c:v>
                </c:pt>
                <c:pt idx="4800">
                  <c:v>760225.5</c:v>
                </c:pt>
                <c:pt idx="4801">
                  <c:v>202500</c:v>
                </c:pt>
                <c:pt idx="4802">
                  <c:v>490536</c:v>
                </c:pt>
                <c:pt idx="4803">
                  <c:v>970380</c:v>
                </c:pt>
                <c:pt idx="4804">
                  <c:v>343377</c:v>
                </c:pt>
                <c:pt idx="4805">
                  <c:v>448056</c:v>
                </c:pt>
                <c:pt idx="4806">
                  <c:v>675000</c:v>
                </c:pt>
                <c:pt idx="4807">
                  <c:v>113760</c:v>
                </c:pt>
                <c:pt idx="4808">
                  <c:v>225000</c:v>
                </c:pt>
                <c:pt idx="4809">
                  <c:v>235053</c:v>
                </c:pt>
                <c:pt idx="4810">
                  <c:v>592560</c:v>
                </c:pt>
                <c:pt idx="4811">
                  <c:v>272520</c:v>
                </c:pt>
                <c:pt idx="4812">
                  <c:v>296280</c:v>
                </c:pt>
                <c:pt idx="4813">
                  <c:v>904500</c:v>
                </c:pt>
                <c:pt idx="4814">
                  <c:v>1506816</c:v>
                </c:pt>
                <c:pt idx="4815">
                  <c:v>247500</c:v>
                </c:pt>
                <c:pt idx="4816">
                  <c:v>1125000</c:v>
                </c:pt>
                <c:pt idx="4817">
                  <c:v>381528</c:v>
                </c:pt>
                <c:pt idx="4818">
                  <c:v>225000</c:v>
                </c:pt>
                <c:pt idx="4819">
                  <c:v>1029658.5</c:v>
                </c:pt>
                <c:pt idx="4820">
                  <c:v>180000</c:v>
                </c:pt>
                <c:pt idx="4821">
                  <c:v>270000</c:v>
                </c:pt>
                <c:pt idx="4822">
                  <c:v>540000</c:v>
                </c:pt>
                <c:pt idx="4823">
                  <c:v>90000</c:v>
                </c:pt>
                <c:pt idx="4824">
                  <c:v>270000</c:v>
                </c:pt>
                <c:pt idx="4825">
                  <c:v>540000</c:v>
                </c:pt>
                <c:pt idx="4826">
                  <c:v>225000</c:v>
                </c:pt>
                <c:pt idx="4827">
                  <c:v>1058148</c:v>
                </c:pt>
                <c:pt idx="4828">
                  <c:v>135000</c:v>
                </c:pt>
                <c:pt idx="4829">
                  <c:v>785250</c:v>
                </c:pt>
                <c:pt idx="4830">
                  <c:v>668304</c:v>
                </c:pt>
                <c:pt idx="4831">
                  <c:v>360000</c:v>
                </c:pt>
                <c:pt idx="4832">
                  <c:v>152820</c:v>
                </c:pt>
                <c:pt idx="4833">
                  <c:v>900000</c:v>
                </c:pt>
                <c:pt idx="4834">
                  <c:v>325377</c:v>
                </c:pt>
                <c:pt idx="4835">
                  <c:v>829584</c:v>
                </c:pt>
                <c:pt idx="4836">
                  <c:v>2517300</c:v>
                </c:pt>
                <c:pt idx="4837">
                  <c:v>783000</c:v>
                </c:pt>
                <c:pt idx="4838">
                  <c:v>284400</c:v>
                </c:pt>
                <c:pt idx="4839">
                  <c:v>490536</c:v>
                </c:pt>
                <c:pt idx="4840">
                  <c:v>781920</c:v>
                </c:pt>
                <c:pt idx="4841">
                  <c:v>1129500</c:v>
                </c:pt>
                <c:pt idx="4842">
                  <c:v>640080</c:v>
                </c:pt>
                <c:pt idx="4843">
                  <c:v>593010</c:v>
                </c:pt>
                <c:pt idx="4844">
                  <c:v>647046</c:v>
                </c:pt>
                <c:pt idx="4845">
                  <c:v>187704</c:v>
                </c:pt>
                <c:pt idx="4846">
                  <c:v>98028</c:v>
                </c:pt>
                <c:pt idx="4847">
                  <c:v>254700</c:v>
                </c:pt>
                <c:pt idx="4848">
                  <c:v>1113840</c:v>
                </c:pt>
                <c:pt idx="4849">
                  <c:v>320040</c:v>
                </c:pt>
                <c:pt idx="4850">
                  <c:v>927877.5</c:v>
                </c:pt>
                <c:pt idx="4851">
                  <c:v>227493</c:v>
                </c:pt>
                <c:pt idx="4852">
                  <c:v>824823</c:v>
                </c:pt>
                <c:pt idx="4853">
                  <c:v>900000</c:v>
                </c:pt>
                <c:pt idx="4854">
                  <c:v>679500</c:v>
                </c:pt>
                <c:pt idx="4855">
                  <c:v>247500</c:v>
                </c:pt>
                <c:pt idx="4856">
                  <c:v>333337.5</c:v>
                </c:pt>
                <c:pt idx="4857">
                  <c:v>760225.5</c:v>
                </c:pt>
                <c:pt idx="4858">
                  <c:v>312768</c:v>
                </c:pt>
                <c:pt idx="4859">
                  <c:v>886500</c:v>
                </c:pt>
                <c:pt idx="4860">
                  <c:v>152820</c:v>
                </c:pt>
                <c:pt idx="4861">
                  <c:v>1256400</c:v>
                </c:pt>
                <c:pt idx="4862">
                  <c:v>485640</c:v>
                </c:pt>
                <c:pt idx="4863">
                  <c:v>775327.5</c:v>
                </c:pt>
                <c:pt idx="4864">
                  <c:v>180000</c:v>
                </c:pt>
                <c:pt idx="4865">
                  <c:v>273636</c:v>
                </c:pt>
                <c:pt idx="4866">
                  <c:v>862560</c:v>
                </c:pt>
                <c:pt idx="4867">
                  <c:v>1314117</c:v>
                </c:pt>
                <c:pt idx="4868">
                  <c:v>123993</c:v>
                </c:pt>
                <c:pt idx="4869">
                  <c:v>270000</c:v>
                </c:pt>
                <c:pt idx="4870">
                  <c:v>755190</c:v>
                </c:pt>
                <c:pt idx="4871">
                  <c:v>1042560</c:v>
                </c:pt>
                <c:pt idx="4872">
                  <c:v>254700</c:v>
                </c:pt>
                <c:pt idx="4873">
                  <c:v>497520</c:v>
                </c:pt>
                <c:pt idx="4874">
                  <c:v>945000</c:v>
                </c:pt>
                <c:pt idx="4875">
                  <c:v>1057266</c:v>
                </c:pt>
                <c:pt idx="4876">
                  <c:v>675000</c:v>
                </c:pt>
                <c:pt idx="4877">
                  <c:v>225000</c:v>
                </c:pt>
                <c:pt idx="4878">
                  <c:v>1350000</c:v>
                </c:pt>
                <c:pt idx="4879">
                  <c:v>317178</c:v>
                </c:pt>
                <c:pt idx="4880">
                  <c:v>239850</c:v>
                </c:pt>
                <c:pt idx="4881">
                  <c:v>247500</c:v>
                </c:pt>
                <c:pt idx="4882">
                  <c:v>796500</c:v>
                </c:pt>
                <c:pt idx="4883">
                  <c:v>370107</c:v>
                </c:pt>
                <c:pt idx="4884">
                  <c:v>490495.5</c:v>
                </c:pt>
                <c:pt idx="4885">
                  <c:v>1078200</c:v>
                </c:pt>
                <c:pt idx="4886">
                  <c:v>675000</c:v>
                </c:pt>
                <c:pt idx="4887">
                  <c:v>468000</c:v>
                </c:pt>
                <c:pt idx="4888">
                  <c:v>436032</c:v>
                </c:pt>
                <c:pt idx="4889">
                  <c:v>518562</c:v>
                </c:pt>
                <c:pt idx="4890">
                  <c:v>255960</c:v>
                </c:pt>
                <c:pt idx="4891">
                  <c:v>814041</c:v>
                </c:pt>
                <c:pt idx="4892">
                  <c:v>777024</c:v>
                </c:pt>
                <c:pt idx="4893">
                  <c:v>135000</c:v>
                </c:pt>
                <c:pt idx="4894">
                  <c:v>781920</c:v>
                </c:pt>
                <c:pt idx="4895">
                  <c:v>127350</c:v>
                </c:pt>
                <c:pt idx="4896">
                  <c:v>327024</c:v>
                </c:pt>
                <c:pt idx="4897">
                  <c:v>781920</c:v>
                </c:pt>
                <c:pt idx="4898">
                  <c:v>646920</c:v>
                </c:pt>
                <c:pt idx="4899">
                  <c:v>201024</c:v>
                </c:pt>
                <c:pt idx="4900">
                  <c:v>634500</c:v>
                </c:pt>
                <c:pt idx="4901">
                  <c:v>508495.5</c:v>
                </c:pt>
                <c:pt idx="4902">
                  <c:v>180000</c:v>
                </c:pt>
                <c:pt idx="4903">
                  <c:v>544491</c:v>
                </c:pt>
                <c:pt idx="4904">
                  <c:v>1327500</c:v>
                </c:pt>
                <c:pt idx="4905">
                  <c:v>135000</c:v>
                </c:pt>
                <c:pt idx="4906">
                  <c:v>900000</c:v>
                </c:pt>
                <c:pt idx="4907">
                  <c:v>663093</c:v>
                </c:pt>
                <c:pt idx="4908">
                  <c:v>178776</c:v>
                </c:pt>
                <c:pt idx="4909">
                  <c:v>76410</c:v>
                </c:pt>
                <c:pt idx="4910">
                  <c:v>900000</c:v>
                </c:pt>
                <c:pt idx="4911">
                  <c:v>136512</c:v>
                </c:pt>
                <c:pt idx="4912">
                  <c:v>314055</c:v>
                </c:pt>
                <c:pt idx="4913">
                  <c:v>993082.5</c:v>
                </c:pt>
                <c:pt idx="4914">
                  <c:v>945000</c:v>
                </c:pt>
                <c:pt idx="4915">
                  <c:v>333337.5</c:v>
                </c:pt>
                <c:pt idx="4916">
                  <c:v>675000</c:v>
                </c:pt>
                <c:pt idx="4917">
                  <c:v>830214</c:v>
                </c:pt>
                <c:pt idx="4918">
                  <c:v>720000</c:v>
                </c:pt>
                <c:pt idx="4919">
                  <c:v>1005120</c:v>
                </c:pt>
                <c:pt idx="4920">
                  <c:v>251280</c:v>
                </c:pt>
                <c:pt idx="4921">
                  <c:v>549882</c:v>
                </c:pt>
                <c:pt idx="4922">
                  <c:v>1255680</c:v>
                </c:pt>
                <c:pt idx="4923">
                  <c:v>203760</c:v>
                </c:pt>
                <c:pt idx="4924">
                  <c:v>157500</c:v>
                </c:pt>
                <c:pt idx="4925">
                  <c:v>545040</c:v>
                </c:pt>
                <c:pt idx="4926">
                  <c:v>66222</c:v>
                </c:pt>
                <c:pt idx="4927">
                  <c:v>539100</c:v>
                </c:pt>
                <c:pt idx="4928">
                  <c:v>1096020</c:v>
                </c:pt>
                <c:pt idx="4929">
                  <c:v>781920</c:v>
                </c:pt>
                <c:pt idx="4930">
                  <c:v>284400</c:v>
                </c:pt>
                <c:pt idx="4931">
                  <c:v>454500</c:v>
                </c:pt>
                <c:pt idx="4932">
                  <c:v>761067</c:v>
                </c:pt>
                <c:pt idx="4933">
                  <c:v>622413</c:v>
                </c:pt>
                <c:pt idx="4934">
                  <c:v>1144161</c:v>
                </c:pt>
                <c:pt idx="4935">
                  <c:v>269550</c:v>
                </c:pt>
                <c:pt idx="4936">
                  <c:v>454500</c:v>
                </c:pt>
                <c:pt idx="4937">
                  <c:v>270000</c:v>
                </c:pt>
                <c:pt idx="4938">
                  <c:v>135000</c:v>
                </c:pt>
                <c:pt idx="4939">
                  <c:v>675000</c:v>
                </c:pt>
                <c:pt idx="4940">
                  <c:v>792000</c:v>
                </c:pt>
                <c:pt idx="4941">
                  <c:v>422235</c:v>
                </c:pt>
                <c:pt idx="4942">
                  <c:v>1260000</c:v>
                </c:pt>
                <c:pt idx="4943">
                  <c:v>1303200</c:v>
                </c:pt>
                <c:pt idx="4944">
                  <c:v>225000</c:v>
                </c:pt>
                <c:pt idx="4945">
                  <c:v>144000</c:v>
                </c:pt>
                <c:pt idx="4946">
                  <c:v>202500</c:v>
                </c:pt>
                <c:pt idx="4947">
                  <c:v>497520</c:v>
                </c:pt>
                <c:pt idx="4948">
                  <c:v>495000</c:v>
                </c:pt>
                <c:pt idx="4949">
                  <c:v>339948</c:v>
                </c:pt>
                <c:pt idx="4950">
                  <c:v>312768</c:v>
                </c:pt>
                <c:pt idx="4951">
                  <c:v>382500</c:v>
                </c:pt>
                <c:pt idx="4952">
                  <c:v>545040</c:v>
                </c:pt>
                <c:pt idx="4953">
                  <c:v>1787283</c:v>
                </c:pt>
                <c:pt idx="4954">
                  <c:v>337923</c:v>
                </c:pt>
                <c:pt idx="4955">
                  <c:v>1042560</c:v>
                </c:pt>
                <c:pt idx="4956">
                  <c:v>382500</c:v>
                </c:pt>
                <c:pt idx="4957">
                  <c:v>840258</c:v>
                </c:pt>
                <c:pt idx="4958">
                  <c:v>1476000</c:v>
                </c:pt>
                <c:pt idx="4959">
                  <c:v>545040</c:v>
                </c:pt>
                <c:pt idx="4960">
                  <c:v>247500</c:v>
                </c:pt>
                <c:pt idx="4961">
                  <c:v>540000</c:v>
                </c:pt>
                <c:pt idx="4962">
                  <c:v>993082.5</c:v>
                </c:pt>
                <c:pt idx="4963">
                  <c:v>135000</c:v>
                </c:pt>
                <c:pt idx="4964">
                  <c:v>359685</c:v>
                </c:pt>
                <c:pt idx="4965">
                  <c:v>1288350</c:v>
                </c:pt>
                <c:pt idx="4966">
                  <c:v>225000</c:v>
                </c:pt>
                <c:pt idx="4967">
                  <c:v>679500</c:v>
                </c:pt>
                <c:pt idx="4968">
                  <c:v>254799</c:v>
                </c:pt>
                <c:pt idx="4969">
                  <c:v>900000</c:v>
                </c:pt>
                <c:pt idx="4970">
                  <c:v>384048</c:v>
                </c:pt>
                <c:pt idx="4971">
                  <c:v>508495.5</c:v>
                </c:pt>
                <c:pt idx="4972">
                  <c:v>135000</c:v>
                </c:pt>
                <c:pt idx="4973">
                  <c:v>900000</c:v>
                </c:pt>
                <c:pt idx="4974">
                  <c:v>679500</c:v>
                </c:pt>
                <c:pt idx="4975">
                  <c:v>814041</c:v>
                </c:pt>
                <c:pt idx="4976">
                  <c:v>448056</c:v>
                </c:pt>
                <c:pt idx="4977">
                  <c:v>358344</c:v>
                </c:pt>
                <c:pt idx="4978">
                  <c:v>315000</c:v>
                </c:pt>
                <c:pt idx="4979">
                  <c:v>460858.5</c:v>
                </c:pt>
                <c:pt idx="4980">
                  <c:v>337500</c:v>
                </c:pt>
                <c:pt idx="4981">
                  <c:v>284400</c:v>
                </c:pt>
                <c:pt idx="4982">
                  <c:v>180000</c:v>
                </c:pt>
                <c:pt idx="4983">
                  <c:v>755190</c:v>
                </c:pt>
                <c:pt idx="4984">
                  <c:v>270045</c:v>
                </c:pt>
                <c:pt idx="4985">
                  <c:v>696528</c:v>
                </c:pt>
                <c:pt idx="4986">
                  <c:v>665892</c:v>
                </c:pt>
                <c:pt idx="4987">
                  <c:v>835506</c:v>
                </c:pt>
                <c:pt idx="4988">
                  <c:v>180000</c:v>
                </c:pt>
                <c:pt idx="4989">
                  <c:v>215640</c:v>
                </c:pt>
                <c:pt idx="4990">
                  <c:v>273636</c:v>
                </c:pt>
                <c:pt idx="4991">
                  <c:v>1218438</c:v>
                </c:pt>
                <c:pt idx="4992">
                  <c:v>1318500</c:v>
                </c:pt>
                <c:pt idx="4993">
                  <c:v>284400</c:v>
                </c:pt>
                <c:pt idx="4994">
                  <c:v>472500</c:v>
                </c:pt>
                <c:pt idx="4995">
                  <c:v>276277.5</c:v>
                </c:pt>
                <c:pt idx="4996">
                  <c:v>284256</c:v>
                </c:pt>
                <c:pt idx="4997">
                  <c:v>781920</c:v>
                </c:pt>
                <c:pt idx="4998">
                  <c:v>790830</c:v>
                </c:pt>
                <c:pt idx="4999">
                  <c:v>180000</c:v>
                </c:pt>
                <c:pt idx="5000">
                  <c:v>323388</c:v>
                </c:pt>
                <c:pt idx="5001">
                  <c:v>1350189</c:v>
                </c:pt>
                <c:pt idx="5002">
                  <c:v>1320849</c:v>
                </c:pt>
                <c:pt idx="5003">
                  <c:v>306000</c:v>
                </c:pt>
                <c:pt idx="5004">
                  <c:v>292500</c:v>
                </c:pt>
                <c:pt idx="5005">
                  <c:v>149256</c:v>
                </c:pt>
                <c:pt idx="5006">
                  <c:v>180000</c:v>
                </c:pt>
                <c:pt idx="5007">
                  <c:v>450000</c:v>
                </c:pt>
                <c:pt idx="5008">
                  <c:v>1256400</c:v>
                </c:pt>
                <c:pt idx="5009">
                  <c:v>157500</c:v>
                </c:pt>
                <c:pt idx="5010">
                  <c:v>521280</c:v>
                </c:pt>
                <c:pt idx="5011">
                  <c:v>450000</c:v>
                </c:pt>
                <c:pt idx="5012">
                  <c:v>454500</c:v>
                </c:pt>
                <c:pt idx="5013">
                  <c:v>238500</c:v>
                </c:pt>
                <c:pt idx="5014">
                  <c:v>603792</c:v>
                </c:pt>
                <c:pt idx="5015">
                  <c:v>247275</c:v>
                </c:pt>
                <c:pt idx="5016">
                  <c:v>132444</c:v>
                </c:pt>
                <c:pt idx="5017">
                  <c:v>945000</c:v>
                </c:pt>
                <c:pt idx="5018">
                  <c:v>508495.5</c:v>
                </c:pt>
                <c:pt idx="5019">
                  <c:v>452385</c:v>
                </c:pt>
                <c:pt idx="5020">
                  <c:v>518562</c:v>
                </c:pt>
                <c:pt idx="5021">
                  <c:v>1223010</c:v>
                </c:pt>
                <c:pt idx="5022">
                  <c:v>187704</c:v>
                </c:pt>
                <c:pt idx="5023">
                  <c:v>291384</c:v>
                </c:pt>
                <c:pt idx="5024">
                  <c:v>1483231.5</c:v>
                </c:pt>
                <c:pt idx="5025">
                  <c:v>225000</c:v>
                </c:pt>
                <c:pt idx="5026">
                  <c:v>814041</c:v>
                </c:pt>
                <c:pt idx="5027">
                  <c:v>355536</c:v>
                </c:pt>
                <c:pt idx="5028">
                  <c:v>180000</c:v>
                </c:pt>
                <c:pt idx="5029">
                  <c:v>1079050.5</c:v>
                </c:pt>
                <c:pt idx="5030">
                  <c:v>1288350</c:v>
                </c:pt>
                <c:pt idx="5031">
                  <c:v>544500</c:v>
                </c:pt>
                <c:pt idx="5032">
                  <c:v>1354500</c:v>
                </c:pt>
                <c:pt idx="5033">
                  <c:v>545040</c:v>
                </c:pt>
                <c:pt idx="5034">
                  <c:v>270000</c:v>
                </c:pt>
                <c:pt idx="5035">
                  <c:v>119925</c:v>
                </c:pt>
                <c:pt idx="5036">
                  <c:v>679500</c:v>
                </c:pt>
                <c:pt idx="5037">
                  <c:v>916470</c:v>
                </c:pt>
                <c:pt idx="5038">
                  <c:v>348264</c:v>
                </c:pt>
                <c:pt idx="5039">
                  <c:v>1736937</c:v>
                </c:pt>
                <c:pt idx="5040">
                  <c:v>269550</c:v>
                </c:pt>
                <c:pt idx="5041">
                  <c:v>599472</c:v>
                </c:pt>
                <c:pt idx="5042">
                  <c:v>237024</c:v>
                </c:pt>
                <c:pt idx="5043">
                  <c:v>1288350</c:v>
                </c:pt>
                <c:pt idx="5044">
                  <c:v>269550</c:v>
                </c:pt>
                <c:pt idx="5045">
                  <c:v>1350000</c:v>
                </c:pt>
                <c:pt idx="5046">
                  <c:v>675000</c:v>
                </c:pt>
                <c:pt idx="5047">
                  <c:v>232344</c:v>
                </c:pt>
                <c:pt idx="5048">
                  <c:v>450000</c:v>
                </c:pt>
                <c:pt idx="5049">
                  <c:v>808650</c:v>
                </c:pt>
                <c:pt idx="5050">
                  <c:v>1710000</c:v>
                </c:pt>
                <c:pt idx="5051">
                  <c:v>225000</c:v>
                </c:pt>
                <c:pt idx="5052">
                  <c:v>299772</c:v>
                </c:pt>
                <c:pt idx="5053">
                  <c:v>698517</c:v>
                </c:pt>
                <c:pt idx="5054">
                  <c:v>270000</c:v>
                </c:pt>
                <c:pt idx="5055">
                  <c:v>526491</c:v>
                </c:pt>
                <c:pt idx="5056">
                  <c:v>430582.5</c:v>
                </c:pt>
                <c:pt idx="5057">
                  <c:v>808650</c:v>
                </c:pt>
                <c:pt idx="5058">
                  <c:v>1350000</c:v>
                </c:pt>
                <c:pt idx="5059">
                  <c:v>900000</c:v>
                </c:pt>
                <c:pt idx="5060">
                  <c:v>884124</c:v>
                </c:pt>
                <c:pt idx="5061">
                  <c:v>592560</c:v>
                </c:pt>
                <c:pt idx="5062">
                  <c:v>269550</c:v>
                </c:pt>
                <c:pt idx="5063">
                  <c:v>1381113</c:v>
                </c:pt>
                <c:pt idx="5064">
                  <c:v>270000</c:v>
                </c:pt>
                <c:pt idx="5065">
                  <c:v>723996</c:v>
                </c:pt>
                <c:pt idx="5066">
                  <c:v>675000</c:v>
                </c:pt>
                <c:pt idx="5067">
                  <c:v>808650</c:v>
                </c:pt>
                <c:pt idx="5068">
                  <c:v>1002870</c:v>
                </c:pt>
                <c:pt idx="5069">
                  <c:v>649462.5</c:v>
                </c:pt>
                <c:pt idx="5070">
                  <c:v>495000</c:v>
                </c:pt>
                <c:pt idx="5071">
                  <c:v>1436508</c:v>
                </c:pt>
                <c:pt idx="5072">
                  <c:v>270000</c:v>
                </c:pt>
                <c:pt idx="5073">
                  <c:v>180000</c:v>
                </c:pt>
                <c:pt idx="5074">
                  <c:v>509922</c:v>
                </c:pt>
                <c:pt idx="5075">
                  <c:v>63000</c:v>
                </c:pt>
                <c:pt idx="5076">
                  <c:v>270000</c:v>
                </c:pt>
                <c:pt idx="5077">
                  <c:v>301464</c:v>
                </c:pt>
                <c:pt idx="5078">
                  <c:v>1546020</c:v>
                </c:pt>
                <c:pt idx="5079">
                  <c:v>497749.5</c:v>
                </c:pt>
                <c:pt idx="5080">
                  <c:v>1236816</c:v>
                </c:pt>
                <c:pt idx="5081">
                  <c:v>1183500</c:v>
                </c:pt>
                <c:pt idx="5082">
                  <c:v>180000</c:v>
                </c:pt>
                <c:pt idx="5083">
                  <c:v>808650</c:v>
                </c:pt>
                <c:pt idx="5084">
                  <c:v>781920</c:v>
                </c:pt>
                <c:pt idx="5085">
                  <c:v>180000</c:v>
                </c:pt>
                <c:pt idx="5086">
                  <c:v>679500</c:v>
                </c:pt>
                <c:pt idx="5087">
                  <c:v>302341.5</c:v>
                </c:pt>
                <c:pt idx="5088">
                  <c:v>225000</c:v>
                </c:pt>
                <c:pt idx="5089">
                  <c:v>1532542.5</c:v>
                </c:pt>
                <c:pt idx="5090">
                  <c:v>900000</c:v>
                </c:pt>
                <c:pt idx="5091">
                  <c:v>188685</c:v>
                </c:pt>
                <c:pt idx="5092">
                  <c:v>225000</c:v>
                </c:pt>
                <c:pt idx="5093">
                  <c:v>135000</c:v>
                </c:pt>
                <c:pt idx="5094">
                  <c:v>755190</c:v>
                </c:pt>
                <c:pt idx="5095">
                  <c:v>2013840</c:v>
                </c:pt>
                <c:pt idx="5096">
                  <c:v>180000</c:v>
                </c:pt>
                <c:pt idx="5097">
                  <c:v>284400</c:v>
                </c:pt>
                <c:pt idx="5098">
                  <c:v>536917.5</c:v>
                </c:pt>
                <c:pt idx="5099">
                  <c:v>47970</c:v>
                </c:pt>
                <c:pt idx="5100">
                  <c:v>1125000</c:v>
                </c:pt>
                <c:pt idx="5101">
                  <c:v>202500</c:v>
                </c:pt>
                <c:pt idx="5102">
                  <c:v>1102797</c:v>
                </c:pt>
                <c:pt idx="5103">
                  <c:v>565380</c:v>
                </c:pt>
                <c:pt idx="5104">
                  <c:v>454455</c:v>
                </c:pt>
                <c:pt idx="5105">
                  <c:v>647046</c:v>
                </c:pt>
                <c:pt idx="5106">
                  <c:v>505642.5</c:v>
                </c:pt>
                <c:pt idx="5107">
                  <c:v>735003</c:v>
                </c:pt>
                <c:pt idx="5108">
                  <c:v>630000</c:v>
                </c:pt>
                <c:pt idx="5109">
                  <c:v>521280</c:v>
                </c:pt>
                <c:pt idx="5110">
                  <c:v>585000</c:v>
                </c:pt>
                <c:pt idx="5111">
                  <c:v>225000</c:v>
                </c:pt>
                <c:pt idx="5112">
                  <c:v>239850</c:v>
                </c:pt>
                <c:pt idx="5113">
                  <c:v>298512</c:v>
                </c:pt>
                <c:pt idx="5114">
                  <c:v>1281015</c:v>
                </c:pt>
                <c:pt idx="5115">
                  <c:v>270000</c:v>
                </c:pt>
                <c:pt idx="5116">
                  <c:v>177903</c:v>
                </c:pt>
                <c:pt idx="5117">
                  <c:v>254700</c:v>
                </c:pt>
                <c:pt idx="5118">
                  <c:v>835380</c:v>
                </c:pt>
                <c:pt idx="5119">
                  <c:v>1080000</c:v>
                </c:pt>
                <c:pt idx="5120">
                  <c:v>675000</c:v>
                </c:pt>
                <c:pt idx="5121">
                  <c:v>225000</c:v>
                </c:pt>
                <c:pt idx="5122">
                  <c:v>1288350</c:v>
                </c:pt>
                <c:pt idx="5123">
                  <c:v>168102</c:v>
                </c:pt>
                <c:pt idx="5124">
                  <c:v>254700</c:v>
                </c:pt>
                <c:pt idx="5125">
                  <c:v>150948</c:v>
                </c:pt>
                <c:pt idx="5126">
                  <c:v>270000</c:v>
                </c:pt>
                <c:pt idx="5127">
                  <c:v>450000</c:v>
                </c:pt>
                <c:pt idx="5128">
                  <c:v>239850</c:v>
                </c:pt>
                <c:pt idx="5129">
                  <c:v>1475154</c:v>
                </c:pt>
                <c:pt idx="5130">
                  <c:v>130320</c:v>
                </c:pt>
                <c:pt idx="5131">
                  <c:v>314055</c:v>
                </c:pt>
                <c:pt idx="5132">
                  <c:v>1078200</c:v>
                </c:pt>
                <c:pt idx="5133">
                  <c:v>790830</c:v>
                </c:pt>
                <c:pt idx="5134">
                  <c:v>772686</c:v>
                </c:pt>
                <c:pt idx="5135">
                  <c:v>1546020</c:v>
                </c:pt>
                <c:pt idx="5136">
                  <c:v>1288350</c:v>
                </c:pt>
                <c:pt idx="5137">
                  <c:v>852088.5</c:v>
                </c:pt>
                <c:pt idx="5138">
                  <c:v>180000</c:v>
                </c:pt>
                <c:pt idx="5139">
                  <c:v>382500</c:v>
                </c:pt>
                <c:pt idx="5140">
                  <c:v>117000</c:v>
                </c:pt>
                <c:pt idx="5141">
                  <c:v>135000</c:v>
                </c:pt>
                <c:pt idx="5142">
                  <c:v>1068408</c:v>
                </c:pt>
                <c:pt idx="5143">
                  <c:v>292500</c:v>
                </c:pt>
                <c:pt idx="5144">
                  <c:v>270000</c:v>
                </c:pt>
                <c:pt idx="5145">
                  <c:v>1560726</c:v>
                </c:pt>
                <c:pt idx="5146">
                  <c:v>1971072</c:v>
                </c:pt>
                <c:pt idx="5147">
                  <c:v>594094.5</c:v>
                </c:pt>
                <c:pt idx="5148">
                  <c:v>1762110</c:v>
                </c:pt>
                <c:pt idx="5149">
                  <c:v>1189710</c:v>
                </c:pt>
                <c:pt idx="5150">
                  <c:v>450000</c:v>
                </c:pt>
                <c:pt idx="5151">
                  <c:v>270000</c:v>
                </c:pt>
                <c:pt idx="5152">
                  <c:v>284400</c:v>
                </c:pt>
                <c:pt idx="5153">
                  <c:v>454500</c:v>
                </c:pt>
                <c:pt idx="5154">
                  <c:v>307557</c:v>
                </c:pt>
                <c:pt idx="5155">
                  <c:v>239850</c:v>
                </c:pt>
                <c:pt idx="5156">
                  <c:v>971280</c:v>
                </c:pt>
                <c:pt idx="5157">
                  <c:v>254700</c:v>
                </c:pt>
                <c:pt idx="5158">
                  <c:v>450000</c:v>
                </c:pt>
                <c:pt idx="5159">
                  <c:v>640080</c:v>
                </c:pt>
                <c:pt idx="5160">
                  <c:v>1288350</c:v>
                </c:pt>
                <c:pt idx="5161">
                  <c:v>679500</c:v>
                </c:pt>
                <c:pt idx="5162">
                  <c:v>474048</c:v>
                </c:pt>
                <c:pt idx="5163">
                  <c:v>656811</c:v>
                </c:pt>
                <c:pt idx="5164">
                  <c:v>398808</c:v>
                </c:pt>
                <c:pt idx="5165">
                  <c:v>900000</c:v>
                </c:pt>
                <c:pt idx="5166">
                  <c:v>130500</c:v>
                </c:pt>
                <c:pt idx="5167">
                  <c:v>450000</c:v>
                </c:pt>
                <c:pt idx="5168">
                  <c:v>509922</c:v>
                </c:pt>
                <c:pt idx="5169">
                  <c:v>202500</c:v>
                </c:pt>
                <c:pt idx="5170">
                  <c:v>1493086.5</c:v>
                </c:pt>
                <c:pt idx="5171">
                  <c:v>202500</c:v>
                </c:pt>
                <c:pt idx="5172">
                  <c:v>269982</c:v>
                </c:pt>
                <c:pt idx="5173">
                  <c:v>1748304</c:v>
                </c:pt>
                <c:pt idx="5174">
                  <c:v>337500</c:v>
                </c:pt>
                <c:pt idx="5175">
                  <c:v>640080</c:v>
                </c:pt>
                <c:pt idx="5176">
                  <c:v>1687266</c:v>
                </c:pt>
                <c:pt idx="5177">
                  <c:v>246357</c:v>
                </c:pt>
                <c:pt idx="5178">
                  <c:v>270000</c:v>
                </c:pt>
                <c:pt idx="5179">
                  <c:v>481495.5</c:v>
                </c:pt>
                <c:pt idx="5180">
                  <c:v>765000</c:v>
                </c:pt>
                <c:pt idx="5181">
                  <c:v>599778</c:v>
                </c:pt>
                <c:pt idx="5182">
                  <c:v>848745</c:v>
                </c:pt>
                <c:pt idx="5183">
                  <c:v>355536</c:v>
                </c:pt>
                <c:pt idx="5184">
                  <c:v>203760</c:v>
                </c:pt>
                <c:pt idx="5185">
                  <c:v>225000</c:v>
                </c:pt>
                <c:pt idx="5186">
                  <c:v>1350000</c:v>
                </c:pt>
                <c:pt idx="5187">
                  <c:v>1255680</c:v>
                </c:pt>
                <c:pt idx="5188">
                  <c:v>270000</c:v>
                </c:pt>
                <c:pt idx="5189">
                  <c:v>548775</c:v>
                </c:pt>
                <c:pt idx="5190">
                  <c:v>269550</c:v>
                </c:pt>
                <c:pt idx="5191">
                  <c:v>675000</c:v>
                </c:pt>
                <c:pt idx="5192">
                  <c:v>278505</c:v>
                </c:pt>
                <c:pt idx="5193">
                  <c:v>644427</c:v>
                </c:pt>
                <c:pt idx="5194">
                  <c:v>835380</c:v>
                </c:pt>
                <c:pt idx="5195">
                  <c:v>891000</c:v>
                </c:pt>
                <c:pt idx="5196">
                  <c:v>270000</c:v>
                </c:pt>
                <c:pt idx="5197">
                  <c:v>202500</c:v>
                </c:pt>
                <c:pt idx="5198">
                  <c:v>454500</c:v>
                </c:pt>
                <c:pt idx="5199">
                  <c:v>284400</c:v>
                </c:pt>
                <c:pt idx="5200">
                  <c:v>359725.5</c:v>
                </c:pt>
                <c:pt idx="5201">
                  <c:v>450000</c:v>
                </c:pt>
                <c:pt idx="5202">
                  <c:v>679500</c:v>
                </c:pt>
                <c:pt idx="5203">
                  <c:v>675000</c:v>
                </c:pt>
                <c:pt idx="5204">
                  <c:v>781920</c:v>
                </c:pt>
                <c:pt idx="5205">
                  <c:v>755190</c:v>
                </c:pt>
                <c:pt idx="5206">
                  <c:v>594121.5</c:v>
                </c:pt>
                <c:pt idx="5207">
                  <c:v>862560</c:v>
                </c:pt>
                <c:pt idx="5208">
                  <c:v>770292</c:v>
                </c:pt>
                <c:pt idx="5209">
                  <c:v>1288350</c:v>
                </c:pt>
                <c:pt idx="5210">
                  <c:v>1365192</c:v>
                </c:pt>
                <c:pt idx="5211">
                  <c:v>753840</c:v>
                </c:pt>
                <c:pt idx="5212">
                  <c:v>675000</c:v>
                </c:pt>
                <c:pt idx="5213">
                  <c:v>1125000</c:v>
                </c:pt>
                <c:pt idx="5214">
                  <c:v>497520</c:v>
                </c:pt>
                <c:pt idx="5215">
                  <c:v>1058148</c:v>
                </c:pt>
                <c:pt idx="5216">
                  <c:v>505642.5</c:v>
                </c:pt>
                <c:pt idx="5217">
                  <c:v>450000</c:v>
                </c:pt>
                <c:pt idx="5218">
                  <c:v>381528</c:v>
                </c:pt>
                <c:pt idx="5219">
                  <c:v>497520</c:v>
                </c:pt>
                <c:pt idx="5220">
                  <c:v>528633</c:v>
                </c:pt>
                <c:pt idx="5221">
                  <c:v>675000</c:v>
                </c:pt>
                <c:pt idx="5222">
                  <c:v>1546020</c:v>
                </c:pt>
                <c:pt idx="5223">
                  <c:v>536917.5</c:v>
                </c:pt>
                <c:pt idx="5224">
                  <c:v>270000</c:v>
                </c:pt>
                <c:pt idx="5225">
                  <c:v>515529</c:v>
                </c:pt>
                <c:pt idx="5226">
                  <c:v>810000</c:v>
                </c:pt>
                <c:pt idx="5227">
                  <c:v>760225.5</c:v>
                </c:pt>
                <c:pt idx="5228">
                  <c:v>89019</c:v>
                </c:pt>
                <c:pt idx="5229">
                  <c:v>315000</c:v>
                </c:pt>
                <c:pt idx="5230">
                  <c:v>312768</c:v>
                </c:pt>
                <c:pt idx="5231">
                  <c:v>1762110</c:v>
                </c:pt>
                <c:pt idx="5232">
                  <c:v>900000</c:v>
                </c:pt>
                <c:pt idx="5233">
                  <c:v>808650</c:v>
                </c:pt>
                <c:pt idx="5234">
                  <c:v>124722</c:v>
                </c:pt>
                <c:pt idx="5235">
                  <c:v>450000</c:v>
                </c:pt>
                <c:pt idx="5236">
                  <c:v>361462.5</c:v>
                </c:pt>
                <c:pt idx="5237">
                  <c:v>552555</c:v>
                </c:pt>
                <c:pt idx="5238">
                  <c:v>585000</c:v>
                </c:pt>
                <c:pt idx="5239">
                  <c:v>202500</c:v>
                </c:pt>
                <c:pt idx="5240">
                  <c:v>1125000</c:v>
                </c:pt>
                <c:pt idx="5241">
                  <c:v>360000</c:v>
                </c:pt>
                <c:pt idx="5242">
                  <c:v>781920</c:v>
                </c:pt>
                <c:pt idx="5243">
                  <c:v>315000</c:v>
                </c:pt>
                <c:pt idx="5244">
                  <c:v>215640</c:v>
                </c:pt>
                <c:pt idx="5245">
                  <c:v>1354500</c:v>
                </c:pt>
                <c:pt idx="5246">
                  <c:v>1288350</c:v>
                </c:pt>
                <c:pt idx="5247">
                  <c:v>50940</c:v>
                </c:pt>
                <c:pt idx="5248">
                  <c:v>1042560</c:v>
                </c:pt>
                <c:pt idx="5249">
                  <c:v>760225.5</c:v>
                </c:pt>
                <c:pt idx="5250">
                  <c:v>180000</c:v>
                </c:pt>
                <c:pt idx="5251">
                  <c:v>440784</c:v>
                </c:pt>
                <c:pt idx="5252">
                  <c:v>983299.5</c:v>
                </c:pt>
                <c:pt idx="5253">
                  <c:v>454500</c:v>
                </c:pt>
                <c:pt idx="5254">
                  <c:v>780844.5</c:v>
                </c:pt>
                <c:pt idx="5255">
                  <c:v>135000</c:v>
                </c:pt>
                <c:pt idx="5256">
                  <c:v>545040</c:v>
                </c:pt>
                <c:pt idx="5257">
                  <c:v>382500</c:v>
                </c:pt>
                <c:pt idx="5258">
                  <c:v>337500</c:v>
                </c:pt>
                <c:pt idx="5259">
                  <c:v>272889</c:v>
                </c:pt>
                <c:pt idx="5260">
                  <c:v>314100</c:v>
                </c:pt>
                <c:pt idx="5261">
                  <c:v>247500</c:v>
                </c:pt>
                <c:pt idx="5262">
                  <c:v>900000</c:v>
                </c:pt>
                <c:pt idx="5263">
                  <c:v>808650</c:v>
                </c:pt>
                <c:pt idx="5264">
                  <c:v>584766</c:v>
                </c:pt>
                <c:pt idx="5265">
                  <c:v>592560</c:v>
                </c:pt>
                <c:pt idx="5266">
                  <c:v>760225.5</c:v>
                </c:pt>
                <c:pt idx="5267">
                  <c:v>649462.5</c:v>
                </c:pt>
                <c:pt idx="5268">
                  <c:v>254700</c:v>
                </c:pt>
                <c:pt idx="5269">
                  <c:v>225000</c:v>
                </c:pt>
                <c:pt idx="5270">
                  <c:v>640080</c:v>
                </c:pt>
                <c:pt idx="5271">
                  <c:v>942300</c:v>
                </c:pt>
                <c:pt idx="5272">
                  <c:v>225000</c:v>
                </c:pt>
                <c:pt idx="5273">
                  <c:v>553581</c:v>
                </c:pt>
                <c:pt idx="5274">
                  <c:v>1071000</c:v>
                </c:pt>
                <c:pt idx="5275">
                  <c:v>152820</c:v>
                </c:pt>
                <c:pt idx="5276">
                  <c:v>1971072</c:v>
                </c:pt>
                <c:pt idx="5277">
                  <c:v>270000</c:v>
                </c:pt>
                <c:pt idx="5278">
                  <c:v>119925</c:v>
                </c:pt>
                <c:pt idx="5279">
                  <c:v>1125000</c:v>
                </c:pt>
                <c:pt idx="5280">
                  <c:v>251091</c:v>
                </c:pt>
                <c:pt idx="5281">
                  <c:v>1078200</c:v>
                </c:pt>
                <c:pt idx="5282">
                  <c:v>257562</c:v>
                </c:pt>
                <c:pt idx="5283">
                  <c:v>981000</c:v>
                </c:pt>
                <c:pt idx="5284">
                  <c:v>848745</c:v>
                </c:pt>
                <c:pt idx="5285">
                  <c:v>468000</c:v>
                </c:pt>
                <c:pt idx="5286">
                  <c:v>284400</c:v>
                </c:pt>
                <c:pt idx="5287">
                  <c:v>509400</c:v>
                </c:pt>
                <c:pt idx="5288">
                  <c:v>270000</c:v>
                </c:pt>
                <c:pt idx="5289">
                  <c:v>237024</c:v>
                </c:pt>
                <c:pt idx="5290">
                  <c:v>500566.5</c:v>
                </c:pt>
                <c:pt idx="5291">
                  <c:v>746280</c:v>
                </c:pt>
                <c:pt idx="5292">
                  <c:v>155938.5</c:v>
                </c:pt>
                <c:pt idx="5293">
                  <c:v>679500</c:v>
                </c:pt>
                <c:pt idx="5294">
                  <c:v>107820</c:v>
                </c:pt>
                <c:pt idx="5295">
                  <c:v>509400</c:v>
                </c:pt>
                <c:pt idx="5296">
                  <c:v>450000</c:v>
                </c:pt>
                <c:pt idx="5297">
                  <c:v>1078200</c:v>
                </c:pt>
                <c:pt idx="5298">
                  <c:v>450000</c:v>
                </c:pt>
                <c:pt idx="5299">
                  <c:v>135000</c:v>
                </c:pt>
                <c:pt idx="5300">
                  <c:v>1096020</c:v>
                </c:pt>
                <c:pt idx="5301">
                  <c:v>270000</c:v>
                </c:pt>
                <c:pt idx="5302">
                  <c:v>1502941.5</c:v>
                </c:pt>
                <c:pt idx="5303">
                  <c:v>331834.5</c:v>
                </c:pt>
                <c:pt idx="5304">
                  <c:v>491211</c:v>
                </c:pt>
                <c:pt idx="5305">
                  <c:v>450000</c:v>
                </c:pt>
                <c:pt idx="5306">
                  <c:v>675000</c:v>
                </c:pt>
                <c:pt idx="5307">
                  <c:v>446931</c:v>
                </c:pt>
                <c:pt idx="5308">
                  <c:v>526491</c:v>
                </c:pt>
                <c:pt idx="5309">
                  <c:v>227520</c:v>
                </c:pt>
                <c:pt idx="5310">
                  <c:v>260640</c:v>
                </c:pt>
                <c:pt idx="5311">
                  <c:v>675000</c:v>
                </c:pt>
                <c:pt idx="5312">
                  <c:v>526491</c:v>
                </c:pt>
                <c:pt idx="5313">
                  <c:v>497520</c:v>
                </c:pt>
                <c:pt idx="5314">
                  <c:v>651960</c:v>
                </c:pt>
                <c:pt idx="5315">
                  <c:v>284400</c:v>
                </c:pt>
                <c:pt idx="5316">
                  <c:v>622413</c:v>
                </c:pt>
                <c:pt idx="5317">
                  <c:v>257391</c:v>
                </c:pt>
                <c:pt idx="5318">
                  <c:v>1125000</c:v>
                </c:pt>
                <c:pt idx="5319">
                  <c:v>1288350</c:v>
                </c:pt>
                <c:pt idx="5320">
                  <c:v>238500</c:v>
                </c:pt>
                <c:pt idx="5321">
                  <c:v>331834.5</c:v>
                </c:pt>
                <c:pt idx="5322">
                  <c:v>728460</c:v>
                </c:pt>
                <c:pt idx="5323">
                  <c:v>1467612</c:v>
                </c:pt>
                <c:pt idx="5324">
                  <c:v>781920</c:v>
                </c:pt>
                <c:pt idx="5325">
                  <c:v>263686.5</c:v>
                </c:pt>
                <c:pt idx="5326">
                  <c:v>675000</c:v>
                </c:pt>
                <c:pt idx="5327">
                  <c:v>284400</c:v>
                </c:pt>
                <c:pt idx="5328">
                  <c:v>238500</c:v>
                </c:pt>
                <c:pt idx="5329">
                  <c:v>1800000</c:v>
                </c:pt>
                <c:pt idx="5330">
                  <c:v>239850</c:v>
                </c:pt>
                <c:pt idx="5331">
                  <c:v>573408</c:v>
                </c:pt>
                <c:pt idx="5332">
                  <c:v>900000</c:v>
                </c:pt>
                <c:pt idx="5333">
                  <c:v>225000</c:v>
                </c:pt>
                <c:pt idx="5334">
                  <c:v>835380</c:v>
                </c:pt>
                <c:pt idx="5335">
                  <c:v>585000</c:v>
                </c:pt>
                <c:pt idx="5336">
                  <c:v>450000</c:v>
                </c:pt>
                <c:pt idx="5337">
                  <c:v>112068</c:v>
                </c:pt>
                <c:pt idx="5338">
                  <c:v>1350000</c:v>
                </c:pt>
                <c:pt idx="5339">
                  <c:v>153504</c:v>
                </c:pt>
                <c:pt idx="5340">
                  <c:v>534204</c:v>
                </c:pt>
                <c:pt idx="5341">
                  <c:v>1006920</c:v>
                </c:pt>
                <c:pt idx="5342">
                  <c:v>364896</c:v>
                </c:pt>
                <c:pt idx="5343">
                  <c:v>540000</c:v>
                </c:pt>
                <c:pt idx="5344">
                  <c:v>450000</c:v>
                </c:pt>
                <c:pt idx="5345">
                  <c:v>531265.5</c:v>
                </c:pt>
                <c:pt idx="5346">
                  <c:v>719946</c:v>
                </c:pt>
                <c:pt idx="5347">
                  <c:v>284400</c:v>
                </c:pt>
                <c:pt idx="5348">
                  <c:v>508495.5</c:v>
                </c:pt>
                <c:pt idx="5349">
                  <c:v>900000</c:v>
                </c:pt>
                <c:pt idx="5350">
                  <c:v>1483231.5</c:v>
                </c:pt>
                <c:pt idx="5351">
                  <c:v>225000</c:v>
                </c:pt>
                <c:pt idx="5352">
                  <c:v>270000</c:v>
                </c:pt>
                <c:pt idx="5353">
                  <c:v>343800</c:v>
                </c:pt>
                <c:pt idx="5354">
                  <c:v>225000</c:v>
                </c:pt>
                <c:pt idx="5355">
                  <c:v>808650</c:v>
                </c:pt>
                <c:pt idx="5356">
                  <c:v>675000</c:v>
                </c:pt>
                <c:pt idx="5357">
                  <c:v>835380</c:v>
                </c:pt>
                <c:pt idx="5358">
                  <c:v>454500</c:v>
                </c:pt>
                <c:pt idx="5359">
                  <c:v>547344</c:v>
                </c:pt>
                <c:pt idx="5360">
                  <c:v>1350000</c:v>
                </c:pt>
                <c:pt idx="5361">
                  <c:v>1312110</c:v>
                </c:pt>
                <c:pt idx="5362">
                  <c:v>225000</c:v>
                </c:pt>
                <c:pt idx="5363">
                  <c:v>270000</c:v>
                </c:pt>
                <c:pt idx="5364">
                  <c:v>180000</c:v>
                </c:pt>
                <c:pt idx="5365">
                  <c:v>403330.5</c:v>
                </c:pt>
                <c:pt idx="5366">
                  <c:v>824823</c:v>
                </c:pt>
                <c:pt idx="5367">
                  <c:v>1082214</c:v>
                </c:pt>
                <c:pt idx="5368">
                  <c:v>508500</c:v>
                </c:pt>
                <c:pt idx="5369">
                  <c:v>315000</c:v>
                </c:pt>
                <c:pt idx="5370">
                  <c:v>463941</c:v>
                </c:pt>
                <c:pt idx="5371">
                  <c:v>312768</c:v>
                </c:pt>
                <c:pt idx="5372">
                  <c:v>450000</c:v>
                </c:pt>
                <c:pt idx="5373">
                  <c:v>550980</c:v>
                </c:pt>
                <c:pt idx="5374">
                  <c:v>315000</c:v>
                </c:pt>
                <c:pt idx="5375">
                  <c:v>634482</c:v>
                </c:pt>
                <c:pt idx="5376">
                  <c:v>634482</c:v>
                </c:pt>
                <c:pt idx="5377">
                  <c:v>781920</c:v>
                </c:pt>
                <c:pt idx="5378">
                  <c:v>156384</c:v>
                </c:pt>
                <c:pt idx="5379">
                  <c:v>733315.5</c:v>
                </c:pt>
                <c:pt idx="5380">
                  <c:v>360000</c:v>
                </c:pt>
                <c:pt idx="5381">
                  <c:v>450000</c:v>
                </c:pt>
                <c:pt idx="5382">
                  <c:v>1002456</c:v>
                </c:pt>
                <c:pt idx="5383">
                  <c:v>901813.5</c:v>
                </c:pt>
                <c:pt idx="5384">
                  <c:v>157500</c:v>
                </c:pt>
                <c:pt idx="5385">
                  <c:v>990000</c:v>
                </c:pt>
                <c:pt idx="5386">
                  <c:v>900000</c:v>
                </c:pt>
                <c:pt idx="5387">
                  <c:v>135000</c:v>
                </c:pt>
                <c:pt idx="5388">
                  <c:v>1971072</c:v>
                </c:pt>
                <c:pt idx="5389">
                  <c:v>1223010</c:v>
                </c:pt>
                <c:pt idx="5390">
                  <c:v>225000</c:v>
                </c:pt>
                <c:pt idx="5391">
                  <c:v>225000</c:v>
                </c:pt>
                <c:pt idx="5392">
                  <c:v>134775</c:v>
                </c:pt>
                <c:pt idx="5393">
                  <c:v>180000</c:v>
                </c:pt>
                <c:pt idx="5394">
                  <c:v>409716</c:v>
                </c:pt>
                <c:pt idx="5395">
                  <c:v>630000</c:v>
                </c:pt>
                <c:pt idx="5396">
                  <c:v>497520</c:v>
                </c:pt>
                <c:pt idx="5397">
                  <c:v>582228</c:v>
                </c:pt>
                <c:pt idx="5398">
                  <c:v>130500</c:v>
                </c:pt>
                <c:pt idx="5399">
                  <c:v>675000</c:v>
                </c:pt>
                <c:pt idx="5400">
                  <c:v>1133748</c:v>
                </c:pt>
                <c:pt idx="5401">
                  <c:v>270000</c:v>
                </c:pt>
                <c:pt idx="5402">
                  <c:v>657702</c:v>
                </c:pt>
                <c:pt idx="5403">
                  <c:v>180000</c:v>
                </c:pt>
                <c:pt idx="5404">
                  <c:v>675000</c:v>
                </c:pt>
                <c:pt idx="5405">
                  <c:v>450000</c:v>
                </c:pt>
                <c:pt idx="5406">
                  <c:v>360000</c:v>
                </c:pt>
                <c:pt idx="5407">
                  <c:v>1125171</c:v>
                </c:pt>
                <c:pt idx="5408">
                  <c:v>544491</c:v>
                </c:pt>
                <c:pt idx="5409">
                  <c:v>900000</c:v>
                </c:pt>
                <c:pt idx="5410">
                  <c:v>770913</c:v>
                </c:pt>
                <c:pt idx="5411">
                  <c:v>382500</c:v>
                </c:pt>
                <c:pt idx="5412">
                  <c:v>931401</c:v>
                </c:pt>
                <c:pt idx="5413">
                  <c:v>1350000</c:v>
                </c:pt>
                <c:pt idx="5414">
                  <c:v>1350000</c:v>
                </c:pt>
                <c:pt idx="5415">
                  <c:v>536917.5</c:v>
                </c:pt>
                <c:pt idx="5416">
                  <c:v>814041</c:v>
                </c:pt>
                <c:pt idx="5417">
                  <c:v>932643</c:v>
                </c:pt>
                <c:pt idx="5418">
                  <c:v>755190</c:v>
                </c:pt>
                <c:pt idx="5419">
                  <c:v>247500</c:v>
                </c:pt>
                <c:pt idx="5420">
                  <c:v>2250000</c:v>
                </c:pt>
                <c:pt idx="5421">
                  <c:v>276408</c:v>
                </c:pt>
                <c:pt idx="5422">
                  <c:v>770292</c:v>
                </c:pt>
                <c:pt idx="5423">
                  <c:v>270000</c:v>
                </c:pt>
                <c:pt idx="5424">
                  <c:v>203760</c:v>
                </c:pt>
                <c:pt idx="5425">
                  <c:v>608076</c:v>
                </c:pt>
                <c:pt idx="5426">
                  <c:v>305221.5</c:v>
                </c:pt>
                <c:pt idx="5427">
                  <c:v>288873</c:v>
                </c:pt>
                <c:pt idx="5428">
                  <c:v>886176</c:v>
                </c:pt>
                <c:pt idx="5429">
                  <c:v>986553</c:v>
                </c:pt>
                <c:pt idx="5430">
                  <c:v>646920</c:v>
                </c:pt>
                <c:pt idx="5431">
                  <c:v>547344</c:v>
                </c:pt>
                <c:pt idx="5432">
                  <c:v>263686.5</c:v>
                </c:pt>
                <c:pt idx="5433">
                  <c:v>137538</c:v>
                </c:pt>
                <c:pt idx="5434">
                  <c:v>840996</c:v>
                </c:pt>
                <c:pt idx="5435">
                  <c:v>101880</c:v>
                </c:pt>
                <c:pt idx="5436">
                  <c:v>273024</c:v>
                </c:pt>
                <c:pt idx="5437">
                  <c:v>97038</c:v>
                </c:pt>
                <c:pt idx="5438">
                  <c:v>755190</c:v>
                </c:pt>
                <c:pt idx="5439">
                  <c:v>1422337.5</c:v>
                </c:pt>
                <c:pt idx="5440">
                  <c:v>552555</c:v>
                </c:pt>
                <c:pt idx="5441">
                  <c:v>1350000</c:v>
                </c:pt>
                <c:pt idx="5442">
                  <c:v>135000</c:v>
                </c:pt>
                <c:pt idx="5443">
                  <c:v>390384</c:v>
                </c:pt>
                <c:pt idx="5444">
                  <c:v>521280</c:v>
                </c:pt>
                <c:pt idx="5445">
                  <c:v>871335</c:v>
                </c:pt>
                <c:pt idx="5446">
                  <c:v>90000</c:v>
                </c:pt>
                <c:pt idx="5447">
                  <c:v>363190.5</c:v>
                </c:pt>
                <c:pt idx="5448">
                  <c:v>781920</c:v>
                </c:pt>
                <c:pt idx="5449">
                  <c:v>247500</c:v>
                </c:pt>
                <c:pt idx="5450">
                  <c:v>379237.5</c:v>
                </c:pt>
                <c:pt idx="5451">
                  <c:v>152820</c:v>
                </c:pt>
                <c:pt idx="5452">
                  <c:v>704844</c:v>
                </c:pt>
                <c:pt idx="5453">
                  <c:v>1006920</c:v>
                </c:pt>
                <c:pt idx="5454">
                  <c:v>1096020</c:v>
                </c:pt>
                <c:pt idx="5455">
                  <c:v>130320</c:v>
                </c:pt>
                <c:pt idx="5456">
                  <c:v>339633</c:v>
                </c:pt>
                <c:pt idx="5457">
                  <c:v>225000</c:v>
                </c:pt>
                <c:pt idx="5458">
                  <c:v>225000</c:v>
                </c:pt>
                <c:pt idx="5459">
                  <c:v>225000</c:v>
                </c:pt>
                <c:pt idx="5460">
                  <c:v>547344</c:v>
                </c:pt>
                <c:pt idx="5461">
                  <c:v>1546020</c:v>
                </c:pt>
                <c:pt idx="5462">
                  <c:v>119925</c:v>
                </c:pt>
                <c:pt idx="5463">
                  <c:v>360000</c:v>
                </c:pt>
                <c:pt idx="5464">
                  <c:v>526491</c:v>
                </c:pt>
                <c:pt idx="5465">
                  <c:v>1288350</c:v>
                </c:pt>
                <c:pt idx="5466">
                  <c:v>45000</c:v>
                </c:pt>
                <c:pt idx="5467">
                  <c:v>270000</c:v>
                </c:pt>
                <c:pt idx="5468">
                  <c:v>396706.5</c:v>
                </c:pt>
                <c:pt idx="5469">
                  <c:v>225000</c:v>
                </c:pt>
                <c:pt idx="5470">
                  <c:v>1035000</c:v>
                </c:pt>
                <c:pt idx="5471">
                  <c:v>349258.5</c:v>
                </c:pt>
                <c:pt idx="5472">
                  <c:v>225000</c:v>
                </c:pt>
                <c:pt idx="5473">
                  <c:v>544491</c:v>
                </c:pt>
                <c:pt idx="5474">
                  <c:v>153000</c:v>
                </c:pt>
                <c:pt idx="5475">
                  <c:v>333337.5</c:v>
                </c:pt>
                <c:pt idx="5476">
                  <c:v>1354500</c:v>
                </c:pt>
                <c:pt idx="5477">
                  <c:v>781920</c:v>
                </c:pt>
                <c:pt idx="5478">
                  <c:v>450000</c:v>
                </c:pt>
                <c:pt idx="5479">
                  <c:v>180000</c:v>
                </c:pt>
                <c:pt idx="5480">
                  <c:v>1003500</c:v>
                </c:pt>
                <c:pt idx="5481">
                  <c:v>573408</c:v>
                </c:pt>
                <c:pt idx="5482">
                  <c:v>1190340</c:v>
                </c:pt>
                <c:pt idx="5483">
                  <c:v>1314117</c:v>
                </c:pt>
                <c:pt idx="5484">
                  <c:v>1327500</c:v>
                </c:pt>
                <c:pt idx="5485">
                  <c:v>494550</c:v>
                </c:pt>
                <c:pt idx="5486">
                  <c:v>180000</c:v>
                </c:pt>
                <c:pt idx="5487">
                  <c:v>225000</c:v>
                </c:pt>
                <c:pt idx="5488">
                  <c:v>225000</c:v>
                </c:pt>
                <c:pt idx="5489">
                  <c:v>508495.5</c:v>
                </c:pt>
                <c:pt idx="5490">
                  <c:v>95940</c:v>
                </c:pt>
                <c:pt idx="5491">
                  <c:v>1084500</c:v>
                </c:pt>
                <c:pt idx="5492">
                  <c:v>1575000</c:v>
                </c:pt>
                <c:pt idx="5493">
                  <c:v>353241</c:v>
                </c:pt>
                <c:pt idx="5494">
                  <c:v>888840</c:v>
                </c:pt>
                <c:pt idx="5495">
                  <c:v>942300</c:v>
                </c:pt>
                <c:pt idx="5496">
                  <c:v>755190</c:v>
                </c:pt>
                <c:pt idx="5497">
                  <c:v>276277.5</c:v>
                </c:pt>
                <c:pt idx="5498">
                  <c:v>1436850</c:v>
                </c:pt>
                <c:pt idx="5499">
                  <c:v>180000</c:v>
                </c:pt>
                <c:pt idx="5500">
                  <c:v>1255680</c:v>
                </c:pt>
                <c:pt idx="5501">
                  <c:v>237024</c:v>
                </c:pt>
                <c:pt idx="5502">
                  <c:v>1170000</c:v>
                </c:pt>
                <c:pt idx="5503">
                  <c:v>900000</c:v>
                </c:pt>
                <c:pt idx="5504">
                  <c:v>131922</c:v>
                </c:pt>
                <c:pt idx="5505">
                  <c:v>1800000</c:v>
                </c:pt>
                <c:pt idx="5506">
                  <c:v>545040</c:v>
                </c:pt>
                <c:pt idx="5507">
                  <c:v>572292</c:v>
                </c:pt>
                <c:pt idx="5508">
                  <c:v>370629</c:v>
                </c:pt>
                <c:pt idx="5509">
                  <c:v>275040</c:v>
                </c:pt>
                <c:pt idx="5510">
                  <c:v>521280</c:v>
                </c:pt>
                <c:pt idx="5511">
                  <c:v>1264738.5</c:v>
                </c:pt>
                <c:pt idx="5512">
                  <c:v>1460691</c:v>
                </c:pt>
                <c:pt idx="5513">
                  <c:v>418500</c:v>
                </c:pt>
                <c:pt idx="5514">
                  <c:v>900000</c:v>
                </c:pt>
                <c:pt idx="5515">
                  <c:v>177768</c:v>
                </c:pt>
                <c:pt idx="5516">
                  <c:v>518562</c:v>
                </c:pt>
                <c:pt idx="5517">
                  <c:v>755190</c:v>
                </c:pt>
                <c:pt idx="5518">
                  <c:v>450000</c:v>
                </c:pt>
                <c:pt idx="5519">
                  <c:v>315000</c:v>
                </c:pt>
                <c:pt idx="5520">
                  <c:v>90000</c:v>
                </c:pt>
                <c:pt idx="5521">
                  <c:v>852088.5</c:v>
                </c:pt>
                <c:pt idx="5522">
                  <c:v>545040</c:v>
                </c:pt>
                <c:pt idx="5523">
                  <c:v>1125000</c:v>
                </c:pt>
                <c:pt idx="5524">
                  <c:v>640080</c:v>
                </c:pt>
                <c:pt idx="5525">
                  <c:v>417708</c:v>
                </c:pt>
                <c:pt idx="5526">
                  <c:v>654498</c:v>
                </c:pt>
                <c:pt idx="5527">
                  <c:v>133659</c:v>
                </c:pt>
                <c:pt idx="5528">
                  <c:v>1256400</c:v>
                </c:pt>
                <c:pt idx="5529">
                  <c:v>733315.5</c:v>
                </c:pt>
                <c:pt idx="5530">
                  <c:v>703728</c:v>
                </c:pt>
                <c:pt idx="5531">
                  <c:v>225000</c:v>
                </c:pt>
                <c:pt idx="5532">
                  <c:v>604152</c:v>
                </c:pt>
                <c:pt idx="5533">
                  <c:v>808650</c:v>
                </c:pt>
                <c:pt idx="5534">
                  <c:v>354276</c:v>
                </c:pt>
                <c:pt idx="5535">
                  <c:v>2013840</c:v>
                </c:pt>
                <c:pt idx="5536">
                  <c:v>382500</c:v>
                </c:pt>
                <c:pt idx="5537">
                  <c:v>835380</c:v>
                </c:pt>
                <c:pt idx="5538">
                  <c:v>1288350</c:v>
                </c:pt>
                <c:pt idx="5539">
                  <c:v>277969.5</c:v>
                </c:pt>
                <c:pt idx="5540">
                  <c:v>254700</c:v>
                </c:pt>
                <c:pt idx="5541">
                  <c:v>317979</c:v>
                </c:pt>
                <c:pt idx="5542">
                  <c:v>1198548</c:v>
                </c:pt>
                <c:pt idx="5543">
                  <c:v>956574</c:v>
                </c:pt>
                <c:pt idx="5544">
                  <c:v>900000</c:v>
                </c:pt>
                <c:pt idx="5545">
                  <c:v>545040</c:v>
                </c:pt>
                <c:pt idx="5546">
                  <c:v>197820</c:v>
                </c:pt>
                <c:pt idx="5547">
                  <c:v>203760</c:v>
                </c:pt>
                <c:pt idx="5548">
                  <c:v>851778</c:v>
                </c:pt>
                <c:pt idx="5549">
                  <c:v>343377</c:v>
                </c:pt>
                <c:pt idx="5550">
                  <c:v>485640</c:v>
                </c:pt>
                <c:pt idx="5551">
                  <c:v>1129500</c:v>
                </c:pt>
                <c:pt idx="5552">
                  <c:v>906615</c:v>
                </c:pt>
                <c:pt idx="5553">
                  <c:v>1046142</c:v>
                </c:pt>
                <c:pt idx="5554">
                  <c:v>450000</c:v>
                </c:pt>
                <c:pt idx="5555">
                  <c:v>540000</c:v>
                </c:pt>
                <c:pt idx="5556">
                  <c:v>270000</c:v>
                </c:pt>
                <c:pt idx="5557">
                  <c:v>1111500</c:v>
                </c:pt>
                <c:pt idx="5558">
                  <c:v>622188</c:v>
                </c:pt>
                <c:pt idx="5559">
                  <c:v>297000</c:v>
                </c:pt>
                <c:pt idx="5560">
                  <c:v>1029681</c:v>
                </c:pt>
                <c:pt idx="5561">
                  <c:v>454500</c:v>
                </c:pt>
                <c:pt idx="5562">
                  <c:v>89388</c:v>
                </c:pt>
                <c:pt idx="5563">
                  <c:v>1515415.5</c:v>
                </c:pt>
                <c:pt idx="5564">
                  <c:v>517500</c:v>
                </c:pt>
                <c:pt idx="5565">
                  <c:v>543037.5</c:v>
                </c:pt>
                <c:pt idx="5566">
                  <c:v>86598</c:v>
                </c:pt>
                <c:pt idx="5567">
                  <c:v>189000</c:v>
                </c:pt>
                <c:pt idx="5568">
                  <c:v>904500</c:v>
                </c:pt>
                <c:pt idx="5569">
                  <c:v>916470</c:v>
                </c:pt>
                <c:pt idx="5570">
                  <c:v>630000</c:v>
                </c:pt>
                <c:pt idx="5571">
                  <c:v>622413</c:v>
                </c:pt>
                <c:pt idx="5572">
                  <c:v>323460</c:v>
                </c:pt>
                <c:pt idx="5573">
                  <c:v>270000</c:v>
                </c:pt>
                <c:pt idx="5574">
                  <c:v>183384</c:v>
                </c:pt>
                <c:pt idx="5575">
                  <c:v>450000</c:v>
                </c:pt>
                <c:pt idx="5576">
                  <c:v>1078200</c:v>
                </c:pt>
                <c:pt idx="5577">
                  <c:v>630000</c:v>
                </c:pt>
                <c:pt idx="5578">
                  <c:v>628114.5</c:v>
                </c:pt>
                <c:pt idx="5579">
                  <c:v>202500</c:v>
                </c:pt>
                <c:pt idx="5580">
                  <c:v>675000</c:v>
                </c:pt>
                <c:pt idx="5581">
                  <c:v>327024</c:v>
                </c:pt>
                <c:pt idx="5582">
                  <c:v>781920</c:v>
                </c:pt>
                <c:pt idx="5583">
                  <c:v>270000</c:v>
                </c:pt>
                <c:pt idx="5584">
                  <c:v>276277.5</c:v>
                </c:pt>
                <c:pt idx="5585">
                  <c:v>1125000</c:v>
                </c:pt>
                <c:pt idx="5586">
                  <c:v>270000</c:v>
                </c:pt>
                <c:pt idx="5587">
                  <c:v>540000</c:v>
                </c:pt>
                <c:pt idx="5588">
                  <c:v>585000</c:v>
                </c:pt>
                <c:pt idx="5589">
                  <c:v>1006920</c:v>
                </c:pt>
                <c:pt idx="5590">
                  <c:v>225000</c:v>
                </c:pt>
                <c:pt idx="5591">
                  <c:v>182016</c:v>
                </c:pt>
                <c:pt idx="5592">
                  <c:v>339241.5</c:v>
                </c:pt>
                <c:pt idx="5593">
                  <c:v>573408</c:v>
                </c:pt>
                <c:pt idx="5594">
                  <c:v>675000</c:v>
                </c:pt>
                <c:pt idx="5595">
                  <c:v>825588</c:v>
                </c:pt>
                <c:pt idx="5596">
                  <c:v>450000</c:v>
                </c:pt>
                <c:pt idx="5597">
                  <c:v>900000</c:v>
                </c:pt>
                <c:pt idx="5598">
                  <c:v>190764</c:v>
                </c:pt>
                <c:pt idx="5599">
                  <c:v>497520</c:v>
                </c:pt>
                <c:pt idx="5600">
                  <c:v>935640</c:v>
                </c:pt>
                <c:pt idx="5601">
                  <c:v>254700</c:v>
                </c:pt>
                <c:pt idx="5602">
                  <c:v>325908</c:v>
                </c:pt>
                <c:pt idx="5603">
                  <c:v>910890</c:v>
                </c:pt>
                <c:pt idx="5604">
                  <c:v>286704</c:v>
                </c:pt>
                <c:pt idx="5605">
                  <c:v>398016</c:v>
                </c:pt>
                <c:pt idx="5606">
                  <c:v>544491</c:v>
                </c:pt>
                <c:pt idx="5607">
                  <c:v>835380</c:v>
                </c:pt>
                <c:pt idx="5608">
                  <c:v>450000</c:v>
                </c:pt>
                <c:pt idx="5609">
                  <c:v>490536</c:v>
                </c:pt>
                <c:pt idx="5610">
                  <c:v>225000</c:v>
                </c:pt>
                <c:pt idx="5611">
                  <c:v>227520</c:v>
                </c:pt>
                <c:pt idx="5612">
                  <c:v>592560</c:v>
                </c:pt>
                <c:pt idx="5613">
                  <c:v>1120711.5</c:v>
                </c:pt>
                <c:pt idx="5614">
                  <c:v>363190.5</c:v>
                </c:pt>
                <c:pt idx="5615">
                  <c:v>380533.5</c:v>
                </c:pt>
                <c:pt idx="5616">
                  <c:v>1304064</c:v>
                </c:pt>
                <c:pt idx="5617">
                  <c:v>505066.5</c:v>
                </c:pt>
                <c:pt idx="5618">
                  <c:v>724981.5</c:v>
                </c:pt>
                <c:pt idx="5619">
                  <c:v>1006920</c:v>
                </c:pt>
                <c:pt idx="5620">
                  <c:v>360000</c:v>
                </c:pt>
                <c:pt idx="5621">
                  <c:v>900000</c:v>
                </c:pt>
                <c:pt idx="5622">
                  <c:v>855882</c:v>
                </c:pt>
                <c:pt idx="5623">
                  <c:v>284400</c:v>
                </c:pt>
                <c:pt idx="5624">
                  <c:v>314100</c:v>
                </c:pt>
                <c:pt idx="5625">
                  <c:v>450000</c:v>
                </c:pt>
                <c:pt idx="5626">
                  <c:v>521280</c:v>
                </c:pt>
                <c:pt idx="5627">
                  <c:v>184500</c:v>
                </c:pt>
                <c:pt idx="5628">
                  <c:v>1227901.5</c:v>
                </c:pt>
                <c:pt idx="5629">
                  <c:v>1048806</c:v>
                </c:pt>
                <c:pt idx="5630">
                  <c:v>679500</c:v>
                </c:pt>
                <c:pt idx="5631">
                  <c:v>900000</c:v>
                </c:pt>
                <c:pt idx="5632">
                  <c:v>499261.5</c:v>
                </c:pt>
                <c:pt idx="5633">
                  <c:v>810000</c:v>
                </c:pt>
                <c:pt idx="5634">
                  <c:v>2156400</c:v>
                </c:pt>
                <c:pt idx="5635">
                  <c:v>180000</c:v>
                </c:pt>
                <c:pt idx="5636">
                  <c:v>640080</c:v>
                </c:pt>
                <c:pt idx="5637">
                  <c:v>797557.5</c:v>
                </c:pt>
                <c:pt idx="5638">
                  <c:v>199467</c:v>
                </c:pt>
                <c:pt idx="5639">
                  <c:v>490500</c:v>
                </c:pt>
                <c:pt idx="5640">
                  <c:v>585000</c:v>
                </c:pt>
                <c:pt idx="5641">
                  <c:v>339241.5</c:v>
                </c:pt>
                <c:pt idx="5642">
                  <c:v>203760</c:v>
                </c:pt>
                <c:pt idx="5643">
                  <c:v>327024</c:v>
                </c:pt>
                <c:pt idx="5644">
                  <c:v>385375.5</c:v>
                </c:pt>
                <c:pt idx="5645">
                  <c:v>198000</c:v>
                </c:pt>
                <c:pt idx="5646">
                  <c:v>835380</c:v>
                </c:pt>
                <c:pt idx="5647">
                  <c:v>354276</c:v>
                </c:pt>
                <c:pt idx="5648">
                  <c:v>270000</c:v>
                </c:pt>
                <c:pt idx="5649">
                  <c:v>679500</c:v>
                </c:pt>
                <c:pt idx="5650">
                  <c:v>704844</c:v>
                </c:pt>
                <c:pt idx="5651">
                  <c:v>1113399</c:v>
                </c:pt>
                <c:pt idx="5652">
                  <c:v>824823</c:v>
                </c:pt>
                <c:pt idx="5653">
                  <c:v>270000</c:v>
                </c:pt>
                <c:pt idx="5654">
                  <c:v>450000</c:v>
                </c:pt>
                <c:pt idx="5655">
                  <c:v>1312110</c:v>
                </c:pt>
                <c:pt idx="5656">
                  <c:v>1046142</c:v>
                </c:pt>
                <c:pt idx="5657">
                  <c:v>225000</c:v>
                </c:pt>
                <c:pt idx="5658">
                  <c:v>675000</c:v>
                </c:pt>
                <c:pt idx="5659">
                  <c:v>675000</c:v>
                </c:pt>
                <c:pt idx="5660">
                  <c:v>278712</c:v>
                </c:pt>
                <c:pt idx="5661">
                  <c:v>270000</c:v>
                </c:pt>
                <c:pt idx="5662">
                  <c:v>1321902</c:v>
                </c:pt>
                <c:pt idx="5663">
                  <c:v>485640</c:v>
                </c:pt>
                <c:pt idx="5664">
                  <c:v>142632</c:v>
                </c:pt>
                <c:pt idx="5665">
                  <c:v>808650</c:v>
                </c:pt>
                <c:pt idx="5666">
                  <c:v>206271</c:v>
                </c:pt>
                <c:pt idx="5667">
                  <c:v>171900</c:v>
                </c:pt>
                <c:pt idx="5668">
                  <c:v>265500</c:v>
                </c:pt>
                <c:pt idx="5669">
                  <c:v>521280</c:v>
                </c:pt>
                <c:pt idx="5670">
                  <c:v>284400</c:v>
                </c:pt>
                <c:pt idx="5671">
                  <c:v>640080</c:v>
                </c:pt>
                <c:pt idx="5672">
                  <c:v>247275</c:v>
                </c:pt>
                <c:pt idx="5673">
                  <c:v>808650</c:v>
                </c:pt>
                <c:pt idx="5674">
                  <c:v>360000</c:v>
                </c:pt>
                <c:pt idx="5675">
                  <c:v>493497</c:v>
                </c:pt>
                <c:pt idx="5676">
                  <c:v>835380</c:v>
                </c:pt>
                <c:pt idx="5677">
                  <c:v>959598</c:v>
                </c:pt>
                <c:pt idx="5678">
                  <c:v>202500</c:v>
                </c:pt>
                <c:pt idx="5679">
                  <c:v>505246.5</c:v>
                </c:pt>
                <c:pt idx="5680">
                  <c:v>1418692.5</c:v>
                </c:pt>
                <c:pt idx="5681">
                  <c:v>270000</c:v>
                </c:pt>
                <c:pt idx="5682">
                  <c:v>1006920</c:v>
                </c:pt>
                <c:pt idx="5683">
                  <c:v>729792</c:v>
                </c:pt>
                <c:pt idx="5684">
                  <c:v>1066752</c:v>
                </c:pt>
                <c:pt idx="5685">
                  <c:v>247275</c:v>
                </c:pt>
                <c:pt idx="5686">
                  <c:v>135000</c:v>
                </c:pt>
                <c:pt idx="5687">
                  <c:v>337500</c:v>
                </c:pt>
                <c:pt idx="5688">
                  <c:v>1078200</c:v>
                </c:pt>
                <c:pt idx="5689">
                  <c:v>436671</c:v>
                </c:pt>
                <c:pt idx="5690">
                  <c:v>651600</c:v>
                </c:pt>
                <c:pt idx="5691">
                  <c:v>1218708</c:v>
                </c:pt>
                <c:pt idx="5692">
                  <c:v>178290</c:v>
                </c:pt>
                <c:pt idx="5693">
                  <c:v>781920</c:v>
                </c:pt>
                <c:pt idx="5694">
                  <c:v>578619</c:v>
                </c:pt>
                <c:pt idx="5695">
                  <c:v>108000</c:v>
                </c:pt>
                <c:pt idx="5696">
                  <c:v>130320</c:v>
                </c:pt>
                <c:pt idx="5697">
                  <c:v>180000</c:v>
                </c:pt>
                <c:pt idx="5698">
                  <c:v>288873</c:v>
                </c:pt>
                <c:pt idx="5699">
                  <c:v>234000</c:v>
                </c:pt>
                <c:pt idx="5700">
                  <c:v>752553</c:v>
                </c:pt>
                <c:pt idx="5701">
                  <c:v>269550</c:v>
                </c:pt>
                <c:pt idx="5702">
                  <c:v>497520</c:v>
                </c:pt>
                <c:pt idx="5703">
                  <c:v>536917.5</c:v>
                </c:pt>
                <c:pt idx="5704">
                  <c:v>1206954</c:v>
                </c:pt>
                <c:pt idx="5705">
                  <c:v>226908</c:v>
                </c:pt>
                <c:pt idx="5706">
                  <c:v>917451</c:v>
                </c:pt>
                <c:pt idx="5707">
                  <c:v>180000</c:v>
                </c:pt>
                <c:pt idx="5708">
                  <c:v>450000</c:v>
                </c:pt>
                <c:pt idx="5709">
                  <c:v>1024740</c:v>
                </c:pt>
                <c:pt idx="5710">
                  <c:v>533304</c:v>
                </c:pt>
                <c:pt idx="5711">
                  <c:v>679500</c:v>
                </c:pt>
                <c:pt idx="5712">
                  <c:v>896647.5</c:v>
                </c:pt>
                <c:pt idx="5713">
                  <c:v>1022022</c:v>
                </c:pt>
                <c:pt idx="5714">
                  <c:v>808650</c:v>
                </c:pt>
                <c:pt idx="5715">
                  <c:v>824823</c:v>
                </c:pt>
                <c:pt idx="5716">
                  <c:v>499261.5</c:v>
                </c:pt>
                <c:pt idx="5717">
                  <c:v>436032</c:v>
                </c:pt>
                <c:pt idx="5718">
                  <c:v>450000</c:v>
                </c:pt>
                <c:pt idx="5719">
                  <c:v>495000</c:v>
                </c:pt>
                <c:pt idx="5720">
                  <c:v>494550</c:v>
                </c:pt>
                <c:pt idx="5721">
                  <c:v>407520</c:v>
                </c:pt>
                <c:pt idx="5722">
                  <c:v>927252</c:v>
                </c:pt>
                <c:pt idx="5723">
                  <c:v>422892</c:v>
                </c:pt>
                <c:pt idx="5724">
                  <c:v>270000</c:v>
                </c:pt>
                <c:pt idx="5725">
                  <c:v>824823</c:v>
                </c:pt>
                <c:pt idx="5726">
                  <c:v>363190.5</c:v>
                </c:pt>
                <c:pt idx="5727">
                  <c:v>1024290</c:v>
                </c:pt>
                <c:pt idx="5728">
                  <c:v>1097676</c:v>
                </c:pt>
                <c:pt idx="5729">
                  <c:v>473760</c:v>
                </c:pt>
                <c:pt idx="5730">
                  <c:v>755190</c:v>
                </c:pt>
                <c:pt idx="5731">
                  <c:v>1078200</c:v>
                </c:pt>
                <c:pt idx="5732">
                  <c:v>225000</c:v>
                </c:pt>
                <c:pt idx="5733">
                  <c:v>254700</c:v>
                </c:pt>
                <c:pt idx="5734">
                  <c:v>900000</c:v>
                </c:pt>
                <c:pt idx="5735">
                  <c:v>1546020</c:v>
                </c:pt>
                <c:pt idx="5736">
                  <c:v>284400</c:v>
                </c:pt>
                <c:pt idx="5737">
                  <c:v>276277.5</c:v>
                </c:pt>
                <c:pt idx="5738">
                  <c:v>521280</c:v>
                </c:pt>
                <c:pt idx="5739">
                  <c:v>891000</c:v>
                </c:pt>
                <c:pt idx="5740">
                  <c:v>450000</c:v>
                </c:pt>
                <c:pt idx="5741">
                  <c:v>855000</c:v>
                </c:pt>
                <c:pt idx="5742">
                  <c:v>143910</c:v>
                </c:pt>
                <c:pt idx="5743">
                  <c:v>382500</c:v>
                </c:pt>
                <c:pt idx="5744">
                  <c:v>247275</c:v>
                </c:pt>
                <c:pt idx="5745">
                  <c:v>675000</c:v>
                </c:pt>
                <c:pt idx="5746">
                  <c:v>173092.5</c:v>
                </c:pt>
                <c:pt idx="5747">
                  <c:v>343377</c:v>
                </c:pt>
                <c:pt idx="5748">
                  <c:v>450000</c:v>
                </c:pt>
                <c:pt idx="5749">
                  <c:v>101880</c:v>
                </c:pt>
                <c:pt idx="5750">
                  <c:v>733315.5</c:v>
                </c:pt>
                <c:pt idx="5751">
                  <c:v>611847</c:v>
                </c:pt>
                <c:pt idx="5752">
                  <c:v>234000</c:v>
                </c:pt>
                <c:pt idx="5753">
                  <c:v>781920</c:v>
                </c:pt>
                <c:pt idx="5754">
                  <c:v>675000</c:v>
                </c:pt>
                <c:pt idx="5755">
                  <c:v>382500</c:v>
                </c:pt>
                <c:pt idx="5756">
                  <c:v>500211</c:v>
                </c:pt>
                <c:pt idx="5757">
                  <c:v>180000</c:v>
                </c:pt>
                <c:pt idx="5758">
                  <c:v>1074100.5</c:v>
                </c:pt>
                <c:pt idx="5759">
                  <c:v>675000</c:v>
                </c:pt>
                <c:pt idx="5760">
                  <c:v>900000</c:v>
                </c:pt>
                <c:pt idx="5761">
                  <c:v>1381113</c:v>
                </c:pt>
                <c:pt idx="5762">
                  <c:v>450000</c:v>
                </c:pt>
                <c:pt idx="5763">
                  <c:v>180000</c:v>
                </c:pt>
                <c:pt idx="5764">
                  <c:v>225000</c:v>
                </c:pt>
                <c:pt idx="5765">
                  <c:v>808650</c:v>
                </c:pt>
                <c:pt idx="5766">
                  <c:v>711081</c:v>
                </c:pt>
                <c:pt idx="5767">
                  <c:v>127350</c:v>
                </c:pt>
                <c:pt idx="5768">
                  <c:v>1125000</c:v>
                </c:pt>
                <c:pt idx="5769">
                  <c:v>144000</c:v>
                </c:pt>
                <c:pt idx="5770">
                  <c:v>450000</c:v>
                </c:pt>
                <c:pt idx="5771">
                  <c:v>1260000</c:v>
                </c:pt>
                <c:pt idx="5772">
                  <c:v>595453.5</c:v>
                </c:pt>
                <c:pt idx="5773">
                  <c:v>239850</c:v>
                </c:pt>
                <c:pt idx="5774">
                  <c:v>112500</c:v>
                </c:pt>
                <c:pt idx="5775">
                  <c:v>728460</c:v>
                </c:pt>
                <c:pt idx="5776">
                  <c:v>270000</c:v>
                </c:pt>
                <c:pt idx="5777">
                  <c:v>225000</c:v>
                </c:pt>
                <c:pt idx="5778">
                  <c:v>448056</c:v>
                </c:pt>
                <c:pt idx="5779">
                  <c:v>2085120</c:v>
                </c:pt>
                <c:pt idx="5780">
                  <c:v>270000</c:v>
                </c:pt>
                <c:pt idx="5781">
                  <c:v>450000</c:v>
                </c:pt>
                <c:pt idx="5782">
                  <c:v>576837</c:v>
                </c:pt>
                <c:pt idx="5783">
                  <c:v>284256</c:v>
                </c:pt>
                <c:pt idx="5784">
                  <c:v>472500</c:v>
                </c:pt>
                <c:pt idx="5785">
                  <c:v>1223010</c:v>
                </c:pt>
                <c:pt idx="5786">
                  <c:v>180000</c:v>
                </c:pt>
                <c:pt idx="5787">
                  <c:v>519633</c:v>
                </c:pt>
                <c:pt idx="5788">
                  <c:v>225000</c:v>
                </c:pt>
                <c:pt idx="5789">
                  <c:v>1006920</c:v>
                </c:pt>
                <c:pt idx="5790">
                  <c:v>180000</c:v>
                </c:pt>
                <c:pt idx="5791">
                  <c:v>254700</c:v>
                </c:pt>
                <c:pt idx="5792">
                  <c:v>345510</c:v>
                </c:pt>
                <c:pt idx="5793">
                  <c:v>284400</c:v>
                </c:pt>
                <c:pt idx="5794">
                  <c:v>180000</c:v>
                </c:pt>
                <c:pt idx="5795">
                  <c:v>254700</c:v>
                </c:pt>
                <c:pt idx="5796">
                  <c:v>1345036.5</c:v>
                </c:pt>
                <c:pt idx="5797">
                  <c:v>561393</c:v>
                </c:pt>
                <c:pt idx="5798">
                  <c:v>314100</c:v>
                </c:pt>
                <c:pt idx="5799">
                  <c:v>477000</c:v>
                </c:pt>
                <c:pt idx="5800">
                  <c:v>1506816</c:v>
                </c:pt>
                <c:pt idx="5801">
                  <c:v>1350000</c:v>
                </c:pt>
                <c:pt idx="5802">
                  <c:v>906615</c:v>
                </c:pt>
                <c:pt idx="5803">
                  <c:v>360000</c:v>
                </c:pt>
                <c:pt idx="5804">
                  <c:v>1354500</c:v>
                </c:pt>
                <c:pt idx="5805">
                  <c:v>454500</c:v>
                </c:pt>
                <c:pt idx="5806">
                  <c:v>91692</c:v>
                </c:pt>
                <c:pt idx="5807">
                  <c:v>448056</c:v>
                </c:pt>
                <c:pt idx="5808">
                  <c:v>1288350</c:v>
                </c:pt>
                <c:pt idx="5809">
                  <c:v>755190</c:v>
                </c:pt>
                <c:pt idx="5810">
                  <c:v>74628</c:v>
                </c:pt>
                <c:pt idx="5811">
                  <c:v>45000</c:v>
                </c:pt>
                <c:pt idx="5812">
                  <c:v>157500</c:v>
                </c:pt>
                <c:pt idx="5813">
                  <c:v>537763.5</c:v>
                </c:pt>
                <c:pt idx="5814">
                  <c:v>88618.5</c:v>
                </c:pt>
                <c:pt idx="5815">
                  <c:v>284400</c:v>
                </c:pt>
                <c:pt idx="5816">
                  <c:v>364896</c:v>
                </c:pt>
                <c:pt idx="5817">
                  <c:v>1350000</c:v>
                </c:pt>
                <c:pt idx="5818">
                  <c:v>314100</c:v>
                </c:pt>
                <c:pt idx="5819">
                  <c:v>284400</c:v>
                </c:pt>
                <c:pt idx="5820">
                  <c:v>314100</c:v>
                </c:pt>
                <c:pt idx="5821">
                  <c:v>917172</c:v>
                </c:pt>
                <c:pt idx="5822">
                  <c:v>1113133.5</c:v>
                </c:pt>
                <c:pt idx="5823">
                  <c:v>180000</c:v>
                </c:pt>
                <c:pt idx="5824">
                  <c:v>508495.5</c:v>
                </c:pt>
                <c:pt idx="5825">
                  <c:v>1436850</c:v>
                </c:pt>
                <c:pt idx="5826">
                  <c:v>490495.5</c:v>
                </c:pt>
                <c:pt idx="5827">
                  <c:v>808650</c:v>
                </c:pt>
                <c:pt idx="5828">
                  <c:v>454500</c:v>
                </c:pt>
                <c:pt idx="5829">
                  <c:v>225000</c:v>
                </c:pt>
                <c:pt idx="5830">
                  <c:v>269550</c:v>
                </c:pt>
                <c:pt idx="5831">
                  <c:v>219042</c:v>
                </c:pt>
                <c:pt idx="5832">
                  <c:v>284400</c:v>
                </c:pt>
                <c:pt idx="5833">
                  <c:v>383760</c:v>
                </c:pt>
                <c:pt idx="5834">
                  <c:v>521280</c:v>
                </c:pt>
                <c:pt idx="5835">
                  <c:v>839259</c:v>
                </c:pt>
                <c:pt idx="5836">
                  <c:v>508495.5</c:v>
                </c:pt>
                <c:pt idx="5837">
                  <c:v>755190</c:v>
                </c:pt>
                <c:pt idx="5838">
                  <c:v>171000</c:v>
                </c:pt>
                <c:pt idx="5839">
                  <c:v>521280</c:v>
                </c:pt>
                <c:pt idx="5840">
                  <c:v>270000</c:v>
                </c:pt>
                <c:pt idx="5841">
                  <c:v>1575000</c:v>
                </c:pt>
                <c:pt idx="5842">
                  <c:v>454500</c:v>
                </c:pt>
                <c:pt idx="5843">
                  <c:v>888840</c:v>
                </c:pt>
                <c:pt idx="5844">
                  <c:v>848745</c:v>
                </c:pt>
                <c:pt idx="5845">
                  <c:v>454500</c:v>
                </c:pt>
                <c:pt idx="5846">
                  <c:v>521280</c:v>
                </c:pt>
                <c:pt idx="5847">
                  <c:v>942300</c:v>
                </c:pt>
                <c:pt idx="5848">
                  <c:v>675000</c:v>
                </c:pt>
                <c:pt idx="5849">
                  <c:v>1006920</c:v>
                </c:pt>
                <c:pt idx="5850">
                  <c:v>1125000</c:v>
                </c:pt>
                <c:pt idx="5851">
                  <c:v>288873</c:v>
                </c:pt>
                <c:pt idx="5852">
                  <c:v>463279.5</c:v>
                </c:pt>
                <c:pt idx="5853">
                  <c:v>971280</c:v>
                </c:pt>
                <c:pt idx="5854">
                  <c:v>383760</c:v>
                </c:pt>
                <c:pt idx="5855">
                  <c:v>1546020</c:v>
                </c:pt>
                <c:pt idx="5856">
                  <c:v>1354500</c:v>
                </c:pt>
                <c:pt idx="5857">
                  <c:v>202500</c:v>
                </c:pt>
                <c:pt idx="5858">
                  <c:v>450000</c:v>
                </c:pt>
                <c:pt idx="5859">
                  <c:v>341280</c:v>
                </c:pt>
                <c:pt idx="5860">
                  <c:v>1061599.5</c:v>
                </c:pt>
                <c:pt idx="5861">
                  <c:v>675000</c:v>
                </c:pt>
                <c:pt idx="5862">
                  <c:v>888840</c:v>
                </c:pt>
                <c:pt idx="5863">
                  <c:v>1185282</c:v>
                </c:pt>
                <c:pt idx="5864">
                  <c:v>258709.5</c:v>
                </c:pt>
                <c:pt idx="5865">
                  <c:v>405000</c:v>
                </c:pt>
                <c:pt idx="5866">
                  <c:v>127350</c:v>
                </c:pt>
                <c:pt idx="5867">
                  <c:v>450000</c:v>
                </c:pt>
                <c:pt idx="5868">
                  <c:v>961146</c:v>
                </c:pt>
                <c:pt idx="5869">
                  <c:v>270000</c:v>
                </c:pt>
                <c:pt idx="5870">
                  <c:v>997335</c:v>
                </c:pt>
                <c:pt idx="5871">
                  <c:v>1125000</c:v>
                </c:pt>
                <c:pt idx="5872">
                  <c:v>301500</c:v>
                </c:pt>
                <c:pt idx="5873">
                  <c:v>247275</c:v>
                </c:pt>
                <c:pt idx="5874">
                  <c:v>1125000</c:v>
                </c:pt>
                <c:pt idx="5875">
                  <c:v>808650</c:v>
                </c:pt>
                <c:pt idx="5876">
                  <c:v>203760</c:v>
                </c:pt>
                <c:pt idx="5877">
                  <c:v>450000</c:v>
                </c:pt>
                <c:pt idx="5878">
                  <c:v>1029658.5</c:v>
                </c:pt>
                <c:pt idx="5879">
                  <c:v>1012500</c:v>
                </c:pt>
                <c:pt idx="5880">
                  <c:v>549882</c:v>
                </c:pt>
                <c:pt idx="5881">
                  <c:v>1276821</c:v>
                </c:pt>
                <c:pt idx="5882">
                  <c:v>180000</c:v>
                </c:pt>
                <c:pt idx="5883">
                  <c:v>545040</c:v>
                </c:pt>
                <c:pt idx="5884">
                  <c:v>297130.5</c:v>
                </c:pt>
                <c:pt idx="5885">
                  <c:v>243000</c:v>
                </c:pt>
                <c:pt idx="5886">
                  <c:v>1291500</c:v>
                </c:pt>
                <c:pt idx="5887">
                  <c:v>45000</c:v>
                </c:pt>
                <c:pt idx="5888">
                  <c:v>517500</c:v>
                </c:pt>
                <c:pt idx="5889">
                  <c:v>508495.5</c:v>
                </c:pt>
                <c:pt idx="5890">
                  <c:v>454500</c:v>
                </c:pt>
                <c:pt idx="5891">
                  <c:v>1442952</c:v>
                </c:pt>
                <c:pt idx="5892">
                  <c:v>501948</c:v>
                </c:pt>
                <c:pt idx="5893">
                  <c:v>817560</c:v>
                </c:pt>
                <c:pt idx="5894">
                  <c:v>100737</c:v>
                </c:pt>
                <c:pt idx="5895">
                  <c:v>1762110</c:v>
                </c:pt>
                <c:pt idx="5896">
                  <c:v>135000</c:v>
                </c:pt>
                <c:pt idx="5897">
                  <c:v>270000</c:v>
                </c:pt>
                <c:pt idx="5898">
                  <c:v>1125000</c:v>
                </c:pt>
                <c:pt idx="5899">
                  <c:v>1190434.5</c:v>
                </c:pt>
                <c:pt idx="5900">
                  <c:v>1575000</c:v>
                </c:pt>
                <c:pt idx="5901">
                  <c:v>135000</c:v>
                </c:pt>
                <c:pt idx="5902">
                  <c:v>691020</c:v>
                </c:pt>
                <c:pt idx="5903">
                  <c:v>244584</c:v>
                </c:pt>
                <c:pt idx="5904">
                  <c:v>454500</c:v>
                </c:pt>
                <c:pt idx="5905">
                  <c:v>225000</c:v>
                </c:pt>
                <c:pt idx="5906">
                  <c:v>157500</c:v>
                </c:pt>
                <c:pt idx="5907">
                  <c:v>299772</c:v>
                </c:pt>
                <c:pt idx="5908">
                  <c:v>755190</c:v>
                </c:pt>
                <c:pt idx="5909">
                  <c:v>270000</c:v>
                </c:pt>
                <c:pt idx="5910">
                  <c:v>286704</c:v>
                </c:pt>
                <c:pt idx="5911">
                  <c:v>697500</c:v>
                </c:pt>
                <c:pt idx="5912">
                  <c:v>797557.5</c:v>
                </c:pt>
                <c:pt idx="5913">
                  <c:v>180000</c:v>
                </c:pt>
                <c:pt idx="5914">
                  <c:v>1133748</c:v>
                </c:pt>
                <c:pt idx="5915">
                  <c:v>592560</c:v>
                </c:pt>
                <c:pt idx="5916">
                  <c:v>321574.5</c:v>
                </c:pt>
                <c:pt idx="5917">
                  <c:v>327024</c:v>
                </c:pt>
                <c:pt idx="5918">
                  <c:v>337500</c:v>
                </c:pt>
                <c:pt idx="5919">
                  <c:v>675000</c:v>
                </c:pt>
                <c:pt idx="5920">
                  <c:v>1575000</c:v>
                </c:pt>
                <c:pt idx="5921">
                  <c:v>180000</c:v>
                </c:pt>
                <c:pt idx="5922">
                  <c:v>366768</c:v>
                </c:pt>
                <c:pt idx="5923">
                  <c:v>380533.5</c:v>
                </c:pt>
                <c:pt idx="5924">
                  <c:v>1096020</c:v>
                </c:pt>
                <c:pt idx="5925">
                  <c:v>202500</c:v>
                </c:pt>
                <c:pt idx="5926">
                  <c:v>288562.5</c:v>
                </c:pt>
                <c:pt idx="5927">
                  <c:v>873342</c:v>
                </c:pt>
                <c:pt idx="5928">
                  <c:v>312768</c:v>
                </c:pt>
                <c:pt idx="5929">
                  <c:v>900000</c:v>
                </c:pt>
                <c:pt idx="5930">
                  <c:v>518562</c:v>
                </c:pt>
                <c:pt idx="5931">
                  <c:v>405000</c:v>
                </c:pt>
                <c:pt idx="5932">
                  <c:v>180000</c:v>
                </c:pt>
                <c:pt idx="5933">
                  <c:v>1078200</c:v>
                </c:pt>
                <c:pt idx="5934">
                  <c:v>270000</c:v>
                </c:pt>
                <c:pt idx="5935">
                  <c:v>1082214</c:v>
                </c:pt>
                <c:pt idx="5936">
                  <c:v>1006920</c:v>
                </c:pt>
                <c:pt idx="5937">
                  <c:v>1006920</c:v>
                </c:pt>
                <c:pt idx="5938">
                  <c:v>1035832.5</c:v>
                </c:pt>
                <c:pt idx="5939">
                  <c:v>225000</c:v>
                </c:pt>
                <c:pt idx="5940">
                  <c:v>545040</c:v>
                </c:pt>
                <c:pt idx="5941">
                  <c:v>909000</c:v>
                </c:pt>
                <c:pt idx="5942">
                  <c:v>521280</c:v>
                </c:pt>
                <c:pt idx="5943">
                  <c:v>385164</c:v>
                </c:pt>
                <c:pt idx="5944">
                  <c:v>472500</c:v>
                </c:pt>
                <c:pt idx="5945">
                  <c:v>346968</c:v>
                </c:pt>
                <c:pt idx="5946">
                  <c:v>575419.5</c:v>
                </c:pt>
                <c:pt idx="5947">
                  <c:v>1650771</c:v>
                </c:pt>
                <c:pt idx="5948">
                  <c:v>260640</c:v>
                </c:pt>
                <c:pt idx="5949">
                  <c:v>495000</c:v>
                </c:pt>
                <c:pt idx="5950">
                  <c:v>323460</c:v>
                </c:pt>
                <c:pt idx="5951">
                  <c:v>450000</c:v>
                </c:pt>
                <c:pt idx="5952">
                  <c:v>191880</c:v>
                </c:pt>
                <c:pt idx="5953">
                  <c:v>180000</c:v>
                </c:pt>
                <c:pt idx="5954">
                  <c:v>1125000</c:v>
                </c:pt>
                <c:pt idx="5955">
                  <c:v>327024</c:v>
                </c:pt>
                <c:pt idx="5956">
                  <c:v>755190</c:v>
                </c:pt>
                <c:pt idx="5957">
                  <c:v>454500</c:v>
                </c:pt>
                <c:pt idx="5958">
                  <c:v>558000</c:v>
                </c:pt>
                <c:pt idx="5959">
                  <c:v>625536</c:v>
                </c:pt>
                <c:pt idx="5960">
                  <c:v>269550</c:v>
                </c:pt>
                <c:pt idx="5961">
                  <c:v>247275</c:v>
                </c:pt>
                <c:pt idx="5962">
                  <c:v>62568</c:v>
                </c:pt>
                <c:pt idx="5963">
                  <c:v>835380</c:v>
                </c:pt>
                <c:pt idx="5964">
                  <c:v>330048</c:v>
                </c:pt>
                <c:pt idx="5965">
                  <c:v>381528</c:v>
                </c:pt>
                <c:pt idx="5966">
                  <c:v>450000</c:v>
                </c:pt>
                <c:pt idx="5967">
                  <c:v>454500</c:v>
                </c:pt>
                <c:pt idx="5968">
                  <c:v>755190</c:v>
                </c:pt>
                <c:pt idx="5969">
                  <c:v>1079581.5</c:v>
                </c:pt>
                <c:pt idx="5970">
                  <c:v>513531</c:v>
                </c:pt>
                <c:pt idx="5971">
                  <c:v>135000</c:v>
                </c:pt>
                <c:pt idx="5972">
                  <c:v>900000</c:v>
                </c:pt>
                <c:pt idx="5973">
                  <c:v>961146</c:v>
                </c:pt>
                <c:pt idx="5974">
                  <c:v>545040</c:v>
                </c:pt>
                <c:pt idx="5975">
                  <c:v>710640</c:v>
                </c:pt>
                <c:pt idx="5976">
                  <c:v>341280</c:v>
                </c:pt>
                <c:pt idx="5977">
                  <c:v>269550</c:v>
                </c:pt>
                <c:pt idx="5978">
                  <c:v>1288350</c:v>
                </c:pt>
                <c:pt idx="5979">
                  <c:v>1530517.5</c:v>
                </c:pt>
                <c:pt idx="5980">
                  <c:v>592560</c:v>
                </c:pt>
                <c:pt idx="5981">
                  <c:v>152820</c:v>
                </c:pt>
                <c:pt idx="5982">
                  <c:v>599778</c:v>
                </c:pt>
                <c:pt idx="5983">
                  <c:v>1223010</c:v>
                </c:pt>
                <c:pt idx="5984">
                  <c:v>409500</c:v>
                </c:pt>
                <c:pt idx="5985">
                  <c:v>1154362.5</c:v>
                </c:pt>
                <c:pt idx="5986">
                  <c:v>360000</c:v>
                </c:pt>
                <c:pt idx="5987">
                  <c:v>277969.5</c:v>
                </c:pt>
                <c:pt idx="5988">
                  <c:v>855000</c:v>
                </c:pt>
                <c:pt idx="5989">
                  <c:v>916470</c:v>
                </c:pt>
                <c:pt idx="5990">
                  <c:v>142200</c:v>
                </c:pt>
                <c:pt idx="5991">
                  <c:v>135000</c:v>
                </c:pt>
                <c:pt idx="5992">
                  <c:v>598486.5</c:v>
                </c:pt>
                <c:pt idx="5993">
                  <c:v>675000</c:v>
                </c:pt>
                <c:pt idx="5994">
                  <c:v>270000</c:v>
                </c:pt>
                <c:pt idx="5995">
                  <c:v>437976</c:v>
                </c:pt>
                <c:pt idx="5996">
                  <c:v>354469.5</c:v>
                </c:pt>
                <c:pt idx="5997">
                  <c:v>528633</c:v>
                </c:pt>
                <c:pt idx="5998">
                  <c:v>225000</c:v>
                </c:pt>
                <c:pt idx="5999">
                  <c:v>270000</c:v>
                </c:pt>
                <c:pt idx="6000">
                  <c:v>770292</c:v>
                </c:pt>
                <c:pt idx="6001">
                  <c:v>585000</c:v>
                </c:pt>
                <c:pt idx="6002">
                  <c:v>270000</c:v>
                </c:pt>
                <c:pt idx="6003">
                  <c:v>1066320</c:v>
                </c:pt>
                <c:pt idx="6004">
                  <c:v>630000</c:v>
                </c:pt>
                <c:pt idx="6005">
                  <c:v>463500</c:v>
                </c:pt>
                <c:pt idx="6006">
                  <c:v>585000</c:v>
                </c:pt>
                <c:pt idx="6007">
                  <c:v>244512</c:v>
                </c:pt>
                <c:pt idx="6008">
                  <c:v>484789.5</c:v>
                </c:pt>
                <c:pt idx="6009">
                  <c:v>1971072</c:v>
                </c:pt>
                <c:pt idx="6010">
                  <c:v>422451</c:v>
                </c:pt>
                <c:pt idx="6011">
                  <c:v>360000</c:v>
                </c:pt>
                <c:pt idx="6012">
                  <c:v>247275</c:v>
                </c:pt>
                <c:pt idx="6013">
                  <c:v>522000</c:v>
                </c:pt>
                <c:pt idx="6014">
                  <c:v>1314117</c:v>
                </c:pt>
                <c:pt idx="6015">
                  <c:v>1270174.5</c:v>
                </c:pt>
                <c:pt idx="6016">
                  <c:v>239850</c:v>
                </c:pt>
                <c:pt idx="6017">
                  <c:v>270000</c:v>
                </c:pt>
                <c:pt idx="6018">
                  <c:v>1202179.5</c:v>
                </c:pt>
                <c:pt idx="6019">
                  <c:v>1350000</c:v>
                </c:pt>
                <c:pt idx="6020">
                  <c:v>521280</c:v>
                </c:pt>
                <c:pt idx="6021">
                  <c:v>675000</c:v>
                </c:pt>
                <c:pt idx="6022">
                  <c:v>935640</c:v>
                </c:pt>
                <c:pt idx="6023">
                  <c:v>1256400</c:v>
                </c:pt>
                <c:pt idx="6024">
                  <c:v>781920</c:v>
                </c:pt>
                <c:pt idx="6025">
                  <c:v>1019844</c:v>
                </c:pt>
                <c:pt idx="6026">
                  <c:v>835380</c:v>
                </c:pt>
                <c:pt idx="6027">
                  <c:v>495000</c:v>
                </c:pt>
                <c:pt idx="6028">
                  <c:v>835380</c:v>
                </c:pt>
                <c:pt idx="6029">
                  <c:v>152820</c:v>
                </c:pt>
                <c:pt idx="6030">
                  <c:v>127350</c:v>
                </c:pt>
                <c:pt idx="6031">
                  <c:v>1080000</c:v>
                </c:pt>
                <c:pt idx="6032">
                  <c:v>497520</c:v>
                </c:pt>
                <c:pt idx="6033">
                  <c:v>810000</c:v>
                </c:pt>
                <c:pt idx="6034">
                  <c:v>1288350</c:v>
                </c:pt>
                <c:pt idx="6035">
                  <c:v>675000</c:v>
                </c:pt>
                <c:pt idx="6036">
                  <c:v>385749</c:v>
                </c:pt>
                <c:pt idx="6037">
                  <c:v>225000</c:v>
                </c:pt>
                <c:pt idx="6038">
                  <c:v>1092190.5</c:v>
                </c:pt>
                <c:pt idx="6039">
                  <c:v>1056447</c:v>
                </c:pt>
                <c:pt idx="6040">
                  <c:v>646920</c:v>
                </c:pt>
                <c:pt idx="6041">
                  <c:v>168147</c:v>
                </c:pt>
                <c:pt idx="6042">
                  <c:v>1437723</c:v>
                </c:pt>
                <c:pt idx="6043">
                  <c:v>180000</c:v>
                </c:pt>
                <c:pt idx="6044">
                  <c:v>701730</c:v>
                </c:pt>
                <c:pt idx="6045">
                  <c:v>755190</c:v>
                </c:pt>
                <c:pt idx="6046">
                  <c:v>314100</c:v>
                </c:pt>
                <c:pt idx="6047">
                  <c:v>497520</c:v>
                </c:pt>
                <c:pt idx="6048">
                  <c:v>1288350</c:v>
                </c:pt>
                <c:pt idx="6049">
                  <c:v>986418</c:v>
                </c:pt>
                <c:pt idx="6050">
                  <c:v>791595</c:v>
                </c:pt>
                <c:pt idx="6051">
                  <c:v>135000</c:v>
                </c:pt>
                <c:pt idx="6052">
                  <c:v>945000</c:v>
                </c:pt>
                <c:pt idx="6053">
                  <c:v>247500</c:v>
                </c:pt>
                <c:pt idx="6054">
                  <c:v>675000</c:v>
                </c:pt>
                <c:pt idx="6055">
                  <c:v>450000</c:v>
                </c:pt>
                <c:pt idx="6056">
                  <c:v>239850</c:v>
                </c:pt>
                <c:pt idx="6057">
                  <c:v>900000</c:v>
                </c:pt>
                <c:pt idx="6058">
                  <c:v>302206.5</c:v>
                </c:pt>
                <c:pt idx="6059">
                  <c:v>579195</c:v>
                </c:pt>
                <c:pt idx="6060">
                  <c:v>1061599.5</c:v>
                </c:pt>
                <c:pt idx="6061">
                  <c:v>450000</c:v>
                </c:pt>
                <c:pt idx="6062">
                  <c:v>265851</c:v>
                </c:pt>
                <c:pt idx="6063">
                  <c:v>74628</c:v>
                </c:pt>
                <c:pt idx="6064">
                  <c:v>1288350</c:v>
                </c:pt>
                <c:pt idx="6065">
                  <c:v>112068</c:v>
                </c:pt>
                <c:pt idx="6066">
                  <c:v>225000</c:v>
                </c:pt>
                <c:pt idx="6067">
                  <c:v>942300</c:v>
                </c:pt>
                <c:pt idx="6068">
                  <c:v>675000</c:v>
                </c:pt>
                <c:pt idx="6069">
                  <c:v>808650</c:v>
                </c:pt>
                <c:pt idx="6070">
                  <c:v>45000</c:v>
                </c:pt>
                <c:pt idx="6071">
                  <c:v>927252</c:v>
                </c:pt>
                <c:pt idx="6072">
                  <c:v>208512</c:v>
                </c:pt>
                <c:pt idx="6073">
                  <c:v>1125000</c:v>
                </c:pt>
                <c:pt idx="6074">
                  <c:v>229500</c:v>
                </c:pt>
                <c:pt idx="6075">
                  <c:v>808650</c:v>
                </c:pt>
                <c:pt idx="6076">
                  <c:v>1061599.5</c:v>
                </c:pt>
                <c:pt idx="6077">
                  <c:v>135000</c:v>
                </c:pt>
                <c:pt idx="6078">
                  <c:v>571486.5</c:v>
                </c:pt>
                <c:pt idx="6079">
                  <c:v>781920</c:v>
                </c:pt>
                <c:pt idx="6080">
                  <c:v>497520</c:v>
                </c:pt>
                <c:pt idx="6081">
                  <c:v>760225.5</c:v>
                </c:pt>
                <c:pt idx="6082">
                  <c:v>479700</c:v>
                </c:pt>
                <c:pt idx="6083">
                  <c:v>270000</c:v>
                </c:pt>
                <c:pt idx="6084">
                  <c:v>1003500</c:v>
                </c:pt>
                <c:pt idx="6085">
                  <c:v>1096020</c:v>
                </c:pt>
                <c:pt idx="6086">
                  <c:v>675000</c:v>
                </c:pt>
                <c:pt idx="6087">
                  <c:v>675000</c:v>
                </c:pt>
                <c:pt idx="6088">
                  <c:v>284400</c:v>
                </c:pt>
                <c:pt idx="6089">
                  <c:v>755190</c:v>
                </c:pt>
                <c:pt idx="6090">
                  <c:v>760131</c:v>
                </c:pt>
                <c:pt idx="6091">
                  <c:v>286704</c:v>
                </c:pt>
                <c:pt idx="6092">
                  <c:v>970380</c:v>
                </c:pt>
                <c:pt idx="6093">
                  <c:v>781920</c:v>
                </c:pt>
                <c:pt idx="6094">
                  <c:v>270000</c:v>
                </c:pt>
                <c:pt idx="6095">
                  <c:v>284400</c:v>
                </c:pt>
                <c:pt idx="6096">
                  <c:v>1223010</c:v>
                </c:pt>
                <c:pt idx="6097">
                  <c:v>170640</c:v>
                </c:pt>
                <c:pt idx="6098">
                  <c:v>216144</c:v>
                </c:pt>
                <c:pt idx="6099">
                  <c:v>521280</c:v>
                </c:pt>
                <c:pt idx="6100">
                  <c:v>254700</c:v>
                </c:pt>
                <c:pt idx="6101">
                  <c:v>1293502.5</c:v>
                </c:pt>
                <c:pt idx="6102">
                  <c:v>436032</c:v>
                </c:pt>
                <c:pt idx="6103">
                  <c:v>382500</c:v>
                </c:pt>
                <c:pt idx="6104">
                  <c:v>675000</c:v>
                </c:pt>
                <c:pt idx="6105">
                  <c:v>180000</c:v>
                </c:pt>
                <c:pt idx="6106">
                  <c:v>254700</c:v>
                </c:pt>
                <c:pt idx="6107">
                  <c:v>313438.5</c:v>
                </c:pt>
                <c:pt idx="6108">
                  <c:v>187704</c:v>
                </c:pt>
                <c:pt idx="6109">
                  <c:v>247275</c:v>
                </c:pt>
                <c:pt idx="6110">
                  <c:v>152820</c:v>
                </c:pt>
                <c:pt idx="6111">
                  <c:v>1467612</c:v>
                </c:pt>
                <c:pt idx="6112">
                  <c:v>402939</c:v>
                </c:pt>
                <c:pt idx="6113">
                  <c:v>239850</c:v>
                </c:pt>
                <c:pt idx="6114">
                  <c:v>225000</c:v>
                </c:pt>
                <c:pt idx="6115">
                  <c:v>675000</c:v>
                </c:pt>
                <c:pt idx="6116">
                  <c:v>795294</c:v>
                </c:pt>
                <c:pt idx="6117">
                  <c:v>1282500</c:v>
                </c:pt>
                <c:pt idx="6118">
                  <c:v>675000</c:v>
                </c:pt>
                <c:pt idx="6119">
                  <c:v>388512</c:v>
                </c:pt>
                <c:pt idx="6120">
                  <c:v>545040</c:v>
                </c:pt>
                <c:pt idx="6121">
                  <c:v>454500</c:v>
                </c:pt>
                <c:pt idx="6122">
                  <c:v>472104</c:v>
                </c:pt>
                <c:pt idx="6123">
                  <c:v>1125000</c:v>
                </c:pt>
                <c:pt idx="6124">
                  <c:v>753840</c:v>
                </c:pt>
                <c:pt idx="6125">
                  <c:v>808650</c:v>
                </c:pt>
                <c:pt idx="6126">
                  <c:v>1777500</c:v>
                </c:pt>
                <c:pt idx="6127">
                  <c:v>1133748</c:v>
                </c:pt>
                <c:pt idx="6128">
                  <c:v>135000</c:v>
                </c:pt>
                <c:pt idx="6129">
                  <c:v>1800000</c:v>
                </c:pt>
                <c:pt idx="6130">
                  <c:v>500211</c:v>
                </c:pt>
                <c:pt idx="6131">
                  <c:v>922716</c:v>
                </c:pt>
                <c:pt idx="6132">
                  <c:v>1293502.5</c:v>
                </c:pt>
                <c:pt idx="6133">
                  <c:v>452385</c:v>
                </c:pt>
                <c:pt idx="6134">
                  <c:v>225000</c:v>
                </c:pt>
                <c:pt idx="6135">
                  <c:v>808650</c:v>
                </c:pt>
                <c:pt idx="6136">
                  <c:v>284400</c:v>
                </c:pt>
                <c:pt idx="6137">
                  <c:v>1056447</c:v>
                </c:pt>
                <c:pt idx="6138">
                  <c:v>814041</c:v>
                </c:pt>
                <c:pt idx="6139">
                  <c:v>457834.5</c:v>
                </c:pt>
                <c:pt idx="6140">
                  <c:v>1125000</c:v>
                </c:pt>
                <c:pt idx="6141">
                  <c:v>1256400</c:v>
                </c:pt>
                <c:pt idx="6142">
                  <c:v>225000</c:v>
                </c:pt>
                <c:pt idx="6143">
                  <c:v>634360.5</c:v>
                </c:pt>
                <c:pt idx="6144">
                  <c:v>135000</c:v>
                </c:pt>
                <c:pt idx="6145">
                  <c:v>1042560</c:v>
                </c:pt>
                <c:pt idx="6146">
                  <c:v>508495.5</c:v>
                </c:pt>
                <c:pt idx="6147">
                  <c:v>495000</c:v>
                </c:pt>
                <c:pt idx="6148">
                  <c:v>81504</c:v>
                </c:pt>
                <c:pt idx="6149">
                  <c:v>675000</c:v>
                </c:pt>
                <c:pt idx="6150">
                  <c:v>1528200</c:v>
                </c:pt>
                <c:pt idx="6151">
                  <c:v>755190</c:v>
                </c:pt>
                <c:pt idx="6152">
                  <c:v>315000</c:v>
                </c:pt>
                <c:pt idx="6153">
                  <c:v>1360498.5</c:v>
                </c:pt>
                <c:pt idx="6154">
                  <c:v>1125000</c:v>
                </c:pt>
                <c:pt idx="6155">
                  <c:v>835380</c:v>
                </c:pt>
                <c:pt idx="6156">
                  <c:v>180000</c:v>
                </c:pt>
                <c:pt idx="6157">
                  <c:v>278613</c:v>
                </c:pt>
                <c:pt idx="6158">
                  <c:v>180000</c:v>
                </c:pt>
                <c:pt idx="6159">
                  <c:v>1046142</c:v>
                </c:pt>
                <c:pt idx="6160">
                  <c:v>545040</c:v>
                </c:pt>
                <c:pt idx="6161">
                  <c:v>152820</c:v>
                </c:pt>
                <c:pt idx="6162">
                  <c:v>545040</c:v>
                </c:pt>
                <c:pt idx="6163">
                  <c:v>1724220</c:v>
                </c:pt>
                <c:pt idx="6164">
                  <c:v>314100</c:v>
                </c:pt>
                <c:pt idx="6165">
                  <c:v>135000</c:v>
                </c:pt>
                <c:pt idx="6166">
                  <c:v>526500</c:v>
                </c:pt>
                <c:pt idx="6167">
                  <c:v>170640</c:v>
                </c:pt>
                <c:pt idx="6168">
                  <c:v>454500</c:v>
                </c:pt>
                <c:pt idx="6169">
                  <c:v>251091</c:v>
                </c:pt>
                <c:pt idx="6170">
                  <c:v>373500</c:v>
                </c:pt>
                <c:pt idx="6171">
                  <c:v>882000</c:v>
                </c:pt>
                <c:pt idx="6172">
                  <c:v>783000</c:v>
                </c:pt>
                <c:pt idx="6173">
                  <c:v>143910</c:v>
                </c:pt>
                <c:pt idx="6174">
                  <c:v>1256400</c:v>
                </c:pt>
                <c:pt idx="6175">
                  <c:v>900000</c:v>
                </c:pt>
                <c:pt idx="6176">
                  <c:v>257391</c:v>
                </c:pt>
                <c:pt idx="6177">
                  <c:v>270000</c:v>
                </c:pt>
                <c:pt idx="6178">
                  <c:v>271066.5</c:v>
                </c:pt>
                <c:pt idx="6179">
                  <c:v>675000</c:v>
                </c:pt>
                <c:pt idx="6180">
                  <c:v>180000</c:v>
                </c:pt>
                <c:pt idx="6181">
                  <c:v>1169199</c:v>
                </c:pt>
                <c:pt idx="6182">
                  <c:v>495000</c:v>
                </c:pt>
                <c:pt idx="6183">
                  <c:v>634482</c:v>
                </c:pt>
                <c:pt idx="6184">
                  <c:v>225000</c:v>
                </c:pt>
                <c:pt idx="6185">
                  <c:v>1129500</c:v>
                </c:pt>
                <c:pt idx="6186">
                  <c:v>942300</c:v>
                </c:pt>
                <c:pt idx="6187">
                  <c:v>1759180.5</c:v>
                </c:pt>
                <c:pt idx="6188">
                  <c:v>785398.5</c:v>
                </c:pt>
                <c:pt idx="6189">
                  <c:v>254700</c:v>
                </c:pt>
                <c:pt idx="6190">
                  <c:v>107820</c:v>
                </c:pt>
                <c:pt idx="6191">
                  <c:v>284400</c:v>
                </c:pt>
                <c:pt idx="6192">
                  <c:v>770292</c:v>
                </c:pt>
                <c:pt idx="6193">
                  <c:v>405000</c:v>
                </c:pt>
                <c:pt idx="6194">
                  <c:v>130320</c:v>
                </c:pt>
                <c:pt idx="6195">
                  <c:v>78192</c:v>
                </c:pt>
                <c:pt idx="6196">
                  <c:v>229230</c:v>
                </c:pt>
                <c:pt idx="6197">
                  <c:v>1078200</c:v>
                </c:pt>
                <c:pt idx="6198">
                  <c:v>746280</c:v>
                </c:pt>
                <c:pt idx="6199">
                  <c:v>135000</c:v>
                </c:pt>
                <c:pt idx="6200">
                  <c:v>1429461</c:v>
                </c:pt>
                <c:pt idx="6201">
                  <c:v>161730</c:v>
                </c:pt>
                <c:pt idx="6202">
                  <c:v>1264428</c:v>
                </c:pt>
                <c:pt idx="6203">
                  <c:v>640458</c:v>
                </c:pt>
                <c:pt idx="6204">
                  <c:v>284400</c:v>
                </c:pt>
                <c:pt idx="6205">
                  <c:v>1506816</c:v>
                </c:pt>
                <c:pt idx="6206">
                  <c:v>152820</c:v>
                </c:pt>
                <c:pt idx="6207">
                  <c:v>450000</c:v>
                </c:pt>
                <c:pt idx="6208">
                  <c:v>517788</c:v>
                </c:pt>
                <c:pt idx="6209">
                  <c:v>381528</c:v>
                </c:pt>
                <c:pt idx="6210">
                  <c:v>474408</c:v>
                </c:pt>
                <c:pt idx="6211">
                  <c:v>1214145</c:v>
                </c:pt>
                <c:pt idx="6212">
                  <c:v>803259</c:v>
                </c:pt>
                <c:pt idx="6213">
                  <c:v>808650</c:v>
                </c:pt>
                <c:pt idx="6214">
                  <c:v>765000</c:v>
                </c:pt>
                <c:pt idx="6215">
                  <c:v>305221.5</c:v>
                </c:pt>
                <c:pt idx="6216">
                  <c:v>780363</c:v>
                </c:pt>
                <c:pt idx="6217">
                  <c:v>533668.5</c:v>
                </c:pt>
                <c:pt idx="6218">
                  <c:v>135000</c:v>
                </c:pt>
                <c:pt idx="6219">
                  <c:v>180000</c:v>
                </c:pt>
                <c:pt idx="6220">
                  <c:v>953460</c:v>
                </c:pt>
                <c:pt idx="6221">
                  <c:v>225000</c:v>
                </c:pt>
                <c:pt idx="6222">
                  <c:v>545040</c:v>
                </c:pt>
                <c:pt idx="6223">
                  <c:v>1054773</c:v>
                </c:pt>
                <c:pt idx="6224">
                  <c:v>337500</c:v>
                </c:pt>
                <c:pt idx="6225">
                  <c:v>835605</c:v>
                </c:pt>
                <c:pt idx="6226">
                  <c:v>180000</c:v>
                </c:pt>
                <c:pt idx="6227">
                  <c:v>239850</c:v>
                </c:pt>
                <c:pt idx="6228">
                  <c:v>107820</c:v>
                </c:pt>
                <c:pt idx="6229">
                  <c:v>67500</c:v>
                </c:pt>
                <c:pt idx="6230">
                  <c:v>941472</c:v>
                </c:pt>
                <c:pt idx="6231">
                  <c:v>1002870</c:v>
                </c:pt>
                <c:pt idx="6232">
                  <c:v>481495.5</c:v>
                </c:pt>
                <c:pt idx="6233">
                  <c:v>1086034.5</c:v>
                </c:pt>
                <c:pt idx="6234">
                  <c:v>1665000</c:v>
                </c:pt>
                <c:pt idx="6235">
                  <c:v>314100</c:v>
                </c:pt>
                <c:pt idx="6236">
                  <c:v>1107981</c:v>
                </c:pt>
                <c:pt idx="6237">
                  <c:v>573408</c:v>
                </c:pt>
                <c:pt idx="6238">
                  <c:v>675000</c:v>
                </c:pt>
                <c:pt idx="6239">
                  <c:v>360000</c:v>
                </c:pt>
                <c:pt idx="6240">
                  <c:v>477000</c:v>
                </c:pt>
                <c:pt idx="6241">
                  <c:v>314100</c:v>
                </c:pt>
                <c:pt idx="6242">
                  <c:v>855000</c:v>
                </c:pt>
                <c:pt idx="6243">
                  <c:v>98910</c:v>
                </c:pt>
                <c:pt idx="6244">
                  <c:v>302206.5</c:v>
                </c:pt>
                <c:pt idx="6245">
                  <c:v>467568</c:v>
                </c:pt>
                <c:pt idx="6246">
                  <c:v>521280</c:v>
                </c:pt>
                <c:pt idx="6247">
                  <c:v>781920</c:v>
                </c:pt>
                <c:pt idx="6248">
                  <c:v>728460</c:v>
                </c:pt>
                <c:pt idx="6249">
                  <c:v>239850</c:v>
                </c:pt>
                <c:pt idx="6250">
                  <c:v>709879.5</c:v>
                </c:pt>
                <c:pt idx="6251">
                  <c:v>450000</c:v>
                </c:pt>
                <c:pt idx="6252">
                  <c:v>1066500</c:v>
                </c:pt>
                <c:pt idx="6253">
                  <c:v>254700</c:v>
                </c:pt>
                <c:pt idx="6254">
                  <c:v>1546020</c:v>
                </c:pt>
                <c:pt idx="6255">
                  <c:v>485640</c:v>
                </c:pt>
                <c:pt idx="6256">
                  <c:v>355536</c:v>
                </c:pt>
                <c:pt idx="6257">
                  <c:v>675000</c:v>
                </c:pt>
                <c:pt idx="6258">
                  <c:v>766404</c:v>
                </c:pt>
                <c:pt idx="6259">
                  <c:v>157500</c:v>
                </c:pt>
                <c:pt idx="6260">
                  <c:v>1197000</c:v>
                </c:pt>
                <c:pt idx="6261">
                  <c:v>1078200</c:v>
                </c:pt>
                <c:pt idx="6262">
                  <c:v>733500</c:v>
                </c:pt>
                <c:pt idx="6263">
                  <c:v>284400</c:v>
                </c:pt>
                <c:pt idx="6264">
                  <c:v>1078200</c:v>
                </c:pt>
                <c:pt idx="6265">
                  <c:v>728460</c:v>
                </c:pt>
                <c:pt idx="6266">
                  <c:v>792477</c:v>
                </c:pt>
                <c:pt idx="6267">
                  <c:v>135000</c:v>
                </c:pt>
                <c:pt idx="6268">
                  <c:v>327024</c:v>
                </c:pt>
                <c:pt idx="6269">
                  <c:v>1773963</c:v>
                </c:pt>
                <c:pt idx="6270">
                  <c:v>1319269.5</c:v>
                </c:pt>
                <c:pt idx="6271">
                  <c:v>1156500</c:v>
                </c:pt>
                <c:pt idx="6272">
                  <c:v>1354500</c:v>
                </c:pt>
                <c:pt idx="6273">
                  <c:v>495351</c:v>
                </c:pt>
                <c:pt idx="6274">
                  <c:v>614475</c:v>
                </c:pt>
                <c:pt idx="6275">
                  <c:v>808650</c:v>
                </c:pt>
                <c:pt idx="6276">
                  <c:v>1054755</c:v>
                </c:pt>
                <c:pt idx="6277">
                  <c:v>387000</c:v>
                </c:pt>
                <c:pt idx="6278">
                  <c:v>435253.5</c:v>
                </c:pt>
                <c:pt idx="6279">
                  <c:v>679500</c:v>
                </c:pt>
                <c:pt idx="6280">
                  <c:v>876816</c:v>
                </c:pt>
                <c:pt idx="6281">
                  <c:v>964368</c:v>
                </c:pt>
                <c:pt idx="6282">
                  <c:v>1305000</c:v>
                </c:pt>
                <c:pt idx="6283">
                  <c:v>229500</c:v>
                </c:pt>
                <c:pt idx="6284">
                  <c:v>544491</c:v>
                </c:pt>
                <c:pt idx="6285">
                  <c:v>540000</c:v>
                </c:pt>
                <c:pt idx="6286">
                  <c:v>755190</c:v>
                </c:pt>
                <c:pt idx="6287">
                  <c:v>450000</c:v>
                </c:pt>
                <c:pt idx="6288">
                  <c:v>180000</c:v>
                </c:pt>
                <c:pt idx="6289">
                  <c:v>180000</c:v>
                </c:pt>
                <c:pt idx="6290">
                  <c:v>416052</c:v>
                </c:pt>
                <c:pt idx="6291">
                  <c:v>254700</c:v>
                </c:pt>
                <c:pt idx="6292">
                  <c:v>675000</c:v>
                </c:pt>
                <c:pt idx="6293">
                  <c:v>364896</c:v>
                </c:pt>
                <c:pt idx="6294">
                  <c:v>112068</c:v>
                </c:pt>
                <c:pt idx="6295">
                  <c:v>900000</c:v>
                </c:pt>
                <c:pt idx="6296">
                  <c:v>263686.5</c:v>
                </c:pt>
                <c:pt idx="6297">
                  <c:v>808650</c:v>
                </c:pt>
                <c:pt idx="6298">
                  <c:v>327024</c:v>
                </c:pt>
                <c:pt idx="6299">
                  <c:v>582768</c:v>
                </c:pt>
                <c:pt idx="6300">
                  <c:v>619254</c:v>
                </c:pt>
                <c:pt idx="6301">
                  <c:v>254700</c:v>
                </c:pt>
                <c:pt idx="6302">
                  <c:v>118602</c:v>
                </c:pt>
                <c:pt idx="6303">
                  <c:v>1258650</c:v>
                </c:pt>
                <c:pt idx="6304">
                  <c:v>364896</c:v>
                </c:pt>
                <c:pt idx="6305">
                  <c:v>675000</c:v>
                </c:pt>
                <c:pt idx="6306">
                  <c:v>270000</c:v>
                </c:pt>
                <c:pt idx="6307">
                  <c:v>545040</c:v>
                </c:pt>
                <c:pt idx="6308">
                  <c:v>871335</c:v>
                </c:pt>
                <c:pt idx="6309">
                  <c:v>450000</c:v>
                </c:pt>
                <c:pt idx="6310">
                  <c:v>314055</c:v>
                </c:pt>
                <c:pt idx="6311">
                  <c:v>191880</c:v>
                </c:pt>
                <c:pt idx="6312">
                  <c:v>720000</c:v>
                </c:pt>
                <c:pt idx="6313">
                  <c:v>180000</c:v>
                </c:pt>
                <c:pt idx="6314">
                  <c:v>346500</c:v>
                </c:pt>
                <c:pt idx="6315">
                  <c:v>313438.5</c:v>
                </c:pt>
                <c:pt idx="6316">
                  <c:v>1125000</c:v>
                </c:pt>
                <c:pt idx="6317">
                  <c:v>550980</c:v>
                </c:pt>
                <c:pt idx="6318">
                  <c:v>665325</c:v>
                </c:pt>
                <c:pt idx="6319">
                  <c:v>770328</c:v>
                </c:pt>
                <c:pt idx="6320">
                  <c:v>463500</c:v>
                </c:pt>
                <c:pt idx="6321">
                  <c:v>438084</c:v>
                </c:pt>
                <c:pt idx="6322">
                  <c:v>855000</c:v>
                </c:pt>
                <c:pt idx="6323">
                  <c:v>1078200</c:v>
                </c:pt>
                <c:pt idx="6324">
                  <c:v>878733</c:v>
                </c:pt>
                <c:pt idx="6325">
                  <c:v>1006920</c:v>
                </c:pt>
                <c:pt idx="6326">
                  <c:v>900000</c:v>
                </c:pt>
                <c:pt idx="6327">
                  <c:v>284400</c:v>
                </c:pt>
                <c:pt idx="6328">
                  <c:v>134775</c:v>
                </c:pt>
                <c:pt idx="6329">
                  <c:v>540000</c:v>
                </c:pt>
                <c:pt idx="6330">
                  <c:v>292500</c:v>
                </c:pt>
                <c:pt idx="6331">
                  <c:v>1546020</c:v>
                </c:pt>
                <c:pt idx="6332">
                  <c:v>239850</c:v>
                </c:pt>
                <c:pt idx="6333">
                  <c:v>942300</c:v>
                </c:pt>
                <c:pt idx="6334">
                  <c:v>763762.5</c:v>
                </c:pt>
                <c:pt idx="6335">
                  <c:v>900000</c:v>
                </c:pt>
                <c:pt idx="6336">
                  <c:v>360000</c:v>
                </c:pt>
                <c:pt idx="6337">
                  <c:v>1051294.5</c:v>
                </c:pt>
                <c:pt idx="6338">
                  <c:v>634482</c:v>
                </c:pt>
                <c:pt idx="6339">
                  <c:v>473760</c:v>
                </c:pt>
                <c:pt idx="6340">
                  <c:v>1350000</c:v>
                </c:pt>
                <c:pt idx="6341">
                  <c:v>702000</c:v>
                </c:pt>
                <c:pt idx="6342">
                  <c:v>787131</c:v>
                </c:pt>
                <c:pt idx="6343">
                  <c:v>675000</c:v>
                </c:pt>
                <c:pt idx="6344">
                  <c:v>834048</c:v>
                </c:pt>
                <c:pt idx="6345">
                  <c:v>677664</c:v>
                </c:pt>
                <c:pt idx="6346">
                  <c:v>942300</c:v>
                </c:pt>
                <c:pt idx="6347">
                  <c:v>675000</c:v>
                </c:pt>
                <c:pt idx="6348">
                  <c:v>592560</c:v>
                </c:pt>
                <c:pt idx="6349">
                  <c:v>511920</c:v>
                </c:pt>
                <c:pt idx="6350">
                  <c:v>381528</c:v>
                </c:pt>
                <c:pt idx="6351">
                  <c:v>625536</c:v>
                </c:pt>
                <c:pt idx="6352">
                  <c:v>143910</c:v>
                </c:pt>
                <c:pt idx="6353">
                  <c:v>663093</c:v>
                </c:pt>
                <c:pt idx="6354">
                  <c:v>269982</c:v>
                </c:pt>
                <c:pt idx="6355">
                  <c:v>491823</c:v>
                </c:pt>
                <c:pt idx="6356">
                  <c:v>755190</c:v>
                </c:pt>
                <c:pt idx="6357">
                  <c:v>315000</c:v>
                </c:pt>
                <c:pt idx="6358">
                  <c:v>1800000</c:v>
                </c:pt>
                <c:pt idx="6359">
                  <c:v>846387</c:v>
                </c:pt>
                <c:pt idx="6360">
                  <c:v>450000</c:v>
                </c:pt>
                <c:pt idx="6361">
                  <c:v>814041</c:v>
                </c:pt>
                <c:pt idx="6362">
                  <c:v>545040</c:v>
                </c:pt>
                <c:pt idx="6363">
                  <c:v>318411</c:v>
                </c:pt>
                <c:pt idx="6364">
                  <c:v>188685</c:v>
                </c:pt>
                <c:pt idx="6365">
                  <c:v>1800000</c:v>
                </c:pt>
                <c:pt idx="6366">
                  <c:v>254700</c:v>
                </c:pt>
                <c:pt idx="6367">
                  <c:v>808650</c:v>
                </c:pt>
                <c:pt idx="6368">
                  <c:v>728847</c:v>
                </c:pt>
                <c:pt idx="6369">
                  <c:v>180000</c:v>
                </c:pt>
                <c:pt idx="6370">
                  <c:v>1479024</c:v>
                </c:pt>
                <c:pt idx="6371">
                  <c:v>192874.5</c:v>
                </c:pt>
                <c:pt idx="6372">
                  <c:v>1303812</c:v>
                </c:pt>
                <c:pt idx="6373">
                  <c:v>504000</c:v>
                </c:pt>
                <c:pt idx="6374">
                  <c:v>258768</c:v>
                </c:pt>
                <c:pt idx="6375">
                  <c:v>314100</c:v>
                </c:pt>
                <c:pt idx="6376">
                  <c:v>675000</c:v>
                </c:pt>
                <c:pt idx="6377">
                  <c:v>545040</c:v>
                </c:pt>
                <c:pt idx="6378">
                  <c:v>450000</c:v>
                </c:pt>
                <c:pt idx="6379">
                  <c:v>592560</c:v>
                </c:pt>
                <c:pt idx="6380">
                  <c:v>354276</c:v>
                </c:pt>
                <c:pt idx="6381">
                  <c:v>876154.5</c:v>
                </c:pt>
                <c:pt idx="6382">
                  <c:v>730017</c:v>
                </c:pt>
                <c:pt idx="6383">
                  <c:v>1080000</c:v>
                </c:pt>
                <c:pt idx="6384">
                  <c:v>505665</c:v>
                </c:pt>
                <c:pt idx="6385">
                  <c:v>495000</c:v>
                </c:pt>
                <c:pt idx="6386">
                  <c:v>1078200</c:v>
                </c:pt>
                <c:pt idx="6387">
                  <c:v>337500</c:v>
                </c:pt>
                <c:pt idx="6388">
                  <c:v>254700</c:v>
                </c:pt>
                <c:pt idx="6389">
                  <c:v>450000</c:v>
                </c:pt>
                <c:pt idx="6390">
                  <c:v>270000</c:v>
                </c:pt>
                <c:pt idx="6391">
                  <c:v>172512</c:v>
                </c:pt>
                <c:pt idx="6392">
                  <c:v>904500</c:v>
                </c:pt>
                <c:pt idx="6393">
                  <c:v>288873</c:v>
                </c:pt>
                <c:pt idx="6394">
                  <c:v>1305000</c:v>
                </c:pt>
                <c:pt idx="6395">
                  <c:v>270000</c:v>
                </c:pt>
                <c:pt idx="6396">
                  <c:v>45000</c:v>
                </c:pt>
                <c:pt idx="6397">
                  <c:v>373311</c:v>
                </c:pt>
                <c:pt idx="6398">
                  <c:v>675000</c:v>
                </c:pt>
                <c:pt idx="6399">
                  <c:v>67500</c:v>
                </c:pt>
                <c:pt idx="6400">
                  <c:v>1096020</c:v>
                </c:pt>
                <c:pt idx="6401">
                  <c:v>1256400</c:v>
                </c:pt>
                <c:pt idx="6402">
                  <c:v>225000</c:v>
                </c:pt>
                <c:pt idx="6403">
                  <c:v>364896</c:v>
                </c:pt>
                <c:pt idx="6404">
                  <c:v>247500</c:v>
                </c:pt>
                <c:pt idx="6405">
                  <c:v>808650</c:v>
                </c:pt>
                <c:pt idx="6406">
                  <c:v>808650</c:v>
                </c:pt>
                <c:pt idx="6407">
                  <c:v>1270746</c:v>
                </c:pt>
                <c:pt idx="6408">
                  <c:v>143910</c:v>
                </c:pt>
                <c:pt idx="6409">
                  <c:v>675000</c:v>
                </c:pt>
                <c:pt idx="6410">
                  <c:v>733315.5</c:v>
                </c:pt>
                <c:pt idx="6411">
                  <c:v>599778</c:v>
                </c:pt>
                <c:pt idx="6412">
                  <c:v>239850</c:v>
                </c:pt>
                <c:pt idx="6413">
                  <c:v>450000</c:v>
                </c:pt>
                <c:pt idx="6414">
                  <c:v>521280</c:v>
                </c:pt>
                <c:pt idx="6415">
                  <c:v>1262146.5</c:v>
                </c:pt>
                <c:pt idx="6416">
                  <c:v>779688</c:v>
                </c:pt>
                <c:pt idx="6417">
                  <c:v>348264</c:v>
                </c:pt>
                <c:pt idx="6418">
                  <c:v>450000</c:v>
                </c:pt>
                <c:pt idx="6419">
                  <c:v>781920</c:v>
                </c:pt>
                <c:pt idx="6420">
                  <c:v>157500</c:v>
                </c:pt>
                <c:pt idx="6421">
                  <c:v>1485000</c:v>
                </c:pt>
                <c:pt idx="6422">
                  <c:v>1236816</c:v>
                </c:pt>
                <c:pt idx="6423">
                  <c:v>675000</c:v>
                </c:pt>
                <c:pt idx="6424">
                  <c:v>630000</c:v>
                </c:pt>
                <c:pt idx="6425">
                  <c:v>970380</c:v>
                </c:pt>
                <c:pt idx="6426">
                  <c:v>754740</c:v>
                </c:pt>
                <c:pt idx="6427">
                  <c:v>932643</c:v>
                </c:pt>
                <c:pt idx="6428">
                  <c:v>170640</c:v>
                </c:pt>
                <c:pt idx="6429">
                  <c:v>140166</c:v>
                </c:pt>
                <c:pt idx="6430">
                  <c:v>760225.5</c:v>
                </c:pt>
                <c:pt idx="6431">
                  <c:v>1566909</c:v>
                </c:pt>
                <c:pt idx="6432">
                  <c:v>526491</c:v>
                </c:pt>
                <c:pt idx="6433">
                  <c:v>450000</c:v>
                </c:pt>
                <c:pt idx="6434">
                  <c:v>639000</c:v>
                </c:pt>
                <c:pt idx="6435">
                  <c:v>1156500</c:v>
                </c:pt>
                <c:pt idx="6436">
                  <c:v>363190.5</c:v>
                </c:pt>
                <c:pt idx="6437">
                  <c:v>247500</c:v>
                </c:pt>
                <c:pt idx="6438">
                  <c:v>226422</c:v>
                </c:pt>
                <c:pt idx="6439">
                  <c:v>500211</c:v>
                </c:pt>
                <c:pt idx="6440">
                  <c:v>1113133.5</c:v>
                </c:pt>
                <c:pt idx="6441">
                  <c:v>135000</c:v>
                </c:pt>
                <c:pt idx="6442">
                  <c:v>180000</c:v>
                </c:pt>
                <c:pt idx="6443">
                  <c:v>454500</c:v>
                </c:pt>
                <c:pt idx="6444">
                  <c:v>1458922.5</c:v>
                </c:pt>
                <c:pt idx="6445">
                  <c:v>269550</c:v>
                </c:pt>
                <c:pt idx="6446">
                  <c:v>802773</c:v>
                </c:pt>
                <c:pt idx="6447">
                  <c:v>1223010</c:v>
                </c:pt>
                <c:pt idx="6448">
                  <c:v>254700</c:v>
                </c:pt>
                <c:pt idx="6449">
                  <c:v>270000</c:v>
                </c:pt>
                <c:pt idx="6450">
                  <c:v>814041</c:v>
                </c:pt>
                <c:pt idx="6451">
                  <c:v>270000</c:v>
                </c:pt>
                <c:pt idx="6452">
                  <c:v>2250000</c:v>
                </c:pt>
                <c:pt idx="6453">
                  <c:v>473760</c:v>
                </c:pt>
                <c:pt idx="6454">
                  <c:v>1013508</c:v>
                </c:pt>
                <c:pt idx="6455">
                  <c:v>481176</c:v>
                </c:pt>
                <c:pt idx="6456">
                  <c:v>202500</c:v>
                </c:pt>
                <c:pt idx="6457">
                  <c:v>473760</c:v>
                </c:pt>
                <c:pt idx="6458">
                  <c:v>614574</c:v>
                </c:pt>
                <c:pt idx="6459">
                  <c:v>180000</c:v>
                </c:pt>
                <c:pt idx="6460">
                  <c:v>787131</c:v>
                </c:pt>
                <c:pt idx="6461">
                  <c:v>265500</c:v>
                </c:pt>
                <c:pt idx="6462">
                  <c:v>284256</c:v>
                </c:pt>
                <c:pt idx="6463">
                  <c:v>500211</c:v>
                </c:pt>
                <c:pt idx="6464">
                  <c:v>942300</c:v>
                </c:pt>
                <c:pt idx="6465">
                  <c:v>577912.5</c:v>
                </c:pt>
                <c:pt idx="6466">
                  <c:v>916470</c:v>
                </c:pt>
                <c:pt idx="6467">
                  <c:v>942300</c:v>
                </c:pt>
                <c:pt idx="6468">
                  <c:v>203760</c:v>
                </c:pt>
                <c:pt idx="6469">
                  <c:v>270000</c:v>
                </c:pt>
                <c:pt idx="6470">
                  <c:v>227520</c:v>
                </c:pt>
                <c:pt idx="6471">
                  <c:v>450000</c:v>
                </c:pt>
                <c:pt idx="6472">
                  <c:v>808650</c:v>
                </c:pt>
                <c:pt idx="6473">
                  <c:v>675000</c:v>
                </c:pt>
                <c:pt idx="6474">
                  <c:v>540000</c:v>
                </c:pt>
                <c:pt idx="6475">
                  <c:v>824823</c:v>
                </c:pt>
                <c:pt idx="6476">
                  <c:v>203760</c:v>
                </c:pt>
                <c:pt idx="6477">
                  <c:v>508495.5</c:v>
                </c:pt>
                <c:pt idx="6478">
                  <c:v>753840</c:v>
                </c:pt>
                <c:pt idx="6479">
                  <c:v>323194.5</c:v>
                </c:pt>
                <c:pt idx="6480">
                  <c:v>942300</c:v>
                </c:pt>
                <c:pt idx="6481">
                  <c:v>1143324</c:v>
                </c:pt>
                <c:pt idx="6482">
                  <c:v>1288350</c:v>
                </c:pt>
                <c:pt idx="6483">
                  <c:v>248760</c:v>
                </c:pt>
                <c:pt idx="6484">
                  <c:v>405000</c:v>
                </c:pt>
                <c:pt idx="6485">
                  <c:v>755190</c:v>
                </c:pt>
                <c:pt idx="6486">
                  <c:v>1078200</c:v>
                </c:pt>
                <c:pt idx="6487">
                  <c:v>900000</c:v>
                </c:pt>
                <c:pt idx="6488">
                  <c:v>270000</c:v>
                </c:pt>
                <c:pt idx="6489">
                  <c:v>799299</c:v>
                </c:pt>
                <c:pt idx="6490">
                  <c:v>755190</c:v>
                </c:pt>
                <c:pt idx="6491">
                  <c:v>225000</c:v>
                </c:pt>
                <c:pt idx="6492">
                  <c:v>533668.5</c:v>
                </c:pt>
                <c:pt idx="6493">
                  <c:v>450000</c:v>
                </c:pt>
                <c:pt idx="6494">
                  <c:v>472500</c:v>
                </c:pt>
                <c:pt idx="6495">
                  <c:v>284400</c:v>
                </c:pt>
                <c:pt idx="6496">
                  <c:v>373311</c:v>
                </c:pt>
                <c:pt idx="6497">
                  <c:v>540000</c:v>
                </c:pt>
                <c:pt idx="6498">
                  <c:v>1720224</c:v>
                </c:pt>
                <c:pt idx="6499">
                  <c:v>382500</c:v>
                </c:pt>
                <c:pt idx="6500">
                  <c:v>810000</c:v>
                </c:pt>
                <c:pt idx="6501">
                  <c:v>277969.5</c:v>
                </c:pt>
                <c:pt idx="6502">
                  <c:v>641173.5</c:v>
                </c:pt>
                <c:pt idx="6503">
                  <c:v>545040</c:v>
                </c:pt>
                <c:pt idx="6504">
                  <c:v>1312110</c:v>
                </c:pt>
                <c:pt idx="6505">
                  <c:v>700830</c:v>
                </c:pt>
                <c:pt idx="6506">
                  <c:v>544491</c:v>
                </c:pt>
                <c:pt idx="6507">
                  <c:v>270000</c:v>
                </c:pt>
                <c:pt idx="6508">
                  <c:v>1024740</c:v>
                </c:pt>
                <c:pt idx="6509">
                  <c:v>1255680</c:v>
                </c:pt>
                <c:pt idx="6510">
                  <c:v>1125000</c:v>
                </c:pt>
                <c:pt idx="6511">
                  <c:v>112068</c:v>
                </c:pt>
                <c:pt idx="6512">
                  <c:v>135000</c:v>
                </c:pt>
                <c:pt idx="6513">
                  <c:v>283500</c:v>
                </c:pt>
                <c:pt idx="6514">
                  <c:v>448056</c:v>
                </c:pt>
                <c:pt idx="6515">
                  <c:v>2695500</c:v>
                </c:pt>
                <c:pt idx="6516">
                  <c:v>170640</c:v>
                </c:pt>
                <c:pt idx="6517">
                  <c:v>601470</c:v>
                </c:pt>
                <c:pt idx="6518">
                  <c:v>247500</c:v>
                </c:pt>
                <c:pt idx="6519">
                  <c:v>284256</c:v>
                </c:pt>
                <c:pt idx="6520">
                  <c:v>970380</c:v>
                </c:pt>
                <c:pt idx="6521">
                  <c:v>84073.5</c:v>
                </c:pt>
                <c:pt idx="6522">
                  <c:v>990000</c:v>
                </c:pt>
                <c:pt idx="6523">
                  <c:v>1096020</c:v>
                </c:pt>
                <c:pt idx="6524">
                  <c:v>583834.5</c:v>
                </c:pt>
                <c:pt idx="6525">
                  <c:v>675000</c:v>
                </c:pt>
                <c:pt idx="6526">
                  <c:v>180000</c:v>
                </c:pt>
                <c:pt idx="6527">
                  <c:v>274500</c:v>
                </c:pt>
                <c:pt idx="6528">
                  <c:v>508495.5</c:v>
                </c:pt>
                <c:pt idx="6529">
                  <c:v>622413</c:v>
                </c:pt>
                <c:pt idx="6530">
                  <c:v>270000</c:v>
                </c:pt>
                <c:pt idx="6531">
                  <c:v>161730</c:v>
                </c:pt>
                <c:pt idx="6532">
                  <c:v>835380</c:v>
                </c:pt>
                <c:pt idx="6533">
                  <c:v>1162300.5</c:v>
                </c:pt>
                <c:pt idx="6534">
                  <c:v>341280</c:v>
                </c:pt>
                <c:pt idx="6535">
                  <c:v>1006920</c:v>
                </c:pt>
                <c:pt idx="6536">
                  <c:v>247500</c:v>
                </c:pt>
                <c:pt idx="6537">
                  <c:v>2085120</c:v>
                </c:pt>
                <c:pt idx="6538">
                  <c:v>679500</c:v>
                </c:pt>
                <c:pt idx="6539">
                  <c:v>773680.5</c:v>
                </c:pt>
                <c:pt idx="6540">
                  <c:v>814041</c:v>
                </c:pt>
                <c:pt idx="6541">
                  <c:v>986553</c:v>
                </c:pt>
                <c:pt idx="6542">
                  <c:v>942300</c:v>
                </c:pt>
                <c:pt idx="6543">
                  <c:v>969579</c:v>
                </c:pt>
                <c:pt idx="6544">
                  <c:v>1092519</c:v>
                </c:pt>
                <c:pt idx="6545">
                  <c:v>390960</c:v>
                </c:pt>
                <c:pt idx="6546">
                  <c:v>1205896.5</c:v>
                </c:pt>
                <c:pt idx="6547">
                  <c:v>232434</c:v>
                </c:pt>
                <c:pt idx="6548">
                  <c:v>254700</c:v>
                </c:pt>
                <c:pt idx="6549">
                  <c:v>631332</c:v>
                </c:pt>
                <c:pt idx="6550">
                  <c:v>900000</c:v>
                </c:pt>
                <c:pt idx="6551">
                  <c:v>1129500</c:v>
                </c:pt>
                <c:pt idx="6552">
                  <c:v>239850</c:v>
                </c:pt>
                <c:pt idx="6553">
                  <c:v>640080</c:v>
                </c:pt>
                <c:pt idx="6554">
                  <c:v>900000</c:v>
                </c:pt>
                <c:pt idx="6555">
                  <c:v>990000</c:v>
                </c:pt>
                <c:pt idx="6556">
                  <c:v>1288350</c:v>
                </c:pt>
                <c:pt idx="6557">
                  <c:v>450000</c:v>
                </c:pt>
                <c:pt idx="6558">
                  <c:v>755190</c:v>
                </c:pt>
                <c:pt idx="6559">
                  <c:v>640080</c:v>
                </c:pt>
                <c:pt idx="6560">
                  <c:v>1058148</c:v>
                </c:pt>
                <c:pt idx="6561">
                  <c:v>534204</c:v>
                </c:pt>
                <c:pt idx="6562">
                  <c:v>263686.5</c:v>
                </c:pt>
                <c:pt idx="6563">
                  <c:v>729792</c:v>
                </c:pt>
                <c:pt idx="6564">
                  <c:v>545040</c:v>
                </c:pt>
                <c:pt idx="6565">
                  <c:v>540000</c:v>
                </c:pt>
                <c:pt idx="6566">
                  <c:v>1008117</c:v>
                </c:pt>
                <c:pt idx="6567">
                  <c:v>1622691</c:v>
                </c:pt>
                <c:pt idx="6568">
                  <c:v>1264500</c:v>
                </c:pt>
                <c:pt idx="6569">
                  <c:v>646920</c:v>
                </c:pt>
                <c:pt idx="6570">
                  <c:v>508495.5</c:v>
                </c:pt>
                <c:pt idx="6571">
                  <c:v>450000</c:v>
                </c:pt>
                <c:pt idx="6572">
                  <c:v>269550</c:v>
                </c:pt>
                <c:pt idx="6573">
                  <c:v>247500</c:v>
                </c:pt>
                <c:pt idx="6574">
                  <c:v>405000</c:v>
                </c:pt>
                <c:pt idx="6575">
                  <c:v>814041</c:v>
                </c:pt>
                <c:pt idx="6576">
                  <c:v>143910</c:v>
                </c:pt>
                <c:pt idx="6577">
                  <c:v>1223010</c:v>
                </c:pt>
                <c:pt idx="6578">
                  <c:v>270000</c:v>
                </c:pt>
                <c:pt idx="6579">
                  <c:v>457834.5</c:v>
                </c:pt>
                <c:pt idx="6580">
                  <c:v>1125000</c:v>
                </c:pt>
                <c:pt idx="6581">
                  <c:v>364500</c:v>
                </c:pt>
                <c:pt idx="6582">
                  <c:v>769500</c:v>
                </c:pt>
                <c:pt idx="6583">
                  <c:v>495000</c:v>
                </c:pt>
                <c:pt idx="6584">
                  <c:v>1515415.5</c:v>
                </c:pt>
                <c:pt idx="6585">
                  <c:v>337500</c:v>
                </c:pt>
                <c:pt idx="6586">
                  <c:v>765000</c:v>
                </c:pt>
                <c:pt idx="6587">
                  <c:v>101880</c:v>
                </c:pt>
                <c:pt idx="6588">
                  <c:v>143910</c:v>
                </c:pt>
                <c:pt idx="6589">
                  <c:v>495000</c:v>
                </c:pt>
                <c:pt idx="6590">
                  <c:v>282690</c:v>
                </c:pt>
                <c:pt idx="6591">
                  <c:v>1078200</c:v>
                </c:pt>
                <c:pt idx="6592">
                  <c:v>338832</c:v>
                </c:pt>
                <c:pt idx="6593">
                  <c:v>571486.5</c:v>
                </c:pt>
                <c:pt idx="6594">
                  <c:v>270000</c:v>
                </c:pt>
                <c:pt idx="6595">
                  <c:v>1125000</c:v>
                </c:pt>
                <c:pt idx="6596">
                  <c:v>203760</c:v>
                </c:pt>
                <c:pt idx="6597">
                  <c:v>922266</c:v>
                </c:pt>
                <c:pt idx="6598">
                  <c:v>86256</c:v>
                </c:pt>
                <c:pt idx="6599">
                  <c:v>1293502.5</c:v>
                </c:pt>
                <c:pt idx="6600">
                  <c:v>675000</c:v>
                </c:pt>
                <c:pt idx="6601">
                  <c:v>1513719</c:v>
                </c:pt>
                <c:pt idx="6602">
                  <c:v>814041</c:v>
                </c:pt>
                <c:pt idx="6603">
                  <c:v>594121.5</c:v>
                </c:pt>
                <c:pt idx="6604">
                  <c:v>675000</c:v>
                </c:pt>
                <c:pt idx="6605">
                  <c:v>1223010</c:v>
                </c:pt>
                <c:pt idx="6606">
                  <c:v>1046142</c:v>
                </c:pt>
                <c:pt idx="6607">
                  <c:v>770292</c:v>
                </c:pt>
                <c:pt idx="6608">
                  <c:v>592407</c:v>
                </c:pt>
                <c:pt idx="6609">
                  <c:v>339241.5</c:v>
                </c:pt>
                <c:pt idx="6610">
                  <c:v>339948</c:v>
                </c:pt>
                <c:pt idx="6611">
                  <c:v>161730</c:v>
                </c:pt>
                <c:pt idx="6612">
                  <c:v>612612</c:v>
                </c:pt>
                <c:pt idx="6613">
                  <c:v>199080</c:v>
                </c:pt>
                <c:pt idx="6614">
                  <c:v>356076</c:v>
                </c:pt>
                <c:pt idx="6615">
                  <c:v>550080</c:v>
                </c:pt>
                <c:pt idx="6616">
                  <c:v>704844</c:v>
                </c:pt>
                <c:pt idx="6617">
                  <c:v>269550</c:v>
                </c:pt>
                <c:pt idx="6618">
                  <c:v>972441</c:v>
                </c:pt>
                <c:pt idx="6619">
                  <c:v>254700</c:v>
                </c:pt>
                <c:pt idx="6620">
                  <c:v>808650</c:v>
                </c:pt>
                <c:pt idx="6621">
                  <c:v>1345500</c:v>
                </c:pt>
                <c:pt idx="6622">
                  <c:v>1125000</c:v>
                </c:pt>
                <c:pt idx="6623">
                  <c:v>148500</c:v>
                </c:pt>
                <c:pt idx="6624">
                  <c:v>337500</c:v>
                </c:pt>
                <c:pt idx="6625">
                  <c:v>450000</c:v>
                </c:pt>
                <c:pt idx="6626">
                  <c:v>54000</c:v>
                </c:pt>
                <c:pt idx="6627">
                  <c:v>766282.5</c:v>
                </c:pt>
                <c:pt idx="6628">
                  <c:v>1024740</c:v>
                </c:pt>
                <c:pt idx="6629">
                  <c:v>239850</c:v>
                </c:pt>
                <c:pt idx="6630">
                  <c:v>225000</c:v>
                </c:pt>
                <c:pt idx="6631">
                  <c:v>180000</c:v>
                </c:pt>
                <c:pt idx="6632">
                  <c:v>485640</c:v>
                </c:pt>
                <c:pt idx="6633">
                  <c:v>333000</c:v>
                </c:pt>
                <c:pt idx="6634">
                  <c:v>518562</c:v>
                </c:pt>
                <c:pt idx="6635">
                  <c:v>1256400</c:v>
                </c:pt>
                <c:pt idx="6636">
                  <c:v>585000</c:v>
                </c:pt>
                <c:pt idx="6637">
                  <c:v>129357</c:v>
                </c:pt>
                <c:pt idx="6638">
                  <c:v>276277.5</c:v>
                </c:pt>
                <c:pt idx="6639">
                  <c:v>1862802</c:v>
                </c:pt>
                <c:pt idx="6640">
                  <c:v>863226</c:v>
                </c:pt>
                <c:pt idx="6641">
                  <c:v>932643</c:v>
                </c:pt>
                <c:pt idx="6642">
                  <c:v>135000</c:v>
                </c:pt>
                <c:pt idx="6643">
                  <c:v>225000</c:v>
                </c:pt>
                <c:pt idx="6644">
                  <c:v>446931</c:v>
                </c:pt>
                <c:pt idx="6645">
                  <c:v>360000</c:v>
                </c:pt>
                <c:pt idx="6646">
                  <c:v>348264</c:v>
                </c:pt>
                <c:pt idx="6647">
                  <c:v>667237.5</c:v>
                </c:pt>
                <c:pt idx="6648">
                  <c:v>545040</c:v>
                </c:pt>
                <c:pt idx="6649">
                  <c:v>225000</c:v>
                </c:pt>
                <c:pt idx="6650">
                  <c:v>450000</c:v>
                </c:pt>
                <c:pt idx="6651">
                  <c:v>566055</c:v>
                </c:pt>
                <c:pt idx="6652">
                  <c:v>578979</c:v>
                </c:pt>
                <c:pt idx="6653">
                  <c:v>314100</c:v>
                </c:pt>
                <c:pt idx="6654">
                  <c:v>553500</c:v>
                </c:pt>
                <c:pt idx="6655">
                  <c:v>545040</c:v>
                </c:pt>
                <c:pt idx="6656">
                  <c:v>1755000</c:v>
                </c:pt>
                <c:pt idx="6657">
                  <c:v>1223010</c:v>
                </c:pt>
                <c:pt idx="6658">
                  <c:v>1427490</c:v>
                </c:pt>
                <c:pt idx="6659">
                  <c:v>1436850</c:v>
                </c:pt>
                <c:pt idx="6660">
                  <c:v>810000</c:v>
                </c:pt>
                <c:pt idx="6661">
                  <c:v>1078200</c:v>
                </c:pt>
                <c:pt idx="6662">
                  <c:v>225000</c:v>
                </c:pt>
                <c:pt idx="6663">
                  <c:v>1006920</c:v>
                </c:pt>
                <c:pt idx="6664">
                  <c:v>545040</c:v>
                </c:pt>
                <c:pt idx="6665">
                  <c:v>485640</c:v>
                </c:pt>
                <c:pt idx="6666">
                  <c:v>202500</c:v>
                </c:pt>
                <c:pt idx="6667">
                  <c:v>101880</c:v>
                </c:pt>
                <c:pt idx="6668">
                  <c:v>855000</c:v>
                </c:pt>
                <c:pt idx="6669">
                  <c:v>675000</c:v>
                </c:pt>
                <c:pt idx="6670">
                  <c:v>983299.5</c:v>
                </c:pt>
                <c:pt idx="6671">
                  <c:v>654498</c:v>
                </c:pt>
                <c:pt idx="6672">
                  <c:v>545040</c:v>
                </c:pt>
                <c:pt idx="6673">
                  <c:v>562491</c:v>
                </c:pt>
                <c:pt idx="6674">
                  <c:v>47970</c:v>
                </c:pt>
                <c:pt idx="6675">
                  <c:v>1104997.5</c:v>
                </c:pt>
                <c:pt idx="6676">
                  <c:v>536917.5</c:v>
                </c:pt>
                <c:pt idx="6677">
                  <c:v>604152</c:v>
                </c:pt>
                <c:pt idx="6678">
                  <c:v>375367.5</c:v>
                </c:pt>
                <c:pt idx="6679">
                  <c:v>101880</c:v>
                </c:pt>
                <c:pt idx="6680">
                  <c:v>296239.5</c:v>
                </c:pt>
                <c:pt idx="6681">
                  <c:v>182178</c:v>
                </c:pt>
                <c:pt idx="6682">
                  <c:v>135000</c:v>
                </c:pt>
                <c:pt idx="6683">
                  <c:v>202500</c:v>
                </c:pt>
                <c:pt idx="6684">
                  <c:v>450000</c:v>
                </c:pt>
                <c:pt idx="6685">
                  <c:v>495000</c:v>
                </c:pt>
                <c:pt idx="6686">
                  <c:v>202500</c:v>
                </c:pt>
                <c:pt idx="6687">
                  <c:v>225000</c:v>
                </c:pt>
                <c:pt idx="6688">
                  <c:v>900000</c:v>
                </c:pt>
                <c:pt idx="6689">
                  <c:v>2250000</c:v>
                </c:pt>
                <c:pt idx="6690">
                  <c:v>201024</c:v>
                </c:pt>
                <c:pt idx="6691">
                  <c:v>254700</c:v>
                </c:pt>
                <c:pt idx="6692">
                  <c:v>650704.5</c:v>
                </c:pt>
                <c:pt idx="6693">
                  <c:v>127350</c:v>
                </c:pt>
                <c:pt idx="6694">
                  <c:v>95940</c:v>
                </c:pt>
                <c:pt idx="6695">
                  <c:v>675000</c:v>
                </c:pt>
                <c:pt idx="6696">
                  <c:v>675000</c:v>
                </c:pt>
                <c:pt idx="6697">
                  <c:v>225000</c:v>
                </c:pt>
                <c:pt idx="6698">
                  <c:v>720000</c:v>
                </c:pt>
                <c:pt idx="6699">
                  <c:v>381528</c:v>
                </c:pt>
                <c:pt idx="6700">
                  <c:v>254700</c:v>
                </c:pt>
                <c:pt idx="6701">
                  <c:v>728460</c:v>
                </c:pt>
                <c:pt idx="6702">
                  <c:v>1035000</c:v>
                </c:pt>
                <c:pt idx="6703">
                  <c:v>733500</c:v>
                </c:pt>
                <c:pt idx="6704">
                  <c:v>254700</c:v>
                </c:pt>
                <c:pt idx="6705">
                  <c:v>704844</c:v>
                </c:pt>
                <c:pt idx="6706">
                  <c:v>273636</c:v>
                </c:pt>
                <c:pt idx="6707">
                  <c:v>1451862</c:v>
                </c:pt>
                <c:pt idx="6708">
                  <c:v>180000</c:v>
                </c:pt>
                <c:pt idx="6709">
                  <c:v>319981.5</c:v>
                </c:pt>
                <c:pt idx="6710">
                  <c:v>298512</c:v>
                </c:pt>
                <c:pt idx="6711">
                  <c:v>135000</c:v>
                </c:pt>
                <c:pt idx="6712">
                  <c:v>1032093</c:v>
                </c:pt>
                <c:pt idx="6713">
                  <c:v>675000</c:v>
                </c:pt>
                <c:pt idx="6714">
                  <c:v>740218.5</c:v>
                </c:pt>
                <c:pt idx="6715">
                  <c:v>450000</c:v>
                </c:pt>
                <c:pt idx="6716">
                  <c:v>900000</c:v>
                </c:pt>
                <c:pt idx="6717">
                  <c:v>1948500</c:v>
                </c:pt>
                <c:pt idx="6718">
                  <c:v>270000</c:v>
                </c:pt>
                <c:pt idx="6719">
                  <c:v>312768</c:v>
                </c:pt>
                <c:pt idx="6720">
                  <c:v>513531</c:v>
                </c:pt>
                <c:pt idx="6721">
                  <c:v>164952</c:v>
                </c:pt>
                <c:pt idx="6722">
                  <c:v>450000</c:v>
                </c:pt>
                <c:pt idx="6723">
                  <c:v>1467612</c:v>
                </c:pt>
                <c:pt idx="6724">
                  <c:v>604152</c:v>
                </c:pt>
                <c:pt idx="6725">
                  <c:v>521280</c:v>
                </c:pt>
                <c:pt idx="6726">
                  <c:v>672187.5</c:v>
                </c:pt>
                <c:pt idx="6727">
                  <c:v>247500</c:v>
                </c:pt>
                <c:pt idx="6728">
                  <c:v>598500</c:v>
                </c:pt>
                <c:pt idx="6729">
                  <c:v>135000</c:v>
                </c:pt>
                <c:pt idx="6730">
                  <c:v>835380</c:v>
                </c:pt>
                <c:pt idx="6731">
                  <c:v>1078200</c:v>
                </c:pt>
                <c:pt idx="6732">
                  <c:v>675000</c:v>
                </c:pt>
                <c:pt idx="6733">
                  <c:v>402214.5</c:v>
                </c:pt>
                <c:pt idx="6734">
                  <c:v>1460691</c:v>
                </c:pt>
                <c:pt idx="6735">
                  <c:v>630000</c:v>
                </c:pt>
                <c:pt idx="6736">
                  <c:v>900000</c:v>
                </c:pt>
                <c:pt idx="6737">
                  <c:v>225000</c:v>
                </c:pt>
                <c:pt idx="6738">
                  <c:v>339948</c:v>
                </c:pt>
                <c:pt idx="6739">
                  <c:v>1325475</c:v>
                </c:pt>
                <c:pt idx="6740">
                  <c:v>900000</c:v>
                </c:pt>
                <c:pt idx="6741">
                  <c:v>450000</c:v>
                </c:pt>
                <c:pt idx="6742">
                  <c:v>202500</c:v>
                </c:pt>
                <c:pt idx="6743">
                  <c:v>254700</c:v>
                </c:pt>
                <c:pt idx="6744">
                  <c:v>781920</c:v>
                </c:pt>
                <c:pt idx="6745">
                  <c:v>531265.5</c:v>
                </c:pt>
                <c:pt idx="6746">
                  <c:v>1506816</c:v>
                </c:pt>
                <c:pt idx="6747">
                  <c:v>405000</c:v>
                </c:pt>
                <c:pt idx="6748">
                  <c:v>450000</c:v>
                </c:pt>
                <c:pt idx="6749">
                  <c:v>95940</c:v>
                </c:pt>
                <c:pt idx="6750">
                  <c:v>450000</c:v>
                </c:pt>
                <c:pt idx="6751">
                  <c:v>1125000</c:v>
                </c:pt>
                <c:pt idx="6752">
                  <c:v>1724220</c:v>
                </c:pt>
                <c:pt idx="6753">
                  <c:v>900000</c:v>
                </c:pt>
                <c:pt idx="6754">
                  <c:v>785398.5</c:v>
                </c:pt>
                <c:pt idx="6755">
                  <c:v>823621.5</c:v>
                </c:pt>
                <c:pt idx="6756">
                  <c:v>524866.5</c:v>
                </c:pt>
                <c:pt idx="6757">
                  <c:v>171000</c:v>
                </c:pt>
                <c:pt idx="6758">
                  <c:v>375322.5</c:v>
                </c:pt>
                <c:pt idx="6759">
                  <c:v>675000</c:v>
                </c:pt>
                <c:pt idx="6760">
                  <c:v>545040</c:v>
                </c:pt>
                <c:pt idx="6761">
                  <c:v>225000</c:v>
                </c:pt>
                <c:pt idx="6762">
                  <c:v>1013508</c:v>
                </c:pt>
                <c:pt idx="6763">
                  <c:v>472500</c:v>
                </c:pt>
                <c:pt idx="6764">
                  <c:v>1671210</c:v>
                </c:pt>
                <c:pt idx="6765">
                  <c:v>225000</c:v>
                </c:pt>
                <c:pt idx="6766">
                  <c:v>585000</c:v>
                </c:pt>
                <c:pt idx="6767">
                  <c:v>150948</c:v>
                </c:pt>
                <c:pt idx="6768">
                  <c:v>675000</c:v>
                </c:pt>
                <c:pt idx="6769">
                  <c:v>557770.5</c:v>
                </c:pt>
                <c:pt idx="6770">
                  <c:v>1259626.5</c:v>
                </c:pt>
                <c:pt idx="6771">
                  <c:v>247500</c:v>
                </c:pt>
                <c:pt idx="6772">
                  <c:v>450000</c:v>
                </c:pt>
                <c:pt idx="6773">
                  <c:v>679266</c:v>
                </c:pt>
                <c:pt idx="6774">
                  <c:v>808650</c:v>
                </c:pt>
                <c:pt idx="6775">
                  <c:v>717003</c:v>
                </c:pt>
                <c:pt idx="6776">
                  <c:v>299772</c:v>
                </c:pt>
                <c:pt idx="6777">
                  <c:v>545040</c:v>
                </c:pt>
                <c:pt idx="6778">
                  <c:v>508495.5</c:v>
                </c:pt>
                <c:pt idx="6779">
                  <c:v>263686.5</c:v>
                </c:pt>
                <c:pt idx="6780">
                  <c:v>900000</c:v>
                </c:pt>
                <c:pt idx="6781">
                  <c:v>675000</c:v>
                </c:pt>
                <c:pt idx="6782">
                  <c:v>1350000</c:v>
                </c:pt>
                <c:pt idx="6783">
                  <c:v>1350000</c:v>
                </c:pt>
                <c:pt idx="6784">
                  <c:v>755190</c:v>
                </c:pt>
                <c:pt idx="6785">
                  <c:v>276277.5</c:v>
                </c:pt>
                <c:pt idx="6786">
                  <c:v>521280</c:v>
                </c:pt>
                <c:pt idx="6787">
                  <c:v>247500</c:v>
                </c:pt>
                <c:pt idx="6788">
                  <c:v>713889</c:v>
                </c:pt>
                <c:pt idx="6789">
                  <c:v>450000</c:v>
                </c:pt>
                <c:pt idx="6790">
                  <c:v>1210477.5</c:v>
                </c:pt>
                <c:pt idx="6791">
                  <c:v>816660</c:v>
                </c:pt>
                <c:pt idx="6792">
                  <c:v>808650</c:v>
                </c:pt>
                <c:pt idx="6793">
                  <c:v>180000</c:v>
                </c:pt>
                <c:pt idx="6794">
                  <c:v>573408</c:v>
                </c:pt>
                <c:pt idx="6795">
                  <c:v>117162</c:v>
                </c:pt>
                <c:pt idx="6796">
                  <c:v>315000</c:v>
                </c:pt>
                <c:pt idx="6797">
                  <c:v>731353.5</c:v>
                </c:pt>
                <c:pt idx="6798">
                  <c:v>265500</c:v>
                </c:pt>
                <c:pt idx="6799">
                  <c:v>1257430.5</c:v>
                </c:pt>
                <c:pt idx="6800">
                  <c:v>905859</c:v>
                </c:pt>
                <c:pt idx="6801">
                  <c:v>675000</c:v>
                </c:pt>
                <c:pt idx="6802">
                  <c:v>440784</c:v>
                </c:pt>
                <c:pt idx="6803">
                  <c:v>534141</c:v>
                </c:pt>
                <c:pt idx="6804">
                  <c:v>309420</c:v>
                </c:pt>
                <c:pt idx="6805">
                  <c:v>252531</c:v>
                </c:pt>
                <c:pt idx="6806">
                  <c:v>835380</c:v>
                </c:pt>
                <c:pt idx="6807">
                  <c:v>873000</c:v>
                </c:pt>
                <c:pt idx="6808">
                  <c:v>276277.5</c:v>
                </c:pt>
                <c:pt idx="6809">
                  <c:v>592560</c:v>
                </c:pt>
                <c:pt idx="6810">
                  <c:v>197820</c:v>
                </c:pt>
                <c:pt idx="6811">
                  <c:v>225000</c:v>
                </c:pt>
                <c:pt idx="6812">
                  <c:v>269550</c:v>
                </c:pt>
                <c:pt idx="6813">
                  <c:v>1030680</c:v>
                </c:pt>
                <c:pt idx="6814">
                  <c:v>675000</c:v>
                </c:pt>
                <c:pt idx="6815">
                  <c:v>339241.5</c:v>
                </c:pt>
                <c:pt idx="6816">
                  <c:v>1082214</c:v>
                </c:pt>
                <c:pt idx="6817">
                  <c:v>270000</c:v>
                </c:pt>
                <c:pt idx="6818">
                  <c:v>1081179</c:v>
                </c:pt>
                <c:pt idx="6819">
                  <c:v>539100</c:v>
                </c:pt>
                <c:pt idx="6820">
                  <c:v>202500</c:v>
                </c:pt>
                <c:pt idx="6821">
                  <c:v>584766</c:v>
                </c:pt>
                <c:pt idx="6822">
                  <c:v>1113840</c:v>
                </c:pt>
                <c:pt idx="6823">
                  <c:v>896647.5</c:v>
                </c:pt>
                <c:pt idx="6824">
                  <c:v>348264</c:v>
                </c:pt>
                <c:pt idx="6825">
                  <c:v>270000</c:v>
                </c:pt>
                <c:pt idx="6826">
                  <c:v>135000</c:v>
                </c:pt>
                <c:pt idx="6827">
                  <c:v>792477</c:v>
                </c:pt>
                <c:pt idx="6828">
                  <c:v>900000</c:v>
                </c:pt>
                <c:pt idx="6829">
                  <c:v>229500</c:v>
                </c:pt>
                <c:pt idx="6830">
                  <c:v>288873</c:v>
                </c:pt>
                <c:pt idx="6831">
                  <c:v>270000</c:v>
                </c:pt>
                <c:pt idx="6832">
                  <c:v>822942</c:v>
                </c:pt>
                <c:pt idx="6833">
                  <c:v>1129500</c:v>
                </c:pt>
                <c:pt idx="6834">
                  <c:v>161730</c:v>
                </c:pt>
                <c:pt idx="6835">
                  <c:v>1546020</c:v>
                </c:pt>
                <c:pt idx="6836">
                  <c:v>900000</c:v>
                </c:pt>
                <c:pt idx="6837">
                  <c:v>610335</c:v>
                </c:pt>
                <c:pt idx="6838">
                  <c:v>679500</c:v>
                </c:pt>
                <c:pt idx="6839">
                  <c:v>234576</c:v>
                </c:pt>
                <c:pt idx="6840">
                  <c:v>157500</c:v>
                </c:pt>
                <c:pt idx="6841">
                  <c:v>270000</c:v>
                </c:pt>
                <c:pt idx="6842">
                  <c:v>2085120</c:v>
                </c:pt>
                <c:pt idx="6843">
                  <c:v>675000</c:v>
                </c:pt>
                <c:pt idx="6844">
                  <c:v>163008</c:v>
                </c:pt>
                <c:pt idx="6845">
                  <c:v>454500</c:v>
                </c:pt>
                <c:pt idx="6846">
                  <c:v>942300</c:v>
                </c:pt>
                <c:pt idx="6847">
                  <c:v>286704</c:v>
                </c:pt>
                <c:pt idx="6848">
                  <c:v>473760</c:v>
                </c:pt>
                <c:pt idx="6849">
                  <c:v>1159515</c:v>
                </c:pt>
                <c:pt idx="6850">
                  <c:v>1658340</c:v>
                </c:pt>
                <c:pt idx="6851">
                  <c:v>1120500</c:v>
                </c:pt>
                <c:pt idx="6852">
                  <c:v>225000</c:v>
                </c:pt>
                <c:pt idx="6853">
                  <c:v>180000</c:v>
                </c:pt>
                <c:pt idx="6854">
                  <c:v>269550</c:v>
                </c:pt>
                <c:pt idx="6855">
                  <c:v>1129500</c:v>
                </c:pt>
                <c:pt idx="6856">
                  <c:v>270000</c:v>
                </c:pt>
                <c:pt idx="6857">
                  <c:v>629325</c:v>
                </c:pt>
                <c:pt idx="6858">
                  <c:v>508495.5</c:v>
                </c:pt>
                <c:pt idx="6859">
                  <c:v>497448</c:v>
                </c:pt>
                <c:pt idx="6860">
                  <c:v>396171</c:v>
                </c:pt>
                <c:pt idx="6861">
                  <c:v>1078200</c:v>
                </c:pt>
                <c:pt idx="6862">
                  <c:v>312768</c:v>
                </c:pt>
                <c:pt idx="6863">
                  <c:v>272520</c:v>
                </c:pt>
                <c:pt idx="6864">
                  <c:v>1575000</c:v>
                </c:pt>
                <c:pt idx="6865">
                  <c:v>1288350</c:v>
                </c:pt>
                <c:pt idx="6866">
                  <c:v>412942.5</c:v>
                </c:pt>
                <c:pt idx="6867">
                  <c:v>562491</c:v>
                </c:pt>
                <c:pt idx="6868">
                  <c:v>50940</c:v>
                </c:pt>
                <c:pt idx="6869">
                  <c:v>180000</c:v>
                </c:pt>
                <c:pt idx="6870">
                  <c:v>781920</c:v>
                </c:pt>
                <c:pt idx="6871">
                  <c:v>415408.5</c:v>
                </c:pt>
                <c:pt idx="6872">
                  <c:v>49752</c:v>
                </c:pt>
                <c:pt idx="6873">
                  <c:v>211630.5</c:v>
                </c:pt>
                <c:pt idx="6874">
                  <c:v>500490</c:v>
                </c:pt>
                <c:pt idx="6875">
                  <c:v>135000</c:v>
                </c:pt>
                <c:pt idx="6876">
                  <c:v>113760</c:v>
                </c:pt>
                <c:pt idx="6877">
                  <c:v>1512000</c:v>
                </c:pt>
                <c:pt idx="6878">
                  <c:v>675000</c:v>
                </c:pt>
                <c:pt idx="6879">
                  <c:v>90000</c:v>
                </c:pt>
                <c:pt idx="6880">
                  <c:v>1078200</c:v>
                </c:pt>
                <c:pt idx="6881">
                  <c:v>45000</c:v>
                </c:pt>
                <c:pt idx="6882">
                  <c:v>135000</c:v>
                </c:pt>
                <c:pt idx="6883">
                  <c:v>292500</c:v>
                </c:pt>
                <c:pt idx="6884">
                  <c:v>135000</c:v>
                </c:pt>
                <c:pt idx="6885">
                  <c:v>494550</c:v>
                </c:pt>
                <c:pt idx="6886">
                  <c:v>540000</c:v>
                </c:pt>
                <c:pt idx="6887">
                  <c:v>630000</c:v>
                </c:pt>
                <c:pt idx="6888">
                  <c:v>405000</c:v>
                </c:pt>
                <c:pt idx="6889">
                  <c:v>634360.5</c:v>
                </c:pt>
                <c:pt idx="6890">
                  <c:v>1800000</c:v>
                </c:pt>
                <c:pt idx="6891">
                  <c:v>254700</c:v>
                </c:pt>
                <c:pt idx="6892">
                  <c:v>225000</c:v>
                </c:pt>
                <c:pt idx="6893">
                  <c:v>973710</c:v>
                </c:pt>
                <c:pt idx="6894">
                  <c:v>630000</c:v>
                </c:pt>
                <c:pt idx="6895">
                  <c:v>651600</c:v>
                </c:pt>
                <c:pt idx="6896">
                  <c:v>377370</c:v>
                </c:pt>
                <c:pt idx="6897">
                  <c:v>381528</c:v>
                </c:pt>
                <c:pt idx="6898">
                  <c:v>1011955.5</c:v>
                </c:pt>
                <c:pt idx="6899">
                  <c:v>50940</c:v>
                </c:pt>
                <c:pt idx="6900">
                  <c:v>675000</c:v>
                </c:pt>
                <c:pt idx="6901">
                  <c:v>225000</c:v>
                </c:pt>
                <c:pt idx="6902">
                  <c:v>745119</c:v>
                </c:pt>
                <c:pt idx="6903">
                  <c:v>203760</c:v>
                </c:pt>
                <c:pt idx="6904">
                  <c:v>374269.5</c:v>
                </c:pt>
                <c:pt idx="6905">
                  <c:v>135000</c:v>
                </c:pt>
                <c:pt idx="6906">
                  <c:v>315000</c:v>
                </c:pt>
                <c:pt idx="6907">
                  <c:v>173092.5</c:v>
                </c:pt>
                <c:pt idx="6908">
                  <c:v>610335</c:v>
                </c:pt>
                <c:pt idx="6909">
                  <c:v>57339</c:v>
                </c:pt>
                <c:pt idx="6910">
                  <c:v>239850</c:v>
                </c:pt>
                <c:pt idx="6911">
                  <c:v>1185120</c:v>
                </c:pt>
                <c:pt idx="6912">
                  <c:v>259794</c:v>
                </c:pt>
                <c:pt idx="6913">
                  <c:v>515700</c:v>
                </c:pt>
                <c:pt idx="6914">
                  <c:v>592560</c:v>
                </c:pt>
                <c:pt idx="6915">
                  <c:v>260640</c:v>
                </c:pt>
                <c:pt idx="6916">
                  <c:v>1249740</c:v>
                </c:pt>
                <c:pt idx="6917">
                  <c:v>1260000</c:v>
                </c:pt>
                <c:pt idx="6918">
                  <c:v>326439</c:v>
                </c:pt>
                <c:pt idx="6919">
                  <c:v>900000</c:v>
                </c:pt>
                <c:pt idx="6920">
                  <c:v>1125000</c:v>
                </c:pt>
                <c:pt idx="6921">
                  <c:v>446931</c:v>
                </c:pt>
                <c:pt idx="6922">
                  <c:v>835605</c:v>
                </c:pt>
                <c:pt idx="6923">
                  <c:v>1024740</c:v>
                </c:pt>
                <c:pt idx="6924">
                  <c:v>270000</c:v>
                </c:pt>
                <c:pt idx="6925">
                  <c:v>810000</c:v>
                </c:pt>
                <c:pt idx="6926">
                  <c:v>675000</c:v>
                </c:pt>
                <c:pt idx="6927">
                  <c:v>225000</c:v>
                </c:pt>
                <c:pt idx="6928">
                  <c:v>785398.5</c:v>
                </c:pt>
                <c:pt idx="6929">
                  <c:v>1035738</c:v>
                </c:pt>
                <c:pt idx="6930">
                  <c:v>251091</c:v>
                </c:pt>
                <c:pt idx="6931">
                  <c:v>760225.5</c:v>
                </c:pt>
                <c:pt idx="6932">
                  <c:v>846000</c:v>
                </c:pt>
                <c:pt idx="6933">
                  <c:v>514777.5</c:v>
                </c:pt>
                <c:pt idx="6934">
                  <c:v>180000</c:v>
                </c:pt>
                <c:pt idx="6935">
                  <c:v>180000</c:v>
                </c:pt>
                <c:pt idx="6936">
                  <c:v>327024</c:v>
                </c:pt>
                <c:pt idx="6937">
                  <c:v>835605</c:v>
                </c:pt>
                <c:pt idx="6938">
                  <c:v>601470</c:v>
                </c:pt>
                <c:pt idx="6939">
                  <c:v>1436850</c:v>
                </c:pt>
                <c:pt idx="6940">
                  <c:v>225000</c:v>
                </c:pt>
                <c:pt idx="6941">
                  <c:v>450000</c:v>
                </c:pt>
                <c:pt idx="6942">
                  <c:v>227520</c:v>
                </c:pt>
                <c:pt idx="6943">
                  <c:v>312840</c:v>
                </c:pt>
                <c:pt idx="6944">
                  <c:v>855000</c:v>
                </c:pt>
                <c:pt idx="6945">
                  <c:v>436032</c:v>
                </c:pt>
                <c:pt idx="6946">
                  <c:v>622413</c:v>
                </c:pt>
                <c:pt idx="6947">
                  <c:v>117162</c:v>
                </c:pt>
                <c:pt idx="6948">
                  <c:v>653328</c:v>
                </c:pt>
                <c:pt idx="6949">
                  <c:v>538704</c:v>
                </c:pt>
                <c:pt idx="6950">
                  <c:v>1260000</c:v>
                </c:pt>
                <c:pt idx="6951">
                  <c:v>288873</c:v>
                </c:pt>
                <c:pt idx="6952">
                  <c:v>675000</c:v>
                </c:pt>
                <c:pt idx="6953">
                  <c:v>625356</c:v>
                </c:pt>
                <c:pt idx="6954">
                  <c:v>225000</c:v>
                </c:pt>
                <c:pt idx="6955">
                  <c:v>339241.5</c:v>
                </c:pt>
                <c:pt idx="6956">
                  <c:v>540000</c:v>
                </c:pt>
                <c:pt idx="6957">
                  <c:v>1006920</c:v>
                </c:pt>
                <c:pt idx="6958">
                  <c:v>481495.5</c:v>
                </c:pt>
                <c:pt idx="6959">
                  <c:v>225000</c:v>
                </c:pt>
                <c:pt idx="6960">
                  <c:v>801306</c:v>
                </c:pt>
                <c:pt idx="6961">
                  <c:v>270000</c:v>
                </c:pt>
                <c:pt idx="6962">
                  <c:v>1078200</c:v>
                </c:pt>
                <c:pt idx="6963">
                  <c:v>1293502.5</c:v>
                </c:pt>
                <c:pt idx="6964">
                  <c:v>592560</c:v>
                </c:pt>
                <c:pt idx="6965">
                  <c:v>468733.5</c:v>
                </c:pt>
                <c:pt idx="6966">
                  <c:v>473661</c:v>
                </c:pt>
                <c:pt idx="6967">
                  <c:v>886500</c:v>
                </c:pt>
                <c:pt idx="6968">
                  <c:v>616500</c:v>
                </c:pt>
                <c:pt idx="6969">
                  <c:v>760225.5</c:v>
                </c:pt>
                <c:pt idx="6970">
                  <c:v>723996</c:v>
                </c:pt>
                <c:pt idx="6971">
                  <c:v>585000</c:v>
                </c:pt>
                <c:pt idx="6972">
                  <c:v>180000</c:v>
                </c:pt>
                <c:pt idx="6973">
                  <c:v>888439.5</c:v>
                </c:pt>
                <c:pt idx="6974">
                  <c:v>662026.5</c:v>
                </c:pt>
                <c:pt idx="6975">
                  <c:v>582768</c:v>
                </c:pt>
                <c:pt idx="6976">
                  <c:v>922266</c:v>
                </c:pt>
                <c:pt idx="6977">
                  <c:v>369720</c:v>
                </c:pt>
                <c:pt idx="6978">
                  <c:v>951538.5</c:v>
                </c:pt>
                <c:pt idx="6979">
                  <c:v>412614</c:v>
                </c:pt>
                <c:pt idx="6980">
                  <c:v>163201.5</c:v>
                </c:pt>
                <c:pt idx="6981">
                  <c:v>1190340</c:v>
                </c:pt>
                <c:pt idx="6982">
                  <c:v>1078200</c:v>
                </c:pt>
                <c:pt idx="6983">
                  <c:v>450000</c:v>
                </c:pt>
                <c:pt idx="6984">
                  <c:v>239850</c:v>
                </c:pt>
                <c:pt idx="6985">
                  <c:v>1102500</c:v>
                </c:pt>
                <c:pt idx="6986">
                  <c:v>392427</c:v>
                </c:pt>
                <c:pt idx="6987">
                  <c:v>199080</c:v>
                </c:pt>
                <c:pt idx="6988">
                  <c:v>481320</c:v>
                </c:pt>
                <c:pt idx="6989">
                  <c:v>1546020</c:v>
                </c:pt>
                <c:pt idx="6990">
                  <c:v>697500</c:v>
                </c:pt>
                <c:pt idx="6991">
                  <c:v>684000</c:v>
                </c:pt>
                <c:pt idx="6992">
                  <c:v>1082214</c:v>
                </c:pt>
                <c:pt idx="6993">
                  <c:v>337500</c:v>
                </c:pt>
                <c:pt idx="6994">
                  <c:v>1275921</c:v>
                </c:pt>
                <c:pt idx="6995">
                  <c:v>1042560</c:v>
                </c:pt>
                <c:pt idx="6996">
                  <c:v>473760</c:v>
                </c:pt>
                <c:pt idx="6997">
                  <c:v>835605</c:v>
                </c:pt>
                <c:pt idx="6998">
                  <c:v>239850</c:v>
                </c:pt>
                <c:pt idx="6999">
                  <c:v>81000</c:v>
                </c:pt>
                <c:pt idx="7000">
                  <c:v>545040</c:v>
                </c:pt>
                <c:pt idx="7001">
                  <c:v>352044</c:v>
                </c:pt>
                <c:pt idx="7002">
                  <c:v>675000</c:v>
                </c:pt>
                <c:pt idx="7003">
                  <c:v>896157</c:v>
                </c:pt>
                <c:pt idx="7004">
                  <c:v>364500</c:v>
                </c:pt>
                <c:pt idx="7005">
                  <c:v>450000</c:v>
                </c:pt>
                <c:pt idx="7006">
                  <c:v>314100</c:v>
                </c:pt>
                <c:pt idx="7007">
                  <c:v>770913</c:v>
                </c:pt>
                <c:pt idx="7008">
                  <c:v>906615</c:v>
                </c:pt>
                <c:pt idx="7009">
                  <c:v>545040</c:v>
                </c:pt>
                <c:pt idx="7010">
                  <c:v>508495.5</c:v>
                </c:pt>
                <c:pt idx="7011">
                  <c:v>168102</c:v>
                </c:pt>
                <c:pt idx="7012">
                  <c:v>675000</c:v>
                </c:pt>
                <c:pt idx="7013">
                  <c:v>324216</c:v>
                </c:pt>
                <c:pt idx="7014">
                  <c:v>675000</c:v>
                </c:pt>
                <c:pt idx="7015">
                  <c:v>67500</c:v>
                </c:pt>
                <c:pt idx="7016">
                  <c:v>728460</c:v>
                </c:pt>
                <c:pt idx="7017">
                  <c:v>1418868</c:v>
                </c:pt>
                <c:pt idx="7018">
                  <c:v>675000</c:v>
                </c:pt>
                <c:pt idx="7019">
                  <c:v>270000</c:v>
                </c:pt>
                <c:pt idx="7020">
                  <c:v>1125000</c:v>
                </c:pt>
                <c:pt idx="7021">
                  <c:v>225000</c:v>
                </c:pt>
                <c:pt idx="7022">
                  <c:v>697500</c:v>
                </c:pt>
                <c:pt idx="7023">
                  <c:v>132768</c:v>
                </c:pt>
                <c:pt idx="7024">
                  <c:v>284400</c:v>
                </c:pt>
                <c:pt idx="7025">
                  <c:v>1078200</c:v>
                </c:pt>
                <c:pt idx="7026">
                  <c:v>180000</c:v>
                </c:pt>
                <c:pt idx="7027">
                  <c:v>339948</c:v>
                </c:pt>
                <c:pt idx="7028">
                  <c:v>78192</c:v>
                </c:pt>
                <c:pt idx="7029">
                  <c:v>143910</c:v>
                </c:pt>
                <c:pt idx="7030">
                  <c:v>943425</c:v>
                </c:pt>
                <c:pt idx="7031">
                  <c:v>49752</c:v>
                </c:pt>
                <c:pt idx="7032">
                  <c:v>640080</c:v>
                </c:pt>
                <c:pt idx="7033">
                  <c:v>224149.5</c:v>
                </c:pt>
                <c:pt idx="7034">
                  <c:v>1762110</c:v>
                </c:pt>
                <c:pt idx="7035">
                  <c:v>1024740</c:v>
                </c:pt>
                <c:pt idx="7036">
                  <c:v>630000</c:v>
                </c:pt>
                <c:pt idx="7037">
                  <c:v>315000</c:v>
                </c:pt>
                <c:pt idx="7038">
                  <c:v>99000</c:v>
                </c:pt>
                <c:pt idx="7039">
                  <c:v>659610</c:v>
                </c:pt>
                <c:pt idx="7040">
                  <c:v>900000</c:v>
                </c:pt>
                <c:pt idx="7041">
                  <c:v>604413</c:v>
                </c:pt>
                <c:pt idx="7042">
                  <c:v>225000</c:v>
                </c:pt>
                <c:pt idx="7043">
                  <c:v>679500</c:v>
                </c:pt>
                <c:pt idx="7044">
                  <c:v>630000</c:v>
                </c:pt>
                <c:pt idx="7045">
                  <c:v>900000</c:v>
                </c:pt>
                <c:pt idx="7046">
                  <c:v>593010</c:v>
                </c:pt>
                <c:pt idx="7047">
                  <c:v>1723500</c:v>
                </c:pt>
                <c:pt idx="7048">
                  <c:v>630000</c:v>
                </c:pt>
                <c:pt idx="7049">
                  <c:v>180000</c:v>
                </c:pt>
                <c:pt idx="7050">
                  <c:v>526491</c:v>
                </c:pt>
                <c:pt idx="7051">
                  <c:v>2925000</c:v>
                </c:pt>
                <c:pt idx="7052">
                  <c:v>207306</c:v>
                </c:pt>
                <c:pt idx="7053">
                  <c:v>521280</c:v>
                </c:pt>
                <c:pt idx="7054">
                  <c:v>450000</c:v>
                </c:pt>
                <c:pt idx="7055">
                  <c:v>220500</c:v>
                </c:pt>
                <c:pt idx="7056">
                  <c:v>1350000</c:v>
                </c:pt>
                <c:pt idx="7057">
                  <c:v>472500</c:v>
                </c:pt>
                <c:pt idx="7058">
                  <c:v>640764</c:v>
                </c:pt>
                <c:pt idx="7059">
                  <c:v>781920</c:v>
                </c:pt>
                <c:pt idx="7060">
                  <c:v>1484793</c:v>
                </c:pt>
                <c:pt idx="7061">
                  <c:v>877500</c:v>
                </c:pt>
                <c:pt idx="7062">
                  <c:v>382500</c:v>
                </c:pt>
                <c:pt idx="7063">
                  <c:v>770913</c:v>
                </c:pt>
                <c:pt idx="7064">
                  <c:v>942300</c:v>
                </c:pt>
                <c:pt idx="7065">
                  <c:v>566055</c:v>
                </c:pt>
                <c:pt idx="7066">
                  <c:v>106974</c:v>
                </c:pt>
                <c:pt idx="7067">
                  <c:v>911079</c:v>
                </c:pt>
                <c:pt idx="7068">
                  <c:v>1293502.5</c:v>
                </c:pt>
                <c:pt idx="7069">
                  <c:v>900000</c:v>
                </c:pt>
                <c:pt idx="7070">
                  <c:v>679500</c:v>
                </c:pt>
                <c:pt idx="7071">
                  <c:v>733176</c:v>
                </c:pt>
                <c:pt idx="7072">
                  <c:v>76500</c:v>
                </c:pt>
                <c:pt idx="7073">
                  <c:v>299772</c:v>
                </c:pt>
                <c:pt idx="7074">
                  <c:v>948816</c:v>
                </c:pt>
                <c:pt idx="7075">
                  <c:v>225000</c:v>
                </c:pt>
                <c:pt idx="7076">
                  <c:v>545040</c:v>
                </c:pt>
                <c:pt idx="7077">
                  <c:v>816660</c:v>
                </c:pt>
                <c:pt idx="7078">
                  <c:v>900000</c:v>
                </c:pt>
                <c:pt idx="7079">
                  <c:v>770292</c:v>
                </c:pt>
                <c:pt idx="7080">
                  <c:v>247275</c:v>
                </c:pt>
                <c:pt idx="7081">
                  <c:v>450000</c:v>
                </c:pt>
                <c:pt idx="7082">
                  <c:v>1260000</c:v>
                </c:pt>
                <c:pt idx="7083">
                  <c:v>781920</c:v>
                </c:pt>
                <c:pt idx="7084">
                  <c:v>314100</c:v>
                </c:pt>
                <c:pt idx="7085">
                  <c:v>1125000</c:v>
                </c:pt>
                <c:pt idx="7086">
                  <c:v>640080</c:v>
                </c:pt>
                <c:pt idx="7087">
                  <c:v>180000</c:v>
                </c:pt>
                <c:pt idx="7088">
                  <c:v>450000</c:v>
                </c:pt>
                <c:pt idx="7089">
                  <c:v>281493</c:v>
                </c:pt>
                <c:pt idx="7090">
                  <c:v>225000</c:v>
                </c:pt>
                <c:pt idx="7091">
                  <c:v>916470</c:v>
                </c:pt>
                <c:pt idx="7092">
                  <c:v>1350000</c:v>
                </c:pt>
                <c:pt idx="7093">
                  <c:v>337500</c:v>
                </c:pt>
                <c:pt idx="7094">
                  <c:v>720000</c:v>
                </c:pt>
                <c:pt idx="7095">
                  <c:v>746280</c:v>
                </c:pt>
                <c:pt idx="7096">
                  <c:v>180000</c:v>
                </c:pt>
                <c:pt idx="7097">
                  <c:v>900000</c:v>
                </c:pt>
                <c:pt idx="7098">
                  <c:v>1185120</c:v>
                </c:pt>
                <c:pt idx="7099">
                  <c:v>497520</c:v>
                </c:pt>
                <c:pt idx="7100">
                  <c:v>654498</c:v>
                </c:pt>
                <c:pt idx="7101">
                  <c:v>495000</c:v>
                </c:pt>
                <c:pt idx="7102">
                  <c:v>450000</c:v>
                </c:pt>
                <c:pt idx="7103">
                  <c:v>837000</c:v>
                </c:pt>
                <c:pt idx="7104">
                  <c:v>1223010</c:v>
                </c:pt>
                <c:pt idx="7105">
                  <c:v>755190</c:v>
                </c:pt>
                <c:pt idx="7106">
                  <c:v>942300</c:v>
                </c:pt>
                <c:pt idx="7107">
                  <c:v>1193580</c:v>
                </c:pt>
                <c:pt idx="7108">
                  <c:v>900000</c:v>
                </c:pt>
                <c:pt idx="7109">
                  <c:v>808650</c:v>
                </c:pt>
                <c:pt idx="7110">
                  <c:v>292500</c:v>
                </c:pt>
                <c:pt idx="7111">
                  <c:v>469152</c:v>
                </c:pt>
                <c:pt idx="7112">
                  <c:v>126000</c:v>
                </c:pt>
                <c:pt idx="7113">
                  <c:v>474048</c:v>
                </c:pt>
                <c:pt idx="7114">
                  <c:v>269550</c:v>
                </c:pt>
                <c:pt idx="7115">
                  <c:v>225000</c:v>
                </c:pt>
                <c:pt idx="7116">
                  <c:v>216000</c:v>
                </c:pt>
                <c:pt idx="7117">
                  <c:v>781920</c:v>
                </c:pt>
                <c:pt idx="7118">
                  <c:v>417024</c:v>
                </c:pt>
                <c:pt idx="7119">
                  <c:v>249606</c:v>
                </c:pt>
                <c:pt idx="7120">
                  <c:v>342000</c:v>
                </c:pt>
                <c:pt idx="7121">
                  <c:v>202500</c:v>
                </c:pt>
                <c:pt idx="7122">
                  <c:v>545040</c:v>
                </c:pt>
                <c:pt idx="7123">
                  <c:v>776304</c:v>
                </c:pt>
                <c:pt idx="7124">
                  <c:v>263686.5</c:v>
                </c:pt>
                <c:pt idx="7125">
                  <c:v>1535715</c:v>
                </c:pt>
                <c:pt idx="7126">
                  <c:v>886500</c:v>
                </c:pt>
                <c:pt idx="7127">
                  <c:v>1078200</c:v>
                </c:pt>
                <c:pt idx="7128">
                  <c:v>1078200</c:v>
                </c:pt>
                <c:pt idx="7129">
                  <c:v>254700</c:v>
                </c:pt>
                <c:pt idx="7130">
                  <c:v>490495.5</c:v>
                </c:pt>
                <c:pt idx="7131">
                  <c:v>135000</c:v>
                </c:pt>
                <c:pt idx="7132">
                  <c:v>1233000</c:v>
                </c:pt>
                <c:pt idx="7133">
                  <c:v>247500</c:v>
                </c:pt>
                <c:pt idx="7134">
                  <c:v>284400</c:v>
                </c:pt>
                <c:pt idx="7135">
                  <c:v>314055</c:v>
                </c:pt>
                <c:pt idx="7136">
                  <c:v>63000</c:v>
                </c:pt>
                <c:pt idx="7137">
                  <c:v>900000</c:v>
                </c:pt>
                <c:pt idx="7138">
                  <c:v>99000</c:v>
                </c:pt>
                <c:pt idx="7139">
                  <c:v>1481701.5</c:v>
                </c:pt>
                <c:pt idx="7140">
                  <c:v>177903</c:v>
                </c:pt>
                <c:pt idx="7141">
                  <c:v>1574532</c:v>
                </c:pt>
                <c:pt idx="7142">
                  <c:v>608076</c:v>
                </c:pt>
                <c:pt idx="7143">
                  <c:v>1125000</c:v>
                </c:pt>
                <c:pt idx="7144">
                  <c:v>1494486</c:v>
                </c:pt>
                <c:pt idx="7145">
                  <c:v>1039500</c:v>
                </c:pt>
                <c:pt idx="7146">
                  <c:v>450000</c:v>
                </c:pt>
                <c:pt idx="7147">
                  <c:v>1200744</c:v>
                </c:pt>
                <c:pt idx="7148">
                  <c:v>675000</c:v>
                </c:pt>
                <c:pt idx="7149">
                  <c:v>755190</c:v>
                </c:pt>
                <c:pt idx="7150">
                  <c:v>180000</c:v>
                </c:pt>
                <c:pt idx="7151">
                  <c:v>202500</c:v>
                </c:pt>
                <c:pt idx="7152">
                  <c:v>180000</c:v>
                </c:pt>
                <c:pt idx="7153">
                  <c:v>285723</c:v>
                </c:pt>
                <c:pt idx="7154">
                  <c:v>808650</c:v>
                </c:pt>
                <c:pt idx="7155">
                  <c:v>126000</c:v>
                </c:pt>
                <c:pt idx="7156">
                  <c:v>945000</c:v>
                </c:pt>
                <c:pt idx="7157">
                  <c:v>1071909</c:v>
                </c:pt>
                <c:pt idx="7158">
                  <c:v>691020</c:v>
                </c:pt>
                <c:pt idx="7159">
                  <c:v>781920</c:v>
                </c:pt>
                <c:pt idx="7160">
                  <c:v>584766</c:v>
                </c:pt>
                <c:pt idx="7161">
                  <c:v>675000</c:v>
                </c:pt>
                <c:pt idx="7162">
                  <c:v>729792</c:v>
                </c:pt>
                <c:pt idx="7163">
                  <c:v>521280</c:v>
                </c:pt>
                <c:pt idx="7164">
                  <c:v>315000</c:v>
                </c:pt>
                <c:pt idx="7165">
                  <c:v>1035000</c:v>
                </c:pt>
                <c:pt idx="7166">
                  <c:v>314055</c:v>
                </c:pt>
                <c:pt idx="7167">
                  <c:v>1288350</c:v>
                </c:pt>
                <c:pt idx="7168">
                  <c:v>755190</c:v>
                </c:pt>
                <c:pt idx="7169">
                  <c:v>1223010</c:v>
                </c:pt>
                <c:pt idx="7170">
                  <c:v>557005.5</c:v>
                </c:pt>
                <c:pt idx="7171">
                  <c:v>835380</c:v>
                </c:pt>
                <c:pt idx="7172">
                  <c:v>675000</c:v>
                </c:pt>
                <c:pt idx="7173">
                  <c:v>247275</c:v>
                </c:pt>
                <c:pt idx="7174">
                  <c:v>158256</c:v>
                </c:pt>
                <c:pt idx="7175">
                  <c:v>1288350</c:v>
                </c:pt>
                <c:pt idx="7176">
                  <c:v>326439</c:v>
                </c:pt>
                <c:pt idx="7177">
                  <c:v>508495.5</c:v>
                </c:pt>
                <c:pt idx="7178">
                  <c:v>270000</c:v>
                </c:pt>
                <c:pt idx="7179">
                  <c:v>1732500</c:v>
                </c:pt>
                <c:pt idx="7180">
                  <c:v>299250</c:v>
                </c:pt>
                <c:pt idx="7181">
                  <c:v>486000</c:v>
                </c:pt>
                <c:pt idx="7182">
                  <c:v>202500</c:v>
                </c:pt>
                <c:pt idx="7183">
                  <c:v>270000</c:v>
                </c:pt>
                <c:pt idx="7184">
                  <c:v>582804</c:v>
                </c:pt>
                <c:pt idx="7185">
                  <c:v>215865</c:v>
                </c:pt>
                <c:pt idx="7186">
                  <c:v>405000</c:v>
                </c:pt>
                <c:pt idx="7187">
                  <c:v>514777.5</c:v>
                </c:pt>
                <c:pt idx="7188">
                  <c:v>663093</c:v>
                </c:pt>
                <c:pt idx="7189">
                  <c:v>288994.5</c:v>
                </c:pt>
                <c:pt idx="7190">
                  <c:v>720000</c:v>
                </c:pt>
                <c:pt idx="7191">
                  <c:v>1125000</c:v>
                </c:pt>
                <c:pt idx="7192">
                  <c:v>675000</c:v>
                </c:pt>
                <c:pt idx="7193">
                  <c:v>343800</c:v>
                </c:pt>
                <c:pt idx="7194">
                  <c:v>755190</c:v>
                </c:pt>
                <c:pt idx="7195">
                  <c:v>285723</c:v>
                </c:pt>
                <c:pt idx="7196">
                  <c:v>835380</c:v>
                </c:pt>
                <c:pt idx="7197">
                  <c:v>283419</c:v>
                </c:pt>
                <c:pt idx="7198">
                  <c:v>1035000</c:v>
                </c:pt>
                <c:pt idx="7199">
                  <c:v>299772</c:v>
                </c:pt>
                <c:pt idx="7200">
                  <c:v>755190</c:v>
                </c:pt>
                <c:pt idx="7201">
                  <c:v>544491</c:v>
                </c:pt>
                <c:pt idx="7202">
                  <c:v>865953</c:v>
                </c:pt>
                <c:pt idx="7203">
                  <c:v>463500</c:v>
                </c:pt>
                <c:pt idx="7204">
                  <c:v>1125000</c:v>
                </c:pt>
                <c:pt idx="7205">
                  <c:v>450000</c:v>
                </c:pt>
                <c:pt idx="7206">
                  <c:v>700830</c:v>
                </c:pt>
                <c:pt idx="7207">
                  <c:v>518562</c:v>
                </c:pt>
                <c:pt idx="7208">
                  <c:v>373941</c:v>
                </c:pt>
                <c:pt idx="7209">
                  <c:v>225000</c:v>
                </c:pt>
                <c:pt idx="7210">
                  <c:v>545040</c:v>
                </c:pt>
                <c:pt idx="7211">
                  <c:v>203760</c:v>
                </c:pt>
                <c:pt idx="7212">
                  <c:v>454500</c:v>
                </c:pt>
                <c:pt idx="7213">
                  <c:v>269550</c:v>
                </c:pt>
                <c:pt idx="7214">
                  <c:v>473760</c:v>
                </c:pt>
                <c:pt idx="7215">
                  <c:v>195543</c:v>
                </c:pt>
                <c:pt idx="7216">
                  <c:v>761067</c:v>
                </c:pt>
                <c:pt idx="7217">
                  <c:v>755190</c:v>
                </c:pt>
                <c:pt idx="7218">
                  <c:v>135000</c:v>
                </c:pt>
                <c:pt idx="7219">
                  <c:v>203760</c:v>
                </c:pt>
                <c:pt idx="7220">
                  <c:v>432000</c:v>
                </c:pt>
                <c:pt idx="7221">
                  <c:v>331834.5</c:v>
                </c:pt>
                <c:pt idx="7222">
                  <c:v>189621</c:v>
                </c:pt>
                <c:pt idx="7223">
                  <c:v>450000</c:v>
                </c:pt>
                <c:pt idx="7224">
                  <c:v>675000</c:v>
                </c:pt>
                <c:pt idx="7225">
                  <c:v>1125000</c:v>
                </c:pt>
                <c:pt idx="7226">
                  <c:v>545040</c:v>
                </c:pt>
                <c:pt idx="7227">
                  <c:v>254700</c:v>
                </c:pt>
                <c:pt idx="7228">
                  <c:v>679500</c:v>
                </c:pt>
                <c:pt idx="7229">
                  <c:v>312768</c:v>
                </c:pt>
                <c:pt idx="7230">
                  <c:v>544491</c:v>
                </c:pt>
                <c:pt idx="7231">
                  <c:v>76410</c:v>
                </c:pt>
                <c:pt idx="7232">
                  <c:v>1338354</c:v>
                </c:pt>
                <c:pt idx="7233">
                  <c:v>679500</c:v>
                </c:pt>
                <c:pt idx="7234">
                  <c:v>1350000</c:v>
                </c:pt>
                <c:pt idx="7235">
                  <c:v>95940</c:v>
                </c:pt>
                <c:pt idx="7236">
                  <c:v>257391</c:v>
                </c:pt>
                <c:pt idx="7237">
                  <c:v>841500</c:v>
                </c:pt>
                <c:pt idx="7238">
                  <c:v>1237500</c:v>
                </c:pt>
                <c:pt idx="7239">
                  <c:v>1546020</c:v>
                </c:pt>
                <c:pt idx="7240">
                  <c:v>675000</c:v>
                </c:pt>
                <c:pt idx="7241">
                  <c:v>1174005</c:v>
                </c:pt>
                <c:pt idx="7242">
                  <c:v>225000</c:v>
                </c:pt>
                <c:pt idx="7243">
                  <c:v>679500</c:v>
                </c:pt>
                <c:pt idx="7244">
                  <c:v>1696981.5</c:v>
                </c:pt>
                <c:pt idx="7245">
                  <c:v>338832</c:v>
                </c:pt>
                <c:pt idx="7246">
                  <c:v>539100</c:v>
                </c:pt>
                <c:pt idx="7247">
                  <c:v>545040</c:v>
                </c:pt>
                <c:pt idx="7248">
                  <c:v>675000</c:v>
                </c:pt>
                <c:pt idx="7249">
                  <c:v>533304</c:v>
                </c:pt>
                <c:pt idx="7250">
                  <c:v>414792</c:v>
                </c:pt>
                <c:pt idx="7251">
                  <c:v>500211</c:v>
                </c:pt>
                <c:pt idx="7252">
                  <c:v>528687</c:v>
                </c:pt>
                <c:pt idx="7253">
                  <c:v>239850</c:v>
                </c:pt>
                <c:pt idx="7254">
                  <c:v>900000</c:v>
                </c:pt>
                <c:pt idx="7255">
                  <c:v>247500</c:v>
                </c:pt>
                <c:pt idx="7256">
                  <c:v>571446</c:v>
                </c:pt>
                <c:pt idx="7257">
                  <c:v>259794</c:v>
                </c:pt>
                <c:pt idx="7258">
                  <c:v>755190</c:v>
                </c:pt>
                <c:pt idx="7259">
                  <c:v>345510</c:v>
                </c:pt>
                <c:pt idx="7260">
                  <c:v>270000</c:v>
                </c:pt>
                <c:pt idx="7261">
                  <c:v>202500</c:v>
                </c:pt>
                <c:pt idx="7262">
                  <c:v>168102</c:v>
                </c:pt>
                <c:pt idx="7263">
                  <c:v>343800</c:v>
                </c:pt>
                <c:pt idx="7264">
                  <c:v>272520</c:v>
                </c:pt>
                <c:pt idx="7265">
                  <c:v>202500</c:v>
                </c:pt>
                <c:pt idx="7266">
                  <c:v>755190</c:v>
                </c:pt>
                <c:pt idx="7267">
                  <c:v>343800</c:v>
                </c:pt>
                <c:pt idx="7268">
                  <c:v>1065433.5</c:v>
                </c:pt>
                <c:pt idx="7269">
                  <c:v>315000</c:v>
                </c:pt>
                <c:pt idx="7270">
                  <c:v>592560</c:v>
                </c:pt>
                <c:pt idx="7271">
                  <c:v>814041</c:v>
                </c:pt>
                <c:pt idx="7272">
                  <c:v>1232793</c:v>
                </c:pt>
                <c:pt idx="7273">
                  <c:v>810000</c:v>
                </c:pt>
                <c:pt idx="7274">
                  <c:v>1379979</c:v>
                </c:pt>
                <c:pt idx="7275">
                  <c:v>135000</c:v>
                </c:pt>
                <c:pt idx="7276">
                  <c:v>250272</c:v>
                </c:pt>
                <c:pt idx="7277">
                  <c:v>381528</c:v>
                </c:pt>
                <c:pt idx="7278">
                  <c:v>512145</c:v>
                </c:pt>
                <c:pt idx="7279">
                  <c:v>253737</c:v>
                </c:pt>
                <c:pt idx="7280">
                  <c:v>270126</c:v>
                </c:pt>
                <c:pt idx="7281">
                  <c:v>239850</c:v>
                </c:pt>
                <c:pt idx="7282">
                  <c:v>1255680</c:v>
                </c:pt>
                <c:pt idx="7283">
                  <c:v>604152</c:v>
                </c:pt>
                <c:pt idx="7284">
                  <c:v>284400</c:v>
                </c:pt>
                <c:pt idx="7285">
                  <c:v>167895</c:v>
                </c:pt>
                <c:pt idx="7286">
                  <c:v>974794.5</c:v>
                </c:pt>
                <c:pt idx="7287">
                  <c:v>1484181</c:v>
                </c:pt>
                <c:pt idx="7288">
                  <c:v>545040</c:v>
                </c:pt>
                <c:pt idx="7289">
                  <c:v>850500</c:v>
                </c:pt>
                <c:pt idx="7290">
                  <c:v>180000</c:v>
                </c:pt>
                <c:pt idx="7291">
                  <c:v>135000</c:v>
                </c:pt>
                <c:pt idx="7292">
                  <c:v>540000</c:v>
                </c:pt>
                <c:pt idx="7293">
                  <c:v>585000</c:v>
                </c:pt>
                <c:pt idx="7294">
                  <c:v>180000</c:v>
                </c:pt>
                <c:pt idx="7295">
                  <c:v>225000</c:v>
                </c:pt>
                <c:pt idx="7296">
                  <c:v>426384</c:v>
                </c:pt>
                <c:pt idx="7297">
                  <c:v>970380</c:v>
                </c:pt>
                <c:pt idx="7298">
                  <c:v>526491</c:v>
                </c:pt>
                <c:pt idx="7299">
                  <c:v>1354500</c:v>
                </c:pt>
                <c:pt idx="7300">
                  <c:v>675000</c:v>
                </c:pt>
                <c:pt idx="7301">
                  <c:v>239400</c:v>
                </c:pt>
                <c:pt idx="7302">
                  <c:v>254700</c:v>
                </c:pt>
                <c:pt idx="7303">
                  <c:v>76410</c:v>
                </c:pt>
                <c:pt idx="7304">
                  <c:v>770913</c:v>
                </c:pt>
                <c:pt idx="7305">
                  <c:v>755190</c:v>
                </c:pt>
                <c:pt idx="7306">
                  <c:v>247500</c:v>
                </c:pt>
                <c:pt idx="7307">
                  <c:v>1305000</c:v>
                </c:pt>
                <c:pt idx="7308">
                  <c:v>931500</c:v>
                </c:pt>
                <c:pt idx="7309">
                  <c:v>521280</c:v>
                </c:pt>
                <c:pt idx="7310">
                  <c:v>1436850</c:v>
                </c:pt>
                <c:pt idx="7311">
                  <c:v>180000</c:v>
                </c:pt>
                <c:pt idx="7312">
                  <c:v>521280</c:v>
                </c:pt>
                <c:pt idx="7313">
                  <c:v>203760</c:v>
                </c:pt>
                <c:pt idx="7314">
                  <c:v>996849</c:v>
                </c:pt>
                <c:pt idx="7315">
                  <c:v>76410</c:v>
                </c:pt>
                <c:pt idx="7316">
                  <c:v>157500</c:v>
                </c:pt>
                <c:pt idx="7317">
                  <c:v>180000</c:v>
                </c:pt>
                <c:pt idx="7318">
                  <c:v>634500</c:v>
                </c:pt>
                <c:pt idx="7319">
                  <c:v>156384</c:v>
                </c:pt>
                <c:pt idx="7320">
                  <c:v>1006920</c:v>
                </c:pt>
                <c:pt idx="7321">
                  <c:v>197820</c:v>
                </c:pt>
                <c:pt idx="7322">
                  <c:v>808650</c:v>
                </c:pt>
                <c:pt idx="7323">
                  <c:v>1288350</c:v>
                </c:pt>
                <c:pt idx="7324">
                  <c:v>521280</c:v>
                </c:pt>
                <c:pt idx="7325">
                  <c:v>315000</c:v>
                </c:pt>
                <c:pt idx="7326">
                  <c:v>450000</c:v>
                </c:pt>
                <c:pt idx="7327">
                  <c:v>225000</c:v>
                </c:pt>
                <c:pt idx="7328">
                  <c:v>101880</c:v>
                </c:pt>
                <c:pt idx="7329">
                  <c:v>450000</c:v>
                </c:pt>
                <c:pt idx="7330">
                  <c:v>252000</c:v>
                </c:pt>
                <c:pt idx="7331">
                  <c:v>454500</c:v>
                </c:pt>
                <c:pt idx="7332">
                  <c:v>56034</c:v>
                </c:pt>
                <c:pt idx="7333">
                  <c:v>533668.5</c:v>
                </c:pt>
                <c:pt idx="7334">
                  <c:v>360000</c:v>
                </c:pt>
                <c:pt idx="7335">
                  <c:v>74182.5</c:v>
                </c:pt>
                <c:pt idx="7336">
                  <c:v>218016</c:v>
                </c:pt>
                <c:pt idx="7337">
                  <c:v>135000</c:v>
                </c:pt>
                <c:pt idx="7338">
                  <c:v>225000</c:v>
                </c:pt>
                <c:pt idx="7339">
                  <c:v>835380</c:v>
                </c:pt>
                <c:pt idx="7340">
                  <c:v>167895</c:v>
                </c:pt>
                <c:pt idx="7341">
                  <c:v>1350000</c:v>
                </c:pt>
                <c:pt idx="7342">
                  <c:v>755190</c:v>
                </c:pt>
                <c:pt idx="7343">
                  <c:v>260568</c:v>
                </c:pt>
                <c:pt idx="7344">
                  <c:v>225000</c:v>
                </c:pt>
                <c:pt idx="7345">
                  <c:v>76500</c:v>
                </c:pt>
                <c:pt idx="7346">
                  <c:v>1528200</c:v>
                </c:pt>
                <c:pt idx="7347">
                  <c:v>828346.5</c:v>
                </c:pt>
                <c:pt idx="7348">
                  <c:v>392427</c:v>
                </c:pt>
                <c:pt idx="7349">
                  <c:v>270000</c:v>
                </c:pt>
                <c:pt idx="7350">
                  <c:v>254700</c:v>
                </c:pt>
                <c:pt idx="7351">
                  <c:v>239850</c:v>
                </c:pt>
                <c:pt idx="7352">
                  <c:v>454500</c:v>
                </c:pt>
                <c:pt idx="7353">
                  <c:v>1012653</c:v>
                </c:pt>
                <c:pt idx="7354">
                  <c:v>973710</c:v>
                </c:pt>
                <c:pt idx="7355">
                  <c:v>1113840</c:v>
                </c:pt>
                <c:pt idx="7356">
                  <c:v>276277.5</c:v>
                </c:pt>
                <c:pt idx="7357">
                  <c:v>1458414</c:v>
                </c:pt>
                <c:pt idx="7358">
                  <c:v>436032</c:v>
                </c:pt>
                <c:pt idx="7359">
                  <c:v>1288350</c:v>
                </c:pt>
                <c:pt idx="7360">
                  <c:v>578979</c:v>
                </c:pt>
                <c:pt idx="7361">
                  <c:v>269550</c:v>
                </c:pt>
                <c:pt idx="7362">
                  <c:v>678996</c:v>
                </c:pt>
                <c:pt idx="7363">
                  <c:v>886090.5</c:v>
                </c:pt>
                <c:pt idx="7364">
                  <c:v>790830</c:v>
                </c:pt>
                <c:pt idx="7365">
                  <c:v>592560</c:v>
                </c:pt>
                <c:pt idx="7366">
                  <c:v>808650</c:v>
                </c:pt>
                <c:pt idx="7367">
                  <c:v>854725.5</c:v>
                </c:pt>
                <c:pt idx="7368">
                  <c:v>202500</c:v>
                </c:pt>
                <c:pt idx="7369">
                  <c:v>641173.5</c:v>
                </c:pt>
                <c:pt idx="7370">
                  <c:v>177903</c:v>
                </c:pt>
                <c:pt idx="7371">
                  <c:v>405000</c:v>
                </c:pt>
                <c:pt idx="7372">
                  <c:v>263686.5</c:v>
                </c:pt>
                <c:pt idx="7373">
                  <c:v>225000</c:v>
                </c:pt>
                <c:pt idx="7374">
                  <c:v>352044</c:v>
                </c:pt>
                <c:pt idx="7375">
                  <c:v>203760</c:v>
                </c:pt>
                <c:pt idx="7376">
                  <c:v>760225.5</c:v>
                </c:pt>
                <c:pt idx="7377">
                  <c:v>180000</c:v>
                </c:pt>
                <c:pt idx="7378">
                  <c:v>544491</c:v>
                </c:pt>
                <c:pt idx="7379">
                  <c:v>900000</c:v>
                </c:pt>
                <c:pt idx="7380">
                  <c:v>405000</c:v>
                </c:pt>
                <c:pt idx="7381">
                  <c:v>633681</c:v>
                </c:pt>
                <c:pt idx="7382">
                  <c:v>450000</c:v>
                </c:pt>
                <c:pt idx="7383">
                  <c:v>804420</c:v>
                </c:pt>
                <c:pt idx="7384">
                  <c:v>1256400</c:v>
                </c:pt>
                <c:pt idx="7385">
                  <c:v>270000</c:v>
                </c:pt>
                <c:pt idx="7386">
                  <c:v>315666</c:v>
                </c:pt>
                <c:pt idx="7387">
                  <c:v>1223010</c:v>
                </c:pt>
                <c:pt idx="7388">
                  <c:v>802773</c:v>
                </c:pt>
                <c:pt idx="7389">
                  <c:v>568800</c:v>
                </c:pt>
                <c:pt idx="7390">
                  <c:v>518562</c:v>
                </c:pt>
                <c:pt idx="7391">
                  <c:v>254700</c:v>
                </c:pt>
                <c:pt idx="7392">
                  <c:v>171000</c:v>
                </c:pt>
                <c:pt idx="7393">
                  <c:v>573628.5</c:v>
                </c:pt>
                <c:pt idx="7394">
                  <c:v>834048</c:v>
                </c:pt>
                <c:pt idx="7395">
                  <c:v>568800</c:v>
                </c:pt>
                <c:pt idx="7396">
                  <c:v>1016991</c:v>
                </c:pt>
                <c:pt idx="7397">
                  <c:v>207000</c:v>
                </c:pt>
                <c:pt idx="7398">
                  <c:v>654498</c:v>
                </c:pt>
                <c:pt idx="7399">
                  <c:v>207000</c:v>
                </c:pt>
                <c:pt idx="7400">
                  <c:v>450000</c:v>
                </c:pt>
                <c:pt idx="7401">
                  <c:v>221031</c:v>
                </c:pt>
                <c:pt idx="7402">
                  <c:v>1596568.5</c:v>
                </c:pt>
                <c:pt idx="7403">
                  <c:v>512446.5</c:v>
                </c:pt>
                <c:pt idx="7404">
                  <c:v>159264</c:v>
                </c:pt>
                <c:pt idx="7405">
                  <c:v>408780</c:v>
                </c:pt>
                <c:pt idx="7406">
                  <c:v>776304</c:v>
                </c:pt>
                <c:pt idx="7407">
                  <c:v>886176</c:v>
                </c:pt>
                <c:pt idx="7408">
                  <c:v>305221.5</c:v>
                </c:pt>
                <c:pt idx="7409">
                  <c:v>673875</c:v>
                </c:pt>
                <c:pt idx="7410">
                  <c:v>273636</c:v>
                </c:pt>
                <c:pt idx="7411">
                  <c:v>526500</c:v>
                </c:pt>
                <c:pt idx="7412">
                  <c:v>1125000</c:v>
                </c:pt>
                <c:pt idx="7413">
                  <c:v>1354500</c:v>
                </c:pt>
                <c:pt idx="7414">
                  <c:v>239850</c:v>
                </c:pt>
                <c:pt idx="7415">
                  <c:v>1061599.5</c:v>
                </c:pt>
                <c:pt idx="7416">
                  <c:v>513000</c:v>
                </c:pt>
                <c:pt idx="7417">
                  <c:v>364428</c:v>
                </c:pt>
                <c:pt idx="7418">
                  <c:v>101880</c:v>
                </c:pt>
                <c:pt idx="7419">
                  <c:v>545040</c:v>
                </c:pt>
                <c:pt idx="7420">
                  <c:v>900000</c:v>
                </c:pt>
                <c:pt idx="7421">
                  <c:v>135000</c:v>
                </c:pt>
                <c:pt idx="7422">
                  <c:v>540000</c:v>
                </c:pt>
                <c:pt idx="7423">
                  <c:v>269550</c:v>
                </c:pt>
                <c:pt idx="7424">
                  <c:v>579195</c:v>
                </c:pt>
                <c:pt idx="7425">
                  <c:v>755190</c:v>
                </c:pt>
                <c:pt idx="7426">
                  <c:v>225000</c:v>
                </c:pt>
                <c:pt idx="7427">
                  <c:v>521280</c:v>
                </c:pt>
                <c:pt idx="7428">
                  <c:v>517500</c:v>
                </c:pt>
                <c:pt idx="7429">
                  <c:v>1237500</c:v>
                </c:pt>
                <c:pt idx="7430">
                  <c:v>808650</c:v>
                </c:pt>
                <c:pt idx="7431">
                  <c:v>669600</c:v>
                </c:pt>
                <c:pt idx="7432">
                  <c:v>518562</c:v>
                </c:pt>
                <c:pt idx="7433">
                  <c:v>1303812</c:v>
                </c:pt>
                <c:pt idx="7434">
                  <c:v>1006920</c:v>
                </c:pt>
                <c:pt idx="7435">
                  <c:v>900000</c:v>
                </c:pt>
                <c:pt idx="7436">
                  <c:v>948582</c:v>
                </c:pt>
                <c:pt idx="7437">
                  <c:v>1579500</c:v>
                </c:pt>
                <c:pt idx="7438">
                  <c:v>373311</c:v>
                </c:pt>
                <c:pt idx="7439">
                  <c:v>100737</c:v>
                </c:pt>
                <c:pt idx="7440">
                  <c:v>808650</c:v>
                </c:pt>
                <c:pt idx="7441">
                  <c:v>521280</c:v>
                </c:pt>
                <c:pt idx="7442">
                  <c:v>796500</c:v>
                </c:pt>
                <c:pt idx="7443">
                  <c:v>634500</c:v>
                </c:pt>
                <c:pt idx="7444">
                  <c:v>1372500</c:v>
                </c:pt>
                <c:pt idx="7445">
                  <c:v>932643</c:v>
                </c:pt>
                <c:pt idx="7446">
                  <c:v>1335996</c:v>
                </c:pt>
                <c:pt idx="7447">
                  <c:v>225000</c:v>
                </c:pt>
                <c:pt idx="7448">
                  <c:v>1006920</c:v>
                </c:pt>
                <c:pt idx="7449">
                  <c:v>135000</c:v>
                </c:pt>
                <c:pt idx="7450">
                  <c:v>579195</c:v>
                </c:pt>
                <c:pt idx="7451">
                  <c:v>1113840</c:v>
                </c:pt>
                <c:pt idx="7452">
                  <c:v>787131</c:v>
                </c:pt>
                <c:pt idx="7453">
                  <c:v>402993</c:v>
                </c:pt>
                <c:pt idx="7454">
                  <c:v>283419</c:v>
                </c:pt>
                <c:pt idx="7455">
                  <c:v>766282.5</c:v>
                </c:pt>
                <c:pt idx="7456">
                  <c:v>900000</c:v>
                </c:pt>
                <c:pt idx="7457">
                  <c:v>180000</c:v>
                </c:pt>
                <c:pt idx="7458">
                  <c:v>254700</c:v>
                </c:pt>
                <c:pt idx="7459">
                  <c:v>398160</c:v>
                </c:pt>
                <c:pt idx="7460">
                  <c:v>440784</c:v>
                </c:pt>
                <c:pt idx="7461">
                  <c:v>315000</c:v>
                </c:pt>
                <c:pt idx="7462">
                  <c:v>225000</c:v>
                </c:pt>
                <c:pt idx="7463">
                  <c:v>273024</c:v>
                </c:pt>
                <c:pt idx="7464">
                  <c:v>225000</c:v>
                </c:pt>
                <c:pt idx="7465">
                  <c:v>521280</c:v>
                </c:pt>
                <c:pt idx="7466">
                  <c:v>143910</c:v>
                </c:pt>
                <c:pt idx="7467">
                  <c:v>348264</c:v>
                </c:pt>
                <c:pt idx="7468">
                  <c:v>333337.5</c:v>
                </c:pt>
                <c:pt idx="7469">
                  <c:v>2517300</c:v>
                </c:pt>
                <c:pt idx="7470">
                  <c:v>117162</c:v>
                </c:pt>
                <c:pt idx="7471">
                  <c:v>450000</c:v>
                </c:pt>
                <c:pt idx="7472">
                  <c:v>454500</c:v>
                </c:pt>
                <c:pt idx="7473">
                  <c:v>604152</c:v>
                </c:pt>
                <c:pt idx="7474">
                  <c:v>239850</c:v>
                </c:pt>
                <c:pt idx="7475">
                  <c:v>1323000</c:v>
                </c:pt>
                <c:pt idx="7476">
                  <c:v>1319269.5</c:v>
                </c:pt>
                <c:pt idx="7477">
                  <c:v>963000</c:v>
                </c:pt>
                <c:pt idx="7478">
                  <c:v>2695500</c:v>
                </c:pt>
                <c:pt idx="7479">
                  <c:v>225000</c:v>
                </c:pt>
                <c:pt idx="7480">
                  <c:v>263686.5</c:v>
                </c:pt>
                <c:pt idx="7481">
                  <c:v>360000</c:v>
                </c:pt>
                <c:pt idx="7482">
                  <c:v>1078200</c:v>
                </c:pt>
                <c:pt idx="7483">
                  <c:v>755190</c:v>
                </c:pt>
                <c:pt idx="7484">
                  <c:v>94500</c:v>
                </c:pt>
                <c:pt idx="7485">
                  <c:v>245268</c:v>
                </c:pt>
                <c:pt idx="7486">
                  <c:v>900000</c:v>
                </c:pt>
                <c:pt idx="7487">
                  <c:v>180000</c:v>
                </c:pt>
                <c:pt idx="7488">
                  <c:v>363190.5</c:v>
                </c:pt>
                <c:pt idx="7489">
                  <c:v>95940</c:v>
                </c:pt>
                <c:pt idx="7490">
                  <c:v>1800000</c:v>
                </c:pt>
                <c:pt idx="7491">
                  <c:v>505642.5</c:v>
                </c:pt>
                <c:pt idx="7492">
                  <c:v>270000</c:v>
                </c:pt>
                <c:pt idx="7493">
                  <c:v>180000</c:v>
                </c:pt>
                <c:pt idx="7494">
                  <c:v>390960</c:v>
                </c:pt>
                <c:pt idx="7495">
                  <c:v>254700</c:v>
                </c:pt>
                <c:pt idx="7496">
                  <c:v>1724688</c:v>
                </c:pt>
                <c:pt idx="7497">
                  <c:v>625536</c:v>
                </c:pt>
                <c:pt idx="7498">
                  <c:v>545040</c:v>
                </c:pt>
                <c:pt idx="7499">
                  <c:v>450000</c:v>
                </c:pt>
                <c:pt idx="7500">
                  <c:v>351000</c:v>
                </c:pt>
                <c:pt idx="7501">
                  <c:v>652500</c:v>
                </c:pt>
                <c:pt idx="7502">
                  <c:v>180000</c:v>
                </c:pt>
                <c:pt idx="7503">
                  <c:v>284400</c:v>
                </c:pt>
                <c:pt idx="7504">
                  <c:v>273636</c:v>
                </c:pt>
                <c:pt idx="7505">
                  <c:v>472500</c:v>
                </c:pt>
                <c:pt idx="7506">
                  <c:v>307557</c:v>
                </c:pt>
                <c:pt idx="7507">
                  <c:v>536917.5</c:v>
                </c:pt>
                <c:pt idx="7508">
                  <c:v>545040</c:v>
                </c:pt>
                <c:pt idx="7509">
                  <c:v>269550</c:v>
                </c:pt>
                <c:pt idx="7510">
                  <c:v>270000</c:v>
                </c:pt>
                <c:pt idx="7511">
                  <c:v>199008</c:v>
                </c:pt>
                <c:pt idx="7512">
                  <c:v>942300</c:v>
                </c:pt>
                <c:pt idx="7513">
                  <c:v>1125000</c:v>
                </c:pt>
                <c:pt idx="7514">
                  <c:v>463500</c:v>
                </c:pt>
                <c:pt idx="7515">
                  <c:v>819000</c:v>
                </c:pt>
                <c:pt idx="7516">
                  <c:v>202500</c:v>
                </c:pt>
                <c:pt idx="7517">
                  <c:v>239850</c:v>
                </c:pt>
                <c:pt idx="7518">
                  <c:v>808650</c:v>
                </c:pt>
                <c:pt idx="7519">
                  <c:v>382500</c:v>
                </c:pt>
                <c:pt idx="7520">
                  <c:v>1530000</c:v>
                </c:pt>
                <c:pt idx="7521">
                  <c:v>315000</c:v>
                </c:pt>
                <c:pt idx="7522">
                  <c:v>1350000</c:v>
                </c:pt>
                <c:pt idx="7523">
                  <c:v>280170</c:v>
                </c:pt>
                <c:pt idx="7524">
                  <c:v>270000</c:v>
                </c:pt>
                <c:pt idx="7525">
                  <c:v>1928304</c:v>
                </c:pt>
                <c:pt idx="7526">
                  <c:v>171900</c:v>
                </c:pt>
                <c:pt idx="7527">
                  <c:v>592560</c:v>
                </c:pt>
                <c:pt idx="7528">
                  <c:v>757597.5</c:v>
                </c:pt>
                <c:pt idx="7529">
                  <c:v>1260000</c:v>
                </c:pt>
                <c:pt idx="7530">
                  <c:v>504000</c:v>
                </c:pt>
                <c:pt idx="7531">
                  <c:v>587619</c:v>
                </c:pt>
                <c:pt idx="7532">
                  <c:v>1159411.5</c:v>
                </c:pt>
                <c:pt idx="7533">
                  <c:v>1325475</c:v>
                </c:pt>
                <c:pt idx="7534">
                  <c:v>1339884</c:v>
                </c:pt>
                <c:pt idx="7535">
                  <c:v>310500</c:v>
                </c:pt>
                <c:pt idx="7536">
                  <c:v>292500</c:v>
                </c:pt>
                <c:pt idx="7537">
                  <c:v>382500</c:v>
                </c:pt>
                <c:pt idx="7538">
                  <c:v>254700</c:v>
                </c:pt>
                <c:pt idx="7539">
                  <c:v>254700</c:v>
                </c:pt>
                <c:pt idx="7540">
                  <c:v>555273</c:v>
                </c:pt>
                <c:pt idx="7541">
                  <c:v>291384</c:v>
                </c:pt>
                <c:pt idx="7542">
                  <c:v>540000</c:v>
                </c:pt>
                <c:pt idx="7543">
                  <c:v>180000</c:v>
                </c:pt>
                <c:pt idx="7544">
                  <c:v>225000</c:v>
                </c:pt>
                <c:pt idx="7545">
                  <c:v>178290</c:v>
                </c:pt>
                <c:pt idx="7546">
                  <c:v>1546020</c:v>
                </c:pt>
                <c:pt idx="7547">
                  <c:v>382500</c:v>
                </c:pt>
                <c:pt idx="7548">
                  <c:v>454500</c:v>
                </c:pt>
                <c:pt idx="7549">
                  <c:v>675000</c:v>
                </c:pt>
                <c:pt idx="7550">
                  <c:v>202500</c:v>
                </c:pt>
                <c:pt idx="7551">
                  <c:v>835380</c:v>
                </c:pt>
                <c:pt idx="7552">
                  <c:v>981747</c:v>
                </c:pt>
                <c:pt idx="7553">
                  <c:v>432567</c:v>
                </c:pt>
                <c:pt idx="7554">
                  <c:v>1288350</c:v>
                </c:pt>
                <c:pt idx="7555">
                  <c:v>283500</c:v>
                </c:pt>
                <c:pt idx="7556">
                  <c:v>101880</c:v>
                </c:pt>
                <c:pt idx="7557">
                  <c:v>348264</c:v>
                </c:pt>
                <c:pt idx="7558">
                  <c:v>2606400</c:v>
                </c:pt>
                <c:pt idx="7559">
                  <c:v>157500</c:v>
                </c:pt>
                <c:pt idx="7560">
                  <c:v>755190</c:v>
                </c:pt>
                <c:pt idx="7561">
                  <c:v>2220259.5</c:v>
                </c:pt>
                <c:pt idx="7562">
                  <c:v>927877.5</c:v>
                </c:pt>
                <c:pt idx="7563">
                  <c:v>1236816</c:v>
                </c:pt>
                <c:pt idx="7564">
                  <c:v>143910</c:v>
                </c:pt>
                <c:pt idx="7565">
                  <c:v>270000</c:v>
                </c:pt>
                <c:pt idx="7566">
                  <c:v>454500</c:v>
                </c:pt>
                <c:pt idx="7567">
                  <c:v>225000</c:v>
                </c:pt>
                <c:pt idx="7568">
                  <c:v>247275</c:v>
                </c:pt>
                <c:pt idx="7569">
                  <c:v>180000</c:v>
                </c:pt>
                <c:pt idx="7570">
                  <c:v>450000</c:v>
                </c:pt>
                <c:pt idx="7571">
                  <c:v>654498</c:v>
                </c:pt>
                <c:pt idx="7572">
                  <c:v>270000</c:v>
                </c:pt>
                <c:pt idx="7573">
                  <c:v>270000</c:v>
                </c:pt>
                <c:pt idx="7574">
                  <c:v>450000</c:v>
                </c:pt>
                <c:pt idx="7575">
                  <c:v>135000</c:v>
                </c:pt>
                <c:pt idx="7576">
                  <c:v>254700</c:v>
                </c:pt>
                <c:pt idx="7577">
                  <c:v>445086</c:v>
                </c:pt>
                <c:pt idx="7578">
                  <c:v>369720</c:v>
                </c:pt>
                <c:pt idx="7579">
                  <c:v>675000</c:v>
                </c:pt>
                <c:pt idx="7580">
                  <c:v>333000</c:v>
                </c:pt>
                <c:pt idx="7581">
                  <c:v>787131</c:v>
                </c:pt>
                <c:pt idx="7582">
                  <c:v>900000</c:v>
                </c:pt>
                <c:pt idx="7583">
                  <c:v>539100</c:v>
                </c:pt>
                <c:pt idx="7584">
                  <c:v>781920</c:v>
                </c:pt>
                <c:pt idx="7585">
                  <c:v>675000</c:v>
                </c:pt>
                <c:pt idx="7586">
                  <c:v>536917.5</c:v>
                </c:pt>
                <c:pt idx="7587">
                  <c:v>180000</c:v>
                </c:pt>
                <c:pt idx="7588">
                  <c:v>358443</c:v>
                </c:pt>
                <c:pt idx="7589">
                  <c:v>1046142</c:v>
                </c:pt>
                <c:pt idx="7590">
                  <c:v>325908</c:v>
                </c:pt>
                <c:pt idx="7591">
                  <c:v>142200</c:v>
                </c:pt>
                <c:pt idx="7592">
                  <c:v>495000</c:v>
                </c:pt>
                <c:pt idx="7593">
                  <c:v>450000</c:v>
                </c:pt>
                <c:pt idx="7594">
                  <c:v>180000</c:v>
                </c:pt>
                <c:pt idx="7595">
                  <c:v>166500</c:v>
                </c:pt>
                <c:pt idx="7596">
                  <c:v>1149606</c:v>
                </c:pt>
                <c:pt idx="7597">
                  <c:v>592560</c:v>
                </c:pt>
                <c:pt idx="7598">
                  <c:v>700830</c:v>
                </c:pt>
                <c:pt idx="7599">
                  <c:v>1046142</c:v>
                </c:pt>
                <c:pt idx="7600">
                  <c:v>225000</c:v>
                </c:pt>
                <c:pt idx="7601">
                  <c:v>954207</c:v>
                </c:pt>
                <c:pt idx="7602">
                  <c:v>490495.5</c:v>
                </c:pt>
                <c:pt idx="7603">
                  <c:v>1530517.5</c:v>
                </c:pt>
                <c:pt idx="7604">
                  <c:v>1236816</c:v>
                </c:pt>
                <c:pt idx="7605">
                  <c:v>639396</c:v>
                </c:pt>
                <c:pt idx="7606">
                  <c:v>90000</c:v>
                </c:pt>
                <c:pt idx="7607">
                  <c:v>225000</c:v>
                </c:pt>
                <c:pt idx="7608">
                  <c:v>1404013.5</c:v>
                </c:pt>
                <c:pt idx="7609">
                  <c:v>673875</c:v>
                </c:pt>
                <c:pt idx="7610">
                  <c:v>256500</c:v>
                </c:pt>
                <c:pt idx="7611">
                  <c:v>134775</c:v>
                </c:pt>
                <c:pt idx="7612">
                  <c:v>513531</c:v>
                </c:pt>
                <c:pt idx="7613">
                  <c:v>840951</c:v>
                </c:pt>
                <c:pt idx="7614">
                  <c:v>534204</c:v>
                </c:pt>
                <c:pt idx="7615">
                  <c:v>119925</c:v>
                </c:pt>
                <c:pt idx="7616">
                  <c:v>450000</c:v>
                </c:pt>
                <c:pt idx="7617">
                  <c:v>819432</c:v>
                </c:pt>
                <c:pt idx="7618">
                  <c:v>497520</c:v>
                </c:pt>
                <c:pt idx="7619">
                  <c:v>1110019.5</c:v>
                </c:pt>
                <c:pt idx="7620">
                  <c:v>1762110</c:v>
                </c:pt>
                <c:pt idx="7621">
                  <c:v>56880</c:v>
                </c:pt>
                <c:pt idx="7622">
                  <c:v>863226</c:v>
                </c:pt>
                <c:pt idx="7623">
                  <c:v>163512</c:v>
                </c:pt>
                <c:pt idx="7624">
                  <c:v>254700</c:v>
                </c:pt>
                <c:pt idx="7625">
                  <c:v>540360</c:v>
                </c:pt>
                <c:pt idx="7626">
                  <c:v>265536</c:v>
                </c:pt>
                <c:pt idx="7627">
                  <c:v>755190</c:v>
                </c:pt>
                <c:pt idx="7628">
                  <c:v>495000</c:v>
                </c:pt>
                <c:pt idx="7629">
                  <c:v>538704</c:v>
                </c:pt>
                <c:pt idx="7630">
                  <c:v>900000</c:v>
                </c:pt>
                <c:pt idx="7631">
                  <c:v>1288350</c:v>
                </c:pt>
                <c:pt idx="7632">
                  <c:v>675000</c:v>
                </c:pt>
                <c:pt idx="7633">
                  <c:v>101880</c:v>
                </c:pt>
                <c:pt idx="7634">
                  <c:v>1288350</c:v>
                </c:pt>
                <c:pt idx="7635">
                  <c:v>301896</c:v>
                </c:pt>
                <c:pt idx="7636">
                  <c:v>1170000</c:v>
                </c:pt>
                <c:pt idx="7637">
                  <c:v>904500</c:v>
                </c:pt>
                <c:pt idx="7638">
                  <c:v>276813</c:v>
                </c:pt>
                <c:pt idx="7639">
                  <c:v>770913</c:v>
                </c:pt>
                <c:pt idx="7640">
                  <c:v>781920</c:v>
                </c:pt>
                <c:pt idx="7641">
                  <c:v>657702</c:v>
                </c:pt>
                <c:pt idx="7642">
                  <c:v>521280</c:v>
                </c:pt>
                <c:pt idx="7643">
                  <c:v>202500</c:v>
                </c:pt>
                <c:pt idx="7644">
                  <c:v>358443</c:v>
                </c:pt>
                <c:pt idx="7645">
                  <c:v>172021.5</c:v>
                </c:pt>
                <c:pt idx="7646">
                  <c:v>766404</c:v>
                </c:pt>
                <c:pt idx="7647">
                  <c:v>473760</c:v>
                </c:pt>
                <c:pt idx="7648">
                  <c:v>1350000</c:v>
                </c:pt>
                <c:pt idx="7649">
                  <c:v>288873</c:v>
                </c:pt>
                <c:pt idx="7650">
                  <c:v>540000</c:v>
                </c:pt>
                <c:pt idx="7651">
                  <c:v>254700</c:v>
                </c:pt>
                <c:pt idx="7652">
                  <c:v>450000</c:v>
                </c:pt>
                <c:pt idx="7653">
                  <c:v>1515415.5</c:v>
                </c:pt>
                <c:pt idx="7654">
                  <c:v>462645</c:v>
                </c:pt>
                <c:pt idx="7655">
                  <c:v>95940</c:v>
                </c:pt>
                <c:pt idx="7656">
                  <c:v>346500</c:v>
                </c:pt>
                <c:pt idx="7657">
                  <c:v>432567</c:v>
                </c:pt>
                <c:pt idx="7658">
                  <c:v>1288350</c:v>
                </c:pt>
                <c:pt idx="7659">
                  <c:v>247500</c:v>
                </c:pt>
                <c:pt idx="7660">
                  <c:v>163008</c:v>
                </c:pt>
                <c:pt idx="7661">
                  <c:v>1527579</c:v>
                </c:pt>
                <c:pt idx="7662">
                  <c:v>625536</c:v>
                </c:pt>
                <c:pt idx="7663">
                  <c:v>490495.5</c:v>
                </c:pt>
                <c:pt idx="7664">
                  <c:v>539100</c:v>
                </c:pt>
                <c:pt idx="7665">
                  <c:v>180000</c:v>
                </c:pt>
                <c:pt idx="7666">
                  <c:v>888840</c:v>
                </c:pt>
                <c:pt idx="7667">
                  <c:v>694773</c:v>
                </c:pt>
                <c:pt idx="7668">
                  <c:v>427450.5</c:v>
                </c:pt>
                <c:pt idx="7669">
                  <c:v>454500</c:v>
                </c:pt>
                <c:pt idx="7670">
                  <c:v>472500</c:v>
                </c:pt>
                <c:pt idx="7671">
                  <c:v>119925</c:v>
                </c:pt>
                <c:pt idx="7672">
                  <c:v>144486</c:v>
                </c:pt>
                <c:pt idx="7673">
                  <c:v>485640</c:v>
                </c:pt>
                <c:pt idx="7674">
                  <c:v>247500</c:v>
                </c:pt>
                <c:pt idx="7675">
                  <c:v>1033213.5</c:v>
                </c:pt>
                <c:pt idx="7676">
                  <c:v>1125000</c:v>
                </c:pt>
                <c:pt idx="7677">
                  <c:v>254700</c:v>
                </c:pt>
                <c:pt idx="7678">
                  <c:v>682875</c:v>
                </c:pt>
                <c:pt idx="7679">
                  <c:v>270000</c:v>
                </c:pt>
                <c:pt idx="7680">
                  <c:v>849415.5</c:v>
                </c:pt>
                <c:pt idx="7681">
                  <c:v>332946</c:v>
                </c:pt>
                <c:pt idx="7682">
                  <c:v>1035832.5</c:v>
                </c:pt>
                <c:pt idx="7683">
                  <c:v>900000</c:v>
                </c:pt>
                <c:pt idx="7684">
                  <c:v>225000</c:v>
                </c:pt>
                <c:pt idx="7685">
                  <c:v>813195</c:v>
                </c:pt>
                <c:pt idx="7686">
                  <c:v>412794</c:v>
                </c:pt>
                <c:pt idx="7687">
                  <c:v>508495.5</c:v>
                </c:pt>
                <c:pt idx="7688">
                  <c:v>405000</c:v>
                </c:pt>
                <c:pt idx="7689">
                  <c:v>787086</c:v>
                </c:pt>
                <c:pt idx="7690">
                  <c:v>239850</c:v>
                </c:pt>
                <c:pt idx="7691">
                  <c:v>602001</c:v>
                </c:pt>
                <c:pt idx="7692">
                  <c:v>1227901.5</c:v>
                </c:pt>
                <c:pt idx="7693">
                  <c:v>450000</c:v>
                </c:pt>
                <c:pt idx="7694">
                  <c:v>495000</c:v>
                </c:pt>
                <c:pt idx="7695">
                  <c:v>539100</c:v>
                </c:pt>
                <c:pt idx="7696">
                  <c:v>967500</c:v>
                </c:pt>
                <c:pt idx="7697">
                  <c:v>454500</c:v>
                </c:pt>
                <c:pt idx="7698">
                  <c:v>191880</c:v>
                </c:pt>
                <c:pt idx="7699">
                  <c:v>1467612</c:v>
                </c:pt>
                <c:pt idx="7700">
                  <c:v>450000</c:v>
                </c:pt>
                <c:pt idx="7701">
                  <c:v>640080</c:v>
                </c:pt>
                <c:pt idx="7702">
                  <c:v>1762110</c:v>
                </c:pt>
                <c:pt idx="7703">
                  <c:v>545040</c:v>
                </c:pt>
                <c:pt idx="7704">
                  <c:v>675000</c:v>
                </c:pt>
                <c:pt idx="7705">
                  <c:v>729792</c:v>
                </c:pt>
                <c:pt idx="7706">
                  <c:v>1002870</c:v>
                </c:pt>
                <c:pt idx="7707">
                  <c:v>675000</c:v>
                </c:pt>
                <c:pt idx="7708">
                  <c:v>298512</c:v>
                </c:pt>
                <c:pt idx="7709">
                  <c:v>107820</c:v>
                </c:pt>
                <c:pt idx="7710">
                  <c:v>358213.5</c:v>
                </c:pt>
                <c:pt idx="7711">
                  <c:v>1451047.5</c:v>
                </c:pt>
                <c:pt idx="7712">
                  <c:v>675000</c:v>
                </c:pt>
                <c:pt idx="7713">
                  <c:v>601470</c:v>
                </c:pt>
                <c:pt idx="7714">
                  <c:v>1546020</c:v>
                </c:pt>
                <c:pt idx="7715">
                  <c:v>254700</c:v>
                </c:pt>
                <c:pt idx="7716">
                  <c:v>1288350</c:v>
                </c:pt>
                <c:pt idx="7717">
                  <c:v>898434</c:v>
                </c:pt>
                <c:pt idx="7718">
                  <c:v>740218.5</c:v>
                </c:pt>
                <c:pt idx="7719">
                  <c:v>643500</c:v>
                </c:pt>
                <c:pt idx="7720">
                  <c:v>157500</c:v>
                </c:pt>
                <c:pt idx="7721">
                  <c:v>1575000</c:v>
                </c:pt>
                <c:pt idx="7722">
                  <c:v>1012500</c:v>
                </c:pt>
                <c:pt idx="7723">
                  <c:v>348826.5</c:v>
                </c:pt>
                <c:pt idx="7724">
                  <c:v>225000</c:v>
                </c:pt>
                <c:pt idx="7725">
                  <c:v>536917.5</c:v>
                </c:pt>
                <c:pt idx="7726">
                  <c:v>199152</c:v>
                </c:pt>
                <c:pt idx="7727">
                  <c:v>1551798</c:v>
                </c:pt>
                <c:pt idx="7728">
                  <c:v>328365</c:v>
                </c:pt>
                <c:pt idx="7729">
                  <c:v>376920</c:v>
                </c:pt>
                <c:pt idx="7730">
                  <c:v>431280</c:v>
                </c:pt>
                <c:pt idx="7731">
                  <c:v>668484</c:v>
                </c:pt>
                <c:pt idx="7732">
                  <c:v>436032</c:v>
                </c:pt>
                <c:pt idx="7733">
                  <c:v>253737</c:v>
                </c:pt>
                <c:pt idx="7734">
                  <c:v>180000</c:v>
                </c:pt>
                <c:pt idx="7735">
                  <c:v>770292</c:v>
                </c:pt>
                <c:pt idx="7736">
                  <c:v>247500</c:v>
                </c:pt>
                <c:pt idx="7737">
                  <c:v>640080</c:v>
                </c:pt>
                <c:pt idx="7738">
                  <c:v>315000</c:v>
                </c:pt>
                <c:pt idx="7739">
                  <c:v>770292</c:v>
                </c:pt>
                <c:pt idx="7740">
                  <c:v>1113399</c:v>
                </c:pt>
                <c:pt idx="7741">
                  <c:v>1096020</c:v>
                </c:pt>
                <c:pt idx="7742">
                  <c:v>562491</c:v>
                </c:pt>
                <c:pt idx="7743">
                  <c:v>808650</c:v>
                </c:pt>
                <c:pt idx="7744">
                  <c:v>592560</c:v>
                </c:pt>
                <c:pt idx="7745">
                  <c:v>640080</c:v>
                </c:pt>
                <c:pt idx="7746">
                  <c:v>545040</c:v>
                </c:pt>
                <c:pt idx="7747">
                  <c:v>675000</c:v>
                </c:pt>
                <c:pt idx="7748">
                  <c:v>1288350</c:v>
                </c:pt>
                <c:pt idx="7749">
                  <c:v>566055</c:v>
                </c:pt>
                <c:pt idx="7750">
                  <c:v>270000</c:v>
                </c:pt>
                <c:pt idx="7751">
                  <c:v>1575000</c:v>
                </c:pt>
                <c:pt idx="7752">
                  <c:v>448056</c:v>
                </c:pt>
                <c:pt idx="7753">
                  <c:v>315000</c:v>
                </c:pt>
                <c:pt idx="7754">
                  <c:v>518562</c:v>
                </c:pt>
                <c:pt idx="7755">
                  <c:v>675000</c:v>
                </c:pt>
                <c:pt idx="7756">
                  <c:v>521280</c:v>
                </c:pt>
                <c:pt idx="7757">
                  <c:v>560664</c:v>
                </c:pt>
                <c:pt idx="7758">
                  <c:v>1223010</c:v>
                </c:pt>
                <c:pt idx="7759">
                  <c:v>508495.5</c:v>
                </c:pt>
                <c:pt idx="7760">
                  <c:v>76410</c:v>
                </c:pt>
                <c:pt idx="7761">
                  <c:v>760225.5</c:v>
                </c:pt>
                <c:pt idx="7762">
                  <c:v>755190</c:v>
                </c:pt>
                <c:pt idx="7763">
                  <c:v>225000</c:v>
                </c:pt>
                <c:pt idx="7764">
                  <c:v>104256</c:v>
                </c:pt>
                <c:pt idx="7765">
                  <c:v>1350000</c:v>
                </c:pt>
                <c:pt idx="7766">
                  <c:v>130824</c:v>
                </c:pt>
                <c:pt idx="7767">
                  <c:v>648000</c:v>
                </c:pt>
                <c:pt idx="7768">
                  <c:v>900000</c:v>
                </c:pt>
                <c:pt idx="7769">
                  <c:v>495000</c:v>
                </c:pt>
                <c:pt idx="7770">
                  <c:v>302206.5</c:v>
                </c:pt>
                <c:pt idx="7771">
                  <c:v>900000</c:v>
                </c:pt>
                <c:pt idx="7772">
                  <c:v>900000</c:v>
                </c:pt>
                <c:pt idx="7773">
                  <c:v>272520</c:v>
                </c:pt>
                <c:pt idx="7774">
                  <c:v>225000</c:v>
                </c:pt>
                <c:pt idx="7775">
                  <c:v>1255680</c:v>
                </c:pt>
                <c:pt idx="7776">
                  <c:v>423000</c:v>
                </c:pt>
                <c:pt idx="7777">
                  <c:v>254700</c:v>
                </c:pt>
                <c:pt idx="7778">
                  <c:v>215640</c:v>
                </c:pt>
                <c:pt idx="7779">
                  <c:v>1190340</c:v>
                </c:pt>
                <c:pt idx="7780">
                  <c:v>405000</c:v>
                </c:pt>
                <c:pt idx="7781">
                  <c:v>90000</c:v>
                </c:pt>
                <c:pt idx="7782">
                  <c:v>314055</c:v>
                </c:pt>
                <c:pt idx="7783">
                  <c:v>1215000</c:v>
                </c:pt>
                <c:pt idx="7784">
                  <c:v>1011955.5</c:v>
                </c:pt>
                <c:pt idx="7785">
                  <c:v>755190</c:v>
                </c:pt>
                <c:pt idx="7786">
                  <c:v>193500</c:v>
                </c:pt>
                <c:pt idx="7787">
                  <c:v>697500</c:v>
                </c:pt>
                <c:pt idx="7788">
                  <c:v>157500</c:v>
                </c:pt>
                <c:pt idx="7789">
                  <c:v>904500</c:v>
                </c:pt>
                <c:pt idx="7790">
                  <c:v>1391418</c:v>
                </c:pt>
                <c:pt idx="7791">
                  <c:v>180000</c:v>
                </c:pt>
                <c:pt idx="7792">
                  <c:v>752742</c:v>
                </c:pt>
                <c:pt idx="7793">
                  <c:v>225000</c:v>
                </c:pt>
                <c:pt idx="7794">
                  <c:v>755190</c:v>
                </c:pt>
                <c:pt idx="7795">
                  <c:v>288873</c:v>
                </c:pt>
                <c:pt idx="7796">
                  <c:v>781920</c:v>
                </c:pt>
                <c:pt idx="7797">
                  <c:v>270000</c:v>
                </c:pt>
                <c:pt idx="7798">
                  <c:v>269550</c:v>
                </c:pt>
                <c:pt idx="7799">
                  <c:v>103140</c:v>
                </c:pt>
                <c:pt idx="7800">
                  <c:v>1256400</c:v>
                </c:pt>
                <c:pt idx="7801">
                  <c:v>157500</c:v>
                </c:pt>
                <c:pt idx="7802">
                  <c:v>180000</c:v>
                </c:pt>
                <c:pt idx="7803">
                  <c:v>1012500</c:v>
                </c:pt>
                <c:pt idx="7804">
                  <c:v>1255680</c:v>
                </c:pt>
                <c:pt idx="7805">
                  <c:v>450000</c:v>
                </c:pt>
                <c:pt idx="7806">
                  <c:v>654498</c:v>
                </c:pt>
                <c:pt idx="7807">
                  <c:v>675000</c:v>
                </c:pt>
                <c:pt idx="7808">
                  <c:v>675000</c:v>
                </c:pt>
                <c:pt idx="7809">
                  <c:v>755190</c:v>
                </c:pt>
                <c:pt idx="7810">
                  <c:v>260640</c:v>
                </c:pt>
                <c:pt idx="7811">
                  <c:v>1256400</c:v>
                </c:pt>
                <c:pt idx="7812">
                  <c:v>254700</c:v>
                </c:pt>
                <c:pt idx="7813">
                  <c:v>906660</c:v>
                </c:pt>
                <c:pt idx="7814">
                  <c:v>781920</c:v>
                </c:pt>
                <c:pt idx="7815">
                  <c:v>178290</c:v>
                </c:pt>
                <c:pt idx="7816">
                  <c:v>775327.5</c:v>
                </c:pt>
                <c:pt idx="7817">
                  <c:v>188460</c:v>
                </c:pt>
                <c:pt idx="7818">
                  <c:v>679500</c:v>
                </c:pt>
                <c:pt idx="7819">
                  <c:v>622188</c:v>
                </c:pt>
                <c:pt idx="7820">
                  <c:v>295168.5</c:v>
                </c:pt>
                <c:pt idx="7821">
                  <c:v>1227901.5</c:v>
                </c:pt>
                <c:pt idx="7822">
                  <c:v>1288350</c:v>
                </c:pt>
                <c:pt idx="7823">
                  <c:v>1075500</c:v>
                </c:pt>
                <c:pt idx="7824">
                  <c:v>1086426</c:v>
                </c:pt>
                <c:pt idx="7825">
                  <c:v>1350000</c:v>
                </c:pt>
                <c:pt idx="7826">
                  <c:v>1546020</c:v>
                </c:pt>
                <c:pt idx="7827">
                  <c:v>180000</c:v>
                </c:pt>
                <c:pt idx="7828">
                  <c:v>170640</c:v>
                </c:pt>
                <c:pt idx="7829">
                  <c:v>514777.5</c:v>
                </c:pt>
                <c:pt idx="7830">
                  <c:v>270000</c:v>
                </c:pt>
                <c:pt idx="7831">
                  <c:v>352422</c:v>
                </c:pt>
                <c:pt idx="7832">
                  <c:v>675000</c:v>
                </c:pt>
                <c:pt idx="7833">
                  <c:v>1255680</c:v>
                </c:pt>
                <c:pt idx="7834">
                  <c:v>134775</c:v>
                </c:pt>
                <c:pt idx="7835">
                  <c:v>499500</c:v>
                </c:pt>
                <c:pt idx="7836">
                  <c:v>742500</c:v>
                </c:pt>
                <c:pt idx="7837">
                  <c:v>436032</c:v>
                </c:pt>
                <c:pt idx="7838">
                  <c:v>807984</c:v>
                </c:pt>
                <c:pt idx="7839">
                  <c:v>514777.5</c:v>
                </c:pt>
                <c:pt idx="7840">
                  <c:v>900000</c:v>
                </c:pt>
                <c:pt idx="7841">
                  <c:v>808650</c:v>
                </c:pt>
                <c:pt idx="7842">
                  <c:v>189000</c:v>
                </c:pt>
                <c:pt idx="7843">
                  <c:v>522000</c:v>
                </c:pt>
                <c:pt idx="7844">
                  <c:v>239850</c:v>
                </c:pt>
                <c:pt idx="7845">
                  <c:v>1178217</c:v>
                </c:pt>
                <c:pt idx="7846">
                  <c:v>781920</c:v>
                </c:pt>
                <c:pt idx="7847">
                  <c:v>450000</c:v>
                </c:pt>
                <c:pt idx="7848">
                  <c:v>1800000</c:v>
                </c:pt>
                <c:pt idx="7849">
                  <c:v>839043</c:v>
                </c:pt>
                <c:pt idx="7850">
                  <c:v>148365</c:v>
                </c:pt>
                <c:pt idx="7851">
                  <c:v>900000</c:v>
                </c:pt>
                <c:pt idx="7852">
                  <c:v>545040</c:v>
                </c:pt>
                <c:pt idx="7853">
                  <c:v>337500</c:v>
                </c:pt>
                <c:pt idx="7854">
                  <c:v>1190434.5</c:v>
                </c:pt>
                <c:pt idx="7855">
                  <c:v>900000</c:v>
                </c:pt>
                <c:pt idx="7856">
                  <c:v>172512</c:v>
                </c:pt>
                <c:pt idx="7857">
                  <c:v>310671</c:v>
                </c:pt>
                <c:pt idx="7858">
                  <c:v>1822500</c:v>
                </c:pt>
                <c:pt idx="7859">
                  <c:v>808650</c:v>
                </c:pt>
                <c:pt idx="7860">
                  <c:v>463500</c:v>
                </c:pt>
                <c:pt idx="7861">
                  <c:v>450000</c:v>
                </c:pt>
                <c:pt idx="7862">
                  <c:v>1993954.5</c:v>
                </c:pt>
                <c:pt idx="7863">
                  <c:v>450000</c:v>
                </c:pt>
                <c:pt idx="7864">
                  <c:v>720000</c:v>
                </c:pt>
                <c:pt idx="7865">
                  <c:v>522396</c:v>
                </c:pt>
                <c:pt idx="7866">
                  <c:v>135000</c:v>
                </c:pt>
                <c:pt idx="7867">
                  <c:v>604152</c:v>
                </c:pt>
                <c:pt idx="7868">
                  <c:v>719946</c:v>
                </c:pt>
                <c:pt idx="7869">
                  <c:v>640080</c:v>
                </c:pt>
                <c:pt idx="7870">
                  <c:v>254700</c:v>
                </c:pt>
                <c:pt idx="7871">
                  <c:v>544491</c:v>
                </c:pt>
                <c:pt idx="7872">
                  <c:v>521280</c:v>
                </c:pt>
                <c:pt idx="7873">
                  <c:v>545040</c:v>
                </c:pt>
                <c:pt idx="7874">
                  <c:v>1288350</c:v>
                </c:pt>
                <c:pt idx="7875">
                  <c:v>315000</c:v>
                </c:pt>
                <c:pt idx="7876">
                  <c:v>630000</c:v>
                </c:pt>
                <c:pt idx="7877">
                  <c:v>1078200</c:v>
                </c:pt>
                <c:pt idx="7878">
                  <c:v>247275</c:v>
                </c:pt>
                <c:pt idx="7879">
                  <c:v>332842.5</c:v>
                </c:pt>
                <c:pt idx="7880">
                  <c:v>1350000</c:v>
                </c:pt>
                <c:pt idx="7881">
                  <c:v>1006920</c:v>
                </c:pt>
                <c:pt idx="7882">
                  <c:v>338832</c:v>
                </c:pt>
                <c:pt idx="7883">
                  <c:v>327024</c:v>
                </c:pt>
                <c:pt idx="7884">
                  <c:v>835380</c:v>
                </c:pt>
                <c:pt idx="7885">
                  <c:v>90000</c:v>
                </c:pt>
                <c:pt idx="7886">
                  <c:v>733500</c:v>
                </c:pt>
                <c:pt idx="7887">
                  <c:v>440784</c:v>
                </c:pt>
                <c:pt idx="7888">
                  <c:v>405000</c:v>
                </c:pt>
                <c:pt idx="7889">
                  <c:v>598486.5</c:v>
                </c:pt>
                <c:pt idx="7890">
                  <c:v>270000</c:v>
                </c:pt>
                <c:pt idx="7891">
                  <c:v>172021.5</c:v>
                </c:pt>
                <c:pt idx="7892">
                  <c:v>450000</c:v>
                </c:pt>
                <c:pt idx="7893">
                  <c:v>1096020</c:v>
                </c:pt>
                <c:pt idx="7894">
                  <c:v>208854</c:v>
                </c:pt>
                <c:pt idx="7895">
                  <c:v>180000</c:v>
                </c:pt>
                <c:pt idx="7896">
                  <c:v>1125000</c:v>
                </c:pt>
                <c:pt idx="7897">
                  <c:v>691020</c:v>
                </c:pt>
                <c:pt idx="7898">
                  <c:v>578979</c:v>
                </c:pt>
                <c:pt idx="7899">
                  <c:v>490536</c:v>
                </c:pt>
                <c:pt idx="7900">
                  <c:v>454500</c:v>
                </c:pt>
                <c:pt idx="7901">
                  <c:v>604152</c:v>
                </c:pt>
                <c:pt idx="7902">
                  <c:v>533304</c:v>
                </c:pt>
                <c:pt idx="7903">
                  <c:v>704844</c:v>
                </c:pt>
                <c:pt idx="7904">
                  <c:v>594261</c:v>
                </c:pt>
                <c:pt idx="7905">
                  <c:v>264888</c:v>
                </c:pt>
                <c:pt idx="7906">
                  <c:v>113760</c:v>
                </c:pt>
                <c:pt idx="7907">
                  <c:v>270000</c:v>
                </c:pt>
                <c:pt idx="7908">
                  <c:v>697500</c:v>
                </c:pt>
                <c:pt idx="7909">
                  <c:v>284400</c:v>
                </c:pt>
                <c:pt idx="7910">
                  <c:v>538389</c:v>
                </c:pt>
                <c:pt idx="7911">
                  <c:v>787131</c:v>
                </c:pt>
                <c:pt idx="7912">
                  <c:v>742500</c:v>
                </c:pt>
                <c:pt idx="7913">
                  <c:v>405000</c:v>
                </c:pt>
                <c:pt idx="7914">
                  <c:v>127350</c:v>
                </c:pt>
                <c:pt idx="7915">
                  <c:v>260640</c:v>
                </c:pt>
                <c:pt idx="7916">
                  <c:v>221031</c:v>
                </c:pt>
                <c:pt idx="7917">
                  <c:v>119893.5</c:v>
                </c:pt>
                <c:pt idx="7918">
                  <c:v>369720</c:v>
                </c:pt>
                <c:pt idx="7919">
                  <c:v>625356</c:v>
                </c:pt>
                <c:pt idx="7920">
                  <c:v>101880</c:v>
                </c:pt>
                <c:pt idx="7921">
                  <c:v>139500</c:v>
                </c:pt>
                <c:pt idx="7922">
                  <c:v>536917.5</c:v>
                </c:pt>
                <c:pt idx="7923">
                  <c:v>1096020</c:v>
                </c:pt>
                <c:pt idx="7924">
                  <c:v>364896</c:v>
                </c:pt>
                <c:pt idx="7925">
                  <c:v>971280</c:v>
                </c:pt>
                <c:pt idx="7926">
                  <c:v>247500</c:v>
                </c:pt>
                <c:pt idx="7927">
                  <c:v>873342</c:v>
                </c:pt>
                <c:pt idx="7928">
                  <c:v>180000</c:v>
                </c:pt>
                <c:pt idx="7929">
                  <c:v>675000</c:v>
                </c:pt>
                <c:pt idx="7930">
                  <c:v>957033</c:v>
                </c:pt>
                <c:pt idx="7931">
                  <c:v>540000</c:v>
                </c:pt>
                <c:pt idx="7932">
                  <c:v>450000</c:v>
                </c:pt>
                <c:pt idx="7933">
                  <c:v>781920</c:v>
                </c:pt>
                <c:pt idx="7934">
                  <c:v>582768</c:v>
                </c:pt>
                <c:pt idx="7935">
                  <c:v>270000</c:v>
                </c:pt>
                <c:pt idx="7936">
                  <c:v>225000</c:v>
                </c:pt>
                <c:pt idx="7937">
                  <c:v>468333</c:v>
                </c:pt>
                <c:pt idx="7938">
                  <c:v>785398.5</c:v>
                </c:pt>
                <c:pt idx="7939">
                  <c:v>317443.5</c:v>
                </c:pt>
                <c:pt idx="7940">
                  <c:v>688500</c:v>
                </c:pt>
                <c:pt idx="7941">
                  <c:v>450000</c:v>
                </c:pt>
                <c:pt idx="7942">
                  <c:v>655614</c:v>
                </c:pt>
                <c:pt idx="7943">
                  <c:v>755190</c:v>
                </c:pt>
                <c:pt idx="7944">
                  <c:v>355500</c:v>
                </c:pt>
                <c:pt idx="7945">
                  <c:v>276277.5</c:v>
                </c:pt>
                <c:pt idx="7946">
                  <c:v>247500</c:v>
                </c:pt>
                <c:pt idx="7947">
                  <c:v>781920</c:v>
                </c:pt>
                <c:pt idx="7948">
                  <c:v>273636</c:v>
                </c:pt>
                <c:pt idx="7949">
                  <c:v>298512</c:v>
                </c:pt>
                <c:pt idx="7950">
                  <c:v>1223010</c:v>
                </c:pt>
                <c:pt idx="7951">
                  <c:v>405000</c:v>
                </c:pt>
                <c:pt idx="7952">
                  <c:v>1129500</c:v>
                </c:pt>
                <c:pt idx="7953">
                  <c:v>513531</c:v>
                </c:pt>
                <c:pt idx="7954">
                  <c:v>1006920</c:v>
                </c:pt>
                <c:pt idx="7955">
                  <c:v>1305000</c:v>
                </c:pt>
                <c:pt idx="7956">
                  <c:v>1345500</c:v>
                </c:pt>
                <c:pt idx="7957">
                  <c:v>450000</c:v>
                </c:pt>
                <c:pt idx="7958">
                  <c:v>604152</c:v>
                </c:pt>
                <c:pt idx="7959">
                  <c:v>225000</c:v>
                </c:pt>
                <c:pt idx="7960">
                  <c:v>454500</c:v>
                </c:pt>
                <c:pt idx="7961">
                  <c:v>439074</c:v>
                </c:pt>
                <c:pt idx="7962">
                  <c:v>585000</c:v>
                </c:pt>
                <c:pt idx="7963">
                  <c:v>1192500</c:v>
                </c:pt>
                <c:pt idx="7964">
                  <c:v>760225.5</c:v>
                </c:pt>
                <c:pt idx="7965">
                  <c:v>259794</c:v>
                </c:pt>
                <c:pt idx="7966">
                  <c:v>472644</c:v>
                </c:pt>
                <c:pt idx="7967">
                  <c:v>619965</c:v>
                </c:pt>
                <c:pt idx="7968">
                  <c:v>225000</c:v>
                </c:pt>
                <c:pt idx="7969">
                  <c:v>270000</c:v>
                </c:pt>
                <c:pt idx="7970">
                  <c:v>665892</c:v>
                </c:pt>
                <c:pt idx="7971">
                  <c:v>1078200</c:v>
                </c:pt>
                <c:pt idx="7972">
                  <c:v>632664</c:v>
                </c:pt>
                <c:pt idx="7973">
                  <c:v>1123681.5</c:v>
                </c:pt>
                <c:pt idx="7974">
                  <c:v>1271929.5</c:v>
                </c:pt>
                <c:pt idx="7975">
                  <c:v>677664</c:v>
                </c:pt>
                <c:pt idx="7976">
                  <c:v>1354500</c:v>
                </c:pt>
                <c:pt idx="7977">
                  <c:v>485640</c:v>
                </c:pt>
                <c:pt idx="7978">
                  <c:v>345510</c:v>
                </c:pt>
                <c:pt idx="7979">
                  <c:v>611964</c:v>
                </c:pt>
                <c:pt idx="7980">
                  <c:v>781920</c:v>
                </c:pt>
                <c:pt idx="7981">
                  <c:v>327024</c:v>
                </c:pt>
                <c:pt idx="7982">
                  <c:v>717003</c:v>
                </c:pt>
                <c:pt idx="7983">
                  <c:v>1147500</c:v>
                </c:pt>
                <c:pt idx="7984">
                  <c:v>353241</c:v>
                </c:pt>
                <c:pt idx="7985">
                  <c:v>612612</c:v>
                </c:pt>
                <c:pt idx="7986">
                  <c:v>808650</c:v>
                </c:pt>
                <c:pt idx="7987">
                  <c:v>450000</c:v>
                </c:pt>
                <c:pt idx="7988">
                  <c:v>225000</c:v>
                </c:pt>
                <c:pt idx="7989">
                  <c:v>630000</c:v>
                </c:pt>
                <c:pt idx="7990">
                  <c:v>360000</c:v>
                </c:pt>
                <c:pt idx="7991">
                  <c:v>312768</c:v>
                </c:pt>
                <c:pt idx="7992">
                  <c:v>112500</c:v>
                </c:pt>
                <c:pt idx="7993">
                  <c:v>90000</c:v>
                </c:pt>
                <c:pt idx="7994">
                  <c:v>669600</c:v>
                </c:pt>
                <c:pt idx="7995">
                  <c:v>1258650</c:v>
                </c:pt>
                <c:pt idx="7996">
                  <c:v>119358</c:v>
                </c:pt>
                <c:pt idx="7997">
                  <c:v>180000</c:v>
                </c:pt>
                <c:pt idx="7998">
                  <c:v>277969.5</c:v>
                </c:pt>
                <c:pt idx="7999">
                  <c:v>544491</c:v>
                </c:pt>
                <c:pt idx="8000">
                  <c:v>271957.5</c:v>
                </c:pt>
                <c:pt idx="8001">
                  <c:v>1301283</c:v>
                </c:pt>
                <c:pt idx="8002">
                  <c:v>270000</c:v>
                </c:pt>
                <c:pt idx="8003">
                  <c:v>247275</c:v>
                </c:pt>
                <c:pt idx="8004">
                  <c:v>1078200</c:v>
                </c:pt>
                <c:pt idx="8005">
                  <c:v>233208</c:v>
                </c:pt>
                <c:pt idx="8006">
                  <c:v>567207</c:v>
                </c:pt>
                <c:pt idx="8007">
                  <c:v>675000</c:v>
                </c:pt>
                <c:pt idx="8008">
                  <c:v>426645</c:v>
                </c:pt>
                <c:pt idx="8009">
                  <c:v>888840</c:v>
                </c:pt>
                <c:pt idx="8010">
                  <c:v>840996</c:v>
                </c:pt>
                <c:pt idx="8011">
                  <c:v>202500</c:v>
                </c:pt>
                <c:pt idx="8012">
                  <c:v>180000</c:v>
                </c:pt>
                <c:pt idx="8013">
                  <c:v>755190</c:v>
                </c:pt>
                <c:pt idx="8014">
                  <c:v>1314000</c:v>
                </c:pt>
                <c:pt idx="8015">
                  <c:v>427500</c:v>
                </c:pt>
                <c:pt idx="8016">
                  <c:v>180000</c:v>
                </c:pt>
                <c:pt idx="8017">
                  <c:v>1102500</c:v>
                </c:pt>
                <c:pt idx="8018">
                  <c:v>819432</c:v>
                </c:pt>
                <c:pt idx="8019">
                  <c:v>270000</c:v>
                </c:pt>
                <c:pt idx="8020">
                  <c:v>450000</c:v>
                </c:pt>
                <c:pt idx="8021">
                  <c:v>247500</c:v>
                </c:pt>
                <c:pt idx="8022">
                  <c:v>941472</c:v>
                </c:pt>
                <c:pt idx="8023">
                  <c:v>450000</c:v>
                </c:pt>
                <c:pt idx="8024">
                  <c:v>193572</c:v>
                </c:pt>
                <c:pt idx="8025">
                  <c:v>225000</c:v>
                </c:pt>
                <c:pt idx="8026">
                  <c:v>454500</c:v>
                </c:pt>
                <c:pt idx="8027">
                  <c:v>691258.5</c:v>
                </c:pt>
                <c:pt idx="8028">
                  <c:v>312840</c:v>
                </c:pt>
                <c:pt idx="8029">
                  <c:v>1255680</c:v>
                </c:pt>
                <c:pt idx="8030">
                  <c:v>178290</c:v>
                </c:pt>
                <c:pt idx="8031">
                  <c:v>1374480</c:v>
                </c:pt>
                <c:pt idx="8032">
                  <c:v>180000</c:v>
                </c:pt>
                <c:pt idx="8033">
                  <c:v>566055</c:v>
                </c:pt>
                <c:pt idx="8034">
                  <c:v>753840</c:v>
                </c:pt>
                <c:pt idx="8035">
                  <c:v>808650</c:v>
                </c:pt>
                <c:pt idx="8036">
                  <c:v>143910</c:v>
                </c:pt>
                <c:pt idx="8037">
                  <c:v>454500</c:v>
                </c:pt>
                <c:pt idx="8038">
                  <c:v>113760</c:v>
                </c:pt>
                <c:pt idx="8039">
                  <c:v>961146</c:v>
                </c:pt>
                <c:pt idx="8040">
                  <c:v>1164667.5</c:v>
                </c:pt>
                <c:pt idx="8041">
                  <c:v>531706.5</c:v>
                </c:pt>
                <c:pt idx="8042">
                  <c:v>254700</c:v>
                </c:pt>
                <c:pt idx="8043">
                  <c:v>242950.5</c:v>
                </c:pt>
                <c:pt idx="8044">
                  <c:v>573408</c:v>
                </c:pt>
                <c:pt idx="8045">
                  <c:v>254700</c:v>
                </c:pt>
                <c:pt idx="8046">
                  <c:v>810000</c:v>
                </c:pt>
                <c:pt idx="8047">
                  <c:v>270000</c:v>
                </c:pt>
                <c:pt idx="8048">
                  <c:v>180000</c:v>
                </c:pt>
                <c:pt idx="8049">
                  <c:v>239850</c:v>
                </c:pt>
                <c:pt idx="8050">
                  <c:v>547344</c:v>
                </c:pt>
                <c:pt idx="8051">
                  <c:v>720000</c:v>
                </c:pt>
                <c:pt idx="8052">
                  <c:v>73944</c:v>
                </c:pt>
                <c:pt idx="8053">
                  <c:v>781920</c:v>
                </c:pt>
                <c:pt idx="8054">
                  <c:v>331834.5</c:v>
                </c:pt>
                <c:pt idx="8055">
                  <c:v>1086034.5</c:v>
                </c:pt>
                <c:pt idx="8056">
                  <c:v>634482</c:v>
                </c:pt>
                <c:pt idx="8057">
                  <c:v>337500</c:v>
                </c:pt>
                <c:pt idx="8058">
                  <c:v>675000</c:v>
                </c:pt>
                <c:pt idx="8059">
                  <c:v>755190</c:v>
                </c:pt>
                <c:pt idx="8060">
                  <c:v>583834.5</c:v>
                </c:pt>
                <c:pt idx="8061">
                  <c:v>123637.5</c:v>
                </c:pt>
                <c:pt idx="8062">
                  <c:v>900000</c:v>
                </c:pt>
                <c:pt idx="8063">
                  <c:v>900000</c:v>
                </c:pt>
                <c:pt idx="8064">
                  <c:v>270000</c:v>
                </c:pt>
                <c:pt idx="8065">
                  <c:v>202500</c:v>
                </c:pt>
                <c:pt idx="8066">
                  <c:v>900000</c:v>
                </c:pt>
                <c:pt idx="8067">
                  <c:v>918468</c:v>
                </c:pt>
                <c:pt idx="8068">
                  <c:v>808650</c:v>
                </c:pt>
                <c:pt idx="8069">
                  <c:v>253737</c:v>
                </c:pt>
                <c:pt idx="8070">
                  <c:v>835380</c:v>
                </c:pt>
                <c:pt idx="8071">
                  <c:v>144000</c:v>
                </c:pt>
                <c:pt idx="8072">
                  <c:v>506889</c:v>
                </c:pt>
                <c:pt idx="8073">
                  <c:v>152820</c:v>
                </c:pt>
                <c:pt idx="8074">
                  <c:v>269550</c:v>
                </c:pt>
                <c:pt idx="8075">
                  <c:v>646920</c:v>
                </c:pt>
                <c:pt idx="8076">
                  <c:v>247500</c:v>
                </c:pt>
                <c:pt idx="8077">
                  <c:v>1105083</c:v>
                </c:pt>
                <c:pt idx="8078">
                  <c:v>500211</c:v>
                </c:pt>
                <c:pt idx="8079">
                  <c:v>1005120</c:v>
                </c:pt>
                <c:pt idx="8080">
                  <c:v>382500</c:v>
                </c:pt>
                <c:pt idx="8081">
                  <c:v>1800000</c:v>
                </c:pt>
                <c:pt idx="8082">
                  <c:v>1440000</c:v>
                </c:pt>
                <c:pt idx="8083">
                  <c:v>495000</c:v>
                </c:pt>
                <c:pt idx="8084">
                  <c:v>630000</c:v>
                </c:pt>
                <c:pt idx="8085">
                  <c:v>754740</c:v>
                </c:pt>
                <c:pt idx="8086">
                  <c:v>161730</c:v>
                </c:pt>
                <c:pt idx="8087">
                  <c:v>385749</c:v>
                </c:pt>
                <c:pt idx="8088">
                  <c:v>263686.5</c:v>
                </c:pt>
                <c:pt idx="8089">
                  <c:v>284400</c:v>
                </c:pt>
                <c:pt idx="8090">
                  <c:v>95940</c:v>
                </c:pt>
                <c:pt idx="8091">
                  <c:v>1285569</c:v>
                </c:pt>
                <c:pt idx="8092">
                  <c:v>298512</c:v>
                </c:pt>
                <c:pt idx="8093">
                  <c:v>976077</c:v>
                </c:pt>
                <c:pt idx="8094">
                  <c:v>254700</c:v>
                </c:pt>
                <c:pt idx="8095">
                  <c:v>225000</c:v>
                </c:pt>
                <c:pt idx="8096">
                  <c:v>101880</c:v>
                </c:pt>
                <c:pt idx="8097">
                  <c:v>1620000</c:v>
                </c:pt>
                <c:pt idx="8098">
                  <c:v>302341.5</c:v>
                </c:pt>
                <c:pt idx="8099">
                  <c:v>298512</c:v>
                </c:pt>
                <c:pt idx="8100">
                  <c:v>450000</c:v>
                </c:pt>
                <c:pt idx="8101">
                  <c:v>518562</c:v>
                </c:pt>
                <c:pt idx="8102">
                  <c:v>545040</c:v>
                </c:pt>
                <c:pt idx="8103">
                  <c:v>1125171</c:v>
                </c:pt>
                <c:pt idx="8104">
                  <c:v>634482</c:v>
                </c:pt>
                <c:pt idx="8105">
                  <c:v>640080</c:v>
                </c:pt>
                <c:pt idx="8106">
                  <c:v>291915</c:v>
                </c:pt>
                <c:pt idx="8107">
                  <c:v>585000</c:v>
                </c:pt>
                <c:pt idx="8108">
                  <c:v>509400</c:v>
                </c:pt>
                <c:pt idx="8109">
                  <c:v>1024740</c:v>
                </c:pt>
                <c:pt idx="8110">
                  <c:v>576072</c:v>
                </c:pt>
                <c:pt idx="8111">
                  <c:v>526491</c:v>
                </c:pt>
                <c:pt idx="8112">
                  <c:v>305221.5</c:v>
                </c:pt>
                <c:pt idx="8113">
                  <c:v>1218708</c:v>
                </c:pt>
                <c:pt idx="8114">
                  <c:v>76410</c:v>
                </c:pt>
                <c:pt idx="8115">
                  <c:v>314055</c:v>
                </c:pt>
                <c:pt idx="8116">
                  <c:v>90000</c:v>
                </c:pt>
                <c:pt idx="8117">
                  <c:v>901813.5</c:v>
                </c:pt>
                <c:pt idx="8118">
                  <c:v>590337</c:v>
                </c:pt>
                <c:pt idx="8119">
                  <c:v>1125000</c:v>
                </c:pt>
                <c:pt idx="8120">
                  <c:v>548770.5</c:v>
                </c:pt>
                <c:pt idx="8121">
                  <c:v>1125000</c:v>
                </c:pt>
                <c:pt idx="8122">
                  <c:v>1125000</c:v>
                </c:pt>
                <c:pt idx="8123">
                  <c:v>409500</c:v>
                </c:pt>
                <c:pt idx="8124">
                  <c:v>269550</c:v>
                </c:pt>
                <c:pt idx="8125">
                  <c:v>193572</c:v>
                </c:pt>
                <c:pt idx="8126">
                  <c:v>405000</c:v>
                </c:pt>
                <c:pt idx="8127">
                  <c:v>1225224</c:v>
                </c:pt>
                <c:pt idx="8128">
                  <c:v>199152</c:v>
                </c:pt>
                <c:pt idx="8129">
                  <c:v>450000</c:v>
                </c:pt>
                <c:pt idx="8130">
                  <c:v>810000</c:v>
                </c:pt>
                <c:pt idx="8131">
                  <c:v>779688</c:v>
                </c:pt>
                <c:pt idx="8132">
                  <c:v>422235</c:v>
                </c:pt>
                <c:pt idx="8133">
                  <c:v>964989</c:v>
                </c:pt>
                <c:pt idx="8134">
                  <c:v>270000</c:v>
                </c:pt>
                <c:pt idx="8135">
                  <c:v>808650</c:v>
                </c:pt>
                <c:pt idx="8136">
                  <c:v>983299.5</c:v>
                </c:pt>
                <c:pt idx="8137">
                  <c:v>1546020</c:v>
                </c:pt>
                <c:pt idx="8138">
                  <c:v>144486</c:v>
                </c:pt>
                <c:pt idx="8139">
                  <c:v>225000</c:v>
                </c:pt>
                <c:pt idx="8140">
                  <c:v>1078200</c:v>
                </c:pt>
                <c:pt idx="8141">
                  <c:v>1006920</c:v>
                </c:pt>
                <c:pt idx="8142">
                  <c:v>288873</c:v>
                </c:pt>
                <c:pt idx="8143">
                  <c:v>1006920</c:v>
                </c:pt>
                <c:pt idx="8144">
                  <c:v>1042560</c:v>
                </c:pt>
                <c:pt idx="8145">
                  <c:v>71955</c:v>
                </c:pt>
                <c:pt idx="8146">
                  <c:v>71955</c:v>
                </c:pt>
                <c:pt idx="8147">
                  <c:v>1800000</c:v>
                </c:pt>
                <c:pt idx="8148">
                  <c:v>545040</c:v>
                </c:pt>
                <c:pt idx="8149">
                  <c:v>308133</c:v>
                </c:pt>
                <c:pt idx="8150">
                  <c:v>270000</c:v>
                </c:pt>
                <c:pt idx="8151">
                  <c:v>474048</c:v>
                </c:pt>
                <c:pt idx="8152">
                  <c:v>252000</c:v>
                </c:pt>
                <c:pt idx="8153">
                  <c:v>381528</c:v>
                </c:pt>
                <c:pt idx="8154">
                  <c:v>247500</c:v>
                </c:pt>
                <c:pt idx="8155">
                  <c:v>78192</c:v>
                </c:pt>
                <c:pt idx="8156">
                  <c:v>1305000</c:v>
                </c:pt>
                <c:pt idx="8157">
                  <c:v>1113840</c:v>
                </c:pt>
                <c:pt idx="8158">
                  <c:v>675000</c:v>
                </c:pt>
                <c:pt idx="8159">
                  <c:v>157500</c:v>
                </c:pt>
                <c:pt idx="8160">
                  <c:v>226422</c:v>
                </c:pt>
                <c:pt idx="8161">
                  <c:v>754740</c:v>
                </c:pt>
                <c:pt idx="8162">
                  <c:v>157500</c:v>
                </c:pt>
                <c:pt idx="8163">
                  <c:v>1309500</c:v>
                </c:pt>
                <c:pt idx="8164">
                  <c:v>1125000</c:v>
                </c:pt>
                <c:pt idx="8165">
                  <c:v>900000</c:v>
                </c:pt>
                <c:pt idx="8166">
                  <c:v>640080</c:v>
                </c:pt>
                <c:pt idx="8167">
                  <c:v>193500</c:v>
                </c:pt>
                <c:pt idx="8168">
                  <c:v>81549</c:v>
                </c:pt>
                <c:pt idx="8169">
                  <c:v>1190340</c:v>
                </c:pt>
                <c:pt idx="8170">
                  <c:v>1129500</c:v>
                </c:pt>
                <c:pt idx="8171">
                  <c:v>569358</c:v>
                </c:pt>
                <c:pt idx="8172">
                  <c:v>191880</c:v>
                </c:pt>
                <c:pt idx="8173">
                  <c:v>215640</c:v>
                </c:pt>
                <c:pt idx="8174">
                  <c:v>225000</c:v>
                </c:pt>
                <c:pt idx="8175">
                  <c:v>157500</c:v>
                </c:pt>
                <c:pt idx="8176">
                  <c:v>152820</c:v>
                </c:pt>
                <c:pt idx="8177">
                  <c:v>677664</c:v>
                </c:pt>
                <c:pt idx="8178">
                  <c:v>835744.5</c:v>
                </c:pt>
                <c:pt idx="8179">
                  <c:v>1125000</c:v>
                </c:pt>
                <c:pt idx="8180">
                  <c:v>495000</c:v>
                </c:pt>
                <c:pt idx="8181">
                  <c:v>1575000</c:v>
                </c:pt>
                <c:pt idx="8182">
                  <c:v>189000</c:v>
                </c:pt>
                <c:pt idx="8183">
                  <c:v>1099350</c:v>
                </c:pt>
                <c:pt idx="8184">
                  <c:v>450000</c:v>
                </c:pt>
                <c:pt idx="8185">
                  <c:v>675000</c:v>
                </c:pt>
                <c:pt idx="8186">
                  <c:v>1255680</c:v>
                </c:pt>
                <c:pt idx="8187">
                  <c:v>1125000</c:v>
                </c:pt>
                <c:pt idx="8188">
                  <c:v>284400</c:v>
                </c:pt>
                <c:pt idx="8189">
                  <c:v>197820</c:v>
                </c:pt>
                <c:pt idx="8190">
                  <c:v>797557.5</c:v>
                </c:pt>
                <c:pt idx="8191">
                  <c:v>1025127</c:v>
                </c:pt>
                <c:pt idx="8192">
                  <c:v>254700</c:v>
                </c:pt>
                <c:pt idx="8193">
                  <c:v>585000</c:v>
                </c:pt>
                <c:pt idx="8194">
                  <c:v>149256</c:v>
                </c:pt>
                <c:pt idx="8195">
                  <c:v>188478</c:v>
                </c:pt>
                <c:pt idx="8196">
                  <c:v>270000</c:v>
                </c:pt>
                <c:pt idx="8197">
                  <c:v>1762110</c:v>
                </c:pt>
                <c:pt idx="8198">
                  <c:v>808650</c:v>
                </c:pt>
                <c:pt idx="8199">
                  <c:v>545040</c:v>
                </c:pt>
                <c:pt idx="8200">
                  <c:v>180000</c:v>
                </c:pt>
                <c:pt idx="8201">
                  <c:v>675000</c:v>
                </c:pt>
                <c:pt idx="8202">
                  <c:v>1288350</c:v>
                </c:pt>
                <c:pt idx="8203">
                  <c:v>900000</c:v>
                </c:pt>
                <c:pt idx="8204">
                  <c:v>474183</c:v>
                </c:pt>
                <c:pt idx="8205">
                  <c:v>270000</c:v>
                </c:pt>
                <c:pt idx="8206">
                  <c:v>284400</c:v>
                </c:pt>
                <c:pt idx="8207">
                  <c:v>450000</c:v>
                </c:pt>
                <c:pt idx="8208">
                  <c:v>405000</c:v>
                </c:pt>
                <c:pt idx="8209">
                  <c:v>1078200</c:v>
                </c:pt>
                <c:pt idx="8210">
                  <c:v>1080000</c:v>
                </c:pt>
                <c:pt idx="8211">
                  <c:v>835380</c:v>
                </c:pt>
                <c:pt idx="8212">
                  <c:v>690660</c:v>
                </c:pt>
                <c:pt idx="8213">
                  <c:v>314100</c:v>
                </c:pt>
                <c:pt idx="8214">
                  <c:v>599472</c:v>
                </c:pt>
                <c:pt idx="8215">
                  <c:v>942300</c:v>
                </c:pt>
                <c:pt idx="8216">
                  <c:v>447768</c:v>
                </c:pt>
                <c:pt idx="8217">
                  <c:v>927252</c:v>
                </c:pt>
                <c:pt idx="8218">
                  <c:v>545040</c:v>
                </c:pt>
                <c:pt idx="8219">
                  <c:v>52767</c:v>
                </c:pt>
                <c:pt idx="8220">
                  <c:v>1256400</c:v>
                </c:pt>
                <c:pt idx="8221">
                  <c:v>247500</c:v>
                </c:pt>
                <c:pt idx="8222">
                  <c:v>254700</c:v>
                </c:pt>
                <c:pt idx="8223">
                  <c:v>1237684.5</c:v>
                </c:pt>
                <c:pt idx="8224">
                  <c:v>835380</c:v>
                </c:pt>
                <c:pt idx="8225">
                  <c:v>521280</c:v>
                </c:pt>
                <c:pt idx="8226">
                  <c:v>256500</c:v>
                </c:pt>
                <c:pt idx="8227">
                  <c:v>247500</c:v>
                </c:pt>
                <c:pt idx="8228">
                  <c:v>848745</c:v>
                </c:pt>
                <c:pt idx="8229">
                  <c:v>819792</c:v>
                </c:pt>
                <c:pt idx="8230">
                  <c:v>450000</c:v>
                </c:pt>
                <c:pt idx="8231">
                  <c:v>1125000</c:v>
                </c:pt>
                <c:pt idx="8232">
                  <c:v>403249.5</c:v>
                </c:pt>
                <c:pt idx="8233">
                  <c:v>534204</c:v>
                </c:pt>
                <c:pt idx="8234">
                  <c:v>1354500</c:v>
                </c:pt>
                <c:pt idx="8235">
                  <c:v>490495.5</c:v>
                </c:pt>
                <c:pt idx="8236">
                  <c:v>701730</c:v>
                </c:pt>
                <c:pt idx="8237">
                  <c:v>284400</c:v>
                </c:pt>
                <c:pt idx="8238">
                  <c:v>1493086.5</c:v>
                </c:pt>
                <c:pt idx="8239">
                  <c:v>1164667.5</c:v>
                </c:pt>
                <c:pt idx="8240">
                  <c:v>1700050.5</c:v>
                </c:pt>
                <c:pt idx="8241">
                  <c:v>900000</c:v>
                </c:pt>
                <c:pt idx="8242">
                  <c:v>675000</c:v>
                </c:pt>
                <c:pt idx="8243">
                  <c:v>247275</c:v>
                </c:pt>
                <c:pt idx="8244">
                  <c:v>147888</c:v>
                </c:pt>
                <c:pt idx="8245">
                  <c:v>900000</c:v>
                </c:pt>
                <c:pt idx="8246">
                  <c:v>1024740</c:v>
                </c:pt>
                <c:pt idx="8247">
                  <c:v>76410</c:v>
                </c:pt>
                <c:pt idx="8248">
                  <c:v>1046142</c:v>
                </c:pt>
                <c:pt idx="8249">
                  <c:v>1350000</c:v>
                </c:pt>
                <c:pt idx="8250">
                  <c:v>373500</c:v>
                </c:pt>
                <c:pt idx="8251">
                  <c:v>612612</c:v>
                </c:pt>
                <c:pt idx="8252">
                  <c:v>593010</c:v>
                </c:pt>
                <c:pt idx="8253">
                  <c:v>180000</c:v>
                </c:pt>
                <c:pt idx="8254">
                  <c:v>319500</c:v>
                </c:pt>
                <c:pt idx="8255">
                  <c:v>364356</c:v>
                </c:pt>
                <c:pt idx="8256">
                  <c:v>1341000</c:v>
                </c:pt>
                <c:pt idx="8257">
                  <c:v>544491</c:v>
                </c:pt>
                <c:pt idx="8258">
                  <c:v>135000</c:v>
                </c:pt>
                <c:pt idx="8259">
                  <c:v>323388</c:v>
                </c:pt>
                <c:pt idx="8260">
                  <c:v>900000</c:v>
                </c:pt>
                <c:pt idx="8261">
                  <c:v>610335</c:v>
                </c:pt>
                <c:pt idx="8262">
                  <c:v>539100</c:v>
                </c:pt>
                <c:pt idx="8263">
                  <c:v>180000</c:v>
                </c:pt>
                <c:pt idx="8264">
                  <c:v>2428200</c:v>
                </c:pt>
                <c:pt idx="8265">
                  <c:v>755190</c:v>
                </c:pt>
                <c:pt idx="8266">
                  <c:v>540000</c:v>
                </c:pt>
                <c:pt idx="8267">
                  <c:v>263686.5</c:v>
                </c:pt>
                <c:pt idx="8268">
                  <c:v>1575000</c:v>
                </c:pt>
                <c:pt idx="8269">
                  <c:v>1233477</c:v>
                </c:pt>
                <c:pt idx="8270">
                  <c:v>770292</c:v>
                </c:pt>
                <c:pt idx="8271">
                  <c:v>2156400</c:v>
                </c:pt>
                <c:pt idx="8272">
                  <c:v>254412</c:v>
                </c:pt>
                <c:pt idx="8273">
                  <c:v>574668</c:v>
                </c:pt>
                <c:pt idx="8274">
                  <c:v>1493086.5</c:v>
                </c:pt>
                <c:pt idx="8275">
                  <c:v>669600</c:v>
                </c:pt>
                <c:pt idx="8276">
                  <c:v>1056447</c:v>
                </c:pt>
                <c:pt idx="8277">
                  <c:v>202500</c:v>
                </c:pt>
                <c:pt idx="8278">
                  <c:v>454500</c:v>
                </c:pt>
                <c:pt idx="8279">
                  <c:v>168102</c:v>
                </c:pt>
                <c:pt idx="8280">
                  <c:v>808650</c:v>
                </c:pt>
                <c:pt idx="8281">
                  <c:v>1096020</c:v>
                </c:pt>
                <c:pt idx="8282">
                  <c:v>152820</c:v>
                </c:pt>
                <c:pt idx="8283">
                  <c:v>395766</c:v>
                </c:pt>
                <c:pt idx="8284">
                  <c:v>224136</c:v>
                </c:pt>
                <c:pt idx="8285">
                  <c:v>512064</c:v>
                </c:pt>
                <c:pt idx="8286">
                  <c:v>225000</c:v>
                </c:pt>
                <c:pt idx="8287">
                  <c:v>457312.5</c:v>
                </c:pt>
                <c:pt idx="8288">
                  <c:v>830709</c:v>
                </c:pt>
                <c:pt idx="8289">
                  <c:v>1223010</c:v>
                </c:pt>
                <c:pt idx="8290">
                  <c:v>52128</c:v>
                </c:pt>
                <c:pt idx="8291">
                  <c:v>728460</c:v>
                </c:pt>
                <c:pt idx="8292">
                  <c:v>765000</c:v>
                </c:pt>
                <c:pt idx="8293">
                  <c:v>152820</c:v>
                </c:pt>
                <c:pt idx="8294">
                  <c:v>500490</c:v>
                </c:pt>
                <c:pt idx="8295">
                  <c:v>269550</c:v>
                </c:pt>
                <c:pt idx="8296">
                  <c:v>270045</c:v>
                </c:pt>
                <c:pt idx="8297">
                  <c:v>1080000</c:v>
                </c:pt>
                <c:pt idx="8298">
                  <c:v>1069839</c:v>
                </c:pt>
                <c:pt idx="8299">
                  <c:v>1616107.5</c:v>
                </c:pt>
                <c:pt idx="8300">
                  <c:v>180000</c:v>
                </c:pt>
                <c:pt idx="8301">
                  <c:v>254700</c:v>
                </c:pt>
                <c:pt idx="8302">
                  <c:v>450000</c:v>
                </c:pt>
                <c:pt idx="8303">
                  <c:v>215640</c:v>
                </c:pt>
                <c:pt idx="8304">
                  <c:v>225000</c:v>
                </c:pt>
                <c:pt idx="8305">
                  <c:v>440784</c:v>
                </c:pt>
                <c:pt idx="8306">
                  <c:v>1013508</c:v>
                </c:pt>
                <c:pt idx="8307">
                  <c:v>485640</c:v>
                </c:pt>
                <c:pt idx="8308">
                  <c:v>137520</c:v>
                </c:pt>
                <c:pt idx="8309">
                  <c:v>942300</c:v>
                </c:pt>
                <c:pt idx="8310">
                  <c:v>263686.5</c:v>
                </c:pt>
                <c:pt idx="8311">
                  <c:v>271066.5</c:v>
                </c:pt>
                <c:pt idx="8312">
                  <c:v>900000</c:v>
                </c:pt>
                <c:pt idx="8313">
                  <c:v>1042560</c:v>
                </c:pt>
                <c:pt idx="8314">
                  <c:v>1042560</c:v>
                </c:pt>
                <c:pt idx="8315">
                  <c:v>749506.5</c:v>
                </c:pt>
                <c:pt idx="8316">
                  <c:v>270000</c:v>
                </c:pt>
                <c:pt idx="8317">
                  <c:v>808650</c:v>
                </c:pt>
                <c:pt idx="8318">
                  <c:v>508495.5</c:v>
                </c:pt>
                <c:pt idx="8319">
                  <c:v>219249</c:v>
                </c:pt>
                <c:pt idx="8320">
                  <c:v>536917.5</c:v>
                </c:pt>
                <c:pt idx="8321">
                  <c:v>337500</c:v>
                </c:pt>
                <c:pt idx="8322">
                  <c:v>246357</c:v>
                </c:pt>
                <c:pt idx="8323">
                  <c:v>599472</c:v>
                </c:pt>
                <c:pt idx="8324">
                  <c:v>135000</c:v>
                </c:pt>
                <c:pt idx="8325">
                  <c:v>179865</c:v>
                </c:pt>
                <c:pt idx="8326">
                  <c:v>215640</c:v>
                </c:pt>
                <c:pt idx="8327">
                  <c:v>796500</c:v>
                </c:pt>
                <c:pt idx="8328">
                  <c:v>888840</c:v>
                </c:pt>
                <c:pt idx="8329">
                  <c:v>327024</c:v>
                </c:pt>
                <c:pt idx="8330">
                  <c:v>384048</c:v>
                </c:pt>
                <c:pt idx="8331">
                  <c:v>640080</c:v>
                </c:pt>
                <c:pt idx="8332">
                  <c:v>728460</c:v>
                </c:pt>
                <c:pt idx="8333">
                  <c:v>313438.5</c:v>
                </c:pt>
                <c:pt idx="8334">
                  <c:v>675000</c:v>
                </c:pt>
                <c:pt idx="8335">
                  <c:v>675000</c:v>
                </c:pt>
                <c:pt idx="8336">
                  <c:v>469152</c:v>
                </c:pt>
                <c:pt idx="8337">
                  <c:v>210456</c:v>
                </c:pt>
                <c:pt idx="8338">
                  <c:v>808650</c:v>
                </c:pt>
                <c:pt idx="8339">
                  <c:v>808650</c:v>
                </c:pt>
                <c:pt idx="8340">
                  <c:v>207396</c:v>
                </c:pt>
                <c:pt idx="8341">
                  <c:v>1006920</c:v>
                </c:pt>
                <c:pt idx="8342">
                  <c:v>1006920</c:v>
                </c:pt>
                <c:pt idx="8343">
                  <c:v>193572</c:v>
                </c:pt>
                <c:pt idx="8344">
                  <c:v>341280</c:v>
                </c:pt>
                <c:pt idx="8345">
                  <c:v>278613</c:v>
                </c:pt>
                <c:pt idx="8346">
                  <c:v>900000</c:v>
                </c:pt>
                <c:pt idx="8347">
                  <c:v>432661.5</c:v>
                </c:pt>
                <c:pt idx="8348">
                  <c:v>577125</c:v>
                </c:pt>
                <c:pt idx="8349">
                  <c:v>339633</c:v>
                </c:pt>
                <c:pt idx="8350">
                  <c:v>1288350</c:v>
                </c:pt>
                <c:pt idx="8351">
                  <c:v>270000</c:v>
                </c:pt>
                <c:pt idx="8352">
                  <c:v>1155226.5</c:v>
                </c:pt>
                <c:pt idx="8353">
                  <c:v>870984</c:v>
                </c:pt>
                <c:pt idx="8354">
                  <c:v>165024</c:v>
                </c:pt>
                <c:pt idx="8355">
                  <c:v>135000</c:v>
                </c:pt>
                <c:pt idx="8356">
                  <c:v>454500</c:v>
                </c:pt>
                <c:pt idx="8357">
                  <c:v>225000</c:v>
                </c:pt>
                <c:pt idx="8358">
                  <c:v>313438.5</c:v>
                </c:pt>
                <c:pt idx="8359">
                  <c:v>755190</c:v>
                </c:pt>
                <c:pt idx="8360">
                  <c:v>729792</c:v>
                </c:pt>
                <c:pt idx="8361">
                  <c:v>860782.5</c:v>
                </c:pt>
                <c:pt idx="8362">
                  <c:v>497520</c:v>
                </c:pt>
                <c:pt idx="8363">
                  <c:v>1546020</c:v>
                </c:pt>
                <c:pt idx="8364">
                  <c:v>225000</c:v>
                </c:pt>
                <c:pt idx="8365">
                  <c:v>180000</c:v>
                </c:pt>
                <c:pt idx="8366">
                  <c:v>284400</c:v>
                </c:pt>
                <c:pt idx="8367">
                  <c:v>247500</c:v>
                </c:pt>
                <c:pt idx="8368">
                  <c:v>225000</c:v>
                </c:pt>
                <c:pt idx="8369">
                  <c:v>900000</c:v>
                </c:pt>
                <c:pt idx="8370">
                  <c:v>225000</c:v>
                </c:pt>
                <c:pt idx="8371">
                  <c:v>728460</c:v>
                </c:pt>
                <c:pt idx="8372">
                  <c:v>180000</c:v>
                </c:pt>
                <c:pt idx="8373">
                  <c:v>859153.5</c:v>
                </c:pt>
                <c:pt idx="8374">
                  <c:v>834048</c:v>
                </c:pt>
                <c:pt idx="8375">
                  <c:v>409500</c:v>
                </c:pt>
                <c:pt idx="8376">
                  <c:v>176328</c:v>
                </c:pt>
                <c:pt idx="8377">
                  <c:v>254700</c:v>
                </c:pt>
                <c:pt idx="8378">
                  <c:v>403330.5</c:v>
                </c:pt>
                <c:pt idx="8379">
                  <c:v>1256400</c:v>
                </c:pt>
                <c:pt idx="8380">
                  <c:v>1515415.5</c:v>
                </c:pt>
                <c:pt idx="8381">
                  <c:v>760225.5</c:v>
                </c:pt>
                <c:pt idx="8382">
                  <c:v>1006920</c:v>
                </c:pt>
                <c:pt idx="8383">
                  <c:v>1528200</c:v>
                </c:pt>
                <c:pt idx="8384">
                  <c:v>643207.5</c:v>
                </c:pt>
                <c:pt idx="8385">
                  <c:v>1800000</c:v>
                </c:pt>
                <c:pt idx="8386">
                  <c:v>225000</c:v>
                </c:pt>
                <c:pt idx="8387">
                  <c:v>1027327.5</c:v>
                </c:pt>
                <c:pt idx="8388">
                  <c:v>239850</c:v>
                </c:pt>
                <c:pt idx="8389">
                  <c:v>148365</c:v>
                </c:pt>
                <c:pt idx="8390">
                  <c:v>472500</c:v>
                </c:pt>
                <c:pt idx="8391">
                  <c:v>225000</c:v>
                </c:pt>
                <c:pt idx="8392">
                  <c:v>792477</c:v>
                </c:pt>
                <c:pt idx="8393">
                  <c:v>967500</c:v>
                </c:pt>
                <c:pt idx="8394">
                  <c:v>254700</c:v>
                </c:pt>
                <c:pt idx="8395">
                  <c:v>601470</c:v>
                </c:pt>
                <c:pt idx="8396">
                  <c:v>381528</c:v>
                </c:pt>
                <c:pt idx="8397">
                  <c:v>1451047.5</c:v>
                </c:pt>
                <c:pt idx="8398">
                  <c:v>533668.5</c:v>
                </c:pt>
                <c:pt idx="8399">
                  <c:v>753840</c:v>
                </c:pt>
                <c:pt idx="8400">
                  <c:v>450000</c:v>
                </c:pt>
                <c:pt idx="8401">
                  <c:v>270000</c:v>
                </c:pt>
                <c:pt idx="8402">
                  <c:v>71955</c:v>
                </c:pt>
                <c:pt idx="8403">
                  <c:v>1078200</c:v>
                </c:pt>
                <c:pt idx="8404">
                  <c:v>117162</c:v>
                </c:pt>
                <c:pt idx="8405">
                  <c:v>640080</c:v>
                </c:pt>
                <c:pt idx="8406">
                  <c:v>512064</c:v>
                </c:pt>
                <c:pt idx="8407">
                  <c:v>393367.5</c:v>
                </c:pt>
                <c:pt idx="8408">
                  <c:v>403249.5</c:v>
                </c:pt>
                <c:pt idx="8409">
                  <c:v>127350</c:v>
                </c:pt>
                <c:pt idx="8410">
                  <c:v>314100</c:v>
                </c:pt>
                <c:pt idx="8411">
                  <c:v>824823</c:v>
                </c:pt>
                <c:pt idx="8412">
                  <c:v>463500</c:v>
                </c:pt>
                <c:pt idx="8413">
                  <c:v>238500</c:v>
                </c:pt>
                <c:pt idx="8414">
                  <c:v>1442952</c:v>
                </c:pt>
                <c:pt idx="8415">
                  <c:v>521280</c:v>
                </c:pt>
                <c:pt idx="8416">
                  <c:v>454500</c:v>
                </c:pt>
                <c:pt idx="8417">
                  <c:v>1256400</c:v>
                </c:pt>
                <c:pt idx="8418">
                  <c:v>180000</c:v>
                </c:pt>
                <c:pt idx="8419">
                  <c:v>673875</c:v>
                </c:pt>
                <c:pt idx="8420">
                  <c:v>337500</c:v>
                </c:pt>
                <c:pt idx="8421">
                  <c:v>900000</c:v>
                </c:pt>
                <c:pt idx="8422">
                  <c:v>381528</c:v>
                </c:pt>
                <c:pt idx="8423">
                  <c:v>238896</c:v>
                </c:pt>
                <c:pt idx="8424">
                  <c:v>675000</c:v>
                </c:pt>
                <c:pt idx="8425">
                  <c:v>807984</c:v>
                </c:pt>
                <c:pt idx="8426">
                  <c:v>398016</c:v>
                </c:pt>
                <c:pt idx="8427">
                  <c:v>942300</c:v>
                </c:pt>
                <c:pt idx="8428">
                  <c:v>337500</c:v>
                </c:pt>
                <c:pt idx="8429">
                  <c:v>239850</c:v>
                </c:pt>
                <c:pt idx="8430">
                  <c:v>1413000</c:v>
                </c:pt>
                <c:pt idx="8431">
                  <c:v>517788</c:v>
                </c:pt>
                <c:pt idx="8432">
                  <c:v>153576</c:v>
                </c:pt>
                <c:pt idx="8433">
                  <c:v>314100</c:v>
                </c:pt>
                <c:pt idx="8434">
                  <c:v>953460</c:v>
                </c:pt>
                <c:pt idx="8435">
                  <c:v>254700</c:v>
                </c:pt>
                <c:pt idx="8436">
                  <c:v>634360.5</c:v>
                </c:pt>
                <c:pt idx="8437">
                  <c:v>358443</c:v>
                </c:pt>
                <c:pt idx="8438">
                  <c:v>469152</c:v>
                </c:pt>
                <c:pt idx="8439">
                  <c:v>251280</c:v>
                </c:pt>
                <c:pt idx="8440">
                  <c:v>675000</c:v>
                </c:pt>
                <c:pt idx="8441">
                  <c:v>808650</c:v>
                </c:pt>
                <c:pt idx="8442">
                  <c:v>414792</c:v>
                </c:pt>
                <c:pt idx="8443">
                  <c:v>450000</c:v>
                </c:pt>
                <c:pt idx="8444">
                  <c:v>188685</c:v>
                </c:pt>
                <c:pt idx="8445">
                  <c:v>2047500</c:v>
                </c:pt>
                <c:pt idx="8446">
                  <c:v>1321020</c:v>
                </c:pt>
                <c:pt idx="8447">
                  <c:v>454500</c:v>
                </c:pt>
                <c:pt idx="8448">
                  <c:v>170640</c:v>
                </c:pt>
                <c:pt idx="8449">
                  <c:v>702000</c:v>
                </c:pt>
                <c:pt idx="8450">
                  <c:v>180000</c:v>
                </c:pt>
                <c:pt idx="8451">
                  <c:v>270000</c:v>
                </c:pt>
                <c:pt idx="8452">
                  <c:v>900000</c:v>
                </c:pt>
                <c:pt idx="8453">
                  <c:v>450000</c:v>
                </c:pt>
                <c:pt idx="8454">
                  <c:v>360000</c:v>
                </c:pt>
                <c:pt idx="8455">
                  <c:v>231813</c:v>
                </c:pt>
                <c:pt idx="8456">
                  <c:v>528633</c:v>
                </c:pt>
                <c:pt idx="8457">
                  <c:v>585000</c:v>
                </c:pt>
                <c:pt idx="8458">
                  <c:v>142200</c:v>
                </c:pt>
                <c:pt idx="8459">
                  <c:v>405000</c:v>
                </c:pt>
                <c:pt idx="8460">
                  <c:v>407520</c:v>
                </c:pt>
                <c:pt idx="8461">
                  <c:v>983299.5</c:v>
                </c:pt>
                <c:pt idx="8462">
                  <c:v>2250000</c:v>
                </c:pt>
                <c:pt idx="8463">
                  <c:v>248760</c:v>
                </c:pt>
                <c:pt idx="8464">
                  <c:v>2013840</c:v>
                </c:pt>
                <c:pt idx="8465">
                  <c:v>677664</c:v>
                </c:pt>
                <c:pt idx="8466">
                  <c:v>1000858.5</c:v>
                </c:pt>
                <c:pt idx="8467">
                  <c:v>315000</c:v>
                </c:pt>
                <c:pt idx="8468">
                  <c:v>436032</c:v>
                </c:pt>
                <c:pt idx="8469">
                  <c:v>755190</c:v>
                </c:pt>
                <c:pt idx="8470">
                  <c:v>900000</c:v>
                </c:pt>
                <c:pt idx="8471">
                  <c:v>1374480</c:v>
                </c:pt>
                <c:pt idx="8472">
                  <c:v>159205.5</c:v>
                </c:pt>
                <c:pt idx="8473">
                  <c:v>1190340</c:v>
                </c:pt>
                <c:pt idx="8474">
                  <c:v>227520</c:v>
                </c:pt>
                <c:pt idx="8475">
                  <c:v>808650</c:v>
                </c:pt>
                <c:pt idx="8476">
                  <c:v>261288</c:v>
                </c:pt>
                <c:pt idx="8477">
                  <c:v>180000</c:v>
                </c:pt>
                <c:pt idx="8478">
                  <c:v>180000</c:v>
                </c:pt>
                <c:pt idx="8479">
                  <c:v>1535715</c:v>
                </c:pt>
                <c:pt idx="8480">
                  <c:v>722394</c:v>
                </c:pt>
                <c:pt idx="8481">
                  <c:v>842076</c:v>
                </c:pt>
                <c:pt idx="8482">
                  <c:v>543037.5</c:v>
                </c:pt>
                <c:pt idx="8483">
                  <c:v>328405.5</c:v>
                </c:pt>
                <c:pt idx="8484">
                  <c:v>621000</c:v>
                </c:pt>
                <c:pt idx="8485">
                  <c:v>360000</c:v>
                </c:pt>
                <c:pt idx="8486">
                  <c:v>337500</c:v>
                </c:pt>
                <c:pt idx="8487">
                  <c:v>135000</c:v>
                </c:pt>
                <c:pt idx="8488">
                  <c:v>808650</c:v>
                </c:pt>
                <c:pt idx="8489">
                  <c:v>508500</c:v>
                </c:pt>
                <c:pt idx="8490">
                  <c:v>312768</c:v>
                </c:pt>
                <c:pt idx="8491">
                  <c:v>679500</c:v>
                </c:pt>
                <c:pt idx="8492">
                  <c:v>450000</c:v>
                </c:pt>
                <c:pt idx="8493">
                  <c:v>1626174</c:v>
                </c:pt>
                <c:pt idx="8494">
                  <c:v>1125000</c:v>
                </c:pt>
                <c:pt idx="8495">
                  <c:v>673875</c:v>
                </c:pt>
                <c:pt idx="8496">
                  <c:v>1282500</c:v>
                </c:pt>
                <c:pt idx="8497">
                  <c:v>1350000</c:v>
                </c:pt>
                <c:pt idx="8498">
                  <c:v>225000</c:v>
                </c:pt>
                <c:pt idx="8499">
                  <c:v>545040</c:v>
                </c:pt>
                <c:pt idx="8500">
                  <c:v>780363</c:v>
                </c:pt>
                <c:pt idx="8501">
                  <c:v>405000</c:v>
                </c:pt>
                <c:pt idx="8502">
                  <c:v>808650</c:v>
                </c:pt>
                <c:pt idx="8503">
                  <c:v>1054935</c:v>
                </c:pt>
                <c:pt idx="8504">
                  <c:v>202500</c:v>
                </c:pt>
                <c:pt idx="8505">
                  <c:v>358074</c:v>
                </c:pt>
                <c:pt idx="8506">
                  <c:v>526500</c:v>
                </c:pt>
                <c:pt idx="8507">
                  <c:v>450000</c:v>
                </c:pt>
                <c:pt idx="8508">
                  <c:v>2085120</c:v>
                </c:pt>
                <c:pt idx="8509">
                  <c:v>207396</c:v>
                </c:pt>
                <c:pt idx="8510">
                  <c:v>1971072</c:v>
                </c:pt>
                <c:pt idx="8511">
                  <c:v>450000</c:v>
                </c:pt>
                <c:pt idx="8512">
                  <c:v>630000</c:v>
                </c:pt>
                <c:pt idx="8513">
                  <c:v>1006920</c:v>
                </c:pt>
                <c:pt idx="8514">
                  <c:v>450000</c:v>
                </c:pt>
                <c:pt idx="8515">
                  <c:v>323014.5</c:v>
                </c:pt>
                <c:pt idx="8516">
                  <c:v>180000</c:v>
                </c:pt>
                <c:pt idx="8517">
                  <c:v>787131</c:v>
                </c:pt>
                <c:pt idx="8518">
                  <c:v>805536</c:v>
                </c:pt>
                <c:pt idx="8519">
                  <c:v>558706.5</c:v>
                </c:pt>
                <c:pt idx="8520">
                  <c:v>495000</c:v>
                </c:pt>
                <c:pt idx="8521">
                  <c:v>835380</c:v>
                </c:pt>
                <c:pt idx="8522">
                  <c:v>384048</c:v>
                </c:pt>
                <c:pt idx="8523">
                  <c:v>640080</c:v>
                </c:pt>
                <c:pt idx="8524">
                  <c:v>728460</c:v>
                </c:pt>
                <c:pt idx="8525">
                  <c:v>900000</c:v>
                </c:pt>
                <c:pt idx="8526">
                  <c:v>392427</c:v>
                </c:pt>
                <c:pt idx="8527">
                  <c:v>270000</c:v>
                </c:pt>
                <c:pt idx="8528">
                  <c:v>337500</c:v>
                </c:pt>
                <c:pt idx="8529">
                  <c:v>2013840</c:v>
                </c:pt>
                <c:pt idx="8530">
                  <c:v>239850</c:v>
                </c:pt>
                <c:pt idx="8531">
                  <c:v>270000</c:v>
                </c:pt>
                <c:pt idx="8532">
                  <c:v>312768</c:v>
                </c:pt>
                <c:pt idx="8533">
                  <c:v>1256400</c:v>
                </c:pt>
                <c:pt idx="8534">
                  <c:v>1436850</c:v>
                </c:pt>
                <c:pt idx="8535">
                  <c:v>508495.5</c:v>
                </c:pt>
                <c:pt idx="8536">
                  <c:v>381528</c:v>
                </c:pt>
                <c:pt idx="8537">
                  <c:v>140166</c:v>
                </c:pt>
                <c:pt idx="8538">
                  <c:v>90000</c:v>
                </c:pt>
                <c:pt idx="8539">
                  <c:v>253737</c:v>
                </c:pt>
                <c:pt idx="8540">
                  <c:v>45000</c:v>
                </c:pt>
                <c:pt idx="8541">
                  <c:v>225000</c:v>
                </c:pt>
                <c:pt idx="8542">
                  <c:v>284400</c:v>
                </c:pt>
                <c:pt idx="8543">
                  <c:v>197820</c:v>
                </c:pt>
                <c:pt idx="8544">
                  <c:v>202500</c:v>
                </c:pt>
                <c:pt idx="8545">
                  <c:v>485190</c:v>
                </c:pt>
                <c:pt idx="8546">
                  <c:v>237024</c:v>
                </c:pt>
                <c:pt idx="8547">
                  <c:v>568800</c:v>
                </c:pt>
                <c:pt idx="8548">
                  <c:v>355536</c:v>
                </c:pt>
                <c:pt idx="8549">
                  <c:v>1218118.5</c:v>
                </c:pt>
                <c:pt idx="8550">
                  <c:v>970380</c:v>
                </c:pt>
                <c:pt idx="8551">
                  <c:v>1078200</c:v>
                </c:pt>
                <c:pt idx="8552">
                  <c:v>1078200</c:v>
                </c:pt>
                <c:pt idx="8553">
                  <c:v>553500</c:v>
                </c:pt>
                <c:pt idx="8554">
                  <c:v>80865</c:v>
                </c:pt>
                <c:pt idx="8555">
                  <c:v>787131</c:v>
                </c:pt>
                <c:pt idx="8556">
                  <c:v>616500</c:v>
                </c:pt>
                <c:pt idx="8557">
                  <c:v>395766</c:v>
                </c:pt>
                <c:pt idx="8558">
                  <c:v>270000</c:v>
                </c:pt>
                <c:pt idx="8559">
                  <c:v>808650</c:v>
                </c:pt>
                <c:pt idx="8560">
                  <c:v>468733.5</c:v>
                </c:pt>
                <c:pt idx="8561">
                  <c:v>1051245</c:v>
                </c:pt>
                <c:pt idx="8562">
                  <c:v>509922</c:v>
                </c:pt>
                <c:pt idx="8563">
                  <c:v>1345500</c:v>
                </c:pt>
                <c:pt idx="8564">
                  <c:v>585000</c:v>
                </c:pt>
                <c:pt idx="8565">
                  <c:v>247275</c:v>
                </c:pt>
                <c:pt idx="8566">
                  <c:v>87948</c:v>
                </c:pt>
                <c:pt idx="8567">
                  <c:v>1223010</c:v>
                </c:pt>
                <c:pt idx="8568">
                  <c:v>254700</c:v>
                </c:pt>
                <c:pt idx="8569">
                  <c:v>781920</c:v>
                </c:pt>
                <c:pt idx="8570">
                  <c:v>1125000</c:v>
                </c:pt>
                <c:pt idx="8571">
                  <c:v>286704</c:v>
                </c:pt>
                <c:pt idx="8572">
                  <c:v>521280</c:v>
                </c:pt>
                <c:pt idx="8573">
                  <c:v>571446</c:v>
                </c:pt>
                <c:pt idx="8574">
                  <c:v>328405.5</c:v>
                </c:pt>
                <c:pt idx="8575">
                  <c:v>1256400</c:v>
                </c:pt>
                <c:pt idx="8576">
                  <c:v>649462.5</c:v>
                </c:pt>
                <c:pt idx="8577">
                  <c:v>508495.5</c:v>
                </c:pt>
                <c:pt idx="8578">
                  <c:v>685386</c:v>
                </c:pt>
                <c:pt idx="8579">
                  <c:v>182448</c:v>
                </c:pt>
                <c:pt idx="8580">
                  <c:v>370629</c:v>
                </c:pt>
                <c:pt idx="8581">
                  <c:v>384048</c:v>
                </c:pt>
                <c:pt idx="8582">
                  <c:v>540000</c:v>
                </c:pt>
                <c:pt idx="8583">
                  <c:v>381528</c:v>
                </c:pt>
                <c:pt idx="8584">
                  <c:v>263686.5</c:v>
                </c:pt>
                <c:pt idx="8585">
                  <c:v>634482</c:v>
                </c:pt>
                <c:pt idx="8586">
                  <c:v>417024</c:v>
                </c:pt>
                <c:pt idx="8587">
                  <c:v>622188</c:v>
                </c:pt>
                <c:pt idx="8588">
                  <c:v>1078200</c:v>
                </c:pt>
                <c:pt idx="8589">
                  <c:v>1005120</c:v>
                </c:pt>
                <c:pt idx="8590">
                  <c:v>1800000</c:v>
                </c:pt>
                <c:pt idx="8591">
                  <c:v>990000</c:v>
                </c:pt>
                <c:pt idx="8592">
                  <c:v>270000</c:v>
                </c:pt>
                <c:pt idx="8593">
                  <c:v>595903.5</c:v>
                </c:pt>
                <c:pt idx="8594">
                  <c:v>284400</c:v>
                </c:pt>
                <c:pt idx="8595">
                  <c:v>505066.5</c:v>
                </c:pt>
                <c:pt idx="8596">
                  <c:v>298512</c:v>
                </c:pt>
                <c:pt idx="8597">
                  <c:v>247500</c:v>
                </c:pt>
                <c:pt idx="8598">
                  <c:v>454500</c:v>
                </c:pt>
                <c:pt idx="8599">
                  <c:v>675000</c:v>
                </c:pt>
                <c:pt idx="8600">
                  <c:v>755190</c:v>
                </c:pt>
                <c:pt idx="8601">
                  <c:v>942579</c:v>
                </c:pt>
                <c:pt idx="8602">
                  <c:v>450000</c:v>
                </c:pt>
                <c:pt idx="8603">
                  <c:v>1493086.5</c:v>
                </c:pt>
                <c:pt idx="8604">
                  <c:v>1575000</c:v>
                </c:pt>
                <c:pt idx="8605">
                  <c:v>1535553</c:v>
                </c:pt>
                <c:pt idx="8606">
                  <c:v>729792</c:v>
                </c:pt>
                <c:pt idx="8607">
                  <c:v>127350</c:v>
                </c:pt>
                <c:pt idx="8608">
                  <c:v>327024</c:v>
                </c:pt>
                <c:pt idx="8609">
                  <c:v>207396</c:v>
                </c:pt>
                <c:pt idx="8610">
                  <c:v>171000</c:v>
                </c:pt>
                <c:pt idx="8611">
                  <c:v>314100</c:v>
                </c:pt>
                <c:pt idx="8612">
                  <c:v>225000</c:v>
                </c:pt>
                <c:pt idx="8613">
                  <c:v>1078200</c:v>
                </c:pt>
                <c:pt idx="8614">
                  <c:v>2517300</c:v>
                </c:pt>
                <c:pt idx="8615">
                  <c:v>545040</c:v>
                </c:pt>
                <c:pt idx="8616">
                  <c:v>314100</c:v>
                </c:pt>
                <c:pt idx="8617">
                  <c:v>284400</c:v>
                </c:pt>
                <c:pt idx="8618">
                  <c:v>90000</c:v>
                </c:pt>
                <c:pt idx="8619">
                  <c:v>550467</c:v>
                </c:pt>
                <c:pt idx="8620">
                  <c:v>540000</c:v>
                </c:pt>
                <c:pt idx="8621">
                  <c:v>273636</c:v>
                </c:pt>
                <c:pt idx="8622">
                  <c:v>107820</c:v>
                </c:pt>
                <c:pt idx="8623">
                  <c:v>247986</c:v>
                </c:pt>
                <c:pt idx="8624">
                  <c:v>1350000</c:v>
                </c:pt>
                <c:pt idx="8625">
                  <c:v>499500</c:v>
                </c:pt>
                <c:pt idx="8626">
                  <c:v>1321902</c:v>
                </c:pt>
                <c:pt idx="8627">
                  <c:v>601470</c:v>
                </c:pt>
                <c:pt idx="8628">
                  <c:v>1379376</c:v>
                </c:pt>
                <c:pt idx="8629">
                  <c:v>900000</c:v>
                </c:pt>
                <c:pt idx="8630">
                  <c:v>148500</c:v>
                </c:pt>
                <c:pt idx="8631">
                  <c:v>1125171</c:v>
                </c:pt>
                <c:pt idx="8632">
                  <c:v>1350000</c:v>
                </c:pt>
                <c:pt idx="8633">
                  <c:v>1319269.5</c:v>
                </c:pt>
                <c:pt idx="8634">
                  <c:v>949500</c:v>
                </c:pt>
                <c:pt idx="8635">
                  <c:v>1076247</c:v>
                </c:pt>
                <c:pt idx="8636">
                  <c:v>170640</c:v>
                </c:pt>
                <c:pt idx="8637">
                  <c:v>675000</c:v>
                </c:pt>
                <c:pt idx="8638">
                  <c:v>835380</c:v>
                </c:pt>
                <c:pt idx="8639">
                  <c:v>490500</c:v>
                </c:pt>
                <c:pt idx="8640">
                  <c:v>1060186.5</c:v>
                </c:pt>
                <c:pt idx="8641">
                  <c:v>900000</c:v>
                </c:pt>
                <c:pt idx="8642">
                  <c:v>135000</c:v>
                </c:pt>
                <c:pt idx="8643">
                  <c:v>225000</c:v>
                </c:pt>
                <c:pt idx="8644">
                  <c:v>738000</c:v>
                </c:pt>
                <c:pt idx="8645">
                  <c:v>918000</c:v>
                </c:pt>
                <c:pt idx="8646">
                  <c:v>755190</c:v>
                </c:pt>
                <c:pt idx="8647">
                  <c:v>417024</c:v>
                </c:pt>
                <c:pt idx="8648">
                  <c:v>398160</c:v>
                </c:pt>
                <c:pt idx="8649">
                  <c:v>517500</c:v>
                </c:pt>
                <c:pt idx="8650">
                  <c:v>373140</c:v>
                </c:pt>
                <c:pt idx="8651">
                  <c:v>225000</c:v>
                </c:pt>
                <c:pt idx="8652">
                  <c:v>931500</c:v>
                </c:pt>
                <c:pt idx="8653">
                  <c:v>521280</c:v>
                </c:pt>
                <c:pt idx="8654">
                  <c:v>1008117</c:v>
                </c:pt>
                <c:pt idx="8655">
                  <c:v>107820</c:v>
                </c:pt>
                <c:pt idx="8656">
                  <c:v>148365</c:v>
                </c:pt>
                <c:pt idx="8657">
                  <c:v>981162</c:v>
                </c:pt>
                <c:pt idx="8658">
                  <c:v>270000</c:v>
                </c:pt>
                <c:pt idx="8659">
                  <c:v>180000</c:v>
                </c:pt>
                <c:pt idx="8660">
                  <c:v>1350000</c:v>
                </c:pt>
                <c:pt idx="8661">
                  <c:v>177903</c:v>
                </c:pt>
                <c:pt idx="8662">
                  <c:v>824823</c:v>
                </c:pt>
                <c:pt idx="8663">
                  <c:v>444420</c:v>
                </c:pt>
                <c:pt idx="8664">
                  <c:v>270000</c:v>
                </c:pt>
                <c:pt idx="8665">
                  <c:v>1130760</c:v>
                </c:pt>
                <c:pt idx="8666">
                  <c:v>202500</c:v>
                </c:pt>
                <c:pt idx="8667">
                  <c:v>341280</c:v>
                </c:pt>
                <c:pt idx="8668">
                  <c:v>601470</c:v>
                </c:pt>
                <c:pt idx="8669">
                  <c:v>900000</c:v>
                </c:pt>
                <c:pt idx="8670">
                  <c:v>675000</c:v>
                </c:pt>
                <c:pt idx="8671">
                  <c:v>900000</c:v>
                </c:pt>
                <c:pt idx="8672">
                  <c:v>323388</c:v>
                </c:pt>
                <c:pt idx="8673">
                  <c:v>405000</c:v>
                </c:pt>
                <c:pt idx="8674">
                  <c:v>327024</c:v>
                </c:pt>
                <c:pt idx="8675">
                  <c:v>1125000</c:v>
                </c:pt>
                <c:pt idx="8676">
                  <c:v>594000</c:v>
                </c:pt>
                <c:pt idx="8677">
                  <c:v>732915</c:v>
                </c:pt>
                <c:pt idx="8678">
                  <c:v>495000</c:v>
                </c:pt>
                <c:pt idx="8679">
                  <c:v>568197</c:v>
                </c:pt>
                <c:pt idx="8680">
                  <c:v>369531</c:v>
                </c:pt>
                <c:pt idx="8681">
                  <c:v>904500</c:v>
                </c:pt>
                <c:pt idx="8682">
                  <c:v>1125000</c:v>
                </c:pt>
                <c:pt idx="8683">
                  <c:v>1350000</c:v>
                </c:pt>
                <c:pt idx="8684">
                  <c:v>225000</c:v>
                </c:pt>
                <c:pt idx="8685">
                  <c:v>555273</c:v>
                </c:pt>
                <c:pt idx="8686">
                  <c:v>1271929.5</c:v>
                </c:pt>
                <c:pt idx="8687">
                  <c:v>1018899</c:v>
                </c:pt>
                <c:pt idx="8688">
                  <c:v>654498</c:v>
                </c:pt>
                <c:pt idx="8689">
                  <c:v>545040</c:v>
                </c:pt>
                <c:pt idx="8690">
                  <c:v>640080</c:v>
                </c:pt>
                <c:pt idx="8691">
                  <c:v>454500</c:v>
                </c:pt>
                <c:pt idx="8692">
                  <c:v>397881</c:v>
                </c:pt>
                <c:pt idx="8693">
                  <c:v>545040</c:v>
                </c:pt>
                <c:pt idx="8694">
                  <c:v>135000</c:v>
                </c:pt>
                <c:pt idx="8695">
                  <c:v>544491</c:v>
                </c:pt>
                <c:pt idx="8696">
                  <c:v>148365</c:v>
                </c:pt>
                <c:pt idx="8697">
                  <c:v>646920</c:v>
                </c:pt>
                <c:pt idx="8698">
                  <c:v>640080</c:v>
                </c:pt>
                <c:pt idx="8699">
                  <c:v>508495.5</c:v>
                </c:pt>
                <c:pt idx="8700">
                  <c:v>1381113</c:v>
                </c:pt>
                <c:pt idx="8701">
                  <c:v>997974</c:v>
                </c:pt>
                <c:pt idx="8702">
                  <c:v>490536</c:v>
                </c:pt>
                <c:pt idx="8703">
                  <c:v>203760</c:v>
                </c:pt>
                <c:pt idx="8704">
                  <c:v>616500</c:v>
                </c:pt>
                <c:pt idx="8705">
                  <c:v>835605</c:v>
                </c:pt>
                <c:pt idx="8706">
                  <c:v>781920</c:v>
                </c:pt>
                <c:pt idx="8707">
                  <c:v>398016</c:v>
                </c:pt>
                <c:pt idx="8708">
                  <c:v>1006920</c:v>
                </c:pt>
                <c:pt idx="8709">
                  <c:v>1057500</c:v>
                </c:pt>
                <c:pt idx="8710">
                  <c:v>227520</c:v>
                </c:pt>
                <c:pt idx="8711">
                  <c:v>1125000</c:v>
                </c:pt>
                <c:pt idx="8712">
                  <c:v>545040</c:v>
                </c:pt>
                <c:pt idx="8713">
                  <c:v>1345500</c:v>
                </c:pt>
                <c:pt idx="8714">
                  <c:v>454500</c:v>
                </c:pt>
                <c:pt idx="8715">
                  <c:v>526491</c:v>
                </c:pt>
                <c:pt idx="8716">
                  <c:v>427045.5</c:v>
                </c:pt>
                <c:pt idx="8717">
                  <c:v>1198548</c:v>
                </c:pt>
                <c:pt idx="8718">
                  <c:v>254700</c:v>
                </c:pt>
                <c:pt idx="8719">
                  <c:v>381528</c:v>
                </c:pt>
                <c:pt idx="8720">
                  <c:v>765000</c:v>
                </c:pt>
                <c:pt idx="8721">
                  <c:v>180000</c:v>
                </c:pt>
                <c:pt idx="8722">
                  <c:v>1350000</c:v>
                </c:pt>
                <c:pt idx="8723">
                  <c:v>1236816</c:v>
                </c:pt>
                <c:pt idx="8724">
                  <c:v>720000</c:v>
                </c:pt>
                <c:pt idx="8725">
                  <c:v>180000</c:v>
                </c:pt>
                <c:pt idx="8726">
                  <c:v>135000</c:v>
                </c:pt>
                <c:pt idx="8727">
                  <c:v>239850</c:v>
                </c:pt>
                <c:pt idx="8728">
                  <c:v>760225.5</c:v>
                </c:pt>
                <c:pt idx="8729">
                  <c:v>1575000</c:v>
                </c:pt>
                <c:pt idx="8730">
                  <c:v>755190</c:v>
                </c:pt>
                <c:pt idx="8731">
                  <c:v>1822500</c:v>
                </c:pt>
                <c:pt idx="8732">
                  <c:v>242595</c:v>
                </c:pt>
                <c:pt idx="8733">
                  <c:v>244512</c:v>
                </c:pt>
                <c:pt idx="8734">
                  <c:v>540000</c:v>
                </c:pt>
                <c:pt idx="8735">
                  <c:v>835380</c:v>
                </c:pt>
                <c:pt idx="8736">
                  <c:v>518562</c:v>
                </c:pt>
                <c:pt idx="8737">
                  <c:v>913500</c:v>
                </c:pt>
                <c:pt idx="8738">
                  <c:v>948096</c:v>
                </c:pt>
                <c:pt idx="8739">
                  <c:v>67500</c:v>
                </c:pt>
                <c:pt idx="8740">
                  <c:v>675000</c:v>
                </c:pt>
                <c:pt idx="8741">
                  <c:v>526491</c:v>
                </c:pt>
                <c:pt idx="8742">
                  <c:v>755190</c:v>
                </c:pt>
                <c:pt idx="8743">
                  <c:v>405000</c:v>
                </c:pt>
                <c:pt idx="8744">
                  <c:v>814500</c:v>
                </c:pt>
                <c:pt idx="8745">
                  <c:v>808650</c:v>
                </c:pt>
                <c:pt idx="8746">
                  <c:v>157500</c:v>
                </c:pt>
                <c:pt idx="8747">
                  <c:v>630000</c:v>
                </c:pt>
                <c:pt idx="8748">
                  <c:v>163008</c:v>
                </c:pt>
                <c:pt idx="8749">
                  <c:v>450000</c:v>
                </c:pt>
                <c:pt idx="8750">
                  <c:v>497520</c:v>
                </c:pt>
                <c:pt idx="8751">
                  <c:v>405000</c:v>
                </c:pt>
                <c:pt idx="8752">
                  <c:v>1096020</c:v>
                </c:pt>
                <c:pt idx="8753">
                  <c:v>918000</c:v>
                </c:pt>
                <c:pt idx="8754">
                  <c:v>1024740</c:v>
                </c:pt>
                <c:pt idx="8755">
                  <c:v>679500</c:v>
                </c:pt>
                <c:pt idx="8756">
                  <c:v>247500</c:v>
                </c:pt>
                <c:pt idx="8757">
                  <c:v>349609.5</c:v>
                </c:pt>
                <c:pt idx="8758">
                  <c:v>594000</c:v>
                </c:pt>
                <c:pt idx="8759">
                  <c:v>376078.5</c:v>
                </c:pt>
                <c:pt idx="8760">
                  <c:v>379008</c:v>
                </c:pt>
                <c:pt idx="8761">
                  <c:v>202500</c:v>
                </c:pt>
                <c:pt idx="8762">
                  <c:v>222768</c:v>
                </c:pt>
                <c:pt idx="8763">
                  <c:v>1316155.5</c:v>
                </c:pt>
                <c:pt idx="8764">
                  <c:v>1546020</c:v>
                </c:pt>
                <c:pt idx="8765">
                  <c:v>270000</c:v>
                </c:pt>
                <c:pt idx="8766">
                  <c:v>355536</c:v>
                </c:pt>
                <c:pt idx="8767">
                  <c:v>848745</c:v>
                </c:pt>
                <c:pt idx="8768">
                  <c:v>315000</c:v>
                </c:pt>
                <c:pt idx="8769">
                  <c:v>355536</c:v>
                </c:pt>
                <c:pt idx="8770">
                  <c:v>1288350</c:v>
                </c:pt>
                <c:pt idx="8771">
                  <c:v>454500</c:v>
                </c:pt>
                <c:pt idx="8772">
                  <c:v>314055</c:v>
                </c:pt>
                <c:pt idx="8773">
                  <c:v>936436.5</c:v>
                </c:pt>
                <c:pt idx="8774">
                  <c:v>390960</c:v>
                </c:pt>
                <c:pt idx="8775">
                  <c:v>679500</c:v>
                </c:pt>
                <c:pt idx="8776">
                  <c:v>592560</c:v>
                </c:pt>
                <c:pt idx="8777">
                  <c:v>1350000</c:v>
                </c:pt>
                <c:pt idx="8778">
                  <c:v>755190</c:v>
                </c:pt>
                <c:pt idx="8779">
                  <c:v>401386.5</c:v>
                </c:pt>
                <c:pt idx="8780">
                  <c:v>900000</c:v>
                </c:pt>
                <c:pt idx="8781">
                  <c:v>254700</c:v>
                </c:pt>
                <c:pt idx="8782">
                  <c:v>1288350</c:v>
                </c:pt>
                <c:pt idx="8783">
                  <c:v>1040985</c:v>
                </c:pt>
                <c:pt idx="8784">
                  <c:v>900000</c:v>
                </c:pt>
                <c:pt idx="8785">
                  <c:v>1575000</c:v>
                </c:pt>
                <c:pt idx="8786">
                  <c:v>1185120</c:v>
                </c:pt>
                <c:pt idx="8787">
                  <c:v>157500</c:v>
                </c:pt>
                <c:pt idx="8788">
                  <c:v>254700</c:v>
                </c:pt>
                <c:pt idx="8789">
                  <c:v>640080</c:v>
                </c:pt>
                <c:pt idx="8790">
                  <c:v>360000</c:v>
                </c:pt>
                <c:pt idx="8791">
                  <c:v>521280</c:v>
                </c:pt>
                <c:pt idx="8792">
                  <c:v>675000</c:v>
                </c:pt>
                <c:pt idx="8793">
                  <c:v>500211</c:v>
                </c:pt>
                <c:pt idx="8794">
                  <c:v>327024</c:v>
                </c:pt>
                <c:pt idx="8795">
                  <c:v>178290</c:v>
                </c:pt>
                <c:pt idx="8796">
                  <c:v>1042560</c:v>
                </c:pt>
                <c:pt idx="8797">
                  <c:v>706500</c:v>
                </c:pt>
                <c:pt idx="8798">
                  <c:v>508495.5</c:v>
                </c:pt>
                <c:pt idx="8799">
                  <c:v>533668.5</c:v>
                </c:pt>
                <c:pt idx="8800">
                  <c:v>227520</c:v>
                </c:pt>
                <c:pt idx="8801">
                  <c:v>343800</c:v>
                </c:pt>
                <c:pt idx="8802">
                  <c:v>781920</c:v>
                </c:pt>
                <c:pt idx="8803">
                  <c:v>269550</c:v>
                </c:pt>
                <c:pt idx="8804">
                  <c:v>579942</c:v>
                </c:pt>
                <c:pt idx="8805">
                  <c:v>547272</c:v>
                </c:pt>
                <c:pt idx="8806">
                  <c:v>835380</c:v>
                </c:pt>
                <c:pt idx="8807">
                  <c:v>180000</c:v>
                </c:pt>
                <c:pt idx="8808">
                  <c:v>138474</c:v>
                </c:pt>
                <c:pt idx="8809">
                  <c:v>256500</c:v>
                </c:pt>
                <c:pt idx="8810">
                  <c:v>1078200</c:v>
                </c:pt>
                <c:pt idx="8811">
                  <c:v>254700</c:v>
                </c:pt>
                <c:pt idx="8812">
                  <c:v>276277.5</c:v>
                </c:pt>
                <c:pt idx="8813">
                  <c:v>505642.5</c:v>
                </c:pt>
                <c:pt idx="8814">
                  <c:v>1288350</c:v>
                </c:pt>
                <c:pt idx="8815">
                  <c:v>331632</c:v>
                </c:pt>
                <c:pt idx="8816">
                  <c:v>1255680</c:v>
                </c:pt>
                <c:pt idx="8817">
                  <c:v>229230</c:v>
                </c:pt>
                <c:pt idx="8818">
                  <c:v>495000</c:v>
                </c:pt>
                <c:pt idx="8819">
                  <c:v>288873</c:v>
                </c:pt>
                <c:pt idx="8820">
                  <c:v>327024</c:v>
                </c:pt>
                <c:pt idx="8821">
                  <c:v>675000</c:v>
                </c:pt>
                <c:pt idx="8822">
                  <c:v>305221.5</c:v>
                </c:pt>
                <c:pt idx="8823">
                  <c:v>518562</c:v>
                </c:pt>
                <c:pt idx="8824">
                  <c:v>225000</c:v>
                </c:pt>
                <c:pt idx="8825">
                  <c:v>799299</c:v>
                </c:pt>
                <c:pt idx="8826">
                  <c:v>706410</c:v>
                </c:pt>
                <c:pt idx="8827">
                  <c:v>171000</c:v>
                </c:pt>
                <c:pt idx="8828">
                  <c:v>640080</c:v>
                </c:pt>
                <c:pt idx="8829">
                  <c:v>147726</c:v>
                </c:pt>
                <c:pt idx="8830">
                  <c:v>485640</c:v>
                </c:pt>
                <c:pt idx="8831">
                  <c:v>270000</c:v>
                </c:pt>
                <c:pt idx="8832">
                  <c:v>848745</c:v>
                </c:pt>
                <c:pt idx="8833">
                  <c:v>497520</c:v>
                </c:pt>
                <c:pt idx="8834">
                  <c:v>270000</c:v>
                </c:pt>
                <c:pt idx="8835">
                  <c:v>1546020</c:v>
                </c:pt>
                <c:pt idx="8836">
                  <c:v>135000</c:v>
                </c:pt>
                <c:pt idx="8837">
                  <c:v>958131</c:v>
                </c:pt>
                <c:pt idx="8838">
                  <c:v>252000</c:v>
                </c:pt>
                <c:pt idx="8839">
                  <c:v>547344</c:v>
                </c:pt>
                <c:pt idx="8840">
                  <c:v>538704</c:v>
                </c:pt>
                <c:pt idx="8841">
                  <c:v>167895</c:v>
                </c:pt>
                <c:pt idx="8842">
                  <c:v>1170000</c:v>
                </c:pt>
                <c:pt idx="8843">
                  <c:v>180000</c:v>
                </c:pt>
                <c:pt idx="8844">
                  <c:v>630000</c:v>
                </c:pt>
                <c:pt idx="8845">
                  <c:v>521280</c:v>
                </c:pt>
                <c:pt idx="8846">
                  <c:v>156384</c:v>
                </c:pt>
                <c:pt idx="8847">
                  <c:v>2250000</c:v>
                </c:pt>
                <c:pt idx="8848">
                  <c:v>254700</c:v>
                </c:pt>
                <c:pt idx="8849">
                  <c:v>900000</c:v>
                </c:pt>
                <c:pt idx="8850">
                  <c:v>526491</c:v>
                </c:pt>
                <c:pt idx="8851">
                  <c:v>767313</c:v>
                </c:pt>
                <c:pt idx="8852">
                  <c:v>454500</c:v>
                </c:pt>
                <c:pt idx="8853">
                  <c:v>1506816</c:v>
                </c:pt>
                <c:pt idx="8854">
                  <c:v>225000</c:v>
                </c:pt>
                <c:pt idx="8855">
                  <c:v>448056</c:v>
                </c:pt>
                <c:pt idx="8856">
                  <c:v>765000</c:v>
                </c:pt>
                <c:pt idx="8857">
                  <c:v>270000</c:v>
                </c:pt>
                <c:pt idx="8858">
                  <c:v>553500</c:v>
                </c:pt>
                <c:pt idx="8859">
                  <c:v>254700</c:v>
                </c:pt>
                <c:pt idx="8860">
                  <c:v>157500</c:v>
                </c:pt>
                <c:pt idx="8861">
                  <c:v>787131</c:v>
                </c:pt>
                <c:pt idx="8862">
                  <c:v>296280</c:v>
                </c:pt>
                <c:pt idx="8863">
                  <c:v>780363</c:v>
                </c:pt>
                <c:pt idx="8864">
                  <c:v>269550</c:v>
                </c:pt>
                <c:pt idx="8865">
                  <c:v>61128</c:v>
                </c:pt>
                <c:pt idx="8866">
                  <c:v>254700</c:v>
                </c:pt>
                <c:pt idx="8867">
                  <c:v>381528</c:v>
                </c:pt>
                <c:pt idx="8868">
                  <c:v>229500</c:v>
                </c:pt>
                <c:pt idx="8869">
                  <c:v>668304</c:v>
                </c:pt>
                <c:pt idx="8870">
                  <c:v>942300</c:v>
                </c:pt>
                <c:pt idx="8871">
                  <c:v>284256</c:v>
                </c:pt>
                <c:pt idx="8872">
                  <c:v>1125000</c:v>
                </c:pt>
                <c:pt idx="8873">
                  <c:v>140746.5</c:v>
                </c:pt>
                <c:pt idx="8874">
                  <c:v>463500</c:v>
                </c:pt>
                <c:pt idx="8875">
                  <c:v>545040</c:v>
                </c:pt>
                <c:pt idx="8876">
                  <c:v>397881</c:v>
                </c:pt>
                <c:pt idx="8877">
                  <c:v>536917.5</c:v>
                </c:pt>
                <c:pt idx="8878">
                  <c:v>284400</c:v>
                </c:pt>
                <c:pt idx="8879">
                  <c:v>180000</c:v>
                </c:pt>
                <c:pt idx="8880">
                  <c:v>276277.5</c:v>
                </c:pt>
                <c:pt idx="8881">
                  <c:v>746280</c:v>
                </c:pt>
                <c:pt idx="8882">
                  <c:v>450000</c:v>
                </c:pt>
                <c:pt idx="8883">
                  <c:v>225000</c:v>
                </c:pt>
                <c:pt idx="8884">
                  <c:v>96696</c:v>
                </c:pt>
                <c:pt idx="8885">
                  <c:v>454500</c:v>
                </c:pt>
                <c:pt idx="8886">
                  <c:v>67500</c:v>
                </c:pt>
                <c:pt idx="8887">
                  <c:v>545040</c:v>
                </c:pt>
                <c:pt idx="8888">
                  <c:v>582228</c:v>
                </c:pt>
                <c:pt idx="8889">
                  <c:v>142200</c:v>
                </c:pt>
                <c:pt idx="8890">
                  <c:v>490495.5</c:v>
                </c:pt>
                <c:pt idx="8891">
                  <c:v>225000</c:v>
                </c:pt>
                <c:pt idx="8892">
                  <c:v>521280</c:v>
                </c:pt>
                <c:pt idx="8893">
                  <c:v>405000</c:v>
                </c:pt>
                <c:pt idx="8894">
                  <c:v>1061572.5</c:v>
                </c:pt>
                <c:pt idx="8895">
                  <c:v>447768</c:v>
                </c:pt>
                <c:pt idx="8896">
                  <c:v>247500</c:v>
                </c:pt>
                <c:pt idx="8897">
                  <c:v>864000</c:v>
                </c:pt>
                <c:pt idx="8898">
                  <c:v>239850</c:v>
                </c:pt>
                <c:pt idx="8899">
                  <c:v>143910</c:v>
                </c:pt>
                <c:pt idx="8900">
                  <c:v>830214</c:v>
                </c:pt>
                <c:pt idx="8901">
                  <c:v>225000</c:v>
                </c:pt>
                <c:pt idx="8902">
                  <c:v>180000</c:v>
                </c:pt>
                <c:pt idx="8903">
                  <c:v>1305000</c:v>
                </c:pt>
                <c:pt idx="8904">
                  <c:v>1078200</c:v>
                </c:pt>
                <c:pt idx="8905">
                  <c:v>818685</c:v>
                </c:pt>
                <c:pt idx="8906">
                  <c:v>225000</c:v>
                </c:pt>
                <c:pt idx="8907">
                  <c:v>315000</c:v>
                </c:pt>
                <c:pt idx="8908">
                  <c:v>270000</c:v>
                </c:pt>
                <c:pt idx="8909">
                  <c:v>1078200</c:v>
                </c:pt>
                <c:pt idx="8910">
                  <c:v>263686.5</c:v>
                </c:pt>
                <c:pt idx="8911">
                  <c:v>521280</c:v>
                </c:pt>
                <c:pt idx="8912">
                  <c:v>612612</c:v>
                </c:pt>
                <c:pt idx="8913">
                  <c:v>685012.5</c:v>
                </c:pt>
                <c:pt idx="8914">
                  <c:v>640080</c:v>
                </c:pt>
                <c:pt idx="8915">
                  <c:v>753840</c:v>
                </c:pt>
                <c:pt idx="8916">
                  <c:v>942759</c:v>
                </c:pt>
                <c:pt idx="8917">
                  <c:v>215640</c:v>
                </c:pt>
                <c:pt idx="8918">
                  <c:v>225000</c:v>
                </c:pt>
                <c:pt idx="8919">
                  <c:v>349258.5</c:v>
                </c:pt>
                <c:pt idx="8920">
                  <c:v>1312110</c:v>
                </c:pt>
                <c:pt idx="8921">
                  <c:v>270000</c:v>
                </c:pt>
                <c:pt idx="8922">
                  <c:v>1350000</c:v>
                </c:pt>
                <c:pt idx="8923">
                  <c:v>2013840</c:v>
                </c:pt>
                <c:pt idx="8924">
                  <c:v>247500</c:v>
                </c:pt>
                <c:pt idx="8925">
                  <c:v>900000</c:v>
                </c:pt>
                <c:pt idx="8926">
                  <c:v>1062027</c:v>
                </c:pt>
                <c:pt idx="8927">
                  <c:v>545040</c:v>
                </c:pt>
                <c:pt idx="8928">
                  <c:v>270000</c:v>
                </c:pt>
                <c:pt idx="8929">
                  <c:v>276277.5</c:v>
                </c:pt>
                <c:pt idx="8930">
                  <c:v>675000</c:v>
                </c:pt>
                <c:pt idx="8931">
                  <c:v>1013508</c:v>
                </c:pt>
                <c:pt idx="8932">
                  <c:v>1575000</c:v>
                </c:pt>
                <c:pt idx="8933">
                  <c:v>1350000</c:v>
                </c:pt>
                <c:pt idx="8934">
                  <c:v>971676</c:v>
                </c:pt>
                <c:pt idx="8935">
                  <c:v>729792</c:v>
                </c:pt>
                <c:pt idx="8936">
                  <c:v>448299</c:v>
                </c:pt>
                <c:pt idx="8937">
                  <c:v>180000</c:v>
                </c:pt>
                <c:pt idx="8938">
                  <c:v>125136</c:v>
                </c:pt>
                <c:pt idx="8939">
                  <c:v>273636</c:v>
                </c:pt>
                <c:pt idx="8940">
                  <c:v>888840</c:v>
                </c:pt>
                <c:pt idx="8941">
                  <c:v>284400</c:v>
                </c:pt>
                <c:pt idx="8942">
                  <c:v>1046142</c:v>
                </c:pt>
                <c:pt idx="8943">
                  <c:v>450000</c:v>
                </c:pt>
                <c:pt idx="8944">
                  <c:v>135000</c:v>
                </c:pt>
                <c:pt idx="8945">
                  <c:v>1125000</c:v>
                </c:pt>
                <c:pt idx="8946">
                  <c:v>1096020</c:v>
                </c:pt>
                <c:pt idx="8947">
                  <c:v>225000</c:v>
                </c:pt>
                <c:pt idx="8948">
                  <c:v>688500</c:v>
                </c:pt>
                <c:pt idx="8949">
                  <c:v>1711764</c:v>
                </c:pt>
                <c:pt idx="8950">
                  <c:v>500211</c:v>
                </c:pt>
                <c:pt idx="8951">
                  <c:v>755190</c:v>
                </c:pt>
                <c:pt idx="8952">
                  <c:v>436032</c:v>
                </c:pt>
                <c:pt idx="8953">
                  <c:v>450000</c:v>
                </c:pt>
                <c:pt idx="8954">
                  <c:v>75474</c:v>
                </c:pt>
                <c:pt idx="8955">
                  <c:v>1246500</c:v>
                </c:pt>
                <c:pt idx="8956">
                  <c:v>450000</c:v>
                </c:pt>
                <c:pt idx="8957">
                  <c:v>975771</c:v>
                </c:pt>
                <c:pt idx="8958">
                  <c:v>790830</c:v>
                </c:pt>
                <c:pt idx="8959">
                  <c:v>801000</c:v>
                </c:pt>
                <c:pt idx="8960">
                  <c:v>1078200</c:v>
                </c:pt>
                <c:pt idx="8961">
                  <c:v>661500</c:v>
                </c:pt>
                <c:pt idx="8962">
                  <c:v>1024740</c:v>
                </c:pt>
                <c:pt idx="8963">
                  <c:v>1350000</c:v>
                </c:pt>
                <c:pt idx="8964">
                  <c:v>604152</c:v>
                </c:pt>
                <c:pt idx="8965">
                  <c:v>948096</c:v>
                </c:pt>
                <c:pt idx="8966">
                  <c:v>521280</c:v>
                </c:pt>
                <c:pt idx="8967">
                  <c:v>533862</c:v>
                </c:pt>
                <c:pt idx="8968">
                  <c:v>900000</c:v>
                </c:pt>
                <c:pt idx="8969">
                  <c:v>324000</c:v>
                </c:pt>
                <c:pt idx="8970">
                  <c:v>578619</c:v>
                </c:pt>
                <c:pt idx="8971">
                  <c:v>770292</c:v>
                </c:pt>
                <c:pt idx="8972">
                  <c:v>545040</c:v>
                </c:pt>
                <c:pt idx="8973">
                  <c:v>288873</c:v>
                </c:pt>
                <c:pt idx="8974">
                  <c:v>473760</c:v>
                </c:pt>
                <c:pt idx="8975">
                  <c:v>824823</c:v>
                </c:pt>
                <c:pt idx="8976">
                  <c:v>814041</c:v>
                </c:pt>
                <c:pt idx="8977">
                  <c:v>239850</c:v>
                </c:pt>
                <c:pt idx="8978">
                  <c:v>135000</c:v>
                </c:pt>
                <c:pt idx="8979">
                  <c:v>675000</c:v>
                </c:pt>
                <c:pt idx="8980">
                  <c:v>305221.5</c:v>
                </c:pt>
                <c:pt idx="8981">
                  <c:v>942300</c:v>
                </c:pt>
                <c:pt idx="8982">
                  <c:v>99504</c:v>
                </c:pt>
                <c:pt idx="8983">
                  <c:v>752116.5</c:v>
                </c:pt>
                <c:pt idx="8984">
                  <c:v>665892</c:v>
                </c:pt>
                <c:pt idx="8985">
                  <c:v>355320</c:v>
                </c:pt>
                <c:pt idx="8986">
                  <c:v>485190</c:v>
                </c:pt>
                <c:pt idx="8987">
                  <c:v>855000</c:v>
                </c:pt>
                <c:pt idx="8988">
                  <c:v>119925</c:v>
                </c:pt>
                <c:pt idx="8989">
                  <c:v>497520</c:v>
                </c:pt>
                <c:pt idx="8990">
                  <c:v>135000</c:v>
                </c:pt>
                <c:pt idx="8991">
                  <c:v>89554.5</c:v>
                </c:pt>
                <c:pt idx="8992">
                  <c:v>1800000</c:v>
                </c:pt>
                <c:pt idx="8993">
                  <c:v>143910</c:v>
                </c:pt>
                <c:pt idx="8994">
                  <c:v>391090.5</c:v>
                </c:pt>
                <c:pt idx="8995">
                  <c:v>216000</c:v>
                </c:pt>
                <c:pt idx="8996">
                  <c:v>83538</c:v>
                </c:pt>
                <c:pt idx="8997">
                  <c:v>755190</c:v>
                </c:pt>
                <c:pt idx="8998">
                  <c:v>180000</c:v>
                </c:pt>
                <c:pt idx="8999">
                  <c:v>360000</c:v>
                </c:pt>
                <c:pt idx="9000">
                  <c:v>543037.5</c:v>
                </c:pt>
                <c:pt idx="9001">
                  <c:v>269550</c:v>
                </c:pt>
                <c:pt idx="9002">
                  <c:v>787086</c:v>
                </c:pt>
                <c:pt idx="9003">
                  <c:v>781920</c:v>
                </c:pt>
                <c:pt idx="9004">
                  <c:v>622413</c:v>
                </c:pt>
                <c:pt idx="9005">
                  <c:v>312768</c:v>
                </c:pt>
                <c:pt idx="9006">
                  <c:v>238896</c:v>
                </c:pt>
                <c:pt idx="9007">
                  <c:v>450000</c:v>
                </c:pt>
                <c:pt idx="9008">
                  <c:v>526491</c:v>
                </c:pt>
                <c:pt idx="9009">
                  <c:v>273636</c:v>
                </c:pt>
                <c:pt idx="9010">
                  <c:v>688500</c:v>
                </c:pt>
                <c:pt idx="9011">
                  <c:v>225000</c:v>
                </c:pt>
                <c:pt idx="9012">
                  <c:v>900000</c:v>
                </c:pt>
                <c:pt idx="9013">
                  <c:v>715095</c:v>
                </c:pt>
                <c:pt idx="9014">
                  <c:v>521280</c:v>
                </c:pt>
                <c:pt idx="9015">
                  <c:v>1113133.5</c:v>
                </c:pt>
                <c:pt idx="9016">
                  <c:v>490536</c:v>
                </c:pt>
                <c:pt idx="9017">
                  <c:v>1124478</c:v>
                </c:pt>
                <c:pt idx="9018">
                  <c:v>1227901.5</c:v>
                </c:pt>
                <c:pt idx="9019">
                  <c:v>66222</c:v>
                </c:pt>
                <c:pt idx="9020">
                  <c:v>229500</c:v>
                </c:pt>
                <c:pt idx="9021">
                  <c:v>450000</c:v>
                </c:pt>
                <c:pt idx="9022">
                  <c:v>808650</c:v>
                </c:pt>
                <c:pt idx="9023">
                  <c:v>526491</c:v>
                </c:pt>
                <c:pt idx="9024">
                  <c:v>143910</c:v>
                </c:pt>
                <c:pt idx="9025">
                  <c:v>814041</c:v>
                </c:pt>
                <c:pt idx="9026">
                  <c:v>518562</c:v>
                </c:pt>
                <c:pt idx="9027">
                  <c:v>207396</c:v>
                </c:pt>
                <c:pt idx="9028">
                  <c:v>874152</c:v>
                </c:pt>
                <c:pt idx="9029">
                  <c:v>457834.5</c:v>
                </c:pt>
                <c:pt idx="9030">
                  <c:v>254700</c:v>
                </c:pt>
                <c:pt idx="9031">
                  <c:v>276277.5</c:v>
                </c:pt>
                <c:pt idx="9032">
                  <c:v>1006920</c:v>
                </c:pt>
                <c:pt idx="9033">
                  <c:v>117162</c:v>
                </c:pt>
                <c:pt idx="9034">
                  <c:v>95940</c:v>
                </c:pt>
                <c:pt idx="9035">
                  <c:v>1483231.5</c:v>
                </c:pt>
                <c:pt idx="9036">
                  <c:v>1006920</c:v>
                </c:pt>
                <c:pt idx="9037">
                  <c:v>775327.5</c:v>
                </c:pt>
                <c:pt idx="9038">
                  <c:v>490495.5</c:v>
                </c:pt>
                <c:pt idx="9039">
                  <c:v>135000</c:v>
                </c:pt>
                <c:pt idx="9040">
                  <c:v>127350</c:v>
                </c:pt>
                <c:pt idx="9041">
                  <c:v>1272456</c:v>
                </c:pt>
                <c:pt idx="9042">
                  <c:v>1125000</c:v>
                </c:pt>
                <c:pt idx="9043">
                  <c:v>315000</c:v>
                </c:pt>
                <c:pt idx="9044">
                  <c:v>348264</c:v>
                </c:pt>
                <c:pt idx="9045">
                  <c:v>143910</c:v>
                </c:pt>
                <c:pt idx="9046">
                  <c:v>536917.5</c:v>
                </c:pt>
                <c:pt idx="9047">
                  <c:v>436032</c:v>
                </c:pt>
                <c:pt idx="9048">
                  <c:v>770292</c:v>
                </c:pt>
                <c:pt idx="9049">
                  <c:v>1350000</c:v>
                </c:pt>
                <c:pt idx="9050">
                  <c:v>339241.5</c:v>
                </c:pt>
                <c:pt idx="9051">
                  <c:v>1467612</c:v>
                </c:pt>
                <c:pt idx="9052">
                  <c:v>755190</c:v>
                </c:pt>
                <c:pt idx="9053">
                  <c:v>312768</c:v>
                </c:pt>
                <c:pt idx="9054">
                  <c:v>1027057.5</c:v>
                </c:pt>
                <c:pt idx="9055">
                  <c:v>562491</c:v>
                </c:pt>
                <c:pt idx="9056">
                  <c:v>993082.5</c:v>
                </c:pt>
                <c:pt idx="9057">
                  <c:v>640080</c:v>
                </c:pt>
                <c:pt idx="9058">
                  <c:v>481855.5</c:v>
                </c:pt>
                <c:pt idx="9059">
                  <c:v>900000</c:v>
                </c:pt>
                <c:pt idx="9060">
                  <c:v>675000</c:v>
                </c:pt>
                <c:pt idx="9061">
                  <c:v>1042560</c:v>
                </c:pt>
                <c:pt idx="9062">
                  <c:v>926365.5</c:v>
                </c:pt>
                <c:pt idx="9063">
                  <c:v>497520</c:v>
                </c:pt>
                <c:pt idx="9064">
                  <c:v>225000</c:v>
                </c:pt>
                <c:pt idx="9065">
                  <c:v>1125000</c:v>
                </c:pt>
                <c:pt idx="9066">
                  <c:v>1133748</c:v>
                </c:pt>
                <c:pt idx="9067">
                  <c:v>269550</c:v>
                </c:pt>
                <c:pt idx="9068">
                  <c:v>225000</c:v>
                </c:pt>
                <c:pt idx="9069">
                  <c:v>521280</c:v>
                </c:pt>
                <c:pt idx="9070">
                  <c:v>193572</c:v>
                </c:pt>
                <c:pt idx="9071">
                  <c:v>308133</c:v>
                </c:pt>
                <c:pt idx="9072">
                  <c:v>1035832.5</c:v>
                </c:pt>
                <c:pt idx="9073">
                  <c:v>159322.5</c:v>
                </c:pt>
                <c:pt idx="9074">
                  <c:v>1002456</c:v>
                </c:pt>
                <c:pt idx="9075">
                  <c:v>574668</c:v>
                </c:pt>
                <c:pt idx="9076">
                  <c:v>380533.5</c:v>
                </c:pt>
                <c:pt idx="9077">
                  <c:v>135000</c:v>
                </c:pt>
                <c:pt idx="9078">
                  <c:v>431280</c:v>
                </c:pt>
                <c:pt idx="9079">
                  <c:v>900000</c:v>
                </c:pt>
                <c:pt idx="9080">
                  <c:v>679500</c:v>
                </c:pt>
                <c:pt idx="9081">
                  <c:v>776709</c:v>
                </c:pt>
                <c:pt idx="9082">
                  <c:v>168147</c:v>
                </c:pt>
                <c:pt idx="9083">
                  <c:v>675000</c:v>
                </c:pt>
                <c:pt idx="9084">
                  <c:v>1288350</c:v>
                </c:pt>
                <c:pt idx="9085">
                  <c:v>454500</c:v>
                </c:pt>
                <c:pt idx="9086">
                  <c:v>1288350</c:v>
                </c:pt>
                <c:pt idx="9087">
                  <c:v>2517300</c:v>
                </c:pt>
                <c:pt idx="9088">
                  <c:v>1078200</c:v>
                </c:pt>
                <c:pt idx="9089">
                  <c:v>1071000</c:v>
                </c:pt>
                <c:pt idx="9090">
                  <c:v>127350</c:v>
                </c:pt>
                <c:pt idx="9091">
                  <c:v>524866.5</c:v>
                </c:pt>
                <c:pt idx="9092">
                  <c:v>957033</c:v>
                </c:pt>
                <c:pt idx="9093">
                  <c:v>203760</c:v>
                </c:pt>
                <c:pt idx="9094">
                  <c:v>202500</c:v>
                </c:pt>
                <c:pt idx="9095">
                  <c:v>441000</c:v>
                </c:pt>
                <c:pt idx="9096">
                  <c:v>521280</c:v>
                </c:pt>
                <c:pt idx="9097">
                  <c:v>900000</c:v>
                </c:pt>
                <c:pt idx="9098">
                  <c:v>647046</c:v>
                </c:pt>
                <c:pt idx="9099">
                  <c:v>315000</c:v>
                </c:pt>
                <c:pt idx="9100">
                  <c:v>1288350</c:v>
                </c:pt>
                <c:pt idx="9101">
                  <c:v>1800000</c:v>
                </c:pt>
                <c:pt idx="9102">
                  <c:v>855000</c:v>
                </c:pt>
                <c:pt idx="9103">
                  <c:v>450000</c:v>
                </c:pt>
                <c:pt idx="9104">
                  <c:v>225000</c:v>
                </c:pt>
                <c:pt idx="9105">
                  <c:v>382500</c:v>
                </c:pt>
                <c:pt idx="9106">
                  <c:v>147159</c:v>
                </c:pt>
                <c:pt idx="9107">
                  <c:v>765000</c:v>
                </c:pt>
                <c:pt idx="9108">
                  <c:v>808650</c:v>
                </c:pt>
                <c:pt idx="9109">
                  <c:v>239850</c:v>
                </c:pt>
                <c:pt idx="9110">
                  <c:v>508495.5</c:v>
                </c:pt>
                <c:pt idx="9111">
                  <c:v>814041</c:v>
                </c:pt>
                <c:pt idx="9112">
                  <c:v>225000</c:v>
                </c:pt>
                <c:pt idx="9113">
                  <c:v>103500</c:v>
                </c:pt>
                <c:pt idx="9114">
                  <c:v>755190</c:v>
                </c:pt>
                <c:pt idx="9115">
                  <c:v>202500</c:v>
                </c:pt>
                <c:pt idx="9116">
                  <c:v>592560</c:v>
                </c:pt>
                <c:pt idx="9117">
                  <c:v>959157</c:v>
                </c:pt>
                <c:pt idx="9118">
                  <c:v>99000</c:v>
                </c:pt>
                <c:pt idx="9119">
                  <c:v>283500</c:v>
                </c:pt>
                <c:pt idx="9120">
                  <c:v>394303.5</c:v>
                </c:pt>
                <c:pt idx="9121">
                  <c:v>263686.5</c:v>
                </c:pt>
                <c:pt idx="9122">
                  <c:v>1007352</c:v>
                </c:pt>
                <c:pt idx="9123">
                  <c:v>180000</c:v>
                </c:pt>
                <c:pt idx="9124">
                  <c:v>808650</c:v>
                </c:pt>
                <c:pt idx="9125">
                  <c:v>284256</c:v>
                </c:pt>
                <c:pt idx="9126">
                  <c:v>123993</c:v>
                </c:pt>
                <c:pt idx="9127">
                  <c:v>1125000</c:v>
                </c:pt>
                <c:pt idx="9128">
                  <c:v>900000</c:v>
                </c:pt>
                <c:pt idx="9129">
                  <c:v>808650</c:v>
                </c:pt>
                <c:pt idx="9130">
                  <c:v>810000</c:v>
                </c:pt>
                <c:pt idx="9131">
                  <c:v>777069</c:v>
                </c:pt>
                <c:pt idx="9132">
                  <c:v>544491</c:v>
                </c:pt>
                <c:pt idx="9133">
                  <c:v>521280</c:v>
                </c:pt>
                <c:pt idx="9134">
                  <c:v>453514.5</c:v>
                </c:pt>
                <c:pt idx="9135">
                  <c:v>755190</c:v>
                </c:pt>
                <c:pt idx="9136">
                  <c:v>481176</c:v>
                </c:pt>
                <c:pt idx="9137">
                  <c:v>225000</c:v>
                </c:pt>
                <c:pt idx="9138">
                  <c:v>387000</c:v>
                </c:pt>
                <c:pt idx="9139">
                  <c:v>382500</c:v>
                </c:pt>
                <c:pt idx="9140">
                  <c:v>1236816</c:v>
                </c:pt>
                <c:pt idx="9141">
                  <c:v>497520</c:v>
                </c:pt>
                <c:pt idx="9142">
                  <c:v>219870</c:v>
                </c:pt>
                <c:pt idx="9143">
                  <c:v>590337</c:v>
                </c:pt>
                <c:pt idx="9144">
                  <c:v>675000</c:v>
                </c:pt>
                <c:pt idx="9145">
                  <c:v>975771</c:v>
                </c:pt>
                <c:pt idx="9146">
                  <c:v>592560</c:v>
                </c:pt>
                <c:pt idx="9147">
                  <c:v>225000</c:v>
                </c:pt>
                <c:pt idx="9148">
                  <c:v>483480</c:v>
                </c:pt>
                <c:pt idx="9149">
                  <c:v>192528</c:v>
                </c:pt>
                <c:pt idx="9150">
                  <c:v>545040</c:v>
                </c:pt>
                <c:pt idx="9151">
                  <c:v>403330.5</c:v>
                </c:pt>
                <c:pt idx="9152">
                  <c:v>1241437.5</c:v>
                </c:pt>
                <c:pt idx="9153">
                  <c:v>270000</c:v>
                </c:pt>
                <c:pt idx="9154">
                  <c:v>654498</c:v>
                </c:pt>
                <c:pt idx="9155">
                  <c:v>314100</c:v>
                </c:pt>
                <c:pt idx="9156">
                  <c:v>942300</c:v>
                </c:pt>
                <c:pt idx="9157">
                  <c:v>267102</c:v>
                </c:pt>
                <c:pt idx="9158">
                  <c:v>927000</c:v>
                </c:pt>
                <c:pt idx="9159">
                  <c:v>679500</c:v>
                </c:pt>
                <c:pt idx="9160">
                  <c:v>284400</c:v>
                </c:pt>
                <c:pt idx="9161">
                  <c:v>916470</c:v>
                </c:pt>
                <c:pt idx="9162">
                  <c:v>270000</c:v>
                </c:pt>
                <c:pt idx="9163">
                  <c:v>755190</c:v>
                </c:pt>
                <c:pt idx="9164">
                  <c:v>1125000</c:v>
                </c:pt>
                <c:pt idx="9165">
                  <c:v>152820</c:v>
                </c:pt>
                <c:pt idx="9166">
                  <c:v>521280</c:v>
                </c:pt>
                <c:pt idx="9167">
                  <c:v>585000</c:v>
                </c:pt>
                <c:pt idx="9168">
                  <c:v>254700</c:v>
                </c:pt>
                <c:pt idx="9169">
                  <c:v>659533.5</c:v>
                </c:pt>
                <c:pt idx="9170">
                  <c:v>1125000</c:v>
                </c:pt>
                <c:pt idx="9171">
                  <c:v>450000</c:v>
                </c:pt>
                <c:pt idx="9172">
                  <c:v>135000</c:v>
                </c:pt>
                <c:pt idx="9173">
                  <c:v>900000</c:v>
                </c:pt>
                <c:pt idx="9174">
                  <c:v>1467612</c:v>
                </c:pt>
                <c:pt idx="9175">
                  <c:v>135000</c:v>
                </c:pt>
                <c:pt idx="9176">
                  <c:v>1303812</c:v>
                </c:pt>
                <c:pt idx="9177">
                  <c:v>284400</c:v>
                </c:pt>
                <c:pt idx="9178">
                  <c:v>225000</c:v>
                </c:pt>
                <c:pt idx="9179">
                  <c:v>408780</c:v>
                </c:pt>
                <c:pt idx="9180">
                  <c:v>540000</c:v>
                </c:pt>
                <c:pt idx="9181">
                  <c:v>439740</c:v>
                </c:pt>
                <c:pt idx="9182">
                  <c:v>588465</c:v>
                </c:pt>
                <c:pt idx="9183">
                  <c:v>225000</c:v>
                </c:pt>
                <c:pt idx="9184">
                  <c:v>272520</c:v>
                </c:pt>
                <c:pt idx="9185">
                  <c:v>675000</c:v>
                </c:pt>
                <c:pt idx="9186">
                  <c:v>728847</c:v>
                </c:pt>
                <c:pt idx="9187">
                  <c:v>1078200</c:v>
                </c:pt>
                <c:pt idx="9188">
                  <c:v>180000</c:v>
                </c:pt>
                <c:pt idx="9189">
                  <c:v>270000</c:v>
                </c:pt>
                <c:pt idx="9190">
                  <c:v>298512</c:v>
                </c:pt>
                <c:pt idx="9191">
                  <c:v>114682.5</c:v>
                </c:pt>
                <c:pt idx="9192">
                  <c:v>194076</c:v>
                </c:pt>
                <c:pt idx="9193">
                  <c:v>835380</c:v>
                </c:pt>
                <c:pt idx="9194">
                  <c:v>225000</c:v>
                </c:pt>
                <c:pt idx="9195">
                  <c:v>544491</c:v>
                </c:pt>
                <c:pt idx="9196">
                  <c:v>227520</c:v>
                </c:pt>
                <c:pt idx="9197">
                  <c:v>900000</c:v>
                </c:pt>
                <c:pt idx="9198">
                  <c:v>675000</c:v>
                </c:pt>
                <c:pt idx="9199">
                  <c:v>134316</c:v>
                </c:pt>
                <c:pt idx="9200">
                  <c:v>539100</c:v>
                </c:pt>
                <c:pt idx="9201">
                  <c:v>472500</c:v>
                </c:pt>
                <c:pt idx="9202">
                  <c:v>900000</c:v>
                </c:pt>
                <c:pt idx="9203">
                  <c:v>592560</c:v>
                </c:pt>
                <c:pt idx="9204">
                  <c:v>180000</c:v>
                </c:pt>
                <c:pt idx="9205">
                  <c:v>63000</c:v>
                </c:pt>
                <c:pt idx="9206">
                  <c:v>152820</c:v>
                </c:pt>
                <c:pt idx="9207">
                  <c:v>226908</c:v>
                </c:pt>
                <c:pt idx="9208">
                  <c:v>473760</c:v>
                </c:pt>
                <c:pt idx="9209">
                  <c:v>312768</c:v>
                </c:pt>
                <c:pt idx="9210">
                  <c:v>199080</c:v>
                </c:pt>
                <c:pt idx="9211">
                  <c:v>1800000</c:v>
                </c:pt>
                <c:pt idx="9212">
                  <c:v>540000</c:v>
                </c:pt>
                <c:pt idx="9213">
                  <c:v>414229.5</c:v>
                </c:pt>
                <c:pt idx="9214">
                  <c:v>247500</c:v>
                </c:pt>
                <c:pt idx="9215">
                  <c:v>835605</c:v>
                </c:pt>
                <c:pt idx="9216">
                  <c:v>375408</c:v>
                </c:pt>
                <c:pt idx="9217">
                  <c:v>781920</c:v>
                </c:pt>
                <c:pt idx="9218">
                  <c:v>900000</c:v>
                </c:pt>
                <c:pt idx="9219">
                  <c:v>830709</c:v>
                </c:pt>
                <c:pt idx="9220">
                  <c:v>270000</c:v>
                </c:pt>
                <c:pt idx="9221">
                  <c:v>1006920</c:v>
                </c:pt>
                <c:pt idx="9222">
                  <c:v>497520</c:v>
                </c:pt>
                <c:pt idx="9223">
                  <c:v>348264</c:v>
                </c:pt>
                <c:pt idx="9224">
                  <c:v>355536</c:v>
                </c:pt>
                <c:pt idx="9225">
                  <c:v>675000</c:v>
                </c:pt>
                <c:pt idx="9226">
                  <c:v>799299</c:v>
                </c:pt>
                <c:pt idx="9227">
                  <c:v>450000</c:v>
                </c:pt>
                <c:pt idx="9228">
                  <c:v>450000</c:v>
                </c:pt>
                <c:pt idx="9229">
                  <c:v>450000</c:v>
                </c:pt>
                <c:pt idx="9230">
                  <c:v>254700</c:v>
                </c:pt>
                <c:pt idx="9231">
                  <c:v>976711.5</c:v>
                </c:pt>
                <c:pt idx="9232">
                  <c:v>573628.5</c:v>
                </c:pt>
                <c:pt idx="9233">
                  <c:v>327024</c:v>
                </c:pt>
                <c:pt idx="9234">
                  <c:v>180000</c:v>
                </c:pt>
                <c:pt idx="9235">
                  <c:v>536917.5</c:v>
                </c:pt>
                <c:pt idx="9236">
                  <c:v>288873</c:v>
                </c:pt>
                <c:pt idx="9237">
                  <c:v>219042</c:v>
                </c:pt>
                <c:pt idx="9238">
                  <c:v>2013840</c:v>
                </c:pt>
                <c:pt idx="9239">
                  <c:v>1515415.5</c:v>
                </c:pt>
                <c:pt idx="9240">
                  <c:v>1350000</c:v>
                </c:pt>
                <c:pt idx="9241">
                  <c:v>180000</c:v>
                </c:pt>
                <c:pt idx="9242">
                  <c:v>450000</c:v>
                </c:pt>
                <c:pt idx="9243">
                  <c:v>225000</c:v>
                </c:pt>
                <c:pt idx="9244">
                  <c:v>127350</c:v>
                </c:pt>
                <c:pt idx="9245">
                  <c:v>254700</c:v>
                </c:pt>
                <c:pt idx="9246">
                  <c:v>835380</c:v>
                </c:pt>
                <c:pt idx="9247">
                  <c:v>1291500</c:v>
                </c:pt>
                <c:pt idx="9248">
                  <c:v>225000</c:v>
                </c:pt>
                <c:pt idx="9249">
                  <c:v>180000</c:v>
                </c:pt>
                <c:pt idx="9250">
                  <c:v>307557</c:v>
                </c:pt>
                <c:pt idx="9251">
                  <c:v>518562</c:v>
                </c:pt>
                <c:pt idx="9252">
                  <c:v>90000</c:v>
                </c:pt>
                <c:pt idx="9253">
                  <c:v>1125000</c:v>
                </c:pt>
                <c:pt idx="9254">
                  <c:v>634482</c:v>
                </c:pt>
                <c:pt idx="9255">
                  <c:v>508495.5</c:v>
                </c:pt>
                <c:pt idx="9256">
                  <c:v>71955</c:v>
                </c:pt>
                <c:pt idx="9257">
                  <c:v>592560</c:v>
                </c:pt>
                <c:pt idx="9258">
                  <c:v>728460</c:v>
                </c:pt>
                <c:pt idx="9259">
                  <c:v>1006920</c:v>
                </c:pt>
                <c:pt idx="9260">
                  <c:v>547344</c:v>
                </c:pt>
                <c:pt idx="9261">
                  <c:v>315000</c:v>
                </c:pt>
                <c:pt idx="9262">
                  <c:v>900000</c:v>
                </c:pt>
                <c:pt idx="9263">
                  <c:v>675000</c:v>
                </c:pt>
                <c:pt idx="9264">
                  <c:v>945000</c:v>
                </c:pt>
                <c:pt idx="9265">
                  <c:v>348264</c:v>
                </c:pt>
                <c:pt idx="9266">
                  <c:v>592560</c:v>
                </c:pt>
                <c:pt idx="9267">
                  <c:v>900000</c:v>
                </c:pt>
                <c:pt idx="9268">
                  <c:v>942300</c:v>
                </c:pt>
                <c:pt idx="9269">
                  <c:v>255960</c:v>
                </c:pt>
                <c:pt idx="9270">
                  <c:v>743463</c:v>
                </c:pt>
                <c:pt idx="9271">
                  <c:v>343800</c:v>
                </c:pt>
                <c:pt idx="9272">
                  <c:v>753840</c:v>
                </c:pt>
                <c:pt idx="9273">
                  <c:v>284400</c:v>
                </c:pt>
                <c:pt idx="9274">
                  <c:v>1129500</c:v>
                </c:pt>
                <c:pt idx="9275">
                  <c:v>803259</c:v>
                </c:pt>
                <c:pt idx="9276">
                  <c:v>157500</c:v>
                </c:pt>
                <c:pt idx="9277">
                  <c:v>727785</c:v>
                </c:pt>
                <c:pt idx="9278">
                  <c:v>808650</c:v>
                </c:pt>
                <c:pt idx="9279">
                  <c:v>808650</c:v>
                </c:pt>
                <c:pt idx="9280">
                  <c:v>71955</c:v>
                </c:pt>
                <c:pt idx="9281">
                  <c:v>239418</c:v>
                </c:pt>
                <c:pt idx="9282">
                  <c:v>740704.5</c:v>
                </c:pt>
                <c:pt idx="9283">
                  <c:v>119448</c:v>
                </c:pt>
                <c:pt idx="9284">
                  <c:v>211500</c:v>
                </c:pt>
                <c:pt idx="9285">
                  <c:v>983299.5</c:v>
                </c:pt>
                <c:pt idx="9286">
                  <c:v>808650</c:v>
                </c:pt>
                <c:pt idx="9287">
                  <c:v>778968</c:v>
                </c:pt>
                <c:pt idx="9288">
                  <c:v>810000</c:v>
                </c:pt>
                <c:pt idx="9289">
                  <c:v>225000</c:v>
                </c:pt>
                <c:pt idx="9290">
                  <c:v>1345500</c:v>
                </c:pt>
                <c:pt idx="9291">
                  <c:v>286704</c:v>
                </c:pt>
                <c:pt idx="9292">
                  <c:v>157500</c:v>
                </c:pt>
                <c:pt idx="9293">
                  <c:v>909000</c:v>
                </c:pt>
                <c:pt idx="9294">
                  <c:v>545040</c:v>
                </c:pt>
                <c:pt idx="9295">
                  <c:v>868797</c:v>
                </c:pt>
                <c:pt idx="9296">
                  <c:v>592560</c:v>
                </c:pt>
                <c:pt idx="9297">
                  <c:v>579195</c:v>
                </c:pt>
                <c:pt idx="9298">
                  <c:v>269550</c:v>
                </c:pt>
                <c:pt idx="9299">
                  <c:v>369720</c:v>
                </c:pt>
                <c:pt idx="9300">
                  <c:v>760225.5</c:v>
                </c:pt>
                <c:pt idx="9301">
                  <c:v>450000</c:v>
                </c:pt>
                <c:pt idx="9302">
                  <c:v>295668</c:v>
                </c:pt>
                <c:pt idx="9303">
                  <c:v>202500</c:v>
                </c:pt>
                <c:pt idx="9304">
                  <c:v>170640</c:v>
                </c:pt>
                <c:pt idx="9305">
                  <c:v>360000</c:v>
                </c:pt>
                <c:pt idx="9306">
                  <c:v>119925</c:v>
                </c:pt>
                <c:pt idx="9307">
                  <c:v>675000</c:v>
                </c:pt>
                <c:pt idx="9308">
                  <c:v>454500</c:v>
                </c:pt>
                <c:pt idx="9309">
                  <c:v>808650</c:v>
                </c:pt>
                <c:pt idx="9310">
                  <c:v>247500</c:v>
                </c:pt>
                <c:pt idx="9311">
                  <c:v>677664</c:v>
                </c:pt>
                <c:pt idx="9312">
                  <c:v>188460</c:v>
                </c:pt>
                <c:pt idx="9313">
                  <c:v>1212426</c:v>
                </c:pt>
                <c:pt idx="9314">
                  <c:v>298512</c:v>
                </c:pt>
                <c:pt idx="9315">
                  <c:v>325908</c:v>
                </c:pt>
                <c:pt idx="9316">
                  <c:v>135000</c:v>
                </c:pt>
                <c:pt idx="9317">
                  <c:v>792162</c:v>
                </c:pt>
                <c:pt idx="9318">
                  <c:v>500211</c:v>
                </c:pt>
                <c:pt idx="9319">
                  <c:v>640080</c:v>
                </c:pt>
                <c:pt idx="9320">
                  <c:v>450000</c:v>
                </c:pt>
                <c:pt idx="9321">
                  <c:v>247500</c:v>
                </c:pt>
                <c:pt idx="9322">
                  <c:v>900000</c:v>
                </c:pt>
                <c:pt idx="9323">
                  <c:v>448056</c:v>
                </c:pt>
                <c:pt idx="9324">
                  <c:v>1528200</c:v>
                </c:pt>
                <c:pt idx="9325">
                  <c:v>544491</c:v>
                </c:pt>
                <c:pt idx="9326">
                  <c:v>474048</c:v>
                </c:pt>
                <c:pt idx="9327">
                  <c:v>720000</c:v>
                </c:pt>
                <c:pt idx="9328">
                  <c:v>273708</c:v>
                </c:pt>
                <c:pt idx="9329">
                  <c:v>675000</c:v>
                </c:pt>
                <c:pt idx="9330">
                  <c:v>198085.5</c:v>
                </c:pt>
                <c:pt idx="9331">
                  <c:v>225000</c:v>
                </c:pt>
                <c:pt idx="9332">
                  <c:v>1288350</c:v>
                </c:pt>
                <c:pt idx="9333">
                  <c:v>1546020</c:v>
                </c:pt>
                <c:pt idx="9334">
                  <c:v>900000</c:v>
                </c:pt>
                <c:pt idx="9335">
                  <c:v>953460</c:v>
                </c:pt>
                <c:pt idx="9336">
                  <c:v>225000</c:v>
                </c:pt>
                <c:pt idx="9337">
                  <c:v>685012.5</c:v>
                </c:pt>
                <c:pt idx="9338">
                  <c:v>1350000</c:v>
                </c:pt>
                <c:pt idx="9339">
                  <c:v>568908</c:v>
                </c:pt>
                <c:pt idx="9340">
                  <c:v>480060</c:v>
                </c:pt>
                <c:pt idx="9341">
                  <c:v>386977.5</c:v>
                </c:pt>
                <c:pt idx="9342">
                  <c:v>405000</c:v>
                </c:pt>
                <c:pt idx="9343">
                  <c:v>1288350</c:v>
                </c:pt>
                <c:pt idx="9344">
                  <c:v>71316</c:v>
                </c:pt>
                <c:pt idx="9345">
                  <c:v>450000</c:v>
                </c:pt>
                <c:pt idx="9346">
                  <c:v>335592</c:v>
                </c:pt>
                <c:pt idx="9347">
                  <c:v>49455</c:v>
                </c:pt>
                <c:pt idx="9348">
                  <c:v>135000</c:v>
                </c:pt>
                <c:pt idx="9349">
                  <c:v>454455</c:v>
                </c:pt>
                <c:pt idx="9350">
                  <c:v>521280</c:v>
                </c:pt>
                <c:pt idx="9351">
                  <c:v>501435</c:v>
                </c:pt>
                <c:pt idx="9352">
                  <c:v>490495.5</c:v>
                </c:pt>
                <c:pt idx="9353">
                  <c:v>675000</c:v>
                </c:pt>
                <c:pt idx="9354">
                  <c:v>808650</c:v>
                </c:pt>
                <c:pt idx="9355">
                  <c:v>888840</c:v>
                </c:pt>
                <c:pt idx="9356">
                  <c:v>755190</c:v>
                </c:pt>
                <c:pt idx="9357">
                  <c:v>284400</c:v>
                </c:pt>
                <c:pt idx="9358">
                  <c:v>284400</c:v>
                </c:pt>
                <c:pt idx="9359">
                  <c:v>675000</c:v>
                </c:pt>
                <c:pt idx="9360">
                  <c:v>2028942</c:v>
                </c:pt>
                <c:pt idx="9361">
                  <c:v>135000</c:v>
                </c:pt>
                <c:pt idx="9362">
                  <c:v>288873</c:v>
                </c:pt>
                <c:pt idx="9363">
                  <c:v>511249.5</c:v>
                </c:pt>
                <c:pt idx="9364">
                  <c:v>161730</c:v>
                </c:pt>
                <c:pt idx="9365">
                  <c:v>450000</c:v>
                </c:pt>
                <c:pt idx="9366">
                  <c:v>1125000</c:v>
                </c:pt>
                <c:pt idx="9367">
                  <c:v>510102</c:v>
                </c:pt>
                <c:pt idx="9368">
                  <c:v>468000</c:v>
                </c:pt>
                <c:pt idx="9369">
                  <c:v>536917.5</c:v>
                </c:pt>
                <c:pt idx="9370">
                  <c:v>808650</c:v>
                </c:pt>
                <c:pt idx="9371">
                  <c:v>405000</c:v>
                </c:pt>
                <c:pt idx="9372">
                  <c:v>808650</c:v>
                </c:pt>
                <c:pt idx="9373">
                  <c:v>495000</c:v>
                </c:pt>
                <c:pt idx="9374">
                  <c:v>1080000</c:v>
                </c:pt>
                <c:pt idx="9375">
                  <c:v>247500</c:v>
                </c:pt>
                <c:pt idx="9376">
                  <c:v>608076</c:v>
                </c:pt>
                <c:pt idx="9377">
                  <c:v>545040</c:v>
                </c:pt>
                <c:pt idx="9378">
                  <c:v>1314117</c:v>
                </c:pt>
                <c:pt idx="9379">
                  <c:v>1293502.5</c:v>
                </c:pt>
                <c:pt idx="9380">
                  <c:v>808650</c:v>
                </c:pt>
                <c:pt idx="9381">
                  <c:v>270000</c:v>
                </c:pt>
                <c:pt idx="9382">
                  <c:v>170640</c:v>
                </c:pt>
                <c:pt idx="9383">
                  <c:v>1215000</c:v>
                </c:pt>
                <c:pt idx="9384">
                  <c:v>327024</c:v>
                </c:pt>
                <c:pt idx="9385">
                  <c:v>604683</c:v>
                </c:pt>
                <c:pt idx="9386">
                  <c:v>225000</c:v>
                </c:pt>
                <c:pt idx="9387">
                  <c:v>1078200</c:v>
                </c:pt>
                <c:pt idx="9388">
                  <c:v>807984</c:v>
                </c:pt>
                <c:pt idx="9389">
                  <c:v>450000</c:v>
                </c:pt>
                <c:pt idx="9390">
                  <c:v>545040</c:v>
                </c:pt>
                <c:pt idx="9391">
                  <c:v>900000</c:v>
                </c:pt>
                <c:pt idx="9392">
                  <c:v>225000</c:v>
                </c:pt>
                <c:pt idx="9393">
                  <c:v>625536</c:v>
                </c:pt>
                <c:pt idx="9394">
                  <c:v>518562</c:v>
                </c:pt>
                <c:pt idx="9395">
                  <c:v>900000</c:v>
                </c:pt>
                <c:pt idx="9396">
                  <c:v>509400</c:v>
                </c:pt>
                <c:pt idx="9397">
                  <c:v>539100</c:v>
                </c:pt>
                <c:pt idx="9398">
                  <c:v>276277.5</c:v>
                </c:pt>
                <c:pt idx="9399">
                  <c:v>1006920</c:v>
                </c:pt>
                <c:pt idx="9400">
                  <c:v>67500</c:v>
                </c:pt>
                <c:pt idx="9401">
                  <c:v>277969.5</c:v>
                </c:pt>
                <c:pt idx="9402">
                  <c:v>257391</c:v>
                </c:pt>
                <c:pt idx="9403">
                  <c:v>1350000</c:v>
                </c:pt>
                <c:pt idx="9404">
                  <c:v>314100</c:v>
                </c:pt>
                <c:pt idx="9405">
                  <c:v>517500</c:v>
                </c:pt>
                <c:pt idx="9406">
                  <c:v>270000</c:v>
                </c:pt>
                <c:pt idx="9407">
                  <c:v>543735</c:v>
                </c:pt>
                <c:pt idx="9408">
                  <c:v>450000</c:v>
                </c:pt>
                <c:pt idx="9409">
                  <c:v>879480</c:v>
                </c:pt>
                <c:pt idx="9410">
                  <c:v>239850</c:v>
                </c:pt>
                <c:pt idx="9411">
                  <c:v>157500</c:v>
                </c:pt>
                <c:pt idx="9412">
                  <c:v>314100</c:v>
                </c:pt>
                <c:pt idx="9413">
                  <c:v>963000</c:v>
                </c:pt>
                <c:pt idx="9414">
                  <c:v>177768</c:v>
                </c:pt>
                <c:pt idx="9415">
                  <c:v>180000</c:v>
                </c:pt>
                <c:pt idx="9416">
                  <c:v>284400</c:v>
                </c:pt>
                <c:pt idx="9417">
                  <c:v>497520</c:v>
                </c:pt>
                <c:pt idx="9418">
                  <c:v>101880</c:v>
                </c:pt>
                <c:pt idx="9419">
                  <c:v>585000</c:v>
                </c:pt>
                <c:pt idx="9420">
                  <c:v>301464</c:v>
                </c:pt>
                <c:pt idx="9421">
                  <c:v>513531</c:v>
                </c:pt>
                <c:pt idx="9422">
                  <c:v>2013840</c:v>
                </c:pt>
                <c:pt idx="9423">
                  <c:v>545040</c:v>
                </c:pt>
                <c:pt idx="9424">
                  <c:v>254700</c:v>
                </c:pt>
                <c:pt idx="9425">
                  <c:v>182016</c:v>
                </c:pt>
                <c:pt idx="9426">
                  <c:v>312768</c:v>
                </c:pt>
                <c:pt idx="9427">
                  <c:v>900000</c:v>
                </c:pt>
                <c:pt idx="9428">
                  <c:v>458460</c:v>
                </c:pt>
                <c:pt idx="9429">
                  <c:v>967500</c:v>
                </c:pt>
                <c:pt idx="9430">
                  <c:v>1198548</c:v>
                </c:pt>
                <c:pt idx="9431">
                  <c:v>439740</c:v>
                </c:pt>
                <c:pt idx="9432">
                  <c:v>312768</c:v>
                </c:pt>
                <c:pt idx="9433">
                  <c:v>1350000</c:v>
                </c:pt>
                <c:pt idx="9434">
                  <c:v>1006920</c:v>
                </c:pt>
                <c:pt idx="9435">
                  <c:v>450000</c:v>
                </c:pt>
                <c:pt idx="9436">
                  <c:v>481176</c:v>
                </c:pt>
                <c:pt idx="9437">
                  <c:v>545040</c:v>
                </c:pt>
                <c:pt idx="9438">
                  <c:v>558706.5</c:v>
                </c:pt>
                <c:pt idx="9439">
                  <c:v>247275</c:v>
                </c:pt>
                <c:pt idx="9440">
                  <c:v>270000</c:v>
                </c:pt>
                <c:pt idx="9441">
                  <c:v>755190</c:v>
                </c:pt>
                <c:pt idx="9442">
                  <c:v>618840</c:v>
                </c:pt>
                <c:pt idx="9443">
                  <c:v>269550</c:v>
                </c:pt>
                <c:pt idx="9444">
                  <c:v>215640</c:v>
                </c:pt>
                <c:pt idx="9445">
                  <c:v>545040</c:v>
                </c:pt>
                <c:pt idx="9446">
                  <c:v>961146</c:v>
                </c:pt>
                <c:pt idx="9447">
                  <c:v>253377</c:v>
                </c:pt>
                <c:pt idx="9448">
                  <c:v>592560</c:v>
                </c:pt>
                <c:pt idx="9449">
                  <c:v>450000</c:v>
                </c:pt>
                <c:pt idx="9450">
                  <c:v>545040</c:v>
                </c:pt>
                <c:pt idx="9451">
                  <c:v>341280</c:v>
                </c:pt>
                <c:pt idx="9452">
                  <c:v>1350000</c:v>
                </c:pt>
                <c:pt idx="9453">
                  <c:v>234324</c:v>
                </c:pt>
                <c:pt idx="9454">
                  <c:v>298512</c:v>
                </c:pt>
                <c:pt idx="9455">
                  <c:v>333337.5</c:v>
                </c:pt>
                <c:pt idx="9456">
                  <c:v>855000</c:v>
                </c:pt>
                <c:pt idx="9457">
                  <c:v>101880</c:v>
                </c:pt>
                <c:pt idx="9458">
                  <c:v>508495.5</c:v>
                </c:pt>
                <c:pt idx="9459">
                  <c:v>675000</c:v>
                </c:pt>
                <c:pt idx="9460">
                  <c:v>364896</c:v>
                </c:pt>
                <c:pt idx="9461">
                  <c:v>261621</c:v>
                </c:pt>
                <c:pt idx="9462">
                  <c:v>900000</c:v>
                </c:pt>
                <c:pt idx="9463">
                  <c:v>450000</c:v>
                </c:pt>
                <c:pt idx="9464">
                  <c:v>1319269.5</c:v>
                </c:pt>
                <c:pt idx="9465">
                  <c:v>473760</c:v>
                </c:pt>
                <c:pt idx="9466">
                  <c:v>225000</c:v>
                </c:pt>
                <c:pt idx="9467">
                  <c:v>225000</c:v>
                </c:pt>
                <c:pt idx="9468">
                  <c:v>90000</c:v>
                </c:pt>
                <c:pt idx="9469">
                  <c:v>1942560</c:v>
                </c:pt>
                <c:pt idx="9470">
                  <c:v>244584</c:v>
                </c:pt>
                <c:pt idx="9471">
                  <c:v>679500</c:v>
                </c:pt>
                <c:pt idx="9472">
                  <c:v>814041</c:v>
                </c:pt>
                <c:pt idx="9473">
                  <c:v>545040</c:v>
                </c:pt>
                <c:pt idx="9474">
                  <c:v>562932</c:v>
                </c:pt>
                <c:pt idx="9475">
                  <c:v>312768</c:v>
                </c:pt>
                <c:pt idx="9476">
                  <c:v>170640</c:v>
                </c:pt>
                <c:pt idx="9477">
                  <c:v>1282500</c:v>
                </c:pt>
                <c:pt idx="9478">
                  <c:v>327024</c:v>
                </c:pt>
                <c:pt idx="9479">
                  <c:v>523597.5</c:v>
                </c:pt>
                <c:pt idx="9480">
                  <c:v>814041</c:v>
                </c:pt>
                <c:pt idx="9481">
                  <c:v>675000</c:v>
                </c:pt>
                <c:pt idx="9482">
                  <c:v>239850</c:v>
                </c:pt>
                <c:pt idx="9483">
                  <c:v>545040</c:v>
                </c:pt>
                <c:pt idx="9484">
                  <c:v>526491</c:v>
                </c:pt>
                <c:pt idx="9485">
                  <c:v>1125000</c:v>
                </c:pt>
                <c:pt idx="9486">
                  <c:v>315000</c:v>
                </c:pt>
                <c:pt idx="9487">
                  <c:v>450000</c:v>
                </c:pt>
                <c:pt idx="9488">
                  <c:v>675000</c:v>
                </c:pt>
                <c:pt idx="9489">
                  <c:v>180000</c:v>
                </c:pt>
                <c:pt idx="9490">
                  <c:v>1056636</c:v>
                </c:pt>
                <c:pt idx="9491">
                  <c:v>405000</c:v>
                </c:pt>
                <c:pt idx="9492">
                  <c:v>1078200</c:v>
                </c:pt>
                <c:pt idx="9493">
                  <c:v>957033</c:v>
                </c:pt>
                <c:pt idx="9494">
                  <c:v>450000</c:v>
                </c:pt>
                <c:pt idx="9495">
                  <c:v>152820</c:v>
                </c:pt>
                <c:pt idx="9496">
                  <c:v>755190</c:v>
                </c:pt>
                <c:pt idx="9497">
                  <c:v>454500</c:v>
                </c:pt>
                <c:pt idx="9498">
                  <c:v>180000</c:v>
                </c:pt>
                <c:pt idx="9499">
                  <c:v>896602.5</c:v>
                </c:pt>
                <c:pt idx="9500">
                  <c:v>1125000</c:v>
                </c:pt>
                <c:pt idx="9501">
                  <c:v>247275</c:v>
                </c:pt>
                <c:pt idx="9502">
                  <c:v>180000</c:v>
                </c:pt>
                <c:pt idx="9503">
                  <c:v>495216</c:v>
                </c:pt>
                <c:pt idx="9504">
                  <c:v>180000</c:v>
                </c:pt>
                <c:pt idx="9505">
                  <c:v>454500</c:v>
                </c:pt>
                <c:pt idx="9506">
                  <c:v>419679</c:v>
                </c:pt>
                <c:pt idx="9507">
                  <c:v>225000</c:v>
                </c:pt>
                <c:pt idx="9508">
                  <c:v>2517300</c:v>
                </c:pt>
                <c:pt idx="9509">
                  <c:v>755190</c:v>
                </c:pt>
                <c:pt idx="9510">
                  <c:v>281673</c:v>
                </c:pt>
                <c:pt idx="9511">
                  <c:v>132444</c:v>
                </c:pt>
                <c:pt idx="9512">
                  <c:v>107820</c:v>
                </c:pt>
                <c:pt idx="9513">
                  <c:v>808650</c:v>
                </c:pt>
                <c:pt idx="9514">
                  <c:v>414229.5</c:v>
                </c:pt>
                <c:pt idx="9515">
                  <c:v>661500</c:v>
                </c:pt>
                <c:pt idx="9516">
                  <c:v>1288350</c:v>
                </c:pt>
                <c:pt idx="9517">
                  <c:v>483480</c:v>
                </c:pt>
                <c:pt idx="9518">
                  <c:v>292500</c:v>
                </c:pt>
                <c:pt idx="9519">
                  <c:v>67500</c:v>
                </c:pt>
                <c:pt idx="9520">
                  <c:v>835380</c:v>
                </c:pt>
                <c:pt idx="9521">
                  <c:v>675000</c:v>
                </c:pt>
                <c:pt idx="9522">
                  <c:v>474048</c:v>
                </c:pt>
                <c:pt idx="9523">
                  <c:v>47970</c:v>
                </c:pt>
                <c:pt idx="9524">
                  <c:v>679500</c:v>
                </c:pt>
                <c:pt idx="9525">
                  <c:v>840951</c:v>
                </c:pt>
                <c:pt idx="9526">
                  <c:v>1350000</c:v>
                </c:pt>
                <c:pt idx="9527">
                  <c:v>265500</c:v>
                </c:pt>
                <c:pt idx="9528">
                  <c:v>547272</c:v>
                </c:pt>
                <c:pt idx="9529">
                  <c:v>1312110</c:v>
                </c:pt>
                <c:pt idx="9530">
                  <c:v>260568</c:v>
                </c:pt>
                <c:pt idx="9531">
                  <c:v>101880</c:v>
                </c:pt>
                <c:pt idx="9532">
                  <c:v>545040</c:v>
                </c:pt>
                <c:pt idx="9533">
                  <c:v>586377</c:v>
                </c:pt>
                <c:pt idx="9534">
                  <c:v>509400</c:v>
                </c:pt>
                <c:pt idx="9535">
                  <c:v>380533.5</c:v>
                </c:pt>
                <c:pt idx="9536">
                  <c:v>472500</c:v>
                </c:pt>
                <c:pt idx="9537">
                  <c:v>325908</c:v>
                </c:pt>
                <c:pt idx="9538">
                  <c:v>495351</c:v>
                </c:pt>
                <c:pt idx="9539">
                  <c:v>247500</c:v>
                </c:pt>
                <c:pt idx="9540">
                  <c:v>1125000</c:v>
                </c:pt>
                <c:pt idx="9541">
                  <c:v>720000</c:v>
                </c:pt>
                <c:pt idx="9542">
                  <c:v>270000</c:v>
                </c:pt>
                <c:pt idx="9543">
                  <c:v>781920</c:v>
                </c:pt>
                <c:pt idx="9544">
                  <c:v>628069.5</c:v>
                </c:pt>
                <c:pt idx="9545">
                  <c:v>1024740</c:v>
                </c:pt>
                <c:pt idx="9546">
                  <c:v>1350000</c:v>
                </c:pt>
                <c:pt idx="9547">
                  <c:v>1100709</c:v>
                </c:pt>
                <c:pt idx="9548">
                  <c:v>755190</c:v>
                </c:pt>
                <c:pt idx="9549">
                  <c:v>270000</c:v>
                </c:pt>
                <c:pt idx="9550">
                  <c:v>814041</c:v>
                </c:pt>
                <c:pt idx="9551">
                  <c:v>1913148</c:v>
                </c:pt>
                <c:pt idx="9552">
                  <c:v>439740</c:v>
                </c:pt>
                <c:pt idx="9553">
                  <c:v>327024</c:v>
                </c:pt>
                <c:pt idx="9554">
                  <c:v>787500</c:v>
                </c:pt>
                <c:pt idx="9555">
                  <c:v>270000</c:v>
                </c:pt>
                <c:pt idx="9556">
                  <c:v>592560</c:v>
                </c:pt>
                <c:pt idx="9557">
                  <c:v>1125000</c:v>
                </c:pt>
                <c:pt idx="9558">
                  <c:v>1078200</c:v>
                </c:pt>
                <c:pt idx="9559">
                  <c:v>1040985</c:v>
                </c:pt>
                <c:pt idx="9560">
                  <c:v>1077061.5</c:v>
                </c:pt>
                <c:pt idx="9561">
                  <c:v>450000</c:v>
                </c:pt>
                <c:pt idx="9562">
                  <c:v>247275</c:v>
                </c:pt>
                <c:pt idx="9563">
                  <c:v>256500</c:v>
                </c:pt>
                <c:pt idx="9564">
                  <c:v>292500</c:v>
                </c:pt>
                <c:pt idx="9565">
                  <c:v>422802</c:v>
                </c:pt>
                <c:pt idx="9566">
                  <c:v>871029</c:v>
                </c:pt>
                <c:pt idx="9567">
                  <c:v>2517300</c:v>
                </c:pt>
                <c:pt idx="9568">
                  <c:v>675000</c:v>
                </c:pt>
                <c:pt idx="9569">
                  <c:v>1892241</c:v>
                </c:pt>
                <c:pt idx="9570">
                  <c:v>233208</c:v>
                </c:pt>
                <c:pt idx="9571">
                  <c:v>805536</c:v>
                </c:pt>
                <c:pt idx="9572">
                  <c:v>473760</c:v>
                </c:pt>
                <c:pt idx="9573">
                  <c:v>571446</c:v>
                </c:pt>
                <c:pt idx="9574">
                  <c:v>1461613.5</c:v>
                </c:pt>
                <c:pt idx="9575">
                  <c:v>1436850</c:v>
                </c:pt>
                <c:pt idx="9576">
                  <c:v>229500</c:v>
                </c:pt>
                <c:pt idx="9577">
                  <c:v>263686.5</c:v>
                </c:pt>
                <c:pt idx="9578">
                  <c:v>127350</c:v>
                </c:pt>
                <c:pt idx="9579">
                  <c:v>814041</c:v>
                </c:pt>
                <c:pt idx="9580">
                  <c:v>239850</c:v>
                </c:pt>
                <c:pt idx="9581">
                  <c:v>495000</c:v>
                </c:pt>
                <c:pt idx="9582">
                  <c:v>497520</c:v>
                </c:pt>
                <c:pt idx="9583">
                  <c:v>101880</c:v>
                </c:pt>
                <c:pt idx="9584">
                  <c:v>516069</c:v>
                </c:pt>
                <c:pt idx="9585">
                  <c:v>509922</c:v>
                </c:pt>
                <c:pt idx="9586">
                  <c:v>1065681</c:v>
                </c:pt>
                <c:pt idx="9587">
                  <c:v>675000</c:v>
                </c:pt>
                <c:pt idx="9588">
                  <c:v>1494486</c:v>
                </c:pt>
                <c:pt idx="9589">
                  <c:v>1237500</c:v>
                </c:pt>
                <c:pt idx="9590">
                  <c:v>277969.5</c:v>
                </c:pt>
                <c:pt idx="9591">
                  <c:v>241618.5</c:v>
                </c:pt>
                <c:pt idx="9592">
                  <c:v>454500</c:v>
                </c:pt>
                <c:pt idx="9593">
                  <c:v>454500</c:v>
                </c:pt>
                <c:pt idx="9594">
                  <c:v>112500</c:v>
                </c:pt>
                <c:pt idx="9595">
                  <c:v>544491</c:v>
                </c:pt>
                <c:pt idx="9596">
                  <c:v>112068</c:v>
                </c:pt>
                <c:pt idx="9597">
                  <c:v>594261</c:v>
                </c:pt>
                <c:pt idx="9598">
                  <c:v>1078200</c:v>
                </c:pt>
                <c:pt idx="9599">
                  <c:v>272520</c:v>
                </c:pt>
                <c:pt idx="9600">
                  <c:v>900000</c:v>
                </c:pt>
                <c:pt idx="9601">
                  <c:v>508495.5</c:v>
                </c:pt>
                <c:pt idx="9602">
                  <c:v>900000</c:v>
                </c:pt>
                <c:pt idx="9603">
                  <c:v>135000</c:v>
                </c:pt>
                <c:pt idx="9604">
                  <c:v>729792</c:v>
                </c:pt>
                <c:pt idx="9605">
                  <c:v>2013840</c:v>
                </c:pt>
                <c:pt idx="9606">
                  <c:v>518562</c:v>
                </c:pt>
                <c:pt idx="9607">
                  <c:v>145557</c:v>
                </c:pt>
                <c:pt idx="9608">
                  <c:v>254700</c:v>
                </c:pt>
                <c:pt idx="9609">
                  <c:v>1435500</c:v>
                </c:pt>
                <c:pt idx="9610">
                  <c:v>1356133.5</c:v>
                </c:pt>
                <c:pt idx="9611">
                  <c:v>71955</c:v>
                </c:pt>
                <c:pt idx="9612">
                  <c:v>1324440</c:v>
                </c:pt>
                <c:pt idx="9613">
                  <c:v>521280</c:v>
                </c:pt>
                <c:pt idx="9614">
                  <c:v>1535715</c:v>
                </c:pt>
                <c:pt idx="9615">
                  <c:v>161730</c:v>
                </c:pt>
                <c:pt idx="9616">
                  <c:v>371862</c:v>
                </c:pt>
                <c:pt idx="9617">
                  <c:v>545040</c:v>
                </c:pt>
                <c:pt idx="9618">
                  <c:v>320382</c:v>
                </c:pt>
                <c:pt idx="9619">
                  <c:v>1078200</c:v>
                </c:pt>
                <c:pt idx="9620">
                  <c:v>770913</c:v>
                </c:pt>
                <c:pt idx="9621">
                  <c:v>135000</c:v>
                </c:pt>
                <c:pt idx="9622">
                  <c:v>332473.5</c:v>
                </c:pt>
                <c:pt idx="9623">
                  <c:v>352044</c:v>
                </c:pt>
                <c:pt idx="9624">
                  <c:v>270000</c:v>
                </c:pt>
                <c:pt idx="9625">
                  <c:v>254700</c:v>
                </c:pt>
                <c:pt idx="9626">
                  <c:v>1467612</c:v>
                </c:pt>
                <c:pt idx="9627">
                  <c:v>445500</c:v>
                </c:pt>
                <c:pt idx="9628">
                  <c:v>508495.5</c:v>
                </c:pt>
                <c:pt idx="9629">
                  <c:v>1288350</c:v>
                </c:pt>
                <c:pt idx="9630">
                  <c:v>675000</c:v>
                </c:pt>
                <c:pt idx="9631">
                  <c:v>225000</c:v>
                </c:pt>
                <c:pt idx="9632">
                  <c:v>717003</c:v>
                </c:pt>
                <c:pt idx="9633">
                  <c:v>103500</c:v>
                </c:pt>
                <c:pt idx="9634">
                  <c:v>1530517.5</c:v>
                </c:pt>
                <c:pt idx="9635">
                  <c:v>679500</c:v>
                </c:pt>
                <c:pt idx="9636">
                  <c:v>135000</c:v>
                </c:pt>
                <c:pt idx="9637">
                  <c:v>922266</c:v>
                </c:pt>
                <c:pt idx="9638">
                  <c:v>472500</c:v>
                </c:pt>
                <c:pt idx="9639">
                  <c:v>180000</c:v>
                </c:pt>
                <c:pt idx="9640">
                  <c:v>540000</c:v>
                </c:pt>
                <c:pt idx="9641">
                  <c:v>119925</c:v>
                </c:pt>
                <c:pt idx="9642">
                  <c:v>253737</c:v>
                </c:pt>
                <c:pt idx="9643">
                  <c:v>315000</c:v>
                </c:pt>
                <c:pt idx="9644">
                  <c:v>225000</c:v>
                </c:pt>
                <c:pt idx="9645">
                  <c:v>225000</c:v>
                </c:pt>
                <c:pt idx="9646">
                  <c:v>191880</c:v>
                </c:pt>
                <c:pt idx="9647">
                  <c:v>189000</c:v>
                </c:pt>
                <c:pt idx="9648">
                  <c:v>675000</c:v>
                </c:pt>
                <c:pt idx="9649">
                  <c:v>612612</c:v>
                </c:pt>
                <c:pt idx="9650">
                  <c:v>755190</c:v>
                </c:pt>
                <c:pt idx="9651">
                  <c:v>263686.5</c:v>
                </c:pt>
                <c:pt idx="9652">
                  <c:v>1223010</c:v>
                </c:pt>
                <c:pt idx="9653">
                  <c:v>127350</c:v>
                </c:pt>
                <c:pt idx="9654">
                  <c:v>1024740</c:v>
                </c:pt>
                <c:pt idx="9655">
                  <c:v>526491</c:v>
                </c:pt>
                <c:pt idx="9656">
                  <c:v>566055</c:v>
                </c:pt>
                <c:pt idx="9657">
                  <c:v>675000</c:v>
                </c:pt>
                <c:pt idx="9658">
                  <c:v>835380</c:v>
                </c:pt>
                <c:pt idx="9659">
                  <c:v>384048</c:v>
                </c:pt>
                <c:pt idx="9660">
                  <c:v>630747</c:v>
                </c:pt>
                <c:pt idx="9661">
                  <c:v>824823</c:v>
                </c:pt>
                <c:pt idx="9662">
                  <c:v>386977.5</c:v>
                </c:pt>
                <c:pt idx="9663">
                  <c:v>1035000</c:v>
                </c:pt>
                <c:pt idx="9664">
                  <c:v>2013840</c:v>
                </c:pt>
                <c:pt idx="9665">
                  <c:v>47970</c:v>
                </c:pt>
                <c:pt idx="9666">
                  <c:v>270000</c:v>
                </c:pt>
                <c:pt idx="9667">
                  <c:v>267336</c:v>
                </c:pt>
                <c:pt idx="9668">
                  <c:v>1800000</c:v>
                </c:pt>
                <c:pt idx="9669">
                  <c:v>1350000</c:v>
                </c:pt>
                <c:pt idx="9670">
                  <c:v>157500</c:v>
                </c:pt>
                <c:pt idx="9671">
                  <c:v>1406583</c:v>
                </c:pt>
                <c:pt idx="9672">
                  <c:v>474183</c:v>
                </c:pt>
                <c:pt idx="9673">
                  <c:v>472500</c:v>
                </c:pt>
                <c:pt idx="9674">
                  <c:v>1096020</c:v>
                </c:pt>
                <c:pt idx="9675">
                  <c:v>1350000</c:v>
                </c:pt>
                <c:pt idx="9676">
                  <c:v>247500</c:v>
                </c:pt>
                <c:pt idx="9677">
                  <c:v>1546020</c:v>
                </c:pt>
                <c:pt idx="9678">
                  <c:v>247500</c:v>
                </c:pt>
                <c:pt idx="9679">
                  <c:v>1317357</c:v>
                </c:pt>
                <c:pt idx="9680">
                  <c:v>157500</c:v>
                </c:pt>
                <c:pt idx="9681">
                  <c:v>273636</c:v>
                </c:pt>
                <c:pt idx="9682">
                  <c:v>497520</c:v>
                </c:pt>
                <c:pt idx="9683">
                  <c:v>1587906</c:v>
                </c:pt>
                <c:pt idx="9684">
                  <c:v>157500</c:v>
                </c:pt>
                <c:pt idx="9685">
                  <c:v>454500</c:v>
                </c:pt>
                <c:pt idx="9686">
                  <c:v>1350000</c:v>
                </c:pt>
                <c:pt idx="9687">
                  <c:v>180000</c:v>
                </c:pt>
                <c:pt idx="9688">
                  <c:v>1350189</c:v>
                </c:pt>
                <c:pt idx="9689">
                  <c:v>280170</c:v>
                </c:pt>
                <c:pt idx="9690">
                  <c:v>695970</c:v>
                </c:pt>
                <c:pt idx="9691">
                  <c:v>178290</c:v>
                </c:pt>
                <c:pt idx="9692">
                  <c:v>450000</c:v>
                </c:pt>
                <c:pt idx="9693">
                  <c:v>675000</c:v>
                </c:pt>
                <c:pt idx="9694">
                  <c:v>706410</c:v>
                </c:pt>
                <c:pt idx="9695">
                  <c:v>232344</c:v>
                </c:pt>
                <c:pt idx="9696">
                  <c:v>922500</c:v>
                </c:pt>
                <c:pt idx="9697">
                  <c:v>715095</c:v>
                </c:pt>
                <c:pt idx="9698">
                  <c:v>270000</c:v>
                </c:pt>
                <c:pt idx="9699">
                  <c:v>808650</c:v>
                </c:pt>
                <c:pt idx="9700">
                  <c:v>337500</c:v>
                </c:pt>
                <c:pt idx="9701">
                  <c:v>178290</c:v>
                </c:pt>
                <c:pt idx="9702">
                  <c:v>337500</c:v>
                </c:pt>
                <c:pt idx="9703">
                  <c:v>787500</c:v>
                </c:pt>
                <c:pt idx="9704">
                  <c:v>490495.5</c:v>
                </c:pt>
                <c:pt idx="9705">
                  <c:v>143910</c:v>
                </c:pt>
                <c:pt idx="9706">
                  <c:v>814041</c:v>
                </c:pt>
                <c:pt idx="9707">
                  <c:v>498384</c:v>
                </c:pt>
                <c:pt idx="9708">
                  <c:v>193500</c:v>
                </c:pt>
                <c:pt idx="9709">
                  <c:v>1006920</c:v>
                </c:pt>
                <c:pt idx="9710">
                  <c:v>1125000</c:v>
                </c:pt>
                <c:pt idx="9711">
                  <c:v>450000</c:v>
                </c:pt>
                <c:pt idx="9712">
                  <c:v>640080</c:v>
                </c:pt>
                <c:pt idx="9713">
                  <c:v>148365</c:v>
                </c:pt>
                <c:pt idx="9714">
                  <c:v>219249</c:v>
                </c:pt>
                <c:pt idx="9715">
                  <c:v>814041</c:v>
                </c:pt>
                <c:pt idx="9716">
                  <c:v>900000</c:v>
                </c:pt>
                <c:pt idx="9717">
                  <c:v>562491</c:v>
                </c:pt>
                <c:pt idx="9718">
                  <c:v>463500</c:v>
                </c:pt>
                <c:pt idx="9719">
                  <c:v>90000</c:v>
                </c:pt>
                <c:pt idx="9720">
                  <c:v>646920</c:v>
                </c:pt>
                <c:pt idx="9721">
                  <c:v>1350000</c:v>
                </c:pt>
                <c:pt idx="9722">
                  <c:v>180000</c:v>
                </c:pt>
                <c:pt idx="9723">
                  <c:v>1288350</c:v>
                </c:pt>
                <c:pt idx="9724">
                  <c:v>135000</c:v>
                </c:pt>
                <c:pt idx="9725">
                  <c:v>314055</c:v>
                </c:pt>
                <c:pt idx="9726">
                  <c:v>503676</c:v>
                </c:pt>
                <c:pt idx="9727">
                  <c:v>343377</c:v>
                </c:pt>
                <c:pt idx="9728">
                  <c:v>900000</c:v>
                </c:pt>
                <c:pt idx="9729">
                  <c:v>254700</c:v>
                </c:pt>
                <c:pt idx="9730">
                  <c:v>571446</c:v>
                </c:pt>
                <c:pt idx="9731">
                  <c:v>149256</c:v>
                </c:pt>
                <c:pt idx="9732">
                  <c:v>1125000</c:v>
                </c:pt>
                <c:pt idx="9733">
                  <c:v>490495.5</c:v>
                </c:pt>
                <c:pt idx="9734">
                  <c:v>180000</c:v>
                </c:pt>
                <c:pt idx="9735">
                  <c:v>284256</c:v>
                </c:pt>
                <c:pt idx="9736">
                  <c:v>1377000</c:v>
                </c:pt>
                <c:pt idx="9737">
                  <c:v>161730</c:v>
                </c:pt>
                <c:pt idx="9738">
                  <c:v>314100</c:v>
                </c:pt>
                <c:pt idx="9739">
                  <c:v>270000</c:v>
                </c:pt>
                <c:pt idx="9740">
                  <c:v>450000</c:v>
                </c:pt>
                <c:pt idx="9741">
                  <c:v>781920</c:v>
                </c:pt>
                <c:pt idx="9742">
                  <c:v>180000</c:v>
                </c:pt>
                <c:pt idx="9743">
                  <c:v>545040</c:v>
                </c:pt>
                <c:pt idx="9744">
                  <c:v>518562</c:v>
                </c:pt>
                <c:pt idx="9745">
                  <c:v>269550</c:v>
                </c:pt>
                <c:pt idx="9746">
                  <c:v>107820</c:v>
                </c:pt>
                <c:pt idx="9747">
                  <c:v>1506816</c:v>
                </c:pt>
                <c:pt idx="9748">
                  <c:v>123993</c:v>
                </c:pt>
                <c:pt idx="9749">
                  <c:v>231813</c:v>
                </c:pt>
                <c:pt idx="9750">
                  <c:v>531733.5</c:v>
                </c:pt>
                <c:pt idx="9751">
                  <c:v>67500</c:v>
                </c:pt>
                <c:pt idx="9752">
                  <c:v>175896</c:v>
                </c:pt>
                <c:pt idx="9753">
                  <c:v>646029</c:v>
                </c:pt>
                <c:pt idx="9754">
                  <c:v>780363</c:v>
                </c:pt>
                <c:pt idx="9755">
                  <c:v>272520</c:v>
                </c:pt>
                <c:pt idx="9756">
                  <c:v>254799</c:v>
                </c:pt>
                <c:pt idx="9757">
                  <c:v>457834.5</c:v>
                </c:pt>
                <c:pt idx="9758">
                  <c:v>679500</c:v>
                </c:pt>
                <c:pt idx="9759">
                  <c:v>492862.5</c:v>
                </c:pt>
                <c:pt idx="9760">
                  <c:v>785250</c:v>
                </c:pt>
                <c:pt idx="9761">
                  <c:v>584766</c:v>
                </c:pt>
                <c:pt idx="9762">
                  <c:v>450000</c:v>
                </c:pt>
                <c:pt idx="9763">
                  <c:v>526500</c:v>
                </c:pt>
                <c:pt idx="9764">
                  <c:v>450000</c:v>
                </c:pt>
                <c:pt idx="9765">
                  <c:v>808650</c:v>
                </c:pt>
                <c:pt idx="9766">
                  <c:v>225000</c:v>
                </c:pt>
                <c:pt idx="9767">
                  <c:v>630000</c:v>
                </c:pt>
                <c:pt idx="9768">
                  <c:v>555273</c:v>
                </c:pt>
                <c:pt idx="9769">
                  <c:v>900000</c:v>
                </c:pt>
                <c:pt idx="9770">
                  <c:v>814041</c:v>
                </c:pt>
                <c:pt idx="9771">
                  <c:v>462645</c:v>
                </c:pt>
                <c:pt idx="9772">
                  <c:v>135000</c:v>
                </c:pt>
                <c:pt idx="9773">
                  <c:v>757867.5</c:v>
                </c:pt>
                <c:pt idx="9774">
                  <c:v>254700</c:v>
                </c:pt>
                <c:pt idx="9775">
                  <c:v>1267735.5</c:v>
                </c:pt>
                <c:pt idx="9776">
                  <c:v>89388</c:v>
                </c:pt>
                <c:pt idx="9777">
                  <c:v>808650</c:v>
                </c:pt>
                <c:pt idx="9778">
                  <c:v>1515415.5</c:v>
                </c:pt>
                <c:pt idx="9779">
                  <c:v>225000</c:v>
                </c:pt>
                <c:pt idx="9780">
                  <c:v>512338.5</c:v>
                </c:pt>
                <c:pt idx="9781">
                  <c:v>103500</c:v>
                </c:pt>
                <c:pt idx="9782">
                  <c:v>679500</c:v>
                </c:pt>
                <c:pt idx="9783">
                  <c:v>659610</c:v>
                </c:pt>
                <c:pt idx="9784">
                  <c:v>514602</c:v>
                </c:pt>
                <c:pt idx="9785">
                  <c:v>1467612</c:v>
                </c:pt>
                <c:pt idx="9786">
                  <c:v>675000</c:v>
                </c:pt>
                <c:pt idx="9787">
                  <c:v>199152</c:v>
                </c:pt>
                <c:pt idx="9788">
                  <c:v>454500</c:v>
                </c:pt>
                <c:pt idx="9789">
                  <c:v>545040</c:v>
                </c:pt>
                <c:pt idx="9790">
                  <c:v>180000</c:v>
                </c:pt>
                <c:pt idx="9791">
                  <c:v>180000</c:v>
                </c:pt>
                <c:pt idx="9792">
                  <c:v>781920</c:v>
                </c:pt>
                <c:pt idx="9793">
                  <c:v>601470</c:v>
                </c:pt>
                <c:pt idx="9794">
                  <c:v>1928304</c:v>
                </c:pt>
                <c:pt idx="9795">
                  <c:v>145557</c:v>
                </c:pt>
                <c:pt idx="9796">
                  <c:v>269550</c:v>
                </c:pt>
                <c:pt idx="9797">
                  <c:v>301464</c:v>
                </c:pt>
                <c:pt idx="9798">
                  <c:v>119448</c:v>
                </c:pt>
                <c:pt idx="9799">
                  <c:v>414792</c:v>
                </c:pt>
                <c:pt idx="9800">
                  <c:v>886176</c:v>
                </c:pt>
                <c:pt idx="9801">
                  <c:v>592560</c:v>
                </c:pt>
                <c:pt idx="9802">
                  <c:v>528633</c:v>
                </c:pt>
                <c:pt idx="9803">
                  <c:v>288994.5</c:v>
                </c:pt>
                <c:pt idx="9804">
                  <c:v>208512</c:v>
                </c:pt>
                <c:pt idx="9805">
                  <c:v>509400</c:v>
                </c:pt>
                <c:pt idx="9806">
                  <c:v>1546020</c:v>
                </c:pt>
                <c:pt idx="9807">
                  <c:v>553806</c:v>
                </c:pt>
                <c:pt idx="9808">
                  <c:v>450000</c:v>
                </c:pt>
                <c:pt idx="9809">
                  <c:v>592560</c:v>
                </c:pt>
                <c:pt idx="9810">
                  <c:v>197820</c:v>
                </c:pt>
                <c:pt idx="9811">
                  <c:v>810000</c:v>
                </c:pt>
                <c:pt idx="9812">
                  <c:v>202500</c:v>
                </c:pt>
                <c:pt idx="9813">
                  <c:v>463131</c:v>
                </c:pt>
                <c:pt idx="9814">
                  <c:v>679671</c:v>
                </c:pt>
                <c:pt idx="9815">
                  <c:v>983160</c:v>
                </c:pt>
                <c:pt idx="9816">
                  <c:v>943425</c:v>
                </c:pt>
                <c:pt idx="9817">
                  <c:v>675000</c:v>
                </c:pt>
                <c:pt idx="9818">
                  <c:v>573408</c:v>
                </c:pt>
                <c:pt idx="9819">
                  <c:v>254700</c:v>
                </c:pt>
                <c:pt idx="9820">
                  <c:v>946764</c:v>
                </c:pt>
                <c:pt idx="9821">
                  <c:v>180000</c:v>
                </c:pt>
                <c:pt idx="9822">
                  <c:v>1036530</c:v>
                </c:pt>
                <c:pt idx="9823">
                  <c:v>770292</c:v>
                </c:pt>
                <c:pt idx="9824">
                  <c:v>640080</c:v>
                </c:pt>
                <c:pt idx="9825">
                  <c:v>521280</c:v>
                </c:pt>
                <c:pt idx="9826">
                  <c:v>355536</c:v>
                </c:pt>
                <c:pt idx="9827">
                  <c:v>1506816</c:v>
                </c:pt>
                <c:pt idx="9828">
                  <c:v>1133748</c:v>
                </c:pt>
                <c:pt idx="9829">
                  <c:v>640080</c:v>
                </c:pt>
                <c:pt idx="9830">
                  <c:v>265851</c:v>
                </c:pt>
                <c:pt idx="9831">
                  <c:v>1061599.5</c:v>
                </c:pt>
                <c:pt idx="9832">
                  <c:v>675000</c:v>
                </c:pt>
                <c:pt idx="9833">
                  <c:v>539100</c:v>
                </c:pt>
                <c:pt idx="9834">
                  <c:v>86346</c:v>
                </c:pt>
                <c:pt idx="9835">
                  <c:v>1305909</c:v>
                </c:pt>
                <c:pt idx="9836">
                  <c:v>253737</c:v>
                </c:pt>
                <c:pt idx="9837">
                  <c:v>835380</c:v>
                </c:pt>
                <c:pt idx="9838">
                  <c:v>270000</c:v>
                </c:pt>
                <c:pt idx="9839">
                  <c:v>439740</c:v>
                </c:pt>
                <c:pt idx="9840">
                  <c:v>778500</c:v>
                </c:pt>
                <c:pt idx="9841">
                  <c:v>184500</c:v>
                </c:pt>
                <c:pt idx="9842">
                  <c:v>1042006.5</c:v>
                </c:pt>
                <c:pt idx="9843">
                  <c:v>146043</c:v>
                </c:pt>
                <c:pt idx="9844">
                  <c:v>986418</c:v>
                </c:pt>
                <c:pt idx="9845">
                  <c:v>225000</c:v>
                </c:pt>
                <c:pt idx="9846">
                  <c:v>835380</c:v>
                </c:pt>
                <c:pt idx="9847">
                  <c:v>760225.5</c:v>
                </c:pt>
                <c:pt idx="9848">
                  <c:v>541323</c:v>
                </c:pt>
                <c:pt idx="9849">
                  <c:v>900000</c:v>
                </c:pt>
                <c:pt idx="9850">
                  <c:v>675000</c:v>
                </c:pt>
                <c:pt idx="9851">
                  <c:v>502497</c:v>
                </c:pt>
                <c:pt idx="9852">
                  <c:v>545040</c:v>
                </c:pt>
                <c:pt idx="9853">
                  <c:v>284400</c:v>
                </c:pt>
                <c:pt idx="9854">
                  <c:v>640080</c:v>
                </c:pt>
                <c:pt idx="9855">
                  <c:v>966555</c:v>
                </c:pt>
                <c:pt idx="9856">
                  <c:v>1006920</c:v>
                </c:pt>
                <c:pt idx="9857">
                  <c:v>487971</c:v>
                </c:pt>
                <c:pt idx="9858">
                  <c:v>112068</c:v>
                </c:pt>
                <c:pt idx="9859">
                  <c:v>545040</c:v>
                </c:pt>
                <c:pt idx="9860">
                  <c:v>331632</c:v>
                </c:pt>
                <c:pt idx="9861">
                  <c:v>918000</c:v>
                </c:pt>
                <c:pt idx="9862">
                  <c:v>454500</c:v>
                </c:pt>
                <c:pt idx="9863">
                  <c:v>314100</c:v>
                </c:pt>
                <c:pt idx="9864">
                  <c:v>370629</c:v>
                </c:pt>
                <c:pt idx="9865">
                  <c:v>808650</c:v>
                </c:pt>
                <c:pt idx="9866">
                  <c:v>203760</c:v>
                </c:pt>
                <c:pt idx="9867">
                  <c:v>675000</c:v>
                </c:pt>
                <c:pt idx="9868">
                  <c:v>675000</c:v>
                </c:pt>
                <c:pt idx="9869">
                  <c:v>675000</c:v>
                </c:pt>
                <c:pt idx="9870">
                  <c:v>305640</c:v>
                </c:pt>
                <c:pt idx="9871">
                  <c:v>397881</c:v>
                </c:pt>
                <c:pt idx="9872">
                  <c:v>265851</c:v>
                </c:pt>
                <c:pt idx="9873">
                  <c:v>1800000</c:v>
                </c:pt>
                <c:pt idx="9874">
                  <c:v>497520</c:v>
                </c:pt>
                <c:pt idx="9875">
                  <c:v>212656.5</c:v>
                </c:pt>
                <c:pt idx="9876">
                  <c:v>990000</c:v>
                </c:pt>
                <c:pt idx="9877">
                  <c:v>283585.5</c:v>
                </c:pt>
                <c:pt idx="9878">
                  <c:v>180000</c:v>
                </c:pt>
                <c:pt idx="9879">
                  <c:v>226422</c:v>
                </c:pt>
                <c:pt idx="9880">
                  <c:v>256500</c:v>
                </c:pt>
                <c:pt idx="9881">
                  <c:v>1546020</c:v>
                </c:pt>
                <c:pt idx="9882">
                  <c:v>654498</c:v>
                </c:pt>
                <c:pt idx="9883">
                  <c:v>531706.5</c:v>
                </c:pt>
                <c:pt idx="9884">
                  <c:v>180000</c:v>
                </c:pt>
                <c:pt idx="9885">
                  <c:v>976077</c:v>
                </c:pt>
                <c:pt idx="9886">
                  <c:v>284400</c:v>
                </c:pt>
                <c:pt idx="9887">
                  <c:v>270000</c:v>
                </c:pt>
                <c:pt idx="9888">
                  <c:v>655614</c:v>
                </c:pt>
                <c:pt idx="9889">
                  <c:v>148140</c:v>
                </c:pt>
                <c:pt idx="9890">
                  <c:v>1193656.5</c:v>
                </c:pt>
                <c:pt idx="9891">
                  <c:v>1113840</c:v>
                </c:pt>
                <c:pt idx="9892">
                  <c:v>417024</c:v>
                </c:pt>
                <c:pt idx="9893">
                  <c:v>450000</c:v>
                </c:pt>
                <c:pt idx="9894">
                  <c:v>746280</c:v>
                </c:pt>
                <c:pt idx="9895">
                  <c:v>405000</c:v>
                </c:pt>
                <c:pt idx="9896">
                  <c:v>521280</c:v>
                </c:pt>
                <c:pt idx="9897">
                  <c:v>679896</c:v>
                </c:pt>
                <c:pt idx="9898">
                  <c:v>675000</c:v>
                </c:pt>
                <c:pt idx="9899">
                  <c:v>592560</c:v>
                </c:pt>
                <c:pt idx="9900">
                  <c:v>729792</c:v>
                </c:pt>
                <c:pt idx="9901">
                  <c:v>207000</c:v>
                </c:pt>
                <c:pt idx="9902">
                  <c:v>490495.5</c:v>
                </c:pt>
                <c:pt idx="9903">
                  <c:v>536917.5</c:v>
                </c:pt>
                <c:pt idx="9904">
                  <c:v>585000</c:v>
                </c:pt>
                <c:pt idx="9905">
                  <c:v>573628.5</c:v>
                </c:pt>
                <c:pt idx="9906">
                  <c:v>180000</c:v>
                </c:pt>
                <c:pt idx="9907">
                  <c:v>1024290</c:v>
                </c:pt>
                <c:pt idx="9908">
                  <c:v>225000</c:v>
                </c:pt>
                <c:pt idx="9909">
                  <c:v>90000</c:v>
                </c:pt>
                <c:pt idx="9910">
                  <c:v>533668.5</c:v>
                </c:pt>
                <c:pt idx="9911">
                  <c:v>417024</c:v>
                </c:pt>
                <c:pt idx="9912">
                  <c:v>1012500</c:v>
                </c:pt>
                <c:pt idx="9913">
                  <c:v>102429</c:v>
                </c:pt>
                <c:pt idx="9914">
                  <c:v>740700</c:v>
                </c:pt>
                <c:pt idx="9915">
                  <c:v>675000</c:v>
                </c:pt>
                <c:pt idx="9916">
                  <c:v>1288350</c:v>
                </c:pt>
                <c:pt idx="9917">
                  <c:v>225000</c:v>
                </c:pt>
                <c:pt idx="9918">
                  <c:v>1042560</c:v>
                </c:pt>
                <c:pt idx="9919">
                  <c:v>450000</c:v>
                </c:pt>
                <c:pt idx="9920">
                  <c:v>781920</c:v>
                </c:pt>
                <c:pt idx="9921">
                  <c:v>225000</c:v>
                </c:pt>
                <c:pt idx="9922">
                  <c:v>473760</c:v>
                </c:pt>
                <c:pt idx="9923">
                  <c:v>50940</c:v>
                </c:pt>
                <c:pt idx="9924">
                  <c:v>450000</c:v>
                </c:pt>
                <c:pt idx="9925">
                  <c:v>354469.5</c:v>
                </c:pt>
                <c:pt idx="9926">
                  <c:v>932643</c:v>
                </c:pt>
                <c:pt idx="9927">
                  <c:v>742500</c:v>
                </c:pt>
                <c:pt idx="9928">
                  <c:v>270000</c:v>
                </c:pt>
                <c:pt idx="9929">
                  <c:v>1588500</c:v>
                </c:pt>
                <c:pt idx="9930">
                  <c:v>508495.5</c:v>
                </c:pt>
                <c:pt idx="9931">
                  <c:v>269550</c:v>
                </c:pt>
                <c:pt idx="9932">
                  <c:v>752553</c:v>
                </c:pt>
                <c:pt idx="9933">
                  <c:v>180000</c:v>
                </c:pt>
                <c:pt idx="9934">
                  <c:v>711612</c:v>
                </c:pt>
                <c:pt idx="9935">
                  <c:v>284400</c:v>
                </c:pt>
                <c:pt idx="9936">
                  <c:v>314100</c:v>
                </c:pt>
                <c:pt idx="9937">
                  <c:v>373140</c:v>
                </c:pt>
                <c:pt idx="9938">
                  <c:v>101880</c:v>
                </c:pt>
                <c:pt idx="9939">
                  <c:v>1206954</c:v>
                </c:pt>
                <c:pt idx="9940">
                  <c:v>1078200</c:v>
                </c:pt>
                <c:pt idx="9941">
                  <c:v>545040</c:v>
                </c:pt>
                <c:pt idx="9942">
                  <c:v>1350000</c:v>
                </c:pt>
                <c:pt idx="9943">
                  <c:v>315000</c:v>
                </c:pt>
                <c:pt idx="9944">
                  <c:v>1288350</c:v>
                </c:pt>
                <c:pt idx="9945">
                  <c:v>445500</c:v>
                </c:pt>
                <c:pt idx="9946">
                  <c:v>1345500</c:v>
                </c:pt>
                <c:pt idx="9947">
                  <c:v>1223010</c:v>
                </c:pt>
                <c:pt idx="9948">
                  <c:v>1078200</c:v>
                </c:pt>
                <c:pt idx="9949">
                  <c:v>805536</c:v>
                </c:pt>
                <c:pt idx="9950">
                  <c:v>432661.5</c:v>
                </c:pt>
                <c:pt idx="9951">
                  <c:v>1258650</c:v>
                </c:pt>
                <c:pt idx="9952">
                  <c:v>297130.5</c:v>
                </c:pt>
                <c:pt idx="9953">
                  <c:v>315000</c:v>
                </c:pt>
                <c:pt idx="9954">
                  <c:v>276277.5</c:v>
                </c:pt>
                <c:pt idx="9955">
                  <c:v>765000</c:v>
                </c:pt>
                <c:pt idx="9956">
                  <c:v>526491</c:v>
                </c:pt>
                <c:pt idx="9957">
                  <c:v>90000</c:v>
                </c:pt>
                <c:pt idx="9958">
                  <c:v>1078200</c:v>
                </c:pt>
                <c:pt idx="9959">
                  <c:v>961146</c:v>
                </c:pt>
                <c:pt idx="9960">
                  <c:v>473760</c:v>
                </c:pt>
                <c:pt idx="9961">
                  <c:v>364896</c:v>
                </c:pt>
                <c:pt idx="9962">
                  <c:v>225000</c:v>
                </c:pt>
                <c:pt idx="9963">
                  <c:v>720000</c:v>
                </c:pt>
                <c:pt idx="9964">
                  <c:v>247500</c:v>
                </c:pt>
                <c:pt idx="9965">
                  <c:v>931617</c:v>
                </c:pt>
                <c:pt idx="9966">
                  <c:v>152820</c:v>
                </c:pt>
                <c:pt idx="9967">
                  <c:v>254700</c:v>
                </c:pt>
                <c:pt idx="9968">
                  <c:v>900000</c:v>
                </c:pt>
                <c:pt idx="9969">
                  <c:v>405000</c:v>
                </c:pt>
                <c:pt idx="9970">
                  <c:v>2013840</c:v>
                </c:pt>
                <c:pt idx="9971">
                  <c:v>337500</c:v>
                </c:pt>
                <c:pt idx="9972">
                  <c:v>547344</c:v>
                </c:pt>
                <c:pt idx="9973">
                  <c:v>450000</c:v>
                </c:pt>
                <c:pt idx="9974">
                  <c:v>1255680</c:v>
                </c:pt>
                <c:pt idx="9975">
                  <c:v>414792</c:v>
                </c:pt>
                <c:pt idx="9976">
                  <c:v>1236816</c:v>
                </c:pt>
                <c:pt idx="9977">
                  <c:v>269550</c:v>
                </c:pt>
                <c:pt idx="9978">
                  <c:v>765000</c:v>
                </c:pt>
                <c:pt idx="9979">
                  <c:v>270000</c:v>
                </c:pt>
                <c:pt idx="9980">
                  <c:v>315000</c:v>
                </c:pt>
                <c:pt idx="9981">
                  <c:v>755190</c:v>
                </c:pt>
                <c:pt idx="9982">
                  <c:v>804420</c:v>
                </c:pt>
                <c:pt idx="9983">
                  <c:v>307152</c:v>
                </c:pt>
                <c:pt idx="9984">
                  <c:v>1288350</c:v>
                </c:pt>
                <c:pt idx="9985">
                  <c:v>574002</c:v>
                </c:pt>
                <c:pt idx="9986">
                  <c:v>1125000</c:v>
                </c:pt>
                <c:pt idx="9987">
                  <c:v>675000</c:v>
                </c:pt>
                <c:pt idx="9988">
                  <c:v>814041</c:v>
                </c:pt>
                <c:pt idx="9989">
                  <c:v>119893.5</c:v>
                </c:pt>
                <c:pt idx="9990">
                  <c:v>760225.5</c:v>
                </c:pt>
                <c:pt idx="9991">
                  <c:v>576072</c:v>
                </c:pt>
                <c:pt idx="9992">
                  <c:v>1494436.5</c:v>
                </c:pt>
                <c:pt idx="9993">
                  <c:v>604152</c:v>
                </c:pt>
                <c:pt idx="9994">
                  <c:v>1006920</c:v>
                </c:pt>
                <c:pt idx="9995">
                  <c:v>901813.5</c:v>
                </c:pt>
                <c:pt idx="9996">
                  <c:v>1078200</c:v>
                </c:pt>
                <c:pt idx="9997">
                  <c:v>132768</c:v>
                </c:pt>
                <c:pt idx="9998">
                  <c:v>239850</c:v>
                </c:pt>
                <c:pt idx="9999">
                  <c:v>630000</c:v>
                </c:pt>
                <c:pt idx="10000">
                  <c:v>755190</c:v>
                </c:pt>
                <c:pt idx="10001">
                  <c:v>225000</c:v>
                </c:pt>
                <c:pt idx="10002">
                  <c:v>1500930</c:v>
                </c:pt>
                <c:pt idx="10003">
                  <c:v>196213.5</c:v>
                </c:pt>
                <c:pt idx="10004">
                  <c:v>1125000</c:v>
                </c:pt>
                <c:pt idx="10005">
                  <c:v>755190</c:v>
                </c:pt>
                <c:pt idx="10006">
                  <c:v>495351</c:v>
                </c:pt>
                <c:pt idx="10007">
                  <c:v>197820</c:v>
                </c:pt>
                <c:pt idx="10008">
                  <c:v>523237.5</c:v>
                </c:pt>
                <c:pt idx="10009">
                  <c:v>450000</c:v>
                </c:pt>
                <c:pt idx="10010">
                  <c:v>454500</c:v>
                </c:pt>
                <c:pt idx="10011">
                  <c:v>753840</c:v>
                </c:pt>
                <c:pt idx="10012">
                  <c:v>582768</c:v>
                </c:pt>
                <c:pt idx="10013">
                  <c:v>521280</c:v>
                </c:pt>
                <c:pt idx="10014">
                  <c:v>1350000</c:v>
                </c:pt>
                <c:pt idx="10015">
                  <c:v>808650</c:v>
                </c:pt>
                <c:pt idx="10016">
                  <c:v>810000</c:v>
                </c:pt>
                <c:pt idx="10017">
                  <c:v>1546020</c:v>
                </c:pt>
                <c:pt idx="10018">
                  <c:v>202500</c:v>
                </c:pt>
                <c:pt idx="10019">
                  <c:v>1350000</c:v>
                </c:pt>
                <c:pt idx="10020">
                  <c:v>1012653</c:v>
                </c:pt>
                <c:pt idx="10021">
                  <c:v>444420</c:v>
                </c:pt>
                <c:pt idx="10022">
                  <c:v>1314117</c:v>
                </c:pt>
                <c:pt idx="10023">
                  <c:v>904500</c:v>
                </c:pt>
                <c:pt idx="10024">
                  <c:v>270000</c:v>
                </c:pt>
                <c:pt idx="10025">
                  <c:v>113760</c:v>
                </c:pt>
                <c:pt idx="10026">
                  <c:v>119925</c:v>
                </c:pt>
                <c:pt idx="10027">
                  <c:v>697500</c:v>
                </c:pt>
                <c:pt idx="10028">
                  <c:v>441000</c:v>
                </c:pt>
                <c:pt idx="10029">
                  <c:v>328405.5</c:v>
                </c:pt>
                <c:pt idx="10030">
                  <c:v>1288350</c:v>
                </c:pt>
                <c:pt idx="10031">
                  <c:v>640080</c:v>
                </c:pt>
                <c:pt idx="10032">
                  <c:v>450000</c:v>
                </c:pt>
                <c:pt idx="10033">
                  <c:v>452385</c:v>
                </c:pt>
                <c:pt idx="10034">
                  <c:v>997974</c:v>
                </c:pt>
                <c:pt idx="10035">
                  <c:v>314055</c:v>
                </c:pt>
                <c:pt idx="10036">
                  <c:v>593010</c:v>
                </c:pt>
                <c:pt idx="10037">
                  <c:v>900000</c:v>
                </c:pt>
                <c:pt idx="10038">
                  <c:v>324216</c:v>
                </c:pt>
                <c:pt idx="10039">
                  <c:v>545040</c:v>
                </c:pt>
                <c:pt idx="10040">
                  <c:v>720000</c:v>
                </c:pt>
                <c:pt idx="10041">
                  <c:v>225000</c:v>
                </c:pt>
                <c:pt idx="10042">
                  <c:v>150948</c:v>
                </c:pt>
                <c:pt idx="10043">
                  <c:v>450000</c:v>
                </c:pt>
                <c:pt idx="10044">
                  <c:v>675000</c:v>
                </c:pt>
                <c:pt idx="10045">
                  <c:v>180000</c:v>
                </c:pt>
                <c:pt idx="10046">
                  <c:v>109453.5</c:v>
                </c:pt>
                <c:pt idx="10047">
                  <c:v>319500</c:v>
                </c:pt>
                <c:pt idx="10048">
                  <c:v>687600</c:v>
                </c:pt>
                <c:pt idx="10049">
                  <c:v>450000</c:v>
                </c:pt>
                <c:pt idx="10050">
                  <c:v>544491</c:v>
                </c:pt>
                <c:pt idx="10051">
                  <c:v>675000</c:v>
                </c:pt>
                <c:pt idx="10052">
                  <c:v>143910</c:v>
                </c:pt>
                <c:pt idx="10053">
                  <c:v>1800000</c:v>
                </c:pt>
                <c:pt idx="10054">
                  <c:v>292500</c:v>
                </c:pt>
                <c:pt idx="10055">
                  <c:v>1515415.5</c:v>
                </c:pt>
                <c:pt idx="10056">
                  <c:v>1350000</c:v>
                </c:pt>
                <c:pt idx="10057">
                  <c:v>454500</c:v>
                </c:pt>
                <c:pt idx="10058">
                  <c:v>239850</c:v>
                </c:pt>
                <c:pt idx="10059">
                  <c:v>528633</c:v>
                </c:pt>
                <c:pt idx="10060">
                  <c:v>450000</c:v>
                </c:pt>
                <c:pt idx="10061">
                  <c:v>99000</c:v>
                </c:pt>
                <c:pt idx="10062">
                  <c:v>180000</c:v>
                </c:pt>
                <c:pt idx="10063">
                  <c:v>794173.5</c:v>
                </c:pt>
                <c:pt idx="10064">
                  <c:v>390960</c:v>
                </c:pt>
                <c:pt idx="10065">
                  <c:v>508495.5</c:v>
                </c:pt>
                <c:pt idx="10066">
                  <c:v>265851</c:v>
                </c:pt>
                <c:pt idx="10067">
                  <c:v>1082214</c:v>
                </c:pt>
                <c:pt idx="10068">
                  <c:v>170640</c:v>
                </c:pt>
                <c:pt idx="10069">
                  <c:v>375322.5</c:v>
                </c:pt>
                <c:pt idx="10070">
                  <c:v>206059.5</c:v>
                </c:pt>
                <c:pt idx="10071">
                  <c:v>350860.5</c:v>
                </c:pt>
                <c:pt idx="10072">
                  <c:v>397957.5</c:v>
                </c:pt>
                <c:pt idx="10073">
                  <c:v>1125000</c:v>
                </c:pt>
                <c:pt idx="10074">
                  <c:v>381528</c:v>
                </c:pt>
                <c:pt idx="10075">
                  <c:v>440784</c:v>
                </c:pt>
                <c:pt idx="10076">
                  <c:v>545040</c:v>
                </c:pt>
                <c:pt idx="10077">
                  <c:v>992556</c:v>
                </c:pt>
                <c:pt idx="10078">
                  <c:v>1046142</c:v>
                </c:pt>
                <c:pt idx="10079">
                  <c:v>675000</c:v>
                </c:pt>
                <c:pt idx="10080">
                  <c:v>1350000</c:v>
                </c:pt>
                <c:pt idx="10081">
                  <c:v>592560</c:v>
                </c:pt>
                <c:pt idx="10082">
                  <c:v>270000</c:v>
                </c:pt>
                <c:pt idx="10083">
                  <c:v>314100</c:v>
                </c:pt>
                <c:pt idx="10084">
                  <c:v>547344</c:v>
                </c:pt>
                <c:pt idx="10085">
                  <c:v>640080</c:v>
                </c:pt>
                <c:pt idx="10086">
                  <c:v>532494</c:v>
                </c:pt>
                <c:pt idx="10087">
                  <c:v>675000</c:v>
                </c:pt>
                <c:pt idx="10088">
                  <c:v>1579477.5</c:v>
                </c:pt>
                <c:pt idx="10089">
                  <c:v>1433520</c:v>
                </c:pt>
                <c:pt idx="10090">
                  <c:v>755190</c:v>
                </c:pt>
                <c:pt idx="10091">
                  <c:v>738171</c:v>
                </c:pt>
                <c:pt idx="10092">
                  <c:v>225000</c:v>
                </c:pt>
                <c:pt idx="10093">
                  <c:v>521280</c:v>
                </c:pt>
                <c:pt idx="10094">
                  <c:v>106974</c:v>
                </c:pt>
                <c:pt idx="10095">
                  <c:v>135000</c:v>
                </c:pt>
                <c:pt idx="10096">
                  <c:v>130824</c:v>
                </c:pt>
                <c:pt idx="10097">
                  <c:v>849685.5</c:v>
                </c:pt>
                <c:pt idx="10098">
                  <c:v>1058197.5</c:v>
                </c:pt>
                <c:pt idx="10099">
                  <c:v>497520</c:v>
                </c:pt>
                <c:pt idx="10100">
                  <c:v>1535553</c:v>
                </c:pt>
                <c:pt idx="10101">
                  <c:v>215640</c:v>
                </c:pt>
                <c:pt idx="10102">
                  <c:v>153000</c:v>
                </c:pt>
                <c:pt idx="10103">
                  <c:v>640080</c:v>
                </c:pt>
                <c:pt idx="10104">
                  <c:v>1006920</c:v>
                </c:pt>
                <c:pt idx="10105">
                  <c:v>224149.5</c:v>
                </c:pt>
                <c:pt idx="10106">
                  <c:v>720310.5</c:v>
                </c:pt>
                <c:pt idx="10107">
                  <c:v>191880</c:v>
                </c:pt>
                <c:pt idx="10108">
                  <c:v>315000</c:v>
                </c:pt>
                <c:pt idx="10109">
                  <c:v>755190</c:v>
                </c:pt>
                <c:pt idx="10110">
                  <c:v>679500</c:v>
                </c:pt>
                <c:pt idx="10111">
                  <c:v>450000</c:v>
                </c:pt>
                <c:pt idx="10112">
                  <c:v>450000</c:v>
                </c:pt>
                <c:pt idx="10113">
                  <c:v>781920</c:v>
                </c:pt>
                <c:pt idx="10114">
                  <c:v>545040</c:v>
                </c:pt>
                <c:pt idx="10115">
                  <c:v>742500</c:v>
                </c:pt>
                <c:pt idx="10116">
                  <c:v>364896</c:v>
                </c:pt>
                <c:pt idx="10117">
                  <c:v>900000</c:v>
                </c:pt>
                <c:pt idx="10118">
                  <c:v>299772</c:v>
                </c:pt>
                <c:pt idx="10119">
                  <c:v>333337.5</c:v>
                </c:pt>
                <c:pt idx="10120">
                  <c:v>855000</c:v>
                </c:pt>
                <c:pt idx="10121">
                  <c:v>270000</c:v>
                </c:pt>
                <c:pt idx="10122">
                  <c:v>678996</c:v>
                </c:pt>
                <c:pt idx="10123">
                  <c:v>2315916</c:v>
                </c:pt>
                <c:pt idx="10124">
                  <c:v>247500</c:v>
                </c:pt>
                <c:pt idx="10125">
                  <c:v>1305000</c:v>
                </c:pt>
                <c:pt idx="10126">
                  <c:v>900000</c:v>
                </c:pt>
                <c:pt idx="10127">
                  <c:v>562491</c:v>
                </c:pt>
                <c:pt idx="10128">
                  <c:v>58500</c:v>
                </c:pt>
                <c:pt idx="10129">
                  <c:v>1056447</c:v>
                </c:pt>
                <c:pt idx="10130">
                  <c:v>284400</c:v>
                </c:pt>
                <c:pt idx="10131">
                  <c:v>450000</c:v>
                </c:pt>
                <c:pt idx="10132">
                  <c:v>733315.5</c:v>
                </c:pt>
                <c:pt idx="10133">
                  <c:v>894906</c:v>
                </c:pt>
                <c:pt idx="10134">
                  <c:v>863226</c:v>
                </c:pt>
                <c:pt idx="10135">
                  <c:v>1208304</c:v>
                </c:pt>
                <c:pt idx="10136">
                  <c:v>67765.5</c:v>
                </c:pt>
                <c:pt idx="10137">
                  <c:v>855000</c:v>
                </c:pt>
                <c:pt idx="10138">
                  <c:v>396850.5</c:v>
                </c:pt>
                <c:pt idx="10139">
                  <c:v>942300</c:v>
                </c:pt>
                <c:pt idx="10140">
                  <c:v>225000</c:v>
                </c:pt>
                <c:pt idx="10141">
                  <c:v>755856</c:v>
                </c:pt>
                <c:pt idx="10142">
                  <c:v>766863</c:v>
                </c:pt>
                <c:pt idx="10143">
                  <c:v>835380</c:v>
                </c:pt>
                <c:pt idx="10144">
                  <c:v>360000</c:v>
                </c:pt>
                <c:pt idx="10145">
                  <c:v>1005120</c:v>
                </c:pt>
                <c:pt idx="10146">
                  <c:v>450000</c:v>
                </c:pt>
                <c:pt idx="10147">
                  <c:v>1754253</c:v>
                </c:pt>
                <c:pt idx="10148">
                  <c:v>135000</c:v>
                </c:pt>
                <c:pt idx="10149">
                  <c:v>286704</c:v>
                </c:pt>
                <c:pt idx="10150">
                  <c:v>199080</c:v>
                </c:pt>
                <c:pt idx="10151">
                  <c:v>225000</c:v>
                </c:pt>
                <c:pt idx="10152">
                  <c:v>253377</c:v>
                </c:pt>
                <c:pt idx="10153">
                  <c:v>274500</c:v>
                </c:pt>
                <c:pt idx="10154">
                  <c:v>675000</c:v>
                </c:pt>
                <c:pt idx="10155">
                  <c:v>284400</c:v>
                </c:pt>
                <c:pt idx="10156">
                  <c:v>848745</c:v>
                </c:pt>
                <c:pt idx="10157">
                  <c:v>679671</c:v>
                </c:pt>
                <c:pt idx="10158">
                  <c:v>473760</c:v>
                </c:pt>
                <c:pt idx="10159">
                  <c:v>414792</c:v>
                </c:pt>
                <c:pt idx="10160">
                  <c:v>755190</c:v>
                </c:pt>
                <c:pt idx="10161">
                  <c:v>1113840</c:v>
                </c:pt>
                <c:pt idx="10162">
                  <c:v>900000</c:v>
                </c:pt>
                <c:pt idx="10163">
                  <c:v>640080</c:v>
                </c:pt>
                <c:pt idx="10164">
                  <c:v>229500</c:v>
                </c:pt>
                <c:pt idx="10165">
                  <c:v>1395000</c:v>
                </c:pt>
                <c:pt idx="10166">
                  <c:v>414792</c:v>
                </c:pt>
                <c:pt idx="10167">
                  <c:v>1528200</c:v>
                </c:pt>
                <c:pt idx="10168">
                  <c:v>1024740</c:v>
                </c:pt>
                <c:pt idx="10169">
                  <c:v>862560</c:v>
                </c:pt>
                <c:pt idx="10170">
                  <c:v>781920</c:v>
                </c:pt>
                <c:pt idx="10171">
                  <c:v>629325</c:v>
                </c:pt>
                <c:pt idx="10172">
                  <c:v>517500</c:v>
                </c:pt>
                <c:pt idx="10173">
                  <c:v>1379376</c:v>
                </c:pt>
                <c:pt idx="10174">
                  <c:v>805536</c:v>
                </c:pt>
                <c:pt idx="10175">
                  <c:v>450000</c:v>
                </c:pt>
                <c:pt idx="10176">
                  <c:v>540000</c:v>
                </c:pt>
                <c:pt idx="10177">
                  <c:v>254700</c:v>
                </c:pt>
                <c:pt idx="10178">
                  <c:v>1525482</c:v>
                </c:pt>
                <c:pt idx="10179">
                  <c:v>270000</c:v>
                </c:pt>
                <c:pt idx="10180">
                  <c:v>518562</c:v>
                </c:pt>
                <c:pt idx="10181">
                  <c:v>50940</c:v>
                </c:pt>
                <c:pt idx="10182">
                  <c:v>689742</c:v>
                </c:pt>
                <c:pt idx="10183">
                  <c:v>1345036.5</c:v>
                </c:pt>
                <c:pt idx="10184">
                  <c:v>900000</c:v>
                </c:pt>
                <c:pt idx="10185">
                  <c:v>765000</c:v>
                </c:pt>
                <c:pt idx="10186">
                  <c:v>225000</c:v>
                </c:pt>
                <c:pt idx="10187">
                  <c:v>178290</c:v>
                </c:pt>
                <c:pt idx="10188">
                  <c:v>284400</c:v>
                </c:pt>
                <c:pt idx="10189">
                  <c:v>614574</c:v>
                </c:pt>
                <c:pt idx="10190">
                  <c:v>312768</c:v>
                </c:pt>
                <c:pt idx="10191">
                  <c:v>276277.5</c:v>
                </c:pt>
                <c:pt idx="10192">
                  <c:v>191880</c:v>
                </c:pt>
                <c:pt idx="10193">
                  <c:v>964989</c:v>
                </c:pt>
                <c:pt idx="10194">
                  <c:v>545040</c:v>
                </c:pt>
                <c:pt idx="10195">
                  <c:v>101880</c:v>
                </c:pt>
                <c:pt idx="10196">
                  <c:v>728460</c:v>
                </c:pt>
                <c:pt idx="10197">
                  <c:v>450000</c:v>
                </c:pt>
                <c:pt idx="10198">
                  <c:v>339228</c:v>
                </c:pt>
                <c:pt idx="10199">
                  <c:v>284400</c:v>
                </c:pt>
                <c:pt idx="10200">
                  <c:v>625536</c:v>
                </c:pt>
                <c:pt idx="10201">
                  <c:v>98910</c:v>
                </c:pt>
                <c:pt idx="10202">
                  <c:v>270000</c:v>
                </c:pt>
                <c:pt idx="10203">
                  <c:v>1078200</c:v>
                </c:pt>
                <c:pt idx="10204">
                  <c:v>630000</c:v>
                </c:pt>
                <c:pt idx="10205">
                  <c:v>315000</c:v>
                </c:pt>
                <c:pt idx="10206">
                  <c:v>254700</c:v>
                </c:pt>
                <c:pt idx="10207">
                  <c:v>1125000</c:v>
                </c:pt>
                <c:pt idx="10208">
                  <c:v>306000</c:v>
                </c:pt>
                <c:pt idx="10209">
                  <c:v>545040</c:v>
                </c:pt>
                <c:pt idx="10210">
                  <c:v>835380</c:v>
                </c:pt>
                <c:pt idx="10211">
                  <c:v>212566.5</c:v>
                </c:pt>
                <c:pt idx="10212">
                  <c:v>742936.5</c:v>
                </c:pt>
                <c:pt idx="10213">
                  <c:v>545040</c:v>
                </c:pt>
                <c:pt idx="10214">
                  <c:v>338832</c:v>
                </c:pt>
                <c:pt idx="10215">
                  <c:v>900000</c:v>
                </c:pt>
                <c:pt idx="10216">
                  <c:v>432567</c:v>
                </c:pt>
                <c:pt idx="10217">
                  <c:v>545040</c:v>
                </c:pt>
                <c:pt idx="10218">
                  <c:v>755190</c:v>
                </c:pt>
                <c:pt idx="10219">
                  <c:v>629325</c:v>
                </c:pt>
                <c:pt idx="10220">
                  <c:v>143910</c:v>
                </c:pt>
                <c:pt idx="10221">
                  <c:v>450000</c:v>
                </c:pt>
                <c:pt idx="10222">
                  <c:v>225000</c:v>
                </c:pt>
                <c:pt idx="10223">
                  <c:v>450000</c:v>
                </c:pt>
                <c:pt idx="10224">
                  <c:v>616261.5</c:v>
                </c:pt>
                <c:pt idx="10225">
                  <c:v>630000</c:v>
                </c:pt>
                <c:pt idx="10226">
                  <c:v>225000</c:v>
                </c:pt>
                <c:pt idx="10227">
                  <c:v>540000</c:v>
                </c:pt>
                <c:pt idx="10228">
                  <c:v>547344</c:v>
                </c:pt>
                <c:pt idx="10229">
                  <c:v>1113840</c:v>
                </c:pt>
                <c:pt idx="10230">
                  <c:v>474183</c:v>
                </c:pt>
                <c:pt idx="10231">
                  <c:v>497520</c:v>
                </c:pt>
                <c:pt idx="10232">
                  <c:v>1354500</c:v>
                </c:pt>
                <c:pt idx="10233">
                  <c:v>640080</c:v>
                </c:pt>
                <c:pt idx="10234">
                  <c:v>263686.5</c:v>
                </c:pt>
                <c:pt idx="10235">
                  <c:v>145557</c:v>
                </c:pt>
                <c:pt idx="10236">
                  <c:v>571446</c:v>
                </c:pt>
                <c:pt idx="10237">
                  <c:v>544491</c:v>
                </c:pt>
                <c:pt idx="10238">
                  <c:v>1575000</c:v>
                </c:pt>
                <c:pt idx="10239">
                  <c:v>450000</c:v>
                </c:pt>
                <c:pt idx="10240">
                  <c:v>247500</c:v>
                </c:pt>
                <c:pt idx="10241">
                  <c:v>216000</c:v>
                </c:pt>
                <c:pt idx="10242">
                  <c:v>900000</c:v>
                </c:pt>
                <c:pt idx="10243">
                  <c:v>577147.5</c:v>
                </c:pt>
                <c:pt idx="10244">
                  <c:v>647046</c:v>
                </c:pt>
                <c:pt idx="10245">
                  <c:v>728460</c:v>
                </c:pt>
                <c:pt idx="10246">
                  <c:v>314055</c:v>
                </c:pt>
                <c:pt idx="10247">
                  <c:v>675000</c:v>
                </c:pt>
                <c:pt idx="10248">
                  <c:v>225000</c:v>
                </c:pt>
                <c:pt idx="10249">
                  <c:v>229500</c:v>
                </c:pt>
                <c:pt idx="10250">
                  <c:v>900000</c:v>
                </c:pt>
                <c:pt idx="10251">
                  <c:v>260640</c:v>
                </c:pt>
                <c:pt idx="10252">
                  <c:v>94500</c:v>
                </c:pt>
                <c:pt idx="10253">
                  <c:v>180000</c:v>
                </c:pt>
                <c:pt idx="10254">
                  <c:v>163201.5</c:v>
                </c:pt>
                <c:pt idx="10255">
                  <c:v>848745</c:v>
                </c:pt>
                <c:pt idx="10256">
                  <c:v>781920</c:v>
                </c:pt>
                <c:pt idx="10257">
                  <c:v>1036980</c:v>
                </c:pt>
                <c:pt idx="10258">
                  <c:v>135000</c:v>
                </c:pt>
                <c:pt idx="10259">
                  <c:v>521280</c:v>
                </c:pt>
                <c:pt idx="10260">
                  <c:v>545040</c:v>
                </c:pt>
                <c:pt idx="10261">
                  <c:v>675000</c:v>
                </c:pt>
                <c:pt idx="10262">
                  <c:v>1125000</c:v>
                </c:pt>
                <c:pt idx="10263">
                  <c:v>180000</c:v>
                </c:pt>
                <c:pt idx="10264">
                  <c:v>294322.5</c:v>
                </c:pt>
                <c:pt idx="10265">
                  <c:v>419679</c:v>
                </c:pt>
                <c:pt idx="10266">
                  <c:v>473760</c:v>
                </c:pt>
                <c:pt idx="10267">
                  <c:v>592560</c:v>
                </c:pt>
                <c:pt idx="10268">
                  <c:v>306306</c:v>
                </c:pt>
                <c:pt idx="10269">
                  <c:v>270000</c:v>
                </c:pt>
                <c:pt idx="10270">
                  <c:v>229500</c:v>
                </c:pt>
                <c:pt idx="10271">
                  <c:v>450000</c:v>
                </c:pt>
                <c:pt idx="10272">
                  <c:v>640080</c:v>
                </c:pt>
                <c:pt idx="10273">
                  <c:v>1067940</c:v>
                </c:pt>
                <c:pt idx="10274">
                  <c:v>521280</c:v>
                </c:pt>
                <c:pt idx="10275">
                  <c:v>1174090.5</c:v>
                </c:pt>
                <c:pt idx="10276">
                  <c:v>55692</c:v>
                </c:pt>
                <c:pt idx="10277">
                  <c:v>370629</c:v>
                </c:pt>
                <c:pt idx="10278">
                  <c:v>1078200</c:v>
                </c:pt>
                <c:pt idx="10279">
                  <c:v>1035832.5</c:v>
                </c:pt>
                <c:pt idx="10280">
                  <c:v>781920</c:v>
                </c:pt>
                <c:pt idx="10281">
                  <c:v>634482</c:v>
                </c:pt>
                <c:pt idx="10282">
                  <c:v>101880</c:v>
                </c:pt>
                <c:pt idx="10283">
                  <c:v>900000</c:v>
                </c:pt>
                <c:pt idx="10284">
                  <c:v>1078200</c:v>
                </c:pt>
                <c:pt idx="10285">
                  <c:v>495351</c:v>
                </c:pt>
                <c:pt idx="10286">
                  <c:v>450000</c:v>
                </c:pt>
                <c:pt idx="10287">
                  <c:v>781920</c:v>
                </c:pt>
                <c:pt idx="10288">
                  <c:v>1467612</c:v>
                </c:pt>
                <c:pt idx="10289">
                  <c:v>808650</c:v>
                </c:pt>
                <c:pt idx="10290">
                  <c:v>351000</c:v>
                </c:pt>
                <c:pt idx="10291">
                  <c:v>781920</c:v>
                </c:pt>
                <c:pt idx="10292">
                  <c:v>1125000</c:v>
                </c:pt>
                <c:pt idx="10293">
                  <c:v>808650</c:v>
                </c:pt>
                <c:pt idx="10294">
                  <c:v>254700</c:v>
                </c:pt>
                <c:pt idx="10295">
                  <c:v>71955</c:v>
                </c:pt>
                <c:pt idx="10296">
                  <c:v>239850</c:v>
                </c:pt>
                <c:pt idx="10297">
                  <c:v>634662</c:v>
                </c:pt>
                <c:pt idx="10298">
                  <c:v>239850</c:v>
                </c:pt>
                <c:pt idx="10299">
                  <c:v>327024</c:v>
                </c:pt>
                <c:pt idx="10300">
                  <c:v>450000</c:v>
                </c:pt>
                <c:pt idx="10301">
                  <c:v>315000</c:v>
                </c:pt>
                <c:pt idx="10302">
                  <c:v>180000</c:v>
                </c:pt>
                <c:pt idx="10303">
                  <c:v>180000</c:v>
                </c:pt>
                <c:pt idx="10304">
                  <c:v>1350000</c:v>
                </c:pt>
                <c:pt idx="10305">
                  <c:v>1166418</c:v>
                </c:pt>
                <c:pt idx="10306">
                  <c:v>369000</c:v>
                </c:pt>
                <c:pt idx="10307">
                  <c:v>679500</c:v>
                </c:pt>
                <c:pt idx="10308">
                  <c:v>261000</c:v>
                </c:pt>
                <c:pt idx="10309">
                  <c:v>534204</c:v>
                </c:pt>
                <c:pt idx="10310">
                  <c:v>450000</c:v>
                </c:pt>
                <c:pt idx="10311">
                  <c:v>604152</c:v>
                </c:pt>
                <c:pt idx="10312">
                  <c:v>1113840</c:v>
                </c:pt>
                <c:pt idx="10313">
                  <c:v>1293502.5</c:v>
                </c:pt>
                <c:pt idx="10314">
                  <c:v>1223010</c:v>
                </c:pt>
                <c:pt idx="10315">
                  <c:v>166500</c:v>
                </c:pt>
                <c:pt idx="10316">
                  <c:v>360000</c:v>
                </c:pt>
                <c:pt idx="10317">
                  <c:v>848745</c:v>
                </c:pt>
                <c:pt idx="10318">
                  <c:v>450000</c:v>
                </c:pt>
                <c:pt idx="10319">
                  <c:v>540000</c:v>
                </c:pt>
                <c:pt idx="10320">
                  <c:v>442062</c:v>
                </c:pt>
                <c:pt idx="10321">
                  <c:v>180000</c:v>
                </c:pt>
                <c:pt idx="10322">
                  <c:v>675000</c:v>
                </c:pt>
                <c:pt idx="10323">
                  <c:v>391500</c:v>
                </c:pt>
                <c:pt idx="10324">
                  <c:v>152820</c:v>
                </c:pt>
                <c:pt idx="10325">
                  <c:v>497520</c:v>
                </c:pt>
                <c:pt idx="10326">
                  <c:v>254700</c:v>
                </c:pt>
                <c:pt idx="10327">
                  <c:v>332946</c:v>
                </c:pt>
                <c:pt idx="10328">
                  <c:v>297000</c:v>
                </c:pt>
                <c:pt idx="10329">
                  <c:v>1288350</c:v>
                </c:pt>
                <c:pt idx="10330">
                  <c:v>162000</c:v>
                </c:pt>
                <c:pt idx="10331">
                  <c:v>254700</c:v>
                </c:pt>
                <c:pt idx="10332">
                  <c:v>677664</c:v>
                </c:pt>
                <c:pt idx="10333">
                  <c:v>863226</c:v>
                </c:pt>
                <c:pt idx="10334">
                  <c:v>522000</c:v>
                </c:pt>
                <c:pt idx="10335">
                  <c:v>1288350</c:v>
                </c:pt>
                <c:pt idx="10336">
                  <c:v>284400</c:v>
                </c:pt>
                <c:pt idx="10337">
                  <c:v>1262583</c:v>
                </c:pt>
                <c:pt idx="10338">
                  <c:v>263844</c:v>
                </c:pt>
                <c:pt idx="10339">
                  <c:v>701730</c:v>
                </c:pt>
                <c:pt idx="10340">
                  <c:v>787500</c:v>
                </c:pt>
                <c:pt idx="10341">
                  <c:v>454500</c:v>
                </c:pt>
                <c:pt idx="10342">
                  <c:v>1327500</c:v>
                </c:pt>
                <c:pt idx="10343">
                  <c:v>1574532</c:v>
                </c:pt>
                <c:pt idx="10344">
                  <c:v>625536</c:v>
                </c:pt>
                <c:pt idx="10345">
                  <c:v>450000</c:v>
                </c:pt>
                <c:pt idx="10346">
                  <c:v>2517300</c:v>
                </c:pt>
                <c:pt idx="10347">
                  <c:v>180000</c:v>
                </c:pt>
                <c:pt idx="10348">
                  <c:v>1494436.5</c:v>
                </c:pt>
                <c:pt idx="10349">
                  <c:v>269550</c:v>
                </c:pt>
                <c:pt idx="10350">
                  <c:v>284400</c:v>
                </c:pt>
                <c:pt idx="10351">
                  <c:v>296280</c:v>
                </c:pt>
                <c:pt idx="10352">
                  <c:v>417024</c:v>
                </c:pt>
                <c:pt idx="10353">
                  <c:v>325908</c:v>
                </c:pt>
                <c:pt idx="10354">
                  <c:v>781920</c:v>
                </c:pt>
                <c:pt idx="10355">
                  <c:v>315000</c:v>
                </c:pt>
                <c:pt idx="10356">
                  <c:v>945000</c:v>
                </c:pt>
                <c:pt idx="10357">
                  <c:v>604152</c:v>
                </c:pt>
                <c:pt idx="10358">
                  <c:v>675000</c:v>
                </c:pt>
                <c:pt idx="10359">
                  <c:v>629325</c:v>
                </c:pt>
                <c:pt idx="10360">
                  <c:v>288000</c:v>
                </c:pt>
                <c:pt idx="10361">
                  <c:v>202500</c:v>
                </c:pt>
                <c:pt idx="10362">
                  <c:v>284400</c:v>
                </c:pt>
                <c:pt idx="10363">
                  <c:v>239850</c:v>
                </c:pt>
                <c:pt idx="10364">
                  <c:v>103500</c:v>
                </c:pt>
                <c:pt idx="10365">
                  <c:v>101880</c:v>
                </c:pt>
                <c:pt idx="10366">
                  <c:v>180000</c:v>
                </c:pt>
                <c:pt idx="10367">
                  <c:v>679500</c:v>
                </c:pt>
                <c:pt idx="10368">
                  <c:v>835380</c:v>
                </c:pt>
                <c:pt idx="10369">
                  <c:v>886500</c:v>
                </c:pt>
                <c:pt idx="10370">
                  <c:v>191880</c:v>
                </c:pt>
                <c:pt idx="10371">
                  <c:v>270000</c:v>
                </c:pt>
                <c:pt idx="10372">
                  <c:v>305221.5</c:v>
                </c:pt>
                <c:pt idx="10373">
                  <c:v>518562</c:v>
                </c:pt>
                <c:pt idx="10374">
                  <c:v>127350</c:v>
                </c:pt>
                <c:pt idx="10375">
                  <c:v>780363</c:v>
                </c:pt>
                <c:pt idx="10376">
                  <c:v>1350000</c:v>
                </c:pt>
                <c:pt idx="10377">
                  <c:v>544491</c:v>
                </c:pt>
                <c:pt idx="10378">
                  <c:v>1293502.5</c:v>
                </c:pt>
                <c:pt idx="10379">
                  <c:v>182286</c:v>
                </c:pt>
                <c:pt idx="10380">
                  <c:v>187704</c:v>
                </c:pt>
                <c:pt idx="10381">
                  <c:v>1080000</c:v>
                </c:pt>
                <c:pt idx="10382">
                  <c:v>135000</c:v>
                </c:pt>
                <c:pt idx="10383">
                  <c:v>622413</c:v>
                </c:pt>
                <c:pt idx="10384">
                  <c:v>1305000</c:v>
                </c:pt>
                <c:pt idx="10385">
                  <c:v>1006920</c:v>
                </c:pt>
                <c:pt idx="10386">
                  <c:v>254700</c:v>
                </c:pt>
                <c:pt idx="10387">
                  <c:v>187704</c:v>
                </c:pt>
                <c:pt idx="10388">
                  <c:v>314100</c:v>
                </c:pt>
                <c:pt idx="10389">
                  <c:v>1107981</c:v>
                </c:pt>
                <c:pt idx="10390">
                  <c:v>270000</c:v>
                </c:pt>
                <c:pt idx="10391">
                  <c:v>904500</c:v>
                </c:pt>
                <c:pt idx="10392">
                  <c:v>1125000</c:v>
                </c:pt>
                <c:pt idx="10393">
                  <c:v>143910</c:v>
                </c:pt>
                <c:pt idx="10394">
                  <c:v>225000</c:v>
                </c:pt>
                <c:pt idx="10395">
                  <c:v>450000</c:v>
                </c:pt>
                <c:pt idx="10396">
                  <c:v>314100</c:v>
                </c:pt>
                <c:pt idx="10397">
                  <c:v>1125000</c:v>
                </c:pt>
                <c:pt idx="10398">
                  <c:v>225000</c:v>
                </c:pt>
                <c:pt idx="10399">
                  <c:v>916470</c:v>
                </c:pt>
                <c:pt idx="10400">
                  <c:v>270000</c:v>
                </c:pt>
                <c:pt idx="10401">
                  <c:v>148500</c:v>
                </c:pt>
                <c:pt idx="10402">
                  <c:v>900000</c:v>
                </c:pt>
                <c:pt idx="10403">
                  <c:v>269550</c:v>
                </c:pt>
                <c:pt idx="10404">
                  <c:v>254700</c:v>
                </c:pt>
                <c:pt idx="10405">
                  <c:v>612000</c:v>
                </c:pt>
                <c:pt idx="10406">
                  <c:v>501435</c:v>
                </c:pt>
                <c:pt idx="10407">
                  <c:v>1381113</c:v>
                </c:pt>
                <c:pt idx="10408">
                  <c:v>254700</c:v>
                </c:pt>
                <c:pt idx="10409">
                  <c:v>983160</c:v>
                </c:pt>
                <c:pt idx="10410">
                  <c:v>486000</c:v>
                </c:pt>
                <c:pt idx="10411">
                  <c:v>405000</c:v>
                </c:pt>
                <c:pt idx="10412">
                  <c:v>135000</c:v>
                </c:pt>
                <c:pt idx="10413">
                  <c:v>450000</c:v>
                </c:pt>
                <c:pt idx="10414">
                  <c:v>296280</c:v>
                </c:pt>
                <c:pt idx="10415">
                  <c:v>247500</c:v>
                </c:pt>
                <c:pt idx="10416">
                  <c:v>701730</c:v>
                </c:pt>
                <c:pt idx="10417">
                  <c:v>247275</c:v>
                </c:pt>
                <c:pt idx="10418">
                  <c:v>810000</c:v>
                </c:pt>
                <c:pt idx="10419">
                  <c:v>610335</c:v>
                </c:pt>
                <c:pt idx="10420">
                  <c:v>254700</c:v>
                </c:pt>
                <c:pt idx="10421">
                  <c:v>188478</c:v>
                </c:pt>
                <c:pt idx="10422">
                  <c:v>450000</c:v>
                </c:pt>
                <c:pt idx="10423">
                  <c:v>135000</c:v>
                </c:pt>
                <c:pt idx="10424">
                  <c:v>1006920</c:v>
                </c:pt>
                <c:pt idx="10425">
                  <c:v>257562</c:v>
                </c:pt>
                <c:pt idx="10426">
                  <c:v>239850</c:v>
                </c:pt>
                <c:pt idx="10427">
                  <c:v>808650</c:v>
                </c:pt>
                <c:pt idx="10428">
                  <c:v>161730</c:v>
                </c:pt>
                <c:pt idx="10429">
                  <c:v>544491</c:v>
                </c:pt>
                <c:pt idx="10430">
                  <c:v>622413</c:v>
                </c:pt>
                <c:pt idx="10431">
                  <c:v>270000</c:v>
                </c:pt>
                <c:pt idx="10432">
                  <c:v>258709.5</c:v>
                </c:pt>
                <c:pt idx="10433">
                  <c:v>1125000</c:v>
                </c:pt>
                <c:pt idx="10434">
                  <c:v>1006920</c:v>
                </c:pt>
                <c:pt idx="10435">
                  <c:v>568057.5</c:v>
                </c:pt>
                <c:pt idx="10436">
                  <c:v>835380</c:v>
                </c:pt>
                <c:pt idx="10437">
                  <c:v>337500</c:v>
                </c:pt>
                <c:pt idx="10438">
                  <c:v>787500</c:v>
                </c:pt>
                <c:pt idx="10439">
                  <c:v>385056</c:v>
                </c:pt>
                <c:pt idx="10440">
                  <c:v>585000</c:v>
                </c:pt>
                <c:pt idx="10441">
                  <c:v>1125000</c:v>
                </c:pt>
                <c:pt idx="10442">
                  <c:v>979992</c:v>
                </c:pt>
                <c:pt idx="10443">
                  <c:v>1014790.5</c:v>
                </c:pt>
                <c:pt idx="10444">
                  <c:v>1314000</c:v>
                </c:pt>
                <c:pt idx="10445">
                  <c:v>276277.5</c:v>
                </c:pt>
                <c:pt idx="10446">
                  <c:v>1168452</c:v>
                </c:pt>
                <c:pt idx="10447">
                  <c:v>168102</c:v>
                </c:pt>
                <c:pt idx="10448">
                  <c:v>585000</c:v>
                </c:pt>
                <c:pt idx="10449">
                  <c:v>539230.5</c:v>
                </c:pt>
                <c:pt idx="10450">
                  <c:v>250272</c:v>
                </c:pt>
                <c:pt idx="10451">
                  <c:v>450000</c:v>
                </c:pt>
                <c:pt idx="10452">
                  <c:v>1125000</c:v>
                </c:pt>
                <c:pt idx="10453">
                  <c:v>79128</c:v>
                </c:pt>
                <c:pt idx="10454">
                  <c:v>1129500</c:v>
                </c:pt>
                <c:pt idx="10455">
                  <c:v>270000</c:v>
                </c:pt>
                <c:pt idx="10456">
                  <c:v>824823</c:v>
                </c:pt>
                <c:pt idx="10457">
                  <c:v>269550</c:v>
                </c:pt>
                <c:pt idx="10458">
                  <c:v>270000</c:v>
                </c:pt>
                <c:pt idx="10459">
                  <c:v>588465</c:v>
                </c:pt>
                <c:pt idx="10460">
                  <c:v>500490</c:v>
                </c:pt>
                <c:pt idx="10461">
                  <c:v>450000</c:v>
                </c:pt>
                <c:pt idx="10462">
                  <c:v>436032</c:v>
                </c:pt>
                <c:pt idx="10463">
                  <c:v>668304</c:v>
                </c:pt>
                <c:pt idx="10464">
                  <c:v>1223010</c:v>
                </c:pt>
                <c:pt idx="10465">
                  <c:v>701730</c:v>
                </c:pt>
                <c:pt idx="10466">
                  <c:v>808650</c:v>
                </c:pt>
                <c:pt idx="10467">
                  <c:v>781920</c:v>
                </c:pt>
                <c:pt idx="10468">
                  <c:v>247500</c:v>
                </c:pt>
                <c:pt idx="10469">
                  <c:v>601677</c:v>
                </c:pt>
                <c:pt idx="10470">
                  <c:v>536917.5</c:v>
                </c:pt>
                <c:pt idx="10471">
                  <c:v>254700</c:v>
                </c:pt>
                <c:pt idx="10472">
                  <c:v>231813</c:v>
                </c:pt>
                <c:pt idx="10473">
                  <c:v>900000</c:v>
                </c:pt>
                <c:pt idx="10474">
                  <c:v>971280</c:v>
                </c:pt>
                <c:pt idx="10475">
                  <c:v>47970</c:v>
                </c:pt>
                <c:pt idx="10476">
                  <c:v>824242.5</c:v>
                </c:pt>
                <c:pt idx="10477">
                  <c:v>232344</c:v>
                </c:pt>
                <c:pt idx="10478">
                  <c:v>180000</c:v>
                </c:pt>
                <c:pt idx="10479">
                  <c:v>274500</c:v>
                </c:pt>
                <c:pt idx="10480">
                  <c:v>495000</c:v>
                </c:pt>
                <c:pt idx="10481">
                  <c:v>112500</c:v>
                </c:pt>
                <c:pt idx="10482">
                  <c:v>67500</c:v>
                </c:pt>
                <c:pt idx="10483">
                  <c:v>127350</c:v>
                </c:pt>
                <c:pt idx="10484">
                  <c:v>2013840</c:v>
                </c:pt>
                <c:pt idx="10485">
                  <c:v>1360498.5</c:v>
                </c:pt>
                <c:pt idx="10486">
                  <c:v>71955</c:v>
                </c:pt>
                <c:pt idx="10487">
                  <c:v>225000</c:v>
                </c:pt>
                <c:pt idx="10488">
                  <c:v>834048</c:v>
                </c:pt>
                <c:pt idx="10489">
                  <c:v>270000</c:v>
                </c:pt>
                <c:pt idx="10490">
                  <c:v>1223010</c:v>
                </c:pt>
                <c:pt idx="10491">
                  <c:v>269550</c:v>
                </c:pt>
                <c:pt idx="10492">
                  <c:v>270000</c:v>
                </c:pt>
                <c:pt idx="10493">
                  <c:v>675000</c:v>
                </c:pt>
                <c:pt idx="10494">
                  <c:v>755190</c:v>
                </c:pt>
                <c:pt idx="10495">
                  <c:v>309420</c:v>
                </c:pt>
                <c:pt idx="10496">
                  <c:v>180000</c:v>
                </c:pt>
                <c:pt idx="10497">
                  <c:v>473760</c:v>
                </c:pt>
                <c:pt idx="10498">
                  <c:v>679500</c:v>
                </c:pt>
                <c:pt idx="10499">
                  <c:v>450000</c:v>
                </c:pt>
                <c:pt idx="10500">
                  <c:v>113760</c:v>
                </c:pt>
                <c:pt idx="10501">
                  <c:v>904500</c:v>
                </c:pt>
                <c:pt idx="10502">
                  <c:v>436032</c:v>
                </c:pt>
                <c:pt idx="10503">
                  <c:v>76410</c:v>
                </c:pt>
                <c:pt idx="10504">
                  <c:v>373311</c:v>
                </c:pt>
                <c:pt idx="10505">
                  <c:v>755190</c:v>
                </c:pt>
                <c:pt idx="10506">
                  <c:v>117162</c:v>
                </c:pt>
                <c:pt idx="10507">
                  <c:v>354519</c:v>
                </c:pt>
                <c:pt idx="10508">
                  <c:v>152820</c:v>
                </c:pt>
                <c:pt idx="10509">
                  <c:v>50940</c:v>
                </c:pt>
                <c:pt idx="10510">
                  <c:v>1162300.5</c:v>
                </c:pt>
                <c:pt idx="10511">
                  <c:v>835380</c:v>
                </c:pt>
                <c:pt idx="10512">
                  <c:v>1800000</c:v>
                </c:pt>
                <c:pt idx="10513">
                  <c:v>942300</c:v>
                </c:pt>
                <c:pt idx="10514">
                  <c:v>824823</c:v>
                </c:pt>
                <c:pt idx="10515">
                  <c:v>860782.5</c:v>
                </c:pt>
                <c:pt idx="10516">
                  <c:v>130824</c:v>
                </c:pt>
                <c:pt idx="10517">
                  <c:v>1535553</c:v>
                </c:pt>
                <c:pt idx="10518">
                  <c:v>450000</c:v>
                </c:pt>
                <c:pt idx="10519">
                  <c:v>901813.5</c:v>
                </c:pt>
                <c:pt idx="10520">
                  <c:v>675000</c:v>
                </c:pt>
                <c:pt idx="10521">
                  <c:v>819792</c:v>
                </c:pt>
                <c:pt idx="10522">
                  <c:v>835299</c:v>
                </c:pt>
                <c:pt idx="10523">
                  <c:v>76410</c:v>
                </c:pt>
                <c:pt idx="10524">
                  <c:v>302206.5</c:v>
                </c:pt>
                <c:pt idx="10525">
                  <c:v>808650</c:v>
                </c:pt>
                <c:pt idx="10526">
                  <c:v>135000</c:v>
                </c:pt>
                <c:pt idx="10527">
                  <c:v>1046142</c:v>
                </c:pt>
                <c:pt idx="10528">
                  <c:v>112500</c:v>
                </c:pt>
                <c:pt idx="10529">
                  <c:v>283585.5</c:v>
                </c:pt>
                <c:pt idx="10530">
                  <c:v>445500</c:v>
                </c:pt>
                <c:pt idx="10531">
                  <c:v>600678</c:v>
                </c:pt>
                <c:pt idx="10532">
                  <c:v>1096020</c:v>
                </c:pt>
                <c:pt idx="10533">
                  <c:v>450000</c:v>
                </c:pt>
                <c:pt idx="10534">
                  <c:v>202500</c:v>
                </c:pt>
                <c:pt idx="10535">
                  <c:v>781920</c:v>
                </c:pt>
                <c:pt idx="10536">
                  <c:v>270000</c:v>
                </c:pt>
                <c:pt idx="10537">
                  <c:v>180000</c:v>
                </c:pt>
                <c:pt idx="10538">
                  <c:v>946764</c:v>
                </c:pt>
                <c:pt idx="10539">
                  <c:v>942300</c:v>
                </c:pt>
                <c:pt idx="10540">
                  <c:v>948096</c:v>
                </c:pt>
                <c:pt idx="10541">
                  <c:v>1288350</c:v>
                </c:pt>
                <c:pt idx="10542">
                  <c:v>351000</c:v>
                </c:pt>
                <c:pt idx="10543">
                  <c:v>1467612</c:v>
                </c:pt>
                <c:pt idx="10544">
                  <c:v>679500</c:v>
                </c:pt>
                <c:pt idx="10545">
                  <c:v>840951</c:v>
                </c:pt>
                <c:pt idx="10546">
                  <c:v>314055</c:v>
                </c:pt>
                <c:pt idx="10547">
                  <c:v>450000</c:v>
                </c:pt>
                <c:pt idx="10548">
                  <c:v>450000</c:v>
                </c:pt>
                <c:pt idx="10549">
                  <c:v>288873</c:v>
                </c:pt>
                <c:pt idx="10550">
                  <c:v>450000</c:v>
                </c:pt>
                <c:pt idx="10551">
                  <c:v>835380</c:v>
                </c:pt>
                <c:pt idx="10552">
                  <c:v>54000</c:v>
                </c:pt>
                <c:pt idx="10553">
                  <c:v>343377</c:v>
                </c:pt>
                <c:pt idx="10554">
                  <c:v>819432</c:v>
                </c:pt>
                <c:pt idx="10555">
                  <c:v>1078200</c:v>
                </c:pt>
                <c:pt idx="10556">
                  <c:v>752742</c:v>
                </c:pt>
                <c:pt idx="10557">
                  <c:v>491211</c:v>
                </c:pt>
                <c:pt idx="10558">
                  <c:v>468000</c:v>
                </c:pt>
                <c:pt idx="10559">
                  <c:v>191880</c:v>
                </c:pt>
                <c:pt idx="10560">
                  <c:v>180000</c:v>
                </c:pt>
                <c:pt idx="10561">
                  <c:v>71955</c:v>
                </c:pt>
                <c:pt idx="10562">
                  <c:v>360000</c:v>
                </c:pt>
                <c:pt idx="10563">
                  <c:v>450000</c:v>
                </c:pt>
                <c:pt idx="10564">
                  <c:v>521280</c:v>
                </c:pt>
                <c:pt idx="10565">
                  <c:v>1329579</c:v>
                </c:pt>
                <c:pt idx="10566">
                  <c:v>1046142</c:v>
                </c:pt>
                <c:pt idx="10567">
                  <c:v>900000</c:v>
                </c:pt>
                <c:pt idx="10568">
                  <c:v>450000</c:v>
                </c:pt>
                <c:pt idx="10569">
                  <c:v>454500</c:v>
                </c:pt>
                <c:pt idx="10570">
                  <c:v>239850</c:v>
                </c:pt>
                <c:pt idx="10571">
                  <c:v>443088</c:v>
                </c:pt>
                <c:pt idx="10572">
                  <c:v>345645</c:v>
                </c:pt>
                <c:pt idx="10573">
                  <c:v>460858.5</c:v>
                </c:pt>
                <c:pt idx="10574">
                  <c:v>961146</c:v>
                </c:pt>
                <c:pt idx="10575">
                  <c:v>579195</c:v>
                </c:pt>
                <c:pt idx="10576">
                  <c:v>314055</c:v>
                </c:pt>
                <c:pt idx="10577">
                  <c:v>1800000</c:v>
                </c:pt>
                <c:pt idx="10578">
                  <c:v>901845</c:v>
                </c:pt>
                <c:pt idx="10579">
                  <c:v>665892</c:v>
                </c:pt>
                <c:pt idx="10580">
                  <c:v>1024740</c:v>
                </c:pt>
                <c:pt idx="10581">
                  <c:v>1012500</c:v>
                </c:pt>
                <c:pt idx="10582">
                  <c:v>1288350</c:v>
                </c:pt>
                <c:pt idx="10583">
                  <c:v>601677</c:v>
                </c:pt>
                <c:pt idx="10584">
                  <c:v>98910</c:v>
                </c:pt>
                <c:pt idx="10585">
                  <c:v>622413</c:v>
                </c:pt>
                <c:pt idx="10586">
                  <c:v>315000</c:v>
                </c:pt>
                <c:pt idx="10587">
                  <c:v>521280</c:v>
                </c:pt>
                <c:pt idx="10588">
                  <c:v>472500</c:v>
                </c:pt>
                <c:pt idx="10589">
                  <c:v>1303812</c:v>
                </c:pt>
                <c:pt idx="10590">
                  <c:v>1223010</c:v>
                </c:pt>
                <c:pt idx="10591">
                  <c:v>700830</c:v>
                </c:pt>
                <c:pt idx="10592">
                  <c:v>135000</c:v>
                </c:pt>
                <c:pt idx="10593">
                  <c:v>916470</c:v>
                </c:pt>
                <c:pt idx="10594">
                  <c:v>225000</c:v>
                </c:pt>
                <c:pt idx="10595">
                  <c:v>291915</c:v>
                </c:pt>
                <c:pt idx="10596">
                  <c:v>814041</c:v>
                </c:pt>
                <c:pt idx="10597">
                  <c:v>168102</c:v>
                </c:pt>
                <c:pt idx="10598">
                  <c:v>246357</c:v>
                </c:pt>
                <c:pt idx="10599">
                  <c:v>273636</c:v>
                </c:pt>
                <c:pt idx="10600">
                  <c:v>675000</c:v>
                </c:pt>
                <c:pt idx="10601">
                  <c:v>677664</c:v>
                </c:pt>
                <c:pt idx="10602">
                  <c:v>562491</c:v>
                </c:pt>
                <c:pt idx="10603">
                  <c:v>450000</c:v>
                </c:pt>
                <c:pt idx="10604">
                  <c:v>540000</c:v>
                </c:pt>
                <c:pt idx="10605">
                  <c:v>270000</c:v>
                </c:pt>
                <c:pt idx="10606">
                  <c:v>675000</c:v>
                </c:pt>
                <c:pt idx="10607">
                  <c:v>225000</c:v>
                </c:pt>
                <c:pt idx="10608">
                  <c:v>227520</c:v>
                </c:pt>
                <c:pt idx="10609">
                  <c:v>640080</c:v>
                </c:pt>
                <c:pt idx="10610">
                  <c:v>616500</c:v>
                </c:pt>
                <c:pt idx="10611">
                  <c:v>234576</c:v>
                </c:pt>
                <c:pt idx="10612">
                  <c:v>108000</c:v>
                </c:pt>
                <c:pt idx="10613">
                  <c:v>296280</c:v>
                </c:pt>
                <c:pt idx="10614">
                  <c:v>900000</c:v>
                </c:pt>
                <c:pt idx="10615">
                  <c:v>450000</c:v>
                </c:pt>
                <c:pt idx="10616">
                  <c:v>254700</c:v>
                </c:pt>
                <c:pt idx="10617">
                  <c:v>1129500</c:v>
                </c:pt>
                <c:pt idx="10618">
                  <c:v>1377351</c:v>
                </c:pt>
                <c:pt idx="10619">
                  <c:v>1800000</c:v>
                </c:pt>
                <c:pt idx="10620">
                  <c:v>225000</c:v>
                </c:pt>
                <c:pt idx="10621">
                  <c:v>1928304</c:v>
                </c:pt>
                <c:pt idx="10622">
                  <c:v>808650</c:v>
                </c:pt>
                <c:pt idx="10623">
                  <c:v>808650</c:v>
                </c:pt>
                <c:pt idx="10624">
                  <c:v>117162</c:v>
                </c:pt>
                <c:pt idx="10625">
                  <c:v>526491</c:v>
                </c:pt>
                <c:pt idx="10626">
                  <c:v>251091</c:v>
                </c:pt>
                <c:pt idx="10627">
                  <c:v>279000</c:v>
                </c:pt>
                <c:pt idx="10628">
                  <c:v>454500</c:v>
                </c:pt>
                <c:pt idx="10629">
                  <c:v>1082214</c:v>
                </c:pt>
                <c:pt idx="10630">
                  <c:v>805882.5</c:v>
                </c:pt>
                <c:pt idx="10631">
                  <c:v>540000</c:v>
                </c:pt>
                <c:pt idx="10632">
                  <c:v>900000</c:v>
                </c:pt>
                <c:pt idx="10633">
                  <c:v>1258650</c:v>
                </c:pt>
                <c:pt idx="10634">
                  <c:v>1575000</c:v>
                </c:pt>
                <c:pt idx="10635">
                  <c:v>688090.5</c:v>
                </c:pt>
                <c:pt idx="10636">
                  <c:v>254700</c:v>
                </c:pt>
                <c:pt idx="10637">
                  <c:v>180000</c:v>
                </c:pt>
                <c:pt idx="10638">
                  <c:v>396000</c:v>
                </c:pt>
                <c:pt idx="10639">
                  <c:v>180000</c:v>
                </c:pt>
                <c:pt idx="10640">
                  <c:v>755190</c:v>
                </c:pt>
                <c:pt idx="10641">
                  <c:v>629325</c:v>
                </c:pt>
                <c:pt idx="10642">
                  <c:v>533668.5</c:v>
                </c:pt>
                <c:pt idx="10643">
                  <c:v>298512</c:v>
                </c:pt>
                <c:pt idx="10644">
                  <c:v>247275</c:v>
                </c:pt>
                <c:pt idx="10645">
                  <c:v>1046142</c:v>
                </c:pt>
                <c:pt idx="10646">
                  <c:v>711612</c:v>
                </c:pt>
                <c:pt idx="10647">
                  <c:v>1574532</c:v>
                </c:pt>
                <c:pt idx="10648">
                  <c:v>284400</c:v>
                </c:pt>
                <c:pt idx="10649">
                  <c:v>261000</c:v>
                </c:pt>
                <c:pt idx="10650">
                  <c:v>592560</c:v>
                </c:pt>
                <c:pt idx="10651">
                  <c:v>1354500</c:v>
                </c:pt>
                <c:pt idx="10652">
                  <c:v>1314117</c:v>
                </c:pt>
                <c:pt idx="10653">
                  <c:v>135000</c:v>
                </c:pt>
                <c:pt idx="10654">
                  <c:v>225000</c:v>
                </c:pt>
                <c:pt idx="10655">
                  <c:v>521280</c:v>
                </c:pt>
                <c:pt idx="10656">
                  <c:v>675000</c:v>
                </c:pt>
                <c:pt idx="10657">
                  <c:v>251091</c:v>
                </c:pt>
                <c:pt idx="10658">
                  <c:v>675000</c:v>
                </c:pt>
                <c:pt idx="10659">
                  <c:v>607500</c:v>
                </c:pt>
                <c:pt idx="10660">
                  <c:v>900000</c:v>
                </c:pt>
                <c:pt idx="10661">
                  <c:v>508495.5</c:v>
                </c:pt>
                <c:pt idx="10662">
                  <c:v>339241.5</c:v>
                </c:pt>
                <c:pt idx="10663">
                  <c:v>1258650</c:v>
                </c:pt>
                <c:pt idx="10664">
                  <c:v>585000</c:v>
                </c:pt>
                <c:pt idx="10665">
                  <c:v>781920</c:v>
                </c:pt>
                <c:pt idx="10666">
                  <c:v>405000</c:v>
                </c:pt>
                <c:pt idx="10667">
                  <c:v>376920</c:v>
                </c:pt>
                <c:pt idx="10668">
                  <c:v>450000</c:v>
                </c:pt>
                <c:pt idx="10669">
                  <c:v>646920</c:v>
                </c:pt>
                <c:pt idx="10670">
                  <c:v>189621</c:v>
                </c:pt>
                <c:pt idx="10671">
                  <c:v>225000</c:v>
                </c:pt>
                <c:pt idx="10672">
                  <c:v>717003</c:v>
                </c:pt>
                <c:pt idx="10673">
                  <c:v>178290</c:v>
                </c:pt>
                <c:pt idx="10674">
                  <c:v>781920</c:v>
                </c:pt>
                <c:pt idx="10675">
                  <c:v>675000</c:v>
                </c:pt>
                <c:pt idx="10676">
                  <c:v>1215000</c:v>
                </c:pt>
                <c:pt idx="10677">
                  <c:v>360000</c:v>
                </c:pt>
                <c:pt idx="10678">
                  <c:v>270000</c:v>
                </c:pt>
                <c:pt idx="10679">
                  <c:v>1223010</c:v>
                </c:pt>
                <c:pt idx="10680">
                  <c:v>270000</c:v>
                </c:pt>
                <c:pt idx="10681">
                  <c:v>835380</c:v>
                </c:pt>
                <c:pt idx="10682">
                  <c:v>1575000</c:v>
                </c:pt>
                <c:pt idx="10683">
                  <c:v>405000</c:v>
                </c:pt>
                <c:pt idx="10684">
                  <c:v>553806</c:v>
                </c:pt>
                <c:pt idx="10685">
                  <c:v>256500</c:v>
                </c:pt>
                <c:pt idx="10686">
                  <c:v>450000</c:v>
                </c:pt>
                <c:pt idx="10687">
                  <c:v>508500</c:v>
                </c:pt>
                <c:pt idx="10688">
                  <c:v>592560</c:v>
                </c:pt>
                <c:pt idx="10689">
                  <c:v>631332</c:v>
                </c:pt>
                <c:pt idx="10690">
                  <c:v>454500</c:v>
                </c:pt>
                <c:pt idx="10691">
                  <c:v>675000</c:v>
                </c:pt>
                <c:pt idx="10692">
                  <c:v>215640</c:v>
                </c:pt>
                <c:pt idx="10693">
                  <c:v>1125000</c:v>
                </c:pt>
                <c:pt idx="10694">
                  <c:v>1530000</c:v>
                </c:pt>
                <c:pt idx="10695">
                  <c:v>1170000</c:v>
                </c:pt>
                <c:pt idx="10696">
                  <c:v>299250</c:v>
                </c:pt>
                <c:pt idx="10697">
                  <c:v>450000</c:v>
                </c:pt>
                <c:pt idx="10698">
                  <c:v>1288350</c:v>
                </c:pt>
                <c:pt idx="10699">
                  <c:v>135000</c:v>
                </c:pt>
                <c:pt idx="10700">
                  <c:v>248760</c:v>
                </c:pt>
                <c:pt idx="10701">
                  <c:v>286704</c:v>
                </c:pt>
                <c:pt idx="10702">
                  <c:v>1051294.5</c:v>
                </c:pt>
                <c:pt idx="10703">
                  <c:v>305955</c:v>
                </c:pt>
                <c:pt idx="10704">
                  <c:v>277969.5</c:v>
                </c:pt>
                <c:pt idx="10705">
                  <c:v>270000</c:v>
                </c:pt>
                <c:pt idx="10706">
                  <c:v>412942.5</c:v>
                </c:pt>
                <c:pt idx="10707">
                  <c:v>337500</c:v>
                </c:pt>
                <c:pt idx="10708">
                  <c:v>808650</c:v>
                </c:pt>
                <c:pt idx="10709">
                  <c:v>382500</c:v>
                </c:pt>
                <c:pt idx="10710">
                  <c:v>450000</c:v>
                </c:pt>
                <c:pt idx="10711">
                  <c:v>254700</c:v>
                </c:pt>
                <c:pt idx="10712">
                  <c:v>708552</c:v>
                </c:pt>
                <c:pt idx="10713">
                  <c:v>1546020</c:v>
                </c:pt>
                <c:pt idx="10714">
                  <c:v>540000</c:v>
                </c:pt>
                <c:pt idx="10715">
                  <c:v>1345500</c:v>
                </c:pt>
                <c:pt idx="10716">
                  <c:v>526491</c:v>
                </c:pt>
                <c:pt idx="10717">
                  <c:v>942300</c:v>
                </c:pt>
                <c:pt idx="10718">
                  <c:v>254700</c:v>
                </c:pt>
                <c:pt idx="10719">
                  <c:v>545040</c:v>
                </c:pt>
                <c:pt idx="10720">
                  <c:v>331834.5</c:v>
                </c:pt>
                <c:pt idx="10721">
                  <c:v>450000</c:v>
                </c:pt>
                <c:pt idx="10722">
                  <c:v>152820</c:v>
                </c:pt>
                <c:pt idx="10723">
                  <c:v>283500</c:v>
                </c:pt>
                <c:pt idx="10724">
                  <c:v>576072</c:v>
                </c:pt>
                <c:pt idx="10725">
                  <c:v>241618.5</c:v>
                </c:pt>
                <c:pt idx="10726">
                  <c:v>808650</c:v>
                </c:pt>
                <c:pt idx="10727">
                  <c:v>891387</c:v>
                </c:pt>
                <c:pt idx="10728">
                  <c:v>447768</c:v>
                </c:pt>
                <c:pt idx="10729">
                  <c:v>103500</c:v>
                </c:pt>
                <c:pt idx="10730">
                  <c:v>942300</c:v>
                </c:pt>
                <c:pt idx="10731">
                  <c:v>432567</c:v>
                </c:pt>
                <c:pt idx="10732">
                  <c:v>1006920</c:v>
                </c:pt>
                <c:pt idx="10733">
                  <c:v>180000</c:v>
                </c:pt>
                <c:pt idx="10734">
                  <c:v>135000</c:v>
                </c:pt>
                <c:pt idx="10735">
                  <c:v>728847</c:v>
                </c:pt>
                <c:pt idx="10736">
                  <c:v>814041</c:v>
                </c:pt>
                <c:pt idx="10737">
                  <c:v>153000</c:v>
                </c:pt>
                <c:pt idx="10738">
                  <c:v>1288350</c:v>
                </c:pt>
                <c:pt idx="10739">
                  <c:v>1078200</c:v>
                </c:pt>
                <c:pt idx="10740">
                  <c:v>986274</c:v>
                </c:pt>
                <c:pt idx="10741">
                  <c:v>168102</c:v>
                </c:pt>
                <c:pt idx="10742">
                  <c:v>1006920</c:v>
                </c:pt>
                <c:pt idx="10743">
                  <c:v>202500</c:v>
                </c:pt>
                <c:pt idx="10744">
                  <c:v>733176</c:v>
                </c:pt>
                <c:pt idx="10745">
                  <c:v>474183</c:v>
                </c:pt>
                <c:pt idx="10746">
                  <c:v>103500</c:v>
                </c:pt>
                <c:pt idx="10747">
                  <c:v>1288350</c:v>
                </c:pt>
                <c:pt idx="10748">
                  <c:v>1481701.5</c:v>
                </c:pt>
                <c:pt idx="10749">
                  <c:v>1305000</c:v>
                </c:pt>
                <c:pt idx="10750">
                  <c:v>1190340</c:v>
                </c:pt>
                <c:pt idx="10751">
                  <c:v>369720</c:v>
                </c:pt>
                <c:pt idx="10752">
                  <c:v>407520</c:v>
                </c:pt>
                <c:pt idx="10753">
                  <c:v>808650</c:v>
                </c:pt>
                <c:pt idx="10754">
                  <c:v>675000</c:v>
                </c:pt>
                <c:pt idx="10755">
                  <c:v>451804.5</c:v>
                </c:pt>
                <c:pt idx="10756">
                  <c:v>781695</c:v>
                </c:pt>
                <c:pt idx="10757">
                  <c:v>225000</c:v>
                </c:pt>
                <c:pt idx="10758">
                  <c:v>238500</c:v>
                </c:pt>
                <c:pt idx="10759">
                  <c:v>675000</c:v>
                </c:pt>
                <c:pt idx="10760">
                  <c:v>571446</c:v>
                </c:pt>
                <c:pt idx="10761">
                  <c:v>276277.5</c:v>
                </c:pt>
                <c:pt idx="10762">
                  <c:v>135000</c:v>
                </c:pt>
                <c:pt idx="10763">
                  <c:v>528633</c:v>
                </c:pt>
                <c:pt idx="10764">
                  <c:v>202500</c:v>
                </c:pt>
                <c:pt idx="10765">
                  <c:v>765000</c:v>
                </c:pt>
                <c:pt idx="10766">
                  <c:v>225000</c:v>
                </c:pt>
                <c:pt idx="10767">
                  <c:v>422451</c:v>
                </c:pt>
                <c:pt idx="10768">
                  <c:v>509400</c:v>
                </c:pt>
                <c:pt idx="10769">
                  <c:v>199467</c:v>
                </c:pt>
                <c:pt idx="10770">
                  <c:v>1575000</c:v>
                </c:pt>
                <c:pt idx="10771">
                  <c:v>706221</c:v>
                </c:pt>
                <c:pt idx="10772">
                  <c:v>276277.5</c:v>
                </c:pt>
                <c:pt idx="10773">
                  <c:v>450000</c:v>
                </c:pt>
                <c:pt idx="10774">
                  <c:v>700830</c:v>
                </c:pt>
                <c:pt idx="10775">
                  <c:v>1574532</c:v>
                </c:pt>
                <c:pt idx="10776">
                  <c:v>225000</c:v>
                </c:pt>
                <c:pt idx="10777">
                  <c:v>781920</c:v>
                </c:pt>
                <c:pt idx="10778">
                  <c:v>337500</c:v>
                </c:pt>
                <c:pt idx="10779">
                  <c:v>258709.5</c:v>
                </c:pt>
                <c:pt idx="10780">
                  <c:v>508495.5</c:v>
                </c:pt>
                <c:pt idx="10781">
                  <c:v>450000</c:v>
                </c:pt>
                <c:pt idx="10782">
                  <c:v>199080</c:v>
                </c:pt>
                <c:pt idx="10783">
                  <c:v>540000</c:v>
                </c:pt>
                <c:pt idx="10784">
                  <c:v>557770.5</c:v>
                </c:pt>
                <c:pt idx="10785">
                  <c:v>640080</c:v>
                </c:pt>
                <c:pt idx="10786">
                  <c:v>339241.5</c:v>
                </c:pt>
                <c:pt idx="10787">
                  <c:v>450000</c:v>
                </c:pt>
                <c:pt idx="10788">
                  <c:v>239850</c:v>
                </c:pt>
                <c:pt idx="10789">
                  <c:v>900000</c:v>
                </c:pt>
                <c:pt idx="10790">
                  <c:v>808650</c:v>
                </c:pt>
                <c:pt idx="10791">
                  <c:v>314100</c:v>
                </c:pt>
                <c:pt idx="10792">
                  <c:v>1078200</c:v>
                </c:pt>
                <c:pt idx="10793">
                  <c:v>675000</c:v>
                </c:pt>
                <c:pt idx="10794">
                  <c:v>135000</c:v>
                </c:pt>
                <c:pt idx="10795">
                  <c:v>557770.5</c:v>
                </c:pt>
                <c:pt idx="10796">
                  <c:v>360000</c:v>
                </c:pt>
                <c:pt idx="10797">
                  <c:v>927612</c:v>
                </c:pt>
                <c:pt idx="10798">
                  <c:v>835380</c:v>
                </c:pt>
                <c:pt idx="10799">
                  <c:v>1002870</c:v>
                </c:pt>
                <c:pt idx="10800">
                  <c:v>585000</c:v>
                </c:pt>
                <c:pt idx="10801">
                  <c:v>270000</c:v>
                </c:pt>
                <c:pt idx="10802">
                  <c:v>143910</c:v>
                </c:pt>
                <c:pt idx="10803">
                  <c:v>276277.5</c:v>
                </c:pt>
                <c:pt idx="10804">
                  <c:v>225000</c:v>
                </c:pt>
                <c:pt idx="10805">
                  <c:v>1506816</c:v>
                </c:pt>
                <c:pt idx="10806">
                  <c:v>571446</c:v>
                </c:pt>
                <c:pt idx="10807">
                  <c:v>472500</c:v>
                </c:pt>
                <c:pt idx="10808">
                  <c:v>263686.5</c:v>
                </c:pt>
                <c:pt idx="10809">
                  <c:v>590337</c:v>
                </c:pt>
                <c:pt idx="10810">
                  <c:v>900000</c:v>
                </c:pt>
                <c:pt idx="10811">
                  <c:v>225000</c:v>
                </c:pt>
                <c:pt idx="10812">
                  <c:v>306306</c:v>
                </c:pt>
                <c:pt idx="10813">
                  <c:v>781920</c:v>
                </c:pt>
                <c:pt idx="10814">
                  <c:v>405000</c:v>
                </c:pt>
                <c:pt idx="10815">
                  <c:v>540000</c:v>
                </c:pt>
                <c:pt idx="10816">
                  <c:v>247500</c:v>
                </c:pt>
                <c:pt idx="10817">
                  <c:v>267102</c:v>
                </c:pt>
                <c:pt idx="10818">
                  <c:v>886176</c:v>
                </c:pt>
                <c:pt idx="10819">
                  <c:v>254700</c:v>
                </c:pt>
                <c:pt idx="10820">
                  <c:v>337500</c:v>
                </c:pt>
                <c:pt idx="10821">
                  <c:v>180000</c:v>
                </c:pt>
                <c:pt idx="10822">
                  <c:v>225000</c:v>
                </c:pt>
                <c:pt idx="10823">
                  <c:v>148365</c:v>
                </c:pt>
                <c:pt idx="10824">
                  <c:v>325908</c:v>
                </c:pt>
                <c:pt idx="10825">
                  <c:v>315000</c:v>
                </c:pt>
                <c:pt idx="10826">
                  <c:v>463500</c:v>
                </c:pt>
                <c:pt idx="10827">
                  <c:v>1006920</c:v>
                </c:pt>
                <c:pt idx="10828">
                  <c:v>269550</c:v>
                </c:pt>
                <c:pt idx="10829">
                  <c:v>202500</c:v>
                </c:pt>
                <c:pt idx="10830">
                  <c:v>808650</c:v>
                </c:pt>
                <c:pt idx="10831">
                  <c:v>942300</c:v>
                </c:pt>
                <c:pt idx="10832">
                  <c:v>1081179</c:v>
                </c:pt>
                <c:pt idx="10833">
                  <c:v>840951</c:v>
                </c:pt>
                <c:pt idx="10834">
                  <c:v>675000</c:v>
                </c:pt>
                <c:pt idx="10835">
                  <c:v>770292</c:v>
                </c:pt>
                <c:pt idx="10836">
                  <c:v>1078200</c:v>
                </c:pt>
                <c:pt idx="10837">
                  <c:v>1256400</c:v>
                </c:pt>
                <c:pt idx="10838">
                  <c:v>270000</c:v>
                </c:pt>
                <c:pt idx="10839">
                  <c:v>711000</c:v>
                </c:pt>
                <c:pt idx="10840">
                  <c:v>280170</c:v>
                </c:pt>
                <c:pt idx="10841">
                  <c:v>337500</c:v>
                </c:pt>
                <c:pt idx="10842">
                  <c:v>180000</c:v>
                </c:pt>
                <c:pt idx="10843">
                  <c:v>284400</c:v>
                </c:pt>
                <c:pt idx="10844">
                  <c:v>601470</c:v>
                </c:pt>
                <c:pt idx="10845">
                  <c:v>701730</c:v>
                </c:pt>
                <c:pt idx="10846">
                  <c:v>240660</c:v>
                </c:pt>
                <c:pt idx="10847">
                  <c:v>405000</c:v>
                </c:pt>
                <c:pt idx="10848">
                  <c:v>346500</c:v>
                </c:pt>
                <c:pt idx="10849">
                  <c:v>152820</c:v>
                </c:pt>
                <c:pt idx="10850">
                  <c:v>557005.5</c:v>
                </c:pt>
                <c:pt idx="10851">
                  <c:v>260640</c:v>
                </c:pt>
                <c:pt idx="10852">
                  <c:v>274500</c:v>
                </c:pt>
                <c:pt idx="10853">
                  <c:v>592560</c:v>
                </c:pt>
                <c:pt idx="10854">
                  <c:v>640080</c:v>
                </c:pt>
                <c:pt idx="10855">
                  <c:v>945000</c:v>
                </c:pt>
                <c:pt idx="10856">
                  <c:v>808650</c:v>
                </c:pt>
                <c:pt idx="10857">
                  <c:v>1350000</c:v>
                </c:pt>
                <c:pt idx="10858">
                  <c:v>270000</c:v>
                </c:pt>
                <c:pt idx="10859">
                  <c:v>1125000</c:v>
                </c:pt>
                <c:pt idx="10860">
                  <c:v>122256</c:v>
                </c:pt>
                <c:pt idx="10861">
                  <c:v>346500</c:v>
                </c:pt>
                <c:pt idx="10862">
                  <c:v>1046142</c:v>
                </c:pt>
                <c:pt idx="10863">
                  <c:v>323194.5</c:v>
                </c:pt>
                <c:pt idx="10864">
                  <c:v>755190</c:v>
                </c:pt>
                <c:pt idx="10865">
                  <c:v>765000</c:v>
                </c:pt>
                <c:pt idx="10866">
                  <c:v>540000</c:v>
                </c:pt>
                <c:pt idx="10867">
                  <c:v>940500</c:v>
                </c:pt>
                <c:pt idx="10868">
                  <c:v>536917.5</c:v>
                </c:pt>
                <c:pt idx="10869">
                  <c:v>481176</c:v>
                </c:pt>
                <c:pt idx="10870">
                  <c:v>451102.5</c:v>
                </c:pt>
                <c:pt idx="10871">
                  <c:v>213322.5</c:v>
                </c:pt>
                <c:pt idx="10872">
                  <c:v>315000</c:v>
                </c:pt>
                <c:pt idx="10873">
                  <c:v>450000</c:v>
                </c:pt>
                <c:pt idx="10874">
                  <c:v>1051245</c:v>
                </c:pt>
                <c:pt idx="10875">
                  <c:v>288000</c:v>
                </c:pt>
                <c:pt idx="10876">
                  <c:v>781920</c:v>
                </c:pt>
                <c:pt idx="10877">
                  <c:v>463500</c:v>
                </c:pt>
                <c:pt idx="10878">
                  <c:v>172597.5</c:v>
                </c:pt>
                <c:pt idx="10879">
                  <c:v>807984</c:v>
                </c:pt>
                <c:pt idx="10880">
                  <c:v>267102</c:v>
                </c:pt>
                <c:pt idx="10881">
                  <c:v>379008</c:v>
                </c:pt>
                <c:pt idx="10882">
                  <c:v>2013840</c:v>
                </c:pt>
                <c:pt idx="10883">
                  <c:v>781920</c:v>
                </c:pt>
                <c:pt idx="10884">
                  <c:v>1206954</c:v>
                </c:pt>
                <c:pt idx="10885">
                  <c:v>755190</c:v>
                </c:pt>
                <c:pt idx="10886">
                  <c:v>338832</c:v>
                </c:pt>
                <c:pt idx="10887">
                  <c:v>315000</c:v>
                </c:pt>
                <c:pt idx="10888">
                  <c:v>1288350</c:v>
                </c:pt>
                <c:pt idx="10889">
                  <c:v>450000</c:v>
                </c:pt>
                <c:pt idx="10890">
                  <c:v>450000</c:v>
                </c:pt>
                <c:pt idx="10891">
                  <c:v>900000</c:v>
                </c:pt>
                <c:pt idx="10892">
                  <c:v>260640</c:v>
                </c:pt>
                <c:pt idx="10893">
                  <c:v>414792</c:v>
                </c:pt>
                <c:pt idx="10894">
                  <c:v>260640</c:v>
                </c:pt>
                <c:pt idx="10895">
                  <c:v>1332000</c:v>
                </c:pt>
                <c:pt idx="10896">
                  <c:v>1350000</c:v>
                </c:pt>
                <c:pt idx="10897">
                  <c:v>405000</c:v>
                </c:pt>
                <c:pt idx="10898">
                  <c:v>825588</c:v>
                </c:pt>
                <c:pt idx="10899">
                  <c:v>1078200</c:v>
                </c:pt>
                <c:pt idx="10900">
                  <c:v>431280</c:v>
                </c:pt>
                <c:pt idx="10901">
                  <c:v>450000</c:v>
                </c:pt>
                <c:pt idx="10902">
                  <c:v>652500</c:v>
                </c:pt>
                <c:pt idx="10903">
                  <c:v>819432</c:v>
                </c:pt>
                <c:pt idx="10904">
                  <c:v>835380</c:v>
                </c:pt>
                <c:pt idx="10905">
                  <c:v>1305000</c:v>
                </c:pt>
                <c:pt idx="10906">
                  <c:v>152820</c:v>
                </c:pt>
                <c:pt idx="10907">
                  <c:v>1546020</c:v>
                </c:pt>
                <c:pt idx="10908">
                  <c:v>675000</c:v>
                </c:pt>
                <c:pt idx="10909">
                  <c:v>202500</c:v>
                </c:pt>
                <c:pt idx="10910">
                  <c:v>50940</c:v>
                </c:pt>
                <c:pt idx="10911">
                  <c:v>562491</c:v>
                </c:pt>
                <c:pt idx="10912">
                  <c:v>225000</c:v>
                </c:pt>
                <c:pt idx="10913">
                  <c:v>454500</c:v>
                </c:pt>
                <c:pt idx="10914">
                  <c:v>1035072</c:v>
                </c:pt>
                <c:pt idx="10915">
                  <c:v>1078200</c:v>
                </c:pt>
                <c:pt idx="10916">
                  <c:v>900000</c:v>
                </c:pt>
                <c:pt idx="10917">
                  <c:v>553581</c:v>
                </c:pt>
                <c:pt idx="10918">
                  <c:v>286704</c:v>
                </c:pt>
                <c:pt idx="10919">
                  <c:v>420718.5</c:v>
                </c:pt>
                <c:pt idx="10920">
                  <c:v>1528200</c:v>
                </c:pt>
                <c:pt idx="10921">
                  <c:v>1133748</c:v>
                </c:pt>
                <c:pt idx="10922">
                  <c:v>675000</c:v>
                </c:pt>
                <c:pt idx="10923">
                  <c:v>180000</c:v>
                </c:pt>
                <c:pt idx="10924">
                  <c:v>170640</c:v>
                </c:pt>
                <c:pt idx="10925">
                  <c:v>50940</c:v>
                </c:pt>
                <c:pt idx="10926">
                  <c:v>904500</c:v>
                </c:pt>
                <c:pt idx="10927">
                  <c:v>497520</c:v>
                </c:pt>
                <c:pt idx="10928">
                  <c:v>225000</c:v>
                </c:pt>
                <c:pt idx="10929">
                  <c:v>1280794.5</c:v>
                </c:pt>
                <c:pt idx="10930">
                  <c:v>254700</c:v>
                </c:pt>
                <c:pt idx="10931">
                  <c:v>770292</c:v>
                </c:pt>
                <c:pt idx="10932">
                  <c:v>454500</c:v>
                </c:pt>
                <c:pt idx="10933">
                  <c:v>307152</c:v>
                </c:pt>
                <c:pt idx="10934">
                  <c:v>711000</c:v>
                </c:pt>
                <c:pt idx="10935">
                  <c:v>1687266</c:v>
                </c:pt>
                <c:pt idx="10936">
                  <c:v>497520</c:v>
                </c:pt>
                <c:pt idx="10937">
                  <c:v>808650</c:v>
                </c:pt>
                <c:pt idx="10938">
                  <c:v>942300</c:v>
                </c:pt>
                <c:pt idx="10939">
                  <c:v>163512</c:v>
                </c:pt>
                <c:pt idx="10940">
                  <c:v>649462.5</c:v>
                </c:pt>
                <c:pt idx="10941">
                  <c:v>284400</c:v>
                </c:pt>
                <c:pt idx="10942">
                  <c:v>566055</c:v>
                </c:pt>
                <c:pt idx="10943">
                  <c:v>239850</c:v>
                </c:pt>
                <c:pt idx="10944">
                  <c:v>315000</c:v>
                </c:pt>
                <c:pt idx="10945">
                  <c:v>790830</c:v>
                </c:pt>
                <c:pt idx="10946">
                  <c:v>414792</c:v>
                </c:pt>
                <c:pt idx="10947">
                  <c:v>675000</c:v>
                </c:pt>
                <c:pt idx="10948">
                  <c:v>508500</c:v>
                </c:pt>
                <c:pt idx="10949">
                  <c:v>900000</c:v>
                </c:pt>
                <c:pt idx="10950">
                  <c:v>306000</c:v>
                </c:pt>
                <c:pt idx="10951">
                  <c:v>728460</c:v>
                </c:pt>
                <c:pt idx="10952">
                  <c:v>2240397</c:v>
                </c:pt>
                <c:pt idx="10953">
                  <c:v>247275</c:v>
                </c:pt>
                <c:pt idx="10954">
                  <c:v>1223010</c:v>
                </c:pt>
                <c:pt idx="10955">
                  <c:v>167076</c:v>
                </c:pt>
                <c:pt idx="10956">
                  <c:v>675000</c:v>
                </c:pt>
                <c:pt idx="10957">
                  <c:v>202500</c:v>
                </c:pt>
                <c:pt idx="10958">
                  <c:v>454500</c:v>
                </c:pt>
                <c:pt idx="10959">
                  <c:v>900000</c:v>
                </c:pt>
                <c:pt idx="10960">
                  <c:v>1724220</c:v>
                </c:pt>
                <c:pt idx="10961">
                  <c:v>194922</c:v>
                </c:pt>
                <c:pt idx="10962">
                  <c:v>942300</c:v>
                </c:pt>
                <c:pt idx="10963">
                  <c:v>270000</c:v>
                </c:pt>
                <c:pt idx="10964">
                  <c:v>170640</c:v>
                </c:pt>
                <c:pt idx="10965">
                  <c:v>270000</c:v>
                </c:pt>
                <c:pt idx="10966">
                  <c:v>1174090.5</c:v>
                </c:pt>
                <c:pt idx="10967">
                  <c:v>90000</c:v>
                </c:pt>
                <c:pt idx="10968">
                  <c:v>2156400</c:v>
                </c:pt>
                <c:pt idx="10969">
                  <c:v>1755000</c:v>
                </c:pt>
                <c:pt idx="10970">
                  <c:v>1876608</c:v>
                </c:pt>
                <c:pt idx="10971">
                  <c:v>755190</c:v>
                </c:pt>
                <c:pt idx="10972">
                  <c:v>232434</c:v>
                </c:pt>
                <c:pt idx="10973">
                  <c:v>1113840</c:v>
                </c:pt>
                <c:pt idx="10974">
                  <c:v>152820</c:v>
                </c:pt>
                <c:pt idx="10975">
                  <c:v>1078200</c:v>
                </c:pt>
                <c:pt idx="10976">
                  <c:v>474048</c:v>
                </c:pt>
                <c:pt idx="10977">
                  <c:v>1129500</c:v>
                </c:pt>
                <c:pt idx="10978">
                  <c:v>1288350</c:v>
                </c:pt>
                <c:pt idx="10979">
                  <c:v>254700</c:v>
                </c:pt>
                <c:pt idx="10980">
                  <c:v>1762110</c:v>
                </c:pt>
                <c:pt idx="10981">
                  <c:v>545040</c:v>
                </c:pt>
                <c:pt idx="10982">
                  <c:v>497520</c:v>
                </c:pt>
                <c:pt idx="10983">
                  <c:v>1191595.5</c:v>
                </c:pt>
                <c:pt idx="10984">
                  <c:v>781920</c:v>
                </c:pt>
                <c:pt idx="10985">
                  <c:v>585000</c:v>
                </c:pt>
                <c:pt idx="10986">
                  <c:v>724630.5</c:v>
                </c:pt>
                <c:pt idx="10987">
                  <c:v>269550</c:v>
                </c:pt>
                <c:pt idx="10988">
                  <c:v>270000</c:v>
                </c:pt>
                <c:pt idx="10989">
                  <c:v>158062.5</c:v>
                </c:pt>
                <c:pt idx="10990">
                  <c:v>675000</c:v>
                </c:pt>
                <c:pt idx="10991">
                  <c:v>450000</c:v>
                </c:pt>
                <c:pt idx="10992">
                  <c:v>1451047.5</c:v>
                </c:pt>
                <c:pt idx="10993">
                  <c:v>1056447</c:v>
                </c:pt>
                <c:pt idx="10994">
                  <c:v>544491</c:v>
                </c:pt>
                <c:pt idx="10995">
                  <c:v>450000</c:v>
                </c:pt>
                <c:pt idx="10996">
                  <c:v>1327500</c:v>
                </c:pt>
                <c:pt idx="10997">
                  <c:v>675000</c:v>
                </c:pt>
                <c:pt idx="10998">
                  <c:v>916470</c:v>
                </c:pt>
                <c:pt idx="10999">
                  <c:v>521280</c:v>
                </c:pt>
                <c:pt idx="11000">
                  <c:v>314100</c:v>
                </c:pt>
                <c:pt idx="11001">
                  <c:v>441657</c:v>
                </c:pt>
                <c:pt idx="11002">
                  <c:v>270000</c:v>
                </c:pt>
                <c:pt idx="11003">
                  <c:v>781920</c:v>
                </c:pt>
                <c:pt idx="11004">
                  <c:v>670500</c:v>
                </c:pt>
                <c:pt idx="11005">
                  <c:v>180000</c:v>
                </c:pt>
                <c:pt idx="11006">
                  <c:v>225000</c:v>
                </c:pt>
                <c:pt idx="11007">
                  <c:v>677664</c:v>
                </c:pt>
                <c:pt idx="11008">
                  <c:v>1710000</c:v>
                </c:pt>
                <c:pt idx="11009">
                  <c:v>975771</c:v>
                </c:pt>
                <c:pt idx="11010">
                  <c:v>450000</c:v>
                </c:pt>
                <c:pt idx="11011">
                  <c:v>834048</c:v>
                </c:pt>
                <c:pt idx="11012">
                  <c:v>450000</c:v>
                </c:pt>
                <c:pt idx="11013">
                  <c:v>675000</c:v>
                </c:pt>
                <c:pt idx="11014">
                  <c:v>654498</c:v>
                </c:pt>
                <c:pt idx="11015">
                  <c:v>170640</c:v>
                </c:pt>
                <c:pt idx="11016">
                  <c:v>95940</c:v>
                </c:pt>
                <c:pt idx="11017">
                  <c:v>450000</c:v>
                </c:pt>
                <c:pt idx="11018">
                  <c:v>675000</c:v>
                </c:pt>
                <c:pt idx="11019">
                  <c:v>152820</c:v>
                </c:pt>
                <c:pt idx="11020">
                  <c:v>135000</c:v>
                </c:pt>
                <c:pt idx="11021">
                  <c:v>114682.5</c:v>
                </c:pt>
                <c:pt idx="11022">
                  <c:v>360000</c:v>
                </c:pt>
                <c:pt idx="11023">
                  <c:v>540000</c:v>
                </c:pt>
                <c:pt idx="11024">
                  <c:v>512338.5</c:v>
                </c:pt>
                <c:pt idx="11025">
                  <c:v>270000</c:v>
                </c:pt>
                <c:pt idx="11026">
                  <c:v>979146</c:v>
                </c:pt>
                <c:pt idx="11027">
                  <c:v>1166724</c:v>
                </c:pt>
                <c:pt idx="11028">
                  <c:v>142200</c:v>
                </c:pt>
                <c:pt idx="11029">
                  <c:v>495351</c:v>
                </c:pt>
                <c:pt idx="11030">
                  <c:v>536917.5</c:v>
                </c:pt>
                <c:pt idx="11031">
                  <c:v>312768</c:v>
                </c:pt>
                <c:pt idx="11032">
                  <c:v>1082214</c:v>
                </c:pt>
                <c:pt idx="11033">
                  <c:v>808650</c:v>
                </c:pt>
                <c:pt idx="11034">
                  <c:v>314100</c:v>
                </c:pt>
                <c:pt idx="11035">
                  <c:v>229500</c:v>
                </c:pt>
                <c:pt idx="11036">
                  <c:v>481320</c:v>
                </c:pt>
                <c:pt idx="11037">
                  <c:v>788472</c:v>
                </c:pt>
                <c:pt idx="11038">
                  <c:v>448056</c:v>
                </c:pt>
                <c:pt idx="11039">
                  <c:v>521280</c:v>
                </c:pt>
                <c:pt idx="11040">
                  <c:v>916470</c:v>
                </c:pt>
                <c:pt idx="11041">
                  <c:v>746280</c:v>
                </c:pt>
                <c:pt idx="11042">
                  <c:v>997335</c:v>
                </c:pt>
                <c:pt idx="11043">
                  <c:v>604152</c:v>
                </c:pt>
                <c:pt idx="11044">
                  <c:v>225000</c:v>
                </c:pt>
                <c:pt idx="11045">
                  <c:v>1288350</c:v>
                </c:pt>
                <c:pt idx="11046">
                  <c:v>292500</c:v>
                </c:pt>
                <c:pt idx="11047">
                  <c:v>227520</c:v>
                </c:pt>
                <c:pt idx="11048">
                  <c:v>1223010</c:v>
                </c:pt>
                <c:pt idx="11049">
                  <c:v>1164667.5</c:v>
                </c:pt>
                <c:pt idx="11050">
                  <c:v>1525405.5</c:v>
                </c:pt>
                <c:pt idx="11051">
                  <c:v>587623.5</c:v>
                </c:pt>
                <c:pt idx="11052">
                  <c:v>474048</c:v>
                </c:pt>
                <c:pt idx="11053">
                  <c:v>848745</c:v>
                </c:pt>
                <c:pt idx="11054">
                  <c:v>363190.5</c:v>
                </c:pt>
                <c:pt idx="11055">
                  <c:v>284031</c:v>
                </c:pt>
                <c:pt idx="11056">
                  <c:v>755190</c:v>
                </c:pt>
                <c:pt idx="11057">
                  <c:v>454500</c:v>
                </c:pt>
                <c:pt idx="11058">
                  <c:v>348264</c:v>
                </c:pt>
                <c:pt idx="11059">
                  <c:v>422892</c:v>
                </c:pt>
                <c:pt idx="11060">
                  <c:v>675000</c:v>
                </c:pt>
                <c:pt idx="11061">
                  <c:v>544491</c:v>
                </c:pt>
                <c:pt idx="11062">
                  <c:v>225000</c:v>
                </c:pt>
                <c:pt idx="11063">
                  <c:v>900000</c:v>
                </c:pt>
                <c:pt idx="11064">
                  <c:v>900000</c:v>
                </c:pt>
                <c:pt idx="11065">
                  <c:v>215640</c:v>
                </c:pt>
                <c:pt idx="11066">
                  <c:v>573408</c:v>
                </c:pt>
                <c:pt idx="11067">
                  <c:v>298512</c:v>
                </c:pt>
                <c:pt idx="11068">
                  <c:v>450000</c:v>
                </c:pt>
                <c:pt idx="11069">
                  <c:v>359775</c:v>
                </c:pt>
                <c:pt idx="11070">
                  <c:v>808650</c:v>
                </c:pt>
                <c:pt idx="11071">
                  <c:v>593010</c:v>
                </c:pt>
                <c:pt idx="11072">
                  <c:v>254700</c:v>
                </c:pt>
                <c:pt idx="11073">
                  <c:v>880965</c:v>
                </c:pt>
                <c:pt idx="11074">
                  <c:v>237024</c:v>
                </c:pt>
                <c:pt idx="11075">
                  <c:v>1800000</c:v>
                </c:pt>
                <c:pt idx="11076">
                  <c:v>938304</c:v>
                </c:pt>
                <c:pt idx="11077">
                  <c:v>1125000</c:v>
                </c:pt>
                <c:pt idx="11078">
                  <c:v>299772</c:v>
                </c:pt>
                <c:pt idx="11079">
                  <c:v>1054773</c:v>
                </c:pt>
                <c:pt idx="11080">
                  <c:v>238500</c:v>
                </c:pt>
                <c:pt idx="11081">
                  <c:v>447768</c:v>
                </c:pt>
                <c:pt idx="11082">
                  <c:v>848308.5</c:v>
                </c:pt>
                <c:pt idx="11083">
                  <c:v>1125000</c:v>
                </c:pt>
                <c:pt idx="11084">
                  <c:v>1228500</c:v>
                </c:pt>
                <c:pt idx="11085">
                  <c:v>276277.5</c:v>
                </c:pt>
                <c:pt idx="11086">
                  <c:v>814041</c:v>
                </c:pt>
                <c:pt idx="11087">
                  <c:v>284400</c:v>
                </c:pt>
                <c:pt idx="11088">
                  <c:v>1800000</c:v>
                </c:pt>
                <c:pt idx="11089">
                  <c:v>679500</c:v>
                </c:pt>
                <c:pt idx="11090">
                  <c:v>916470</c:v>
                </c:pt>
                <c:pt idx="11091">
                  <c:v>178290</c:v>
                </c:pt>
                <c:pt idx="11092">
                  <c:v>337500</c:v>
                </c:pt>
                <c:pt idx="11093">
                  <c:v>625536</c:v>
                </c:pt>
                <c:pt idx="11094">
                  <c:v>900000</c:v>
                </c:pt>
                <c:pt idx="11095">
                  <c:v>283419</c:v>
                </c:pt>
                <c:pt idx="11096">
                  <c:v>848745</c:v>
                </c:pt>
                <c:pt idx="11097">
                  <c:v>900000</c:v>
                </c:pt>
                <c:pt idx="11098">
                  <c:v>403083</c:v>
                </c:pt>
                <c:pt idx="11099">
                  <c:v>270000</c:v>
                </c:pt>
                <c:pt idx="11100">
                  <c:v>900000</c:v>
                </c:pt>
                <c:pt idx="11101">
                  <c:v>348264</c:v>
                </c:pt>
                <c:pt idx="11102">
                  <c:v>202500</c:v>
                </c:pt>
                <c:pt idx="11103">
                  <c:v>450000</c:v>
                </c:pt>
                <c:pt idx="11104">
                  <c:v>876816</c:v>
                </c:pt>
                <c:pt idx="11105">
                  <c:v>90000</c:v>
                </c:pt>
                <c:pt idx="11106">
                  <c:v>675000</c:v>
                </c:pt>
                <c:pt idx="11107">
                  <c:v>444420</c:v>
                </c:pt>
                <c:pt idx="11108">
                  <c:v>123637.5</c:v>
                </c:pt>
                <c:pt idx="11109">
                  <c:v>202500</c:v>
                </c:pt>
                <c:pt idx="11110">
                  <c:v>999121.5</c:v>
                </c:pt>
                <c:pt idx="11111">
                  <c:v>1009368</c:v>
                </c:pt>
                <c:pt idx="11112">
                  <c:v>1046142</c:v>
                </c:pt>
                <c:pt idx="11113">
                  <c:v>779688</c:v>
                </c:pt>
                <c:pt idx="11114">
                  <c:v>247500</c:v>
                </c:pt>
                <c:pt idx="11115">
                  <c:v>900000</c:v>
                </c:pt>
                <c:pt idx="11116">
                  <c:v>355536</c:v>
                </c:pt>
                <c:pt idx="11117">
                  <c:v>628114.5</c:v>
                </c:pt>
                <c:pt idx="11118">
                  <c:v>405000</c:v>
                </c:pt>
                <c:pt idx="11119">
                  <c:v>1066752</c:v>
                </c:pt>
                <c:pt idx="11120">
                  <c:v>697500</c:v>
                </c:pt>
                <c:pt idx="11121">
                  <c:v>479700</c:v>
                </c:pt>
                <c:pt idx="11122">
                  <c:v>247500</c:v>
                </c:pt>
                <c:pt idx="11123">
                  <c:v>579195</c:v>
                </c:pt>
                <c:pt idx="11124">
                  <c:v>526491</c:v>
                </c:pt>
                <c:pt idx="11125">
                  <c:v>1305000</c:v>
                </c:pt>
                <c:pt idx="11126">
                  <c:v>1113840</c:v>
                </c:pt>
                <c:pt idx="11127">
                  <c:v>284400</c:v>
                </c:pt>
                <c:pt idx="11128">
                  <c:v>1125000</c:v>
                </c:pt>
                <c:pt idx="11129">
                  <c:v>675000</c:v>
                </c:pt>
                <c:pt idx="11130">
                  <c:v>366768</c:v>
                </c:pt>
                <c:pt idx="11131">
                  <c:v>315000</c:v>
                </c:pt>
                <c:pt idx="11132">
                  <c:v>970380</c:v>
                </c:pt>
                <c:pt idx="11133">
                  <c:v>247500</c:v>
                </c:pt>
                <c:pt idx="11134">
                  <c:v>408330</c:v>
                </c:pt>
                <c:pt idx="11135">
                  <c:v>225000</c:v>
                </c:pt>
                <c:pt idx="11136">
                  <c:v>405000</c:v>
                </c:pt>
                <c:pt idx="11137">
                  <c:v>269550</c:v>
                </c:pt>
                <c:pt idx="11138">
                  <c:v>191880</c:v>
                </c:pt>
                <c:pt idx="11139">
                  <c:v>824823</c:v>
                </c:pt>
                <c:pt idx="11140">
                  <c:v>544491</c:v>
                </c:pt>
                <c:pt idx="11141">
                  <c:v>348264</c:v>
                </c:pt>
                <c:pt idx="11142">
                  <c:v>282690</c:v>
                </c:pt>
                <c:pt idx="11143">
                  <c:v>239850</c:v>
                </c:pt>
                <c:pt idx="11144">
                  <c:v>67500</c:v>
                </c:pt>
                <c:pt idx="11145">
                  <c:v>163201.5</c:v>
                </c:pt>
                <c:pt idx="11146">
                  <c:v>225000</c:v>
                </c:pt>
                <c:pt idx="11147">
                  <c:v>942300</c:v>
                </c:pt>
                <c:pt idx="11148">
                  <c:v>942300</c:v>
                </c:pt>
                <c:pt idx="11149">
                  <c:v>450000</c:v>
                </c:pt>
                <c:pt idx="11150">
                  <c:v>1350000</c:v>
                </c:pt>
                <c:pt idx="11151">
                  <c:v>247500</c:v>
                </c:pt>
                <c:pt idx="11152">
                  <c:v>970380</c:v>
                </c:pt>
                <c:pt idx="11153">
                  <c:v>1078200</c:v>
                </c:pt>
                <c:pt idx="11154">
                  <c:v>629325</c:v>
                </c:pt>
                <c:pt idx="11155">
                  <c:v>348264</c:v>
                </c:pt>
                <c:pt idx="11156">
                  <c:v>900000</c:v>
                </c:pt>
                <c:pt idx="11157">
                  <c:v>584766</c:v>
                </c:pt>
                <c:pt idx="11158">
                  <c:v>855000</c:v>
                </c:pt>
                <c:pt idx="11159">
                  <c:v>303489</c:v>
                </c:pt>
                <c:pt idx="11160">
                  <c:v>808650</c:v>
                </c:pt>
                <c:pt idx="11161">
                  <c:v>192874.5</c:v>
                </c:pt>
                <c:pt idx="11162">
                  <c:v>1024740</c:v>
                </c:pt>
                <c:pt idx="11163">
                  <c:v>273636</c:v>
                </c:pt>
                <c:pt idx="11164">
                  <c:v>508495.5</c:v>
                </c:pt>
                <c:pt idx="11165">
                  <c:v>1170000</c:v>
                </c:pt>
                <c:pt idx="11166">
                  <c:v>513531</c:v>
                </c:pt>
                <c:pt idx="11167">
                  <c:v>314100</c:v>
                </c:pt>
                <c:pt idx="11168">
                  <c:v>622413</c:v>
                </c:pt>
                <c:pt idx="11169">
                  <c:v>687600</c:v>
                </c:pt>
                <c:pt idx="11170">
                  <c:v>935640</c:v>
                </c:pt>
                <c:pt idx="11171">
                  <c:v>675000</c:v>
                </c:pt>
                <c:pt idx="11172">
                  <c:v>971280</c:v>
                </c:pt>
                <c:pt idx="11173">
                  <c:v>281916</c:v>
                </c:pt>
                <c:pt idx="11174">
                  <c:v>630000</c:v>
                </c:pt>
                <c:pt idx="11175">
                  <c:v>900000</c:v>
                </c:pt>
                <c:pt idx="11176">
                  <c:v>630000</c:v>
                </c:pt>
                <c:pt idx="11177">
                  <c:v>495216</c:v>
                </c:pt>
                <c:pt idx="11178">
                  <c:v>2250000</c:v>
                </c:pt>
                <c:pt idx="11179">
                  <c:v>776709</c:v>
                </c:pt>
                <c:pt idx="11180">
                  <c:v>1130760</c:v>
                </c:pt>
                <c:pt idx="11181">
                  <c:v>71955</c:v>
                </c:pt>
                <c:pt idx="11182">
                  <c:v>101880</c:v>
                </c:pt>
                <c:pt idx="11183">
                  <c:v>545040</c:v>
                </c:pt>
                <c:pt idx="11184">
                  <c:v>143910</c:v>
                </c:pt>
                <c:pt idx="11185">
                  <c:v>381528</c:v>
                </c:pt>
                <c:pt idx="11186">
                  <c:v>45000</c:v>
                </c:pt>
                <c:pt idx="11187">
                  <c:v>180000</c:v>
                </c:pt>
                <c:pt idx="11188">
                  <c:v>354276</c:v>
                </c:pt>
                <c:pt idx="11189">
                  <c:v>526491</c:v>
                </c:pt>
                <c:pt idx="11190">
                  <c:v>332842.5</c:v>
                </c:pt>
                <c:pt idx="11191">
                  <c:v>180000</c:v>
                </c:pt>
                <c:pt idx="11192">
                  <c:v>135000</c:v>
                </c:pt>
                <c:pt idx="11193">
                  <c:v>1971072</c:v>
                </c:pt>
                <c:pt idx="11194">
                  <c:v>176328</c:v>
                </c:pt>
                <c:pt idx="11195">
                  <c:v>679500</c:v>
                </c:pt>
                <c:pt idx="11196">
                  <c:v>521280</c:v>
                </c:pt>
                <c:pt idx="11197">
                  <c:v>544491</c:v>
                </c:pt>
                <c:pt idx="11198">
                  <c:v>749349</c:v>
                </c:pt>
                <c:pt idx="11199">
                  <c:v>298512</c:v>
                </c:pt>
                <c:pt idx="11200">
                  <c:v>468333</c:v>
                </c:pt>
                <c:pt idx="11201">
                  <c:v>323194.5</c:v>
                </c:pt>
                <c:pt idx="11202">
                  <c:v>675000</c:v>
                </c:pt>
                <c:pt idx="11203">
                  <c:v>247275</c:v>
                </c:pt>
                <c:pt idx="11204">
                  <c:v>270000</c:v>
                </c:pt>
                <c:pt idx="11205">
                  <c:v>444420</c:v>
                </c:pt>
                <c:pt idx="11206">
                  <c:v>170640</c:v>
                </c:pt>
                <c:pt idx="11207">
                  <c:v>964368</c:v>
                </c:pt>
                <c:pt idx="11208">
                  <c:v>284400</c:v>
                </c:pt>
                <c:pt idx="11209">
                  <c:v>315000</c:v>
                </c:pt>
                <c:pt idx="11210">
                  <c:v>536917.5</c:v>
                </c:pt>
                <c:pt idx="11211">
                  <c:v>1237500</c:v>
                </c:pt>
                <c:pt idx="11212">
                  <c:v>161730</c:v>
                </c:pt>
                <c:pt idx="11213">
                  <c:v>2013840</c:v>
                </c:pt>
                <c:pt idx="11214">
                  <c:v>180000</c:v>
                </c:pt>
                <c:pt idx="11215">
                  <c:v>269550</c:v>
                </c:pt>
                <c:pt idx="11216">
                  <c:v>288873</c:v>
                </c:pt>
                <c:pt idx="11217">
                  <c:v>1035000</c:v>
                </c:pt>
                <c:pt idx="11218">
                  <c:v>2022565.5</c:v>
                </c:pt>
                <c:pt idx="11219">
                  <c:v>755190</c:v>
                </c:pt>
                <c:pt idx="11220">
                  <c:v>260640</c:v>
                </c:pt>
                <c:pt idx="11221">
                  <c:v>450000</c:v>
                </c:pt>
                <c:pt idx="11222">
                  <c:v>1211049</c:v>
                </c:pt>
                <c:pt idx="11223">
                  <c:v>545040</c:v>
                </c:pt>
                <c:pt idx="11224">
                  <c:v>781920</c:v>
                </c:pt>
                <c:pt idx="11225">
                  <c:v>900000</c:v>
                </c:pt>
                <c:pt idx="11226">
                  <c:v>269550</c:v>
                </c:pt>
                <c:pt idx="11227">
                  <c:v>835605</c:v>
                </c:pt>
                <c:pt idx="11228">
                  <c:v>628069.5</c:v>
                </c:pt>
                <c:pt idx="11229">
                  <c:v>1735474.5</c:v>
                </c:pt>
                <c:pt idx="11230">
                  <c:v>652500</c:v>
                </c:pt>
                <c:pt idx="11231">
                  <c:v>314100</c:v>
                </c:pt>
                <c:pt idx="11232">
                  <c:v>619965</c:v>
                </c:pt>
                <c:pt idx="11233">
                  <c:v>545040</c:v>
                </c:pt>
                <c:pt idx="11234">
                  <c:v>900000</c:v>
                </c:pt>
                <c:pt idx="11235">
                  <c:v>670500</c:v>
                </c:pt>
                <c:pt idx="11236">
                  <c:v>860917.5</c:v>
                </c:pt>
                <c:pt idx="11237">
                  <c:v>594000</c:v>
                </c:pt>
                <c:pt idx="11238">
                  <c:v>263686.5</c:v>
                </c:pt>
                <c:pt idx="11239">
                  <c:v>1078200</c:v>
                </c:pt>
                <c:pt idx="11240">
                  <c:v>490495.5</c:v>
                </c:pt>
                <c:pt idx="11241">
                  <c:v>490495.5</c:v>
                </c:pt>
                <c:pt idx="11242">
                  <c:v>218938.5</c:v>
                </c:pt>
                <c:pt idx="11243">
                  <c:v>689742</c:v>
                </c:pt>
                <c:pt idx="11244">
                  <c:v>781920</c:v>
                </c:pt>
                <c:pt idx="11245">
                  <c:v>497520</c:v>
                </c:pt>
                <c:pt idx="11246">
                  <c:v>640080</c:v>
                </c:pt>
                <c:pt idx="11247">
                  <c:v>1256400</c:v>
                </c:pt>
                <c:pt idx="11248">
                  <c:v>518562</c:v>
                </c:pt>
                <c:pt idx="11249">
                  <c:v>835380</c:v>
                </c:pt>
                <c:pt idx="11250">
                  <c:v>503676</c:v>
                </c:pt>
                <c:pt idx="11251">
                  <c:v>1407469.5</c:v>
                </c:pt>
                <c:pt idx="11252">
                  <c:v>675000</c:v>
                </c:pt>
                <c:pt idx="11253">
                  <c:v>1515415.5</c:v>
                </c:pt>
                <c:pt idx="11254">
                  <c:v>1078200</c:v>
                </c:pt>
                <c:pt idx="11255">
                  <c:v>1193580</c:v>
                </c:pt>
                <c:pt idx="11256">
                  <c:v>273636</c:v>
                </c:pt>
                <c:pt idx="11257">
                  <c:v>298512</c:v>
                </c:pt>
                <c:pt idx="11258">
                  <c:v>278712</c:v>
                </c:pt>
                <c:pt idx="11259">
                  <c:v>1130112</c:v>
                </c:pt>
                <c:pt idx="11260">
                  <c:v>404815.5</c:v>
                </c:pt>
                <c:pt idx="11261">
                  <c:v>646920</c:v>
                </c:pt>
                <c:pt idx="11262">
                  <c:v>675000</c:v>
                </c:pt>
                <c:pt idx="11263">
                  <c:v>877500</c:v>
                </c:pt>
                <c:pt idx="11264">
                  <c:v>560664</c:v>
                </c:pt>
                <c:pt idx="11265">
                  <c:v>1971072</c:v>
                </c:pt>
                <c:pt idx="11266">
                  <c:v>701721</c:v>
                </c:pt>
                <c:pt idx="11267">
                  <c:v>270000</c:v>
                </c:pt>
                <c:pt idx="11268">
                  <c:v>547344</c:v>
                </c:pt>
                <c:pt idx="11269">
                  <c:v>328405.5</c:v>
                </c:pt>
                <c:pt idx="11270">
                  <c:v>270045</c:v>
                </c:pt>
                <c:pt idx="11271">
                  <c:v>755190</c:v>
                </c:pt>
                <c:pt idx="11272">
                  <c:v>270000</c:v>
                </c:pt>
                <c:pt idx="11273">
                  <c:v>142632</c:v>
                </c:pt>
                <c:pt idx="11274">
                  <c:v>648000</c:v>
                </c:pt>
                <c:pt idx="11275">
                  <c:v>225000</c:v>
                </c:pt>
                <c:pt idx="11276">
                  <c:v>270000</c:v>
                </c:pt>
                <c:pt idx="11277">
                  <c:v>755190</c:v>
                </c:pt>
                <c:pt idx="11278">
                  <c:v>795757.5</c:v>
                </c:pt>
                <c:pt idx="11279">
                  <c:v>547344</c:v>
                </c:pt>
                <c:pt idx="11280">
                  <c:v>1356133.5</c:v>
                </c:pt>
                <c:pt idx="11281">
                  <c:v>269550</c:v>
                </c:pt>
                <c:pt idx="11282">
                  <c:v>360000</c:v>
                </c:pt>
                <c:pt idx="11283">
                  <c:v>630000</c:v>
                </c:pt>
                <c:pt idx="11284">
                  <c:v>107820</c:v>
                </c:pt>
                <c:pt idx="11285">
                  <c:v>175599</c:v>
                </c:pt>
                <c:pt idx="11286">
                  <c:v>199080</c:v>
                </c:pt>
                <c:pt idx="11287">
                  <c:v>454500</c:v>
                </c:pt>
                <c:pt idx="11288">
                  <c:v>1258650</c:v>
                </c:pt>
                <c:pt idx="11289">
                  <c:v>1381113</c:v>
                </c:pt>
                <c:pt idx="11290">
                  <c:v>539100</c:v>
                </c:pt>
                <c:pt idx="11291">
                  <c:v>1066608</c:v>
                </c:pt>
                <c:pt idx="11292">
                  <c:v>332946</c:v>
                </c:pt>
                <c:pt idx="11293">
                  <c:v>536917.5</c:v>
                </c:pt>
                <c:pt idx="11294">
                  <c:v>540000</c:v>
                </c:pt>
                <c:pt idx="11295">
                  <c:v>917860.5</c:v>
                </c:pt>
                <c:pt idx="11296">
                  <c:v>835605</c:v>
                </c:pt>
                <c:pt idx="11297">
                  <c:v>270000</c:v>
                </c:pt>
                <c:pt idx="11298">
                  <c:v>327024</c:v>
                </c:pt>
                <c:pt idx="11299">
                  <c:v>900000</c:v>
                </c:pt>
                <c:pt idx="11300">
                  <c:v>524493</c:v>
                </c:pt>
                <c:pt idx="11301">
                  <c:v>1305000</c:v>
                </c:pt>
                <c:pt idx="11302">
                  <c:v>900000</c:v>
                </c:pt>
                <c:pt idx="11303">
                  <c:v>225000</c:v>
                </c:pt>
                <c:pt idx="11304">
                  <c:v>450000</c:v>
                </c:pt>
                <c:pt idx="11305">
                  <c:v>247500</c:v>
                </c:pt>
                <c:pt idx="11306">
                  <c:v>835380</c:v>
                </c:pt>
                <c:pt idx="11307">
                  <c:v>284400</c:v>
                </c:pt>
                <c:pt idx="11308">
                  <c:v>437076</c:v>
                </c:pt>
                <c:pt idx="11309">
                  <c:v>2250000</c:v>
                </c:pt>
                <c:pt idx="11310">
                  <c:v>900000</c:v>
                </c:pt>
                <c:pt idx="11311">
                  <c:v>808650</c:v>
                </c:pt>
                <c:pt idx="11312">
                  <c:v>247500</c:v>
                </c:pt>
                <c:pt idx="11313">
                  <c:v>1546020</c:v>
                </c:pt>
                <c:pt idx="11314">
                  <c:v>1185282</c:v>
                </c:pt>
                <c:pt idx="11315">
                  <c:v>942300</c:v>
                </c:pt>
                <c:pt idx="11316">
                  <c:v>808650</c:v>
                </c:pt>
                <c:pt idx="11317">
                  <c:v>675000</c:v>
                </c:pt>
                <c:pt idx="11318">
                  <c:v>1800000</c:v>
                </c:pt>
                <c:pt idx="11319">
                  <c:v>666000</c:v>
                </c:pt>
                <c:pt idx="11320">
                  <c:v>456480</c:v>
                </c:pt>
                <c:pt idx="11321">
                  <c:v>450000</c:v>
                </c:pt>
                <c:pt idx="11322">
                  <c:v>193572</c:v>
                </c:pt>
                <c:pt idx="11323">
                  <c:v>900000</c:v>
                </c:pt>
                <c:pt idx="11324">
                  <c:v>871029</c:v>
                </c:pt>
                <c:pt idx="11325">
                  <c:v>1800000</c:v>
                </c:pt>
                <c:pt idx="11326">
                  <c:v>1125000</c:v>
                </c:pt>
                <c:pt idx="11327">
                  <c:v>555273</c:v>
                </c:pt>
                <c:pt idx="11328">
                  <c:v>2250000</c:v>
                </c:pt>
                <c:pt idx="11329">
                  <c:v>862560</c:v>
                </c:pt>
                <c:pt idx="11330">
                  <c:v>942300</c:v>
                </c:pt>
                <c:pt idx="11331">
                  <c:v>239850</c:v>
                </c:pt>
                <c:pt idx="11332">
                  <c:v>491031</c:v>
                </c:pt>
                <c:pt idx="11333">
                  <c:v>961609.5</c:v>
                </c:pt>
                <c:pt idx="11334">
                  <c:v>260568</c:v>
                </c:pt>
                <c:pt idx="11335">
                  <c:v>1354500</c:v>
                </c:pt>
                <c:pt idx="11336">
                  <c:v>180000</c:v>
                </c:pt>
                <c:pt idx="11337">
                  <c:v>274500</c:v>
                </c:pt>
                <c:pt idx="11338">
                  <c:v>284400</c:v>
                </c:pt>
                <c:pt idx="11339">
                  <c:v>1546020</c:v>
                </c:pt>
                <c:pt idx="11340">
                  <c:v>709879.5</c:v>
                </c:pt>
                <c:pt idx="11341">
                  <c:v>253737</c:v>
                </c:pt>
                <c:pt idx="11342">
                  <c:v>528633</c:v>
                </c:pt>
                <c:pt idx="11343">
                  <c:v>239850</c:v>
                </c:pt>
                <c:pt idx="11344">
                  <c:v>274500</c:v>
                </c:pt>
                <c:pt idx="11345">
                  <c:v>227520</c:v>
                </c:pt>
                <c:pt idx="11346">
                  <c:v>180000</c:v>
                </c:pt>
                <c:pt idx="11347">
                  <c:v>679500</c:v>
                </c:pt>
                <c:pt idx="11348">
                  <c:v>835605</c:v>
                </c:pt>
                <c:pt idx="11349">
                  <c:v>157500</c:v>
                </c:pt>
                <c:pt idx="11350">
                  <c:v>315000</c:v>
                </c:pt>
                <c:pt idx="11351">
                  <c:v>343800</c:v>
                </c:pt>
                <c:pt idx="11352">
                  <c:v>254700</c:v>
                </c:pt>
                <c:pt idx="11353">
                  <c:v>254700</c:v>
                </c:pt>
                <c:pt idx="11354">
                  <c:v>157500</c:v>
                </c:pt>
                <c:pt idx="11355">
                  <c:v>835380</c:v>
                </c:pt>
                <c:pt idx="11356">
                  <c:v>521280</c:v>
                </c:pt>
                <c:pt idx="11357">
                  <c:v>295254</c:v>
                </c:pt>
                <c:pt idx="11358">
                  <c:v>270000</c:v>
                </c:pt>
                <c:pt idx="11359">
                  <c:v>1288350</c:v>
                </c:pt>
                <c:pt idx="11360">
                  <c:v>360000</c:v>
                </c:pt>
                <c:pt idx="11361">
                  <c:v>296280</c:v>
                </c:pt>
                <c:pt idx="11362">
                  <c:v>590337</c:v>
                </c:pt>
                <c:pt idx="11363">
                  <c:v>835605</c:v>
                </c:pt>
                <c:pt idx="11364">
                  <c:v>225000</c:v>
                </c:pt>
                <c:pt idx="11365">
                  <c:v>474048</c:v>
                </c:pt>
                <c:pt idx="11366">
                  <c:v>1035832.5</c:v>
                </c:pt>
                <c:pt idx="11367">
                  <c:v>198666</c:v>
                </c:pt>
                <c:pt idx="11368">
                  <c:v>553806</c:v>
                </c:pt>
                <c:pt idx="11369">
                  <c:v>270000</c:v>
                </c:pt>
                <c:pt idx="11370">
                  <c:v>521280</c:v>
                </c:pt>
                <c:pt idx="11371">
                  <c:v>180000</c:v>
                </c:pt>
                <c:pt idx="11372">
                  <c:v>180000</c:v>
                </c:pt>
                <c:pt idx="11373">
                  <c:v>446931</c:v>
                </c:pt>
                <c:pt idx="11374">
                  <c:v>84073.5</c:v>
                </c:pt>
                <c:pt idx="11375">
                  <c:v>391194</c:v>
                </c:pt>
                <c:pt idx="11376">
                  <c:v>675000</c:v>
                </c:pt>
                <c:pt idx="11377">
                  <c:v>900000</c:v>
                </c:pt>
                <c:pt idx="11378">
                  <c:v>152820</c:v>
                </c:pt>
                <c:pt idx="11379">
                  <c:v>381528</c:v>
                </c:pt>
                <c:pt idx="11380">
                  <c:v>781920</c:v>
                </c:pt>
                <c:pt idx="11381">
                  <c:v>900000</c:v>
                </c:pt>
                <c:pt idx="11382">
                  <c:v>706410</c:v>
                </c:pt>
                <c:pt idx="11383">
                  <c:v>808650</c:v>
                </c:pt>
                <c:pt idx="11384">
                  <c:v>509922</c:v>
                </c:pt>
                <c:pt idx="11385">
                  <c:v>345645</c:v>
                </c:pt>
                <c:pt idx="11386">
                  <c:v>320382</c:v>
                </c:pt>
                <c:pt idx="11387">
                  <c:v>900000</c:v>
                </c:pt>
                <c:pt idx="11388">
                  <c:v>270000</c:v>
                </c:pt>
                <c:pt idx="11389">
                  <c:v>1125000</c:v>
                </c:pt>
                <c:pt idx="11390">
                  <c:v>260640</c:v>
                </c:pt>
                <c:pt idx="11391">
                  <c:v>728460</c:v>
                </c:pt>
                <c:pt idx="11392">
                  <c:v>538704</c:v>
                </c:pt>
                <c:pt idx="11393">
                  <c:v>370629</c:v>
                </c:pt>
                <c:pt idx="11394">
                  <c:v>1125000</c:v>
                </c:pt>
                <c:pt idx="11395">
                  <c:v>1096020</c:v>
                </c:pt>
                <c:pt idx="11396">
                  <c:v>1293502.5</c:v>
                </c:pt>
                <c:pt idx="11397">
                  <c:v>72000</c:v>
                </c:pt>
                <c:pt idx="11398">
                  <c:v>814041</c:v>
                </c:pt>
                <c:pt idx="11399">
                  <c:v>180000</c:v>
                </c:pt>
                <c:pt idx="11400">
                  <c:v>879480</c:v>
                </c:pt>
                <c:pt idx="11401">
                  <c:v>770292</c:v>
                </c:pt>
                <c:pt idx="11402">
                  <c:v>180000</c:v>
                </c:pt>
                <c:pt idx="11403">
                  <c:v>180000</c:v>
                </c:pt>
                <c:pt idx="11404">
                  <c:v>380533.5</c:v>
                </c:pt>
                <c:pt idx="11405">
                  <c:v>675000</c:v>
                </c:pt>
                <c:pt idx="11406">
                  <c:v>225000</c:v>
                </c:pt>
                <c:pt idx="11407">
                  <c:v>781920</c:v>
                </c:pt>
                <c:pt idx="11408">
                  <c:v>1800000</c:v>
                </c:pt>
                <c:pt idx="11409">
                  <c:v>1125000</c:v>
                </c:pt>
                <c:pt idx="11410">
                  <c:v>284400</c:v>
                </c:pt>
                <c:pt idx="11411">
                  <c:v>270000</c:v>
                </c:pt>
                <c:pt idx="11412">
                  <c:v>450000</c:v>
                </c:pt>
                <c:pt idx="11413">
                  <c:v>1546020</c:v>
                </c:pt>
                <c:pt idx="11414">
                  <c:v>1024740</c:v>
                </c:pt>
                <c:pt idx="11415">
                  <c:v>1066320</c:v>
                </c:pt>
                <c:pt idx="11416">
                  <c:v>225000</c:v>
                </c:pt>
                <c:pt idx="11417">
                  <c:v>403249.5</c:v>
                </c:pt>
                <c:pt idx="11418">
                  <c:v>974794.5</c:v>
                </c:pt>
                <c:pt idx="11419">
                  <c:v>971280</c:v>
                </c:pt>
                <c:pt idx="11420">
                  <c:v>1096020</c:v>
                </c:pt>
                <c:pt idx="11421">
                  <c:v>790830</c:v>
                </c:pt>
                <c:pt idx="11422">
                  <c:v>405000</c:v>
                </c:pt>
                <c:pt idx="11423">
                  <c:v>493204.5</c:v>
                </c:pt>
                <c:pt idx="11424">
                  <c:v>208512</c:v>
                </c:pt>
                <c:pt idx="11425">
                  <c:v>1762110</c:v>
                </c:pt>
                <c:pt idx="11426">
                  <c:v>1644255</c:v>
                </c:pt>
                <c:pt idx="11427">
                  <c:v>675000</c:v>
                </c:pt>
                <c:pt idx="11428">
                  <c:v>495000</c:v>
                </c:pt>
                <c:pt idx="11429">
                  <c:v>269550</c:v>
                </c:pt>
                <c:pt idx="11430">
                  <c:v>401386.5</c:v>
                </c:pt>
                <c:pt idx="11431">
                  <c:v>1183963.5</c:v>
                </c:pt>
                <c:pt idx="11432">
                  <c:v>814041</c:v>
                </c:pt>
                <c:pt idx="11433">
                  <c:v>225000</c:v>
                </c:pt>
                <c:pt idx="11434">
                  <c:v>276277.5</c:v>
                </c:pt>
                <c:pt idx="11435">
                  <c:v>1953423</c:v>
                </c:pt>
                <c:pt idx="11436">
                  <c:v>545040</c:v>
                </c:pt>
                <c:pt idx="11437">
                  <c:v>568800</c:v>
                </c:pt>
                <c:pt idx="11438">
                  <c:v>112068</c:v>
                </c:pt>
                <c:pt idx="11439">
                  <c:v>278613</c:v>
                </c:pt>
                <c:pt idx="11440">
                  <c:v>270000</c:v>
                </c:pt>
                <c:pt idx="11441">
                  <c:v>254700</c:v>
                </c:pt>
                <c:pt idx="11442">
                  <c:v>553806</c:v>
                </c:pt>
                <c:pt idx="11443">
                  <c:v>1288350</c:v>
                </c:pt>
                <c:pt idx="11444">
                  <c:v>454500</c:v>
                </c:pt>
                <c:pt idx="11445">
                  <c:v>823621.5</c:v>
                </c:pt>
                <c:pt idx="11446">
                  <c:v>1125000</c:v>
                </c:pt>
                <c:pt idx="11447">
                  <c:v>1078200</c:v>
                </c:pt>
                <c:pt idx="11448">
                  <c:v>702000</c:v>
                </c:pt>
                <c:pt idx="11449">
                  <c:v>755190</c:v>
                </c:pt>
                <c:pt idx="11450">
                  <c:v>170640</c:v>
                </c:pt>
                <c:pt idx="11451">
                  <c:v>1042560</c:v>
                </c:pt>
                <c:pt idx="11452">
                  <c:v>288873</c:v>
                </c:pt>
                <c:pt idx="11453">
                  <c:v>270000</c:v>
                </c:pt>
                <c:pt idx="11454">
                  <c:v>1886850</c:v>
                </c:pt>
                <c:pt idx="11455">
                  <c:v>474363</c:v>
                </c:pt>
                <c:pt idx="11456">
                  <c:v>675000</c:v>
                </c:pt>
                <c:pt idx="11457">
                  <c:v>202500</c:v>
                </c:pt>
                <c:pt idx="11458">
                  <c:v>152820</c:v>
                </c:pt>
                <c:pt idx="11459">
                  <c:v>550980</c:v>
                </c:pt>
                <c:pt idx="11460">
                  <c:v>1800000</c:v>
                </c:pt>
                <c:pt idx="11461">
                  <c:v>180000</c:v>
                </c:pt>
                <c:pt idx="11462">
                  <c:v>314100</c:v>
                </c:pt>
                <c:pt idx="11463">
                  <c:v>540000</c:v>
                </c:pt>
                <c:pt idx="11464">
                  <c:v>1310931</c:v>
                </c:pt>
                <c:pt idx="11465">
                  <c:v>533668.5</c:v>
                </c:pt>
                <c:pt idx="11466">
                  <c:v>906615</c:v>
                </c:pt>
                <c:pt idx="11467">
                  <c:v>270000</c:v>
                </c:pt>
                <c:pt idx="11468">
                  <c:v>468000</c:v>
                </c:pt>
                <c:pt idx="11469">
                  <c:v>640080</c:v>
                </c:pt>
                <c:pt idx="11470">
                  <c:v>171000</c:v>
                </c:pt>
                <c:pt idx="11471">
                  <c:v>640080</c:v>
                </c:pt>
                <c:pt idx="11472">
                  <c:v>454500</c:v>
                </c:pt>
                <c:pt idx="11473">
                  <c:v>1024740</c:v>
                </c:pt>
                <c:pt idx="11474">
                  <c:v>302206.5</c:v>
                </c:pt>
                <c:pt idx="11475">
                  <c:v>1205896.5</c:v>
                </c:pt>
                <c:pt idx="11476">
                  <c:v>497520</c:v>
                </c:pt>
                <c:pt idx="11477">
                  <c:v>457312.5</c:v>
                </c:pt>
                <c:pt idx="11478">
                  <c:v>1078200</c:v>
                </c:pt>
                <c:pt idx="11479">
                  <c:v>144396</c:v>
                </c:pt>
                <c:pt idx="11480">
                  <c:v>1314117</c:v>
                </c:pt>
                <c:pt idx="11481">
                  <c:v>604683</c:v>
                </c:pt>
                <c:pt idx="11482">
                  <c:v>163512</c:v>
                </c:pt>
                <c:pt idx="11483">
                  <c:v>900000</c:v>
                </c:pt>
                <c:pt idx="11484">
                  <c:v>1288350</c:v>
                </c:pt>
                <c:pt idx="11485">
                  <c:v>450000</c:v>
                </c:pt>
                <c:pt idx="11486">
                  <c:v>284256</c:v>
                </c:pt>
                <c:pt idx="11487">
                  <c:v>643500</c:v>
                </c:pt>
                <c:pt idx="11488">
                  <c:v>114430.5</c:v>
                </c:pt>
                <c:pt idx="11489">
                  <c:v>1002870</c:v>
                </c:pt>
                <c:pt idx="11490">
                  <c:v>900000</c:v>
                </c:pt>
                <c:pt idx="11491">
                  <c:v>521280</c:v>
                </c:pt>
                <c:pt idx="11492">
                  <c:v>1256400</c:v>
                </c:pt>
                <c:pt idx="11493">
                  <c:v>78192</c:v>
                </c:pt>
                <c:pt idx="11494">
                  <c:v>1442952</c:v>
                </c:pt>
                <c:pt idx="11495">
                  <c:v>450000</c:v>
                </c:pt>
                <c:pt idx="11496">
                  <c:v>1546020</c:v>
                </c:pt>
                <c:pt idx="11497">
                  <c:v>770292</c:v>
                </c:pt>
                <c:pt idx="11498">
                  <c:v>519633</c:v>
                </c:pt>
                <c:pt idx="11499">
                  <c:v>180000</c:v>
                </c:pt>
                <c:pt idx="11500">
                  <c:v>719860.5</c:v>
                </c:pt>
                <c:pt idx="11501">
                  <c:v>477621</c:v>
                </c:pt>
                <c:pt idx="11502">
                  <c:v>180000</c:v>
                </c:pt>
                <c:pt idx="11503">
                  <c:v>1157670</c:v>
                </c:pt>
                <c:pt idx="11504">
                  <c:v>675000</c:v>
                </c:pt>
                <c:pt idx="11505">
                  <c:v>254700</c:v>
                </c:pt>
                <c:pt idx="11506">
                  <c:v>526491</c:v>
                </c:pt>
                <c:pt idx="11507">
                  <c:v>270000</c:v>
                </c:pt>
                <c:pt idx="11508">
                  <c:v>270000</c:v>
                </c:pt>
                <c:pt idx="11509">
                  <c:v>787131</c:v>
                </c:pt>
                <c:pt idx="11510">
                  <c:v>294322.5</c:v>
                </c:pt>
                <c:pt idx="11511">
                  <c:v>412794</c:v>
                </c:pt>
                <c:pt idx="11512">
                  <c:v>270000</c:v>
                </c:pt>
                <c:pt idx="11513">
                  <c:v>234342</c:v>
                </c:pt>
                <c:pt idx="11514">
                  <c:v>419679</c:v>
                </c:pt>
                <c:pt idx="11515">
                  <c:v>900000</c:v>
                </c:pt>
                <c:pt idx="11516">
                  <c:v>360000</c:v>
                </c:pt>
                <c:pt idx="11517">
                  <c:v>810000</c:v>
                </c:pt>
                <c:pt idx="11518">
                  <c:v>315000</c:v>
                </c:pt>
                <c:pt idx="11519">
                  <c:v>454500</c:v>
                </c:pt>
                <c:pt idx="11520">
                  <c:v>1125000</c:v>
                </c:pt>
                <c:pt idx="11521">
                  <c:v>202500</c:v>
                </c:pt>
                <c:pt idx="11522">
                  <c:v>180000</c:v>
                </c:pt>
                <c:pt idx="11523">
                  <c:v>270000</c:v>
                </c:pt>
                <c:pt idx="11524">
                  <c:v>1057500</c:v>
                </c:pt>
                <c:pt idx="11525">
                  <c:v>1078200</c:v>
                </c:pt>
                <c:pt idx="11526">
                  <c:v>521280</c:v>
                </c:pt>
                <c:pt idx="11527">
                  <c:v>355536</c:v>
                </c:pt>
                <c:pt idx="11528">
                  <c:v>668304</c:v>
                </c:pt>
                <c:pt idx="11529">
                  <c:v>202500</c:v>
                </c:pt>
                <c:pt idx="11530">
                  <c:v>314055</c:v>
                </c:pt>
                <c:pt idx="11531">
                  <c:v>417024</c:v>
                </c:pt>
                <c:pt idx="11532">
                  <c:v>314100</c:v>
                </c:pt>
                <c:pt idx="11533">
                  <c:v>1142725.5</c:v>
                </c:pt>
                <c:pt idx="11534">
                  <c:v>301464</c:v>
                </c:pt>
                <c:pt idx="11535">
                  <c:v>523431</c:v>
                </c:pt>
                <c:pt idx="11536">
                  <c:v>675000</c:v>
                </c:pt>
                <c:pt idx="11537">
                  <c:v>585000</c:v>
                </c:pt>
                <c:pt idx="11538">
                  <c:v>135000</c:v>
                </c:pt>
                <c:pt idx="11539">
                  <c:v>894766.5</c:v>
                </c:pt>
                <c:pt idx="11540">
                  <c:v>247500</c:v>
                </c:pt>
                <c:pt idx="11541">
                  <c:v>1506816</c:v>
                </c:pt>
                <c:pt idx="11542">
                  <c:v>286704</c:v>
                </c:pt>
                <c:pt idx="11543">
                  <c:v>509400</c:v>
                </c:pt>
                <c:pt idx="11544">
                  <c:v>454500</c:v>
                </c:pt>
                <c:pt idx="11545">
                  <c:v>450000</c:v>
                </c:pt>
                <c:pt idx="11546">
                  <c:v>1004791.5</c:v>
                </c:pt>
                <c:pt idx="11547">
                  <c:v>542133</c:v>
                </c:pt>
                <c:pt idx="11548">
                  <c:v>450000</c:v>
                </c:pt>
                <c:pt idx="11549">
                  <c:v>1113840</c:v>
                </c:pt>
                <c:pt idx="11550">
                  <c:v>1288350</c:v>
                </c:pt>
                <c:pt idx="11551">
                  <c:v>47970</c:v>
                </c:pt>
                <c:pt idx="11552">
                  <c:v>935640</c:v>
                </c:pt>
                <c:pt idx="11553">
                  <c:v>339241.5</c:v>
                </c:pt>
                <c:pt idx="11554">
                  <c:v>270000</c:v>
                </c:pt>
                <c:pt idx="11555">
                  <c:v>640080</c:v>
                </c:pt>
                <c:pt idx="11556">
                  <c:v>270000</c:v>
                </c:pt>
                <c:pt idx="11557">
                  <c:v>312768</c:v>
                </c:pt>
                <c:pt idx="11558">
                  <c:v>163512</c:v>
                </c:pt>
                <c:pt idx="11559">
                  <c:v>943515</c:v>
                </c:pt>
                <c:pt idx="11560">
                  <c:v>328500</c:v>
                </c:pt>
                <c:pt idx="11561">
                  <c:v>319500</c:v>
                </c:pt>
                <c:pt idx="11562">
                  <c:v>270000</c:v>
                </c:pt>
                <c:pt idx="11563">
                  <c:v>1236816</c:v>
                </c:pt>
                <c:pt idx="11564">
                  <c:v>970380</c:v>
                </c:pt>
                <c:pt idx="11565">
                  <c:v>1223010</c:v>
                </c:pt>
                <c:pt idx="11566">
                  <c:v>675000</c:v>
                </c:pt>
                <c:pt idx="11567">
                  <c:v>263686.5</c:v>
                </c:pt>
                <c:pt idx="11568">
                  <c:v>1227901.5</c:v>
                </c:pt>
                <c:pt idx="11569">
                  <c:v>1002456</c:v>
                </c:pt>
                <c:pt idx="11570">
                  <c:v>539100</c:v>
                </c:pt>
                <c:pt idx="11571">
                  <c:v>691020</c:v>
                </c:pt>
                <c:pt idx="11572">
                  <c:v>269550</c:v>
                </c:pt>
                <c:pt idx="11573">
                  <c:v>269550</c:v>
                </c:pt>
                <c:pt idx="11574">
                  <c:v>381528</c:v>
                </c:pt>
                <c:pt idx="11575">
                  <c:v>227520</c:v>
                </c:pt>
                <c:pt idx="11576">
                  <c:v>254700</c:v>
                </c:pt>
                <c:pt idx="11577">
                  <c:v>247500</c:v>
                </c:pt>
                <c:pt idx="11578">
                  <c:v>312768</c:v>
                </c:pt>
                <c:pt idx="11579">
                  <c:v>1256400</c:v>
                </c:pt>
                <c:pt idx="11580">
                  <c:v>808650</c:v>
                </c:pt>
                <c:pt idx="11581">
                  <c:v>180000</c:v>
                </c:pt>
                <c:pt idx="11582">
                  <c:v>270000</c:v>
                </c:pt>
                <c:pt idx="11583">
                  <c:v>95940</c:v>
                </c:pt>
                <c:pt idx="11584">
                  <c:v>1428408</c:v>
                </c:pt>
                <c:pt idx="11585">
                  <c:v>433458</c:v>
                </c:pt>
                <c:pt idx="11586">
                  <c:v>521280</c:v>
                </c:pt>
                <c:pt idx="11587">
                  <c:v>536917.5</c:v>
                </c:pt>
                <c:pt idx="11588">
                  <c:v>184500</c:v>
                </c:pt>
                <c:pt idx="11589">
                  <c:v>573628.5</c:v>
                </c:pt>
                <c:pt idx="11590">
                  <c:v>733315.5</c:v>
                </c:pt>
                <c:pt idx="11591">
                  <c:v>1350000</c:v>
                </c:pt>
                <c:pt idx="11592">
                  <c:v>447768</c:v>
                </c:pt>
                <c:pt idx="11593">
                  <c:v>760225.5</c:v>
                </c:pt>
                <c:pt idx="11594">
                  <c:v>225000</c:v>
                </c:pt>
                <c:pt idx="11595">
                  <c:v>108801</c:v>
                </c:pt>
                <c:pt idx="11596">
                  <c:v>390960</c:v>
                </c:pt>
                <c:pt idx="11597">
                  <c:v>755190</c:v>
                </c:pt>
                <c:pt idx="11598">
                  <c:v>1293502.5</c:v>
                </c:pt>
                <c:pt idx="11599">
                  <c:v>509400</c:v>
                </c:pt>
                <c:pt idx="11600">
                  <c:v>229500</c:v>
                </c:pt>
                <c:pt idx="11601">
                  <c:v>343800</c:v>
                </c:pt>
                <c:pt idx="11602">
                  <c:v>675000</c:v>
                </c:pt>
                <c:pt idx="11603">
                  <c:v>225000</c:v>
                </c:pt>
                <c:pt idx="11604">
                  <c:v>106974</c:v>
                </c:pt>
                <c:pt idx="11605">
                  <c:v>1042812</c:v>
                </c:pt>
                <c:pt idx="11606">
                  <c:v>810000</c:v>
                </c:pt>
                <c:pt idx="11607">
                  <c:v>447768</c:v>
                </c:pt>
                <c:pt idx="11608">
                  <c:v>167895</c:v>
                </c:pt>
                <c:pt idx="11609">
                  <c:v>239850</c:v>
                </c:pt>
                <c:pt idx="11610">
                  <c:v>288873</c:v>
                </c:pt>
                <c:pt idx="11611">
                  <c:v>1024740</c:v>
                </c:pt>
                <c:pt idx="11612">
                  <c:v>736330.5</c:v>
                </c:pt>
                <c:pt idx="11613">
                  <c:v>364896</c:v>
                </c:pt>
                <c:pt idx="11614">
                  <c:v>611095.5</c:v>
                </c:pt>
                <c:pt idx="11615">
                  <c:v>640080</c:v>
                </c:pt>
                <c:pt idx="11616">
                  <c:v>450000</c:v>
                </c:pt>
                <c:pt idx="11617">
                  <c:v>202500</c:v>
                </c:pt>
                <c:pt idx="11618">
                  <c:v>148365</c:v>
                </c:pt>
                <c:pt idx="11619">
                  <c:v>106974</c:v>
                </c:pt>
                <c:pt idx="11620">
                  <c:v>337500</c:v>
                </c:pt>
                <c:pt idx="11621">
                  <c:v>448056</c:v>
                </c:pt>
                <c:pt idx="11622">
                  <c:v>222768</c:v>
                </c:pt>
                <c:pt idx="11623">
                  <c:v>1546020</c:v>
                </c:pt>
                <c:pt idx="11624">
                  <c:v>454500</c:v>
                </c:pt>
                <c:pt idx="11625">
                  <c:v>100737</c:v>
                </c:pt>
                <c:pt idx="11626">
                  <c:v>900000</c:v>
                </c:pt>
                <c:pt idx="11627">
                  <c:v>1059795</c:v>
                </c:pt>
                <c:pt idx="11628">
                  <c:v>67500</c:v>
                </c:pt>
                <c:pt idx="11629">
                  <c:v>1724220</c:v>
                </c:pt>
                <c:pt idx="11630">
                  <c:v>72000</c:v>
                </c:pt>
                <c:pt idx="11631">
                  <c:v>491031</c:v>
                </c:pt>
                <c:pt idx="11632">
                  <c:v>149256</c:v>
                </c:pt>
                <c:pt idx="11633">
                  <c:v>808650</c:v>
                </c:pt>
                <c:pt idx="11634">
                  <c:v>1024290</c:v>
                </c:pt>
                <c:pt idx="11635">
                  <c:v>1296000</c:v>
                </c:pt>
                <c:pt idx="11636">
                  <c:v>450000</c:v>
                </c:pt>
                <c:pt idx="11637">
                  <c:v>325908</c:v>
                </c:pt>
                <c:pt idx="11638">
                  <c:v>900000</c:v>
                </c:pt>
                <c:pt idx="11639">
                  <c:v>269550</c:v>
                </c:pt>
                <c:pt idx="11640">
                  <c:v>755190</c:v>
                </c:pt>
                <c:pt idx="11641">
                  <c:v>1042560</c:v>
                </c:pt>
                <c:pt idx="11642">
                  <c:v>900000</c:v>
                </c:pt>
                <c:pt idx="11643">
                  <c:v>585000</c:v>
                </c:pt>
                <c:pt idx="11644">
                  <c:v>148365</c:v>
                </c:pt>
                <c:pt idx="11645">
                  <c:v>450000</c:v>
                </c:pt>
                <c:pt idx="11646">
                  <c:v>113760</c:v>
                </c:pt>
                <c:pt idx="11647">
                  <c:v>152820</c:v>
                </c:pt>
                <c:pt idx="11648">
                  <c:v>284400</c:v>
                </c:pt>
                <c:pt idx="11649">
                  <c:v>468733.5</c:v>
                </c:pt>
                <c:pt idx="11650">
                  <c:v>781920</c:v>
                </c:pt>
                <c:pt idx="11651">
                  <c:v>229500</c:v>
                </c:pt>
                <c:pt idx="11652">
                  <c:v>225000</c:v>
                </c:pt>
                <c:pt idx="11653">
                  <c:v>269550</c:v>
                </c:pt>
                <c:pt idx="11654">
                  <c:v>225000</c:v>
                </c:pt>
                <c:pt idx="11655">
                  <c:v>254700</c:v>
                </c:pt>
                <c:pt idx="11656">
                  <c:v>167895</c:v>
                </c:pt>
                <c:pt idx="11657">
                  <c:v>1206954</c:v>
                </c:pt>
                <c:pt idx="11658">
                  <c:v>900000</c:v>
                </c:pt>
                <c:pt idx="11659">
                  <c:v>270000</c:v>
                </c:pt>
                <c:pt idx="11660">
                  <c:v>1056447</c:v>
                </c:pt>
                <c:pt idx="11661">
                  <c:v>894766.5</c:v>
                </c:pt>
                <c:pt idx="11662">
                  <c:v>1029658.5</c:v>
                </c:pt>
                <c:pt idx="11663">
                  <c:v>1215000</c:v>
                </c:pt>
                <c:pt idx="11664">
                  <c:v>772686</c:v>
                </c:pt>
                <c:pt idx="11665">
                  <c:v>975771</c:v>
                </c:pt>
                <c:pt idx="11666">
                  <c:v>545040</c:v>
                </c:pt>
                <c:pt idx="11667">
                  <c:v>450000</c:v>
                </c:pt>
                <c:pt idx="11668">
                  <c:v>454500</c:v>
                </c:pt>
                <c:pt idx="11669">
                  <c:v>127350</c:v>
                </c:pt>
                <c:pt idx="11670">
                  <c:v>544500</c:v>
                </c:pt>
                <c:pt idx="11671">
                  <c:v>1024740</c:v>
                </c:pt>
                <c:pt idx="11672">
                  <c:v>331110</c:v>
                </c:pt>
                <c:pt idx="11673">
                  <c:v>545040</c:v>
                </c:pt>
                <c:pt idx="11674">
                  <c:v>1288350</c:v>
                </c:pt>
                <c:pt idx="11675">
                  <c:v>545040</c:v>
                </c:pt>
                <c:pt idx="11676">
                  <c:v>397017</c:v>
                </c:pt>
                <c:pt idx="11677">
                  <c:v>781920</c:v>
                </c:pt>
                <c:pt idx="11678">
                  <c:v>675000</c:v>
                </c:pt>
                <c:pt idx="11679">
                  <c:v>675000</c:v>
                </c:pt>
                <c:pt idx="11680">
                  <c:v>270000</c:v>
                </c:pt>
                <c:pt idx="11681">
                  <c:v>269550</c:v>
                </c:pt>
                <c:pt idx="11682">
                  <c:v>544491</c:v>
                </c:pt>
                <c:pt idx="11683">
                  <c:v>343377</c:v>
                </c:pt>
                <c:pt idx="11684">
                  <c:v>50940</c:v>
                </c:pt>
                <c:pt idx="11685">
                  <c:v>239850</c:v>
                </c:pt>
                <c:pt idx="11686">
                  <c:v>338832</c:v>
                </c:pt>
                <c:pt idx="11687">
                  <c:v>98910</c:v>
                </c:pt>
                <c:pt idx="11688">
                  <c:v>166500</c:v>
                </c:pt>
                <c:pt idx="11689">
                  <c:v>301464</c:v>
                </c:pt>
                <c:pt idx="11690">
                  <c:v>301464</c:v>
                </c:pt>
                <c:pt idx="11691">
                  <c:v>743958</c:v>
                </c:pt>
                <c:pt idx="11692">
                  <c:v>715095</c:v>
                </c:pt>
                <c:pt idx="11693">
                  <c:v>562491</c:v>
                </c:pt>
                <c:pt idx="11694">
                  <c:v>237384</c:v>
                </c:pt>
                <c:pt idx="11695">
                  <c:v>337500</c:v>
                </c:pt>
                <c:pt idx="11696">
                  <c:v>225000</c:v>
                </c:pt>
                <c:pt idx="11697">
                  <c:v>684000</c:v>
                </c:pt>
                <c:pt idx="11698">
                  <c:v>149256</c:v>
                </c:pt>
                <c:pt idx="11699">
                  <c:v>495000</c:v>
                </c:pt>
                <c:pt idx="11700">
                  <c:v>450000</c:v>
                </c:pt>
                <c:pt idx="11701">
                  <c:v>180000</c:v>
                </c:pt>
                <c:pt idx="11702">
                  <c:v>364797</c:v>
                </c:pt>
                <c:pt idx="11703">
                  <c:v>352044</c:v>
                </c:pt>
                <c:pt idx="11704">
                  <c:v>172021.5</c:v>
                </c:pt>
                <c:pt idx="11705">
                  <c:v>158301</c:v>
                </c:pt>
                <c:pt idx="11706">
                  <c:v>450000</c:v>
                </c:pt>
                <c:pt idx="11707">
                  <c:v>585000</c:v>
                </c:pt>
                <c:pt idx="11708">
                  <c:v>355536</c:v>
                </c:pt>
                <c:pt idx="11709">
                  <c:v>879480</c:v>
                </c:pt>
                <c:pt idx="11710">
                  <c:v>490495.5</c:v>
                </c:pt>
                <c:pt idx="11711">
                  <c:v>630000</c:v>
                </c:pt>
                <c:pt idx="11712">
                  <c:v>808650</c:v>
                </c:pt>
                <c:pt idx="11713">
                  <c:v>1762110</c:v>
                </c:pt>
                <c:pt idx="11714">
                  <c:v>135000</c:v>
                </c:pt>
                <c:pt idx="11715">
                  <c:v>608166</c:v>
                </c:pt>
                <c:pt idx="11716">
                  <c:v>720000</c:v>
                </c:pt>
                <c:pt idx="11717">
                  <c:v>640080</c:v>
                </c:pt>
                <c:pt idx="11718">
                  <c:v>900000</c:v>
                </c:pt>
                <c:pt idx="11719">
                  <c:v>675000</c:v>
                </c:pt>
                <c:pt idx="11720">
                  <c:v>450000</c:v>
                </c:pt>
                <c:pt idx="11721">
                  <c:v>117162</c:v>
                </c:pt>
                <c:pt idx="11722">
                  <c:v>288873</c:v>
                </c:pt>
                <c:pt idx="11723">
                  <c:v>1288350</c:v>
                </c:pt>
                <c:pt idx="11724">
                  <c:v>582804</c:v>
                </c:pt>
                <c:pt idx="11725">
                  <c:v>592560</c:v>
                </c:pt>
                <c:pt idx="11726">
                  <c:v>1800000</c:v>
                </c:pt>
                <c:pt idx="11727">
                  <c:v>495000</c:v>
                </c:pt>
                <c:pt idx="11728">
                  <c:v>1436850</c:v>
                </c:pt>
                <c:pt idx="11729">
                  <c:v>298467</c:v>
                </c:pt>
                <c:pt idx="11730">
                  <c:v>1002726</c:v>
                </c:pt>
                <c:pt idx="11731">
                  <c:v>849415.5</c:v>
                </c:pt>
                <c:pt idx="11732">
                  <c:v>454500</c:v>
                </c:pt>
                <c:pt idx="11733">
                  <c:v>607041</c:v>
                </c:pt>
                <c:pt idx="11734">
                  <c:v>545040</c:v>
                </c:pt>
                <c:pt idx="11735">
                  <c:v>452385</c:v>
                </c:pt>
                <c:pt idx="11736">
                  <c:v>314100</c:v>
                </c:pt>
                <c:pt idx="11737">
                  <c:v>135000</c:v>
                </c:pt>
                <c:pt idx="11738">
                  <c:v>945000</c:v>
                </c:pt>
                <c:pt idx="11739">
                  <c:v>592560</c:v>
                </c:pt>
                <c:pt idx="11740">
                  <c:v>1489500</c:v>
                </c:pt>
                <c:pt idx="11741">
                  <c:v>863226</c:v>
                </c:pt>
                <c:pt idx="11742">
                  <c:v>398016</c:v>
                </c:pt>
                <c:pt idx="11743">
                  <c:v>675000</c:v>
                </c:pt>
                <c:pt idx="11744">
                  <c:v>900000</c:v>
                </c:pt>
                <c:pt idx="11745">
                  <c:v>576072</c:v>
                </c:pt>
                <c:pt idx="11746">
                  <c:v>607500</c:v>
                </c:pt>
                <c:pt idx="11747">
                  <c:v>675000</c:v>
                </c:pt>
                <c:pt idx="11748">
                  <c:v>257391</c:v>
                </c:pt>
                <c:pt idx="11749">
                  <c:v>270000</c:v>
                </c:pt>
                <c:pt idx="11750">
                  <c:v>251091</c:v>
                </c:pt>
                <c:pt idx="11751">
                  <c:v>72000</c:v>
                </c:pt>
                <c:pt idx="11752">
                  <c:v>1255680</c:v>
                </c:pt>
                <c:pt idx="11753">
                  <c:v>180000</c:v>
                </c:pt>
                <c:pt idx="11754">
                  <c:v>755190</c:v>
                </c:pt>
                <c:pt idx="11755">
                  <c:v>269550</c:v>
                </c:pt>
                <c:pt idx="11756">
                  <c:v>45000</c:v>
                </c:pt>
                <c:pt idx="11757">
                  <c:v>544491</c:v>
                </c:pt>
                <c:pt idx="11758">
                  <c:v>588874.5</c:v>
                </c:pt>
                <c:pt idx="11759">
                  <c:v>299772</c:v>
                </c:pt>
                <c:pt idx="11760">
                  <c:v>808650</c:v>
                </c:pt>
                <c:pt idx="11761">
                  <c:v>932643</c:v>
                </c:pt>
                <c:pt idx="11762">
                  <c:v>808650</c:v>
                </c:pt>
                <c:pt idx="11763">
                  <c:v>110331</c:v>
                </c:pt>
                <c:pt idx="11764">
                  <c:v>337500</c:v>
                </c:pt>
                <c:pt idx="11765">
                  <c:v>900000</c:v>
                </c:pt>
                <c:pt idx="11766">
                  <c:v>1223010</c:v>
                </c:pt>
                <c:pt idx="11767">
                  <c:v>314055</c:v>
                </c:pt>
                <c:pt idx="11768">
                  <c:v>509400</c:v>
                </c:pt>
                <c:pt idx="11769">
                  <c:v>785398.5</c:v>
                </c:pt>
                <c:pt idx="11770">
                  <c:v>625536</c:v>
                </c:pt>
                <c:pt idx="11771">
                  <c:v>1288350</c:v>
                </c:pt>
                <c:pt idx="11772">
                  <c:v>521280</c:v>
                </c:pt>
                <c:pt idx="11773">
                  <c:v>1293502.5</c:v>
                </c:pt>
                <c:pt idx="11774">
                  <c:v>515529</c:v>
                </c:pt>
                <c:pt idx="11775">
                  <c:v>257391</c:v>
                </c:pt>
                <c:pt idx="11776">
                  <c:v>225000</c:v>
                </c:pt>
                <c:pt idx="11777">
                  <c:v>1071000</c:v>
                </c:pt>
                <c:pt idx="11778">
                  <c:v>122256</c:v>
                </c:pt>
                <c:pt idx="11779">
                  <c:v>592560</c:v>
                </c:pt>
                <c:pt idx="11780">
                  <c:v>675000</c:v>
                </c:pt>
                <c:pt idx="11781">
                  <c:v>1224990</c:v>
                </c:pt>
                <c:pt idx="11782">
                  <c:v>894766.5</c:v>
                </c:pt>
                <c:pt idx="11783">
                  <c:v>454500</c:v>
                </c:pt>
                <c:pt idx="11784">
                  <c:v>1071909</c:v>
                </c:pt>
                <c:pt idx="11785">
                  <c:v>934002</c:v>
                </c:pt>
                <c:pt idx="11786">
                  <c:v>225000</c:v>
                </c:pt>
                <c:pt idx="11787">
                  <c:v>509602.5</c:v>
                </c:pt>
                <c:pt idx="11788">
                  <c:v>450000</c:v>
                </c:pt>
                <c:pt idx="11789">
                  <c:v>521280</c:v>
                </c:pt>
                <c:pt idx="11790">
                  <c:v>270000</c:v>
                </c:pt>
                <c:pt idx="11791">
                  <c:v>1575000</c:v>
                </c:pt>
                <c:pt idx="11792">
                  <c:v>327024</c:v>
                </c:pt>
                <c:pt idx="11793">
                  <c:v>246357</c:v>
                </c:pt>
                <c:pt idx="11794">
                  <c:v>547344</c:v>
                </c:pt>
                <c:pt idx="11795">
                  <c:v>900000</c:v>
                </c:pt>
                <c:pt idx="11796">
                  <c:v>180000</c:v>
                </c:pt>
                <c:pt idx="11797">
                  <c:v>607041</c:v>
                </c:pt>
                <c:pt idx="11798">
                  <c:v>675000</c:v>
                </c:pt>
                <c:pt idx="11799">
                  <c:v>728460</c:v>
                </c:pt>
                <c:pt idx="11800">
                  <c:v>135000</c:v>
                </c:pt>
                <c:pt idx="11801">
                  <c:v>119893.5</c:v>
                </c:pt>
                <c:pt idx="11802">
                  <c:v>188460</c:v>
                </c:pt>
                <c:pt idx="11803">
                  <c:v>436032</c:v>
                </c:pt>
                <c:pt idx="11804">
                  <c:v>855000</c:v>
                </c:pt>
                <c:pt idx="11805">
                  <c:v>545040</c:v>
                </c:pt>
                <c:pt idx="11806">
                  <c:v>545040</c:v>
                </c:pt>
                <c:pt idx="11807">
                  <c:v>339241.5</c:v>
                </c:pt>
                <c:pt idx="11808">
                  <c:v>229500</c:v>
                </c:pt>
                <c:pt idx="11809">
                  <c:v>571396.5</c:v>
                </c:pt>
                <c:pt idx="11810">
                  <c:v>679500</c:v>
                </c:pt>
                <c:pt idx="11811">
                  <c:v>378000</c:v>
                </c:pt>
                <c:pt idx="11812">
                  <c:v>1315957.5</c:v>
                </c:pt>
                <c:pt idx="11813">
                  <c:v>450000</c:v>
                </c:pt>
                <c:pt idx="11814">
                  <c:v>517788</c:v>
                </c:pt>
                <c:pt idx="11815">
                  <c:v>900000</c:v>
                </c:pt>
                <c:pt idx="11816">
                  <c:v>450000</c:v>
                </c:pt>
                <c:pt idx="11817">
                  <c:v>900693</c:v>
                </c:pt>
                <c:pt idx="11818">
                  <c:v>552555</c:v>
                </c:pt>
                <c:pt idx="11819">
                  <c:v>942300</c:v>
                </c:pt>
                <c:pt idx="11820">
                  <c:v>298512</c:v>
                </c:pt>
                <c:pt idx="11821">
                  <c:v>101880</c:v>
                </c:pt>
                <c:pt idx="11822">
                  <c:v>1546020</c:v>
                </c:pt>
                <c:pt idx="11823">
                  <c:v>207000</c:v>
                </c:pt>
                <c:pt idx="11824">
                  <c:v>67500</c:v>
                </c:pt>
                <c:pt idx="11825">
                  <c:v>553500</c:v>
                </c:pt>
                <c:pt idx="11826">
                  <c:v>308133</c:v>
                </c:pt>
                <c:pt idx="11827">
                  <c:v>135000</c:v>
                </c:pt>
                <c:pt idx="11828">
                  <c:v>225000</c:v>
                </c:pt>
                <c:pt idx="11829">
                  <c:v>298512</c:v>
                </c:pt>
                <c:pt idx="11830">
                  <c:v>545040</c:v>
                </c:pt>
                <c:pt idx="11831">
                  <c:v>288873</c:v>
                </c:pt>
                <c:pt idx="11832">
                  <c:v>270000</c:v>
                </c:pt>
                <c:pt idx="11833">
                  <c:v>299772</c:v>
                </c:pt>
                <c:pt idx="11834">
                  <c:v>855000</c:v>
                </c:pt>
                <c:pt idx="11835">
                  <c:v>172512</c:v>
                </c:pt>
                <c:pt idx="11836">
                  <c:v>891072</c:v>
                </c:pt>
                <c:pt idx="11837">
                  <c:v>360000</c:v>
                </c:pt>
                <c:pt idx="11838">
                  <c:v>270000</c:v>
                </c:pt>
                <c:pt idx="11839">
                  <c:v>675000</c:v>
                </c:pt>
                <c:pt idx="11840">
                  <c:v>485901</c:v>
                </c:pt>
                <c:pt idx="11841">
                  <c:v>215640</c:v>
                </c:pt>
                <c:pt idx="11842">
                  <c:v>327024</c:v>
                </c:pt>
                <c:pt idx="11843">
                  <c:v>360000</c:v>
                </c:pt>
                <c:pt idx="11844">
                  <c:v>299772</c:v>
                </c:pt>
                <c:pt idx="11845">
                  <c:v>276277.5</c:v>
                </c:pt>
                <c:pt idx="11846">
                  <c:v>1125000</c:v>
                </c:pt>
                <c:pt idx="11847">
                  <c:v>284400</c:v>
                </c:pt>
                <c:pt idx="11848">
                  <c:v>2377431</c:v>
                </c:pt>
                <c:pt idx="11849">
                  <c:v>670500</c:v>
                </c:pt>
                <c:pt idx="11850">
                  <c:v>509400</c:v>
                </c:pt>
                <c:pt idx="11851">
                  <c:v>234000</c:v>
                </c:pt>
                <c:pt idx="11852">
                  <c:v>675000</c:v>
                </c:pt>
                <c:pt idx="11853">
                  <c:v>1515415.5</c:v>
                </c:pt>
                <c:pt idx="11854">
                  <c:v>180000</c:v>
                </c:pt>
                <c:pt idx="11855">
                  <c:v>544491</c:v>
                </c:pt>
                <c:pt idx="11856">
                  <c:v>964989</c:v>
                </c:pt>
                <c:pt idx="11857">
                  <c:v>1125000</c:v>
                </c:pt>
                <c:pt idx="11858">
                  <c:v>239850</c:v>
                </c:pt>
                <c:pt idx="11859">
                  <c:v>270000</c:v>
                </c:pt>
                <c:pt idx="11860">
                  <c:v>173196</c:v>
                </c:pt>
                <c:pt idx="11861">
                  <c:v>1078200</c:v>
                </c:pt>
                <c:pt idx="11862">
                  <c:v>1116000</c:v>
                </c:pt>
                <c:pt idx="11863">
                  <c:v>142200</c:v>
                </c:pt>
                <c:pt idx="11864">
                  <c:v>450000</c:v>
                </c:pt>
                <c:pt idx="11865">
                  <c:v>871029</c:v>
                </c:pt>
                <c:pt idx="11866">
                  <c:v>1005120</c:v>
                </c:pt>
                <c:pt idx="11867">
                  <c:v>314100</c:v>
                </c:pt>
                <c:pt idx="11868">
                  <c:v>1258681.5</c:v>
                </c:pt>
                <c:pt idx="11869">
                  <c:v>786604.5</c:v>
                </c:pt>
                <c:pt idx="11870">
                  <c:v>1046142</c:v>
                </c:pt>
                <c:pt idx="11871">
                  <c:v>98910</c:v>
                </c:pt>
                <c:pt idx="11872">
                  <c:v>675000</c:v>
                </c:pt>
                <c:pt idx="11873">
                  <c:v>450000</c:v>
                </c:pt>
                <c:pt idx="11874">
                  <c:v>675000</c:v>
                </c:pt>
                <c:pt idx="11875">
                  <c:v>2025000</c:v>
                </c:pt>
                <c:pt idx="11876">
                  <c:v>101880</c:v>
                </c:pt>
                <c:pt idx="11877">
                  <c:v>328405.5</c:v>
                </c:pt>
                <c:pt idx="11878">
                  <c:v>278712</c:v>
                </c:pt>
                <c:pt idx="11879">
                  <c:v>990432</c:v>
                </c:pt>
                <c:pt idx="11880">
                  <c:v>284400</c:v>
                </c:pt>
                <c:pt idx="11881">
                  <c:v>112500</c:v>
                </c:pt>
                <c:pt idx="11882">
                  <c:v>1345500</c:v>
                </c:pt>
                <c:pt idx="11883">
                  <c:v>396000</c:v>
                </c:pt>
                <c:pt idx="11884">
                  <c:v>1125000</c:v>
                </c:pt>
                <c:pt idx="11885">
                  <c:v>585000</c:v>
                </c:pt>
                <c:pt idx="11886">
                  <c:v>199080</c:v>
                </c:pt>
                <c:pt idx="11887">
                  <c:v>315000</c:v>
                </c:pt>
                <c:pt idx="11888">
                  <c:v>382500</c:v>
                </c:pt>
                <c:pt idx="11889">
                  <c:v>119925</c:v>
                </c:pt>
                <c:pt idx="11890">
                  <c:v>1633473</c:v>
                </c:pt>
                <c:pt idx="11891">
                  <c:v>1354500</c:v>
                </c:pt>
                <c:pt idx="11892">
                  <c:v>942300</c:v>
                </c:pt>
                <c:pt idx="11893">
                  <c:v>292500</c:v>
                </c:pt>
                <c:pt idx="11894">
                  <c:v>942300</c:v>
                </c:pt>
                <c:pt idx="11895">
                  <c:v>1493086.5</c:v>
                </c:pt>
                <c:pt idx="11896">
                  <c:v>675000</c:v>
                </c:pt>
                <c:pt idx="11897">
                  <c:v>251280</c:v>
                </c:pt>
                <c:pt idx="11898">
                  <c:v>675000</c:v>
                </c:pt>
                <c:pt idx="11899">
                  <c:v>669600</c:v>
                </c:pt>
                <c:pt idx="11900">
                  <c:v>787131</c:v>
                </c:pt>
                <c:pt idx="11901">
                  <c:v>690048</c:v>
                </c:pt>
                <c:pt idx="11902">
                  <c:v>450000</c:v>
                </c:pt>
                <c:pt idx="11903">
                  <c:v>269982</c:v>
                </c:pt>
                <c:pt idx="11904">
                  <c:v>490005</c:v>
                </c:pt>
                <c:pt idx="11905">
                  <c:v>227520</c:v>
                </c:pt>
                <c:pt idx="11906">
                  <c:v>203760</c:v>
                </c:pt>
                <c:pt idx="11907">
                  <c:v>270000</c:v>
                </c:pt>
                <c:pt idx="11908">
                  <c:v>810000</c:v>
                </c:pt>
                <c:pt idx="11909">
                  <c:v>1260000</c:v>
                </c:pt>
                <c:pt idx="11910">
                  <c:v>1178217</c:v>
                </c:pt>
                <c:pt idx="11911">
                  <c:v>158301</c:v>
                </c:pt>
                <c:pt idx="11912">
                  <c:v>180000</c:v>
                </c:pt>
                <c:pt idx="11913">
                  <c:v>343800</c:v>
                </c:pt>
                <c:pt idx="11914">
                  <c:v>1006920</c:v>
                </c:pt>
                <c:pt idx="11915">
                  <c:v>239850</c:v>
                </c:pt>
                <c:pt idx="11916">
                  <c:v>805536</c:v>
                </c:pt>
                <c:pt idx="11917">
                  <c:v>2250000</c:v>
                </c:pt>
                <c:pt idx="11918">
                  <c:v>472500</c:v>
                </c:pt>
                <c:pt idx="11919">
                  <c:v>1467612</c:v>
                </c:pt>
                <c:pt idx="11920">
                  <c:v>391090.5</c:v>
                </c:pt>
                <c:pt idx="11921">
                  <c:v>427500</c:v>
                </c:pt>
                <c:pt idx="11922">
                  <c:v>247500</c:v>
                </c:pt>
                <c:pt idx="11923">
                  <c:v>846517.5</c:v>
                </c:pt>
                <c:pt idx="11924">
                  <c:v>646920</c:v>
                </c:pt>
                <c:pt idx="11925">
                  <c:v>247275</c:v>
                </c:pt>
                <c:pt idx="11926">
                  <c:v>808650</c:v>
                </c:pt>
                <c:pt idx="11927">
                  <c:v>485640</c:v>
                </c:pt>
                <c:pt idx="11928">
                  <c:v>797557.5</c:v>
                </c:pt>
                <c:pt idx="11929">
                  <c:v>485640</c:v>
                </c:pt>
                <c:pt idx="11930">
                  <c:v>337923</c:v>
                </c:pt>
                <c:pt idx="11931">
                  <c:v>640080</c:v>
                </c:pt>
                <c:pt idx="11932">
                  <c:v>790434</c:v>
                </c:pt>
                <c:pt idx="11933">
                  <c:v>119925</c:v>
                </c:pt>
                <c:pt idx="11934">
                  <c:v>808650</c:v>
                </c:pt>
                <c:pt idx="11935">
                  <c:v>528318</c:v>
                </c:pt>
                <c:pt idx="11936">
                  <c:v>135000</c:v>
                </c:pt>
                <c:pt idx="11937">
                  <c:v>197820</c:v>
                </c:pt>
                <c:pt idx="11938">
                  <c:v>835380</c:v>
                </c:pt>
                <c:pt idx="11939">
                  <c:v>1190340</c:v>
                </c:pt>
                <c:pt idx="11940">
                  <c:v>135000</c:v>
                </c:pt>
                <c:pt idx="11941">
                  <c:v>1283197.5</c:v>
                </c:pt>
                <c:pt idx="11942">
                  <c:v>701730</c:v>
                </c:pt>
                <c:pt idx="11943">
                  <c:v>180000</c:v>
                </c:pt>
                <c:pt idx="11944">
                  <c:v>180000</c:v>
                </c:pt>
                <c:pt idx="11945">
                  <c:v>545040</c:v>
                </c:pt>
                <c:pt idx="11946">
                  <c:v>1390500</c:v>
                </c:pt>
                <c:pt idx="11947">
                  <c:v>448299</c:v>
                </c:pt>
                <c:pt idx="11948">
                  <c:v>177768</c:v>
                </c:pt>
                <c:pt idx="11949">
                  <c:v>855000</c:v>
                </c:pt>
                <c:pt idx="11950">
                  <c:v>841437</c:v>
                </c:pt>
                <c:pt idx="11951">
                  <c:v>896647.5</c:v>
                </c:pt>
                <c:pt idx="11952">
                  <c:v>220032</c:v>
                </c:pt>
                <c:pt idx="11953">
                  <c:v>577741.5</c:v>
                </c:pt>
                <c:pt idx="11954">
                  <c:v>188685</c:v>
                </c:pt>
                <c:pt idx="11955">
                  <c:v>1024785</c:v>
                </c:pt>
                <c:pt idx="11956">
                  <c:v>1042006.5</c:v>
                </c:pt>
                <c:pt idx="11957">
                  <c:v>148365</c:v>
                </c:pt>
                <c:pt idx="11958">
                  <c:v>270000</c:v>
                </c:pt>
                <c:pt idx="11959">
                  <c:v>679500</c:v>
                </c:pt>
                <c:pt idx="11960">
                  <c:v>142200</c:v>
                </c:pt>
                <c:pt idx="11961">
                  <c:v>808650</c:v>
                </c:pt>
                <c:pt idx="11962">
                  <c:v>1113840</c:v>
                </c:pt>
                <c:pt idx="11963">
                  <c:v>270000</c:v>
                </c:pt>
                <c:pt idx="11964">
                  <c:v>125136</c:v>
                </c:pt>
                <c:pt idx="11965">
                  <c:v>729792</c:v>
                </c:pt>
                <c:pt idx="11966">
                  <c:v>555273</c:v>
                </c:pt>
                <c:pt idx="11967">
                  <c:v>675000</c:v>
                </c:pt>
                <c:pt idx="11968">
                  <c:v>225000</c:v>
                </c:pt>
                <c:pt idx="11969">
                  <c:v>1258650</c:v>
                </c:pt>
                <c:pt idx="11970">
                  <c:v>835380</c:v>
                </c:pt>
                <c:pt idx="11971">
                  <c:v>544491</c:v>
                </c:pt>
                <c:pt idx="11972">
                  <c:v>284400</c:v>
                </c:pt>
                <c:pt idx="11973">
                  <c:v>299772</c:v>
                </c:pt>
                <c:pt idx="11974">
                  <c:v>450000</c:v>
                </c:pt>
                <c:pt idx="11975">
                  <c:v>66222</c:v>
                </c:pt>
                <c:pt idx="11976">
                  <c:v>380533.5</c:v>
                </c:pt>
                <c:pt idx="11977">
                  <c:v>296280</c:v>
                </c:pt>
                <c:pt idx="11978">
                  <c:v>269550</c:v>
                </c:pt>
                <c:pt idx="11979">
                  <c:v>277969.5</c:v>
                </c:pt>
                <c:pt idx="11980">
                  <c:v>539100</c:v>
                </c:pt>
                <c:pt idx="11981">
                  <c:v>1189710</c:v>
                </c:pt>
                <c:pt idx="11982">
                  <c:v>1054935</c:v>
                </c:pt>
                <c:pt idx="11983">
                  <c:v>521280</c:v>
                </c:pt>
                <c:pt idx="11984">
                  <c:v>180000</c:v>
                </c:pt>
                <c:pt idx="11985">
                  <c:v>343800</c:v>
                </c:pt>
                <c:pt idx="11986">
                  <c:v>243000</c:v>
                </c:pt>
                <c:pt idx="11987">
                  <c:v>592560</c:v>
                </c:pt>
                <c:pt idx="11988">
                  <c:v>536917.5</c:v>
                </c:pt>
                <c:pt idx="11989">
                  <c:v>450000</c:v>
                </c:pt>
                <c:pt idx="11990">
                  <c:v>885501</c:v>
                </c:pt>
                <c:pt idx="11991">
                  <c:v>675000</c:v>
                </c:pt>
                <c:pt idx="11992">
                  <c:v>742500</c:v>
                </c:pt>
                <c:pt idx="11993">
                  <c:v>1247472</c:v>
                </c:pt>
                <c:pt idx="11994">
                  <c:v>270000</c:v>
                </c:pt>
                <c:pt idx="11995">
                  <c:v>180000</c:v>
                </c:pt>
                <c:pt idx="11996">
                  <c:v>346500</c:v>
                </c:pt>
                <c:pt idx="11997">
                  <c:v>942300</c:v>
                </c:pt>
                <c:pt idx="11998">
                  <c:v>450000</c:v>
                </c:pt>
                <c:pt idx="11999">
                  <c:v>254700</c:v>
                </c:pt>
                <c:pt idx="12000">
                  <c:v>315000</c:v>
                </c:pt>
                <c:pt idx="12001">
                  <c:v>536917.5</c:v>
                </c:pt>
                <c:pt idx="12002">
                  <c:v>490495.5</c:v>
                </c:pt>
                <c:pt idx="12003">
                  <c:v>912019.5</c:v>
                </c:pt>
                <c:pt idx="12004">
                  <c:v>1800000</c:v>
                </c:pt>
                <c:pt idx="12005">
                  <c:v>1525482</c:v>
                </c:pt>
                <c:pt idx="12006">
                  <c:v>454500</c:v>
                </c:pt>
                <c:pt idx="12007">
                  <c:v>1149606</c:v>
                </c:pt>
                <c:pt idx="12008">
                  <c:v>290358</c:v>
                </c:pt>
                <c:pt idx="12009">
                  <c:v>1203444</c:v>
                </c:pt>
                <c:pt idx="12010">
                  <c:v>983299.5</c:v>
                </c:pt>
                <c:pt idx="12011">
                  <c:v>900000</c:v>
                </c:pt>
                <c:pt idx="12012">
                  <c:v>544491</c:v>
                </c:pt>
                <c:pt idx="12013">
                  <c:v>1540588.5</c:v>
                </c:pt>
                <c:pt idx="12014">
                  <c:v>382500</c:v>
                </c:pt>
                <c:pt idx="12015">
                  <c:v>298512</c:v>
                </c:pt>
                <c:pt idx="12016">
                  <c:v>450000</c:v>
                </c:pt>
                <c:pt idx="12017">
                  <c:v>254700</c:v>
                </c:pt>
                <c:pt idx="12018">
                  <c:v>785250</c:v>
                </c:pt>
                <c:pt idx="12019">
                  <c:v>1012500</c:v>
                </c:pt>
                <c:pt idx="12020">
                  <c:v>440784</c:v>
                </c:pt>
                <c:pt idx="12021">
                  <c:v>567000</c:v>
                </c:pt>
                <c:pt idx="12022">
                  <c:v>497520</c:v>
                </c:pt>
                <c:pt idx="12023">
                  <c:v>227520</c:v>
                </c:pt>
                <c:pt idx="12024">
                  <c:v>1436850</c:v>
                </c:pt>
                <c:pt idx="12025">
                  <c:v>225000</c:v>
                </c:pt>
                <c:pt idx="12026">
                  <c:v>450000</c:v>
                </c:pt>
                <c:pt idx="12027">
                  <c:v>215640</c:v>
                </c:pt>
                <c:pt idx="12028">
                  <c:v>180000</c:v>
                </c:pt>
                <c:pt idx="12029">
                  <c:v>540000</c:v>
                </c:pt>
                <c:pt idx="12030">
                  <c:v>1078200</c:v>
                </c:pt>
                <c:pt idx="12031">
                  <c:v>1125000</c:v>
                </c:pt>
                <c:pt idx="12032">
                  <c:v>500211</c:v>
                </c:pt>
                <c:pt idx="12033">
                  <c:v>270000</c:v>
                </c:pt>
                <c:pt idx="12034">
                  <c:v>166500</c:v>
                </c:pt>
                <c:pt idx="12035">
                  <c:v>1006920</c:v>
                </c:pt>
                <c:pt idx="12036">
                  <c:v>1303812</c:v>
                </c:pt>
                <c:pt idx="12037">
                  <c:v>900000</c:v>
                </c:pt>
                <c:pt idx="12038">
                  <c:v>260640</c:v>
                </c:pt>
                <c:pt idx="12039">
                  <c:v>180000</c:v>
                </c:pt>
                <c:pt idx="12040">
                  <c:v>454500</c:v>
                </c:pt>
                <c:pt idx="12041">
                  <c:v>1078200</c:v>
                </c:pt>
                <c:pt idx="12042">
                  <c:v>1285816.5</c:v>
                </c:pt>
                <c:pt idx="12043">
                  <c:v>221832</c:v>
                </c:pt>
                <c:pt idx="12044">
                  <c:v>252000</c:v>
                </c:pt>
                <c:pt idx="12045">
                  <c:v>1129500</c:v>
                </c:pt>
                <c:pt idx="12046">
                  <c:v>239850</c:v>
                </c:pt>
                <c:pt idx="12047">
                  <c:v>1208304</c:v>
                </c:pt>
                <c:pt idx="12048">
                  <c:v>450000</c:v>
                </c:pt>
                <c:pt idx="12049">
                  <c:v>450000</c:v>
                </c:pt>
                <c:pt idx="12050">
                  <c:v>508495.5</c:v>
                </c:pt>
                <c:pt idx="12051">
                  <c:v>135000</c:v>
                </c:pt>
                <c:pt idx="12052">
                  <c:v>225000</c:v>
                </c:pt>
                <c:pt idx="12053">
                  <c:v>491031</c:v>
                </c:pt>
                <c:pt idx="12054">
                  <c:v>444420</c:v>
                </c:pt>
                <c:pt idx="12055">
                  <c:v>835380</c:v>
                </c:pt>
                <c:pt idx="12056">
                  <c:v>1078200</c:v>
                </c:pt>
                <c:pt idx="12057">
                  <c:v>1125000</c:v>
                </c:pt>
                <c:pt idx="12058">
                  <c:v>621900</c:v>
                </c:pt>
                <c:pt idx="12059">
                  <c:v>225000</c:v>
                </c:pt>
                <c:pt idx="12060">
                  <c:v>545040</c:v>
                </c:pt>
                <c:pt idx="12061">
                  <c:v>242595</c:v>
                </c:pt>
                <c:pt idx="12062">
                  <c:v>754740</c:v>
                </c:pt>
                <c:pt idx="12063">
                  <c:v>247500</c:v>
                </c:pt>
                <c:pt idx="12064">
                  <c:v>733500</c:v>
                </c:pt>
                <c:pt idx="12065">
                  <c:v>294322.5</c:v>
                </c:pt>
                <c:pt idx="12066">
                  <c:v>203760</c:v>
                </c:pt>
                <c:pt idx="12067">
                  <c:v>177903</c:v>
                </c:pt>
                <c:pt idx="12068">
                  <c:v>592560</c:v>
                </c:pt>
                <c:pt idx="12069">
                  <c:v>481500</c:v>
                </c:pt>
                <c:pt idx="12070">
                  <c:v>531706.5</c:v>
                </c:pt>
                <c:pt idx="12071">
                  <c:v>225000</c:v>
                </c:pt>
                <c:pt idx="12072">
                  <c:v>247500</c:v>
                </c:pt>
                <c:pt idx="12073">
                  <c:v>988191</c:v>
                </c:pt>
                <c:pt idx="12074">
                  <c:v>1325475</c:v>
                </c:pt>
                <c:pt idx="12075">
                  <c:v>296280</c:v>
                </c:pt>
                <c:pt idx="12076">
                  <c:v>900000</c:v>
                </c:pt>
                <c:pt idx="12077">
                  <c:v>808650</c:v>
                </c:pt>
                <c:pt idx="12078">
                  <c:v>384048</c:v>
                </c:pt>
                <c:pt idx="12079">
                  <c:v>117162</c:v>
                </c:pt>
                <c:pt idx="12080">
                  <c:v>405000</c:v>
                </c:pt>
                <c:pt idx="12081">
                  <c:v>161730</c:v>
                </c:pt>
                <c:pt idx="12082">
                  <c:v>447768</c:v>
                </c:pt>
                <c:pt idx="12083">
                  <c:v>544491</c:v>
                </c:pt>
                <c:pt idx="12084">
                  <c:v>191880</c:v>
                </c:pt>
                <c:pt idx="12085">
                  <c:v>299772</c:v>
                </c:pt>
                <c:pt idx="12086">
                  <c:v>270000</c:v>
                </c:pt>
                <c:pt idx="12087">
                  <c:v>150948</c:v>
                </c:pt>
                <c:pt idx="12088">
                  <c:v>608076</c:v>
                </c:pt>
                <c:pt idx="12089">
                  <c:v>675000</c:v>
                </c:pt>
                <c:pt idx="12090">
                  <c:v>158301</c:v>
                </c:pt>
                <c:pt idx="12091">
                  <c:v>781920</c:v>
                </c:pt>
                <c:pt idx="12092">
                  <c:v>247275</c:v>
                </c:pt>
                <c:pt idx="12093">
                  <c:v>180000</c:v>
                </c:pt>
                <c:pt idx="12094">
                  <c:v>333000</c:v>
                </c:pt>
                <c:pt idx="12095">
                  <c:v>773680.5</c:v>
                </c:pt>
                <c:pt idx="12096">
                  <c:v>497520</c:v>
                </c:pt>
                <c:pt idx="12097">
                  <c:v>545040</c:v>
                </c:pt>
                <c:pt idx="12098">
                  <c:v>790434</c:v>
                </c:pt>
                <c:pt idx="12099">
                  <c:v>135000</c:v>
                </c:pt>
                <c:pt idx="12100">
                  <c:v>916299</c:v>
                </c:pt>
                <c:pt idx="12101">
                  <c:v>601470</c:v>
                </c:pt>
                <c:pt idx="12102">
                  <c:v>490536</c:v>
                </c:pt>
                <c:pt idx="12103">
                  <c:v>323194.5</c:v>
                </c:pt>
                <c:pt idx="12104">
                  <c:v>781920</c:v>
                </c:pt>
                <c:pt idx="12105">
                  <c:v>973710</c:v>
                </c:pt>
                <c:pt idx="12106">
                  <c:v>545040</c:v>
                </c:pt>
                <c:pt idx="12107">
                  <c:v>544491</c:v>
                </c:pt>
                <c:pt idx="12108">
                  <c:v>360000</c:v>
                </c:pt>
                <c:pt idx="12109">
                  <c:v>265869</c:v>
                </c:pt>
                <c:pt idx="12110">
                  <c:v>755190</c:v>
                </c:pt>
                <c:pt idx="12111">
                  <c:v>139500</c:v>
                </c:pt>
                <c:pt idx="12112">
                  <c:v>450000</c:v>
                </c:pt>
                <c:pt idx="12113">
                  <c:v>922666.5</c:v>
                </c:pt>
                <c:pt idx="12114">
                  <c:v>595903.5</c:v>
                </c:pt>
                <c:pt idx="12115">
                  <c:v>499221</c:v>
                </c:pt>
                <c:pt idx="12116">
                  <c:v>807984</c:v>
                </c:pt>
                <c:pt idx="12117">
                  <c:v>145957.5</c:v>
                </c:pt>
                <c:pt idx="12118">
                  <c:v>225000</c:v>
                </c:pt>
                <c:pt idx="12119">
                  <c:v>450000</c:v>
                </c:pt>
                <c:pt idx="12120">
                  <c:v>1078200</c:v>
                </c:pt>
                <c:pt idx="12121">
                  <c:v>1575000</c:v>
                </c:pt>
                <c:pt idx="12122">
                  <c:v>760225.5</c:v>
                </c:pt>
                <c:pt idx="12123">
                  <c:v>544500</c:v>
                </c:pt>
                <c:pt idx="12124">
                  <c:v>450000</c:v>
                </c:pt>
                <c:pt idx="12125">
                  <c:v>448056</c:v>
                </c:pt>
                <c:pt idx="12126">
                  <c:v>835380</c:v>
                </c:pt>
                <c:pt idx="12127">
                  <c:v>760131</c:v>
                </c:pt>
                <c:pt idx="12128">
                  <c:v>135000</c:v>
                </c:pt>
                <c:pt idx="12129">
                  <c:v>138474</c:v>
                </c:pt>
                <c:pt idx="12130">
                  <c:v>715765.5</c:v>
                </c:pt>
                <c:pt idx="12131">
                  <c:v>754740</c:v>
                </c:pt>
                <c:pt idx="12132">
                  <c:v>337500</c:v>
                </c:pt>
                <c:pt idx="12133">
                  <c:v>463171.5</c:v>
                </c:pt>
                <c:pt idx="12134">
                  <c:v>607050</c:v>
                </c:pt>
                <c:pt idx="12135">
                  <c:v>541125</c:v>
                </c:pt>
                <c:pt idx="12136">
                  <c:v>148365</c:v>
                </c:pt>
                <c:pt idx="12137">
                  <c:v>850846.5</c:v>
                </c:pt>
                <c:pt idx="12138">
                  <c:v>355536</c:v>
                </c:pt>
                <c:pt idx="12139">
                  <c:v>276277.5</c:v>
                </c:pt>
                <c:pt idx="12140">
                  <c:v>247500</c:v>
                </c:pt>
                <c:pt idx="12141">
                  <c:v>343800</c:v>
                </c:pt>
                <c:pt idx="12142">
                  <c:v>225000</c:v>
                </c:pt>
                <c:pt idx="12143">
                  <c:v>135000</c:v>
                </c:pt>
                <c:pt idx="12144">
                  <c:v>1006920</c:v>
                </c:pt>
                <c:pt idx="12145">
                  <c:v>643207.5</c:v>
                </c:pt>
                <c:pt idx="12146">
                  <c:v>1546020</c:v>
                </c:pt>
                <c:pt idx="12147">
                  <c:v>497520</c:v>
                </c:pt>
                <c:pt idx="12148">
                  <c:v>139500</c:v>
                </c:pt>
                <c:pt idx="12149">
                  <c:v>1336500</c:v>
                </c:pt>
                <c:pt idx="12150">
                  <c:v>247500</c:v>
                </c:pt>
                <c:pt idx="12151">
                  <c:v>562500</c:v>
                </c:pt>
                <c:pt idx="12152">
                  <c:v>239850</c:v>
                </c:pt>
                <c:pt idx="12153">
                  <c:v>1185282</c:v>
                </c:pt>
                <c:pt idx="12154">
                  <c:v>180000</c:v>
                </c:pt>
                <c:pt idx="12155">
                  <c:v>1012500</c:v>
                </c:pt>
                <c:pt idx="12156">
                  <c:v>544491</c:v>
                </c:pt>
                <c:pt idx="12157">
                  <c:v>135000</c:v>
                </c:pt>
                <c:pt idx="12158">
                  <c:v>225000</c:v>
                </c:pt>
                <c:pt idx="12159">
                  <c:v>1267735.5</c:v>
                </c:pt>
                <c:pt idx="12160">
                  <c:v>337500</c:v>
                </c:pt>
                <c:pt idx="12161">
                  <c:v>542133</c:v>
                </c:pt>
                <c:pt idx="12162">
                  <c:v>327024</c:v>
                </c:pt>
                <c:pt idx="12163">
                  <c:v>1436850</c:v>
                </c:pt>
                <c:pt idx="12164">
                  <c:v>110331</c:v>
                </c:pt>
                <c:pt idx="12165">
                  <c:v>495000</c:v>
                </c:pt>
                <c:pt idx="12166">
                  <c:v>604152</c:v>
                </c:pt>
                <c:pt idx="12167">
                  <c:v>690048</c:v>
                </c:pt>
                <c:pt idx="12168">
                  <c:v>495000</c:v>
                </c:pt>
                <c:pt idx="12169">
                  <c:v>135000</c:v>
                </c:pt>
                <c:pt idx="12170">
                  <c:v>168102</c:v>
                </c:pt>
                <c:pt idx="12171">
                  <c:v>450000</c:v>
                </c:pt>
                <c:pt idx="12172">
                  <c:v>229230</c:v>
                </c:pt>
                <c:pt idx="12173">
                  <c:v>495000</c:v>
                </c:pt>
                <c:pt idx="12174">
                  <c:v>1125000</c:v>
                </c:pt>
                <c:pt idx="12175">
                  <c:v>339241.5</c:v>
                </c:pt>
                <c:pt idx="12176">
                  <c:v>90000</c:v>
                </c:pt>
                <c:pt idx="12177">
                  <c:v>215640</c:v>
                </c:pt>
                <c:pt idx="12178">
                  <c:v>315000</c:v>
                </c:pt>
                <c:pt idx="12179">
                  <c:v>598486.5</c:v>
                </c:pt>
                <c:pt idx="12180">
                  <c:v>553806</c:v>
                </c:pt>
                <c:pt idx="12181">
                  <c:v>601470</c:v>
                </c:pt>
                <c:pt idx="12182">
                  <c:v>675000</c:v>
                </c:pt>
                <c:pt idx="12183">
                  <c:v>225000</c:v>
                </c:pt>
                <c:pt idx="12184">
                  <c:v>545040</c:v>
                </c:pt>
                <c:pt idx="12185">
                  <c:v>1772352</c:v>
                </c:pt>
                <c:pt idx="12186">
                  <c:v>343800</c:v>
                </c:pt>
                <c:pt idx="12187">
                  <c:v>450000</c:v>
                </c:pt>
                <c:pt idx="12188">
                  <c:v>225000</c:v>
                </c:pt>
                <c:pt idx="12189">
                  <c:v>670500</c:v>
                </c:pt>
                <c:pt idx="12190">
                  <c:v>385749</c:v>
                </c:pt>
                <c:pt idx="12191">
                  <c:v>312768</c:v>
                </c:pt>
                <c:pt idx="12192">
                  <c:v>225000</c:v>
                </c:pt>
                <c:pt idx="12193">
                  <c:v>1198548</c:v>
                </c:pt>
                <c:pt idx="12194">
                  <c:v>324000</c:v>
                </c:pt>
                <c:pt idx="12195">
                  <c:v>595903.5</c:v>
                </c:pt>
                <c:pt idx="12196">
                  <c:v>225000</c:v>
                </c:pt>
                <c:pt idx="12197">
                  <c:v>900000</c:v>
                </c:pt>
                <c:pt idx="12198">
                  <c:v>675000</c:v>
                </c:pt>
                <c:pt idx="12199">
                  <c:v>675000</c:v>
                </c:pt>
                <c:pt idx="12200">
                  <c:v>215640</c:v>
                </c:pt>
                <c:pt idx="12201">
                  <c:v>679500</c:v>
                </c:pt>
                <c:pt idx="12202">
                  <c:v>180000</c:v>
                </c:pt>
                <c:pt idx="12203">
                  <c:v>405000</c:v>
                </c:pt>
                <c:pt idx="12204">
                  <c:v>1506816</c:v>
                </c:pt>
                <c:pt idx="12205">
                  <c:v>1125000</c:v>
                </c:pt>
                <c:pt idx="12206">
                  <c:v>1012653</c:v>
                </c:pt>
                <c:pt idx="12207">
                  <c:v>1125000</c:v>
                </c:pt>
                <c:pt idx="12208">
                  <c:v>900000</c:v>
                </c:pt>
                <c:pt idx="12209">
                  <c:v>772686</c:v>
                </c:pt>
                <c:pt idx="12210">
                  <c:v>263686.5</c:v>
                </c:pt>
                <c:pt idx="12211">
                  <c:v>1121575.5</c:v>
                </c:pt>
                <c:pt idx="12212">
                  <c:v>254700</c:v>
                </c:pt>
                <c:pt idx="12213">
                  <c:v>473760</c:v>
                </c:pt>
                <c:pt idx="12214">
                  <c:v>152820</c:v>
                </c:pt>
                <c:pt idx="12215">
                  <c:v>765000</c:v>
                </c:pt>
                <c:pt idx="12216">
                  <c:v>202500</c:v>
                </c:pt>
                <c:pt idx="12217">
                  <c:v>1436850</c:v>
                </c:pt>
                <c:pt idx="12218">
                  <c:v>1024290</c:v>
                </c:pt>
                <c:pt idx="12219">
                  <c:v>724981.5</c:v>
                </c:pt>
                <c:pt idx="12220">
                  <c:v>755190</c:v>
                </c:pt>
                <c:pt idx="12221">
                  <c:v>495000</c:v>
                </c:pt>
                <c:pt idx="12222">
                  <c:v>454500</c:v>
                </c:pt>
                <c:pt idx="12223">
                  <c:v>1350000</c:v>
                </c:pt>
                <c:pt idx="12224">
                  <c:v>177903</c:v>
                </c:pt>
                <c:pt idx="12225">
                  <c:v>86256</c:v>
                </c:pt>
                <c:pt idx="12226">
                  <c:v>360000</c:v>
                </c:pt>
                <c:pt idx="12227">
                  <c:v>847723.5</c:v>
                </c:pt>
                <c:pt idx="12228">
                  <c:v>675000</c:v>
                </c:pt>
                <c:pt idx="12229">
                  <c:v>315000</c:v>
                </c:pt>
                <c:pt idx="12230">
                  <c:v>1113840</c:v>
                </c:pt>
                <c:pt idx="12231">
                  <c:v>364500</c:v>
                </c:pt>
                <c:pt idx="12232">
                  <c:v>315000</c:v>
                </c:pt>
                <c:pt idx="12233">
                  <c:v>208854</c:v>
                </c:pt>
                <c:pt idx="12234">
                  <c:v>533668.5</c:v>
                </c:pt>
                <c:pt idx="12235">
                  <c:v>517923</c:v>
                </c:pt>
                <c:pt idx="12236">
                  <c:v>180000</c:v>
                </c:pt>
                <c:pt idx="12237">
                  <c:v>1237684.5</c:v>
                </c:pt>
                <c:pt idx="12238">
                  <c:v>148365</c:v>
                </c:pt>
                <c:pt idx="12239">
                  <c:v>1180818</c:v>
                </c:pt>
                <c:pt idx="12240">
                  <c:v>1477260</c:v>
                </c:pt>
                <c:pt idx="12241">
                  <c:v>180000</c:v>
                </c:pt>
                <c:pt idx="12242">
                  <c:v>454500</c:v>
                </c:pt>
                <c:pt idx="12243">
                  <c:v>1078200</c:v>
                </c:pt>
                <c:pt idx="12244">
                  <c:v>331920</c:v>
                </c:pt>
                <c:pt idx="12245">
                  <c:v>1113840</c:v>
                </c:pt>
                <c:pt idx="12246">
                  <c:v>1155226.5</c:v>
                </c:pt>
                <c:pt idx="12247">
                  <c:v>225000</c:v>
                </c:pt>
                <c:pt idx="12248">
                  <c:v>345510</c:v>
                </c:pt>
                <c:pt idx="12249">
                  <c:v>545040</c:v>
                </c:pt>
                <c:pt idx="12250">
                  <c:v>521280</c:v>
                </c:pt>
                <c:pt idx="12251">
                  <c:v>351792</c:v>
                </c:pt>
                <c:pt idx="12252">
                  <c:v>810000</c:v>
                </c:pt>
                <c:pt idx="12253">
                  <c:v>808650</c:v>
                </c:pt>
                <c:pt idx="12254">
                  <c:v>463500</c:v>
                </c:pt>
                <c:pt idx="12255">
                  <c:v>113211</c:v>
                </c:pt>
                <c:pt idx="12256">
                  <c:v>900000</c:v>
                </c:pt>
                <c:pt idx="12257">
                  <c:v>360000</c:v>
                </c:pt>
                <c:pt idx="12258">
                  <c:v>417024</c:v>
                </c:pt>
                <c:pt idx="12259">
                  <c:v>724500</c:v>
                </c:pt>
                <c:pt idx="12260">
                  <c:v>173196</c:v>
                </c:pt>
                <c:pt idx="12261">
                  <c:v>450000</c:v>
                </c:pt>
                <c:pt idx="12262">
                  <c:v>715095</c:v>
                </c:pt>
                <c:pt idx="12263">
                  <c:v>270000</c:v>
                </c:pt>
                <c:pt idx="12264">
                  <c:v>1711764</c:v>
                </c:pt>
                <c:pt idx="12265">
                  <c:v>810000</c:v>
                </c:pt>
                <c:pt idx="12266">
                  <c:v>270000</c:v>
                </c:pt>
                <c:pt idx="12267">
                  <c:v>675000</c:v>
                </c:pt>
                <c:pt idx="12268">
                  <c:v>916470</c:v>
                </c:pt>
                <c:pt idx="12269">
                  <c:v>497520</c:v>
                </c:pt>
                <c:pt idx="12270">
                  <c:v>482593.5</c:v>
                </c:pt>
                <c:pt idx="12271">
                  <c:v>659610</c:v>
                </c:pt>
                <c:pt idx="12272">
                  <c:v>593010</c:v>
                </c:pt>
                <c:pt idx="12273">
                  <c:v>1065433.5</c:v>
                </c:pt>
                <c:pt idx="12274">
                  <c:v>769500</c:v>
                </c:pt>
                <c:pt idx="12275">
                  <c:v>188685</c:v>
                </c:pt>
                <c:pt idx="12276">
                  <c:v>566055</c:v>
                </c:pt>
                <c:pt idx="12277">
                  <c:v>745429.5</c:v>
                </c:pt>
                <c:pt idx="12278">
                  <c:v>257391</c:v>
                </c:pt>
                <c:pt idx="12279">
                  <c:v>241618.5</c:v>
                </c:pt>
                <c:pt idx="12280">
                  <c:v>270000</c:v>
                </c:pt>
                <c:pt idx="12281">
                  <c:v>432567</c:v>
                </c:pt>
                <c:pt idx="12282">
                  <c:v>373500</c:v>
                </c:pt>
                <c:pt idx="12283">
                  <c:v>1288350</c:v>
                </c:pt>
                <c:pt idx="12284">
                  <c:v>1125000</c:v>
                </c:pt>
                <c:pt idx="12285">
                  <c:v>1174090.5</c:v>
                </c:pt>
                <c:pt idx="12286">
                  <c:v>316125</c:v>
                </c:pt>
                <c:pt idx="12287">
                  <c:v>157500</c:v>
                </c:pt>
                <c:pt idx="12288">
                  <c:v>900000</c:v>
                </c:pt>
                <c:pt idx="12289">
                  <c:v>288873</c:v>
                </c:pt>
                <c:pt idx="12290">
                  <c:v>900297</c:v>
                </c:pt>
                <c:pt idx="12291">
                  <c:v>450000</c:v>
                </c:pt>
                <c:pt idx="12292">
                  <c:v>521280</c:v>
                </c:pt>
                <c:pt idx="12293">
                  <c:v>646920</c:v>
                </c:pt>
                <c:pt idx="12294">
                  <c:v>1762110</c:v>
                </c:pt>
                <c:pt idx="12295">
                  <c:v>314100</c:v>
                </c:pt>
                <c:pt idx="12296">
                  <c:v>601474.5</c:v>
                </c:pt>
                <c:pt idx="12297">
                  <c:v>1395000</c:v>
                </c:pt>
                <c:pt idx="12298">
                  <c:v>521280</c:v>
                </c:pt>
                <c:pt idx="12299">
                  <c:v>497520</c:v>
                </c:pt>
                <c:pt idx="12300">
                  <c:v>284400</c:v>
                </c:pt>
                <c:pt idx="12301">
                  <c:v>239850</c:v>
                </c:pt>
                <c:pt idx="12302">
                  <c:v>481176</c:v>
                </c:pt>
                <c:pt idx="12303">
                  <c:v>81504</c:v>
                </c:pt>
                <c:pt idx="12304">
                  <c:v>835380</c:v>
                </c:pt>
                <c:pt idx="12305">
                  <c:v>270000</c:v>
                </c:pt>
                <c:pt idx="12306">
                  <c:v>348264</c:v>
                </c:pt>
                <c:pt idx="12307">
                  <c:v>251280</c:v>
                </c:pt>
                <c:pt idx="12308">
                  <c:v>315000</c:v>
                </c:pt>
                <c:pt idx="12309">
                  <c:v>301464</c:v>
                </c:pt>
                <c:pt idx="12310">
                  <c:v>263844</c:v>
                </c:pt>
                <c:pt idx="12311">
                  <c:v>443088</c:v>
                </c:pt>
                <c:pt idx="12312">
                  <c:v>1042812</c:v>
                </c:pt>
                <c:pt idx="12313">
                  <c:v>397881</c:v>
                </c:pt>
                <c:pt idx="12314">
                  <c:v>163201.5</c:v>
                </c:pt>
                <c:pt idx="12315">
                  <c:v>379237.5</c:v>
                </c:pt>
                <c:pt idx="12316">
                  <c:v>840951</c:v>
                </c:pt>
                <c:pt idx="12317">
                  <c:v>675000</c:v>
                </c:pt>
                <c:pt idx="12318">
                  <c:v>312768</c:v>
                </c:pt>
                <c:pt idx="12319">
                  <c:v>450000</c:v>
                </c:pt>
                <c:pt idx="12320">
                  <c:v>1061658</c:v>
                </c:pt>
                <c:pt idx="12321">
                  <c:v>651816</c:v>
                </c:pt>
                <c:pt idx="12322">
                  <c:v>521280</c:v>
                </c:pt>
                <c:pt idx="12323">
                  <c:v>247500</c:v>
                </c:pt>
                <c:pt idx="12324">
                  <c:v>1345500</c:v>
                </c:pt>
                <c:pt idx="12325">
                  <c:v>781920</c:v>
                </c:pt>
                <c:pt idx="12326">
                  <c:v>993082.5</c:v>
                </c:pt>
                <c:pt idx="12327">
                  <c:v>225000</c:v>
                </c:pt>
                <c:pt idx="12328">
                  <c:v>1070680.5</c:v>
                </c:pt>
                <c:pt idx="12329">
                  <c:v>1436850</c:v>
                </c:pt>
                <c:pt idx="12330">
                  <c:v>1971072</c:v>
                </c:pt>
                <c:pt idx="12331">
                  <c:v>292500</c:v>
                </c:pt>
                <c:pt idx="12332">
                  <c:v>472500</c:v>
                </c:pt>
                <c:pt idx="12333">
                  <c:v>135000</c:v>
                </c:pt>
                <c:pt idx="12334">
                  <c:v>135000</c:v>
                </c:pt>
                <c:pt idx="12335">
                  <c:v>270000</c:v>
                </c:pt>
                <c:pt idx="12336">
                  <c:v>640080</c:v>
                </c:pt>
                <c:pt idx="12337">
                  <c:v>1029658.5</c:v>
                </c:pt>
                <c:pt idx="12338">
                  <c:v>454500</c:v>
                </c:pt>
                <c:pt idx="12339">
                  <c:v>1255680</c:v>
                </c:pt>
                <c:pt idx="12340">
                  <c:v>490495.5</c:v>
                </c:pt>
                <c:pt idx="12341">
                  <c:v>314055</c:v>
                </c:pt>
                <c:pt idx="12342">
                  <c:v>971280</c:v>
                </c:pt>
                <c:pt idx="12343">
                  <c:v>269550</c:v>
                </c:pt>
                <c:pt idx="12344">
                  <c:v>337500</c:v>
                </c:pt>
                <c:pt idx="12345">
                  <c:v>170640</c:v>
                </c:pt>
                <c:pt idx="12346">
                  <c:v>900000</c:v>
                </c:pt>
                <c:pt idx="12347">
                  <c:v>45000</c:v>
                </c:pt>
                <c:pt idx="12348">
                  <c:v>323388</c:v>
                </c:pt>
                <c:pt idx="12349">
                  <c:v>1256400</c:v>
                </c:pt>
                <c:pt idx="12350">
                  <c:v>545040</c:v>
                </c:pt>
                <c:pt idx="12351">
                  <c:v>601470</c:v>
                </c:pt>
                <c:pt idx="12352">
                  <c:v>409500</c:v>
                </c:pt>
                <c:pt idx="12353">
                  <c:v>1525482</c:v>
                </c:pt>
                <c:pt idx="12354">
                  <c:v>296280</c:v>
                </c:pt>
                <c:pt idx="12355">
                  <c:v>667422</c:v>
                </c:pt>
                <c:pt idx="12356">
                  <c:v>954000</c:v>
                </c:pt>
                <c:pt idx="12357">
                  <c:v>269550</c:v>
                </c:pt>
                <c:pt idx="12358">
                  <c:v>1258650</c:v>
                </c:pt>
                <c:pt idx="12359">
                  <c:v>332946</c:v>
                </c:pt>
                <c:pt idx="12360">
                  <c:v>254700</c:v>
                </c:pt>
                <c:pt idx="12361">
                  <c:v>536917.5</c:v>
                </c:pt>
                <c:pt idx="12362">
                  <c:v>440784</c:v>
                </c:pt>
                <c:pt idx="12363">
                  <c:v>284256</c:v>
                </c:pt>
                <c:pt idx="12364">
                  <c:v>497520</c:v>
                </c:pt>
                <c:pt idx="12365">
                  <c:v>1035000</c:v>
                </c:pt>
                <c:pt idx="12366">
                  <c:v>1125000</c:v>
                </c:pt>
                <c:pt idx="12367">
                  <c:v>212656.5</c:v>
                </c:pt>
                <c:pt idx="12368">
                  <c:v>81666</c:v>
                </c:pt>
                <c:pt idx="12369">
                  <c:v>1260000</c:v>
                </c:pt>
                <c:pt idx="12370">
                  <c:v>254700</c:v>
                </c:pt>
                <c:pt idx="12371">
                  <c:v>545040</c:v>
                </c:pt>
                <c:pt idx="12372">
                  <c:v>1078200</c:v>
                </c:pt>
                <c:pt idx="12373">
                  <c:v>450000</c:v>
                </c:pt>
                <c:pt idx="12374">
                  <c:v>832500</c:v>
                </c:pt>
                <c:pt idx="12375">
                  <c:v>315000</c:v>
                </c:pt>
                <c:pt idx="12376">
                  <c:v>270000</c:v>
                </c:pt>
                <c:pt idx="12377">
                  <c:v>545040</c:v>
                </c:pt>
                <c:pt idx="12378">
                  <c:v>337500</c:v>
                </c:pt>
                <c:pt idx="12379">
                  <c:v>808650</c:v>
                </c:pt>
                <c:pt idx="12380">
                  <c:v>760225.5</c:v>
                </c:pt>
                <c:pt idx="12381">
                  <c:v>225000</c:v>
                </c:pt>
                <c:pt idx="12382">
                  <c:v>727785</c:v>
                </c:pt>
                <c:pt idx="12383">
                  <c:v>675000</c:v>
                </c:pt>
                <c:pt idx="12384">
                  <c:v>81504</c:v>
                </c:pt>
                <c:pt idx="12385">
                  <c:v>148707</c:v>
                </c:pt>
                <c:pt idx="12386">
                  <c:v>1125000</c:v>
                </c:pt>
                <c:pt idx="12387">
                  <c:v>225000</c:v>
                </c:pt>
                <c:pt idx="12388">
                  <c:v>495000</c:v>
                </c:pt>
                <c:pt idx="12389">
                  <c:v>260568</c:v>
                </c:pt>
                <c:pt idx="12390">
                  <c:v>640080</c:v>
                </c:pt>
                <c:pt idx="12391">
                  <c:v>152820</c:v>
                </c:pt>
                <c:pt idx="12392">
                  <c:v>284400</c:v>
                </c:pt>
                <c:pt idx="12393">
                  <c:v>95940</c:v>
                </c:pt>
                <c:pt idx="12394">
                  <c:v>271957.5</c:v>
                </c:pt>
                <c:pt idx="12395">
                  <c:v>95940</c:v>
                </c:pt>
                <c:pt idx="12396">
                  <c:v>106974</c:v>
                </c:pt>
                <c:pt idx="12397">
                  <c:v>450000</c:v>
                </c:pt>
                <c:pt idx="12398">
                  <c:v>373500</c:v>
                </c:pt>
                <c:pt idx="12399">
                  <c:v>973710</c:v>
                </c:pt>
                <c:pt idx="12400">
                  <c:v>774000</c:v>
                </c:pt>
                <c:pt idx="12401">
                  <c:v>225000</c:v>
                </c:pt>
                <c:pt idx="12402">
                  <c:v>199080</c:v>
                </c:pt>
                <c:pt idx="12403">
                  <c:v>254700</c:v>
                </c:pt>
                <c:pt idx="12404">
                  <c:v>397881</c:v>
                </c:pt>
                <c:pt idx="12405">
                  <c:v>450000</c:v>
                </c:pt>
                <c:pt idx="12406">
                  <c:v>799299</c:v>
                </c:pt>
                <c:pt idx="12407">
                  <c:v>177489</c:v>
                </c:pt>
                <c:pt idx="12408">
                  <c:v>755190</c:v>
                </c:pt>
                <c:pt idx="12409">
                  <c:v>592560</c:v>
                </c:pt>
                <c:pt idx="12410">
                  <c:v>202765.5</c:v>
                </c:pt>
                <c:pt idx="12411">
                  <c:v>728460</c:v>
                </c:pt>
                <c:pt idx="12412">
                  <c:v>678996</c:v>
                </c:pt>
                <c:pt idx="12413">
                  <c:v>225000</c:v>
                </c:pt>
                <c:pt idx="12414">
                  <c:v>1231663.5</c:v>
                </c:pt>
                <c:pt idx="12415">
                  <c:v>331834.5</c:v>
                </c:pt>
                <c:pt idx="12416">
                  <c:v>1506816</c:v>
                </c:pt>
                <c:pt idx="12417">
                  <c:v>1872517.5</c:v>
                </c:pt>
                <c:pt idx="12418">
                  <c:v>474183</c:v>
                </c:pt>
                <c:pt idx="12419">
                  <c:v>376920</c:v>
                </c:pt>
                <c:pt idx="12420">
                  <c:v>247500</c:v>
                </c:pt>
                <c:pt idx="12421">
                  <c:v>408780</c:v>
                </c:pt>
                <c:pt idx="12422">
                  <c:v>156384</c:v>
                </c:pt>
                <c:pt idx="12423">
                  <c:v>509922</c:v>
                </c:pt>
                <c:pt idx="12424">
                  <c:v>900000</c:v>
                </c:pt>
                <c:pt idx="12425">
                  <c:v>302206.5</c:v>
                </c:pt>
                <c:pt idx="12426">
                  <c:v>450000</c:v>
                </c:pt>
                <c:pt idx="12427">
                  <c:v>312768</c:v>
                </c:pt>
                <c:pt idx="12428">
                  <c:v>497520</c:v>
                </c:pt>
                <c:pt idx="12429">
                  <c:v>906615</c:v>
                </c:pt>
                <c:pt idx="12430">
                  <c:v>540000</c:v>
                </c:pt>
                <c:pt idx="12431">
                  <c:v>1350000</c:v>
                </c:pt>
                <c:pt idx="12432">
                  <c:v>314100</c:v>
                </c:pt>
                <c:pt idx="12433">
                  <c:v>808650</c:v>
                </c:pt>
                <c:pt idx="12434">
                  <c:v>1042560</c:v>
                </c:pt>
                <c:pt idx="12435">
                  <c:v>630000</c:v>
                </c:pt>
                <c:pt idx="12436">
                  <c:v>540000</c:v>
                </c:pt>
                <c:pt idx="12437">
                  <c:v>270000</c:v>
                </c:pt>
                <c:pt idx="12438">
                  <c:v>273636</c:v>
                </c:pt>
                <c:pt idx="12439">
                  <c:v>50940</c:v>
                </c:pt>
                <c:pt idx="12440">
                  <c:v>225000</c:v>
                </c:pt>
                <c:pt idx="12441">
                  <c:v>1762110</c:v>
                </c:pt>
                <c:pt idx="12442">
                  <c:v>1575000</c:v>
                </c:pt>
                <c:pt idx="12443">
                  <c:v>742500</c:v>
                </c:pt>
                <c:pt idx="12444">
                  <c:v>254700</c:v>
                </c:pt>
                <c:pt idx="12445">
                  <c:v>583191</c:v>
                </c:pt>
                <c:pt idx="12446">
                  <c:v>886176</c:v>
                </c:pt>
                <c:pt idx="12447">
                  <c:v>284400</c:v>
                </c:pt>
                <c:pt idx="12448">
                  <c:v>1494486</c:v>
                </c:pt>
                <c:pt idx="12449">
                  <c:v>359685</c:v>
                </c:pt>
                <c:pt idx="12450">
                  <c:v>993082.5</c:v>
                </c:pt>
                <c:pt idx="12451">
                  <c:v>900000</c:v>
                </c:pt>
                <c:pt idx="12452">
                  <c:v>296280</c:v>
                </c:pt>
                <c:pt idx="12453">
                  <c:v>1046142</c:v>
                </c:pt>
                <c:pt idx="12454">
                  <c:v>1206000</c:v>
                </c:pt>
                <c:pt idx="12455">
                  <c:v>260640</c:v>
                </c:pt>
                <c:pt idx="12456">
                  <c:v>270000</c:v>
                </c:pt>
                <c:pt idx="12457">
                  <c:v>270000</c:v>
                </c:pt>
                <c:pt idx="12458">
                  <c:v>137538</c:v>
                </c:pt>
                <c:pt idx="12459">
                  <c:v>269550</c:v>
                </c:pt>
                <c:pt idx="12460">
                  <c:v>227520</c:v>
                </c:pt>
                <c:pt idx="12461">
                  <c:v>1006920</c:v>
                </c:pt>
                <c:pt idx="12462">
                  <c:v>545040</c:v>
                </c:pt>
                <c:pt idx="12463">
                  <c:v>227520</c:v>
                </c:pt>
                <c:pt idx="12464">
                  <c:v>900000</c:v>
                </c:pt>
                <c:pt idx="12465">
                  <c:v>760500</c:v>
                </c:pt>
                <c:pt idx="12466">
                  <c:v>900000</c:v>
                </c:pt>
                <c:pt idx="12467">
                  <c:v>284400</c:v>
                </c:pt>
                <c:pt idx="12468">
                  <c:v>900000</c:v>
                </c:pt>
                <c:pt idx="12469">
                  <c:v>168102</c:v>
                </c:pt>
                <c:pt idx="12470">
                  <c:v>219042</c:v>
                </c:pt>
                <c:pt idx="12471">
                  <c:v>305955</c:v>
                </c:pt>
                <c:pt idx="12472">
                  <c:v>728460</c:v>
                </c:pt>
                <c:pt idx="12473">
                  <c:v>755190</c:v>
                </c:pt>
                <c:pt idx="12474">
                  <c:v>1152000</c:v>
                </c:pt>
                <c:pt idx="12475">
                  <c:v>450000</c:v>
                </c:pt>
                <c:pt idx="12476">
                  <c:v>332842.5</c:v>
                </c:pt>
                <c:pt idx="12477">
                  <c:v>985500</c:v>
                </c:pt>
                <c:pt idx="12478">
                  <c:v>840951</c:v>
                </c:pt>
                <c:pt idx="12479">
                  <c:v>760225.5</c:v>
                </c:pt>
                <c:pt idx="12480">
                  <c:v>1293502.5</c:v>
                </c:pt>
                <c:pt idx="12481">
                  <c:v>808650</c:v>
                </c:pt>
                <c:pt idx="12482">
                  <c:v>540000</c:v>
                </c:pt>
                <c:pt idx="12483">
                  <c:v>500490</c:v>
                </c:pt>
                <c:pt idx="12484">
                  <c:v>770292</c:v>
                </c:pt>
                <c:pt idx="12485">
                  <c:v>1178217</c:v>
                </c:pt>
                <c:pt idx="12486">
                  <c:v>338832</c:v>
                </c:pt>
                <c:pt idx="12487">
                  <c:v>180000</c:v>
                </c:pt>
                <c:pt idx="12488">
                  <c:v>990000</c:v>
                </c:pt>
                <c:pt idx="12489">
                  <c:v>675000</c:v>
                </c:pt>
                <c:pt idx="12490">
                  <c:v>728460</c:v>
                </c:pt>
                <c:pt idx="12491">
                  <c:v>50940</c:v>
                </c:pt>
                <c:pt idx="12492">
                  <c:v>539100</c:v>
                </c:pt>
                <c:pt idx="12493">
                  <c:v>1051294.5</c:v>
                </c:pt>
                <c:pt idx="12494">
                  <c:v>472500</c:v>
                </c:pt>
                <c:pt idx="12495">
                  <c:v>193572</c:v>
                </c:pt>
                <c:pt idx="12496">
                  <c:v>538389</c:v>
                </c:pt>
                <c:pt idx="12497">
                  <c:v>561384</c:v>
                </c:pt>
                <c:pt idx="12498">
                  <c:v>52128</c:v>
                </c:pt>
                <c:pt idx="12499">
                  <c:v>1036980</c:v>
                </c:pt>
                <c:pt idx="12500">
                  <c:v>281493</c:v>
                </c:pt>
                <c:pt idx="12501">
                  <c:v>1575000</c:v>
                </c:pt>
                <c:pt idx="12502">
                  <c:v>481320</c:v>
                </c:pt>
                <c:pt idx="12503">
                  <c:v>1546020</c:v>
                </c:pt>
                <c:pt idx="12504">
                  <c:v>1067940</c:v>
                </c:pt>
                <c:pt idx="12505">
                  <c:v>720000</c:v>
                </c:pt>
                <c:pt idx="12506">
                  <c:v>755190</c:v>
                </c:pt>
                <c:pt idx="12507">
                  <c:v>675000</c:v>
                </c:pt>
                <c:pt idx="12508">
                  <c:v>225000</c:v>
                </c:pt>
                <c:pt idx="12509">
                  <c:v>781920</c:v>
                </c:pt>
                <c:pt idx="12510">
                  <c:v>180000</c:v>
                </c:pt>
                <c:pt idx="12511">
                  <c:v>526491</c:v>
                </c:pt>
                <c:pt idx="12512">
                  <c:v>783000</c:v>
                </c:pt>
                <c:pt idx="12513">
                  <c:v>603000</c:v>
                </c:pt>
                <c:pt idx="12514">
                  <c:v>495351</c:v>
                </c:pt>
                <c:pt idx="12515">
                  <c:v>331632</c:v>
                </c:pt>
                <c:pt idx="12516">
                  <c:v>152820</c:v>
                </c:pt>
                <c:pt idx="12517">
                  <c:v>939159</c:v>
                </c:pt>
                <c:pt idx="12518">
                  <c:v>274941</c:v>
                </c:pt>
                <c:pt idx="12519">
                  <c:v>675000</c:v>
                </c:pt>
                <c:pt idx="12520">
                  <c:v>675000</c:v>
                </c:pt>
                <c:pt idx="12521">
                  <c:v>540000</c:v>
                </c:pt>
                <c:pt idx="12522">
                  <c:v>269550</c:v>
                </c:pt>
                <c:pt idx="12523">
                  <c:v>1428295.5</c:v>
                </c:pt>
                <c:pt idx="12524">
                  <c:v>67500</c:v>
                </c:pt>
                <c:pt idx="12525">
                  <c:v>270000</c:v>
                </c:pt>
                <c:pt idx="12526">
                  <c:v>125640</c:v>
                </c:pt>
                <c:pt idx="12527">
                  <c:v>547344</c:v>
                </c:pt>
                <c:pt idx="12528">
                  <c:v>425889</c:v>
                </c:pt>
                <c:pt idx="12529">
                  <c:v>270000</c:v>
                </c:pt>
                <c:pt idx="12530">
                  <c:v>927252</c:v>
                </c:pt>
                <c:pt idx="12531">
                  <c:v>545040</c:v>
                </c:pt>
                <c:pt idx="12532">
                  <c:v>1078200</c:v>
                </c:pt>
                <c:pt idx="12533">
                  <c:v>450000</c:v>
                </c:pt>
                <c:pt idx="12534">
                  <c:v>219870</c:v>
                </c:pt>
                <c:pt idx="12535">
                  <c:v>358074</c:v>
                </c:pt>
                <c:pt idx="12536">
                  <c:v>297000</c:v>
                </c:pt>
                <c:pt idx="12537">
                  <c:v>216144</c:v>
                </c:pt>
                <c:pt idx="12538">
                  <c:v>95940</c:v>
                </c:pt>
                <c:pt idx="12539">
                  <c:v>604152</c:v>
                </c:pt>
                <c:pt idx="12540">
                  <c:v>497520</c:v>
                </c:pt>
                <c:pt idx="12541">
                  <c:v>352422</c:v>
                </c:pt>
                <c:pt idx="12542">
                  <c:v>521280</c:v>
                </c:pt>
                <c:pt idx="12543">
                  <c:v>180000</c:v>
                </c:pt>
                <c:pt idx="12544">
                  <c:v>808650</c:v>
                </c:pt>
                <c:pt idx="12545">
                  <c:v>848745</c:v>
                </c:pt>
                <c:pt idx="12546">
                  <c:v>1288350</c:v>
                </c:pt>
                <c:pt idx="12547">
                  <c:v>270000</c:v>
                </c:pt>
                <c:pt idx="12548">
                  <c:v>675000</c:v>
                </c:pt>
                <c:pt idx="12549">
                  <c:v>870984</c:v>
                </c:pt>
                <c:pt idx="12550">
                  <c:v>225000</c:v>
                </c:pt>
                <c:pt idx="12551">
                  <c:v>797557.5</c:v>
                </c:pt>
                <c:pt idx="12552">
                  <c:v>582804</c:v>
                </c:pt>
                <c:pt idx="12553">
                  <c:v>292500</c:v>
                </c:pt>
                <c:pt idx="12554">
                  <c:v>247500</c:v>
                </c:pt>
                <c:pt idx="12555">
                  <c:v>180000</c:v>
                </c:pt>
                <c:pt idx="12556">
                  <c:v>286704</c:v>
                </c:pt>
                <c:pt idx="12557">
                  <c:v>431280</c:v>
                </c:pt>
                <c:pt idx="12558">
                  <c:v>1800000</c:v>
                </c:pt>
                <c:pt idx="12559">
                  <c:v>244584</c:v>
                </c:pt>
                <c:pt idx="12560">
                  <c:v>254700</c:v>
                </c:pt>
                <c:pt idx="12561">
                  <c:v>95940</c:v>
                </c:pt>
                <c:pt idx="12562">
                  <c:v>450000</c:v>
                </c:pt>
                <c:pt idx="12563">
                  <c:v>318528</c:v>
                </c:pt>
                <c:pt idx="12564">
                  <c:v>148365</c:v>
                </c:pt>
                <c:pt idx="12565">
                  <c:v>271066.5</c:v>
                </c:pt>
                <c:pt idx="12566">
                  <c:v>675000</c:v>
                </c:pt>
                <c:pt idx="12567">
                  <c:v>1350000</c:v>
                </c:pt>
                <c:pt idx="12568">
                  <c:v>639000</c:v>
                </c:pt>
                <c:pt idx="12569">
                  <c:v>370107</c:v>
                </c:pt>
                <c:pt idx="12570">
                  <c:v>364896</c:v>
                </c:pt>
                <c:pt idx="12571">
                  <c:v>203301</c:v>
                </c:pt>
                <c:pt idx="12572">
                  <c:v>210249</c:v>
                </c:pt>
                <c:pt idx="12573">
                  <c:v>1014588</c:v>
                </c:pt>
                <c:pt idx="12574">
                  <c:v>986274</c:v>
                </c:pt>
                <c:pt idx="12575">
                  <c:v>1258650</c:v>
                </c:pt>
                <c:pt idx="12576">
                  <c:v>239850</c:v>
                </c:pt>
                <c:pt idx="12577">
                  <c:v>270000</c:v>
                </c:pt>
                <c:pt idx="12578">
                  <c:v>863226</c:v>
                </c:pt>
                <c:pt idx="12579">
                  <c:v>823500</c:v>
                </c:pt>
                <c:pt idx="12580">
                  <c:v>80865</c:v>
                </c:pt>
                <c:pt idx="12581">
                  <c:v>810378</c:v>
                </c:pt>
                <c:pt idx="12582">
                  <c:v>454500</c:v>
                </c:pt>
                <c:pt idx="12583">
                  <c:v>268659</c:v>
                </c:pt>
                <c:pt idx="12584">
                  <c:v>481500</c:v>
                </c:pt>
                <c:pt idx="12585">
                  <c:v>1019610</c:v>
                </c:pt>
                <c:pt idx="12586">
                  <c:v>675000</c:v>
                </c:pt>
                <c:pt idx="12587">
                  <c:v>590337</c:v>
                </c:pt>
                <c:pt idx="12588">
                  <c:v>526491</c:v>
                </c:pt>
                <c:pt idx="12589">
                  <c:v>630000</c:v>
                </c:pt>
                <c:pt idx="12590">
                  <c:v>135000</c:v>
                </c:pt>
                <c:pt idx="12591">
                  <c:v>450000</c:v>
                </c:pt>
                <c:pt idx="12592">
                  <c:v>85320</c:v>
                </c:pt>
                <c:pt idx="12593">
                  <c:v>450000</c:v>
                </c:pt>
                <c:pt idx="12594">
                  <c:v>810000</c:v>
                </c:pt>
                <c:pt idx="12595">
                  <c:v>754740</c:v>
                </c:pt>
                <c:pt idx="12596">
                  <c:v>351000</c:v>
                </c:pt>
                <c:pt idx="12597">
                  <c:v>229500</c:v>
                </c:pt>
                <c:pt idx="12598">
                  <c:v>808650</c:v>
                </c:pt>
                <c:pt idx="12599">
                  <c:v>971280</c:v>
                </c:pt>
                <c:pt idx="12600">
                  <c:v>182016</c:v>
                </c:pt>
                <c:pt idx="12601">
                  <c:v>568800</c:v>
                </c:pt>
                <c:pt idx="12602">
                  <c:v>942300</c:v>
                </c:pt>
                <c:pt idx="12603">
                  <c:v>319500</c:v>
                </c:pt>
                <c:pt idx="12604">
                  <c:v>945000</c:v>
                </c:pt>
                <c:pt idx="12605">
                  <c:v>327024</c:v>
                </c:pt>
                <c:pt idx="12606">
                  <c:v>835380</c:v>
                </c:pt>
                <c:pt idx="12607">
                  <c:v>270000</c:v>
                </c:pt>
                <c:pt idx="12608">
                  <c:v>405000</c:v>
                </c:pt>
                <c:pt idx="12609">
                  <c:v>1800000</c:v>
                </c:pt>
                <c:pt idx="12610">
                  <c:v>450000</c:v>
                </c:pt>
                <c:pt idx="12611">
                  <c:v>540000</c:v>
                </c:pt>
                <c:pt idx="12612">
                  <c:v>85500</c:v>
                </c:pt>
                <c:pt idx="12613">
                  <c:v>414229.5</c:v>
                </c:pt>
                <c:pt idx="12614">
                  <c:v>270000</c:v>
                </c:pt>
                <c:pt idx="12615">
                  <c:v>460858.5</c:v>
                </c:pt>
                <c:pt idx="12616">
                  <c:v>755190</c:v>
                </c:pt>
                <c:pt idx="12617">
                  <c:v>531000</c:v>
                </c:pt>
                <c:pt idx="12618">
                  <c:v>292500</c:v>
                </c:pt>
                <c:pt idx="12619">
                  <c:v>1223010</c:v>
                </c:pt>
                <c:pt idx="12620">
                  <c:v>585000</c:v>
                </c:pt>
                <c:pt idx="12621">
                  <c:v>810000</c:v>
                </c:pt>
                <c:pt idx="12622">
                  <c:v>840951</c:v>
                </c:pt>
                <c:pt idx="12623">
                  <c:v>148365</c:v>
                </c:pt>
                <c:pt idx="12624">
                  <c:v>604152</c:v>
                </c:pt>
                <c:pt idx="12625">
                  <c:v>675000</c:v>
                </c:pt>
                <c:pt idx="12626">
                  <c:v>450000</c:v>
                </c:pt>
                <c:pt idx="12627">
                  <c:v>553500</c:v>
                </c:pt>
                <c:pt idx="12628">
                  <c:v>292500</c:v>
                </c:pt>
                <c:pt idx="12629">
                  <c:v>450000</c:v>
                </c:pt>
                <c:pt idx="12630">
                  <c:v>203760</c:v>
                </c:pt>
                <c:pt idx="12631">
                  <c:v>500211</c:v>
                </c:pt>
                <c:pt idx="12632">
                  <c:v>538704</c:v>
                </c:pt>
                <c:pt idx="12633">
                  <c:v>704844</c:v>
                </c:pt>
                <c:pt idx="12634">
                  <c:v>518562</c:v>
                </c:pt>
                <c:pt idx="12635">
                  <c:v>513531</c:v>
                </c:pt>
                <c:pt idx="12636">
                  <c:v>814041</c:v>
                </c:pt>
                <c:pt idx="12637">
                  <c:v>518562</c:v>
                </c:pt>
                <c:pt idx="12638">
                  <c:v>1024290</c:v>
                </c:pt>
                <c:pt idx="12639">
                  <c:v>1253070</c:v>
                </c:pt>
                <c:pt idx="12640">
                  <c:v>254700</c:v>
                </c:pt>
                <c:pt idx="12641">
                  <c:v>940500</c:v>
                </c:pt>
                <c:pt idx="12642">
                  <c:v>808650</c:v>
                </c:pt>
                <c:pt idx="12643">
                  <c:v>1755000</c:v>
                </c:pt>
                <c:pt idx="12644">
                  <c:v>254700</c:v>
                </c:pt>
                <c:pt idx="12645">
                  <c:v>1125000</c:v>
                </c:pt>
                <c:pt idx="12646">
                  <c:v>592560</c:v>
                </c:pt>
                <c:pt idx="12647">
                  <c:v>871065</c:v>
                </c:pt>
                <c:pt idx="12648">
                  <c:v>997974</c:v>
                </c:pt>
                <c:pt idx="12649">
                  <c:v>135000</c:v>
                </c:pt>
                <c:pt idx="12650">
                  <c:v>900000</c:v>
                </c:pt>
                <c:pt idx="12651">
                  <c:v>264159</c:v>
                </c:pt>
                <c:pt idx="12652">
                  <c:v>298512</c:v>
                </c:pt>
                <c:pt idx="12653">
                  <c:v>544491</c:v>
                </c:pt>
                <c:pt idx="12654">
                  <c:v>592560</c:v>
                </c:pt>
                <c:pt idx="12655">
                  <c:v>539590.5</c:v>
                </c:pt>
                <c:pt idx="12656">
                  <c:v>715095</c:v>
                </c:pt>
                <c:pt idx="12657">
                  <c:v>450000</c:v>
                </c:pt>
                <c:pt idx="12658">
                  <c:v>1093500</c:v>
                </c:pt>
                <c:pt idx="12659">
                  <c:v>436032</c:v>
                </c:pt>
                <c:pt idx="12660">
                  <c:v>450000</c:v>
                </c:pt>
                <c:pt idx="12661">
                  <c:v>1579477.5</c:v>
                </c:pt>
                <c:pt idx="12662">
                  <c:v>332946</c:v>
                </c:pt>
                <c:pt idx="12663">
                  <c:v>127350</c:v>
                </c:pt>
                <c:pt idx="12664">
                  <c:v>291915</c:v>
                </c:pt>
                <c:pt idx="12665">
                  <c:v>270000</c:v>
                </c:pt>
                <c:pt idx="12666">
                  <c:v>646920</c:v>
                </c:pt>
                <c:pt idx="12667">
                  <c:v>450000</c:v>
                </c:pt>
                <c:pt idx="12668">
                  <c:v>592560</c:v>
                </c:pt>
                <c:pt idx="12669">
                  <c:v>1525405.5</c:v>
                </c:pt>
                <c:pt idx="12670">
                  <c:v>900000</c:v>
                </c:pt>
                <c:pt idx="12671">
                  <c:v>824823</c:v>
                </c:pt>
                <c:pt idx="12672">
                  <c:v>270000</c:v>
                </c:pt>
                <c:pt idx="12673">
                  <c:v>900000</c:v>
                </c:pt>
                <c:pt idx="12674">
                  <c:v>117000</c:v>
                </c:pt>
                <c:pt idx="12675">
                  <c:v>760225.5</c:v>
                </c:pt>
                <c:pt idx="12676">
                  <c:v>1467612</c:v>
                </c:pt>
                <c:pt idx="12677">
                  <c:v>323194.5</c:v>
                </c:pt>
                <c:pt idx="12678">
                  <c:v>110331</c:v>
                </c:pt>
                <c:pt idx="12679">
                  <c:v>436500</c:v>
                </c:pt>
                <c:pt idx="12680">
                  <c:v>202500</c:v>
                </c:pt>
                <c:pt idx="12681">
                  <c:v>450000</c:v>
                </c:pt>
                <c:pt idx="12682">
                  <c:v>135000</c:v>
                </c:pt>
                <c:pt idx="12683">
                  <c:v>239850</c:v>
                </c:pt>
                <c:pt idx="12684">
                  <c:v>144486</c:v>
                </c:pt>
                <c:pt idx="12685">
                  <c:v>945000</c:v>
                </c:pt>
                <c:pt idx="12686">
                  <c:v>247275</c:v>
                </c:pt>
                <c:pt idx="12687">
                  <c:v>711612</c:v>
                </c:pt>
                <c:pt idx="12688">
                  <c:v>614574</c:v>
                </c:pt>
                <c:pt idx="12689">
                  <c:v>1800000</c:v>
                </c:pt>
                <c:pt idx="12690">
                  <c:v>485640</c:v>
                </c:pt>
                <c:pt idx="12691">
                  <c:v>284400</c:v>
                </c:pt>
                <c:pt idx="12692">
                  <c:v>848745</c:v>
                </c:pt>
                <c:pt idx="12693">
                  <c:v>1312110</c:v>
                </c:pt>
                <c:pt idx="12694">
                  <c:v>284400</c:v>
                </c:pt>
                <c:pt idx="12695">
                  <c:v>278460</c:v>
                </c:pt>
                <c:pt idx="12696">
                  <c:v>254700</c:v>
                </c:pt>
                <c:pt idx="12697">
                  <c:v>1035832.5</c:v>
                </c:pt>
                <c:pt idx="12698">
                  <c:v>416052</c:v>
                </c:pt>
                <c:pt idx="12699">
                  <c:v>679500</c:v>
                </c:pt>
                <c:pt idx="12700">
                  <c:v>436500</c:v>
                </c:pt>
                <c:pt idx="12701">
                  <c:v>239850</c:v>
                </c:pt>
                <c:pt idx="12702">
                  <c:v>1125000</c:v>
                </c:pt>
                <c:pt idx="12703">
                  <c:v>808650</c:v>
                </c:pt>
                <c:pt idx="12704">
                  <c:v>450000</c:v>
                </c:pt>
                <c:pt idx="12705">
                  <c:v>528633</c:v>
                </c:pt>
                <c:pt idx="12706">
                  <c:v>761872.5</c:v>
                </c:pt>
                <c:pt idx="12707">
                  <c:v>576072</c:v>
                </c:pt>
                <c:pt idx="12708">
                  <c:v>540000</c:v>
                </c:pt>
                <c:pt idx="12709">
                  <c:v>528633</c:v>
                </c:pt>
                <c:pt idx="12710">
                  <c:v>225000</c:v>
                </c:pt>
                <c:pt idx="12711">
                  <c:v>136512</c:v>
                </c:pt>
                <c:pt idx="12712">
                  <c:v>765261</c:v>
                </c:pt>
                <c:pt idx="12713">
                  <c:v>675000</c:v>
                </c:pt>
                <c:pt idx="12714">
                  <c:v>495000</c:v>
                </c:pt>
                <c:pt idx="12715">
                  <c:v>1247121</c:v>
                </c:pt>
                <c:pt idx="12716">
                  <c:v>560664</c:v>
                </c:pt>
                <c:pt idx="12717">
                  <c:v>418743</c:v>
                </c:pt>
                <c:pt idx="12718">
                  <c:v>1206000</c:v>
                </c:pt>
                <c:pt idx="12719">
                  <c:v>270000</c:v>
                </c:pt>
                <c:pt idx="12720">
                  <c:v>276277.5</c:v>
                </c:pt>
                <c:pt idx="12721">
                  <c:v>900000</c:v>
                </c:pt>
                <c:pt idx="12722">
                  <c:v>247500</c:v>
                </c:pt>
                <c:pt idx="12723">
                  <c:v>454500</c:v>
                </c:pt>
                <c:pt idx="12724">
                  <c:v>728460</c:v>
                </c:pt>
                <c:pt idx="12725">
                  <c:v>862560</c:v>
                </c:pt>
                <c:pt idx="12726">
                  <c:v>774000</c:v>
                </c:pt>
                <c:pt idx="12727">
                  <c:v>889515</c:v>
                </c:pt>
                <c:pt idx="12728">
                  <c:v>831771</c:v>
                </c:pt>
                <c:pt idx="12729">
                  <c:v>675000</c:v>
                </c:pt>
                <c:pt idx="12730">
                  <c:v>134316</c:v>
                </c:pt>
                <c:pt idx="12731">
                  <c:v>900000</c:v>
                </c:pt>
                <c:pt idx="12732">
                  <c:v>270000</c:v>
                </c:pt>
                <c:pt idx="12733">
                  <c:v>797557.5</c:v>
                </c:pt>
                <c:pt idx="12734">
                  <c:v>486459</c:v>
                </c:pt>
                <c:pt idx="12735">
                  <c:v>101880</c:v>
                </c:pt>
                <c:pt idx="12736">
                  <c:v>101880</c:v>
                </c:pt>
                <c:pt idx="12737">
                  <c:v>1350000</c:v>
                </c:pt>
                <c:pt idx="12738">
                  <c:v>584014.5</c:v>
                </c:pt>
                <c:pt idx="12739">
                  <c:v>547344</c:v>
                </c:pt>
                <c:pt idx="12740">
                  <c:v>528633</c:v>
                </c:pt>
                <c:pt idx="12741">
                  <c:v>302206.5</c:v>
                </c:pt>
                <c:pt idx="12742">
                  <c:v>270000</c:v>
                </c:pt>
                <c:pt idx="12743">
                  <c:v>278460</c:v>
                </c:pt>
                <c:pt idx="12744">
                  <c:v>835380</c:v>
                </c:pt>
                <c:pt idx="12745">
                  <c:v>2517300</c:v>
                </c:pt>
                <c:pt idx="12746">
                  <c:v>132444</c:v>
                </c:pt>
                <c:pt idx="12747">
                  <c:v>270000</c:v>
                </c:pt>
                <c:pt idx="12748">
                  <c:v>137520</c:v>
                </c:pt>
                <c:pt idx="12749">
                  <c:v>284256</c:v>
                </c:pt>
                <c:pt idx="12750">
                  <c:v>900000</c:v>
                </c:pt>
                <c:pt idx="12751">
                  <c:v>381528</c:v>
                </c:pt>
                <c:pt idx="12752">
                  <c:v>469152</c:v>
                </c:pt>
                <c:pt idx="12753">
                  <c:v>509922</c:v>
                </c:pt>
                <c:pt idx="12754">
                  <c:v>669600</c:v>
                </c:pt>
                <c:pt idx="12755">
                  <c:v>675000</c:v>
                </c:pt>
                <c:pt idx="12756">
                  <c:v>263686.5</c:v>
                </c:pt>
                <c:pt idx="12757">
                  <c:v>888840</c:v>
                </c:pt>
                <c:pt idx="12758">
                  <c:v>161730</c:v>
                </c:pt>
                <c:pt idx="12759">
                  <c:v>126000</c:v>
                </c:pt>
                <c:pt idx="12760">
                  <c:v>900000</c:v>
                </c:pt>
                <c:pt idx="12761">
                  <c:v>454500</c:v>
                </c:pt>
                <c:pt idx="12762">
                  <c:v>462694.5</c:v>
                </c:pt>
                <c:pt idx="12763">
                  <c:v>675000</c:v>
                </c:pt>
                <c:pt idx="12764">
                  <c:v>346500</c:v>
                </c:pt>
                <c:pt idx="12765">
                  <c:v>450000</c:v>
                </c:pt>
                <c:pt idx="12766">
                  <c:v>231813</c:v>
                </c:pt>
                <c:pt idx="12767">
                  <c:v>545040</c:v>
                </c:pt>
                <c:pt idx="12768">
                  <c:v>225000</c:v>
                </c:pt>
                <c:pt idx="12769">
                  <c:v>432567</c:v>
                </c:pt>
                <c:pt idx="12770">
                  <c:v>254700</c:v>
                </c:pt>
                <c:pt idx="12771">
                  <c:v>1159515</c:v>
                </c:pt>
                <c:pt idx="12772">
                  <c:v>485640</c:v>
                </c:pt>
                <c:pt idx="12773">
                  <c:v>144486</c:v>
                </c:pt>
                <c:pt idx="12774">
                  <c:v>1575000</c:v>
                </c:pt>
                <c:pt idx="12775">
                  <c:v>1288350</c:v>
                </c:pt>
                <c:pt idx="12776">
                  <c:v>225000</c:v>
                </c:pt>
                <c:pt idx="12777">
                  <c:v>647046</c:v>
                </c:pt>
                <c:pt idx="12778">
                  <c:v>675000</c:v>
                </c:pt>
                <c:pt idx="12779">
                  <c:v>956574</c:v>
                </c:pt>
                <c:pt idx="12780">
                  <c:v>521280</c:v>
                </c:pt>
                <c:pt idx="12781">
                  <c:v>454500</c:v>
                </c:pt>
                <c:pt idx="12782">
                  <c:v>346500</c:v>
                </c:pt>
                <c:pt idx="12783">
                  <c:v>810000</c:v>
                </c:pt>
                <c:pt idx="12784">
                  <c:v>797557.5</c:v>
                </c:pt>
                <c:pt idx="12785">
                  <c:v>180000</c:v>
                </c:pt>
                <c:pt idx="12786">
                  <c:v>454500</c:v>
                </c:pt>
                <c:pt idx="12787">
                  <c:v>1494324</c:v>
                </c:pt>
                <c:pt idx="12788">
                  <c:v>95940</c:v>
                </c:pt>
                <c:pt idx="12789">
                  <c:v>553806</c:v>
                </c:pt>
                <c:pt idx="12790">
                  <c:v>568800</c:v>
                </c:pt>
                <c:pt idx="12791">
                  <c:v>787131</c:v>
                </c:pt>
                <c:pt idx="12792">
                  <c:v>270000</c:v>
                </c:pt>
                <c:pt idx="12793">
                  <c:v>781920</c:v>
                </c:pt>
                <c:pt idx="12794">
                  <c:v>900000</c:v>
                </c:pt>
                <c:pt idx="12795">
                  <c:v>270000</c:v>
                </c:pt>
                <c:pt idx="12796">
                  <c:v>900000</c:v>
                </c:pt>
                <c:pt idx="12797">
                  <c:v>1035832.5</c:v>
                </c:pt>
                <c:pt idx="12798">
                  <c:v>518562</c:v>
                </c:pt>
                <c:pt idx="12799">
                  <c:v>1185282</c:v>
                </c:pt>
                <c:pt idx="12800">
                  <c:v>558841.5</c:v>
                </c:pt>
                <c:pt idx="12801">
                  <c:v>292500</c:v>
                </c:pt>
                <c:pt idx="12802">
                  <c:v>161730</c:v>
                </c:pt>
                <c:pt idx="12803">
                  <c:v>723996</c:v>
                </c:pt>
                <c:pt idx="12804">
                  <c:v>299772</c:v>
                </c:pt>
                <c:pt idx="12805">
                  <c:v>900000</c:v>
                </c:pt>
                <c:pt idx="12806">
                  <c:v>239850</c:v>
                </c:pt>
                <c:pt idx="12807">
                  <c:v>799299</c:v>
                </c:pt>
                <c:pt idx="12808">
                  <c:v>413235</c:v>
                </c:pt>
                <c:pt idx="12809">
                  <c:v>765000</c:v>
                </c:pt>
                <c:pt idx="12810">
                  <c:v>840996</c:v>
                </c:pt>
                <c:pt idx="12811">
                  <c:v>545040</c:v>
                </c:pt>
                <c:pt idx="12812">
                  <c:v>450000</c:v>
                </c:pt>
                <c:pt idx="12813">
                  <c:v>191880</c:v>
                </c:pt>
                <c:pt idx="12814">
                  <c:v>562500</c:v>
                </c:pt>
                <c:pt idx="12815">
                  <c:v>1642032</c:v>
                </c:pt>
                <c:pt idx="12816">
                  <c:v>512446.5</c:v>
                </c:pt>
                <c:pt idx="12817">
                  <c:v>364896</c:v>
                </c:pt>
                <c:pt idx="12818">
                  <c:v>1499638.5</c:v>
                </c:pt>
                <c:pt idx="12819">
                  <c:v>927252</c:v>
                </c:pt>
                <c:pt idx="12820">
                  <c:v>348826.5</c:v>
                </c:pt>
                <c:pt idx="12821">
                  <c:v>427500</c:v>
                </c:pt>
                <c:pt idx="12822">
                  <c:v>855000</c:v>
                </c:pt>
                <c:pt idx="12823">
                  <c:v>277969.5</c:v>
                </c:pt>
                <c:pt idx="12824">
                  <c:v>225000</c:v>
                </c:pt>
                <c:pt idx="12825">
                  <c:v>900000</c:v>
                </c:pt>
                <c:pt idx="12826">
                  <c:v>231813</c:v>
                </c:pt>
                <c:pt idx="12827">
                  <c:v>180000</c:v>
                </c:pt>
                <c:pt idx="12828">
                  <c:v>675000</c:v>
                </c:pt>
                <c:pt idx="12829">
                  <c:v>521280</c:v>
                </c:pt>
                <c:pt idx="12830">
                  <c:v>835380</c:v>
                </c:pt>
                <c:pt idx="12831">
                  <c:v>1288350</c:v>
                </c:pt>
                <c:pt idx="12832">
                  <c:v>459000</c:v>
                </c:pt>
                <c:pt idx="12833">
                  <c:v>900000</c:v>
                </c:pt>
                <c:pt idx="12834">
                  <c:v>332473.5</c:v>
                </c:pt>
                <c:pt idx="12835">
                  <c:v>531706.5</c:v>
                </c:pt>
                <c:pt idx="12836">
                  <c:v>270000</c:v>
                </c:pt>
                <c:pt idx="12837">
                  <c:v>337500</c:v>
                </c:pt>
                <c:pt idx="12838">
                  <c:v>450000</c:v>
                </c:pt>
                <c:pt idx="12839">
                  <c:v>225000</c:v>
                </c:pt>
                <c:pt idx="12840">
                  <c:v>270000</c:v>
                </c:pt>
                <c:pt idx="12841">
                  <c:v>1005120</c:v>
                </c:pt>
                <c:pt idx="12842">
                  <c:v>679500</c:v>
                </c:pt>
                <c:pt idx="12843">
                  <c:v>1223010</c:v>
                </c:pt>
                <c:pt idx="12844">
                  <c:v>787086</c:v>
                </c:pt>
                <c:pt idx="12845">
                  <c:v>450000</c:v>
                </c:pt>
                <c:pt idx="12846">
                  <c:v>1800000</c:v>
                </c:pt>
                <c:pt idx="12847">
                  <c:v>203760</c:v>
                </c:pt>
                <c:pt idx="12848">
                  <c:v>152820</c:v>
                </c:pt>
                <c:pt idx="12849">
                  <c:v>445095</c:v>
                </c:pt>
                <c:pt idx="12850">
                  <c:v>450000</c:v>
                </c:pt>
                <c:pt idx="12851">
                  <c:v>1113840</c:v>
                </c:pt>
                <c:pt idx="12852">
                  <c:v>323388</c:v>
                </c:pt>
                <c:pt idx="12853">
                  <c:v>61128</c:v>
                </c:pt>
                <c:pt idx="12854">
                  <c:v>781920</c:v>
                </c:pt>
                <c:pt idx="12855">
                  <c:v>1223010</c:v>
                </c:pt>
                <c:pt idx="12856">
                  <c:v>755190</c:v>
                </c:pt>
                <c:pt idx="12857">
                  <c:v>1718473.5</c:v>
                </c:pt>
                <c:pt idx="12858">
                  <c:v>835605</c:v>
                </c:pt>
                <c:pt idx="12859">
                  <c:v>1078200</c:v>
                </c:pt>
                <c:pt idx="12860">
                  <c:v>450000</c:v>
                </c:pt>
                <c:pt idx="12861">
                  <c:v>404325</c:v>
                </c:pt>
                <c:pt idx="12862">
                  <c:v>808650</c:v>
                </c:pt>
                <c:pt idx="12863">
                  <c:v>543037.5</c:v>
                </c:pt>
                <c:pt idx="12864">
                  <c:v>143910</c:v>
                </c:pt>
                <c:pt idx="12865">
                  <c:v>999000</c:v>
                </c:pt>
                <c:pt idx="12866">
                  <c:v>1611000</c:v>
                </c:pt>
                <c:pt idx="12867">
                  <c:v>675000</c:v>
                </c:pt>
                <c:pt idx="12868">
                  <c:v>153576</c:v>
                </c:pt>
                <c:pt idx="12869">
                  <c:v>225000</c:v>
                </c:pt>
                <c:pt idx="12870">
                  <c:v>143910</c:v>
                </c:pt>
                <c:pt idx="12871">
                  <c:v>263686.5</c:v>
                </c:pt>
                <c:pt idx="12872">
                  <c:v>143910</c:v>
                </c:pt>
                <c:pt idx="12873">
                  <c:v>1074100.5</c:v>
                </c:pt>
                <c:pt idx="12874">
                  <c:v>629320.5</c:v>
                </c:pt>
                <c:pt idx="12875">
                  <c:v>180000</c:v>
                </c:pt>
                <c:pt idx="12876">
                  <c:v>808650</c:v>
                </c:pt>
                <c:pt idx="12877">
                  <c:v>50940</c:v>
                </c:pt>
                <c:pt idx="12878">
                  <c:v>807984</c:v>
                </c:pt>
                <c:pt idx="12879">
                  <c:v>544068</c:v>
                </c:pt>
                <c:pt idx="12880">
                  <c:v>1485000</c:v>
                </c:pt>
                <c:pt idx="12881">
                  <c:v>679500</c:v>
                </c:pt>
                <c:pt idx="12882">
                  <c:v>427450.5</c:v>
                </c:pt>
                <c:pt idx="12883">
                  <c:v>835380</c:v>
                </c:pt>
                <c:pt idx="12884">
                  <c:v>651595.5</c:v>
                </c:pt>
                <c:pt idx="12885">
                  <c:v>1125000</c:v>
                </c:pt>
                <c:pt idx="12886">
                  <c:v>247275</c:v>
                </c:pt>
                <c:pt idx="12887">
                  <c:v>315000</c:v>
                </c:pt>
                <c:pt idx="12888">
                  <c:v>983299.5</c:v>
                </c:pt>
                <c:pt idx="12889">
                  <c:v>1506816</c:v>
                </c:pt>
                <c:pt idx="12890">
                  <c:v>469152</c:v>
                </c:pt>
                <c:pt idx="12891">
                  <c:v>679500</c:v>
                </c:pt>
                <c:pt idx="12892">
                  <c:v>604152</c:v>
                </c:pt>
                <c:pt idx="12893">
                  <c:v>644427</c:v>
                </c:pt>
                <c:pt idx="12894">
                  <c:v>101880</c:v>
                </c:pt>
                <c:pt idx="12895">
                  <c:v>679500</c:v>
                </c:pt>
                <c:pt idx="12896">
                  <c:v>107820</c:v>
                </c:pt>
                <c:pt idx="12897">
                  <c:v>544068</c:v>
                </c:pt>
                <c:pt idx="12898">
                  <c:v>269550</c:v>
                </c:pt>
                <c:pt idx="12899">
                  <c:v>454500</c:v>
                </c:pt>
                <c:pt idx="12900">
                  <c:v>592560</c:v>
                </c:pt>
                <c:pt idx="12901">
                  <c:v>381528</c:v>
                </c:pt>
                <c:pt idx="12902">
                  <c:v>534204</c:v>
                </c:pt>
                <c:pt idx="12903">
                  <c:v>450000</c:v>
                </c:pt>
                <c:pt idx="12904">
                  <c:v>270000</c:v>
                </c:pt>
                <c:pt idx="12905">
                  <c:v>254700</c:v>
                </c:pt>
                <c:pt idx="12906">
                  <c:v>180000</c:v>
                </c:pt>
                <c:pt idx="12907">
                  <c:v>454455</c:v>
                </c:pt>
                <c:pt idx="12908">
                  <c:v>291384</c:v>
                </c:pt>
                <c:pt idx="12909">
                  <c:v>518562</c:v>
                </c:pt>
                <c:pt idx="12910">
                  <c:v>1076247</c:v>
                </c:pt>
                <c:pt idx="12911">
                  <c:v>1546020</c:v>
                </c:pt>
                <c:pt idx="12912">
                  <c:v>450000</c:v>
                </c:pt>
                <c:pt idx="12913">
                  <c:v>1289313</c:v>
                </c:pt>
                <c:pt idx="12914">
                  <c:v>545040</c:v>
                </c:pt>
                <c:pt idx="12915">
                  <c:v>1812456</c:v>
                </c:pt>
                <c:pt idx="12916">
                  <c:v>270000</c:v>
                </c:pt>
                <c:pt idx="12917">
                  <c:v>130320</c:v>
                </c:pt>
                <c:pt idx="12918">
                  <c:v>609183</c:v>
                </c:pt>
                <c:pt idx="12919">
                  <c:v>336924</c:v>
                </c:pt>
                <c:pt idx="12920">
                  <c:v>508495.5</c:v>
                </c:pt>
                <c:pt idx="12921">
                  <c:v>787131</c:v>
                </c:pt>
                <c:pt idx="12922">
                  <c:v>1006920</c:v>
                </c:pt>
                <c:pt idx="12923">
                  <c:v>284256</c:v>
                </c:pt>
                <c:pt idx="12924">
                  <c:v>1009791</c:v>
                </c:pt>
                <c:pt idx="12925">
                  <c:v>755190</c:v>
                </c:pt>
                <c:pt idx="12926">
                  <c:v>153000</c:v>
                </c:pt>
                <c:pt idx="12927">
                  <c:v>472500</c:v>
                </c:pt>
                <c:pt idx="12928">
                  <c:v>728460</c:v>
                </c:pt>
                <c:pt idx="12929">
                  <c:v>134775</c:v>
                </c:pt>
                <c:pt idx="12930">
                  <c:v>352656</c:v>
                </c:pt>
                <c:pt idx="12931">
                  <c:v>1237684.5</c:v>
                </c:pt>
                <c:pt idx="12932">
                  <c:v>545040</c:v>
                </c:pt>
                <c:pt idx="12933">
                  <c:v>1494486</c:v>
                </c:pt>
                <c:pt idx="12934">
                  <c:v>314100</c:v>
                </c:pt>
                <c:pt idx="12935">
                  <c:v>810000</c:v>
                </c:pt>
                <c:pt idx="12936">
                  <c:v>526491</c:v>
                </c:pt>
                <c:pt idx="12937">
                  <c:v>265851</c:v>
                </c:pt>
                <c:pt idx="12938">
                  <c:v>332946</c:v>
                </c:pt>
                <c:pt idx="12939">
                  <c:v>426042</c:v>
                </c:pt>
                <c:pt idx="12940">
                  <c:v>481500</c:v>
                </c:pt>
                <c:pt idx="12941">
                  <c:v>225000</c:v>
                </c:pt>
                <c:pt idx="12942">
                  <c:v>754740</c:v>
                </c:pt>
                <c:pt idx="12943">
                  <c:v>405000</c:v>
                </c:pt>
                <c:pt idx="12944">
                  <c:v>312768</c:v>
                </c:pt>
                <c:pt idx="12945">
                  <c:v>675000</c:v>
                </c:pt>
                <c:pt idx="12946">
                  <c:v>180000</c:v>
                </c:pt>
                <c:pt idx="12947">
                  <c:v>675000</c:v>
                </c:pt>
                <c:pt idx="12948">
                  <c:v>819432</c:v>
                </c:pt>
                <c:pt idx="12949">
                  <c:v>441481.5</c:v>
                </c:pt>
                <c:pt idx="12950">
                  <c:v>720000</c:v>
                </c:pt>
                <c:pt idx="12951">
                  <c:v>675000</c:v>
                </c:pt>
                <c:pt idx="12952">
                  <c:v>808650</c:v>
                </c:pt>
                <c:pt idx="12953">
                  <c:v>1042560</c:v>
                </c:pt>
                <c:pt idx="12954">
                  <c:v>900000</c:v>
                </c:pt>
                <c:pt idx="12955">
                  <c:v>961609.5</c:v>
                </c:pt>
                <c:pt idx="12956">
                  <c:v>936000</c:v>
                </c:pt>
                <c:pt idx="12957">
                  <c:v>671652</c:v>
                </c:pt>
                <c:pt idx="12958">
                  <c:v>1026000</c:v>
                </c:pt>
                <c:pt idx="12959">
                  <c:v>254700</c:v>
                </c:pt>
                <c:pt idx="12960">
                  <c:v>450000</c:v>
                </c:pt>
                <c:pt idx="12961">
                  <c:v>1494486</c:v>
                </c:pt>
                <c:pt idx="12962">
                  <c:v>813195</c:v>
                </c:pt>
                <c:pt idx="12963">
                  <c:v>450000</c:v>
                </c:pt>
                <c:pt idx="12964">
                  <c:v>57564</c:v>
                </c:pt>
                <c:pt idx="12965">
                  <c:v>254700</c:v>
                </c:pt>
                <c:pt idx="12966">
                  <c:v>477000</c:v>
                </c:pt>
                <c:pt idx="12967">
                  <c:v>450000</c:v>
                </c:pt>
                <c:pt idx="12968">
                  <c:v>1800000</c:v>
                </c:pt>
                <c:pt idx="12969">
                  <c:v>907780.5</c:v>
                </c:pt>
                <c:pt idx="12970">
                  <c:v>1078200</c:v>
                </c:pt>
                <c:pt idx="12971">
                  <c:v>675000</c:v>
                </c:pt>
                <c:pt idx="12972">
                  <c:v>545040</c:v>
                </c:pt>
                <c:pt idx="12973">
                  <c:v>450000</c:v>
                </c:pt>
                <c:pt idx="12974">
                  <c:v>360000</c:v>
                </c:pt>
                <c:pt idx="12975">
                  <c:v>452385</c:v>
                </c:pt>
                <c:pt idx="12976">
                  <c:v>521280</c:v>
                </c:pt>
                <c:pt idx="12977">
                  <c:v>675000</c:v>
                </c:pt>
                <c:pt idx="12978">
                  <c:v>585000</c:v>
                </c:pt>
                <c:pt idx="12979">
                  <c:v>1321902</c:v>
                </c:pt>
                <c:pt idx="12980">
                  <c:v>568800</c:v>
                </c:pt>
                <c:pt idx="12981">
                  <c:v>790830</c:v>
                </c:pt>
                <c:pt idx="12982">
                  <c:v>50940</c:v>
                </c:pt>
                <c:pt idx="12983">
                  <c:v>127350</c:v>
                </c:pt>
                <c:pt idx="12984">
                  <c:v>675000</c:v>
                </c:pt>
                <c:pt idx="12985">
                  <c:v>545040</c:v>
                </c:pt>
                <c:pt idx="12986">
                  <c:v>1113399</c:v>
                </c:pt>
                <c:pt idx="12987">
                  <c:v>450000</c:v>
                </c:pt>
                <c:pt idx="12988">
                  <c:v>1762110</c:v>
                </c:pt>
                <c:pt idx="12989">
                  <c:v>180000</c:v>
                </c:pt>
                <c:pt idx="12990">
                  <c:v>700830</c:v>
                </c:pt>
                <c:pt idx="12991">
                  <c:v>343800</c:v>
                </c:pt>
                <c:pt idx="12992">
                  <c:v>188460</c:v>
                </c:pt>
                <c:pt idx="12993">
                  <c:v>733176</c:v>
                </c:pt>
                <c:pt idx="12994">
                  <c:v>509400</c:v>
                </c:pt>
                <c:pt idx="12995">
                  <c:v>894766.5</c:v>
                </c:pt>
                <c:pt idx="12996">
                  <c:v>1755000</c:v>
                </c:pt>
                <c:pt idx="12997">
                  <c:v>239850</c:v>
                </c:pt>
                <c:pt idx="12998">
                  <c:v>225000</c:v>
                </c:pt>
                <c:pt idx="12999">
                  <c:v>573628.5</c:v>
                </c:pt>
                <c:pt idx="13000">
                  <c:v>781920</c:v>
                </c:pt>
                <c:pt idx="13001">
                  <c:v>549882</c:v>
                </c:pt>
                <c:pt idx="13002">
                  <c:v>239850</c:v>
                </c:pt>
                <c:pt idx="13003">
                  <c:v>1183963.5</c:v>
                </c:pt>
                <c:pt idx="13004">
                  <c:v>1267735.5</c:v>
                </c:pt>
                <c:pt idx="13005">
                  <c:v>254700</c:v>
                </c:pt>
                <c:pt idx="13006">
                  <c:v>180000</c:v>
                </c:pt>
                <c:pt idx="13007">
                  <c:v>254700</c:v>
                </c:pt>
                <c:pt idx="13008">
                  <c:v>1256400</c:v>
                </c:pt>
                <c:pt idx="13009">
                  <c:v>654498</c:v>
                </c:pt>
                <c:pt idx="13010">
                  <c:v>1006920</c:v>
                </c:pt>
                <c:pt idx="13011">
                  <c:v>270000</c:v>
                </c:pt>
                <c:pt idx="13012">
                  <c:v>292500</c:v>
                </c:pt>
                <c:pt idx="13013">
                  <c:v>808650</c:v>
                </c:pt>
                <c:pt idx="13014">
                  <c:v>755190</c:v>
                </c:pt>
                <c:pt idx="13015">
                  <c:v>296280</c:v>
                </c:pt>
                <c:pt idx="13016">
                  <c:v>270000</c:v>
                </c:pt>
                <c:pt idx="13017">
                  <c:v>900000</c:v>
                </c:pt>
                <c:pt idx="13018">
                  <c:v>552555</c:v>
                </c:pt>
                <c:pt idx="13019">
                  <c:v>1006920</c:v>
                </c:pt>
                <c:pt idx="13020">
                  <c:v>1095111</c:v>
                </c:pt>
                <c:pt idx="13021">
                  <c:v>497520</c:v>
                </c:pt>
                <c:pt idx="13022">
                  <c:v>785398.5</c:v>
                </c:pt>
                <c:pt idx="13023">
                  <c:v>314100</c:v>
                </c:pt>
                <c:pt idx="13024">
                  <c:v>900000</c:v>
                </c:pt>
                <c:pt idx="13025">
                  <c:v>490495.5</c:v>
                </c:pt>
                <c:pt idx="13026">
                  <c:v>1288350</c:v>
                </c:pt>
                <c:pt idx="13027">
                  <c:v>545040</c:v>
                </c:pt>
                <c:pt idx="13028">
                  <c:v>668304</c:v>
                </c:pt>
                <c:pt idx="13029">
                  <c:v>202500</c:v>
                </c:pt>
                <c:pt idx="13030">
                  <c:v>143910</c:v>
                </c:pt>
                <c:pt idx="13031">
                  <c:v>251091</c:v>
                </c:pt>
                <c:pt idx="13032">
                  <c:v>247500</c:v>
                </c:pt>
                <c:pt idx="13033">
                  <c:v>485640</c:v>
                </c:pt>
                <c:pt idx="13034">
                  <c:v>848070</c:v>
                </c:pt>
                <c:pt idx="13035">
                  <c:v>180000</c:v>
                </c:pt>
                <c:pt idx="13036">
                  <c:v>432661.5</c:v>
                </c:pt>
                <c:pt idx="13037">
                  <c:v>310671</c:v>
                </c:pt>
                <c:pt idx="13038">
                  <c:v>450000</c:v>
                </c:pt>
                <c:pt idx="13039">
                  <c:v>808650</c:v>
                </c:pt>
                <c:pt idx="13040">
                  <c:v>237024</c:v>
                </c:pt>
                <c:pt idx="13041">
                  <c:v>703584</c:v>
                </c:pt>
                <c:pt idx="13042">
                  <c:v>376920</c:v>
                </c:pt>
                <c:pt idx="13043">
                  <c:v>640080</c:v>
                </c:pt>
                <c:pt idx="13044">
                  <c:v>254700</c:v>
                </c:pt>
                <c:pt idx="13045">
                  <c:v>533668.5</c:v>
                </c:pt>
                <c:pt idx="13046">
                  <c:v>58500</c:v>
                </c:pt>
                <c:pt idx="13047">
                  <c:v>180000</c:v>
                </c:pt>
                <c:pt idx="13048">
                  <c:v>314100</c:v>
                </c:pt>
                <c:pt idx="13049">
                  <c:v>868500</c:v>
                </c:pt>
                <c:pt idx="13050">
                  <c:v>675000</c:v>
                </c:pt>
                <c:pt idx="13051">
                  <c:v>900000</c:v>
                </c:pt>
                <c:pt idx="13052">
                  <c:v>290088</c:v>
                </c:pt>
                <c:pt idx="13053">
                  <c:v>1206954</c:v>
                </c:pt>
                <c:pt idx="13054">
                  <c:v>770292</c:v>
                </c:pt>
                <c:pt idx="13055">
                  <c:v>1141686</c:v>
                </c:pt>
                <c:pt idx="13056">
                  <c:v>1129500</c:v>
                </c:pt>
                <c:pt idx="13057">
                  <c:v>417024</c:v>
                </c:pt>
                <c:pt idx="13058">
                  <c:v>332842.5</c:v>
                </c:pt>
                <c:pt idx="13059">
                  <c:v>573628.5</c:v>
                </c:pt>
                <c:pt idx="13060">
                  <c:v>67500</c:v>
                </c:pt>
                <c:pt idx="13061">
                  <c:v>225000</c:v>
                </c:pt>
                <c:pt idx="13062">
                  <c:v>288873</c:v>
                </c:pt>
                <c:pt idx="13063">
                  <c:v>234000</c:v>
                </c:pt>
                <c:pt idx="13064">
                  <c:v>239850</c:v>
                </c:pt>
                <c:pt idx="13065">
                  <c:v>2013840</c:v>
                </c:pt>
                <c:pt idx="13066">
                  <c:v>1314117</c:v>
                </c:pt>
                <c:pt idx="13067">
                  <c:v>270000</c:v>
                </c:pt>
                <c:pt idx="13068">
                  <c:v>553500</c:v>
                </c:pt>
                <c:pt idx="13069">
                  <c:v>900000</c:v>
                </c:pt>
                <c:pt idx="13070">
                  <c:v>405000</c:v>
                </c:pt>
                <c:pt idx="13071">
                  <c:v>239850</c:v>
                </c:pt>
                <c:pt idx="13072">
                  <c:v>364896</c:v>
                </c:pt>
                <c:pt idx="13073">
                  <c:v>1076247</c:v>
                </c:pt>
                <c:pt idx="13074">
                  <c:v>573628.5</c:v>
                </c:pt>
                <c:pt idx="13075">
                  <c:v>728460</c:v>
                </c:pt>
                <c:pt idx="13076">
                  <c:v>1247121</c:v>
                </c:pt>
                <c:pt idx="13077">
                  <c:v>509922</c:v>
                </c:pt>
                <c:pt idx="13078">
                  <c:v>900693</c:v>
                </c:pt>
                <c:pt idx="13079">
                  <c:v>959598</c:v>
                </c:pt>
                <c:pt idx="13080">
                  <c:v>835380</c:v>
                </c:pt>
                <c:pt idx="13081">
                  <c:v>734773.5</c:v>
                </c:pt>
                <c:pt idx="13082">
                  <c:v>573628.5</c:v>
                </c:pt>
                <c:pt idx="13083">
                  <c:v>497520</c:v>
                </c:pt>
                <c:pt idx="13084">
                  <c:v>728460</c:v>
                </c:pt>
                <c:pt idx="13085">
                  <c:v>755190</c:v>
                </c:pt>
                <c:pt idx="13086">
                  <c:v>254700</c:v>
                </c:pt>
                <c:pt idx="13087">
                  <c:v>526491</c:v>
                </c:pt>
                <c:pt idx="13088">
                  <c:v>1024740</c:v>
                </c:pt>
                <c:pt idx="13089">
                  <c:v>450000</c:v>
                </c:pt>
                <c:pt idx="13090">
                  <c:v>1350000</c:v>
                </c:pt>
                <c:pt idx="13091">
                  <c:v>485190</c:v>
                </c:pt>
                <c:pt idx="13092">
                  <c:v>270000</c:v>
                </c:pt>
                <c:pt idx="13093">
                  <c:v>1005120</c:v>
                </c:pt>
                <c:pt idx="13094">
                  <c:v>586633.5</c:v>
                </c:pt>
                <c:pt idx="13095">
                  <c:v>835380</c:v>
                </c:pt>
                <c:pt idx="13096">
                  <c:v>508495.5</c:v>
                </c:pt>
                <c:pt idx="13097">
                  <c:v>835605</c:v>
                </c:pt>
                <c:pt idx="13098">
                  <c:v>225000</c:v>
                </c:pt>
                <c:pt idx="13099">
                  <c:v>270000</c:v>
                </c:pt>
                <c:pt idx="13100">
                  <c:v>311877</c:v>
                </c:pt>
                <c:pt idx="13101">
                  <c:v>765000</c:v>
                </c:pt>
                <c:pt idx="13102">
                  <c:v>810571.5</c:v>
                </c:pt>
                <c:pt idx="13103">
                  <c:v>288873</c:v>
                </c:pt>
                <c:pt idx="13104">
                  <c:v>450000</c:v>
                </c:pt>
                <c:pt idx="13105">
                  <c:v>259794</c:v>
                </c:pt>
                <c:pt idx="13106">
                  <c:v>1024740</c:v>
                </c:pt>
                <c:pt idx="13107">
                  <c:v>180000</c:v>
                </c:pt>
                <c:pt idx="13108">
                  <c:v>630000</c:v>
                </c:pt>
                <c:pt idx="13109">
                  <c:v>1483231.5</c:v>
                </c:pt>
                <c:pt idx="13110">
                  <c:v>50940</c:v>
                </c:pt>
                <c:pt idx="13111">
                  <c:v>490374</c:v>
                </c:pt>
                <c:pt idx="13112">
                  <c:v>270000</c:v>
                </c:pt>
                <c:pt idx="13113">
                  <c:v>1467612</c:v>
                </c:pt>
                <c:pt idx="13114">
                  <c:v>260568</c:v>
                </c:pt>
                <c:pt idx="13115">
                  <c:v>477175.5</c:v>
                </c:pt>
                <c:pt idx="13116">
                  <c:v>314055</c:v>
                </c:pt>
                <c:pt idx="13117">
                  <c:v>454500</c:v>
                </c:pt>
                <c:pt idx="13118">
                  <c:v>1886850</c:v>
                </c:pt>
                <c:pt idx="13119">
                  <c:v>467257.5</c:v>
                </c:pt>
                <c:pt idx="13120">
                  <c:v>225000</c:v>
                </c:pt>
                <c:pt idx="13121">
                  <c:v>112500</c:v>
                </c:pt>
                <c:pt idx="13122">
                  <c:v>225000</c:v>
                </c:pt>
                <c:pt idx="13123">
                  <c:v>808650</c:v>
                </c:pt>
                <c:pt idx="13124">
                  <c:v>1078200</c:v>
                </c:pt>
                <c:pt idx="13125">
                  <c:v>728460</c:v>
                </c:pt>
                <c:pt idx="13126">
                  <c:v>128583</c:v>
                </c:pt>
                <c:pt idx="13127">
                  <c:v>254700</c:v>
                </c:pt>
                <c:pt idx="13128">
                  <c:v>521280</c:v>
                </c:pt>
                <c:pt idx="13129">
                  <c:v>436032</c:v>
                </c:pt>
                <c:pt idx="13130">
                  <c:v>391500</c:v>
                </c:pt>
                <c:pt idx="13131">
                  <c:v>180000</c:v>
                </c:pt>
                <c:pt idx="13132">
                  <c:v>1223428.5</c:v>
                </c:pt>
                <c:pt idx="13133">
                  <c:v>225000</c:v>
                </c:pt>
                <c:pt idx="13134">
                  <c:v>312768</c:v>
                </c:pt>
                <c:pt idx="13135">
                  <c:v>447453</c:v>
                </c:pt>
                <c:pt idx="13136">
                  <c:v>629320.5</c:v>
                </c:pt>
                <c:pt idx="13137">
                  <c:v>704844</c:v>
                </c:pt>
                <c:pt idx="13138">
                  <c:v>454500</c:v>
                </c:pt>
                <c:pt idx="13139">
                  <c:v>781695</c:v>
                </c:pt>
                <c:pt idx="13140">
                  <c:v>450000</c:v>
                </c:pt>
                <c:pt idx="13141">
                  <c:v>427500</c:v>
                </c:pt>
                <c:pt idx="13142">
                  <c:v>284400</c:v>
                </c:pt>
                <c:pt idx="13143">
                  <c:v>199152</c:v>
                </c:pt>
                <c:pt idx="13144">
                  <c:v>601470</c:v>
                </c:pt>
                <c:pt idx="13145">
                  <c:v>254700</c:v>
                </c:pt>
                <c:pt idx="13146">
                  <c:v>942300</c:v>
                </c:pt>
                <c:pt idx="13147">
                  <c:v>348264</c:v>
                </c:pt>
                <c:pt idx="13148">
                  <c:v>1800000</c:v>
                </c:pt>
                <c:pt idx="13149">
                  <c:v>369085.5</c:v>
                </c:pt>
                <c:pt idx="13150">
                  <c:v>675000</c:v>
                </c:pt>
                <c:pt idx="13151">
                  <c:v>363190.5</c:v>
                </c:pt>
                <c:pt idx="13152">
                  <c:v>2013840</c:v>
                </c:pt>
                <c:pt idx="13153">
                  <c:v>396000</c:v>
                </c:pt>
                <c:pt idx="13154">
                  <c:v>1428408</c:v>
                </c:pt>
                <c:pt idx="13155">
                  <c:v>922266</c:v>
                </c:pt>
                <c:pt idx="13156">
                  <c:v>1359000</c:v>
                </c:pt>
                <c:pt idx="13157">
                  <c:v>536917.5</c:v>
                </c:pt>
                <c:pt idx="13158">
                  <c:v>808650</c:v>
                </c:pt>
                <c:pt idx="13159">
                  <c:v>1078200</c:v>
                </c:pt>
                <c:pt idx="13160">
                  <c:v>405000</c:v>
                </c:pt>
                <c:pt idx="13161">
                  <c:v>526491</c:v>
                </c:pt>
                <c:pt idx="13162">
                  <c:v>229500</c:v>
                </c:pt>
                <c:pt idx="13163">
                  <c:v>874363.5</c:v>
                </c:pt>
                <c:pt idx="13164">
                  <c:v>343377</c:v>
                </c:pt>
                <c:pt idx="13165">
                  <c:v>723996</c:v>
                </c:pt>
                <c:pt idx="13166">
                  <c:v>700830</c:v>
                </c:pt>
                <c:pt idx="13167">
                  <c:v>675000</c:v>
                </c:pt>
                <c:pt idx="13168">
                  <c:v>619254</c:v>
                </c:pt>
                <c:pt idx="13169">
                  <c:v>202500</c:v>
                </c:pt>
                <c:pt idx="13170">
                  <c:v>270000</c:v>
                </c:pt>
                <c:pt idx="13171">
                  <c:v>1350000</c:v>
                </c:pt>
                <c:pt idx="13172">
                  <c:v>900000</c:v>
                </c:pt>
                <c:pt idx="13173">
                  <c:v>835380</c:v>
                </c:pt>
                <c:pt idx="13174">
                  <c:v>679671</c:v>
                </c:pt>
                <c:pt idx="13175">
                  <c:v>247500</c:v>
                </c:pt>
                <c:pt idx="13176">
                  <c:v>1395000</c:v>
                </c:pt>
                <c:pt idx="13177">
                  <c:v>1800000</c:v>
                </c:pt>
                <c:pt idx="13178">
                  <c:v>180000</c:v>
                </c:pt>
                <c:pt idx="13179">
                  <c:v>284400</c:v>
                </c:pt>
                <c:pt idx="13180">
                  <c:v>270000</c:v>
                </c:pt>
                <c:pt idx="13181">
                  <c:v>654498</c:v>
                </c:pt>
                <c:pt idx="13182">
                  <c:v>790434</c:v>
                </c:pt>
                <c:pt idx="13183">
                  <c:v>675000</c:v>
                </c:pt>
                <c:pt idx="13184">
                  <c:v>414792</c:v>
                </c:pt>
                <c:pt idx="13185">
                  <c:v>1078200</c:v>
                </c:pt>
                <c:pt idx="13186">
                  <c:v>391500</c:v>
                </c:pt>
                <c:pt idx="13187">
                  <c:v>271066.5</c:v>
                </c:pt>
                <c:pt idx="13188">
                  <c:v>348826.5</c:v>
                </c:pt>
                <c:pt idx="13189">
                  <c:v>193572</c:v>
                </c:pt>
                <c:pt idx="13190">
                  <c:v>900000</c:v>
                </c:pt>
                <c:pt idx="13191">
                  <c:v>152820</c:v>
                </c:pt>
                <c:pt idx="13192">
                  <c:v>900000</c:v>
                </c:pt>
                <c:pt idx="13193">
                  <c:v>225000</c:v>
                </c:pt>
                <c:pt idx="13194">
                  <c:v>180000</c:v>
                </c:pt>
                <c:pt idx="13195">
                  <c:v>1223010</c:v>
                </c:pt>
                <c:pt idx="13196">
                  <c:v>1094688</c:v>
                </c:pt>
                <c:pt idx="13197">
                  <c:v>225000</c:v>
                </c:pt>
                <c:pt idx="13198">
                  <c:v>270000</c:v>
                </c:pt>
                <c:pt idx="13199">
                  <c:v>284400</c:v>
                </c:pt>
                <c:pt idx="13200">
                  <c:v>540000</c:v>
                </c:pt>
                <c:pt idx="13201">
                  <c:v>450000</c:v>
                </c:pt>
                <c:pt idx="13202">
                  <c:v>983299.5</c:v>
                </c:pt>
                <c:pt idx="13203">
                  <c:v>71955</c:v>
                </c:pt>
                <c:pt idx="13204">
                  <c:v>1113840</c:v>
                </c:pt>
                <c:pt idx="13205">
                  <c:v>450000</c:v>
                </c:pt>
                <c:pt idx="13206">
                  <c:v>247275</c:v>
                </c:pt>
                <c:pt idx="13207">
                  <c:v>450000</c:v>
                </c:pt>
                <c:pt idx="13208">
                  <c:v>1185282</c:v>
                </c:pt>
                <c:pt idx="13209">
                  <c:v>247275</c:v>
                </c:pt>
                <c:pt idx="13210">
                  <c:v>1380793.5</c:v>
                </c:pt>
                <c:pt idx="13211">
                  <c:v>728460</c:v>
                </c:pt>
                <c:pt idx="13212">
                  <c:v>835380</c:v>
                </c:pt>
                <c:pt idx="13213">
                  <c:v>276277.5</c:v>
                </c:pt>
                <c:pt idx="13214">
                  <c:v>229500</c:v>
                </c:pt>
                <c:pt idx="13215">
                  <c:v>808650</c:v>
                </c:pt>
                <c:pt idx="13216">
                  <c:v>260640</c:v>
                </c:pt>
                <c:pt idx="13217">
                  <c:v>254700</c:v>
                </c:pt>
                <c:pt idx="13218">
                  <c:v>1035832.5</c:v>
                </c:pt>
                <c:pt idx="13219">
                  <c:v>450000</c:v>
                </c:pt>
                <c:pt idx="13220">
                  <c:v>729792</c:v>
                </c:pt>
                <c:pt idx="13221">
                  <c:v>679896</c:v>
                </c:pt>
                <c:pt idx="13222">
                  <c:v>1350000</c:v>
                </c:pt>
                <c:pt idx="13223">
                  <c:v>202500</c:v>
                </c:pt>
                <c:pt idx="13224">
                  <c:v>1031053.5</c:v>
                </c:pt>
                <c:pt idx="13225">
                  <c:v>755190</c:v>
                </c:pt>
                <c:pt idx="13226">
                  <c:v>518562</c:v>
                </c:pt>
                <c:pt idx="13227">
                  <c:v>263686.5</c:v>
                </c:pt>
                <c:pt idx="13228">
                  <c:v>273636</c:v>
                </c:pt>
                <c:pt idx="13229">
                  <c:v>405000</c:v>
                </c:pt>
                <c:pt idx="13230">
                  <c:v>1575000</c:v>
                </c:pt>
                <c:pt idx="13231">
                  <c:v>225000</c:v>
                </c:pt>
                <c:pt idx="13232">
                  <c:v>1078200</c:v>
                </c:pt>
                <c:pt idx="13233">
                  <c:v>508495.5</c:v>
                </c:pt>
                <c:pt idx="13234">
                  <c:v>1255680</c:v>
                </c:pt>
                <c:pt idx="13235">
                  <c:v>189621</c:v>
                </c:pt>
                <c:pt idx="13236">
                  <c:v>545040</c:v>
                </c:pt>
                <c:pt idx="13237">
                  <c:v>720000</c:v>
                </c:pt>
                <c:pt idx="13238">
                  <c:v>1056447</c:v>
                </c:pt>
                <c:pt idx="13239">
                  <c:v>270000</c:v>
                </c:pt>
                <c:pt idx="13240">
                  <c:v>1125000</c:v>
                </c:pt>
                <c:pt idx="13241">
                  <c:v>354276</c:v>
                </c:pt>
                <c:pt idx="13242">
                  <c:v>801000</c:v>
                </c:pt>
                <c:pt idx="13243">
                  <c:v>101880</c:v>
                </c:pt>
                <c:pt idx="13244">
                  <c:v>1546020</c:v>
                </c:pt>
                <c:pt idx="13245">
                  <c:v>905688</c:v>
                </c:pt>
                <c:pt idx="13246">
                  <c:v>571446</c:v>
                </c:pt>
                <c:pt idx="13247">
                  <c:v>261000</c:v>
                </c:pt>
                <c:pt idx="13248">
                  <c:v>840951</c:v>
                </c:pt>
                <c:pt idx="13249">
                  <c:v>148707</c:v>
                </c:pt>
                <c:pt idx="13250">
                  <c:v>1125000</c:v>
                </c:pt>
                <c:pt idx="13251">
                  <c:v>900693</c:v>
                </c:pt>
                <c:pt idx="13252">
                  <c:v>188460</c:v>
                </c:pt>
                <c:pt idx="13253">
                  <c:v>161730</c:v>
                </c:pt>
                <c:pt idx="13254">
                  <c:v>247275</c:v>
                </c:pt>
                <c:pt idx="13255">
                  <c:v>688090.5</c:v>
                </c:pt>
                <c:pt idx="13256">
                  <c:v>414981</c:v>
                </c:pt>
                <c:pt idx="13257">
                  <c:v>1223010</c:v>
                </c:pt>
                <c:pt idx="13258">
                  <c:v>531706.5</c:v>
                </c:pt>
                <c:pt idx="13259">
                  <c:v>337500</c:v>
                </c:pt>
                <c:pt idx="13260">
                  <c:v>265851</c:v>
                </c:pt>
                <c:pt idx="13261">
                  <c:v>810000</c:v>
                </c:pt>
                <c:pt idx="13262">
                  <c:v>397881</c:v>
                </c:pt>
                <c:pt idx="13263">
                  <c:v>1506816</c:v>
                </c:pt>
                <c:pt idx="13264">
                  <c:v>640080</c:v>
                </c:pt>
                <c:pt idx="13265">
                  <c:v>818671.5</c:v>
                </c:pt>
                <c:pt idx="13266">
                  <c:v>728460</c:v>
                </c:pt>
                <c:pt idx="13267">
                  <c:v>284400</c:v>
                </c:pt>
                <c:pt idx="13268">
                  <c:v>161730</c:v>
                </c:pt>
                <c:pt idx="13269">
                  <c:v>74182.5</c:v>
                </c:pt>
                <c:pt idx="13270">
                  <c:v>675000</c:v>
                </c:pt>
                <c:pt idx="13271">
                  <c:v>417024</c:v>
                </c:pt>
                <c:pt idx="13272">
                  <c:v>481500</c:v>
                </c:pt>
                <c:pt idx="13273">
                  <c:v>254700</c:v>
                </c:pt>
                <c:pt idx="13274">
                  <c:v>688500</c:v>
                </c:pt>
                <c:pt idx="13275">
                  <c:v>807984</c:v>
                </c:pt>
                <c:pt idx="13276">
                  <c:v>751842</c:v>
                </c:pt>
                <c:pt idx="13277">
                  <c:v>1710000</c:v>
                </c:pt>
                <c:pt idx="13278">
                  <c:v>485640</c:v>
                </c:pt>
                <c:pt idx="13279">
                  <c:v>288873</c:v>
                </c:pt>
                <c:pt idx="13280">
                  <c:v>1932673.5</c:v>
                </c:pt>
                <c:pt idx="13281">
                  <c:v>450000</c:v>
                </c:pt>
                <c:pt idx="13282">
                  <c:v>180000</c:v>
                </c:pt>
                <c:pt idx="13283">
                  <c:v>526491</c:v>
                </c:pt>
                <c:pt idx="13284">
                  <c:v>922500</c:v>
                </c:pt>
                <c:pt idx="13285">
                  <c:v>81000</c:v>
                </c:pt>
                <c:pt idx="13286">
                  <c:v>889515</c:v>
                </c:pt>
                <c:pt idx="13287">
                  <c:v>157500</c:v>
                </c:pt>
                <c:pt idx="13288">
                  <c:v>215640</c:v>
                </c:pt>
                <c:pt idx="13289">
                  <c:v>263686.5</c:v>
                </c:pt>
                <c:pt idx="13290">
                  <c:v>113760</c:v>
                </c:pt>
                <c:pt idx="13291">
                  <c:v>360000</c:v>
                </c:pt>
                <c:pt idx="13292">
                  <c:v>127350</c:v>
                </c:pt>
                <c:pt idx="13293">
                  <c:v>1340419.5</c:v>
                </c:pt>
                <c:pt idx="13294">
                  <c:v>679500</c:v>
                </c:pt>
                <c:pt idx="13295">
                  <c:v>341280</c:v>
                </c:pt>
                <c:pt idx="13296">
                  <c:v>1237500</c:v>
                </c:pt>
                <c:pt idx="13297">
                  <c:v>1125000</c:v>
                </c:pt>
                <c:pt idx="13298">
                  <c:v>756000</c:v>
                </c:pt>
                <c:pt idx="13299">
                  <c:v>900000</c:v>
                </c:pt>
                <c:pt idx="13300">
                  <c:v>610335</c:v>
                </c:pt>
                <c:pt idx="13301">
                  <c:v>270000</c:v>
                </c:pt>
                <c:pt idx="13302">
                  <c:v>490495.5</c:v>
                </c:pt>
                <c:pt idx="13303">
                  <c:v>168102</c:v>
                </c:pt>
                <c:pt idx="13304">
                  <c:v>512446.5</c:v>
                </c:pt>
                <c:pt idx="13305">
                  <c:v>835380</c:v>
                </c:pt>
                <c:pt idx="13306">
                  <c:v>585000</c:v>
                </c:pt>
                <c:pt idx="13307">
                  <c:v>1768500</c:v>
                </c:pt>
                <c:pt idx="13308">
                  <c:v>352044</c:v>
                </c:pt>
                <c:pt idx="13309">
                  <c:v>878733</c:v>
                </c:pt>
                <c:pt idx="13310">
                  <c:v>323388</c:v>
                </c:pt>
                <c:pt idx="13311">
                  <c:v>1515415.5</c:v>
                </c:pt>
                <c:pt idx="13312">
                  <c:v>495000</c:v>
                </c:pt>
                <c:pt idx="13313">
                  <c:v>199152</c:v>
                </c:pt>
                <c:pt idx="13314">
                  <c:v>862560</c:v>
                </c:pt>
                <c:pt idx="13315">
                  <c:v>168102</c:v>
                </c:pt>
                <c:pt idx="13316">
                  <c:v>270000</c:v>
                </c:pt>
                <c:pt idx="13317">
                  <c:v>641173.5</c:v>
                </c:pt>
                <c:pt idx="13318">
                  <c:v>225000</c:v>
                </c:pt>
                <c:pt idx="13319">
                  <c:v>652500</c:v>
                </c:pt>
                <c:pt idx="13320">
                  <c:v>328405.5</c:v>
                </c:pt>
                <c:pt idx="13321">
                  <c:v>945000</c:v>
                </c:pt>
                <c:pt idx="13322">
                  <c:v>1125000</c:v>
                </c:pt>
                <c:pt idx="13323">
                  <c:v>900000</c:v>
                </c:pt>
                <c:pt idx="13324">
                  <c:v>598486.5</c:v>
                </c:pt>
                <c:pt idx="13325">
                  <c:v>518562</c:v>
                </c:pt>
                <c:pt idx="13326">
                  <c:v>86598</c:v>
                </c:pt>
                <c:pt idx="13327">
                  <c:v>443088</c:v>
                </c:pt>
                <c:pt idx="13328">
                  <c:v>284256</c:v>
                </c:pt>
                <c:pt idx="13329">
                  <c:v>337500</c:v>
                </c:pt>
                <c:pt idx="13330">
                  <c:v>159264</c:v>
                </c:pt>
                <c:pt idx="13331">
                  <c:v>720000</c:v>
                </c:pt>
                <c:pt idx="13332">
                  <c:v>862560</c:v>
                </c:pt>
                <c:pt idx="13333">
                  <c:v>550980</c:v>
                </c:pt>
                <c:pt idx="13334">
                  <c:v>539100</c:v>
                </c:pt>
                <c:pt idx="13335">
                  <c:v>270000</c:v>
                </c:pt>
                <c:pt idx="13336">
                  <c:v>1546020</c:v>
                </c:pt>
                <c:pt idx="13337">
                  <c:v>431280</c:v>
                </c:pt>
                <c:pt idx="13338">
                  <c:v>450000</c:v>
                </c:pt>
                <c:pt idx="13339">
                  <c:v>225000</c:v>
                </c:pt>
                <c:pt idx="13340">
                  <c:v>270000</c:v>
                </c:pt>
                <c:pt idx="13341">
                  <c:v>630000</c:v>
                </c:pt>
                <c:pt idx="13342">
                  <c:v>298512</c:v>
                </c:pt>
                <c:pt idx="13343">
                  <c:v>215640</c:v>
                </c:pt>
                <c:pt idx="13344">
                  <c:v>112500</c:v>
                </c:pt>
                <c:pt idx="13345">
                  <c:v>1056447</c:v>
                </c:pt>
                <c:pt idx="13346">
                  <c:v>630000</c:v>
                </c:pt>
                <c:pt idx="13347">
                  <c:v>176328</c:v>
                </c:pt>
                <c:pt idx="13348">
                  <c:v>265500</c:v>
                </c:pt>
                <c:pt idx="13349">
                  <c:v>345510</c:v>
                </c:pt>
                <c:pt idx="13350">
                  <c:v>1006920</c:v>
                </c:pt>
                <c:pt idx="13351">
                  <c:v>562932</c:v>
                </c:pt>
                <c:pt idx="13352">
                  <c:v>1800000</c:v>
                </c:pt>
                <c:pt idx="13353">
                  <c:v>755190</c:v>
                </c:pt>
                <c:pt idx="13354">
                  <c:v>490536</c:v>
                </c:pt>
                <c:pt idx="13355">
                  <c:v>1428408</c:v>
                </c:pt>
                <c:pt idx="13356">
                  <c:v>706410</c:v>
                </c:pt>
                <c:pt idx="13357">
                  <c:v>1255680</c:v>
                </c:pt>
                <c:pt idx="13358">
                  <c:v>536917.5</c:v>
                </c:pt>
                <c:pt idx="13359">
                  <c:v>765000</c:v>
                </c:pt>
                <c:pt idx="13360">
                  <c:v>592560</c:v>
                </c:pt>
                <c:pt idx="13361">
                  <c:v>270000</c:v>
                </c:pt>
                <c:pt idx="13362">
                  <c:v>497520</c:v>
                </c:pt>
                <c:pt idx="13363">
                  <c:v>450000</c:v>
                </c:pt>
                <c:pt idx="13364">
                  <c:v>225000</c:v>
                </c:pt>
                <c:pt idx="13365">
                  <c:v>900000</c:v>
                </c:pt>
                <c:pt idx="13366">
                  <c:v>1293502.5</c:v>
                </c:pt>
                <c:pt idx="13367">
                  <c:v>895500</c:v>
                </c:pt>
                <c:pt idx="13368">
                  <c:v>1223010</c:v>
                </c:pt>
                <c:pt idx="13369">
                  <c:v>269550</c:v>
                </c:pt>
                <c:pt idx="13370">
                  <c:v>553581</c:v>
                </c:pt>
                <c:pt idx="13371">
                  <c:v>2220259.5</c:v>
                </c:pt>
                <c:pt idx="13372">
                  <c:v>66222</c:v>
                </c:pt>
                <c:pt idx="13373">
                  <c:v>677664</c:v>
                </c:pt>
                <c:pt idx="13374">
                  <c:v>573408</c:v>
                </c:pt>
                <c:pt idx="13375">
                  <c:v>402426</c:v>
                </c:pt>
                <c:pt idx="13376">
                  <c:v>640080</c:v>
                </c:pt>
                <c:pt idx="13377">
                  <c:v>1288350</c:v>
                </c:pt>
                <c:pt idx="13378">
                  <c:v>675000</c:v>
                </c:pt>
                <c:pt idx="13379">
                  <c:v>244584</c:v>
                </c:pt>
                <c:pt idx="13380">
                  <c:v>180000</c:v>
                </c:pt>
                <c:pt idx="13381">
                  <c:v>678996</c:v>
                </c:pt>
                <c:pt idx="13382">
                  <c:v>450000</c:v>
                </c:pt>
                <c:pt idx="13383">
                  <c:v>486000</c:v>
                </c:pt>
                <c:pt idx="13384">
                  <c:v>495000</c:v>
                </c:pt>
                <c:pt idx="13385">
                  <c:v>405000</c:v>
                </c:pt>
                <c:pt idx="13386">
                  <c:v>270000</c:v>
                </c:pt>
                <c:pt idx="13387">
                  <c:v>239850</c:v>
                </c:pt>
                <c:pt idx="13388">
                  <c:v>1345500</c:v>
                </c:pt>
                <c:pt idx="13389">
                  <c:v>760225.5</c:v>
                </c:pt>
                <c:pt idx="13390">
                  <c:v>270000</c:v>
                </c:pt>
                <c:pt idx="13391">
                  <c:v>876816</c:v>
                </c:pt>
                <c:pt idx="13392">
                  <c:v>675000</c:v>
                </c:pt>
                <c:pt idx="13393">
                  <c:v>886500</c:v>
                </c:pt>
                <c:pt idx="13394">
                  <c:v>533668.5</c:v>
                </c:pt>
                <c:pt idx="13395">
                  <c:v>111384</c:v>
                </c:pt>
                <c:pt idx="13396">
                  <c:v>494550</c:v>
                </c:pt>
                <c:pt idx="13397">
                  <c:v>1024740</c:v>
                </c:pt>
                <c:pt idx="13398">
                  <c:v>167076</c:v>
                </c:pt>
                <c:pt idx="13399">
                  <c:v>562491</c:v>
                </c:pt>
                <c:pt idx="13400">
                  <c:v>1314117</c:v>
                </c:pt>
                <c:pt idx="13401">
                  <c:v>1133748</c:v>
                </c:pt>
                <c:pt idx="13402">
                  <c:v>202500</c:v>
                </c:pt>
                <c:pt idx="13403">
                  <c:v>1584000</c:v>
                </c:pt>
                <c:pt idx="13404">
                  <c:v>681444</c:v>
                </c:pt>
                <c:pt idx="13405">
                  <c:v>1166535</c:v>
                </c:pt>
                <c:pt idx="13406">
                  <c:v>76752</c:v>
                </c:pt>
                <c:pt idx="13407">
                  <c:v>1096020</c:v>
                </c:pt>
                <c:pt idx="13408">
                  <c:v>1575000</c:v>
                </c:pt>
                <c:pt idx="13409">
                  <c:v>1347750</c:v>
                </c:pt>
                <c:pt idx="13410">
                  <c:v>728460</c:v>
                </c:pt>
                <c:pt idx="13411">
                  <c:v>271066.5</c:v>
                </c:pt>
                <c:pt idx="13412">
                  <c:v>202500</c:v>
                </c:pt>
                <c:pt idx="13413">
                  <c:v>976077</c:v>
                </c:pt>
                <c:pt idx="13414">
                  <c:v>1258650</c:v>
                </c:pt>
                <c:pt idx="13415">
                  <c:v>1042560</c:v>
                </c:pt>
                <c:pt idx="13416">
                  <c:v>1113840</c:v>
                </c:pt>
                <c:pt idx="13417">
                  <c:v>270000</c:v>
                </c:pt>
                <c:pt idx="13418">
                  <c:v>450000</c:v>
                </c:pt>
                <c:pt idx="13419">
                  <c:v>270000</c:v>
                </c:pt>
                <c:pt idx="13420">
                  <c:v>1506816</c:v>
                </c:pt>
                <c:pt idx="13421">
                  <c:v>970380</c:v>
                </c:pt>
                <c:pt idx="13422">
                  <c:v>225000</c:v>
                </c:pt>
                <c:pt idx="13423">
                  <c:v>279000</c:v>
                </c:pt>
                <c:pt idx="13424">
                  <c:v>490536</c:v>
                </c:pt>
                <c:pt idx="13425">
                  <c:v>450000</c:v>
                </c:pt>
                <c:pt idx="13426">
                  <c:v>728460</c:v>
                </c:pt>
                <c:pt idx="13427">
                  <c:v>161730</c:v>
                </c:pt>
                <c:pt idx="13428">
                  <c:v>715500</c:v>
                </c:pt>
                <c:pt idx="13429">
                  <c:v>1258650</c:v>
                </c:pt>
                <c:pt idx="13430">
                  <c:v>509400</c:v>
                </c:pt>
                <c:pt idx="13431">
                  <c:v>1048500</c:v>
                </c:pt>
                <c:pt idx="13432">
                  <c:v>834048</c:v>
                </c:pt>
                <c:pt idx="13433">
                  <c:v>1223010</c:v>
                </c:pt>
                <c:pt idx="13434">
                  <c:v>270000</c:v>
                </c:pt>
                <c:pt idx="13435">
                  <c:v>168102</c:v>
                </c:pt>
                <c:pt idx="13436">
                  <c:v>135000</c:v>
                </c:pt>
                <c:pt idx="13437">
                  <c:v>1107981</c:v>
                </c:pt>
                <c:pt idx="13438">
                  <c:v>970380</c:v>
                </c:pt>
                <c:pt idx="13439">
                  <c:v>1005120</c:v>
                </c:pt>
                <c:pt idx="13440">
                  <c:v>1077061.5</c:v>
                </c:pt>
                <c:pt idx="13441">
                  <c:v>66829.5</c:v>
                </c:pt>
                <c:pt idx="13442">
                  <c:v>900000</c:v>
                </c:pt>
                <c:pt idx="13443">
                  <c:v>733315.5</c:v>
                </c:pt>
                <c:pt idx="13444">
                  <c:v>577413</c:v>
                </c:pt>
                <c:pt idx="13445">
                  <c:v>526491</c:v>
                </c:pt>
                <c:pt idx="13446">
                  <c:v>225000</c:v>
                </c:pt>
                <c:pt idx="13447">
                  <c:v>328405.5</c:v>
                </c:pt>
                <c:pt idx="13448">
                  <c:v>445500</c:v>
                </c:pt>
                <c:pt idx="13449">
                  <c:v>450000</c:v>
                </c:pt>
                <c:pt idx="13450">
                  <c:v>284400</c:v>
                </c:pt>
                <c:pt idx="13451">
                  <c:v>539230.5</c:v>
                </c:pt>
                <c:pt idx="13452">
                  <c:v>225000</c:v>
                </c:pt>
                <c:pt idx="13453">
                  <c:v>450000</c:v>
                </c:pt>
                <c:pt idx="13454">
                  <c:v>540000</c:v>
                </c:pt>
                <c:pt idx="13455">
                  <c:v>202500</c:v>
                </c:pt>
                <c:pt idx="13456">
                  <c:v>704844</c:v>
                </c:pt>
                <c:pt idx="13457">
                  <c:v>1024740</c:v>
                </c:pt>
                <c:pt idx="13458">
                  <c:v>107820</c:v>
                </c:pt>
                <c:pt idx="13459">
                  <c:v>180000</c:v>
                </c:pt>
                <c:pt idx="13460">
                  <c:v>1227901.5</c:v>
                </c:pt>
                <c:pt idx="13461">
                  <c:v>473760</c:v>
                </c:pt>
                <c:pt idx="13462">
                  <c:v>787131</c:v>
                </c:pt>
                <c:pt idx="13463">
                  <c:v>95940</c:v>
                </c:pt>
                <c:pt idx="13464">
                  <c:v>270000</c:v>
                </c:pt>
                <c:pt idx="13465">
                  <c:v>177768</c:v>
                </c:pt>
                <c:pt idx="13466">
                  <c:v>536917.5</c:v>
                </c:pt>
                <c:pt idx="13467">
                  <c:v>152820</c:v>
                </c:pt>
                <c:pt idx="13468">
                  <c:v>317443.5</c:v>
                </c:pt>
                <c:pt idx="13469">
                  <c:v>755190</c:v>
                </c:pt>
                <c:pt idx="13470">
                  <c:v>270000</c:v>
                </c:pt>
                <c:pt idx="13471">
                  <c:v>222547.5</c:v>
                </c:pt>
                <c:pt idx="13472">
                  <c:v>776304</c:v>
                </c:pt>
                <c:pt idx="13473">
                  <c:v>479974.5</c:v>
                </c:pt>
                <c:pt idx="13474">
                  <c:v>1035832.5</c:v>
                </c:pt>
                <c:pt idx="13475">
                  <c:v>568057.5</c:v>
                </c:pt>
                <c:pt idx="13476">
                  <c:v>284400</c:v>
                </c:pt>
                <c:pt idx="13477">
                  <c:v>518562</c:v>
                </c:pt>
                <c:pt idx="13478">
                  <c:v>254700</c:v>
                </c:pt>
                <c:pt idx="13479">
                  <c:v>835506</c:v>
                </c:pt>
                <c:pt idx="13480">
                  <c:v>640080</c:v>
                </c:pt>
                <c:pt idx="13481">
                  <c:v>1350000</c:v>
                </c:pt>
                <c:pt idx="13482">
                  <c:v>284400</c:v>
                </c:pt>
                <c:pt idx="13483">
                  <c:v>405000</c:v>
                </c:pt>
                <c:pt idx="13484">
                  <c:v>312840</c:v>
                </c:pt>
                <c:pt idx="13485">
                  <c:v>1074856.5</c:v>
                </c:pt>
                <c:pt idx="13486">
                  <c:v>403249.5</c:v>
                </c:pt>
                <c:pt idx="13487">
                  <c:v>528633</c:v>
                </c:pt>
                <c:pt idx="13488">
                  <c:v>270000</c:v>
                </c:pt>
                <c:pt idx="13489">
                  <c:v>640080</c:v>
                </c:pt>
                <c:pt idx="13490">
                  <c:v>894906</c:v>
                </c:pt>
                <c:pt idx="13491">
                  <c:v>814041</c:v>
                </c:pt>
                <c:pt idx="13492">
                  <c:v>163512</c:v>
                </c:pt>
                <c:pt idx="13493">
                  <c:v>1247499</c:v>
                </c:pt>
                <c:pt idx="13494">
                  <c:v>172692</c:v>
                </c:pt>
                <c:pt idx="13495">
                  <c:v>283419</c:v>
                </c:pt>
                <c:pt idx="13496">
                  <c:v>269550</c:v>
                </c:pt>
                <c:pt idx="13497">
                  <c:v>534204</c:v>
                </c:pt>
                <c:pt idx="13498">
                  <c:v>620325</c:v>
                </c:pt>
                <c:pt idx="13499">
                  <c:v>284400</c:v>
                </c:pt>
                <c:pt idx="13500">
                  <c:v>1762110</c:v>
                </c:pt>
                <c:pt idx="13501">
                  <c:v>3956274</c:v>
                </c:pt>
                <c:pt idx="13502">
                  <c:v>180000</c:v>
                </c:pt>
                <c:pt idx="13503">
                  <c:v>1575000</c:v>
                </c:pt>
                <c:pt idx="13504">
                  <c:v>1971072</c:v>
                </c:pt>
                <c:pt idx="13505">
                  <c:v>545040</c:v>
                </c:pt>
                <c:pt idx="13506">
                  <c:v>327024</c:v>
                </c:pt>
                <c:pt idx="13507">
                  <c:v>449352</c:v>
                </c:pt>
                <c:pt idx="13508">
                  <c:v>294322.5</c:v>
                </c:pt>
                <c:pt idx="13509">
                  <c:v>450000</c:v>
                </c:pt>
                <c:pt idx="13510">
                  <c:v>360000</c:v>
                </c:pt>
                <c:pt idx="13511">
                  <c:v>814041</c:v>
                </c:pt>
                <c:pt idx="13512">
                  <c:v>533668.5</c:v>
                </c:pt>
                <c:pt idx="13513">
                  <c:v>1076247</c:v>
                </c:pt>
                <c:pt idx="13514">
                  <c:v>302341.5</c:v>
                </c:pt>
                <c:pt idx="13515">
                  <c:v>545040</c:v>
                </c:pt>
                <c:pt idx="13516">
                  <c:v>157050</c:v>
                </c:pt>
                <c:pt idx="13517">
                  <c:v>389484</c:v>
                </c:pt>
                <c:pt idx="13518">
                  <c:v>269550</c:v>
                </c:pt>
                <c:pt idx="13519">
                  <c:v>555273</c:v>
                </c:pt>
                <c:pt idx="13520">
                  <c:v>765000</c:v>
                </c:pt>
                <c:pt idx="13521">
                  <c:v>1057266</c:v>
                </c:pt>
                <c:pt idx="13522">
                  <c:v>239850</c:v>
                </c:pt>
                <c:pt idx="13523">
                  <c:v>755190</c:v>
                </c:pt>
                <c:pt idx="13524">
                  <c:v>135000</c:v>
                </c:pt>
                <c:pt idx="13525">
                  <c:v>824823</c:v>
                </c:pt>
                <c:pt idx="13526">
                  <c:v>327024</c:v>
                </c:pt>
                <c:pt idx="13527">
                  <c:v>835380</c:v>
                </c:pt>
                <c:pt idx="13528">
                  <c:v>755190</c:v>
                </c:pt>
                <c:pt idx="13529">
                  <c:v>126000</c:v>
                </c:pt>
                <c:pt idx="13530">
                  <c:v>150948</c:v>
                </c:pt>
                <c:pt idx="13531">
                  <c:v>450000</c:v>
                </c:pt>
                <c:pt idx="13532">
                  <c:v>675000</c:v>
                </c:pt>
                <c:pt idx="13533">
                  <c:v>180000</c:v>
                </c:pt>
                <c:pt idx="13534">
                  <c:v>545040</c:v>
                </c:pt>
                <c:pt idx="13535">
                  <c:v>888840</c:v>
                </c:pt>
                <c:pt idx="13536">
                  <c:v>225000</c:v>
                </c:pt>
                <c:pt idx="13537">
                  <c:v>517500</c:v>
                </c:pt>
                <c:pt idx="13538">
                  <c:v>225000</c:v>
                </c:pt>
                <c:pt idx="13539">
                  <c:v>1102171.5</c:v>
                </c:pt>
                <c:pt idx="13540">
                  <c:v>225000</c:v>
                </c:pt>
                <c:pt idx="13541">
                  <c:v>142200</c:v>
                </c:pt>
                <c:pt idx="13542">
                  <c:v>202500</c:v>
                </c:pt>
                <c:pt idx="13543">
                  <c:v>562491</c:v>
                </c:pt>
                <c:pt idx="13544">
                  <c:v>299772</c:v>
                </c:pt>
                <c:pt idx="13545">
                  <c:v>448056</c:v>
                </c:pt>
                <c:pt idx="13546">
                  <c:v>1017000</c:v>
                </c:pt>
                <c:pt idx="13547">
                  <c:v>760225.5</c:v>
                </c:pt>
                <c:pt idx="13548">
                  <c:v>545040</c:v>
                </c:pt>
                <c:pt idx="13549">
                  <c:v>450000</c:v>
                </c:pt>
                <c:pt idx="13550">
                  <c:v>601470</c:v>
                </c:pt>
                <c:pt idx="13551">
                  <c:v>521280</c:v>
                </c:pt>
                <c:pt idx="13552">
                  <c:v>270000</c:v>
                </c:pt>
                <c:pt idx="13553">
                  <c:v>314100</c:v>
                </c:pt>
                <c:pt idx="13554">
                  <c:v>188685</c:v>
                </c:pt>
                <c:pt idx="13555">
                  <c:v>675000</c:v>
                </c:pt>
                <c:pt idx="13556">
                  <c:v>269982</c:v>
                </c:pt>
                <c:pt idx="13557">
                  <c:v>1125000</c:v>
                </c:pt>
                <c:pt idx="13558">
                  <c:v>405000</c:v>
                </c:pt>
                <c:pt idx="13559">
                  <c:v>284400</c:v>
                </c:pt>
                <c:pt idx="13560">
                  <c:v>755190</c:v>
                </c:pt>
                <c:pt idx="13561">
                  <c:v>1350000</c:v>
                </c:pt>
                <c:pt idx="13562">
                  <c:v>401386.5</c:v>
                </c:pt>
                <c:pt idx="13563">
                  <c:v>180000</c:v>
                </c:pt>
                <c:pt idx="13564">
                  <c:v>528633</c:v>
                </c:pt>
                <c:pt idx="13565">
                  <c:v>1575000</c:v>
                </c:pt>
                <c:pt idx="13566">
                  <c:v>234369</c:v>
                </c:pt>
                <c:pt idx="13567">
                  <c:v>688500</c:v>
                </c:pt>
                <c:pt idx="13568">
                  <c:v>1288350</c:v>
                </c:pt>
                <c:pt idx="13569">
                  <c:v>101880</c:v>
                </c:pt>
                <c:pt idx="13570">
                  <c:v>1800000</c:v>
                </c:pt>
                <c:pt idx="13571">
                  <c:v>900000</c:v>
                </c:pt>
                <c:pt idx="13572">
                  <c:v>592560</c:v>
                </c:pt>
                <c:pt idx="13573">
                  <c:v>180000</c:v>
                </c:pt>
                <c:pt idx="13574">
                  <c:v>80865</c:v>
                </c:pt>
                <c:pt idx="13575">
                  <c:v>835605</c:v>
                </c:pt>
                <c:pt idx="13576">
                  <c:v>787131</c:v>
                </c:pt>
                <c:pt idx="13577">
                  <c:v>1125000</c:v>
                </c:pt>
                <c:pt idx="13578">
                  <c:v>526491</c:v>
                </c:pt>
                <c:pt idx="13579">
                  <c:v>270000</c:v>
                </c:pt>
                <c:pt idx="13580">
                  <c:v>254700</c:v>
                </c:pt>
                <c:pt idx="13581">
                  <c:v>1162170</c:v>
                </c:pt>
                <c:pt idx="13582">
                  <c:v>677664</c:v>
                </c:pt>
                <c:pt idx="13583">
                  <c:v>675000</c:v>
                </c:pt>
                <c:pt idx="13584">
                  <c:v>1305909</c:v>
                </c:pt>
                <c:pt idx="13585">
                  <c:v>384048</c:v>
                </c:pt>
                <c:pt idx="13586">
                  <c:v>728460</c:v>
                </c:pt>
                <c:pt idx="13587">
                  <c:v>269550</c:v>
                </c:pt>
                <c:pt idx="13588">
                  <c:v>1321020</c:v>
                </c:pt>
                <c:pt idx="13589">
                  <c:v>170640</c:v>
                </c:pt>
                <c:pt idx="13590">
                  <c:v>787131</c:v>
                </c:pt>
                <c:pt idx="13591">
                  <c:v>512446.5</c:v>
                </c:pt>
                <c:pt idx="13592">
                  <c:v>547344</c:v>
                </c:pt>
                <c:pt idx="13593">
                  <c:v>1236816</c:v>
                </c:pt>
                <c:pt idx="13594">
                  <c:v>657000</c:v>
                </c:pt>
                <c:pt idx="13595">
                  <c:v>450000</c:v>
                </c:pt>
                <c:pt idx="13596">
                  <c:v>265851</c:v>
                </c:pt>
                <c:pt idx="13597">
                  <c:v>450000</c:v>
                </c:pt>
                <c:pt idx="13598">
                  <c:v>191880</c:v>
                </c:pt>
                <c:pt idx="13599">
                  <c:v>1288350</c:v>
                </c:pt>
                <c:pt idx="13600">
                  <c:v>291915</c:v>
                </c:pt>
                <c:pt idx="13601">
                  <c:v>436032</c:v>
                </c:pt>
                <c:pt idx="13602">
                  <c:v>76410</c:v>
                </c:pt>
                <c:pt idx="13603">
                  <c:v>472500</c:v>
                </c:pt>
                <c:pt idx="13604">
                  <c:v>1312110</c:v>
                </c:pt>
                <c:pt idx="13605">
                  <c:v>135000</c:v>
                </c:pt>
                <c:pt idx="13606">
                  <c:v>129519</c:v>
                </c:pt>
                <c:pt idx="13607">
                  <c:v>225000</c:v>
                </c:pt>
                <c:pt idx="13608">
                  <c:v>446931</c:v>
                </c:pt>
                <c:pt idx="13609">
                  <c:v>454500</c:v>
                </c:pt>
                <c:pt idx="13610">
                  <c:v>997974</c:v>
                </c:pt>
                <c:pt idx="13611">
                  <c:v>900000</c:v>
                </c:pt>
                <c:pt idx="13612">
                  <c:v>612612</c:v>
                </c:pt>
                <c:pt idx="13613">
                  <c:v>669591</c:v>
                </c:pt>
                <c:pt idx="13614">
                  <c:v>225000</c:v>
                </c:pt>
                <c:pt idx="13615">
                  <c:v>1442434.5</c:v>
                </c:pt>
                <c:pt idx="13616">
                  <c:v>814041</c:v>
                </c:pt>
                <c:pt idx="13617">
                  <c:v>323194.5</c:v>
                </c:pt>
                <c:pt idx="13618">
                  <c:v>180000</c:v>
                </c:pt>
                <c:pt idx="13619">
                  <c:v>913500</c:v>
                </c:pt>
                <c:pt idx="13620">
                  <c:v>525735</c:v>
                </c:pt>
                <c:pt idx="13621">
                  <c:v>490005</c:v>
                </c:pt>
                <c:pt idx="13622">
                  <c:v>473760</c:v>
                </c:pt>
                <c:pt idx="13623">
                  <c:v>973710</c:v>
                </c:pt>
                <c:pt idx="13624">
                  <c:v>202500</c:v>
                </c:pt>
                <c:pt idx="13625">
                  <c:v>904500</c:v>
                </c:pt>
                <c:pt idx="13626">
                  <c:v>495000</c:v>
                </c:pt>
                <c:pt idx="13627">
                  <c:v>970380</c:v>
                </c:pt>
                <c:pt idx="13628">
                  <c:v>942300</c:v>
                </c:pt>
                <c:pt idx="13629">
                  <c:v>659610</c:v>
                </c:pt>
                <c:pt idx="13630">
                  <c:v>1170000</c:v>
                </c:pt>
                <c:pt idx="13631">
                  <c:v>808650</c:v>
                </c:pt>
                <c:pt idx="13632">
                  <c:v>675000</c:v>
                </c:pt>
                <c:pt idx="13633">
                  <c:v>180000</c:v>
                </c:pt>
                <c:pt idx="13634">
                  <c:v>180000</c:v>
                </c:pt>
                <c:pt idx="13635">
                  <c:v>315000</c:v>
                </c:pt>
                <c:pt idx="13636">
                  <c:v>450000</c:v>
                </c:pt>
                <c:pt idx="13637">
                  <c:v>1078200</c:v>
                </c:pt>
                <c:pt idx="13638">
                  <c:v>1256400</c:v>
                </c:pt>
                <c:pt idx="13639">
                  <c:v>592560</c:v>
                </c:pt>
                <c:pt idx="13640">
                  <c:v>1354500</c:v>
                </c:pt>
                <c:pt idx="13641">
                  <c:v>266832</c:v>
                </c:pt>
                <c:pt idx="13642">
                  <c:v>495000</c:v>
                </c:pt>
                <c:pt idx="13643">
                  <c:v>363190.5</c:v>
                </c:pt>
                <c:pt idx="13644">
                  <c:v>112500</c:v>
                </c:pt>
                <c:pt idx="13645">
                  <c:v>1125000</c:v>
                </c:pt>
                <c:pt idx="13646">
                  <c:v>450000</c:v>
                </c:pt>
                <c:pt idx="13647">
                  <c:v>545040</c:v>
                </c:pt>
                <c:pt idx="13648">
                  <c:v>269550</c:v>
                </c:pt>
                <c:pt idx="13649">
                  <c:v>585000</c:v>
                </c:pt>
                <c:pt idx="13650">
                  <c:v>983299.5</c:v>
                </c:pt>
                <c:pt idx="13651">
                  <c:v>622188</c:v>
                </c:pt>
                <c:pt idx="13652">
                  <c:v>1256400</c:v>
                </c:pt>
                <c:pt idx="13653">
                  <c:v>454500</c:v>
                </c:pt>
                <c:pt idx="13654">
                  <c:v>814041</c:v>
                </c:pt>
                <c:pt idx="13655">
                  <c:v>585000</c:v>
                </c:pt>
                <c:pt idx="13656">
                  <c:v>1467612</c:v>
                </c:pt>
                <c:pt idx="13657">
                  <c:v>454500</c:v>
                </c:pt>
                <c:pt idx="13658">
                  <c:v>450000</c:v>
                </c:pt>
                <c:pt idx="13659">
                  <c:v>1078200</c:v>
                </c:pt>
                <c:pt idx="13660">
                  <c:v>619965</c:v>
                </c:pt>
                <c:pt idx="13661">
                  <c:v>601470</c:v>
                </c:pt>
                <c:pt idx="13662">
                  <c:v>269550</c:v>
                </c:pt>
                <c:pt idx="13663">
                  <c:v>1285816.5</c:v>
                </c:pt>
                <c:pt idx="13664">
                  <c:v>1013508</c:v>
                </c:pt>
                <c:pt idx="13665">
                  <c:v>277969.5</c:v>
                </c:pt>
                <c:pt idx="13666">
                  <c:v>522814.5</c:v>
                </c:pt>
                <c:pt idx="13667">
                  <c:v>830214</c:v>
                </c:pt>
                <c:pt idx="13668">
                  <c:v>1227901.5</c:v>
                </c:pt>
                <c:pt idx="13669">
                  <c:v>323388</c:v>
                </c:pt>
                <c:pt idx="13670">
                  <c:v>247275</c:v>
                </c:pt>
                <c:pt idx="13671">
                  <c:v>1428408</c:v>
                </c:pt>
                <c:pt idx="13672">
                  <c:v>258709.5</c:v>
                </c:pt>
                <c:pt idx="13673">
                  <c:v>337500</c:v>
                </c:pt>
                <c:pt idx="13674">
                  <c:v>738171</c:v>
                </c:pt>
                <c:pt idx="13675">
                  <c:v>270000</c:v>
                </c:pt>
                <c:pt idx="13676">
                  <c:v>679500</c:v>
                </c:pt>
                <c:pt idx="13677">
                  <c:v>382500</c:v>
                </c:pt>
                <c:pt idx="13678">
                  <c:v>544491</c:v>
                </c:pt>
                <c:pt idx="13679">
                  <c:v>900000</c:v>
                </c:pt>
                <c:pt idx="13680">
                  <c:v>808650</c:v>
                </c:pt>
                <c:pt idx="13681">
                  <c:v>599544</c:v>
                </c:pt>
                <c:pt idx="13682">
                  <c:v>276408</c:v>
                </c:pt>
                <c:pt idx="13683">
                  <c:v>95940</c:v>
                </c:pt>
                <c:pt idx="13684">
                  <c:v>450000</c:v>
                </c:pt>
                <c:pt idx="13685">
                  <c:v>308133</c:v>
                </c:pt>
                <c:pt idx="13686">
                  <c:v>227520</c:v>
                </c:pt>
                <c:pt idx="13687">
                  <c:v>239850</c:v>
                </c:pt>
                <c:pt idx="13688">
                  <c:v>1928304</c:v>
                </c:pt>
                <c:pt idx="13689">
                  <c:v>254700</c:v>
                </c:pt>
                <c:pt idx="13690">
                  <c:v>1091677.5</c:v>
                </c:pt>
                <c:pt idx="13691">
                  <c:v>4050000</c:v>
                </c:pt>
                <c:pt idx="13692">
                  <c:v>450000</c:v>
                </c:pt>
                <c:pt idx="13693">
                  <c:v>95940</c:v>
                </c:pt>
                <c:pt idx="13694">
                  <c:v>512064</c:v>
                </c:pt>
                <c:pt idx="13695">
                  <c:v>364896</c:v>
                </c:pt>
                <c:pt idx="13696">
                  <c:v>152820</c:v>
                </c:pt>
                <c:pt idx="13697">
                  <c:v>524866.5</c:v>
                </c:pt>
                <c:pt idx="13698">
                  <c:v>900000</c:v>
                </c:pt>
                <c:pt idx="13699">
                  <c:v>405000</c:v>
                </c:pt>
                <c:pt idx="13700">
                  <c:v>314100</c:v>
                </c:pt>
                <c:pt idx="13701">
                  <c:v>679500</c:v>
                </c:pt>
                <c:pt idx="13702">
                  <c:v>328405.5</c:v>
                </c:pt>
                <c:pt idx="13703">
                  <c:v>900000</c:v>
                </c:pt>
                <c:pt idx="13704">
                  <c:v>180000</c:v>
                </c:pt>
                <c:pt idx="13705">
                  <c:v>202500</c:v>
                </c:pt>
                <c:pt idx="13706">
                  <c:v>241618.5</c:v>
                </c:pt>
                <c:pt idx="13707">
                  <c:v>545040</c:v>
                </c:pt>
                <c:pt idx="13708">
                  <c:v>679500</c:v>
                </c:pt>
                <c:pt idx="13709">
                  <c:v>755190</c:v>
                </c:pt>
                <c:pt idx="13710">
                  <c:v>197820</c:v>
                </c:pt>
                <c:pt idx="13711">
                  <c:v>270000</c:v>
                </c:pt>
                <c:pt idx="13712">
                  <c:v>629325</c:v>
                </c:pt>
                <c:pt idx="13713">
                  <c:v>495000</c:v>
                </c:pt>
                <c:pt idx="13714">
                  <c:v>2013840</c:v>
                </c:pt>
                <c:pt idx="13715">
                  <c:v>157500</c:v>
                </c:pt>
                <c:pt idx="13716">
                  <c:v>528232.5</c:v>
                </c:pt>
                <c:pt idx="13717">
                  <c:v>1724220</c:v>
                </c:pt>
                <c:pt idx="13718">
                  <c:v>254700</c:v>
                </c:pt>
                <c:pt idx="13719">
                  <c:v>1314117</c:v>
                </c:pt>
                <c:pt idx="13720">
                  <c:v>704844</c:v>
                </c:pt>
                <c:pt idx="13721">
                  <c:v>517788</c:v>
                </c:pt>
                <c:pt idx="13722">
                  <c:v>459000</c:v>
                </c:pt>
                <c:pt idx="13723">
                  <c:v>1350000</c:v>
                </c:pt>
                <c:pt idx="13724">
                  <c:v>355536</c:v>
                </c:pt>
                <c:pt idx="13725">
                  <c:v>343800</c:v>
                </c:pt>
                <c:pt idx="13726">
                  <c:v>646776</c:v>
                </c:pt>
                <c:pt idx="13727">
                  <c:v>254700</c:v>
                </c:pt>
                <c:pt idx="13728">
                  <c:v>229500</c:v>
                </c:pt>
                <c:pt idx="13729">
                  <c:v>927000</c:v>
                </c:pt>
                <c:pt idx="13730">
                  <c:v>2221092</c:v>
                </c:pt>
                <c:pt idx="13731">
                  <c:v>225000</c:v>
                </c:pt>
                <c:pt idx="13732">
                  <c:v>545040</c:v>
                </c:pt>
                <c:pt idx="13733">
                  <c:v>180000</c:v>
                </c:pt>
                <c:pt idx="13734">
                  <c:v>180000</c:v>
                </c:pt>
                <c:pt idx="13735">
                  <c:v>177903</c:v>
                </c:pt>
                <c:pt idx="13736">
                  <c:v>245619</c:v>
                </c:pt>
                <c:pt idx="13737">
                  <c:v>1006920</c:v>
                </c:pt>
                <c:pt idx="13738">
                  <c:v>697500</c:v>
                </c:pt>
                <c:pt idx="13739">
                  <c:v>755190</c:v>
                </c:pt>
                <c:pt idx="13740">
                  <c:v>755190</c:v>
                </c:pt>
                <c:pt idx="13741">
                  <c:v>225000</c:v>
                </c:pt>
                <c:pt idx="13742">
                  <c:v>450000</c:v>
                </c:pt>
                <c:pt idx="13743">
                  <c:v>180000</c:v>
                </c:pt>
                <c:pt idx="13744">
                  <c:v>1724688</c:v>
                </c:pt>
                <c:pt idx="13745">
                  <c:v>544500</c:v>
                </c:pt>
                <c:pt idx="13746">
                  <c:v>454500</c:v>
                </c:pt>
                <c:pt idx="13747">
                  <c:v>545040</c:v>
                </c:pt>
                <c:pt idx="13748">
                  <c:v>427500</c:v>
                </c:pt>
                <c:pt idx="13749">
                  <c:v>1530000</c:v>
                </c:pt>
                <c:pt idx="13750">
                  <c:v>135000</c:v>
                </c:pt>
                <c:pt idx="13751">
                  <c:v>973503</c:v>
                </c:pt>
                <c:pt idx="13752">
                  <c:v>450000</c:v>
                </c:pt>
                <c:pt idx="13753">
                  <c:v>270000</c:v>
                </c:pt>
                <c:pt idx="13754">
                  <c:v>901192.5</c:v>
                </c:pt>
                <c:pt idx="13755">
                  <c:v>398016</c:v>
                </c:pt>
                <c:pt idx="13756">
                  <c:v>675000</c:v>
                </c:pt>
                <c:pt idx="13757">
                  <c:v>269550</c:v>
                </c:pt>
                <c:pt idx="13758">
                  <c:v>163201.5</c:v>
                </c:pt>
                <c:pt idx="13759">
                  <c:v>313438.5</c:v>
                </c:pt>
                <c:pt idx="13760">
                  <c:v>675000</c:v>
                </c:pt>
                <c:pt idx="13761">
                  <c:v>296280</c:v>
                </c:pt>
                <c:pt idx="13762">
                  <c:v>67500</c:v>
                </c:pt>
                <c:pt idx="13763">
                  <c:v>552555</c:v>
                </c:pt>
                <c:pt idx="13764">
                  <c:v>728460</c:v>
                </c:pt>
                <c:pt idx="13765">
                  <c:v>463284</c:v>
                </c:pt>
                <c:pt idx="13766">
                  <c:v>1078200</c:v>
                </c:pt>
                <c:pt idx="13767">
                  <c:v>225000</c:v>
                </c:pt>
                <c:pt idx="13768">
                  <c:v>1125000</c:v>
                </c:pt>
                <c:pt idx="13769">
                  <c:v>450000</c:v>
                </c:pt>
                <c:pt idx="13770">
                  <c:v>922783.5</c:v>
                </c:pt>
                <c:pt idx="13771">
                  <c:v>810000</c:v>
                </c:pt>
                <c:pt idx="13772">
                  <c:v>119893.5</c:v>
                </c:pt>
                <c:pt idx="13773">
                  <c:v>454500</c:v>
                </c:pt>
                <c:pt idx="13774">
                  <c:v>193500</c:v>
                </c:pt>
                <c:pt idx="13775">
                  <c:v>728460</c:v>
                </c:pt>
                <c:pt idx="13776">
                  <c:v>202500</c:v>
                </c:pt>
                <c:pt idx="13777">
                  <c:v>490495.5</c:v>
                </c:pt>
                <c:pt idx="13778">
                  <c:v>202500</c:v>
                </c:pt>
                <c:pt idx="13779">
                  <c:v>1620765</c:v>
                </c:pt>
                <c:pt idx="13780">
                  <c:v>276277.5</c:v>
                </c:pt>
                <c:pt idx="13781">
                  <c:v>1082214</c:v>
                </c:pt>
                <c:pt idx="13782">
                  <c:v>900000</c:v>
                </c:pt>
                <c:pt idx="13783">
                  <c:v>254700</c:v>
                </c:pt>
                <c:pt idx="13784">
                  <c:v>1067940</c:v>
                </c:pt>
                <c:pt idx="13785">
                  <c:v>450000</c:v>
                </c:pt>
                <c:pt idx="13786">
                  <c:v>152820</c:v>
                </c:pt>
                <c:pt idx="13787">
                  <c:v>450000</c:v>
                </c:pt>
                <c:pt idx="13788">
                  <c:v>381528</c:v>
                </c:pt>
                <c:pt idx="13789">
                  <c:v>585000</c:v>
                </c:pt>
                <c:pt idx="13790">
                  <c:v>539100</c:v>
                </c:pt>
                <c:pt idx="13791">
                  <c:v>523597.5</c:v>
                </c:pt>
                <c:pt idx="13792">
                  <c:v>562491</c:v>
                </c:pt>
                <c:pt idx="13793">
                  <c:v>342000</c:v>
                </c:pt>
                <c:pt idx="13794">
                  <c:v>884124</c:v>
                </c:pt>
                <c:pt idx="13795">
                  <c:v>571500</c:v>
                </c:pt>
                <c:pt idx="13796">
                  <c:v>873000</c:v>
                </c:pt>
                <c:pt idx="13797">
                  <c:v>315000</c:v>
                </c:pt>
                <c:pt idx="13798">
                  <c:v>592560</c:v>
                </c:pt>
                <c:pt idx="13799">
                  <c:v>900000</c:v>
                </c:pt>
                <c:pt idx="13800">
                  <c:v>225000</c:v>
                </c:pt>
                <c:pt idx="13801">
                  <c:v>298512</c:v>
                </c:pt>
                <c:pt idx="13802">
                  <c:v>202500</c:v>
                </c:pt>
                <c:pt idx="13803">
                  <c:v>202500</c:v>
                </c:pt>
                <c:pt idx="13804">
                  <c:v>916470</c:v>
                </c:pt>
                <c:pt idx="13805">
                  <c:v>675000</c:v>
                </c:pt>
                <c:pt idx="13806">
                  <c:v>536917.5</c:v>
                </c:pt>
                <c:pt idx="13807">
                  <c:v>301095</c:v>
                </c:pt>
                <c:pt idx="13808">
                  <c:v>956574</c:v>
                </c:pt>
                <c:pt idx="13809">
                  <c:v>76410</c:v>
                </c:pt>
                <c:pt idx="13810">
                  <c:v>414792</c:v>
                </c:pt>
                <c:pt idx="13811">
                  <c:v>187704</c:v>
                </c:pt>
                <c:pt idx="13812">
                  <c:v>1288350</c:v>
                </c:pt>
                <c:pt idx="13813">
                  <c:v>364896</c:v>
                </c:pt>
                <c:pt idx="13814">
                  <c:v>341280</c:v>
                </c:pt>
                <c:pt idx="13815">
                  <c:v>270000</c:v>
                </c:pt>
                <c:pt idx="13816">
                  <c:v>733315.5</c:v>
                </c:pt>
                <c:pt idx="13817">
                  <c:v>76410</c:v>
                </c:pt>
                <c:pt idx="13818">
                  <c:v>49455</c:v>
                </c:pt>
                <c:pt idx="13819">
                  <c:v>450000</c:v>
                </c:pt>
                <c:pt idx="13820">
                  <c:v>474048</c:v>
                </c:pt>
                <c:pt idx="13821">
                  <c:v>1173060</c:v>
                </c:pt>
                <c:pt idx="13822">
                  <c:v>230256</c:v>
                </c:pt>
                <c:pt idx="13823">
                  <c:v>225000</c:v>
                </c:pt>
                <c:pt idx="13824">
                  <c:v>296280</c:v>
                </c:pt>
                <c:pt idx="13825">
                  <c:v>675000</c:v>
                </c:pt>
                <c:pt idx="13826">
                  <c:v>1725120</c:v>
                </c:pt>
                <c:pt idx="13827">
                  <c:v>1641280.5</c:v>
                </c:pt>
                <c:pt idx="13828">
                  <c:v>616261.5</c:v>
                </c:pt>
                <c:pt idx="13829">
                  <c:v>253737</c:v>
                </c:pt>
                <c:pt idx="13830">
                  <c:v>1350000</c:v>
                </c:pt>
                <c:pt idx="13831">
                  <c:v>156384</c:v>
                </c:pt>
                <c:pt idx="13832">
                  <c:v>495000</c:v>
                </c:pt>
                <c:pt idx="13833">
                  <c:v>291915</c:v>
                </c:pt>
                <c:pt idx="13834">
                  <c:v>1236816</c:v>
                </c:pt>
                <c:pt idx="13835">
                  <c:v>202500</c:v>
                </c:pt>
                <c:pt idx="13836">
                  <c:v>202500</c:v>
                </c:pt>
                <c:pt idx="13837">
                  <c:v>284427</c:v>
                </c:pt>
                <c:pt idx="13838">
                  <c:v>254700</c:v>
                </c:pt>
                <c:pt idx="13839">
                  <c:v>381528</c:v>
                </c:pt>
                <c:pt idx="13840">
                  <c:v>544491</c:v>
                </c:pt>
                <c:pt idx="13841">
                  <c:v>379237.5</c:v>
                </c:pt>
                <c:pt idx="13842">
                  <c:v>315000</c:v>
                </c:pt>
                <c:pt idx="13843">
                  <c:v>312768</c:v>
                </c:pt>
                <c:pt idx="13844">
                  <c:v>327024</c:v>
                </c:pt>
                <c:pt idx="13845">
                  <c:v>270000</c:v>
                </c:pt>
                <c:pt idx="13846">
                  <c:v>502497</c:v>
                </c:pt>
                <c:pt idx="13847">
                  <c:v>675000</c:v>
                </c:pt>
                <c:pt idx="13848">
                  <c:v>640080</c:v>
                </c:pt>
                <c:pt idx="13849">
                  <c:v>807984</c:v>
                </c:pt>
                <c:pt idx="13850">
                  <c:v>900000</c:v>
                </c:pt>
                <c:pt idx="13851">
                  <c:v>358443</c:v>
                </c:pt>
                <c:pt idx="13852">
                  <c:v>1016190</c:v>
                </c:pt>
                <c:pt idx="13853">
                  <c:v>571486.5</c:v>
                </c:pt>
                <c:pt idx="13854">
                  <c:v>675000</c:v>
                </c:pt>
                <c:pt idx="13855">
                  <c:v>508495.5</c:v>
                </c:pt>
                <c:pt idx="13856">
                  <c:v>450000</c:v>
                </c:pt>
                <c:pt idx="13857">
                  <c:v>249606</c:v>
                </c:pt>
                <c:pt idx="13858">
                  <c:v>808650</c:v>
                </c:pt>
                <c:pt idx="13859">
                  <c:v>244512</c:v>
                </c:pt>
                <c:pt idx="13860">
                  <c:v>1724220</c:v>
                </c:pt>
                <c:pt idx="13861">
                  <c:v>891072</c:v>
                </c:pt>
                <c:pt idx="13862">
                  <c:v>675000</c:v>
                </c:pt>
                <c:pt idx="13863">
                  <c:v>313438.5</c:v>
                </c:pt>
                <c:pt idx="13864">
                  <c:v>545040</c:v>
                </c:pt>
                <c:pt idx="13865">
                  <c:v>500490</c:v>
                </c:pt>
                <c:pt idx="13866">
                  <c:v>312840</c:v>
                </c:pt>
                <c:pt idx="13867">
                  <c:v>180000</c:v>
                </c:pt>
                <c:pt idx="13868">
                  <c:v>1436850</c:v>
                </c:pt>
                <c:pt idx="13869">
                  <c:v>472500</c:v>
                </c:pt>
                <c:pt idx="13870">
                  <c:v>1078200</c:v>
                </c:pt>
                <c:pt idx="13871">
                  <c:v>701721</c:v>
                </c:pt>
                <c:pt idx="13872">
                  <c:v>900000</c:v>
                </c:pt>
                <c:pt idx="13873">
                  <c:v>862560</c:v>
                </c:pt>
                <c:pt idx="13874">
                  <c:v>247500</c:v>
                </c:pt>
                <c:pt idx="13875">
                  <c:v>755190</c:v>
                </c:pt>
                <c:pt idx="13876">
                  <c:v>1350000</c:v>
                </c:pt>
                <c:pt idx="13877">
                  <c:v>254700</c:v>
                </c:pt>
                <c:pt idx="13878">
                  <c:v>458725.5</c:v>
                </c:pt>
                <c:pt idx="13879">
                  <c:v>518562</c:v>
                </c:pt>
                <c:pt idx="13880">
                  <c:v>942300</c:v>
                </c:pt>
                <c:pt idx="13881">
                  <c:v>248760</c:v>
                </c:pt>
                <c:pt idx="13882">
                  <c:v>755190</c:v>
                </c:pt>
                <c:pt idx="13883">
                  <c:v>1575000</c:v>
                </c:pt>
                <c:pt idx="13884">
                  <c:v>314055</c:v>
                </c:pt>
                <c:pt idx="13885">
                  <c:v>755190</c:v>
                </c:pt>
                <c:pt idx="13886">
                  <c:v>315000</c:v>
                </c:pt>
                <c:pt idx="13887">
                  <c:v>180000</c:v>
                </c:pt>
                <c:pt idx="13888">
                  <c:v>2085120</c:v>
                </c:pt>
                <c:pt idx="13889">
                  <c:v>1711764</c:v>
                </c:pt>
                <c:pt idx="13890">
                  <c:v>225000</c:v>
                </c:pt>
                <c:pt idx="13891">
                  <c:v>481176</c:v>
                </c:pt>
                <c:pt idx="13892">
                  <c:v>495985.5</c:v>
                </c:pt>
                <c:pt idx="13893">
                  <c:v>1214100</c:v>
                </c:pt>
                <c:pt idx="13894">
                  <c:v>521280</c:v>
                </c:pt>
                <c:pt idx="13895">
                  <c:v>284400</c:v>
                </c:pt>
                <c:pt idx="13896">
                  <c:v>924394.5</c:v>
                </c:pt>
                <c:pt idx="13897">
                  <c:v>592560</c:v>
                </c:pt>
                <c:pt idx="13898">
                  <c:v>612612</c:v>
                </c:pt>
                <c:pt idx="13899">
                  <c:v>2265570</c:v>
                </c:pt>
                <c:pt idx="13900">
                  <c:v>450000</c:v>
                </c:pt>
                <c:pt idx="13901">
                  <c:v>225000</c:v>
                </c:pt>
                <c:pt idx="13902">
                  <c:v>509922</c:v>
                </c:pt>
                <c:pt idx="13903">
                  <c:v>1270120.5</c:v>
                </c:pt>
                <c:pt idx="13904">
                  <c:v>454500</c:v>
                </c:pt>
                <c:pt idx="13905">
                  <c:v>495000</c:v>
                </c:pt>
                <c:pt idx="13906">
                  <c:v>1525482</c:v>
                </c:pt>
                <c:pt idx="13907">
                  <c:v>247500</c:v>
                </c:pt>
                <c:pt idx="13908">
                  <c:v>315000</c:v>
                </c:pt>
                <c:pt idx="13909">
                  <c:v>337500</c:v>
                </c:pt>
                <c:pt idx="13910">
                  <c:v>263844</c:v>
                </c:pt>
                <c:pt idx="13911">
                  <c:v>314100</c:v>
                </c:pt>
                <c:pt idx="13912">
                  <c:v>873342</c:v>
                </c:pt>
                <c:pt idx="13913">
                  <c:v>497520</c:v>
                </c:pt>
                <c:pt idx="13914">
                  <c:v>90000</c:v>
                </c:pt>
                <c:pt idx="13915">
                  <c:v>1293502.5</c:v>
                </c:pt>
                <c:pt idx="13916">
                  <c:v>904500</c:v>
                </c:pt>
                <c:pt idx="13917">
                  <c:v>592560</c:v>
                </c:pt>
                <c:pt idx="13918">
                  <c:v>327024</c:v>
                </c:pt>
                <c:pt idx="13919">
                  <c:v>425133</c:v>
                </c:pt>
                <c:pt idx="13920">
                  <c:v>450000</c:v>
                </c:pt>
                <c:pt idx="13921">
                  <c:v>630000</c:v>
                </c:pt>
                <c:pt idx="13922">
                  <c:v>808650</c:v>
                </c:pt>
                <c:pt idx="13923">
                  <c:v>1252278</c:v>
                </c:pt>
                <c:pt idx="13924">
                  <c:v>689607</c:v>
                </c:pt>
                <c:pt idx="13925">
                  <c:v>1346989.5</c:v>
                </c:pt>
                <c:pt idx="13926">
                  <c:v>225000</c:v>
                </c:pt>
                <c:pt idx="13927">
                  <c:v>135000</c:v>
                </c:pt>
                <c:pt idx="13928">
                  <c:v>166810.5</c:v>
                </c:pt>
                <c:pt idx="13929">
                  <c:v>112500</c:v>
                </c:pt>
                <c:pt idx="13930">
                  <c:v>549882</c:v>
                </c:pt>
                <c:pt idx="13931">
                  <c:v>817560</c:v>
                </c:pt>
                <c:pt idx="13932">
                  <c:v>1113840</c:v>
                </c:pt>
                <c:pt idx="13933">
                  <c:v>1024740</c:v>
                </c:pt>
                <c:pt idx="13934">
                  <c:v>239850</c:v>
                </c:pt>
                <c:pt idx="13935">
                  <c:v>540000</c:v>
                </c:pt>
                <c:pt idx="13936">
                  <c:v>225000</c:v>
                </c:pt>
                <c:pt idx="13937">
                  <c:v>675000</c:v>
                </c:pt>
                <c:pt idx="13938">
                  <c:v>787500</c:v>
                </c:pt>
                <c:pt idx="13939">
                  <c:v>315000</c:v>
                </c:pt>
                <c:pt idx="13940">
                  <c:v>180000</c:v>
                </c:pt>
                <c:pt idx="13941">
                  <c:v>845811</c:v>
                </c:pt>
                <c:pt idx="13942">
                  <c:v>814041</c:v>
                </c:pt>
                <c:pt idx="13943">
                  <c:v>675000</c:v>
                </c:pt>
                <c:pt idx="13944">
                  <c:v>180000</c:v>
                </c:pt>
                <c:pt idx="13945">
                  <c:v>225000</c:v>
                </c:pt>
                <c:pt idx="13946">
                  <c:v>1800000</c:v>
                </c:pt>
                <c:pt idx="13947">
                  <c:v>414792</c:v>
                </c:pt>
                <c:pt idx="13948">
                  <c:v>521280</c:v>
                </c:pt>
                <c:pt idx="13949">
                  <c:v>755190</c:v>
                </c:pt>
                <c:pt idx="13950">
                  <c:v>900000</c:v>
                </c:pt>
                <c:pt idx="13951">
                  <c:v>630000</c:v>
                </c:pt>
                <c:pt idx="13952">
                  <c:v>1046142</c:v>
                </c:pt>
                <c:pt idx="13953">
                  <c:v>840996</c:v>
                </c:pt>
                <c:pt idx="13954">
                  <c:v>1494486</c:v>
                </c:pt>
                <c:pt idx="13955">
                  <c:v>814041</c:v>
                </c:pt>
                <c:pt idx="13956">
                  <c:v>755190</c:v>
                </c:pt>
                <c:pt idx="13957">
                  <c:v>302076</c:v>
                </c:pt>
                <c:pt idx="13958">
                  <c:v>855657</c:v>
                </c:pt>
                <c:pt idx="13959">
                  <c:v>781920</c:v>
                </c:pt>
                <c:pt idx="13960">
                  <c:v>808650</c:v>
                </c:pt>
                <c:pt idx="13961">
                  <c:v>1046142</c:v>
                </c:pt>
                <c:pt idx="13962">
                  <c:v>177903</c:v>
                </c:pt>
                <c:pt idx="13963">
                  <c:v>450000</c:v>
                </c:pt>
                <c:pt idx="13964">
                  <c:v>1024636.5</c:v>
                </c:pt>
                <c:pt idx="13965">
                  <c:v>1042560</c:v>
                </c:pt>
                <c:pt idx="13966">
                  <c:v>1236816</c:v>
                </c:pt>
                <c:pt idx="13967">
                  <c:v>227493</c:v>
                </c:pt>
                <c:pt idx="13968">
                  <c:v>247500</c:v>
                </c:pt>
                <c:pt idx="13969">
                  <c:v>270000</c:v>
                </c:pt>
                <c:pt idx="13970">
                  <c:v>467667</c:v>
                </c:pt>
                <c:pt idx="13971">
                  <c:v>830214</c:v>
                </c:pt>
                <c:pt idx="13972">
                  <c:v>900000</c:v>
                </c:pt>
                <c:pt idx="13973">
                  <c:v>117162</c:v>
                </c:pt>
                <c:pt idx="13974">
                  <c:v>283585.5</c:v>
                </c:pt>
                <c:pt idx="13975">
                  <c:v>337500</c:v>
                </c:pt>
                <c:pt idx="13976">
                  <c:v>497520</c:v>
                </c:pt>
                <c:pt idx="13977">
                  <c:v>545157</c:v>
                </c:pt>
                <c:pt idx="13978">
                  <c:v>446931</c:v>
                </c:pt>
                <c:pt idx="13979">
                  <c:v>1142856</c:v>
                </c:pt>
                <c:pt idx="13980">
                  <c:v>506889</c:v>
                </c:pt>
                <c:pt idx="13981">
                  <c:v>497520</c:v>
                </c:pt>
                <c:pt idx="13982">
                  <c:v>1078200</c:v>
                </c:pt>
                <c:pt idx="13983">
                  <c:v>225000</c:v>
                </c:pt>
                <c:pt idx="13984">
                  <c:v>247500</c:v>
                </c:pt>
                <c:pt idx="13985">
                  <c:v>808650</c:v>
                </c:pt>
                <c:pt idx="13986">
                  <c:v>592560</c:v>
                </c:pt>
                <c:pt idx="13987">
                  <c:v>450000</c:v>
                </c:pt>
                <c:pt idx="13988">
                  <c:v>1080000</c:v>
                </c:pt>
                <c:pt idx="13989">
                  <c:v>1125000</c:v>
                </c:pt>
                <c:pt idx="13990">
                  <c:v>971280</c:v>
                </c:pt>
                <c:pt idx="13991">
                  <c:v>755190</c:v>
                </c:pt>
                <c:pt idx="13992">
                  <c:v>135000</c:v>
                </c:pt>
                <c:pt idx="13993">
                  <c:v>675000</c:v>
                </c:pt>
                <c:pt idx="13994">
                  <c:v>286704</c:v>
                </c:pt>
                <c:pt idx="13995">
                  <c:v>810000</c:v>
                </c:pt>
                <c:pt idx="13996">
                  <c:v>595903.5</c:v>
                </c:pt>
                <c:pt idx="13997">
                  <c:v>835380</c:v>
                </c:pt>
                <c:pt idx="13998">
                  <c:v>1130062.5</c:v>
                </c:pt>
                <c:pt idx="13999">
                  <c:v>1515415.5</c:v>
                </c:pt>
                <c:pt idx="14000">
                  <c:v>127350</c:v>
                </c:pt>
                <c:pt idx="14001">
                  <c:v>239850</c:v>
                </c:pt>
                <c:pt idx="14002">
                  <c:v>790830</c:v>
                </c:pt>
                <c:pt idx="14003">
                  <c:v>180000</c:v>
                </c:pt>
                <c:pt idx="14004">
                  <c:v>1001425.5</c:v>
                </c:pt>
                <c:pt idx="14005">
                  <c:v>315000</c:v>
                </c:pt>
                <c:pt idx="14006">
                  <c:v>900000</c:v>
                </c:pt>
                <c:pt idx="14007">
                  <c:v>544491</c:v>
                </c:pt>
                <c:pt idx="14008">
                  <c:v>288873</c:v>
                </c:pt>
                <c:pt idx="14009">
                  <c:v>225000</c:v>
                </c:pt>
                <c:pt idx="14010">
                  <c:v>370638</c:v>
                </c:pt>
                <c:pt idx="14011">
                  <c:v>622413</c:v>
                </c:pt>
                <c:pt idx="14012">
                  <c:v>867951</c:v>
                </c:pt>
                <c:pt idx="14013">
                  <c:v>225000</c:v>
                </c:pt>
                <c:pt idx="14014">
                  <c:v>541323</c:v>
                </c:pt>
                <c:pt idx="14015">
                  <c:v>1054773</c:v>
                </c:pt>
                <c:pt idx="14016">
                  <c:v>254700</c:v>
                </c:pt>
                <c:pt idx="14017">
                  <c:v>652500</c:v>
                </c:pt>
                <c:pt idx="14018">
                  <c:v>609187.5</c:v>
                </c:pt>
                <c:pt idx="14019">
                  <c:v>270000</c:v>
                </c:pt>
                <c:pt idx="14020">
                  <c:v>961146</c:v>
                </c:pt>
                <c:pt idx="14021">
                  <c:v>495000</c:v>
                </c:pt>
                <c:pt idx="14022">
                  <c:v>1227901.5</c:v>
                </c:pt>
                <c:pt idx="14023">
                  <c:v>562491</c:v>
                </c:pt>
                <c:pt idx="14024">
                  <c:v>269550</c:v>
                </c:pt>
                <c:pt idx="14025">
                  <c:v>454500</c:v>
                </c:pt>
                <c:pt idx="14026">
                  <c:v>454500</c:v>
                </c:pt>
                <c:pt idx="14027">
                  <c:v>848745</c:v>
                </c:pt>
                <c:pt idx="14028">
                  <c:v>511920</c:v>
                </c:pt>
                <c:pt idx="14029">
                  <c:v>675000</c:v>
                </c:pt>
                <c:pt idx="14030">
                  <c:v>667237.5</c:v>
                </c:pt>
                <c:pt idx="14031">
                  <c:v>157050</c:v>
                </c:pt>
                <c:pt idx="14032">
                  <c:v>337500</c:v>
                </c:pt>
                <c:pt idx="14033">
                  <c:v>679500</c:v>
                </c:pt>
                <c:pt idx="14034">
                  <c:v>284400</c:v>
                </c:pt>
                <c:pt idx="14035">
                  <c:v>225000</c:v>
                </c:pt>
                <c:pt idx="14036">
                  <c:v>327024</c:v>
                </c:pt>
                <c:pt idx="14037">
                  <c:v>327024</c:v>
                </c:pt>
                <c:pt idx="14038">
                  <c:v>521280</c:v>
                </c:pt>
                <c:pt idx="14039">
                  <c:v>534672</c:v>
                </c:pt>
                <c:pt idx="14040">
                  <c:v>397017</c:v>
                </c:pt>
                <c:pt idx="14041">
                  <c:v>900000</c:v>
                </c:pt>
                <c:pt idx="14042">
                  <c:v>585000</c:v>
                </c:pt>
                <c:pt idx="14043">
                  <c:v>331834.5</c:v>
                </c:pt>
                <c:pt idx="14044">
                  <c:v>765000</c:v>
                </c:pt>
                <c:pt idx="14045">
                  <c:v>781920</c:v>
                </c:pt>
                <c:pt idx="14046">
                  <c:v>855882</c:v>
                </c:pt>
                <c:pt idx="14047">
                  <c:v>254700</c:v>
                </c:pt>
                <c:pt idx="14048">
                  <c:v>675000</c:v>
                </c:pt>
                <c:pt idx="14049">
                  <c:v>1379376</c:v>
                </c:pt>
                <c:pt idx="14050">
                  <c:v>195543</c:v>
                </c:pt>
                <c:pt idx="14051">
                  <c:v>1800000</c:v>
                </c:pt>
                <c:pt idx="14052">
                  <c:v>873000</c:v>
                </c:pt>
                <c:pt idx="14053">
                  <c:v>135000</c:v>
                </c:pt>
                <c:pt idx="14054">
                  <c:v>755190</c:v>
                </c:pt>
                <c:pt idx="14055">
                  <c:v>301464</c:v>
                </c:pt>
                <c:pt idx="14056">
                  <c:v>675000</c:v>
                </c:pt>
                <c:pt idx="14057">
                  <c:v>679500</c:v>
                </c:pt>
                <c:pt idx="14058">
                  <c:v>288562.5</c:v>
                </c:pt>
                <c:pt idx="14059">
                  <c:v>668304</c:v>
                </c:pt>
                <c:pt idx="14060">
                  <c:v>787131</c:v>
                </c:pt>
                <c:pt idx="14061">
                  <c:v>814041</c:v>
                </c:pt>
                <c:pt idx="14062">
                  <c:v>896602.5</c:v>
                </c:pt>
                <c:pt idx="14063">
                  <c:v>797557.5</c:v>
                </c:pt>
                <c:pt idx="14064">
                  <c:v>678456</c:v>
                </c:pt>
                <c:pt idx="14065">
                  <c:v>729792</c:v>
                </c:pt>
                <c:pt idx="14066">
                  <c:v>298512</c:v>
                </c:pt>
                <c:pt idx="14067">
                  <c:v>213948</c:v>
                </c:pt>
                <c:pt idx="14068">
                  <c:v>540000</c:v>
                </c:pt>
                <c:pt idx="14069">
                  <c:v>312768</c:v>
                </c:pt>
                <c:pt idx="14070">
                  <c:v>1575000</c:v>
                </c:pt>
                <c:pt idx="14071">
                  <c:v>497520</c:v>
                </c:pt>
                <c:pt idx="14072">
                  <c:v>188478</c:v>
                </c:pt>
                <c:pt idx="14073">
                  <c:v>730017</c:v>
                </c:pt>
                <c:pt idx="14074">
                  <c:v>337500</c:v>
                </c:pt>
                <c:pt idx="14075">
                  <c:v>808650</c:v>
                </c:pt>
                <c:pt idx="14076">
                  <c:v>2013840</c:v>
                </c:pt>
                <c:pt idx="14077">
                  <c:v>2173108.5</c:v>
                </c:pt>
                <c:pt idx="14078">
                  <c:v>247275</c:v>
                </c:pt>
                <c:pt idx="14079">
                  <c:v>405000</c:v>
                </c:pt>
                <c:pt idx="14080">
                  <c:v>225000</c:v>
                </c:pt>
                <c:pt idx="14081">
                  <c:v>1395000</c:v>
                </c:pt>
                <c:pt idx="14082">
                  <c:v>450000</c:v>
                </c:pt>
                <c:pt idx="14083">
                  <c:v>202500</c:v>
                </c:pt>
                <c:pt idx="14084">
                  <c:v>318528</c:v>
                </c:pt>
                <c:pt idx="14085">
                  <c:v>1223010</c:v>
                </c:pt>
                <c:pt idx="14086">
                  <c:v>426645</c:v>
                </c:pt>
                <c:pt idx="14087">
                  <c:v>317979</c:v>
                </c:pt>
                <c:pt idx="14088">
                  <c:v>942300</c:v>
                </c:pt>
                <c:pt idx="14089">
                  <c:v>299772</c:v>
                </c:pt>
                <c:pt idx="14090">
                  <c:v>675000</c:v>
                </c:pt>
                <c:pt idx="14091">
                  <c:v>715095</c:v>
                </c:pt>
                <c:pt idx="14092">
                  <c:v>1467612</c:v>
                </c:pt>
                <c:pt idx="14093">
                  <c:v>490495.5</c:v>
                </c:pt>
                <c:pt idx="14094">
                  <c:v>247275</c:v>
                </c:pt>
                <c:pt idx="14095">
                  <c:v>1622691</c:v>
                </c:pt>
                <c:pt idx="14096">
                  <c:v>746280</c:v>
                </c:pt>
                <c:pt idx="14097">
                  <c:v>273024</c:v>
                </c:pt>
                <c:pt idx="14098">
                  <c:v>225000</c:v>
                </c:pt>
                <c:pt idx="14099">
                  <c:v>105534</c:v>
                </c:pt>
                <c:pt idx="14100">
                  <c:v>755190</c:v>
                </c:pt>
                <c:pt idx="14101">
                  <c:v>405000</c:v>
                </c:pt>
                <c:pt idx="14102">
                  <c:v>180000</c:v>
                </c:pt>
                <c:pt idx="14103">
                  <c:v>247500</c:v>
                </c:pt>
                <c:pt idx="14104">
                  <c:v>615109.5</c:v>
                </c:pt>
                <c:pt idx="14105">
                  <c:v>270000</c:v>
                </c:pt>
                <c:pt idx="14106">
                  <c:v>135000</c:v>
                </c:pt>
                <c:pt idx="14107">
                  <c:v>765261</c:v>
                </c:pt>
                <c:pt idx="14108">
                  <c:v>654498</c:v>
                </c:pt>
                <c:pt idx="14109">
                  <c:v>202500</c:v>
                </c:pt>
                <c:pt idx="14110">
                  <c:v>755190</c:v>
                </c:pt>
                <c:pt idx="14111">
                  <c:v>1067418</c:v>
                </c:pt>
                <c:pt idx="14112">
                  <c:v>828000</c:v>
                </c:pt>
                <c:pt idx="14113">
                  <c:v>521280</c:v>
                </c:pt>
                <c:pt idx="14114">
                  <c:v>76410</c:v>
                </c:pt>
                <c:pt idx="14115">
                  <c:v>157500</c:v>
                </c:pt>
                <c:pt idx="14116">
                  <c:v>360000</c:v>
                </c:pt>
                <c:pt idx="14117">
                  <c:v>592560</c:v>
                </c:pt>
                <c:pt idx="14118">
                  <c:v>270000</c:v>
                </c:pt>
                <c:pt idx="14119">
                  <c:v>254700</c:v>
                </c:pt>
                <c:pt idx="14120">
                  <c:v>225000</c:v>
                </c:pt>
                <c:pt idx="14121">
                  <c:v>785259</c:v>
                </c:pt>
                <c:pt idx="14122">
                  <c:v>1252278</c:v>
                </c:pt>
                <c:pt idx="14123">
                  <c:v>657000</c:v>
                </c:pt>
                <c:pt idx="14124">
                  <c:v>519633</c:v>
                </c:pt>
                <c:pt idx="14125">
                  <c:v>314100</c:v>
                </c:pt>
                <c:pt idx="14126">
                  <c:v>61128</c:v>
                </c:pt>
                <c:pt idx="14127">
                  <c:v>292500</c:v>
                </c:pt>
                <c:pt idx="14128">
                  <c:v>405000</c:v>
                </c:pt>
                <c:pt idx="14129">
                  <c:v>269550</c:v>
                </c:pt>
                <c:pt idx="14130">
                  <c:v>808650</c:v>
                </c:pt>
                <c:pt idx="14131">
                  <c:v>1288350</c:v>
                </c:pt>
                <c:pt idx="14132">
                  <c:v>269550</c:v>
                </c:pt>
                <c:pt idx="14133">
                  <c:v>239850</c:v>
                </c:pt>
                <c:pt idx="14134">
                  <c:v>315000</c:v>
                </c:pt>
                <c:pt idx="14135">
                  <c:v>1068619.5</c:v>
                </c:pt>
                <c:pt idx="14136">
                  <c:v>225000</c:v>
                </c:pt>
                <c:pt idx="14137">
                  <c:v>808650</c:v>
                </c:pt>
                <c:pt idx="14138">
                  <c:v>450000</c:v>
                </c:pt>
                <c:pt idx="14139">
                  <c:v>269550</c:v>
                </c:pt>
                <c:pt idx="14140">
                  <c:v>1125000</c:v>
                </c:pt>
                <c:pt idx="14141">
                  <c:v>640080</c:v>
                </c:pt>
                <c:pt idx="14142">
                  <c:v>765000</c:v>
                </c:pt>
                <c:pt idx="14143">
                  <c:v>808650</c:v>
                </c:pt>
                <c:pt idx="14144">
                  <c:v>675000</c:v>
                </c:pt>
                <c:pt idx="14145">
                  <c:v>729792</c:v>
                </c:pt>
                <c:pt idx="14146">
                  <c:v>1223010</c:v>
                </c:pt>
                <c:pt idx="14147">
                  <c:v>539100</c:v>
                </c:pt>
                <c:pt idx="14148">
                  <c:v>900000</c:v>
                </c:pt>
                <c:pt idx="14149">
                  <c:v>641529</c:v>
                </c:pt>
                <c:pt idx="14150">
                  <c:v>216144</c:v>
                </c:pt>
                <c:pt idx="14151">
                  <c:v>157500</c:v>
                </c:pt>
                <c:pt idx="14152">
                  <c:v>545040</c:v>
                </c:pt>
                <c:pt idx="14153">
                  <c:v>225000</c:v>
                </c:pt>
                <c:pt idx="14154">
                  <c:v>1381113</c:v>
                </c:pt>
                <c:pt idx="14155">
                  <c:v>576072</c:v>
                </c:pt>
                <c:pt idx="14156">
                  <c:v>573628.5</c:v>
                </c:pt>
                <c:pt idx="14157">
                  <c:v>337500</c:v>
                </c:pt>
                <c:pt idx="14158">
                  <c:v>239850</c:v>
                </c:pt>
                <c:pt idx="14159">
                  <c:v>107820</c:v>
                </c:pt>
                <c:pt idx="14160">
                  <c:v>1755000</c:v>
                </c:pt>
                <c:pt idx="14161">
                  <c:v>495000</c:v>
                </c:pt>
                <c:pt idx="14162">
                  <c:v>254700</c:v>
                </c:pt>
                <c:pt idx="14163">
                  <c:v>584766</c:v>
                </c:pt>
                <c:pt idx="14164">
                  <c:v>917451</c:v>
                </c:pt>
                <c:pt idx="14165">
                  <c:v>900000</c:v>
                </c:pt>
                <c:pt idx="14166">
                  <c:v>1035072</c:v>
                </c:pt>
                <c:pt idx="14167">
                  <c:v>808650</c:v>
                </c:pt>
                <c:pt idx="14168">
                  <c:v>446931</c:v>
                </c:pt>
                <c:pt idx="14169">
                  <c:v>730017</c:v>
                </c:pt>
                <c:pt idx="14170">
                  <c:v>1928304</c:v>
                </c:pt>
                <c:pt idx="14171">
                  <c:v>440784</c:v>
                </c:pt>
                <c:pt idx="14172">
                  <c:v>1042006.5</c:v>
                </c:pt>
                <c:pt idx="14173">
                  <c:v>1057266</c:v>
                </c:pt>
                <c:pt idx="14174">
                  <c:v>254700</c:v>
                </c:pt>
                <c:pt idx="14175">
                  <c:v>360000</c:v>
                </c:pt>
                <c:pt idx="14176">
                  <c:v>263686.5</c:v>
                </c:pt>
                <c:pt idx="14177">
                  <c:v>247500</c:v>
                </c:pt>
                <c:pt idx="14178">
                  <c:v>675000</c:v>
                </c:pt>
                <c:pt idx="14179">
                  <c:v>263686.5</c:v>
                </c:pt>
                <c:pt idx="14180">
                  <c:v>1078200</c:v>
                </c:pt>
                <c:pt idx="14181">
                  <c:v>488934</c:v>
                </c:pt>
                <c:pt idx="14182">
                  <c:v>518562</c:v>
                </c:pt>
                <c:pt idx="14183">
                  <c:v>490495.5</c:v>
                </c:pt>
                <c:pt idx="14184">
                  <c:v>239850</c:v>
                </c:pt>
                <c:pt idx="14185">
                  <c:v>417024</c:v>
                </c:pt>
                <c:pt idx="14186">
                  <c:v>284400</c:v>
                </c:pt>
                <c:pt idx="14187">
                  <c:v>1174005</c:v>
                </c:pt>
                <c:pt idx="14188">
                  <c:v>180000</c:v>
                </c:pt>
                <c:pt idx="14189">
                  <c:v>490536</c:v>
                </c:pt>
                <c:pt idx="14190">
                  <c:v>521280</c:v>
                </c:pt>
                <c:pt idx="14191">
                  <c:v>450441</c:v>
                </c:pt>
                <c:pt idx="14192">
                  <c:v>284400</c:v>
                </c:pt>
                <c:pt idx="14193">
                  <c:v>970380</c:v>
                </c:pt>
                <c:pt idx="14194">
                  <c:v>180000</c:v>
                </c:pt>
                <c:pt idx="14195">
                  <c:v>286704</c:v>
                </c:pt>
                <c:pt idx="14196">
                  <c:v>1063719</c:v>
                </c:pt>
                <c:pt idx="14197">
                  <c:v>938304</c:v>
                </c:pt>
                <c:pt idx="14198">
                  <c:v>1080000</c:v>
                </c:pt>
                <c:pt idx="14199">
                  <c:v>526500</c:v>
                </c:pt>
                <c:pt idx="14200">
                  <c:v>229500</c:v>
                </c:pt>
                <c:pt idx="14201">
                  <c:v>225000</c:v>
                </c:pt>
                <c:pt idx="14202">
                  <c:v>1288350</c:v>
                </c:pt>
                <c:pt idx="14203">
                  <c:v>1024740</c:v>
                </c:pt>
                <c:pt idx="14204">
                  <c:v>112500</c:v>
                </c:pt>
                <c:pt idx="14205">
                  <c:v>865773</c:v>
                </c:pt>
                <c:pt idx="14206">
                  <c:v>675000</c:v>
                </c:pt>
                <c:pt idx="14207">
                  <c:v>166500</c:v>
                </c:pt>
                <c:pt idx="14208">
                  <c:v>180000</c:v>
                </c:pt>
                <c:pt idx="14209">
                  <c:v>592560</c:v>
                </c:pt>
                <c:pt idx="14210">
                  <c:v>97038</c:v>
                </c:pt>
                <c:pt idx="14211">
                  <c:v>540000</c:v>
                </c:pt>
                <c:pt idx="14212">
                  <c:v>568800</c:v>
                </c:pt>
                <c:pt idx="14213">
                  <c:v>1002456</c:v>
                </c:pt>
                <c:pt idx="14214">
                  <c:v>1024740</c:v>
                </c:pt>
                <c:pt idx="14215">
                  <c:v>152820</c:v>
                </c:pt>
                <c:pt idx="14216">
                  <c:v>814041</c:v>
                </c:pt>
                <c:pt idx="14217">
                  <c:v>1125000</c:v>
                </c:pt>
                <c:pt idx="14218">
                  <c:v>381528</c:v>
                </c:pt>
                <c:pt idx="14219">
                  <c:v>127350</c:v>
                </c:pt>
                <c:pt idx="14220">
                  <c:v>1483231.5</c:v>
                </c:pt>
                <c:pt idx="14221">
                  <c:v>456273</c:v>
                </c:pt>
                <c:pt idx="14222">
                  <c:v>677664</c:v>
                </c:pt>
                <c:pt idx="14223">
                  <c:v>755190</c:v>
                </c:pt>
                <c:pt idx="14224">
                  <c:v>592560</c:v>
                </c:pt>
                <c:pt idx="14225">
                  <c:v>835380</c:v>
                </c:pt>
                <c:pt idx="14226">
                  <c:v>473760</c:v>
                </c:pt>
                <c:pt idx="14227">
                  <c:v>1288350</c:v>
                </c:pt>
                <c:pt idx="14228">
                  <c:v>545040</c:v>
                </c:pt>
                <c:pt idx="14229">
                  <c:v>675000</c:v>
                </c:pt>
                <c:pt idx="14230">
                  <c:v>808650</c:v>
                </c:pt>
                <c:pt idx="14231">
                  <c:v>1546020</c:v>
                </c:pt>
                <c:pt idx="14232">
                  <c:v>888840</c:v>
                </c:pt>
                <c:pt idx="14233">
                  <c:v>472500</c:v>
                </c:pt>
                <c:pt idx="14234">
                  <c:v>225000</c:v>
                </c:pt>
                <c:pt idx="14235">
                  <c:v>679500</c:v>
                </c:pt>
                <c:pt idx="14236">
                  <c:v>808650</c:v>
                </c:pt>
                <c:pt idx="14237">
                  <c:v>142200</c:v>
                </c:pt>
                <c:pt idx="14238">
                  <c:v>1451047.5</c:v>
                </c:pt>
                <c:pt idx="14239">
                  <c:v>248760</c:v>
                </c:pt>
                <c:pt idx="14240">
                  <c:v>675000</c:v>
                </c:pt>
                <c:pt idx="14241">
                  <c:v>536917.5</c:v>
                </c:pt>
                <c:pt idx="14242">
                  <c:v>755190</c:v>
                </c:pt>
                <c:pt idx="14243">
                  <c:v>454500</c:v>
                </c:pt>
                <c:pt idx="14244">
                  <c:v>450000</c:v>
                </c:pt>
                <c:pt idx="14245">
                  <c:v>1288350</c:v>
                </c:pt>
                <c:pt idx="14246">
                  <c:v>862560</c:v>
                </c:pt>
                <c:pt idx="14247">
                  <c:v>448056</c:v>
                </c:pt>
                <c:pt idx="14248">
                  <c:v>284400</c:v>
                </c:pt>
                <c:pt idx="14249">
                  <c:v>473760</c:v>
                </c:pt>
                <c:pt idx="14250">
                  <c:v>135000</c:v>
                </c:pt>
                <c:pt idx="14251">
                  <c:v>158301</c:v>
                </c:pt>
                <c:pt idx="14252">
                  <c:v>135000</c:v>
                </c:pt>
                <c:pt idx="14253">
                  <c:v>241618.5</c:v>
                </c:pt>
                <c:pt idx="14254">
                  <c:v>1125000</c:v>
                </c:pt>
                <c:pt idx="14255">
                  <c:v>1800000</c:v>
                </c:pt>
                <c:pt idx="14256">
                  <c:v>680724</c:v>
                </c:pt>
                <c:pt idx="14257">
                  <c:v>190764</c:v>
                </c:pt>
                <c:pt idx="14258">
                  <c:v>247500</c:v>
                </c:pt>
                <c:pt idx="14259">
                  <c:v>284400</c:v>
                </c:pt>
                <c:pt idx="14260">
                  <c:v>655614</c:v>
                </c:pt>
                <c:pt idx="14261">
                  <c:v>431730</c:v>
                </c:pt>
                <c:pt idx="14262">
                  <c:v>585000</c:v>
                </c:pt>
                <c:pt idx="14263">
                  <c:v>1006920</c:v>
                </c:pt>
                <c:pt idx="14264">
                  <c:v>553806</c:v>
                </c:pt>
                <c:pt idx="14265">
                  <c:v>695439</c:v>
                </c:pt>
                <c:pt idx="14266">
                  <c:v>868797</c:v>
                </c:pt>
                <c:pt idx="14267">
                  <c:v>675000</c:v>
                </c:pt>
                <c:pt idx="14268">
                  <c:v>599116.5</c:v>
                </c:pt>
                <c:pt idx="14269">
                  <c:v>1067418</c:v>
                </c:pt>
                <c:pt idx="14270">
                  <c:v>118512</c:v>
                </c:pt>
                <c:pt idx="14271">
                  <c:v>1065433.5</c:v>
                </c:pt>
                <c:pt idx="14272">
                  <c:v>315000</c:v>
                </c:pt>
                <c:pt idx="14273">
                  <c:v>545040</c:v>
                </c:pt>
                <c:pt idx="14274">
                  <c:v>180000</c:v>
                </c:pt>
                <c:pt idx="14275">
                  <c:v>675000</c:v>
                </c:pt>
                <c:pt idx="14276">
                  <c:v>101880</c:v>
                </c:pt>
                <c:pt idx="14277">
                  <c:v>446931</c:v>
                </c:pt>
                <c:pt idx="14278">
                  <c:v>315000</c:v>
                </c:pt>
                <c:pt idx="14279">
                  <c:v>781920</c:v>
                </c:pt>
                <c:pt idx="14280">
                  <c:v>360000</c:v>
                </c:pt>
                <c:pt idx="14281">
                  <c:v>808650</c:v>
                </c:pt>
                <c:pt idx="14282">
                  <c:v>1847700</c:v>
                </c:pt>
                <c:pt idx="14283">
                  <c:v>539100</c:v>
                </c:pt>
                <c:pt idx="14284">
                  <c:v>225000</c:v>
                </c:pt>
                <c:pt idx="14285">
                  <c:v>523296</c:v>
                </c:pt>
                <c:pt idx="14286">
                  <c:v>112068</c:v>
                </c:pt>
                <c:pt idx="14287">
                  <c:v>2250000</c:v>
                </c:pt>
                <c:pt idx="14288">
                  <c:v>755190</c:v>
                </c:pt>
                <c:pt idx="14289">
                  <c:v>450000</c:v>
                </c:pt>
                <c:pt idx="14290">
                  <c:v>1258650</c:v>
                </c:pt>
                <c:pt idx="14291">
                  <c:v>675000</c:v>
                </c:pt>
                <c:pt idx="14292">
                  <c:v>888840</c:v>
                </c:pt>
                <c:pt idx="14293">
                  <c:v>667237.5</c:v>
                </c:pt>
                <c:pt idx="14294">
                  <c:v>675000</c:v>
                </c:pt>
                <c:pt idx="14295">
                  <c:v>1085872.5</c:v>
                </c:pt>
                <c:pt idx="14296">
                  <c:v>1105083</c:v>
                </c:pt>
                <c:pt idx="14297">
                  <c:v>611905.5</c:v>
                </c:pt>
                <c:pt idx="14298">
                  <c:v>1477260</c:v>
                </c:pt>
                <c:pt idx="14299">
                  <c:v>355536</c:v>
                </c:pt>
                <c:pt idx="14300">
                  <c:v>305221.5</c:v>
                </c:pt>
                <c:pt idx="14301">
                  <c:v>62554.5</c:v>
                </c:pt>
                <c:pt idx="14302">
                  <c:v>1546020</c:v>
                </c:pt>
                <c:pt idx="14303">
                  <c:v>229230</c:v>
                </c:pt>
                <c:pt idx="14304">
                  <c:v>590337</c:v>
                </c:pt>
                <c:pt idx="14305">
                  <c:v>298512</c:v>
                </c:pt>
                <c:pt idx="14306">
                  <c:v>679500</c:v>
                </c:pt>
                <c:pt idx="14307">
                  <c:v>1206954</c:v>
                </c:pt>
                <c:pt idx="14308">
                  <c:v>1288350</c:v>
                </c:pt>
                <c:pt idx="14309">
                  <c:v>849685.5</c:v>
                </c:pt>
                <c:pt idx="14310">
                  <c:v>675000</c:v>
                </c:pt>
                <c:pt idx="14311">
                  <c:v>2517300</c:v>
                </c:pt>
                <c:pt idx="14312">
                  <c:v>155938.5</c:v>
                </c:pt>
                <c:pt idx="14313">
                  <c:v>106213.5</c:v>
                </c:pt>
                <c:pt idx="14314">
                  <c:v>900000</c:v>
                </c:pt>
                <c:pt idx="14315">
                  <c:v>254700</c:v>
                </c:pt>
                <c:pt idx="14316">
                  <c:v>254700</c:v>
                </c:pt>
                <c:pt idx="14317">
                  <c:v>900000</c:v>
                </c:pt>
                <c:pt idx="14318">
                  <c:v>1113840</c:v>
                </c:pt>
                <c:pt idx="14319">
                  <c:v>50940</c:v>
                </c:pt>
                <c:pt idx="14320">
                  <c:v>558706.5</c:v>
                </c:pt>
                <c:pt idx="14321">
                  <c:v>1030302</c:v>
                </c:pt>
                <c:pt idx="14322">
                  <c:v>900000</c:v>
                </c:pt>
                <c:pt idx="14323">
                  <c:v>391500</c:v>
                </c:pt>
                <c:pt idx="14324">
                  <c:v>242595</c:v>
                </c:pt>
                <c:pt idx="14325">
                  <c:v>765261</c:v>
                </c:pt>
                <c:pt idx="14326">
                  <c:v>956574</c:v>
                </c:pt>
                <c:pt idx="14327">
                  <c:v>1078200</c:v>
                </c:pt>
                <c:pt idx="14328">
                  <c:v>397881</c:v>
                </c:pt>
                <c:pt idx="14329">
                  <c:v>675000</c:v>
                </c:pt>
                <c:pt idx="14330">
                  <c:v>152820</c:v>
                </c:pt>
                <c:pt idx="14331">
                  <c:v>263844</c:v>
                </c:pt>
                <c:pt idx="14332">
                  <c:v>679500</c:v>
                </c:pt>
                <c:pt idx="14333">
                  <c:v>1325475</c:v>
                </c:pt>
                <c:pt idx="14334">
                  <c:v>168102</c:v>
                </c:pt>
                <c:pt idx="14335">
                  <c:v>1042560</c:v>
                </c:pt>
                <c:pt idx="14336">
                  <c:v>450000</c:v>
                </c:pt>
                <c:pt idx="14337">
                  <c:v>337500</c:v>
                </c:pt>
                <c:pt idx="14338">
                  <c:v>152820</c:v>
                </c:pt>
                <c:pt idx="14339">
                  <c:v>338832</c:v>
                </c:pt>
                <c:pt idx="14340">
                  <c:v>191880</c:v>
                </c:pt>
                <c:pt idx="14341">
                  <c:v>1351111.5</c:v>
                </c:pt>
                <c:pt idx="14342">
                  <c:v>254700</c:v>
                </c:pt>
                <c:pt idx="14343">
                  <c:v>781920</c:v>
                </c:pt>
                <c:pt idx="14344">
                  <c:v>168102</c:v>
                </c:pt>
                <c:pt idx="14345">
                  <c:v>254700</c:v>
                </c:pt>
                <c:pt idx="14346">
                  <c:v>781920</c:v>
                </c:pt>
                <c:pt idx="14347">
                  <c:v>225000</c:v>
                </c:pt>
                <c:pt idx="14348">
                  <c:v>1260000</c:v>
                </c:pt>
                <c:pt idx="14349">
                  <c:v>161730</c:v>
                </c:pt>
                <c:pt idx="14350">
                  <c:v>1800000</c:v>
                </c:pt>
                <c:pt idx="14351">
                  <c:v>770913</c:v>
                </c:pt>
                <c:pt idx="14352">
                  <c:v>343800</c:v>
                </c:pt>
                <c:pt idx="14353">
                  <c:v>835380</c:v>
                </c:pt>
                <c:pt idx="14354">
                  <c:v>254700</c:v>
                </c:pt>
                <c:pt idx="14355">
                  <c:v>278613</c:v>
                </c:pt>
                <c:pt idx="14356">
                  <c:v>687600</c:v>
                </c:pt>
                <c:pt idx="14357">
                  <c:v>225000</c:v>
                </c:pt>
                <c:pt idx="14358">
                  <c:v>985851</c:v>
                </c:pt>
                <c:pt idx="14359">
                  <c:v>360000</c:v>
                </c:pt>
                <c:pt idx="14360">
                  <c:v>781920</c:v>
                </c:pt>
                <c:pt idx="14361">
                  <c:v>269550</c:v>
                </c:pt>
                <c:pt idx="14362">
                  <c:v>917037</c:v>
                </c:pt>
                <c:pt idx="14363">
                  <c:v>1128595.5</c:v>
                </c:pt>
                <c:pt idx="14364">
                  <c:v>971280</c:v>
                </c:pt>
                <c:pt idx="14365">
                  <c:v>1350000</c:v>
                </c:pt>
                <c:pt idx="14366">
                  <c:v>1096020</c:v>
                </c:pt>
                <c:pt idx="14367">
                  <c:v>562491</c:v>
                </c:pt>
                <c:pt idx="14368">
                  <c:v>270000</c:v>
                </c:pt>
                <c:pt idx="14369">
                  <c:v>271066.5</c:v>
                </c:pt>
                <c:pt idx="14370">
                  <c:v>1206000</c:v>
                </c:pt>
                <c:pt idx="14371">
                  <c:v>247500</c:v>
                </c:pt>
                <c:pt idx="14372">
                  <c:v>343377</c:v>
                </c:pt>
                <c:pt idx="14373">
                  <c:v>99000</c:v>
                </c:pt>
                <c:pt idx="14374">
                  <c:v>1609272</c:v>
                </c:pt>
                <c:pt idx="14375">
                  <c:v>270000</c:v>
                </c:pt>
                <c:pt idx="14376">
                  <c:v>862560</c:v>
                </c:pt>
                <c:pt idx="14377">
                  <c:v>900000</c:v>
                </c:pt>
                <c:pt idx="14378">
                  <c:v>2013840</c:v>
                </c:pt>
                <c:pt idx="14379">
                  <c:v>254700</c:v>
                </c:pt>
                <c:pt idx="14380">
                  <c:v>180000</c:v>
                </c:pt>
                <c:pt idx="14381">
                  <c:v>657702</c:v>
                </c:pt>
                <c:pt idx="14382">
                  <c:v>267102</c:v>
                </c:pt>
                <c:pt idx="14383">
                  <c:v>760225.5</c:v>
                </c:pt>
                <c:pt idx="14384">
                  <c:v>490536</c:v>
                </c:pt>
                <c:pt idx="14385">
                  <c:v>857169</c:v>
                </c:pt>
                <c:pt idx="14386">
                  <c:v>161730</c:v>
                </c:pt>
                <c:pt idx="14387">
                  <c:v>450000</c:v>
                </c:pt>
                <c:pt idx="14388">
                  <c:v>1005120</c:v>
                </c:pt>
                <c:pt idx="14389">
                  <c:v>900000</c:v>
                </c:pt>
                <c:pt idx="14390">
                  <c:v>560664</c:v>
                </c:pt>
                <c:pt idx="14391">
                  <c:v>573628.5</c:v>
                </c:pt>
                <c:pt idx="14392">
                  <c:v>828837</c:v>
                </c:pt>
                <c:pt idx="14393">
                  <c:v>544491</c:v>
                </c:pt>
                <c:pt idx="14394">
                  <c:v>490495.5</c:v>
                </c:pt>
                <c:pt idx="14395">
                  <c:v>1319499</c:v>
                </c:pt>
                <c:pt idx="14396">
                  <c:v>521280</c:v>
                </c:pt>
                <c:pt idx="14397">
                  <c:v>50940</c:v>
                </c:pt>
                <c:pt idx="14398">
                  <c:v>900000</c:v>
                </c:pt>
                <c:pt idx="14399">
                  <c:v>86256</c:v>
                </c:pt>
                <c:pt idx="14400">
                  <c:v>1293502.5</c:v>
                </c:pt>
                <c:pt idx="14401">
                  <c:v>270000</c:v>
                </c:pt>
                <c:pt idx="14402">
                  <c:v>636237</c:v>
                </c:pt>
                <c:pt idx="14403">
                  <c:v>472500</c:v>
                </c:pt>
                <c:pt idx="14404">
                  <c:v>1256400</c:v>
                </c:pt>
                <c:pt idx="14405">
                  <c:v>1525482</c:v>
                </c:pt>
                <c:pt idx="14406">
                  <c:v>1256400</c:v>
                </c:pt>
                <c:pt idx="14407">
                  <c:v>450000</c:v>
                </c:pt>
                <c:pt idx="14408">
                  <c:v>2013840</c:v>
                </c:pt>
                <c:pt idx="14409">
                  <c:v>942300</c:v>
                </c:pt>
                <c:pt idx="14410">
                  <c:v>1971072</c:v>
                </c:pt>
                <c:pt idx="14411">
                  <c:v>547344</c:v>
                </c:pt>
                <c:pt idx="14412">
                  <c:v>384048</c:v>
                </c:pt>
                <c:pt idx="14413">
                  <c:v>552555</c:v>
                </c:pt>
                <c:pt idx="14414">
                  <c:v>675000</c:v>
                </c:pt>
                <c:pt idx="14415">
                  <c:v>1546020</c:v>
                </c:pt>
                <c:pt idx="14416">
                  <c:v>534204</c:v>
                </c:pt>
                <c:pt idx="14417">
                  <c:v>580500</c:v>
                </c:pt>
                <c:pt idx="14418">
                  <c:v>900000</c:v>
                </c:pt>
                <c:pt idx="14419">
                  <c:v>325908</c:v>
                </c:pt>
                <c:pt idx="14420">
                  <c:v>402939</c:v>
                </c:pt>
                <c:pt idx="14421">
                  <c:v>227520</c:v>
                </c:pt>
                <c:pt idx="14422">
                  <c:v>276903</c:v>
                </c:pt>
                <c:pt idx="14423">
                  <c:v>495000</c:v>
                </c:pt>
                <c:pt idx="14424">
                  <c:v>900000</c:v>
                </c:pt>
                <c:pt idx="14425">
                  <c:v>427500</c:v>
                </c:pt>
                <c:pt idx="14426">
                  <c:v>942300</c:v>
                </c:pt>
                <c:pt idx="14427">
                  <c:v>310734</c:v>
                </c:pt>
                <c:pt idx="14428">
                  <c:v>1354500</c:v>
                </c:pt>
                <c:pt idx="14429">
                  <c:v>221031</c:v>
                </c:pt>
                <c:pt idx="14430">
                  <c:v>1305000</c:v>
                </c:pt>
                <c:pt idx="14431">
                  <c:v>202500</c:v>
                </c:pt>
                <c:pt idx="14432">
                  <c:v>670500</c:v>
                </c:pt>
                <c:pt idx="14433">
                  <c:v>900000</c:v>
                </c:pt>
                <c:pt idx="14434">
                  <c:v>1042560</c:v>
                </c:pt>
                <c:pt idx="14435">
                  <c:v>1288350</c:v>
                </c:pt>
                <c:pt idx="14436">
                  <c:v>180000</c:v>
                </c:pt>
                <c:pt idx="14437">
                  <c:v>382500</c:v>
                </c:pt>
                <c:pt idx="14438">
                  <c:v>922266</c:v>
                </c:pt>
                <c:pt idx="14439">
                  <c:v>592560</c:v>
                </c:pt>
                <c:pt idx="14440">
                  <c:v>157500</c:v>
                </c:pt>
                <c:pt idx="14441">
                  <c:v>1030680</c:v>
                </c:pt>
                <c:pt idx="14442">
                  <c:v>163332</c:v>
                </c:pt>
                <c:pt idx="14443">
                  <c:v>582228</c:v>
                </c:pt>
                <c:pt idx="14444">
                  <c:v>270000</c:v>
                </c:pt>
                <c:pt idx="14445">
                  <c:v>684738</c:v>
                </c:pt>
                <c:pt idx="14446">
                  <c:v>325908</c:v>
                </c:pt>
                <c:pt idx="14447">
                  <c:v>239850</c:v>
                </c:pt>
                <c:pt idx="14448">
                  <c:v>432567</c:v>
                </c:pt>
                <c:pt idx="14449">
                  <c:v>407520</c:v>
                </c:pt>
                <c:pt idx="14450">
                  <c:v>490495.5</c:v>
                </c:pt>
                <c:pt idx="14451">
                  <c:v>180000</c:v>
                </c:pt>
                <c:pt idx="14452">
                  <c:v>225000</c:v>
                </c:pt>
                <c:pt idx="14453">
                  <c:v>337500</c:v>
                </c:pt>
                <c:pt idx="14454">
                  <c:v>458460</c:v>
                </c:pt>
                <c:pt idx="14455">
                  <c:v>247500</c:v>
                </c:pt>
                <c:pt idx="14456">
                  <c:v>1277136</c:v>
                </c:pt>
                <c:pt idx="14457">
                  <c:v>254700</c:v>
                </c:pt>
                <c:pt idx="14458">
                  <c:v>450000</c:v>
                </c:pt>
                <c:pt idx="14459">
                  <c:v>253737</c:v>
                </c:pt>
                <c:pt idx="14460">
                  <c:v>1006920</c:v>
                </c:pt>
                <c:pt idx="14461">
                  <c:v>378706.5</c:v>
                </c:pt>
                <c:pt idx="14462">
                  <c:v>284400</c:v>
                </c:pt>
                <c:pt idx="14463">
                  <c:v>545040</c:v>
                </c:pt>
                <c:pt idx="14464">
                  <c:v>562491</c:v>
                </c:pt>
                <c:pt idx="14465">
                  <c:v>263686.5</c:v>
                </c:pt>
                <c:pt idx="14466">
                  <c:v>456273</c:v>
                </c:pt>
                <c:pt idx="14467">
                  <c:v>503676</c:v>
                </c:pt>
                <c:pt idx="14468">
                  <c:v>755190</c:v>
                </c:pt>
                <c:pt idx="14469">
                  <c:v>900000</c:v>
                </c:pt>
                <c:pt idx="14470">
                  <c:v>545040</c:v>
                </c:pt>
                <c:pt idx="14471">
                  <c:v>270000</c:v>
                </c:pt>
                <c:pt idx="14472">
                  <c:v>473760</c:v>
                </c:pt>
                <c:pt idx="14473">
                  <c:v>202500</c:v>
                </c:pt>
                <c:pt idx="14474">
                  <c:v>490495.5</c:v>
                </c:pt>
                <c:pt idx="14475">
                  <c:v>545040</c:v>
                </c:pt>
                <c:pt idx="14476">
                  <c:v>545040</c:v>
                </c:pt>
                <c:pt idx="14477">
                  <c:v>288873</c:v>
                </c:pt>
                <c:pt idx="14478">
                  <c:v>450000</c:v>
                </c:pt>
                <c:pt idx="14479">
                  <c:v>278613</c:v>
                </c:pt>
                <c:pt idx="14480">
                  <c:v>1223010</c:v>
                </c:pt>
                <c:pt idx="14481">
                  <c:v>62361</c:v>
                </c:pt>
                <c:pt idx="14482">
                  <c:v>450000</c:v>
                </c:pt>
                <c:pt idx="14483">
                  <c:v>450000</c:v>
                </c:pt>
                <c:pt idx="14484">
                  <c:v>1125000</c:v>
                </c:pt>
                <c:pt idx="14485">
                  <c:v>254700</c:v>
                </c:pt>
                <c:pt idx="14486">
                  <c:v>239850</c:v>
                </c:pt>
                <c:pt idx="14487">
                  <c:v>545040</c:v>
                </c:pt>
                <c:pt idx="14488">
                  <c:v>1147500</c:v>
                </c:pt>
                <c:pt idx="14489">
                  <c:v>808650</c:v>
                </c:pt>
                <c:pt idx="14490">
                  <c:v>1125000</c:v>
                </c:pt>
                <c:pt idx="14491">
                  <c:v>314100</c:v>
                </c:pt>
                <c:pt idx="14492">
                  <c:v>436032</c:v>
                </c:pt>
                <c:pt idx="14493">
                  <c:v>90000</c:v>
                </c:pt>
                <c:pt idx="14494">
                  <c:v>463131</c:v>
                </c:pt>
                <c:pt idx="14495">
                  <c:v>265306.5</c:v>
                </c:pt>
                <c:pt idx="14496">
                  <c:v>148500</c:v>
                </c:pt>
                <c:pt idx="14497">
                  <c:v>337500</c:v>
                </c:pt>
                <c:pt idx="14498">
                  <c:v>180000</c:v>
                </c:pt>
                <c:pt idx="14499">
                  <c:v>2298843</c:v>
                </c:pt>
                <c:pt idx="14500">
                  <c:v>199008</c:v>
                </c:pt>
                <c:pt idx="14501">
                  <c:v>135000</c:v>
                </c:pt>
                <c:pt idx="14502">
                  <c:v>743031</c:v>
                </c:pt>
                <c:pt idx="14503">
                  <c:v>904500</c:v>
                </c:pt>
                <c:pt idx="14504">
                  <c:v>301464</c:v>
                </c:pt>
                <c:pt idx="14505">
                  <c:v>327024</c:v>
                </c:pt>
                <c:pt idx="14506">
                  <c:v>254799</c:v>
                </c:pt>
                <c:pt idx="14507">
                  <c:v>445500</c:v>
                </c:pt>
                <c:pt idx="14508">
                  <c:v>568057.5</c:v>
                </c:pt>
                <c:pt idx="14509">
                  <c:v>247275</c:v>
                </c:pt>
                <c:pt idx="14510">
                  <c:v>95940</c:v>
                </c:pt>
                <c:pt idx="14511">
                  <c:v>247500</c:v>
                </c:pt>
                <c:pt idx="14512">
                  <c:v>704844</c:v>
                </c:pt>
                <c:pt idx="14513">
                  <c:v>1078200</c:v>
                </c:pt>
                <c:pt idx="14514">
                  <c:v>225000</c:v>
                </c:pt>
                <c:pt idx="14515">
                  <c:v>139500</c:v>
                </c:pt>
                <c:pt idx="14516">
                  <c:v>276277.5</c:v>
                </c:pt>
                <c:pt idx="14517">
                  <c:v>327024</c:v>
                </c:pt>
                <c:pt idx="14518">
                  <c:v>381528</c:v>
                </c:pt>
                <c:pt idx="14519">
                  <c:v>684000</c:v>
                </c:pt>
                <c:pt idx="14520">
                  <c:v>1886850</c:v>
                </c:pt>
                <c:pt idx="14521">
                  <c:v>101880</c:v>
                </c:pt>
                <c:pt idx="14522">
                  <c:v>547344</c:v>
                </c:pt>
                <c:pt idx="14523">
                  <c:v>900000</c:v>
                </c:pt>
                <c:pt idx="14524">
                  <c:v>970380</c:v>
                </c:pt>
                <c:pt idx="14525">
                  <c:v>270000</c:v>
                </c:pt>
                <c:pt idx="14526">
                  <c:v>1183963.5</c:v>
                </c:pt>
                <c:pt idx="14527">
                  <c:v>675000</c:v>
                </c:pt>
                <c:pt idx="14528">
                  <c:v>840996</c:v>
                </c:pt>
                <c:pt idx="14529">
                  <c:v>229500</c:v>
                </c:pt>
                <c:pt idx="14530">
                  <c:v>1166724</c:v>
                </c:pt>
                <c:pt idx="14531">
                  <c:v>900000</c:v>
                </c:pt>
                <c:pt idx="14532">
                  <c:v>521280</c:v>
                </c:pt>
                <c:pt idx="14533">
                  <c:v>270000</c:v>
                </c:pt>
                <c:pt idx="14534">
                  <c:v>675000</c:v>
                </c:pt>
                <c:pt idx="14535">
                  <c:v>495000</c:v>
                </c:pt>
                <c:pt idx="14536">
                  <c:v>545040</c:v>
                </c:pt>
                <c:pt idx="14537">
                  <c:v>1262583</c:v>
                </c:pt>
                <c:pt idx="14538">
                  <c:v>225000</c:v>
                </c:pt>
                <c:pt idx="14539">
                  <c:v>544491</c:v>
                </c:pt>
                <c:pt idx="14540">
                  <c:v>781920</c:v>
                </c:pt>
                <c:pt idx="14541">
                  <c:v>1058148</c:v>
                </c:pt>
                <c:pt idx="14542">
                  <c:v>454500</c:v>
                </c:pt>
                <c:pt idx="14543">
                  <c:v>646920</c:v>
                </c:pt>
                <c:pt idx="14544">
                  <c:v>585000</c:v>
                </c:pt>
                <c:pt idx="14545">
                  <c:v>1105083</c:v>
                </c:pt>
                <c:pt idx="14546">
                  <c:v>1460709</c:v>
                </c:pt>
                <c:pt idx="14547">
                  <c:v>1078200</c:v>
                </c:pt>
                <c:pt idx="14548">
                  <c:v>1350000</c:v>
                </c:pt>
                <c:pt idx="14549">
                  <c:v>270000</c:v>
                </c:pt>
                <c:pt idx="14550">
                  <c:v>1590849</c:v>
                </c:pt>
                <c:pt idx="14551">
                  <c:v>254700</c:v>
                </c:pt>
                <c:pt idx="14552">
                  <c:v>521280</c:v>
                </c:pt>
                <c:pt idx="14553">
                  <c:v>859500</c:v>
                </c:pt>
                <c:pt idx="14554">
                  <c:v>454500</c:v>
                </c:pt>
                <c:pt idx="14555">
                  <c:v>646920</c:v>
                </c:pt>
                <c:pt idx="14556">
                  <c:v>868797</c:v>
                </c:pt>
                <c:pt idx="14557">
                  <c:v>384048</c:v>
                </c:pt>
                <c:pt idx="14558">
                  <c:v>364896</c:v>
                </c:pt>
                <c:pt idx="14559">
                  <c:v>781920</c:v>
                </c:pt>
                <c:pt idx="14560">
                  <c:v>284400</c:v>
                </c:pt>
                <c:pt idx="14561">
                  <c:v>531265.5</c:v>
                </c:pt>
                <c:pt idx="14562">
                  <c:v>376920</c:v>
                </c:pt>
                <c:pt idx="14563">
                  <c:v>592560</c:v>
                </c:pt>
                <c:pt idx="14564">
                  <c:v>314100</c:v>
                </c:pt>
                <c:pt idx="14565">
                  <c:v>373500</c:v>
                </c:pt>
                <c:pt idx="14566">
                  <c:v>269550</c:v>
                </c:pt>
                <c:pt idx="14567">
                  <c:v>225000</c:v>
                </c:pt>
                <c:pt idx="14568">
                  <c:v>231813</c:v>
                </c:pt>
                <c:pt idx="14569">
                  <c:v>391090.5</c:v>
                </c:pt>
                <c:pt idx="14570">
                  <c:v>179865</c:v>
                </c:pt>
                <c:pt idx="14571">
                  <c:v>225000</c:v>
                </c:pt>
                <c:pt idx="14572">
                  <c:v>862560</c:v>
                </c:pt>
                <c:pt idx="14573">
                  <c:v>943902</c:v>
                </c:pt>
                <c:pt idx="14574">
                  <c:v>203760</c:v>
                </c:pt>
                <c:pt idx="14575">
                  <c:v>490495.5</c:v>
                </c:pt>
                <c:pt idx="14576">
                  <c:v>243000</c:v>
                </c:pt>
                <c:pt idx="14577">
                  <c:v>805500</c:v>
                </c:pt>
                <c:pt idx="14578">
                  <c:v>436032</c:v>
                </c:pt>
                <c:pt idx="14579">
                  <c:v>1113840</c:v>
                </c:pt>
                <c:pt idx="14580">
                  <c:v>247500</c:v>
                </c:pt>
                <c:pt idx="14581">
                  <c:v>557770.5</c:v>
                </c:pt>
                <c:pt idx="14582">
                  <c:v>239850</c:v>
                </c:pt>
                <c:pt idx="14583">
                  <c:v>588874.5</c:v>
                </c:pt>
                <c:pt idx="14584">
                  <c:v>652500</c:v>
                </c:pt>
                <c:pt idx="14585">
                  <c:v>450000</c:v>
                </c:pt>
                <c:pt idx="14586">
                  <c:v>270000</c:v>
                </c:pt>
                <c:pt idx="14587">
                  <c:v>364896</c:v>
                </c:pt>
                <c:pt idx="14588">
                  <c:v>640080</c:v>
                </c:pt>
                <c:pt idx="14589">
                  <c:v>360000</c:v>
                </c:pt>
                <c:pt idx="14590">
                  <c:v>1223010</c:v>
                </c:pt>
                <c:pt idx="14591">
                  <c:v>778446</c:v>
                </c:pt>
                <c:pt idx="14592">
                  <c:v>508495.5</c:v>
                </c:pt>
                <c:pt idx="14593">
                  <c:v>405000</c:v>
                </c:pt>
                <c:pt idx="14594">
                  <c:v>1128415.5</c:v>
                </c:pt>
                <c:pt idx="14595">
                  <c:v>675000</c:v>
                </c:pt>
                <c:pt idx="14596">
                  <c:v>540000</c:v>
                </c:pt>
                <c:pt idx="14597">
                  <c:v>900000</c:v>
                </c:pt>
                <c:pt idx="14598">
                  <c:v>450000</c:v>
                </c:pt>
                <c:pt idx="14599">
                  <c:v>378180</c:v>
                </c:pt>
                <c:pt idx="14600">
                  <c:v>331834.5</c:v>
                </c:pt>
                <c:pt idx="14601">
                  <c:v>247500</c:v>
                </c:pt>
                <c:pt idx="14602">
                  <c:v>1288350</c:v>
                </c:pt>
                <c:pt idx="14603">
                  <c:v>1051245</c:v>
                </c:pt>
                <c:pt idx="14604">
                  <c:v>1011955.5</c:v>
                </c:pt>
                <c:pt idx="14605">
                  <c:v>562491</c:v>
                </c:pt>
                <c:pt idx="14606">
                  <c:v>270000</c:v>
                </c:pt>
                <c:pt idx="14607">
                  <c:v>414000</c:v>
                </c:pt>
                <c:pt idx="14608">
                  <c:v>135000</c:v>
                </c:pt>
                <c:pt idx="14609">
                  <c:v>278460</c:v>
                </c:pt>
                <c:pt idx="14610">
                  <c:v>765261</c:v>
                </c:pt>
                <c:pt idx="14611">
                  <c:v>364896</c:v>
                </c:pt>
                <c:pt idx="14612">
                  <c:v>497520</c:v>
                </c:pt>
                <c:pt idx="14613">
                  <c:v>1027327.5</c:v>
                </c:pt>
                <c:pt idx="14614">
                  <c:v>136287</c:v>
                </c:pt>
                <c:pt idx="14615">
                  <c:v>630000</c:v>
                </c:pt>
                <c:pt idx="14616">
                  <c:v>840996</c:v>
                </c:pt>
                <c:pt idx="14617">
                  <c:v>239850</c:v>
                </c:pt>
                <c:pt idx="14618">
                  <c:v>791595</c:v>
                </c:pt>
                <c:pt idx="14619">
                  <c:v>292500</c:v>
                </c:pt>
                <c:pt idx="14620">
                  <c:v>314100</c:v>
                </c:pt>
                <c:pt idx="14621">
                  <c:v>1041439.5</c:v>
                </c:pt>
                <c:pt idx="14622">
                  <c:v>584766</c:v>
                </c:pt>
                <c:pt idx="14623">
                  <c:v>450000</c:v>
                </c:pt>
                <c:pt idx="14624">
                  <c:v>1288350</c:v>
                </c:pt>
                <c:pt idx="14625">
                  <c:v>848745</c:v>
                </c:pt>
                <c:pt idx="14626">
                  <c:v>454500</c:v>
                </c:pt>
                <c:pt idx="14627">
                  <c:v>343800</c:v>
                </c:pt>
                <c:pt idx="14628">
                  <c:v>1256400</c:v>
                </c:pt>
                <c:pt idx="14629">
                  <c:v>1293876</c:v>
                </c:pt>
                <c:pt idx="14630">
                  <c:v>521280</c:v>
                </c:pt>
                <c:pt idx="14631">
                  <c:v>284256</c:v>
                </c:pt>
                <c:pt idx="14632">
                  <c:v>294322.5</c:v>
                </c:pt>
                <c:pt idx="14633">
                  <c:v>405000</c:v>
                </c:pt>
                <c:pt idx="14634">
                  <c:v>312768</c:v>
                </c:pt>
                <c:pt idx="14635">
                  <c:v>284400</c:v>
                </c:pt>
                <c:pt idx="14636">
                  <c:v>1006920</c:v>
                </c:pt>
                <c:pt idx="14637">
                  <c:v>814041</c:v>
                </c:pt>
                <c:pt idx="14638">
                  <c:v>573408</c:v>
                </c:pt>
                <c:pt idx="14639">
                  <c:v>319500</c:v>
                </c:pt>
                <c:pt idx="14640">
                  <c:v>906615</c:v>
                </c:pt>
                <c:pt idx="14641">
                  <c:v>641529</c:v>
                </c:pt>
                <c:pt idx="14642">
                  <c:v>781920</c:v>
                </c:pt>
                <c:pt idx="14643">
                  <c:v>900000</c:v>
                </c:pt>
                <c:pt idx="14644">
                  <c:v>691020</c:v>
                </c:pt>
                <c:pt idx="14645">
                  <c:v>942300</c:v>
                </c:pt>
                <c:pt idx="14646">
                  <c:v>540000</c:v>
                </c:pt>
                <c:pt idx="14647">
                  <c:v>364896</c:v>
                </c:pt>
                <c:pt idx="14648">
                  <c:v>954643.5</c:v>
                </c:pt>
                <c:pt idx="14649">
                  <c:v>1006920</c:v>
                </c:pt>
                <c:pt idx="14650">
                  <c:v>381528</c:v>
                </c:pt>
                <c:pt idx="14651">
                  <c:v>1113840</c:v>
                </c:pt>
                <c:pt idx="14652">
                  <c:v>270000</c:v>
                </c:pt>
                <c:pt idx="14653">
                  <c:v>491031</c:v>
                </c:pt>
                <c:pt idx="14654">
                  <c:v>312768</c:v>
                </c:pt>
                <c:pt idx="14655">
                  <c:v>106974</c:v>
                </c:pt>
                <c:pt idx="14656">
                  <c:v>585000</c:v>
                </c:pt>
                <c:pt idx="14657">
                  <c:v>1107000</c:v>
                </c:pt>
                <c:pt idx="14658">
                  <c:v>893254.5</c:v>
                </c:pt>
                <c:pt idx="14659">
                  <c:v>528633</c:v>
                </c:pt>
                <c:pt idx="14660">
                  <c:v>135000</c:v>
                </c:pt>
                <c:pt idx="14661">
                  <c:v>592560</c:v>
                </c:pt>
                <c:pt idx="14662">
                  <c:v>206280</c:v>
                </c:pt>
                <c:pt idx="14663">
                  <c:v>369720</c:v>
                </c:pt>
                <c:pt idx="14664">
                  <c:v>781920</c:v>
                </c:pt>
                <c:pt idx="14665">
                  <c:v>1125000</c:v>
                </c:pt>
                <c:pt idx="14666">
                  <c:v>225000</c:v>
                </c:pt>
                <c:pt idx="14667">
                  <c:v>305640</c:v>
                </c:pt>
                <c:pt idx="14668">
                  <c:v>71955</c:v>
                </c:pt>
                <c:pt idx="14669">
                  <c:v>835380</c:v>
                </c:pt>
                <c:pt idx="14670">
                  <c:v>360000</c:v>
                </c:pt>
                <c:pt idx="14671">
                  <c:v>675000</c:v>
                </c:pt>
                <c:pt idx="14672">
                  <c:v>873342</c:v>
                </c:pt>
                <c:pt idx="14673">
                  <c:v>512446.5</c:v>
                </c:pt>
                <c:pt idx="14674">
                  <c:v>135000</c:v>
                </c:pt>
                <c:pt idx="14675">
                  <c:v>675000</c:v>
                </c:pt>
                <c:pt idx="14676">
                  <c:v>161730</c:v>
                </c:pt>
                <c:pt idx="14677">
                  <c:v>508495.5</c:v>
                </c:pt>
                <c:pt idx="14678">
                  <c:v>276277.5</c:v>
                </c:pt>
                <c:pt idx="14679">
                  <c:v>1236816</c:v>
                </c:pt>
                <c:pt idx="14680">
                  <c:v>1080000</c:v>
                </c:pt>
                <c:pt idx="14681">
                  <c:v>224136</c:v>
                </c:pt>
                <c:pt idx="14682">
                  <c:v>495000</c:v>
                </c:pt>
                <c:pt idx="14683">
                  <c:v>532494</c:v>
                </c:pt>
                <c:pt idx="14684">
                  <c:v>808650</c:v>
                </c:pt>
                <c:pt idx="14685">
                  <c:v>1024740</c:v>
                </c:pt>
                <c:pt idx="14686">
                  <c:v>180000</c:v>
                </c:pt>
                <c:pt idx="14687">
                  <c:v>288873</c:v>
                </c:pt>
                <c:pt idx="14688">
                  <c:v>1288350</c:v>
                </c:pt>
                <c:pt idx="14689">
                  <c:v>699322.5</c:v>
                </c:pt>
                <c:pt idx="14690">
                  <c:v>661500</c:v>
                </c:pt>
                <c:pt idx="14691">
                  <c:v>508495.5</c:v>
                </c:pt>
                <c:pt idx="14692">
                  <c:v>1125000</c:v>
                </c:pt>
                <c:pt idx="14693">
                  <c:v>270000</c:v>
                </c:pt>
                <c:pt idx="14694">
                  <c:v>728460</c:v>
                </c:pt>
                <c:pt idx="14695">
                  <c:v>168102</c:v>
                </c:pt>
                <c:pt idx="14696">
                  <c:v>814500</c:v>
                </c:pt>
                <c:pt idx="14697">
                  <c:v>119925</c:v>
                </c:pt>
                <c:pt idx="14698">
                  <c:v>226422</c:v>
                </c:pt>
                <c:pt idx="14699">
                  <c:v>254700</c:v>
                </c:pt>
                <c:pt idx="14700">
                  <c:v>270000</c:v>
                </c:pt>
                <c:pt idx="14701">
                  <c:v>1255680</c:v>
                </c:pt>
                <c:pt idx="14702">
                  <c:v>807984</c:v>
                </c:pt>
                <c:pt idx="14703">
                  <c:v>301464</c:v>
                </c:pt>
                <c:pt idx="14704">
                  <c:v>239850</c:v>
                </c:pt>
                <c:pt idx="14705">
                  <c:v>584014.5</c:v>
                </c:pt>
                <c:pt idx="14706">
                  <c:v>720000</c:v>
                </c:pt>
                <c:pt idx="14707">
                  <c:v>225000</c:v>
                </c:pt>
                <c:pt idx="14708">
                  <c:v>780363</c:v>
                </c:pt>
                <c:pt idx="14709">
                  <c:v>473760</c:v>
                </c:pt>
                <c:pt idx="14710">
                  <c:v>1300500</c:v>
                </c:pt>
                <c:pt idx="14711">
                  <c:v>112500</c:v>
                </c:pt>
                <c:pt idx="14712">
                  <c:v>684000</c:v>
                </c:pt>
                <c:pt idx="14713">
                  <c:v>862560</c:v>
                </c:pt>
                <c:pt idx="14714">
                  <c:v>1223010</c:v>
                </c:pt>
                <c:pt idx="14715">
                  <c:v>450000</c:v>
                </c:pt>
                <c:pt idx="14716">
                  <c:v>199080</c:v>
                </c:pt>
                <c:pt idx="14717">
                  <c:v>427500</c:v>
                </c:pt>
                <c:pt idx="14718">
                  <c:v>265536</c:v>
                </c:pt>
                <c:pt idx="14719">
                  <c:v>454500</c:v>
                </c:pt>
                <c:pt idx="14720">
                  <c:v>508495.5</c:v>
                </c:pt>
                <c:pt idx="14721">
                  <c:v>162000</c:v>
                </c:pt>
                <c:pt idx="14722">
                  <c:v>1125000</c:v>
                </c:pt>
                <c:pt idx="14723">
                  <c:v>545040</c:v>
                </c:pt>
                <c:pt idx="14724">
                  <c:v>450000</c:v>
                </c:pt>
                <c:pt idx="14725">
                  <c:v>2463840</c:v>
                </c:pt>
                <c:pt idx="14726">
                  <c:v>896602.5</c:v>
                </c:pt>
                <c:pt idx="14727">
                  <c:v>509400</c:v>
                </c:pt>
                <c:pt idx="14728">
                  <c:v>654498</c:v>
                </c:pt>
                <c:pt idx="14729">
                  <c:v>518562</c:v>
                </c:pt>
                <c:pt idx="14730">
                  <c:v>135000</c:v>
                </c:pt>
                <c:pt idx="14731">
                  <c:v>296280</c:v>
                </c:pt>
                <c:pt idx="14732">
                  <c:v>755190</c:v>
                </c:pt>
                <c:pt idx="14733">
                  <c:v>835380</c:v>
                </c:pt>
                <c:pt idx="14734">
                  <c:v>630000</c:v>
                </c:pt>
                <c:pt idx="14735">
                  <c:v>101880</c:v>
                </c:pt>
                <c:pt idx="14736">
                  <c:v>180000</c:v>
                </c:pt>
                <c:pt idx="14737">
                  <c:v>202500</c:v>
                </c:pt>
                <c:pt idx="14738">
                  <c:v>942300</c:v>
                </c:pt>
                <c:pt idx="14739">
                  <c:v>180000</c:v>
                </c:pt>
                <c:pt idx="14740">
                  <c:v>830709</c:v>
                </c:pt>
                <c:pt idx="14741">
                  <c:v>314100</c:v>
                </c:pt>
                <c:pt idx="14742">
                  <c:v>312768</c:v>
                </c:pt>
                <c:pt idx="14743">
                  <c:v>253737</c:v>
                </c:pt>
                <c:pt idx="14744">
                  <c:v>547344</c:v>
                </c:pt>
                <c:pt idx="14745">
                  <c:v>536917.5</c:v>
                </c:pt>
                <c:pt idx="14746">
                  <c:v>96786</c:v>
                </c:pt>
                <c:pt idx="14747">
                  <c:v>152820</c:v>
                </c:pt>
                <c:pt idx="14748">
                  <c:v>354519</c:v>
                </c:pt>
                <c:pt idx="14749">
                  <c:v>560664</c:v>
                </c:pt>
                <c:pt idx="14750">
                  <c:v>512064</c:v>
                </c:pt>
                <c:pt idx="14751">
                  <c:v>1078200</c:v>
                </c:pt>
                <c:pt idx="14752">
                  <c:v>701730</c:v>
                </c:pt>
                <c:pt idx="14753">
                  <c:v>254700</c:v>
                </c:pt>
                <c:pt idx="14754">
                  <c:v>298512</c:v>
                </c:pt>
                <c:pt idx="14755">
                  <c:v>770913</c:v>
                </c:pt>
                <c:pt idx="14756">
                  <c:v>544491</c:v>
                </c:pt>
                <c:pt idx="14757">
                  <c:v>473760</c:v>
                </c:pt>
                <c:pt idx="14758">
                  <c:v>180000</c:v>
                </c:pt>
                <c:pt idx="14759">
                  <c:v>270000</c:v>
                </c:pt>
                <c:pt idx="14760">
                  <c:v>135000</c:v>
                </c:pt>
                <c:pt idx="14761">
                  <c:v>540000</c:v>
                </c:pt>
                <c:pt idx="14762">
                  <c:v>254700</c:v>
                </c:pt>
                <c:pt idx="14763">
                  <c:v>199080</c:v>
                </c:pt>
                <c:pt idx="14764">
                  <c:v>247500</c:v>
                </c:pt>
                <c:pt idx="14765">
                  <c:v>298512</c:v>
                </c:pt>
                <c:pt idx="14766">
                  <c:v>781920</c:v>
                </c:pt>
                <c:pt idx="14767">
                  <c:v>71955</c:v>
                </c:pt>
                <c:pt idx="14768">
                  <c:v>180000</c:v>
                </c:pt>
                <c:pt idx="14769">
                  <c:v>450000</c:v>
                </c:pt>
                <c:pt idx="14770">
                  <c:v>384048</c:v>
                </c:pt>
                <c:pt idx="14771">
                  <c:v>207711</c:v>
                </c:pt>
                <c:pt idx="14772">
                  <c:v>609183</c:v>
                </c:pt>
                <c:pt idx="14773">
                  <c:v>270000</c:v>
                </c:pt>
                <c:pt idx="14774">
                  <c:v>948582</c:v>
                </c:pt>
                <c:pt idx="14775">
                  <c:v>623749.5</c:v>
                </c:pt>
                <c:pt idx="14776">
                  <c:v>225000</c:v>
                </c:pt>
                <c:pt idx="14777">
                  <c:v>256500</c:v>
                </c:pt>
                <c:pt idx="14778">
                  <c:v>835605</c:v>
                </c:pt>
                <c:pt idx="14779">
                  <c:v>130824</c:v>
                </c:pt>
                <c:pt idx="14780">
                  <c:v>675000</c:v>
                </c:pt>
                <c:pt idx="14781">
                  <c:v>157500</c:v>
                </c:pt>
                <c:pt idx="14782">
                  <c:v>1800000</c:v>
                </c:pt>
                <c:pt idx="14783">
                  <c:v>1635120</c:v>
                </c:pt>
                <c:pt idx="14784">
                  <c:v>270000</c:v>
                </c:pt>
                <c:pt idx="14785">
                  <c:v>640080</c:v>
                </c:pt>
                <c:pt idx="14786">
                  <c:v>1515415.5</c:v>
                </c:pt>
                <c:pt idx="14787">
                  <c:v>270000</c:v>
                </c:pt>
                <c:pt idx="14788">
                  <c:v>331920</c:v>
                </c:pt>
                <c:pt idx="14789">
                  <c:v>1204623</c:v>
                </c:pt>
                <c:pt idx="14790">
                  <c:v>808650</c:v>
                </c:pt>
                <c:pt idx="14791">
                  <c:v>675000</c:v>
                </c:pt>
                <c:pt idx="14792">
                  <c:v>436032</c:v>
                </c:pt>
                <c:pt idx="14793">
                  <c:v>521280</c:v>
                </c:pt>
                <c:pt idx="14794">
                  <c:v>247500</c:v>
                </c:pt>
                <c:pt idx="14795">
                  <c:v>225000</c:v>
                </c:pt>
                <c:pt idx="14796">
                  <c:v>728460</c:v>
                </c:pt>
                <c:pt idx="14797">
                  <c:v>288873</c:v>
                </c:pt>
                <c:pt idx="14798">
                  <c:v>742500</c:v>
                </c:pt>
                <c:pt idx="14799">
                  <c:v>675000</c:v>
                </c:pt>
                <c:pt idx="14800">
                  <c:v>1223010</c:v>
                </c:pt>
                <c:pt idx="14801">
                  <c:v>127350</c:v>
                </c:pt>
                <c:pt idx="14802">
                  <c:v>640080</c:v>
                </c:pt>
                <c:pt idx="14803">
                  <c:v>755190</c:v>
                </c:pt>
                <c:pt idx="14804">
                  <c:v>254700</c:v>
                </c:pt>
                <c:pt idx="14805">
                  <c:v>101880</c:v>
                </c:pt>
                <c:pt idx="14806">
                  <c:v>1350000</c:v>
                </c:pt>
                <c:pt idx="14807">
                  <c:v>518562</c:v>
                </c:pt>
                <c:pt idx="14808">
                  <c:v>2250000</c:v>
                </c:pt>
                <c:pt idx="14809">
                  <c:v>1215000</c:v>
                </c:pt>
                <c:pt idx="14810">
                  <c:v>135000</c:v>
                </c:pt>
                <c:pt idx="14811">
                  <c:v>675000</c:v>
                </c:pt>
                <c:pt idx="14812">
                  <c:v>808650</c:v>
                </c:pt>
                <c:pt idx="14813">
                  <c:v>180000</c:v>
                </c:pt>
                <c:pt idx="14814">
                  <c:v>450000</c:v>
                </c:pt>
                <c:pt idx="14815">
                  <c:v>522927</c:v>
                </c:pt>
                <c:pt idx="14816">
                  <c:v>1078200</c:v>
                </c:pt>
                <c:pt idx="14817">
                  <c:v>360000</c:v>
                </c:pt>
                <c:pt idx="14818">
                  <c:v>268659</c:v>
                </c:pt>
                <c:pt idx="14819">
                  <c:v>900000</c:v>
                </c:pt>
                <c:pt idx="14820">
                  <c:v>260640</c:v>
                </c:pt>
                <c:pt idx="14821">
                  <c:v>971280</c:v>
                </c:pt>
                <c:pt idx="14822">
                  <c:v>528633</c:v>
                </c:pt>
                <c:pt idx="14823">
                  <c:v>225000</c:v>
                </c:pt>
                <c:pt idx="14824">
                  <c:v>755190</c:v>
                </c:pt>
                <c:pt idx="14825">
                  <c:v>679500</c:v>
                </c:pt>
                <c:pt idx="14826">
                  <c:v>566055</c:v>
                </c:pt>
                <c:pt idx="14827">
                  <c:v>900000</c:v>
                </c:pt>
                <c:pt idx="14828">
                  <c:v>225000</c:v>
                </c:pt>
                <c:pt idx="14829">
                  <c:v>284256</c:v>
                </c:pt>
                <c:pt idx="14830">
                  <c:v>112068</c:v>
                </c:pt>
                <c:pt idx="14831">
                  <c:v>1271929.5</c:v>
                </c:pt>
                <c:pt idx="14832">
                  <c:v>123637.5</c:v>
                </c:pt>
                <c:pt idx="14833">
                  <c:v>474048</c:v>
                </c:pt>
                <c:pt idx="14834">
                  <c:v>536917.5</c:v>
                </c:pt>
                <c:pt idx="14835">
                  <c:v>639963</c:v>
                </c:pt>
                <c:pt idx="14836">
                  <c:v>544491</c:v>
                </c:pt>
                <c:pt idx="14837">
                  <c:v>1288350</c:v>
                </c:pt>
                <c:pt idx="14838">
                  <c:v>225000</c:v>
                </c:pt>
                <c:pt idx="14839">
                  <c:v>983299.5</c:v>
                </c:pt>
                <c:pt idx="14840">
                  <c:v>733315.5</c:v>
                </c:pt>
                <c:pt idx="14841">
                  <c:v>1125000</c:v>
                </c:pt>
                <c:pt idx="14842">
                  <c:v>1256400</c:v>
                </c:pt>
                <c:pt idx="14843">
                  <c:v>294322.5</c:v>
                </c:pt>
                <c:pt idx="14844">
                  <c:v>675000</c:v>
                </c:pt>
                <c:pt idx="14845">
                  <c:v>225000</c:v>
                </c:pt>
                <c:pt idx="14846">
                  <c:v>835605</c:v>
                </c:pt>
                <c:pt idx="14847">
                  <c:v>485640</c:v>
                </c:pt>
                <c:pt idx="14848">
                  <c:v>170640</c:v>
                </c:pt>
                <c:pt idx="14849">
                  <c:v>270000</c:v>
                </c:pt>
                <c:pt idx="14850">
                  <c:v>1057266</c:v>
                </c:pt>
                <c:pt idx="14851">
                  <c:v>521280</c:v>
                </c:pt>
                <c:pt idx="14852">
                  <c:v>1078200</c:v>
                </c:pt>
                <c:pt idx="14853">
                  <c:v>654498</c:v>
                </c:pt>
                <c:pt idx="14854">
                  <c:v>848745</c:v>
                </c:pt>
                <c:pt idx="14855">
                  <c:v>247500</c:v>
                </c:pt>
                <c:pt idx="14856">
                  <c:v>755190</c:v>
                </c:pt>
                <c:pt idx="14857">
                  <c:v>545040</c:v>
                </c:pt>
                <c:pt idx="14858">
                  <c:v>539100</c:v>
                </c:pt>
                <c:pt idx="14859">
                  <c:v>630000</c:v>
                </c:pt>
                <c:pt idx="14860">
                  <c:v>239850</c:v>
                </c:pt>
                <c:pt idx="14861">
                  <c:v>326439</c:v>
                </c:pt>
                <c:pt idx="14862">
                  <c:v>755190</c:v>
                </c:pt>
                <c:pt idx="14863">
                  <c:v>499500</c:v>
                </c:pt>
                <c:pt idx="14864">
                  <c:v>1280794.5</c:v>
                </c:pt>
                <c:pt idx="14865">
                  <c:v>862560</c:v>
                </c:pt>
                <c:pt idx="14866">
                  <c:v>675000</c:v>
                </c:pt>
                <c:pt idx="14867">
                  <c:v>755190</c:v>
                </c:pt>
                <c:pt idx="14868">
                  <c:v>1546020</c:v>
                </c:pt>
                <c:pt idx="14869">
                  <c:v>225000</c:v>
                </c:pt>
                <c:pt idx="14870">
                  <c:v>119925</c:v>
                </c:pt>
                <c:pt idx="14871">
                  <c:v>607500</c:v>
                </c:pt>
                <c:pt idx="14872">
                  <c:v>188685</c:v>
                </c:pt>
                <c:pt idx="14873">
                  <c:v>135000</c:v>
                </c:pt>
                <c:pt idx="14874">
                  <c:v>840996</c:v>
                </c:pt>
                <c:pt idx="14875">
                  <c:v>1078200</c:v>
                </c:pt>
                <c:pt idx="14876">
                  <c:v>1885536</c:v>
                </c:pt>
                <c:pt idx="14877">
                  <c:v>241618.5</c:v>
                </c:pt>
                <c:pt idx="14878">
                  <c:v>325908</c:v>
                </c:pt>
                <c:pt idx="14879">
                  <c:v>814041</c:v>
                </c:pt>
                <c:pt idx="14880">
                  <c:v>646920</c:v>
                </c:pt>
                <c:pt idx="14881">
                  <c:v>1165500</c:v>
                </c:pt>
                <c:pt idx="14882">
                  <c:v>440784</c:v>
                </c:pt>
                <c:pt idx="14883">
                  <c:v>1319269.5</c:v>
                </c:pt>
                <c:pt idx="14884">
                  <c:v>1027327.5</c:v>
                </c:pt>
                <c:pt idx="14885">
                  <c:v>1096020</c:v>
                </c:pt>
                <c:pt idx="14886">
                  <c:v>238896</c:v>
                </c:pt>
                <c:pt idx="14887">
                  <c:v>95940</c:v>
                </c:pt>
                <c:pt idx="14888">
                  <c:v>328500</c:v>
                </c:pt>
                <c:pt idx="14889">
                  <c:v>959598</c:v>
                </c:pt>
                <c:pt idx="14890">
                  <c:v>479700</c:v>
                </c:pt>
                <c:pt idx="14891">
                  <c:v>900000</c:v>
                </c:pt>
                <c:pt idx="14892">
                  <c:v>152820</c:v>
                </c:pt>
                <c:pt idx="14893">
                  <c:v>835380</c:v>
                </c:pt>
                <c:pt idx="14894">
                  <c:v>1078200</c:v>
                </c:pt>
                <c:pt idx="14895">
                  <c:v>1332000</c:v>
                </c:pt>
                <c:pt idx="14896">
                  <c:v>508495.5</c:v>
                </c:pt>
                <c:pt idx="14897">
                  <c:v>752553</c:v>
                </c:pt>
                <c:pt idx="14898">
                  <c:v>733315.5</c:v>
                </c:pt>
                <c:pt idx="14899">
                  <c:v>225000</c:v>
                </c:pt>
                <c:pt idx="14900">
                  <c:v>879480</c:v>
                </c:pt>
                <c:pt idx="14901">
                  <c:v>472500</c:v>
                </c:pt>
                <c:pt idx="14902">
                  <c:v>270000</c:v>
                </c:pt>
                <c:pt idx="14903">
                  <c:v>272520</c:v>
                </c:pt>
                <c:pt idx="14904">
                  <c:v>790825.5</c:v>
                </c:pt>
                <c:pt idx="14905">
                  <c:v>220500</c:v>
                </c:pt>
                <c:pt idx="14906">
                  <c:v>1451047.5</c:v>
                </c:pt>
                <c:pt idx="14907">
                  <c:v>1078200</c:v>
                </c:pt>
                <c:pt idx="14908">
                  <c:v>592560</c:v>
                </c:pt>
                <c:pt idx="14909">
                  <c:v>227520</c:v>
                </c:pt>
                <c:pt idx="14910">
                  <c:v>405000</c:v>
                </c:pt>
                <c:pt idx="14911">
                  <c:v>1364593.5</c:v>
                </c:pt>
                <c:pt idx="14912">
                  <c:v>360000</c:v>
                </c:pt>
                <c:pt idx="14913">
                  <c:v>337500</c:v>
                </c:pt>
                <c:pt idx="14914">
                  <c:v>808650</c:v>
                </c:pt>
                <c:pt idx="14915">
                  <c:v>239850</c:v>
                </c:pt>
                <c:pt idx="14916">
                  <c:v>269550</c:v>
                </c:pt>
                <c:pt idx="14917">
                  <c:v>112500</c:v>
                </c:pt>
                <c:pt idx="14918">
                  <c:v>284400</c:v>
                </c:pt>
                <c:pt idx="14919">
                  <c:v>1078200</c:v>
                </c:pt>
                <c:pt idx="14920">
                  <c:v>270000</c:v>
                </c:pt>
                <c:pt idx="14921">
                  <c:v>152820</c:v>
                </c:pt>
                <c:pt idx="14922">
                  <c:v>840951</c:v>
                </c:pt>
                <c:pt idx="14923">
                  <c:v>328405.5</c:v>
                </c:pt>
                <c:pt idx="14924">
                  <c:v>1350000</c:v>
                </c:pt>
                <c:pt idx="14925">
                  <c:v>625536</c:v>
                </c:pt>
                <c:pt idx="14926">
                  <c:v>135000</c:v>
                </c:pt>
                <c:pt idx="14927">
                  <c:v>506889</c:v>
                </c:pt>
                <c:pt idx="14928">
                  <c:v>1057500</c:v>
                </c:pt>
                <c:pt idx="14929">
                  <c:v>545040</c:v>
                </c:pt>
                <c:pt idx="14930">
                  <c:v>284400</c:v>
                </c:pt>
                <c:pt idx="14931">
                  <c:v>284400</c:v>
                </c:pt>
                <c:pt idx="14932">
                  <c:v>640080</c:v>
                </c:pt>
                <c:pt idx="14933">
                  <c:v>206271</c:v>
                </c:pt>
                <c:pt idx="14934">
                  <c:v>78192</c:v>
                </c:pt>
                <c:pt idx="14935">
                  <c:v>810000</c:v>
                </c:pt>
                <c:pt idx="14936">
                  <c:v>180000</c:v>
                </c:pt>
                <c:pt idx="14937">
                  <c:v>601470</c:v>
                </c:pt>
                <c:pt idx="14938">
                  <c:v>148365</c:v>
                </c:pt>
                <c:pt idx="14939">
                  <c:v>490495.5</c:v>
                </c:pt>
                <c:pt idx="14940">
                  <c:v>866916</c:v>
                </c:pt>
                <c:pt idx="14941">
                  <c:v>675000</c:v>
                </c:pt>
                <c:pt idx="14942">
                  <c:v>760225.5</c:v>
                </c:pt>
                <c:pt idx="14943">
                  <c:v>270000</c:v>
                </c:pt>
                <c:pt idx="14944">
                  <c:v>112068</c:v>
                </c:pt>
                <c:pt idx="14945">
                  <c:v>130320</c:v>
                </c:pt>
                <c:pt idx="14946">
                  <c:v>286704</c:v>
                </c:pt>
                <c:pt idx="14947">
                  <c:v>834048</c:v>
                </c:pt>
                <c:pt idx="14948">
                  <c:v>431280</c:v>
                </c:pt>
                <c:pt idx="14949">
                  <c:v>148365</c:v>
                </c:pt>
                <c:pt idx="14950">
                  <c:v>545040</c:v>
                </c:pt>
                <c:pt idx="14951">
                  <c:v>269550</c:v>
                </c:pt>
                <c:pt idx="14952">
                  <c:v>232344</c:v>
                </c:pt>
                <c:pt idx="14953">
                  <c:v>134775</c:v>
                </c:pt>
                <c:pt idx="14954">
                  <c:v>112500</c:v>
                </c:pt>
                <c:pt idx="14955">
                  <c:v>180000</c:v>
                </c:pt>
                <c:pt idx="14956">
                  <c:v>269982</c:v>
                </c:pt>
                <c:pt idx="14957">
                  <c:v>101880</c:v>
                </c:pt>
                <c:pt idx="14958">
                  <c:v>72981</c:v>
                </c:pt>
                <c:pt idx="14959">
                  <c:v>616500</c:v>
                </c:pt>
                <c:pt idx="14960">
                  <c:v>1436850</c:v>
                </c:pt>
                <c:pt idx="14961">
                  <c:v>675000</c:v>
                </c:pt>
                <c:pt idx="14962">
                  <c:v>430582.5</c:v>
                </c:pt>
                <c:pt idx="14963">
                  <c:v>1546020</c:v>
                </c:pt>
                <c:pt idx="14964">
                  <c:v>2475000</c:v>
                </c:pt>
                <c:pt idx="14965">
                  <c:v>1040985</c:v>
                </c:pt>
                <c:pt idx="14966">
                  <c:v>1327500</c:v>
                </c:pt>
                <c:pt idx="14967">
                  <c:v>225000</c:v>
                </c:pt>
                <c:pt idx="14968">
                  <c:v>781920</c:v>
                </c:pt>
                <c:pt idx="14969">
                  <c:v>302076</c:v>
                </c:pt>
                <c:pt idx="14970">
                  <c:v>640080</c:v>
                </c:pt>
                <c:pt idx="14971">
                  <c:v>835605</c:v>
                </c:pt>
                <c:pt idx="14972">
                  <c:v>675000</c:v>
                </c:pt>
                <c:pt idx="14973">
                  <c:v>1024740</c:v>
                </c:pt>
                <c:pt idx="14974">
                  <c:v>314055</c:v>
                </c:pt>
                <c:pt idx="14975">
                  <c:v>533668.5</c:v>
                </c:pt>
                <c:pt idx="14976">
                  <c:v>607500</c:v>
                </c:pt>
                <c:pt idx="14977">
                  <c:v>512446.5</c:v>
                </c:pt>
                <c:pt idx="14978">
                  <c:v>332473.5</c:v>
                </c:pt>
                <c:pt idx="14979">
                  <c:v>765522</c:v>
                </c:pt>
                <c:pt idx="14980">
                  <c:v>808650</c:v>
                </c:pt>
                <c:pt idx="14981">
                  <c:v>1017000</c:v>
                </c:pt>
                <c:pt idx="14982">
                  <c:v>1432647</c:v>
                </c:pt>
                <c:pt idx="14983">
                  <c:v>440784</c:v>
                </c:pt>
                <c:pt idx="14984">
                  <c:v>180000</c:v>
                </c:pt>
                <c:pt idx="14985">
                  <c:v>555273</c:v>
                </c:pt>
                <c:pt idx="14986">
                  <c:v>511920</c:v>
                </c:pt>
                <c:pt idx="14987">
                  <c:v>675000</c:v>
                </c:pt>
                <c:pt idx="14988">
                  <c:v>1241968.5</c:v>
                </c:pt>
                <c:pt idx="14989">
                  <c:v>317443.5</c:v>
                </c:pt>
                <c:pt idx="14990">
                  <c:v>900000</c:v>
                </c:pt>
                <c:pt idx="14991">
                  <c:v>900000</c:v>
                </c:pt>
                <c:pt idx="14992">
                  <c:v>157500</c:v>
                </c:pt>
                <c:pt idx="14993">
                  <c:v>539100</c:v>
                </c:pt>
                <c:pt idx="14994">
                  <c:v>810441</c:v>
                </c:pt>
                <c:pt idx="14995">
                  <c:v>1046142</c:v>
                </c:pt>
                <c:pt idx="14996">
                  <c:v>675000</c:v>
                </c:pt>
                <c:pt idx="14997">
                  <c:v>697500</c:v>
                </c:pt>
                <c:pt idx="14998">
                  <c:v>277969.5</c:v>
                </c:pt>
                <c:pt idx="14999">
                  <c:v>308461.5</c:v>
                </c:pt>
                <c:pt idx="15000">
                  <c:v>1113840</c:v>
                </c:pt>
                <c:pt idx="15001">
                  <c:v>825588</c:v>
                </c:pt>
                <c:pt idx="15002">
                  <c:v>180000</c:v>
                </c:pt>
                <c:pt idx="15003">
                  <c:v>1125000</c:v>
                </c:pt>
                <c:pt idx="15004">
                  <c:v>840951</c:v>
                </c:pt>
                <c:pt idx="15005">
                  <c:v>269550</c:v>
                </c:pt>
                <c:pt idx="15006">
                  <c:v>1327648.5</c:v>
                </c:pt>
                <c:pt idx="15007">
                  <c:v>290088</c:v>
                </c:pt>
                <c:pt idx="15008">
                  <c:v>1011955.5</c:v>
                </c:pt>
                <c:pt idx="15009">
                  <c:v>539100</c:v>
                </c:pt>
                <c:pt idx="15010">
                  <c:v>540000</c:v>
                </c:pt>
                <c:pt idx="15011">
                  <c:v>1078200</c:v>
                </c:pt>
                <c:pt idx="15012">
                  <c:v>373500</c:v>
                </c:pt>
                <c:pt idx="15013">
                  <c:v>403249.5</c:v>
                </c:pt>
                <c:pt idx="15014">
                  <c:v>544491</c:v>
                </c:pt>
                <c:pt idx="15015">
                  <c:v>526491</c:v>
                </c:pt>
                <c:pt idx="15016">
                  <c:v>942300</c:v>
                </c:pt>
                <c:pt idx="15017">
                  <c:v>408780</c:v>
                </c:pt>
                <c:pt idx="15018">
                  <c:v>545040</c:v>
                </c:pt>
                <c:pt idx="15019">
                  <c:v>1546020</c:v>
                </c:pt>
                <c:pt idx="15020">
                  <c:v>270000</c:v>
                </c:pt>
                <c:pt idx="15021">
                  <c:v>225000</c:v>
                </c:pt>
                <c:pt idx="15022">
                  <c:v>571500</c:v>
                </c:pt>
                <c:pt idx="15023">
                  <c:v>417024</c:v>
                </c:pt>
                <c:pt idx="15024">
                  <c:v>684657</c:v>
                </c:pt>
                <c:pt idx="15025">
                  <c:v>263686.5</c:v>
                </c:pt>
                <c:pt idx="15026">
                  <c:v>163008</c:v>
                </c:pt>
                <c:pt idx="15027">
                  <c:v>180000</c:v>
                </c:pt>
                <c:pt idx="15028">
                  <c:v>954864</c:v>
                </c:pt>
                <c:pt idx="15029">
                  <c:v>445500</c:v>
                </c:pt>
                <c:pt idx="15030">
                  <c:v>900000</c:v>
                </c:pt>
                <c:pt idx="15031">
                  <c:v>1575000</c:v>
                </c:pt>
                <c:pt idx="15032">
                  <c:v>201474</c:v>
                </c:pt>
                <c:pt idx="15033">
                  <c:v>534672</c:v>
                </c:pt>
                <c:pt idx="15034">
                  <c:v>1408806</c:v>
                </c:pt>
                <c:pt idx="15035">
                  <c:v>913500</c:v>
                </c:pt>
                <c:pt idx="15036">
                  <c:v>337500</c:v>
                </c:pt>
                <c:pt idx="15037">
                  <c:v>112500</c:v>
                </c:pt>
                <c:pt idx="15038">
                  <c:v>675000</c:v>
                </c:pt>
                <c:pt idx="15039">
                  <c:v>1139764.5</c:v>
                </c:pt>
                <c:pt idx="15040">
                  <c:v>675000</c:v>
                </c:pt>
                <c:pt idx="15041">
                  <c:v>417024</c:v>
                </c:pt>
                <c:pt idx="15042">
                  <c:v>225000</c:v>
                </c:pt>
                <c:pt idx="15043">
                  <c:v>1288350</c:v>
                </c:pt>
                <c:pt idx="15044">
                  <c:v>700830</c:v>
                </c:pt>
                <c:pt idx="15045">
                  <c:v>900000</c:v>
                </c:pt>
                <c:pt idx="15046">
                  <c:v>453514.5</c:v>
                </c:pt>
                <c:pt idx="15047">
                  <c:v>338832</c:v>
                </c:pt>
                <c:pt idx="15048">
                  <c:v>1113840</c:v>
                </c:pt>
                <c:pt idx="15049">
                  <c:v>312768</c:v>
                </c:pt>
                <c:pt idx="15050">
                  <c:v>652500</c:v>
                </c:pt>
                <c:pt idx="15051">
                  <c:v>521280</c:v>
                </c:pt>
                <c:pt idx="15052">
                  <c:v>545040</c:v>
                </c:pt>
                <c:pt idx="15053">
                  <c:v>787131</c:v>
                </c:pt>
                <c:pt idx="15054">
                  <c:v>111384</c:v>
                </c:pt>
                <c:pt idx="15055">
                  <c:v>454500</c:v>
                </c:pt>
                <c:pt idx="15056">
                  <c:v>562491</c:v>
                </c:pt>
                <c:pt idx="15057">
                  <c:v>675000</c:v>
                </c:pt>
                <c:pt idx="15058">
                  <c:v>810000</c:v>
                </c:pt>
                <c:pt idx="15059">
                  <c:v>254700</c:v>
                </c:pt>
                <c:pt idx="15060">
                  <c:v>670500</c:v>
                </c:pt>
                <c:pt idx="15061">
                  <c:v>646920</c:v>
                </c:pt>
                <c:pt idx="15062">
                  <c:v>135000</c:v>
                </c:pt>
                <c:pt idx="15063">
                  <c:v>339948</c:v>
                </c:pt>
                <c:pt idx="15064">
                  <c:v>324000</c:v>
                </c:pt>
                <c:pt idx="15065">
                  <c:v>454500</c:v>
                </c:pt>
                <c:pt idx="15066">
                  <c:v>450000</c:v>
                </c:pt>
                <c:pt idx="15067">
                  <c:v>315000</c:v>
                </c:pt>
                <c:pt idx="15068">
                  <c:v>551079</c:v>
                </c:pt>
                <c:pt idx="15069">
                  <c:v>224289</c:v>
                </c:pt>
                <c:pt idx="15070">
                  <c:v>157500</c:v>
                </c:pt>
                <c:pt idx="15071">
                  <c:v>180000</c:v>
                </c:pt>
                <c:pt idx="15072">
                  <c:v>322213.5</c:v>
                </c:pt>
                <c:pt idx="15073">
                  <c:v>495000</c:v>
                </c:pt>
                <c:pt idx="15074">
                  <c:v>170640</c:v>
                </c:pt>
                <c:pt idx="15075">
                  <c:v>808650</c:v>
                </c:pt>
                <c:pt idx="15076">
                  <c:v>260640</c:v>
                </c:pt>
                <c:pt idx="15077">
                  <c:v>264888</c:v>
                </c:pt>
                <c:pt idx="15078">
                  <c:v>906228</c:v>
                </c:pt>
                <c:pt idx="15079">
                  <c:v>263686.5</c:v>
                </c:pt>
                <c:pt idx="15080">
                  <c:v>180000</c:v>
                </c:pt>
                <c:pt idx="15081">
                  <c:v>170640</c:v>
                </c:pt>
                <c:pt idx="15082">
                  <c:v>134775</c:v>
                </c:pt>
                <c:pt idx="15083">
                  <c:v>137538</c:v>
                </c:pt>
                <c:pt idx="15084">
                  <c:v>1042560</c:v>
                </c:pt>
                <c:pt idx="15085">
                  <c:v>291915</c:v>
                </c:pt>
                <c:pt idx="15086">
                  <c:v>486531</c:v>
                </c:pt>
                <c:pt idx="15087">
                  <c:v>1575000</c:v>
                </c:pt>
                <c:pt idx="15088">
                  <c:v>760225.5</c:v>
                </c:pt>
                <c:pt idx="15089">
                  <c:v>1125000</c:v>
                </c:pt>
                <c:pt idx="15090">
                  <c:v>1024740</c:v>
                </c:pt>
                <c:pt idx="15091">
                  <c:v>288873</c:v>
                </c:pt>
                <c:pt idx="15092">
                  <c:v>594121.5</c:v>
                </c:pt>
                <c:pt idx="15093">
                  <c:v>675000</c:v>
                </c:pt>
                <c:pt idx="15094">
                  <c:v>751500</c:v>
                </c:pt>
                <c:pt idx="15095">
                  <c:v>499500</c:v>
                </c:pt>
                <c:pt idx="15096">
                  <c:v>148500</c:v>
                </c:pt>
                <c:pt idx="15097">
                  <c:v>268659</c:v>
                </c:pt>
                <c:pt idx="15098">
                  <c:v>450000</c:v>
                </c:pt>
                <c:pt idx="15099">
                  <c:v>807984</c:v>
                </c:pt>
                <c:pt idx="15100">
                  <c:v>490495.5</c:v>
                </c:pt>
                <c:pt idx="15101">
                  <c:v>518562</c:v>
                </c:pt>
                <c:pt idx="15102">
                  <c:v>436032</c:v>
                </c:pt>
                <c:pt idx="15103">
                  <c:v>270000</c:v>
                </c:pt>
                <c:pt idx="15104">
                  <c:v>590337</c:v>
                </c:pt>
                <c:pt idx="15105">
                  <c:v>61128</c:v>
                </c:pt>
                <c:pt idx="15106">
                  <c:v>454500</c:v>
                </c:pt>
                <c:pt idx="15107">
                  <c:v>1078200</c:v>
                </c:pt>
                <c:pt idx="15108">
                  <c:v>540000</c:v>
                </c:pt>
                <c:pt idx="15109">
                  <c:v>1006920</c:v>
                </c:pt>
                <c:pt idx="15110">
                  <c:v>540000</c:v>
                </c:pt>
                <c:pt idx="15111">
                  <c:v>1006920</c:v>
                </c:pt>
                <c:pt idx="15112">
                  <c:v>239850</c:v>
                </c:pt>
                <c:pt idx="15113">
                  <c:v>325908</c:v>
                </c:pt>
                <c:pt idx="15114">
                  <c:v>130824</c:v>
                </c:pt>
                <c:pt idx="15115">
                  <c:v>738931.5</c:v>
                </c:pt>
                <c:pt idx="15116">
                  <c:v>1354500</c:v>
                </c:pt>
                <c:pt idx="15117">
                  <c:v>140166</c:v>
                </c:pt>
                <c:pt idx="15118">
                  <c:v>562500</c:v>
                </c:pt>
                <c:pt idx="15119">
                  <c:v>450000</c:v>
                </c:pt>
                <c:pt idx="15120">
                  <c:v>296280</c:v>
                </c:pt>
                <c:pt idx="15121">
                  <c:v>1256400</c:v>
                </c:pt>
                <c:pt idx="15122">
                  <c:v>904500</c:v>
                </c:pt>
                <c:pt idx="15123">
                  <c:v>376920</c:v>
                </c:pt>
                <c:pt idx="15124">
                  <c:v>545040</c:v>
                </c:pt>
                <c:pt idx="15125">
                  <c:v>521280</c:v>
                </c:pt>
                <c:pt idx="15126">
                  <c:v>569398.5</c:v>
                </c:pt>
                <c:pt idx="15127">
                  <c:v>273636</c:v>
                </c:pt>
                <c:pt idx="15128">
                  <c:v>270000</c:v>
                </c:pt>
                <c:pt idx="15129">
                  <c:v>382500</c:v>
                </c:pt>
                <c:pt idx="15130">
                  <c:v>225000</c:v>
                </c:pt>
                <c:pt idx="15131">
                  <c:v>47970</c:v>
                </c:pt>
                <c:pt idx="15132">
                  <c:v>381528</c:v>
                </c:pt>
                <c:pt idx="15133">
                  <c:v>959598</c:v>
                </c:pt>
                <c:pt idx="15134">
                  <c:v>202500</c:v>
                </c:pt>
                <c:pt idx="15135">
                  <c:v>1082214</c:v>
                </c:pt>
                <c:pt idx="15136">
                  <c:v>387000</c:v>
                </c:pt>
                <c:pt idx="15137">
                  <c:v>900000</c:v>
                </c:pt>
                <c:pt idx="15138">
                  <c:v>808650</c:v>
                </c:pt>
                <c:pt idx="15139">
                  <c:v>808650</c:v>
                </c:pt>
                <c:pt idx="15140">
                  <c:v>1072809</c:v>
                </c:pt>
                <c:pt idx="15141">
                  <c:v>755190</c:v>
                </c:pt>
                <c:pt idx="15142">
                  <c:v>90000</c:v>
                </c:pt>
                <c:pt idx="15143">
                  <c:v>1006920</c:v>
                </c:pt>
                <c:pt idx="15144">
                  <c:v>888840</c:v>
                </c:pt>
                <c:pt idx="15145">
                  <c:v>900000</c:v>
                </c:pt>
                <c:pt idx="15146">
                  <c:v>472500</c:v>
                </c:pt>
                <c:pt idx="15147">
                  <c:v>504000</c:v>
                </c:pt>
                <c:pt idx="15148">
                  <c:v>215865</c:v>
                </c:pt>
                <c:pt idx="15149">
                  <c:v>76410</c:v>
                </c:pt>
                <c:pt idx="15150">
                  <c:v>1125000</c:v>
                </c:pt>
                <c:pt idx="15151">
                  <c:v>521280</c:v>
                </c:pt>
                <c:pt idx="15152">
                  <c:v>592560</c:v>
                </c:pt>
                <c:pt idx="15153">
                  <c:v>585000</c:v>
                </c:pt>
                <c:pt idx="15154">
                  <c:v>436032</c:v>
                </c:pt>
                <c:pt idx="15155">
                  <c:v>722925</c:v>
                </c:pt>
                <c:pt idx="15156">
                  <c:v>260568</c:v>
                </c:pt>
                <c:pt idx="15157">
                  <c:v>878733</c:v>
                </c:pt>
                <c:pt idx="15158">
                  <c:v>381528</c:v>
                </c:pt>
                <c:pt idx="15159">
                  <c:v>1113840</c:v>
                </c:pt>
                <c:pt idx="15160">
                  <c:v>288873</c:v>
                </c:pt>
                <c:pt idx="15161">
                  <c:v>1402776</c:v>
                </c:pt>
                <c:pt idx="15162">
                  <c:v>436032</c:v>
                </c:pt>
                <c:pt idx="15163">
                  <c:v>585000</c:v>
                </c:pt>
                <c:pt idx="15164">
                  <c:v>45000</c:v>
                </c:pt>
                <c:pt idx="15165">
                  <c:v>1102171.5</c:v>
                </c:pt>
                <c:pt idx="15166">
                  <c:v>239850</c:v>
                </c:pt>
                <c:pt idx="15167">
                  <c:v>450000</c:v>
                </c:pt>
                <c:pt idx="15168">
                  <c:v>540000</c:v>
                </c:pt>
                <c:pt idx="15169">
                  <c:v>284400</c:v>
                </c:pt>
                <c:pt idx="15170">
                  <c:v>225000</c:v>
                </c:pt>
                <c:pt idx="15171">
                  <c:v>781920</c:v>
                </c:pt>
                <c:pt idx="15172">
                  <c:v>675000</c:v>
                </c:pt>
                <c:pt idx="15173">
                  <c:v>481495.5</c:v>
                </c:pt>
                <c:pt idx="15174">
                  <c:v>1139845.5</c:v>
                </c:pt>
                <c:pt idx="15175">
                  <c:v>696150</c:v>
                </c:pt>
                <c:pt idx="15176">
                  <c:v>497520</c:v>
                </c:pt>
                <c:pt idx="15177">
                  <c:v>202500</c:v>
                </c:pt>
                <c:pt idx="15178">
                  <c:v>1262583</c:v>
                </c:pt>
                <c:pt idx="15179">
                  <c:v>227520</c:v>
                </c:pt>
                <c:pt idx="15180">
                  <c:v>970380</c:v>
                </c:pt>
                <c:pt idx="15181">
                  <c:v>628069.5</c:v>
                </c:pt>
                <c:pt idx="15182">
                  <c:v>1288350</c:v>
                </c:pt>
                <c:pt idx="15183">
                  <c:v>1058197.5</c:v>
                </c:pt>
                <c:pt idx="15184">
                  <c:v>270000</c:v>
                </c:pt>
                <c:pt idx="15185">
                  <c:v>555273</c:v>
                </c:pt>
                <c:pt idx="15186">
                  <c:v>270000</c:v>
                </c:pt>
                <c:pt idx="15187">
                  <c:v>270000</c:v>
                </c:pt>
                <c:pt idx="15188">
                  <c:v>675000</c:v>
                </c:pt>
                <c:pt idx="15189">
                  <c:v>1928304</c:v>
                </c:pt>
                <c:pt idx="15190">
                  <c:v>95940</c:v>
                </c:pt>
                <c:pt idx="15191">
                  <c:v>500211</c:v>
                </c:pt>
                <c:pt idx="15192">
                  <c:v>1125000</c:v>
                </c:pt>
                <c:pt idx="15193">
                  <c:v>787131</c:v>
                </c:pt>
                <c:pt idx="15194">
                  <c:v>1350000</c:v>
                </c:pt>
                <c:pt idx="15195">
                  <c:v>576072</c:v>
                </c:pt>
                <c:pt idx="15196">
                  <c:v>547344</c:v>
                </c:pt>
                <c:pt idx="15197">
                  <c:v>225000</c:v>
                </c:pt>
                <c:pt idx="15198">
                  <c:v>1507869</c:v>
                </c:pt>
                <c:pt idx="15199">
                  <c:v>585000</c:v>
                </c:pt>
                <c:pt idx="15200">
                  <c:v>454500</c:v>
                </c:pt>
                <c:pt idx="15201">
                  <c:v>1303812</c:v>
                </c:pt>
                <c:pt idx="15202">
                  <c:v>809329.5</c:v>
                </c:pt>
                <c:pt idx="15203">
                  <c:v>1006920</c:v>
                </c:pt>
                <c:pt idx="15204">
                  <c:v>312768</c:v>
                </c:pt>
                <c:pt idx="15205">
                  <c:v>254700</c:v>
                </c:pt>
                <c:pt idx="15206">
                  <c:v>76410</c:v>
                </c:pt>
                <c:pt idx="15207">
                  <c:v>814666.5</c:v>
                </c:pt>
                <c:pt idx="15208">
                  <c:v>558841.5</c:v>
                </c:pt>
                <c:pt idx="15209">
                  <c:v>270000</c:v>
                </c:pt>
                <c:pt idx="15210">
                  <c:v>263686.5</c:v>
                </c:pt>
                <c:pt idx="15211">
                  <c:v>143910</c:v>
                </c:pt>
                <c:pt idx="15212">
                  <c:v>152820</c:v>
                </c:pt>
                <c:pt idx="15213">
                  <c:v>203760</c:v>
                </c:pt>
                <c:pt idx="15214">
                  <c:v>225000</c:v>
                </c:pt>
                <c:pt idx="15215">
                  <c:v>247500</c:v>
                </c:pt>
                <c:pt idx="15216">
                  <c:v>545040</c:v>
                </c:pt>
                <c:pt idx="15217">
                  <c:v>170640</c:v>
                </c:pt>
                <c:pt idx="15218">
                  <c:v>381528</c:v>
                </c:pt>
                <c:pt idx="15219">
                  <c:v>1035000</c:v>
                </c:pt>
                <c:pt idx="15220">
                  <c:v>412560</c:v>
                </c:pt>
                <c:pt idx="15221">
                  <c:v>792346.5</c:v>
                </c:pt>
                <c:pt idx="15222">
                  <c:v>508495.5</c:v>
                </c:pt>
                <c:pt idx="15223">
                  <c:v>202500</c:v>
                </c:pt>
                <c:pt idx="15224">
                  <c:v>389844</c:v>
                </c:pt>
                <c:pt idx="15225">
                  <c:v>539100</c:v>
                </c:pt>
                <c:pt idx="15226">
                  <c:v>1506816</c:v>
                </c:pt>
                <c:pt idx="15227">
                  <c:v>1006920</c:v>
                </c:pt>
                <c:pt idx="15228">
                  <c:v>107820</c:v>
                </c:pt>
                <c:pt idx="15229">
                  <c:v>177903</c:v>
                </c:pt>
                <c:pt idx="15230">
                  <c:v>1080000</c:v>
                </c:pt>
                <c:pt idx="15231">
                  <c:v>807534</c:v>
                </c:pt>
                <c:pt idx="15232">
                  <c:v>1236816</c:v>
                </c:pt>
                <c:pt idx="15233">
                  <c:v>810000</c:v>
                </c:pt>
                <c:pt idx="15234">
                  <c:v>679500</c:v>
                </c:pt>
                <c:pt idx="15235">
                  <c:v>302206.5</c:v>
                </c:pt>
                <c:pt idx="15236">
                  <c:v>1078200</c:v>
                </c:pt>
                <c:pt idx="15237">
                  <c:v>781920</c:v>
                </c:pt>
                <c:pt idx="15238">
                  <c:v>781920</c:v>
                </c:pt>
                <c:pt idx="15239">
                  <c:v>904500</c:v>
                </c:pt>
                <c:pt idx="15240">
                  <c:v>333621</c:v>
                </c:pt>
                <c:pt idx="15241">
                  <c:v>810000</c:v>
                </c:pt>
                <c:pt idx="15242">
                  <c:v>526491</c:v>
                </c:pt>
                <c:pt idx="15243">
                  <c:v>835380</c:v>
                </c:pt>
                <c:pt idx="15244">
                  <c:v>1154655</c:v>
                </c:pt>
                <c:pt idx="15245">
                  <c:v>104256</c:v>
                </c:pt>
                <c:pt idx="15246">
                  <c:v>675000</c:v>
                </c:pt>
                <c:pt idx="15247">
                  <c:v>225000</c:v>
                </c:pt>
                <c:pt idx="15248">
                  <c:v>675000</c:v>
                </c:pt>
                <c:pt idx="15249">
                  <c:v>454500</c:v>
                </c:pt>
                <c:pt idx="15250">
                  <c:v>225000</c:v>
                </c:pt>
                <c:pt idx="15251">
                  <c:v>540000</c:v>
                </c:pt>
                <c:pt idx="15252">
                  <c:v>904500</c:v>
                </c:pt>
                <c:pt idx="15253">
                  <c:v>675000</c:v>
                </c:pt>
                <c:pt idx="15254">
                  <c:v>1125000</c:v>
                </c:pt>
                <c:pt idx="15255">
                  <c:v>1013508</c:v>
                </c:pt>
                <c:pt idx="15256">
                  <c:v>448056</c:v>
                </c:pt>
                <c:pt idx="15257">
                  <c:v>286704</c:v>
                </c:pt>
                <c:pt idx="15258">
                  <c:v>213948</c:v>
                </c:pt>
                <c:pt idx="15259">
                  <c:v>1078200</c:v>
                </c:pt>
                <c:pt idx="15260">
                  <c:v>495000</c:v>
                </c:pt>
                <c:pt idx="15261">
                  <c:v>1078200</c:v>
                </c:pt>
                <c:pt idx="15262">
                  <c:v>180000</c:v>
                </c:pt>
                <c:pt idx="15263">
                  <c:v>1350000</c:v>
                </c:pt>
                <c:pt idx="15264">
                  <c:v>679266</c:v>
                </c:pt>
                <c:pt idx="15265">
                  <c:v>265500</c:v>
                </c:pt>
                <c:pt idx="15266">
                  <c:v>640080</c:v>
                </c:pt>
                <c:pt idx="15267">
                  <c:v>71955</c:v>
                </c:pt>
                <c:pt idx="15268">
                  <c:v>298512</c:v>
                </c:pt>
                <c:pt idx="15269">
                  <c:v>410400</c:v>
                </c:pt>
                <c:pt idx="15270">
                  <c:v>675000</c:v>
                </c:pt>
                <c:pt idx="15271">
                  <c:v>168102</c:v>
                </c:pt>
                <c:pt idx="15272">
                  <c:v>314100</c:v>
                </c:pt>
                <c:pt idx="15273">
                  <c:v>254700</c:v>
                </c:pt>
                <c:pt idx="15274">
                  <c:v>457119</c:v>
                </c:pt>
                <c:pt idx="15275">
                  <c:v>792162</c:v>
                </c:pt>
                <c:pt idx="15276">
                  <c:v>104256</c:v>
                </c:pt>
                <c:pt idx="15277">
                  <c:v>270000</c:v>
                </c:pt>
                <c:pt idx="15278">
                  <c:v>753840</c:v>
                </c:pt>
                <c:pt idx="15279">
                  <c:v>450000</c:v>
                </c:pt>
                <c:pt idx="15280">
                  <c:v>675000</c:v>
                </c:pt>
                <c:pt idx="15281">
                  <c:v>1520451</c:v>
                </c:pt>
                <c:pt idx="15282">
                  <c:v>835380</c:v>
                </c:pt>
                <c:pt idx="15283">
                  <c:v>634482</c:v>
                </c:pt>
                <c:pt idx="15284">
                  <c:v>1546020</c:v>
                </c:pt>
                <c:pt idx="15285">
                  <c:v>507775.5</c:v>
                </c:pt>
                <c:pt idx="15286">
                  <c:v>518562</c:v>
                </c:pt>
                <c:pt idx="15287">
                  <c:v>675000</c:v>
                </c:pt>
                <c:pt idx="15288">
                  <c:v>156384</c:v>
                </c:pt>
                <c:pt idx="15289">
                  <c:v>239850</c:v>
                </c:pt>
                <c:pt idx="15290">
                  <c:v>172021.5</c:v>
                </c:pt>
                <c:pt idx="15291">
                  <c:v>254700</c:v>
                </c:pt>
                <c:pt idx="15292">
                  <c:v>646920</c:v>
                </c:pt>
                <c:pt idx="15293">
                  <c:v>562500</c:v>
                </c:pt>
                <c:pt idx="15294">
                  <c:v>1963494</c:v>
                </c:pt>
                <c:pt idx="15295">
                  <c:v>879480</c:v>
                </c:pt>
                <c:pt idx="15296">
                  <c:v>284400</c:v>
                </c:pt>
                <c:pt idx="15297">
                  <c:v>1113840</c:v>
                </c:pt>
                <c:pt idx="15298">
                  <c:v>533313</c:v>
                </c:pt>
                <c:pt idx="15299">
                  <c:v>180000</c:v>
                </c:pt>
                <c:pt idx="15300">
                  <c:v>239850</c:v>
                </c:pt>
                <c:pt idx="15301">
                  <c:v>130320</c:v>
                </c:pt>
                <c:pt idx="15302">
                  <c:v>348264</c:v>
                </c:pt>
                <c:pt idx="15303">
                  <c:v>247500</c:v>
                </c:pt>
                <c:pt idx="15304">
                  <c:v>247500</c:v>
                </c:pt>
                <c:pt idx="15305">
                  <c:v>824823</c:v>
                </c:pt>
                <c:pt idx="15306">
                  <c:v>675000</c:v>
                </c:pt>
                <c:pt idx="15307">
                  <c:v>540000</c:v>
                </c:pt>
                <c:pt idx="15308">
                  <c:v>1350000</c:v>
                </c:pt>
                <c:pt idx="15309">
                  <c:v>474048</c:v>
                </c:pt>
                <c:pt idx="15310">
                  <c:v>948582</c:v>
                </c:pt>
                <c:pt idx="15311">
                  <c:v>180000</c:v>
                </c:pt>
                <c:pt idx="15312">
                  <c:v>202500</c:v>
                </c:pt>
                <c:pt idx="15313">
                  <c:v>651600</c:v>
                </c:pt>
                <c:pt idx="15314">
                  <c:v>805536</c:v>
                </c:pt>
                <c:pt idx="15315">
                  <c:v>508495.5</c:v>
                </c:pt>
                <c:pt idx="15316">
                  <c:v>675000</c:v>
                </c:pt>
                <c:pt idx="15317">
                  <c:v>1350000</c:v>
                </c:pt>
                <c:pt idx="15318">
                  <c:v>521280</c:v>
                </c:pt>
                <c:pt idx="15319">
                  <c:v>2447937</c:v>
                </c:pt>
                <c:pt idx="15320">
                  <c:v>270000</c:v>
                </c:pt>
                <c:pt idx="15321">
                  <c:v>888840</c:v>
                </c:pt>
                <c:pt idx="15322">
                  <c:v>270000</c:v>
                </c:pt>
                <c:pt idx="15323">
                  <c:v>405000</c:v>
                </c:pt>
                <c:pt idx="15324">
                  <c:v>620325</c:v>
                </c:pt>
                <c:pt idx="15325">
                  <c:v>760225.5</c:v>
                </c:pt>
                <c:pt idx="15326">
                  <c:v>305221.5</c:v>
                </c:pt>
                <c:pt idx="15327">
                  <c:v>949500</c:v>
                </c:pt>
                <c:pt idx="15328">
                  <c:v>1130760</c:v>
                </c:pt>
                <c:pt idx="15329">
                  <c:v>112500</c:v>
                </c:pt>
                <c:pt idx="15330">
                  <c:v>207396</c:v>
                </c:pt>
                <c:pt idx="15331">
                  <c:v>432661.5</c:v>
                </c:pt>
                <c:pt idx="15332">
                  <c:v>971280</c:v>
                </c:pt>
                <c:pt idx="15333">
                  <c:v>906660</c:v>
                </c:pt>
                <c:pt idx="15334">
                  <c:v>545040</c:v>
                </c:pt>
                <c:pt idx="15335">
                  <c:v>284400</c:v>
                </c:pt>
                <c:pt idx="15336">
                  <c:v>808650</c:v>
                </c:pt>
                <c:pt idx="15337">
                  <c:v>178290</c:v>
                </c:pt>
                <c:pt idx="15338">
                  <c:v>521280</c:v>
                </c:pt>
                <c:pt idx="15339">
                  <c:v>540000</c:v>
                </c:pt>
                <c:pt idx="15340">
                  <c:v>675000</c:v>
                </c:pt>
                <c:pt idx="15341">
                  <c:v>282690</c:v>
                </c:pt>
                <c:pt idx="15342">
                  <c:v>254700</c:v>
                </c:pt>
                <c:pt idx="15343">
                  <c:v>253737</c:v>
                </c:pt>
                <c:pt idx="15344">
                  <c:v>163008</c:v>
                </c:pt>
                <c:pt idx="15345">
                  <c:v>180000</c:v>
                </c:pt>
                <c:pt idx="15346">
                  <c:v>254700</c:v>
                </c:pt>
                <c:pt idx="15347">
                  <c:v>509922</c:v>
                </c:pt>
                <c:pt idx="15348">
                  <c:v>178290</c:v>
                </c:pt>
                <c:pt idx="15349">
                  <c:v>447768</c:v>
                </c:pt>
                <c:pt idx="15350">
                  <c:v>263686.5</c:v>
                </c:pt>
                <c:pt idx="15351">
                  <c:v>900000</c:v>
                </c:pt>
                <c:pt idx="15352">
                  <c:v>382500</c:v>
                </c:pt>
                <c:pt idx="15353">
                  <c:v>755190</c:v>
                </c:pt>
                <c:pt idx="15354">
                  <c:v>180000</c:v>
                </c:pt>
                <c:pt idx="15355">
                  <c:v>427500</c:v>
                </c:pt>
                <c:pt idx="15356">
                  <c:v>450000</c:v>
                </c:pt>
                <c:pt idx="15357">
                  <c:v>254700</c:v>
                </c:pt>
                <c:pt idx="15358">
                  <c:v>1035832.5</c:v>
                </c:pt>
                <c:pt idx="15359">
                  <c:v>450000</c:v>
                </c:pt>
                <c:pt idx="15360">
                  <c:v>239850</c:v>
                </c:pt>
                <c:pt idx="15361">
                  <c:v>851431.5</c:v>
                </c:pt>
                <c:pt idx="15362">
                  <c:v>1305000</c:v>
                </c:pt>
                <c:pt idx="15363">
                  <c:v>508495.5</c:v>
                </c:pt>
                <c:pt idx="15364">
                  <c:v>328405.5</c:v>
                </c:pt>
                <c:pt idx="15365">
                  <c:v>225000</c:v>
                </c:pt>
                <c:pt idx="15366">
                  <c:v>337500</c:v>
                </c:pt>
                <c:pt idx="15367">
                  <c:v>787131</c:v>
                </c:pt>
                <c:pt idx="15368">
                  <c:v>454500</c:v>
                </c:pt>
                <c:pt idx="15369">
                  <c:v>808650</c:v>
                </c:pt>
                <c:pt idx="15370">
                  <c:v>900000</c:v>
                </c:pt>
                <c:pt idx="15371">
                  <c:v>312768</c:v>
                </c:pt>
                <c:pt idx="15372">
                  <c:v>781920</c:v>
                </c:pt>
                <c:pt idx="15373">
                  <c:v>265536</c:v>
                </c:pt>
                <c:pt idx="15374">
                  <c:v>1078200</c:v>
                </c:pt>
                <c:pt idx="15375">
                  <c:v>314055</c:v>
                </c:pt>
                <c:pt idx="15376">
                  <c:v>1354500</c:v>
                </c:pt>
                <c:pt idx="15377">
                  <c:v>545040</c:v>
                </c:pt>
                <c:pt idx="15378">
                  <c:v>142200</c:v>
                </c:pt>
                <c:pt idx="15379">
                  <c:v>490495.5</c:v>
                </c:pt>
                <c:pt idx="15380">
                  <c:v>760225.5</c:v>
                </c:pt>
                <c:pt idx="15381">
                  <c:v>229500</c:v>
                </c:pt>
                <c:pt idx="15382">
                  <c:v>157500</c:v>
                </c:pt>
                <c:pt idx="15383">
                  <c:v>263686.5</c:v>
                </c:pt>
                <c:pt idx="15384">
                  <c:v>274500</c:v>
                </c:pt>
                <c:pt idx="15385">
                  <c:v>398808</c:v>
                </c:pt>
                <c:pt idx="15386">
                  <c:v>337500</c:v>
                </c:pt>
                <c:pt idx="15387">
                  <c:v>405000</c:v>
                </c:pt>
                <c:pt idx="15388">
                  <c:v>1724688</c:v>
                </c:pt>
                <c:pt idx="15389">
                  <c:v>1428408</c:v>
                </c:pt>
                <c:pt idx="15390">
                  <c:v>704844</c:v>
                </c:pt>
                <c:pt idx="15391">
                  <c:v>260640</c:v>
                </c:pt>
                <c:pt idx="15392">
                  <c:v>673875</c:v>
                </c:pt>
                <c:pt idx="15393">
                  <c:v>143910</c:v>
                </c:pt>
                <c:pt idx="15394">
                  <c:v>202500</c:v>
                </c:pt>
                <c:pt idx="15395">
                  <c:v>715095</c:v>
                </c:pt>
                <c:pt idx="15396">
                  <c:v>900000</c:v>
                </c:pt>
                <c:pt idx="15397">
                  <c:v>144486</c:v>
                </c:pt>
                <c:pt idx="15398">
                  <c:v>814041</c:v>
                </c:pt>
                <c:pt idx="15399">
                  <c:v>157500</c:v>
                </c:pt>
                <c:pt idx="15400">
                  <c:v>269550</c:v>
                </c:pt>
                <c:pt idx="15401">
                  <c:v>450000</c:v>
                </c:pt>
                <c:pt idx="15402">
                  <c:v>1067940</c:v>
                </c:pt>
                <c:pt idx="15403">
                  <c:v>161730</c:v>
                </c:pt>
                <c:pt idx="15404">
                  <c:v>1463566.5</c:v>
                </c:pt>
                <c:pt idx="15405">
                  <c:v>2517300</c:v>
                </c:pt>
                <c:pt idx="15406">
                  <c:v>254700</c:v>
                </c:pt>
                <c:pt idx="15407">
                  <c:v>679500</c:v>
                </c:pt>
                <c:pt idx="15408">
                  <c:v>544491</c:v>
                </c:pt>
                <c:pt idx="15409">
                  <c:v>180000</c:v>
                </c:pt>
                <c:pt idx="15410">
                  <c:v>241618.5</c:v>
                </c:pt>
                <c:pt idx="15411">
                  <c:v>900000</c:v>
                </c:pt>
                <c:pt idx="15412">
                  <c:v>95940</c:v>
                </c:pt>
                <c:pt idx="15413">
                  <c:v>808650</c:v>
                </c:pt>
                <c:pt idx="15414">
                  <c:v>497520</c:v>
                </c:pt>
                <c:pt idx="15415">
                  <c:v>345510</c:v>
                </c:pt>
                <c:pt idx="15416">
                  <c:v>269550</c:v>
                </c:pt>
                <c:pt idx="15417">
                  <c:v>454500</c:v>
                </c:pt>
                <c:pt idx="15418">
                  <c:v>900000</c:v>
                </c:pt>
                <c:pt idx="15419">
                  <c:v>364896</c:v>
                </c:pt>
                <c:pt idx="15420">
                  <c:v>562491</c:v>
                </c:pt>
                <c:pt idx="15421">
                  <c:v>499500</c:v>
                </c:pt>
                <c:pt idx="15422">
                  <c:v>232344</c:v>
                </c:pt>
                <c:pt idx="15423">
                  <c:v>634887</c:v>
                </c:pt>
                <c:pt idx="15424">
                  <c:v>57564</c:v>
                </c:pt>
                <c:pt idx="15425">
                  <c:v>299772</c:v>
                </c:pt>
                <c:pt idx="15426">
                  <c:v>540000</c:v>
                </c:pt>
                <c:pt idx="15427">
                  <c:v>675000</c:v>
                </c:pt>
                <c:pt idx="15428">
                  <c:v>675000</c:v>
                </c:pt>
                <c:pt idx="15429">
                  <c:v>1125000</c:v>
                </c:pt>
                <c:pt idx="15430">
                  <c:v>825588</c:v>
                </c:pt>
                <c:pt idx="15431">
                  <c:v>224136</c:v>
                </c:pt>
                <c:pt idx="15432">
                  <c:v>254700</c:v>
                </c:pt>
                <c:pt idx="15433">
                  <c:v>292500</c:v>
                </c:pt>
                <c:pt idx="15434">
                  <c:v>152820</c:v>
                </c:pt>
                <c:pt idx="15435">
                  <c:v>254700</c:v>
                </c:pt>
                <c:pt idx="15436">
                  <c:v>210456</c:v>
                </c:pt>
                <c:pt idx="15437">
                  <c:v>270000</c:v>
                </c:pt>
                <c:pt idx="15438">
                  <c:v>337923</c:v>
                </c:pt>
                <c:pt idx="15439">
                  <c:v>90000</c:v>
                </c:pt>
                <c:pt idx="15440">
                  <c:v>781920</c:v>
                </c:pt>
                <c:pt idx="15441">
                  <c:v>254700</c:v>
                </c:pt>
                <c:pt idx="15442">
                  <c:v>284400</c:v>
                </c:pt>
                <c:pt idx="15443">
                  <c:v>1018899</c:v>
                </c:pt>
                <c:pt idx="15444">
                  <c:v>1350000</c:v>
                </c:pt>
                <c:pt idx="15445">
                  <c:v>178290</c:v>
                </c:pt>
                <c:pt idx="15446">
                  <c:v>679500</c:v>
                </c:pt>
                <c:pt idx="15447">
                  <c:v>808650</c:v>
                </c:pt>
                <c:pt idx="15448">
                  <c:v>140166</c:v>
                </c:pt>
                <c:pt idx="15449">
                  <c:v>254700</c:v>
                </c:pt>
                <c:pt idx="15450">
                  <c:v>360000</c:v>
                </c:pt>
                <c:pt idx="15451">
                  <c:v>582768</c:v>
                </c:pt>
                <c:pt idx="15452">
                  <c:v>86346</c:v>
                </c:pt>
                <c:pt idx="15453">
                  <c:v>1314117</c:v>
                </c:pt>
                <c:pt idx="15454">
                  <c:v>254700</c:v>
                </c:pt>
                <c:pt idx="15455">
                  <c:v>1646316</c:v>
                </c:pt>
                <c:pt idx="15456">
                  <c:v>225000</c:v>
                </c:pt>
                <c:pt idx="15457">
                  <c:v>508495.5</c:v>
                </c:pt>
                <c:pt idx="15458">
                  <c:v>234000</c:v>
                </c:pt>
                <c:pt idx="15459">
                  <c:v>522000</c:v>
                </c:pt>
                <c:pt idx="15460">
                  <c:v>651600</c:v>
                </c:pt>
                <c:pt idx="15461">
                  <c:v>1288350</c:v>
                </c:pt>
                <c:pt idx="15462">
                  <c:v>295776</c:v>
                </c:pt>
                <c:pt idx="15463">
                  <c:v>81504</c:v>
                </c:pt>
                <c:pt idx="15464">
                  <c:v>701730</c:v>
                </c:pt>
                <c:pt idx="15465">
                  <c:v>314100</c:v>
                </c:pt>
                <c:pt idx="15466">
                  <c:v>343683</c:v>
                </c:pt>
                <c:pt idx="15467">
                  <c:v>1546020</c:v>
                </c:pt>
                <c:pt idx="15468">
                  <c:v>382500</c:v>
                </c:pt>
                <c:pt idx="15469">
                  <c:v>1207143</c:v>
                </c:pt>
                <c:pt idx="15470">
                  <c:v>924394.5</c:v>
                </c:pt>
                <c:pt idx="15471">
                  <c:v>1152000</c:v>
                </c:pt>
                <c:pt idx="15472">
                  <c:v>152820</c:v>
                </c:pt>
                <c:pt idx="15473">
                  <c:v>1305000</c:v>
                </c:pt>
                <c:pt idx="15474">
                  <c:v>358443</c:v>
                </c:pt>
                <c:pt idx="15475">
                  <c:v>99504</c:v>
                </c:pt>
                <c:pt idx="15476">
                  <c:v>819432</c:v>
                </c:pt>
                <c:pt idx="15477">
                  <c:v>807984</c:v>
                </c:pt>
                <c:pt idx="15478">
                  <c:v>592560</c:v>
                </c:pt>
                <c:pt idx="15479">
                  <c:v>900000</c:v>
                </c:pt>
                <c:pt idx="15480">
                  <c:v>592560</c:v>
                </c:pt>
                <c:pt idx="15481">
                  <c:v>270000</c:v>
                </c:pt>
                <c:pt idx="15482">
                  <c:v>490495.5</c:v>
                </c:pt>
                <c:pt idx="15483">
                  <c:v>284400</c:v>
                </c:pt>
                <c:pt idx="15484">
                  <c:v>239850</c:v>
                </c:pt>
                <c:pt idx="15485">
                  <c:v>127350</c:v>
                </c:pt>
                <c:pt idx="15486">
                  <c:v>1507869</c:v>
                </c:pt>
                <c:pt idx="15487">
                  <c:v>712858.5</c:v>
                </c:pt>
                <c:pt idx="15488">
                  <c:v>1971072</c:v>
                </c:pt>
                <c:pt idx="15489">
                  <c:v>225000</c:v>
                </c:pt>
                <c:pt idx="15490">
                  <c:v>405000</c:v>
                </c:pt>
                <c:pt idx="15491">
                  <c:v>540000</c:v>
                </c:pt>
                <c:pt idx="15492">
                  <c:v>592560</c:v>
                </c:pt>
                <c:pt idx="15493">
                  <c:v>145557</c:v>
                </c:pt>
                <c:pt idx="15494">
                  <c:v>242595</c:v>
                </c:pt>
                <c:pt idx="15495">
                  <c:v>301500</c:v>
                </c:pt>
                <c:pt idx="15496">
                  <c:v>521280</c:v>
                </c:pt>
                <c:pt idx="15497">
                  <c:v>229230</c:v>
                </c:pt>
                <c:pt idx="15498">
                  <c:v>66222</c:v>
                </c:pt>
                <c:pt idx="15499">
                  <c:v>521280</c:v>
                </c:pt>
                <c:pt idx="15500">
                  <c:v>487971</c:v>
                </c:pt>
                <c:pt idx="15501">
                  <c:v>225000</c:v>
                </c:pt>
                <c:pt idx="15502">
                  <c:v>1180899</c:v>
                </c:pt>
                <c:pt idx="15503">
                  <c:v>381528</c:v>
                </c:pt>
                <c:pt idx="15504">
                  <c:v>454500</c:v>
                </c:pt>
                <c:pt idx="15505">
                  <c:v>541323</c:v>
                </c:pt>
                <c:pt idx="15506">
                  <c:v>1350000</c:v>
                </c:pt>
                <c:pt idx="15507">
                  <c:v>355536</c:v>
                </c:pt>
                <c:pt idx="15508">
                  <c:v>472500</c:v>
                </c:pt>
                <c:pt idx="15509">
                  <c:v>547344</c:v>
                </c:pt>
                <c:pt idx="15510">
                  <c:v>580707</c:v>
                </c:pt>
                <c:pt idx="15511">
                  <c:v>460858.5</c:v>
                </c:pt>
                <c:pt idx="15512">
                  <c:v>1223010</c:v>
                </c:pt>
                <c:pt idx="15513">
                  <c:v>472500</c:v>
                </c:pt>
                <c:pt idx="15514">
                  <c:v>1078200</c:v>
                </c:pt>
                <c:pt idx="15515">
                  <c:v>180000</c:v>
                </c:pt>
                <c:pt idx="15516">
                  <c:v>292500</c:v>
                </c:pt>
                <c:pt idx="15517">
                  <c:v>553500</c:v>
                </c:pt>
                <c:pt idx="15518">
                  <c:v>512338.5</c:v>
                </c:pt>
                <c:pt idx="15519">
                  <c:v>1485000</c:v>
                </c:pt>
                <c:pt idx="15520">
                  <c:v>215640</c:v>
                </c:pt>
                <c:pt idx="15521">
                  <c:v>711072</c:v>
                </c:pt>
                <c:pt idx="15522">
                  <c:v>298512</c:v>
                </c:pt>
                <c:pt idx="15523">
                  <c:v>143910</c:v>
                </c:pt>
                <c:pt idx="15524">
                  <c:v>1078200</c:v>
                </c:pt>
                <c:pt idx="15525">
                  <c:v>225000</c:v>
                </c:pt>
                <c:pt idx="15526">
                  <c:v>2517300</c:v>
                </c:pt>
                <c:pt idx="15527">
                  <c:v>519282</c:v>
                </c:pt>
                <c:pt idx="15528">
                  <c:v>679500</c:v>
                </c:pt>
                <c:pt idx="15529">
                  <c:v>292500</c:v>
                </c:pt>
                <c:pt idx="15530">
                  <c:v>454500</c:v>
                </c:pt>
                <c:pt idx="15531">
                  <c:v>172512</c:v>
                </c:pt>
                <c:pt idx="15532">
                  <c:v>841500</c:v>
                </c:pt>
                <c:pt idx="15533">
                  <c:v>675000</c:v>
                </c:pt>
                <c:pt idx="15534">
                  <c:v>922266</c:v>
                </c:pt>
                <c:pt idx="15535">
                  <c:v>1030302</c:v>
                </c:pt>
                <c:pt idx="15536">
                  <c:v>557770.5</c:v>
                </c:pt>
                <c:pt idx="15537">
                  <c:v>467257.5</c:v>
                </c:pt>
                <c:pt idx="15538">
                  <c:v>628114.5</c:v>
                </c:pt>
                <c:pt idx="15539">
                  <c:v>254700</c:v>
                </c:pt>
                <c:pt idx="15540">
                  <c:v>545040</c:v>
                </c:pt>
                <c:pt idx="15541">
                  <c:v>659610</c:v>
                </c:pt>
                <c:pt idx="15542">
                  <c:v>558841.5</c:v>
                </c:pt>
                <c:pt idx="15543">
                  <c:v>1288350</c:v>
                </c:pt>
                <c:pt idx="15544">
                  <c:v>213948</c:v>
                </c:pt>
                <c:pt idx="15545">
                  <c:v>263686.5</c:v>
                </c:pt>
                <c:pt idx="15546">
                  <c:v>521280</c:v>
                </c:pt>
                <c:pt idx="15547">
                  <c:v>728460</c:v>
                </c:pt>
                <c:pt idx="15548">
                  <c:v>1319269.5</c:v>
                </c:pt>
                <c:pt idx="15549">
                  <c:v>135000</c:v>
                </c:pt>
                <c:pt idx="15550">
                  <c:v>1113840</c:v>
                </c:pt>
                <c:pt idx="15551">
                  <c:v>254700</c:v>
                </c:pt>
                <c:pt idx="15552">
                  <c:v>414792</c:v>
                </c:pt>
                <c:pt idx="15553">
                  <c:v>675000</c:v>
                </c:pt>
                <c:pt idx="15554">
                  <c:v>497520</c:v>
                </c:pt>
                <c:pt idx="15555">
                  <c:v>225000</c:v>
                </c:pt>
                <c:pt idx="15556">
                  <c:v>450000</c:v>
                </c:pt>
                <c:pt idx="15557">
                  <c:v>696150</c:v>
                </c:pt>
                <c:pt idx="15558">
                  <c:v>306000</c:v>
                </c:pt>
                <c:pt idx="15559">
                  <c:v>1354500</c:v>
                </c:pt>
                <c:pt idx="15560">
                  <c:v>454500</c:v>
                </c:pt>
                <c:pt idx="15561">
                  <c:v>544491</c:v>
                </c:pt>
                <c:pt idx="15562">
                  <c:v>630000</c:v>
                </c:pt>
                <c:pt idx="15563">
                  <c:v>536917.5</c:v>
                </c:pt>
                <c:pt idx="15564">
                  <c:v>728847</c:v>
                </c:pt>
                <c:pt idx="15565">
                  <c:v>264159</c:v>
                </c:pt>
                <c:pt idx="15566">
                  <c:v>301464</c:v>
                </c:pt>
                <c:pt idx="15567">
                  <c:v>315000</c:v>
                </c:pt>
                <c:pt idx="15568">
                  <c:v>1129500</c:v>
                </c:pt>
                <c:pt idx="15569">
                  <c:v>180000</c:v>
                </c:pt>
                <c:pt idx="15570">
                  <c:v>450000</c:v>
                </c:pt>
                <c:pt idx="15571">
                  <c:v>270000</c:v>
                </c:pt>
                <c:pt idx="15572">
                  <c:v>1451047.5</c:v>
                </c:pt>
                <c:pt idx="15573">
                  <c:v>270000</c:v>
                </c:pt>
                <c:pt idx="15574">
                  <c:v>568908</c:v>
                </c:pt>
                <c:pt idx="15575">
                  <c:v>405000</c:v>
                </c:pt>
                <c:pt idx="15576">
                  <c:v>510853.5</c:v>
                </c:pt>
                <c:pt idx="15577">
                  <c:v>593010</c:v>
                </c:pt>
                <c:pt idx="15578">
                  <c:v>1006920</c:v>
                </c:pt>
                <c:pt idx="15579">
                  <c:v>239850</c:v>
                </c:pt>
                <c:pt idx="15580">
                  <c:v>900000</c:v>
                </c:pt>
                <c:pt idx="15581">
                  <c:v>497520</c:v>
                </c:pt>
                <c:pt idx="15582">
                  <c:v>486459</c:v>
                </c:pt>
                <c:pt idx="15583">
                  <c:v>645889.5</c:v>
                </c:pt>
                <c:pt idx="15584">
                  <c:v>288562.5</c:v>
                </c:pt>
                <c:pt idx="15585">
                  <c:v>173196</c:v>
                </c:pt>
                <c:pt idx="15586">
                  <c:v>774000</c:v>
                </c:pt>
                <c:pt idx="15587">
                  <c:v>481500</c:v>
                </c:pt>
                <c:pt idx="15588">
                  <c:v>728460</c:v>
                </c:pt>
                <c:pt idx="15589">
                  <c:v>1201500</c:v>
                </c:pt>
                <c:pt idx="15590">
                  <c:v>720000</c:v>
                </c:pt>
                <c:pt idx="15591">
                  <c:v>900000</c:v>
                </c:pt>
                <c:pt idx="15592">
                  <c:v>697500</c:v>
                </c:pt>
                <c:pt idx="15593">
                  <c:v>248877</c:v>
                </c:pt>
                <c:pt idx="15594">
                  <c:v>1024290</c:v>
                </c:pt>
                <c:pt idx="15595">
                  <c:v>254700</c:v>
                </c:pt>
                <c:pt idx="15596">
                  <c:v>900000</c:v>
                </c:pt>
                <c:pt idx="15597">
                  <c:v>157500</c:v>
                </c:pt>
                <c:pt idx="15598">
                  <c:v>292500</c:v>
                </c:pt>
                <c:pt idx="15599">
                  <c:v>260640</c:v>
                </c:pt>
                <c:pt idx="15600">
                  <c:v>247500</c:v>
                </c:pt>
                <c:pt idx="15601">
                  <c:v>808650</c:v>
                </c:pt>
                <c:pt idx="15602">
                  <c:v>135000</c:v>
                </c:pt>
                <c:pt idx="15603">
                  <c:v>720000</c:v>
                </c:pt>
                <c:pt idx="15604">
                  <c:v>1056447</c:v>
                </c:pt>
                <c:pt idx="15605">
                  <c:v>555273</c:v>
                </c:pt>
                <c:pt idx="15606">
                  <c:v>948582</c:v>
                </c:pt>
                <c:pt idx="15607">
                  <c:v>414792</c:v>
                </c:pt>
                <c:pt idx="15608">
                  <c:v>889515</c:v>
                </c:pt>
                <c:pt idx="15609">
                  <c:v>339948</c:v>
                </c:pt>
                <c:pt idx="15610">
                  <c:v>337923</c:v>
                </c:pt>
                <c:pt idx="15611">
                  <c:v>436032</c:v>
                </c:pt>
                <c:pt idx="15612">
                  <c:v>900000</c:v>
                </c:pt>
                <c:pt idx="15613">
                  <c:v>247500</c:v>
                </c:pt>
                <c:pt idx="15614">
                  <c:v>450000</c:v>
                </c:pt>
                <c:pt idx="15615">
                  <c:v>2053845</c:v>
                </c:pt>
                <c:pt idx="15616">
                  <c:v>539100</c:v>
                </c:pt>
                <c:pt idx="15617">
                  <c:v>450000</c:v>
                </c:pt>
                <c:pt idx="15618">
                  <c:v>675000</c:v>
                </c:pt>
                <c:pt idx="15619">
                  <c:v>585000</c:v>
                </c:pt>
                <c:pt idx="15620">
                  <c:v>540000</c:v>
                </c:pt>
                <c:pt idx="15621">
                  <c:v>244584</c:v>
                </c:pt>
                <c:pt idx="15622">
                  <c:v>180000</c:v>
                </c:pt>
                <c:pt idx="15623">
                  <c:v>808650</c:v>
                </c:pt>
                <c:pt idx="15624">
                  <c:v>1350000</c:v>
                </c:pt>
                <c:pt idx="15625">
                  <c:v>609498</c:v>
                </c:pt>
                <c:pt idx="15626">
                  <c:v>585000</c:v>
                </c:pt>
                <c:pt idx="15627">
                  <c:v>227520</c:v>
                </c:pt>
                <c:pt idx="15628">
                  <c:v>1350000</c:v>
                </c:pt>
                <c:pt idx="15629">
                  <c:v>312768</c:v>
                </c:pt>
                <c:pt idx="15630">
                  <c:v>143910</c:v>
                </c:pt>
                <c:pt idx="15631">
                  <c:v>643500</c:v>
                </c:pt>
                <c:pt idx="15632">
                  <c:v>1609272</c:v>
                </c:pt>
                <c:pt idx="15633">
                  <c:v>1237684.5</c:v>
                </c:pt>
                <c:pt idx="15634">
                  <c:v>202500</c:v>
                </c:pt>
                <c:pt idx="15635">
                  <c:v>1254739.5</c:v>
                </c:pt>
                <c:pt idx="15636">
                  <c:v>521280</c:v>
                </c:pt>
                <c:pt idx="15637">
                  <c:v>153504</c:v>
                </c:pt>
                <c:pt idx="15638">
                  <c:v>933300</c:v>
                </c:pt>
                <c:pt idx="15639">
                  <c:v>528633</c:v>
                </c:pt>
                <c:pt idx="15640">
                  <c:v>592560</c:v>
                </c:pt>
                <c:pt idx="15641">
                  <c:v>1339884</c:v>
                </c:pt>
                <c:pt idx="15642">
                  <c:v>479700</c:v>
                </c:pt>
                <c:pt idx="15643">
                  <c:v>382500</c:v>
                </c:pt>
                <c:pt idx="15644">
                  <c:v>391500</c:v>
                </c:pt>
                <c:pt idx="15645">
                  <c:v>225000</c:v>
                </c:pt>
                <c:pt idx="15646">
                  <c:v>202500</c:v>
                </c:pt>
                <c:pt idx="15647">
                  <c:v>1042560</c:v>
                </c:pt>
                <c:pt idx="15648">
                  <c:v>514777.5</c:v>
                </c:pt>
                <c:pt idx="15649">
                  <c:v>629325</c:v>
                </c:pt>
                <c:pt idx="15650">
                  <c:v>2085120</c:v>
                </c:pt>
                <c:pt idx="15651">
                  <c:v>1546020</c:v>
                </c:pt>
                <c:pt idx="15652">
                  <c:v>906615</c:v>
                </c:pt>
                <c:pt idx="15653">
                  <c:v>225000</c:v>
                </c:pt>
                <c:pt idx="15654">
                  <c:v>755190</c:v>
                </c:pt>
                <c:pt idx="15655">
                  <c:v>53910</c:v>
                </c:pt>
                <c:pt idx="15656">
                  <c:v>477621</c:v>
                </c:pt>
                <c:pt idx="15657">
                  <c:v>90000</c:v>
                </c:pt>
                <c:pt idx="15658">
                  <c:v>1170000</c:v>
                </c:pt>
                <c:pt idx="15659">
                  <c:v>654498</c:v>
                </c:pt>
                <c:pt idx="15660">
                  <c:v>573628.5</c:v>
                </c:pt>
                <c:pt idx="15661">
                  <c:v>225000</c:v>
                </c:pt>
                <c:pt idx="15662">
                  <c:v>1006920</c:v>
                </c:pt>
                <c:pt idx="15663">
                  <c:v>526491</c:v>
                </c:pt>
                <c:pt idx="15664">
                  <c:v>675000</c:v>
                </c:pt>
                <c:pt idx="15665">
                  <c:v>1350000</c:v>
                </c:pt>
                <c:pt idx="15666">
                  <c:v>180000</c:v>
                </c:pt>
                <c:pt idx="15667">
                  <c:v>1006920</c:v>
                </c:pt>
                <c:pt idx="15668">
                  <c:v>270000</c:v>
                </c:pt>
                <c:pt idx="15669">
                  <c:v>270000</c:v>
                </c:pt>
                <c:pt idx="15670">
                  <c:v>562491</c:v>
                </c:pt>
                <c:pt idx="15671">
                  <c:v>450000</c:v>
                </c:pt>
                <c:pt idx="15672">
                  <c:v>320922</c:v>
                </c:pt>
                <c:pt idx="15673">
                  <c:v>269550</c:v>
                </c:pt>
                <c:pt idx="15674">
                  <c:v>270000</c:v>
                </c:pt>
                <c:pt idx="15675">
                  <c:v>512064</c:v>
                </c:pt>
                <c:pt idx="15676">
                  <c:v>392427</c:v>
                </c:pt>
                <c:pt idx="15677">
                  <c:v>521280</c:v>
                </c:pt>
                <c:pt idx="15678">
                  <c:v>225000</c:v>
                </c:pt>
                <c:pt idx="15679">
                  <c:v>840951</c:v>
                </c:pt>
                <c:pt idx="15680">
                  <c:v>495000</c:v>
                </c:pt>
                <c:pt idx="15681">
                  <c:v>473760</c:v>
                </c:pt>
                <c:pt idx="15682">
                  <c:v>790830</c:v>
                </c:pt>
                <c:pt idx="15683">
                  <c:v>485640</c:v>
                </c:pt>
                <c:pt idx="15684">
                  <c:v>1256400</c:v>
                </c:pt>
                <c:pt idx="15685">
                  <c:v>900000</c:v>
                </c:pt>
                <c:pt idx="15686">
                  <c:v>254700</c:v>
                </c:pt>
                <c:pt idx="15687">
                  <c:v>370107</c:v>
                </c:pt>
                <c:pt idx="15688">
                  <c:v>247500</c:v>
                </c:pt>
                <c:pt idx="15689">
                  <c:v>765000</c:v>
                </c:pt>
                <c:pt idx="15690">
                  <c:v>125136</c:v>
                </c:pt>
                <c:pt idx="15691">
                  <c:v>180000</c:v>
                </c:pt>
                <c:pt idx="15692">
                  <c:v>835380</c:v>
                </c:pt>
                <c:pt idx="15693">
                  <c:v>490495.5</c:v>
                </c:pt>
                <c:pt idx="15694">
                  <c:v>1546020</c:v>
                </c:pt>
                <c:pt idx="15695">
                  <c:v>518562</c:v>
                </c:pt>
                <c:pt idx="15696">
                  <c:v>398160</c:v>
                </c:pt>
                <c:pt idx="15697">
                  <c:v>270000</c:v>
                </c:pt>
                <c:pt idx="15698">
                  <c:v>495351</c:v>
                </c:pt>
                <c:pt idx="15699">
                  <c:v>286704</c:v>
                </c:pt>
                <c:pt idx="15700">
                  <c:v>521280</c:v>
                </c:pt>
                <c:pt idx="15701">
                  <c:v>180000</c:v>
                </c:pt>
                <c:pt idx="15702">
                  <c:v>276277.5</c:v>
                </c:pt>
                <c:pt idx="15703">
                  <c:v>900000</c:v>
                </c:pt>
                <c:pt idx="15704">
                  <c:v>840951</c:v>
                </c:pt>
                <c:pt idx="15705">
                  <c:v>373311</c:v>
                </c:pt>
                <c:pt idx="15706">
                  <c:v>2013840</c:v>
                </c:pt>
                <c:pt idx="15707">
                  <c:v>177903</c:v>
                </c:pt>
                <c:pt idx="15708">
                  <c:v>220500</c:v>
                </c:pt>
                <c:pt idx="15709">
                  <c:v>640080</c:v>
                </c:pt>
                <c:pt idx="15710">
                  <c:v>1012500</c:v>
                </c:pt>
                <c:pt idx="15711">
                  <c:v>679500</c:v>
                </c:pt>
                <c:pt idx="15712">
                  <c:v>142200</c:v>
                </c:pt>
                <c:pt idx="15713">
                  <c:v>53910</c:v>
                </c:pt>
                <c:pt idx="15714">
                  <c:v>144000</c:v>
                </c:pt>
                <c:pt idx="15715">
                  <c:v>1493086.5</c:v>
                </c:pt>
                <c:pt idx="15716">
                  <c:v>1125000</c:v>
                </c:pt>
                <c:pt idx="15717">
                  <c:v>566055</c:v>
                </c:pt>
                <c:pt idx="15718">
                  <c:v>1190340</c:v>
                </c:pt>
                <c:pt idx="15719">
                  <c:v>157500</c:v>
                </c:pt>
                <c:pt idx="15720">
                  <c:v>997974</c:v>
                </c:pt>
                <c:pt idx="15721">
                  <c:v>242595</c:v>
                </c:pt>
                <c:pt idx="15722">
                  <c:v>922500</c:v>
                </c:pt>
                <c:pt idx="15723">
                  <c:v>225000</c:v>
                </c:pt>
                <c:pt idx="15724">
                  <c:v>1350000</c:v>
                </c:pt>
                <c:pt idx="15725">
                  <c:v>148365</c:v>
                </c:pt>
                <c:pt idx="15726">
                  <c:v>1006920</c:v>
                </c:pt>
                <c:pt idx="15727">
                  <c:v>180000</c:v>
                </c:pt>
                <c:pt idx="15728">
                  <c:v>729792</c:v>
                </c:pt>
                <c:pt idx="15729">
                  <c:v>382500</c:v>
                </c:pt>
                <c:pt idx="15730">
                  <c:v>473760</c:v>
                </c:pt>
                <c:pt idx="15731">
                  <c:v>243000</c:v>
                </c:pt>
                <c:pt idx="15732">
                  <c:v>622413</c:v>
                </c:pt>
                <c:pt idx="15733">
                  <c:v>263686.5</c:v>
                </c:pt>
                <c:pt idx="15734">
                  <c:v>364896</c:v>
                </c:pt>
                <c:pt idx="15735">
                  <c:v>260568</c:v>
                </c:pt>
                <c:pt idx="15736">
                  <c:v>286704</c:v>
                </c:pt>
                <c:pt idx="15737">
                  <c:v>134775</c:v>
                </c:pt>
                <c:pt idx="15738">
                  <c:v>1256400</c:v>
                </c:pt>
                <c:pt idx="15739">
                  <c:v>787131</c:v>
                </c:pt>
                <c:pt idx="15740">
                  <c:v>450000</c:v>
                </c:pt>
                <c:pt idx="15741">
                  <c:v>1046142</c:v>
                </c:pt>
                <c:pt idx="15742">
                  <c:v>966424.5</c:v>
                </c:pt>
                <c:pt idx="15743">
                  <c:v>239850</c:v>
                </c:pt>
                <c:pt idx="15744">
                  <c:v>840996</c:v>
                </c:pt>
                <c:pt idx="15745">
                  <c:v>824823</c:v>
                </c:pt>
                <c:pt idx="15746">
                  <c:v>1078200</c:v>
                </c:pt>
                <c:pt idx="15747">
                  <c:v>308133</c:v>
                </c:pt>
                <c:pt idx="15748">
                  <c:v>862560</c:v>
                </c:pt>
                <c:pt idx="15749">
                  <c:v>835380</c:v>
                </c:pt>
                <c:pt idx="15750">
                  <c:v>640080</c:v>
                </c:pt>
                <c:pt idx="15751">
                  <c:v>2025000</c:v>
                </c:pt>
                <c:pt idx="15752">
                  <c:v>202500</c:v>
                </c:pt>
                <c:pt idx="15753">
                  <c:v>270000</c:v>
                </c:pt>
                <c:pt idx="15754">
                  <c:v>292500</c:v>
                </c:pt>
                <c:pt idx="15755">
                  <c:v>894766.5</c:v>
                </c:pt>
                <c:pt idx="15756">
                  <c:v>450000</c:v>
                </c:pt>
                <c:pt idx="15757">
                  <c:v>573408</c:v>
                </c:pt>
                <c:pt idx="15758">
                  <c:v>337500</c:v>
                </c:pt>
                <c:pt idx="15759">
                  <c:v>222768</c:v>
                </c:pt>
                <c:pt idx="15760">
                  <c:v>521280</c:v>
                </c:pt>
                <c:pt idx="15761">
                  <c:v>227520</c:v>
                </c:pt>
                <c:pt idx="15762">
                  <c:v>225000</c:v>
                </c:pt>
                <c:pt idx="15763">
                  <c:v>1327500</c:v>
                </c:pt>
                <c:pt idx="15764">
                  <c:v>204858</c:v>
                </c:pt>
                <c:pt idx="15765">
                  <c:v>152820</c:v>
                </c:pt>
                <c:pt idx="15766">
                  <c:v>781920</c:v>
                </c:pt>
                <c:pt idx="15767">
                  <c:v>900000</c:v>
                </c:pt>
                <c:pt idx="15768">
                  <c:v>1062027</c:v>
                </c:pt>
                <c:pt idx="15769">
                  <c:v>239850</c:v>
                </c:pt>
                <c:pt idx="15770">
                  <c:v>900000</c:v>
                </c:pt>
                <c:pt idx="15771">
                  <c:v>450000</c:v>
                </c:pt>
                <c:pt idx="15772">
                  <c:v>254700</c:v>
                </c:pt>
                <c:pt idx="15773">
                  <c:v>675000</c:v>
                </c:pt>
                <c:pt idx="15774">
                  <c:v>52128</c:v>
                </c:pt>
                <c:pt idx="15775">
                  <c:v>1236816</c:v>
                </c:pt>
                <c:pt idx="15776">
                  <c:v>1125171</c:v>
                </c:pt>
                <c:pt idx="15777">
                  <c:v>270000</c:v>
                </c:pt>
                <c:pt idx="15778">
                  <c:v>239850</c:v>
                </c:pt>
                <c:pt idx="15779">
                  <c:v>646920</c:v>
                </c:pt>
                <c:pt idx="15780">
                  <c:v>180000</c:v>
                </c:pt>
                <c:pt idx="15781">
                  <c:v>135000</c:v>
                </c:pt>
                <c:pt idx="15782">
                  <c:v>942300</c:v>
                </c:pt>
                <c:pt idx="15783">
                  <c:v>675000</c:v>
                </c:pt>
                <c:pt idx="15784">
                  <c:v>150948</c:v>
                </c:pt>
                <c:pt idx="15785">
                  <c:v>521280</c:v>
                </c:pt>
                <c:pt idx="15786">
                  <c:v>450000</c:v>
                </c:pt>
                <c:pt idx="15787">
                  <c:v>163332</c:v>
                </c:pt>
                <c:pt idx="15788">
                  <c:v>352044</c:v>
                </c:pt>
                <c:pt idx="15789">
                  <c:v>1350000</c:v>
                </c:pt>
                <c:pt idx="15790">
                  <c:v>1467612</c:v>
                </c:pt>
                <c:pt idx="15791">
                  <c:v>225000</c:v>
                </c:pt>
                <c:pt idx="15792">
                  <c:v>679500</c:v>
                </c:pt>
                <c:pt idx="15793">
                  <c:v>729792</c:v>
                </c:pt>
                <c:pt idx="15794">
                  <c:v>302206.5</c:v>
                </c:pt>
                <c:pt idx="15795">
                  <c:v>942300</c:v>
                </c:pt>
                <c:pt idx="15796">
                  <c:v>355536</c:v>
                </c:pt>
                <c:pt idx="15797">
                  <c:v>1125000</c:v>
                </c:pt>
                <c:pt idx="15798">
                  <c:v>585000</c:v>
                </c:pt>
                <c:pt idx="15799">
                  <c:v>157500</c:v>
                </c:pt>
                <c:pt idx="15800">
                  <c:v>405000</c:v>
                </c:pt>
                <c:pt idx="15801">
                  <c:v>517500</c:v>
                </c:pt>
                <c:pt idx="15802">
                  <c:v>1125000</c:v>
                </c:pt>
                <c:pt idx="15803">
                  <c:v>225000</c:v>
                </c:pt>
                <c:pt idx="15804">
                  <c:v>571396.5</c:v>
                </c:pt>
                <c:pt idx="15805">
                  <c:v>251280</c:v>
                </c:pt>
                <c:pt idx="15806">
                  <c:v>1762110</c:v>
                </c:pt>
                <c:pt idx="15807">
                  <c:v>523278</c:v>
                </c:pt>
                <c:pt idx="15808">
                  <c:v>508824</c:v>
                </c:pt>
                <c:pt idx="15809">
                  <c:v>101880</c:v>
                </c:pt>
                <c:pt idx="15810">
                  <c:v>157500</c:v>
                </c:pt>
                <c:pt idx="15811">
                  <c:v>1467612</c:v>
                </c:pt>
                <c:pt idx="15812">
                  <c:v>450000</c:v>
                </c:pt>
                <c:pt idx="15813">
                  <c:v>227520</c:v>
                </c:pt>
                <c:pt idx="15814">
                  <c:v>675000</c:v>
                </c:pt>
                <c:pt idx="15815">
                  <c:v>1506816</c:v>
                </c:pt>
                <c:pt idx="15816">
                  <c:v>835744.5</c:v>
                </c:pt>
                <c:pt idx="15817">
                  <c:v>225000</c:v>
                </c:pt>
                <c:pt idx="15818">
                  <c:v>1133748</c:v>
                </c:pt>
                <c:pt idx="15819">
                  <c:v>715095</c:v>
                </c:pt>
                <c:pt idx="15820">
                  <c:v>1125000</c:v>
                </c:pt>
                <c:pt idx="15821">
                  <c:v>927000</c:v>
                </c:pt>
                <c:pt idx="15822">
                  <c:v>239850</c:v>
                </c:pt>
                <c:pt idx="15823">
                  <c:v>1155226.5</c:v>
                </c:pt>
                <c:pt idx="15824">
                  <c:v>500211</c:v>
                </c:pt>
                <c:pt idx="15825">
                  <c:v>1866181.5</c:v>
                </c:pt>
                <c:pt idx="15826">
                  <c:v>454500</c:v>
                </c:pt>
                <c:pt idx="15827">
                  <c:v>900000</c:v>
                </c:pt>
                <c:pt idx="15828">
                  <c:v>90000</c:v>
                </c:pt>
                <c:pt idx="15829">
                  <c:v>585000</c:v>
                </c:pt>
                <c:pt idx="15830">
                  <c:v>728460</c:v>
                </c:pt>
                <c:pt idx="15831">
                  <c:v>521280</c:v>
                </c:pt>
                <c:pt idx="15832">
                  <c:v>180000</c:v>
                </c:pt>
                <c:pt idx="15833">
                  <c:v>136260</c:v>
                </c:pt>
                <c:pt idx="15834">
                  <c:v>202500</c:v>
                </c:pt>
                <c:pt idx="15835">
                  <c:v>679500</c:v>
                </c:pt>
                <c:pt idx="15836">
                  <c:v>540000</c:v>
                </c:pt>
                <c:pt idx="15837">
                  <c:v>180000</c:v>
                </c:pt>
                <c:pt idx="15838">
                  <c:v>630000</c:v>
                </c:pt>
                <c:pt idx="15839">
                  <c:v>813195</c:v>
                </c:pt>
                <c:pt idx="15840">
                  <c:v>384048</c:v>
                </c:pt>
                <c:pt idx="15841">
                  <c:v>993996</c:v>
                </c:pt>
                <c:pt idx="15842">
                  <c:v>545040</c:v>
                </c:pt>
                <c:pt idx="15843">
                  <c:v>1006920</c:v>
                </c:pt>
                <c:pt idx="15844">
                  <c:v>373311</c:v>
                </c:pt>
                <c:pt idx="15845">
                  <c:v>152820</c:v>
                </c:pt>
                <c:pt idx="15846">
                  <c:v>979992</c:v>
                </c:pt>
                <c:pt idx="15847">
                  <c:v>900000</c:v>
                </c:pt>
                <c:pt idx="15848">
                  <c:v>485190</c:v>
                </c:pt>
                <c:pt idx="15849">
                  <c:v>382500</c:v>
                </c:pt>
                <c:pt idx="15850">
                  <c:v>263686.5</c:v>
                </c:pt>
                <c:pt idx="15851">
                  <c:v>1046142</c:v>
                </c:pt>
                <c:pt idx="15852">
                  <c:v>216000</c:v>
                </c:pt>
                <c:pt idx="15853">
                  <c:v>900000</c:v>
                </c:pt>
                <c:pt idx="15854">
                  <c:v>52128</c:v>
                </c:pt>
                <c:pt idx="15855">
                  <c:v>545040</c:v>
                </c:pt>
                <c:pt idx="15856">
                  <c:v>314100</c:v>
                </c:pt>
                <c:pt idx="15857">
                  <c:v>824823</c:v>
                </c:pt>
                <c:pt idx="15858">
                  <c:v>549882</c:v>
                </c:pt>
                <c:pt idx="15859">
                  <c:v>180000</c:v>
                </c:pt>
                <c:pt idx="15860">
                  <c:v>161730</c:v>
                </c:pt>
                <c:pt idx="15861">
                  <c:v>292500</c:v>
                </c:pt>
                <c:pt idx="15862">
                  <c:v>510853.5</c:v>
                </c:pt>
                <c:pt idx="15863">
                  <c:v>50940</c:v>
                </c:pt>
                <c:pt idx="15864">
                  <c:v>949500</c:v>
                </c:pt>
                <c:pt idx="15865">
                  <c:v>225000</c:v>
                </c:pt>
                <c:pt idx="15866">
                  <c:v>1354500</c:v>
                </c:pt>
                <c:pt idx="15867">
                  <c:v>360000</c:v>
                </c:pt>
                <c:pt idx="15868">
                  <c:v>153000</c:v>
                </c:pt>
                <c:pt idx="15869">
                  <c:v>315000</c:v>
                </c:pt>
                <c:pt idx="15870">
                  <c:v>521280</c:v>
                </c:pt>
                <c:pt idx="15871">
                  <c:v>675000</c:v>
                </c:pt>
                <c:pt idx="15872">
                  <c:v>409653</c:v>
                </c:pt>
                <c:pt idx="15873">
                  <c:v>469152</c:v>
                </c:pt>
                <c:pt idx="15874">
                  <c:v>900000</c:v>
                </c:pt>
                <c:pt idx="15875">
                  <c:v>942300</c:v>
                </c:pt>
                <c:pt idx="15876">
                  <c:v>364896</c:v>
                </c:pt>
                <c:pt idx="15877">
                  <c:v>239850</c:v>
                </c:pt>
                <c:pt idx="15878">
                  <c:v>1638000</c:v>
                </c:pt>
                <c:pt idx="15879">
                  <c:v>825588</c:v>
                </c:pt>
                <c:pt idx="15880">
                  <c:v>1227901.5</c:v>
                </c:pt>
                <c:pt idx="15881">
                  <c:v>216000</c:v>
                </c:pt>
                <c:pt idx="15882">
                  <c:v>1643755.5</c:v>
                </c:pt>
                <c:pt idx="15883">
                  <c:v>251091</c:v>
                </c:pt>
                <c:pt idx="15884">
                  <c:v>184500</c:v>
                </c:pt>
                <c:pt idx="15885">
                  <c:v>135000</c:v>
                </c:pt>
                <c:pt idx="15886">
                  <c:v>1266048</c:v>
                </c:pt>
                <c:pt idx="15887">
                  <c:v>1223010</c:v>
                </c:pt>
                <c:pt idx="15888">
                  <c:v>292500</c:v>
                </c:pt>
                <c:pt idx="15889">
                  <c:v>270000</c:v>
                </c:pt>
                <c:pt idx="15890">
                  <c:v>178290</c:v>
                </c:pt>
                <c:pt idx="15891">
                  <c:v>485640</c:v>
                </c:pt>
                <c:pt idx="15892">
                  <c:v>740704.5</c:v>
                </c:pt>
                <c:pt idx="15893">
                  <c:v>270000</c:v>
                </c:pt>
                <c:pt idx="15894">
                  <c:v>314100</c:v>
                </c:pt>
                <c:pt idx="15895">
                  <c:v>1462500</c:v>
                </c:pt>
                <c:pt idx="15896">
                  <c:v>706410</c:v>
                </c:pt>
                <c:pt idx="15897">
                  <c:v>808650</c:v>
                </c:pt>
                <c:pt idx="15898">
                  <c:v>101880</c:v>
                </c:pt>
                <c:pt idx="15899">
                  <c:v>310671</c:v>
                </c:pt>
                <c:pt idx="15900">
                  <c:v>384048</c:v>
                </c:pt>
                <c:pt idx="15901">
                  <c:v>1971072</c:v>
                </c:pt>
                <c:pt idx="15902">
                  <c:v>808650</c:v>
                </c:pt>
                <c:pt idx="15903">
                  <c:v>535500</c:v>
                </c:pt>
                <c:pt idx="15904">
                  <c:v>180000</c:v>
                </c:pt>
                <c:pt idx="15905">
                  <c:v>247275</c:v>
                </c:pt>
                <c:pt idx="15906">
                  <c:v>528633</c:v>
                </c:pt>
                <c:pt idx="15907">
                  <c:v>1515415.5</c:v>
                </c:pt>
                <c:pt idx="15908">
                  <c:v>183384</c:v>
                </c:pt>
                <c:pt idx="15909">
                  <c:v>765000</c:v>
                </c:pt>
                <c:pt idx="15910">
                  <c:v>557770.5</c:v>
                </c:pt>
                <c:pt idx="15911">
                  <c:v>835380</c:v>
                </c:pt>
                <c:pt idx="15912">
                  <c:v>904500</c:v>
                </c:pt>
                <c:pt idx="15913">
                  <c:v>135000</c:v>
                </c:pt>
                <c:pt idx="15914">
                  <c:v>675000</c:v>
                </c:pt>
                <c:pt idx="15915">
                  <c:v>755190</c:v>
                </c:pt>
                <c:pt idx="15916">
                  <c:v>961794</c:v>
                </c:pt>
                <c:pt idx="15917">
                  <c:v>954000</c:v>
                </c:pt>
                <c:pt idx="15918">
                  <c:v>814041</c:v>
                </c:pt>
                <c:pt idx="15919">
                  <c:v>152820</c:v>
                </c:pt>
                <c:pt idx="15920">
                  <c:v>755190</c:v>
                </c:pt>
                <c:pt idx="15921">
                  <c:v>1125000</c:v>
                </c:pt>
                <c:pt idx="15922">
                  <c:v>306000</c:v>
                </c:pt>
                <c:pt idx="15923">
                  <c:v>312840</c:v>
                </c:pt>
                <c:pt idx="15924">
                  <c:v>270000</c:v>
                </c:pt>
                <c:pt idx="15925">
                  <c:v>675000</c:v>
                </c:pt>
                <c:pt idx="15926">
                  <c:v>352656</c:v>
                </c:pt>
                <c:pt idx="15927">
                  <c:v>245619</c:v>
                </c:pt>
                <c:pt idx="15928">
                  <c:v>178290</c:v>
                </c:pt>
                <c:pt idx="15929">
                  <c:v>360000</c:v>
                </c:pt>
                <c:pt idx="15930">
                  <c:v>781920</c:v>
                </c:pt>
                <c:pt idx="15931">
                  <c:v>497520</c:v>
                </c:pt>
                <c:pt idx="15932">
                  <c:v>928935</c:v>
                </c:pt>
                <c:pt idx="15933">
                  <c:v>1755000</c:v>
                </c:pt>
                <c:pt idx="15934">
                  <c:v>202500</c:v>
                </c:pt>
                <c:pt idx="15935">
                  <c:v>579942</c:v>
                </c:pt>
                <c:pt idx="15936">
                  <c:v>586332</c:v>
                </c:pt>
                <c:pt idx="15937">
                  <c:v>545040</c:v>
                </c:pt>
                <c:pt idx="15938">
                  <c:v>1546020</c:v>
                </c:pt>
                <c:pt idx="15939">
                  <c:v>860112</c:v>
                </c:pt>
                <c:pt idx="15940">
                  <c:v>1308964.5</c:v>
                </c:pt>
                <c:pt idx="15941">
                  <c:v>244584</c:v>
                </c:pt>
                <c:pt idx="15942">
                  <c:v>1024740</c:v>
                </c:pt>
                <c:pt idx="15943">
                  <c:v>545040</c:v>
                </c:pt>
                <c:pt idx="15944">
                  <c:v>941193</c:v>
                </c:pt>
                <c:pt idx="15945">
                  <c:v>657166.5</c:v>
                </c:pt>
                <c:pt idx="15946">
                  <c:v>350415</c:v>
                </c:pt>
                <c:pt idx="15947">
                  <c:v>175500</c:v>
                </c:pt>
                <c:pt idx="15948">
                  <c:v>679671</c:v>
                </c:pt>
                <c:pt idx="15949">
                  <c:v>148365</c:v>
                </c:pt>
                <c:pt idx="15950">
                  <c:v>774000</c:v>
                </c:pt>
                <c:pt idx="15951">
                  <c:v>1223010</c:v>
                </c:pt>
                <c:pt idx="15952">
                  <c:v>474048</c:v>
                </c:pt>
                <c:pt idx="15953">
                  <c:v>94230</c:v>
                </c:pt>
                <c:pt idx="15954">
                  <c:v>291384</c:v>
                </c:pt>
                <c:pt idx="15955">
                  <c:v>1305909</c:v>
                </c:pt>
                <c:pt idx="15956">
                  <c:v>247500</c:v>
                </c:pt>
                <c:pt idx="15957">
                  <c:v>247500</c:v>
                </c:pt>
                <c:pt idx="15958">
                  <c:v>270000</c:v>
                </c:pt>
                <c:pt idx="15959">
                  <c:v>386784</c:v>
                </c:pt>
                <c:pt idx="15960">
                  <c:v>1291500</c:v>
                </c:pt>
                <c:pt idx="15961">
                  <c:v>227520</c:v>
                </c:pt>
                <c:pt idx="15962">
                  <c:v>539230.5</c:v>
                </c:pt>
                <c:pt idx="15963">
                  <c:v>1215000</c:v>
                </c:pt>
                <c:pt idx="15964">
                  <c:v>113746.5</c:v>
                </c:pt>
                <c:pt idx="15965">
                  <c:v>327249</c:v>
                </c:pt>
                <c:pt idx="15966">
                  <c:v>247500</c:v>
                </c:pt>
                <c:pt idx="15967">
                  <c:v>360000</c:v>
                </c:pt>
                <c:pt idx="15968">
                  <c:v>792162</c:v>
                </c:pt>
                <c:pt idx="15969">
                  <c:v>1035000</c:v>
                </c:pt>
                <c:pt idx="15970">
                  <c:v>110331</c:v>
                </c:pt>
                <c:pt idx="15971">
                  <c:v>543037.5</c:v>
                </c:pt>
                <c:pt idx="15972">
                  <c:v>409716</c:v>
                </c:pt>
                <c:pt idx="15973">
                  <c:v>675000</c:v>
                </c:pt>
                <c:pt idx="15974">
                  <c:v>675000</c:v>
                </c:pt>
                <c:pt idx="15975">
                  <c:v>168102</c:v>
                </c:pt>
                <c:pt idx="15976">
                  <c:v>218016</c:v>
                </c:pt>
                <c:pt idx="15977">
                  <c:v>269550</c:v>
                </c:pt>
                <c:pt idx="15978">
                  <c:v>1546020</c:v>
                </c:pt>
                <c:pt idx="15979">
                  <c:v>1350000</c:v>
                </c:pt>
                <c:pt idx="15980">
                  <c:v>135000</c:v>
                </c:pt>
                <c:pt idx="15981">
                  <c:v>810000</c:v>
                </c:pt>
                <c:pt idx="15982">
                  <c:v>225000</c:v>
                </c:pt>
                <c:pt idx="15983">
                  <c:v>168102</c:v>
                </c:pt>
                <c:pt idx="15984">
                  <c:v>225000</c:v>
                </c:pt>
                <c:pt idx="15985">
                  <c:v>945000</c:v>
                </c:pt>
                <c:pt idx="15986">
                  <c:v>1285816.5</c:v>
                </c:pt>
                <c:pt idx="15987">
                  <c:v>787086</c:v>
                </c:pt>
                <c:pt idx="15988">
                  <c:v>135000</c:v>
                </c:pt>
                <c:pt idx="15989">
                  <c:v>135000</c:v>
                </c:pt>
                <c:pt idx="15990">
                  <c:v>900000</c:v>
                </c:pt>
                <c:pt idx="15991">
                  <c:v>614574</c:v>
                </c:pt>
                <c:pt idx="15992">
                  <c:v>808650</c:v>
                </c:pt>
                <c:pt idx="15993">
                  <c:v>1042560</c:v>
                </c:pt>
                <c:pt idx="15994">
                  <c:v>1150204.5</c:v>
                </c:pt>
                <c:pt idx="15995">
                  <c:v>711000</c:v>
                </c:pt>
                <c:pt idx="15996">
                  <c:v>983160</c:v>
                </c:pt>
                <c:pt idx="15997">
                  <c:v>315000</c:v>
                </c:pt>
                <c:pt idx="15998">
                  <c:v>675000</c:v>
                </c:pt>
                <c:pt idx="15999">
                  <c:v>1123164</c:v>
                </c:pt>
                <c:pt idx="16000">
                  <c:v>270000</c:v>
                </c:pt>
                <c:pt idx="16001">
                  <c:v>90000</c:v>
                </c:pt>
                <c:pt idx="16002">
                  <c:v>808650</c:v>
                </c:pt>
                <c:pt idx="16003">
                  <c:v>213322.5</c:v>
                </c:pt>
                <c:pt idx="16004">
                  <c:v>1154362.5</c:v>
                </c:pt>
                <c:pt idx="16005">
                  <c:v>679500</c:v>
                </c:pt>
                <c:pt idx="16006">
                  <c:v>327024</c:v>
                </c:pt>
                <c:pt idx="16007">
                  <c:v>225000</c:v>
                </c:pt>
                <c:pt idx="16008">
                  <c:v>753840</c:v>
                </c:pt>
                <c:pt idx="16009">
                  <c:v>526491</c:v>
                </c:pt>
                <c:pt idx="16010">
                  <c:v>1255680</c:v>
                </c:pt>
                <c:pt idx="16011">
                  <c:v>1080000</c:v>
                </c:pt>
                <c:pt idx="16012">
                  <c:v>521280</c:v>
                </c:pt>
                <c:pt idx="16013">
                  <c:v>1168452</c:v>
                </c:pt>
                <c:pt idx="16014">
                  <c:v>1971072</c:v>
                </c:pt>
                <c:pt idx="16015">
                  <c:v>143910</c:v>
                </c:pt>
                <c:pt idx="16016">
                  <c:v>265851</c:v>
                </c:pt>
                <c:pt idx="16017">
                  <c:v>270000</c:v>
                </c:pt>
                <c:pt idx="16018">
                  <c:v>1426500</c:v>
                </c:pt>
                <c:pt idx="16019">
                  <c:v>1113840</c:v>
                </c:pt>
                <c:pt idx="16020">
                  <c:v>1125000</c:v>
                </c:pt>
                <c:pt idx="16021">
                  <c:v>314055</c:v>
                </c:pt>
                <c:pt idx="16022">
                  <c:v>963472.5</c:v>
                </c:pt>
                <c:pt idx="16023">
                  <c:v>1256400</c:v>
                </c:pt>
                <c:pt idx="16024">
                  <c:v>567000</c:v>
                </c:pt>
                <c:pt idx="16025">
                  <c:v>450000</c:v>
                </c:pt>
                <c:pt idx="16026">
                  <c:v>706410</c:v>
                </c:pt>
                <c:pt idx="16027">
                  <c:v>495351</c:v>
                </c:pt>
                <c:pt idx="16028">
                  <c:v>585000</c:v>
                </c:pt>
                <c:pt idx="16029">
                  <c:v>755190</c:v>
                </c:pt>
                <c:pt idx="16030">
                  <c:v>358344</c:v>
                </c:pt>
                <c:pt idx="16031">
                  <c:v>497520</c:v>
                </c:pt>
                <c:pt idx="16032">
                  <c:v>582768</c:v>
                </c:pt>
                <c:pt idx="16033">
                  <c:v>284400</c:v>
                </c:pt>
                <c:pt idx="16034">
                  <c:v>315000</c:v>
                </c:pt>
                <c:pt idx="16035">
                  <c:v>1575000</c:v>
                </c:pt>
                <c:pt idx="16036">
                  <c:v>1270174.5</c:v>
                </c:pt>
                <c:pt idx="16037">
                  <c:v>360000</c:v>
                </c:pt>
                <c:pt idx="16038">
                  <c:v>45000</c:v>
                </c:pt>
                <c:pt idx="16039">
                  <c:v>797557.5</c:v>
                </c:pt>
                <c:pt idx="16040">
                  <c:v>319981.5</c:v>
                </c:pt>
                <c:pt idx="16041">
                  <c:v>738000</c:v>
                </c:pt>
                <c:pt idx="16042">
                  <c:v>95940</c:v>
                </c:pt>
                <c:pt idx="16043">
                  <c:v>292500</c:v>
                </c:pt>
                <c:pt idx="16044">
                  <c:v>390960</c:v>
                </c:pt>
                <c:pt idx="16045">
                  <c:v>900000</c:v>
                </c:pt>
                <c:pt idx="16046">
                  <c:v>545040</c:v>
                </c:pt>
                <c:pt idx="16047">
                  <c:v>1462266</c:v>
                </c:pt>
                <c:pt idx="16048">
                  <c:v>1293502.5</c:v>
                </c:pt>
                <c:pt idx="16049">
                  <c:v>270000</c:v>
                </c:pt>
                <c:pt idx="16050">
                  <c:v>592560</c:v>
                </c:pt>
                <c:pt idx="16051">
                  <c:v>127350</c:v>
                </c:pt>
                <c:pt idx="16052">
                  <c:v>298512</c:v>
                </c:pt>
                <c:pt idx="16053">
                  <c:v>270000</c:v>
                </c:pt>
                <c:pt idx="16054">
                  <c:v>900000</c:v>
                </c:pt>
                <c:pt idx="16055">
                  <c:v>1042560</c:v>
                </c:pt>
                <c:pt idx="16056">
                  <c:v>1272456</c:v>
                </c:pt>
                <c:pt idx="16057">
                  <c:v>852088.5</c:v>
                </c:pt>
                <c:pt idx="16058">
                  <c:v>47970</c:v>
                </c:pt>
                <c:pt idx="16059">
                  <c:v>269550</c:v>
                </c:pt>
                <c:pt idx="16060">
                  <c:v>835380</c:v>
                </c:pt>
                <c:pt idx="16061">
                  <c:v>72000</c:v>
                </c:pt>
                <c:pt idx="16062">
                  <c:v>544491</c:v>
                </c:pt>
                <c:pt idx="16063">
                  <c:v>1053000</c:v>
                </c:pt>
                <c:pt idx="16064">
                  <c:v>521280</c:v>
                </c:pt>
                <c:pt idx="16065">
                  <c:v>204768</c:v>
                </c:pt>
                <c:pt idx="16066">
                  <c:v>640080</c:v>
                </c:pt>
                <c:pt idx="16067">
                  <c:v>471951</c:v>
                </c:pt>
                <c:pt idx="16068">
                  <c:v>1078200</c:v>
                </c:pt>
                <c:pt idx="16069">
                  <c:v>1080000</c:v>
                </c:pt>
                <c:pt idx="16070">
                  <c:v>337500</c:v>
                </c:pt>
                <c:pt idx="16071">
                  <c:v>808650</c:v>
                </c:pt>
                <c:pt idx="16072">
                  <c:v>270000</c:v>
                </c:pt>
                <c:pt idx="16073">
                  <c:v>254700</c:v>
                </c:pt>
                <c:pt idx="16074">
                  <c:v>405000</c:v>
                </c:pt>
                <c:pt idx="16075">
                  <c:v>1303812</c:v>
                </c:pt>
                <c:pt idx="16076">
                  <c:v>283500</c:v>
                </c:pt>
                <c:pt idx="16077">
                  <c:v>440784</c:v>
                </c:pt>
                <c:pt idx="16078">
                  <c:v>354276</c:v>
                </c:pt>
                <c:pt idx="16079">
                  <c:v>573408</c:v>
                </c:pt>
                <c:pt idx="16080">
                  <c:v>121500</c:v>
                </c:pt>
                <c:pt idx="16081">
                  <c:v>566055</c:v>
                </c:pt>
                <c:pt idx="16082">
                  <c:v>540000</c:v>
                </c:pt>
                <c:pt idx="16083">
                  <c:v>254700</c:v>
                </c:pt>
                <c:pt idx="16084">
                  <c:v>284400</c:v>
                </c:pt>
                <c:pt idx="16085">
                  <c:v>270000</c:v>
                </c:pt>
                <c:pt idx="16086">
                  <c:v>508495.5</c:v>
                </c:pt>
                <c:pt idx="16087">
                  <c:v>327024</c:v>
                </c:pt>
                <c:pt idx="16088">
                  <c:v>182286</c:v>
                </c:pt>
                <c:pt idx="16089">
                  <c:v>135000</c:v>
                </c:pt>
                <c:pt idx="16090">
                  <c:v>225000</c:v>
                </c:pt>
                <c:pt idx="16091">
                  <c:v>225000</c:v>
                </c:pt>
                <c:pt idx="16092">
                  <c:v>231813</c:v>
                </c:pt>
                <c:pt idx="16093">
                  <c:v>409500</c:v>
                </c:pt>
                <c:pt idx="16094">
                  <c:v>284400</c:v>
                </c:pt>
                <c:pt idx="16095">
                  <c:v>225000</c:v>
                </c:pt>
                <c:pt idx="16096">
                  <c:v>504000</c:v>
                </c:pt>
                <c:pt idx="16097">
                  <c:v>500211</c:v>
                </c:pt>
                <c:pt idx="16098">
                  <c:v>539100</c:v>
                </c:pt>
                <c:pt idx="16099">
                  <c:v>986346</c:v>
                </c:pt>
                <c:pt idx="16100">
                  <c:v>183384</c:v>
                </c:pt>
                <c:pt idx="16101">
                  <c:v>557221.5</c:v>
                </c:pt>
                <c:pt idx="16102">
                  <c:v>254700</c:v>
                </c:pt>
                <c:pt idx="16103">
                  <c:v>416052</c:v>
                </c:pt>
                <c:pt idx="16104">
                  <c:v>533313</c:v>
                </c:pt>
                <c:pt idx="16105">
                  <c:v>479700</c:v>
                </c:pt>
                <c:pt idx="16106">
                  <c:v>95940</c:v>
                </c:pt>
                <c:pt idx="16107">
                  <c:v>900000</c:v>
                </c:pt>
                <c:pt idx="16108">
                  <c:v>152820</c:v>
                </c:pt>
                <c:pt idx="16109">
                  <c:v>497448</c:v>
                </c:pt>
                <c:pt idx="16110">
                  <c:v>216144</c:v>
                </c:pt>
                <c:pt idx="16111">
                  <c:v>562491</c:v>
                </c:pt>
                <c:pt idx="16112">
                  <c:v>355536</c:v>
                </c:pt>
                <c:pt idx="16113">
                  <c:v>840951</c:v>
                </c:pt>
                <c:pt idx="16114">
                  <c:v>675000</c:v>
                </c:pt>
                <c:pt idx="16115">
                  <c:v>405000</c:v>
                </c:pt>
                <c:pt idx="16116">
                  <c:v>142632</c:v>
                </c:pt>
                <c:pt idx="16117">
                  <c:v>157500</c:v>
                </c:pt>
                <c:pt idx="16118">
                  <c:v>327024</c:v>
                </c:pt>
                <c:pt idx="16119">
                  <c:v>386784</c:v>
                </c:pt>
                <c:pt idx="16120">
                  <c:v>985603.5</c:v>
                </c:pt>
                <c:pt idx="16121">
                  <c:v>202500</c:v>
                </c:pt>
                <c:pt idx="16122">
                  <c:v>270000</c:v>
                </c:pt>
                <c:pt idx="16123">
                  <c:v>540000</c:v>
                </c:pt>
                <c:pt idx="16124">
                  <c:v>239850</c:v>
                </c:pt>
                <c:pt idx="16125">
                  <c:v>535675.5</c:v>
                </c:pt>
                <c:pt idx="16126">
                  <c:v>1256400</c:v>
                </c:pt>
                <c:pt idx="16127">
                  <c:v>119893.5</c:v>
                </c:pt>
                <c:pt idx="16128">
                  <c:v>640080</c:v>
                </c:pt>
                <c:pt idx="16129">
                  <c:v>358213.5</c:v>
                </c:pt>
                <c:pt idx="16130">
                  <c:v>453514.5</c:v>
                </c:pt>
                <c:pt idx="16131">
                  <c:v>180000</c:v>
                </c:pt>
                <c:pt idx="16132">
                  <c:v>270000</c:v>
                </c:pt>
                <c:pt idx="16133">
                  <c:v>490500</c:v>
                </c:pt>
                <c:pt idx="16134">
                  <c:v>720000</c:v>
                </c:pt>
                <c:pt idx="16135">
                  <c:v>74182.5</c:v>
                </c:pt>
                <c:pt idx="16136">
                  <c:v>247500</c:v>
                </c:pt>
                <c:pt idx="16137">
                  <c:v>270000</c:v>
                </c:pt>
                <c:pt idx="16138">
                  <c:v>265851</c:v>
                </c:pt>
                <c:pt idx="16139">
                  <c:v>832500</c:v>
                </c:pt>
                <c:pt idx="16140">
                  <c:v>900000</c:v>
                </c:pt>
                <c:pt idx="16141">
                  <c:v>805536</c:v>
                </c:pt>
                <c:pt idx="16142">
                  <c:v>474048</c:v>
                </c:pt>
                <c:pt idx="16143">
                  <c:v>835380</c:v>
                </c:pt>
                <c:pt idx="16144">
                  <c:v>641529</c:v>
                </c:pt>
                <c:pt idx="16145">
                  <c:v>1223010</c:v>
                </c:pt>
                <c:pt idx="16146">
                  <c:v>696150</c:v>
                </c:pt>
                <c:pt idx="16147">
                  <c:v>521280</c:v>
                </c:pt>
                <c:pt idx="16148">
                  <c:v>491823</c:v>
                </c:pt>
                <c:pt idx="16149">
                  <c:v>2013840</c:v>
                </c:pt>
                <c:pt idx="16150">
                  <c:v>364896</c:v>
                </c:pt>
                <c:pt idx="16151">
                  <c:v>180000</c:v>
                </c:pt>
                <c:pt idx="16152">
                  <c:v>112500</c:v>
                </c:pt>
                <c:pt idx="16153">
                  <c:v>679500</c:v>
                </c:pt>
                <c:pt idx="16154">
                  <c:v>622413</c:v>
                </c:pt>
                <c:pt idx="16155">
                  <c:v>971280</c:v>
                </c:pt>
                <c:pt idx="16156">
                  <c:v>1735861.5</c:v>
                </c:pt>
                <c:pt idx="16157">
                  <c:v>835380</c:v>
                </c:pt>
                <c:pt idx="16158">
                  <c:v>454500</c:v>
                </c:pt>
                <c:pt idx="16159">
                  <c:v>487971</c:v>
                </c:pt>
                <c:pt idx="16160">
                  <c:v>314100</c:v>
                </c:pt>
                <c:pt idx="16161">
                  <c:v>1303812</c:v>
                </c:pt>
                <c:pt idx="16162">
                  <c:v>67500</c:v>
                </c:pt>
                <c:pt idx="16163">
                  <c:v>562491</c:v>
                </c:pt>
                <c:pt idx="16164">
                  <c:v>135000</c:v>
                </c:pt>
                <c:pt idx="16165">
                  <c:v>343800</c:v>
                </c:pt>
                <c:pt idx="16166">
                  <c:v>135000</c:v>
                </c:pt>
                <c:pt idx="16167">
                  <c:v>533668.5</c:v>
                </c:pt>
                <c:pt idx="16168">
                  <c:v>1113840</c:v>
                </c:pt>
                <c:pt idx="16169">
                  <c:v>360000</c:v>
                </c:pt>
                <c:pt idx="16170">
                  <c:v>679500</c:v>
                </c:pt>
                <c:pt idx="16171">
                  <c:v>337500</c:v>
                </c:pt>
                <c:pt idx="16172">
                  <c:v>545040</c:v>
                </c:pt>
                <c:pt idx="16173">
                  <c:v>254700</c:v>
                </c:pt>
                <c:pt idx="16174">
                  <c:v>900000</c:v>
                </c:pt>
                <c:pt idx="16175">
                  <c:v>225000</c:v>
                </c:pt>
                <c:pt idx="16176">
                  <c:v>993082.5</c:v>
                </c:pt>
                <c:pt idx="16177">
                  <c:v>457834.5</c:v>
                </c:pt>
                <c:pt idx="16178">
                  <c:v>343800</c:v>
                </c:pt>
                <c:pt idx="16179">
                  <c:v>630000</c:v>
                </c:pt>
                <c:pt idx="16180">
                  <c:v>906228</c:v>
                </c:pt>
                <c:pt idx="16181">
                  <c:v>135000</c:v>
                </c:pt>
                <c:pt idx="16182">
                  <c:v>468121.5</c:v>
                </c:pt>
                <c:pt idx="16183">
                  <c:v>630000</c:v>
                </c:pt>
                <c:pt idx="16184">
                  <c:v>521280</c:v>
                </c:pt>
                <c:pt idx="16185">
                  <c:v>1852731</c:v>
                </c:pt>
                <c:pt idx="16186">
                  <c:v>225000</c:v>
                </c:pt>
                <c:pt idx="16187">
                  <c:v>117162</c:v>
                </c:pt>
                <c:pt idx="16188">
                  <c:v>715095</c:v>
                </c:pt>
                <c:pt idx="16189">
                  <c:v>1354500</c:v>
                </c:pt>
                <c:pt idx="16190">
                  <c:v>785259</c:v>
                </c:pt>
                <c:pt idx="16191">
                  <c:v>805675.5</c:v>
                </c:pt>
                <c:pt idx="16192">
                  <c:v>407965.5</c:v>
                </c:pt>
                <c:pt idx="16193">
                  <c:v>492862.5</c:v>
                </c:pt>
                <c:pt idx="16194">
                  <c:v>640080</c:v>
                </c:pt>
                <c:pt idx="16195">
                  <c:v>285723</c:v>
                </c:pt>
                <c:pt idx="16196">
                  <c:v>1125000</c:v>
                </c:pt>
                <c:pt idx="16197">
                  <c:v>553806</c:v>
                </c:pt>
                <c:pt idx="16198">
                  <c:v>728460</c:v>
                </c:pt>
                <c:pt idx="16199">
                  <c:v>225000</c:v>
                </c:pt>
                <c:pt idx="16200">
                  <c:v>552555</c:v>
                </c:pt>
                <c:pt idx="16201">
                  <c:v>880965</c:v>
                </c:pt>
                <c:pt idx="16202">
                  <c:v>755190</c:v>
                </c:pt>
                <c:pt idx="16203">
                  <c:v>675000</c:v>
                </c:pt>
                <c:pt idx="16204">
                  <c:v>152820</c:v>
                </c:pt>
                <c:pt idx="16205">
                  <c:v>2517300</c:v>
                </c:pt>
                <c:pt idx="16206">
                  <c:v>781920</c:v>
                </c:pt>
                <c:pt idx="16207">
                  <c:v>314100</c:v>
                </c:pt>
                <c:pt idx="16208">
                  <c:v>807984</c:v>
                </c:pt>
                <c:pt idx="16209">
                  <c:v>497520</c:v>
                </c:pt>
                <c:pt idx="16210">
                  <c:v>1223010</c:v>
                </c:pt>
                <c:pt idx="16211">
                  <c:v>450000</c:v>
                </c:pt>
                <c:pt idx="16212">
                  <c:v>251280</c:v>
                </c:pt>
                <c:pt idx="16213">
                  <c:v>604152</c:v>
                </c:pt>
                <c:pt idx="16214">
                  <c:v>679500</c:v>
                </c:pt>
                <c:pt idx="16215">
                  <c:v>634360.5</c:v>
                </c:pt>
                <c:pt idx="16216">
                  <c:v>787131</c:v>
                </c:pt>
                <c:pt idx="16217">
                  <c:v>177903</c:v>
                </c:pt>
                <c:pt idx="16218">
                  <c:v>112500</c:v>
                </c:pt>
                <c:pt idx="16219">
                  <c:v>500490</c:v>
                </c:pt>
                <c:pt idx="16220">
                  <c:v>180000</c:v>
                </c:pt>
                <c:pt idx="16221">
                  <c:v>392427</c:v>
                </c:pt>
                <c:pt idx="16222">
                  <c:v>1024740</c:v>
                </c:pt>
                <c:pt idx="16223">
                  <c:v>1800000</c:v>
                </c:pt>
                <c:pt idx="16224">
                  <c:v>640458</c:v>
                </c:pt>
                <c:pt idx="16225">
                  <c:v>263686.5</c:v>
                </c:pt>
                <c:pt idx="16226">
                  <c:v>904500</c:v>
                </c:pt>
                <c:pt idx="16227">
                  <c:v>807984</c:v>
                </c:pt>
                <c:pt idx="16228">
                  <c:v>170640</c:v>
                </c:pt>
                <c:pt idx="16229">
                  <c:v>781920</c:v>
                </c:pt>
                <c:pt idx="16230">
                  <c:v>814500</c:v>
                </c:pt>
                <c:pt idx="16231">
                  <c:v>198000</c:v>
                </c:pt>
                <c:pt idx="16232">
                  <c:v>321574.5</c:v>
                </c:pt>
                <c:pt idx="16233">
                  <c:v>1291500</c:v>
                </c:pt>
                <c:pt idx="16234">
                  <c:v>832500</c:v>
                </c:pt>
                <c:pt idx="16235">
                  <c:v>216000</c:v>
                </c:pt>
                <c:pt idx="16236">
                  <c:v>202500</c:v>
                </c:pt>
                <c:pt idx="16237">
                  <c:v>270000</c:v>
                </c:pt>
                <c:pt idx="16238">
                  <c:v>473760</c:v>
                </c:pt>
                <c:pt idx="16239">
                  <c:v>360000</c:v>
                </c:pt>
                <c:pt idx="16240">
                  <c:v>288873</c:v>
                </c:pt>
                <c:pt idx="16241">
                  <c:v>56880</c:v>
                </c:pt>
                <c:pt idx="16242">
                  <c:v>117162</c:v>
                </c:pt>
                <c:pt idx="16243">
                  <c:v>450000</c:v>
                </c:pt>
                <c:pt idx="16244">
                  <c:v>273024</c:v>
                </c:pt>
                <c:pt idx="16245">
                  <c:v>171000</c:v>
                </c:pt>
                <c:pt idx="16246">
                  <c:v>622188</c:v>
                </c:pt>
                <c:pt idx="16247">
                  <c:v>1412032.5</c:v>
                </c:pt>
                <c:pt idx="16248">
                  <c:v>283585.5</c:v>
                </c:pt>
                <c:pt idx="16249">
                  <c:v>1396570.5</c:v>
                </c:pt>
                <c:pt idx="16250">
                  <c:v>284256</c:v>
                </c:pt>
                <c:pt idx="16251">
                  <c:v>1489333.5</c:v>
                </c:pt>
                <c:pt idx="16252">
                  <c:v>1046142</c:v>
                </c:pt>
                <c:pt idx="16253">
                  <c:v>369000</c:v>
                </c:pt>
                <c:pt idx="16254">
                  <c:v>193500</c:v>
                </c:pt>
                <c:pt idx="16255">
                  <c:v>521280</c:v>
                </c:pt>
                <c:pt idx="16256">
                  <c:v>499500</c:v>
                </c:pt>
                <c:pt idx="16257">
                  <c:v>545040</c:v>
                </c:pt>
                <c:pt idx="16258">
                  <c:v>403249.5</c:v>
                </c:pt>
                <c:pt idx="16259">
                  <c:v>599472</c:v>
                </c:pt>
                <c:pt idx="16260">
                  <c:v>1023966</c:v>
                </c:pt>
                <c:pt idx="16261">
                  <c:v>1339146</c:v>
                </c:pt>
                <c:pt idx="16262">
                  <c:v>284400</c:v>
                </c:pt>
                <c:pt idx="16263">
                  <c:v>270000</c:v>
                </c:pt>
                <c:pt idx="16264">
                  <c:v>270000</c:v>
                </c:pt>
                <c:pt idx="16265">
                  <c:v>254700</c:v>
                </c:pt>
                <c:pt idx="16266">
                  <c:v>225000</c:v>
                </c:pt>
                <c:pt idx="16267">
                  <c:v>260640</c:v>
                </c:pt>
                <c:pt idx="16268">
                  <c:v>389844</c:v>
                </c:pt>
                <c:pt idx="16269">
                  <c:v>338832</c:v>
                </c:pt>
                <c:pt idx="16270">
                  <c:v>269550</c:v>
                </c:pt>
                <c:pt idx="16271">
                  <c:v>540000</c:v>
                </c:pt>
                <c:pt idx="16272">
                  <c:v>294322.5</c:v>
                </c:pt>
                <c:pt idx="16273">
                  <c:v>1170000</c:v>
                </c:pt>
                <c:pt idx="16274">
                  <c:v>1030680</c:v>
                </c:pt>
                <c:pt idx="16275">
                  <c:v>522396</c:v>
                </c:pt>
                <c:pt idx="16276">
                  <c:v>781920</c:v>
                </c:pt>
                <c:pt idx="16277">
                  <c:v>609187.5</c:v>
                </c:pt>
                <c:pt idx="16278">
                  <c:v>500490</c:v>
                </c:pt>
                <c:pt idx="16279">
                  <c:v>270000</c:v>
                </c:pt>
                <c:pt idx="16280">
                  <c:v>269550</c:v>
                </c:pt>
                <c:pt idx="16281">
                  <c:v>507469.5</c:v>
                </c:pt>
                <c:pt idx="16282">
                  <c:v>202500</c:v>
                </c:pt>
                <c:pt idx="16283">
                  <c:v>913500</c:v>
                </c:pt>
                <c:pt idx="16284">
                  <c:v>202500</c:v>
                </c:pt>
                <c:pt idx="16285">
                  <c:v>1078200</c:v>
                </c:pt>
                <c:pt idx="16286">
                  <c:v>961146</c:v>
                </c:pt>
                <c:pt idx="16287">
                  <c:v>427450.5</c:v>
                </c:pt>
                <c:pt idx="16288">
                  <c:v>1006920</c:v>
                </c:pt>
                <c:pt idx="16289">
                  <c:v>486000</c:v>
                </c:pt>
                <c:pt idx="16290">
                  <c:v>1288350</c:v>
                </c:pt>
                <c:pt idx="16291">
                  <c:v>697500</c:v>
                </c:pt>
                <c:pt idx="16292">
                  <c:v>270000</c:v>
                </c:pt>
                <c:pt idx="16293">
                  <c:v>1056447</c:v>
                </c:pt>
                <c:pt idx="16294">
                  <c:v>1293502.5</c:v>
                </c:pt>
                <c:pt idx="16295">
                  <c:v>547344</c:v>
                </c:pt>
                <c:pt idx="16296">
                  <c:v>651816</c:v>
                </c:pt>
                <c:pt idx="16297">
                  <c:v>2156400</c:v>
                </c:pt>
                <c:pt idx="16298">
                  <c:v>284400</c:v>
                </c:pt>
                <c:pt idx="16299">
                  <c:v>310500</c:v>
                </c:pt>
                <c:pt idx="16300">
                  <c:v>808650</c:v>
                </c:pt>
                <c:pt idx="16301">
                  <c:v>1350000</c:v>
                </c:pt>
                <c:pt idx="16302">
                  <c:v>590337</c:v>
                </c:pt>
                <c:pt idx="16303">
                  <c:v>583834.5</c:v>
                </c:pt>
                <c:pt idx="16304">
                  <c:v>755190</c:v>
                </c:pt>
                <c:pt idx="16305">
                  <c:v>521280</c:v>
                </c:pt>
                <c:pt idx="16306">
                  <c:v>318411</c:v>
                </c:pt>
                <c:pt idx="16307">
                  <c:v>840951</c:v>
                </c:pt>
                <c:pt idx="16308">
                  <c:v>157500</c:v>
                </c:pt>
                <c:pt idx="16309">
                  <c:v>420588</c:v>
                </c:pt>
                <c:pt idx="16310">
                  <c:v>135000</c:v>
                </c:pt>
                <c:pt idx="16311">
                  <c:v>135000</c:v>
                </c:pt>
                <c:pt idx="16312">
                  <c:v>296280</c:v>
                </c:pt>
                <c:pt idx="16313">
                  <c:v>1971072</c:v>
                </c:pt>
                <c:pt idx="16314">
                  <c:v>855882</c:v>
                </c:pt>
                <c:pt idx="16315">
                  <c:v>90000</c:v>
                </c:pt>
                <c:pt idx="16316">
                  <c:v>254700</c:v>
                </c:pt>
                <c:pt idx="16317">
                  <c:v>755190</c:v>
                </c:pt>
                <c:pt idx="16318">
                  <c:v>243000</c:v>
                </c:pt>
                <c:pt idx="16319">
                  <c:v>405000</c:v>
                </c:pt>
                <c:pt idx="16320">
                  <c:v>790434</c:v>
                </c:pt>
                <c:pt idx="16321">
                  <c:v>568800</c:v>
                </c:pt>
                <c:pt idx="16322">
                  <c:v>265306.5</c:v>
                </c:pt>
                <c:pt idx="16323">
                  <c:v>225000</c:v>
                </c:pt>
                <c:pt idx="16324">
                  <c:v>518562</c:v>
                </c:pt>
                <c:pt idx="16325">
                  <c:v>675000</c:v>
                </c:pt>
                <c:pt idx="16326">
                  <c:v>942300</c:v>
                </c:pt>
                <c:pt idx="16327">
                  <c:v>270000</c:v>
                </c:pt>
                <c:pt idx="16328">
                  <c:v>755190</c:v>
                </c:pt>
                <c:pt idx="16329">
                  <c:v>409716</c:v>
                </c:pt>
                <c:pt idx="16330">
                  <c:v>675000</c:v>
                </c:pt>
                <c:pt idx="16331">
                  <c:v>314100</c:v>
                </c:pt>
                <c:pt idx="16332">
                  <c:v>713889</c:v>
                </c:pt>
                <c:pt idx="16333">
                  <c:v>1125000</c:v>
                </c:pt>
                <c:pt idx="16334">
                  <c:v>900000</c:v>
                </c:pt>
                <c:pt idx="16335">
                  <c:v>283419</c:v>
                </c:pt>
                <c:pt idx="16336">
                  <c:v>436032</c:v>
                </c:pt>
                <c:pt idx="16337">
                  <c:v>1256103</c:v>
                </c:pt>
                <c:pt idx="16338">
                  <c:v>675000</c:v>
                </c:pt>
                <c:pt idx="16339">
                  <c:v>755190</c:v>
                </c:pt>
                <c:pt idx="16340">
                  <c:v>180000</c:v>
                </c:pt>
                <c:pt idx="16341">
                  <c:v>1345500</c:v>
                </c:pt>
                <c:pt idx="16342">
                  <c:v>1288350</c:v>
                </c:pt>
                <c:pt idx="16343">
                  <c:v>270000</c:v>
                </c:pt>
                <c:pt idx="16344">
                  <c:v>549882</c:v>
                </c:pt>
                <c:pt idx="16345">
                  <c:v>239850</c:v>
                </c:pt>
                <c:pt idx="16346">
                  <c:v>355536</c:v>
                </c:pt>
                <c:pt idx="16347">
                  <c:v>942300</c:v>
                </c:pt>
                <c:pt idx="16348">
                  <c:v>202500</c:v>
                </c:pt>
                <c:pt idx="16349">
                  <c:v>582768</c:v>
                </c:pt>
                <c:pt idx="16350">
                  <c:v>177768</c:v>
                </c:pt>
                <c:pt idx="16351">
                  <c:v>447768</c:v>
                </c:pt>
                <c:pt idx="16352">
                  <c:v>1006920</c:v>
                </c:pt>
                <c:pt idx="16353">
                  <c:v>1159515</c:v>
                </c:pt>
                <c:pt idx="16354">
                  <c:v>239850</c:v>
                </c:pt>
                <c:pt idx="16355">
                  <c:v>450000</c:v>
                </c:pt>
                <c:pt idx="16356">
                  <c:v>521280</c:v>
                </c:pt>
                <c:pt idx="16357">
                  <c:v>886500</c:v>
                </c:pt>
                <c:pt idx="16358">
                  <c:v>585000</c:v>
                </c:pt>
                <c:pt idx="16359">
                  <c:v>526491</c:v>
                </c:pt>
                <c:pt idx="16360">
                  <c:v>477000</c:v>
                </c:pt>
                <c:pt idx="16361">
                  <c:v>320382</c:v>
                </c:pt>
                <c:pt idx="16362">
                  <c:v>269550</c:v>
                </c:pt>
                <c:pt idx="16363">
                  <c:v>405000</c:v>
                </c:pt>
                <c:pt idx="16364">
                  <c:v>432841.5</c:v>
                </c:pt>
                <c:pt idx="16365">
                  <c:v>1256400</c:v>
                </c:pt>
                <c:pt idx="16366">
                  <c:v>45000</c:v>
                </c:pt>
                <c:pt idx="16367">
                  <c:v>924489</c:v>
                </c:pt>
                <c:pt idx="16368">
                  <c:v>71955</c:v>
                </c:pt>
                <c:pt idx="16369">
                  <c:v>296505</c:v>
                </c:pt>
                <c:pt idx="16370">
                  <c:v>981162</c:v>
                </c:pt>
                <c:pt idx="16371">
                  <c:v>180000</c:v>
                </c:pt>
                <c:pt idx="16372">
                  <c:v>945000</c:v>
                </c:pt>
                <c:pt idx="16373">
                  <c:v>550980</c:v>
                </c:pt>
                <c:pt idx="16374">
                  <c:v>239850</c:v>
                </c:pt>
                <c:pt idx="16375">
                  <c:v>901813.5</c:v>
                </c:pt>
                <c:pt idx="16376">
                  <c:v>225000</c:v>
                </c:pt>
                <c:pt idx="16377">
                  <c:v>277969.5</c:v>
                </c:pt>
                <c:pt idx="16378">
                  <c:v>877500</c:v>
                </c:pt>
                <c:pt idx="16379">
                  <c:v>1125000</c:v>
                </c:pt>
                <c:pt idx="16380">
                  <c:v>1078200</c:v>
                </c:pt>
                <c:pt idx="16381">
                  <c:v>1082214</c:v>
                </c:pt>
                <c:pt idx="16382">
                  <c:v>1042560</c:v>
                </c:pt>
                <c:pt idx="16383">
                  <c:v>1125000</c:v>
                </c:pt>
                <c:pt idx="16384">
                  <c:v>450000</c:v>
                </c:pt>
                <c:pt idx="16385">
                  <c:v>144000</c:v>
                </c:pt>
                <c:pt idx="16386">
                  <c:v>163201.5</c:v>
                </c:pt>
                <c:pt idx="16387">
                  <c:v>450000</c:v>
                </c:pt>
                <c:pt idx="16388">
                  <c:v>545040</c:v>
                </c:pt>
                <c:pt idx="16389">
                  <c:v>140746.5</c:v>
                </c:pt>
                <c:pt idx="16390">
                  <c:v>152820</c:v>
                </c:pt>
                <c:pt idx="16391">
                  <c:v>148365</c:v>
                </c:pt>
                <c:pt idx="16392">
                  <c:v>760225.5</c:v>
                </c:pt>
                <c:pt idx="16393">
                  <c:v>229500</c:v>
                </c:pt>
                <c:pt idx="16394">
                  <c:v>1762110</c:v>
                </c:pt>
                <c:pt idx="16395">
                  <c:v>634482</c:v>
                </c:pt>
                <c:pt idx="16396">
                  <c:v>1078200</c:v>
                </c:pt>
                <c:pt idx="16397">
                  <c:v>1125000</c:v>
                </c:pt>
                <c:pt idx="16398">
                  <c:v>254700</c:v>
                </c:pt>
                <c:pt idx="16399">
                  <c:v>454500</c:v>
                </c:pt>
                <c:pt idx="16400">
                  <c:v>383746.5</c:v>
                </c:pt>
                <c:pt idx="16401">
                  <c:v>781920</c:v>
                </c:pt>
                <c:pt idx="16402">
                  <c:v>966645</c:v>
                </c:pt>
                <c:pt idx="16403">
                  <c:v>904500</c:v>
                </c:pt>
                <c:pt idx="16404">
                  <c:v>238500</c:v>
                </c:pt>
                <c:pt idx="16405">
                  <c:v>98910</c:v>
                </c:pt>
                <c:pt idx="16406">
                  <c:v>931401</c:v>
                </c:pt>
                <c:pt idx="16407">
                  <c:v>1312110</c:v>
                </c:pt>
                <c:pt idx="16408">
                  <c:v>450000</c:v>
                </c:pt>
                <c:pt idx="16409">
                  <c:v>553500</c:v>
                </c:pt>
                <c:pt idx="16410">
                  <c:v>543037.5</c:v>
                </c:pt>
                <c:pt idx="16411">
                  <c:v>270000</c:v>
                </c:pt>
                <c:pt idx="16412">
                  <c:v>487192.5</c:v>
                </c:pt>
                <c:pt idx="16413">
                  <c:v>360000</c:v>
                </c:pt>
                <c:pt idx="16414">
                  <c:v>547344</c:v>
                </c:pt>
                <c:pt idx="16415">
                  <c:v>900000</c:v>
                </c:pt>
                <c:pt idx="16416">
                  <c:v>640080</c:v>
                </c:pt>
                <c:pt idx="16417">
                  <c:v>1125000</c:v>
                </c:pt>
                <c:pt idx="16418">
                  <c:v>495351</c:v>
                </c:pt>
                <c:pt idx="16419">
                  <c:v>582228</c:v>
                </c:pt>
                <c:pt idx="16420">
                  <c:v>1493086.5</c:v>
                </c:pt>
                <c:pt idx="16421">
                  <c:v>71955</c:v>
                </c:pt>
                <c:pt idx="16422">
                  <c:v>755190</c:v>
                </c:pt>
                <c:pt idx="16423">
                  <c:v>675000</c:v>
                </c:pt>
                <c:pt idx="16424">
                  <c:v>900000</c:v>
                </c:pt>
                <c:pt idx="16425">
                  <c:v>1312110</c:v>
                </c:pt>
                <c:pt idx="16426">
                  <c:v>542133</c:v>
                </c:pt>
                <c:pt idx="16427">
                  <c:v>291915</c:v>
                </c:pt>
                <c:pt idx="16428">
                  <c:v>691551</c:v>
                </c:pt>
                <c:pt idx="16429">
                  <c:v>1078200</c:v>
                </c:pt>
                <c:pt idx="16430">
                  <c:v>334242</c:v>
                </c:pt>
                <c:pt idx="16431">
                  <c:v>1111500</c:v>
                </c:pt>
                <c:pt idx="16432">
                  <c:v>1096020</c:v>
                </c:pt>
                <c:pt idx="16433">
                  <c:v>225000</c:v>
                </c:pt>
                <c:pt idx="16434">
                  <c:v>585000</c:v>
                </c:pt>
                <c:pt idx="16435">
                  <c:v>417024</c:v>
                </c:pt>
                <c:pt idx="16436">
                  <c:v>545040</c:v>
                </c:pt>
                <c:pt idx="16437">
                  <c:v>101880</c:v>
                </c:pt>
                <c:pt idx="16438">
                  <c:v>533668.5</c:v>
                </c:pt>
                <c:pt idx="16439">
                  <c:v>1575000</c:v>
                </c:pt>
                <c:pt idx="16440">
                  <c:v>675000</c:v>
                </c:pt>
                <c:pt idx="16441">
                  <c:v>1288350</c:v>
                </c:pt>
                <c:pt idx="16442">
                  <c:v>848745</c:v>
                </c:pt>
                <c:pt idx="16443">
                  <c:v>730017</c:v>
                </c:pt>
                <c:pt idx="16444">
                  <c:v>675000</c:v>
                </c:pt>
                <c:pt idx="16445">
                  <c:v>135000</c:v>
                </c:pt>
                <c:pt idx="16446">
                  <c:v>339241.5</c:v>
                </c:pt>
                <c:pt idx="16447">
                  <c:v>540000</c:v>
                </c:pt>
                <c:pt idx="16448">
                  <c:v>521280</c:v>
                </c:pt>
                <c:pt idx="16449">
                  <c:v>270000</c:v>
                </c:pt>
                <c:pt idx="16450">
                  <c:v>1046142</c:v>
                </c:pt>
                <c:pt idx="16451">
                  <c:v>1288350</c:v>
                </c:pt>
                <c:pt idx="16452">
                  <c:v>720000</c:v>
                </c:pt>
                <c:pt idx="16453">
                  <c:v>1125000</c:v>
                </c:pt>
                <c:pt idx="16454">
                  <c:v>450000</c:v>
                </c:pt>
                <c:pt idx="16455">
                  <c:v>585000</c:v>
                </c:pt>
                <c:pt idx="16456">
                  <c:v>225000</c:v>
                </c:pt>
                <c:pt idx="16457">
                  <c:v>277969.5</c:v>
                </c:pt>
                <c:pt idx="16458">
                  <c:v>1755000</c:v>
                </c:pt>
                <c:pt idx="16459">
                  <c:v>130320</c:v>
                </c:pt>
                <c:pt idx="16460">
                  <c:v>755190</c:v>
                </c:pt>
                <c:pt idx="16461">
                  <c:v>521280</c:v>
                </c:pt>
                <c:pt idx="16462">
                  <c:v>512064</c:v>
                </c:pt>
                <c:pt idx="16463">
                  <c:v>900000</c:v>
                </c:pt>
                <c:pt idx="16464">
                  <c:v>528633</c:v>
                </c:pt>
                <c:pt idx="16465">
                  <c:v>254700</c:v>
                </c:pt>
                <c:pt idx="16466">
                  <c:v>237204</c:v>
                </c:pt>
                <c:pt idx="16467">
                  <c:v>1107612</c:v>
                </c:pt>
                <c:pt idx="16468">
                  <c:v>495000</c:v>
                </c:pt>
                <c:pt idx="16469">
                  <c:v>270000</c:v>
                </c:pt>
                <c:pt idx="16470">
                  <c:v>447768</c:v>
                </c:pt>
                <c:pt idx="16471">
                  <c:v>640080</c:v>
                </c:pt>
                <c:pt idx="16472">
                  <c:v>900000</c:v>
                </c:pt>
                <c:pt idx="16473">
                  <c:v>450000</c:v>
                </c:pt>
                <c:pt idx="16474">
                  <c:v>381528</c:v>
                </c:pt>
                <c:pt idx="16475">
                  <c:v>1350000</c:v>
                </c:pt>
                <c:pt idx="16476">
                  <c:v>814041</c:v>
                </c:pt>
                <c:pt idx="16477">
                  <c:v>251280</c:v>
                </c:pt>
                <c:pt idx="16478">
                  <c:v>454500</c:v>
                </c:pt>
                <c:pt idx="16479">
                  <c:v>351792</c:v>
                </c:pt>
                <c:pt idx="16480">
                  <c:v>269550</c:v>
                </c:pt>
                <c:pt idx="16481">
                  <c:v>1094688</c:v>
                </c:pt>
                <c:pt idx="16482">
                  <c:v>106974</c:v>
                </c:pt>
                <c:pt idx="16483">
                  <c:v>1178217</c:v>
                </c:pt>
                <c:pt idx="16484">
                  <c:v>536917.5</c:v>
                </c:pt>
                <c:pt idx="16485">
                  <c:v>598500</c:v>
                </c:pt>
                <c:pt idx="16486">
                  <c:v>225000</c:v>
                </c:pt>
                <c:pt idx="16487">
                  <c:v>270126</c:v>
                </c:pt>
                <c:pt idx="16488">
                  <c:v>1024740</c:v>
                </c:pt>
                <c:pt idx="16489">
                  <c:v>1800000</c:v>
                </c:pt>
                <c:pt idx="16490">
                  <c:v>135000</c:v>
                </c:pt>
                <c:pt idx="16491">
                  <c:v>687600</c:v>
                </c:pt>
                <c:pt idx="16492">
                  <c:v>1037110.5</c:v>
                </c:pt>
                <c:pt idx="16493">
                  <c:v>787500</c:v>
                </c:pt>
                <c:pt idx="16494">
                  <c:v>531000</c:v>
                </c:pt>
                <c:pt idx="16495">
                  <c:v>450000</c:v>
                </c:pt>
                <c:pt idx="16496">
                  <c:v>781920</c:v>
                </c:pt>
                <c:pt idx="16497">
                  <c:v>588874.5</c:v>
                </c:pt>
                <c:pt idx="16498">
                  <c:v>808650</c:v>
                </c:pt>
                <c:pt idx="16499">
                  <c:v>1042560</c:v>
                </c:pt>
                <c:pt idx="16500">
                  <c:v>382500</c:v>
                </c:pt>
                <c:pt idx="16501">
                  <c:v>167076</c:v>
                </c:pt>
                <c:pt idx="16502">
                  <c:v>765000</c:v>
                </c:pt>
                <c:pt idx="16503">
                  <c:v>550980</c:v>
                </c:pt>
                <c:pt idx="16504">
                  <c:v>770292</c:v>
                </c:pt>
                <c:pt idx="16505">
                  <c:v>176328</c:v>
                </c:pt>
                <c:pt idx="16506">
                  <c:v>247500</c:v>
                </c:pt>
                <c:pt idx="16507">
                  <c:v>585000</c:v>
                </c:pt>
                <c:pt idx="16508">
                  <c:v>805500</c:v>
                </c:pt>
                <c:pt idx="16509">
                  <c:v>202500</c:v>
                </c:pt>
                <c:pt idx="16510">
                  <c:v>755190</c:v>
                </c:pt>
                <c:pt idx="16511">
                  <c:v>592560</c:v>
                </c:pt>
                <c:pt idx="16512">
                  <c:v>746280</c:v>
                </c:pt>
                <c:pt idx="16513">
                  <c:v>1062099</c:v>
                </c:pt>
                <c:pt idx="16514">
                  <c:v>225000</c:v>
                </c:pt>
                <c:pt idx="16515">
                  <c:v>497520</c:v>
                </c:pt>
                <c:pt idx="16516">
                  <c:v>814041</c:v>
                </c:pt>
                <c:pt idx="16517">
                  <c:v>1305000</c:v>
                </c:pt>
                <c:pt idx="16518">
                  <c:v>900000</c:v>
                </c:pt>
                <c:pt idx="16519">
                  <c:v>1006920</c:v>
                </c:pt>
                <c:pt idx="16520">
                  <c:v>414000</c:v>
                </c:pt>
                <c:pt idx="16521">
                  <c:v>544491</c:v>
                </c:pt>
                <c:pt idx="16522">
                  <c:v>495000</c:v>
                </c:pt>
                <c:pt idx="16523">
                  <c:v>765000</c:v>
                </c:pt>
                <c:pt idx="16524">
                  <c:v>610762.5</c:v>
                </c:pt>
                <c:pt idx="16525">
                  <c:v>536917.5</c:v>
                </c:pt>
                <c:pt idx="16526">
                  <c:v>675000</c:v>
                </c:pt>
                <c:pt idx="16527">
                  <c:v>291384</c:v>
                </c:pt>
                <c:pt idx="16528">
                  <c:v>93964.5</c:v>
                </c:pt>
                <c:pt idx="16529">
                  <c:v>641173.5</c:v>
                </c:pt>
                <c:pt idx="16530">
                  <c:v>675000</c:v>
                </c:pt>
                <c:pt idx="16531">
                  <c:v>568057.5</c:v>
                </c:pt>
                <c:pt idx="16532">
                  <c:v>1040985</c:v>
                </c:pt>
                <c:pt idx="16533">
                  <c:v>533304</c:v>
                </c:pt>
                <c:pt idx="16534">
                  <c:v>537471</c:v>
                </c:pt>
                <c:pt idx="16535">
                  <c:v>1051294.5</c:v>
                </c:pt>
                <c:pt idx="16536">
                  <c:v>253737</c:v>
                </c:pt>
                <c:pt idx="16537">
                  <c:v>735579</c:v>
                </c:pt>
                <c:pt idx="16538">
                  <c:v>4050000</c:v>
                </c:pt>
                <c:pt idx="16539">
                  <c:v>225000</c:v>
                </c:pt>
                <c:pt idx="16540">
                  <c:v>265851</c:v>
                </c:pt>
                <c:pt idx="16541">
                  <c:v>654498</c:v>
                </c:pt>
                <c:pt idx="16542">
                  <c:v>704844</c:v>
                </c:pt>
                <c:pt idx="16543">
                  <c:v>619254</c:v>
                </c:pt>
                <c:pt idx="16544">
                  <c:v>747000</c:v>
                </c:pt>
                <c:pt idx="16545">
                  <c:v>450000</c:v>
                </c:pt>
                <c:pt idx="16546">
                  <c:v>1528200</c:v>
                </c:pt>
                <c:pt idx="16547">
                  <c:v>490536</c:v>
                </c:pt>
                <c:pt idx="16548">
                  <c:v>254700</c:v>
                </c:pt>
                <c:pt idx="16549">
                  <c:v>152820</c:v>
                </c:pt>
                <c:pt idx="16550">
                  <c:v>675000</c:v>
                </c:pt>
                <c:pt idx="16551">
                  <c:v>900000</c:v>
                </c:pt>
                <c:pt idx="16552">
                  <c:v>1312110</c:v>
                </c:pt>
                <c:pt idx="16553">
                  <c:v>528633</c:v>
                </c:pt>
                <c:pt idx="16554">
                  <c:v>1035072</c:v>
                </c:pt>
                <c:pt idx="16555">
                  <c:v>343800</c:v>
                </c:pt>
                <c:pt idx="16556">
                  <c:v>916470</c:v>
                </c:pt>
                <c:pt idx="16557">
                  <c:v>147159</c:v>
                </c:pt>
                <c:pt idx="16558">
                  <c:v>755190</c:v>
                </c:pt>
                <c:pt idx="16559">
                  <c:v>247986</c:v>
                </c:pt>
                <c:pt idx="16560">
                  <c:v>1363500</c:v>
                </c:pt>
                <c:pt idx="16561">
                  <c:v>605439</c:v>
                </c:pt>
                <c:pt idx="16562">
                  <c:v>193500</c:v>
                </c:pt>
                <c:pt idx="16563">
                  <c:v>127350</c:v>
                </c:pt>
                <c:pt idx="16564">
                  <c:v>508495.5</c:v>
                </c:pt>
                <c:pt idx="16565">
                  <c:v>398016</c:v>
                </c:pt>
                <c:pt idx="16566">
                  <c:v>835380</c:v>
                </c:pt>
                <c:pt idx="16567">
                  <c:v>781920</c:v>
                </c:pt>
                <c:pt idx="16568">
                  <c:v>305221.5</c:v>
                </c:pt>
                <c:pt idx="16569">
                  <c:v>450000</c:v>
                </c:pt>
                <c:pt idx="16570">
                  <c:v>402696</c:v>
                </c:pt>
                <c:pt idx="16571">
                  <c:v>808650</c:v>
                </c:pt>
                <c:pt idx="16572">
                  <c:v>1724220</c:v>
                </c:pt>
                <c:pt idx="16573">
                  <c:v>1963494</c:v>
                </c:pt>
                <c:pt idx="16574">
                  <c:v>852088.5</c:v>
                </c:pt>
                <c:pt idx="16575">
                  <c:v>639396</c:v>
                </c:pt>
                <c:pt idx="16576">
                  <c:v>452385</c:v>
                </c:pt>
                <c:pt idx="16577">
                  <c:v>679500</c:v>
                </c:pt>
                <c:pt idx="16578">
                  <c:v>2250000</c:v>
                </c:pt>
                <c:pt idx="16579">
                  <c:v>315000</c:v>
                </c:pt>
                <c:pt idx="16580">
                  <c:v>760225.5</c:v>
                </c:pt>
                <c:pt idx="16581">
                  <c:v>1125000</c:v>
                </c:pt>
                <c:pt idx="16582">
                  <c:v>557770.5</c:v>
                </c:pt>
                <c:pt idx="16583">
                  <c:v>630000</c:v>
                </c:pt>
                <c:pt idx="16584">
                  <c:v>363190.5</c:v>
                </c:pt>
                <c:pt idx="16585">
                  <c:v>604152</c:v>
                </c:pt>
                <c:pt idx="16586">
                  <c:v>639963</c:v>
                </c:pt>
                <c:pt idx="16587">
                  <c:v>450000</c:v>
                </c:pt>
                <c:pt idx="16588">
                  <c:v>603792</c:v>
                </c:pt>
                <c:pt idx="16589">
                  <c:v>888840</c:v>
                </c:pt>
                <c:pt idx="16590">
                  <c:v>585000</c:v>
                </c:pt>
                <c:pt idx="16591">
                  <c:v>180000</c:v>
                </c:pt>
                <c:pt idx="16592">
                  <c:v>781920</c:v>
                </c:pt>
                <c:pt idx="16593">
                  <c:v>298512</c:v>
                </c:pt>
                <c:pt idx="16594">
                  <c:v>276277.5</c:v>
                </c:pt>
                <c:pt idx="16595">
                  <c:v>481495.5</c:v>
                </c:pt>
                <c:pt idx="16596">
                  <c:v>348264</c:v>
                </c:pt>
                <c:pt idx="16597">
                  <c:v>384048</c:v>
                </c:pt>
                <c:pt idx="16598">
                  <c:v>906228</c:v>
                </c:pt>
                <c:pt idx="16599">
                  <c:v>540000</c:v>
                </c:pt>
                <c:pt idx="16600">
                  <c:v>1237500</c:v>
                </c:pt>
                <c:pt idx="16601">
                  <c:v>1113840</c:v>
                </c:pt>
                <c:pt idx="16602">
                  <c:v>177768</c:v>
                </c:pt>
                <c:pt idx="16603">
                  <c:v>450000</c:v>
                </c:pt>
                <c:pt idx="16604">
                  <c:v>1309374</c:v>
                </c:pt>
                <c:pt idx="16605">
                  <c:v>808650</c:v>
                </c:pt>
                <c:pt idx="16606">
                  <c:v>540000</c:v>
                </c:pt>
                <c:pt idx="16607">
                  <c:v>327024</c:v>
                </c:pt>
                <c:pt idx="16608">
                  <c:v>298512</c:v>
                </c:pt>
                <c:pt idx="16609">
                  <c:v>273636</c:v>
                </c:pt>
                <c:pt idx="16610">
                  <c:v>67500</c:v>
                </c:pt>
                <c:pt idx="16611">
                  <c:v>274500</c:v>
                </c:pt>
                <c:pt idx="16612">
                  <c:v>675000</c:v>
                </c:pt>
                <c:pt idx="16613">
                  <c:v>225000</c:v>
                </c:pt>
                <c:pt idx="16614">
                  <c:v>1078200</c:v>
                </c:pt>
                <c:pt idx="16615">
                  <c:v>1448104.5</c:v>
                </c:pt>
                <c:pt idx="16616">
                  <c:v>180000</c:v>
                </c:pt>
                <c:pt idx="16617">
                  <c:v>203760</c:v>
                </c:pt>
                <c:pt idx="16618">
                  <c:v>180000</c:v>
                </c:pt>
                <c:pt idx="16619">
                  <c:v>810000</c:v>
                </c:pt>
                <c:pt idx="16620">
                  <c:v>270000</c:v>
                </c:pt>
                <c:pt idx="16621">
                  <c:v>1130062.5</c:v>
                </c:pt>
                <c:pt idx="16622">
                  <c:v>1288350</c:v>
                </c:pt>
                <c:pt idx="16623">
                  <c:v>594000</c:v>
                </c:pt>
                <c:pt idx="16624">
                  <c:v>91692</c:v>
                </c:pt>
                <c:pt idx="16625">
                  <c:v>176328</c:v>
                </c:pt>
                <c:pt idx="16626">
                  <c:v>163008</c:v>
                </c:pt>
                <c:pt idx="16627">
                  <c:v>959598</c:v>
                </c:pt>
                <c:pt idx="16628">
                  <c:v>135000</c:v>
                </c:pt>
                <c:pt idx="16629">
                  <c:v>119893.5</c:v>
                </c:pt>
                <c:pt idx="16630">
                  <c:v>376956</c:v>
                </c:pt>
                <c:pt idx="16631">
                  <c:v>2013840</c:v>
                </c:pt>
                <c:pt idx="16632">
                  <c:v>288873</c:v>
                </c:pt>
                <c:pt idx="16633">
                  <c:v>175500</c:v>
                </c:pt>
                <c:pt idx="16634">
                  <c:v>310671</c:v>
                </c:pt>
                <c:pt idx="16635">
                  <c:v>900000</c:v>
                </c:pt>
                <c:pt idx="16636">
                  <c:v>765000</c:v>
                </c:pt>
                <c:pt idx="16637">
                  <c:v>808650</c:v>
                </c:pt>
                <c:pt idx="16638">
                  <c:v>540000</c:v>
                </c:pt>
                <c:pt idx="16639">
                  <c:v>180000</c:v>
                </c:pt>
                <c:pt idx="16640">
                  <c:v>2250000</c:v>
                </c:pt>
                <c:pt idx="16641">
                  <c:v>180000</c:v>
                </c:pt>
                <c:pt idx="16642">
                  <c:v>254700</c:v>
                </c:pt>
                <c:pt idx="16643">
                  <c:v>254700</c:v>
                </c:pt>
                <c:pt idx="16644">
                  <c:v>1436850</c:v>
                </c:pt>
                <c:pt idx="16645">
                  <c:v>585000</c:v>
                </c:pt>
                <c:pt idx="16646">
                  <c:v>508495.5</c:v>
                </c:pt>
                <c:pt idx="16647">
                  <c:v>132444</c:v>
                </c:pt>
                <c:pt idx="16648">
                  <c:v>688090.5</c:v>
                </c:pt>
                <c:pt idx="16649">
                  <c:v>677664</c:v>
                </c:pt>
                <c:pt idx="16650">
                  <c:v>1080000</c:v>
                </c:pt>
                <c:pt idx="16651">
                  <c:v>1185120</c:v>
                </c:pt>
                <c:pt idx="16652">
                  <c:v>445500</c:v>
                </c:pt>
                <c:pt idx="16653">
                  <c:v>260640</c:v>
                </c:pt>
                <c:pt idx="16654">
                  <c:v>981747</c:v>
                </c:pt>
                <c:pt idx="16655">
                  <c:v>675000</c:v>
                </c:pt>
                <c:pt idx="16656">
                  <c:v>1288350</c:v>
                </c:pt>
                <c:pt idx="16657">
                  <c:v>270000</c:v>
                </c:pt>
                <c:pt idx="16658">
                  <c:v>485640</c:v>
                </c:pt>
                <c:pt idx="16659">
                  <c:v>148500</c:v>
                </c:pt>
                <c:pt idx="16660">
                  <c:v>180000</c:v>
                </c:pt>
                <c:pt idx="16661">
                  <c:v>2085120</c:v>
                </c:pt>
                <c:pt idx="16662">
                  <c:v>545040</c:v>
                </c:pt>
                <c:pt idx="16663">
                  <c:v>436032</c:v>
                </c:pt>
                <c:pt idx="16664">
                  <c:v>1246500</c:v>
                </c:pt>
                <c:pt idx="16665">
                  <c:v>225000</c:v>
                </c:pt>
                <c:pt idx="16666">
                  <c:v>508495.5</c:v>
                </c:pt>
                <c:pt idx="16667">
                  <c:v>81000</c:v>
                </c:pt>
                <c:pt idx="16668">
                  <c:v>508495.5</c:v>
                </c:pt>
                <c:pt idx="16669">
                  <c:v>286704</c:v>
                </c:pt>
                <c:pt idx="16670">
                  <c:v>225000</c:v>
                </c:pt>
                <c:pt idx="16671">
                  <c:v>254700</c:v>
                </c:pt>
                <c:pt idx="16672">
                  <c:v>675000</c:v>
                </c:pt>
                <c:pt idx="16673">
                  <c:v>71955</c:v>
                </c:pt>
                <c:pt idx="16674">
                  <c:v>414792</c:v>
                </c:pt>
                <c:pt idx="16675">
                  <c:v>391090.5</c:v>
                </c:pt>
                <c:pt idx="16676">
                  <c:v>640080</c:v>
                </c:pt>
                <c:pt idx="16677">
                  <c:v>225000</c:v>
                </c:pt>
                <c:pt idx="16678">
                  <c:v>1201207.5</c:v>
                </c:pt>
                <c:pt idx="16679">
                  <c:v>127350</c:v>
                </c:pt>
                <c:pt idx="16680">
                  <c:v>247500</c:v>
                </c:pt>
                <c:pt idx="16681">
                  <c:v>628114.5</c:v>
                </c:pt>
                <c:pt idx="16682">
                  <c:v>479700</c:v>
                </c:pt>
                <c:pt idx="16683">
                  <c:v>715095</c:v>
                </c:pt>
                <c:pt idx="16684">
                  <c:v>526491</c:v>
                </c:pt>
                <c:pt idx="16685">
                  <c:v>101880</c:v>
                </c:pt>
                <c:pt idx="16686">
                  <c:v>450000</c:v>
                </c:pt>
                <c:pt idx="16687">
                  <c:v>355536</c:v>
                </c:pt>
                <c:pt idx="16688">
                  <c:v>585000</c:v>
                </c:pt>
                <c:pt idx="16689">
                  <c:v>640080</c:v>
                </c:pt>
                <c:pt idx="16690">
                  <c:v>263686.5</c:v>
                </c:pt>
                <c:pt idx="16691">
                  <c:v>601470</c:v>
                </c:pt>
                <c:pt idx="16692">
                  <c:v>675000</c:v>
                </c:pt>
                <c:pt idx="16693">
                  <c:v>1078200</c:v>
                </c:pt>
                <c:pt idx="16694">
                  <c:v>1849500</c:v>
                </c:pt>
                <c:pt idx="16695">
                  <c:v>358344</c:v>
                </c:pt>
                <c:pt idx="16696">
                  <c:v>284256</c:v>
                </c:pt>
                <c:pt idx="16697">
                  <c:v>675000</c:v>
                </c:pt>
                <c:pt idx="16698">
                  <c:v>894766.5</c:v>
                </c:pt>
                <c:pt idx="16699">
                  <c:v>337500</c:v>
                </c:pt>
                <c:pt idx="16700">
                  <c:v>521280</c:v>
                </c:pt>
                <c:pt idx="16701">
                  <c:v>170640</c:v>
                </c:pt>
                <c:pt idx="16702">
                  <c:v>288873</c:v>
                </c:pt>
                <c:pt idx="16703">
                  <c:v>1147500</c:v>
                </c:pt>
                <c:pt idx="16704">
                  <c:v>202500</c:v>
                </c:pt>
                <c:pt idx="16705">
                  <c:v>1560726</c:v>
                </c:pt>
                <c:pt idx="16706">
                  <c:v>1118196</c:v>
                </c:pt>
                <c:pt idx="16707">
                  <c:v>333621</c:v>
                </c:pt>
                <c:pt idx="16708">
                  <c:v>106213.5</c:v>
                </c:pt>
                <c:pt idx="16709">
                  <c:v>373311</c:v>
                </c:pt>
                <c:pt idx="16710">
                  <c:v>454500</c:v>
                </c:pt>
                <c:pt idx="16711">
                  <c:v>272520</c:v>
                </c:pt>
                <c:pt idx="16712">
                  <c:v>526500</c:v>
                </c:pt>
                <c:pt idx="16713">
                  <c:v>1138500</c:v>
                </c:pt>
                <c:pt idx="16714">
                  <c:v>948730.5</c:v>
                </c:pt>
                <c:pt idx="16715">
                  <c:v>519633</c:v>
                </c:pt>
                <c:pt idx="16716">
                  <c:v>279000</c:v>
                </c:pt>
                <c:pt idx="16717">
                  <c:v>545040</c:v>
                </c:pt>
                <c:pt idx="16718">
                  <c:v>1035072</c:v>
                </c:pt>
                <c:pt idx="16719">
                  <c:v>612612</c:v>
                </c:pt>
                <c:pt idx="16720">
                  <c:v>202500</c:v>
                </c:pt>
                <c:pt idx="16721">
                  <c:v>592560</c:v>
                </c:pt>
                <c:pt idx="16722">
                  <c:v>299772</c:v>
                </c:pt>
                <c:pt idx="16723">
                  <c:v>675000</c:v>
                </c:pt>
                <c:pt idx="16724">
                  <c:v>1006920</c:v>
                </c:pt>
                <c:pt idx="16725">
                  <c:v>700830</c:v>
                </c:pt>
                <c:pt idx="16726">
                  <c:v>781920</c:v>
                </c:pt>
                <c:pt idx="16727">
                  <c:v>495000</c:v>
                </c:pt>
                <c:pt idx="16728">
                  <c:v>234000</c:v>
                </c:pt>
                <c:pt idx="16729">
                  <c:v>808650</c:v>
                </c:pt>
                <c:pt idx="16730">
                  <c:v>295254</c:v>
                </c:pt>
                <c:pt idx="16731">
                  <c:v>634500</c:v>
                </c:pt>
                <c:pt idx="16732">
                  <c:v>777024</c:v>
                </c:pt>
                <c:pt idx="16733">
                  <c:v>733315.5</c:v>
                </c:pt>
                <c:pt idx="16734">
                  <c:v>1067940</c:v>
                </c:pt>
                <c:pt idx="16735">
                  <c:v>781920</c:v>
                </c:pt>
                <c:pt idx="16736">
                  <c:v>513531</c:v>
                </c:pt>
                <c:pt idx="16737">
                  <c:v>314100</c:v>
                </c:pt>
                <c:pt idx="16738">
                  <c:v>760225.5</c:v>
                </c:pt>
                <c:pt idx="16739">
                  <c:v>1078200</c:v>
                </c:pt>
                <c:pt idx="16740">
                  <c:v>540000</c:v>
                </c:pt>
                <c:pt idx="16741">
                  <c:v>270000</c:v>
                </c:pt>
                <c:pt idx="16742">
                  <c:v>1528200</c:v>
                </c:pt>
                <c:pt idx="16743">
                  <c:v>942300</c:v>
                </c:pt>
                <c:pt idx="16744">
                  <c:v>469152</c:v>
                </c:pt>
                <c:pt idx="16745">
                  <c:v>1226511</c:v>
                </c:pt>
                <c:pt idx="16746">
                  <c:v>342000</c:v>
                </c:pt>
                <c:pt idx="16747">
                  <c:v>760225.5</c:v>
                </c:pt>
                <c:pt idx="16748">
                  <c:v>579942</c:v>
                </c:pt>
                <c:pt idx="16749">
                  <c:v>589500</c:v>
                </c:pt>
                <c:pt idx="16750">
                  <c:v>254700</c:v>
                </c:pt>
                <c:pt idx="16751">
                  <c:v>541323</c:v>
                </c:pt>
                <c:pt idx="16752">
                  <c:v>493497</c:v>
                </c:pt>
                <c:pt idx="16753">
                  <c:v>675000</c:v>
                </c:pt>
                <c:pt idx="16754">
                  <c:v>601470</c:v>
                </c:pt>
                <c:pt idx="16755">
                  <c:v>254700</c:v>
                </c:pt>
                <c:pt idx="16756">
                  <c:v>862560</c:v>
                </c:pt>
                <c:pt idx="16757">
                  <c:v>823621.5</c:v>
                </c:pt>
                <c:pt idx="16758">
                  <c:v>808650</c:v>
                </c:pt>
                <c:pt idx="16759">
                  <c:v>202500</c:v>
                </c:pt>
                <c:pt idx="16760">
                  <c:v>180000</c:v>
                </c:pt>
                <c:pt idx="16761">
                  <c:v>202500</c:v>
                </c:pt>
                <c:pt idx="16762">
                  <c:v>657702</c:v>
                </c:pt>
                <c:pt idx="16763">
                  <c:v>180000</c:v>
                </c:pt>
                <c:pt idx="16764">
                  <c:v>135000</c:v>
                </c:pt>
                <c:pt idx="16765">
                  <c:v>1125000</c:v>
                </c:pt>
                <c:pt idx="16766">
                  <c:v>663093</c:v>
                </c:pt>
                <c:pt idx="16767">
                  <c:v>271957.5</c:v>
                </c:pt>
                <c:pt idx="16768">
                  <c:v>1350000</c:v>
                </c:pt>
                <c:pt idx="16769">
                  <c:v>202500</c:v>
                </c:pt>
                <c:pt idx="16770">
                  <c:v>835380</c:v>
                </c:pt>
                <c:pt idx="16771">
                  <c:v>256500</c:v>
                </c:pt>
                <c:pt idx="16772">
                  <c:v>927252</c:v>
                </c:pt>
                <c:pt idx="16773">
                  <c:v>545040</c:v>
                </c:pt>
                <c:pt idx="16774">
                  <c:v>382500</c:v>
                </c:pt>
                <c:pt idx="16775">
                  <c:v>364846.5</c:v>
                </c:pt>
                <c:pt idx="16776">
                  <c:v>261000</c:v>
                </c:pt>
                <c:pt idx="16777">
                  <c:v>808650</c:v>
                </c:pt>
                <c:pt idx="16778">
                  <c:v>450000</c:v>
                </c:pt>
                <c:pt idx="16779">
                  <c:v>900000</c:v>
                </c:pt>
                <c:pt idx="16780">
                  <c:v>545040</c:v>
                </c:pt>
                <c:pt idx="16781">
                  <c:v>614223</c:v>
                </c:pt>
                <c:pt idx="16782">
                  <c:v>679500</c:v>
                </c:pt>
                <c:pt idx="16783">
                  <c:v>345510</c:v>
                </c:pt>
                <c:pt idx="16784">
                  <c:v>1096020</c:v>
                </c:pt>
                <c:pt idx="16785">
                  <c:v>675000</c:v>
                </c:pt>
                <c:pt idx="16786">
                  <c:v>675000</c:v>
                </c:pt>
                <c:pt idx="16787">
                  <c:v>526491</c:v>
                </c:pt>
                <c:pt idx="16788">
                  <c:v>288873</c:v>
                </c:pt>
                <c:pt idx="16789">
                  <c:v>900000</c:v>
                </c:pt>
                <c:pt idx="16790">
                  <c:v>808650</c:v>
                </c:pt>
                <c:pt idx="16791">
                  <c:v>269550</c:v>
                </c:pt>
                <c:pt idx="16792">
                  <c:v>373311</c:v>
                </c:pt>
                <c:pt idx="16793">
                  <c:v>239850</c:v>
                </c:pt>
                <c:pt idx="16794">
                  <c:v>495000</c:v>
                </c:pt>
                <c:pt idx="16795">
                  <c:v>241618.5</c:v>
                </c:pt>
                <c:pt idx="16796">
                  <c:v>497520</c:v>
                </c:pt>
                <c:pt idx="16797">
                  <c:v>746280</c:v>
                </c:pt>
                <c:pt idx="16798">
                  <c:v>673875</c:v>
                </c:pt>
                <c:pt idx="16799">
                  <c:v>180000</c:v>
                </c:pt>
                <c:pt idx="16800">
                  <c:v>457312.5</c:v>
                </c:pt>
                <c:pt idx="16801">
                  <c:v>967500</c:v>
                </c:pt>
                <c:pt idx="16802">
                  <c:v>1288350</c:v>
                </c:pt>
                <c:pt idx="16803">
                  <c:v>325908</c:v>
                </c:pt>
                <c:pt idx="16804">
                  <c:v>101880</c:v>
                </c:pt>
                <c:pt idx="16805">
                  <c:v>970380</c:v>
                </c:pt>
                <c:pt idx="16806">
                  <c:v>675000</c:v>
                </c:pt>
                <c:pt idx="16807">
                  <c:v>284400</c:v>
                </c:pt>
                <c:pt idx="16808">
                  <c:v>1350000</c:v>
                </c:pt>
                <c:pt idx="16809">
                  <c:v>1436850</c:v>
                </c:pt>
                <c:pt idx="16810">
                  <c:v>180000</c:v>
                </c:pt>
                <c:pt idx="16811">
                  <c:v>2250000</c:v>
                </c:pt>
                <c:pt idx="16812">
                  <c:v>717003</c:v>
                </c:pt>
                <c:pt idx="16813">
                  <c:v>1468719</c:v>
                </c:pt>
                <c:pt idx="16814">
                  <c:v>225000</c:v>
                </c:pt>
                <c:pt idx="16815">
                  <c:v>568197</c:v>
                </c:pt>
                <c:pt idx="16816">
                  <c:v>808650</c:v>
                </c:pt>
                <c:pt idx="16817">
                  <c:v>225000</c:v>
                </c:pt>
                <c:pt idx="16818">
                  <c:v>188685</c:v>
                </c:pt>
                <c:pt idx="16819">
                  <c:v>481495.5</c:v>
                </c:pt>
                <c:pt idx="16820">
                  <c:v>808650</c:v>
                </c:pt>
                <c:pt idx="16821">
                  <c:v>720000</c:v>
                </c:pt>
                <c:pt idx="16822">
                  <c:v>202500</c:v>
                </c:pt>
                <c:pt idx="16823">
                  <c:v>540000</c:v>
                </c:pt>
                <c:pt idx="16824">
                  <c:v>521280</c:v>
                </c:pt>
                <c:pt idx="16825">
                  <c:v>808650</c:v>
                </c:pt>
                <c:pt idx="16826">
                  <c:v>270000</c:v>
                </c:pt>
                <c:pt idx="16827">
                  <c:v>1046142</c:v>
                </c:pt>
                <c:pt idx="16828">
                  <c:v>526491</c:v>
                </c:pt>
                <c:pt idx="16829">
                  <c:v>675000</c:v>
                </c:pt>
                <c:pt idx="16830">
                  <c:v>1002870</c:v>
                </c:pt>
                <c:pt idx="16831">
                  <c:v>1762110</c:v>
                </c:pt>
                <c:pt idx="16832">
                  <c:v>1264428</c:v>
                </c:pt>
                <c:pt idx="16833">
                  <c:v>254700</c:v>
                </c:pt>
                <c:pt idx="16834">
                  <c:v>1006920</c:v>
                </c:pt>
                <c:pt idx="16835">
                  <c:v>599778</c:v>
                </c:pt>
                <c:pt idx="16836">
                  <c:v>296505</c:v>
                </c:pt>
                <c:pt idx="16837">
                  <c:v>540000</c:v>
                </c:pt>
                <c:pt idx="16838">
                  <c:v>779688</c:v>
                </c:pt>
                <c:pt idx="16839">
                  <c:v>314055</c:v>
                </c:pt>
                <c:pt idx="16840">
                  <c:v>927252</c:v>
                </c:pt>
                <c:pt idx="16841">
                  <c:v>225000</c:v>
                </c:pt>
                <c:pt idx="16842">
                  <c:v>807984</c:v>
                </c:pt>
                <c:pt idx="16843">
                  <c:v>447453</c:v>
                </c:pt>
                <c:pt idx="16844">
                  <c:v>900000</c:v>
                </c:pt>
                <c:pt idx="16845">
                  <c:v>382500</c:v>
                </c:pt>
                <c:pt idx="16846">
                  <c:v>579942</c:v>
                </c:pt>
                <c:pt idx="16847">
                  <c:v>182286</c:v>
                </c:pt>
                <c:pt idx="16848">
                  <c:v>728460</c:v>
                </c:pt>
                <c:pt idx="16849">
                  <c:v>263686.5</c:v>
                </c:pt>
                <c:pt idx="16850">
                  <c:v>1288350</c:v>
                </c:pt>
                <c:pt idx="16851">
                  <c:v>781920</c:v>
                </c:pt>
                <c:pt idx="16852">
                  <c:v>590337</c:v>
                </c:pt>
                <c:pt idx="16853">
                  <c:v>348264</c:v>
                </c:pt>
                <c:pt idx="16854">
                  <c:v>263686.5</c:v>
                </c:pt>
                <c:pt idx="16855">
                  <c:v>562491</c:v>
                </c:pt>
                <c:pt idx="16856">
                  <c:v>152820</c:v>
                </c:pt>
                <c:pt idx="16857">
                  <c:v>337500</c:v>
                </c:pt>
                <c:pt idx="16858">
                  <c:v>112500</c:v>
                </c:pt>
                <c:pt idx="16859">
                  <c:v>1078200</c:v>
                </c:pt>
                <c:pt idx="16860">
                  <c:v>450000</c:v>
                </c:pt>
                <c:pt idx="16861">
                  <c:v>810000</c:v>
                </c:pt>
                <c:pt idx="16862">
                  <c:v>107820</c:v>
                </c:pt>
                <c:pt idx="16863">
                  <c:v>1067940</c:v>
                </c:pt>
                <c:pt idx="16864">
                  <c:v>450000</c:v>
                </c:pt>
                <c:pt idx="16865">
                  <c:v>156384</c:v>
                </c:pt>
                <c:pt idx="16866">
                  <c:v>592560</c:v>
                </c:pt>
                <c:pt idx="16867">
                  <c:v>697500</c:v>
                </c:pt>
                <c:pt idx="16868">
                  <c:v>187704</c:v>
                </c:pt>
                <c:pt idx="16869">
                  <c:v>1312110</c:v>
                </c:pt>
                <c:pt idx="16870">
                  <c:v>450000</c:v>
                </c:pt>
                <c:pt idx="16871">
                  <c:v>536917.5</c:v>
                </c:pt>
                <c:pt idx="16872">
                  <c:v>511920</c:v>
                </c:pt>
                <c:pt idx="16873">
                  <c:v>598486.5</c:v>
                </c:pt>
                <c:pt idx="16874">
                  <c:v>563269.5</c:v>
                </c:pt>
                <c:pt idx="16875">
                  <c:v>755190</c:v>
                </c:pt>
                <c:pt idx="16876">
                  <c:v>781920</c:v>
                </c:pt>
                <c:pt idx="16877">
                  <c:v>562491</c:v>
                </c:pt>
                <c:pt idx="16878">
                  <c:v>904500</c:v>
                </c:pt>
                <c:pt idx="16879">
                  <c:v>299772</c:v>
                </c:pt>
                <c:pt idx="16880">
                  <c:v>306000</c:v>
                </c:pt>
                <c:pt idx="16881">
                  <c:v>715095</c:v>
                </c:pt>
                <c:pt idx="16882">
                  <c:v>135000</c:v>
                </c:pt>
                <c:pt idx="16883">
                  <c:v>900000</c:v>
                </c:pt>
                <c:pt idx="16884">
                  <c:v>900000</c:v>
                </c:pt>
                <c:pt idx="16885">
                  <c:v>675000</c:v>
                </c:pt>
                <c:pt idx="16886">
                  <c:v>178290</c:v>
                </c:pt>
                <c:pt idx="16887">
                  <c:v>781920</c:v>
                </c:pt>
                <c:pt idx="16888">
                  <c:v>540000</c:v>
                </c:pt>
                <c:pt idx="16889">
                  <c:v>1042560</c:v>
                </c:pt>
                <c:pt idx="16890">
                  <c:v>398016</c:v>
                </c:pt>
                <c:pt idx="16891">
                  <c:v>180000</c:v>
                </c:pt>
                <c:pt idx="16892">
                  <c:v>450000</c:v>
                </c:pt>
                <c:pt idx="16893">
                  <c:v>247500</c:v>
                </c:pt>
                <c:pt idx="16894">
                  <c:v>1686591</c:v>
                </c:pt>
                <c:pt idx="16895">
                  <c:v>101880</c:v>
                </c:pt>
                <c:pt idx="16896">
                  <c:v>270000</c:v>
                </c:pt>
                <c:pt idx="16897">
                  <c:v>540000</c:v>
                </c:pt>
                <c:pt idx="16898">
                  <c:v>474048</c:v>
                </c:pt>
                <c:pt idx="16899">
                  <c:v>701730</c:v>
                </c:pt>
                <c:pt idx="16900">
                  <c:v>270000</c:v>
                </c:pt>
                <c:pt idx="16901">
                  <c:v>139306.5</c:v>
                </c:pt>
                <c:pt idx="16902">
                  <c:v>277969.5</c:v>
                </c:pt>
                <c:pt idx="16903">
                  <c:v>314100</c:v>
                </c:pt>
                <c:pt idx="16904">
                  <c:v>497520</c:v>
                </c:pt>
                <c:pt idx="16905">
                  <c:v>47970</c:v>
                </c:pt>
                <c:pt idx="16906">
                  <c:v>158256</c:v>
                </c:pt>
                <c:pt idx="16907">
                  <c:v>895500</c:v>
                </c:pt>
                <c:pt idx="16908">
                  <c:v>1417077</c:v>
                </c:pt>
                <c:pt idx="16909">
                  <c:v>735003</c:v>
                </c:pt>
                <c:pt idx="16910">
                  <c:v>351792</c:v>
                </c:pt>
                <c:pt idx="16911">
                  <c:v>213322.5</c:v>
                </c:pt>
                <c:pt idx="16912">
                  <c:v>450000</c:v>
                </c:pt>
                <c:pt idx="16913">
                  <c:v>269550</c:v>
                </c:pt>
                <c:pt idx="16914">
                  <c:v>1350000</c:v>
                </c:pt>
                <c:pt idx="16915">
                  <c:v>299250</c:v>
                </c:pt>
                <c:pt idx="16916">
                  <c:v>337500</c:v>
                </c:pt>
                <c:pt idx="16917">
                  <c:v>177489</c:v>
                </c:pt>
                <c:pt idx="16918">
                  <c:v>284400</c:v>
                </c:pt>
                <c:pt idx="16919">
                  <c:v>450000</c:v>
                </c:pt>
                <c:pt idx="16920">
                  <c:v>337500</c:v>
                </c:pt>
                <c:pt idx="16921">
                  <c:v>473760</c:v>
                </c:pt>
                <c:pt idx="16922">
                  <c:v>1350000</c:v>
                </c:pt>
                <c:pt idx="16923">
                  <c:v>526500</c:v>
                </c:pt>
                <c:pt idx="16924">
                  <c:v>1339884</c:v>
                </c:pt>
                <c:pt idx="16925">
                  <c:v>296280</c:v>
                </c:pt>
                <c:pt idx="16926">
                  <c:v>225000</c:v>
                </c:pt>
                <c:pt idx="16927">
                  <c:v>270000</c:v>
                </c:pt>
                <c:pt idx="16928">
                  <c:v>760500</c:v>
                </c:pt>
                <c:pt idx="16929">
                  <c:v>247986</c:v>
                </c:pt>
                <c:pt idx="16930">
                  <c:v>808650</c:v>
                </c:pt>
                <c:pt idx="16931">
                  <c:v>450000</c:v>
                </c:pt>
                <c:pt idx="16932">
                  <c:v>135000</c:v>
                </c:pt>
                <c:pt idx="16933">
                  <c:v>545040</c:v>
                </c:pt>
                <c:pt idx="16934">
                  <c:v>585000</c:v>
                </c:pt>
                <c:pt idx="16935">
                  <c:v>573628.5</c:v>
                </c:pt>
                <c:pt idx="16936">
                  <c:v>481500</c:v>
                </c:pt>
                <c:pt idx="16937">
                  <c:v>54000</c:v>
                </c:pt>
                <c:pt idx="16938">
                  <c:v>499500</c:v>
                </c:pt>
                <c:pt idx="16939">
                  <c:v>158301</c:v>
                </c:pt>
                <c:pt idx="16940">
                  <c:v>640080</c:v>
                </c:pt>
                <c:pt idx="16941">
                  <c:v>1078200</c:v>
                </c:pt>
                <c:pt idx="16942">
                  <c:v>254700</c:v>
                </c:pt>
                <c:pt idx="16943">
                  <c:v>1058197.5</c:v>
                </c:pt>
                <c:pt idx="16944">
                  <c:v>135000</c:v>
                </c:pt>
                <c:pt idx="16945">
                  <c:v>776304</c:v>
                </c:pt>
                <c:pt idx="16946">
                  <c:v>259794</c:v>
                </c:pt>
                <c:pt idx="16947">
                  <c:v>108000</c:v>
                </c:pt>
                <c:pt idx="16948">
                  <c:v>1125000</c:v>
                </c:pt>
                <c:pt idx="16949">
                  <c:v>636187.5</c:v>
                </c:pt>
                <c:pt idx="16950">
                  <c:v>835605</c:v>
                </c:pt>
                <c:pt idx="16951">
                  <c:v>675000</c:v>
                </c:pt>
                <c:pt idx="16952">
                  <c:v>225000</c:v>
                </c:pt>
                <c:pt idx="16953">
                  <c:v>364500</c:v>
                </c:pt>
                <c:pt idx="16954">
                  <c:v>576072</c:v>
                </c:pt>
                <c:pt idx="16955">
                  <c:v>808650</c:v>
                </c:pt>
                <c:pt idx="16956">
                  <c:v>630747</c:v>
                </c:pt>
                <c:pt idx="16957">
                  <c:v>1003500</c:v>
                </c:pt>
                <c:pt idx="16958">
                  <c:v>392472</c:v>
                </c:pt>
                <c:pt idx="16959">
                  <c:v>1215000</c:v>
                </c:pt>
                <c:pt idx="16960">
                  <c:v>202500</c:v>
                </c:pt>
                <c:pt idx="16961">
                  <c:v>390960</c:v>
                </c:pt>
                <c:pt idx="16962">
                  <c:v>468733.5</c:v>
                </c:pt>
                <c:pt idx="16963">
                  <c:v>247500</c:v>
                </c:pt>
                <c:pt idx="16964">
                  <c:v>1506816</c:v>
                </c:pt>
                <c:pt idx="16965">
                  <c:v>826110</c:v>
                </c:pt>
                <c:pt idx="16966">
                  <c:v>389844</c:v>
                </c:pt>
                <c:pt idx="16967">
                  <c:v>337500</c:v>
                </c:pt>
                <c:pt idx="16968">
                  <c:v>760131</c:v>
                </c:pt>
                <c:pt idx="16969">
                  <c:v>857169</c:v>
                </c:pt>
                <c:pt idx="16970">
                  <c:v>358443</c:v>
                </c:pt>
                <c:pt idx="16971">
                  <c:v>354519</c:v>
                </c:pt>
                <c:pt idx="16972">
                  <c:v>1129500</c:v>
                </c:pt>
                <c:pt idx="16973">
                  <c:v>168102</c:v>
                </c:pt>
                <c:pt idx="16974">
                  <c:v>795465</c:v>
                </c:pt>
                <c:pt idx="16975">
                  <c:v>513531</c:v>
                </c:pt>
                <c:pt idx="16976">
                  <c:v>1078200</c:v>
                </c:pt>
                <c:pt idx="16977">
                  <c:v>594000</c:v>
                </c:pt>
                <c:pt idx="16978">
                  <c:v>509922</c:v>
                </c:pt>
                <c:pt idx="16979">
                  <c:v>291915</c:v>
                </c:pt>
                <c:pt idx="16980">
                  <c:v>254700</c:v>
                </c:pt>
                <c:pt idx="16981">
                  <c:v>1312110</c:v>
                </c:pt>
                <c:pt idx="16982">
                  <c:v>545040</c:v>
                </c:pt>
                <c:pt idx="16983">
                  <c:v>720000</c:v>
                </c:pt>
                <c:pt idx="16984">
                  <c:v>225000</c:v>
                </c:pt>
                <c:pt idx="16985">
                  <c:v>481855.5</c:v>
                </c:pt>
                <c:pt idx="16986">
                  <c:v>830214</c:v>
                </c:pt>
                <c:pt idx="16987">
                  <c:v>1471333.5</c:v>
                </c:pt>
                <c:pt idx="16988">
                  <c:v>1009566</c:v>
                </c:pt>
                <c:pt idx="16989">
                  <c:v>675000</c:v>
                </c:pt>
                <c:pt idx="16990">
                  <c:v>1208304</c:v>
                </c:pt>
                <c:pt idx="16991">
                  <c:v>1200744</c:v>
                </c:pt>
                <c:pt idx="16992">
                  <c:v>123637.5</c:v>
                </c:pt>
                <c:pt idx="16993">
                  <c:v>1339884</c:v>
                </c:pt>
                <c:pt idx="16994">
                  <c:v>495351</c:v>
                </c:pt>
                <c:pt idx="16995">
                  <c:v>630000</c:v>
                </c:pt>
                <c:pt idx="16996">
                  <c:v>494550</c:v>
                </c:pt>
                <c:pt idx="16997">
                  <c:v>525735</c:v>
                </c:pt>
                <c:pt idx="16998">
                  <c:v>305640</c:v>
                </c:pt>
                <c:pt idx="16999">
                  <c:v>225000</c:v>
                </c:pt>
                <c:pt idx="17000">
                  <c:v>206280</c:v>
                </c:pt>
                <c:pt idx="17001">
                  <c:v>539100</c:v>
                </c:pt>
                <c:pt idx="17002">
                  <c:v>701149.5</c:v>
                </c:pt>
                <c:pt idx="17003">
                  <c:v>911079</c:v>
                </c:pt>
                <c:pt idx="17004">
                  <c:v>225000</c:v>
                </c:pt>
                <c:pt idx="17005">
                  <c:v>1288350</c:v>
                </c:pt>
                <c:pt idx="17006">
                  <c:v>254700</c:v>
                </c:pt>
                <c:pt idx="17007">
                  <c:v>180000</c:v>
                </c:pt>
                <c:pt idx="17008">
                  <c:v>1436850</c:v>
                </c:pt>
                <c:pt idx="17009">
                  <c:v>518562</c:v>
                </c:pt>
                <c:pt idx="17010">
                  <c:v>296280</c:v>
                </c:pt>
                <c:pt idx="17011">
                  <c:v>547344</c:v>
                </c:pt>
                <c:pt idx="17012">
                  <c:v>254700</c:v>
                </c:pt>
                <c:pt idx="17013">
                  <c:v>260640</c:v>
                </c:pt>
                <c:pt idx="17014">
                  <c:v>497520</c:v>
                </c:pt>
                <c:pt idx="17015">
                  <c:v>545040</c:v>
                </c:pt>
                <c:pt idx="17016">
                  <c:v>202500</c:v>
                </c:pt>
                <c:pt idx="17017">
                  <c:v>414229.5</c:v>
                </c:pt>
                <c:pt idx="17018">
                  <c:v>135000</c:v>
                </c:pt>
                <c:pt idx="17019">
                  <c:v>521280</c:v>
                </c:pt>
                <c:pt idx="17020">
                  <c:v>835380</c:v>
                </c:pt>
                <c:pt idx="17021">
                  <c:v>1288350</c:v>
                </c:pt>
                <c:pt idx="17022">
                  <c:v>363190.5</c:v>
                </c:pt>
                <c:pt idx="17023">
                  <c:v>276277.5</c:v>
                </c:pt>
                <c:pt idx="17024">
                  <c:v>271066.5</c:v>
                </c:pt>
                <c:pt idx="17025">
                  <c:v>601470</c:v>
                </c:pt>
                <c:pt idx="17026">
                  <c:v>450000</c:v>
                </c:pt>
                <c:pt idx="17027">
                  <c:v>765000</c:v>
                </c:pt>
                <c:pt idx="17028">
                  <c:v>103140</c:v>
                </c:pt>
                <c:pt idx="17029">
                  <c:v>239850</c:v>
                </c:pt>
                <c:pt idx="17030">
                  <c:v>450000</c:v>
                </c:pt>
                <c:pt idx="17031">
                  <c:v>450000</c:v>
                </c:pt>
                <c:pt idx="17032">
                  <c:v>521280</c:v>
                </c:pt>
                <c:pt idx="17033">
                  <c:v>1078200</c:v>
                </c:pt>
                <c:pt idx="17034">
                  <c:v>835380</c:v>
                </c:pt>
                <c:pt idx="17035">
                  <c:v>269550</c:v>
                </c:pt>
                <c:pt idx="17036">
                  <c:v>302341.5</c:v>
                </c:pt>
                <c:pt idx="17037">
                  <c:v>1350000</c:v>
                </c:pt>
                <c:pt idx="17038">
                  <c:v>640080</c:v>
                </c:pt>
                <c:pt idx="17039">
                  <c:v>338832</c:v>
                </c:pt>
                <c:pt idx="17040">
                  <c:v>1350000</c:v>
                </c:pt>
                <c:pt idx="17041">
                  <c:v>1078200</c:v>
                </c:pt>
                <c:pt idx="17042">
                  <c:v>1125000</c:v>
                </c:pt>
                <c:pt idx="17043">
                  <c:v>315000</c:v>
                </c:pt>
                <c:pt idx="17044">
                  <c:v>254700</c:v>
                </c:pt>
                <c:pt idx="17045">
                  <c:v>199080</c:v>
                </c:pt>
                <c:pt idx="17046">
                  <c:v>545040</c:v>
                </c:pt>
                <c:pt idx="17047">
                  <c:v>509400</c:v>
                </c:pt>
                <c:pt idx="17048">
                  <c:v>966555</c:v>
                </c:pt>
                <c:pt idx="17049">
                  <c:v>557770.5</c:v>
                </c:pt>
                <c:pt idx="17050">
                  <c:v>394303.5</c:v>
                </c:pt>
                <c:pt idx="17051">
                  <c:v>760225.5</c:v>
                </c:pt>
                <c:pt idx="17052">
                  <c:v>315000</c:v>
                </c:pt>
                <c:pt idx="17053">
                  <c:v>874152</c:v>
                </c:pt>
                <c:pt idx="17054">
                  <c:v>781920</c:v>
                </c:pt>
                <c:pt idx="17055">
                  <c:v>416052</c:v>
                </c:pt>
                <c:pt idx="17056">
                  <c:v>348826.5</c:v>
                </c:pt>
                <c:pt idx="17057">
                  <c:v>292500</c:v>
                </c:pt>
                <c:pt idx="17058">
                  <c:v>1125000</c:v>
                </c:pt>
                <c:pt idx="17059">
                  <c:v>594261</c:v>
                </c:pt>
                <c:pt idx="17060">
                  <c:v>270000</c:v>
                </c:pt>
                <c:pt idx="17061">
                  <c:v>254700</c:v>
                </c:pt>
                <c:pt idx="17062">
                  <c:v>95940</c:v>
                </c:pt>
                <c:pt idx="17063">
                  <c:v>900000</c:v>
                </c:pt>
                <c:pt idx="17064">
                  <c:v>720000</c:v>
                </c:pt>
                <c:pt idx="17065">
                  <c:v>755190</c:v>
                </c:pt>
                <c:pt idx="17066">
                  <c:v>900000</c:v>
                </c:pt>
                <c:pt idx="17067">
                  <c:v>1214145</c:v>
                </c:pt>
                <c:pt idx="17068">
                  <c:v>1066500</c:v>
                </c:pt>
                <c:pt idx="17069">
                  <c:v>112500</c:v>
                </c:pt>
                <c:pt idx="17070">
                  <c:v>76410</c:v>
                </c:pt>
                <c:pt idx="17071">
                  <c:v>1035000</c:v>
                </c:pt>
                <c:pt idx="17072">
                  <c:v>360000</c:v>
                </c:pt>
                <c:pt idx="17073">
                  <c:v>360000</c:v>
                </c:pt>
                <c:pt idx="17074">
                  <c:v>687600</c:v>
                </c:pt>
                <c:pt idx="17075">
                  <c:v>319500</c:v>
                </c:pt>
                <c:pt idx="17076">
                  <c:v>1483231.5</c:v>
                </c:pt>
                <c:pt idx="17077">
                  <c:v>91692</c:v>
                </c:pt>
                <c:pt idx="17078">
                  <c:v>352044</c:v>
                </c:pt>
                <c:pt idx="17079">
                  <c:v>518562</c:v>
                </c:pt>
                <c:pt idx="17080">
                  <c:v>291915</c:v>
                </c:pt>
                <c:pt idx="17081">
                  <c:v>428854.5</c:v>
                </c:pt>
                <c:pt idx="17082">
                  <c:v>227520</c:v>
                </c:pt>
                <c:pt idx="17083">
                  <c:v>269550</c:v>
                </c:pt>
                <c:pt idx="17084">
                  <c:v>540000</c:v>
                </c:pt>
                <c:pt idx="17085">
                  <c:v>913500</c:v>
                </c:pt>
                <c:pt idx="17086">
                  <c:v>640080</c:v>
                </c:pt>
                <c:pt idx="17087">
                  <c:v>1206144</c:v>
                </c:pt>
                <c:pt idx="17088">
                  <c:v>534204</c:v>
                </c:pt>
                <c:pt idx="17089">
                  <c:v>251091</c:v>
                </c:pt>
                <c:pt idx="17090">
                  <c:v>1042560</c:v>
                </c:pt>
                <c:pt idx="17091">
                  <c:v>942300</c:v>
                </c:pt>
                <c:pt idx="17092">
                  <c:v>1354500</c:v>
                </c:pt>
                <c:pt idx="17093">
                  <c:v>472500</c:v>
                </c:pt>
                <c:pt idx="17094">
                  <c:v>808650</c:v>
                </c:pt>
                <c:pt idx="17095">
                  <c:v>1237684.5</c:v>
                </c:pt>
                <c:pt idx="17096">
                  <c:v>521280</c:v>
                </c:pt>
                <c:pt idx="17097">
                  <c:v>558000</c:v>
                </c:pt>
                <c:pt idx="17098">
                  <c:v>835380</c:v>
                </c:pt>
                <c:pt idx="17099">
                  <c:v>509400</c:v>
                </c:pt>
                <c:pt idx="17100">
                  <c:v>225000</c:v>
                </c:pt>
                <c:pt idx="17101">
                  <c:v>531706.5</c:v>
                </c:pt>
                <c:pt idx="17102">
                  <c:v>675000</c:v>
                </c:pt>
                <c:pt idx="17103">
                  <c:v>157500</c:v>
                </c:pt>
                <c:pt idx="17104">
                  <c:v>180000</c:v>
                </c:pt>
                <c:pt idx="17105">
                  <c:v>360000</c:v>
                </c:pt>
                <c:pt idx="17106">
                  <c:v>543735</c:v>
                </c:pt>
                <c:pt idx="17107">
                  <c:v>450000</c:v>
                </c:pt>
                <c:pt idx="17108">
                  <c:v>571446</c:v>
                </c:pt>
                <c:pt idx="17109">
                  <c:v>634482</c:v>
                </c:pt>
                <c:pt idx="17110">
                  <c:v>916470</c:v>
                </c:pt>
                <c:pt idx="17111">
                  <c:v>760225.5</c:v>
                </c:pt>
                <c:pt idx="17112">
                  <c:v>1354500</c:v>
                </c:pt>
                <c:pt idx="17113">
                  <c:v>1762110</c:v>
                </c:pt>
                <c:pt idx="17114">
                  <c:v>288873</c:v>
                </c:pt>
                <c:pt idx="17115">
                  <c:v>1762110</c:v>
                </c:pt>
                <c:pt idx="17116">
                  <c:v>729792</c:v>
                </c:pt>
                <c:pt idx="17117">
                  <c:v>137538</c:v>
                </c:pt>
                <c:pt idx="17118">
                  <c:v>314100</c:v>
                </c:pt>
                <c:pt idx="17119">
                  <c:v>180000</c:v>
                </c:pt>
                <c:pt idx="17120">
                  <c:v>1125000</c:v>
                </c:pt>
                <c:pt idx="17121">
                  <c:v>180000</c:v>
                </c:pt>
                <c:pt idx="17122">
                  <c:v>254700</c:v>
                </c:pt>
                <c:pt idx="17123">
                  <c:v>728460</c:v>
                </c:pt>
                <c:pt idx="17124">
                  <c:v>900000</c:v>
                </c:pt>
                <c:pt idx="17125">
                  <c:v>254700</c:v>
                </c:pt>
                <c:pt idx="17126">
                  <c:v>180000</c:v>
                </c:pt>
                <c:pt idx="17127">
                  <c:v>135000</c:v>
                </c:pt>
                <c:pt idx="17128">
                  <c:v>270000</c:v>
                </c:pt>
                <c:pt idx="17129">
                  <c:v>454500</c:v>
                </c:pt>
                <c:pt idx="17130">
                  <c:v>765000</c:v>
                </c:pt>
                <c:pt idx="17131">
                  <c:v>1006920</c:v>
                </c:pt>
                <c:pt idx="17132">
                  <c:v>450000</c:v>
                </c:pt>
                <c:pt idx="17133">
                  <c:v>95940</c:v>
                </c:pt>
                <c:pt idx="17134">
                  <c:v>225000</c:v>
                </c:pt>
                <c:pt idx="17135">
                  <c:v>450000</c:v>
                </c:pt>
                <c:pt idx="17136">
                  <c:v>760500</c:v>
                </c:pt>
                <c:pt idx="17137">
                  <c:v>1224198</c:v>
                </c:pt>
                <c:pt idx="17138">
                  <c:v>1288350</c:v>
                </c:pt>
                <c:pt idx="17139">
                  <c:v>1272888</c:v>
                </c:pt>
                <c:pt idx="17140">
                  <c:v>168102</c:v>
                </c:pt>
                <c:pt idx="17141">
                  <c:v>163008</c:v>
                </c:pt>
                <c:pt idx="17142">
                  <c:v>270000</c:v>
                </c:pt>
                <c:pt idx="17143">
                  <c:v>170640</c:v>
                </c:pt>
                <c:pt idx="17144">
                  <c:v>619254</c:v>
                </c:pt>
                <c:pt idx="17145">
                  <c:v>263686.5</c:v>
                </c:pt>
                <c:pt idx="17146">
                  <c:v>227520</c:v>
                </c:pt>
                <c:pt idx="17147">
                  <c:v>526491</c:v>
                </c:pt>
                <c:pt idx="17148">
                  <c:v>286704</c:v>
                </c:pt>
                <c:pt idx="17149">
                  <c:v>61128</c:v>
                </c:pt>
                <c:pt idx="17150">
                  <c:v>1350000</c:v>
                </c:pt>
                <c:pt idx="17151">
                  <c:v>795294</c:v>
                </c:pt>
                <c:pt idx="17152">
                  <c:v>1354500</c:v>
                </c:pt>
                <c:pt idx="17153">
                  <c:v>225000</c:v>
                </c:pt>
                <c:pt idx="17154">
                  <c:v>135000</c:v>
                </c:pt>
                <c:pt idx="17155">
                  <c:v>743031</c:v>
                </c:pt>
                <c:pt idx="17156">
                  <c:v>773680.5</c:v>
                </c:pt>
                <c:pt idx="17157">
                  <c:v>675000</c:v>
                </c:pt>
                <c:pt idx="17158">
                  <c:v>450000</c:v>
                </c:pt>
                <c:pt idx="17159">
                  <c:v>521280</c:v>
                </c:pt>
                <c:pt idx="17160">
                  <c:v>704844</c:v>
                </c:pt>
                <c:pt idx="17161">
                  <c:v>1417077</c:v>
                </c:pt>
                <c:pt idx="17162">
                  <c:v>675000</c:v>
                </c:pt>
                <c:pt idx="17163">
                  <c:v>787131</c:v>
                </c:pt>
                <c:pt idx="17164">
                  <c:v>101880</c:v>
                </c:pt>
                <c:pt idx="17165">
                  <c:v>254700</c:v>
                </c:pt>
                <c:pt idx="17166">
                  <c:v>284400</c:v>
                </c:pt>
                <c:pt idx="17167">
                  <c:v>1169820</c:v>
                </c:pt>
                <c:pt idx="17168">
                  <c:v>614475</c:v>
                </c:pt>
                <c:pt idx="17169">
                  <c:v>780363</c:v>
                </c:pt>
                <c:pt idx="17170">
                  <c:v>472500</c:v>
                </c:pt>
                <c:pt idx="17171">
                  <c:v>1013508</c:v>
                </c:pt>
                <c:pt idx="17172">
                  <c:v>675000</c:v>
                </c:pt>
                <c:pt idx="17173">
                  <c:v>792346.5</c:v>
                </c:pt>
                <c:pt idx="17174">
                  <c:v>675000</c:v>
                </c:pt>
                <c:pt idx="17175">
                  <c:v>239850</c:v>
                </c:pt>
                <c:pt idx="17176">
                  <c:v>729792</c:v>
                </c:pt>
                <c:pt idx="17177">
                  <c:v>225000</c:v>
                </c:pt>
                <c:pt idx="17178">
                  <c:v>760225.5</c:v>
                </c:pt>
                <c:pt idx="17179">
                  <c:v>206059.5</c:v>
                </c:pt>
                <c:pt idx="17180">
                  <c:v>180000</c:v>
                </c:pt>
                <c:pt idx="17181">
                  <c:v>450000</c:v>
                </c:pt>
                <c:pt idx="17182">
                  <c:v>1350000</c:v>
                </c:pt>
                <c:pt idx="17183">
                  <c:v>824823</c:v>
                </c:pt>
                <c:pt idx="17184">
                  <c:v>225000</c:v>
                </c:pt>
                <c:pt idx="17185">
                  <c:v>545040</c:v>
                </c:pt>
                <c:pt idx="17186">
                  <c:v>913347</c:v>
                </c:pt>
                <c:pt idx="17187">
                  <c:v>592560</c:v>
                </c:pt>
                <c:pt idx="17188">
                  <c:v>123637.5</c:v>
                </c:pt>
                <c:pt idx="17189">
                  <c:v>755190</c:v>
                </c:pt>
                <c:pt idx="17190">
                  <c:v>193572</c:v>
                </c:pt>
                <c:pt idx="17191">
                  <c:v>225000</c:v>
                </c:pt>
                <c:pt idx="17192">
                  <c:v>72000</c:v>
                </c:pt>
                <c:pt idx="17193">
                  <c:v>508495.5</c:v>
                </c:pt>
                <c:pt idx="17194">
                  <c:v>284400</c:v>
                </c:pt>
                <c:pt idx="17195">
                  <c:v>450000</c:v>
                </c:pt>
                <c:pt idx="17196">
                  <c:v>1260000</c:v>
                </c:pt>
                <c:pt idx="17197">
                  <c:v>270000</c:v>
                </c:pt>
                <c:pt idx="17198">
                  <c:v>337500</c:v>
                </c:pt>
                <c:pt idx="17199">
                  <c:v>450000</c:v>
                </c:pt>
                <c:pt idx="17200">
                  <c:v>675000</c:v>
                </c:pt>
                <c:pt idx="17201">
                  <c:v>270000</c:v>
                </c:pt>
                <c:pt idx="17202">
                  <c:v>331632</c:v>
                </c:pt>
                <c:pt idx="17203">
                  <c:v>792477</c:v>
                </c:pt>
                <c:pt idx="17204">
                  <c:v>604152</c:v>
                </c:pt>
                <c:pt idx="17205">
                  <c:v>260640</c:v>
                </c:pt>
                <c:pt idx="17206">
                  <c:v>675000</c:v>
                </c:pt>
                <c:pt idx="17207">
                  <c:v>119925</c:v>
                </c:pt>
                <c:pt idx="17208">
                  <c:v>264888</c:v>
                </c:pt>
                <c:pt idx="17209">
                  <c:v>900000</c:v>
                </c:pt>
                <c:pt idx="17210">
                  <c:v>193500</c:v>
                </c:pt>
                <c:pt idx="17211">
                  <c:v>906615</c:v>
                </c:pt>
                <c:pt idx="17212">
                  <c:v>398160</c:v>
                </c:pt>
                <c:pt idx="17213">
                  <c:v>592560</c:v>
                </c:pt>
                <c:pt idx="17214">
                  <c:v>592560</c:v>
                </c:pt>
                <c:pt idx="17215">
                  <c:v>675000</c:v>
                </c:pt>
                <c:pt idx="17216">
                  <c:v>86256</c:v>
                </c:pt>
                <c:pt idx="17217">
                  <c:v>679671</c:v>
                </c:pt>
                <c:pt idx="17218">
                  <c:v>225000</c:v>
                </c:pt>
                <c:pt idx="17219">
                  <c:v>854896.5</c:v>
                </c:pt>
                <c:pt idx="17220">
                  <c:v>360000</c:v>
                </c:pt>
                <c:pt idx="17221">
                  <c:v>315000</c:v>
                </c:pt>
                <c:pt idx="17222">
                  <c:v>225000</c:v>
                </c:pt>
                <c:pt idx="17223">
                  <c:v>450000</c:v>
                </c:pt>
                <c:pt idx="17224">
                  <c:v>225000</c:v>
                </c:pt>
                <c:pt idx="17225">
                  <c:v>202500</c:v>
                </c:pt>
                <c:pt idx="17226">
                  <c:v>797557.5</c:v>
                </c:pt>
                <c:pt idx="17227">
                  <c:v>1724220</c:v>
                </c:pt>
                <c:pt idx="17228">
                  <c:v>405000</c:v>
                </c:pt>
                <c:pt idx="17229">
                  <c:v>497749.5</c:v>
                </c:pt>
                <c:pt idx="17230">
                  <c:v>148500</c:v>
                </c:pt>
                <c:pt idx="17231">
                  <c:v>521280</c:v>
                </c:pt>
                <c:pt idx="17232">
                  <c:v>337500</c:v>
                </c:pt>
                <c:pt idx="17233">
                  <c:v>219042</c:v>
                </c:pt>
                <c:pt idx="17234">
                  <c:v>1451047.5</c:v>
                </c:pt>
                <c:pt idx="17235">
                  <c:v>545040</c:v>
                </c:pt>
                <c:pt idx="17236">
                  <c:v>533668.5</c:v>
                </c:pt>
                <c:pt idx="17237">
                  <c:v>405000</c:v>
                </c:pt>
                <c:pt idx="17238">
                  <c:v>270000</c:v>
                </c:pt>
                <c:pt idx="17239">
                  <c:v>343377</c:v>
                </c:pt>
                <c:pt idx="17240">
                  <c:v>90000</c:v>
                </c:pt>
                <c:pt idx="17241">
                  <c:v>472104</c:v>
                </c:pt>
                <c:pt idx="17242">
                  <c:v>292500</c:v>
                </c:pt>
                <c:pt idx="17243">
                  <c:v>210456</c:v>
                </c:pt>
                <c:pt idx="17244">
                  <c:v>855000</c:v>
                </c:pt>
                <c:pt idx="17245">
                  <c:v>997389</c:v>
                </c:pt>
                <c:pt idx="17246">
                  <c:v>255960</c:v>
                </c:pt>
                <c:pt idx="17247">
                  <c:v>550489.5</c:v>
                </c:pt>
                <c:pt idx="17248">
                  <c:v>254700</c:v>
                </c:pt>
                <c:pt idx="17249">
                  <c:v>135000</c:v>
                </c:pt>
                <c:pt idx="17250">
                  <c:v>533668.5</c:v>
                </c:pt>
                <c:pt idx="17251">
                  <c:v>598486.5</c:v>
                </c:pt>
                <c:pt idx="17252">
                  <c:v>1800000</c:v>
                </c:pt>
                <c:pt idx="17253">
                  <c:v>675000</c:v>
                </c:pt>
                <c:pt idx="17254">
                  <c:v>1024740</c:v>
                </c:pt>
                <c:pt idx="17255">
                  <c:v>222768</c:v>
                </c:pt>
                <c:pt idx="17256">
                  <c:v>332946</c:v>
                </c:pt>
                <c:pt idx="17257">
                  <c:v>364896</c:v>
                </c:pt>
                <c:pt idx="17258">
                  <c:v>180000</c:v>
                </c:pt>
                <c:pt idx="17259">
                  <c:v>143910</c:v>
                </c:pt>
                <c:pt idx="17260">
                  <c:v>180000</c:v>
                </c:pt>
                <c:pt idx="17261">
                  <c:v>922500</c:v>
                </c:pt>
                <c:pt idx="17262">
                  <c:v>450000</c:v>
                </c:pt>
                <c:pt idx="17263">
                  <c:v>508495.5</c:v>
                </c:pt>
                <c:pt idx="17264">
                  <c:v>573628.5</c:v>
                </c:pt>
                <c:pt idx="17265">
                  <c:v>450000</c:v>
                </c:pt>
                <c:pt idx="17266">
                  <c:v>229500</c:v>
                </c:pt>
                <c:pt idx="17267">
                  <c:v>157500</c:v>
                </c:pt>
                <c:pt idx="17268">
                  <c:v>497520</c:v>
                </c:pt>
                <c:pt idx="17269">
                  <c:v>381528</c:v>
                </c:pt>
                <c:pt idx="17270">
                  <c:v>495000</c:v>
                </c:pt>
                <c:pt idx="17271">
                  <c:v>360000</c:v>
                </c:pt>
                <c:pt idx="17272">
                  <c:v>486459</c:v>
                </c:pt>
                <c:pt idx="17273">
                  <c:v>254700</c:v>
                </c:pt>
                <c:pt idx="17274">
                  <c:v>239850</c:v>
                </c:pt>
                <c:pt idx="17275">
                  <c:v>276277.5</c:v>
                </c:pt>
                <c:pt idx="17276">
                  <c:v>67500</c:v>
                </c:pt>
                <c:pt idx="17277">
                  <c:v>108801</c:v>
                </c:pt>
                <c:pt idx="17278">
                  <c:v>269550</c:v>
                </c:pt>
                <c:pt idx="17279">
                  <c:v>640080</c:v>
                </c:pt>
                <c:pt idx="17280">
                  <c:v>900000</c:v>
                </c:pt>
                <c:pt idx="17281">
                  <c:v>1260000</c:v>
                </c:pt>
                <c:pt idx="17282">
                  <c:v>384048</c:v>
                </c:pt>
                <c:pt idx="17283">
                  <c:v>125136</c:v>
                </c:pt>
                <c:pt idx="17284">
                  <c:v>180000</c:v>
                </c:pt>
                <c:pt idx="17285">
                  <c:v>327024</c:v>
                </c:pt>
                <c:pt idx="17286">
                  <c:v>454500</c:v>
                </c:pt>
                <c:pt idx="17287">
                  <c:v>675000</c:v>
                </c:pt>
                <c:pt idx="17288">
                  <c:v>225000</c:v>
                </c:pt>
                <c:pt idx="17289">
                  <c:v>592560</c:v>
                </c:pt>
                <c:pt idx="17290">
                  <c:v>517788</c:v>
                </c:pt>
                <c:pt idx="17291">
                  <c:v>95940</c:v>
                </c:pt>
                <c:pt idx="17292">
                  <c:v>1125000</c:v>
                </c:pt>
                <c:pt idx="17293">
                  <c:v>251280</c:v>
                </c:pt>
                <c:pt idx="17294">
                  <c:v>539590.5</c:v>
                </c:pt>
                <c:pt idx="17295">
                  <c:v>225000</c:v>
                </c:pt>
                <c:pt idx="17296">
                  <c:v>180000</c:v>
                </c:pt>
                <c:pt idx="17297">
                  <c:v>334089</c:v>
                </c:pt>
                <c:pt idx="17298">
                  <c:v>845811</c:v>
                </c:pt>
                <c:pt idx="17299">
                  <c:v>568800</c:v>
                </c:pt>
                <c:pt idx="17300">
                  <c:v>792162</c:v>
                </c:pt>
                <c:pt idx="17301">
                  <c:v>1800000</c:v>
                </c:pt>
                <c:pt idx="17302">
                  <c:v>1125000</c:v>
                </c:pt>
                <c:pt idx="17303">
                  <c:v>239850</c:v>
                </c:pt>
                <c:pt idx="17304">
                  <c:v>549000</c:v>
                </c:pt>
                <c:pt idx="17305">
                  <c:v>808650</c:v>
                </c:pt>
                <c:pt idx="17306">
                  <c:v>531265.5</c:v>
                </c:pt>
                <c:pt idx="17307">
                  <c:v>182448</c:v>
                </c:pt>
                <c:pt idx="17308">
                  <c:v>509400</c:v>
                </c:pt>
                <c:pt idx="17309">
                  <c:v>685386</c:v>
                </c:pt>
                <c:pt idx="17310">
                  <c:v>298512</c:v>
                </c:pt>
                <c:pt idx="17311">
                  <c:v>983299.5</c:v>
                </c:pt>
                <c:pt idx="17312">
                  <c:v>225000</c:v>
                </c:pt>
                <c:pt idx="17313">
                  <c:v>797557.5</c:v>
                </c:pt>
                <c:pt idx="17314">
                  <c:v>1546020</c:v>
                </c:pt>
                <c:pt idx="17315">
                  <c:v>942300</c:v>
                </c:pt>
                <c:pt idx="17316">
                  <c:v>417024</c:v>
                </c:pt>
                <c:pt idx="17317">
                  <c:v>675000</c:v>
                </c:pt>
                <c:pt idx="17318">
                  <c:v>177903</c:v>
                </c:pt>
                <c:pt idx="17319">
                  <c:v>508495.5</c:v>
                </c:pt>
                <c:pt idx="17320">
                  <c:v>363190.5</c:v>
                </c:pt>
                <c:pt idx="17321">
                  <c:v>163201.5</c:v>
                </c:pt>
                <c:pt idx="17322">
                  <c:v>1293502.5</c:v>
                </c:pt>
                <c:pt idx="17323">
                  <c:v>376078.5</c:v>
                </c:pt>
                <c:pt idx="17324">
                  <c:v>508495.5</c:v>
                </c:pt>
                <c:pt idx="17325">
                  <c:v>545040</c:v>
                </c:pt>
                <c:pt idx="17326">
                  <c:v>781920</c:v>
                </c:pt>
                <c:pt idx="17327">
                  <c:v>545040</c:v>
                </c:pt>
                <c:pt idx="17328">
                  <c:v>1305000</c:v>
                </c:pt>
                <c:pt idx="17329">
                  <c:v>1072809</c:v>
                </c:pt>
                <c:pt idx="17330">
                  <c:v>495000</c:v>
                </c:pt>
                <c:pt idx="17331">
                  <c:v>265500</c:v>
                </c:pt>
                <c:pt idx="17332">
                  <c:v>1288350</c:v>
                </c:pt>
                <c:pt idx="17333">
                  <c:v>225000</c:v>
                </c:pt>
                <c:pt idx="17334">
                  <c:v>922716</c:v>
                </c:pt>
                <c:pt idx="17335">
                  <c:v>545040</c:v>
                </c:pt>
                <c:pt idx="17336">
                  <c:v>630000</c:v>
                </c:pt>
                <c:pt idx="17337">
                  <c:v>152820</c:v>
                </c:pt>
                <c:pt idx="17338">
                  <c:v>1046142</c:v>
                </c:pt>
                <c:pt idx="17339">
                  <c:v>272520</c:v>
                </c:pt>
                <c:pt idx="17340">
                  <c:v>640080</c:v>
                </c:pt>
                <c:pt idx="17341">
                  <c:v>675000</c:v>
                </c:pt>
                <c:pt idx="17342">
                  <c:v>1056447</c:v>
                </c:pt>
                <c:pt idx="17343">
                  <c:v>1006920</c:v>
                </c:pt>
                <c:pt idx="17344">
                  <c:v>384048</c:v>
                </c:pt>
                <c:pt idx="17345">
                  <c:v>490495.5</c:v>
                </c:pt>
                <c:pt idx="17346">
                  <c:v>288873</c:v>
                </c:pt>
                <c:pt idx="17347">
                  <c:v>378117</c:v>
                </c:pt>
                <c:pt idx="17348">
                  <c:v>312768</c:v>
                </c:pt>
                <c:pt idx="17349">
                  <c:v>1113840</c:v>
                </c:pt>
                <c:pt idx="17350">
                  <c:v>687600</c:v>
                </c:pt>
                <c:pt idx="17351">
                  <c:v>456502.5</c:v>
                </c:pt>
                <c:pt idx="17352">
                  <c:v>545040</c:v>
                </c:pt>
                <c:pt idx="17353">
                  <c:v>1027327.5</c:v>
                </c:pt>
                <c:pt idx="17354">
                  <c:v>528633</c:v>
                </c:pt>
                <c:pt idx="17355">
                  <c:v>360000</c:v>
                </c:pt>
                <c:pt idx="17356">
                  <c:v>900000</c:v>
                </c:pt>
                <c:pt idx="17357">
                  <c:v>1125000</c:v>
                </c:pt>
                <c:pt idx="17358">
                  <c:v>571500</c:v>
                </c:pt>
                <c:pt idx="17359">
                  <c:v>1255680</c:v>
                </c:pt>
                <c:pt idx="17360">
                  <c:v>595903.5</c:v>
                </c:pt>
                <c:pt idx="17361">
                  <c:v>180000</c:v>
                </c:pt>
                <c:pt idx="17362">
                  <c:v>1800000</c:v>
                </c:pt>
                <c:pt idx="17363">
                  <c:v>1006920</c:v>
                </c:pt>
                <c:pt idx="17364">
                  <c:v>755190</c:v>
                </c:pt>
                <c:pt idx="17365">
                  <c:v>819792</c:v>
                </c:pt>
                <c:pt idx="17366">
                  <c:v>562491</c:v>
                </c:pt>
                <c:pt idx="17367">
                  <c:v>276277.5</c:v>
                </c:pt>
                <c:pt idx="17368">
                  <c:v>830443.5</c:v>
                </c:pt>
                <c:pt idx="17369">
                  <c:v>269550</c:v>
                </c:pt>
                <c:pt idx="17370">
                  <c:v>269550</c:v>
                </c:pt>
                <c:pt idx="17371">
                  <c:v>325908</c:v>
                </c:pt>
                <c:pt idx="17372">
                  <c:v>101880</c:v>
                </c:pt>
                <c:pt idx="17373">
                  <c:v>254700</c:v>
                </c:pt>
                <c:pt idx="17374">
                  <c:v>270000</c:v>
                </c:pt>
                <c:pt idx="17375">
                  <c:v>254700</c:v>
                </c:pt>
                <c:pt idx="17376">
                  <c:v>979992</c:v>
                </c:pt>
                <c:pt idx="17377">
                  <c:v>855882</c:v>
                </c:pt>
                <c:pt idx="17378">
                  <c:v>1129500</c:v>
                </c:pt>
                <c:pt idx="17379">
                  <c:v>497520</c:v>
                </c:pt>
                <c:pt idx="17380">
                  <c:v>701730</c:v>
                </c:pt>
                <c:pt idx="17381">
                  <c:v>100737</c:v>
                </c:pt>
                <c:pt idx="17382">
                  <c:v>450000</c:v>
                </c:pt>
                <c:pt idx="17383">
                  <c:v>270000</c:v>
                </c:pt>
                <c:pt idx="17384">
                  <c:v>381528</c:v>
                </c:pt>
                <c:pt idx="17385">
                  <c:v>360000</c:v>
                </c:pt>
                <c:pt idx="17386">
                  <c:v>765000</c:v>
                </c:pt>
                <c:pt idx="17387">
                  <c:v>545040</c:v>
                </c:pt>
                <c:pt idx="17388">
                  <c:v>1260000</c:v>
                </c:pt>
                <c:pt idx="17389">
                  <c:v>1237500</c:v>
                </c:pt>
                <c:pt idx="17390">
                  <c:v>900000</c:v>
                </c:pt>
                <c:pt idx="17391">
                  <c:v>326439</c:v>
                </c:pt>
                <c:pt idx="17392">
                  <c:v>900000</c:v>
                </c:pt>
                <c:pt idx="17393">
                  <c:v>360000</c:v>
                </c:pt>
                <c:pt idx="17394">
                  <c:v>900000</c:v>
                </c:pt>
                <c:pt idx="17395">
                  <c:v>360000</c:v>
                </c:pt>
                <c:pt idx="17396">
                  <c:v>490536</c:v>
                </c:pt>
                <c:pt idx="17397">
                  <c:v>408780</c:v>
                </c:pt>
                <c:pt idx="17398">
                  <c:v>254700</c:v>
                </c:pt>
                <c:pt idx="17399">
                  <c:v>447768</c:v>
                </c:pt>
                <c:pt idx="17400">
                  <c:v>521280</c:v>
                </c:pt>
                <c:pt idx="17401">
                  <c:v>472500</c:v>
                </c:pt>
                <c:pt idx="17402">
                  <c:v>780363</c:v>
                </c:pt>
                <c:pt idx="17403">
                  <c:v>562491</c:v>
                </c:pt>
                <c:pt idx="17404">
                  <c:v>170640</c:v>
                </c:pt>
                <c:pt idx="17405">
                  <c:v>270000</c:v>
                </c:pt>
                <c:pt idx="17406">
                  <c:v>513531</c:v>
                </c:pt>
                <c:pt idx="17407">
                  <c:v>202500</c:v>
                </c:pt>
                <c:pt idx="17408">
                  <c:v>447768</c:v>
                </c:pt>
                <c:pt idx="17409">
                  <c:v>697500</c:v>
                </c:pt>
                <c:pt idx="17410">
                  <c:v>1800000</c:v>
                </c:pt>
                <c:pt idx="17411">
                  <c:v>1046142</c:v>
                </c:pt>
                <c:pt idx="17412">
                  <c:v>785398.5</c:v>
                </c:pt>
                <c:pt idx="17413">
                  <c:v>269550</c:v>
                </c:pt>
                <c:pt idx="17414">
                  <c:v>337500</c:v>
                </c:pt>
                <c:pt idx="17415">
                  <c:v>646920</c:v>
                </c:pt>
                <c:pt idx="17416">
                  <c:v>298512</c:v>
                </c:pt>
                <c:pt idx="17417">
                  <c:v>1078200</c:v>
                </c:pt>
                <c:pt idx="17418">
                  <c:v>284400</c:v>
                </c:pt>
                <c:pt idx="17419">
                  <c:v>265500</c:v>
                </c:pt>
                <c:pt idx="17420">
                  <c:v>454500</c:v>
                </c:pt>
                <c:pt idx="17421">
                  <c:v>314100</c:v>
                </c:pt>
                <c:pt idx="17422">
                  <c:v>942300</c:v>
                </c:pt>
                <c:pt idx="17423">
                  <c:v>900000</c:v>
                </c:pt>
                <c:pt idx="17424">
                  <c:v>450000</c:v>
                </c:pt>
                <c:pt idx="17425">
                  <c:v>202500</c:v>
                </c:pt>
                <c:pt idx="17426">
                  <c:v>163008</c:v>
                </c:pt>
                <c:pt idx="17427">
                  <c:v>450000</c:v>
                </c:pt>
                <c:pt idx="17428">
                  <c:v>495000</c:v>
                </c:pt>
                <c:pt idx="17429">
                  <c:v>348264</c:v>
                </c:pt>
                <c:pt idx="17430">
                  <c:v>123637.5</c:v>
                </c:pt>
                <c:pt idx="17431">
                  <c:v>733500</c:v>
                </c:pt>
                <c:pt idx="17432">
                  <c:v>1006920</c:v>
                </c:pt>
                <c:pt idx="17433">
                  <c:v>1078200</c:v>
                </c:pt>
                <c:pt idx="17434">
                  <c:v>225000</c:v>
                </c:pt>
                <c:pt idx="17435">
                  <c:v>1096020</c:v>
                </c:pt>
                <c:pt idx="17436">
                  <c:v>543037.5</c:v>
                </c:pt>
                <c:pt idx="17437">
                  <c:v>508495.5</c:v>
                </c:pt>
                <c:pt idx="17438">
                  <c:v>177768</c:v>
                </c:pt>
                <c:pt idx="17439">
                  <c:v>693301.5</c:v>
                </c:pt>
                <c:pt idx="17440">
                  <c:v>592560</c:v>
                </c:pt>
                <c:pt idx="17441">
                  <c:v>152820</c:v>
                </c:pt>
                <c:pt idx="17442">
                  <c:v>194031</c:v>
                </c:pt>
                <c:pt idx="17443">
                  <c:v>459000</c:v>
                </c:pt>
                <c:pt idx="17444">
                  <c:v>161730</c:v>
                </c:pt>
                <c:pt idx="17445">
                  <c:v>454455</c:v>
                </c:pt>
                <c:pt idx="17446">
                  <c:v>148365</c:v>
                </c:pt>
                <c:pt idx="17447">
                  <c:v>1125000</c:v>
                </c:pt>
                <c:pt idx="17448">
                  <c:v>999000</c:v>
                </c:pt>
                <c:pt idx="17449">
                  <c:v>303205.5</c:v>
                </c:pt>
                <c:pt idx="17450">
                  <c:v>180000</c:v>
                </c:pt>
                <c:pt idx="17451">
                  <c:v>193500</c:v>
                </c:pt>
                <c:pt idx="17452">
                  <c:v>239850</c:v>
                </c:pt>
                <c:pt idx="17453">
                  <c:v>276277.5</c:v>
                </c:pt>
                <c:pt idx="17454">
                  <c:v>545040</c:v>
                </c:pt>
                <c:pt idx="17455">
                  <c:v>1057266</c:v>
                </c:pt>
                <c:pt idx="17456">
                  <c:v>807984</c:v>
                </c:pt>
                <c:pt idx="17457">
                  <c:v>1350000</c:v>
                </c:pt>
                <c:pt idx="17458">
                  <c:v>459549</c:v>
                </c:pt>
                <c:pt idx="17459">
                  <c:v>545040</c:v>
                </c:pt>
                <c:pt idx="17460">
                  <c:v>506889</c:v>
                </c:pt>
                <c:pt idx="17461">
                  <c:v>180000</c:v>
                </c:pt>
                <c:pt idx="17462">
                  <c:v>540000</c:v>
                </c:pt>
                <c:pt idx="17463">
                  <c:v>1113840</c:v>
                </c:pt>
                <c:pt idx="17464">
                  <c:v>127350</c:v>
                </c:pt>
                <c:pt idx="17465">
                  <c:v>942300</c:v>
                </c:pt>
                <c:pt idx="17466">
                  <c:v>576072</c:v>
                </c:pt>
                <c:pt idx="17467">
                  <c:v>1154362.5</c:v>
                </c:pt>
                <c:pt idx="17468">
                  <c:v>1061658</c:v>
                </c:pt>
                <c:pt idx="17469">
                  <c:v>270000</c:v>
                </c:pt>
                <c:pt idx="17470">
                  <c:v>1485000</c:v>
                </c:pt>
                <c:pt idx="17471">
                  <c:v>323194.5</c:v>
                </c:pt>
                <c:pt idx="17472">
                  <c:v>270000</c:v>
                </c:pt>
                <c:pt idx="17473">
                  <c:v>1256400</c:v>
                </c:pt>
                <c:pt idx="17474">
                  <c:v>314100</c:v>
                </c:pt>
                <c:pt idx="17475">
                  <c:v>441000</c:v>
                </c:pt>
                <c:pt idx="17476">
                  <c:v>594121.5</c:v>
                </c:pt>
                <c:pt idx="17477">
                  <c:v>450000</c:v>
                </c:pt>
                <c:pt idx="17478">
                  <c:v>270000</c:v>
                </c:pt>
                <c:pt idx="17479">
                  <c:v>1078200</c:v>
                </c:pt>
                <c:pt idx="17480">
                  <c:v>338832</c:v>
                </c:pt>
                <c:pt idx="17481">
                  <c:v>180000</c:v>
                </c:pt>
                <c:pt idx="17482">
                  <c:v>1125000</c:v>
                </c:pt>
                <c:pt idx="17483">
                  <c:v>808650</c:v>
                </c:pt>
                <c:pt idx="17484">
                  <c:v>331834.5</c:v>
                </c:pt>
                <c:pt idx="17485">
                  <c:v>599778</c:v>
                </c:pt>
                <c:pt idx="17486">
                  <c:v>253737</c:v>
                </c:pt>
                <c:pt idx="17487">
                  <c:v>296280</c:v>
                </c:pt>
                <c:pt idx="17488">
                  <c:v>891072</c:v>
                </c:pt>
                <c:pt idx="17489">
                  <c:v>509400</c:v>
                </c:pt>
                <c:pt idx="17490">
                  <c:v>1270746</c:v>
                </c:pt>
                <c:pt idx="17491">
                  <c:v>311877</c:v>
                </c:pt>
                <c:pt idx="17492">
                  <c:v>877500</c:v>
                </c:pt>
                <c:pt idx="17493">
                  <c:v>606973.5</c:v>
                </c:pt>
                <c:pt idx="17494">
                  <c:v>526491</c:v>
                </c:pt>
                <c:pt idx="17495">
                  <c:v>292500</c:v>
                </c:pt>
                <c:pt idx="17496">
                  <c:v>450000</c:v>
                </c:pt>
                <c:pt idx="17497">
                  <c:v>808650</c:v>
                </c:pt>
                <c:pt idx="17498">
                  <c:v>284400</c:v>
                </c:pt>
                <c:pt idx="17499">
                  <c:v>85500</c:v>
                </c:pt>
                <c:pt idx="17500">
                  <c:v>675000</c:v>
                </c:pt>
                <c:pt idx="17501">
                  <c:v>229230</c:v>
                </c:pt>
                <c:pt idx="17502">
                  <c:v>239850</c:v>
                </c:pt>
                <c:pt idx="17503">
                  <c:v>807534</c:v>
                </c:pt>
                <c:pt idx="17504">
                  <c:v>148365</c:v>
                </c:pt>
                <c:pt idx="17505">
                  <c:v>813195</c:v>
                </c:pt>
                <c:pt idx="17506">
                  <c:v>592560</c:v>
                </c:pt>
                <c:pt idx="17507">
                  <c:v>312768</c:v>
                </c:pt>
                <c:pt idx="17508">
                  <c:v>526491</c:v>
                </c:pt>
                <c:pt idx="17509">
                  <c:v>314055</c:v>
                </c:pt>
                <c:pt idx="17510">
                  <c:v>450000</c:v>
                </c:pt>
                <c:pt idx="17511">
                  <c:v>71109</c:v>
                </c:pt>
                <c:pt idx="17512">
                  <c:v>273024</c:v>
                </c:pt>
                <c:pt idx="17513">
                  <c:v>269550</c:v>
                </c:pt>
                <c:pt idx="17514">
                  <c:v>942300</c:v>
                </c:pt>
                <c:pt idx="17515">
                  <c:v>904500</c:v>
                </c:pt>
                <c:pt idx="17516">
                  <c:v>531706.5</c:v>
                </c:pt>
                <c:pt idx="17517">
                  <c:v>255960</c:v>
                </c:pt>
                <c:pt idx="17518">
                  <c:v>397881</c:v>
                </c:pt>
                <c:pt idx="17519">
                  <c:v>270000</c:v>
                </c:pt>
                <c:pt idx="17520">
                  <c:v>180000</c:v>
                </c:pt>
                <c:pt idx="17521">
                  <c:v>980937</c:v>
                </c:pt>
                <c:pt idx="17522">
                  <c:v>312768</c:v>
                </c:pt>
                <c:pt idx="17523">
                  <c:v>1471491</c:v>
                </c:pt>
                <c:pt idx="17524">
                  <c:v>1256400</c:v>
                </c:pt>
                <c:pt idx="17525">
                  <c:v>225000</c:v>
                </c:pt>
                <c:pt idx="17526">
                  <c:v>314055</c:v>
                </c:pt>
                <c:pt idx="17527">
                  <c:v>900000</c:v>
                </c:pt>
                <c:pt idx="17528">
                  <c:v>675000</c:v>
                </c:pt>
                <c:pt idx="17529">
                  <c:v>634360.5</c:v>
                </c:pt>
                <c:pt idx="17530">
                  <c:v>331110</c:v>
                </c:pt>
                <c:pt idx="17531">
                  <c:v>1006920</c:v>
                </c:pt>
                <c:pt idx="17532">
                  <c:v>2254500</c:v>
                </c:pt>
                <c:pt idx="17533">
                  <c:v>830214</c:v>
                </c:pt>
                <c:pt idx="17534">
                  <c:v>359725.5</c:v>
                </c:pt>
                <c:pt idx="17535">
                  <c:v>1072809</c:v>
                </c:pt>
                <c:pt idx="17536">
                  <c:v>382500</c:v>
                </c:pt>
                <c:pt idx="17537">
                  <c:v>913500</c:v>
                </c:pt>
                <c:pt idx="17538">
                  <c:v>295168.5</c:v>
                </c:pt>
                <c:pt idx="17539">
                  <c:v>517266</c:v>
                </c:pt>
                <c:pt idx="17540">
                  <c:v>675000</c:v>
                </c:pt>
                <c:pt idx="17541">
                  <c:v>729792</c:v>
                </c:pt>
                <c:pt idx="17542">
                  <c:v>472500</c:v>
                </c:pt>
                <c:pt idx="17543">
                  <c:v>325908</c:v>
                </c:pt>
                <c:pt idx="17544">
                  <c:v>521280</c:v>
                </c:pt>
                <c:pt idx="17545">
                  <c:v>948582</c:v>
                </c:pt>
                <c:pt idx="17546">
                  <c:v>315000</c:v>
                </c:pt>
                <c:pt idx="17547">
                  <c:v>1078200</c:v>
                </c:pt>
                <c:pt idx="17548">
                  <c:v>547344</c:v>
                </c:pt>
                <c:pt idx="17549">
                  <c:v>722430</c:v>
                </c:pt>
                <c:pt idx="17550">
                  <c:v>1724688</c:v>
                </c:pt>
                <c:pt idx="17551">
                  <c:v>135000</c:v>
                </c:pt>
                <c:pt idx="17552">
                  <c:v>528633</c:v>
                </c:pt>
                <c:pt idx="17553">
                  <c:v>509400</c:v>
                </c:pt>
                <c:pt idx="17554">
                  <c:v>225000</c:v>
                </c:pt>
                <c:pt idx="17555">
                  <c:v>573628.5</c:v>
                </c:pt>
                <c:pt idx="17556">
                  <c:v>67500</c:v>
                </c:pt>
                <c:pt idx="17557">
                  <c:v>202500</c:v>
                </c:pt>
                <c:pt idx="17558">
                  <c:v>519637.5</c:v>
                </c:pt>
                <c:pt idx="17559">
                  <c:v>284400</c:v>
                </c:pt>
                <c:pt idx="17560">
                  <c:v>213948</c:v>
                </c:pt>
                <c:pt idx="17561">
                  <c:v>1515415.5</c:v>
                </c:pt>
                <c:pt idx="17562">
                  <c:v>1854504</c:v>
                </c:pt>
                <c:pt idx="17563">
                  <c:v>506889</c:v>
                </c:pt>
                <c:pt idx="17564">
                  <c:v>1451047.5</c:v>
                </c:pt>
                <c:pt idx="17565">
                  <c:v>787131</c:v>
                </c:pt>
                <c:pt idx="17566">
                  <c:v>170640</c:v>
                </c:pt>
                <c:pt idx="17567">
                  <c:v>123637.5</c:v>
                </c:pt>
                <c:pt idx="17568">
                  <c:v>1649844</c:v>
                </c:pt>
                <c:pt idx="17569">
                  <c:v>447768</c:v>
                </c:pt>
                <c:pt idx="17570">
                  <c:v>239850</c:v>
                </c:pt>
                <c:pt idx="17571">
                  <c:v>101880</c:v>
                </c:pt>
                <c:pt idx="17572">
                  <c:v>677664</c:v>
                </c:pt>
                <c:pt idx="17573">
                  <c:v>481176</c:v>
                </c:pt>
                <c:pt idx="17574">
                  <c:v>656811</c:v>
                </c:pt>
                <c:pt idx="17575">
                  <c:v>568800</c:v>
                </c:pt>
                <c:pt idx="17576">
                  <c:v>585000</c:v>
                </c:pt>
                <c:pt idx="17577">
                  <c:v>450000</c:v>
                </c:pt>
                <c:pt idx="17578">
                  <c:v>270000</c:v>
                </c:pt>
                <c:pt idx="17579">
                  <c:v>325908</c:v>
                </c:pt>
                <c:pt idx="17580">
                  <c:v>254700</c:v>
                </c:pt>
                <c:pt idx="17581">
                  <c:v>270000</c:v>
                </c:pt>
                <c:pt idx="17582">
                  <c:v>337761</c:v>
                </c:pt>
                <c:pt idx="17583">
                  <c:v>640080</c:v>
                </c:pt>
                <c:pt idx="17584">
                  <c:v>1129500</c:v>
                </c:pt>
                <c:pt idx="17585">
                  <c:v>380533.5</c:v>
                </c:pt>
                <c:pt idx="17586">
                  <c:v>276277.5</c:v>
                </c:pt>
                <c:pt idx="17587">
                  <c:v>427450.5</c:v>
                </c:pt>
                <c:pt idx="17588">
                  <c:v>180000</c:v>
                </c:pt>
                <c:pt idx="17589">
                  <c:v>601470</c:v>
                </c:pt>
                <c:pt idx="17590">
                  <c:v>463284</c:v>
                </c:pt>
                <c:pt idx="17591">
                  <c:v>521280</c:v>
                </c:pt>
                <c:pt idx="17592">
                  <c:v>388512</c:v>
                </c:pt>
                <c:pt idx="17593">
                  <c:v>450346.5</c:v>
                </c:pt>
                <c:pt idx="17594">
                  <c:v>997335</c:v>
                </c:pt>
                <c:pt idx="17595">
                  <c:v>315000</c:v>
                </c:pt>
                <c:pt idx="17596">
                  <c:v>135000</c:v>
                </c:pt>
                <c:pt idx="17597">
                  <c:v>900000</c:v>
                </c:pt>
                <c:pt idx="17598">
                  <c:v>630000</c:v>
                </c:pt>
                <c:pt idx="17599">
                  <c:v>983160</c:v>
                </c:pt>
                <c:pt idx="17600">
                  <c:v>571446</c:v>
                </c:pt>
                <c:pt idx="17601">
                  <c:v>339948</c:v>
                </c:pt>
                <c:pt idx="17602">
                  <c:v>315000</c:v>
                </c:pt>
                <c:pt idx="17603">
                  <c:v>540000</c:v>
                </c:pt>
                <c:pt idx="17604">
                  <c:v>152820</c:v>
                </c:pt>
                <c:pt idx="17605">
                  <c:v>360000</c:v>
                </c:pt>
                <c:pt idx="17606">
                  <c:v>402214.5</c:v>
                </c:pt>
                <c:pt idx="17607">
                  <c:v>640080</c:v>
                </c:pt>
                <c:pt idx="17608">
                  <c:v>270000</c:v>
                </c:pt>
                <c:pt idx="17609">
                  <c:v>521280</c:v>
                </c:pt>
                <c:pt idx="17610">
                  <c:v>490495.5</c:v>
                </c:pt>
                <c:pt idx="17611">
                  <c:v>315000</c:v>
                </c:pt>
                <c:pt idx="17612">
                  <c:v>942300</c:v>
                </c:pt>
                <c:pt idx="17613">
                  <c:v>512064</c:v>
                </c:pt>
                <c:pt idx="17614">
                  <c:v>270000</c:v>
                </c:pt>
                <c:pt idx="17615">
                  <c:v>490495.5</c:v>
                </c:pt>
                <c:pt idx="17616">
                  <c:v>450000</c:v>
                </c:pt>
                <c:pt idx="17617">
                  <c:v>531265.5</c:v>
                </c:pt>
                <c:pt idx="17618">
                  <c:v>265851</c:v>
                </c:pt>
                <c:pt idx="17619">
                  <c:v>518562</c:v>
                </c:pt>
                <c:pt idx="17620">
                  <c:v>864000</c:v>
                </c:pt>
                <c:pt idx="17621">
                  <c:v>490495.5</c:v>
                </c:pt>
                <c:pt idx="17622">
                  <c:v>810000</c:v>
                </c:pt>
                <c:pt idx="17623">
                  <c:v>719451</c:v>
                </c:pt>
                <c:pt idx="17624">
                  <c:v>338832</c:v>
                </c:pt>
                <c:pt idx="17625">
                  <c:v>323194.5</c:v>
                </c:pt>
                <c:pt idx="17626">
                  <c:v>553806</c:v>
                </c:pt>
                <c:pt idx="17627">
                  <c:v>1350000</c:v>
                </c:pt>
                <c:pt idx="17628">
                  <c:v>675000</c:v>
                </c:pt>
                <c:pt idx="17629">
                  <c:v>90000</c:v>
                </c:pt>
                <c:pt idx="17630">
                  <c:v>450000</c:v>
                </c:pt>
                <c:pt idx="17631">
                  <c:v>269550</c:v>
                </c:pt>
                <c:pt idx="17632">
                  <c:v>770292</c:v>
                </c:pt>
                <c:pt idx="17633">
                  <c:v>99504</c:v>
                </c:pt>
                <c:pt idx="17634">
                  <c:v>247500</c:v>
                </c:pt>
                <c:pt idx="17635">
                  <c:v>337500</c:v>
                </c:pt>
                <c:pt idx="17636">
                  <c:v>474048</c:v>
                </c:pt>
                <c:pt idx="17637">
                  <c:v>284400</c:v>
                </c:pt>
                <c:pt idx="17638">
                  <c:v>1062000</c:v>
                </c:pt>
                <c:pt idx="17639">
                  <c:v>675000</c:v>
                </c:pt>
                <c:pt idx="17640">
                  <c:v>819792</c:v>
                </c:pt>
                <c:pt idx="17641">
                  <c:v>517500</c:v>
                </c:pt>
                <c:pt idx="17642">
                  <c:v>328405.5</c:v>
                </c:pt>
                <c:pt idx="17643">
                  <c:v>225000</c:v>
                </c:pt>
                <c:pt idx="17644">
                  <c:v>675000</c:v>
                </c:pt>
                <c:pt idx="17645">
                  <c:v>630000</c:v>
                </c:pt>
                <c:pt idx="17646">
                  <c:v>675000</c:v>
                </c:pt>
                <c:pt idx="17647">
                  <c:v>114682.5</c:v>
                </c:pt>
                <c:pt idx="17648">
                  <c:v>265536</c:v>
                </c:pt>
                <c:pt idx="17649">
                  <c:v>904500</c:v>
                </c:pt>
                <c:pt idx="17650">
                  <c:v>810000</c:v>
                </c:pt>
                <c:pt idx="17651">
                  <c:v>172021.5</c:v>
                </c:pt>
                <c:pt idx="17652">
                  <c:v>927252</c:v>
                </c:pt>
                <c:pt idx="17653">
                  <c:v>654498</c:v>
                </c:pt>
                <c:pt idx="17654">
                  <c:v>119893.5</c:v>
                </c:pt>
                <c:pt idx="17655">
                  <c:v>180000</c:v>
                </c:pt>
                <c:pt idx="17656">
                  <c:v>568800</c:v>
                </c:pt>
                <c:pt idx="17657">
                  <c:v>1113840</c:v>
                </c:pt>
                <c:pt idx="17658">
                  <c:v>521280</c:v>
                </c:pt>
                <c:pt idx="17659">
                  <c:v>555273</c:v>
                </c:pt>
                <c:pt idx="17660">
                  <c:v>1264522.5</c:v>
                </c:pt>
                <c:pt idx="17661">
                  <c:v>900000</c:v>
                </c:pt>
                <c:pt idx="17662">
                  <c:v>521280</c:v>
                </c:pt>
                <c:pt idx="17663">
                  <c:v>272520</c:v>
                </c:pt>
                <c:pt idx="17664">
                  <c:v>938034</c:v>
                </c:pt>
                <c:pt idx="17665">
                  <c:v>135000</c:v>
                </c:pt>
                <c:pt idx="17666">
                  <c:v>497520</c:v>
                </c:pt>
                <c:pt idx="17667">
                  <c:v>1324422</c:v>
                </c:pt>
                <c:pt idx="17668">
                  <c:v>585000</c:v>
                </c:pt>
                <c:pt idx="17669">
                  <c:v>225000</c:v>
                </c:pt>
                <c:pt idx="17670">
                  <c:v>187704</c:v>
                </c:pt>
                <c:pt idx="17671">
                  <c:v>270000</c:v>
                </c:pt>
                <c:pt idx="17672">
                  <c:v>888840</c:v>
                </c:pt>
                <c:pt idx="17673">
                  <c:v>180000</c:v>
                </c:pt>
                <c:pt idx="17674">
                  <c:v>229500</c:v>
                </c:pt>
                <c:pt idx="17675">
                  <c:v>900000</c:v>
                </c:pt>
                <c:pt idx="17676">
                  <c:v>566055</c:v>
                </c:pt>
                <c:pt idx="17677">
                  <c:v>1008000</c:v>
                </c:pt>
                <c:pt idx="17678">
                  <c:v>603000</c:v>
                </c:pt>
                <c:pt idx="17679">
                  <c:v>534204</c:v>
                </c:pt>
                <c:pt idx="17680">
                  <c:v>808650</c:v>
                </c:pt>
                <c:pt idx="17681">
                  <c:v>314100</c:v>
                </c:pt>
                <c:pt idx="17682">
                  <c:v>364896</c:v>
                </c:pt>
                <c:pt idx="17683">
                  <c:v>112500</c:v>
                </c:pt>
                <c:pt idx="17684">
                  <c:v>1024740</c:v>
                </c:pt>
                <c:pt idx="17685">
                  <c:v>314100</c:v>
                </c:pt>
                <c:pt idx="17686">
                  <c:v>1350000</c:v>
                </c:pt>
                <c:pt idx="17687">
                  <c:v>640080</c:v>
                </c:pt>
                <c:pt idx="17688">
                  <c:v>352044</c:v>
                </c:pt>
                <c:pt idx="17689">
                  <c:v>1528200</c:v>
                </c:pt>
                <c:pt idx="17690">
                  <c:v>139230</c:v>
                </c:pt>
                <c:pt idx="17691">
                  <c:v>1160248.5</c:v>
                </c:pt>
                <c:pt idx="17692">
                  <c:v>1605312</c:v>
                </c:pt>
                <c:pt idx="17693">
                  <c:v>459000</c:v>
                </c:pt>
                <c:pt idx="17694">
                  <c:v>1016496</c:v>
                </c:pt>
                <c:pt idx="17695">
                  <c:v>86598</c:v>
                </c:pt>
                <c:pt idx="17696">
                  <c:v>835380</c:v>
                </c:pt>
                <c:pt idx="17697">
                  <c:v>135000</c:v>
                </c:pt>
                <c:pt idx="17698">
                  <c:v>299772</c:v>
                </c:pt>
                <c:pt idx="17699">
                  <c:v>1575000</c:v>
                </c:pt>
                <c:pt idx="17700">
                  <c:v>622413</c:v>
                </c:pt>
                <c:pt idx="17701">
                  <c:v>942300</c:v>
                </c:pt>
                <c:pt idx="17702">
                  <c:v>225000</c:v>
                </c:pt>
                <c:pt idx="17703">
                  <c:v>628114.5</c:v>
                </c:pt>
                <c:pt idx="17704">
                  <c:v>540000</c:v>
                </c:pt>
                <c:pt idx="17705">
                  <c:v>376920</c:v>
                </c:pt>
                <c:pt idx="17706">
                  <c:v>112500</c:v>
                </c:pt>
                <c:pt idx="17707">
                  <c:v>239850</c:v>
                </c:pt>
                <c:pt idx="17708">
                  <c:v>770328</c:v>
                </c:pt>
                <c:pt idx="17709">
                  <c:v>1042560</c:v>
                </c:pt>
                <c:pt idx="17710">
                  <c:v>646920</c:v>
                </c:pt>
                <c:pt idx="17711">
                  <c:v>625536</c:v>
                </c:pt>
                <c:pt idx="17712">
                  <c:v>332946</c:v>
                </c:pt>
                <c:pt idx="17713">
                  <c:v>1493086.5</c:v>
                </c:pt>
                <c:pt idx="17714">
                  <c:v>67500</c:v>
                </c:pt>
                <c:pt idx="17715">
                  <c:v>90000</c:v>
                </c:pt>
                <c:pt idx="17716">
                  <c:v>508495.5</c:v>
                </c:pt>
                <c:pt idx="17717">
                  <c:v>270000</c:v>
                </c:pt>
                <c:pt idx="17718">
                  <c:v>253737</c:v>
                </c:pt>
                <c:pt idx="17719">
                  <c:v>180000</c:v>
                </c:pt>
                <c:pt idx="17720">
                  <c:v>270000</c:v>
                </c:pt>
                <c:pt idx="17721">
                  <c:v>254700</c:v>
                </c:pt>
                <c:pt idx="17722">
                  <c:v>521280</c:v>
                </c:pt>
                <c:pt idx="17723">
                  <c:v>521280</c:v>
                </c:pt>
                <c:pt idx="17724">
                  <c:v>665892</c:v>
                </c:pt>
                <c:pt idx="17725">
                  <c:v>89019</c:v>
                </c:pt>
                <c:pt idx="17726">
                  <c:v>1395000</c:v>
                </c:pt>
                <c:pt idx="17727">
                  <c:v>728460</c:v>
                </c:pt>
                <c:pt idx="17728">
                  <c:v>450000</c:v>
                </c:pt>
                <c:pt idx="17729">
                  <c:v>355320</c:v>
                </c:pt>
                <c:pt idx="17730">
                  <c:v>202500</c:v>
                </c:pt>
                <c:pt idx="17731">
                  <c:v>787131</c:v>
                </c:pt>
                <c:pt idx="17732">
                  <c:v>454500</c:v>
                </c:pt>
                <c:pt idx="17733">
                  <c:v>450000</c:v>
                </c:pt>
                <c:pt idx="17734">
                  <c:v>2250000</c:v>
                </c:pt>
                <c:pt idx="17735">
                  <c:v>415408.5</c:v>
                </c:pt>
                <c:pt idx="17736">
                  <c:v>1303812</c:v>
                </c:pt>
                <c:pt idx="17737">
                  <c:v>254700</c:v>
                </c:pt>
                <c:pt idx="17738">
                  <c:v>270000</c:v>
                </c:pt>
                <c:pt idx="17739">
                  <c:v>134775</c:v>
                </c:pt>
                <c:pt idx="17740">
                  <c:v>1052577</c:v>
                </c:pt>
                <c:pt idx="17741">
                  <c:v>156384</c:v>
                </c:pt>
                <c:pt idx="17742">
                  <c:v>906228</c:v>
                </c:pt>
                <c:pt idx="17743">
                  <c:v>514602</c:v>
                </c:pt>
                <c:pt idx="17744">
                  <c:v>521280</c:v>
                </c:pt>
                <c:pt idx="17745">
                  <c:v>573628.5</c:v>
                </c:pt>
                <c:pt idx="17746">
                  <c:v>1033101</c:v>
                </c:pt>
                <c:pt idx="17747">
                  <c:v>199008</c:v>
                </c:pt>
                <c:pt idx="17748">
                  <c:v>595903.5</c:v>
                </c:pt>
                <c:pt idx="17749">
                  <c:v>675000</c:v>
                </c:pt>
                <c:pt idx="17750">
                  <c:v>490495.5</c:v>
                </c:pt>
                <c:pt idx="17751">
                  <c:v>485640</c:v>
                </c:pt>
                <c:pt idx="17752">
                  <c:v>398016</c:v>
                </c:pt>
                <c:pt idx="17753">
                  <c:v>1303812</c:v>
                </c:pt>
                <c:pt idx="17754">
                  <c:v>315000</c:v>
                </c:pt>
                <c:pt idx="17755">
                  <c:v>184500</c:v>
                </c:pt>
                <c:pt idx="17756">
                  <c:v>108801</c:v>
                </c:pt>
                <c:pt idx="17757">
                  <c:v>1341000</c:v>
                </c:pt>
                <c:pt idx="17758">
                  <c:v>225000</c:v>
                </c:pt>
                <c:pt idx="17759">
                  <c:v>144000</c:v>
                </c:pt>
                <c:pt idx="17760">
                  <c:v>1105600.5</c:v>
                </c:pt>
                <c:pt idx="17761">
                  <c:v>326439</c:v>
                </c:pt>
                <c:pt idx="17762">
                  <c:v>540000</c:v>
                </c:pt>
                <c:pt idx="17763">
                  <c:v>225000</c:v>
                </c:pt>
                <c:pt idx="17764">
                  <c:v>1724220</c:v>
                </c:pt>
                <c:pt idx="17765">
                  <c:v>1223010</c:v>
                </c:pt>
                <c:pt idx="17766">
                  <c:v>325908</c:v>
                </c:pt>
                <c:pt idx="17767">
                  <c:v>848070</c:v>
                </c:pt>
                <c:pt idx="17768">
                  <c:v>225000</c:v>
                </c:pt>
                <c:pt idx="17769">
                  <c:v>254700</c:v>
                </c:pt>
                <c:pt idx="17770">
                  <c:v>193572</c:v>
                </c:pt>
                <c:pt idx="17771">
                  <c:v>526491</c:v>
                </c:pt>
                <c:pt idx="17772">
                  <c:v>382500</c:v>
                </c:pt>
                <c:pt idx="17773">
                  <c:v>1075500</c:v>
                </c:pt>
                <c:pt idx="17774">
                  <c:v>202500</c:v>
                </c:pt>
                <c:pt idx="17775">
                  <c:v>247275</c:v>
                </c:pt>
                <c:pt idx="17776">
                  <c:v>1254739.5</c:v>
                </c:pt>
                <c:pt idx="17777">
                  <c:v>231813</c:v>
                </c:pt>
                <c:pt idx="17778">
                  <c:v>619254</c:v>
                </c:pt>
                <c:pt idx="17779">
                  <c:v>270000</c:v>
                </c:pt>
                <c:pt idx="17780">
                  <c:v>61128</c:v>
                </c:pt>
                <c:pt idx="17781">
                  <c:v>640080</c:v>
                </c:pt>
                <c:pt idx="17782">
                  <c:v>382500</c:v>
                </c:pt>
                <c:pt idx="17783">
                  <c:v>1288350</c:v>
                </c:pt>
                <c:pt idx="17784">
                  <c:v>204768</c:v>
                </c:pt>
                <c:pt idx="17785">
                  <c:v>405000</c:v>
                </c:pt>
                <c:pt idx="17786">
                  <c:v>1067940</c:v>
                </c:pt>
                <c:pt idx="17787">
                  <c:v>615109.5</c:v>
                </c:pt>
                <c:pt idx="17788">
                  <c:v>183294</c:v>
                </c:pt>
                <c:pt idx="17789">
                  <c:v>703728</c:v>
                </c:pt>
                <c:pt idx="17790">
                  <c:v>360000</c:v>
                </c:pt>
                <c:pt idx="17791">
                  <c:v>900000</c:v>
                </c:pt>
                <c:pt idx="17792">
                  <c:v>1377000</c:v>
                </c:pt>
                <c:pt idx="17793">
                  <c:v>1223010</c:v>
                </c:pt>
                <c:pt idx="17794">
                  <c:v>180000</c:v>
                </c:pt>
                <c:pt idx="17795">
                  <c:v>239850</c:v>
                </c:pt>
                <c:pt idx="17796">
                  <c:v>450000</c:v>
                </c:pt>
                <c:pt idx="17797">
                  <c:v>277969.5</c:v>
                </c:pt>
                <c:pt idx="17798">
                  <c:v>148365</c:v>
                </c:pt>
                <c:pt idx="17799">
                  <c:v>254700</c:v>
                </c:pt>
                <c:pt idx="17800">
                  <c:v>135000</c:v>
                </c:pt>
                <c:pt idx="17801">
                  <c:v>512338.5</c:v>
                </c:pt>
                <c:pt idx="17802">
                  <c:v>1125000</c:v>
                </c:pt>
                <c:pt idx="17803">
                  <c:v>450000</c:v>
                </c:pt>
                <c:pt idx="17804">
                  <c:v>808650</c:v>
                </c:pt>
                <c:pt idx="17805">
                  <c:v>1006920</c:v>
                </c:pt>
                <c:pt idx="17806">
                  <c:v>307557</c:v>
                </c:pt>
                <c:pt idx="17807">
                  <c:v>728847</c:v>
                </c:pt>
                <c:pt idx="17808">
                  <c:v>1609272</c:v>
                </c:pt>
                <c:pt idx="17809">
                  <c:v>706500</c:v>
                </c:pt>
                <c:pt idx="17810">
                  <c:v>339241.5</c:v>
                </c:pt>
                <c:pt idx="17811">
                  <c:v>254700</c:v>
                </c:pt>
                <c:pt idx="17812">
                  <c:v>284400</c:v>
                </c:pt>
                <c:pt idx="17813">
                  <c:v>468000</c:v>
                </c:pt>
                <c:pt idx="17814">
                  <c:v>427500</c:v>
                </c:pt>
                <c:pt idx="17815">
                  <c:v>436032</c:v>
                </c:pt>
                <c:pt idx="17816">
                  <c:v>810000</c:v>
                </c:pt>
                <c:pt idx="17817">
                  <c:v>1103292</c:v>
                </c:pt>
                <c:pt idx="17818">
                  <c:v>675000</c:v>
                </c:pt>
                <c:pt idx="17819">
                  <c:v>755190</c:v>
                </c:pt>
                <c:pt idx="17820">
                  <c:v>378598.5</c:v>
                </c:pt>
                <c:pt idx="17821">
                  <c:v>542133</c:v>
                </c:pt>
                <c:pt idx="17822">
                  <c:v>85500</c:v>
                </c:pt>
                <c:pt idx="17823">
                  <c:v>254700</c:v>
                </c:pt>
                <c:pt idx="17824">
                  <c:v>113760</c:v>
                </c:pt>
                <c:pt idx="17825">
                  <c:v>381528</c:v>
                </c:pt>
                <c:pt idx="17826">
                  <c:v>187704</c:v>
                </c:pt>
                <c:pt idx="17827">
                  <c:v>599472</c:v>
                </c:pt>
                <c:pt idx="17828">
                  <c:v>450000</c:v>
                </c:pt>
                <c:pt idx="17829">
                  <c:v>601470</c:v>
                </c:pt>
                <c:pt idx="17830">
                  <c:v>723996</c:v>
                </c:pt>
                <c:pt idx="17831">
                  <c:v>315000</c:v>
                </c:pt>
                <c:pt idx="17832">
                  <c:v>288873</c:v>
                </c:pt>
                <c:pt idx="17833">
                  <c:v>343800</c:v>
                </c:pt>
                <c:pt idx="17834">
                  <c:v>490495.5</c:v>
                </c:pt>
                <c:pt idx="17835">
                  <c:v>1266709.5</c:v>
                </c:pt>
                <c:pt idx="17836">
                  <c:v>450000</c:v>
                </c:pt>
                <c:pt idx="17837">
                  <c:v>450000</c:v>
                </c:pt>
                <c:pt idx="17838">
                  <c:v>337500</c:v>
                </c:pt>
                <c:pt idx="17839">
                  <c:v>675000</c:v>
                </c:pt>
                <c:pt idx="17840">
                  <c:v>1295860.5</c:v>
                </c:pt>
                <c:pt idx="17841">
                  <c:v>1546020</c:v>
                </c:pt>
                <c:pt idx="17842">
                  <c:v>728460</c:v>
                </c:pt>
                <c:pt idx="17843">
                  <c:v>646920</c:v>
                </c:pt>
                <c:pt idx="17844">
                  <c:v>1483231.5</c:v>
                </c:pt>
                <c:pt idx="17845">
                  <c:v>405000</c:v>
                </c:pt>
                <c:pt idx="17846">
                  <c:v>1076247</c:v>
                </c:pt>
                <c:pt idx="17847">
                  <c:v>243000</c:v>
                </c:pt>
                <c:pt idx="17848">
                  <c:v>1206000</c:v>
                </c:pt>
                <c:pt idx="17849">
                  <c:v>1260702</c:v>
                </c:pt>
                <c:pt idx="17850">
                  <c:v>441000</c:v>
                </c:pt>
                <c:pt idx="17851">
                  <c:v>239850</c:v>
                </c:pt>
                <c:pt idx="17852">
                  <c:v>327024</c:v>
                </c:pt>
                <c:pt idx="17853">
                  <c:v>1267735.5</c:v>
                </c:pt>
                <c:pt idx="17854">
                  <c:v>219042</c:v>
                </c:pt>
                <c:pt idx="17855">
                  <c:v>624289.5</c:v>
                </c:pt>
                <c:pt idx="17856">
                  <c:v>254700</c:v>
                </c:pt>
                <c:pt idx="17857">
                  <c:v>1057266</c:v>
                </c:pt>
                <c:pt idx="17858">
                  <c:v>314055</c:v>
                </c:pt>
                <c:pt idx="17859">
                  <c:v>1051294.5</c:v>
                </c:pt>
                <c:pt idx="17860">
                  <c:v>500211</c:v>
                </c:pt>
                <c:pt idx="17861">
                  <c:v>542133</c:v>
                </c:pt>
                <c:pt idx="17862">
                  <c:v>521280</c:v>
                </c:pt>
                <c:pt idx="17863">
                  <c:v>1288350</c:v>
                </c:pt>
                <c:pt idx="17864">
                  <c:v>545040</c:v>
                </c:pt>
                <c:pt idx="17865">
                  <c:v>1125000</c:v>
                </c:pt>
                <c:pt idx="17866">
                  <c:v>94527</c:v>
                </c:pt>
                <c:pt idx="17867">
                  <c:v>237024</c:v>
                </c:pt>
                <c:pt idx="17868">
                  <c:v>781920</c:v>
                </c:pt>
                <c:pt idx="17869">
                  <c:v>454500</c:v>
                </c:pt>
                <c:pt idx="17870">
                  <c:v>135000</c:v>
                </c:pt>
                <c:pt idx="17871">
                  <c:v>900000</c:v>
                </c:pt>
                <c:pt idx="17872">
                  <c:v>284400</c:v>
                </c:pt>
                <c:pt idx="17873">
                  <c:v>454500</c:v>
                </c:pt>
                <c:pt idx="17874">
                  <c:v>1520253</c:v>
                </c:pt>
                <c:pt idx="17875">
                  <c:v>1467612</c:v>
                </c:pt>
                <c:pt idx="17876">
                  <c:v>66222</c:v>
                </c:pt>
                <c:pt idx="17877">
                  <c:v>679500</c:v>
                </c:pt>
                <c:pt idx="17878">
                  <c:v>239850</c:v>
                </c:pt>
                <c:pt idx="17879">
                  <c:v>640080</c:v>
                </c:pt>
                <c:pt idx="17880">
                  <c:v>528633</c:v>
                </c:pt>
                <c:pt idx="17881">
                  <c:v>745429.5</c:v>
                </c:pt>
                <c:pt idx="17882">
                  <c:v>298512</c:v>
                </c:pt>
                <c:pt idx="17883">
                  <c:v>755190</c:v>
                </c:pt>
                <c:pt idx="17884">
                  <c:v>657000</c:v>
                </c:pt>
                <c:pt idx="17885">
                  <c:v>720000</c:v>
                </c:pt>
                <c:pt idx="17886">
                  <c:v>225000</c:v>
                </c:pt>
                <c:pt idx="17887">
                  <c:v>450000</c:v>
                </c:pt>
                <c:pt idx="17888">
                  <c:v>118602</c:v>
                </c:pt>
                <c:pt idx="17889">
                  <c:v>593010</c:v>
                </c:pt>
                <c:pt idx="17890">
                  <c:v>508495.5</c:v>
                </c:pt>
                <c:pt idx="17891">
                  <c:v>753840</c:v>
                </c:pt>
                <c:pt idx="17892">
                  <c:v>193572</c:v>
                </c:pt>
                <c:pt idx="17893">
                  <c:v>715765.5</c:v>
                </c:pt>
                <c:pt idx="17894">
                  <c:v>157500</c:v>
                </c:pt>
                <c:pt idx="17895">
                  <c:v>781920</c:v>
                </c:pt>
                <c:pt idx="17896">
                  <c:v>526491</c:v>
                </c:pt>
                <c:pt idx="17897">
                  <c:v>508495.5</c:v>
                </c:pt>
                <c:pt idx="17898">
                  <c:v>568800</c:v>
                </c:pt>
                <c:pt idx="17899">
                  <c:v>96786</c:v>
                </c:pt>
                <c:pt idx="17900">
                  <c:v>755190</c:v>
                </c:pt>
                <c:pt idx="17901">
                  <c:v>679500</c:v>
                </c:pt>
                <c:pt idx="17902">
                  <c:v>202500</c:v>
                </c:pt>
                <c:pt idx="17903">
                  <c:v>396000</c:v>
                </c:pt>
                <c:pt idx="17904">
                  <c:v>454500</c:v>
                </c:pt>
                <c:pt idx="17905">
                  <c:v>297000</c:v>
                </c:pt>
                <c:pt idx="17906">
                  <c:v>239850</c:v>
                </c:pt>
                <c:pt idx="17907">
                  <c:v>1223010</c:v>
                </c:pt>
                <c:pt idx="17908">
                  <c:v>900000</c:v>
                </c:pt>
                <c:pt idx="17909">
                  <c:v>247275</c:v>
                </c:pt>
                <c:pt idx="17910">
                  <c:v>810000</c:v>
                </c:pt>
                <c:pt idx="17911">
                  <c:v>1546020</c:v>
                </c:pt>
                <c:pt idx="17912">
                  <c:v>785398.5</c:v>
                </c:pt>
                <c:pt idx="17913">
                  <c:v>971280</c:v>
                </c:pt>
                <c:pt idx="17914">
                  <c:v>315000</c:v>
                </c:pt>
                <c:pt idx="17915">
                  <c:v>254700</c:v>
                </c:pt>
                <c:pt idx="17916">
                  <c:v>1800000</c:v>
                </c:pt>
                <c:pt idx="17917">
                  <c:v>937638</c:v>
                </c:pt>
                <c:pt idx="17918">
                  <c:v>166810.5</c:v>
                </c:pt>
                <c:pt idx="17919">
                  <c:v>450346.5</c:v>
                </c:pt>
                <c:pt idx="17920">
                  <c:v>254700</c:v>
                </c:pt>
                <c:pt idx="17921">
                  <c:v>94675.5</c:v>
                </c:pt>
                <c:pt idx="17922">
                  <c:v>1042560</c:v>
                </c:pt>
                <c:pt idx="17923">
                  <c:v>337500</c:v>
                </c:pt>
                <c:pt idx="17924">
                  <c:v>545040</c:v>
                </c:pt>
                <c:pt idx="17925">
                  <c:v>225000</c:v>
                </c:pt>
                <c:pt idx="17926">
                  <c:v>450000</c:v>
                </c:pt>
                <c:pt idx="17927">
                  <c:v>436500</c:v>
                </c:pt>
                <c:pt idx="17928">
                  <c:v>536917.5</c:v>
                </c:pt>
                <c:pt idx="17929">
                  <c:v>540000</c:v>
                </c:pt>
                <c:pt idx="17930">
                  <c:v>640080</c:v>
                </c:pt>
                <c:pt idx="17931">
                  <c:v>592560</c:v>
                </c:pt>
                <c:pt idx="17932">
                  <c:v>622188</c:v>
                </c:pt>
                <c:pt idx="17933">
                  <c:v>585000</c:v>
                </c:pt>
                <c:pt idx="17934">
                  <c:v>808650</c:v>
                </c:pt>
                <c:pt idx="17935">
                  <c:v>314100</c:v>
                </c:pt>
                <c:pt idx="17936">
                  <c:v>180000</c:v>
                </c:pt>
                <c:pt idx="17937">
                  <c:v>675000</c:v>
                </c:pt>
                <c:pt idx="17938">
                  <c:v>167076</c:v>
                </c:pt>
                <c:pt idx="17939">
                  <c:v>517923</c:v>
                </c:pt>
                <c:pt idx="17940">
                  <c:v>1282500</c:v>
                </c:pt>
                <c:pt idx="17941">
                  <c:v>867951</c:v>
                </c:pt>
                <c:pt idx="17942">
                  <c:v>148365</c:v>
                </c:pt>
                <c:pt idx="17943">
                  <c:v>247500</c:v>
                </c:pt>
                <c:pt idx="17944">
                  <c:v>1350000</c:v>
                </c:pt>
                <c:pt idx="17945">
                  <c:v>447768</c:v>
                </c:pt>
                <c:pt idx="17946">
                  <c:v>239850</c:v>
                </c:pt>
                <c:pt idx="17947">
                  <c:v>587623.5</c:v>
                </c:pt>
                <c:pt idx="17948">
                  <c:v>679500</c:v>
                </c:pt>
                <c:pt idx="17949">
                  <c:v>364896</c:v>
                </c:pt>
                <c:pt idx="17950">
                  <c:v>454500</c:v>
                </c:pt>
                <c:pt idx="17951">
                  <c:v>243000</c:v>
                </c:pt>
                <c:pt idx="17952">
                  <c:v>152820</c:v>
                </c:pt>
                <c:pt idx="17953">
                  <c:v>382500</c:v>
                </c:pt>
                <c:pt idx="17954">
                  <c:v>284400</c:v>
                </c:pt>
                <c:pt idx="17955">
                  <c:v>781920</c:v>
                </c:pt>
                <c:pt idx="17956">
                  <c:v>564124.5</c:v>
                </c:pt>
                <c:pt idx="17957">
                  <c:v>454500</c:v>
                </c:pt>
                <c:pt idx="17958">
                  <c:v>239850</c:v>
                </c:pt>
                <c:pt idx="17959">
                  <c:v>675000</c:v>
                </c:pt>
                <c:pt idx="17960">
                  <c:v>640080</c:v>
                </c:pt>
                <c:pt idx="17961">
                  <c:v>754740</c:v>
                </c:pt>
                <c:pt idx="17962">
                  <c:v>755190</c:v>
                </c:pt>
                <c:pt idx="17963">
                  <c:v>1288350</c:v>
                </c:pt>
                <c:pt idx="17964">
                  <c:v>1546020</c:v>
                </c:pt>
                <c:pt idx="17965">
                  <c:v>157500</c:v>
                </c:pt>
                <c:pt idx="17966">
                  <c:v>495000</c:v>
                </c:pt>
                <c:pt idx="17967">
                  <c:v>328500</c:v>
                </c:pt>
                <c:pt idx="17968">
                  <c:v>609183</c:v>
                </c:pt>
                <c:pt idx="17969">
                  <c:v>484861.5</c:v>
                </c:pt>
                <c:pt idx="17970">
                  <c:v>1354500</c:v>
                </c:pt>
                <c:pt idx="17971">
                  <c:v>270000</c:v>
                </c:pt>
                <c:pt idx="17972">
                  <c:v>382500</c:v>
                </c:pt>
                <c:pt idx="17973">
                  <c:v>157500</c:v>
                </c:pt>
                <c:pt idx="17974">
                  <c:v>270000</c:v>
                </c:pt>
                <c:pt idx="17975">
                  <c:v>299250</c:v>
                </c:pt>
                <c:pt idx="17976">
                  <c:v>696150</c:v>
                </c:pt>
                <c:pt idx="17977">
                  <c:v>497520</c:v>
                </c:pt>
                <c:pt idx="17978">
                  <c:v>1293165</c:v>
                </c:pt>
                <c:pt idx="17979">
                  <c:v>679500</c:v>
                </c:pt>
                <c:pt idx="17980">
                  <c:v>1283688</c:v>
                </c:pt>
                <c:pt idx="17981">
                  <c:v>225000</c:v>
                </c:pt>
                <c:pt idx="17982">
                  <c:v>1365651</c:v>
                </c:pt>
                <c:pt idx="17983">
                  <c:v>1325475</c:v>
                </c:pt>
                <c:pt idx="17984">
                  <c:v>656811</c:v>
                </c:pt>
                <c:pt idx="17985">
                  <c:v>254700</c:v>
                </c:pt>
                <c:pt idx="17986">
                  <c:v>338832</c:v>
                </c:pt>
                <c:pt idx="17987">
                  <c:v>127350</c:v>
                </c:pt>
                <c:pt idx="17988">
                  <c:v>743958</c:v>
                </c:pt>
                <c:pt idx="17989">
                  <c:v>948582</c:v>
                </c:pt>
                <c:pt idx="17990">
                  <c:v>521280</c:v>
                </c:pt>
                <c:pt idx="17991">
                  <c:v>270000</c:v>
                </c:pt>
                <c:pt idx="17992">
                  <c:v>202500</c:v>
                </c:pt>
                <c:pt idx="17993">
                  <c:v>397017</c:v>
                </c:pt>
                <c:pt idx="17994">
                  <c:v>953460</c:v>
                </c:pt>
                <c:pt idx="17995">
                  <c:v>312768</c:v>
                </c:pt>
                <c:pt idx="17996">
                  <c:v>270000</c:v>
                </c:pt>
                <c:pt idx="17997">
                  <c:v>1221354</c:v>
                </c:pt>
                <c:pt idx="17998">
                  <c:v>76410</c:v>
                </c:pt>
                <c:pt idx="17999">
                  <c:v>500566.5</c:v>
                </c:pt>
                <c:pt idx="18000">
                  <c:v>1012500</c:v>
                </c:pt>
                <c:pt idx="18001">
                  <c:v>1132573.5</c:v>
                </c:pt>
                <c:pt idx="18002">
                  <c:v>753840</c:v>
                </c:pt>
                <c:pt idx="18003">
                  <c:v>284400</c:v>
                </c:pt>
                <c:pt idx="18004">
                  <c:v>450000</c:v>
                </c:pt>
                <c:pt idx="18005">
                  <c:v>343800</c:v>
                </c:pt>
                <c:pt idx="18006">
                  <c:v>508495.5</c:v>
                </c:pt>
                <c:pt idx="18007">
                  <c:v>629325</c:v>
                </c:pt>
                <c:pt idx="18008">
                  <c:v>260640</c:v>
                </c:pt>
                <c:pt idx="18009">
                  <c:v>454500</c:v>
                </c:pt>
                <c:pt idx="18010">
                  <c:v>942300</c:v>
                </c:pt>
                <c:pt idx="18011">
                  <c:v>405000</c:v>
                </c:pt>
                <c:pt idx="18012">
                  <c:v>254412</c:v>
                </c:pt>
                <c:pt idx="18013">
                  <c:v>288873</c:v>
                </c:pt>
                <c:pt idx="18014">
                  <c:v>540000</c:v>
                </c:pt>
                <c:pt idx="18015">
                  <c:v>986553</c:v>
                </c:pt>
                <c:pt idx="18016">
                  <c:v>490536</c:v>
                </c:pt>
                <c:pt idx="18017">
                  <c:v>1255680</c:v>
                </c:pt>
                <c:pt idx="18018">
                  <c:v>398160</c:v>
                </c:pt>
                <c:pt idx="18019">
                  <c:v>1042560</c:v>
                </c:pt>
                <c:pt idx="18020">
                  <c:v>436032</c:v>
                </c:pt>
                <c:pt idx="18021">
                  <c:v>450000</c:v>
                </c:pt>
                <c:pt idx="18022">
                  <c:v>157500</c:v>
                </c:pt>
                <c:pt idx="18023">
                  <c:v>225000</c:v>
                </c:pt>
                <c:pt idx="18024">
                  <c:v>1467612</c:v>
                </c:pt>
                <c:pt idx="18025">
                  <c:v>247500</c:v>
                </c:pt>
                <c:pt idx="18026">
                  <c:v>1125000</c:v>
                </c:pt>
                <c:pt idx="18027">
                  <c:v>562491</c:v>
                </c:pt>
                <c:pt idx="18028">
                  <c:v>1078200</c:v>
                </c:pt>
                <c:pt idx="18029">
                  <c:v>247500</c:v>
                </c:pt>
                <c:pt idx="18030">
                  <c:v>1142725.5</c:v>
                </c:pt>
                <c:pt idx="18031">
                  <c:v>152820</c:v>
                </c:pt>
                <c:pt idx="18032">
                  <c:v>450000</c:v>
                </c:pt>
                <c:pt idx="18033">
                  <c:v>101880</c:v>
                </c:pt>
                <c:pt idx="18034">
                  <c:v>760225.5</c:v>
                </c:pt>
                <c:pt idx="18035">
                  <c:v>298512</c:v>
                </c:pt>
                <c:pt idx="18036">
                  <c:v>302206.5</c:v>
                </c:pt>
                <c:pt idx="18037">
                  <c:v>89019</c:v>
                </c:pt>
                <c:pt idx="18038">
                  <c:v>299772</c:v>
                </c:pt>
                <c:pt idx="18039">
                  <c:v>409500</c:v>
                </c:pt>
                <c:pt idx="18040">
                  <c:v>323388</c:v>
                </c:pt>
                <c:pt idx="18041">
                  <c:v>585000</c:v>
                </c:pt>
                <c:pt idx="18042">
                  <c:v>315000</c:v>
                </c:pt>
                <c:pt idx="18043">
                  <c:v>495000</c:v>
                </c:pt>
                <c:pt idx="18044">
                  <c:v>675000</c:v>
                </c:pt>
                <c:pt idx="18045">
                  <c:v>180000</c:v>
                </c:pt>
                <c:pt idx="18046">
                  <c:v>405000</c:v>
                </c:pt>
                <c:pt idx="18047">
                  <c:v>528633</c:v>
                </c:pt>
                <c:pt idx="18048">
                  <c:v>818410.5</c:v>
                </c:pt>
                <c:pt idx="18049">
                  <c:v>225000</c:v>
                </c:pt>
                <c:pt idx="18050">
                  <c:v>225000</c:v>
                </c:pt>
                <c:pt idx="18051">
                  <c:v>592560</c:v>
                </c:pt>
                <c:pt idx="18052">
                  <c:v>135000</c:v>
                </c:pt>
                <c:pt idx="18053">
                  <c:v>1762110</c:v>
                </c:pt>
                <c:pt idx="18054">
                  <c:v>247500</c:v>
                </c:pt>
                <c:pt idx="18055">
                  <c:v>970380</c:v>
                </c:pt>
                <c:pt idx="18056">
                  <c:v>983299.5</c:v>
                </c:pt>
                <c:pt idx="18057">
                  <c:v>553581</c:v>
                </c:pt>
                <c:pt idx="18058">
                  <c:v>305221.5</c:v>
                </c:pt>
                <c:pt idx="18059">
                  <c:v>1288350</c:v>
                </c:pt>
                <c:pt idx="18060">
                  <c:v>1438258.5</c:v>
                </c:pt>
                <c:pt idx="18061">
                  <c:v>1178217</c:v>
                </c:pt>
                <c:pt idx="18062">
                  <c:v>728460</c:v>
                </c:pt>
                <c:pt idx="18063">
                  <c:v>204858</c:v>
                </c:pt>
                <c:pt idx="18064">
                  <c:v>180000</c:v>
                </c:pt>
                <c:pt idx="18065">
                  <c:v>1305909</c:v>
                </c:pt>
                <c:pt idx="18066">
                  <c:v>1042560</c:v>
                </c:pt>
                <c:pt idx="18067">
                  <c:v>495000</c:v>
                </c:pt>
                <c:pt idx="18068">
                  <c:v>1256400</c:v>
                </c:pt>
                <c:pt idx="18069">
                  <c:v>825588</c:v>
                </c:pt>
                <c:pt idx="18070">
                  <c:v>161730</c:v>
                </c:pt>
                <c:pt idx="18071">
                  <c:v>1546020</c:v>
                </c:pt>
                <c:pt idx="18072">
                  <c:v>755190</c:v>
                </c:pt>
                <c:pt idx="18073">
                  <c:v>669600</c:v>
                </c:pt>
                <c:pt idx="18074">
                  <c:v>1350000</c:v>
                </c:pt>
                <c:pt idx="18075">
                  <c:v>550080</c:v>
                </c:pt>
                <c:pt idx="18076">
                  <c:v>414792</c:v>
                </c:pt>
                <c:pt idx="18077">
                  <c:v>1237500</c:v>
                </c:pt>
                <c:pt idx="18078">
                  <c:v>243000</c:v>
                </c:pt>
                <c:pt idx="18079">
                  <c:v>814041</c:v>
                </c:pt>
                <c:pt idx="18080">
                  <c:v>808650</c:v>
                </c:pt>
                <c:pt idx="18081">
                  <c:v>405000</c:v>
                </c:pt>
                <c:pt idx="18082">
                  <c:v>269550</c:v>
                </c:pt>
                <c:pt idx="18083">
                  <c:v>163201.5</c:v>
                </c:pt>
                <c:pt idx="18084">
                  <c:v>814041</c:v>
                </c:pt>
                <c:pt idx="18085">
                  <c:v>202500</c:v>
                </c:pt>
                <c:pt idx="18086">
                  <c:v>835380</c:v>
                </c:pt>
                <c:pt idx="18087">
                  <c:v>545040</c:v>
                </c:pt>
                <c:pt idx="18088">
                  <c:v>133659</c:v>
                </c:pt>
                <c:pt idx="18089">
                  <c:v>149256</c:v>
                </c:pt>
                <c:pt idx="18090">
                  <c:v>562932</c:v>
                </c:pt>
                <c:pt idx="18091">
                  <c:v>781920</c:v>
                </c:pt>
                <c:pt idx="18092">
                  <c:v>1208304</c:v>
                </c:pt>
                <c:pt idx="18093">
                  <c:v>760225.5</c:v>
                </c:pt>
                <c:pt idx="18094">
                  <c:v>124380</c:v>
                </c:pt>
                <c:pt idx="18095">
                  <c:v>790830</c:v>
                </c:pt>
                <c:pt idx="18096">
                  <c:v>1515415.5</c:v>
                </c:pt>
                <c:pt idx="18097">
                  <c:v>1125000</c:v>
                </c:pt>
                <c:pt idx="18098">
                  <c:v>454500</c:v>
                </c:pt>
                <c:pt idx="18099">
                  <c:v>521280</c:v>
                </c:pt>
                <c:pt idx="18100">
                  <c:v>314100</c:v>
                </c:pt>
                <c:pt idx="18101">
                  <c:v>481500</c:v>
                </c:pt>
                <c:pt idx="18102">
                  <c:v>668484</c:v>
                </c:pt>
                <c:pt idx="18103">
                  <c:v>135000</c:v>
                </c:pt>
                <c:pt idx="18104">
                  <c:v>450000</c:v>
                </c:pt>
                <c:pt idx="18105">
                  <c:v>521280</c:v>
                </c:pt>
                <c:pt idx="18106">
                  <c:v>91647</c:v>
                </c:pt>
                <c:pt idx="18107">
                  <c:v>1288350</c:v>
                </c:pt>
                <c:pt idx="18108">
                  <c:v>835380</c:v>
                </c:pt>
                <c:pt idx="18109">
                  <c:v>990000</c:v>
                </c:pt>
                <c:pt idx="18110">
                  <c:v>808650</c:v>
                </c:pt>
                <c:pt idx="18111">
                  <c:v>270000</c:v>
                </c:pt>
                <c:pt idx="18112">
                  <c:v>286704</c:v>
                </c:pt>
                <c:pt idx="18113">
                  <c:v>315000</c:v>
                </c:pt>
                <c:pt idx="18114">
                  <c:v>215640</c:v>
                </c:pt>
                <c:pt idx="18115">
                  <c:v>1078200</c:v>
                </c:pt>
                <c:pt idx="18116">
                  <c:v>284256</c:v>
                </c:pt>
                <c:pt idx="18117">
                  <c:v>1125000</c:v>
                </c:pt>
                <c:pt idx="18118">
                  <c:v>1255680</c:v>
                </c:pt>
                <c:pt idx="18119">
                  <c:v>746280</c:v>
                </c:pt>
                <c:pt idx="18120">
                  <c:v>482530.5</c:v>
                </c:pt>
                <c:pt idx="18121">
                  <c:v>900000</c:v>
                </c:pt>
                <c:pt idx="18122">
                  <c:v>675000</c:v>
                </c:pt>
                <c:pt idx="18123">
                  <c:v>497520</c:v>
                </c:pt>
                <c:pt idx="18124">
                  <c:v>1030680</c:v>
                </c:pt>
                <c:pt idx="18125">
                  <c:v>225000</c:v>
                </c:pt>
                <c:pt idx="18126">
                  <c:v>979992</c:v>
                </c:pt>
                <c:pt idx="18127">
                  <c:v>1190340</c:v>
                </c:pt>
                <c:pt idx="18128">
                  <c:v>677664</c:v>
                </c:pt>
                <c:pt idx="18129">
                  <c:v>545040</c:v>
                </c:pt>
                <c:pt idx="18130">
                  <c:v>315000</c:v>
                </c:pt>
                <c:pt idx="18131">
                  <c:v>251280</c:v>
                </c:pt>
                <c:pt idx="18132">
                  <c:v>269550</c:v>
                </c:pt>
                <c:pt idx="18133">
                  <c:v>518562</c:v>
                </c:pt>
                <c:pt idx="18134">
                  <c:v>755190</c:v>
                </c:pt>
                <c:pt idx="18135">
                  <c:v>254700</c:v>
                </c:pt>
                <c:pt idx="18136">
                  <c:v>227520</c:v>
                </c:pt>
                <c:pt idx="18137">
                  <c:v>599778</c:v>
                </c:pt>
                <c:pt idx="18138">
                  <c:v>450000</c:v>
                </c:pt>
                <c:pt idx="18139">
                  <c:v>450000</c:v>
                </c:pt>
                <c:pt idx="18140">
                  <c:v>363190.5</c:v>
                </c:pt>
                <c:pt idx="18141">
                  <c:v>1575000</c:v>
                </c:pt>
                <c:pt idx="18142">
                  <c:v>284256</c:v>
                </c:pt>
                <c:pt idx="18143">
                  <c:v>743031</c:v>
                </c:pt>
                <c:pt idx="18144">
                  <c:v>754740</c:v>
                </c:pt>
                <c:pt idx="18145">
                  <c:v>436032</c:v>
                </c:pt>
                <c:pt idx="18146">
                  <c:v>673875</c:v>
                </c:pt>
                <c:pt idx="18147">
                  <c:v>1218118.5</c:v>
                </c:pt>
                <c:pt idx="18148">
                  <c:v>555273</c:v>
                </c:pt>
                <c:pt idx="18149">
                  <c:v>640080</c:v>
                </c:pt>
                <c:pt idx="18150">
                  <c:v>450000</c:v>
                </c:pt>
                <c:pt idx="18151">
                  <c:v>243000</c:v>
                </c:pt>
                <c:pt idx="18152">
                  <c:v>862560</c:v>
                </c:pt>
                <c:pt idx="18153">
                  <c:v>206280</c:v>
                </c:pt>
                <c:pt idx="18154">
                  <c:v>1125000</c:v>
                </c:pt>
                <c:pt idx="18155">
                  <c:v>130320</c:v>
                </c:pt>
                <c:pt idx="18156">
                  <c:v>143910</c:v>
                </c:pt>
                <c:pt idx="18157">
                  <c:v>733315.5</c:v>
                </c:pt>
                <c:pt idx="18158">
                  <c:v>587619</c:v>
                </c:pt>
                <c:pt idx="18159">
                  <c:v>755190</c:v>
                </c:pt>
                <c:pt idx="18160">
                  <c:v>305640</c:v>
                </c:pt>
                <c:pt idx="18161">
                  <c:v>1575000</c:v>
                </c:pt>
                <c:pt idx="18162">
                  <c:v>521280</c:v>
                </c:pt>
                <c:pt idx="18163">
                  <c:v>640080</c:v>
                </c:pt>
                <c:pt idx="18164">
                  <c:v>942300</c:v>
                </c:pt>
                <c:pt idx="18165">
                  <c:v>67500</c:v>
                </c:pt>
                <c:pt idx="18166">
                  <c:v>1113840</c:v>
                </c:pt>
                <c:pt idx="18167">
                  <c:v>337500</c:v>
                </c:pt>
                <c:pt idx="18168">
                  <c:v>694773</c:v>
                </c:pt>
                <c:pt idx="18169">
                  <c:v>103500</c:v>
                </c:pt>
                <c:pt idx="18170">
                  <c:v>830214</c:v>
                </c:pt>
                <c:pt idx="18171">
                  <c:v>540000</c:v>
                </c:pt>
                <c:pt idx="18172">
                  <c:v>1085994</c:v>
                </c:pt>
                <c:pt idx="18173">
                  <c:v>1329579</c:v>
                </c:pt>
                <c:pt idx="18174">
                  <c:v>161730</c:v>
                </c:pt>
                <c:pt idx="18175">
                  <c:v>1223010</c:v>
                </c:pt>
                <c:pt idx="18176">
                  <c:v>277969.5</c:v>
                </c:pt>
                <c:pt idx="18177">
                  <c:v>382500</c:v>
                </c:pt>
                <c:pt idx="18178">
                  <c:v>592560</c:v>
                </c:pt>
                <c:pt idx="18179">
                  <c:v>959688</c:v>
                </c:pt>
                <c:pt idx="18180">
                  <c:v>296280</c:v>
                </c:pt>
                <c:pt idx="18181">
                  <c:v>485640</c:v>
                </c:pt>
                <c:pt idx="18182">
                  <c:v>1024290</c:v>
                </c:pt>
                <c:pt idx="18183">
                  <c:v>450000</c:v>
                </c:pt>
                <c:pt idx="18184">
                  <c:v>270000</c:v>
                </c:pt>
                <c:pt idx="18185">
                  <c:v>360000</c:v>
                </c:pt>
                <c:pt idx="18186">
                  <c:v>916470</c:v>
                </c:pt>
                <c:pt idx="18187">
                  <c:v>1046142</c:v>
                </c:pt>
                <c:pt idx="18188">
                  <c:v>495000</c:v>
                </c:pt>
                <c:pt idx="18189">
                  <c:v>225000</c:v>
                </c:pt>
                <c:pt idx="18190">
                  <c:v>358344</c:v>
                </c:pt>
                <c:pt idx="18191">
                  <c:v>1223010</c:v>
                </c:pt>
                <c:pt idx="18192">
                  <c:v>95940</c:v>
                </c:pt>
                <c:pt idx="18193">
                  <c:v>254700</c:v>
                </c:pt>
                <c:pt idx="18194">
                  <c:v>450000</c:v>
                </c:pt>
                <c:pt idx="18195">
                  <c:v>495000</c:v>
                </c:pt>
                <c:pt idx="18196">
                  <c:v>47970</c:v>
                </c:pt>
                <c:pt idx="18197">
                  <c:v>452844</c:v>
                </c:pt>
                <c:pt idx="18198">
                  <c:v>787131</c:v>
                </c:pt>
                <c:pt idx="18199">
                  <c:v>123637.5</c:v>
                </c:pt>
                <c:pt idx="18200">
                  <c:v>1575000</c:v>
                </c:pt>
                <c:pt idx="18201">
                  <c:v>255829.5</c:v>
                </c:pt>
                <c:pt idx="18202">
                  <c:v>180000</c:v>
                </c:pt>
                <c:pt idx="18203">
                  <c:v>382500</c:v>
                </c:pt>
                <c:pt idx="18204">
                  <c:v>630000</c:v>
                </c:pt>
                <c:pt idx="18205">
                  <c:v>95940</c:v>
                </c:pt>
                <c:pt idx="18206">
                  <c:v>536917.5</c:v>
                </c:pt>
                <c:pt idx="18207">
                  <c:v>594121.5</c:v>
                </c:pt>
                <c:pt idx="18208">
                  <c:v>284400</c:v>
                </c:pt>
                <c:pt idx="18209">
                  <c:v>728460</c:v>
                </c:pt>
                <c:pt idx="18210">
                  <c:v>640080</c:v>
                </c:pt>
                <c:pt idx="18211">
                  <c:v>436032</c:v>
                </c:pt>
                <c:pt idx="18212">
                  <c:v>76410</c:v>
                </c:pt>
                <c:pt idx="18213">
                  <c:v>807534</c:v>
                </c:pt>
                <c:pt idx="18214">
                  <c:v>381528</c:v>
                </c:pt>
                <c:pt idx="18215">
                  <c:v>754740</c:v>
                </c:pt>
                <c:pt idx="18216">
                  <c:v>573943.5</c:v>
                </c:pt>
                <c:pt idx="18217">
                  <c:v>855000</c:v>
                </c:pt>
                <c:pt idx="18218">
                  <c:v>180000</c:v>
                </c:pt>
                <c:pt idx="18219">
                  <c:v>463284</c:v>
                </c:pt>
                <c:pt idx="18220">
                  <c:v>472500</c:v>
                </c:pt>
                <c:pt idx="18221">
                  <c:v>270000</c:v>
                </c:pt>
                <c:pt idx="18222">
                  <c:v>545040</c:v>
                </c:pt>
                <c:pt idx="18223">
                  <c:v>776304</c:v>
                </c:pt>
                <c:pt idx="18224">
                  <c:v>540000</c:v>
                </c:pt>
                <c:pt idx="18225">
                  <c:v>152820</c:v>
                </c:pt>
                <c:pt idx="18226">
                  <c:v>497520</c:v>
                </c:pt>
                <c:pt idx="18227">
                  <c:v>810000</c:v>
                </c:pt>
                <c:pt idx="18228">
                  <c:v>545040</c:v>
                </c:pt>
                <c:pt idx="18229">
                  <c:v>119925</c:v>
                </c:pt>
                <c:pt idx="18230">
                  <c:v>172647</c:v>
                </c:pt>
                <c:pt idx="18231">
                  <c:v>545040</c:v>
                </c:pt>
                <c:pt idx="18232">
                  <c:v>781920</c:v>
                </c:pt>
                <c:pt idx="18233">
                  <c:v>1123443</c:v>
                </c:pt>
                <c:pt idx="18234">
                  <c:v>157500</c:v>
                </c:pt>
                <c:pt idx="18235">
                  <c:v>808650</c:v>
                </c:pt>
                <c:pt idx="18236">
                  <c:v>473760</c:v>
                </c:pt>
                <c:pt idx="18237">
                  <c:v>1120275</c:v>
                </c:pt>
                <c:pt idx="18238">
                  <c:v>906228</c:v>
                </c:pt>
                <c:pt idx="18239">
                  <c:v>640080</c:v>
                </c:pt>
                <c:pt idx="18240">
                  <c:v>135000</c:v>
                </c:pt>
                <c:pt idx="18241">
                  <c:v>152820</c:v>
                </c:pt>
                <c:pt idx="18242">
                  <c:v>704844</c:v>
                </c:pt>
                <c:pt idx="18243">
                  <c:v>225000</c:v>
                </c:pt>
                <c:pt idx="18244">
                  <c:v>127350</c:v>
                </c:pt>
                <c:pt idx="18245">
                  <c:v>835380</c:v>
                </c:pt>
                <c:pt idx="18246">
                  <c:v>601470</c:v>
                </c:pt>
                <c:pt idx="18247">
                  <c:v>247500</c:v>
                </c:pt>
                <c:pt idx="18248">
                  <c:v>1113399</c:v>
                </c:pt>
                <c:pt idx="18249">
                  <c:v>91692</c:v>
                </c:pt>
                <c:pt idx="18250">
                  <c:v>1293502.5</c:v>
                </c:pt>
                <c:pt idx="18251">
                  <c:v>99504</c:v>
                </c:pt>
                <c:pt idx="18252">
                  <c:v>755190</c:v>
                </c:pt>
                <c:pt idx="18253">
                  <c:v>814041</c:v>
                </c:pt>
                <c:pt idx="18254">
                  <c:v>270000</c:v>
                </c:pt>
                <c:pt idx="18255">
                  <c:v>900000</c:v>
                </c:pt>
                <c:pt idx="18256">
                  <c:v>697500</c:v>
                </c:pt>
                <c:pt idx="18257">
                  <c:v>150948</c:v>
                </c:pt>
                <c:pt idx="18258">
                  <c:v>152820</c:v>
                </c:pt>
                <c:pt idx="18259">
                  <c:v>180000</c:v>
                </c:pt>
                <c:pt idx="18260">
                  <c:v>545040</c:v>
                </c:pt>
                <c:pt idx="18261">
                  <c:v>450000</c:v>
                </c:pt>
                <c:pt idx="18262">
                  <c:v>715095</c:v>
                </c:pt>
                <c:pt idx="18263">
                  <c:v>1090539</c:v>
                </c:pt>
                <c:pt idx="18264">
                  <c:v>1262583</c:v>
                </c:pt>
                <c:pt idx="18265">
                  <c:v>640764</c:v>
                </c:pt>
                <c:pt idx="18266">
                  <c:v>463284</c:v>
                </c:pt>
                <c:pt idx="18267">
                  <c:v>640080</c:v>
                </c:pt>
                <c:pt idx="18268">
                  <c:v>891072</c:v>
                </c:pt>
                <c:pt idx="18269">
                  <c:v>269982</c:v>
                </c:pt>
                <c:pt idx="18270">
                  <c:v>536917.5</c:v>
                </c:pt>
                <c:pt idx="18271">
                  <c:v>101880</c:v>
                </c:pt>
                <c:pt idx="18272">
                  <c:v>679500</c:v>
                </c:pt>
                <c:pt idx="18273">
                  <c:v>540000</c:v>
                </c:pt>
                <c:pt idx="18274">
                  <c:v>327249</c:v>
                </c:pt>
                <c:pt idx="18275">
                  <c:v>239850</c:v>
                </c:pt>
                <c:pt idx="18276">
                  <c:v>1312110</c:v>
                </c:pt>
                <c:pt idx="18277">
                  <c:v>390960</c:v>
                </c:pt>
                <c:pt idx="18278">
                  <c:v>1062000</c:v>
                </c:pt>
                <c:pt idx="18279">
                  <c:v>252531</c:v>
                </c:pt>
                <c:pt idx="18280">
                  <c:v>688500</c:v>
                </c:pt>
                <c:pt idx="18281">
                  <c:v>675000</c:v>
                </c:pt>
                <c:pt idx="18282">
                  <c:v>450000</c:v>
                </c:pt>
                <c:pt idx="18283">
                  <c:v>558706.5</c:v>
                </c:pt>
                <c:pt idx="18284">
                  <c:v>225000</c:v>
                </c:pt>
                <c:pt idx="18285">
                  <c:v>733315.5</c:v>
                </c:pt>
                <c:pt idx="18286">
                  <c:v>1078200</c:v>
                </c:pt>
                <c:pt idx="18287">
                  <c:v>518562</c:v>
                </c:pt>
                <c:pt idx="18288">
                  <c:v>337923</c:v>
                </c:pt>
                <c:pt idx="18289">
                  <c:v>135000</c:v>
                </c:pt>
                <c:pt idx="18290">
                  <c:v>382500</c:v>
                </c:pt>
                <c:pt idx="18291">
                  <c:v>990432</c:v>
                </c:pt>
                <c:pt idx="18292">
                  <c:v>840996</c:v>
                </c:pt>
                <c:pt idx="18293">
                  <c:v>720000</c:v>
                </c:pt>
                <c:pt idx="18294">
                  <c:v>573628.5</c:v>
                </c:pt>
                <c:pt idx="18295">
                  <c:v>219069</c:v>
                </c:pt>
                <c:pt idx="18296">
                  <c:v>690048</c:v>
                </c:pt>
                <c:pt idx="18297">
                  <c:v>810000</c:v>
                </c:pt>
                <c:pt idx="18298">
                  <c:v>270000</c:v>
                </c:pt>
                <c:pt idx="18299">
                  <c:v>824823</c:v>
                </c:pt>
                <c:pt idx="18300">
                  <c:v>178290</c:v>
                </c:pt>
                <c:pt idx="18301">
                  <c:v>269550</c:v>
                </c:pt>
                <c:pt idx="18302">
                  <c:v>312768</c:v>
                </c:pt>
                <c:pt idx="18303">
                  <c:v>808650</c:v>
                </c:pt>
                <c:pt idx="18304">
                  <c:v>212427</c:v>
                </c:pt>
                <c:pt idx="18305">
                  <c:v>433458</c:v>
                </c:pt>
                <c:pt idx="18306">
                  <c:v>142200</c:v>
                </c:pt>
                <c:pt idx="18307">
                  <c:v>545040</c:v>
                </c:pt>
                <c:pt idx="18308">
                  <c:v>787500</c:v>
                </c:pt>
                <c:pt idx="18309">
                  <c:v>162000</c:v>
                </c:pt>
                <c:pt idx="18310">
                  <c:v>52128</c:v>
                </c:pt>
                <c:pt idx="18311">
                  <c:v>472500</c:v>
                </c:pt>
                <c:pt idx="18312">
                  <c:v>579195</c:v>
                </c:pt>
                <c:pt idx="18313">
                  <c:v>180000</c:v>
                </c:pt>
                <c:pt idx="18314">
                  <c:v>526491</c:v>
                </c:pt>
                <c:pt idx="18315">
                  <c:v>254700</c:v>
                </c:pt>
                <c:pt idx="18316">
                  <c:v>523597.5</c:v>
                </c:pt>
                <c:pt idx="18317">
                  <c:v>132768</c:v>
                </c:pt>
                <c:pt idx="18318">
                  <c:v>582804</c:v>
                </c:pt>
                <c:pt idx="18319">
                  <c:v>95940</c:v>
                </c:pt>
                <c:pt idx="18320">
                  <c:v>500211</c:v>
                </c:pt>
                <c:pt idx="18321">
                  <c:v>715095</c:v>
                </c:pt>
                <c:pt idx="18322">
                  <c:v>808650</c:v>
                </c:pt>
                <c:pt idx="18323">
                  <c:v>180000</c:v>
                </c:pt>
                <c:pt idx="18324">
                  <c:v>612612</c:v>
                </c:pt>
                <c:pt idx="18325">
                  <c:v>1971072</c:v>
                </c:pt>
                <c:pt idx="18326">
                  <c:v>900000</c:v>
                </c:pt>
                <c:pt idx="18327">
                  <c:v>302206.5</c:v>
                </c:pt>
                <c:pt idx="18328">
                  <c:v>1418692.5</c:v>
                </c:pt>
                <c:pt idx="18329">
                  <c:v>1540588.5</c:v>
                </c:pt>
                <c:pt idx="18330">
                  <c:v>351792</c:v>
                </c:pt>
                <c:pt idx="18331">
                  <c:v>948096</c:v>
                </c:pt>
                <c:pt idx="18332">
                  <c:v>592479</c:v>
                </c:pt>
                <c:pt idx="18333">
                  <c:v>373311</c:v>
                </c:pt>
                <c:pt idx="18334">
                  <c:v>518562</c:v>
                </c:pt>
                <c:pt idx="18335">
                  <c:v>284400</c:v>
                </c:pt>
                <c:pt idx="18336">
                  <c:v>900000</c:v>
                </c:pt>
                <c:pt idx="18337">
                  <c:v>533304</c:v>
                </c:pt>
                <c:pt idx="18338">
                  <c:v>555273</c:v>
                </c:pt>
                <c:pt idx="18339">
                  <c:v>263686.5</c:v>
                </c:pt>
                <c:pt idx="18340">
                  <c:v>790830</c:v>
                </c:pt>
                <c:pt idx="18341">
                  <c:v>180000</c:v>
                </c:pt>
                <c:pt idx="18342">
                  <c:v>1467612</c:v>
                </c:pt>
                <c:pt idx="18343">
                  <c:v>640080</c:v>
                </c:pt>
                <c:pt idx="18344">
                  <c:v>296280</c:v>
                </c:pt>
                <c:pt idx="18345">
                  <c:v>306000</c:v>
                </c:pt>
                <c:pt idx="18346">
                  <c:v>639396</c:v>
                </c:pt>
                <c:pt idx="18347">
                  <c:v>376920</c:v>
                </c:pt>
                <c:pt idx="18348">
                  <c:v>148500</c:v>
                </c:pt>
                <c:pt idx="18349">
                  <c:v>990000</c:v>
                </c:pt>
                <c:pt idx="18350">
                  <c:v>302341.5</c:v>
                </c:pt>
                <c:pt idx="18351">
                  <c:v>1125000</c:v>
                </c:pt>
                <c:pt idx="18352">
                  <c:v>180000</c:v>
                </c:pt>
                <c:pt idx="18353">
                  <c:v>1350189</c:v>
                </c:pt>
                <c:pt idx="18354">
                  <c:v>904500</c:v>
                </c:pt>
                <c:pt idx="18355">
                  <c:v>269550</c:v>
                </c:pt>
                <c:pt idx="18356">
                  <c:v>270000</c:v>
                </c:pt>
                <c:pt idx="18357">
                  <c:v>364896</c:v>
                </c:pt>
                <c:pt idx="18358">
                  <c:v>495000</c:v>
                </c:pt>
                <c:pt idx="18359">
                  <c:v>1042560</c:v>
                </c:pt>
                <c:pt idx="18360">
                  <c:v>220032</c:v>
                </c:pt>
                <c:pt idx="18361">
                  <c:v>490495.5</c:v>
                </c:pt>
                <c:pt idx="18362">
                  <c:v>804649.5</c:v>
                </c:pt>
                <c:pt idx="18363">
                  <c:v>270000</c:v>
                </c:pt>
                <c:pt idx="18364">
                  <c:v>270000</c:v>
                </c:pt>
                <c:pt idx="18365">
                  <c:v>904500</c:v>
                </c:pt>
                <c:pt idx="18366">
                  <c:v>202500</c:v>
                </c:pt>
                <c:pt idx="18367">
                  <c:v>553500</c:v>
                </c:pt>
                <c:pt idx="18368">
                  <c:v>1113840</c:v>
                </c:pt>
                <c:pt idx="18369">
                  <c:v>523152</c:v>
                </c:pt>
                <c:pt idx="18370">
                  <c:v>450000</c:v>
                </c:pt>
                <c:pt idx="18371">
                  <c:v>432661.5</c:v>
                </c:pt>
                <c:pt idx="18372">
                  <c:v>825673.5</c:v>
                </c:pt>
                <c:pt idx="18373">
                  <c:v>219870</c:v>
                </c:pt>
                <c:pt idx="18374">
                  <c:v>454500</c:v>
                </c:pt>
                <c:pt idx="18375">
                  <c:v>497520</c:v>
                </c:pt>
                <c:pt idx="18376">
                  <c:v>675000</c:v>
                </c:pt>
                <c:pt idx="18377">
                  <c:v>225000</c:v>
                </c:pt>
                <c:pt idx="18378">
                  <c:v>405000</c:v>
                </c:pt>
                <c:pt idx="18379">
                  <c:v>1078200</c:v>
                </c:pt>
                <c:pt idx="18380">
                  <c:v>1041219</c:v>
                </c:pt>
                <c:pt idx="18381">
                  <c:v>477000</c:v>
                </c:pt>
                <c:pt idx="18382">
                  <c:v>905859</c:v>
                </c:pt>
                <c:pt idx="18383">
                  <c:v>332842.5</c:v>
                </c:pt>
                <c:pt idx="18384">
                  <c:v>495000</c:v>
                </c:pt>
                <c:pt idx="18385">
                  <c:v>2250000</c:v>
                </c:pt>
                <c:pt idx="18386">
                  <c:v>225000</c:v>
                </c:pt>
                <c:pt idx="18387">
                  <c:v>239850</c:v>
                </c:pt>
                <c:pt idx="18388">
                  <c:v>298512</c:v>
                </c:pt>
                <c:pt idx="18389">
                  <c:v>916470</c:v>
                </c:pt>
                <c:pt idx="18390">
                  <c:v>225000</c:v>
                </c:pt>
                <c:pt idx="18391">
                  <c:v>473760</c:v>
                </c:pt>
                <c:pt idx="18392">
                  <c:v>422802</c:v>
                </c:pt>
                <c:pt idx="18393">
                  <c:v>49500</c:v>
                </c:pt>
                <c:pt idx="18394">
                  <c:v>492862.5</c:v>
                </c:pt>
                <c:pt idx="18395">
                  <c:v>270000</c:v>
                </c:pt>
                <c:pt idx="18396">
                  <c:v>545040</c:v>
                </c:pt>
                <c:pt idx="18397">
                  <c:v>508500</c:v>
                </c:pt>
                <c:pt idx="18398">
                  <c:v>427869</c:v>
                </c:pt>
                <c:pt idx="18399">
                  <c:v>127350</c:v>
                </c:pt>
                <c:pt idx="18400">
                  <c:v>436032</c:v>
                </c:pt>
                <c:pt idx="18401">
                  <c:v>408780</c:v>
                </c:pt>
                <c:pt idx="18402">
                  <c:v>540000</c:v>
                </c:pt>
                <c:pt idx="18403">
                  <c:v>612612</c:v>
                </c:pt>
                <c:pt idx="18404">
                  <c:v>472500</c:v>
                </c:pt>
                <c:pt idx="18405">
                  <c:v>1575000</c:v>
                </c:pt>
                <c:pt idx="18406">
                  <c:v>1078200</c:v>
                </c:pt>
                <c:pt idx="18407">
                  <c:v>521280</c:v>
                </c:pt>
                <c:pt idx="18408">
                  <c:v>675000</c:v>
                </c:pt>
                <c:pt idx="18409">
                  <c:v>755190</c:v>
                </c:pt>
                <c:pt idx="18410">
                  <c:v>824823</c:v>
                </c:pt>
                <c:pt idx="18411">
                  <c:v>1125000</c:v>
                </c:pt>
                <c:pt idx="18412">
                  <c:v>1365651</c:v>
                </c:pt>
                <c:pt idx="18413">
                  <c:v>454500</c:v>
                </c:pt>
                <c:pt idx="18414">
                  <c:v>101880</c:v>
                </c:pt>
                <c:pt idx="18415">
                  <c:v>331632</c:v>
                </c:pt>
                <c:pt idx="18416">
                  <c:v>389844</c:v>
                </c:pt>
                <c:pt idx="18417">
                  <c:v>360000</c:v>
                </c:pt>
                <c:pt idx="18418">
                  <c:v>1125171</c:v>
                </c:pt>
                <c:pt idx="18419">
                  <c:v>450000</c:v>
                </c:pt>
                <c:pt idx="18420">
                  <c:v>1012500</c:v>
                </c:pt>
                <c:pt idx="18421">
                  <c:v>2013840</c:v>
                </c:pt>
                <c:pt idx="18422">
                  <c:v>619965</c:v>
                </c:pt>
                <c:pt idx="18423">
                  <c:v>562981.5</c:v>
                </c:pt>
                <c:pt idx="18424">
                  <c:v>1291500</c:v>
                </c:pt>
                <c:pt idx="18425">
                  <c:v>1006920</c:v>
                </c:pt>
                <c:pt idx="18426">
                  <c:v>507469.5</c:v>
                </c:pt>
                <c:pt idx="18427">
                  <c:v>902209.5</c:v>
                </c:pt>
                <c:pt idx="18428">
                  <c:v>942300</c:v>
                </c:pt>
                <c:pt idx="18429">
                  <c:v>675000</c:v>
                </c:pt>
                <c:pt idx="18430">
                  <c:v>414792</c:v>
                </c:pt>
                <c:pt idx="18431">
                  <c:v>528633</c:v>
                </c:pt>
                <c:pt idx="18432">
                  <c:v>598486.5</c:v>
                </c:pt>
                <c:pt idx="18433">
                  <c:v>502497</c:v>
                </c:pt>
                <c:pt idx="18434">
                  <c:v>816660</c:v>
                </c:pt>
                <c:pt idx="18435">
                  <c:v>675000</c:v>
                </c:pt>
                <c:pt idx="18436">
                  <c:v>900000</c:v>
                </c:pt>
                <c:pt idx="18437">
                  <c:v>679500</c:v>
                </c:pt>
                <c:pt idx="18438">
                  <c:v>254700</c:v>
                </c:pt>
                <c:pt idx="18439">
                  <c:v>315000</c:v>
                </c:pt>
                <c:pt idx="18440">
                  <c:v>808650</c:v>
                </c:pt>
                <c:pt idx="18441">
                  <c:v>180000</c:v>
                </c:pt>
                <c:pt idx="18442">
                  <c:v>547344</c:v>
                </c:pt>
                <c:pt idx="18443">
                  <c:v>337500</c:v>
                </c:pt>
                <c:pt idx="18444">
                  <c:v>497520</c:v>
                </c:pt>
                <c:pt idx="18445">
                  <c:v>360000</c:v>
                </c:pt>
                <c:pt idx="18446">
                  <c:v>1350000</c:v>
                </c:pt>
                <c:pt idx="18447">
                  <c:v>180000</c:v>
                </c:pt>
                <c:pt idx="18448">
                  <c:v>697500</c:v>
                </c:pt>
                <c:pt idx="18449">
                  <c:v>450000</c:v>
                </c:pt>
                <c:pt idx="18450">
                  <c:v>127350</c:v>
                </c:pt>
                <c:pt idx="18451">
                  <c:v>1288350</c:v>
                </c:pt>
                <c:pt idx="18452">
                  <c:v>652500</c:v>
                </c:pt>
                <c:pt idx="18453">
                  <c:v>679500</c:v>
                </c:pt>
                <c:pt idx="18454">
                  <c:v>445500</c:v>
                </c:pt>
                <c:pt idx="18455">
                  <c:v>157500</c:v>
                </c:pt>
                <c:pt idx="18456">
                  <c:v>269550</c:v>
                </c:pt>
                <c:pt idx="18457">
                  <c:v>202500</c:v>
                </c:pt>
                <c:pt idx="18458">
                  <c:v>152820</c:v>
                </c:pt>
                <c:pt idx="18459">
                  <c:v>450000</c:v>
                </c:pt>
                <c:pt idx="18460">
                  <c:v>392427</c:v>
                </c:pt>
                <c:pt idx="18461">
                  <c:v>1887975</c:v>
                </c:pt>
                <c:pt idx="18462">
                  <c:v>2114532</c:v>
                </c:pt>
                <c:pt idx="18463">
                  <c:v>265500</c:v>
                </c:pt>
                <c:pt idx="18464">
                  <c:v>1125000</c:v>
                </c:pt>
                <c:pt idx="18465">
                  <c:v>1350000</c:v>
                </c:pt>
                <c:pt idx="18466">
                  <c:v>1350000</c:v>
                </c:pt>
                <c:pt idx="18467">
                  <c:v>688500</c:v>
                </c:pt>
                <c:pt idx="18468">
                  <c:v>610335</c:v>
                </c:pt>
                <c:pt idx="18469">
                  <c:v>755190</c:v>
                </c:pt>
                <c:pt idx="18470">
                  <c:v>180000</c:v>
                </c:pt>
                <c:pt idx="18471">
                  <c:v>1800000</c:v>
                </c:pt>
                <c:pt idx="18472">
                  <c:v>450000</c:v>
                </c:pt>
                <c:pt idx="18473">
                  <c:v>244512</c:v>
                </c:pt>
                <c:pt idx="18474">
                  <c:v>314100</c:v>
                </c:pt>
                <c:pt idx="18475">
                  <c:v>239850</c:v>
                </c:pt>
                <c:pt idx="18476">
                  <c:v>254700</c:v>
                </c:pt>
                <c:pt idx="18477">
                  <c:v>206271</c:v>
                </c:pt>
                <c:pt idx="18478">
                  <c:v>440784</c:v>
                </c:pt>
                <c:pt idx="18479">
                  <c:v>1096020</c:v>
                </c:pt>
                <c:pt idx="18480">
                  <c:v>311877</c:v>
                </c:pt>
                <c:pt idx="18481">
                  <c:v>547344</c:v>
                </c:pt>
                <c:pt idx="18482">
                  <c:v>180000</c:v>
                </c:pt>
                <c:pt idx="18483">
                  <c:v>545040</c:v>
                </c:pt>
                <c:pt idx="18484">
                  <c:v>349258.5</c:v>
                </c:pt>
                <c:pt idx="18485">
                  <c:v>426384</c:v>
                </c:pt>
                <c:pt idx="18486">
                  <c:v>1006920</c:v>
                </c:pt>
                <c:pt idx="18487">
                  <c:v>1078200</c:v>
                </c:pt>
                <c:pt idx="18488">
                  <c:v>1218708</c:v>
                </c:pt>
                <c:pt idx="18489">
                  <c:v>675000</c:v>
                </c:pt>
                <c:pt idx="18490">
                  <c:v>614475</c:v>
                </c:pt>
                <c:pt idx="18491">
                  <c:v>337500</c:v>
                </c:pt>
                <c:pt idx="18492">
                  <c:v>375322.5</c:v>
                </c:pt>
                <c:pt idx="18493">
                  <c:v>135000</c:v>
                </c:pt>
                <c:pt idx="18494">
                  <c:v>675000</c:v>
                </c:pt>
                <c:pt idx="18495">
                  <c:v>270000</c:v>
                </c:pt>
                <c:pt idx="18496">
                  <c:v>135000</c:v>
                </c:pt>
                <c:pt idx="18497">
                  <c:v>646920</c:v>
                </c:pt>
                <c:pt idx="18498">
                  <c:v>284400</c:v>
                </c:pt>
                <c:pt idx="18499">
                  <c:v>728460</c:v>
                </c:pt>
                <c:pt idx="18500">
                  <c:v>450000</c:v>
                </c:pt>
                <c:pt idx="18501">
                  <c:v>841437</c:v>
                </c:pt>
                <c:pt idx="18502">
                  <c:v>545040</c:v>
                </c:pt>
                <c:pt idx="18503">
                  <c:v>337500</c:v>
                </c:pt>
                <c:pt idx="18504">
                  <c:v>171900</c:v>
                </c:pt>
                <c:pt idx="18505">
                  <c:v>528633</c:v>
                </c:pt>
                <c:pt idx="18506">
                  <c:v>599778</c:v>
                </c:pt>
                <c:pt idx="18507">
                  <c:v>675000</c:v>
                </c:pt>
                <c:pt idx="18508">
                  <c:v>1125000</c:v>
                </c:pt>
                <c:pt idx="18509">
                  <c:v>299772</c:v>
                </c:pt>
                <c:pt idx="18510">
                  <c:v>398016</c:v>
                </c:pt>
                <c:pt idx="18511">
                  <c:v>1881459</c:v>
                </c:pt>
                <c:pt idx="18512">
                  <c:v>1615968</c:v>
                </c:pt>
                <c:pt idx="18513">
                  <c:v>180000</c:v>
                </c:pt>
                <c:pt idx="18514">
                  <c:v>1636245</c:v>
                </c:pt>
                <c:pt idx="18515">
                  <c:v>152820</c:v>
                </c:pt>
                <c:pt idx="18516">
                  <c:v>544491</c:v>
                </c:pt>
                <c:pt idx="18517">
                  <c:v>450000</c:v>
                </c:pt>
                <c:pt idx="18518">
                  <c:v>757597.5</c:v>
                </c:pt>
                <c:pt idx="18519">
                  <c:v>746280</c:v>
                </c:pt>
                <c:pt idx="18520">
                  <c:v>585000</c:v>
                </c:pt>
                <c:pt idx="18521">
                  <c:v>225000</c:v>
                </c:pt>
                <c:pt idx="18522">
                  <c:v>254700</c:v>
                </c:pt>
                <c:pt idx="18523">
                  <c:v>450000</c:v>
                </c:pt>
                <c:pt idx="18524">
                  <c:v>1288350</c:v>
                </c:pt>
                <c:pt idx="18525">
                  <c:v>582768</c:v>
                </c:pt>
                <c:pt idx="18526">
                  <c:v>286704</c:v>
                </c:pt>
                <c:pt idx="18527">
                  <c:v>945000</c:v>
                </c:pt>
                <c:pt idx="18528">
                  <c:v>2250000</c:v>
                </c:pt>
                <c:pt idx="18529">
                  <c:v>187704</c:v>
                </c:pt>
                <c:pt idx="18530">
                  <c:v>157500</c:v>
                </c:pt>
                <c:pt idx="18531">
                  <c:v>298512</c:v>
                </c:pt>
                <c:pt idx="18532">
                  <c:v>281673</c:v>
                </c:pt>
                <c:pt idx="18533">
                  <c:v>381528</c:v>
                </c:pt>
                <c:pt idx="18534">
                  <c:v>269550</c:v>
                </c:pt>
                <c:pt idx="18535">
                  <c:v>360000</c:v>
                </c:pt>
                <c:pt idx="18536">
                  <c:v>180000</c:v>
                </c:pt>
                <c:pt idx="18537">
                  <c:v>697500</c:v>
                </c:pt>
                <c:pt idx="18538">
                  <c:v>755190</c:v>
                </c:pt>
                <c:pt idx="18539">
                  <c:v>989464.5</c:v>
                </c:pt>
                <c:pt idx="18540">
                  <c:v>1170000</c:v>
                </c:pt>
                <c:pt idx="18541">
                  <c:v>1219500</c:v>
                </c:pt>
                <c:pt idx="18542">
                  <c:v>537471</c:v>
                </c:pt>
                <c:pt idx="18543">
                  <c:v>1512796.5</c:v>
                </c:pt>
                <c:pt idx="18544">
                  <c:v>728460</c:v>
                </c:pt>
                <c:pt idx="18545">
                  <c:v>1718473.5</c:v>
                </c:pt>
                <c:pt idx="18546">
                  <c:v>1741293</c:v>
                </c:pt>
                <c:pt idx="18547">
                  <c:v>450000</c:v>
                </c:pt>
                <c:pt idx="18548">
                  <c:v>1687266</c:v>
                </c:pt>
                <c:pt idx="18549">
                  <c:v>184500</c:v>
                </c:pt>
                <c:pt idx="18550">
                  <c:v>225000</c:v>
                </c:pt>
                <c:pt idx="18551">
                  <c:v>153504</c:v>
                </c:pt>
                <c:pt idx="18552">
                  <c:v>495000</c:v>
                </c:pt>
                <c:pt idx="18553">
                  <c:v>436500</c:v>
                </c:pt>
                <c:pt idx="18554">
                  <c:v>405000</c:v>
                </c:pt>
                <c:pt idx="18555">
                  <c:v>247275</c:v>
                </c:pt>
                <c:pt idx="18556">
                  <c:v>562500</c:v>
                </c:pt>
                <c:pt idx="18557">
                  <c:v>1647243</c:v>
                </c:pt>
                <c:pt idx="18558">
                  <c:v>1260000</c:v>
                </c:pt>
                <c:pt idx="18559">
                  <c:v>630000</c:v>
                </c:pt>
                <c:pt idx="18560">
                  <c:v>545040</c:v>
                </c:pt>
                <c:pt idx="18561">
                  <c:v>592560</c:v>
                </c:pt>
                <c:pt idx="18562">
                  <c:v>1350000</c:v>
                </c:pt>
                <c:pt idx="18563">
                  <c:v>1066320</c:v>
                </c:pt>
                <c:pt idx="18564">
                  <c:v>234000</c:v>
                </c:pt>
                <c:pt idx="18565">
                  <c:v>781920</c:v>
                </c:pt>
                <c:pt idx="18566">
                  <c:v>787131</c:v>
                </c:pt>
                <c:pt idx="18567">
                  <c:v>837000</c:v>
                </c:pt>
                <c:pt idx="18568">
                  <c:v>1002870</c:v>
                </c:pt>
                <c:pt idx="18569">
                  <c:v>1183963.5</c:v>
                </c:pt>
                <c:pt idx="18570">
                  <c:v>1006920</c:v>
                </c:pt>
                <c:pt idx="18571">
                  <c:v>679500</c:v>
                </c:pt>
                <c:pt idx="18572">
                  <c:v>197820</c:v>
                </c:pt>
                <c:pt idx="18573">
                  <c:v>1288350</c:v>
                </c:pt>
                <c:pt idx="18574">
                  <c:v>797868</c:v>
                </c:pt>
                <c:pt idx="18575">
                  <c:v>225000</c:v>
                </c:pt>
                <c:pt idx="18576">
                  <c:v>1078200</c:v>
                </c:pt>
                <c:pt idx="18577">
                  <c:v>326439</c:v>
                </c:pt>
                <c:pt idx="18578">
                  <c:v>269550</c:v>
                </c:pt>
                <c:pt idx="18579">
                  <c:v>225000</c:v>
                </c:pt>
                <c:pt idx="18580">
                  <c:v>1125000</c:v>
                </c:pt>
                <c:pt idx="18581">
                  <c:v>1575000</c:v>
                </c:pt>
                <c:pt idx="18582">
                  <c:v>277969.5</c:v>
                </c:pt>
                <c:pt idx="18583">
                  <c:v>500211</c:v>
                </c:pt>
                <c:pt idx="18584">
                  <c:v>331632</c:v>
                </c:pt>
                <c:pt idx="18585">
                  <c:v>497520</c:v>
                </c:pt>
                <c:pt idx="18586">
                  <c:v>284400</c:v>
                </c:pt>
                <c:pt idx="18587">
                  <c:v>337500</c:v>
                </c:pt>
                <c:pt idx="18588">
                  <c:v>152820</c:v>
                </c:pt>
                <c:pt idx="18589">
                  <c:v>500566.5</c:v>
                </c:pt>
                <c:pt idx="18590">
                  <c:v>1078200</c:v>
                </c:pt>
                <c:pt idx="18591">
                  <c:v>119925</c:v>
                </c:pt>
                <c:pt idx="18592">
                  <c:v>225000</c:v>
                </c:pt>
                <c:pt idx="18593">
                  <c:v>509400</c:v>
                </c:pt>
                <c:pt idx="18594">
                  <c:v>1116076.5</c:v>
                </c:pt>
                <c:pt idx="18595">
                  <c:v>1078200</c:v>
                </c:pt>
                <c:pt idx="18596">
                  <c:v>654498</c:v>
                </c:pt>
                <c:pt idx="18597">
                  <c:v>808650</c:v>
                </c:pt>
                <c:pt idx="18598">
                  <c:v>896157</c:v>
                </c:pt>
                <c:pt idx="18599">
                  <c:v>417024</c:v>
                </c:pt>
                <c:pt idx="18600">
                  <c:v>284400</c:v>
                </c:pt>
                <c:pt idx="18601">
                  <c:v>1483650</c:v>
                </c:pt>
                <c:pt idx="18602">
                  <c:v>495216</c:v>
                </c:pt>
                <c:pt idx="18603">
                  <c:v>1006920</c:v>
                </c:pt>
                <c:pt idx="18604">
                  <c:v>990000</c:v>
                </c:pt>
                <c:pt idx="18605">
                  <c:v>135000</c:v>
                </c:pt>
                <c:pt idx="18606">
                  <c:v>143910</c:v>
                </c:pt>
                <c:pt idx="18607">
                  <c:v>302206.5</c:v>
                </c:pt>
                <c:pt idx="18608">
                  <c:v>239850</c:v>
                </c:pt>
                <c:pt idx="18609">
                  <c:v>284400</c:v>
                </c:pt>
                <c:pt idx="18610">
                  <c:v>942300</c:v>
                </c:pt>
                <c:pt idx="18611">
                  <c:v>755190</c:v>
                </c:pt>
                <c:pt idx="18612">
                  <c:v>850500</c:v>
                </c:pt>
                <c:pt idx="18613">
                  <c:v>284400</c:v>
                </c:pt>
                <c:pt idx="18614">
                  <c:v>450000</c:v>
                </c:pt>
                <c:pt idx="18615">
                  <c:v>592560</c:v>
                </c:pt>
                <c:pt idx="18616">
                  <c:v>1241023.5</c:v>
                </c:pt>
                <c:pt idx="18617">
                  <c:v>147888</c:v>
                </c:pt>
                <c:pt idx="18618">
                  <c:v>284400</c:v>
                </c:pt>
                <c:pt idx="18619">
                  <c:v>135000</c:v>
                </c:pt>
                <c:pt idx="18620">
                  <c:v>202500</c:v>
                </c:pt>
                <c:pt idx="18621">
                  <c:v>497520</c:v>
                </c:pt>
                <c:pt idx="18622">
                  <c:v>114430.5</c:v>
                </c:pt>
                <c:pt idx="18623">
                  <c:v>755190</c:v>
                </c:pt>
                <c:pt idx="18624">
                  <c:v>161730</c:v>
                </c:pt>
                <c:pt idx="18625">
                  <c:v>900000</c:v>
                </c:pt>
                <c:pt idx="18626">
                  <c:v>573408</c:v>
                </c:pt>
                <c:pt idx="18627">
                  <c:v>1129500</c:v>
                </c:pt>
                <c:pt idx="18628">
                  <c:v>523237.5</c:v>
                </c:pt>
                <c:pt idx="18629">
                  <c:v>979992</c:v>
                </c:pt>
                <c:pt idx="18630">
                  <c:v>188685</c:v>
                </c:pt>
                <c:pt idx="18631">
                  <c:v>143910</c:v>
                </c:pt>
                <c:pt idx="18632">
                  <c:v>314055</c:v>
                </c:pt>
                <c:pt idx="18633">
                  <c:v>808650</c:v>
                </c:pt>
                <c:pt idx="18634">
                  <c:v>668484</c:v>
                </c:pt>
                <c:pt idx="18635">
                  <c:v>558486</c:v>
                </c:pt>
                <c:pt idx="18636">
                  <c:v>157500</c:v>
                </c:pt>
                <c:pt idx="18637">
                  <c:v>675000</c:v>
                </c:pt>
                <c:pt idx="18638">
                  <c:v>630000</c:v>
                </c:pt>
                <c:pt idx="18639">
                  <c:v>1082214</c:v>
                </c:pt>
                <c:pt idx="18640">
                  <c:v>528633</c:v>
                </c:pt>
                <c:pt idx="18641">
                  <c:v>101880</c:v>
                </c:pt>
                <c:pt idx="18642">
                  <c:v>810000</c:v>
                </c:pt>
                <c:pt idx="18643">
                  <c:v>835605</c:v>
                </c:pt>
                <c:pt idx="18644">
                  <c:v>153504</c:v>
                </c:pt>
                <c:pt idx="18645">
                  <c:v>518562</c:v>
                </c:pt>
                <c:pt idx="18646">
                  <c:v>360000</c:v>
                </c:pt>
                <c:pt idx="18647">
                  <c:v>247500</c:v>
                </c:pt>
                <c:pt idx="18648">
                  <c:v>634482</c:v>
                </c:pt>
                <c:pt idx="18649">
                  <c:v>566055</c:v>
                </c:pt>
                <c:pt idx="18650">
                  <c:v>679500</c:v>
                </c:pt>
                <c:pt idx="18651">
                  <c:v>254700</c:v>
                </c:pt>
                <c:pt idx="18652">
                  <c:v>180000</c:v>
                </c:pt>
                <c:pt idx="18653">
                  <c:v>199080</c:v>
                </c:pt>
                <c:pt idx="18654">
                  <c:v>552555</c:v>
                </c:pt>
                <c:pt idx="18655">
                  <c:v>238896</c:v>
                </c:pt>
                <c:pt idx="18656">
                  <c:v>725121</c:v>
                </c:pt>
                <c:pt idx="18657">
                  <c:v>508495.5</c:v>
                </c:pt>
                <c:pt idx="18658">
                  <c:v>594000</c:v>
                </c:pt>
                <c:pt idx="18659">
                  <c:v>343800</c:v>
                </c:pt>
                <c:pt idx="18660">
                  <c:v>534141</c:v>
                </c:pt>
                <c:pt idx="18661">
                  <c:v>508495.5</c:v>
                </c:pt>
                <c:pt idx="18662">
                  <c:v>1170000</c:v>
                </c:pt>
                <c:pt idx="18663">
                  <c:v>983160</c:v>
                </c:pt>
                <c:pt idx="18664">
                  <c:v>490495.5</c:v>
                </c:pt>
                <c:pt idx="18665">
                  <c:v>765261</c:v>
                </c:pt>
                <c:pt idx="18666">
                  <c:v>485640</c:v>
                </c:pt>
                <c:pt idx="18667">
                  <c:v>180000</c:v>
                </c:pt>
                <c:pt idx="18668">
                  <c:v>517500</c:v>
                </c:pt>
                <c:pt idx="18669">
                  <c:v>278613</c:v>
                </c:pt>
                <c:pt idx="18670">
                  <c:v>225000</c:v>
                </c:pt>
                <c:pt idx="18671">
                  <c:v>808650</c:v>
                </c:pt>
                <c:pt idx="18672">
                  <c:v>450000</c:v>
                </c:pt>
                <c:pt idx="18673">
                  <c:v>677664</c:v>
                </c:pt>
                <c:pt idx="18674">
                  <c:v>1125000</c:v>
                </c:pt>
                <c:pt idx="18675">
                  <c:v>1267735.5</c:v>
                </c:pt>
                <c:pt idx="18676">
                  <c:v>848070</c:v>
                </c:pt>
                <c:pt idx="18677">
                  <c:v>562491</c:v>
                </c:pt>
                <c:pt idx="18678">
                  <c:v>481176</c:v>
                </c:pt>
                <c:pt idx="18679">
                  <c:v>343287</c:v>
                </c:pt>
                <c:pt idx="18680">
                  <c:v>573628.5</c:v>
                </c:pt>
                <c:pt idx="18681">
                  <c:v>330237</c:v>
                </c:pt>
                <c:pt idx="18682">
                  <c:v>254700</c:v>
                </c:pt>
                <c:pt idx="18683">
                  <c:v>900000</c:v>
                </c:pt>
                <c:pt idx="18684">
                  <c:v>432220.5</c:v>
                </c:pt>
                <c:pt idx="18685">
                  <c:v>312768</c:v>
                </c:pt>
                <c:pt idx="18686">
                  <c:v>1255680</c:v>
                </c:pt>
                <c:pt idx="18687">
                  <c:v>1288350</c:v>
                </c:pt>
                <c:pt idx="18688">
                  <c:v>675000</c:v>
                </c:pt>
                <c:pt idx="18689">
                  <c:v>597339</c:v>
                </c:pt>
                <c:pt idx="18690">
                  <c:v>1113840</c:v>
                </c:pt>
                <c:pt idx="18691">
                  <c:v>180000</c:v>
                </c:pt>
                <c:pt idx="18692">
                  <c:v>485640</c:v>
                </c:pt>
                <c:pt idx="18693">
                  <c:v>450000</c:v>
                </c:pt>
                <c:pt idx="18694">
                  <c:v>592560</c:v>
                </c:pt>
                <c:pt idx="18695">
                  <c:v>337500</c:v>
                </c:pt>
                <c:pt idx="18696">
                  <c:v>545040</c:v>
                </c:pt>
                <c:pt idx="18697">
                  <c:v>339948</c:v>
                </c:pt>
                <c:pt idx="18698">
                  <c:v>531706.5</c:v>
                </c:pt>
                <c:pt idx="18699">
                  <c:v>270000</c:v>
                </c:pt>
                <c:pt idx="18700">
                  <c:v>315000</c:v>
                </c:pt>
                <c:pt idx="18701">
                  <c:v>597339</c:v>
                </c:pt>
                <c:pt idx="18702">
                  <c:v>270000</c:v>
                </c:pt>
                <c:pt idx="18703">
                  <c:v>381528</c:v>
                </c:pt>
                <c:pt idx="18704">
                  <c:v>536917.5</c:v>
                </c:pt>
                <c:pt idx="18705">
                  <c:v>348264</c:v>
                </c:pt>
                <c:pt idx="18706">
                  <c:v>215640</c:v>
                </c:pt>
                <c:pt idx="18707">
                  <c:v>180000</c:v>
                </c:pt>
                <c:pt idx="18708">
                  <c:v>1278000</c:v>
                </c:pt>
                <c:pt idx="18709">
                  <c:v>280332</c:v>
                </c:pt>
                <c:pt idx="18710">
                  <c:v>203760</c:v>
                </c:pt>
                <c:pt idx="18711">
                  <c:v>1339884</c:v>
                </c:pt>
                <c:pt idx="18712">
                  <c:v>314100</c:v>
                </c:pt>
                <c:pt idx="18713">
                  <c:v>1183963.5</c:v>
                </c:pt>
                <c:pt idx="18714">
                  <c:v>603792</c:v>
                </c:pt>
                <c:pt idx="18715">
                  <c:v>526491</c:v>
                </c:pt>
                <c:pt idx="18716">
                  <c:v>390960</c:v>
                </c:pt>
                <c:pt idx="18717">
                  <c:v>240660</c:v>
                </c:pt>
                <c:pt idx="18718">
                  <c:v>598486.5</c:v>
                </c:pt>
                <c:pt idx="18719">
                  <c:v>239850</c:v>
                </c:pt>
                <c:pt idx="18720">
                  <c:v>152820</c:v>
                </c:pt>
                <c:pt idx="18721">
                  <c:v>942300</c:v>
                </c:pt>
                <c:pt idx="18722">
                  <c:v>900000</c:v>
                </c:pt>
                <c:pt idx="18723">
                  <c:v>990432</c:v>
                </c:pt>
                <c:pt idx="18724">
                  <c:v>675000</c:v>
                </c:pt>
                <c:pt idx="18725">
                  <c:v>225000</c:v>
                </c:pt>
                <c:pt idx="18726">
                  <c:v>202500</c:v>
                </c:pt>
                <c:pt idx="18727">
                  <c:v>382500</c:v>
                </c:pt>
                <c:pt idx="18728">
                  <c:v>2303460</c:v>
                </c:pt>
                <c:pt idx="18729">
                  <c:v>135000</c:v>
                </c:pt>
                <c:pt idx="18730">
                  <c:v>269550</c:v>
                </c:pt>
                <c:pt idx="18731">
                  <c:v>1125000</c:v>
                </c:pt>
                <c:pt idx="18732">
                  <c:v>202500</c:v>
                </c:pt>
                <c:pt idx="18733">
                  <c:v>490536</c:v>
                </c:pt>
                <c:pt idx="18734">
                  <c:v>604152</c:v>
                </c:pt>
                <c:pt idx="18735">
                  <c:v>932427</c:v>
                </c:pt>
                <c:pt idx="18736">
                  <c:v>284400</c:v>
                </c:pt>
                <c:pt idx="18737">
                  <c:v>167008.5</c:v>
                </c:pt>
                <c:pt idx="18738">
                  <c:v>258709.5</c:v>
                </c:pt>
                <c:pt idx="18739">
                  <c:v>1264522.5</c:v>
                </c:pt>
                <c:pt idx="18740">
                  <c:v>1125000</c:v>
                </c:pt>
                <c:pt idx="18741">
                  <c:v>284400</c:v>
                </c:pt>
                <c:pt idx="18742">
                  <c:v>1129500</c:v>
                </c:pt>
                <c:pt idx="18743">
                  <c:v>808650</c:v>
                </c:pt>
                <c:pt idx="18744">
                  <c:v>755190</c:v>
                </c:pt>
                <c:pt idx="18745">
                  <c:v>1787283</c:v>
                </c:pt>
                <c:pt idx="18746">
                  <c:v>675000</c:v>
                </c:pt>
                <c:pt idx="18747">
                  <c:v>630000</c:v>
                </c:pt>
                <c:pt idx="18748">
                  <c:v>274500</c:v>
                </c:pt>
                <c:pt idx="18749">
                  <c:v>1339884</c:v>
                </c:pt>
                <c:pt idx="18750">
                  <c:v>891540</c:v>
                </c:pt>
                <c:pt idx="18751">
                  <c:v>961146</c:v>
                </c:pt>
                <c:pt idx="18752">
                  <c:v>714915</c:v>
                </c:pt>
                <c:pt idx="18753">
                  <c:v>450000</c:v>
                </c:pt>
                <c:pt idx="18754">
                  <c:v>157500</c:v>
                </c:pt>
                <c:pt idx="18755">
                  <c:v>1172880</c:v>
                </c:pt>
                <c:pt idx="18756">
                  <c:v>284256</c:v>
                </c:pt>
                <c:pt idx="18757">
                  <c:v>521280</c:v>
                </c:pt>
                <c:pt idx="18758">
                  <c:v>95940</c:v>
                </c:pt>
                <c:pt idx="18759">
                  <c:v>640080</c:v>
                </c:pt>
                <c:pt idx="18760">
                  <c:v>142632</c:v>
                </c:pt>
                <c:pt idx="18761">
                  <c:v>808650</c:v>
                </c:pt>
                <c:pt idx="18762">
                  <c:v>900000</c:v>
                </c:pt>
                <c:pt idx="18763">
                  <c:v>450000</c:v>
                </c:pt>
                <c:pt idx="18764">
                  <c:v>450000</c:v>
                </c:pt>
                <c:pt idx="18765">
                  <c:v>555273</c:v>
                </c:pt>
                <c:pt idx="18766">
                  <c:v>247500</c:v>
                </c:pt>
                <c:pt idx="18767">
                  <c:v>1078200</c:v>
                </c:pt>
                <c:pt idx="18768">
                  <c:v>450000</c:v>
                </c:pt>
                <c:pt idx="18769">
                  <c:v>675000</c:v>
                </c:pt>
                <c:pt idx="18770">
                  <c:v>248760</c:v>
                </c:pt>
                <c:pt idx="18771">
                  <c:v>203760</c:v>
                </c:pt>
                <c:pt idx="18772">
                  <c:v>286704</c:v>
                </c:pt>
                <c:pt idx="18773">
                  <c:v>207000</c:v>
                </c:pt>
                <c:pt idx="18774">
                  <c:v>247675.5</c:v>
                </c:pt>
                <c:pt idx="18775">
                  <c:v>337500</c:v>
                </c:pt>
                <c:pt idx="18776">
                  <c:v>1024740</c:v>
                </c:pt>
                <c:pt idx="18777">
                  <c:v>706500</c:v>
                </c:pt>
                <c:pt idx="18778">
                  <c:v>545040</c:v>
                </c:pt>
                <c:pt idx="18779">
                  <c:v>135000</c:v>
                </c:pt>
                <c:pt idx="18780">
                  <c:v>697500</c:v>
                </c:pt>
                <c:pt idx="18781">
                  <c:v>780363</c:v>
                </c:pt>
                <c:pt idx="18782">
                  <c:v>724630.5</c:v>
                </c:pt>
                <c:pt idx="18783">
                  <c:v>1125000</c:v>
                </c:pt>
                <c:pt idx="18784">
                  <c:v>1125000</c:v>
                </c:pt>
                <c:pt idx="18785">
                  <c:v>247275</c:v>
                </c:pt>
                <c:pt idx="18786">
                  <c:v>675000</c:v>
                </c:pt>
                <c:pt idx="18787">
                  <c:v>509400</c:v>
                </c:pt>
                <c:pt idx="18788">
                  <c:v>230256</c:v>
                </c:pt>
                <c:pt idx="18789">
                  <c:v>270000</c:v>
                </c:pt>
                <c:pt idx="18790">
                  <c:v>1125000</c:v>
                </c:pt>
                <c:pt idx="18791">
                  <c:v>808650</c:v>
                </c:pt>
                <c:pt idx="18792">
                  <c:v>1125000</c:v>
                </c:pt>
                <c:pt idx="18793">
                  <c:v>584766</c:v>
                </c:pt>
                <c:pt idx="18794">
                  <c:v>949500</c:v>
                </c:pt>
                <c:pt idx="18795">
                  <c:v>2025000</c:v>
                </c:pt>
                <c:pt idx="18796">
                  <c:v>238981.5</c:v>
                </c:pt>
                <c:pt idx="18797">
                  <c:v>341280</c:v>
                </c:pt>
                <c:pt idx="18798">
                  <c:v>270000</c:v>
                </c:pt>
                <c:pt idx="18799">
                  <c:v>473760</c:v>
                </c:pt>
                <c:pt idx="18800">
                  <c:v>532494</c:v>
                </c:pt>
                <c:pt idx="18801">
                  <c:v>431280</c:v>
                </c:pt>
                <c:pt idx="18802">
                  <c:v>622188</c:v>
                </c:pt>
                <c:pt idx="18803">
                  <c:v>360000</c:v>
                </c:pt>
                <c:pt idx="18804">
                  <c:v>646389</c:v>
                </c:pt>
                <c:pt idx="18805">
                  <c:v>450000</c:v>
                </c:pt>
                <c:pt idx="18806">
                  <c:v>130365</c:v>
                </c:pt>
                <c:pt idx="18807">
                  <c:v>291384</c:v>
                </c:pt>
                <c:pt idx="18808">
                  <c:v>432000</c:v>
                </c:pt>
                <c:pt idx="18809">
                  <c:v>180000</c:v>
                </c:pt>
                <c:pt idx="18810">
                  <c:v>1009566</c:v>
                </c:pt>
                <c:pt idx="18811">
                  <c:v>991944</c:v>
                </c:pt>
                <c:pt idx="18812">
                  <c:v>549882</c:v>
                </c:pt>
                <c:pt idx="18813">
                  <c:v>148500</c:v>
                </c:pt>
                <c:pt idx="18814">
                  <c:v>450000</c:v>
                </c:pt>
                <c:pt idx="18815">
                  <c:v>1455871.5</c:v>
                </c:pt>
                <c:pt idx="18816">
                  <c:v>271066.5</c:v>
                </c:pt>
                <c:pt idx="18817">
                  <c:v>239850</c:v>
                </c:pt>
                <c:pt idx="18818">
                  <c:v>247500</c:v>
                </c:pt>
                <c:pt idx="18819">
                  <c:v>270000</c:v>
                </c:pt>
                <c:pt idx="18820">
                  <c:v>536917.5</c:v>
                </c:pt>
                <c:pt idx="18821">
                  <c:v>835380</c:v>
                </c:pt>
                <c:pt idx="18822">
                  <c:v>180000</c:v>
                </c:pt>
                <c:pt idx="18823">
                  <c:v>1225224</c:v>
                </c:pt>
                <c:pt idx="18824">
                  <c:v>450000</c:v>
                </c:pt>
                <c:pt idx="18825">
                  <c:v>432661.5</c:v>
                </c:pt>
                <c:pt idx="18826">
                  <c:v>679500</c:v>
                </c:pt>
                <c:pt idx="18827">
                  <c:v>1288350</c:v>
                </c:pt>
                <c:pt idx="18828">
                  <c:v>284400</c:v>
                </c:pt>
                <c:pt idx="18829">
                  <c:v>900000</c:v>
                </c:pt>
                <c:pt idx="18830">
                  <c:v>983299.5</c:v>
                </c:pt>
                <c:pt idx="18831">
                  <c:v>640080</c:v>
                </c:pt>
                <c:pt idx="18832">
                  <c:v>239850</c:v>
                </c:pt>
                <c:pt idx="18833">
                  <c:v>900000</c:v>
                </c:pt>
                <c:pt idx="18834">
                  <c:v>942300</c:v>
                </c:pt>
                <c:pt idx="18835">
                  <c:v>225000</c:v>
                </c:pt>
                <c:pt idx="18836">
                  <c:v>202500</c:v>
                </c:pt>
                <c:pt idx="18837">
                  <c:v>657702</c:v>
                </c:pt>
                <c:pt idx="18838">
                  <c:v>755190</c:v>
                </c:pt>
                <c:pt idx="18839">
                  <c:v>706500</c:v>
                </c:pt>
                <c:pt idx="18840">
                  <c:v>922500</c:v>
                </c:pt>
                <c:pt idx="18841">
                  <c:v>983299.5</c:v>
                </c:pt>
                <c:pt idx="18842">
                  <c:v>454500</c:v>
                </c:pt>
                <c:pt idx="18843">
                  <c:v>450000</c:v>
                </c:pt>
                <c:pt idx="18844">
                  <c:v>1886850</c:v>
                </c:pt>
                <c:pt idx="18845">
                  <c:v>1408806</c:v>
                </c:pt>
                <c:pt idx="18846">
                  <c:v>630000</c:v>
                </c:pt>
                <c:pt idx="18847">
                  <c:v>603792</c:v>
                </c:pt>
                <c:pt idx="18848">
                  <c:v>314100</c:v>
                </c:pt>
                <c:pt idx="18849">
                  <c:v>675000</c:v>
                </c:pt>
                <c:pt idx="18850">
                  <c:v>234000</c:v>
                </c:pt>
                <c:pt idx="18851">
                  <c:v>876019.5</c:v>
                </c:pt>
                <c:pt idx="18852">
                  <c:v>679500</c:v>
                </c:pt>
                <c:pt idx="18853">
                  <c:v>454500</c:v>
                </c:pt>
                <c:pt idx="18854">
                  <c:v>177903</c:v>
                </c:pt>
                <c:pt idx="18855">
                  <c:v>720000</c:v>
                </c:pt>
                <c:pt idx="18856">
                  <c:v>432841.5</c:v>
                </c:pt>
                <c:pt idx="18857">
                  <c:v>1125000</c:v>
                </c:pt>
                <c:pt idx="18858">
                  <c:v>283585.5</c:v>
                </c:pt>
                <c:pt idx="18859">
                  <c:v>675000</c:v>
                </c:pt>
                <c:pt idx="18860">
                  <c:v>1035072</c:v>
                </c:pt>
                <c:pt idx="18861">
                  <c:v>495000</c:v>
                </c:pt>
                <c:pt idx="18862">
                  <c:v>1042560</c:v>
                </c:pt>
                <c:pt idx="18863">
                  <c:v>225000</c:v>
                </c:pt>
                <c:pt idx="18864">
                  <c:v>781920</c:v>
                </c:pt>
                <c:pt idx="18865">
                  <c:v>814041</c:v>
                </c:pt>
                <c:pt idx="18866">
                  <c:v>469152</c:v>
                </c:pt>
                <c:pt idx="18867">
                  <c:v>234000</c:v>
                </c:pt>
                <c:pt idx="18868">
                  <c:v>254700</c:v>
                </c:pt>
                <c:pt idx="18869">
                  <c:v>168102</c:v>
                </c:pt>
                <c:pt idx="18870">
                  <c:v>810000</c:v>
                </c:pt>
                <c:pt idx="18871">
                  <c:v>1125000</c:v>
                </c:pt>
                <c:pt idx="18872">
                  <c:v>790830</c:v>
                </c:pt>
                <c:pt idx="18873">
                  <c:v>848745</c:v>
                </c:pt>
                <c:pt idx="18874">
                  <c:v>343800</c:v>
                </c:pt>
                <c:pt idx="18875">
                  <c:v>225000</c:v>
                </c:pt>
                <c:pt idx="18876">
                  <c:v>1288350</c:v>
                </c:pt>
                <c:pt idx="18877">
                  <c:v>225000</c:v>
                </c:pt>
                <c:pt idx="18878">
                  <c:v>1087366.5</c:v>
                </c:pt>
                <c:pt idx="18879">
                  <c:v>1575000</c:v>
                </c:pt>
                <c:pt idx="18880">
                  <c:v>753840</c:v>
                </c:pt>
                <c:pt idx="18881">
                  <c:v>161730</c:v>
                </c:pt>
                <c:pt idx="18882">
                  <c:v>562500</c:v>
                </c:pt>
                <c:pt idx="18883">
                  <c:v>272520</c:v>
                </c:pt>
                <c:pt idx="18884">
                  <c:v>1164667.5</c:v>
                </c:pt>
                <c:pt idx="18885">
                  <c:v>770292</c:v>
                </c:pt>
                <c:pt idx="18886">
                  <c:v>1288350</c:v>
                </c:pt>
                <c:pt idx="18887">
                  <c:v>2695500</c:v>
                </c:pt>
                <c:pt idx="18888">
                  <c:v>787131</c:v>
                </c:pt>
                <c:pt idx="18889">
                  <c:v>153504</c:v>
                </c:pt>
                <c:pt idx="18890">
                  <c:v>579195</c:v>
                </c:pt>
                <c:pt idx="18891">
                  <c:v>848070</c:v>
                </c:pt>
                <c:pt idx="18892">
                  <c:v>254700</c:v>
                </c:pt>
                <c:pt idx="18893">
                  <c:v>754740</c:v>
                </c:pt>
                <c:pt idx="18894">
                  <c:v>56034</c:v>
                </c:pt>
                <c:pt idx="18895">
                  <c:v>180000</c:v>
                </c:pt>
                <c:pt idx="18896">
                  <c:v>450000</c:v>
                </c:pt>
                <c:pt idx="18897">
                  <c:v>571486.5</c:v>
                </c:pt>
                <c:pt idx="18898">
                  <c:v>1350000</c:v>
                </c:pt>
                <c:pt idx="18899">
                  <c:v>675000</c:v>
                </c:pt>
                <c:pt idx="18900">
                  <c:v>585000</c:v>
                </c:pt>
                <c:pt idx="18901">
                  <c:v>1288350</c:v>
                </c:pt>
                <c:pt idx="18902">
                  <c:v>254700</c:v>
                </c:pt>
                <c:pt idx="18903">
                  <c:v>263686.5</c:v>
                </c:pt>
                <c:pt idx="18904">
                  <c:v>199152</c:v>
                </c:pt>
                <c:pt idx="18905">
                  <c:v>180000</c:v>
                </c:pt>
                <c:pt idx="18906">
                  <c:v>225000</c:v>
                </c:pt>
                <c:pt idx="18907">
                  <c:v>270000</c:v>
                </c:pt>
                <c:pt idx="18908">
                  <c:v>521280</c:v>
                </c:pt>
                <c:pt idx="18909">
                  <c:v>312768</c:v>
                </c:pt>
                <c:pt idx="18910">
                  <c:v>1800000</c:v>
                </c:pt>
                <c:pt idx="18911">
                  <c:v>1125000</c:v>
                </c:pt>
                <c:pt idx="18912">
                  <c:v>1125000</c:v>
                </c:pt>
                <c:pt idx="18913">
                  <c:v>1133748</c:v>
                </c:pt>
                <c:pt idx="18914">
                  <c:v>755190</c:v>
                </c:pt>
                <c:pt idx="18915">
                  <c:v>50940</c:v>
                </c:pt>
                <c:pt idx="18916">
                  <c:v>446931</c:v>
                </c:pt>
                <c:pt idx="18917">
                  <c:v>337500</c:v>
                </c:pt>
                <c:pt idx="18918">
                  <c:v>1223010</c:v>
                </c:pt>
                <c:pt idx="18919">
                  <c:v>117162</c:v>
                </c:pt>
                <c:pt idx="18920">
                  <c:v>500211</c:v>
                </c:pt>
                <c:pt idx="18921">
                  <c:v>263686.5</c:v>
                </c:pt>
                <c:pt idx="18922">
                  <c:v>263686.5</c:v>
                </c:pt>
                <c:pt idx="18923">
                  <c:v>540000</c:v>
                </c:pt>
                <c:pt idx="18924">
                  <c:v>526500</c:v>
                </c:pt>
                <c:pt idx="18925">
                  <c:v>900000</c:v>
                </c:pt>
                <c:pt idx="18926">
                  <c:v>657702</c:v>
                </c:pt>
                <c:pt idx="18927">
                  <c:v>808650</c:v>
                </c:pt>
                <c:pt idx="18928">
                  <c:v>1193580</c:v>
                </c:pt>
                <c:pt idx="18929">
                  <c:v>1288350</c:v>
                </c:pt>
                <c:pt idx="18930">
                  <c:v>545040</c:v>
                </c:pt>
                <c:pt idx="18931">
                  <c:v>1129500</c:v>
                </c:pt>
                <c:pt idx="18932">
                  <c:v>1525482</c:v>
                </c:pt>
                <c:pt idx="18933">
                  <c:v>206280</c:v>
                </c:pt>
                <c:pt idx="18934">
                  <c:v>274779</c:v>
                </c:pt>
                <c:pt idx="18935">
                  <c:v>1046142</c:v>
                </c:pt>
                <c:pt idx="18936">
                  <c:v>454500</c:v>
                </c:pt>
                <c:pt idx="18937">
                  <c:v>265536</c:v>
                </c:pt>
                <c:pt idx="18938">
                  <c:v>1971072</c:v>
                </c:pt>
                <c:pt idx="18939">
                  <c:v>649462.5</c:v>
                </c:pt>
                <c:pt idx="18940">
                  <c:v>180000</c:v>
                </c:pt>
                <c:pt idx="18941">
                  <c:v>398160</c:v>
                </c:pt>
                <c:pt idx="18942">
                  <c:v>225000</c:v>
                </c:pt>
                <c:pt idx="18943">
                  <c:v>95940</c:v>
                </c:pt>
                <c:pt idx="18944">
                  <c:v>450000</c:v>
                </c:pt>
                <c:pt idx="18945">
                  <c:v>180000</c:v>
                </c:pt>
                <c:pt idx="18946">
                  <c:v>450000</c:v>
                </c:pt>
                <c:pt idx="18947">
                  <c:v>167895</c:v>
                </c:pt>
                <c:pt idx="18948">
                  <c:v>202500</c:v>
                </c:pt>
                <c:pt idx="18949">
                  <c:v>1546020</c:v>
                </c:pt>
                <c:pt idx="18950">
                  <c:v>1042560</c:v>
                </c:pt>
                <c:pt idx="18951">
                  <c:v>431280</c:v>
                </c:pt>
                <c:pt idx="18952">
                  <c:v>383089.5</c:v>
                </c:pt>
                <c:pt idx="18953">
                  <c:v>422802</c:v>
                </c:pt>
                <c:pt idx="18954">
                  <c:v>408780</c:v>
                </c:pt>
                <c:pt idx="18955">
                  <c:v>1125000</c:v>
                </c:pt>
                <c:pt idx="18956">
                  <c:v>545040</c:v>
                </c:pt>
                <c:pt idx="18957">
                  <c:v>337500</c:v>
                </c:pt>
                <c:pt idx="18958">
                  <c:v>904500</c:v>
                </c:pt>
                <c:pt idx="18959">
                  <c:v>630000</c:v>
                </c:pt>
                <c:pt idx="18960">
                  <c:v>254700</c:v>
                </c:pt>
                <c:pt idx="18961">
                  <c:v>808650</c:v>
                </c:pt>
                <c:pt idx="18962">
                  <c:v>384048</c:v>
                </c:pt>
                <c:pt idx="18963">
                  <c:v>299772</c:v>
                </c:pt>
                <c:pt idx="18964">
                  <c:v>284400</c:v>
                </c:pt>
                <c:pt idx="18965">
                  <c:v>537471</c:v>
                </c:pt>
                <c:pt idx="18966">
                  <c:v>900000</c:v>
                </c:pt>
                <c:pt idx="18967">
                  <c:v>143910</c:v>
                </c:pt>
                <c:pt idx="18968">
                  <c:v>180000</c:v>
                </c:pt>
                <c:pt idx="18969">
                  <c:v>130500</c:v>
                </c:pt>
                <c:pt idx="18970">
                  <c:v>180000</c:v>
                </c:pt>
                <c:pt idx="18971">
                  <c:v>254700</c:v>
                </c:pt>
                <c:pt idx="18972">
                  <c:v>199080</c:v>
                </c:pt>
                <c:pt idx="18973">
                  <c:v>900000</c:v>
                </c:pt>
                <c:pt idx="18974">
                  <c:v>544491</c:v>
                </c:pt>
                <c:pt idx="18975">
                  <c:v>451804.5</c:v>
                </c:pt>
                <c:pt idx="18976">
                  <c:v>247500</c:v>
                </c:pt>
                <c:pt idx="18977">
                  <c:v>521280</c:v>
                </c:pt>
                <c:pt idx="18978">
                  <c:v>1024780.5</c:v>
                </c:pt>
                <c:pt idx="18979">
                  <c:v>521568</c:v>
                </c:pt>
                <c:pt idx="18980">
                  <c:v>545040</c:v>
                </c:pt>
                <c:pt idx="18981">
                  <c:v>495000</c:v>
                </c:pt>
                <c:pt idx="18982">
                  <c:v>127350</c:v>
                </c:pt>
                <c:pt idx="18983">
                  <c:v>50940</c:v>
                </c:pt>
                <c:pt idx="18984">
                  <c:v>481855.5</c:v>
                </c:pt>
                <c:pt idx="18985">
                  <c:v>76410</c:v>
                </c:pt>
                <c:pt idx="18986">
                  <c:v>229365</c:v>
                </c:pt>
                <c:pt idx="18987">
                  <c:v>512446.5</c:v>
                </c:pt>
                <c:pt idx="18988">
                  <c:v>568197</c:v>
                </c:pt>
                <c:pt idx="18989">
                  <c:v>225000</c:v>
                </c:pt>
                <c:pt idx="18990">
                  <c:v>341280</c:v>
                </c:pt>
                <c:pt idx="18991">
                  <c:v>675000</c:v>
                </c:pt>
                <c:pt idx="18992">
                  <c:v>867951</c:v>
                </c:pt>
                <c:pt idx="18993">
                  <c:v>473760</c:v>
                </c:pt>
                <c:pt idx="18994">
                  <c:v>1236816</c:v>
                </c:pt>
                <c:pt idx="18995">
                  <c:v>814041</c:v>
                </c:pt>
                <c:pt idx="18996">
                  <c:v>291384</c:v>
                </c:pt>
                <c:pt idx="18997">
                  <c:v>450000</c:v>
                </c:pt>
                <c:pt idx="18998">
                  <c:v>1236816</c:v>
                </c:pt>
                <c:pt idx="18999">
                  <c:v>2020347</c:v>
                </c:pt>
                <c:pt idx="19000">
                  <c:v>580500</c:v>
                </c:pt>
                <c:pt idx="19001">
                  <c:v>265306.5</c:v>
                </c:pt>
                <c:pt idx="19002">
                  <c:v>99045</c:v>
                </c:pt>
                <c:pt idx="19003">
                  <c:v>1006920</c:v>
                </c:pt>
                <c:pt idx="19004">
                  <c:v>491031</c:v>
                </c:pt>
                <c:pt idx="19005">
                  <c:v>945000</c:v>
                </c:pt>
                <c:pt idx="19006">
                  <c:v>263686.5</c:v>
                </c:pt>
                <c:pt idx="19007">
                  <c:v>180000</c:v>
                </c:pt>
                <c:pt idx="19008">
                  <c:v>1223010</c:v>
                </c:pt>
                <c:pt idx="19009">
                  <c:v>157500</c:v>
                </c:pt>
                <c:pt idx="19010">
                  <c:v>1221354</c:v>
                </c:pt>
                <c:pt idx="19011">
                  <c:v>1354500</c:v>
                </c:pt>
                <c:pt idx="19012">
                  <c:v>696024</c:v>
                </c:pt>
                <c:pt idx="19013">
                  <c:v>970380</c:v>
                </c:pt>
                <c:pt idx="19014">
                  <c:v>2013840</c:v>
                </c:pt>
                <c:pt idx="19015">
                  <c:v>612000</c:v>
                </c:pt>
                <c:pt idx="19016">
                  <c:v>808650</c:v>
                </c:pt>
                <c:pt idx="19017">
                  <c:v>180000</c:v>
                </c:pt>
                <c:pt idx="19018">
                  <c:v>490495.5</c:v>
                </c:pt>
                <c:pt idx="19019">
                  <c:v>485640</c:v>
                </c:pt>
                <c:pt idx="19020">
                  <c:v>835380</c:v>
                </c:pt>
                <c:pt idx="19021">
                  <c:v>544491</c:v>
                </c:pt>
                <c:pt idx="19022">
                  <c:v>454500</c:v>
                </c:pt>
                <c:pt idx="19023">
                  <c:v>400500</c:v>
                </c:pt>
                <c:pt idx="19024">
                  <c:v>306306</c:v>
                </c:pt>
                <c:pt idx="19025">
                  <c:v>380533.5</c:v>
                </c:pt>
                <c:pt idx="19026">
                  <c:v>345645</c:v>
                </c:pt>
                <c:pt idx="19027">
                  <c:v>101880</c:v>
                </c:pt>
                <c:pt idx="19028">
                  <c:v>835380</c:v>
                </c:pt>
                <c:pt idx="19029">
                  <c:v>675000</c:v>
                </c:pt>
                <c:pt idx="19030">
                  <c:v>450000</c:v>
                </c:pt>
                <c:pt idx="19031">
                  <c:v>900000</c:v>
                </c:pt>
                <c:pt idx="19032">
                  <c:v>675000</c:v>
                </c:pt>
                <c:pt idx="19033">
                  <c:v>675000</c:v>
                </c:pt>
                <c:pt idx="19034">
                  <c:v>1552500</c:v>
                </c:pt>
                <c:pt idx="19035">
                  <c:v>462694.5</c:v>
                </c:pt>
                <c:pt idx="19036">
                  <c:v>251118</c:v>
                </c:pt>
                <c:pt idx="19037">
                  <c:v>1282500</c:v>
                </c:pt>
                <c:pt idx="19038">
                  <c:v>450000</c:v>
                </c:pt>
                <c:pt idx="19039">
                  <c:v>526491</c:v>
                </c:pt>
                <c:pt idx="19040">
                  <c:v>971280</c:v>
                </c:pt>
                <c:pt idx="19041">
                  <c:v>382500</c:v>
                </c:pt>
                <c:pt idx="19042">
                  <c:v>934893</c:v>
                </c:pt>
                <c:pt idx="19043">
                  <c:v>225000</c:v>
                </c:pt>
                <c:pt idx="19044">
                  <c:v>536917.5</c:v>
                </c:pt>
                <c:pt idx="19045">
                  <c:v>202500</c:v>
                </c:pt>
                <c:pt idx="19046">
                  <c:v>514777.5</c:v>
                </c:pt>
                <c:pt idx="19047">
                  <c:v>545040</c:v>
                </c:pt>
                <c:pt idx="19048">
                  <c:v>1293502.5</c:v>
                </c:pt>
                <c:pt idx="19049">
                  <c:v>178290</c:v>
                </c:pt>
                <c:pt idx="19050">
                  <c:v>863226</c:v>
                </c:pt>
                <c:pt idx="19051">
                  <c:v>550980</c:v>
                </c:pt>
                <c:pt idx="19052">
                  <c:v>545040</c:v>
                </c:pt>
                <c:pt idx="19053">
                  <c:v>1107981</c:v>
                </c:pt>
                <c:pt idx="19054">
                  <c:v>622413</c:v>
                </c:pt>
                <c:pt idx="19055">
                  <c:v>495000</c:v>
                </c:pt>
                <c:pt idx="19056">
                  <c:v>1024740</c:v>
                </c:pt>
                <c:pt idx="19057">
                  <c:v>792346.5</c:v>
                </c:pt>
                <c:pt idx="19058">
                  <c:v>668484</c:v>
                </c:pt>
                <c:pt idx="19059">
                  <c:v>450000</c:v>
                </c:pt>
                <c:pt idx="19060">
                  <c:v>225000</c:v>
                </c:pt>
                <c:pt idx="19061">
                  <c:v>679500</c:v>
                </c:pt>
                <c:pt idx="19062">
                  <c:v>315000</c:v>
                </c:pt>
                <c:pt idx="19063">
                  <c:v>582804</c:v>
                </c:pt>
                <c:pt idx="19064">
                  <c:v>1006920</c:v>
                </c:pt>
                <c:pt idx="19065">
                  <c:v>180000</c:v>
                </c:pt>
                <c:pt idx="19066">
                  <c:v>916470</c:v>
                </c:pt>
                <c:pt idx="19067">
                  <c:v>646920</c:v>
                </c:pt>
                <c:pt idx="19068">
                  <c:v>508495.5</c:v>
                </c:pt>
                <c:pt idx="19069">
                  <c:v>270000</c:v>
                </c:pt>
                <c:pt idx="19070">
                  <c:v>848745</c:v>
                </c:pt>
                <c:pt idx="19071">
                  <c:v>219042</c:v>
                </c:pt>
                <c:pt idx="19072">
                  <c:v>450000</c:v>
                </c:pt>
                <c:pt idx="19073">
                  <c:v>64678.5</c:v>
                </c:pt>
                <c:pt idx="19074">
                  <c:v>888840</c:v>
                </c:pt>
                <c:pt idx="19075">
                  <c:v>1218555</c:v>
                </c:pt>
                <c:pt idx="19076">
                  <c:v>1288350</c:v>
                </c:pt>
                <c:pt idx="19077">
                  <c:v>1350000</c:v>
                </c:pt>
                <c:pt idx="19078">
                  <c:v>450000</c:v>
                </c:pt>
                <c:pt idx="19079">
                  <c:v>247500</c:v>
                </c:pt>
                <c:pt idx="19080">
                  <c:v>254700</c:v>
                </c:pt>
                <c:pt idx="19081">
                  <c:v>593010</c:v>
                </c:pt>
                <c:pt idx="19082">
                  <c:v>900000</c:v>
                </c:pt>
                <c:pt idx="19083">
                  <c:v>824823</c:v>
                </c:pt>
                <c:pt idx="19084">
                  <c:v>405000</c:v>
                </c:pt>
                <c:pt idx="19085">
                  <c:v>405000</c:v>
                </c:pt>
                <c:pt idx="19086">
                  <c:v>1499638.5</c:v>
                </c:pt>
                <c:pt idx="19087">
                  <c:v>942300</c:v>
                </c:pt>
                <c:pt idx="19088">
                  <c:v>728460</c:v>
                </c:pt>
                <c:pt idx="19089">
                  <c:v>284400</c:v>
                </c:pt>
                <c:pt idx="19090">
                  <c:v>306000</c:v>
                </c:pt>
                <c:pt idx="19091">
                  <c:v>225000</c:v>
                </c:pt>
                <c:pt idx="19092">
                  <c:v>1611351</c:v>
                </c:pt>
                <c:pt idx="19093">
                  <c:v>539100</c:v>
                </c:pt>
                <c:pt idx="19094">
                  <c:v>254700</c:v>
                </c:pt>
                <c:pt idx="19095">
                  <c:v>225000</c:v>
                </c:pt>
                <c:pt idx="19096">
                  <c:v>654498</c:v>
                </c:pt>
                <c:pt idx="19097">
                  <c:v>360000</c:v>
                </c:pt>
                <c:pt idx="19098">
                  <c:v>436500</c:v>
                </c:pt>
                <c:pt idx="19099">
                  <c:v>942300</c:v>
                </c:pt>
                <c:pt idx="19100">
                  <c:v>502497</c:v>
                </c:pt>
                <c:pt idx="19101">
                  <c:v>900000</c:v>
                </c:pt>
                <c:pt idx="19102">
                  <c:v>1098000</c:v>
                </c:pt>
                <c:pt idx="19103">
                  <c:v>879480</c:v>
                </c:pt>
                <c:pt idx="19104">
                  <c:v>450000</c:v>
                </c:pt>
                <c:pt idx="19105">
                  <c:v>787131</c:v>
                </c:pt>
                <c:pt idx="19106">
                  <c:v>132444</c:v>
                </c:pt>
                <c:pt idx="19107">
                  <c:v>244584</c:v>
                </c:pt>
                <c:pt idx="19108">
                  <c:v>270000</c:v>
                </c:pt>
                <c:pt idx="19109">
                  <c:v>177903</c:v>
                </c:pt>
                <c:pt idx="19110">
                  <c:v>170640</c:v>
                </c:pt>
                <c:pt idx="19111">
                  <c:v>497520</c:v>
                </c:pt>
                <c:pt idx="19112">
                  <c:v>1154565</c:v>
                </c:pt>
                <c:pt idx="19113">
                  <c:v>265851</c:v>
                </c:pt>
                <c:pt idx="19114">
                  <c:v>246357</c:v>
                </c:pt>
                <c:pt idx="19115">
                  <c:v>450000</c:v>
                </c:pt>
                <c:pt idx="19116">
                  <c:v>135000</c:v>
                </c:pt>
                <c:pt idx="19117">
                  <c:v>1006920</c:v>
                </c:pt>
                <c:pt idx="19118">
                  <c:v>193392</c:v>
                </c:pt>
                <c:pt idx="19119">
                  <c:v>314055</c:v>
                </c:pt>
                <c:pt idx="19120">
                  <c:v>242595</c:v>
                </c:pt>
                <c:pt idx="19121">
                  <c:v>895500</c:v>
                </c:pt>
                <c:pt idx="19122">
                  <c:v>450000</c:v>
                </c:pt>
                <c:pt idx="19123">
                  <c:v>472500</c:v>
                </c:pt>
                <c:pt idx="19124">
                  <c:v>1006920</c:v>
                </c:pt>
                <c:pt idx="19125">
                  <c:v>685012.5</c:v>
                </c:pt>
                <c:pt idx="19126">
                  <c:v>900000</c:v>
                </c:pt>
                <c:pt idx="19127">
                  <c:v>268164</c:v>
                </c:pt>
                <c:pt idx="19128">
                  <c:v>239850</c:v>
                </c:pt>
                <c:pt idx="19129">
                  <c:v>312768</c:v>
                </c:pt>
                <c:pt idx="19130">
                  <c:v>1255680</c:v>
                </c:pt>
                <c:pt idx="19131">
                  <c:v>81000</c:v>
                </c:pt>
                <c:pt idx="19132">
                  <c:v>1078200</c:v>
                </c:pt>
                <c:pt idx="19133">
                  <c:v>717003</c:v>
                </c:pt>
                <c:pt idx="19134">
                  <c:v>545040</c:v>
                </c:pt>
                <c:pt idx="19135">
                  <c:v>891072</c:v>
                </c:pt>
                <c:pt idx="19136">
                  <c:v>540000</c:v>
                </c:pt>
                <c:pt idx="19137">
                  <c:v>900000</c:v>
                </c:pt>
                <c:pt idx="19138">
                  <c:v>1035000</c:v>
                </c:pt>
                <c:pt idx="19139">
                  <c:v>66384</c:v>
                </c:pt>
                <c:pt idx="19140">
                  <c:v>1633473</c:v>
                </c:pt>
                <c:pt idx="19141">
                  <c:v>254700</c:v>
                </c:pt>
                <c:pt idx="19142">
                  <c:v>86598</c:v>
                </c:pt>
                <c:pt idx="19143">
                  <c:v>45000</c:v>
                </c:pt>
                <c:pt idx="19144">
                  <c:v>212656.5</c:v>
                </c:pt>
                <c:pt idx="19145">
                  <c:v>2013840</c:v>
                </c:pt>
                <c:pt idx="19146">
                  <c:v>553500</c:v>
                </c:pt>
                <c:pt idx="19147">
                  <c:v>450000</c:v>
                </c:pt>
                <c:pt idx="19148">
                  <c:v>675000</c:v>
                </c:pt>
                <c:pt idx="19149">
                  <c:v>450000</c:v>
                </c:pt>
                <c:pt idx="19150">
                  <c:v>506889</c:v>
                </c:pt>
                <c:pt idx="19151">
                  <c:v>900000</c:v>
                </c:pt>
                <c:pt idx="19152">
                  <c:v>521280</c:v>
                </c:pt>
                <c:pt idx="19153">
                  <c:v>517500</c:v>
                </c:pt>
                <c:pt idx="19154">
                  <c:v>221031</c:v>
                </c:pt>
                <c:pt idx="19155">
                  <c:v>536917.5</c:v>
                </c:pt>
                <c:pt idx="19156">
                  <c:v>675000</c:v>
                </c:pt>
                <c:pt idx="19157">
                  <c:v>675000</c:v>
                </c:pt>
                <c:pt idx="19158">
                  <c:v>202500</c:v>
                </c:pt>
                <c:pt idx="19159">
                  <c:v>359725.5</c:v>
                </c:pt>
                <c:pt idx="19160">
                  <c:v>235053</c:v>
                </c:pt>
                <c:pt idx="19161">
                  <c:v>203760</c:v>
                </c:pt>
                <c:pt idx="19162">
                  <c:v>225000</c:v>
                </c:pt>
                <c:pt idx="19163">
                  <c:v>900000</c:v>
                </c:pt>
                <c:pt idx="19164">
                  <c:v>1418868</c:v>
                </c:pt>
                <c:pt idx="19165">
                  <c:v>454500</c:v>
                </c:pt>
                <c:pt idx="19166">
                  <c:v>675000</c:v>
                </c:pt>
                <c:pt idx="19167">
                  <c:v>931500</c:v>
                </c:pt>
                <c:pt idx="19168">
                  <c:v>454500</c:v>
                </c:pt>
                <c:pt idx="19169">
                  <c:v>755190</c:v>
                </c:pt>
                <c:pt idx="19170">
                  <c:v>450000</c:v>
                </c:pt>
                <c:pt idx="19171">
                  <c:v>341280</c:v>
                </c:pt>
                <c:pt idx="19172">
                  <c:v>90000</c:v>
                </c:pt>
                <c:pt idx="19173">
                  <c:v>298467</c:v>
                </c:pt>
                <c:pt idx="19174">
                  <c:v>292500</c:v>
                </c:pt>
                <c:pt idx="19175">
                  <c:v>720000</c:v>
                </c:pt>
                <c:pt idx="19176">
                  <c:v>1006920</c:v>
                </c:pt>
                <c:pt idx="19177">
                  <c:v>454500</c:v>
                </c:pt>
                <c:pt idx="19178">
                  <c:v>363190.5</c:v>
                </c:pt>
                <c:pt idx="19179">
                  <c:v>876816</c:v>
                </c:pt>
                <c:pt idx="19180">
                  <c:v>1525482</c:v>
                </c:pt>
                <c:pt idx="19181">
                  <c:v>202500</c:v>
                </c:pt>
                <c:pt idx="19182">
                  <c:v>180000</c:v>
                </c:pt>
                <c:pt idx="19183">
                  <c:v>127350</c:v>
                </c:pt>
                <c:pt idx="19184">
                  <c:v>1223010</c:v>
                </c:pt>
                <c:pt idx="19185">
                  <c:v>675000</c:v>
                </c:pt>
                <c:pt idx="19186">
                  <c:v>241618.5</c:v>
                </c:pt>
                <c:pt idx="19187">
                  <c:v>510853.5</c:v>
                </c:pt>
                <c:pt idx="19188">
                  <c:v>225000</c:v>
                </c:pt>
                <c:pt idx="19189">
                  <c:v>101880</c:v>
                </c:pt>
                <c:pt idx="19190">
                  <c:v>422235</c:v>
                </c:pt>
                <c:pt idx="19191">
                  <c:v>1293502.5</c:v>
                </c:pt>
                <c:pt idx="19192">
                  <c:v>270000</c:v>
                </c:pt>
                <c:pt idx="19193">
                  <c:v>526491</c:v>
                </c:pt>
                <c:pt idx="19194">
                  <c:v>900000</c:v>
                </c:pt>
                <c:pt idx="19195">
                  <c:v>180000</c:v>
                </c:pt>
                <c:pt idx="19196">
                  <c:v>706410</c:v>
                </c:pt>
                <c:pt idx="19197">
                  <c:v>288873</c:v>
                </c:pt>
                <c:pt idx="19198">
                  <c:v>364896</c:v>
                </c:pt>
                <c:pt idx="19199">
                  <c:v>834048</c:v>
                </c:pt>
                <c:pt idx="19200">
                  <c:v>495351</c:v>
                </c:pt>
                <c:pt idx="19201">
                  <c:v>900000</c:v>
                </c:pt>
                <c:pt idx="19202">
                  <c:v>472500</c:v>
                </c:pt>
                <c:pt idx="19203">
                  <c:v>300960</c:v>
                </c:pt>
                <c:pt idx="19204">
                  <c:v>601470</c:v>
                </c:pt>
                <c:pt idx="19205">
                  <c:v>1339884</c:v>
                </c:pt>
                <c:pt idx="19206">
                  <c:v>544491</c:v>
                </c:pt>
                <c:pt idx="19207">
                  <c:v>1291500</c:v>
                </c:pt>
                <c:pt idx="19208">
                  <c:v>225000</c:v>
                </c:pt>
                <c:pt idx="19209">
                  <c:v>239850</c:v>
                </c:pt>
                <c:pt idx="19210">
                  <c:v>679500</c:v>
                </c:pt>
                <c:pt idx="19211">
                  <c:v>225000</c:v>
                </c:pt>
                <c:pt idx="19212">
                  <c:v>675000</c:v>
                </c:pt>
                <c:pt idx="19213">
                  <c:v>432000</c:v>
                </c:pt>
                <c:pt idx="19214">
                  <c:v>219870</c:v>
                </c:pt>
                <c:pt idx="19215">
                  <c:v>640080</c:v>
                </c:pt>
                <c:pt idx="19216">
                  <c:v>720000</c:v>
                </c:pt>
                <c:pt idx="19217">
                  <c:v>305221.5</c:v>
                </c:pt>
                <c:pt idx="19218">
                  <c:v>592560</c:v>
                </c:pt>
                <c:pt idx="19219">
                  <c:v>808650</c:v>
                </c:pt>
                <c:pt idx="19220">
                  <c:v>675000</c:v>
                </c:pt>
                <c:pt idx="19221">
                  <c:v>1113840</c:v>
                </c:pt>
                <c:pt idx="19222">
                  <c:v>552555</c:v>
                </c:pt>
                <c:pt idx="19223">
                  <c:v>945000</c:v>
                </c:pt>
                <c:pt idx="19224">
                  <c:v>408780</c:v>
                </c:pt>
                <c:pt idx="19225">
                  <c:v>755190</c:v>
                </c:pt>
                <c:pt idx="19226">
                  <c:v>135000</c:v>
                </c:pt>
                <c:pt idx="19227">
                  <c:v>54000</c:v>
                </c:pt>
                <c:pt idx="19228">
                  <c:v>450000</c:v>
                </c:pt>
                <c:pt idx="19229">
                  <c:v>1024290</c:v>
                </c:pt>
                <c:pt idx="19230">
                  <c:v>369720</c:v>
                </c:pt>
                <c:pt idx="19231">
                  <c:v>157500</c:v>
                </c:pt>
                <c:pt idx="19232">
                  <c:v>315000</c:v>
                </c:pt>
                <c:pt idx="19233">
                  <c:v>1264428</c:v>
                </c:pt>
                <c:pt idx="19234">
                  <c:v>835380</c:v>
                </c:pt>
                <c:pt idx="19235">
                  <c:v>675000</c:v>
                </c:pt>
                <c:pt idx="19236">
                  <c:v>254700</c:v>
                </c:pt>
                <c:pt idx="19237">
                  <c:v>592560</c:v>
                </c:pt>
                <c:pt idx="19238">
                  <c:v>148365</c:v>
                </c:pt>
                <c:pt idx="19239">
                  <c:v>508495.5</c:v>
                </c:pt>
                <c:pt idx="19240">
                  <c:v>904500</c:v>
                </c:pt>
                <c:pt idx="19241">
                  <c:v>710640</c:v>
                </c:pt>
                <c:pt idx="19242">
                  <c:v>472500</c:v>
                </c:pt>
                <c:pt idx="19243">
                  <c:v>376920</c:v>
                </c:pt>
                <c:pt idx="19244">
                  <c:v>497520</c:v>
                </c:pt>
                <c:pt idx="19245">
                  <c:v>405000</c:v>
                </c:pt>
                <c:pt idx="19246">
                  <c:v>971280</c:v>
                </c:pt>
                <c:pt idx="19247">
                  <c:v>215640</c:v>
                </c:pt>
                <c:pt idx="19248">
                  <c:v>536917.5</c:v>
                </c:pt>
                <c:pt idx="19249">
                  <c:v>592560</c:v>
                </c:pt>
                <c:pt idx="19250">
                  <c:v>675000</c:v>
                </c:pt>
                <c:pt idx="19251">
                  <c:v>339948</c:v>
                </c:pt>
                <c:pt idx="19252">
                  <c:v>1078200</c:v>
                </c:pt>
                <c:pt idx="19253">
                  <c:v>405000</c:v>
                </c:pt>
                <c:pt idx="19254">
                  <c:v>1049094</c:v>
                </c:pt>
                <c:pt idx="19255">
                  <c:v>900000</c:v>
                </c:pt>
                <c:pt idx="19256">
                  <c:v>592560</c:v>
                </c:pt>
                <c:pt idx="19257">
                  <c:v>526491</c:v>
                </c:pt>
                <c:pt idx="19258">
                  <c:v>568800</c:v>
                </c:pt>
                <c:pt idx="19259">
                  <c:v>808650</c:v>
                </c:pt>
                <c:pt idx="19260">
                  <c:v>781920</c:v>
                </c:pt>
                <c:pt idx="19261">
                  <c:v>339948</c:v>
                </c:pt>
                <c:pt idx="19262">
                  <c:v>314100</c:v>
                </c:pt>
                <c:pt idx="19263">
                  <c:v>728460</c:v>
                </c:pt>
                <c:pt idx="19264">
                  <c:v>270000</c:v>
                </c:pt>
                <c:pt idx="19265">
                  <c:v>1058197.5</c:v>
                </c:pt>
                <c:pt idx="19266">
                  <c:v>509962.5</c:v>
                </c:pt>
                <c:pt idx="19267">
                  <c:v>669600</c:v>
                </c:pt>
                <c:pt idx="19268">
                  <c:v>900000</c:v>
                </c:pt>
                <c:pt idx="19269">
                  <c:v>332473.5</c:v>
                </c:pt>
                <c:pt idx="19270">
                  <c:v>277969.5</c:v>
                </c:pt>
                <c:pt idx="19271">
                  <c:v>113760</c:v>
                </c:pt>
                <c:pt idx="19272">
                  <c:v>601470</c:v>
                </c:pt>
                <c:pt idx="19273">
                  <c:v>805500</c:v>
                </c:pt>
                <c:pt idx="19274">
                  <c:v>1129500</c:v>
                </c:pt>
                <c:pt idx="19275">
                  <c:v>52128</c:v>
                </c:pt>
                <c:pt idx="19276">
                  <c:v>240660</c:v>
                </c:pt>
                <c:pt idx="19277">
                  <c:v>1108098</c:v>
                </c:pt>
                <c:pt idx="19278">
                  <c:v>391500</c:v>
                </c:pt>
                <c:pt idx="19279">
                  <c:v>513531</c:v>
                </c:pt>
                <c:pt idx="19280">
                  <c:v>755190</c:v>
                </c:pt>
                <c:pt idx="19281">
                  <c:v>315000</c:v>
                </c:pt>
                <c:pt idx="19282">
                  <c:v>135000</c:v>
                </c:pt>
                <c:pt idx="19283">
                  <c:v>135000</c:v>
                </c:pt>
                <c:pt idx="19284">
                  <c:v>935640</c:v>
                </c:pt>
                <c:pt idx="19285">
                  <c:v>1971072</c:v>
                </c:pt>
                <c:pt idx="19286">
                  <c:v>808650</c:v>
                </c:pt>
                <c:pt idx="19287">
                  <c:v>284400</c:v>
                </c:pt>
                <c:pt idx="19288">
                  <c:v>518562</c:v>
                </c:pt>
                <c:pt idx="19289">
                  <c:v>266832</c:v>
                </c:pt>
                <c:pt idx="19290">
                  <c:v>454500</c:v>
                </c:pt>
                <c:pt idx="19291">
                  <c:v>342000</c:v>
                </c:pt>
                <c:pt idx="19292">
                  <c:v>1179000</c:v>
                </c:pt>
                <c:pt idx="19293">
                  <c:v>1096020</c:v>
                </c:pt>
                <c:pt idx="19294">
                  <c:v>945000</c:v>
                </c:pt>
                <c:pt idx="19295">
                  <c:v>728460</c:v>
                </c:pt>
                <c:pt idx="19296">
                  <c:v>675000</c:v>
                </c:pt>
                <c:pt idx="19297">
                  <c:v>142200</c:v>
                </c:pt>
                <c:pt idx="19298">
                  <c:v>619965</c:v>
                </c:pt>
                <c:pt idx="19299">
                  <c:v>408780</c:v>
                </c:pt>
                <c:pt idx="19300">
                  <c:v>284400</c:v>
                </c:pt>
                <c:pt idx="19301">
                  <c:v>630000</c:v>
                </c:pt>
                <c:pt idx="19302">
                  <c:v>459000</c:v>
                </c:pt>
                <c:pt idx="19303">
                  <c:v>1288350</c:v>
                </c:pt>
                <c:pt idx="19304">
                  <c:v>431730</c:v>
                </c:pt>
                <c:pt idx="19305">
                  <c:v>454500</c:v>
                </c:pt>
                <c:pt idx="19306">
                  <c:v>450000</c:v>
                </c:pt>
                <c:pt idx="19307">
                  <c:v>327024</c:v>
                </c:pt>
                <c:pt idx="19308">
                  <c:v>1296000</c:v>
                </c:pt>
                <c:pt idx="19309">
                  <c:v>450000</c:v>
                </c:pt>
                <c:pt idx="19310">
                  <c:v>310500</c:v>
                </c:pt>
                <c:pt idx="19311">
                  <c:v>225000</c:v>
                </c:pt>
                <c:pt idx="19312">
                  <c:v>276277.5</c:v>
                </c:pt>
                <c:pt idx="19313">
                  <c:v>327024</c:v>
                </c:pt>
                <c:pt idx="19314">
                  <c:v>1096020</c:v>
                </c:pt>
                <c:pt idx="19315">
                  <c:v>840996</c:v>
                </c:pt>
                <c:pt idx="19316">
                  <c:v>545040</c:v>
                </c:pt>
                <c:pt idx="19317">
                  <c:v>299250</c:v>
                </c:pt>
                <c:pt idx="19318">
                  <c:v>247500</c:v>
                </c:pt>
                <c:pt idx="19319">
                  <c:v>180000</c:v>
                </c:pt>
                <c:pt idx="19320">
                  <c:v>227520</c:v>
                </c:pt>
                <c:pt idx="19321">
                  <c:v>450000</c:v>
                </c:pt>
                <c:pt idx="19322">
                  <c:v>1046142</c:v>
                </c:pt>
                <c:pt idx="19323">
                  <c:v>101880</c:v>
                </c:pt>
                <c:pt idx="19324">
                  <c:v>180000</c:v>
                </c:pt>
                <c:pt idx="19325">
                  <c:v>508495.5</c:v>
                </c:pt>
                <c:pt idx="19326">
                  <c:v>307818</c:v>
                </c:pt>
                <c:pt idx="19327">
                  <c:v>254700</c:v>
                </c:pt>
                <c:pt idx="19328">
                  <c:v>1078200</c:v>
                </c:pt>
                <c:pt idx="19329">
                  <c:v>1711764</c:v>
                </c:pt>
                <c:pt idx="19330">
                  <c:v>1113840</c:v>
                </c:pt>
                <c:pt idx="19331">
                  <c:v>1091677.5</c:v>
                </c:pt>
                <c:pt idx="19332">
                  <c:v>248760</c:v>
                </c:pt>
                <c:pt idx="19333">
                  <c:v>691020</c:v>
                </c:pt>
                <c:pt idx="19334">
                  <c:v>808650</c:v>
                </c:pt>
                <c:pt idx="19335">
                  <c:v>225000</c:v>
                </c:pt>
                <c:pt idx="19336">
                  <c:v>270000</c:v>
                </c:pt>
                <c:pt idx="19337">
                  <c:v>299772</c:v>
                </c:pt>
                <c:pt idx="19338">
                  <c:v>180000</c:v>
                </c:pt>
                <c:pt idx="19339">
                  <c:v>163008</c:v>
                </c:pt>
                <c:pt idx="19340">
                  <c:v>450000</c:v>
                </c:pt>
                <c:pt idx="19341">
                  <c:v>1129500</c:v>
                </c:pt>
                <c:pt idx="19342">
                  <c:v>265536</c:v>
                </c:pt>
                <c:pt idx="19343">
                  <c:v>239850</c:v>
                </c:pt>
                <c:pt idx="19344">
                  <c:v>263686.5</c:v>
                </c:pt>
                <c:pt idx="19345">
                  <c:v>270000</c:v>
                </c:pt>
                <c:pt idx="19346">
                  <c:v>545040</c:v>
                </c:pt>
                <c:pt idx="19347">
                  <c:v>1312110</c:v>
                </c:pt>
                <c:pt idx="19348">
                  <c:v>2463840</c:v>
                </c:pt>
                <c:pt idx="19349">
                  <c:v>315000</c:v>
                </c:pt>
                <c:pt idx="19350">
                  <c:v>450346.5</c:v>
                </c:pt>
                <c:pt idx="19351">
                  <c:v>652500</c:v>
                </c:pt>
                <c:pt idx="19352">
                  <c:v>521280</c:v>
                </c:pt>
                <c:pt idx="19353">
                  <c:v>545040</c:v>
                </c:pt>
                <c:pt idx="19354">
                  <c:v>499212</c:v>
                </c:pt>
                <c:pt idx="19355">
                  <c:v>450000</c:v>
                </c:pt>
                <c:pt idx="19356">
                  <c:v>395766</c:v>
                </c:pt>
                <c:pt idx="19357">
                  <c:v>490495.5</c:v>
                </c:pt>
                <c:pt idx="19358">
                  <c:v>398016</c:v>
                </c:pt>
                <c:pt idx="19359">
                  <c:v>675000</c:v>
                </c:pt>
                <c:pt idx="19360">
                  <c:v>269550</c:v>
                </c:pt>
                <c:pt idx="19361">
                  <c:v>1185120</c:v>
                </c:pt>
                <c:pt idx="19362">
                  <c:v>1005120</c:v>
                </c:pt>
                <c:pt idx="19363">
                  <c:v>180000</c:v>
                </c:pt>
                <c:pt idx="19364">
                  <c:v>1288350</c:v>
                </c:pt>
                <c:pt idx="19365">
                  <c:v>199080</c:v>
                </c:pt>
                <c:pt idx="19366">
                  <c:v>819432</c:v>
                </c:pt>
                <c:pt idx="19367">
                  <c:v>254700</c:v>
                </c:pt>
                <c:pt idx="19368">
                  <c:v>781920</c:v>
                </c:pt>
                <c:pt idx="19369">
                  <c:v>253737</c:v>
                </c:pt>
                <c:pt idx="19370">
                  <c:v>1006920</c:v>
                </c:pt>
                <c:pt idx="19371">
                  <c:v>781920</c:v>
                </c:pt>
                <c:pt idx="19372">
                  <c:v>269550</c:v>
                </c:pt>
                <c:pt idx="19373">
                  <c:v>840951</c:v>
                </c:pt>
                <c:pt idx="19374">
                  <c:v>354469.5</c:v>
                </c:pt>
                <c:pt idx="19375">
                  <c:v>1350000</c:v>
                </c:pt>
                <c:pt idx="19376">
                  <c:v>675000</c:v>
                </c:pt>
                <c:pt idx="19377">
                  <c:v>1125000</c:v>
                </c:pt>
                <c:pt idx="19378">
                  <c:v>156384</c:v>
                </c:pt>
                <c:pt idx="19379">
                  <c:v>450000</c:v>
                </c:pt>
                <c:pt idx="19380">
                  <c:v>327024</c:v>
                </c:pt>
                <c:pt idx="19381">
                  <c:v>545040</c:v>
                </c:pt>
                <c:pt idx="19382">
                  <c:v>182016</c:v>
                </c:pt>
                <c:pt idx="19383">
                  <c:v>571486.5</c:v>
                </c:pt>
                <c:pt idx="19384">
                  <c:v>675000</c:v>
                </c:pt>
                <c:pt idx="19385">
                  <c:v>675000</c:v>
                </c:pt>
                <c:pt idx="19386">
                  <c:v>495000</c:v>
                </c:pt>
                <c:pt idx="19387">
                  <c:v>315000</c:v>
                </c:pt>
                <c:pt idx="19388">
                  <c:v>508495.5</c:v>
                </c:pt>
                <c:pt idx="19389">
                  <c:v>90000</c:v>
                </c:pt>
                <c:pt idx="19390">
                  <c:v>552555</c:v>
                </c:pt>
                <c:pt idx="19391">
                  <c:v>134775</c:v>
                </c:pt>
                <c:pt idx="19392">
                  <c:v>127350</c:v>
                </c:pt>
                <c:pt idx="19393">
                  <c:v>1042560</c:v>
                </c:pt>
                <c:pt idx="19394">
                  <c:v>1762110</c:v>
                </c:pt>
                <c:pt idx="19395">
                  <c:v>225000</c:v>
                </c:pt>
                <c:pt idx="19396">
                  <c:v>225000</c:v>
                </c:pt>
                <c:pt idx="19397">
                  <c:v>675000</c:v>
                </c:pt>
                <c:pt idx="19398">
                  <c:v>610335</c:v>
                </c:pt>
                <c:pt idx="19399">
                  <c:v>592560</c:v>
                </c:pt>
                <c:pt idx="19400">
                  <c:v>135000</c:v>
                </c:pt>
                <c:pt idx="19401">
                  <c:v>521280</c:v>
                </c:pt>
                <c:pt idx="19402">
                  <c:v>900000</c:v>
                </c:pt>
                <c:pt idx="19403">
                  <c:v>388512</c:v>
                </c:pt>
                <c:pt idx="19404">
                  <c:v>364896</c:v>
                </c:pt>
                <c:pt idx="19405">
                  <c:v>1154655</c:v>
                </c:pt>
                <c:pt idx="19406">
                  <c:v>1086426</c:v>
                </c:pt>
                <c:pt idx="19407">
                  <c:v>180000</c:v>
                </c:pt>
                <c:pt idx="19408">
                  <c:v>781920</c:v>
                </c:pt>
                <c:pt idx="19409">
                  <c:v>251280</c:v>
                </c:pt>
                <c:pt idx="19410">
                  <c:v>127350</c:v>
                </c:pt>
                <c:pt idx="19411">
                  <c:v>161595</c:v>
                </c:pt>
                <c:pt idx="19412">
                  <c:v>270000</c:v>
                </c:pt>
                <c:pt idx="19413">
                  <c:v>202500</c:v>
                </c:pt>
                <c:pt idx="19414">
                  <c:v>266832</c:v>
                </c:pt>
                <c:pt idx="19415">
                  <c:v>238500</c:v>
                </c:pt>
                <c:pt idx="19416">
                  <c:v>254700</c:v>
                </c:pt>
                <c:pt idx="19417">
                  <c:v>604152</c:v>
                </c:pt>
                <c:pt idx="19418">
                  <c:v>780363</c:v>
                </c:pt>
                <c:pt idx="19419">
                  <c:v>1078200</c:v>
                </c:pt>
                <c:pt idx="19420">
                  <c:v>175500</c:v>
                </c:pt>
                <c:pt idx="19421">
                  <c:v>180000</c:v>
                </c:pt>
                <c:pt idx="19422">
                  <c:v>225000</c:v>
                </c:pt>
                <c:pt idx="19423">
                  <c:v>970380</c:v>
                </c:pt>
                <c:pt idx="19424">
                  <c:v>728460</c:v>
                </c:pt>
                <c:pt idx="19425">
                  <c:v>119925</c:v>
                </c:pt>
                <c:pt idx="19426">
                  <c:v>254700</c:v>
                </c:pt>
                <c:pt idx="19427">
                  <c:v>225000</c:v>
                </c:pt>
                <c:pt idx="19428">
                  <c:v>814041</c:v>
                </c:pt>
                <c:pt idx="19429">
                  <c:v>675000</c:v>
                </c:pt>
                <c:pt idx="19430">
                  <c:v>450000</c:v>
                </c:pt>
                <c:pt idx="19431">
                  <c:v>67500</c:v>
                </c:pt>
                <c:pt idx="19432">
                  <c:v>270000</c:v>
                </c:pt>
                <c:pt idx="19433">
                  <c:v>239850</c:v>
                </c:pt>
                <c:pt idx="19434">
                  <c:v>239850</c:v>
                </c:pt>
                <c:pt idx="19435">
                  <c:v>1298970</c:v>
                </c:pt>
                <c:pt idx="19436">
                  <c:v>550980</c:v>
                </c:pt>
                <c:pt idx="19437">
                  <c:v>1928304</c:v>
                </c:pt>
                <c:pt idx="19438">
                  <c:v>755190</c:v>
                </c:pt>
                <c:pt idx="19439">
                  <c:v>254700</c:v>
                </c:pt>
                <c:pt idx="19440">
                  <c:v>1436850</c:v>
                </c:pt>
                <c:pt idx="19441">
                  <c:v>1471333.5</c:v>
                </c:pt>
                <c:pt idx="19442">
                  <c:v>1055376</c:v>
                </c:pt>
                <c:pt idx="19443">
                  <c:v>450000</c:v>
                </c:pt>
                <c:pt idx="19444">
                  <c:v>180000</c:v>
                </c:pt>
                <c:pt idx="19445">
                  <c:v>497520</c:v>
                </c:pt>
                <c:pt idx="19446">
                  <c:v>50940</c:v>
                </c:pt>
                <c:pt idx="19447">
                  <c:v>1971072</c:v>
                </c:pt>
                <c:pt idx="19448">
                  <c:v>779688</c:v>
                </c:pt>
                <c:pt idx="19449">
                  <c:v>206280</c:v>
                </c:pt>
                <c:pt idx="19450">
                  <c:v>247500</c:v>
                </c:pt>
                <c:pt idx="19451">
                  <c:v>256500</c:v>
                </c:pt>
                <c:pt idx="19452">
                  <c:v>450000</c:v>
                </c:pt>
                <c:pt idx="19453">
                  <c:v>260640</c:v>
                </c:pt>
                <c:pt idx="19454">
                  <c:v>1323000</c:v>
                </c:pt>
                <c:pt idx="19455">
                  <c:v>701203.5</c:v>
                </c:pt>
                <c:pt idx="19456">
                  <c:v>505642.5</c:v>
                </c:pt>
                <c:pt idx="19457">
                  <c:v>180000</c:v>
                </c:pt>
                <c:pt idx="19458">
                  <c:v>254700</c:v>
                </c:pt>
                <c:pt idx="19459">
                  <c:v>1096020</c:v>
                </c:pt>
                <c:pt idx="19460">
                  <c:v>101880</c:v>
                </c:pt>
                <c:pt idx="19461">
                  <c:v>269550</c:v>
                </c:pt>
                <c:pt idx="19462">
                  <c:v>528633</c:v>
                </c:pt>
                <c:pt idx="19463">
                  <c:v>733315.5</c:v>
                </c:pt>
                <c:pt idx="19464">
                  <c:v>550980</c:v>
                </c:pt>
                <c:pt idx="19465">
                  <c:v>508495.5</c:v>
                </c:pt>
                <c:pt idx="19466">
                  <c:v>239850</c:v>
                </c:pt>
                <c:pt idx="19467">
                  <c:v>270000</c:v>
                </c:pt>
                <c:pt idx="19468">
                  <c:v>229500</c:v>
                </c:pt>
                <c:pt idx="19469">
                  <c:v>668304</c:v>
                </c:pt>
                <c:pt idx="19470">
                  <c:v>152820</c:v>
                </c:pt>
                <c:pt idx="19471">
                  <c:v>225000</c:v>
                </c:pt>
                <c:pt idx="19472">
                  <c:v>225000</c:v>
                </c:pt>
                <c:pt idx="19473">
                  <c:v>2182500</c:v>
                </c:pt>
                <c:pt idx="19474">
                  <c:v>518562</c:v>
                </c:pt>
                <c:pt idx="19475">
                  <c:v>1800000</c:v>
                </c:pt>
                <c:pt idx="19476">
                  <c:v>315000</c:v>
                </c:pt>
                <c:pt idx="19477">
                  <c:v>675000</c:v>
                </c:pt>
                <c:pt idx="19478">
                  <c:v>225000</c:v>
                </c:pt>
                <c:pt idx="19479">
                  <c:v>900000</c:v>
                </c:pt>
                <c:pt idx="19480">
                  <c:v>137520</c:v>
                </c:pt>
                <c:pt idx="19481">
                  <c:v>675000</c:v>
                </c:pt>
                <c:pt idx="19482">
                  <c:v>615109.5</c:v>
                </c:pt>
                <c:pt idx="19483">
                  <c:v>360000</c:v>
                </c:pt>
                <c:pt idx="19484">
                  <c:v>193392</c:v>
                </c:pt>
                <c:pt idx="19485">
                  <c:v>227520</c:v>
                </c:pt>
                <c:pt idx="19486">
                  <c:v>270000</c:v>
                </c:pt>
                <c:pt idx="19487">
                  <c:v>225000</c:v>
                </c:pt>
                <c:pt idx="19488">
                  <c:v>315000</c:v>
                </c:pt>
                <c:pt idx="19489">
                  <c:v>593010</c:v>
                </c:pt>
                <c:pt idx="19490">
                  <c:v>544491</c:v>
                </c:pt>
                <c:pt idx="19491">
                  <c:v>207711</c:v>
                </c:pt>
                <c:pt idx="19492">
                  <c:v>790830</c:v>
                </c:pt>
                <c:pt idx="19493">
                  <c:v>1442596.5</c:v>
                </c:pt>
                <c:pt idx="19494">
                  <c:v>225000</c:v>
                </c:pt>
                <c:pt idx="19495">
                  <c:v>675000</c:v>
                </c:pt>
                <c:pt idx="19496">
                  <c:v>247500</c:v>
                </c:pt>
                <c:pt idx="19497">
                  <c:v>360000</c:v>
                </c:pt>
                <c:pt idx="19498">
                  <c:v>1273500</c:v>
                </c:pt>
                <c:pt idx="19499">
                  <c:v>225000</c:v>
                </c:pt>
                <c:pt idx="19500">
                  <c:v>1350000</c:v>
                </c:pt>
                <c:pt idx="19501">
                  <c:v>157500</c:v>
                </c:pt>
                <c:pt idx="19502">
                  <c:v>900000</c:v>
                </c:pt>
                <c:pt idx="19503">
                  <c:v>949500</c:v>
                </c:pt>
                <c:pt idx="19504">
                  <c:v>1288350</c:v>
                </c:pt>
                <c:pt idx="19505">
                  <c:v>247275</c:v>
                </c:pt>
                <c:pt idx="19506">
                  <c:v>247500</c:v>
                </c:pt>
                <c:pt idx="19507">
                  <c:v>450000</c:v>
                </c:pt>
                <c:pt idx="19508">
                  <c:v>755190</c:v>
                </c:pt>
                <c:pt idx="19509">
                  <c:v>1113840</c:v>
                </c:pt>
                <c:pt idx="19510">
                  <c:v>571446</c:v>
                </c:pt>
                <c:pt idx="19511">
                  <c:v>1006920</c:v>
                </c:pt>
                <c:pt idx="19512">
                  <c:v>270000</c:v>
                </c:pt>
                <c:pt idx="19513">
                  <c:v>180000</c:v>
                </c:pt>
                <c:pt idx="19514">
                  <c:v>1051245</c:v>
                </c:pt>
                <c:pt idx="19515">
                  <c:v>254700</c:v>
                </c:pt>
                <c:pt idx="19516">
                  <c:v>1096020</c:v>
                </c:pt>
                <c:pt idx="19517">
                  <c:v>521280</c:v>
                </c:pt>
                <c:pt idx="19518">
                  <c:v>180000</c:v>
                </c:pt>
                <c:pt idx="19519">
                  <c:v>270000</c:v>
                </c:pt>
                <c:pt idx="19520">
                  <c:v>485640</c:v>
                </c:pt>
                <c:pt idx="19521">
                  <c:v>1314117</c:v>
                </c:pt>
                <c:pt idx="19522">
                  <c:v>1125000</c:v>
                </c:pt>
                <c:pt idx="19523">
                  <c:v>808650</c:v>
                </c:pt>
                <c:pt idx="19524">
                  <c:v>225000</c:v>
                </c:pt>
                <c:pt idx="19525">
                  <c:v>247275</c:v>
                </c:pt>
                <c:pt idx="19526">
                  <c:v>929088</c:v>
                </c:pt>
                <c:pt idx="19527">
                  <c:v>521280</c:v>
                </c:pt>
                <c:pt idx="19528">
                  <c:v>675000</c:v>
                </c:pt>
                <c:pt idx="19529">
                  <c:v>269550</c:v>
                </c:pt>
                <c:pt idx="19530">
                  <c:v>159264</c:v>
                </c:pt>
                <c:pt idx="19531">
                  <c:v>242595</c:v>
                </c:pt>
                <c:pt idx="19532">
                  <c:v>954207</c:v>
                </c:pt>
                <c:pt idx="19533">
                  <c:v>571446</c:v>
                </c:pt>
                <c:pt idx="19534">
                  <c:v>675000</c:v>
                </c:pt>
                <c:pt idx="19535">
                  <c:v>270000</c:v>
                </c:pt>
                <c:pt idx="19536">
                  <c:v>315000</c:v>
                </c:pt>
                <c:pt idx="19537">
                  <c:v>679500</c:v>
                </c:pt>
                <c:pt idx="19538">
                  <c:v>450000</c:v>
                </c:pt>
                <c:pt idx="19539">
                  <c:v>508495.5</c:v>
                </c:pt>
                <c:pt idx="19540">
                  <c:v>562932</c:v>
                </c:pt>
                <c:pt idx="19541">
                  <c:v>343800</c:v>
                </c:pt>
                <c:pt idx="19542">
                  <c:v>251280</c:v>
                </c:pt>
                <c:pt idx="19543">
                  <c:v>540000</c:v>
                </c:pt>
                <c:pt idx="19544">
                  <c:v>270000</c:v>
                </c:pt>
                <c:pt idx="19545">
                  <c:v>450000</c:v>
                </c:pt>
                <c:pt idx="19546">
                  <c:v>202500</c:v>
                </c:pt>
                <c:pt idx="19547">
                  <c:v>202500</c:v>
                </c:pt>
                <c:pt idx="19548">
                  <c:v>1260000</c:v>
                </c:pt>
                <c:pt idx="19549">
                  <c:v>405000</c:v>
                </c:pt>
                <c:pt idx="19550">
                  <c:v>215640</c:v>
                </c:pt>
                <c:pt idx="19551">
                  <c:v>495000</c:v>
                </c:pt>
                <c:pt idx="19552">
                  <c:v>270000</c:v>
                </c:pt>
                <c:pt idx="19553">
                  <c:v>76410</c:v>
                </c:pt>
                <c:pt idx="19554">
                  <c:v>1007761.5</c:v>
                </c:pt>
                <c:pt idx="19555">
                  <c:v>589500</c:v>
                </c:pt>
                <c:pt idx="19556">
                  <c:v>263686.5</c:v>
                </c:pt>
                <c:pt idx="19557">
                  <c:v>1687266</c:v>
                </c:pt>
                <c:pt idx="19558">
                  <c:v>1159515</c:v>
                </c:pt>
                <c:pt idx="19559">
                  <c:v>526491</c:v>
                </c:pt>
                <c:pt idx="19560">
                  <c:v>659533.5</c:v>
                </c:pt>
                <c:pt idx="19561">
                  <c:v>781920</c:v>
                </c:pt>
                <c:pt idx="19562">
                  <c:v>970380</c:v>
                </c:pt>
                <c:pt idx="19563">
                  <c:v>900000</c:v>
                </c:pt>
                <c:pt idx="19564">
                  <c:v>107820</c:v>
                </c:pt>
                <c:pt idx="19565">
                  <c:v>755190</c:v>
                </c:pt>
                <c:pt idx="19566">
                  <c:v>900000</c:v>
                </c:pt>
                <c:pt idx="19567">
                  <c:v>824823</c:v>
                </c:pt>
                <c:pt idx="19568">
                  <c:v>652311</c:v>
                </c:pt>
                <c:pt idx="19569">
                  <c:v>381528</c:v>
                </c:pt>
                <c:pt idx="19570">
                  <c:v>1319269.5</c:v>
                </c:pt>
                <c:pt idx="19571">
                  <c:v>239850</c:v>
                </c:pt>
                <c:pt idx="19572">
                  <c:v>376920</c:v>
                </c:pt>
                <c:pt idx="19573">
                  <c:v>508500</c:v>
                </c:pt>
                <c:pt idx="19574">
                  <c:v>202500</c:v>
                </c:pt>
                <c:pt idx="19575">
                  <c:v>916470</c:v>
                </c:pt>
                <c:pt idx="19576">
                  <c:v>495000</c:v>
                </c:pt>
                <c:pt idx="19577">
                  <c:v>360000</c:v>
                </c:pt>
                <c:pt idx="19578">
                  <c:v>405000</c:v>
                </c:pt>
                <c:pt idx="19579">
                  <c:v>225000</c:v>
                </c:pt>
                <c:pt idx="19580">
                  <c:v>594081</c:v>
                </c:pt>
                <c:pt idx="19581">
                  <c:v>935640</c:v>
                </c:pt>
                <c:pt idx="19582">
                  <c:v>448056</c:v>
                </c:pt>
                <c:pt idx="19583">
                  <c:v>270000</c:v>
                </c:pt>
                <c:pt idx="19584">
                  <c:v>431280</c:v>
                </c:pt>
                <c:pt idx="19585">
                  <c:v>540000</c:v>
                </c:pt>
                <c:pt idx="19586">
                  <c:v>990000</c:v>
                </c:pt>
                <c:pt idx="19587">
                  <c:v>1019610</c:v>
                </c:pt>
                <c:pt idx="19588">
                  <c:v>314100</c:v>
                </c:pt>
                <c:pt idx="19589">
                  <c:v>302076</c:v>
                </c:pt>
                <c:pt idx="19590">
                  <c:v>450000</c:v>
                </c:pt>
                <c:pt idx="19591">
                  <c:v>269550</c:v>
                </c:pt>
                <c:pt idx="19592">
                  <c:v>135000</c:v>
                </c:pt>
                <c:pt idx="19593">
                  <c:v>450000</c:v>
                </c:pt>
                <c:pt idx="19594">
                  <c:v>254700</c:v>
                </c:pt>
                <c:pt idx="19595">
                  <c:v>360000</c:v>
                </c:pt>
                <c:pt idx="19596">
                  <c:v>567000</c:v>
                </c:pt>
                <c:pt idx="19597">
                  <c:v>510102</c:v>
                </c:pt>
                <c:pt idx="19598">
                  <c:v>270000</c:v>
                </c:pt>
                <c:pt idx="19599">
                  <c:v>269550</c:v>
                </c:pt>
                <c:pt idx="19600">
                  <c:v>95940</c:v>
                </c:pt>
                <c:pt idx="19601">
                  <c:v>314055</c:v>
                </c:pt>
                <c:pt idx="19602">
                  <c:v>720000</c:v>
                </c:pt>
                <c:pt idx="19603">
                  <c:v>592560</c:v>
                </c:pt>
                <c:pt idx="19604">
                  <c:v>416052</c:v>
                </c:pt>
                <c:pt idx="19605">
                  <c:v>260640</c:v>
                </c:pt>
                <c:pt idx="19606">
                  <c:v>904500</c:v>
                </c:pt>
                <c:pt idx="19607">
                  <c:v>270000</c:v>
                </c:pt>
                <c:pt idx="19608">
                  <c:v>253377</c:v>
                </c:pt>
                <c:pt idx="19609">
                  <c:v>1453257</c:v>
                </c:pt>
                <c:pt idx="19610">
                  <c:v>254700</c:v>
                </c:pt>
                <c:pt idx="19611">
                  <c:v>112500</c:v>
                </c:pt>
                <c:pt idx="19612">
                  <c:v>675000</c:v>
                </c:pt>
                <c:pt idx="19613">
                  <c:v>517788</c:v>
                </c:pt>
                <c:pt idx="19614">
                  <c:v>135000</c:v>
                </c:pt>
                <c:pt idx="19615">
                  <c:v>1525482</c:v>
                </c:pt>
                <c:pt idx="19616">
                  <c:v>1113840</c:v>
                </c:pt>
                <c:pt idx="19617">
                  <c:v>900297</c:v>
                </c:pt>
                <c:pt idx="19618">
                  <c:v>582804</c:v>
                </c:pt>
                <c:pt idx="19619">
                  <c:v>545040</c:v>
                </c:pt>
                <c:pt idx="19620">
                  <c:v>85320</c:v>
                </c:pt>
                <c:pt idx="19621">
                  <c:v>180000</c:v>
                </c:pt>
                <c:pt idx="19622">
                  <c:v>506925</c:v>
                </c:pt>
                <c:pt idx="19623">
                  <c:v>225000</c:v>
                </c:pt>
                <c:pt idx="19624">
                  <c:v>495351</c:v>
                </c:pt>
                <c:pt idx="19625">
                  <c:v>675000</c:v>
                </c:pt>
                <c:pt idx="19626">
                  <c:v>849415.5</c:v>
                </c:pt>
                <c:pt idx="19627">
                  <c:v>270000</c:v>
                </c:pt>
                <c:pt idx="19628">
                  <c:v>315000</c:v>
                </c:pt>
                <c:pt idx="19629">
                  <c:v>180000</c:v>
                </c:pt>
                <c:pt idx="19630">
                  <c:v>536917.5</c:v>
                </c:pt>
                <c:pt idx="19631">
                  <c:v>135000</c:v>
                </c:pt>
                <c:pt idx="19632">
                  <c:v>247500</c:v>
                </c:pt>
                <c:pt idx="19633">
                  <c:v>180000</c:v>
                </c:pt>
                <c:pt idx="19634">
                  <c:v>904500</c:v>
                </c:pt>
                <c:pt idx="19635">
                  <c:v>450000</c:v>
                </c:pt>
                <c:pt idx="19636">
                  <c:v>675000</c:v>
                </c:pt>
                <c:pt idx="19637">
                  <c:v>592560</c:v>
                </c:pt>
                <c:pt idx="19638">
                  <c:v>447768</c:v>
                </c:pt>
                <c:pt idx="19639">
                  <c:v>1085058</c:v>
                </c:pt>
                <c:pt idx="19640">
                  <c:v>270000</c:v>
                </c:pt>
                <c:pt idx="19641">
                  <c:v>755190</c:v>
                </c:pt>
                <c:pt idx="19642">
                  <c:v>132768</c:v>
                </c:pt>
                <c:pt idx="19643">
                  <c:v>285723</c:v>
                </c:pt>
                <c:pt idx="19644">
                  <c:v>450000</c:v>
                </c:pt>
                <c:pt idx="19645">
                  <c:v>785398.5</c:v>
                </c:pt>
                <c:pt idx="19646">
                  <c:v>233208</c:v>
                </c:pt>
                <c:pt idx="19647">
                  <c:v>1350000</c:v>
                </c:pt>
                <c:pt idx="19648">
                  <c:v>152820</c:v>
                </c:pt>
                <c:pt idx="19649">
                  <c:v>631332</c:v>
                </c:pt>
                <c:pt idx="19650">
                  <c:v>646920</c:v>
                </c:pt>
                <c:pt idx="19651">
                  <c:v>446931</c:v>
                </c:pt>
                <c:pt idx="19652">
                  <c:v>269550</c:v>
                </c:pt>
                <c:pt idx="19653">
                  <c:v>604152</c:v>
                </c:pt>
                <c:pt idx="19654">
                  <c:v>814041</c:v>
                </c:pt>
                <c:pt idx="19655">
                  <c:v>270000</c:v>
                </c:pt>
                <c:pt idx="19656">
                  <c:v>450000</c:v>
                </c:pt>
                <c:pt idx="19657">
                  <c:v>888840</c:v>
                </c:pt>
                <c:pt idx="19658">
                  <c:v>835380</c:v>
                </c:pt>
                <c:pt idx="19659">
                  <c:v>675000</c:v>
                </c:pt>
                <c:pt idx="19660">
                  <c:v>159264</c:v>
                </c:pt>
                <c:pt idx="19661">
                  <c:v>528633</c:v>
                </c:pt>
                <c:pt idx="19662">
                  <c:v>1159515</c:v>
                </c:pt>
                <c:pt idx="19663">
                  <c:v>308133</c:v>
                </c:pt>
                <c:pt idx="19664">
                  <c:v>900000</c:v>
                </c:pt>
                <c:pt idx="19665">
                  <c:v>270000</c:v>
                </c:pt>
                <c:pt idx="19666">
                  <c:v>967428</c:v>
                </c:pt>
                <c:pt idx="19667">
                  <c:v>275040</c:v>
                </c:pt>
                <c:pt idx="19668">
                  <c:v>675000</c:v>
                </c:pt>
                <c:pt idx="19669">
                  <c:v>659610</c:v>
                </c:pt>
                <c:pt idx="19670">
                  <c:v>900000</c:v>
                </c:pt>
                <c:pt idx="19671">
                  <c:v>270000</c:v>
                </c:pt>
                <c:pt idx="19672">
                  <c:v>229500</c:v>
                </c:pt>
                <c:pt idx="19673">
                  <c:v>508495.5</c:v>
                </c:pt>
                <c:pt idx="19674">
                  <c:v>545040</c:v>
                </c:pt>
                <c:pt idx="19675">
                  <c:v>454500</c:v>
                </c:pt>
                <c:pt idx="19676">
                  <c:v>152820</c:v>
                </c:pt>
                <c:pt idx="19677">
                  <c:v>604683</c:v>
                </c:pt>
                <c:pt idx="19678">
                  <c:v>440784</c:v>
                </c:pt>
                <c:pt idx="19679">
                  <c:v>1078200</c:v>
                </c:pt>
                <c:pt idx="19680">
                  <c:v>337500</c:v>
                </c:pt>
                <c:pt idx="19681">
                  <c:v>180000</c:v>
                </c:pt>
                <c:pt idx="19682">
                  <c:v>473760</c:v>
                </c:pt>
                <c:pt idx="19683">
                  <c:v>235053</c:v>
                </c:pt>
                <c:pt idx="19684">
                  <c:v>284400</c:v>
                </c:pt>
                <c:pt idx="19685">
                  <c:v>270000</c:v>
                </c:pt>
                <c:pt idx="19686">
                  <c:v>715095</c:v>
                </c:pt>
                <c:pt idx="19687">
                  <c:v>521280</c:v>
                </c:pt>
                <c:pt idx="19688">
                  <c:v>1097676</c:v>
                </c:pt>
                <c:pt idx="19689">
                  <c:v>1615968</c:v>
                </c:pt>
                <c:pt idx="19690">
                  <c:v>781920</c:v>
                </c:pt>
                <c:pt idx="19691">
                  <c:v>325908</c:v>
                </c:pt>
                <c:pt idx="19692">
                  <c:v>225000</c:v>
                </c:pt>
                <c:pt idx="19693">
                  <c:v>180000</c:v>
                </c:pt>
                <c:pt idx="19694">
                  <c:v>528633</c:v>
                </c:pt>
                <c:pt idx="19695">
                  <c:v>497520</c:v>
                </c:pt>
                <c:pt idx="19696">
                  <c:v>284400</c:v>
                </c:pt>
                <c:pt idx="19697">
                  <c:v>333621</c:v>
                </c:pt>
                <c:pt idx="19698">
                  <c:v>95940</c:v>
                </c:pt>
                <c:pt idx="19699">
                  <c:v>284400</c:v>
                </c:pt>
                <c:pt idx="19700">
                  <c:v>545040</c:v>
                </c:pt>
                <c:pt idx="19701">
                  <c:v>225000</c:v>
                </c:pt>
                <c:pt idx="19702">
                  <c:v>436032</c:v>
                </c:pt>
                <c:pt idx="19703">
                  <c:v>728460</c:v>
                </c:pt>
                <c:pt idx="19704">
                  <c:v>755190</c:v>
                </c:pt>
                <c:pt idx="19705">
                  <c:v>765261</c:v>
                </c:pt>
                <c:pt idx="19706">
                  <c:v>123637.5</c:v>
                </c:pt>
                <c:pt idx="19707">
                  <c:v>188685</c:v>
                </c:pt>
                <c:pt idx="19708">
                  <c:v>398016</c:v>
                </c:pt>
                <c:pt idx="19709">
                  <c:v>326439</c:v>
                </c:pt>
                <c:pt idx="19710">
                  <c:v>182448</c:v>
                </c:pt>
                <c:pt idx="19711">
                  <c:v>495000</c:v>
                </c:pt>
                <c:pt idx="19712">
                  <c:v>1762110</c:v>
                </c:pt>
                <c:pt idx="19713">
                  <c:v>187704</c:v>
                </c:pt>
                <c:pt idx="19714">
                  <c:v>180000</c:v>
                </c:pt>
                <c:pt idx="19715">
                  <c:v>904500</c:v>
                </c:pt>
                <c:pt idx="19716">
                  <c:v>254700</c:v>
                </c:pt>
                <c:pt idx="19717">
                  <c:v>781920</c:v>
                </c:pt>
                <c:pt idx="19718">
                  <c:v>709879.5</c:v>
                </c:pt>
                <c:pt idx="19719">
                  <c:v>485640</c:v>
                </c:pt>
                <c:pt idx="19720">
                  <c:v>440784</c:v>
                </c:pt>
                <c:pt idx="19721">
                  <c:v>225000</c:v>
                </c:pt>
                <c:pt idx="19722">
                  <c:v>112500</c:v>
                </c:pt>
                <c:pt idx="19723">
                  <c:v>219042</c:v>
                </c:pt>
                <c:pt idx="19724">
                  <c:v>450000</c:v>
                </c:pt>
                <c:pt idx="19725">
                  <c:v>1506816</c:v>
                </c:pt>
                <c:pt idx="19726">
                  <c:v>497520</c:v>
                </c:pt>
                <c:pt idx="19727">
                  <c:v>900000</c:v>
                </c:pt>
                <c:pt idx="19728">
                  <c:v>316125</c:v>
                </c:pt>
                <c:pt idx="19729">
                  <c:v>1288350</c:v>
                </c:pt>
                <c:pt idx="19730">
                  <c:v>808650</c:v>
                </c:pt>
                <c:pt idx="19731">
                  <c:v>486265.5</c:v>
                </c:pt>
                <c:pt idx="19732">
                  <c:v>755190</c:v>
                </c:pt>
                <c:pt idx="19733">
                  <c:v>339241.5</c:v>
                </c:pt>
                <c:pt idx="19734">
                  <c:v>592560</c:v>
                </c:pt>
                <c:pt idx="19735">
                  <c:v>1546020</c:v>
                </c:pt>
                <c:pt idx="19736">
                  <c:v>450000</c:v>
                </c:pt>
                <c:pt idx="19737">
                  <c:v>969039</c:v>
                </c:pt>
                <c:pt idx="19738">
                  <c:v>675000</c:v>
                </c:pt>
                <c:pt idx="19739">
                  <c:v>490495.5</c:v>
                </c:pt>
                <c:pt idx="19740">
                  <c:v>630000</c:v>
                </c:pt>
                <c:pt idx="19741">
                  <c:v>781920</c:v>
                </c:pt>
                <c:pt idx="19742">
                  <c:v>1065433.5</c:v>
                </c:pt>
                <c:pt idx="19743">
                  <c:v>157500</c:v>
                </c:pt>
                <c:pt idx="19744">
                  <c:v>1288350</c:v>
                </c:pt>
                <c:pt idx="19745">
                  <c:v>808650</c:v>
                </c:pt>
                <c:pt idx="19746">
                  <c:v>517788</c:v>
                </c:pt>
                <c:pt idx="19747">
                  <c:v>781920</c:v>
                </c:pt>
                <c:pt idx="19748">
                  <c:v>270000</c:v>
                </c:pt>
                <c:pt idx="19749">
                  <c:v>2013840</c:v>
                </c:pt>
                <c:pt idx="19750">
                  <c:v>1350000</c:v>
                </c:pt>
                <c:pt idx="19751">
                  <c:v>349609.5</c:v>
                </c:pt>
                <c:pt idx="19752">
                  <c:v>598486.5</c:v>
                </c:pt>
                <c:pt idx="19753">
                  <c:v>270000</c:v>
                </c:pt>
                <c:pt idx="19754">
                  <c:v>1341000</c:v>
                </c:pt>
                <c:pt idx="19755">
                  <c:v>808650</c:v>
                </c:pt>
                <c:pt idx="19756">
                  <c:v>824823</c:v>
                </c:pt>
                <c:pt idx="19757">
                  <c:v>247500</c:v>
                </c:pt>
                <c:pt idx="19758">
                  <c:v>568197</c:v>
                </c:pt>
                <c:pt idx="19759">
                  <c:v>900000</c:v>
                </c:pt>
                <c:pt idx="19760">
                  <c:v>1575000</c:v>
                </c:pt>
                <c:pt idx="19761">
                  <c:v>1345500</c:v>
                </c:pt>
                <c:pt idx="19762">
                  <c:v>781920</c:v>
                </c:pt>
                <c:pt idx="19763">
                  <c:v>1762110</c:v>
                </c:pt>
                <c:pt idx="19764">
                  <c:v>270000</c:v>
                </c:pt>
                <c:pt idx="19765">
                  <c:v>568800</c:v>
                </c:pt>
                <c:pt idx="19766">
                  <c:v>298512</c:v>
                </c:pt>
                <c:pt idx="19767">
                  <c:v>675000</c:v>
                </c:pt>
                <c:pt idx="19768">
                  <c:v>324000</c:v>
                </c:pt>
                <c:pt idx="19769">
                  <c:v>675000</c:v>
                </c:pt>
                <c:pt idx="19770">
                  <c:v>835380</c:v>
                </c:pt>
                <c:pt idx="19771">
                  <c:v>510853.5</c:v>
                </c:pt>
                <c:pt idx="19772">
                  <c:v>343377</c:v>
                </c:pt>
                <c:pt idx="19773">
                  <c:v>703584</c:v>
                </c:pt>
                <c:pt idx="19774">
                  <c:v>447768</c:v>
                </c:pt>
                <c:pt idx="19775">
                  <c:v>1237684.5</c:v>
                </c:pt>
                <c:pt idx="19776">
                  <c:v>450000</c:v>
                </c:pt>
                <c:pt idx="19777">
                  <c:v>679500</c:v>
                </c:pt>
                <c:pt idx="19778">
                  <c:v>728460</c:v>
                </c:pt>
                <c:pt idx="19779">
                  <c:v>1078200</c:v>
                </c:pt>
                <c:pt idx="19780">
                  <c:v>378000</c:v>
                </c:pt>
                <c:pt idx="19781">
                  <c:v>424255.5</c:v>
                </c:pt>
                <c:pt idx="19782">
                  <c:v>1006920</c:v>
                </c:pt>
                <c:pt idx="19783">
                  <c:v>450000</c:v>
                </c:pt>
                <c:pt idx="19784">
                  <c:v>573628.5</c:v>
                </c:pt>
                <c:pt idx="19785">
                  <c:v>179865</c:v>
                </c:pt>
                <c:pt idx="19786">
                  <c:v>284400</c:v>
                </c:pt>
                <c:pt idx="19787">
                  <c:v>545040</c:v>
                </c:pt>
                <c:pt idx="19788">
                  <c:v>981000</c:v>
                </c:pt>
                <c:pt idx="19789">
                  <c:v>450000</c:v>
                </c:pt>
                <c:pt idx="19790">
                  <c:v>1079883</c:v>
                </c:pt>
                <c:pt idx="19791">
                  <c:v>450000</c:v>
                </c:pt>
                <c:pt idx="19792">
                  <c:v>314100</c:v>
                </c:pt>
                <c:pt idx="19793">
                  <c:v>633730.5</c:v>
                </c:pt>
                <c:pt idx="19794">
                  <c:v>263686.5</c:v>
                </c:pt>
                <c:pt idx="19795">
                  <c:v>270000</c:v>
                </c:pt>
                <c:pt idx="19796">
                  <c:v>261000</c:v>
                </c:pt>
                <c:pt idx="19797">
                  <c:v>704844</c:v>
                </c:pt>
                <c:pt idx="19798">
                  <c:v>1256400</c:v>
                </c:pt>
                <c:pt idx="19799">
                  <c:v>180000</c:v>
                </c:pt>
                <c:pt idx="19800">
                  <c:v>1125000</c:v>
                </c:pt>
                <c:pt idx="19801">
                  <c:v>270000</c:v>
                </c:pt>
                <c:pt idx="19802">
                  <c:v>269550</c:v>
                </c:pt>
                <c:pt idx="19803">
                  <c:v>1350000</c:v>
                </c:pt>
                <c:pt idx="19804">
                  <c:v>270000</c:v>
                </c:pt>
                <c:pt idx="19805">
                  <c:v>545040</c:v>
                </c:pt>
                <c:pt idx="19806">
                  <c:v>1288350</c:v>
                </c:pt>
                <c:pt idx="19807">
                  <c:v>360000</c:v>
                </c:pt>
                <c:pt idx="19808">
                  <c:v>426645</c:v>
                </c:pt>
                <c:pt idx="19809">
                  <c:v>450000</c:v>
                </c:pt>
                <c:pt idx="19810">
                  <c:v>544491</c:v>
                </c:pt>
                <c:pt idx="19811">
                  <c:v>640080</c:v>
                </c:pt>
                <c:pt idx="19812">
                  <c:v>122256</c:v>
                </c:pt>
                <c:pt idx="19813">
                  <c:v>1157670</c:v>
                </c:pt>
                <c:pt idx="19814">
                  <c:v>441000</c:v>
                </c:pt>
                <c:pt idx="19815">
                  <c:v>729792</c:v>
                </c:pt>
                <c:pt idx="19816">
                  <c:v>1125000</c:v>
                </c:pt>
                <c:pt idx="19817">
                  <c:v>593010</c:v>
                </c:pt>
                <c:pt idx="19818">
                  <c:v>1973106</c:v>
                </c:pt>
                <c:pt idx="19819">
                  <c:v>193572</c:v>
                </c:pt>
                <c:pt idx="19820">
                  <c:v>1125000</c:v>
                </c:pt>
                <c:pt idx="19821">
                  <c:v>95940</c:v>
                </c:pt>
                <c:pt idx="19822">
                  <c:v>270000</c:v>
                </c:pt>
                <c:pt idx="19823">
                  <c:v>584766</c:v>
                </c:pt>
                <c:pt idx="19824">
                  <c:v>270000</c:v>
                </c:pt>
                <c:pt idx="19825">
                  <c:v>1012500</c:v>
                </c:pt>
                <c:pt idx="19826">
                  <c:v>675000</c:v>
                </c:pt>
                <c:pt idx="19827">
                  <c:v>562491</c:v>
                </c:pt>
                <c:pt idx="19828">
                  <c:v>286704</c:v>
                </c:pt>
                <c:pt idx="19829">
                  <c:v>927612</c:v>
                </c:pt>
                <c:pt idx="19830">
                  <c:v>1800000</c:v>
                </c:pt>
                <c:pt idx="19831">
                  <c:v>1762110</c:v>
                </c:pt>
                <c:pt idx="19832">
                  <c:v>278460</c:v>
                </c:pt>
                <c:pt idx="19833">
                  <c:v>157500</c:v>
                </c:pt>
                <c:pt idx="19834">
                  <c:v>1345500</c:v>
                </c:pt>
                <c:pt idx="19835">
                  <c:v>431280</c:v>
                </c:pt>
                <c:pt idx="19836">
                  <c:v>91692</c:v>
                </c:pt>
                <c:pt idx="19837">
                  <c:v>542133</c:v>
                </c:pt>
                <c:pt idx="19838">
                  <c:v>135000</c:v>
                </c:pt>
                <c:pt idx="19839">
                  <c:v>101880</c:v>
                </c:pt>
                <c:pt idx="19840">
                  <c:v>1575000</c:v>
                </c:pt>
                <c:pt idx="19841">
                  <c:v>533304</c:v>
                </c:pt>
                <c:pt idx="19842">
                  <c:v>508495.5</c:v>
                </c:pt>
                <c:pt idx="19843">
                  <c:v>1229944.5</c:v>
                </c:pt>
                <c:pt idx="19844">
                  <c:v>337500</c:v>
                </c:pt>
                <c:pt idx="19845">
                  <c:v>343377</c:v>
                </c:pt>
                <c:pt idx="19846">
                  <c:v>785398.5</c:v>
                </c:pt>
                <c:pt idx="19847">
                  <c:v>747886.5</c:v>
                </c:pt>
                <c:pt idx="19848">
                  <c:v>61128</c:v>
                </c:pt>
                <c:pt idx="19849">
                  <c:v>225000</c:v>
                </c:pt>
                <c:pt idx="19850">
                  <c:v>450000</c:v>
                </c:pt>
                <c:pt idx="19851">
                  <c:v>670185</c:v>
                </c:pt>
                <c:pt idx="19852">
                  <c:v>708939</c:v>
                </c:pt>
                <c:pt idx="19853">
                  <c:v>254700</c:v>
                </c:pt>
                <c:pt idx="19854">
                  <c:v>474048</c:v>
                </c:pt>
                <c:pt idx="19855">
                  <c:v>450000</c:v>
                </c:pt>
                <c:pt idx="19856">
                  <c:v>254700</c:v>
                </c:pt>
                <c:pt idx="19857">
                  <c:v>481495.5</c:v>
                </c:pt>
                <c:pt idx="19858">
                  <c:v>170640</c:v>
                </c:pt>
                <c:pt idx="19859">
                  <c:v>835506</c:v>
                </c:pt>
                <c:pt idx="19860">
                  <c:v>590071.5</c:v>
                </c:pt>
                <c:pt idx="19861">
                  <c:v>970380</c:v>
                </c:pt>
                <c:pt idx="19862">
                  <c:v>781920</c:v>
                </c:pt>
                <c:pt idx="19863">
                  <c:v>942300</c:v>
                </c:pt>
                <c:pt idx="19864">
                  <c:v>1258650</c:v>
                </c:pt>
                <c:pt idx="19865">
                  <c:v>269550</c:v>
                </c:pt>
                <c:pt idx="19866">
                  <c:v>276277.5</c:v>
                </c:pt>
                <c:pt idx="19867">
                  <c:v>1288350</c:v>
                </c:pt>
                <c:pt idx="19868">
                  <c:v>355536</c:v>
                </c:pt>
                <c:pt idx="19869">
                  <c:v>405000</c:v>
                </c:pt>
                <c:pt idx="19870">
                  <c:v>150768</c:v>
                </c:pt>
                <c:pt idx="19871">
                  <c:v>202500</c:v>
                </c:pt>
                <c:pt idx="19872">
                  <c:v>450000</c:v>
                </c:pt>
                <c:pt idx="19873">
                  <c:v>339241.5</c:v>
                </c:pt>
                <c:pt idx="19874">
                  <c:v>228339</c:v>
                </c:pt>
                <c:pt idx="19875">
                  <c:v>505665</c:v>
                </c:pt>
                <c:pt idx="19876">
                  <c:v>270000</c:v>
                </c:pt>
                <c:pt idx="19877">
                  <c:v>1125000</c:v>
                </c:pt>
                <c:pt idx="19878">
                  <c:v>755190</c:v>
                </c:pt>
                <c:pt idx="19879">
                  <c:v>249606</c:v>
                </c:pt>
                <c:pt idx="19880">
                  <c:v>814041</c:v>
                </c:pt>
                <c:pt idx="19881">
                  <c:v>180000</c:v>
                </c:pt>
                <c:pt idx="19882">
                  <c:v>765000</c:v>
                </c:pt>
                <c:pt idx="19883">
                  <c:v>675000</c:v>
                </c:pt>
                <c:pt idx="19884">
                  <c:v>1724220</c:v>
                </c:pt>
                <c:pt idx="19885">
                  <c:v>135000</c:v>
                </c:pt>
                <c:pt idx="19886">
                  <c:v>808650</c:v>
                </c:pt>
                <c:pt idx="19887">
                  <c:v>157500</c:v>
                </c:pt>
                <c:pt idx="19888">
                  <c:v>888840</c:v>
                </c:pt>
                <c:pt idx="19889">
                  <c:v>932643</c:v>
                </c:pt>
                <c:pt idx="19890">
                  <c:v>254700</c:v>
                </c:pt>
                <c:pt idx="19891">
                  <c:v>634482</c:v>
                </c:pt>
                <c:pt idx="19892">
                  <c:v>1223010</c:v>
                </c:pt>
                <c:pt idx="19893">
                  <c:v>202500</c:v>
                </c:pt>
                <c:pt idx="19894">
                  <c:v>1012500</c:v>
                </c:pt>
                <c:pt idx="19895">
                  <c:v>263686.5</c:v>
                </c:pt>
                <c:pt idx="19896">
                  <c:v>1228500</c:v>
                </c:pt>
                <c:pt idx="19897">
                  <c:v>450000</c:v>
                </c:pt>
                <c:pt idx="19898">
                  <c:v>900000</c:v>
                </c:pt>
                <c:pt idx="19899">
                  <c:v>1236816</c:v>
                </c:pt>
                <c:pt idx="19900">
                  <c:v>1305000</c:v>
                </c:pt>
                <c:pt idx="19901">
                  <c:v>360000</c:v>
                </c:pt>
                <c:pt idx="19902">
                  <c:v>835605</c:v>
                </c:pt>
                <c:pt idx="19903">
                  <c:v>270000</c:v>
                </c:pt>
                <c:pt idx="19904">
                  <c:v>526491</c:v>
                </c:pt>
                <c:pt idx="19905">
                  <c:v>521280</c:v>
                </c:pt>
                <c:pt idx="19906">
                  <c:v>526491</c:v>
                </c:pt>
                <c:pt idx="19907">
                  <c:v>277969.5</c:v>
                </c:pt>
                <c:pt idx="19908">
                  <c:v>358074</c:v>
                </c:pt>
                <c:pt idx="19909">
                  <c:v>222768</c:v>
                </c:pt>
                <c:pt idx="19910">
                  <c:v>270000</c:v>
                </c:pt>
                <c:pt idx="19911">
                  <c:v>254700</c:v>
                </c:pt>
                <c:pt idx="19912">
                  <c:v>407520</c:v>
                </c:pt>
                <c:pt idx="19913">
                  <c:v>1125000</c:v>
                </c:pt>
                <c:pt idx="19914">
                  <c:v>180000</c:v>
                </c:pt>
                <c:pt idx="19915">
                  <c:v>255960</c:v>
                </c:pt>
                <c:pt idx="19916">
                  <c:v>1078200</c:v>
                </c:pt>
                <c:pt idx="19917">
                  <c:v>1971072</c:v>
                </c:pt>
                <c:pt idx="19918">
                  <c:v>405000</c:v>
                </c:pt>
                <c:pt idx="19919">
                  <c:v>148365</c:v>
                </c:pt>
                <c:pt idx="19920">
                  <c:v>545040</c:v>
                </c:pt>
                <c:pt idx="19921">
                  <c:v>512064</c:v>
                </c:pt>
                <c:pt idx="19922">
                  <c:v>656811</c:v>
                </c:pt>
                <c:pt idx="19923">
                  <c:v>521280</c:v>
                </c:pt>
                <c:pt idx="19924">
                  <c:v>1800000</c:v>
                </c:pt>
                <c:pt idx="19925">
                  <c:v>450000</c:v>
                </c:pt>
                <c:pt idx="19926">
                  <c:v>1287000</c:v>
                </c:pt>
                <c:pt idx="19927">
                  <c:v>508495.5</c:v>
                </c:pt>
                <c:pt idx="19928">
                  <c:v>270000</c:v>
                </c:pt>
                <c:pt idx="19929">
                  <c:v>834048</c:v>
                </c:pt>
                <c:pt idx="19930">
                  <c:v>900000</c:v>
                </c:pt>
                <c:pt idx="19931">
                  <c:v>382500</c:v>
                </c:pt>
                <c:pt idx="19932">
                  <c:v>197820</c:v>
                </c:pt>
                <c:pt idx="19933">
                  <c:v>180000</c:v>
                </c:pt>
                <c:pt idx="19934">
                  <c:v>855000</c:v>
                </c:pt>
                <c:pt idx="19935">
                  <c:v>900000</c:v>
                </c:pt>
                <c:pt idx="19936">
                  <c:v>540000</c:v>
                </c:pt>
                <c:pt idx="19937">
                  <c:v>450000</c:v>
                </c:pt>
                <c:pt idx="19938">
                  <c:v>610335</c:v>
                </c:pt>
                <c:pt idx="19939">
                  <c:v>481855.5</c:v>
                </c:pt>
                <c:pt idx="19940">
                  <c:v>81549</c:v>
                </c:pt>
                <c:pt idx="19941">
                  <c:v>900000</c:v>
                </c:pt>
                <c:pt idx="19942">
                  <c:v>675000</c:v>
                </c:pt>
                <c:pt idx="19943">
                  <c:v>1125000</c:v>
                </c:pt>
                <c:pt idx="19944">
                  <c:v>494550</c:v>
                </c:pt>
                <c:pt idx="19945">
                  <c:v>1546020</c:v>
                </c:pt>
                <c:pt idx="19946">
                  <c:v>360000</c:v>
                </c:pt>
                <c:pt idx="19947">
                  <c:v>562500</c:v>
                </c:pt>
                <c:pt idx="19948">
                  <c:v>1185120</c:v>
                </c:pt>
                <c:pt idx="19949">
                  <c:v>545040</c:v>
                </c:pt>
                <c:pt idx="19950">
                  <c:v>247275</c:v>
                </c:pt>
                <c:pt idx="19951">
                  <c:v>589050</c:v>
                </c:pt>
                <c:pt idx="19952">
                  <c:v>298512</c:v>
                </c:pt>
                <c:pt idx="19953">
                  <c:v>512446.5</c:v>
                </c:pt>
                <c:pt idx="19954">
                  <c:v>280170</c:v>
                </c:pt>
                <c:pt idx="19955">
                  <c:v>601470</c:v>
                </c:pt>
                <c:pt idx="19956">
                  <c:v>450000</c:v>
                </c:pt>
                <c:pt idx="19957">
                  <c:v>337500</c:v>
                </c:pt>
                <c:pt idx="19958">
                  <c:v>450000</c:v>
                </c:pt>
                <c:pt idx="19959">
                  <c:v>359685</c:v>
                </c:pt>
                <c:pt idx="19960">
                  <c:v>312768</c:v>
                </c:pt>
                <c:pt idx="19961">
                  <c:v>584766</c:v>
                </c:pt>
                <c:pt idx="19962">
                  <c:v>852088.5</c:v>
                </c:pt>
                <c:pt idx="19963">
                  <c:v>1467612</c:v>
                </c:pt>
                <c:pt idx="19964">
                  <c:v>203301</c:v>
                </c:pt>
                <c:pt idx="19965">
                  <c:v>1762110</c:v>
                </c:pt>
                <c:pt idx="19966">
                  <c:v>490536</c:v>
                </c:pt>
                <c:pt idx="19967">
                  <c:v>808650</c:v>
                </c:pt>
                <c:pt idx="19968">
                  <c:v>562491</c:v>
                </c:pt>
                <c:pt idx="19969">
                  <c:v>101880</c:v>
                </c:pt>
                <c:pt idx="19970">
                  <c:v>463500</c:v>
                </c:pt>
                <c:pt idx="19971">
                  <c:v>534204</c:v>
                </c:pt>
                <c:pt idx="19972">
                  <c:v>254700</c:v>
                </c:pt>
                <c:pt idx="19973">
                  <c:v>63000</c:v>
                </c:pt>
                <c:pt idx="19974">
                  <c:v>315000</c:v>
                </c:pt>
                <c:pt idx="19975">
                  <c:v>490500</c:v>
                </c:pt>
                <c:pt idx="19976">
                  <c:v>328500</c:v>
                </c:pt>
                <c:pt idx="19977">
                  <c:v>1319269.5</c:v>
                </c:pt>
                <c:pt idx="19978">
                  <c:v>1575000</c:v>
                </c:pt>
                <c:pt idx="19979">
                  <c:v>91647</c:v>
                </c:pt>
                <c:pt idx="19980">
                  <c:v>392427</c:v>
                </c:pt>
                <c:pt idx="19981">
                  <c:v>1144053</c:v>
                </c:pt>
                <c:pt idx="19982">
                  <c:v>895500</c:v>
                </c:pt>
                <c:pt idx="19983">
                  <c:v>53910</c:v>
                </c:pt>
                <c:pt idx="19984">
                  <c:v>269550</c:v>
                </c:pt>
                <c:pt idx="19985">
                  <c:v>781920</c:v>
                </c:pt>
                <c:pt idx="19986">
                  <c:v>339241.5</c:v>
                </c:pt>
                <c:pt idx="19987">
                  <c:v>298512</c:v>
                </c:pt>
                <c:pt idx="19988">
                  <c:v>312768</c:v>
                </c:pt>
                <c:pt idx="19989">
                  <c:v>71109</c:v>
                </c:pt>
                <c:pt idx="19990">
                  <c:v>325908</c:v>
                </c:pt>
                <c:pt idx="19991">
                  <c:v>1006920</c:v>
                </c:pt>
                <c:pt idx="19992">
                  <c:v>239850</c:v>
                </c:pt>
                <c:pt idx="19993">
                  <c:v>942300</c:v>
                </c:pt>
                <c:pt idx="19994">
                  <c:v>135000</c:v>
                </c:pt>
                <c:pt idx="19995">
                  <c:v>1155226.5</c:v>
                </c:pt>
                <c:pt idx="19996">
                  <c:v>497520</c:v>
                </c:pt>
                <c:pt idx="19997">
                  <c:v>382500</c:v>
                </c:pt>
                <c:pt idx="19998">
                  <c:v>254700</c:v>
                </c:pt>
                <c:pt idx="19999">
                  <c:v>363190.5</c:v>
                </c:pt>
                <c:pt idx="20000">
                  <c:v>314100</c:v>
                </c:pt>
                <c:pt idx="20001">
                  <c:v>675000</c:v>
                </c:pt>
                <c:pt idx="20002">
                  <c:v>135000</c:v>
                </c:pt>
                <c:pt idx="20003">
                  <c:v>299772</c:v>
                </c:pt>
                <c:pt idx="20004">
                  <c:v>835380</c:v>
                </c:pt>
                <c:pt idx="20005">
                  <c:v>544491</c:v>
                </c:pt>
                <c:pt idx="20006">
                  <c:v>1125000</c:v>
                </c:pt>
                <c:pt idx="20007">
                  <c:v>2156400</c:v>
                </c:pt>
                <c:pt idx="20008">
                  <c:v>337500</c:v>
                </c:pt>
                <c:pt idx="20009">
                  <c:v>193500</c:v>
                </c:pt>
                <c:pt idx="20010">
                  <c:v>1078200</c:v>
                </c:pt>
                <c:pt idx="20011">
                  <c:v>305221.5</c:v>
                </c:pt>
                <c:pt idx="20012">
                  <c:v>1078200</c:v>
                </c:pt>
                <c:pt idx="20013">
                  <c:v>299772</c:v>
                </c:pt>
                <c:pt idx="20014">
                  <c:v>344043</c:v>
                </c:pt>
                <c:pt idx="20015">
                  <c:v>202500</c:v>
                </c:pt>
                <c:pt idx="20016">
                  <c:v>720000</c:v>
                </c:pt>
                <c:pt idx="20017">
                  <c:v>202500</c:v>
                </c:pt>
                <c:pt idx="20018">
                  <c:v>619749</c:v>
                </c:pt>
                <c:pt idx="20019">
                  <c:v>755190</c:v>
                </c:pt>
                <c:pt idx="20020">
                  <c:v>1293502.5</c:v>
                </c:pt>
                <c:pt idx="20021">
                  <c:v>1467612</c:v>
                </c:pt>
                <c:pt idx="20022">
                  <c:v>1350000</c:v>
                </c:pt>
                <c:pt idx="20023">
                  <c:v>808650</c:v>
                </c:pt>
                <c:pt idx="20024">
                  <c:v>1716799.5</c:v>
                </c:pt>
                <c:pt idx="20025">
                  <c:v>225000</c:v>
                </c:pt>
                <c:pt idx="20026">
                  <c:v>299772</c:v>
                </c:pt>
                <c:pt idx="20027">
                  <c:v>134775</c:v>
                </c:pt>
                <c:pt idx="20028">
                  <c:v>1288350</c:v>
                </c:pt>
                <c:pt idx="20029">
                  <c:v>1381113</c:v>
                </c:pt>
                <c:pt idx="20030">
                  <c:v>247500</c:v>
                </c:pt>
                <c:pt idx="20031">
                  <c:v>1288350</c:v>
                </c:pt>
                <c:pt idx="20032">
                  <c:v>202500</c:v>
                </c:pt>
                <c:pt idx="20033">
                  <c:v>521280</c:v>
                </c:pt>
                <c:pt idx="20034">
                  <c:v>781920</c:v>
                </c:pt>
                <c:pt idx="20035">
                  <c:v>959598</c:v>
                </c:pt>
                <c:pt idx="20036">
                  <c:v>808650</c:v>
                </c:pt>
                <c:pt idx="20037">
                  <c:v>1237500</c:v>
                </c:pt>
                <c:pt idx="20038">
                  <c:v>500211</c:v>
                </c:pt>
                <c:pt idx="20039">
                  <c:v>561384</c:v>
                </c:pt>
                <c:pt idx="20040">
                  <c:v>144486</c:v>
                </c:pt>
                <c:pt idx="20041">
                  <c:v>152820</c:v>
                </c:pt>
                <c:pt idx="20042">
                  <c:v>299250</c:v>
                </c:pt>
                <c:pt idx="20043">
                  <c:v>599778</c:v>
                </c:pt>
                <c:pt idx="20044">
                  <c:v>180000</c:v>
                </c:pt>
                <c:pt idx="20045">
                  <c:v>1312110</c:v>
                </c:pt>
                <c:pt idx="20046">
                  <c:v>545040</c:v>
                </c:pt>
                <c:pt idx="20047">
                  <c:v>555273</c:v>
                </c:pt>
                <c:pt idx="20048">
                  <c:v>862560</c:v>
                </c:pt>
                <c:pt idx="20049">
                  <c:v>247500</c:v>
                </c:pt>
                <c:pt idx="20050">
                  <c:v>337500</c:v>
                </c:pt>
                <c:pt idx="20051">
                  <c:v>238896</c:v>
                </c:pt>
                <c:pt idx="20052">
                  <c:v>315000</c:v>
                </c:pt>
                <c:pt idx="20053">
                  <c:v>810000</c:v>
                </c:pt>
                <c:pt idx="20054">
                  <c:v>625536</c:v>
                </c:pt>
                <c:pt idx="20055">
                  <c:v>1335528</c:v>
                </c:pt>
                <c:pt idx="20056">
                  <c:v>270000</c:v>
                </c:pt>
                <c:pt idx="20057">
                  <c:v>119925</c:v>
                </c:pt>
                <c:pt idx="20058">
                  <c:v>135000</c:v>
                </c:pt>
                <c:pt idx="20059">
                  <c:v>225000</c:v>
                </c:pt>
                <c:pt idx="20060">
                  <c:v>808650</c:v>
                </c:pt>
                <c:pt idx="20061">
                  <c:v>508495.5</c:v>
                </c:pt>
                <c:pt idx="20062">
                  <c:v>846000</c:v>
                </c:pt>
                <c:pt idx="20063">
                  <c:v>343683</c:v>
                </c:pt>
                <c:pt idx="20064">
                  <c:v>900000</c:v>
                </c:pt>
                <c:pt idx="20065">
                  <c:v>1078200</c:v>
                </c:pt>
                <c:pt idx="20066">
                  <c:v>877500</c:v>
                </c:pt>
                <c:pt idx="20067">
                  <c:v>163512</c:v>
                </c:pt>
                <c:pt idx="20068">
                  <c:v>135000</c:v>
                </c:pt>
                <c:pt idx="20069">
                  <c:v>1223010</c:v>
                </c:pt>
                <c:pt idx="20070">
                  <c:v>135000</c:v>
                </c:pt>
                <c:pt idx="20071">
                  <c:v>781695</c:v>
                </c:pt>
                <c:pt idx="20072">
                  <c:v>983299.5</c:v>
                </c:pt>
                <c:pt idx="20073">
                  <c:v>76410</c:v>
                </c:pt>
                <c:pt idx="20074">
                  <c:v>1255680</c:v>
                </c:pt>
                <c:pt idx="20075">
                  <c:v>491211</c:v>
                </c:pt>
                <c:pt idx="20076">
                  <c:v>127350</c:v>
                </c:pt>
                <c:pt idx="20077">
                  <c:v>528633</c:v>
                </c:pt>
                <c:pt idx="20078">
                  <c:v>521280</c:v>
                </c:pt>
                <c:pt idx="20079">
                  <c:v>441481.5</c:v>
                </c:pt>
                <c:pt idx="20080">
                  <c:v>204858</c:v>
                </c:pt>
                <c:pt idx="20081">
                  <c:v>202500</c:v>
                </c:pt>
                <c:pt idx="20082">
                  <c:v>199467</c:v>
                </c:pt>
                <c:pt idx="20083">
                  <c:v>891072</c:v>
                </c:pt>
                <c:pt idx="20084">
                  <c:v>135000</c:v>
                </c:pt>
                <c:pt idx="20085">
                  <c:v>255960</c:v>
                </c:pt>
                <c:pt idx="20086">
                  <c:v>143910</c:v>
                </c:pt>
                <c:pt idx="20087">
                  <c:v>521280</c:v>
                </c:pt>
                <c:pt idx="20088">
                  <c:v>343683</c:v>
                </c:pt>
                <c:pt idx="20089">
                  <c:v>755190</c:v>
                </c:pt>
                <c:pt idx="20090">
                  <c:v>601470</c:v>
                </c:pt>
                <c:pt idx="20091">
                  <c:v>229500</c:v>
                </c:pt>
                <c:pt idx="20092">
                  <c:v>254700</c:v>
                </c:pt>
                <c:pt idx="20093">
                  <c:v>314100</c:v>
                </c:pt>
                <c:pt idx="20094">
                  <c:v>314100</c:v>
                </c:pt>
                <c:pt idx="20095">
                  <c:v>177768</c:v>
                </c:pt>
                <c:pt idx="20096">
                  <c:v>600988.5</c:v>
                </c:pt>
                <c:pt idx="20097">
                  <c:v>1026922.5</c:v>
                </c:pt>
                <c:pt idx="20098">
                  <c:v>1381113</c:v>
                </c:pt>
                <c:pt idx="20099">
                  <c:v>257562</c:v>
                </c:pt>
                <c:pt idx="20100">
                  <c:v>270000</c:v>
                </c:pt>
                <c:pt idx="20101">
                  <c:v>675000</c:v>
                </c:pt>
                <c:pt idx="20102">
                  <c:v>177903</c:v>
                </c:pt>
                <c:pt idx="20103">
                  <c:v>354276</c:v>
                </c:pt>
                <c:pt idx="20104">
                  <c:v>1687266</c:v>
                </c:pt>
                <c:pt idx="20105">
                  <c:v>675000</c:v>
                </c:pt>
                <c:pt idx="20106">
                  <c:v>152820</c:v>
                </c:pt>
                <c:pt idx="20107">
                  <c:v>316125</c:v>
                </c:pt>
                <c:pt idx="20108">
                  <c:v>579942</c:v>
                </c:pt>
                <c:pt idx="20109">
                  <c:v>276277.5</c:v>
                </c:pt>
                <c:pt idx="20110">
                  <c:v>1078200</c:v>
                </c:pt>
                <c:pt idx="20111">
                  <c:v>675000</c:v>
                </c:pt>
                <c:pt idx="20112">
                  <c:v>675000</c:v>
                </c:pt>
                <c:pt idx="20113">
                  <c:v>1237500</c:v>
                </c:pt>
                <c:pt idx="20114">
                  <c:v>225000</c:v>
                </c:pt>
                <c:pt idx="20115">
                  <c:v>454500</c:v>
                </c:pt>
                <c:pt idx="20116">
                  <c:v>544491</c:v>
                </c:pt>
                <c:pt idx="20117">
                  <c:v>345843</c:v>
                </c:pt>
                <c:pt idx="20118">
                  <c:v>225000</c:v>
                </c:pt>
                <c:pt idx="20119">
                  <c:v>2013840</c:v>
                </c:pt>
                <c:pt idx="20120">
                  <c:v>604152</c:v>
                </c:pt>
                <c:pt idx="20121">
                  <c:v>601470</c:v>
                </c:pt>
                <c:pt idx="20122">
                  <c:v>1024740</c:v>
                </c:pt>
                <c:pt idx="20123">
                  <c:v>286704</c:v>
                </c:pt>
                <c:pt idx="20124">
                  <c:v>1223010</c:v>
                </c:pt>
                <c:pt idx="20125">
                  <c:v>1262583</c:v>
                </c:pt>
                <c:pt idx="20126">
                  <c:v>1006920</c:v>
                </c:pt>
                <c:pt idx="20127">
                  <c:v>142200</c:v>
                </c:pt>
                <c:pt idx="20128">
                  <c:v>225000</c:v>
                </c:pt>
                <c:pt idx="20129">
                  <c:v>135000</c:v>
                </c:pt>
                <c:pt idx="20130">
                  <c:v>597339</c:v>
                </c:pt>
                <c:pt idx="20131">
                  <c:v>521280</c:v>
                </c:pt>
                <c:pt idx="20132">
                  <c:v>324000</c:v>
                </c:pt>
                <c:pt idx="20133">
                  <c:v>521280</c:v>
                </c:pt>
                <c:pt idx="20134">
                  <c:v>284400</c:v>
                </c:pt>
                <c:pt idx="20135">
                  <c:v>607500</c:v>
                </c:pt>
                <c:pt idx="20136">
                  <c:v>90000</c:v>
                </c:pt>
                <c:pt idx="20137">
                  <c:v>1350000</c:v>
                </c:pt>
                <c:pt idx="20138">
                  <c:v>474048</c:v>
                </c:pt>
                <c:pt idx="20139">
                  <c:v>1006920</c:v>
                </c:pt>
                <c:pt idx="20140">
                  <c:v>1303200</c:v>
                </c:pt>
                <c:pt idx="20141">
                  <c:v>553806</c:v>
                </c:pt>
                <c:pt idx="20142">
                  <c:v>685012.5</c:v>
                </c:pt>
                <c:pt idx="20143">
                  <c:v>647046</c:v>
                </c:pt>
                <c:pt idx="20144">
                  <c:v>270000</c:v>
                </c:pt>
                <c:pt idx="20145">
                  <c:v>191880</c:v>
                </c:pt>
                <c:pt idx="20146">
                  <c:v>278613</c:v>
                </c:pt>
                <c:pt idx="20147">
                  <c:v>412942.5</c:v>
                </c:pt>
                <c:pt idx="20148">
                  <c:v>545040</c:v>
                </c:pt>
                <c:pt idx="20149">
                  <c:v>269550</c:v>
                </c:pt>
                <c:pt idx="20150">
                  <c:v>314055</c:v>
                </c:pt>
                <c:pt idx="20151">
                  <c:v>1046142</c:v>
                </c:pt>
                <c:pt idx="20152">
                  <c:v>273024</c:v>
                </c:pt>
                <c:pt idx="20153">
                  <c:v>276277.5</c:v>
                </c:pt>
                <c:pt idx="20154">
                  <c:v>315000</c:v>
                </c:pt>
                <c:pt idx="20155">
                  <c:v>269550</c:v>
                </c:pt>
                <c:pt idx="20156">
                  <c:v>495000</c:v>
                </c:pt>
                <c:pt idx="20157">
                  <c:v>615109.5</c:v>
                </c:pt>
                <c:pt idx="20158">
                  <c:v>312768</c:v>
                </c:pt>
                <c:pt idx="20159">
                  <c:v>270000</c:v>
                </c:pt>
                <c:pt idx="20160">
                  <c:v>284400</c:v>
                </c:pt>
                <c:pt idx="20161">
                  <c:v>585000</c:v>
                </c:pt>
                <c:pt idx="20162">
                  <c:v>1201207.5</c:v>
                </c:pt>
                <c:pt idx="20163">
                  <c:v>178290</c:v>
                </c:pt>
                <c:pt idx="20164">
                  <c:v>477000</c:v>
                </c:pt>
                <c:pt idx="20165">
                  <c:v>1963494</c:v>
                </c:pt>
                <c:pt idx="20166">
                  <c:v>900000</c:v>
                </c:pt>
                <c:pt idx="20167">
                  <c:v>675000</c:v>
                </c:pt>
                <c:pt idx="20168">
                  <c:v>549882</c:v>
                </c:pt>
                <c:pt idx="20169">
                  <c:v>513531</c:v>
                </c:pt>
                <c:pt idx="20170">
                  <c:v>573408</c:v>
                </c:pt>
                <c:pt idx="20171">
                  <c:v>454500</c:v>
                </c:pt>
                <c:pt idx="20172">
                  <c:v>481500</c:v>
                </c:pt>
                <c:pt idx="20173">
                  <c:v>539100</c:v>
                </c:pt>
                <c:pt idx="20174">
                  <c:v>414792</c:v>
                </c:pt>
                <c:pt idx="20175">
                  <c:v>1339884</c:v>
                </c:pt>
                <c:pt idx="20176">
                  <c:v>225000</c:v>
                </c:pt>
                <c:pt idx="20177">
                  <c:v>808650</c:v>
                </c:pt>
                <c:pt idx="20178">
                  <c:v>540000</c:v>
                </c:pt>
                <c:pt idx="20179">
                  <c:v>225000</c:v>
                </c:pt>
                <c:pt idx="20180">
                  <c:v>797557.5</c:v>
                </c:pt>
                <c:pt idx="20181">
                  <c:v>104256</c:v>
                </c:pt>
                <c:pt idx="20182">
                  <c:v>497520</c:v>
                </c:pt>
                <c:pt idx="20183">
                  <c:v>180000</c:v>
                </c:pt>
                <c:pt idx="20184">
                  <c:v>177768</c:v>
                </c:pt>
                <c:pt idx="20185">
                  <c:v>1428408</c:v>
                </c:pt>
                <c:pt idx="20186">
                  <c:v>835380</c:v>
                </c:pt>
                <c:pt idx="20187">
                  <c:v>539100</c:v>
                </c:pt>
                <c:pt idx="20188">
                  <c:v>1321020</c:v>
                </c:pt>
                <c:pt idx="20189">
                  <c:v>292500</c:v>
                </c:pt>
                <c:pt idx="20190">
                  <c:v>485901</c:v>
                </c:pt>
                <c:pt idx="20191">
                  <c:v>238500</c:v>
                </c:pt>
                <c:pt idx="20192">
                  <c:v>500427</c:v>
                </c:pt>
                <c:pt idx="20193">
                  <c:v>112500</c:v>
                </c:pt>
                <c:pt idx="20194">
                  <c:v>518562</c:v>
                </c:pt>
                <c:pt idx="20195">
                  <c:v>321574.5</c:v>
                </c:pt>
                <c:pt idx="20196">
                  <c:v>754740</c:v>
                </c:pt>
                <c:pt idx="20197">
                  <c:v>232344</c:v>
                </c:pt>
                <c:pt idx="20198">
                  <c:v>890379</c:v>
                </c:pt>
                <c:pt idx="20199">
                  <c:v>207306</c:v>
                </c:pt>
                <c:pt idx="20200">
                  <c:v>900000</c:v>
                </c:pt>
                <c:pt idx="20201">
                  <c:v>305221.5</c:v>
                </c:pt>
                <c:pt idx="20202">
                  <c:v>760225.5</c:v>
                </c:pt>
                <c:pt idx="20203">
                  <c:v>254700</c:v>
                </c:pt>
                <c:pt idx="20204">
                  <c:v>577147.5</c:v>
                </c:pt>
                <c:pt idx="20205">
                  <c:v>171900</c:v>
                </c:pt>
                <c:pt idx="20206">
                  <c:v>604152</c:v>
                </c:pt>
                <c:pt idx="20207">
                  <c:v>1227901.5</c:v>
                </c:pt>
                <c:pt idx="20208">
                  <c:v>431280</c:v>
                </c:pt>
                <c:pt idx="20209">
                  <c:v>54000</c:v>
                </c:pt>
                <c:pt idx="20210">
                  <c:v>405000</c:v>
                </c:pt>
                <c:pt idx="20211">
                  <c:v>823500</c:v>
                </c:pt>
                <c:pt idx="20212">
                  <c:v>755190</c:v>
                </c:pt>
                <c:pt idx="20213">
                  <c:v>675000</c:v>
                </c:pt>
                <c:pt idx="20214">
                  <c:v>1138500</c:v>
                </c:pt>
                <c:pt idx="20215">
                  <c:v>594000</c:v>
                </c:pt>
                <c:pt idx="20216">
                  <c:v>166500</c:v>
                </c:pt>
                <c:pt idx="20217">
                  <c:v>526491</c:v>
                </c:pt>
                <c:pt idx="20218">
                  <c:v>900000</c:v>
                </c:pt>
                <c:pt idx="20219">
                  <c:v>790830</c:v>
                </c:pt>
                <c:pt idx="20220">
                  <c:v>450000</c:v>
                </c:pt>
                <c:pt idx="20221">
                  <c:v>432661.5</c:v>
                </c:pt>
                <c:pt idx="20222">
                  <c:v>1080504</c:v>
                </c:pt>
                <c:pt idx="20223">
                  <c:v>305221.5</c:v>
                </c:pt>
                <c:pt idx="20224">
                  <c:v>1595115</c:v>
                </c:pt>
                <c:pt idx="20225">
                  <c:v>1350000</c:v>
                </c:pt>
                <c:pt idx="20226">
                  <c:v>454500</c:v>
                </c:pt>
                <c:pt idx="20227">
                  <c:v>1258650</c:v>
                </c:pt>
                <c:pt idx="20228">
                  <c:v>448056</c:v>
                </c:pt>
                <c:pt idx="20229">
                  <c:v>167895</c:v>
                </c:pt>
                <c:pt idx="20230">
                  <c:v>770292</c:v>
                </c:pt>
                <c:pt idx="20231">
                  <c:v>936000</c:v>
                </c:pt>
                <c:pt idx="20232">
                  <c:v>469152</c:v>
                </c:pt>
                <c:pt idx="20233">
                  <c:v>258709.5</c:v>
                </c:pt>
                <c:pt idx="20234">
                  <c:v>265851</c:v>
                </c:pt>
                <c:pt idx="20235">
                  <c:v>474408</c:v>
                </c:pt>
                <c:pt idx="20236">
                  <c:v>283585.5</c:v>
                </c:pt>
                <c:pt idx="20237">
                  <c:v>855000</c:v>
                </c:pt>
                <c:pt idx="20238">
                  <c:v>1060744.5</c:v>
                </c:pt>
                <c:pt idx="20239">
                  <c:v>838453.5</c:v>
                </c:pt>
                <c:pt idx="20240">
                  <c:v>700830</c:v>
                </c:pt>
                <c:pt idx="20241">
                  <c:v>1350000</c:v>
                </c:pt>
                <c:pt idx="20242">
                  <c:v>294322.5</c:v>
                </c:pt>
                <c:pt idx="20243">
                  <c:v>339241.5</c:v>
                </c:pt>
                <c:pt idx="20244">
                  <c:v>1006920</c:v>
                </c:pt>
                <c:pt idx="20245">
                  <c:v>269550</c:v>
                </c:pt>
                <c:pt idx="20246">
                  <c:v>500566.5</c:v>
                </c:pt>
                <c:pt idx="20247">
                  <c:v>265851</c:v>
                </c:pt>
                <c:pt idx="20248">
                  <c:v>1078200</c:v>
                </c:pt>
                <c:pt idx="20249">
                  <c:v>405000</c:v>
                </c:pt>
                <c:pt idx="20250">
                  <c:v>900000</c:v>
                </c:pt>
                <c:pt idx="20251">
                  <c:v>755190</c:v>
                </c:pt>
                <c:pt idx="20252">
                  <c:v>360000</c:v>
                </c:pt>
                <c:pt idx="20253">
                  <c:v>314100</c:v>
                </c:pt>
                <c:pt idx="20254">
                  <c:v>612612</c:v>
                </c:pt>
                <c:pt idx="20255">
                  <c:v>787131</c:v>
                </c:pt>
                <c:pt idx="20256">
                  <c:v>1436850</c:v>
                </c:pt>
                <c:pt idx="20257">
                  <c:v>1280794.5</c:v>
                </c:pt>
                <c:pt idx="20258">
                  <c:v>338832</c:v>
                </c:pt>
                <c:pt idx="20259">
                  <c:v>582768</c:v>
                </c:pt>
                <c:pt idx="20260">
                  <c:v>900000</c:v>
                </c:pt>
                <c:pt idx="20261">
                  <c:v>1800000</c:v>
                </c:pt>
                <c:pt idx="20262">
                  <c:v>225000</c:v>
                </c:pt>
                <c:pt idx="20263">
                  <c:v>490495.5</c:v>
                </c:pt>
                <c:pt idx="20264">
                  <c:v>518562</c:v>
                </c:pt>
                <c:pt idx="20265">
                  <c:v>382500</c:v>
                </c:pt>
                <c:pt idx="20266">
                  <c:v>346500</c:v>
                </c:pt>
                <c:pt idx="20267">
                  <c:v>142632</c:v>
                </c:pt>
                <c:pt idx="20268">
                  <c:v>180000</c:v>
                </c:pt>
                <c:pt idx="20269">
                  <c:v>343800</c:v>
                </c:pt>
                <c:pt idx="20270">
                  <c:v>584766</c:v>
                </c:pt>
                <c:pt idx="20271">
                  <c:v>360000</c:v>
                </c:pt>
                <c:pt idx="20272">
                  <c:v>1800000</c:v>
                </c:pt>
                <c:pt idx="20273">
                  <c:v>1086786</c:v>
                </c:pt>
                <c:pt idx="20274">
                  <c:v>314055</c:v>
                </c:pt>
                <c:pt idx="20275">
                  <c:v>1045854</c:v>
                </c:pt>
                <c:pt idx="20276">
                  <c:v>466416</c:v>
                </c:pt>
                <c:pt idx="20277">
                  <c:v>498384</c:v>
                </c:pt>
                <c:pt idx="20278">
                  <c:v>175896</c:v>
                </c:pt>
                <c:pt idx="20279">
                  <c:v>1030680</c:v>
                </c:pt>
                <c:pt idx="20280">
                  <c:v>735579</c:v>
                </c:pt>
                <c:pt idx="20281">
                  <c:v>454500</c:v>
                </c:pt>
                <c:pt idx="20282">
                  <c:v>640080</c:v>
                </c:pt>
                <c:pt idx="20283">
                  <c:v>540000</c:v>
                </c:pt>
                <c:pt idx="20284">
                  <c:v>1828170</c:v>
                </c:pt>
                <c:pt idx="20285">
                  <c:v>343800</c:v>
                </c:pt>
                <c:pt idx="20286">
                  <c:v>1258650</c:v>
                </c:pt>
                <c:pt idx="20287">
                  <c:v>675000</c:v>
                </c:pt>
                <c:pt idx="20288">
                  <c:v>414792</c:v>
                </c:pt>
                <c:pt idx="20289">
                  <c:v>675000</c:v>
                </c:pt>
                <c:pt idx="20290">
                  <c:v>1272888</c:v>
                </c:pt>
                <c:pt idx="20291">
                  <c:v>900000</c:v>
                </c:pt>
                <c:pt idx="20292">
                  <c:v>316125</c:v>
                </c:pt>
                <c:pt idx="20293">
                  <c:v>490495.5</c:v>
                </c:pt>
                <c:pt idx="20294">
                  <c:v>571486.5</c:v>
                </c:pt>
                <c:pt idx="20295">
                  <c:v>1129500</c:v>
                </c:pt>
                <c:pt idx="20296">
                  <c:v>555273</c:v>
                </c:pt>
                <c:pt idx="20297">
                  <c:v>1155226.5</c:v>
                </c:pt>
                <c:pt idx="20298">
                  <c:v>669600</c:v>
                </c:pt>
                <c:pt idx="20299">
                  <c:v>1056636</c:v>
                </c:pt>
                <c:pt idx="20300">
                  <c:v>298512</c:v>
                </c:pt>
                <c:pt idx="20301">
                  <c:v>900000</c:v>
                </c:pt>
                <c:pt idx="20302">
                  <c:v>240660</c:v>
                </c:pt>
                <c:pt idx="20303">
                  <c:v>269550</c:v>
                </c:pt>
                <c:pt idx="20304">
                  <c:v>229500</c:v>
                </c:pt>
                <c:pt idx="20305">
                  <c:v>284400</c:v>
                </c:pt>
                <c:pt idx="20306">
                  <c:v>1546020</c:v>
                </c:pt>
                <c:pt idx="20307">
                  <c:v>666000</c:v>
                </c:pt>
                <c:pt idx="20308">
                  <c:v>474363</c:v>
                </c:pt>
                <c:pt idx="20309">
                  <c:v>679500</c:v>
                </c:pt>
                <c:pt idx="20310">
                  <c:v>986418</c:v>
                </c:pt>
                <c:pt idx="20311">
                  <c:v>1006920</c:v>
                </c:pt>
                <c:pt idx="20312">
                  <c:v>1256400</c:v>
                </c:pt>
                <c:pt idx="20313">
                  <c:v>997335</c:v>
                </c:pt>
                <c:pt idx="20314">
                  <c:v>1288350</c:v>
                </c:pt>
                <c:pt idx="20315">
                  <c:v>1223010</c:v>
                </c:pt>
                <c:pt idx="20316">
                  <c:v>490495.5</c:v>
                </c:pt>
                <c:pt idx="20317">
                  <c:v>622413</c:v>
                </c:pt>
                <c:pt idx="20318">
                  <c:v>1193580</c:v>
                </c:pt>
                <c:pt idx="20319">
                  <c:v>557770.5</c:v>
                </c:pt>
                <c:pt idx="20320">
                  <c:v>284400</c:v>
                </c:pt>
                <c:pt idx="20321">
                  <c:v>243000</c:v>
                </c:pt>
                <c:pt idx="20322">
                  <c:v>239850</c:v>
                </c:pt>
                <c:pt idx="20323">
                  <c:v>244998</c:v>
                </c:pt>
                <c:pt idx="20324">
                  <c:v>569398.5</c:v>
                </c:pt>
                <c:pt idx="20325">
                  <c:v>1082214</c:v>
                </c:pt>
                <c:pt idx="20326">
                  <c:v>640458</c:v>
                </c:pt>
                <c:pt idx="20327">
                  <c:v>422892</c:v>
                </c:pt>
                <c:pt idx="20328">
                  <c:v>1058197.5</c:v>
                </c:pt>
                <c:pt idx="20329">
                  <c:v>202500</c:v>
                </c:pt>
                <c:pt idx="20330">
                  <c:v>405000</c:v>
                </c:pt>
                <c:pt idx="20331">
                  <c:v>942300</c:v>
                </c:pt>
                <c:pt idx="20332">
                  <c:v>1223010</c:v>
                </c:pt>
                <c:pt idx="20333">
                  <c:v>495985.5</c:v>
                </c:pt>
                <c:pt idx="20334">
                  <c:v>180000</c:v>
                </c:pt>
                <c:pt idx="20335">
                  <c:v>405000</c:v>
                </c:pt>
                <c:pt idx="20336">
                  <c:v>495882</c:v>
                </c:pt>
                <c:pt idx="20337">
                  <c:v>124722</c:v>
                </c:pt>
                <c:pt idx="20338">
                  <c:v>1546020</c:v>
                </c:pt>
                <c:pt idx="20339">
                  <c:v>86598</c:v>
                </c:pt>
                <c:pt idx="20340">
                  <c:v>307557</c:v>
                </c:pt>
                <c:pt idx="20341">
                  <c:v>545040</c:v>
                </c:pt>
                <c:pt idx="20342">
                  <c:v>364230</c:v>
                </c:pt>
                <c:pt idx="20343">
                  <c:v>1350000</c:v>
                </c:pt>
                <c:pt idx="20344">
                  <c:v>630000</c:v>
                </c:pt>
                <c:pt idx="20345">
                  <c:v>254700</c:v>
                </c:pt>
                <c:pt idx="20346">
                  <c:v>472500</c:v>
                </c:pt>
                <c:pt idx="20347">
                  <c:v>414792</c:v>
                </c:pt>
                <c:pt idx="20348">
                  <c:v>180000</c:v>
                </c:pt>
                <c:pt idx="20349">
                  <c:v>215640</c:v>
                </c:pt>
                <c:pt idx="20350">
                  <c:v>152820</c:v>
                </c:pt>
                <c:pt idx="20351">
                  <c:v>675000</c:v>
                </c:pt>
                <c:pt idx="20352">
                  <c:v>469152</c:v>
                </c:pt>
                <c:pt idx="20353">
                  <c:v>135000</c:v>
                </c:pt>
                <c:pt idx="20354">
                  <c:v>792162</c:v>
                </c:pt>
                <c:pt idx="20355">
                  <c:v>1339884</c:v>
                </c:pt>
                <c:pt idx="20356">
                  <c:v>1288350</c:v>
                </c:pt>
                <c:pt idx="20357">
                  <c:v>855463.5</c:v>
                </c:pt>
                <c:pt idx="20358">
                  <c:v>773680.5</c:v>
                </c:pt>
                <c:pt idx="20359">
                  <c:v>178290</c:v>
                </c:pt>
                <c:pt idx="20360">
                  <c:v>961146</c:v>
                </c:pt>
                <c:pt idx="20361">
                  <c:v>490495.5</c:v>
                </c:pt>
                <c:pt idx="20362">
                  <c:v>315000</c:v>
                </c:pt>
                <c:pt idx="20363">
                  <c:v>576072</c:v>
                </c:pt>
                <c:pt idx="20364">
                  <c:v>495891</c:v>
                </c:pt>
                <c:pt idx="20365">
                  <c:v>385749</c:v>
                </c:pt>
                <c:pt idx="20366">
                  <c:v>1350000</c:v>
                </c:pt>
                <c:pt idx="20367">
                  <c:v>258768</c:v>
                </c:pt>
                <c:pt idx="20368">
                  <c:v>135000</c:v>
                </c:pt>
                <c:pt idx="20369">
                  <c:v>808650</c:v>
                </c:pt>
                <c:pt idx="20370">
                  <c:v>1800000</c:v>
                </c:pt>
                <c:pt idx="20371">
                  <c:v>695439</c:v>
                </c:pt>
                <c:pt idx="20372">
                  <c:v>127350</c:v>
                </c:pt>
                <c:pt idx="20373">
                  <c:v>261288</c:v>
                </c:pt>
                <c:pt idx="20374">
                  <c:v>454500</c:v>
                </c:pt>
                <c:pt idx="20375">
                  <c:v>781920</c:v>
                </c:pt>
                <c:pt idx="20376">
                  <c:v>738931.5</c:v>
                </c:pt>
                <c:pt idx="20377">
                  <c:v>1096020</c:v>
                </c:pt>
                <c:pt idx="20378">
                  <c:v>501435</c:v>
                </c:pt>
                <c:pt idx="20379">
                  <c:v>180000</c:v>
                </c:pt>
                <c:pt idx="20380">
                  <c:v>1350000</c:v>
                </c:pt>
                <c:pt idx="20381">
                  <c:v>202500</c:v>
                </c:pt>
                <c:pt idx="20382">
                  <c:v>202500</c:v>
                </c:pt>
                <c:pt idx="20383">
                  <c:v>589050</c:v>
                </c:pt>
                <c:pt idx="20384">
                  <c:v>127350</c:v>
                </c:pt>
                <c:pt idx="20385">
                  <c:v>585000</c:v>
                </c:pt>
                <c:pt idx="20386">
                  <c:v>450000</c:v>
                </c:pt>
                <c:pt idx="20387">
                  <c:v>900000</c:v>
                </c:pt>
                <c:pt idx="20388">
                  <c:v>490495.5</c:v>
                </c:pt>
                <c:pt idx="20389">
                  <c:v>1006920</c:v>
                </c:pt>
                <c:pt idx="20390">
                  <c:v>450000</c:v>
                </c:pt>
                <c:pt idx="20391">
                  <c:v>1258650</c:v>
                </c:pt>
                <c:pt idx="20392">
                  <c:v>622413</c:v>
                </c:pt>
                <c:pt idx="20393">
                  <c:v>573628.5</c:v>
                </c:pt>
                <c:pt idx="20394">
                  <c:v>454500</c:v>
                </c:pt>
                <c:pt idx="20395">
                  <c:v>201024</c:v>
                </c:pt>
                <c:pt idx="20396">
                  <c:v>450000</c:v>
                </c:pt>
                <c:pt idx="20397">
                  <c:v>261000</c:v>
                </c:pt>
                <c:pt idx="20398">
                  <c:v>536917.5</c:v>
                </c:pt>
                <c:pt idx="20399">
                  <c:v>755190</c:v>
                </c:pt>
                <c:pt idx="20400">
                  <c:v>900000</c:v>
                </c:pt>
                <c:pt idx="20401">
                  <c:v>585000</c:v>
                </c:pt>
                <c:pt idx="20402">
                  <c:v>254700</c:v>
                </c:pt>
                <c:pt idx="20403">
                  <c:v>204858</c:v>
                </c:pt>
                <c:pt idx="20404">
                  <c:v>675000</c:v>
                </c:pt>
                <c:pt idx="20405">
                  <c:v>291384</c:v>
                </c:pt>
                <c:pt idx="20406">
                  <c:v>630000</c:v>
                </c:pt>
                <c:pt idx="20407">
                  <c:v>973503</c:v>
                </c:pt>
                <c:pt idx="20408">
                  <c:v>450000</c:v>
                </c:pt>
                <c:pt idx="20409">
                  <c:v>679500</c:v>
                </c:pt>
                <c:pt idx="20410">
                  <c:v>1006920</c:v>
                </c:pt>
                <c:pt idx="20411">
                  <c:v>1546020</c:v>
                </c:pt>
                <c:pt idx="20412">
                  <c:v>855000</c:v>
                </c:pt>
                <c:pt idx="20413">
                  <c:v>1867500</c:v>
                </c:pt>
                <c:pt idx="20414">
                  <c:v>1535553</c:v>
                </c:pt>
                <c:pt idx="20415">
                  <c:v>202500</c:v>
                </c:pt>
                <c:pt idx="20416">
                  <c:v>1190340</c:v>
                </c:pt>
                <c:pt idx="20417">
                  <c:v>769500</c:v>
                </c:pt>
                <c:pt idx="20418">
                  <c:v>518562</c:v>
                </c:pt>
                <c:pt idx="20419">
                  <c:v>761067</c:v>
                </c:pt>
                <c:pt idx="20420">
                  <c:v>2250000</c:v>
                </c:pt>
                <c:pt idx="20421">
                  <c:v>1350000</c:v>
                </c:pt>
                <c:pt idx="20422">
                  <c:v>603000</c:v>
                </c:pt>
                <c:pt idx="20423">
                  <c:v>1436850</c:v>
                </c:pt>
                <c:pt idx="20424">
                  <c:v>913500</c:v>
                </c:pt>
                <c:pt idx="20425">
                  <c:v>545040</c:v>
                </c:pt>
                <c:pt idx="20426">
                  <c:v>343377</c:v>
                </c:pt>
                <c:pt idx="20427">
                  <c:v>135000</c:v>
                </c:pt>
                <c:pt idx="20428">
                  <c:v>405000</c:v>
                </c:pt>
                <c:pt idx="20429">
                  <c:v>252000</c:v>
                </c:pt>
                <c:pt idx="20430">
                  <c:v>364428</c:v>
                </c:pt>
                <c:pt idx="20431">
                  <c:v>152820</c:v>
                </c:pt>
                <c:pt idx="20432">
                  <c:v>562491</c:v>
                </c:pt>
                <c:pt idx="20433">
                  <c:v>382500</c:v>
                </c:pt>
                <c:pt idx="20434">
                  <c:v>508495.5</c:v>
                </c:pt>
                <c:pt idx="20435">
                  <c:v>229500</c:v>
                </c:pt>
                <c:pt idx="20436">
                  <c:v>258709.5</c:v>
                </c:pt>
                <c:pt idx="20437">
                  <c:v>1016496</c:v>
                </c:pt>
                <c:pt idx="20438">
                  <c:v>819792</c:v>
                </c:pt>
                <c:pt idx="20439">
                  <c:v>276277.5</c:v>
                </c:pt>
                <c:pt idx="20440">
                  <c:v>804420</c:v>
                </c:pt>
                <c:pt idx="20441">
                  <c:v>284400</c:v>
                </c:pt>
                <c:pt idx="20442">
                  <c:v>1024740</c:v>
                </c:pt>
                <c:pt idx="20443">
                  <c:v>526491</c:v>
                </c:pt>
                <c:pt idx="20444">
                  <c:v>604152</c:v>
                </c:pt>
                <c:pt idx="20445">
                  <c:v>202500</c:v>
                </c:pt>
                <c:pt idx="20446">
                  <c:v>177768</c:v>
                </c:pt>
                <c:pt idx="20447">
                  <c:v>263686.5</c:v>
                </c:pt>
                <c:pt idx="20448">
                  <c:v>454500</c:v>
                </c:pt>
                <c:pt idx="20449">
                  <c:v>1211049</c:v>
                </c:pt>
                <c:pt idx="20450">
                  <c:v>222547.5</c:v>
                </c:pt>
                <c:pt idx="20451">
                  <c:v>305221.5</c:v>
                </c:pt>
                <c:pt idx="20452">
                  <c:v>808650</c:v>
                </c:pt>
                <c:pt idx="20453">
                  <c:v>450000</c:v>
                </c:pt>
                <c:pt idx="20454">
                  <c:v>180000</c:v>
                </c:pt>
                <c:pt idx="20455">
                  <c:v>273024</c:v>
                </c:pt>
                <c:pt idx="20456">
                  <c:v>225000</c:v>
                </c:pt>
                <c:pt idx="20457">
                  <c:v>567000</c:v>
                </c:pt>
                <c:pt idx="20458">
                  <c:v>497520</c:v>
                </c:pt>
                <c:pt idx="20459">
                  <c:v>808650</c:v>
                </c:pt>
                <c:pt idx="20460">
                  <c:v>490495.5</c:v>
                </c:pt>
                <c:pt idx="20461">
                  <c:v>704844</c:v>
                </c:pt>
                <c:pt idx="20462">
                  <c:v>239850</c:v>
                </c:pt>
                <c:pt idx="20463">
                  <c:v>994500</c:v>
                </c:pt>
                <c:pt idx="20464">
                  <c:v>1560726</c:v>
                </c:pt>
                <c:pt idx="20465">
                  <c:v>1082214</c:v>
                </c:pt>
                <c:pt idx="20466">
                  <c:v>1288350</c:v>
                </c:pt>
                <c:pt idx="20467">
                  <c:v>1006920</c:v>
                </c:pt>
                <c:pt idx="20468">
                  <c:v>272520</c:v>
                </c:pt>
                <c:pt idx="20469">
                  <c:v>497520</c:v>
                </c:pt>
                <c:pt idx="20470">
                  <c:v>1205451</c:v>
                </c:pt>
                <c:pt idx="20471">
                  <c:v>675000</c:v>
                </c:pt>
                <c:pt idx="20472">
                  <c:v>675000</c:v>
                </c:pt>
                <c:pt idx="20473">
                  <c:v>1065433.5</c:v>
                </c:pt>
                <c:pt idx="20474">
                  <c:v>225000</c:v>
                </c:pt>
                <c:pt idx="20475">
                  <c:v>270000</c:v>
                </c:pt>
                <c:pt idx="20476">
                  <c:v>326664</c:v>
                </c:pt>
                <c:pt idx="20477">
                  <c:v>855882</c:v>
                </c:pt>
                <c:pt idx="20478">
                  <c:v>247500</c:v>
                </c:pt>
                <c:pt idx="20479">
                  <c:v>298512</c:v>
                </c:pt>
                <c:pt idx="20480">
                  <c:v>500211</c:v>
                </c:pt>
                <c:pt idx="20481">
                  <c:v>1040463</c:v>
                </c:pt>
                <c:pt idx="20482">
                  <c:v>665892</c:v>
                </c:pt>
                <c:pt idx="20483">
                  <c:v>723604.5</c:v>
                </c:pt>
                <c:pt idx="20484">
                  <c:v>348826.5</c:v>
                </c:pt>
                <c:pt idx="20485">
                  <c:v>469147.5</c:v>
                </c:pt>
                <c:pt idx="20486">
                  <c:v>755190</c:v>
                </c:pt>
                <c:pt idx="20487">
                  <c:v>679500</c:v>
                </c:pt>
                <c:pt idx="20488">
                  <c:v>1227901.5</c:v>
                </c:pt>
                <c:pt idx="20489">
                  <c:v>326439</c:v>
                </c:pt>
                <c:pt idx="20490">
                  <c:v>148500</c:v>
                </c:pt>
                <c:pt idx="20491">
                  <c:v>1125000</c:v>
                </c:pt>
                <c:pt idx="20492">
                  <c:v>450000</c:v>
                </c:pt>
                <c:pt idx="20493">
                  <c:v>301536</c:v>
                </c:pt>
                <c:pt idx="20494">
                  <c:v>1078200</c:v>
                </c:pt>
                <c:pt idx="20495">
                  <c:v>269550</c:v>
                </c:pt>
                <c:pt idx="20496">
                  <c:v>225000</c:v>
                </c:pt>
                <c:pt idx="20497">
                  <c:v>397017</c:v>
                </c:pt>
                <c:pt idx="20498">
                  <c:v>612612</c:v>
                </c:pt>
                <c:pt idx="20499">
                  <c:v>1006920</c:v>
                </c:pt>
                <c:pt idx="20500">
                  <c:v>1288350</c:v>
                </c:pt>
                <c:pt idx="20501">
                  <c:v>343800</c:v>
                </c:pt>
                <c:pt idx="20502">
                  <c:v>463500</c:v>
                </c:pt>
                <c:pt idx="20503">
                  <c:v>1215000</c:v>
                </c:pt>
                <c:pt idx="20504">
                  <c:v>180000</c:v>
                </c:pt>
                <c:pt idx="20505">
                  <c:v>225000</c:v>
                </c:pt>
                <c:pt idx="20506">
                  <c:v>247500</c:v>
                </c:pt>
                <c:pt idx="20507">
                  <c:v>589500</c:v>
                </c:pt>
                <c:pt idx="20508">
                  <c:v>755190</c:v>
                </c:pt>
                <c:pt idx="20509">
                  <c:v>1800000</c:v>
                </c:pt>
                <c:pt idx="20510">
                  <c:v>601470</c:v>
                </c:pt>
                <c:pt idx="20511">
                  <c:v>247500</c:v>
                </c:pt>
                <c:pt idx="20512">
                  <c:v>405000</c:v>
                </c:pt>
                <c:pt idx="20513">
                  <c:v>756000</c:v>
                </c:pt>
                <c:pt idx="20514">
                  <c:v>312768</c:v>
                </c:pt>
                <c:pt idx="20515">
                  <c:v>180000</c:v>
                </c:pt>
                <c:pt idx="20516">
                  <c:v>808650</c:v>
                </c:pt>
                <c:pt idx="20517">
                  <c:v>675000</c:v>
                </c:pt>
                <c:pt idx="20518">
                  <c:v>450000</c:v>
                </c:pt>
                <c:pt idx="20519">
                  <c:v>904500</c:v>
                </c:pt>
                <c:pt idx="20520">
                  <c:v>202500</c:v>
                </c:pt>
                <c:pt idx="20521">
                  <c:v>296280</c:v>
                </c:pt>
                <c:pt idx="20522">
                  <c:v>582804</c:v>
                </c:pt>
                <c:pt idx="20523">
                  <c:v>973710</c:v>
                </c:pt>
                <c:pt idx="20524">
                  <c:v>1078200</c:v>
                </c:pt>
                <c:pt idx="20525">
                  <c:v>1187370</c:v>
                </c:pt>
                <c:pt idx="20526">
                  <c:v>1184755.5</c:v>
                </c:pt>
                <c:pt idx="20527">
                  <c:v>305955</c:v>
                </c:pt>
                <c:pt idx="20528">
                  <c:v>343800</c:v>
                </c:pt>
                <c:pt idx="20529">
                  <c:v>1800000</c:v>
                </c:pt>
                <c:pt idx="20530">
                  <c:v>687600</c:v>
                </c:pt>
                <c:pt idx="20531">
                  <c:v>1350000</c:v>
                </c:pt>
                <c:pt idx="20532">
                  <c:v>957033</c:v>
                </c:pt>
                <c:pt idx="20533">
                  <c:v>67500</c:v>
                </c:pt>
                <c:pt idx="20534">
                  <c:v>1125000</c:v>
                </c:pt>
                <c:pt idx="20535">
                  <c:v>256500</c:v>
                </c:pt>
                <c:pt idx="20536">
                  <c:v>171900</c:v>
                </c:pt>
                <c:pt idx="20537">
                  <c:v>1293502.5</c:v>
                </c:pt>
                <c:pt idx="20538">
                  <c:v>187704</c:v>
                </c:pt>
                <c:pt idx="20539">
                  <c:v>247275</c:v>
                </c:pt>
                <c:pt idx="20540">
                  <c:v>807984</c:v>
                </c:pt>
                <c:pt idx="20541">
                  <c:v>589045.5</c:v>
                </c:pt>
                <c:pt idx="20542">
                  <c:v>972000</c:v>
                </c:pt>
                <c:pt idx="20543">
                  <c:v>573408</c:v>
                </c:pt>
                <c:pt idx="20544">
                  <c:v>1125000</c:v>
                </c:pt>
                <c:pt idx="20545">
                  <c:v>648000</c:v>
                </c:pt>
                <c:pt idx="20546">
                  <c:v>1436850</c:v>
                </c:pt>
                <c:pt idx="20547">
                  <c:v>900000</c:v>
                </c:pt>
                <c:pt idx="20548">
                  <c:v>619254</c:v>
                </c:pt>
                <c:pt idx="20549">
                  <c:v>237024</c:v>
                </c:pt>
                <c:pt idx="20550">
                  <c:v>450000</c:v>
                </c:pt>
                <c:pt idx="20551">
                  <c:v>2695500</c:v>
                </c:pt>
                <c:pt idx="20552">
                  <c:v>239850</c:v>
                </c:pt>
                <c:pt idx="20553">
                  <c:v>351792</c:v>
                </c:pt>
                <c:pt idx="20554">
                  <c:v>675000</c:v>
                </c:pt>
                <c:pt idx="20555">
                  <c:v>315000</c:v>
                </c:pt>
                <c:pt idx="20556">
                  <c:v>276903</c:v>
                </c:pt>
                <c:pt idx="20557">
                  <c:v>450000</c:v>
                </c:pt>
                <c:pt idx="20558">
                  <c:v>582804</c:v>
                </c:pt>
                <c:pt idx="20559">
                  <c:v>275040</c:v>
                </c:pt>
                <c:pt idx="20560">
                  <c:v>956574</c:v>
                </c:pt>
                <c:pt idx="20561">
                  <c:v>74628</c:v>
                </c:pt>
                <c:pt idx="20562">
                  <c:v>225000</c:v>
                </c:pt>
                <c:pt idx="20563">
                  <c:v>540000</c:v>
                </c:pt>
                <c:pt idx="20564">
                  <c:v>1113840</c:v>
                </c:pt>
                <c:pt idx="20565">
                  <c:v>1350000</c:v>
                </c:pt>
                <c:pt idx="20566">
                  <c:v>248760</c:v>
                </c:pt>
                <c:pt idx="20567">
                  <c:v>755190</c:v>
                </c:pt>
                <c:pt idx="20568">
                  <c:v>225000</c:v>
                </c:pt>
                <c:pt idx="20569">
                  <c:v>253737</c:v>
                </c:pt>
                <c:pt idx="20570">
                  <c:v>325908</c:v>
                </c:pt>
                <c:pt idx="20571">
                  <c:v>414000</c:v>
                </c:pt>
                <c:pt idx="20572">
                  <c:v>234324</c:v>
                </c:pt>
                <c:pt idx="20573">
                  <c:v>582804</c:v>
                </c:pt>
                <c:pt idx="20574">
                  <c:v>539100</c:v>
                </c:pt>
                <c:pt idx="20575">
                  <c:v>1042560</c:v>
                </c:pt>
                <c:pt idx="20576">
                  <c:v>755190</c:v>
                </c:pt>
                <c:pt idx="20577">
                  <c:v>270000</c:v>
                </c:pt>
                <c:pt idx="20578">
                  <c:v>679500</c:v>
                </c:pt>
                <c:pt idx="20579">
                  <c:v>675000</c:v>
                </c:pt>
                <c:pt idx="20580">
                  <c:v>1395000</c:v>
                </c:pt>
                <c:pt idx="20581">
                  <c:v>184081.5</c:v>
                </c:pt>
                <c:pt idx="20582">
                  <c:v>412794</c:v>
                </c:pt>
                <c:pt idx="20583">
                  <c:v>542133</c:v>
                </c:pt>
                <c:pt idx="20584">
                  <c:v>450000</c:v>
                </c:pt>
                <c:pt idx="20585">
                  <c:v>284400</c:v>
                </c:pt>
                <c:pt idx="20586">
                  <c:v>450000</c:v>
                </c:pt>
                <c:pt idx="20587">
                  <c:v>269550</c:v>
                </c:pt>
                <c:pt idx="20588">
                  <c:v>971316</c:v>
                </c:pt>
                <c:pt idx="20589">
                  <c:v>573628.5</c:v>
                </c:pt>
                <c:pt idx="20590">
                  <c:v>170640</c:v>
                </c:pt>
                <c:pt idx="20591">
                  <c:v>296280</c:v>
                </c:pt>
                <c:pt idx="20592">
                  <c:v>942300</c:v>
                </c:pt>
                <c:pt idx="20593">
                  <c:v>472104</c:v>
                </c:pt>
                <c:pt idx="20594">
                  <c:v>607500</c:v>
                </c:pt>
                <c:pt idx="20595">
                  <c:v>1125000</c:v>
                </c:pt>
                <c:pt idx="20596">
                  <c:v>916470</c:v>
                </c:pt>
                <c:pt idx="20597">
                  <c:v>450000</c:v>
                </c:pt>
                <c:pt idx="20598">
                  <c:v>180000</c:v>
                </c:pt>
                <c:pt idx="20599">
                  <c:v>254700</c:v>
                </c:pt>
                <c:pt idx="20600">
                  <c:v>802773</c:v>
                </c:pt>
                <c:pt idx="20601">
                  <c:v>1056447</c:v>
                </c:pt>
                <c:pt idx="20602">
                  <c:v>1125171</c:v>
                </c:pt>
                <c:pt idx="20603">
                  <c:v>779688</c:v>
                </c:pt>
                <c:pt idx="20604">
                  <c:v>976077</c:v>
                </c:pt>
                <c:pt idx="20605">
                  <c:v>270000</c:v>
                </c:pt>
                <c:pt idx="20606">
                  <c:v>247500</c:v>
                </c:pt>
                <c:pt idx="20607">
                  <c:v>1255680</c:v>
                </c:pt>
                <c:pt idx="20608">
                  <c:v>755190</c:v>
                </c:pt>
                <c:pt idx="20609">
                  <c:v>983299.5</c:v>
                </c:pt>
                <c:pt idx="20610">
                  <c:v>545040</c:v>
                </c:pt>
                <c:pt idx="20611">
                  <c:v>1120626</c:v>
                </c:pt>
                <c:pt idx="20612">
                  <c:v>2250000</c:v>
                </c:pt>
                <c:pt idx="20613">
                  <c:v>708939</c:v>
                </c:pt>
                <c:pt idx="20614">
                  <c:v>450000</c:v>
                </c:pt>
                <c:pt idx="20615">
                  <c:v>388066.5</c:v>
                </c:pt>
                <c:pt idx="20616">
                  <c:v>450000</c:v>
                </c:pt>
                <c:pt idx="20617">
                  <c:v>225000</c:v>
                </c:pt>
                <c:pt idx="20618">
                  <c:v>1185120</c:v>
                </c:pt>
                <c:pt idx="20619">
                  <c:v>288873</c:v>
                </c:pt>
                <c:pt idx="20620">
                  <c:v>490495.5</c:v>
                </c:pt>
                <c:pt idx="20621">
                  <c:v>1223010</c:v>
                </c:pt>
                <c:pt idx="20622">
                  <c:v>360000</c:v>
                </c:pt>
                <c:pt idx="20623">
                  <c:v>288873</c:v>
                </c:pt>
                <c:pt idx="20624">
                  <c:v>101880</c:v>
                </c:pt>
                <c:pt idx="20625">
                  <c:v>225000</c:v>
                </c:pt>
                <c:pt idx="20626">
                  <c:v>286704</c:v>
                </c:pt>
                <c:pt idx="20627">
                  <c:v>604152</c:v>
                </c:pt>
                <c:pt idx="20628">
                  <c:v>808650</c:v>
                </c:pt>
                <c:pt idx="20629">
                  <c:v>227520</c:v>
                </c:pt>
                <c:pt idx="20630">
                  <c:v>540000</c:v>
                </c:pt>
                <c:pt idx="20631">
                  <c:v>229500</c:v>
                </c:pt>
                <c:pt idx="20632">
                  <c:v>533304</c:v>
                </c:pt>
                <c:pt idx="20633">
                  <c:v>808650</c:v>
                </c:pt>
                <c:pt idx="20634">
                  <c:v>900000</c:v>
                </c:pt>
                <c:pt idx="20635">
                  <c:v>510853.5</c:v>
                </c:pt>
                <c:pt idx="20636">
                  <c:v>463284</c:v>
                </c:pt>
                <c:pt idx="20637">
                  <c:v>91647</c:v>
                </c:pt>
                <c:pt idx="20638">
                  <c:v>417024</c:v>
                </c:pt>
                <c:pt idx="20639">
                  <c:v>723996</c:v>
                </c:pt>
                <c:pt idx="20640">
                  <c:v>226152</c:v>
                </c:pt>
                <c:pt idx="20641">
                  <c:v>590337</c:v>
                </c:pt>
                <c:pt idx="20642">
                  <c:v>101880</c:v>
                </c:pt>
                <c:pt idx="20643">
                  <c:v>328405.5</c:v>
                </c:pt>
                <c:pt idx="20644">
                  <c:v>808650</c:v>
                </c:pt>
                <c:pt idx="20645">
                  <c:v>1125000</c:v>
                </c:pt>
                <c:pt idx="20646">
                  <c:v>225000</c:v>
                </c:pt>
                <c:pt idx="20647">
                  <c:v>675000</c:v>
                </c:pt>
                <c:pt idx="20648">
                  <c:v>180000</c:v>
                </c:pt>
                <c:pt idx="20649">
                  <c:v>900000</c:v>
                </c:pt>
                <c:pt idx="20650">
                  <c:v>754740</c:v>
                </c:pt>
                <c:pt idx="20651">
                  <c:v>229500</c:v>
                </c:pt>
                <c:pt idx="20652">
                  <c:v>814041</c:v>
                </c:pt>
                <c:pt idx="20653">
                  <c:v>270000</c:v>
                </c:pt>
                <c:pt idx="20654">
                  <c:v>553806</c:v>
                </c:pt>
                <c:pt idx="20655">
                  <c:v>835380</c:v>
                </c:pt>
                <c:pt idx="20656">
                  <c:v>215640</c:v>
                </c:pt>
                <c:pt idx="20657">
                  <c:v>143910</c:v>
                </c:pt>
                <c:pt idx="20658">
                  <c:v>1190340</c:v>
                </c:pt>
                <c:pt idx="20659">
                  <c:v>1235691</c:v>
                </c:pt>
                <c:pt idx="20660">
                  <c:v>180000</c:v>
                </c:pt>
                <c:pt idx="20661">
                  <c:v>1185282</c:v>
                </c:pt>
                <c:pt idx="20662">
                  <c:v>1078200</c:v>
                </c:pt>
                <c:pt idx="20663">
                  <c:v>450000</c:v>
                </c:pt>
                <c:pt idx="20664">
                  <c:v>123637.5</c:v>
                </c:pt>
                <c:pt idx="20665">
                  <c:v>755190</c:v>
                </c:pt>
                <c:pt idx="20666">
                  <c:v>1125000</c:v>
                </c:pt>
                <c:pt idx="20667">
                  <c:v>755190</c:v>
                </c:pt>
                <c:pt idx="20668">
                  <c:v>538704</c:v>
                </c:pt>
                <c:pt idx="20669">
                  <c:v>1125000</c:v>
                </c:pt>
                <c:pt idx="20670">
                  <c:v>333000</c:v>
                </c:pt>
                <c:pt idx="20671">
                  <c:v>450000</c:v>
                </c:pt>
                <c:pt idx="20672">
                  <c:v>256761</c:v>
                </c:pt>
                <c:pt idx="20673">
                  <c:v>135000</c:v>
                </c:pt>
                <c:pt idx="20674">
                  <c:v>2013840</c:v>
                </c:pt>
                <c:pt idx="20675">
                  <c:v>414229.5</c:v>
                </c:pt>
                <c:pt idx="20676">
                  <c:v>810000</c:v>
                </c:pt>
                <c:pt idx="20677">
                  <c:v>592560</c:v>
                </c:pt>
                <c:pt idx="20678">
                  <c:v>500211</c:v>
                </c:pt>
                <c:pt idx="20679">
                  <c:v>900000</c:v>
                </c:pt>
                <c:pt idx="20680">
                  <c:v>678996</c:v>
                </c:pt>
                <c:pt idx="20681">
                  <c:v>225000</c:v>
                </c:pt>
                <c:pt idx="20682">
                  <c:v>808650</c:v>
                </c:pt>
                <c:pt idx="20683">
                  <c:v>497520</c:v>
                </c:pt>
                <c:pt idx="20684">
                  <c:v>1078200</c:v>
                </c:pt>
                <c:pt idx="20685">
                  <c:v>562491</c:v>
                </c:pt>
                <c:pt idx="20686">
                  <c:v>450000</c:v>
                </c:pt>
                <c:pt idx="20687">
                  <c:v>772686</c:v>
                </c:pt>
                <c:pt idx="20688">
                  <c:v>152820</c:v>
                </c:pt>
                <c:pt idx="20689">
                  <c:v>545040</c:v>
                </c:pt>
                <c:pt idx="20690">
                  <c:v>584766</c:v>
                </c:pt>
                <c:pt idx="20691">
                  <c:v>1288350</c:v>
                </c:pt>
                <c:pt idx="20692">
                  <c:v>1641280.5</c:v>
                </c:pt>
                <c:pt idx="20693">
                  <c:v>1800000</c:v>
                </c:pt>
                <c:pt idx="20694">
                  <c:v>765000</c:v>
                </c:pt>
                <c:pt idx="20695">
                  <c:v>900000</c:v>
                </c:pt>
                <c:pt idx="20696">
                  <c:v>364428</c:v>
                </c:pt>
                <c:pt idx="20697">
                  <c:v>225000</c:v>
                </c:pt>
                <c:pt idx="20698">
                  <c:v>248760</c:v>
                </c:pt>
                <c:pt idx="20699">
                  <c:v>675000</c:v>
                </c:pt>
                <c:pt idx="20700">
                  <c:v>337500</c:v>
                </c:pt>
                <c:pt idx="20701">
                  <c:v>598486.5</c:v>
                </c:pt>
                <c:pt idx="20702">
                  <c:v>180000</c:v>
                </c:pt>
                <c:pt idx="20703">
                  <c:v>545040</c:v>
                </c:pt>
                <c:pt idx="20704">
                  <c:v>124380</c:v>
                </c:pt>
                <c:pt idx="20705">
                  <c:v>781920</c:v>
                </c:pt>
                <c:pt idx="20706">
                  <c:v>254799</c:v>
                </c:pt>
                <c:pt idx="20707">
                  <c:v>450000</c:v>
                </c:pt>
                <c:pt idx="20708">
                  <c:v>814041</c:v>
                </c:pt>
                <c:pt idx="20709">
                  <c:v>862560</c:v>
                </c:pt>
                <c:pt idx="20710">
                  <c:v>1084500</c:v>
                </c:pt>
                <c:pt idx="20711">
                  <c:v>508500</c:v>
                </c:pt>
                <c:pt idx="20712">
                  <c:v>942300</c:v>
                </c:pt>
                <c:pt idx="20713">
                  <c:v>835605</c:v>
                </c:pt>
                <c:pt idx="20714">
                  <c:v>916470</c:v>
                </c:pt>
                <c:pt idx="20715">
                  <c:v>1242000</c:v>
                </c:pt>
                <c:pt idx="20716">
                  <c:v>1724688</c:v>
                </c:pt>
                <c:pt idx="20717">
                  <c:v>454500</c:v>
                </c:pt>
                <c:pt idx="20718">
                  <c:v>508495.5</c:v>
                </c:pt>
                <c:pt idx="20719">
                  <c:v>521280</c:v>
                </c:pt>
                <c:pt idx="20720">
                  <c:v>855000</c:v>
                </c:pt>
                <c:pt idx="20721">
                  <c:v>202500</c:v>
                </c:pt>
                <c:pt idx="20722">
                  <c:v>787086</c:v>
                </c:pt>
                <c:pt idx="20723">
                  <c:v>454500</c:v>
                </c:pt>
                <c:pt idx="20724">
                  <c:v>450000</c:v>
                </c:pt>
                <c:pt idx="20725">
                  <c:v>718749</c:v>
                </c:pt>
                <c:pt idx="20726">
                  <c:v>2517300</c:v>
                </c:pt>
                <c:pt idx="20727">
                  <c:v>1125000</c:v>
                </c:pt>
                <c:pt idx="20728">
                  <c:v>276277.5</c:v>
                </c:pt>
                <c:pt idx="20729">
                  <c:v>1275921</c:v>
                </c:pt>
                <c:pt idx="20730">
                  <c:v>808650</c:v>
                </c:pt>
                <c:pt idx="20731">
                  <c:v>573628.5</c:v>
                </c:pt>
                <c:pt idx="20732">
                  <c:v>73944</c:v>
                </c:pt>
                <c:pt idx="20733">
                  <c:v>678996</c:v>
                </c:pt>
                <c:pt idx="20734">
                  <c:v>970380</c:v>
                </c:pt>
                <c:pt idx="20735">
                  <c:v>753840</c:v>
                </c:pt>
                <c:pt idx="20736">
                  <c:v>1125000</c:v>
                </c:pt>
                <c:pt idx="20737">
                  <c:v>781920</c:v>
                </c:pt>
                <c:pt idx="20738">
                  <c:v>299772</c:v>
                </c:pt>
                <c:pt idx="20739">
                  <c:v>601470</c:v>
                </c:pt>
                <c:pt idx="20740">
                  <c:v>180000</c:v>
                </c:pt>
                <c:pt idx="20741">
                  <c:v>428854.5</c:v>
                </c:pt>
                <c:pt idx="20742">
                  <c:v>679500</c:v>
                </c:pt>
                <c:pt idx="20743">
                  <c:v>781920</c:v>
                </c:pt>
                <c:pt idx="20744">
                  <c:v>547344</c:v>
                </c:pt>
                <c:pt idx="20745">
                  <c:v>252000</c:v>
                </c:pt>
                <c:pt idx="20746">
                  <c:v>1546020</c:v>
                </c:pt>
                <c:pt idx="20747">
                  <c:v>269550</c:v>
                </c:pt>
                <c:pt idx="20748">
                  <c:v>382500</c:v>
                </c:pt>
                <c:pt idx="20749">
                  <c:v>288562.5</c:v>
                </c:pt>
                <c:pt idx="20750">
                  <c:v>148500</c:v>
                </c:pt>
                <c:pt idx="20751">
                  <c:v>444420</c:v>
                </c:pt>
                <c:pt idx="20752">
                  <c:v>197820</c:v>
                </c:pt>
                <c:pt idx="20753">
                  <c:v>770292</c:v>
                </c:pt>
                <c:pt idx="20754">
                  <c:v>225000</c:v>
                </c:pt>
                <c:pt idx="20755">
                  <c:v>1125000</c:v>
                </c:pt>
                <c:pt idx="20756">
                  <c:v>983299.5</c:v>
                </c:pt>
                <c:pt idx="20757">
                  <c:v>454500</c:v>
                </c:pt>
                <c:pt idx="20758">
                  <c:v>135000</c:v>
                </c:pt>
                <c:pt idx="20759">
                  <c:v>126000</c:v>
                </c:pt>
                <c:pt idx="20760">
                  <c:v>180000</c:v>
                </c:pt>
                <c:pt idx="20761">
                  <c:v>157500</c:v>
                </c:pt>
                <c:pt idx="20762">
                  <c:v>161730</c:v>
                </c:pt>
                <c:pt idx="20763">
                  <c:v>814041</c:v>
                </c:pt>
                <c:pt idx="20764">
                  <c:v>966555</c:v>
                </c:pt>
                <c:pt idx="20765">
                  <c:v>545040</c:v>
                </c:pt>
                <c:pt idx="20766">
                  <c:v>157500</c:v>
                </c:pt>
                <c:pt idx="20767">
                  <c:v>454500</c:v>
                </c:pt>
                <c:pt idx="20768">
                  <c:v>808650</c:v>
                </c:pt>
                <c:pt idx="20769">
                  <c:v>563269.5</c:v>
                </c:pt>
                <c:pt idx="20770">
                  <c:v>900000</c:v>
                </c:pt>
                <c:pt idx="20771">
                  <c:v>467257.5</c:v>
                </c:pt>
                <c:pt idx="20772">
                  <c:v>521280</c:v>
                </c:pt>
                <c:pt idx="20773">
                  <c:v>113076</c:v>
                </c:pt>
                <c:pt idx="20774">
                  <c:v>1730655</c:v>
                </c:pt>
                <c:pt idx="20775">
                  <c:v>224136</c:v>
                </c:pt>
                <c:pt idx="20776">
                  <c:v>348264</c:v>
                </c:pt>
                <c:pt idx="20777">
                  <c:v>180000</c:v>
                </c:pt>
                <c:pt idx="20778">
                  <c:v>288000</c:v>
                </c:pt>
                <c:pt idx="20779">
                  <c:v>337500</c:v>
                </c:pt>
                <c:pt idx="20780">
                  <c:v>359725.5</c:v>
                </c:pt>
                <c:pt idx="20781">
                  <c:v>254700</c:v>
                </c:pt>
                <c:pt idx="20782">
                  <c:v>770292</c:v>
                </c:pt>
                <c:pt idx="20783">
                  <c:v>125361</c:v>
                </c:pt>
                <c:pt idx="20784">
                  <c:v>521280</c:v>
                </c:pt>
                <c:pt idx="20785">
                  <c:v>808650</c:v>
                </c:pt>
                <c:pt idx="20786">
                  <c:v>979992</c:v>
                </c:pt>
                <c:pt idx="20787">
                  <c:v>135000</c:v>
                </c:pt>
                <c:pt idx="20788">
                  <c:v>156384</c:v>
                </c:pt>
                <c:pt idx="20789">
                  <c:v>573408</c:v>
                </c:pt>
                <c:pt idx="20790">
                  <c:v>1007761.5</c:v>
                </c:pt>
                <c:pt idx="20791">
                  <c:v>180000</c:v>
                </c:pt>
                <c:pt idx="20792">
                  <c:v>490536</c:v>
                </c:pt>
                <c:pt idx="20793">
                  <c:v>202500</c:v>
                </c:pt>
                <c:pt idx="20794">
                  <c:v>265851</c:v>
                </c:pt>
                <c:pt idx="20795">
                  <c:v>1484437.5</c:v>
                </c:pt>
                <c:pt idx="20796">
                  <c:v>348264</c:v>
                </c:pt>
                <c:pt idx="20797">
                  <c:v>270000</c:v>
                </c:pt>
                <c:pt idx="20798">
                  <c:v>315000</c:v>
                </c:pt>
                <c:pt idx="20799">
                  <c:v>1374480</c:v>
                </c:pt>
                <c:pt idx="20800">
                  <c:v>1159515</c:v>
                </c:pt>
                <c:pt idx="20801">
                  <c:v>877500</c:v>
                </c:pt>
                <c:pt idx="20802">
                  <c:v>1436850</c:v>
                </c:pt>
                <c:pt idx="20803">
                  <c:v>225000</c:v>
                </c:pt>
                <c:pt idx="20804">
                  <c:v>781920</c:v>
                </c:pt>
                <c:pt idx="20805">
                  <c:v>342000</c:v>
                </c:pt>
                <c:pt idx="20806">
                  <c:v>513000</c:v>
                </c:pt>
                <c:pt idx="20807">
                  <c:v>814041</c:v>
                </c:pt>
                <c:pt idx="20808">
                  <c:v>270000</c:v>
                </c:pt>
                <c:pt idx="20809">
                  <c:v>450000</c:v>
                </c:pt>
                <c:pt idx="20810">
                  <c:v>508495.5</c:v>
                </c:pt>
                <c:pt idx="20811">
                  <c:v>148500</c:v>
                </c:pt>
                <c:pt idx="20812">
                  <c:v>1078200</c:v>
                </c:pt>
                <c:pt idx="20813">
                  <c:v>561393</c:v>
                </c:pt>
                <c:pt idx="20814">
                  <c:v>755190</c:v>
                </c:pt>
                <c:pt idx="20815">
                  <c:v>755190</c:v>
                </c:pt>
                <c:pt idx="20816">
                  <c:v>296280</c:v>
                </c:pt>
                <c:pt idx="20817">
                  <c:v>273024</c:v>
                </c:pt>
                <c:pt idx="20818">
                  <c:v>675000</c:v>
                </c:pt>
                <c:pt idx="20819">
                  <c:v>835380</c:v>
                </c:pt>
                <c:pt idx="20820">
                  <c:v>247500</c:v>
                </c:pt>
                <c:pt idx="20821">
                  <c:v>144000</c:v>
                </c:pt>
                <c:pt idx="20822">
                  <c:v>197820</c:v>
                </c:pt>
                <c:pt idx="20823">
                  <c:v>284400</c:v>
                </c:pt>
                <c:pt idx="20824">
                  <c:v>521280</c:v>
                </c:pt>
                <c:pt idx="20825">
                  <c:v>834048</c:v>
                </c:pt>
                <c:pt idx="20826">
                  <c:v>161730</c:v>
                </c:pt>
                <c:pt idx="20827">
                  <c:v>582768</c:v>
                </c:pt>
                <c:pt idx="20828">
                  <c:v>345289.5</c:v>
                </c:pt>
                <c:pt idx="20829">
                  <c:v>521280</c:v>
                </c:pt>
                <c:pt idx="20830">
                  <c:v>521280</c:v>
                </c:pt>
                <c:pt idx="20831">
                  <c:v>1800000</c:v>
                </c:pt>
                <c:pt idx="20832">
                  <c:v>135000</c:v>
                </c:pt>
                <c:pt idx="20833">
                  <c:v>247500</c:v>
                </c:pt>
                <c:pt idx="20834">
                  <c:v>299250</c:v>
                </c:pt>
                <c:pt idx="20835">
                  <c:v>296505</c:v>
                </c:pt>
                <c:pt idx="20836">
                  <c:v>755190</c:v>
                </c:pt>
                <c:pt idx="20837">
                  <c:v>1078200</c:v>
                </c:pt>
                <c:pt idx="20838">
                  <c:v>290358</c:v>
                </c:pt>
                <c:pt idx="20839">
                  <c:v>1334731.5</c:v>
                </c:pt>
                <c:pt idx="20840">
                  <c:v>630000</c:v>
                </c:pt>
                <c:pt idx="20841">
                  <c:v>270000</c:v>
                </c:pt>
                <c:pt idx="20842">
                  <c:v>694773</c:v>
                </c:pt>
                <c:pt idx="20843">
                  <c:v>225000</c:v>
                </c:pt>
                <c:pt idx="20844">
                  <c:v>62361</c:v>
                </c:pt>
                <c:pt idx="20845">
                  <c:v>270000</c:v>
                </c:pt>
                <c:pt idx="20846">
                  <c:v>360000</c:v>
                </c:pt>
                <c:pt idx="20847">
                  <c:v>450000</c:v>
                </c:pt>
                <c:pt idx="20848">
                  <c:v>721332</c:v>
                </c:pt>
                <c:pt idx="20849">
                  <c:v>675000</c:v>
                </c:pt>
                <c:pt idx="20850">
                  <c:v>2517300</c:v>
                </c:pt>
                <c:pt idx="20851">
                  <c:v>755190</c:v>
                </c:pt>
                <c:pt idx="20852">
                  <c:v>135000</c:v>
                </c:pt>
                <c:pt idx="20853">
                  <c:v>331920</c:v>
                </c:pt>
                <c:pt idx="20854">
                  <c:v>450000</c:v>
                </c:pt>
                <c:pt idx="20855">
                  <c:v>765000</c:v>
                </c:pt>
                <c:pt idx="20856">
                  <c:v>1078200</c:v>
                </c:pt>
                <c:pt idx="20857">
                  <c:v>667237.5</c:v>
                </c:pt>
                <c:pt idx="20858">
                  <c:v>52128</c:v>
                </c:pt>
                <c:pt idx="20859">
                  <c:v>74182.5</c:v>
                </c:pt>
                <c:pt idx="20860">
                  <c:v>254700</c:v>
                </c:pt>
                <c:pt idx="20861">
                  <c:v>785250</c:v>
                </c:pt>
                <c:pt idx="20862">
                  <c:v>1256400</c:v>
                </c:pt>
                <c:pt idx="20863">
                  <c:v>942300</c:v>
                </c:pt>
                <c:pt idx="20864">
                  <c:v>824823</c:v>
                </c:pt>
                <c:pt idx="20865">
                  <c:v>91692</c:v>
                </c:pt>
                <c:pt idx="20866">
                  <c:v>180000</c:v>
                </c:pt>
                <c:pt idx="20867">
                  <c:v>76410</c:v>
                </c:pt>
                <c:pt idx="20868">
                  <c:v>545040</c:v>
                </c:pt>
                <c:pt idx="20869">
                  <c:v>1467612</c:v>
                </c:pt>
                <c:pt idx="20870">
                  <c:v>513531</c:v>
                </c:pt>
                <c:pt idx="20871">
                  <c:v>225000</c:v>
                </c:pt>
                <c:pt idx="20872">
                  <c:v>1078200</c:v>
                </c:pt>
                <c:pt idx="20873">
                  <c:v>414792</c:v>
                </c:pt>
                <c:pt idx="20874">
                  <c:v>1125000</c:v>
                </c:pt>
                <c:pt idx="20875">
                  <c:v>1305000</c:v>
                </c:pt>
                <c:pt idx="20876">
                  <c:v>225000</c:v>
                </c:pt>
                <c:pt idx="20877">
                  <c:v>679441.5</c:v>
                </c:pt>
                <c:pt idx="20878">
                  <c:v>1113840</c:v>
                </c:pt>
                <c:pt idx="20879">
                  <c:v>601470</c:v>
                </c:pt>
                <c:pt idx="20880">
                  <c:v>675000</c:v>
                </c:pt>
                <c:pt idx="20881">
                  <c:v>679500</c:v>
                </c:pt>
                <c:pt idx="20882">
                  <c:v>905688</c:v>
                </c:pt>
                <c:pt idx="20883">
                  <c:v>508495.5</c:v>
                </c:pt>
                <c:pt idx="20884">
                  <c:v>254700</c:v>
                </c:pt>
                <c:pt idx="20885">
                  <c:v>755190</c:v>
                </c:pt>
                <c:pt idx="20886">
                  <c:v>860112</c:v>
                </c:pt>
                <c:pt idx="20887">
                  <c:v>136260</c:v>
                </c:pt>
                <c:pt idx="20888">
                  <c:v>862560</c:v>
                </c:pt>
                <c:pt idx="20889">
                  <c:v>101880</c:v>
                </c:pt>
                <c:pt idx="20890">
                  <c:v>450000</c:v>
                </c:pt>
                <c:pt idx="20891">
                  <c:v>675000</c:v>
                </c:pt>
                <c:pt idx="20892">
                  <c:v>405000</c:v>
                </c:pt>
                <c:pt idx="20893">
                  <c:v>202500</c:v>
                </c:pt>
                <c:pt idx="20894">
                  <c:v>225000</c:v>
                </c:pt>
                <c:pt idx="20895">
                  <c:v>1129500</c:v>
                </c:pt>
                <c:pt idx="20896">
                  <c:v>277969.5</c:v>
                </c:pt>
                <c:pt idx="20897">
                  <c:v>1467612</c:v>
                </c:pt>
                <c:pt idx="20898">
                  <c:v>971280</c:v>
                </c:pt>
                <c:pt idx="20899">
                  <c:v>840780</c:v>
                </c:pt>
                <c:pt idx="20900">
                  <c:v>1354500</c:v>
                </c:pt>
                <c:pt idx="20901">
                  <c:v>592560</c:v>
                </c:pt>
                <c:pt idx="20902">
                  <c:v>810000</c:v>
                </c:pt>
                <c:pt idx="20903">
                  <c:v>225000</c:v>
                </c:pt>
                <c:pt idx="20904">
                  <c:v>891072</c:v>
                </c:pt>
                <c:pt idx="20905">
                  <c:v>848745</c:v>
                </c:pt>
                <c:pt idx="20906">
                  <c:v>408780</c:v>
                </c:pt>
                <c:pt idx="20907">
                  <c:v>518562</c:v>
                </c:pt>
                <c:pt idx="20908">
                  <c:v>171900</c:v>
                </c:pt>
                <c:pt idx="20909">
                  <c:v>157500</c:v>
                </c:pt>
                <c:pt idx="20910">
                  <c:v>814041</c:v>
                </c:pt>
                <c:pt idx="20911">
                  <c:v>753840</c:v>
                </c:pt>
                <c:pt idx="20912">
                  <c:v>203760</c:v>
                </c:pt>
                <c:pt idx="20913">
                  <c:v>1078461</c:v>
                </c:pt>
                <c:pt idx="20914">
                  <c:v>417024</c:v>
                </c:pt>
                <c:pt idx="20915">
                  <c:v>450000</c:v>
                </c:pt>
                <c:pt idx="20916">
                  <c:v>180000</c:v>
                </c:pt>
                <c:pt idx="20917">
                  <c:v>225000</c:v>
                </c:pt>
                <c:pt idx="20918">
                  <c:v>360000</c:v>
                </c:pt>
                <c:pt idx="20919">
                  <c:v>592560</c:v>
                </c:pt>
                <c:pt idx="20920">
                  <c:v>536917.5</c:v>
                </c:pt>
                <c:pt idx="20921">
                  <c:v>1046142</c:v>
                </c:pt>
                <c:pt idx="20922">
                  <c:v>1546020</c:v>
                </c:pt>
                <c:pt idx="20923">
                  <c:v>254700</c:v>
                </c:pt>
                <c:pt idx="20924">
                  <c:v>755190</c:v>
                </c:pt>
                <c:pt idx="20925">
                  <c:v>450000</c:v>
                </c:pt>
                <c:pt idx="20926">
                  <c:v>315000</c:v>
                </c:pt>
                <c:pt idx="20927">
                  <c:v>540000</c:v>
                </c:pt>
                <c:pt idx="20928">
                  <c:v>1125000</c:v>
                </c:pt>
                <c:pt idx="20929">
                  <c:v>180000</c:v>
                </c:pt>
                <c:pt idx="20930">
                  <c:v>675000</c:v>
                </c:pt>
                <c:pt idx="20931">
                  <c:v>450000</c:v>
                </c:pt>
                <c:pt idx="20932">
                  <c:v>675000</c:v>
                </c:pt>
                <c:pt idx="20933">
                  <c:v>765000</c:v>
                </c:pt>
                <c:pt idx="20934">
                  <c:v>314055</c:v>
                </c:pt>
                <c:pt idx="20935">
                  <c:v>592560</c:v>
                </c:pt>
                <c:pt idx="20936">
                  <c:v>225000</c:v>
                </c:pt>
                <c:pt idx="20937">
                  <c:v>882000</c:v>
                </c:pt>
                <c:pt idx="20938">
                  <c:v>835380</c:v>
                </c:pt>
                <c:pt idx="20939">
                  <c:v>180000</c:v>
                </c:pt>
                <c:pt idx="20940">
                  <c:v>883863</c:v>
                </c:pt>
                <c:pt idx="20941">
                  <c:v>323194.5</c:v>
                </c:pt>
                <c:pt idx="20942">
                  <c:v>276277.5</c:v>
                </c:pt>
                <c:pt idx="20943">
                  <c:v>491823</c:v>
                </c:pt>
                <c:pt idx="20944">
                  <c:v>152820</c:v>
                </c:pt>
                <c:pt idx="20945">
                  <c:v>204858</c:v>
                </c:pt>
                <c:pt idx="20946">
                  <c:v>640080</c:v>
                </c:pt>
                <c:pt idx="20947">
                  <c:v>808650</c:v>
                </c:pt>
                <c:pt idx="20948">
                  <c:v>225000</c:v>
                </c:pt>
                <c:pt idx="20949">
                  <c:v>1350000</c:v>
                </c:pt>
                <c:pt idx="20950">
                  <c:v>876816</c:v>
                </c:pt>
                <c:pt idx="20951">
                  <c:v>728460</c:v>
                </c:pt>
                <c:pt idx="20952">
                  <c:v>394303.5</c:v>
                </c:pt>
                <c:pt idx="20953">
                  <c:v>508495.5</c:v>
                </c:pt>
                <c:pt idx="20954">
                  <c:v>545040</c:v>
                </c:pt>
                <c:pt idx="20955">
                  <c:v>451102.5</c:v>
                </c:pt>
                <c:pt idx="20956">
                  <c:v>781920</c:v>
                </c:pt>
                <c:pt idx="20957">
                  <c:v>497520</c:v>
                </c:pt>
                <c:pt idx="20958">
                  <c:v>1238512.5</c:v>
                </c:pt>
                <c:pt idx="20959">
                  <c:v>552555</c:v>
                </c:pt>
                <c:pt idx="20960">
                  <c:v>202500</c:v>
                </c:pt>
                <c:pt idx="20961">
                  <c:v>315000</c:v>
                </c:pt>
                <c:pt idx="20962">
                  <c:v>1525482</c:v>
                </c:pt>
                <c:pt idx="20963">
                  <c:v>808650</c:v>
                </c:pt>
                <c:pt idx="20964">
                  <c:v>320382</c:v>
                </c:pt>
                <c:pt idx="20965">
                  <c:v>1078200</c:v>
                </c:pt>
                <c:pt idx="20966">
                  <c:v>408780</c:v>
                </c:pt>
                <c:pt idx="20967">
                  <c:v>1971072</c:v>
                </c:pt>
                <c:pt idx="20968">
                  <c:v>281493</c:v>
                </c:pt>
                <c:pt idx="20969">
                  <c:v>675000</c:v>
                </c:pt>
                <c:pt idx="20970">
                  <c:v>1288350</c:v>
                </c:pt>
                <c:pt idx="20971">
                  <c:v>285264</c:v>
                </c:pt>
                <c:pt idx="20972">
                  <c:v>292500</c:v>
                </c:pt>
                <c:pt idx="20973">
                  <c:v>1546020</c:v>
                </c:pt>
                <c:pt idx="20974">
                  <c:v>171000</c:v>
                </c:pt>
                <c:pt idx="20975">
                  <c:v>420718.5</c:v>
                </c:pt>
                <c:pt idx="20976">
                  <c:v>436500</c:v>
                </c:pt>
                <c:pt idx="20977">
                  <c:v>909000</c:v>
                </c:pt>
                <c:pt idx="20978">
                  <c:v>405000</c:v>
                </c:pt>
                <c:pt idx="20979">
                  <c:v>696528</c:v>
                </c:pt>
                <c:pt idx="20980">
                  <c:v>675000</c:v>
                </c:pt>
                <c:pt idx="20981">
                  <c:v>490495.5</c:v>
                </c:pt>
                <c:pt idx="20982">
                  <c:v>143910</c:v>
                </c:pt>
                <c:pt idx="20983">
                  <c:v>270000</c:v>
                </c:pt>
                <c:pt idx="20984">
                  <c:v>148500</c:v>
                </c:pt>
                <c:pt idx="20985">
                  <c:v>785398.5</c:v>
                </c:pt>
                <c:pt idx="20986">
                  <c:v>1320849</c:v>
                </c:pt>
                <c:pt idx="20987">
                  <c:v>202500</c:v>
                </c:pt>
                <c:pt idx="20988">
                  <c:v>571446</c:v>
                </c:pt>
                <c:pt idx="20989">
                  <c:v>122256</c:v>
                </c:pt>
                <c:pt idx="20990">
                  <c:v>510853.5</c:v>
                </c:pt>
                <c:pt idx="20991">
                  <c:v>942300</c:v>
                </c:pt>
                <c:pt idx="20992">
                  <c:v>454500</c:v>
                </c:pt>
                <c:pt idx="20993">
                  <c:v>490536</c:v>
                </c:pt>
                <c:pt idx="20994">
                  <c:v>189000</c:v>
                </c:pt>
                <c:pt idx="20995">
                  <c:v>454500</c:v>
                </c:pt>
                <c:pt idx="20996">
                  <c:v>625536</c:v>
                </c:pt>
                <c:pt idx="20997">
                  <c:v>781920</c:v>
                </c:pt>
                <c:pt idx="20998">
                  <c:v>180000</c:v>
                </c:pt>
                <c:pt idx="20999">
                  <c:v>1223010</c:v>
                </c:pt>
                <c:pt idx="21000">
                  <c:v>808650</c:v>
                </c:pt>
                <c:pt idx="21001">
                  <c:v>1125000</c:v>
                </c:pt>
                <c:pt idx="21002">
                  <c:v>202500</c:v>
                </c:pt>
                <c:pt idx="21003">
                  <c:v>225000</c:v>
                </c:pt>
                <c:pt idx="21004">
                  <c:v>137538</c:v>
                </c:pt>
                <c:pt idx="21005">
                  <c:v>521280</c:v>
                </c:pt>
                <c:pt idx="21006">
                  <c:v>502893</c:v>
                </c:pt>
                <c:pt idx="21007">
                  <c:v>946503</c:v>
                </c:pt>
                <c:pt idx="21008">
                  <c:v>225000</c:v>
                </c:pt>
                <c:pt idx="21009">
                  <c:v>540000</c:v>
                </c:pt>
                <c:pt idx="21010">
                  <c:v>270000</c:v>
                </c:pt>
                <c:pt idx="21011">
                  <c:v>971280</c:v>
                </c:pt>
                <c:pt idx="21012">
                  <c:v>1090926</c:v>
                </c:pt>
                <c:pt idx="21013">
                  <c:v>1800000</c:v>
                </c:pt>
                <c:pt idx="21014">
                  <c:v>781920</c:v>
                </c:pt>
                <c:pt idx="21015">
                  <c:v>450000</c:v>
                </c:pt>
                <c:pt idx="21016">
                  <c:v>514602</c:v>
                </c:pt>
                <c:pt idx="21017">
                  <c:v>452385</c:v>
                </c:pt>
                <c:pt idx="21018">
                  <c:v>781920</c:v>
                </c:pt>
                <c:pt idx="21019">
                  <c:v>339241.5</c:v>
                </c:pt>
                <c:pt idx="21020">
                  <c:v>900000</c:v>
                </c:pt>
                <c:pt idx="21021">
                  <c:v>900000</c:v>
                </c:pt>
                <c:pt idx="21022">
                  <c:v>270000</c:v>
                </c:pt>
                <c:pt idx="21023">
                  <c:v>852088.5</c:v>
                </c:pt>
                <c:pt idx="21024">
                  <c:v>505642.5</c:v>
                </c:pt>
                <c:pt idx="21025">
                  <c:v>1319269.5</c:v>
                </c:pt>
                <c:pt idx="21026">
                  <c:v>276277.5</c:v>
                </c:pt>
                <c:pt idx="21027">
                  <c:v>284400</c:v>
                </c:pt>
                <c:pt idx="21028">
                  <c:v>112068</c:v>
                </c:pt>
                <c:pt idx="21029">
                  <c:v>239418</c:v>
                </c:pt>
                <c:pt idx="21030">
                  <c:v>327024</c:v>
                </c:pt>
                <c:pt idx="21031">
                  <c:v>373500</c:v>
                </c:pt>
                <c:pt idx="21032">
                  <c:v>675000</c:v>
                </c:pt>
                <c:pt idx="21033">
                  <c:v>868797</c:v>
                </c:pt>
                <c:pt idx="21034">
                  <c:v>808650</c:v>
                </c:pt>
                <c:pt idx="21035">
                  <c:v>1078200</c:v>
                </c:pt>
                <c:pt idx="21036">
                  <c:v>143910</c:v>
                </c:pt>
                <c:pt idx="21037">
                  <c:v>900000</c:v>
                </c:pt>
                <c:pt idx="21038">
                  <c:v>513000</c:v>
                </c:pt>
                <c:pt idx="21039">
                  <c:v>422235</c:v>
                </c:pt>
                <c:pt idx="21040">
                  <c:v>785398.5</c:v>
                </c:pt>
                <c:pt idx="21041">
                  <c:v>135000</c:v>
                </c:pt>
                <c:pt idx="21042">
                  <c:v>808650</c:v>
                </c:pt>
                <c:pt idx="21043">
                  <c:v>755190</c:v>
                </c:pt>
                <c:pt idx="21044">
                  <c:v>180000</c:v>
                </c:pt>
                <c:pt idx="21045">
                  <c:v>135000</c:v>
                </c:pt>
                <c:pt idx="21046">
                  <c:v>634041</c:v>
                </c:pt>
                <c:pt idx="21047">
                  <c:v>254700</c:v>
                </c:pt>
                <c:pt idx="21048">
                  <c:v>1006920</c:v>
                </c:pt>
                <c:pt idx="21049">
                  <c:v>109467</c:v>
                </c:pt>
                <c:pt idx="21050">
                  <c:v>207711</c:v>
                </c:pt>
                <c:pt idx="21051">
                  <c:v>312840</c:v>
                </c:pt>
                <c:pt idx="21052">
                  <c:v>450000</c:v>
                </c:pt>
                <c:pt idx="21053">
                  <c:v>373140</c:v>
                </c:pt>
                <c:pt idx="21054">
                  <c:v>495000</c:v>
                </c:pt>
                <c:pt idx="21055">
                  <c:v>450000</c:v>
                </c:pt>
                <c:pt idx="21056">
                  <c:v>450000</c:v>
                </c:pt>
                <c:pt idx="21057">
                  <c:v>1762110</c:v>
                </c:pt>
                <c:pt idx="21058">
                  <c:v>703728</c:v>
                </c:pt>
                <c:pt idx="21059">
                  <c:v>127350</c:v>
                </c:pt>
                <c:pt idx="21060">
                  <c:v>50940</c:v>
                </c:pt>
                <c:pt idx="21061">
                  <c:v>284400</c:v>
                </c:pt>
                <c:pt idx="21062">
                  <c:v>450000</c:v>
                </c:pt>
                <c:pt idx="21063">
                  <c:v>1428408</c:v>
                </c:pt>
                <c:pt idx="21064">
                  <c:v>814041</c:v>
                </c:pt>
                <c:pt idx="21065">
                  <c:v>486000</c:v>
                </c:pt>
                <c:pt idx="21066">
                  <c:v>781920</c:v>
                </c:pt>
                <c:pt idx="21067">
                  <c:v>649462.5</c:v>
                </c:pt>
                <c:pt idx="21068">
                  <c:v>323388</c:v>
                </c:pt>
                <c:pt idx="21069">
                  <c:v>839259</c:v>
                </c:pt>
                <c:pt idx="21070">
                  <c:v>474183</c:v>
                </c:pt>
                <c:pt idx="21071">
                  <c:v>2013840</c:v>
                </c:pt>
                <c:pt idx="21072">
                  <c:v>785398.5</c:v>
                </c:pt>
                <c:pt idx="21073">
                  <c:v>562491</c:v>
                </c:pt>
                <c:pt idx="21074">
                  <c:v>808650</c:v>
                </c:pt>
                <c:pt idx="21075">
                  <c:v>612612</c:v>
                </c:pt>
                <c:pt idx="21076">
                  <c:v>1241437.5</c:v>
                </c:pt>
                <c:pt idx="21077">
                  <c:v>239850</c:v>
                </c:pt>
                <c:pt idx="21078">
                  <c:v>337500</c:v>
                </c:pt>
                <c:pt idx="21079">
                  <c:v>585000</c:v>
                </c:pt>
                <c:pt idx="21080">
                  <c:v>1092190.5</c:v>
                </c:pt>
                <c:pt idx="21081">
                  <c:v>367389</c:v>
                </c:pt>
                <c:pt idx="21082">
                  <c:v>292500</c:v>
                </c:pt>
                <c:pt idx="21083">
                  <c:v>121500</c:v>
                </c:pt>
                <c:pt idx="21084">
                  <c:v>675000</c:v>
                </c:pt>
                <c:pt idx="21085">
                  <c:v>579195</c:v>
                </c:pt>
                <c:pt idx="21086">
                  <c:v>808650</c:v>
                </c:pt>
                <c:pt idx="21087">
                  <c:v>450000</c:v>
                </c:pt>
                <c:pt idx="21088">
                  <c:v>942300</c:v>
                </c:pt>
                <c:pt idx="21089">
                  <c:v>396000</c:v>
                </c:pt>
                <c:pt idx="21090">
                  <c:v>283500</c:v>
                </c:pt>
                <c:pt idx="21091">
                  <c:v>850500</c:v>
                </c:pt>
                <c:pt idx="21092">
                  <c:v>509400</c:v>
                </c:pt>
                <c:pt idx="21093">
                  <c:v>597024</c:v>
                </c:pt>
                <c:pt idx="21094">
                  <c:v>2039013</c:v>
                </c:pt>
                <c:pt idx="21095">
                  <c:v>1190434.5</c:v>
                </c:pt>
                <c:pt idx="21096">
                  <c:v>314055</c:v>
                </c:pt>
                <c:pt idx="21097">
                  <c:v>491031</c:v>
                </c:pt>
                <c:pt idx="21098">
                  <c:v>646920</c:v>
                </c:pt>
                <c:pt idx="21099">
                  <c:v>267336</c:v>
                </c:pt>
                <c:pt idx="21100">
                  <c:v>1013593.5</c:v>
                </c:pt>
                <c:pt idx="21101">
                  <c:v>180000</c:v>
                </c:pt>
                <c:pt idx="21102">
                  <c:v>328500</c:v>
                </c:pt>
                <c:pt idx="21103">
                  <c:v>159264</c:v>
                </c:pt>
                <c:pt idx="21104">
                  <c:v>450000</c:v>
                </c:pt>
                <c:pt idx="21105">
                  <c:v>781920</c:v>
                </c:pt>
                <c:pt idx="21106">
                  <c:v>512338.5</c:v>
                </c:pt>
                <c:pt idx="21107">
                  <c:v>862560</c:v>
                </c:pt>
                <c:pt idx="21108">
                  <c:v>1178217</c:v>
                </c:pt>
                <c:pt idx="21109">
                  <c:v>225000</c:v>
                </c:pt>
                <c:pt idx="21110">
                  <c:v>922500</c:v>
                </c:pt>
                <c:pt idx="21111">
                  <c:v>696150</c:v>
                </c:pt>
                <c:pt idx="21112">
                  <c:v>1113840</c:v>
                </c:pt>
                <c:pt idx="21113">
                  <c:v>260568</c:v>
                </c:pt>
                <c:pt idx="21114">
                  <c:v>689742</c:v>
                </c:pt>
                <c:pt idx="21115">
                  <c:v>634482</c:v>
                </c:pt>
                <c:pt idx="21116">
                  <c:v>585000</c:v>
                </c:pt>
                <c:pt idx="21117">
                  <c:v>227520</c:v>
                </c:pt>
                <c:pt idx="21118">
                  <c:v>675000</c:v>
                </c:pt>
                <c:pt idx="21119">
                  <c:v>900000</c:v>
                </c:pt>
                <c:pt idx="21120">
                  <c:v>855000</c:v>
                </c:pt>
                <c:pt idx="21121">
                  <c:v>755190</c:v>
                </c:pt>
                <c:pt idx="21122">
                  <c:v>772686</c:v>
                </c:pt>
                <c:pt idx="21123">
                  <c:v>182286</c:v>
                </c:pt>
                <c:pt idx="21124">
                  <c:v>781920</c:v>
                </c:pt>
                <c:pt idx="21125">
                  <c:v>545040</c:v>
                </c:pt>
                <c:pt idx="21126">
                  <c:v>1082214</c:v>
                </c:pt>
                <c:pt idx="21127">
                  <c:v>265306.5</c:v>
                </c:pt>
                <c:pt idx="21128">
                  <c:v>900000</c:v>
                </c:pt>
                <c:pt idx="21129">
                  <c:v>180000</c:v>
                </c:pt>
                <c:pt idx="21130">
                  <c:v>900000</c:v>
                </c:pt>
                <c:pt idx="21131">
                  <c:v>787131</c:v>
                </c:pt>
                <c:pt idx="21132">
                  <c:v>582228</c:v>
                </c:pt>
                <c:pt idx="21133">
                  <c:v>270000</c:v>
                </c:pt>
                <c:pt idx="21134">
                  <c:v>679671</c:v>
                </c:pt>
                <c:pt idx="21135">
                  <c:v>301500</c:v>
                </c:pt>
                <c:pt idx="21136">
                  <c:v>755190</c:v>
                </c:pt>
                <c:pt idx="21137">
                  <c:v>450000</c:v>
                </c:pt>
                <c:pt idx="21138">
                  <c:v>473760</c:v>
                </c:pt>
                <c:pt idx="21139">
                  <c:v>1984500</c:v>
                </c:pt>
                <c:pt idx="21140">
                  <c:v>157500</c:v>
                </c:pt>
                <c:pt idx="21141">
                  <c:v>191880</c:v>
                </c:pt>
                <c:pt idx="21142">
                  <c:v>238500</c:v>
                </c:pt>
                <c:pt idx="21143">
                  <c:v>202500</c:v>
                </c:pt>
                <c:pt idx="21144">
                  <c:v>622188</c:v>
                </c:pt>
                <c:pt idx="21145">
                  <c:v>651816</c:v>
                </c:pt>
                <c:pt idx="21146">
                  <c:v>900000</c:v>
                </c:pt>
                <c:pt idx="21147">
                  <c:v>675000</c:v>
                </c:pt>
                <c:pt idx="21148">
                  <c:v>112500</c:v>
                </c:pt>
                <c:pt idx="21149">
                  <c:v>178290</c:v>
                </c:pt>
                <c:pt idx="21150">
                  <c:v>508495.5</c:v>
                </c:pt>
                <c:pt idx="21151">
                  <c:v>522000</c:v>
                </c:pt>
                <c:pt idx="21152">
                  <c:v>545040</c:v>
                </c:pt>
                <c:pt idx="21153">
                  <c:v>251280</c:v>
                </c:pt>
                <c:pt idx="21154">
                  <c:v>585000</c:v>
                </c:pt>
                <c:pt idx="21155">
                  <c:v>247500</c:v>
                </c:pt>
                <c:pt idx="21156">
                  <c:v>270000</c:v>
                </c:pt>
                <c:pt idx="21157">
                  <c:v>180000</c:v>
                </c:pt>
                <c:pt idx="21158">
                  <c:v>158148</c:v>
                </c:pt>
                <c:pt idx="21159">
                  <c:v>254700</c:v>
                </c:pt>
                <c:pt idx="21160">
                  <c:v>490495.5</c:v>
                </c:pt>
                <c:pt idx="21161">
                  <c:v>1800000</c:v>
                </c:pt>
                <c:pt idx="21162">
                  <c:v>477792</c:v>
                </c:pt>
                <c:pt idx="21163">
                  <c:v>235053</c:v>
                </c:pt>
                <c:pt idx="21164">
                  <c:v>755190</c:v>
                </c:pt>
                <c:pt idx="21165">
                  <c:v>540000</c:v>
                </c:pt>
                <c:pt idx="21166">
                  <c:v>1078200</c:v>
                </c:pt>
                <c:pt idx="21167">
                  <c:v>450000</c:v>
                </c:pt>
                <c:pt idx="21168">
                  <c:v>675000</c:v>
                </c:pt>
                <c:pt idx="21169">
                  <c:v>646920</c:v>
                </c:pt>
                <c:pt idx="21170">
                  <c:v>728460</c:v>
                </c:pt>
                <c:pt idx="21171">
                  <c:v>513040.5</c:v>
                </c:pt>
                <c:pt idx="21172">
                  <c:v>338832</c:v>
                </c:pt>
                <c:pt idx="21173">
                  <c:v>640080</c:v>
                </c:pt>
                <c:pt idx="21174">
                  <c:v>264888</c:v>
                </c:pt>
                <c:pt idx="21175">
                  <c:v>1762110</c:v>
                </c:pt>
                <c:pt idx="21176">
                  <c:v>1546020</c:v>
                </c:pt>
                <c:pt idx="21177">
                  <c:v>450000</c:v>
                </c:pt>
                <c:pt idx="21178">
                  <c:v>342000</c:v>
                </c:pt>
                <c:pt idx="21179">
                  <c:v>712944</c:v>
                </c:pt>
                <c:pt idx="21180">
                  <c:v>441000</c:v>
                </c:pt>
                <c:pt idx="21181">
                  <c:v>855000</c:v>
                </c:pt>
                <c:pt idx="21182">
                  <c:v>1350000</c:v>
                </c:pt>
                <c:pt idx="21183">
                  <c:v>1129500</c:v>
                </c:pt>
                <c:pt idx="21184">
                  <c:v>191880</c:v>
                </c:pt>
                <c:pt idx="21185">
                  <c:v>343800</c:v>
                </c:pt>
                <c:pt idx="21186">
                  <c:v>117000</c:v>
                </c:pt>
                <c:pt idx="21187">
                  <c:v>270000</c:v>
                </c:pt>
                <c:pt idx="21188">
                  <c:v>291915</c:v>
                </c:pt>
                <c:pt idx="21189">
                  <c:v>1125000</c:v>
                </c:pt>
                <c:pt idx="21190">
                  <c:v>454500</c:v>
                </c:pt>
                <c:pt idx="21191">
                  <c:v>135000</c:v>
                </c:pt>
                <c:pt idx="21192">
                  <c:v>225000</c:v>
                </c:pt>
                <c:pt idx="21193">
                  <c:v>420894</c:v>
                </c:pt>
                <c:pt idx="21194">
                  <c:v>1068408</c:v>
                </c:pt>
                <c:pt idx="21195">
                  <c:v>1665000</c:v>
                </c:pt>
                <c:pt idx="21196">
                  <c:v>247986</c:v>
                </c:pt>
                <c:pt idx="21197">
                  <c:v>177903</c:v>
                </c:pt>
                <c:pt idx="21198">
                  <c:v>1067940</c:v>
                </c:pt>
                <c:pt idx="21199">
                  <c:v>370107</c:v>
                </c:pt>
                <c:pt idx="21200">
                  <c:v>290088</c:v>
                </c:pt>
                <c:pt idx="21201">
                  <c:v>1096020</c:v>
                </c:pt>
                <c:pt idx="21202">
                  <c:v>407520</c:v>
                </c:pt>
                <c:pt idx="21203">
                  <c:v>247500</c:v>
                </c:pt>
                <c:pt idx="21204">
                  <c:v>265306.5</c:v>
                </c:pt>
                <c:pt idx="21205">
                  <c:v>463284</c:v>
                </c:pt>
                <c:pt idx="21206">
                  <c:v>143910</c:v>
                </c:pt>
                <c:pt idx="21207">
                  <c:v>314100</c:v>
                </c:pt>
                <c:pt idx="21208">
                  <c:v>284400</c:v>
                </c:pt>
                <c:pt idx="21209">
                  <c:v>185877</c:v>
                </c:pt>
                <c:pt idx="21210">
                  <c:v>1535553</c:v>
                </c:pt>
                <c:pt idx="21211">
                  <c:v>229500</c:v>
                </c:pt>
                <c:pt idx="21212">
                  <c:v>679500</c:v>
                </c:pt>
                <c:pt idx="21213">
                  <c:v>1159515</c:v>
                </c:pt>
                <c:pt idx="21214">
                  <c:v>573408</c:v>
                </c:pt>
                <c:pt idx="21215">
                  <c:v>202500</c:v>
                </c:pt>
                <c:pt idx="21216">
                  <c:v>1928250</c:v>
                </c:pt>
                <c:pt idx="21217">
                  <c:v>1117651.5</c:v>
                </c:pt>
                <c:pt idx="21218">
                  <c:v>490495.5</c:v>
                </c:pt>
                <c:pt idx="21219">
                  <c:v>238500</c:v>
                </c:pt>
                <c:pt idx="21220">
                  <c:v>640080</c:v>
                </c:pt>
                <c:pt idx="21221">
                  <c:v>728847</c:v>
                </c:pt>
                <c:pt idx="21222">
                  <c:v>808650</c:v>
                </c:pt>
                <c:pt idx="21223">
                  <c:v>961146</c:v>
                </c:pt>
                <c:pt idx="21224">
                  <c:v>760225.5</c:v>
                </c:pt>
                <c:pt idx="21225">
                  <c:v>127350</c:v>
                </c:pt>
                <c:pt idx="21226">
                  <c:v>406597.5</c:v>
                </c:pt>
                <c:pt idx="21227">
                  <c:v>396000</c:v>
                </c:pt>
                <c:pt idx="21228">
                  <c:v>755190</c:v>
                </c:pt>
                <c:pt idx="21229">
                  <c:v>900000</c:v>
                </c:pt>
                <c:pt idx="21230">
                  <c:v>497520</c:v>
                </c:pt>
                <c:pt idx="21231">
                  <c:v>544491</c:v>
                </c:pt>
                <c:pt idx="21232">
                  <c:v>566055</c:v>
                </c:pt>
                <c:pt idx="21233">
                  <c:v>225000</c:v>
                </c:pt>
                <c:pt idx="21234">
                  <c:v>450000</c:v>
                </c:pt>
                <c:pt idx="21235">
                  <c:v>531373.5</c:v>
                </c:pt>
                <c:pt idx="21236">
                  <c:v>490495.5</c:v>
                </c:pt>
                <c:pt idx="21237">
                  <c:v>935640</c:v>
                </c:pt>
                <c:pt idx="21238">
                  <c:v>1054935</c:v>
                </c:pt>
                <c:pt idx="21239">
                  <c:v>1350000</c:v>
                </c:pt>
                <c:pt idx="21240">
                  <c:v>369720</c:v>
                </c:pt>
                <c:pt idx="21241">
                  <c:v>270000</c:v>
                </c:pt>
                <c:pt idx="21242">
                  <c:v>497520</c:v>
                </c:pt>
                <c:pt idx="21243">
                  <c:v>226422</c:v>
                </c:pt>
                <c:pt idx="21244">
                  <c:v>536917.5</c:v>
                </c:pt>
                <c:pt idx="21245">
                  <c:v>288873</c:v>
                </c:pt>
                <c:pt idx="21246">
                  <c:v>71955</c:v>
                </c:pt>
                <c:pt idx="21247">
                  <c:v>900000</c:v>
                </c:pt>
                <c:pt idx="21248">
                  <c:v>689742</c:v>
                </c:pt>
                <c:pt idx="21249">
                  <c:v>1372500</c:v>
                </c:pt>
                <c:pt idx="21250">
                  <c:v>592560</c:v>
                </c:pt>
                <c:pt idx="21251">
                  <c:v>180000</c:v>
                </c:pt>
                <c:pt idx="21252">
                  <c:v>640080</c:v>
                </c:pt>
                <c:pt idx="21253">
                  <c:v>785250</c:v>
                </c:pt>
                <c:pt idx="21254">
                  <c:v>592560</c:v>
                </c:pt>
                <c:pt idx="21255">
                  <c:v>521280</c:v>
                </c:pt>
                <c:pt idx="21256">
                  <c:v>135000</c:v>
                </c:pt>
                <c:pt idx="21257">
                  <c:v>373140</c:v>
                </c:pt>
                <c:pt idx="21258">
                  <c:v>568197</c:v>
                </c:pt>
                <c:pt idx="21259">
                  <c:v>668304</c:v>
                </c:pt>
                <c:pt idx="21260">
                  <c:v>1179000</c:v>
                </c:pt>
                <c:pt idx="21261">
                  <c:v>824823</c:v>
                </c:pt>
                <c:pt idx="21262">
                  <c:v>152820</c:v>
                </c:pt>
                <c:pt idx="21263">
                  <c:v>180000</c:v>
                </c:pt>
                <c:pt idx="21264">
                  <c:v>670500</c:v>
                </c:pt>
                <c:pt idx="21265">
                  <c:v>508495.5</c:v>
                </c:pt>
                <c:pt idx="21266">
                  <c:v>1217637</c:v>
                </c:pt>
                <c:pt idx="21267">
                  <c:v>1255680</c:v>
                </c:pt>
                <c:pt idx="21268">
                  <c:v>45000</c:v>
                </c:pt>
                <c:pt idx="21269">
                  <c:v>327024</c:v>
                </c:pt>
                <c:pt idx="21270">
                  <c:v>1102171.5</c:v>
                </c:pt>
                <c:pt idx="21271">
                  <c:v>188685</c:v>
                </c:pt>
                <c:pt idx="21272">
                  <c:v>646920</c:v>
                </c:pt>
                <c:pt idx="21273">
                  <c:v>61128</c:v>
                </c:pt>
                <c:pt idx="21274">
                  <c:v>180000</c:v>
                </c:pt>
                <c:pt idx="21275">
                  <c:v>615109.5</c:v>
                </c:pt>
                <c:pt idx="21276">
                  <c:v>1293502.5</c:v>
                </c:pt>
                <c:pt idx="21277">
                  <c:v>270000</c:v>
                </c:pt>
                <c:pt idx="21278">
                  <c:v>549882</c:v>
                </c:pt>
                <c:pt idx="21279">
                  <c:v>755190</c:v>
                </c:pt>
                <c:pt idx="21280">
                  <c:v>194922</c:v>
                </c:pt>
                <c:pt idx="21281">
                  <c:v>679500</c:v>
                </c:pt>
                <c:pt idx="21282">
                  <c:v>1350000</c:v>
                </c:pt>
                <c:pt idx="21283">
                  <c:v>1078200</c:v>
                </c:pt>
                <c:pt idx="21284">
                  <c:v>1056447</c:v>
                </c:pt>
                <c:pt idx="21285">
                  <c:v>1762110</c:v>
                </c:pt>
                <c:pt idx="21286">
                  <c:v>1350000</c:v>
                </c:pt>
                <c:pt idx="21287">
                  <c:v>508495.5</c:v>
                </c:pt>
                <c:pt idx="21288">
                  <c:v>1129500</c:v>
                </c:pt>
                <c:pt idx="21289">
                  <c:v>900000</c:v>
                </c:pt>
                <c:pt idx="21290">
                  <c:v>270000</c:v>
                </c:pt>
                <c:pt idx="21291">
                  <c:v>781920</c:v>
                </c:pt>
                <c:pt idx="21292">
                  <c:v>1762110</c:v>
                </c:pt>
                <c:pt idx="21293">
                  <c:v>270000</c:v>
                </c:pt>
                <c:pt idx="21294">
                  <c:v>315000</c:v>
                </c:pt>
                <c:pt idx="21295">
                  <c:v>900000</c:v>
                </c:pt>
                <c:pt idx="21296">
                  <c:v>1288350</c:v>
                </c:pt>
                <c:pt idx="21297">
                  <c:v>327024</c:v>
                </c:pt>
                <c:pt idx="21298">
                  <c:v>337500</c:v>
                </c:pt>
                <c:pt idx="21299">
                  <c:v>1426500</c:v>
                </c:pt>
                <c:pt idx="21300">
                  <c:v>808650</c:v>
                </c:pt>
                <c:pt idx="21301">
                  <c:v>348264</c:v>
                </c:pt>
                <c:pt idx="21302">
                  <c:v>906615</c:v>
                </c:pt>
                <c:pt idx="21303">
                  <c:v>558855</c:v>
                </c:pt>
                <c:pt idx="21304">
                  <c:v>1197000</c:v>
                </c:pt>
                <c:pt idx="21305">
                  <c:v>270000</c:v>
                </c:pt>
                <c:pt idx="21306">
                  <c:v>971280</c:v>
                </c:pt>
                <c:pt idx="21307">
                  <c:v>203760</c:v>
                </c:pt>
                <c:pt idx="21308">
                  <c:v>125640</c:v>
                </c:pt>
                <c:pt idx="21309">
                  <c:v>571446</c:v>
                </c:pt>
                <c:pt idx="21310">
                  <c:v>369720</c:v>
                </c:pt>
                <c:pt idx="21311">
                  <c:v>986553</c:v>
                </c:pt>
                <c:pt idx="21312">
                  <c:v>463275</c:v>
                </c:pt>
                <c:pt idx="21313">
                  <c:v>1288350</c:v>
                </c:pt>
                <c:pt idx="21314">
                  <c:v>284400</c:v>
                </c:pt>
                <c:pt idx="21315">
                  <c:v>337761</c:v>
                </c:pt>
                <c:pt idx="21316">
                  <c:v>760225.5</c:v>
                </c:pt>
                <c:pt idx="21317">
                  <c:v>1223010</c:v>
                </c:pt>
                <c:pt idx="21318">
                  <c:v>540000</c:v>
                </c:pt>
                <c:pt idx="21319">
                  <c:v>477000</c:v>
                </c:pt>
                <c:pt idx="21320">
                  <c:v>521280</c:v>
                </c:pt>
                <c:pt idx="21321">
                  <c:v>755190</c:v>
                </c:pt>
                <c:pt idx="21322">
                  <c:v>1223010</c:v>
                </c:pt>
                <c:pt idx="21323">
                  <c:v>553806</c:v>
                </c:pt>
                <c:pt idx="21324">
                  <c:v>74628</c:v>
                </c:pt>
                <c:pt idx="21325">
                  <c:v>454500</c:v>
                </c:pt>
                <c:pt idx="21326">
                  <c:v>625536</c:v>
                </c:pt>
                <c:pt idx="21327">
                  <c:v>799299</c:v>
                </c:pt>
                <c:pt idx="21328">
                  <c:v>1506816</c:v>
                </c:pt>
                <c:pt idx="21329">
                  <c:v>467257.5</c:v>
                </c:pt>
                <c:pt idx="21330">
                  <c:v>225000</c:v>
                </c:pt>
                <c:pt idx="21331">
                  <c:v>971280</c:v>
                </c:pt>
                <c:pt idx="21332">
                  <c:v>142200</c:v>
                </c:pt>
                <c:pt idx="21333">
                  <c:v>1242576</c:v>
                </c:pt>
                <c:pt idx="21334">
                  <c:v>254700</c:v>
                </c:pt>
                <c:pt idx="21335">
                  <c:v>511249.5</c:v>
                </c:pt>
                <c:pt idx="21336">
                  <c:v>855000</c:v>
                </c:pt>
                <c:pt idx="21337">
                  <c:v>137520</c:v>
                </c:pt>
                <c:pt idx="21338">
                  <c:v>675000</c:v>
                </c:pt>
                <c:pt idx="21339">
                  <c:v>544491</c:v>
                </c:pt>
                <c:pt idx="21340">
                  <c:v>202500</c:v>
                </c:pt>
                <c:pt idx="21341">
                  <c:v>746280</c:v>
                </c:pt>
                <c:pt idx="21342">
                  <c:v>675000</c:v>
                </c:pt>
                <c:pt idx="21343">
                  <c:v>675000</c:v>
                </c:pt>
                <c:pt idx="21344">
                  <c:v>640080</c:v>
                </c:pt>
                <c:pt idx="21345">
                  <c:v>448056</c:v>
                </c:pt>
                <c:pt idx="21346">
                  <c:v>270000</c:v>
                </c:pt>
                <c:pt idx="21347">
                  <c:v>521280</c:v>
                </c:pt>
                <c:pt idx="21348">
                  <c:v>900000</c:v>
                </c:pt>
                <c:pt idx="21349">
                  <c:v>277969.5</c:v>
                </c:pt>
                <c:pt idx="21350">
                  <c:v>1321020</c:v>
                </c:pt>
                <c:pt idx="21351">
                  <c:v>921861</c:v>
                </c:pt>
                <c:pt idx="21352">
                  <c:v>438493.5</c:v>
                </c:pt>
                <c:pt idx="21353">
                  <c:v>1123443</c:v>
                </c:pt>
                <c:pt idx="21354">
                  <c:v>540000</c:v>
                </c:pt>
                <c:pt idx="21355">
                  <c:v>485640</c:v>
                </c:pt>
                <c:pt idx="21356">
                  <c:v>180000</c:v>
                </c:pt>
                <c:pt idx="21357">
                  <c:v>288000</c:v>
                </c:pt>
                <c:pt idx="21358">
                  <c:v>568800</c:v>
                </c:pt>
                <c:pt idx="21359">
                  <c:v>758214</c:v>
                </c:pt>
                <c:pt idx="21360">
                  <c:v>1006920</c:v>
                </c:pt>
                <c:pt idx="21361">
                  <c:v>1350000</c:v>
                </c:pt>
                <c:pt idx="21362">
                  <c:v>549000</c:v>
                </c:pt>
                <c:pt idx="21363">
                  <c:v>219069</c:v>
                </c:pt>
                <c:pt idx="21364">
                  <c:v>387000</c:v>
                </c:pt>
                <c:pt idx="21365">
                  <c:v>640080</c:v>
                </c:pt>
                <c:pt idx="21366">
                  <c:v>187704</c:v>
                </c:pt>
                <c:pt idx="21367">
                  <c:v>589050</c:v>
                </c:pt>
                <c:pt idx="21368">
                  <c:v>521280</c:v>
                </c:pt>
                <c:pt idx="21369">
                  <c:v>806161.5</c:v>
                </c:pt>
                <c:pt idx="21370">
                  <c:v>1125000</c:v>
                </c:pt>
                <c:pt idx="21371">
                  <c:v>675000</c:v>
                </c:pt>
                <c:pt idx="21372">
                  <c:v>288792</c:v>
                </c:pt>
                <c:pt idx="21373">
                  <c:v>526491</c:v>
                </c:pt>
                <c:pt idx="21374">
                  <c:v>276277.5</c:v>
                </c:pt>
                <c:pt idx="21375">
                  <c:v>148365</c:v>
                </c:pt>
                <c:pt idx="21376">
                  <c:v>497520</c:v>
                </c:pt>
                <c:pt idx="21377">
                  <c:v>472500</c:v>
                </c:pt>
                <c:pt idx="21378">
                  <c:v>536917.5</c:v>
                </c:pt>
                <c:pt idx="21379">
                  <c:v>544491</c:v>
                </c:pt>
                <c:pt idx="21380">
                  <c:v>324000</c:v>
                </c:pt>
                <c:pt idx="21381">
                  <c:v>900000</c:v>
                </c:pt>
                <c:pt idx="21382">
                  <c:v>544491</c:v>
                </c:pt>
                <c:pt idx="21383">
                  <c:v>405000</c:v>
                </c:pt>
                <c:pt idx="21384">
                  <c:v>260568</c:v>
                </c:pt>
                <c:pt idx="21385">
                  <c:v>180000</c:v>
                </c:pt>
                <c:pt idx="21386">
                  <c:v>98910</c:v>
                </c:pt>
                <c:pt idx="21387">
                  <c:v>244584</c:v>
                </c:pt>
                <c:pt idx="21388">
                  <c:v>490536</c:v>
                </c:pt>
                <c:pt idx="21389">
                  <c:v>781920</c:v>
                </c:pt>
                <c:pt idx="21390">
                  <c:v>450000</c:v>
                </c:pt>
                <c:pt idx="21391">
                  <c:v>166500</c:v>
                </c:pt>
                <c:pt idx="21392">
                  <c:v>2517300</c:v>
                </c:pt>
                <c:pt idx="21393">
                  <c:v>135000</c:v>
                </c:pt>
                <c:pt idx="21394">
                  <c:v>225000</c:v>
                </c:pt>
                <c:pt idx="21395">
                  <c:v>180000</c:v>
                </c:pt>
                <c:pt idx="21396">
                  <c:v>162000</c:v>
                </c:pt>
                <c:pt idx="21397">
                  <c:v>148365</c:v>
                </c:pt>
                <c:pt idx="21398">
                  <c:v>225000</c:v>
                </c:pt>
                <c:pt idx="21399">
                  <c:v>315000</c:v>
                </c:pt>
                <c:pt idx="21400">
                  <c:v>835380</c:v>
                </c:pt>
                <c:pt idx="21401">
                  <c:v>153504</c:v>
                </c:pt>
                <c:pt idx="21402">
                  <c:v>418500</c:v>
                </c:pt>
                <c:pt idx="21403">
                  <c:v>523237.5</c:v>
                </c:pt>
                <c:pt idx="21404">
                  <c:v>540000</c:v>
                </c:pt>
                <c:pt idx="21405">
                  <c:v>491823</c:v>
                </c:pt>
                <c:pt idx="21406">
                  <c:v>135000</c:v>
                </c:pt>
                <c:pt idx="21407">
                  <c:v>550980</c:v>
                </c:pt>
                <c:pt idx="21408">
                  <c:v>101880</c:v>
                </c:pt>
                <c:pt idx="21409">
                  <c:v>54000</c:v>
                </c:pt>
                <c:pt idx="21410">
                  <c:v>781920</c:v>
                </c:pt>
                <c:pt idx="21411">
                  <c:v>547344</c:v>
                </c:pt>
                <c:pt idx="21412">
                  <c:v>1125000</c:v>
                </c:pt>
                <c:pt idx="21413">
                  <c:v>202500</c:v>
                </c:pt>
                <c:pt idx="21414">
                  <c:v>270000</c:v>
                </c:pt>
                <c:pt idx="21415">
                  <c:v>50940</c:v>
                </c:pt>
                <c:pt idx="21416">
                  <c:v>450000</c:v>
                </c:pt>
                <c:pt idx="21417">
                  <c:v>497520</c:v>
                </c:pt>
                <c:pt idx="21418">
                  <c:v>521280</c:v>
                </c:pt>
                <c:pt idx="21419">
                  <c:v>592560</c:v>
                </c:pt>
                <c:pt idx="21420">
                  <c:v>814041</c:v>
                </c:pt>
                <c:pt idx="21421">
                  <c:v>808650</c:v>
                </c:pt>
                <c:pt idx="21422">
                  <c:v>990432</c:v>
                </c:pt>
                <c:pt idx="21423">
                  <c:v>888840</c:v>
                </c:pt>
                <c:pt idx="21424">
                  <c:v>361462.5</c:v>
                </c:pt>
                <c:pt idx="21425">
                  <c:v>284400</c:v>
                </c:pt>
                <c:pt idx="21426">
                  <c:v>148140</c:v>
                </c:pt>
                <c:pt idx="21427">
                  <c:v>237024</c:v>
                </c:pt>
                <c:pt idx="21428">
                  <c:v>283419</c:v>
                </c:pt>
                <c:pt idx="21429">
                  <c:v>315000</c:v>
                </c:pt>
                <c:pt idx="21430">
                  <c:v>521280</c:v>
                </c:pt>
                <c:pt idx="21431">
                  <c:v>254700</c:v>
                </c:pt>
                <c:pt idx="21432">
                  <c:v>1006920</c:v>
                </c:pt>
                <c:pt idx="21433">
                  <c:v>284400</c:v>
                </c:pt>
                <c:pt idx="21434">
                  <c:v>878733</c:v>
                </c:pt>
                <c:pt idx="21435">
                  <c:v>599472</c:v>
                </c:pt>
                <c:pt idx="21436">
                  <c:v>452385</c:v>
                </c:pt>
                <c:pt idx="21437">
                  <c:v>319981.5</c:v>
                </c:pt>
                <c:pt idx="21438">
                  <c:v>1024290</c:v>
                </c:pt>
                <c:pt idx="21439">
                  <c:v>592560</c:v>
                </c:pt>
                <c:pt idx="21440">
                  <c:v>858114</c:v>
                </c:pt>
                <c:pt idx="21441">
                  <c:v>808650</c:v>
                </c:pt>
                <c:pt idx="21442">
                  <c:v>595273.5</c:v>
                </c:pt>
                <c:pt idx="21443">
                  <c:v>273636</c:v>
                </c:pt>
                <c:pt idx="21444">
                  <c:v>1305000</c:v>
                </c:pt>
                <c:pt idx="21445">
                  <c:v>545040</c:v>
                </c:pt>
                <c:pt idx="21446">
                  <c:v>810000</c:v>
                </c:pt>
                <c:pt idx="21447">
                  <c:v>935640</c:v>
                </c:pt>
                <c:pt idx="21448">
                  <c:v>167076</c:v>
                </c:pt>
                <c:pt idx="21449">
                  <c:v>675000</c:v>
                </c:pt>
                <c:pt idx="21450">
                  <c:v>497520</c:v>
                </c:pt>
                <c:pt idx="21451">
                  <c:v>208854</c:v>
                </c:pt>
                <c:pt idx="21452">
                  <c:v>900000</c:v>
                </c:pt>
                <c:pt idx="21453">
                  <c:v>1293502.5</c:v>
                </c:pt>
                <c:pt idx="21454">
                  <c:v>307557</c:v>
                </c:pt>
                <c:pt idx="21455">
                  <c:v>206271</c:v>
                </c:pt>
                <c:pt idx="21456">
                  <c:v>128092.5</c:v>
                </c:pt>
                <c:pt idx="21457">
                  <c:v>256500</c:v>
                </c:pt>
                <c:pt idx="21458">
                  <c:v>1006920</c:v>
                </c:pt>
                <c:pt idx="21459">
                  <c:v>808650</c:v>
                </c:pt>
                <c:pt idx="21460">
                  <c:v>1223010</c:v>
                </c:pt>
                <c:pt idx="21461">
                  <c:v>454500</c:v>
                </c:pt>
                <c:pt idx="21462">
                  <c:v>547344</c:v>
                </c:pt>
                <c:pt idx="21463">
                  <c:v>1800000</c:v>
                </c:pt>
                <c:pt idx="21464">
                  <c:v>755190</c:v>
                </c:pt>
                <c:pt idx="21465">
                  <c:v>1288350</c:v>
                </c:pt>
                <c:pt idx="21466">
                  <c:v>785398.5</c:v>
                </c:pt>
                <c:pt idx="21467">
                  <c:v>473760</c:v>
                </c:pt>
                <c:pt idx="21468">
                  <c:v>247500</c:v>
                </c:pt>
                <c:pt idx="21469">
                  <c:v>225000</c:v>
                </c:pt>
                <c:pt idx="21470">
                  <c:v>450000</c:v>
                </c:pt>
                <c:pt idx="21471">
                  <c:v>594121.5</c:v>
                </c:pt>
                <c:pt idx="21472">
                  <c:v>605439</c:v>
                </c:pt>
                <c:pt idx="21473">
                  <c:v>490536</c:v>
                </c:pt>
                <c:pt idx="21474">
                  <c:v>152820</c:v>
                </c:pt>
                <c:pt idx="21475">
                  <c:v>509922</c:v>
                </c:pt>
                <c:pt idx="21476">
                  <c:v>808650</c:v>
                </c:pt>
                <c:pt idx="21477">
                  <c:v>808650</c:v>
                </c:pt>
                <c:pt idx="21478">
                  <c:v>270000</c:v>
                </c:pt>
                <c:pt idx="21479">
                  <c:v>348264</c:v>
                </c:pt>
                <c:pt idx="21480">
                  <c:v>592560</c:v>
                </c:pt>
                <c:pt idx="21481">
                  <c:v>163098</c:v>
                </c:pt>
                <c:pt idx="21482">
                  <c:v>382500</c:v>
                </c:pt>
                <c:pt idx="21483">
                  <c:v>450000</c:v>
                </c:pt>
                <c:pt idx="21484">
                  <c:v>728460</c:v>
                </c:pt>
                <c:pt idx="21485">
                  <c:v>450000</c:v>
                </c:pt>
                <c:pt idx="21486">
                  <c:v>193392</c:v>
                </c:pt>
                <c:pt idx="21487">
                  <c:v>675000</c:v>
                </c:pt>
                <c:pt idx="21488">
                  <c:v>269550</c:v>
                </c:pt>
                <c:pt idx="21489">
                  <c:v>414792</c:v>
                </c:pt>
                <c:pt idx="21490">
                  <c:v>270000</c:v>
                </c:pt>
                <c:pt idx="21491">
                  <c:v>315000</c:v>
                </c:pt>
                <c:pt idx="21492">
                  <c:v>495000</c:v>
                </c:pt>
                <c:pt idx="21493">
                  <c:v>180000</c:v>
                </c:pt>
                <c:pt idx="21494">
                  <c:v>398016</c:v>
                </c:pt>
                <c:pt idx="21495">
                  <c:v>215640</c:v>
                </c:pt>
                <c:pt idx="21496">
                  <c:v>1078200</c:v>
                </c:pt>
                <c:pt idx="21497">
                  <c:v>1154565</c:v>
                </c:pt>
                <c:pt idx="21498">
                  <c:v>490495.5</c:v>
                </c:pt>
                <c:pt idx="21499">
                  <c:v>1078200</c:v>
                </c:pt>
                <c:pt idx="21500">
                  <c:v>276277.5</c:v>
                </c:pt>
                <c:pt idx="21501">
                  <c:v>288873</c:v>
                </c:pt>
                <c:pt idx="21502">
                  <c:v>545040</c:v>
                </c:pt>
                <c:pt idx="21503">
                  <c:v>835380</c:v>
                </c:pt>
                <c:pt idx="21504">
                  <c:v>755190</c:v>
                </c:pt>
                <c:pt idx="21505">
                  <c:v>136260</c:v>
                </c:pt>
                <c:pt idx="21506">
                  <c:v>298512</c:v>
                </c:pt>
                <c:pt idx="21507">
                  <c:v>202500</c:v>
                </c:pt>
                <c:pt idx="21508">
                  <c:v>1024290</c:v>
                </c:pt>
                <c:pt idx="21509">
                  <c:v>543037.5</c:v>
                </c:pt>
                <c:pt idx="21510">
                  <c:v>152820</c:v>
                </c:pt>
                <c:pt idx="21511">
                  <c:v>274500</c:v>
                </c:pt>
                <c:pt idx="21512">
                  <c:v>152820</c:v>
                </c:pt>
                <c:pt idx="21513">
                  <c:v>199152</c:v>
                </c:pt>
                <c:pt idx="21514">
                  <c:v>675000</c:v>
                </c:pt>
                <c:pt idx="21515">
                  <c:v>670500</c:v>
                </c:pt>
                <c:pt idx="21516">
                  <c:v>1125000</c:v>
                </c:pt>
                <c:pt idx="21517">
                  <c:v>540000</c:v>
                </c:pt>
                <c:pt idx="21518">
                  <c:v>1257430.5</c:v>
                </c:pt>
                <c:pt idx="21519">
                  <c:v>417024</c:v>
                </c:pt>
                <c:pt idx="21520">
                  <c:v>337500</c:v>
                </c:pt>
                <c:pt idx="21521">
                  <c:v>180000</c:v>
                </c:pt>
                <c:pt idx="21522">
                  <c:v>592560</c:v>
                </c:pt>
                <c:pt idx="21523">
                  <c:v>942300</c:v>
                </c:pt>
                <c:pt idx="21524">
                  <c:v>545040</c:v>
                </c:pt>
                <c:pt idx="21525">
                  <c:v>1155226.5</c:v>
                </c:pt>
                <c:pt idx="21526">
                  <c:v>675000</c:v>
                </c:pt>
                <c:pt idx="21527">
                  <c:v>521280</c:v>
                </c:pt>
                <c:pt idx="21528">
                  <c:v>781920</c:v>
                </c:pt>
                <c:pt idx="21529">
                  <c:v>1002870</c:v>
                </c:pt>
                <c:pt idx="21530">
                  <c:v>103500</c:v>
                </c:pt>
                <c:pt idx="21531">
                  <c:v>927252</c:v>
                </c:pt>
                <c:pt idx="21532">
                  <c:v>254700</c:v>
                </c:pt>
                <c:pt idx="21533">
                  <c:v>755190</c:v>
                </c:pt>
                <c:pt idx="21534">
                  <c:v>110331</c:v>
                </c:pt>
                <c:pt idx="21535">
                  <c:v>837000</c:v>
                </c:pt>
                <c:pt idx="21536">
                  <c:v>135000</c:v>
                </c:pt>
                <c:pt idx="21537">
                  <c:v>824823</c:v>
                </c:pt>
                <c:pt idx="21538">
                  <c:v>900000</c:v>
                </c:pt>
                <c:pt idx="21539">
                  <c:v>576837</c:v>
                </c:pt>
                <c:pt idx="21540">
                  <c:v>521280</c:v>
                </c:pt>
                <c:pt idx="21541">
                  <c:v>840780</c:v>
                </c:pt>
                <c:pt idx="21542">
                  <c:v>495000</c:v>
                </c:pt>
                <c:pt idx="21543">
                  <c:v>130365</c:v>
                </c:pt>
                <c:pt idx="21544">
                  <c:v>264888</c:v>
                </c:pt>
                <c:pt idx="21545">
                  <c:v>261000</c:v>
                </c:pt>
                <c:pt idx="21546">
                  <c:v>1223010</c:v>
                </c:pt>
                <c:pt idx="21547">
                  <c:v>521280</c:v>
                </c:pt>
                <c:pt idx="21548">
                  <c:v>301095</c:v>
                </c:pt>
                <c:pt idx="21549">
                  <c:v>157500</c:v>
                </c:pt>
                <c:pt idx="21550">
                  <c:v>835380</c:v>
                </c:pt>
                <c:pt idx="21551">
                  <c:v>278613</c:v>
                </c:pt>
                <c:pt idx="21552">
                  <c:v>225000</c:v>
                </c:pt>
                <c:pt idx="21553">
                  <c:v>229500</c:v>
                </c:pt>
                <c:pt idx="21554">
                  <c:v>545040</c:v>
                </c:pt>
                <c:pt idx="21555">
                  <c:v>239850</c:v>
                </c:pt>
                <c:pt idx="21556">
                  <c:v>1125000</c:v>
                </c:pt>
                <c:pt idx="21557">
                  <c:v>1008000</c:v>
                </c:pt>
                <c:pt idx="21558">
                  <c:v>240660</c:v>
                </c:pt>
                <c:pt idx="21559">
                  <c:v>225000</c:v>
                </c:pt>
                <c:pt idx="21560">
                  <c:v>497520</c:v>
                </c:pt>
                <c:pt idx="21561">
                  <c:v>633681</c:v>
                </c:pt>
                <c:pt idx="21562">
                  <c:v>284400</c:v>
                </c:pt>
                <c:pt idx="21563">
                  <c:v>1288350</c:v>
                </c:pt>
                <c:pt idx="21564">
                  <c:v>1024290</c:v>
                </c:pt>
                <c:pt idx="21565">
                  <c:v>1377000</c:v>
                </c:pt>
                <c:pt idx="21566">
                  <c:v>204768</c:v>
                </c:pt>
                <c:pt idx="21567">
                  <c:v>135000</c:v>
                </c:pt>
                <c:pt idx="21568">
                  <c:v>1030680</c:v>
                </c:pt>
                <c:pt idx="21569">
                  <c:v>668484</c:v>
                </c:pt>
                <c:pt idx="21570">
                  <c:v>343800</c:v>
                </c:pt>
                <c:pt idx="21571">
                  <c:v>167895</c:v>
                </c:pt>
                <c:pt idx="21572">
                  <c:v>1288350</c:v>
                </c:pt>
                <c:pt idx="21573">
                  <c:v>755190</c:v>
                </c:pt>
                <c:pt idx="21574">
                  <c:v>1255680</c:v>
                </c:pt>
                <c:pt idx="21575">
                  <c:v>723996</c:v>
                </c:pt>
                <c:pt idx="21576">
                  <c:v>976077</c:v>
                </c:pt>
                <c:pt idx="21577">
                  <c:v>270000</c:v>
                </c:pt>
                <c:pt idx="21578">
                  <c:v>270000</c:v>
                </c:pt>
                <c:pt idx="21579">
                  <c:v>1528200</c:v>
                </c:pt>
                <c:pt idx="21580">
                  <c:v>148500</c:v>
                </c:pt>
                <c:pt idx="21581">
                  <c:v>571446</c:v>
                </c:pt>
                <c:pt idx="21582">
                  <c:v>247500</c:v>
                </c:pt>
                <c:pt idx="21583">
                  <c:v>900000</c:v>
                </c:pt>
                <c:pt idx="21584">
                  <c:v>604152</c:v>
                </c:pt>
                <c:pt idx="21585">
                  <c:v>337500</c:v>
                </c:pt>
                <c:pt idx="21586">
                  <c:v>225000</c:v>
                </c:pt>
                <c:pt idx="21587">
                  <c:v>1237500</c:v>
                </c:pt>
                <c:pt idx="21588">
                  <c:v>270000</c:v>
                </c:pt>
                <c:pt idx="21589">
                  <c:v>101880</c:v>
                </c:pt>
                <c:pt idx="21590">
                  <c:v>1125000</c:v>
                </c:pt>
                <c:pt idx="21591">
                  <c:v>239850</c:v>
                </c:pt>
                <c:pt idx="21592">
                  <c:v>270000</c:v>
                </c:pt>
                <c:pt idx="21593">
                  <c:v>808650</c:v>
                </c:pt>
                <c:pt idx="21594">
                  <c:v>545040</c:v>
                </c:pt>
                <c:pt idx="21595">
                  <c:v>454500</c:v>
                </c:pt>
                <c:pt idx="21596">
                  <c:v>1913148</c:v>
                </c:pt>
                <c:pt idx="21597">
                  <c:v>91008</c:v>
                </c:pt>
                <c:pt idx="21598">
                  <c:v>95940</c:v>
                </c:pt>
                <c:pt idx="21599">
                  <c:v>57564</c:v>
                </c:pt>
                <c:pt idx="21600">
                  <c:v>1078200</c:v>
                </c:pt>
                <c:pt idx="21601">
                  <c:v>367389</c:v>
                </c:pt>
                <c:pt idx="21602">
                  <c:v>1125000</c:v>
                </c:pt>
                <c:pt idx="21603">
                  <c:v>450000</c:v>
                </c:pt>
                <c:pt idx="21604">
                  <c:v>630000</c:v>
                </c:pt>
                <c:pt idx="21605">
                  <c:v>1022022</c:v>
                </c:pt>
                <c:pt idx="21606">
                  <c:v>495000</c:v>
                </c:pt>
                <c:pt idx="21607">
                  <c:v>327024</c:v>
                </c:pt>
                <c:pt idx="21608">
                  <c:v>127350</c:v>
                </c:pt>
                <c:pt idx="21609">
                  <c:v>495000</c:v>
                </c:pt>
                <c:pt idx="21610">
                  <c:v>180000</c:v>
                </c:pt>
                <c:pt idx="21611">
                  <c:v>259794</c:v>
                </c:pt>
                <c:pt idx="21612">
                  <c:v>225000</c:v>
                </c:pt>
                <c:pt idx="21613">
                  <c:v>1467612</c:v>
                </c:pt>
                <c:pt idx="21614">
                  <c:v>299772</c:v>
                </c:pt>
                <c:pt idx="21615">
                  <c:v>1350000</c:v>
                </c:pt>
                <c:pt idx="21616">
                  <c:v>152820</c:v>
                </c:pt>
                <c:pt idx="21617">
                  <c:v>781920</c:v>
                </c:pt>
                <c:pt idx="21618">
                  <c:v>315000</c:v>
                </c:pt>
                <c:pt idx="21619">
                  <c:v>1078200</c:v>
                </c:pt>
                <c:pt idx="21620">
                  <c:v>961146</c:v>
                </c:pt>
                <c:pt idx="21621">
                  <c:v>454500</c:v>
                </c:pt>
                <c:pt idx="21622">
                  <c:v>389844</c:v>
                </c:pt>
                <c:pt idx="21623">
                  <c:v>481500</c:v>
                </c:pt>
                <c:pt idx="21624">
                  <c:v>675000</c:v>
                </c:pt>
                <c:pt idx="21625">
                  <c:v>261000</c:v>
                </c:pt>
                <c:pt idx="21626">
                  <c:v>284400</c:v>
                </c:pt>
                <c:pt idx="21627">
                  <c:v>1256400</c:v>
                </c:pt>
                <c:pt idx="21628">
                  <c:v>553806</c:v>
                </c:pt>
                <c:pt idx="21629">
                  <c:v>272520</c:v>
                </c:pt>
                <c:pt idx="21630">
                  <c:v>906228</c:v>
                </c:pt>
                <c:pt idx="21631">
                  <c:v>360000</c:v>
                </c:pt>
                <c:pt idx="21632">
                  <c:v>1386265.5</c:v>
                </c:pt>
                <c:pt idx="21633">
                  <c:v>283419</c:v>
                </c:pt>
                <c:pt idx="21634">
                  <c:v>180000</c:v>
                </c:pt>
                <c:pt idx="21635">
                  <c:v>298467</c:v>
                </c:pt>
                <c:pt idx="21636">
                  <c:v>900000</c:v>
                </c:pt>
                <c:pt idx="21637">
                  <c:v>310500</c:v>
                </c:pt>
                <c:pt idx="21638">
                  <c:v>450000</c:v>
                </c:pt>
                <c:pt idx="21639">
                  <c:v>948816</c:v>
                </c:pt>
                <c:pt idx="21640">
                  <c:v>271066.5</c:v>
                </c:pt>
                <c:pt idx="21641">
                  <c:v>248760</c:v>
                </c:pt>
                <c:pt idx="21642">
                  <c:v>450000</c:v>
                </c:pt>
                <c:pt idx="21643">
                  <c:v>1735299</c:v>
                </c:pt>
                <c:pt idx="21644">
                  <c:v>208854</c:v>
                </c:pt>
                <c:pt idx="21645">
                  <c:v>1082214</c:v>
                </c:pt>
                <c:pt idx="21646">
                  <c:v>382500</c:v>
                </c:pt>
                <c:pt idx="21647">
                  <c:v>450000</c:v>
                </c:pt>
                <c:pt idx="21648">
                  <c:v>466213.5</c:v>
                </c:pt>
                <c:pt idx="21649">
                  <c:v>178290</c:v>
                </c:pt>
                <c:pt idx="21650">
                  <c:v>450000</c:v>
                </c:pt>
                <c:pt idx="21651">
                  <c:v>728460</c:v>
                </c:pt>
                <c:pt idx="21652">
                  <c:v>938304</c:v>
                </c:pt>
                <c:pt idx="21653">
                  <c:v>135000</c:v>
                </c:pt>
                <c:pt idx="21654">
                  <c:v>227520</c:v>
                </c:pt>
                <c:pt idx="21655">
                  <c:v>599472</c:v>
                </c:pt>
                <c:pt idx="21656">
                  <c:v>225000</c:v>
                </c:pt>
                <c:pt idx="21657">
                  <c:v>277969.5</c:v>
                </c:pt>
                <c:pt idx="21658">
                  <c:v>348264</c:v>
                </c:pt>
                <c:pt idx="21659">
                  <c:v>794173.5</c:v>
                </c:pt>
                <c:pt idx="21660">
                  <c:v>1971072</c:v>
                </c:pt>
                <c:pt idx="21661">
                  <c:v>126000</c:v>
                </c:pt>
                <c:pt idx="21662">
                  <c:v>808650</c:v>
                </c:pt>
                <c:pt idx="21663">
                  <c:v>550467</c:v>
                </c:pt>
                <c:pt idx="21664">
                  <c:v>808650</c:v>
                </c:pt>
                <c:pt idx="21665">
                  <c:v>679500</c:v>
                </c:pt>
                <c:pt idx="21666">
                  <c:v>835605</c:v>
                </c:pt>
                <c:pt idx="21667">
                  <c:v>1417500</c:v>
                </c:pt>
                <c:pt idx="21668">
                  <c:v>1800000</c:v>
                </c:pt>
                <c:pt idx="21669">
                  <c:v>1096020</c:v>
                </c:pt>
                <c:pt idx="21670">
                  <c:v>135000</c:v>
                </c:pt>
                <c:pt idx="21671">
                  <c:v>808650</c:v>
                </c:pt>
                <c:pt idx="21672">
                  <c:v>781920</c:v>
                </c:pt>
                <c:pt idx="21673">
                  <c:v>545040</c:v>
                </c:pt>
                <c:pt idx="21674">
                  <c:v>2265570</c:v>
                </c:pt>
                <c:pt idx="21675">
                  <c:v>450000</c:v>
                </c:pt>
                <c:pt idx="21676">
                  <c:v>270000</c:v>
                </c:pt>
                <c:pt idx="21677">
                  <c:v>1046142</c:v>
                </c:pt>
                <c:pt idx="21678">
                  <c:v>500211</c:v>
                </c:pt>
                <c:pt idx="21679">
                  <c:v>450000</c:v>
                </c:pt>
                <c:pt idx="21680">
                  <c:v>135000</c:v>
                </c:pt>
                <c:pt idx="21681">
                  <c:v>1247121</c:v>
                </c:pt>
                <c:pt idx="21682">
                  <c:v>189000</c:v>
                </c:pt>
                <c:pt idx="21683">
                  <c:v>589500</c:v>
                </c:pt>
                <c:pt idx="21684">
                  <c:v>675000</c:v>
                </c:pt>
                <c:pt idx="21685">
                  <c:v>773680.5</c:v>
                </c:pt>
                <c:pt idx="21686">
                  <c:v>225000</c:v>
                </c:pt>
                <c:pt idx="21687">
                  <c:v>180000</c:v>
                </c:pt>
                <c:pt idx="21688">
                  <c:v>254700</c:v>
                </c:pt>
                <c:pt idx="21689">
                  <c:v>689742</c:v>
                </c:pt>
                <c:pt idx="21690">
                  <c:v>675000</c:v>
                </c:pt>
                <c:pt idx="21691">
                  <c:v>2250000</c:v>
                </c:pt>
                <c:pt idx="21692">
                  <c:v>269550</c:v>
                </c:pt>
                <c:pt idx="21693">
                  <c:v>1256400</c:v>
                </c:pt>
                <c:pt idx="21694">
                  <c:v>2447937</c:v>
                </c:pt>
                <c:pt idx="21695">
                  <c:v>835380</c:v>
                </c:pt>
                <c:pt idx="21696">
                  <c:v>197820</c:v>
                </c:pt>
                <c:pt idx="21697">
                  <c:v>508495.5</c:v>
                </c:pt>
                <c:pt idx="21698">
                  <c:v>477000</c:v>
                </c:pt>
                <c:pt idx="21699">
                  <c:v>143910</c:v>
                </c:pt>
                <c:pt idx="21700">
                  <c:v>161595</c:v>
                </c:pt>
                <c:pt idx="21701">
                  <c:v>573408</c:v>
                </c:pt>
                <c:pt idx="21702">
                  <c:v>630000</c:v>
                </c:pt>
                <c:pt idx="21703">
                  <c:v>1130112</c:v>
                </c:pt>
                <c:pt idx="21704">
                  <c:v>1180899</c:v>
                </c:pt>
                <c:pt idx="21705">
                  <c:v>284400</c:v>
                </c:pt>
                <c:pt idx="21706">
                  <c:v>135000</c:v>
                </c:pt>
                <c:pt idx="21707">
                  <c:v>114682.5</c:v>
                </c:pt>
                <c:pt idx="21708">
                  <c:v>325908</c:v>
                </c:pt>
                <c:pt idx="21709">
                  <c:v>254700</c:v>
                </c:pt>
                <c:pt idx="21710">
                  <c:v>180000</c:v>
                </c:pt>
                <c:pt idx="21711">
                  <c:v>706221</c:v>
                </c:pt>
                <c:pt idx="21712">
                  <c:v>441481.5</c:v>
                </c:pt>
                <c:pt idx="21713">
                  <c:v>253737</c:v>
                </c:pt>
                <c:pt idx="21714">
                  <c:v>760225.5</c:v>
                </c:pt>
                <c:pt idx="21715">
                  <c:v>380533.5</c:v>
                </c:pt>
                <c:pt idx="21716">
                  <c:v>755190</c:v>
                </c:pt>
                <c:pt idx="21717">
                  <c:v>1086786</c:v>
                </c:pt>
                <c:pt idx="21718">
                  <c:v>900000</c:v>
                </c:pt>
                <c:pt idx="21719">
                  <c:v>284400</c:v>
                </c:pt>
                <c:pt idx="21720">
                  <c:v>47970</c:v>
                </c:pt>
                <c:pt idx="21721">
                  <c:v>157050</c:v>
                </c:pt>
                <c:pt idx="21722">
                  <c:v>450000</c:v>
                </c:pt>
                <c:pt idx="21723">
                  <c:v>780363</c:v>
                </c:pt>
                <c:pt idx="21724">
                  <c:v>193500</c:v>
                </c:pt>
                <c:pt idx="21725">
                  <c:v>104256</c:v>
                </c:pt>
                <c:pt idx="21726">
                  <c:v>180000</c:v>
                </c:pt>
                <c:pt idx="21727">
                  <c:v>314100</c:v>
                </c:pt>
                <c:pt idx="21728">
                  <c:v>1006920</c:v>
                </c:pt>
                <c:pt idx="21729">
                  <c:v>659610</c:v>
                </c:pt>
                <c:pt idx="21730">
                  <c:v>560664</c:v>
                </c:pt>
                <c:pt idx="21731">
                  <c:v>180000</c:v>
                </c:pt>
                <c:pt idx="21732">
                  <c:v>344043</c:v>
                </c:pt>
                <c:pt idx="21733">
                  <c:v>1350000</c:v>
                </c:pt>
                <c:pt idx="21734">
                  <c:v>450000</c:v>
                </c:pt>
                <c:pt idx="21735">
                  <c:v>640080</c:v>
                </c:pt>
                <c:pt idx="21736">
                  <c:v>247275</c:v>
                </c:pt>
                <c:pt idx="21737">
                  <c:v>675000</c:v>
                </c:pt>
                <c:pt idx="21738">
                  <c:v>177903</c:v>
                </c:pt>
                <c:pt idx="21739">
                  <c:v>1125000</c:v>
                </c:pt>
                <c:pt idx="21740">
                  <c:v>521280</c:v>
                </c:pt>
                <c:pt idx="21741">
                  <c:v>1125000</c:v>
                </c:pt>
                <c:pt idx="21742">
                  <c:v>234000</c:v>
                </c:pt>
                <c:pt idx="21743">
                  <c:v>729792</c:v>
                </c:pt>
                <c:pt idx="21744">
                  <c:v>540000</c:v>
                </c:pt>
                <c:pt idx="21745">
                  <c:v>765000</c:v>
                </c:pt>
                <c:pt idx="21746">
                  <c:v>270000</c:v>
                </c:pt>
                <c:pt idx="21747">
                  <c:v>517500</c:v>
                </c:pt>
                <c:pt idx="21748">
                  <c:v>679896</c:v>
                </c:pt>
                <c:pt idx="21749">
                  <c:v>728460</c:v>
                </c:pt>
                <c:pt idx="21750">
                  <c:v>119925</c:v>
                </c:pt>
                <c:pt idx="21751">
                  <c:v>1525482</c:v>
                </c:pt>
                <c:pt idx="21752">
                  <c:v>540000</c:v>
                </c:pt>
                <c:pt idx="21753">
                  <c:v>485640</c:v>
                </c:pt>
                <c:pt idx="21754">
                  <c:v>848070</c:v>
                </c:pt>
                <c:pt idx="21755">
                  <c:v>182286</c:v>
                </c:pt>
                <c:pt idx="21756">
                  <c:v>582804</c:v>
                </c:pt>
                <c:pt idx="21757">
                  <c:v>523597.5</c:v>
                </c:pt>
                <c:pt idx="21758">
                  <c:v>1305000</c:v>
                </c:pt>
                <c:pt idx="21759">
                  <c:v>178290</c:v>
                </c:pt>
                <c:pt idx="21760">
                  <c:v>254700</c:v>
                </c:pt>
                <c:pt idx="21761">
                  <c:v>900000</c:v>
                </c:pt>
                <c:pt idx="21762">
                  <c:v>1288350</c:v>
                </c:pt>
                <c:pt idx="21763">
                  <c:v>634482</c:v>
                </c:pt>
                <c:pt idx="21764">
                  <c:v>303489</c:v>
                </c:pt>
                <c:pt idx="21765">
                  <c:v>239850</c:v>
                </c:pt>
                <c:pt idx="21766">
                  <c:v>284400</c:v>
                </c:pt>
                <c:pt idx="21767">
                  <c:v>900000</c:v>
                </c:pt>
                <c:pt idx="21768">
                  <c:v>425133</c:v>
                </c:pt>
                <c:pt idx="21769">
                  <c:v>517500</c:v>
                </c:pt>
                <c:pt idx="21770">
                  <c:v>270000</c:v>
                </c:pt>
                <c:pt idx="21771">
                  <c:v>1288350</c:v>
                </c:pt>
                <c:pt idx="21772">
                  <c:v>225000</c:v>
                </c:pt>
                <c:pt idx="21773">
                  <c:v>176328</c:v>
                </c:pt>
                <c:pt idx="21774">
                  <c:v>675000</c:v>
                </c:pt>
                <c:pt idx="21775">
                  <c:v>254700</c:v>
                </c:pt>
                <c:pt idx="21776">
                  <c:v>257391</c:v>
                </c:pt>
                <c:pt idx="21777">
                  <c:v>675000</c:v>
                </c:pt>
                <c:pt idx="21778">
                  <c:v>254700</c:v>
                </c:pt>
                <c:pt idx="21779">
                  <c:v>518562</c:v>
                </c:pt>
                <c:pt idx="21780">
                  <c:v>808650</c:v>
                </c:pt>
                <c:pt idx="21781">
                  <c:v>404325</c:v>
                </c:pt>
                <c:pt idx="21782">
                  <c:v>117162</c:v>
                </c:pt>
                <c:pt idx="21783">
                  <c:v>729792</c:v>
                </c:pt>
                <c:pt idx="21784">
                  <c:v>773680.5</c:v>
                </c:pt>
                <c:pt idx="21785">
                  <c:v>291384</c:v>
                </c:pt>
                <c:pt idx="21786">
                  <c:v>585000</c:v>
                </c:pt>
                <c:pt idx="21787">
                  <c:v>381528</c:v>
                </c:pt>
                <c:pt idx="21788">
                  <c:v>1066752</c:v>
                </c:pt>
                <c:pt idx="21789">
                  <c:v>550980</c:v>
                </c:pt>
                <c:pt idx="21790">
                  <c:v>180000</c:v>
                </c:pt>
                <c:pt idx="21791">
                  <c:v>500211</c:v>
                </c:pt>
                <c:pt idx="21792">
                  <c:v>296280</c:v>
                </c:pt>
                <c:pt idx="21793">
                  <c:v>983299.5</c:v>
                </c:pt>
                <c:pt idx="21794">
                  <c:v>549000</c:v>
                </c:pt>
                <c:pt idx="21795">
                  <c:v>509922</c:v>
                </c:pt>
                <c:pt idx="21796">
                  <c:v>450000</c:v>
                </c:pt>
                <c:pt idx="21797">
                  <c:v>422235</c:v>
                </c:pt>
                <c:pt idx="21798">
                  <c:v>906228</c:v>
                </c:pt>
                <c:pt idx="21799">
                  <c:v>1305000</c:v>
                </c:pt>
                <c:pt idx="21800">
                  <c:v>1125000</c:v>
                </c:pt>
                <c:pt idx="21801">
                  <c:v>1113840</c:v>
                </c:pt>
                <c:pt idx="21802">
                  <c:v>263686.5</c:v>
                </c:pt>
                <c:pt idx="21803">
                  <c:v>314100</c:v>
                </c:pt>
                <c:pt idx="21804">
                  <c:v>521280</c:v>
                </c:pt>
                <c:pt idx="21805">
                  <c:v>229500</c:v>
                </c:pt>
                <c:pt idx="21806">
                  <c:v>101880</c:v>
                </c:pt>
                <c:pt idx="21807">
                  <c:v>1546020</c:v>
                </c:pt>
                <c:pt idx="21808">
                  <c:v>260640</c:v>
                </c:pt>
                <c:pt idx="21809">
                  <c:v>251091</c:v>
                </c:pt>
                <c:pt idx="21810">
                  <c:v>497520</c:v>
                </c:pt>
                <c:pt idx="21811">
                  <c:v>526491</c:v>
                </c:pt>
                <c:pt idx="21812">
                  <c:v>270000</c:v>
                </c:pt>
                <c:pt idx="21813">
                  <c:v>1003500</c:v>
                </c:pt>
                <c:pt idx="21814">
                  <c:v>76410</c:v>
                </c:pt>
                <c:pt idx="21815">
                  <c:v>263686.5</c:v>
                </c:pt>
                <c:pt idx="21816">
                  <c:v>891072</c:v>
                </c:pt>
                <c:pt idx="21817">
                  <c:v>1575000</c:v>
                </c:pt>
                <c:pt idx="21818">
                  <c:v>268659</c:v>
                </c:pt>
                <c:pt idx="21819">
                  <c:v>648000</c:v>
                </c:pt>
                <c:pt idx="21820">
                  <c:v>398016</c:v>
                </c:pt>
                <c:pt idx="21821">
                  <c:v>156384</c:v>
                </c:pt>
                <c:pt idx="21822">
                  <c:v>254700</c:v>
                </c:pt>
                <c:pt idx="21823">
                  <c:v>544491</c:v>
                </c:pt>
                <c:pt idx="21824">
                  <c:v>1574532</c:v>
                </c:pt>
                <c:pt idx="21825">
                  <c:v>781920</c:v>
                </c:pt>
                <c:pt idx="21826">
                  <c:v>135000</c:v>
                </c:pt>
                <c:pt idx="21827">
                  <c:v>135000</c:v>
                </c:pt>
                <c:pt idx="21828">
                  <c:v>675000</c:v>
                </c:pt>
                <c:pt idx="21829">
                  <c:v>1006920</c:v>
                </c:pt>
                <c:pt idx="21830">
                  <c:v>215640</c:v>
                </c:pt>
                <c:pt idx="21831">
                  <c:v>835380</c:v>
                </c:pt>
                <c:pt idx="21832">
                  <c:v>1078200</c:v>
                </c:pt>
                <c:pt idx="21833">
                  <c:v>540000</c:v>
                </c:pt>
                <c:pt idx="21834">
                  <c:v>315000</c:v>
                </c:pt>
                <c:pt idx="21835">
                  <c:v>189000</c:v>
                </c:pt>
                <c:pt idx="21836">
                  <c:v>256500</c:v>
                </c:pt>
                <c:pt idx="21837">
                  <c:v>1024740</c:v>
                </c:pt>
                <c:pt idx="21838">
                  <c:v>315000</c:v>
                </c:pt>
                <c:pt idx="21839">
                  <c:v>878733</c:v>
                </c:pt>
                <c:pt idx="21840">
                  <c:v>481176</c:v>
                </c:pt>
                <c:pt idx="21841">
                  <c:v>1042560</c:v>
                </c:pt>
                <c:pt idx="21842">
                  <c:v>1350000</c:v>
                </c:pt>
                <c:pt idx="21843">
                  <c:v>1506816</c:v>
                </c:pt>
                <c:pt idx="21844">
                  <c:v>176328</c:v>
                </c:pt>
                <c:pt idx="21845">
                  <c:v>1125000</c:v>
                </c:pt>
                <c:pt idx="21846">
                  <c:v>675000</c:v>
                </c:pt>
                <c:pt idx="21847">
                  <c:v>1365651</c:v>
                </c:pt>
                <c:pt idx="21848">
                  <c:v>679896</c:v>
                </c:pt>
                <c:pt idx="21849">
                  <c:v>576837</c:v>
                </c:pt>
                <c:pt idx="21850">
                  <c:v>750645</c:v>
                </c:pt>
                <c:pt idx="21851">
                  <c:v>180000</c:v>
                </c:pt>
                <c:pt idx="21852">
                  <c:v>225000</c:v>
                </c:pt>
                <c:pt idx="21853">
                  <c:v>225000</c:v>
                </c:pt>
                <c:pt idx="21854">
                  <c:v>473760</c:v>
                </c:pt>
                <c:pt idx="21855">
                  <c:v>318411</c:v>
                </c:pt>
                <c:pt idx="21856">
                  <c:v>254700</c:v>
                </c:pt>
                <c:pt idx="21857">
                  <c:v>1188000</c:v>
                </c:pt>
                <c:pt idx="21858">
                  <c:v>170640</c:v>
                </c:pt>
                <c:pt idx="21859">
                  <c:v>180000</c:v>
                </c:pt>
                <c:pt idx="21860">
                  <c:v>971280</c:v>
                </c:pt>
                <c:pt idx="21861">
                  <c:v>805536</c:v>
                </c:pt>
                <c:pt idx="21862">
                  <c:v>540000</c:v>
                </c:pt>
                <c:pt idx="21863">
                  <c:v>935640</c:v>
                </c:pt>
                <c:pt idx="21864">
                  <c:v>103500</c:v>
                </c:pt>
                <c:pt idx="21865">
                  <c:v>254700</c:v>
                </c:pt>
                <c:pt idx="21866">
                  <c:v>1035832.5</c:v>
                </c:pt>
                <c:pt idx="21867">
                  <c:v>835380</c:v>
                </c:pt>
                <c:pt idx="21868">
                  <c:v>1006920</c:v>
                </c:pt>
                <c:pt idx="21869">
                  <c:v>533668.5</c:v>
                </c:pt>
                <c:pt idx="21870">
                  <c:v>675000</c:v>
                </c:pt>
                <c:pt idx="21871">
                  <c:v>450000</c:v>
                </c:pt>
                <c:pt idx="21872">
                  <c:v>167121</c:v>
                </c:pt>
                <c:pt idx="21873">
                  <c:v>542133</c:v>
                </c:pt>
                <c:pt idx="21874">
                  <c:v>313438.5</c:v>
                </c:pt>
                <c:pt idx="21875">
                  <c:v>339241.5</c:v>
                </c:pt>
                <c:pt idx="21876">
                  <c:v>129519</c:v>
                </c:pt>
                <c:pt idx="21877">
                  <c:v>1078200</c:v>
                </c:pt>
                <c:pt idx="21878">
                  <c:v>390960</c:v>
                </c:pt>
                <c:pt idx="21879">
                  <c:v>545040</c:v>
                </c:pt>
                <c:pt idx="21880">
                  <c:v>134775</c:v>
                </c:pt>
                <c:pt idx="21881">
                  <c:v>555273</c:v>
                </c:pt>
                <c:pt idx="21882">
                  <c:v>948582</c:v>
                </c:pt>
                <c:pt idx="21883">
                  <c:v>135000</c:v>
                </c:pt>
                <c:pt idx="21884">
                  <c:v>728460</c:v>
                </c:pt>
                <c:pt idx="21885">
                  <c:v>641173.5</c:v>
                </c:pt>
                <c:pt idx="21886">
                  <c:v>640080</c:v>
                </c:pt>
                <c:pt idx="21887">
                  <c:v>540000</c:v>
                </c:pt>
                <c:pt idx="21888">
                  <c:v>697500</c:v>
                </c:pt>
                <c:pt idx="21889">
                  <c:v>450000</c:v>
                </c:pt>
                <c:pt idx="21890">
                  <c:v>855000</c:v>
                </c:pt>
                <c:pt idx="21891">
                  <c:v>1024290</c:v>
                </c:pt>
                <c:pt idx="21892">
                  <c:v>1078200</c:v>
                </c:pt>
                <c:pt idx="21893">
                  <c:v>152820</c:v>
                </c:pt>
                <c:pt idx="21894">
                  <c:v>215640</c:v>
                </c:pt>
                <c:pt idx="21895">
                  <c:v>597339</c:v>
                </c:pt>
                <c:pt idx="21896">
                  <c:v>568057.5</c:v>
                </c:pt>
                <c:pt idx="21897">
                  <c:v>254700</c:v>
                </c:pt>
                <c:pt idx="21898">
                  <c:v>180000</c:v>
                </c:pt>
                <c:pt idx="21899">
                  <c:v>225000</c:v>
                </c:pt>
                <c:pt idx="21900">
                  <c:v>675000</c:v>
                </c:pt>
                <c:pt idx="21901">
                  <c:v>808650</c:v>
                </c:pt>
                <c:pt idx="21902">
                  <c:v>545040</c:v>
                </c:pt>
                <c:pt idx="21903">
                  <c:v>343800</c:v>
                </c:pt>
                <c:pt idx="21904">
                  <c:v>59346</c:v>
                </c:pt>
                <c:pt idx="21905">
                  <c:v>808650</c:v>
                </c:pt>
                <c:pt idx="21906">
                  <c:v>533668.5</c:v>
                </c:pt>
                <c:pt idx="21907">
                  <c:v>157500</c:v>
                </c:pt>
                <c:pt idx="21908">
                  <c:v>254700</c:v>
                </c:pt>
                <c:pt idx="21909">
                  <c:v>641173.5</c:v>
                </c:pt>
                <c:pt idx="21910">
                  <c:v>792346.5</c:v>
                </c:pt>
                <c:pt idx="21911">
                  <c:v>755190</c:v>
                </c:pt>
                <c:pt idx="21912">
                  <c:v>301464</c:v>
                </c:pt>
                <c:pt idx="21913">
                  <c:v>584766</c:v>
                </c:pt>
                <c:pt idx="21914">
                  <c:v>787131</c:v>
                </c:pt>
                <c:pt idx="21915">
                  <c:v>1042560</c:v>
                </c:pt>
                <c:pt idx="21916">
                  <c:v>71955</c:v>
                </c:pt>
                <c:pt idx="21917">
                  <c:v>360000</c:v>
                </c:pt>
                <c:pt idx="21918">
                  <c:v>648000</c:v>
                </c:pt>
                <c:pt idx="21919">
                  <c:v>247500</c:v>
                </c:pt>
                <c:pt idx="21920">
                  <c:v>679500</c:v>
                </c:pt>
                <c:pt idx="21921">
                  <c:v>808650</c:v>
                </c:pt>
                <c:pt idx="21922">
                  <c:v>258709.5</c:v>
                </c:pt>
                <c:pt idx="21923">
                  <c:v>675000</c:v>
                </c:pt>
                <c:pt idx="21924">
                  <c:v>202500</c:v>
                </c:pt>
                <c:pt idx="21925">
                  <c:v>225000</c:v>
                </c:pt>
                <c:pt idx="21926">
                  <c:v>284400</c:v>
                </c:pt>
                <c:pt idx="21927">
                  <c:v>770913</c:v>
                </c:pt>
                <c:pt idx="21928">
                  <c:v>540000</c:v>
                </c:pt>
                <c:pt idx="21929">
                  <c:v>481855.5</c:v>
                </c:pt>
                <c:pt idx="21930">
                  <c:v>314100</c:v>
                </c:pt>
                <c:pt idx="21931">
                  <c:v>495000</c:v>
                </c:pt>
                <c:pt idx="21932">
                  <c:v>942300</c:v>
                </c:pt>
                <c:pt idx="21933">
                  <c:v>900000</c:v>
                </c:pt>
                <c:pt idx="21934">
                  <c:v>1215000</c:v>
                </c:pt>
                <c:pt idx="21935">
                  <c:v>247275</c:v>
                </c:pt>
                <c:pt idx="21936">
                  <c:v>728460</c:v>
                </c:pt>
                <c:pt idx="21937">
                  <c:v>135000</c:v>
                </c:pt>
                <c:pt idx="21938">
                  <c:v>568800</c:v>
                </c:pt>
                <c:pt idx="21939">
                  <c:v>640080</c:v>
                </c:pt>
                <c:pt idx="21940">
                  <c:v>490536</c:v>
                </c:pt>
                <c:pt idx="21941">
                  <c:v>227520</c:v>
                </c:pt>
                <c:pt idx="21942">
                  <c:v>481176</c:v>
                </c:pt>
                <c:pt idx="21943">
                  <c:v>675000</c:v>
                </c:pt>
                <c:pt idx="21944">
                  <c:v>125136</c:v>
                </c:pt>
                <c:pt idx="21945">
                  <c:v>255960</c:v>
                </c:pt>
                <c:pt idx="21946">
                  <c:v>454500</c:v>
                </c:pt>
                <c:pt idx="21947">
                  <c:v>1687266</c:v>
                </c:pt>
                <c:pt idx="21948">
                  <c:v>900000</c:v>
                </c:pt>
                <c:pt idx="21949">
                  <c:v>202500</c:v>
                </c:pt>
                <c:pt idx="21950">
                  <c:v>314100</c:v>
                </c:pt>
                <c:pt idx="21951">
                  <c:v>900000</c:v>
                </c:pt>
                <c:pt idx="21952">
                  <c:v>675000</c:v>
                </c:pt>
                <c:pt idx="21953">
                  <c:v>661500</c:v>
                </c:pt>
                <c:pt idx="21954">
                  <c:v>276277.5</c:v>
                </c:pt>
                <c:pt idx="21955">
                  <c:v>490495.5</c:v>
                </c:pt>
                <c:pt idx="21956">
                  <c:v>125136</c:v>
                </c:pt>
                <c:pt idx="21957">
                  <c:v>1305000</c:v>
                </c:pt>
                <c:pt idx="21958">
                  <c:v>427500</c:v>
                </c:pt>
                <c:pt idx="21959">
                  <c:v>263686.5</c:v>
                </c:pt>
                <c:pt idx="21960">
                  <c:v>125640</c:v>
                </c:pt>
                <c:pt idx="21961">
                  <c:v>254700</c:v>
                </c:pt>
                <c:pt idx="21962">
                  <c:v>1290838.5</c:v>
                </c:pt>
                <c:pt idx="21963">
                  <c:v>427500</c:v>
                </c:pt>
                <c:pt idx="21964">
                  <c:v>270000</c:v>
                </c:pt>
                <c:pt idx="21965">
                  <c:v>270000</c:v>
                </c:pt>
                <c:pt idx="21966">
                  <c:v>755190</c:v>
                </c:pt>
                <c:pt idx="21967">
                  <c:v>148365</c:v>
                </c:pt>
                <c:pt idx="21968">
                  <c:v>620325</c:v>
                </c:pt>
                <c:pt idx="21969">
                  <c:v>135000</c:v>
                </c:pt>
                <c:pt idx="21970">
                  <c:v>562932</c:v>
                </c:pt>
                <c:pt idx="21971">
                  <c:v>1036530</c:v>
                </c:pt>
                <c:pt idx="21972">
                  <c:v>513000</c:v>
                </c:pt>
                <c:pt idx="21973">
                  <c:v>1506816</c:v>
                </c:pt>
                <c:pt idx="21974">
                  <c:v>306000</c:v>
                </c:pt>
                <c:pt idx="21975">
                  <c:v>585000</c:v>
                </c:pt>
                <c:pt idx="21976">
                  <c:v>1040463</c:v>
                </c:pt>
                <c:pt idx="21977">
                  <c:v>175500</c:v>
                </c:pt>
                <c:pt idx="21978">
                  <c:v>673875</c:v>
                </c:pt>
                <c:pt idx="21979">
                  <c:v>1272888</c:v>
                </c:pt>
                <c:pt idx="21980">
                  <c:v>1077061.5</c:v>
                </c:pt>
                <c:pt idx="21981">
                  <c:v>916470</c:v>
                </c:pt>
                <c:pt idx="21982">
                  <c:v>364896</c:v>
                </c:pt>
                <c:pt idx="21983">
                  <c:v>1082214</c:v>
                </c:pt>
                <c:pt idx="21984">
                  <c:v>343800</c:v>
                </c:pt>
                <c:pt idx="21985">
                  <c:v>640080</c:v>
                </c:pt>
                <c:pt idx="21986">
                  <c:v>1024290</c:v>
                </c:pt>
                <c:pt idx="21987">
                  <c:v>1223010</c:v>
                </c:pt>
                <c:pt idx="21988">
                  <c:v>348826.5</c:v>
                </c:pt>
                <c:pt idx="21989">
                  <c:v>286704</c:v>
                </c:pt>
                <c:pt idx="21990">
                  <c:v>1546020</c:v>
                </c:pt>
                <c:pt idx="21991">
                  <c:v>599778</c:v>
                </c:pt>
                <c:pt idx="21992">
                  <c:v>225000</c:v>
                </c:pt>
                <c:pt idx="21993">
                  <c:v>675000</c:v>
                </c:pt>
                <c:pt idx="21994">
                  <c:v>900000</c:v>
                </c:pt>
                <c:pt idx="21995">
                  <c:v>247275</c:v>
                </c:pt>
                <c:pt idx="21996">
                  <c:v>810000</c:v>
                </c:pt>
                <c:pt idx="21997">
                  <c:v>784858.5</c:v>
                </c:pt>
                <c:pt idx="21998">
                  <c:v>610335</c:v>
                </c:pt>
                <c:pt idx="21999">
                  <c:v>778801.5</c:v>
                </c:pt>
                <c:pt idx="22000">
                  <c:v>943425</c:v>
                </c:pt>
                <c:pt idx="22001">
                  <c:v>503676</c:v>
                </c:pt>
                <c:pt idx="22002">
                  <c:v>337500</c:v>
                </c:pt>
                <c:pt idx="22003">
                  <c:v>180000</c:v>
                </c:pt>
                <c:pt idx="22004">
                  <c:v>495000</c:v>
                </c:pt>
                <c:pt idx="22005">
                  <c:v>1440000</c:v>
                </c:pt>
                <c:pt idx="22006">
                  <c:v>729792</c:v>
                </c:pt>
                <c:pt idx="22007">
                  <c:v>979992</c:v>
                </c:pt>
                <c:pt idx="22008">
                  <c:v>679500</c:v>
                </c:pt>
                <c:pt idx="22009">
                  <c:v>1762110</c:v>
                </c:pt>
                <c:pt idx="22010">
                  <c:v>675000</c:v>
                </c:pt>
                <c:pt idx="22011">
                  <c:v>172512</c:v>
                </c:pt>
                <c:pt idx="22012">
                  <c:v>135000</c:v>
                </c:pt>
                <c:pt idx="22013">
                  <c:v>474048</c:v>
                </c:pt>
                <c:pt idx="22014">
                  <c:v>284400</c:v>
                </c:pt>
                <c:pt idx="22015">
                  <c:v>1288350</c:v>
                </c:pt>
                <c:pt idx="22016">
                  <c:v>135000</c:v>
                </c:pt>
                <c:pt idx="22017">
                  <c:v>762453</c:v>
                </c:pt>
                <c:pt idx="22018">
                  <c:v>450000</c:v>
                </c:pt>
                <c:pt idx="22019">
                  <c:v>504000</c:v>
                </c:pt>
                <c:pt idx="22020">
                  <c:v>381528</c:v>
                </c:pt>
                <c:pt idx="22021">
                  <c:v>454500</c:v>
                </c:pt>
                <c:pt idx="22022">
                  <c:v>677664</c:v>
                </c:pt>
                <c:pt idx="22023">
                  <c:v>1053000</c:v>
                </c:pt>
                <c:pt idx="22024">
                  <c:v>254700</c:v>
                </c:pt>
                <c:pt idx="22025">
                  <c:v>592560</c:v>
                </c:pt>
                <c:pt idx="22026">
                  <c:v>247500</c:v>
                </c:pt>
                <c:pt idx="22027">
                  <c:v>900297</c:v>
                </c:pt>
                <c:pt idx="22028">
                  <c:v>1125000</c:v>
                </c:pt>
                <c:pt idx="22029">
                  <c:v>755190</c:v>
                </c:pt>
                <c:pt idx="22030">
                  <c:v>47970</c:v>
                </c:pt>
                <c:pt idx="22031">
                  <c:v>2695500</c:v>
                </c:pt>
                <c:pt idx="22032">
                  <c:v>711000</c:v>
                </c:pt>
                <c:pt idx="22033">
                  <c:v>518562</c:v>
                </c:pt>
                <c:pt idx="22034">
                  <c:v>835380</c:v>
                </c:pt>
                <c:pt idx="22035">
                  <c:v>534204</c:v>
                </c:pt>
                <c:pt idx="22036">
                  <c:v>1078200</c:v>
                </c:pt>
                <c:pt idx="22037">
                  <c:v>2517300</c:v>
                </c:pt>
                <c:pt idx="22038">
                  <c:v>192874.5</c:v>
                </c:pt>
                <c:pt idx="22039">
                  <c:v>1006920</c:v>
                </c:pt>
                <c:pt idx="22040">
                  <c:v>500566.5</c:v>
                </c:pt>
                <c:pt idx="22041">
                  <c:v>1305000</c:v>
                </c:pt>
                <c:pt idx="22042">
                  <c:v>227520</c:v>
                </c:pt>
                <c:pt idx="22043">
                  <c:v>112068</c:v>
                </c:pt>
                <c:pt idx="22044">
                  <c:v>409500</c:v>
                </c:pt>
                <c:pt idx="22045">
                  <c:v>679500</c:v>
                </c:pt>
                <c:pt idx="22046">
                  <c:v>270000</c:v>
                </c:pt>
                <c:pt idx="22047">
                  <c:v>1006920</c:v>
                </c:pt>
                <c:pt idx="22048">
                  <c:v>1574532</c:v>
                </c:pt>
                <c:pt idx="22049">
                  <c:v>220500</c:v>
                </c:pt>
                <c:pt idx="22050">
                  <c:v>180000</c:v>
                </c:pt>
                <c:pt idx="22051">
                  <c:v>1009566</c:v>
                </c:pt>
                <c:pt idx="22052">
                  <c:v>170640</c:v>
                </c:pt>
                <c:pt idx="22053">
                  <c:v>450000</c:v>
                </c:pt>
                <c:pt idx="22054">
                  <c:v>270000</c:v>
                </c:pt>
                <c:pt idx="22055">
                  <c:v>417024</c:v>
                </c:pt>
                <c:pt idx="22056">
                  <c:v>1886850</c:v>
                </c:pt>
                <c:pt idx="22057">
                  <c:v>1350000</c:v>
                </c:pt>
                <c:pt idx="22058">
                  <c:v>247500</c:v>
                </c:pt>
                <c:pt idx="22059">
                  <c:v>528633</c:v>
                </c:pt>
                <c:pt idx="22060">
                  <c:v>180000</c:v>
                </c:pt>
                <c:pt idx="22061">
                  <c:v>593010</c:v>
                </c:pt>
                <c:pt idx="22062">
                  <c:v>808650</c:v>
                </c:pt>
                <c:pt idx="22063">
                  <c:v>781920</c:v>
                </c:pt>
                <c:pt idx="22064">
                  <c:v>601474.5</c:v>
                </c:pt>
                <c:pt idx="22065">
                  <c:v>310734</c:v>
                </c:pt>
                <c:pt idx="22066">
                  <c:v>1288350</c:v>
                </c:pt>
                <c:pt idx="22067">
                  <c:v>1381113</c:v>
                </c:pt>
                <c:pt idx="22068">
                  <c:v>436032</c:v>
                </c:pt>
                <c:pt idx="22069">
                  <c:v>178290</c:v>
                </c:pt>
                <c:pt idx="22070">
                  <c:v>1288350</c:v>
                </c:pt>
                <c:pt idx="22071">
                  <c:v>808650</c:v>
                </c:pt>
                <c:pt idx="22072">
                  <c:v>187704</c:v>
                </c:pt>
                <c:pt idx="22073">
                  <c:v>855000</c:v>
                </c:pt>
                <c:pt idx="22074">
                  <c:v>808650</c:v>
                </c:pt>
                <c:pt idx="22075">
                  <c:v>595273.5</c:v>
                </c:pt>
                <c:pt idx="22076">
                  <c:v>157500</c:v>
                </c:pt>
                <c:pt idx="22077">
                  <c:v>308133</c:v>
                </c:pt>
                <c:pt idx="22078">
                  <c:v>533304</c:v>
                </c:pt>
                <c:pt idx="22079">
                  <c:v>331920</c:v>
                </c:pt>
                <c:pt idx="22080">
                  <c:v>1096020</c:v>
                </c:pt>
                <c:pt idx="22081">
                  <c:v>1436850</c:v>
                </c:pt>
                <c:pt idx="22082">
                  <c:v>359725.5</c:v>
                </c:pt>
                <c:pt idx="22083">
                  <c:v>568863</c:v>
                </c:pt>
                <c:pt idx="22084">
                  <c:v>269550</c:v>
                </c:pt>
                <c:pt idx="22085">
                  <c:v>584766</c:v>
                </c:pt>
                <c:pt idx="22086">
                  <c:v>562491</c:v>
                </c:pt>
                <c:pt idx="22087">
                  <c:v>592560</c:v>
                </c:pt>
                <c:pt idx="22088">
                  <c:v>997974</c:v>
                </c:pt>
                <c:pt idx="22089">
                  <c:v>553626</c:v>
                </c:pt>
                <c:pt idx="22090">
                  <c:v>1800000</c:v>
                </c:pt>
                <c:pt idx="22091">
                  <c:v>180000</c:v>
                </c:pt>
                <c:pt idx="22092">
                  <c:v>392427</c:v>
                </c:pt>
                <c:pt idx="22093">
                  <c:v>135000</c:v>
                </c:pt>
                <c:pt idx="22094">
                  <c:v>1080000</c:v>
                </c:pt>
                <c:pt idx="22095">
                  <c:v>1125000</c:v>
                </c:pt>
                <c:pt idx="22096">
                  <c:v>832977</c:v>
                </c:pt>
                <c:pt idx="22097">
                  <c:v>258768</c:v>
                </c:pt>
                <c:pt idx="22098">
                  <c:v>545040</c:v>
                </c:pt>
                <c:pt idx="22099">
                  <c:v>225000</c:v>
                </c:pt>
                <c:pt idx="22100">
                  <c:v>270000</c:v>
                </c:pt>
                <c:pt idx="22101">
                  <c:v>348264</c:v>
                </c:pt>
                <c:pt idx="22102">
                  <c:v>206271</c:v>
                </c:pt>
                <c:pt idx="22103">
                  <c:v>180000</c:v>
                </c:pt>
                <c:pt idx="22104">
                  <c:v>1546020</c:v>
                </c:pt>
                <c:pt idx="22105">
                  <c:v>180000</c:v>
                </c:pt>
                <c:pt idx="22106">
                  <c:v>127350</c:v>
                </c:pt>
                <c:pt idx="22107">
                  <c:v>808650</c:v>
                </c:pt>
                <c:pt idx="22108">
                  <c:v>835380</c:v>
                </c:pt>
                <c:pt idx="22109">
                  <c:v>1096020</c:v>
                </c:pt>
                <c:pt idx="22110">
                  <c:v>101880</c:v>
                </c:pt>
                <c:pt idx="22111">
                  <c:v>1008117</c:v>
                </c:pt>
                <c:pt idx="22112">
                  <c:v>123637.5</c:v>
                </c:pt>
                <c:pt idx="22113">
                  <c:v>291915</c:v>
                </c:pt>
                <c:pt idx="22114">
                  <c:v>299772</c:v>
                </c:pt>
                <c:pt idx="22115">
                  <c:v>405000</c:v>
                </c:pt>
                <c:pt idx="22116">
                  <c:v>518562</c:v>
                </c:pt>
                <c:pt idx="22117">
                  <c:v>1125000</c:v>
                </c:pt>
                <c:pt idx="22118">
                  <c:v>405000</c:v>
                </c:pt>
                <c:pt idx="22119">
                  <c:v>1358122.5</c:v>
                </c:pt>
                <c:pt idx="22120">
                  <c:v>585000</c:v>
                </c:pt>
                <c:pt idx="22121">
                  <c:v>337500</c:v>
                </c:pt>
                <c:pt idx="22122">
                  <c:v>781920</c:v>
                </c:pt>
                <c:pt idx="22123">
                  <c:v>270000</c:v>
                </c:pt>
                <c:pt idx="22124">
                  <c:v>526491</c:v>
                </c:pt>
                <c:pt idx="22125">
                  <c:v>263686.5</c:v>
                </c:pt>
                <c:pt idx="22126">
                  <c:v>531265.5</c:v>
                </c:pt>
                <c:pt idx="22127">
                  <c:v>654498</c:v>
                </c:pt>
                <c:pt idx="22128">
                  <c:v>337500</c:v>
                </c:pt>
                <c:pt idx="22129">
                  <c:v>938034</c:v>
                </c:pt>
                <c:pt idx="22130">
                  <c:v>654948</c:v>
                </c:pt>
                <c:pt idx="22131">
                  <c:v>544491</c:v>
                </c:pt>
                <c:pt idx="22132">
                  <c:v>238500</c:v>
                </c:pt>
                <c:pt idx="22133">
                  <c:v>505332</c:v>
                </c:pt>
                <c:pt idx="22134">
                  <c:v>286704</c:v>
                </c:pt>
                <c:pt idx="22135">
                  <c:v>1125000</c:v>
                </c:pt>
                <c:pt idx="22136">
                  <c:v>1902082.5</c:v>
                </c:pt>
                <c:pt idx="22137">
                  <c:v>229500</c:v>
                </c:pt>
                <c:pt idx="22138">
                  <c:v>450000</c:v>
                </c:pt>
                <c:pt idx="22139">
                  <c:v>90000</c:v>
                </c:pt>
                <c:pt idx="22140">
                  <c:v>679500</c:v>
                </c:pt>
                <c:pt idx="22141">
                  <c:v>364896</c:v>
                </c:pt>
                <c:pt idx="22142">
                  <c:v>180000</c:v>
                </c:pt>
                <c:pt idx="22143">
                  <c:v>269982</c:v>
                </c:pt>
                <c:pt idx="22144">
                  <c:v>137538</c:v>
                </c:pt>
                <c:pt idx="22145">
                  <c:v>463500</c:v>
                </c:pt>
                <c:pt idx="22146">
                  <c:v>150948</c:v>
                </c:pt>
                <c:pt idx="22147">
                  <c:v>247275</c:v>
                </c:pt>
                <c:pt idx="22148">
                  <c:v>1061599.5</c:v>
                </c:pt>
                <c:pt idx="22149">
                  <c:v>810000</c:v>
                </c:pt>
                <c:pt idx="22150">
                  <c:v>1113840</c:v>
                </c:pt>
                <c:pt idx="22151">
                  <c:v>808650</c:v>
                </c:pt>
                <c:pt idx="22152">
                  <c:v>203760</c:v>
                </c:pt>
                <c:pt idx="22153">
                  <c:v>1125000</c:v>
                </c:pt>
                <c:pt idx="22154">
                  <c:v>621000</c:v>
                </c:pt>
                <c:pt idx="22155">
                  <c:v>544491</c:v>
                </c:pt>
                <c:pt idx="22156">
                  <c:v>612612</c:v>
                </c:pt>
                <c:pt idx="22157">
                  <c:v>229500</c:v>
                </c:pt>
                <c:pt idx="22158">
                  <c:v>755190</c:v>
                </c:pt>
                <c:pt idx="22159">
                  <c:v>1345500</c:v>
                </c:pt>
                <c:pt idx="22160">
                  <c:v>126130.5</c:v>
                </c:pt>
                <c:pt idx="22161">
                  <c:v>781920</c:v>
                </c:pt>
                <c:pt idx="22162">
                  <c:v>1223010</c:v>
                </c:pt>
                <c:pt idx="22163">
                  <c:v>557770.5</c:v>
                </c:pt>
                <c:pt idx="22164">
                  <c:v>202500</c:v>
                </c:pt>
                <c:pt idx="22165">
                  <c:v>474048</c:v>
                </c:pt>
                <c:pt idx="22166">
                  <c:v>364896</c:v>
                </c:pt>
                <c:pt idx="22167">
                  <c:v>720000</c:v>
                </c:pt>
                <c:pt idx="22168">
                  <c:v>441000</c:v>
                </c:pt>
                <c:pt idx="22169">
                  <c:v>483237</c:v>
                </c:pt>
                <c:pt idx="22170">
                  <c:v>268659</c:v>
                </c:pt>
                <c:pt idx="22171">
                  <c:v>1133748</c:v>
                </c:pt>
                <c:pt idx="22172">
                  <c:v>254700</c:v>
                </c:pt>
                <c:pt idx="22173">
                  <c:v>490495.5</c:v>
                </c:pt>
                <c:pt idx="22174">
                  <c:v>312768</c:v>
                </c:pt>
                <c:pt idx="22175">
                  <c:v>640080</c:v>
                </c:pt>
                <c:pt idx="22176">
                  <c:v>1886850</c:v>
                </c:pt>
                <c:pt idx="22177">
                  <c:v>644427</c:v>
                </c:pt>
                <c:pt idx="22178">
                  <c:v>835380</c:v>
                </c:pt>
                <c:pt idx="22179">
                  <c:v>755190</c:v>
                </c:pt>
                <c:pt idx="22180">
                  <c:v>566055</c:v>
                </c:pt>
                <c:pt idx="22181">
                  <c:v>1006920</c:v>
                </c:pt>
                <c:pt idx="22182">
                  <c:v>545040</c:v>
                </c:pt>
                <c:pt idx="22183">
                  <c:v>420718.5</c:v>
                </c:pt>
                <c:pt idx="22184">
                  <c:v>284400</c:v>
                </c:pt>
                <c:pt idx="22185">
                  <c:v>495000</c:v>
                </c:pt>
                <c:pt idx="22186">
                  <c:v>450000</c:v>
                </c:pt>
                <c:pt idx="22187">
                  <c:v>296280</c:v>
                </c:pt>
                <c:pt idx="22188">
                  <c:v>398016</c:v>
                </c:pt>
                <c:pt idx="22189">
                  <c:v>566055</c:v>
                </c:pt>
                <c:pt idx="22190">
                  <c:v>225000</c:v>
                </c:pt>
                <c:pt idx="22191">
                  <c:v>675000</c:v>
                </c:pt>
                <c:pt idx="22192">
                  <c:v>113760</c:v>
                </c:pt>
                <c:pt idx="22193">
                  <c:v>270000</c:v>
                </c:pt>
                <c:pt idx="22194">
                  <c:v>238716</c:v>
                </c:pt>
                <c:pt idx="22195">
                  <c:v>182016</c:v>
                </c:pt>
                <c:pt idx="22196">
                  <c:v>364846.5</c:v>
                </c:pt>
                <c:pt idx="22197">
                  <c:v>777024</c:v>
                </c:pt>
                <c:pt idx="22198">
                  <c:v>675000</c:v>
                </c:pt>
                <c:pt idx="22199">
                  <c:v>1125000</c:v>
                </c:pt>
                <c:pt idx="22200">
                  <c:v>270000</c:v>
                </c:pt>
                <c:pt idx="22201">
                  <c:v>1800000</c:v>
                </c:pt>
                <c:pt idx="22202">
                  <c:v>288873</c:v>
                </c:pt>
                <c:pt idx="22203">
                  <c:v>986418</c:v>
                </c:pt>
                <c:pt idx="22204">
                  <c:v>180000</c:v>
                </c:pt>
                <c:pt idx="22205">
                  <c:v>241618.5</c:v>
                </c:pt>
                <c:pt idx="22206">
                  <c:v>593010</c:v>
                </c:pt>
                <c:pt idx="22207">
                  <c:v>634482</c:v>
                </c:pt>
                <c:pt idx="22208">
                  <c:v>405000</c:v>
                </c:pt>
                <c:pt idx="22209">
                  <c:v>291384</c:v>
                </c:pt>
                <c:pt idx="22210">
                  <c:v>889515</c:v>
                </c:pt>
                <c:pt idx="22211">
                  <c:v>808650</c:v>
                </c:pt>
                <c:pt idx="22212">
                  <c:v>900000</c:v>
                </c:pt>
                <c:pt idx="22213">
                  <c:v>1215000</c:v>
                </c:pt>
                <c:pt idx="22214">
                  <c:v>225000</c:v>
                </c:pt>
                <c:pt idx="22215">
                  <c:v>1546020</c:v>
                </c:pt>
                <c:pt idx="22216">
                  <c:v>180000</c:v>
                </c:pt>
                <c:pt idx="22217">
                  <c:v>436032</c:v>
                </c:pt>
                <c:pt idx="22218">
                  <c:v>860782.5</c:v>
                </c:pt>
                <c:pt idx="22219">
                  <c:v>256500</c:v>
                </c:pt>
                <c:pt idx="22220">
                  <c:v>686763</c:v>
                </c:pt>
                <c:pt idx="22221">
                  <c:v>715095</c:v>
                </c:pt>
                <c:pt idx="22222">
                  <c:v>514602</c:v>
                </c:pt>
                <c:pt idx="22223">
                  <c:v>90000</c:v>
                </c:pt>
                <c:pt idx="22224">
                  <c:v>408780</c:v>
                </c:pt>
                <c:pt idx="22225">
                  <c:v>1125000</c:v>
                </c:pt>
                <c:pt idx="22226">
                  <c:v>540000</c:v>
                </c:pt>
                <c:pt idx="22227">
                  <c:v>454500</c:v>
                </c:pt>
                <c:pt idx="22228">
                  <c:v>409653</c:v>
                </c:pt>
                <c:pt idx="22229">
                  <c:v>81504</c:v>
                </c:pt>
                <c:pt idx="22230">
                  <c:v>545040</c:v>
                </c:pt>
                <c:pt idx="22231">
                  <c:v>540000</c:v>
                </c:pt>
                <c:pt idx="22232">
                  <c:v>315000</c:v>
                </c:pt>
                <c:pt idx="22233">
                  <c:v>808650</c:v>
                </c:pt>
                <c:pt idx="22234">
                  <c:v>1350000</c:v>
                </c:pt>
                <c:pt idx="22235">
                  <c:v>1467612</c:v>
                </c:pt>
                <c:pt idx="22236">
                  <c:v>480469.5</c:v>
                </c:pt>
                <c:pt idx="22237">
                  <c:v>772168.5</c:v>
                </c:pt>
                <c:pt idx="22238">
                  <c:v>149256</c:v>
                </c:pt>
                <c:pt idx="22239">
                  <c:v>225000</c:v>
                </c:pt>
                <c:pt idx="22240">
                  <c:v>180000</c:v>
                </c:pt>
                <c:pt idx="22241">
                  <c:v>106974</c:v>
                </c:pt>
                <c:pt idx="22242">
                  <c:v>684054</c:v>
                </c:pt>
                <c:pt idx="22243">
                  <c:v>679500</c:v>
                </c:pt>
                <c:pt idx="22244">
                  <c:v>819432</c:v>
                </c:pt>
                <c:pt idx="22245">
                  <c:v>1557544.5</c:v>
                </c:pt>
                <c:pt idx="22246">
                  <c:v>119925</c:v>
                </c:pt>
                <c:pt idx="22247">
                  <c:v>840996</c:v>
                </c:pt>
                <c:pt idx="22248">
                  <c:v>796500</c:v>
                </c:pt>
                <c:pt idx="22249">
                  <c:v>986553</c:v>
                </c:pt>
                <c:pt idx="22250">
                  <c:v>472500</c:v>
                </c:pt>
                <c:pt idx="22251">
                  <c:v>1275372</c:v>
                </c:pt>
                <c:pt idx="22252">
                  <c:v>450000</c:v>
                </c:pt>
                <c:pt idx="22253">
                  <c:v>1318500</c:v>
                </c:pt>
                <c:pt idx="22254">
                  <c:v>225000</c:v>
                </c:pt>
                <c:pt idx="22255">
                  <c:v>229500</c:v>
                </c:pt>
                <c:pt idx="22256">
                  <c:v>630000</c:v>
                </c:pt>
                <c:pt idx="22257">
                  <c:v>402939</c:v>
                </c:pt>
                <c:pt idx="22258">
                  <c:v>387000</c:v>
                </c:pt>
                <c:pt idx="22259">
                  <c:v>1137042</c:v>
                </c:pt>
                <c:pt idx="22260">
                  <c:v>284256</c:v>
                </c:pt>
                <c:pt idx="22261">
                  <c:v>1890000</c:v>
                </c:pt>
                <c:pt idx="22262">
                  <c:v>1162170</c:v>
                </c:pt>
                <c:pt idx="22263">
                  <c:v>1042560</c:v>
                </c:pt>
                <c:pt idx="22264">
                  <c:v>270000</c:v>
                </c:pt>
                <c:pt idx="22265">
                  <c:v>1288350</c:v>
                </c:pt>
                <c:pt idx="22266">
                  <c:v>1125000</c:v>
                </c:pt>
                <c:pt idx="22267">
                  <c:v>675000</c:v>
                </c:pt>
                <c:pt idx="22268">
                  <c:v>269550</c:v>
                </c:pt>
                <c:pt idx="22269">
                  <c:v>211500</c:v>
                </c:pt>
                <c:pt idx="22270">
                  <c:v>299772</c:v>
                </c:pt>
                <c:pt idx="22271">
                  <c:v>1046142</c:v>
                </c:pt>
                <c:pt idx="22272">
                  <c:v>545040</c:v>
                </c:pt>
                <c:pt idx="22273">
                  <c:v>630000</c:v>
                </c:pt>
                <c:pt idx="22274">
                  <c:v>315000</c:v>
                </c:pt>
                <c:pt idx="22275">
                  <c:v>508495.5</c:v>
                </c:pt>
                <c:pt idx="22276">
                  <c:v>1546020</c:v>
                </c:pt>
                <c:pt idx="22277">
                  <c:v>288873</c:v>
                </c:pt>
                <c:pt idx="22278">
                  <c:v>657000</c:v>
                </c:pt>
                <c:pt idx="22279">
                  <c:v>225000</c:v>
                </c:pt>
                <c:pt idx="22280">
                  <c:v>180000</c:v>
                </c:pt>
                <c:pt idx="22281">
                  <c:v>157500</c:v>
                </c:pt>
                <c:pt idx="22282">
                  <c:v>1350000</c:v>
                </c:pt>
                <c:pt idx="22283">
                  <c:v>288562.5</c:v>
                </c:pt>
                <c:pt idx="22284">
                  <c:v>1575000</c:v>
                </c:pt>
                <c:pt idx="22285">
                  <c:v>1350000</c:v>
                </c:pt>
                <c:pt idx="22286">
                  <c:v>540000</c:v>
                </c:pt>
                <c:pt idx="22287">
                  <c:v>703728</c:v>
                </c:pt>
                <c:pt idx="22288">
                  <c:v>348826.5</c:v>
                </c:pt>
                <c:pt idx="22289">
                  <c:v>71955</c:v>
                </c:pt>
                <c:pt idx="22290">
                  <c:v>225000</c:v>
                </c:pt>
                <c:pt idx="22291">
                  <c:v>562491</c:v>
                </c:pt>
                <c:pt idx="22292">
                  <c:v>755190</c:v>
                </c:pt>
                <c:pt idx="22293">
                  <c:v>675000</c:v>
                </c:pt>
                <c:pt idx="22294">
                  <c:v>178290</c:v>
                </c:pt>
                <c:pt idx="22295">
                  <c:v>270000</c:v>
                </c:pt>
                <c:pt idx="22296">
                  <c:v>781920</c:v>
                </c:pt>
                <c:pt idx="22297">
                  <c:v>414792</c:v>
                </c:pt>
                <c:pt idx="22298">
                  <c:v>225000</c:v>
                </c:pt>
                <c:pt idx="22299">
                  <c:v>47970</c:v>
                </c:pt>
                <c:pt idx="22300">
                  <c:v>398934</c:v>
                </c:pt>
                <c:pt idx="22301">
                  <c:v>180000</c:v>
                </c:pt>
                <c:pt idx="22302">
                  <c:v>675000</c:v>
                </c:pt>
                <c:pt idx="22303">
                  <c:v>1288350</c:v>
                </c:pt>
                <c:pt idx="22304">
                  <c:v>447768</c:v>
                </c:pt>
                <c:pt idx="22305">
                  <c:v>517500</c:v>
                </c:pt>
                <c:pt idx="22306">
                  <c:v>450000</c:v>
                </c:pt>
                <c:pt idx="22307">
                  <c:v>540000</c:v>
                </c:pt>
                <c:pt idx="22308">
                  <c:v>474048</c:v>
                </c:pt>
                <c:pt idx="22309">
                  <c:v>180000</c:v>
                </c:pt>
                <c:pt idx="22310">
                  <c:v>1350000</c:v>
                </c:pt>
                <c:pt idx="22311">
                  <c:v>545040</c:v>
                </c:pt>
                <c:pt idx="22312">
                  <c:v>285723</c:v>
                </c:pt>
                <c:pt idx="22313">
                  <c:v>1546020</c:v>
                </c:pt>
                <c:pt idx="22314">
                  <c:v>1467612</c:v>
                </c:pt>
                <c:pt idx="22315">
                  <c:v>765522</c:v>
                </c:pt>
                <c:pt idx="22316">
                  <c:v>508495.5</c:v>
                </c:pt>
                <c:pt idx="22317">
                  <c:v>900000</c:v>
                </c:pt>
                <c:pt idx="22318">
                  <c:v>518562</c:v>
                </c:pt>
                <c:pt idx="22319">
                  <c:v>305640</c:v>
                </c:pt>
                <c:pt idx="22320">
                  <c:v>533668.5</c:v>
                </c:pt>
                <c:pt idx="22321">
                  <c:v>1288350</c:v>
                </c:pt>
                <c:pt idx="22322">
                  <c:v>578979</c:v>
                </c:pt>
                <c:pt idx="22323">
                  <c:v>571500</c:v>
                </c:pt>
                <c:pt idx="22324">
                  <c:v>450000</c:v>
                </c:pt>
                <c:pt idx="22325">
                  <c:v>261000</c:v>
                </c:pt>
                <c:pt idx="22326">
                  <c:v>675000</c:v>
                </c:pt>
                <c:pt idx="22327">
                  <c:v>450000</c:v>
                </c:pt>
                <c:pt idx="22328">
                  <c:v>286704</c:v>
                </c:pt>
                <c:pt idx="22329">
                  <c:v>95940</c:v>
                </c:pt>
                <c:pt idx="22330">
                  <c:v>282690</c:v>
                </c:pt>
                <c:pt idx="22331">
                  <c:v>814041</c:v>
                </c:pt>
                <c:pt idx="22332">
                  <c:v>675000</c:v>
                </c:pt>
                <c:pt idx="22333">
                  <c:v>180000</c:v>
                </c:pt>
                <c:pt idx="22334">
                  <c:v>518562</c:v>
                </c:pt>
                <c:pt idx="22335">
                  <c:v>1125000</c:v>
                </c:pt>
                <c:pt idx="22336">
                  <c:v>1178217</c:v>
                </c:pt>
                <c:pt idx="22337">
                  <c:v>1185120</c:v>
                </c:pt>
                <c:pt idx="22338">
                  <c:v>675000</c:v>
                </c:pt>
                <c:pt idx="22339">
                  <c:v>1312110</c:v>
                </c:pt>
                <c:pt idx="22340">
                  <c:v>331920</c:v>
                </c:pt>
                <c:pt idx="22341">
                  <c:v>495000</c:v>
                </c:pt>
                <c:pt idx="22342">
                  <c:v>270000</c:v>
                </c:pt>
                <c:pt idx="22343">
                  <c:v>675000</c:v>
                </c:pt>
                <c:pt idx="22344">
                  <c:v>544491</c:v>
                </c:pt>
                <c:pt idx="22345">
                  <c:v>247500</c:v>
                </c:pt>
                <c:pt idx="22346">
                  <c:v>296280</c:v>
                </c:pt>
                <c:pt idx="22347">
                  <c:v>202500</c:v>
                </c:pt>
                <c:pt idx="22348">
                  <c:v>91008</c:v>
                </c:pt>
                <c:pt idx="22349">
                  <c:v>225000</c:v>
                </c:pt>
                <c:pt idx="22350">
                  <c:v>900000</c:v>
                </c:pt>
                <c:pt idx="22351">
                  <c:v>135000</c:v>
                </c:pt>
                <c:pt idx="22352">
                  <c:v>900000</c:v>
                </c:pt>
                <c:pt idx="22353">
                  <c:v>254700</c:v>
                </c:pt>
                <c:pt idx="22354">
                  <c:v>277969.5</c:v>
                </c:pt>
                <c:pt idx="22355">
                  <c:v>307287</c:v>
                </c:pt>
                <c:pt idx="22356">
                  <c:v>677664</c:v>
                </c:pt>
                <c:pt idx="22357">
                  <c:v>551079</c:v>
                </c:pt>
                <c:pt idx="22358">
                  <c:v>187704</c:v>
                </c:pt>
                <c:pt idx="22359">
                  <c:v>1288350</c:v>
                </c:pt>
                <c:pt idx="22360">
                  <c:v>202500</c:v>
                </c:pt>
                <c:pt idx="22361">
                  <c:v>213156</c:v>
                </c:pt>
                <c:pt idx="22362">
                  <c:v>290088</c:v>
                </c:pt>
                <c:pt idx="22363">
                  <c:v>283419</c:v>
                </c:pt>
                <c:pt idx="22364">
                  <c:v>900000</c:v>
                </c:pt>
                <c:pt idx="22365">
                  <c:v>1443321</c:v>
                </c:pt>
                <c:pt idx="22366">
                  <c:v>760225.5</c:v>
                </c:pt>
                <c:pt idx="22367">
                  <c:v>708552</c:v>
                </c:pt>
                <c:pt idx="22368">
                  <c:v>795465</c:v>
                </c:pt>
                <c:pt idx="22369">
                  <c:v>314100</c:v>
                </c:pt>
                <c:pt idx="22370">
                  <c:v>778162.5</c:v>
                </c:pt>
                <c:pt idx="22371">
                  <c:v>675000</c:v>
                </c:pt>
                <c:pt idx="22372">
                  <c:v>544491</c:v>
                </c:pt>
                <c:pt idx="22373">
                  <c:v>312768</c:v>
                </c:pt>
                <c:pt idx="22374">
                  <c:v>620325</c:v>
                </c:pt>
                <c:pt idx="22375">
                  <c:v>900000</c:v>
                </c:pt>
                <c:pt idx="22376">
                  <c:v>284400</c:v>
                </c:pt>
                <c:pt idx="22377">
                  <c:v>315000</c:v>
                </c:pt>
                <c:pt idx="22378">
                  <c:v>555273</c:v>
                </c:pt>
                <c:pt idx="22379">
                  <c:v>760225.5</c:v>
                </c:pt>
                <c:pt idx="22380">
                  <c:v>202500</c:v>
                </c:pt>
                <c:pt idx="22381">
                  <c:v>375408</c:v>
                </c:pt>
                <c:pt idx="22382">
                  <c:v>679500</c:v>
                </c:pt>
                <c:pt idx="22383">
                  <c:v>227520</c:v>
                </c:pt>
                <c:pt idx="22384">
                  <c:v>112500</c:v>
                </c:pt>
                <c:pt idx="22385">
                  <c:v>1035832.5</c:v>
                </c:pt>
                <c:pt idx="22386">
                  <c:v>1995709.5</c:v>
                </c:pt>
                <c:pt idx="22387">
                  <c:v>630000</c:v>
                </c:pt>
                <c:pt idx="22388">
                  <c:v>1125000</c:v>
                </c:pt>
                <c:pt idx="22389">
                  <c:v>675000</c:v>
                </c:pt>
                <c:pt idx="22390">
                  <c:v>1078200</c:v>
                </c:pt>
                <c:pt idx="22391">
                  <c:v>454500</c:v>
                </c:pt>
                <c:pt idx="22392">
                  <c:v>143910</c:v>
                </c:pt>
                <c:pt idx="22393">
                  <c:v>1256400</c:v>
                </c:pt>
                <c:pt idx="22394">
                  <c:v>161730</c:v>
                </c:pt>
                <c:pt idx="22395">
                  <c:v>431280</c:v>
                </c:pt>
                <c:pt idx="22396">
                  <c:v>450000</c:v>
                </c:pt>
                <c:pt idx="22397">
                  <c:v>625356</c:v>
                </c:pt>
                <c:pt idx="22398">
                  <c:v>628114.5</c:v>
                </c:pt>
                <c:pt idx="22399">
                  <c:v>479799</c:v>
                </c:pt>
                <c:pt idx="22400">
                  <c:v>1467612</c:v>
                </c:pt>
                <c:pt idx="22401">
                  <c:v>284400</c:v>
                </c:pt>
                <c:pt idx="22402">
                  <c:v>540000</c:v>
                </c:pt>
                <c:pt idx="22403">
                  <c:v>675000</c:v>
                </c:pt>
                <c:pt idx="22404">
                  <c:v>566055</c:v>
                </c:pt>
                <c:pt idx="22405">
                  <c:v>127350</c:v>
                </c:pt>
                <c:pt idx="22406">
                  <c:v>355536</c:v>
                </c:pt>
                <c:pt idx="22407">
                  <c:v>247500</c:v>
                </c:pt>
                <c:pt idx="22408">
                  <c:v>1185120</c:v>
                </c:pt>
                <c:pt idx="22409">
                  <c:v>268659</c:v>
                </c:pt>
                <c:pt idx="22410">
                  <c:v>679500</c:v>
                </c:pt>
                <c:pt idx="22411">
                  <c:v>545040</c:v>
                </c:pt>
                <c:pt idx="22412">
                  <c:v>533668.5</c:v>
                </c:pt>
                <c:pt idx="22413">
                  <c:v>135000</c:v>
                </c:pt>
                <c:pt idx="22414">
                  <c:v>450000</c:v>
                </c:pt>
                <c:pt idx="22415">
                  <c:v>314055</c:v>
                </c:pt>
                <c:pt idx="22416">
                  <c:v>592560</c:v>
                </c:pt>
                <c:pt idx="22417">
                  <c:v>292500</c:v>
                </c:pt>
                <c:pt idx="22418">
                  <c:v>180000</c:v>
                </c:pt>
                <c:pt idx="22419">
                  <c:v>1288350</c:v>
                </c:pt>
                <c:pt idx="22420">
                  <c:v>180000</c:v>
                </c:pt>
                <c:pt idx="22421">
                  <c:v>247275</c:v>
                </c:pt>
                <c:pt idx="22422">
                  <c:v>835380</c:v>
                </c:pt>
                <c:pt idx="22423">
                  <c:v>202500</c:v>
                </c:pt>
                <c:pt idx="22424">
                  <c:v>225000</c:v>
                </c:pt>
                <c:pt idx="22425">
                  <c:v>298512</c:v>
                </c:pt>
                <c:pt idx="22426">
                  <c:v>900000</c:v>
                </c:pt>
                <c:pt idx="22427">
                  <c:v>1230565.5</c:v>
                </c:pt>
                <c:pt idx="22428">
                  <c:v>641173.5</c:v>
                </c:pt>
                <c:pt idx="22429">
                  <c:v>1303200</c:v>
                </c:pt>
                <c:pt idx="22430">
                  <c:v>755190</c:v>
                </c:pt>
                <c:pt idx="22431">
                  <c:v>433188</c:v>
                </c:pt>
                <c:pt idx="22432">
                  <c:v>495000</c:v>
                </c:pt>
                <c:pt idx="22433">
                  <c:v>1747008</c:v>
                </c:pt>
                <c:pt idx="22434">
                  <c:v>1078200</c:v>
                </c:pt>
                <c:pt idx="22435">
                  <c:v>1546020</c:v>
                </c:pt>
                <c:pt idx="22436">
                  <c:v>206280</c:v>
                </c:pt>
                <c:pt idx="22437">
                  <c:v>254700</c:v>
                </c:pt>
                <c:pt idx="22438">
                  <c:v>353241</c:v>
                </c:pt>
                <c:pt idx="22439">
                  <c:v>225000</c:v>
                </c:pt>
                <c:pt idx="22440">
                  <c:v>180000</c:v>
                </c:pt>
                <c:pt idx="22441">
                  <c:v>900000</c:v>
                </c:pt>
                <c:pt idx="22442">
                  <c:v>247500</c:v>
                </c:pt>
                <c:pt idx="22443">
                  <c:v>436032</c:v>
                </c:pt>
                <c:pt idx="22444">
                  <c:v>1183963.5</c:v>
                </c:pt>
                <c:pt idx="22445">
                  <c:v>545040</c:v>
                </c:pt>
                <c:pt idx="22446">
                  <c:v>675000</c:v>
                </c:pt>
                <c:pt idx="22447">
                  <c:v>1314000</c:v>
                </c:pt>
                <c:pt idx="22448">
                  <c:v>450000</c:v>
                </c:pt>
                <c:pt idx="22449">
                  <c:v>163008</c:v>
                </c:pt>
                <c:pt idx="22450">
                  <c:v>675000</c:v>
                </c:pt>
                <c:pt idx="22451">
                  <c:v>135000</c:v>
                </c:pt>
                <c:pt idx="22452">
                  <c:v>296280</c:v>
                </c:pt>
                <c:pt idx="22453">
                  <c:v>1113840</c:v>
                </c:pt>
                <c:pt idx="22454">
                  <c:v>790830</c:v>
                </c:pt>
                <c:pt idx="22455">
                  <c:v>252000</c:v>
                </c:pt>
                <c:pt idx="22456">
                  <c:v>450000</c:v>
                </c:pt>
                <c:pt idx="22457">
                  <c:v>675000</c:v>
                </c:pt>
                <c:pt idx="22458">
                  <c:v>545040</c:v>
                </c:pt>
                <c:pt idx="22459">
                  <c:v>315000</c:v>
                </c:pt>
                <c:pt idx="22460">
                  <c:v>1350000</c:v>
                </c:pt>
                <c:pt idx="22461">
                  <c:v>657166.5</c:v>
                </c:pt>
                <c:pt idx="22462">
                  <c:v>508495.5</c:v>
                </c:pt>
                <c:pt idx="22463">
                  <c:v>450000</c:v>
                </c:pt>
                <c:pt idx="22464">
                  <c:v>1017684</c:v>
                </c:pt>
                <c:pt idx="22465">
                  <c:v>93829.5</c:v>
                </c:pt>
                <c:pt idx="22466">
                  <c:v>593010</c:v>
                </c:pt>
                <c:pt idx="22467">
                  <c:v>521280</c:v>
                </c:pt>
                <c:pt idx="22468">
                  <c:v>517788</c:v>
                </c:pt>
                <c:pt idx="22469">
                  <c:v>270000</c:v>
                </c:pt>
                <c:pt idx="22470">
                  <c:v>625536</c:v>
                </c:pt>
                <c:pt idx="22471">
                  <c:v>110331</c:v>
                </c:pt>
                <c:pt idx="22472">
                  <c:v>135000</c:v>
                </c:pt>
                <c:pt idx="22473">
                  <c:v>1125000</c:v>
                </c:pt>
                <c:pt idx="22474">
                  <c:v>450000</c:v>
                </c:pt>
                <c:pt idx="22475">
                  <c:v>1800000</c:v>
                </c:pt>
                <c:pt idx="22476">
                  <c:v>765000</c:v>
                </c:pt>
                <c:pt idx="22477">
                  <c:v>360000</c:v>
                </c:pt>
                <c:pt idx="22478">
                  <c:v>242595</c:v>
                </c:pt>
                <c:pt idx="22479">
                  <c:v>566055</c:v>
                </c:pt>
                <c:pt idx="22480">
                  <c:v>1053000</c:v>
                </c:pt>
                <c:pt idx="22481">
                  <c:v>148365</c:v>
                </c:pt>
                <c:pt idx="22482">
                  <c:v>315000</c:v>
                </c:pt>
                <c:pt idx="22483">
                  <c:v>585000</c:v>
                </c:pt>
                <c:pt idx="22484">
                  <c:v>247500</c:v>
                </c:pt>
                <c:pt idx="22485">
                  <c:v>545040</c:v>
                </c:pt>
                <c:pt idx="22486">
                  <c:v>202500</c:v>
                </c:pt>
                <c:pt idx="22487">
                  <c:v>755190</c:v>
                </c:pt>
                <c:pt idx="22488">
                  <c:v>153576</c:v>
                </c:pt>
                <c:pt idx="22489">
                  <c:v>1236816</c:v>
                </c:pt>
                <c:pt idx="22490">
                  <c:v>675000</c:v>
                </c:pt>
                <c:pt idx="22491">
                  <c:v>835380</c:v>
                </c:pt>
                <c:pt idx="22492">
                  <c:v>785772</c:v>
                </c:pt>
                <c:pt idx="22493">
                  <c:v>302206.5</c:v>
                </c:pt>
                <c:pt idx="22494">
                  <c:v>113760</c:v>
                </c:pt>
                <c:pt idx="22495">
                  <c:v>273636</c:v>
                </c:pt>
                <c:pt idx="22496">
                  <c:v>251118</c:v>
                </c:pt>
                <c:pt idx="22497">
                  <c:v>284400</c:v>
                </c:pt>
                <c:pt idx="22498">
                  <c:v>270000</c:v>
                </c:pt>
                <c:pt idx="22499">
                  <c:v>227520</c:v>
                </c:pt>
                <c:pt idx="22500">
                  <c:v>675000</c:v>
                </c:pt>
                <c:pt idx="22501">
                  <c:v>203760</c:v>
                </c:pt>
                <c:pt idx="22502">
                  <c:v>247675.5</c:v>
                </c:pt>
                <c:pt idx="22503">
                  <c:v>270000</c:v>
                </c:pt>
                <c:pt idx="22504">
                  <c:v>1223010</c:v>
                </c:pt>
                <c:pt idx="22505">
                  <c:v>1288350</c:v>
                </c:pt>
                <c:pt idx="22506">
                  <c:v>962370</c:v>
                </c:pt>
                <c:pt idx="22507">
                  <c:v>180000</c:v>
                </c:pt>
                <c:pt idx="22508">
                  <c:v>239850</c:v>
                </c:pt>
                <c:pt idx="22509">
                  <c:v>1762110</c:v>
                </c:pt>
                <c:pt idx="22510">
                  <c:v>352422</c:v>
                </c:pt>
                <c:pt idx="22511">
                  <c:v>755190</c:v>
                </c:pt>
                <c:pt idx="22512">
                  <c:v>193500</c:v>
                </c:pt>
                <c:pt idx="22513">
                  <c:v>675000</c:v>
                </c:pt>
                <c:pt idx="22514">
                  <c:v>1017684</c:v>
                </c:pt>
                <c:pt idx="22515">
                  <c:v>553581</c:v>
                </c:pt>
                <c:pt idx="22516">
                  <c:v>71955</c:v>
                </c:pt>
                <c:pt idx="22517">
                  <c:v>343683</c:v>
                </c:pt>
                <c:pt idx="22518">
                  <c:v>728460</c:v>
                </c:pt>
                <c:pt idx="22519">
                  <c:v>270000</c:v>
                </c:pt>
                <c:pt idx="22520">
                  <c:v>519633</c:v>
                </c:pt>
                <c:pt idx="22521">
                  <c:v>1288350</c:v>
                </c:pt>
                <c:pt idx="22522">
                  <c:v>900000</c:v>
                </c:pt>
                <c:pt idx="22523">
                  <c:v>553806</c:v>
                </c:pt>
                <c:pt idx="22524">
                  <c:v>810000</c:v>
                </c:pt>
                <c:pt idx="22525">
                  <c:v>291384</c:v>
                </c:pt>
                <c:pt idx="22526">
                  <c:v>135000</c:v>
                </c:pt>
                <c:pt idx="22527">
                  <c:v>479353.5</c:v>
                </c:pt>
                <c:pt idx="22528">
                  <c:v>1185282</c:v>
                </c:pt>
                <c:pt idx="22529">
                  <c:v>278613</c:v>
                </c:pt>
                <c:pt idx="22530">
                  <c:v>630000</c:v>
                </c:pt>
                <c:pt idx="22531">
                  <c:v>620325</c:v>
                </c:pt>
                <c:pt idx="22532">
                  <c:v>225000</c:v>
                </c:pt>
                <c:pt idx="22533">
                  <c:v>107820</c:v>
                </c:pt>
                <c:pt idx="22534">
                  <c:v>180000</c:v>
                </c:pt>
                <c:pt idx="22535">
                  <c:v>180000</c:v>
                </c:pt>
                <c:pt idx="22536">
                  <c:v>314055</c:v>
                </c:pt>
                <c:pt idx="22537">
                  <c:v>384048</c:v>
                </c:pt>
                <c:pt idx="22538">
                  <c:v>679500</c:v>
                </c:pt>
                <c:pt idx="22539">
                  <c:v>490536</c:v>
                </c:pt>
                <c:pt idx="22540">
                  <c:v>450000</c:v>
                </c:pt>
                <c:pt idx="22541">
                  <c:v>810441</c:v>
                </c:pt>
                <c:pt idx="22542">
                  <c:v>225000</c:v>
                </c:pt>
                <c:pt idx="22543">
                  <c:v>697500</c:v>
                </c:pt>
                <c:pt idx="22544">
                  <c:v>270000</c:v>
                </c:pt>
                <c:pt idx="22545">
                  <c:v>307152</c:v>
                </c:pt>
                <c:pt idx="22546">
                  <c:v>1157670</c:v>
                </c:pt>
                <c:pt idx="22547">
                  <c:v>159264</c:v>
                </c:pt>
                <c:pt idx="22548">
                  <c:v>450000</c:v>
                </c:pt>
                <c:pt idx="22549">
                  <c:v>254700</c:v>
                </c:pt>
                <c:pt idx="22550">
                  <c:v>807984</c:v>
                </c:pt>
                <c:pt idx="22551">
                  <c:v>473760</c:v>
                </c:pt>
                <c:pt idx="22552">
                  <c:v>180000</c:v>
                </c:pt>
                <c:pt idx="22553">
                  <c:v>381528</c:v>
                </c:pt>
                <c:pt idx="22554">
                  <c:v>206280</c:v>
                </c:pt>
                <c:pt idx="22555">
                  <c:v>270000</c:v>
                </c:pt>
                <c:pt idx="22556">
                  <c:v>508495.5</c:v>
                </c:pt>
                <c:pt idx="22557">
                  <c:v>1113840</c:v>
                </c:pt>
                <c:pt idx="22558">
                  <c:v>355536</c:v>
                </c:pt>
                <c:pt idx="22559">
                  <c:v>1258650</c:v>
                </c:pt>
                <c:pt idx="22560">
                  <c:v>450000</c:v>
                </c:pt>
                <c:pt idx="22561">
                  <c:v>288873</c:v>
                </c:pt>
                <c:pt idx="22562">
                  <c:v>112500</c:v>
                </c:pt>
                <c:pt idx="22563">
                  <c:v>490495.5</c:v>
                </c:pt>
                <c:pt idx="22564">
                  <c:v>1545624</c:v>
                </c:pt>
                <c:pt idx="22565">
                  <c:v>1078200</c:v>
                </c:pt>
                <c:pt idx="22566">
                  <c:v>1035000</c:v>
                </c:pt>
                <c:pt idx="22567">
                  <c:v>284400</c:v>
                </c:pt>
                <c:pt idx="22568">
                  <c:v>607050</c:v>
                </c:pt>
                <c:pt idx="22569">
                  <c:v>700830</c:v>
                </c:pt>
                <c:pt idx="22570">
                  <c:v>860634</c:v>
                </c:pt>
                <c:pt idx="22571">
                  <c:v>269550</c:v>
                </c:pt>
                <c:pt idx="22572">
                  <c:v>835380</c:v>
                </c:pt>
                <c:pt idx="22573">
                  <c:v>585000</c:v>
                </c:pt>
                <c:pt idx="22574">
                  <c:v>225000</c:v>
                </c:pt>
                <c:pt idx="22575">
                  <c:v>900000</c:v>
                </c:pt>
                <c:pt idx="22576">
                  <c:v>1185120</c:v>
                </c:pt>
                <c:pt idx="22577">
                  <c:v>1574532</c:v>
                </c:pt>
                <c:pt idx="22578">
                  <c:v>472500</c:v>
                </c:pt>
                <c:pt idx="22579">
                  <c:v>675000</c:v>
                </c:pt>
                <c:pt idx="22580">
                  <c:v>454500</c:v>
                </c:pt>
                <c:pt idx="22581">
                  <c:v>81504</c:v>
                </c:pt>
                <c:pt idx="22582">
                  <c:v>142200</c:v>
                </c:pt>
                <c:pt idx="22583">
                  <c:v>284400</c:v>
                </c:pt>
                <c:pt idx="22584">
                  <c:v>348264</c:v>
                </c:pt>
                <c:pt idx="22585">
                  <c:v>545040</c:v>
                </c:pt>
                <c:pt idx="22586">
                  <c:v>517500</c:v>
                </c:pt>
                <c:pt idx="22587">
                  <c:v>943425</c:v>
                </c:pt>
                <c:pt idx="22588">
                  <c:v>270000</c:v>
                </c:pt>
                <c:pt idx="22589">
                  <c:v>239850</c:v>
                </c:pt>
                <c:pt idx="22590">
                  <c:v>604152</c:v>
                </c:pt>
                <c:pt idx="22591">
                  <c:v>337500</c:v>
                </c:pt>
                <c:pt idx="22592">
                  <c:v>733315.5</c:v>
                </c:pt>
                <c:pt idx="22593">
                  <c:v>473760</c:v>
                </c:pt>
                <c:pt idx="22594">
                  <c:v>343800</c:v>
                </c:pt>
                <c:pt idx="22595">
                  <c:v>508495.5</c:v>
                </c:pt>
                <c:pt idx="22596">
                  <c:v>450000</c:v>
                </c:pt>
                <c:pt idx="22597">
                  <c:v>728460</c:v>
                </c:pt>
                <c:pt idx="22598">
                  <c:v>253737</c:v>
                </c:pt>
                <c:pt idx="22599">
                  <c:v>1096020</c:v>
                </c:pt>
                <c:pt idx="22600">
                  <c:v>397881</c:v>
                </c:pt>
                <c:pt idx="22601">
                  <c:v>675000</c:v>
                </c:pt>
                <c:pt idx="22602">
                  <c:v>98910</c:v>
                </c:pt>
                <c:pt idx="22603">
                  <c:v>1362132</c:v>
                </c:pt>
                <c:pt idx="22604">
                  <c:v>1525482</c:v>
                </c:pt>
                <c:pt idx="22605">
                  <c:v>271066.5</c:v>
                </c:pt>
                <c:pt idx="22606">
                  <c:v>417024</c:v>
                </c:pt>
                <c:pt idx="22607">
                  <c:v>225000</c:v>
                </c:pt>
                <c:pt idx="22608">
                  <c:v>170640</c:v>
                </c:pt>
                <c:pt idx="22609">
                  <c:v>573628.5</c:v>
                </c:pt>
                <c:pt idx="22610">
                  <c:v>513531</c:v>
                </c:pt>
                <c:pt idx="22611">
                  <c:v>765000</c:v>
                </c:pt>
                <c:pt idx="22612">
                  <c:v>225000</c:v>
                </c:pt>
                <c:pt idx="22613">
                  <c:v>472500</c:v>
                </c:pt>
                <c:pt idx="22614">
                  <c:v>1422000</c:v>
                </c:pt>
                <c:pt idx="22615">
                  <c:v>1125000</c:v>
                </c:pt>
                <c:pt idx="22616">
                  <c:v>1665000</c:v>
                </c:pt>
                <c:pt idx="22617">
                  <c:v>254700</c:v>
                </c:pt>
                <c:pt idx="22618">
                  <c:v>1174090.5</c:v>
                </c:pt>
                <c:pt idx="22619">
                  <c:v>50940</c:v>
                </c:pt>
                <c:pt idx="22620">
                  <c:v>675000</c:v>
                </c:pt>
                <c:pt idx="22621">
                  <c:v>314100</c:v>
                </c:pt>
                <c:pt idx="22622">
                  <c:v>808650</c:v>
                </c:pt>
                <c:pt idx="22623">
                  <c:v>90000</c:v>
                </c:pt>
                <c:pt idx="22624">
                  <c:v>490495.5</c:v>
                </c:pt>
                <c:pt idx="22625">
                  <c:v>239850</c:v>
                </c:pt>
                <c:pt idx="22626">
                  <c:v>592560</c:v>
                </c:pt>
                <c:pt idx="22627">
                  <c:v>523152</c:v>
                </c:pt>
                <c:pt idx="22628">
                  <c:v>229230</c:v>
                </c:pt>
                <c:pt idx="22629">
                  <c:v>1575000</c:v>
                </c:pt>
                <c:pt idx="22630">
                  <c:v>305221.5</c:v>
                </c:pt>
                <c:pt idx="22631">
                  <c:v>1125000</c:v>
                </c:pt>
                <c:pt idx="22632">
                  <c:v>239850</c:v>
                </c:pt>
                <c:pt idx="22633">
                  <c:v>229500</c:v>
                </c:pt>
                <c:pt idx="22634">
                  <c:v>1575000</c:v>
                </c:pt>
                <c:pt idx="22635">
                  <c:v>211500</c:v>
                </c:pt>
                <c:pt idx="22636">
                  <c:v>814041</c:v>
                </c:pt>
                <c:pt idx="22637">
                  <c:v>746280</c:v>
                </c:pt>
                <c:pt idx="22638">
                  <c:v>1546020</c:v>
                </c:pt>
                <c:pt idx="22639">
                  <c:v>584766</c:v>
                </c:pt>
                <c:pt idx="22640">
                  <c:v>553806</c:v>
                </c:pt>
                <c:pt idx="22641">
                  <c:v>593010</c:v>
                </c:pt>
                <c:pt idx="22642">
                  <c:v>1223010</c:v>
                </c:pt>
                <c:pt idx="22643">
                  <c:v>180000</c:v>
                </c:pt>
                <c:pt idx="22644">
                  <c:v>781920</c:v>
                </c:pt>
                <c:pt idx="22645">
                  <c:v>123993</c:v>
                </c:pt>
                <c:pt idx="22646">
                  <c:v>781920</c:v>
                </c:pt>
                <c:pt idx="22647">
                  <c:v>270000</c:v>
                </c:pt>
                <c:pt idx="22648">
                  <c:v>135000</c:v>
                </c:pt>
                <c:pt idx="22649">
                  <c:v>247500</c:v>
                </c:pt>
                <c:pt idx="22650">
                  <c:v>229500</c:v>
                </c:pt>
                <c:pt idx="22651">
                  <c:v>1339884</c:v>
                </c:pt>
                <c:pt idx="22652">
                  <c:v>604413</c:v>
                </c:pt>
                <c:pt idx="22653">
                  <c:v>485640</c:v>
                </c:pt>
                <c:pt idx="22654">
                  <c:v>652500</c:v>
                </c:pt>
                <c:pt idx="22655">
                  <c:v>135000</c:v>
                </c:pt>
                <c:pt idx="22656">
                  <c:v>675000</c:v>
                </c:pt>
                <c:pt idx="22657">
                  <c:v>491031</c:v>
                </c:pt>
                <c:pt idx="22658">
                  <c:v>163008</c:v>
                </c:pt>
                <c:pt idx="22659">
                  <c:v>592560</c:v>
                </c:pt>
                <c:pt idx="22660">
                  <c:v>536917.5</c:v>
                </c:pt>
                <c:pt idx="22661">
                  <c:v>338832</c:v>
                </c:pt>
                <c:pt idx="22662">
                  <c:v>454500</c:v>
                </c:pt>
                <c:pt idx="22663">
                  <c:v>118602</c:v>
                </c:pt>
                <c:pt idx="22664">
                  <c:v>332946</c:v>
                </c:pt>
                <c:pt idx="22665">
                  <c:v>180000</c:v>
                </c:pt>
                <c:pt idx="22666">
                  <c:v>135000</c:v>
                </c:pt>
                <c:pt idx="22667">
                  <c:v>883863</c:v>
                </c:pt>
                <c:pt idx="22668">
                  <c:v>403249.5</c:v>
                </c:pt>
                <c:pt idx="22669">
                  <c:v>225000</c:v>
                </c:pt>
                <c:pt idx="22670">
                  <c:v>1288350</c:v>
                </c:pt>
                <c:pt idx="22671">
                  <c:v>360000</c:v>
                </c:pt>
                <c:pt idx="22672">
                  <c:v>1096020</c:v>
                </c:pt>
                <c:pt idx="22673">
                  <c:v>592560</c:v>
                </c:pt>
                <c:pt idx="22674">
                  <c:v>284400</c:v>
                </c:pt>
                <c:pt idx="22675">
                  <c:v>573628.5</c:v>
                </c:pt>
                <c:pt idx="22676">
                  <c:v>675000</c:v>
                </c:pt>
                <c:pt idx="22677">
                  <c:v>1288350</c:v>
                </c:pt>
                <c:pt idx="22678">
                  <c:v>980181</c:v>
                </c:pt>
                <c:pt idx="22679">
                  <c:v>1319269.5</c:v>
                </c:pt>
                <c:pt idx="22680">
                  <c:v>215640</c:v>
                </c:pt>
                <c:pt idx="22681">
                  <c:v>675000</c:v>
                </c:pt>
                <c:pt idx="22682">
                  <c:v>1288350</c:v>
                </c:pt>
                <c:pt idx="22683">
                  <c:v>271066.5</c:v>
                </c:pt>
                <c:pt idx="22684">
                  <c:v>143910</c:v>
                </c:pt>
                <c:pt idx="22685">
                  <c:v>1749325.5</c:v>
                </c:pt>
                <c:pt idx="22686">
                  <c:v>675000</c:v>
                </c:pt>
                <c:pt idx="22687">
                  <c:v>157500</c:v>
                </c:pt>
                <c:pt idx="22688">
                  <c:v>748557</c:v>
                </c:pt>
                <c:pt idx="22689">
                  <c:v>187704</c:v>
                </c:pt>
                <c:pt idx="22690">
                  <c:v>1649844</c:v>
                </c:pt>
                <c:pt idx="22691">
                  <c:v>242595</c:v>
                </c:pt>
                <c:pt idx="22692">
                  <c:v>835380</c:v>
                </c:pt>
                <c:pt idx="22693">
                  <c:v>814041</c:v>
                </c:pt>
                <c:pt idx="22694">
                  <c:v>447768</c:v>
                </c:pt>
                <c:pt idx="22695">
                  <c:v>285453</c:v>
                </c:pt>
                <c:pt idx="22696">
                  <c:v>278613</c:v>
                </c:pt>
                <c:pt idx="22697">
                  <c:v>1350000</c:v>
                </c:pt>
                <c:pt idx="22698">
                  <c:v>225000</c:v>
                </c:pt>
                <c:pt idx="22699">
                  <c:v>113760</c:v>
                </c:pt>
                <c:pt idx="22700">
                  <c:v>1125000</c:v>
                </c:pt>
                <c:pt idx="22701">
                  <c:v>1237500</c:v>
                </c:pt>
                <c:pt idx="22702">
                  <c:v>202500</c:v>
                </c:pt>
                <c:pt idx="22703">
                  <c:v>1223010</c:v>
                </c:pt>
                <c:pt idx="22704">
                  <c:v>1223010</c:v>
                </c:pt>
                <c:pt idx="22705">
                  <c:v>376920</c:v>
                </c:pt>
                <c:pt idx="22706">
                  <c:v>422451</c:v>
                </c:pt>
                <c:pt idx="22707">
                  <c:v>1293502.5</c:v>
                </c:pt>
                <c:pt idx="22708">
                  <c:v>675000</c:v>
                </c:pt>
                <c:pt idx="22709">
                  <c:v>269550</c:v>
                </c:pt>
                <c:pt idx="22710">
                  <c:v>1078200</c:v>
                </c:pt>
                <c:pt idx="22711">
                  <c:v>481176</c:v>
                </c:pt>
                <c:pt idx="22712">
                  <c:v>180000</c:v>
                </c:pt>
                <c:pt idx="22713">
                  <c:v>541323</c:v>
                </c:pt>
                <c:pt idx="22714">
                  <c:v>835380</c:v>
                </c:pt>
                <c:pt idx="22715">
                  <c:v>983299.5</c:v>
                </c:pt>
                <c:pt idx="22716">
                  <c:v>185314.5</c:v>
                </c:pt>
                <c:pt idx="22717">
                  <c:v>76410</c:v>
                </c:pt>
                <c:pt idx="22718">
                  <c:v>229230</c:v>
                </c:pt>
                <c:pt idx="22719">
                  <c:v>481855.5</c:v>
                </c:pt>
                <c:pt idx="22720">
                  <c:v>269550</c:v>
                </c:pt>
                <c:pt idx="22721">
                  <c:v>894766.5</c:v>
                </c:pt>
                <c:pt idx="22722">
                  <c:v>615109.5</c:v>
                </c:pt>
                <c:pt idx="22723">
                  <c:v>1256400</c:v>
                </c:pt>
                <c:pt idx="22724">
                  <c:v>177903</c:v>
                </c:pt>
                <c:pt idx="22725">
                  <c:v>1118196</c:v>
                </c:pt>
                <c:pt idx="22726">
                  <c:v>828837</c:v>
                </c:pt>
                <c:pt idx="22727">
                  <c:v>130824</c:v>
                </c:pt>
                <c:pt idx="22728">
                  <c:v>383787</c:v>
                </c:pt>
                <c:pt idx="22729">
                  <c:v>1024740</c:v>
                </c:pt>
                <c:pt idx="22730">
                  <c:v>619150.5</c:v>
                </c:pt>
                <c:pt idx="22731">
                  <c:v>976500</c:v>
                </c:pt>
                <c:pt idx="22732">
                  <c:v>284400</c:v>
                </c:pt>
                <c:pt idx="22733">
                  <c:v>965020.5</c:v>
                </c:pt>
                <c:pt idx="22734">
                  <c:v>1125000</c:v>
                </c:pt>
                <c:pt idx="22735">
                  <c:v>486459</c:v>
                </c:pt>
                <c:pt idx="22736">
                  <c:v>540000</c:v>
                </c:pt>
                <c:pt idx="22737">
                  <c:v>775327.5</c:v>
                </c:pt>
                <c:pt idx="22738">
                  <c:v>292500</c:v>
                </c:pt>
                <c:pt idx="22739">
                  <c:v>526500</c:v>
                </c:pt>
                <c:pt idx="22740">
                  <c:v>711072</c:v>
                </c:pt>
                <c:pt idx="22741">
                  <c:v>526500</c:v>
                </c:pt>
                <c:pt idx="22742">
                  <c:v>1078200</c:v>
                </c:pt>
                <c:pt idx="22743">
                  <c:v>263686.5</c:v>
                </c:pt>
                <c:pt idx="22744">
                  <c:v>431280</c:v>
                </c:pt>
                <c:pt idx="22745">
                  <c:v>504000</c:v>
                </c:pt>
                <c:pt idx="22746">
                  <c:v>202500</c:v>
                </c:pt>
                <c:pt idx="22747">
                  <c:v>202500</c:v>
                </c:pt>
                <c:pt idx="22748">
                  <c:v>585000</c:v>
                </c:pt>
                <c:pt idx="22749">
                  <c:v>381528</c:v>
                </c:pt>
                <c:pt idx="22750">
                  <c:v>948582</c:v>
                </c:pt>
                <c:pt idx="22751">
                  <c:v>360000</c:v>
                </c:pt>
                <c:pt idx="22752">
                  <c:v>1515100.5</c:v>
                </c:pt>
                <c:pt idx="22753">
                  <c:v>472500</c:v>
                </c:pt>
                <c:pt idx="22754">
                  <c:v>1339884</c:v>
                </c:pt>
                <c:pt idx="22755">
                  <c:v>450000</c:v>
                </c:pt>
                <c:pt idx="22756">
                  <c:v>143910</c:v>
                </c:pt>
                <c:pt idx="22757">
                  <c:v>1005120</c:v>
                </c:pt>
                <c:pt idx="22758">
                  <c:v>650758.5</c:v>
                </c:pt>
                <c:pt idx="22759">
                  <c:v>900000</c:v>
                </c:pt>
                <c:pt idx="22760">
                  <c:v>677664</c:v>
                </c:pt>
                <c:pt idx="22761">
                  <c:v>675000</c:v>
                </c:pt>
                <c:pt idx="22762">
                  <c:v>983299.5</c:v>
                </c:pt>
                <c:pt idx="22763">
                  <c:v>386784</c:v>
                </c:pt>
                <c:pt idx="22764">
                  <c:v>1462500</c:v>
                </c:pt>
                <c:pt idx="22765">
                  <c:v>225000</c:v>
                </c:pt>
                <c:pt idx="22766">
                  <c:v>150948</c:v>
                </c:pt>
                <c:pt idx="22767">
                  <c:v>225000</c:v>
                </c:pt>
                <c:pt idx="22768">
                  <c:v>239850</c:v>
                </c:pt>
                <c:pt idx="22769">
                  <c:v>450000</c:v>
                </c:pt>
                <c:pt idx="22770">
                  <c:v>1095111</c:v>
                </c:pt>
                <c:pt idx="22771">
                  <c:v>225000</c:v>
                </c:pt>
                <c:pt idx="22772">
                  <c:v>113760</c:v>
                </c:pt>
                <c:pt idx="22773">
                  <c:v>202500</c:v>
                </c:pt>
                <c:pt idx="22774">
                  <c:v>180000</c:v>
                </c:pt>
                <c:pt idx="22775">
                  <c:v>640080</c:v>
                </c:pt>
                <c:pt idx="22776">
                  <c:v>840780</c:v>
                </c:pt>
                <c:pt idx="22777">
                  <c:v>284256</c:v>
                </c:pt>
                <c:pt idx="22778">
                  <c:v>225000</c:v>
                </c:pt>
                <c:pt idx="22779">
                  <c:v>590337</c:v>
                </c:pt>
                <c:pt idx="22780">
                  <c:v>305221.5</c:v>
                </c:pt>
                <c:pt idx="22781">
                  <c:v>292500</c:v>
                </c:pt>
                <c:pt idx="22782">
                  <c:v>792346.5</c:v>
                </c:pt>
                <c:pt idx="22783">
                  <c:v>270000</c:v>
                </c:pt>
                <c:pt idx="22784">
                  <c:v>450000</c:v>
                </c:pt>
                <c:pt idx="22785">
                  <c:v>348264</c:v>
                </c:pt>
                <c:pt idx="22786">
                  <c:v>557770.5</c:v>
                </c:pt>
                <c:pt idx="22787">
                  <c:v>437877</c:v>
                </c:pt>
                <c:pt idx="22788">
                  <c:v>1314117</c:v>
                </c:pt>
                <c:pt idx="22789">
                  <c:v>107820</c:v>
                </c:pt>
                <c:pt idx="22790">
                  <c:v>377649</c:v>
                </c:pt>
                <c:pt idx="22791">
                  <c:v>225000</c:v>
                </c:pt>
                <c:pt idx="22792">
                  <c:v>664569</c:v>
                </c:pt>
                <c:pt idx="22793">
                  <c:v>728460</c:v>
                </c:pt>
                <c:pt idx="22794">
                  <c:v>1620000</c:v>
                </c:pt>
                <c:pt idx="22795">
                  <c:v>1125000</c:v>
                </c:pt>
                <c:pt idx="22796">
                  <c:v>876816</c:v>
                </c:pt>
                <c:pt idx="22797">
                  <c:v>165960</c:v>
                </c:pt>
                <c:pt idx="22798">
                  <c:v>754740</c:v>
                </c:pt>
                <c:pt idx="22799">
                  <c:v>654498</c:v>
                </c:pt>
                <c:pt idx="22800">
                  <c:v>622413</c:v>
                </c:pt>
                <c:pt idx="22801">
                  <c:v>588874.5</c:v>
                </c:pt>
                <c:pt idx="22802">
                  <c:v>327024</c:v>
                </c:pt>
                <c:pt idx="22803">
                  <c:v>157500</c:v>
                </c:pt>
                <c:pt idx="22804">
                  <c:v>1125000</c:v>
                </c:pt>
                <c:pt idx="22805">
                  <c:v>1206954</c:v>
                </c:pt>
                <c:pt idx="22806">
                  <c:v>679500</c:v>
                </c:pt>
                <c:pt idx="22807">
                  <c:v>1325475</c:v>
                </c:pt>
                <c:pt idx="22808">
                  <c:v>208512</c:v>
                </c:pt>
                <c:pt idx="22809">
                  <c:v>549882</c:v>
                </c:pt>
                <c:pt idx="22810">
                  <c:v>521280</c:v>
                </c:pt>
                <c:pt idx="22811">
                  <c:v>180000</c:v>
                </c:pt>
                <c:pt idx="22812">
                  <c:v>753925.5</c:v>
                </c:pt>
                <c:pt idx="22813">
                  <c:v>675000</c:v>
                </c:pt>
                <c:pt idx="22814">
                  <c:v>270000</c:v>
                </c:pt>
                <c:pt idx="22815">
                  <c:v>490495.5</c:v>
                </c:pt>
                <c:pt idx="22816">
                  <c:v>103140</c:v>
                </c:pt>
                <c:pt idx="22817">
                  <c:v>622413</c:v>
                </c:pt>
                <c:pt idx="22818">
                  <c:v>270000</c:v>
                </c:pt>
                <c:pt idx="22819">
                  <c:v>619254</c:v>
                </c:pt>
                <c:pt idx="22820">
                  <c:v>691020</c:v>
                </c:pt>
                <c:pt idx="22821">
                  <c:v>585000</c:v>
                </c:pt>
                <c:pt idx="22822">
                  <c:v>675000</c:v>
                </c:pt>
                <c:pt idx="22823">
                  <c:v>180000</c:v>
                </c:pt>
                <c:pt idx="22824">
                  <c:v>675000</c:v>
                </c:pt>
                <c:pt idx="22825">
                  <c:v>199080</c:v>
                </c:pt>
                <c:pt idx="22826">
                  <c:v>468000</c:v>
                </c:pt>
                <c:pt idx="22827">
                  <c:v>1051294.5</c:v>
                </c:pt>
                <c:pt idx="22828">
                  <c:v>848745</c:v>
                </c:pt>
                <c:pt idx="22829">
                  <c:v>808650</c:v>
                </c:pt>
                <c:pt idx="22830">
                  <c:v>339241.5</c:v>
                </c:pt>
                <c:pt idx="22831">
                  <c:v>254700</c:v>
                </c:pt>
                <c:pt idx="22832">
                  <c:v>781920</c:v>
                </c:pt>
                <c:pt idx="22833">
                  <c:v>1812456</c:v>
                </c:pt>
                <c:pt idx="22834">
                  <c:v>808650</c:v>
                </c:pt>
                <c:pt idx="22835">
                  <c:v>135000</c:v>
                </c:pt>
                <c:pt idx="22836">
                  <c:v>508495.5</c:v>
                </c:pt>
                <c:pt idx="22837">
                  <c:v>270000</c:v>
                </c:pt>
                <c:pt idx="22838">
                  <c:v>518562</c:v>
                </c:pt>
                <c:pt idx="22839">
                  <c:v>414792</c:v>
                </c:pt>
                <c:pt idx="22840">
                  <c:v>71316</c:v>
                </c:pt>
                <c:pt idx="22841">
                  <c:v>180000</c:v>
                </c:pt>
                <c:pt idx="22842">
                  <c:v>835380</c:v>
                </c:pt>
                <c:pt idx="22843">
                  <c:v>538704</c:v>
                </c:pt>
                <c:pt idx="22844">
                  <c:v>450000</c:v>
                </c:pt>
                <c:pt idx="22845">
                  <c:v>1288350</c:v>
                </c:pt>
                <c:pt idx="22846">
                  <c:v>315000</c:v>
                </c:pt>
                <c:pt idx="22847">
                  <c:v>959949</c:v>
                </c:pt>
                <c:pt idx="22848">
                  <c:v>283500</c:v>
                </c:pt>
                <c:pt idx="22849">
                  <c:v>239850</c:v>
                </c:pt>
                <c:pt idx="22850">
                  <c:v>1185282</c:v>
                </c:pt>
                <c:pt idx="22851">
                  <c:v>364896</c:v>
                </c:pt>
                <c:pt idx="22852">
                  <c:v>900000</c:v>
                </c:pt>
                <c:pt idx="22853">
                  <c:v>818671.5</c:v>
                </c:pt>
                <c:pt idx="22854">
                  <c:v>296280</c:v>
                </c:pt>
                <c:pt idx="22855">
                  <c:v>573408</c:v>
                </c:pt>
                <c:pt idx="22856">
                  <c:v>314100</c:v>
                </c:pt>
                <c:pt idx="22857">
                  <c:v>401386.5</c:v>
                </c:pt>
                <c:pt idx="22858">
                  <c:v>654048</c:v>
                </c:pt>
                <c:pt idx="22859">
                  <c:v>488745</c:v>
                </c:pt>
                <c:pt idx="22860">
                  <c:v>499500</c:v>
                </c:pt>
                <c:pt idx="22861">
                  <c:v>805536</c:v>
                </c:pt>
                <c:pt idx="22862">
                  <c:v>675000</c:v>
                </c:pt>
                <c:pt idx="22863">
                  <c:v>585000</c:v>
                </c:pt>
                <c:pt idx="22864">
                  <c:v>935640</c:v>
                </c:pt>
                <c:pt idx="22865">
                  <c:v>437877</c:v>
                </c:pt>
                <c:pt idx="22866">
                  <c:v>1971072</c:v>
                </c:pt>
                <c:pt idx="22867">
                  <c:v>239850</c:v>
                </c:pt>
                <c:pt idx="22868">
                  <c:v>157914</c:v>
                </c:pt>
                <c:pt idx="22869">
                  <c:v>168102</c:v>
                </c:pt>
                <c:pt idx="22870">
                  <c:v>1078200</c:v>
                </c:pt>
                <c:pt idx="22871">
                  <c:v>688500</c:v>
                </c:pt>
                <c:pt idx="22872">
                  <c:v>971280</c:v>
                </c:pt>
                <c:pt idx="22873">
                  <c:v>469017</c:v>
                </c:pt>
                <c:pt idx="22874">
                  <c:v>296280</c:v>
                </c:pt>
                <c:pt idx="22875">
                  <c:v>689742</c:v>
                </c:pt>
                <c:pt idx="22876">
                  <c:v>315000</c:v>
                </c:pt>
                <c:pt idx="22877">
                  <c:v>900000</c:v>
                </c:pt>
                <c:pt idx="22878">
                  <c:v>180000</c:v>
                </c:pt>
                <c:pt idx="22879">
                  <c:v>229500</c:v>
                </c:pt>
                <c:pt idx="22880">
                  <c:v>348264</c:v>
                </c:pt>
                <c:pt idx="22881">
                  <c:v>1546020</c:v>
                </c:pt>
                <c:pt idx="22882">
                  <c:v>675000</c:v>
                </c:pt>
                <c:pt idx="22883">
                  <c:v>259794</c:v>
                </c:pt>
                <c:pt idx="22884">
                  <c:v>286704</c:v>
                </c:pt>
                <c:pt idx="22885">
                  <c:v>152820</c:v>
                </c:pt>
                <c:pt idx="22886">
                  <c:v>585000</c:v>
                </c:pt>
                <c:pt idx="22887">
                  <c:v>545040</c:v>
                </c:pt>
                <c:pt idx="22888">
                  <c:v>385164</c:v>
                </c:pt>
                <c:pt idx="22889">
                  <c:v>1428408</c:v>
                </c:pt>
                <c:pt idx="22890">
                  <c:v>540000</c:v>
                </c:pt>
                <c:pt idx="22891">
                  <c:v>47970</c:v>
                </c:pt>
                <c:pt idx="22892">
                  <c:v>225000</c:v>
                </c:pt>
                <c:pt idx="22893">
                  <c:v>1312110</c:v>
                </c:pt>
                <c:pt idx="22894">
                  <c:v>892044</c:v>
                </c:pt>
                <c:pt idx="22895">
                  <c:v>450000</c:v>
                </c:pt>
                <c:pt idx="22896">
                  <c:v>215640</c:v>
                </c:pt>
                <c:pt idx="22897">
                  <c:v>508495.5</c:v>
                </c:pt>
                <c:pt idx="22898">
                  <c:v>755190</c:v>
                </c:pt>
                <c:pt idx="22899">
                  <c:v>90000</c:v>
                </c:pt>
                <c:pt idx="22900">
                  <c:v>225000</c:v>
                </c:pt>
                <c:pt idx="22901">
                  <c:v>1097491.5</c:v>
                </c:pt>
                <c:pt idx="22902">
                  <c:v>1467612</c:v>
                </c:pt>
                <c:pt idx="22903">
                  <c:v>1350000</c:v>
                </c:pt>
                <c:pt idx="22904">
                  <c:v>559368</c:v>
                </c:pt>
                <c:pt idx="22905">
                  <c:v>177903</c:v>
                </c:pt>
                <c:pt idx="22906">
                  <c:v>746280</c:v>
                </c:pt>
                <c:pt idx="22907">
                  <c:v>182448</c:v>
                </c:pt>
                <c:pt idx="22908">
                  <c:v>808650</c:v>
                </c:pt>
                <c:pt idx="22909">
                  <c:v>1305000</c:v>
                </c:pt>
                <c:pt idx="22910">
                  <c:v>180000</c:v>
                </c:pt>
                <c:pt idx="22911">
                  <c:v>755190</c:v>
                </c:pt>
                <c:pt idx="22912">
                  <c:v>825588</c:v>
                </c:pt>
                <c:pt idx="22913">
                  <c:v>1288350</c:v>
                </c:pt>
                <c:pt idx="22914">
                  <c:v>900000</c:v>
                </c:pt>
                <c:pt idx="22915">
                  <c:v>247500</c:v>
                </c:pt>
                <c:pt idx="22916">
                  <c:v>270000</c:v>
                </c:pt>
                <c:pt idx="22917">
                  <c:v>371862</c:v>
                </c:pt>
                <c:pt idx="22918">
                  <c:v>76410</c:v>
                </c:pt>
                <c:pt idx="22919">
                  <c:v>351000</c:v>
                </c:pt>
                <c:pt idx="22920">
                  <c:v>344043</c:v>
                </c:pt>
                <c:pt idx="22921">
                  <c:v>251091</c:v>
                </c:pt>
                <c:pt idx="22922">
                  <c:v>1125000</c:v>
                </c:pt>
                <c:pt idx="22923">
                  <c:v>1078200</c:v>
                </c:pt>
                <c:pt idx="22924">
                  <c:v>512064</c:v>
                </c:pt>
                <c:pt idx="22925">
                  <c:v>135000</c:v>
                </c:pt>
                <c:pt idx="22926">
                  <c:v>284400</c:v>
                </c:pt>
                <c:pt idx="22927">
                  <c:v>436032</c:v>
                </c:pt>
                <c:pt idx="22928">
                  <c:v>239850</c:v>
                </c:pt>
                <c:pt idx="22929">
                  <c:v>497448</c:v>
                </c:pt>
                <c:pt idx="22930">
                  <c:v>945000</c:v>
                </c:pt>
                <c:pt idx="22931">
                  <c:v>675000</c:v>
                </c:pt>
                <c:pt idx="22932">
                  <c:v>855000</c:v>
                </c:pt>
                <c:pt idx="22933">
                  <c:v>348264</c:v>
                </c:pt>
                <c:pt idx="22934">
                  <c:v>646920</c:v>
                </c:pt>
                <c:pt idx="22935">
                  <c:v>755190</c:v>
                </c:pt>
                <c:pt idx="22936">
                  <c:v>1078200</c:v>
                </c:pt>
                <c:pt idx="22937">
                  <c:v>417024</c:v>
                </c:pt>
                <c:pt idx="22938">
                  <c:v>454500</c:v>
                </c:pt>
                <c:pt idx="22939">
                  <c:v>1741972.5</c:v>
                </c:pt>
                <c:pt idx="22940">
                  <c:v>936436.5</c:v>
                </c:pt>
                <c:pt idx="22941">
                  <c:v>958131</c:v>
                </c:pt>
                <c:pt idx="22942">
                  <c:v>180000</c:v>
                </c:pt>
                <c:pt idx="22943">
                  <c:v>755190</c:v>
                </c:pt>
                <c:pt idx="22944">
                  <c:v>337500</c:v>
                </c:pt>
                <c:pt idx="22945">
                  <c:v>148365</c:v>
                </c:pt>
                <c:pt idx="22946">
                  <c:v>1288350</c:v>
                </c:pt>
                <c:pt idx="22947">
                  <c:v>288873</c:v>
                </c:pt>
                <c:pt idx="22948">
                  <c:v>269982</c:v>
                </c:pt>
                <c:pt idx="22949">
                  <c:v>585000</c:v>
                </c:pt>
                <c:pt idx="22950">
                  <c:v>119925</c:v>
                </c:pt>
                <c:pt idx="22951">
                  <c:v>518562</c:v>
                </c:pt>
                <c:pt idx="22952">
                  <c:v>1113840</c:v>
                </c:pt>
                <c:pt idx="22953">
                  <c:v>180000</c:v>
                </c:pt>
                <c:pt idx="22954">
                  <c:v>270000</c:v>
                </c:pt>
                <c:pt idx="22955">
                  <c:v>427500</c:v>
                </c:pt>
                <c:pt idx="22956">
                  <c:v>412942.5</c:v>
                </c:pt>
                <c:pt idx="22957">
                  <c:v>1739470.5</c:v>
                </c:pt>
                <c:pt idx="22958">
                  <c:v>787131</c:v>
                </c:pt>
                <c:pt idx="22959">
                  <c:v>1395927</c:v>
                </c:pt>
                <c:pt idx="22960">
                  <c:v>315000</c:v>
                </c:pt>
                <c:pt idx="22961">
                  <c:v>675000</c:v>
                </c:pt>
                <c:pt idx="22962">
                  <c:v>360000</c:v>
                </c:pt>
                <c:pt idx="22963">
                  <c:v>574785</c:v>
                </c:pt>
                <c:pt idx="22964">
                  <c:v>519633</c:v>
                </c:pt>
                <c:pt idx="22965">
                  <c:v>450000</c:v>
                </c:pt>
                <c:pt idx="22966">
                  <c:v>225000</c:v>
                </c:pt>
                <c:pt idx="22967">
                  <c:v>474048</c:v>
                </c:pt>
                <c:pt idx="22968">
                  <c:v>364896</c:v>
                </c:pt>
                <c:pt idx="22969">
                  <c:v>1066608</c:v>
                </c:pt>
                <c:pt idx="22970">
                  <c:v>675000</c:v>
                </c:pt>
                <c:pt idx="22971">
                  <c:v>76410</c:v>
                </c:pt>
                <c:pt idx="22972">
                  <c:v>700830</c:v>
                </c:pt>
                <c:pt idx="22973">
                  <c:v>1080000</c:v>
                </c:pt>
                <c:pt idx="22974">
                  <c:v>180000</c:v>
                </c:pt>
                <c:pt idx="22975">
                  <c:v>315000</c:v>
                </c:pt>
                <c:pt idx="22976">
                  <c:v>900000</c:v>
                </c:pt>
                <c:pt idx="22977">
                  <c:v>592560</c:v>
                </c:pt>
                <c:pt idx="22978">
                  <c:v>1078200</c:v>
                </c:pt>
                <c:pt idx="22979">
                  <c:v>544491</c:v>
                </c:pt>
                <c:pt idx="22980">
                  <c:v>1107981</c:v>
                </c:pt>
                <c:pt idx="22981">
                  <c:v>1546020</c:v>
                </c:pt>
                <c:pt idx="22982">
                  <c:v>894906</c:v>
                </c:pt>
                <c:pt idx="22983">
                  <c:v>808650</c:v>
                </c:pt>
                <c:pt idx="22984">
                  <c:v>247500</c:v>
                </c:pt>
                <c:pt idx="22985">
                  <c:v>584014.5</c:v>
                </c:pt>
                <c:pt idx="22986">
                  <c:v>558841.5</c:v>
                </c:pt>
                <c:pt idx="22987">
                  <c:v>675000</c:v>
                </c:pt>
                <c:pt idx="22988">
                  <c:v>1350000</c:v>
                </c:pt>
                <c:pt idx="22989">
                  <c:v>227520</c:v>
                </c:pt>
                <c:pt idx="22990">
                  <c:v>135000</c:v>
                </c:pt>
                <c:pt idx="22991">
                  <c:v>1288350</c:v>
                </c:pt>
                <c:pt idx="22992">
                  <c:v>454500</c:v>
                </c:pt>
                <c:pt idx="22993">
                  <c:v>755190</c:v>
                </c:pt>
                <c:pt idx="22994">
                  <c:v>1138500</c:v>
                </c:pt>
                <c:pt idx="22995">
                  <c:v>479974.5</c:v>
                </c:pt>
                <c:pt idx="22996">
                  <c:v>239850</c:v>
                </c:pt>
                <c:pt idx="22997">
                  <c:v>348264</c:v>
                </c:pt>
                <c:pt idx="22998">
                  <c:v>152820</c:v>
                </c:pt>
                <c:pt idx="22999">
                  <c:v>450000</c:v>
                </c:pt>
                <c:pt idx="23000">
                  <c:v>238500</c:v>
                </c:pt>
                <c:pt idx="23001">
                  <c:v>495000</c:v>
                </c:pt>
                <c:pt idx="23002">
                  <c:v>251091</c:v>
                </c:pt>
                <c:pt idx="23003">
                  <c:v>518562</c:v>
                </c:pt>
                <c:pt idx="23004">
                  <c:v>61128</c:v>
                </c:pt>
                <c:pt idx="23005">
                  <c:v>283419</c:v>
                </c:pt>
                <c:pt idx="23006">
                  <c:v>675000</c:v>
                </c:pt>
                <c:pt idx="23007">
                  <c:v>272520</c:v>
                </c:pt>
                <c:pt idx="23008">
                  <c:v>382500</c:v>
                </c:pt>
                <c:pt idx="23009">
                  <c:v>497520</c:v>
                </c:pt>
                <c:pt idx="23010">
                  <c:v>1035832.5</c:v>
                </c:pt>
                <c:pt idx="23011">
                  <c:v>328365</c:v>
                </c:pt>
                <c:pt idx="23012">
                  <c:v>1546020</c:v>
                </c:pt>
                <c:pt idx="23013">
                  <c:v>813195</c:v>
                </c:pt>
                <c:pt idx="23014">
                  <c:v>450000</c:v>
                </c:pt>
                <c:pt idx="23015">
                  <c:v>2027781</c:v>
                </c:pt>
                <c:pt idx="23016">
                  <c:v>291384</c:v>
                </c:pt>
                <c:pt idx="23017">
                  <c:v>538704</c:v>
                </c:pt>
                <c:pt idx="23018">
                  <c:v>630000</c:v>
                </c:pt>
                <c:pt idx="23019">
                  <c:v>508500</c:v>
                </c:pt>
                <c:pt idx="23020">
                  <c:v>1800000</c:v>
                </c:pt>
                <c:pt idx="23021">
                  <c:v>1078200</c:v>
                </c:pt>
                <c:pt idx="23022">
                  <c:v>841500</c:v>
                </c:pt>
                <c:pt idx="23023">
                  <c:v>738931.5</c:v>
                </c:pt>
                <c:pt idx="23024">
                  <c:v>450000</c:v>
                </c:pt>
                <c:pt idx="23025">
                  <c:v>755190</c:v>
                </c:pt>
                <c:pt idx="23026">
                  <c:v>900000</c:v>
                </c:pt>
                <c:pt idx="23027">
                  <c:v>697500</c:v>
                </c:pt>
                <c:pt idx="23028">
                  <c:v>1350000</c:v>
                </c:pt>
                <c:pt idx="23029">
                  <c:v>454500</c:v>
                </c:pt>
                <c:pt idx="23030">
                  <c:v>360000</c:v>
                </c:pt>
                <c:pt idx="23031">
                  <c:v>358443</c:v>
                </c:pt>
                <c:pt idx="23032">
                  <c:v>759195</c:v>
                </c:pt>
                <c:pt idx="23033">
                  <c:v>238500</c:v>
                </c:pt>
                <c:pt idx="23034">
                  <c:v>225000</c:v>
                </c:pt>
                <c:pt idx="23035">
                  <c:v>450000</c:v>
                </c:pt>
                <c:pt idx="23036">
                  <c:v>473760</c:v>
                </c:pt>
                <c:pt idx="23037">
                  <c:v>1147500</c:v>
                </c:pt>
                <c:pt idx="23038">
                  <c:v>1305000</c:v>
                </c:pt>
                <c:pt idx="23039">
                  <c:v>450000</c:v>
                </c:pt>
                <c:pt idx="23040">
                  <c:v>278613</c:v>
                </c:pt>
                <c:pt idx="23041">
                  <c:v>675000</c:v>
                </c:pt>
                <c:pt idx="23042">
                  <c:v>180000</c:v>
                </c:pt>
                <c:pt idx="23043">
                  <c:v>808650</c:v>
                </c:pt>
                <c:pt idx="23044">
                  <c:v>1451047.5</c:v>
                </c:pt>
                <c:pt idx="23045">
                  <c:v>526491</c:v>
                </c:pt>
                <c:pt idx="23046">
                  <c:v>270000</c:v>
                </c:pt>
                <c:pt idx="23047">
                  <c:v>225000</c:v>
                </c:pt>
                <c:pt idx="23048">
                  <c:v>780363</c:v>
                </c:pt>
                <c:pt idx="23049">
                  <c:v>585000</c:v>
                </c:pt>
                <c:pt idx="23050">
                  <c:v>327024</c:v>
                </c:pt>
                <c:pt idx="23051">
                  <c:v>450000</c:v>
                </c:pt>
                <c:pt idx="23052">
                  <c:v>1076067</c:v>
                </c:pt>
                <c:pt idx="23053">
                  <c:v>1288350</c:v>
                </c:pt>
                <c:pt idx="23054">
                  <c:v>497520</c:v>
                </c:pt>
                <c:pt idx="23055">
                  <c:v>663093</c:v>
                </c:pt>
                <c:pt idx="23056">
                  <c:v>414792</c:v>
                </c:pt>
                <c:pt idx="23057">
                  <c:v>652500</c:v>
                </c:pt>
                <c:pt idx="23058">
                  <c:v>450000</c:v>
                </c:pt>
                <c:pt idx="23059">
                  <c:v>354276</c:v>
                </c:pt>
                <c:pt idx="23060">
                  <c:v>337500</c:v>
                </c:pt>
                <c:pt idx="23061">
                  <c:v>1685268</c:v>
                </c:pt>
                <c:pt idx="23062">
                  <c:v>450000</c:v>
                </c:pt>
                <c:pt idx="23063">
                  <c:v>381528</c:v>
                </c:pt>
                <c:pt idx="23064">
                  <c:v>679500</c:v>
                </c:pt>
                <c:pt idx="23065">
                  <c:v>450000</c:v>
                </c:pt>
                <c:pt idx="23066">
                  <c:v>229230</c:v>
                </c:pt>
                <c:pt idx="23067">
                  <c:v>135000</c:v>
                </c:pt>
                <c:pt idx="23068">
                  <c:v>180000</c:v>
                </c:pt>
                <c:pt idx="23069">
                  <c:v>417024</c:v>
                </c:pt>
                <c:pt idx="23070">
                  <c:v>1545624</c:v>
                </c:pt>
                <c:pt idx="23071">
                  <c:v>679500</c:v>
                </c:pt>
                <c:pt idx="23072">
                  <c:v>269550</c:v>
                </c:pt>
                <c:pt idx="23073">
                  <c:v>1800000</c:v>
                </c:pt>
                <c:pt idx="23074">
                  <c:v>432567</c:v>
                </c:pt>
                <c:pt idx="23075">
                  <c:v>900000</c:v>
                </c:pt>
                <c:pt idx="23076">
                  <c:v>414000</c:v>
                </c:pt>
                <c:pt idx="23077">
                  <c:v>675000</c:v>
                </c:pt>
                <c:pt idx="23078">
                  <c:v>238500</c:v>
                </c:pt>
                <c:pt idx="23079">
                  <c:v>296280</c:v>
                </c:pt>
                <c:pt idx="23080">
                  <c:v>545040</c:v>
                </c:pt>
                <c:pt idx="23081">
                  <c:v>135000</c:v>
                </c:pt>
                <c:pt idx="23082">
                  <c:v>792346.5</c:v>
                </c:pt>
                <c:pt idx="23083">
                  <c:v>215640</c:v>
                </c:pt>
                <c:pt idx="23084">
                  <c:v>675000</c:v>
                </c:pt>
                <c:pt idx="23085">
                  <c:v>193500</c:v>
                </c:pt>
                <c:pt idx="23086">
                  <c:v>270000</c:v>
                </c:pt>
                <c:pt idx="23087">
                  <c:v>202500</c:v>
                </c:pt>
                <c:pt idx="23088">
                  <c:v>1288350</c:v>
                </c:pt>
                <c:pt idx="23089">
                  <c:v>253737</c:v>
                </c:pt>
                <c:pt idx="23090">
                  <c:v>180000</c:v>
                </c:pt>
                <c:pt idx="23091">
                  <c:v>808650</c:v>
                </c:pt>
                <c:pt idx="23092">
                  <c:v>550980</c:v>
                </c:pt>
                <c:pt idx="23093">
                  <c:v>1298655</c:v>
                </c:pt>
                <c:pt idx="23094">
                  <c:v>270000</c:v>
                </c:pt>
                <c:pt idx="23095">
                  <c:v>1527579</c:v>
                </c:pt>
                <c:pt idx="23096">
                  <c:v>585000</c:v>
                </c:pt>
                <c:pt idx="23097">
                  <c:v>104256</c:v>
                </c:pt>
                <c:pt idx="23098">
                  <c:v>545040</c:v>
                </c:pt>
                <c:pt idx="23099">
                  <c:v>536917.5</c:v>
                </c:pt>
                <c:pt idx="23100">
                  <c:v>553806</c:v>
                </c:pt>
                <c:pt idx="23101">
                  <c:v>171000</c:v>
                </c:pt>
                <c:pt idx="23102">
                  <c:v>199080</c:v>
                </c:pt>
                <c:pt idx="23103">
                  <c:v>755190</c:v>
                </c:pt>
                <c:pt idx="23104">
                  <c:v>625500</c:v>
                </c:pt>
                <c:pt idx="23105">
                  <c:v>191880</c:v>
                </c:pt>
                <c:pt idx="23106">
                  <c:v>787131</c:v>
                </c:pt>
                <c:pt idx="23107">
                  <c:v>450000</c:v>
                </c:pt>
                <c:pt idx="23108">
                  <c:v>454500</c:v>
                </c:pt>
                <c:pt idx="23109">
                  <c:v>202500</c:v>
                </c:pt>
                <c:pt idx="23110">
                  <c:v>1071355.5</c:v>
                </c:pt>
                <c:pt idx="23111">
                  <c:v>296280</c:v>
                </c:pt>
                <c:pt idx="23112">
                  <c:v>622413</c:v>
                </c:pt>
                <c:pt idx="23113">
                  <c:v>422892</c:v>
                </c:pt>
                <c:pt idx="23114">
                  <c:v>607041</c:v>
                </c:pt>
                <c:pt idx="23115">
                  <c:v>391500</c:v>
                </c:pt>
                <c:pt idx="23116">
                  <c:v>1528200</c:v>
                </c:pt>
                <c:pt idx="23117">
                  <c:v>284400</c:v>
                </c:pt>
                <c:pt idx="23118">
                  <c:v>238500</c:v>
                </c:pt>
                <c:pt idx="23119">
                  <c:v>377370</c:v>
                </c:pt>
                <c:pt idx="23120">
                  <c:v>285723</c:v>
                </c:pt>
                <c:pt idx="23121">
                  <c:v>473760</c:v>
                </c:pt>
                <c:pt idx="23122">
                  <c:v>592560</c:v>
                </c:pt>
                <c:pt idx="23123">
                  <c:v>523597.5</c:v>
                </c:pt>
                <c:pt idx="23124">
                  <c:v>337923</c:v>
                </c:pt>
                <c:pt idx="23125">
                  <c:v>1485000</c:v>
                </c:pt>
                <c:pt idx="23126">
                  <c:v>143910</c:v>
                </c:pt>
                <c:pt idx="23127">
                  <c:v>157500</c:v>
                </c:pt>
                <c:pt idx="23128">
                  <c:v>405000</c:v>
                </c:pt>
                <c:pt idx="23129">
                  <c:v>534672</c:v>
                </c:pt>
                <c:pt idx="23130">
                  <c:v>112068</c:v>
                </c:pt>
                <c:pt idx="23131">
                  <c:v>149719.5</c:v>
                </c:pt>
                <c:pt idx="23132">
                  <c:v>256500</c:v>
                </c:pt>
                <c:pt idx="23133">
                  <c:v>1078200</c:v>
                </c:pt>
                <c:pt idx="23134">
                  <c:v>758002.5</c:v>
                </c:pt>
                <c:pt idx="23135">
                  <c:v>1042560</c:v>
                </c:pt>
                <c:pt idx="23136">
                  <c:v>900000</c:v>
                </c:pt>
                <c:pt idx="23137">
                  <c:v>148500</c:v>
                </c:pt>
                <c:pt idx="23138">
                  <c:v>180000</c:v>
                </c:pt>
                <c:pt idx="23139">
                  <c:v>180000</c:v>
                </c:pt>
                <c:pt idx="23140">
                  <c:v>545040</c:v>
                </c:pt>
                <c:pt idx="23141">
                  <c:v>443088</c:v>
                </c:pt>
                <c:pt idx="23142">
                  <c:v>123637.5</c:v>
                </c:pt>
                <c:pt idx="23143">
                  <c:v>284256</c:v>
                </c:pt>
                <c:pt idx="23144">
                  <c:v>1237684.5</c:v>
                </c:pt>
                <c:pt idx="23145">
                  <c:v>1125000</c:v>
                </c:pt>
                <c:pt idx="23146">
                  <c:v>1293502.5</c:v>
                </c:pt>
                <c:pt idx="23147">
                  <c:v>270000</c:v>
                </c:pt>
                <c:pt idx="23148">
                  <c:v>717003</c:v>
                </c:pt>
                <c:pt idx="23149">
                  <c:v>521280</c:v>
                </c:pt>
                <c:pt idx="23150">
                  <c:v>835380</c:v>
                </c:pt>
                <c:pt idx="23151">
                  <c:v>403083</c:v>
                </c:pt>
                <c:pt idx="23152">
                  <c:v>675000</c:v>
                </c:pt>
                <c:pt idx="23153">
                  <c:v>521280</c:v>
                </c:pt>
                <c:pt idx="23154">
                  <c:v>500211</c:v>
                </c:pt>
                <c:pt idx="23155">
                  <c:v>942300</c:v>
                </c:pt>
                <c:pt idx="23156">
                  <c:v>253737</c:v>
                </c:pt>
                <c:pt idx="23157">
                  <c:v>537763.5</c:v>
                </c:pt>
                <c:pt idx="23158">
                  <c:v>180000</c:v>
                </c:pt>
                <c:pt idx="23159">
                  <c:v>381528</c:v>
                </c:pt>
                <c:pt idx="23160">
                  <c:v>269550</c:v>
                </c:pt>
                <c:pt idx="23161">
                  <c:v>521280</c:v>
                </c:pt>
                <c:pt idx="23162">
                  <c:v>315000</c:v>
                </c:pt>
                <c:pt idx="23163">
                  <c:v>1008117</c:v>
                </c:pt>
                <c:pt idx="23164">
                  <c:v>463500</c:v>
                </c:pt>
                <c:pt idx="23165">
                  <c:v>127350</c:v>
                </c:pt>
                <c:pt idx="23166">
                  <c:v>450000</c:v>
                </c:pt>
                <c:pt idx="23167">
                  <c:v>900000</c:v>
                </c:pt>
                <c:pt idx="23168">
                  <c:v>1267038</c:v>
                </c:pt>
                <c:pt idx="23169">
                  <c:v>95940</c:v>
                </c:pt>
                <c:pt idx="23170">
                  <c:v>454500</c:v>
                </c:pt>
                <c:pt idx="23171">
                  <c:v>1078200</c:v>
                </c:pt>
                <c:pt idx="23172">
                  <c:v>547339.5</c:v>
                </c:pt>
                <c:pt idx="23173">
                  <c:v>152820</c:v>
                </c:pt>
                <c:pt idx="23174">
                  <c:v>675000</c:v>
                </c:pt>
                <c:pt idx="23175">
                  <c:v>1045854</c:v>
                </c:pt>
                <c:pt idx="23176">
                  <c:v>755190</c:v>
                </c:pt>
                <c:pt idx="23177">
                  <c:v>563877</c:v>
                </c:pt>
                <c:pt idx="23178">
                  <c:v>728460</c:v>
                </c:pt>
                <c:pt idx="23179">
                  <c:v>352044</c:v>
                </c:pt>
                <c:pt idx="23180">
                  <c:v>303489</c:v>
                </c:pt>
                <c:pt idx="23181">
                  <c:v>180000</c:v>
                </c:pt>
                <c:pt idx="23182">
                  <c:v>239850</c:v>
                </c:pt>
                <c:pt idx="23183">
                  <c:v>396171</c:v>
                </c:pt>
                <c:pt idx="23184">
                  <c:v>57564</c:v>
                </c:pt>
                <c:pt idx="23185">
                  <c:v>733315.5</c:v>
                </c:pt>
                <c:pt idx="23186">
                  <c:v>337500</c:v>
                </c:pt>
                <c:pt idx="23187">
                  <c:v>454500</c:v>
                </c:pt>
                <c:pt idx="23188">
                  <c:v>513531</c:v>
                </c:pt>
                <c:pt idx="23189">
                  <c:v>528633</c:v>
                </c:pt>
                <c:pt idx="23190">
                  <c:v>109453.5</c:v>
                </c:pt>
                <c:pt idx="23191">
                  <c:v>848745</c:v>
                </c:pt>
                <c:pt idx="23192">
                  <c:v>1164667.5</c:v>
                </c:pt>
                <c:pt idx="23193">
                  <c:v>157500</c:v>
                </c:pt>
                <c:pt idx="23194">
                  <c:v>675000</c:v>
                </c:pt>
                <c:pt idx="23195">
                  <c:v>912240</c:v>
                </c:pt>
                <c:pt idx="23196">
                  <c:v>545040</c:v>
                </c:pt>
                <c:pt idx="23197">
                  <c:v>360000</c:v>
                </c:pt>
                <c:pt idx="23198">
                  <c:v>225000</c:v>
                </c:pt>
                <c:pt idx="23199">
                  <c:v>254700</c:v>
                </c:pt>
                <c:pt idx="23200">
                  <c:v>808650</c:v>
                </c:pt>
                <c:pt idx="23201">
                  <c:v>904500</c:v>
                </c:pt>
                <c:pt idx="23202">
                  <c:v>857169</c:v>
                </c:pt>
                <c:pt idx="23203">
                  <c:v>751500</c:v>
                </c:pt>
                <c:pt idx="23204">
                  <c:v>73944</c:v>
                </c:pt>
                <c:pt idx="23205">
                  <c:v>755190</c:v>
                </c:pt>
                <c:pt idx="23206">
                  <c:v>1061599.5</c:v>
                </c:pt>
                <c:pt idx="23207">
                  <c:v>292500</c:v>
                </c:pt>
                <c:pt idx="23208">
                  <c:v>735052.5</c:v>
                </c:pt>
                <c:pt idx="23209">
                  <c:v>545040</c:v>
                </c:pt>
                <c:pt idx="23210">
                  <c:v>313438.5</c:v>
                </c:pt>
                <c:pt idx="23211">
                  <c:v>360000</c:v>
                </c:pt>
                <c:pt idx="23212">
                  <c:v>868500</c:v>
                </c:pt>
                <c:pt idx="23213">
                  <c:v>61263</c:v>
                </c:pt>
                <c:pt idx="23214">
                  <c:v>900000</c:v>
                </c:pt>
                <c:pt idx="23215">
                  <c:v>270000</c:v>
                </c:pt>
                <c:pt idx="23216">
                  <c:v>923454</c:v>
                </c:pt>
                <c:pt idx="23217">
                  <c:v>1350000</c:v>
                </c:pt>
                <c:pt idx="23218">
                  <c:v>315000</c:v>
                </c:pt>
                <c:pt idx="23219">
                  <c:v>1293502.5</c:v>
                </c:pt>
                <c:pt idx="23220">
                  <c:v>521280</c:v>
                </c:pt>
                <c:pt idx="23221">
                  <c:v>1006920</c:v>
                </c:pt>
                <c:pt idx="23222">
                  <c:v>270000</c:v>
                </c:pt>
                <c:pt idx="23223">
                  <c:v>225000</c:v>
                </c:pt>
                <c:pt idx="23224">
                  <c:v>819432</c:v>
                </c:pt>
                <c:pt idx="23225">
                  <c:v>563877</c:v>
                </c:pt>
                <c:pt idx="23226">
                  <c:v>568800</c:v>
                </c:pt>
                <c:pt idx="23227">
                  <c:v>247500</c:v>
                </c:pt>
                <c:pt idx="23228">
                  <c:v>972000</c:v>
                </c:pt>
                <c:pt idx="23229">
                  <c:v>1096020</c:v>
                </c:pt>
                <c:pt idx="23230">
                  <c:v>397881</c:v>
                </c:pt>
                <c:pt idx="23231">
                  <c:v>1305000</c:v>
                </c:pt>
                <c:pt idx="23232">
                  <c:v>590337</c:v>
                </c:pt>
                <c:pt idx="23233">
                  <c:v>526491</c:v>
                </c:pt>
                <c:pt idx="23234">
                  <c:v>314100</c:v>
                </c:pt>
                <c:pt idx="23235">
                  <c:v>450000</c:v>
                </c:pt>
                <c:pt idx="23236">
                  <c:v>1247121</c:v>
                </c:pt>
                <c:pt idx="23237">
                  <c:v>450000</c:v>
                </c:pt>
                <c:pt idx="23238">
                  <c:v>1035000</c:v>
                </c:pt>
                <c:pt idx="23239">
                  <c:v>725328</c:v>
                </c:pt>
                <c:pt idx="23240">
                  <c:v>360000</c:v>
                </c:pt>
                <c:pt idx="23241">
                  <c:v>1546020</c:v>
                </c:pt>
                <c:pt idx="23242">
                  <c:v>315000</c:v>
                </c:pt>
                <c:pt idx="23243">
                  <c:v>562491</c:v>
                </c:pt>
                <c:pt idx="23244">
                  <c:v>913500</c:v>
                </c:pt>
                <c:pt idx="23245">
                  <c:v>927252</c:v>
                </c:pt>
                <c:pt idx="23246">
                  <c:v>701730</c:v>
                </c:pt>
                <c:pt idx="23247">
                  <c:v>481495.5</c:v>
                </c:pt>
                <c:pt idx="23248">
                  <c:v>380533.5</c:v>
                </c:pt>
                <c:pt idx="23249">
                  <c:v>286704</c:v>
                </c:pt>
                <c:pt idx="23250">
                  <c:v>487971</c:v>
                </c:pt>
                <c:pt idx="23251">
                  <c:v>712858.5</c:v>
                </c:pt>
                <c:pt idx="23252">
                  <c:v>986418</c:v>
                </c:pt>
                <c:pt idx="23253">
                  <c:v>1506816</c:v>
                </c:pt>
                <c:pt idx="23254">
                  <c:v>284400</c:v>
                </c:pt>
                <c:pt idx="23255">
                  <c:v>1082214</c:v>
                </c:pt>
                <c:pt idx="23256">
                  <c:v>512064</c:v>
                </c:pt>
                <c:pt idx="23257">
                  <c:v>1288350</c:v>
                </c:pt>
                <c:pt idx="23258">
                  <c:v>425133</c:v>
                </c:pt>
                <c:pt idx="23259">
                  <c:v>508495.5</c:v>
                </c:pt>
                <c:pt idx="23260">
                  <c:v>700830</c:v>
                </c:pt>
                <c:pt idx="23261">
                  <c:v>450000</c:v>
                </c:pt>
                <c:pt idx="23262">
                  <c:v>675000</c:v>
                </c:pt>
                <c:pt idx="23263">
                  <c:v>983160</c:v>
                </c:pt>
                <c:pt idx="23264">
                  <c:v>273636</c:v>
                </c:pt>
                <c:pt idx="23265">
                  <c:v>152820</c:v>
                </c:pt>
                <c:pt idx="23266">
                  <c:v>1293502.5</c:v>
                </c:pt>
                <c:pt idx="23267">
                  <c:v>900000</c:v>
                </c:pt>
                <c:pt idx="23268">
                  <c:v>1009597.5</c:v>
                </c:pt>
                <c:pt idx="23269">
                  <c:v>152820</c:v>
                </c:pt>
                <c:pt idx="23270">
                  <c:v>450000</c:v>
                </c:pt>
                <c:pt idx="23271">
                  <c:v>531706.5</c:v>
                </c:pt>
                <c:pt idx="23272">
                  <c:v>651600</c:v>
                </c:pt>
                <c:pt idx="23273">
                  <c:v>268659</c:v>
                </c:pt>
                <c:pt idx="23274">
                  <c:v>808650</c:v>
                </c:pt>
                <c:pt idx="23275">
                  <c:v>450000</c:v>
                </c:pt>
                <c:pt idx="23276">
                  <c:v>900000</c:v>
                </c:pt>
                <c:pt idx="23277">
                  <c:v>276277.5</c:v>
                </c:pt>
                <c:pt idx="23278">
                  <c:v>884844</c:v>
                </c:pt>
                <c:pt idx="23279">
                  <c:v>1339884</c:v>
                </c:pt>
                <c:pt idx="23280">
                  <c:v>247500</c:v>
                </c:pt>
                <c:pt idx="23281">
                  <c:v>1406583</c:v>
                </c:pt>
                <c:pt idx="23282">
                  <c:v>559368</c:v>
                </c:pt>
                <c:pt idx="23283">
                  <c:v>840996</c:v>
                </c:pt>
                <c:pt idx="23284">
                  <c:v>260640</c:v>
                </c:pt>
                <c:pt idx="23285">
                  <c:v>675000</c:v>
                </c:pt>
                <c:pt idx="23286">
                  <c:v>1035000</c:v>
                </c:pt>
                <c:pt idx="23287">
                  <c:v>1305000</c:v>
                </c:pt>
                <c:pt idx="23288">
                  <c:v>422892</c:v>
                </c:pt>
                <c:pt idx="23289">
                  <c:v>500566.5</c:v>
                </c:pt>
                <c:pt idx="23290">
                  <c:v>405000</c:v>
                </c:pt>
                <c:pt idx="23291">
                  <c:v>220500</c:v>
                </c:pt>
                <c:pt idx="23292">
                  <c:v>225000</c:v>
                </c:pt>
                <c:pt idx="23293">
                  <c:v>490536</c:v>
                </c:pt>
                <c:pt idx="23294">
                  <c:v>1009566</c:v>
                </c:pt>
                <c:pt idx="23295">
                  <c:v>540000</c:v>
                </c:pt>
                <c:pt idx="23296">
                  <c:v>781920</c:v>
                </c:pt>
                <c:pt idx="23297">
                  <c:v>2250000</c:v>
                </c:pt>
                <c:pt idx="23298">
                  <c:v>746280</c:v>
                </c:pt>
                <c:pt idx="23299">
                  <c:v>1227901.5</c:v>
                </c:pt>
                <c:pt idx="23300">
                  <c:v>1125000</c:v>
                </c:pt>
                <c:pt idx="23301">
                  <c:v>225000</c:v>
                </c:pt>
                <c:pt idx="23302">
                  <c:v>337500</c:v>
                </c:pt>
                <c:pt idx="23303">
                  <c:v>679500</c:v>
                </c:pt>
                <c:pt idx="23304">
                  <c:v>485640</c:v>
                </c:pt>
                <c:pt idx="23305">
                  <c:v>180000</c:v>
                </c:pt>
                <c:pt idx="23306">
                  <c:v>780363</c:v>
                </c:pt>
                <c:pt idx="23307">
                  <c:v>942300</c:v>
                </c:pt>
                <c:pt idx="23308">
                  <c:v>533668.5</c:v>
                </c:pt>
                <c:pt idx="23309">
                  <c:v>1418692.5</c:v>
                </c:pt>
                <c:pt idx="23310">
                  <c:v>161730</c:v>
                </c:pt>
                <c:pt idx="23311">
                  <c:v>601470</c:v>
                </c:pt>
                <c:pt idx="23312">
                  <c:v>1056447</c:v>
                </c:pt>
                <c:pt idx="23313">
                  <c:v>284400</c:v>
                </c:pt>
                <c:pt idx="23314">
                  <c:v>848745</c:v>
                </c:pt>
                <c:pt idx="23315">
                  <c:v>376920</c:v>
                </c:pt>
                <c:pt idx="23316">
                  <c:v>1113840</c:v>
                </c:pt>
                <c:pt idx="23317">
                  <c:v>810000</c:v>
                </c:pt>
                <c:pt idx="23318">
                  <c:v>1006920</c:v>
                </c:pt>
                <c:pt idx="23319">
                  <c:v>163008</c:v>
                </c:pt>
                <c:pt idx="23320">
                  <c:v>630000</c:v>
                </c:pt>
                <c:pt idx="23321">
                  <c:v>808650</c:v>
                </c:pt>
                <c:pt idx="23322">
                  <c:v>700830</c:v>
                </c:pt>
                <c:pt idx="23323">
                  <c:v>1288350</c:v>
                </c:pt>
                <c:pt idx="23324">
                  <c:v>1078200</c:v>
                </c:pt>
                <c:pt idx="23325">
                  <c:v>970380</c:v>
                </c:pt>
                <c:pt idx="23326">
                  <c:v>526491</c:v>
                </c:pt>
                <c:pt idx="23327">
                  <c:v>675000</c:v>
                </c:pt>
                <c:pt idx="23328">
                  <c:v>225000</c:v>
                </c:pt>
                <c:pt idx="23329">
                  <c:v>835605</c:v>
                </c:pt>
                <c:pt idx="23330">
                  <c:v>808650</c:v>
                </c:pt>
                <c:pt idx="23331">
                  <c:v>180000</c:v>
                </c:pt>
                <c:pt idx="23332">
                  <c:v>1288350</c:v>
                </c:pt>
                <c:pt idx="23333">
                  <c:v>1042560</c:v>
                </c:pt>
                <c:pt idx="23334">
                  <c:v>314055</c:v>
                </c:pt>
                <c:pt idx="23335">
                  <c:v>1546020</c:v>
                </c:pt>
                <c:pt idx="23336">
                  <c:v>270000</c:v>
                </c:pt>
                <c:pt idx="23337">
                  <c:v>566055</c:v>
                </c:pt>
                <c:pt idx="23338">
                  <c:v>675000</c:v>
                </c:pt>
                <c:pt idx="23339">
                  <c:v>1256400</c:v>
                </c:pt>
                <c:pt idx="23340">
                  <c:v>450000</c:v>
                </c:pt>
                <c:pt idx="23341">
                  <c:v>135000</c:v>
                </c:pt>
                <c:pt idx="23342">
                  <c:v>132768</c:v>
                </c:pt>
                <c:pt idx="23343">
                  <c:v>153000</c:v>
                </c:pt>
                <c:pt idx="23344">
                  <c:v>312768</c:v>
                </c:pt>
                <c:pt idx="23345">
                  <c:v>1288350</c:v>
                </c:pt>
                <c:pt idx="23346">
                  <c:v>1149606</c:v>
                </c:pt>
                <c:pt idx="23347">
                  <c:v>270000</c:v>
                </c:pt>
                <c:pt idx="23348">
                  <c:v>276277.5</c:v>
                </c:pt>
                <c:pt idx="23349">
                  <c:v>808650</c:v>
                </c:pt>
                <c:pt idx="23350">
                  <c:v>90000</c:v>
                </c:pt>
                <c:pt idx="23351">
                  <c:v>408780</c:v>
                </c:pt>
                <c:pt idx="23352">
                  <c:v>450000</c:v>
                </c:pt>
                <c:pt idx="23353">
                  <c:v>202500</c:v>
                </c:pt>
                <c:pt idx="23354">
                  <c:v>397881</c:v>
                </c:pt>
                <c:pt idx="23355">
                  <c:v>593010</c:v>
                </c:pt>
                <c:pt idx="23356">
                  <c:v>679500</c:v>
                </c:pt>
                <c:pt idx="23357">
                  <c:v>1078200</c:v>
                </c:pt>
                <c:pt idx="23358">
                  <c:v>202500</c:v>
                </c:pt>
                <c:pt idx="23359">
                  <c:v>555273</c:v>
                </c:pt>
                <c:pt idx="23360">
                  <c:v>1417104</c:v>
                </c:pt>
                <c:pt idx="23361">
                  <c:v>119925</c:v>
                </c:pt>
                <c:pt idx="23362">
                  <c:v>270000</c:v>
                </c:pt>
                <c:pt idx="23363">
                  <c:v>743463</c:v>
                </c:pt>
                <c:pt idx="23364">
                  <c:v>490495.5</c:v>
                </c:pt>
                <c:pt idx="23365">
                  <c:v>150948</c:v>
                </c:pt>
                <c:pt idx="23366">
                  <c:v>1125000</c:v>
                </c:pt>
                <c:pt idx="23367">
                  <c:v>900297</c:v>
                </c:pt>
                <c:pt idx="23368">
                  <c:v>450000</c:v>
                </c:pt>
                <c:pt idx="23369">
                  <c:v>505665</c:v>
                </c:pt>
                <c:pt idx="23370">
                  <c:v>631332</c:v>
                </c:pt>
                <c:pt idx="23371">
                  <c:v>239476.5</c:v>
                </c:pt>
                <c:pt idx="23372">
                  <c:v>450000</c:v>
                </c:pt>
                <c:pt idx="23373">
                  <c:v>862560</c:v>
                </c:pt>
                <c:pt idx="23374">
                  <c:v>733315.5</c:v>
                </c:pt>
                <c:pt idx="23375">
                  <c:v>177768</c:v>
                </c:pt>
                <c:pt idx="23376">
                  <c:v>225000</c:v>
                </c:pt>
                <c:pt idx="23377">
                  <c:v>604152</c:v>
                </c:pt>
                <c:pt idx="23378">
                  <c:v>1024290</c:v>
                </c:pt>
                <c:pt idx="23379">
                  <c:v>1575000</c:v>
                </c:pt>
                <c:pt idx="23380">
                  <c:v>225000</c:v>
                </c:pt>
                <c:pt idx="23381">
                  <c:v>979146</c:v>
                </c:pt>
                <c:pt idx="23382">
                  <c:v>339948</c:v>
                </c:pt>
                <c:pt idx="23383">
                  <c:v>450000</c:v>
                </c:pt>
                <c:pt idx="23384">
                  <c:v>157500</c:v>
                </c:pt>
                <c:pt idx="23385">
                  <c:v>805536</c:v>
                </c:pt>
                <c:pt idx="23386">
                  <c:v>56034</c:v>
                </c:pt>
                <c:pt idx="23387">
                  <c:v>808650</c:v>
                </c:pt>
                <c:pt idx="23388">
                  <c:v>384048</c:v>
                </c:pt>
                <c:pt idx="23389">
                  <c:v>227520</c:v>
                </c:pt>
                <c:pt idx="23390">
                  <c:v>900000</c:v>
                </c:pt>
                <c:pt idx="23391">
                  <c:v>296280</c:v>
                </c:pt>
                <c:pt idx="23392">
                  <c:v>315000</c:v>
                </c:pt>
                <c:pt idx="23393">
                  <c:v>481495.5</c:v>
                </c:pt>
                <c:pt idx="23394">
                  <c:v>631332</c:v>
                </c:pt>
                <c:pt idx="23395">
                  <c:v>770292</c:v>
                </c:pt>
                <c:pt idx="23396">
                  <c:v>1046142</c:v>
                </c:pt>
                <c:pt idx="23397">
                  <c:v>918468</c:v>
                </c:pt>
                <c:pt idx="23398">
                  <c:v>157500</c:v>
                </c:pt>
                <c:pt idx="23399">
                  <c:v>472500</c:v>
                </c:pt>
                <c:pt idx="23400">
                  <c:v>337500</c:v>
                </c:pt>
                <c:pt idx="23401">
                  <c:v>454500</c:v>
                </c:pt>
                <c:pt idx="23402">
                  <c:v>1266048</c:v>
                </c:pt>
                <c:pt idx="23403">
                  <c:v>1096020</c:v>
                </c:pt>
                <c:pt idx="23404">
                  <c:v>251280</c:v>
                </c:pt>
                <c:pt idx="23405">
                  <c:v>450000</c:v>
                </c:pt>
                <c:pt idx="23406">
                  <c:v>1107900</c:v>
                </c:pt>
                <c:pt idx="23407">
                  <c:v>540000</c:v>
                </c:pt>
                <c:pt idx="23408">
                  <c:v>107820</c:v>
                </c:pt>
                <c:pt idx="23409">
                  <c:v>225000</c:v>
                </c:pt>
                <c:pt idx="23410">
                  <c:v>643500</c:v>
                </c:pt>
                <c:pt idx="23411">
                  <c:v>153504</c:v>
                </c:pt>
                <c:pt idx="23412">
                  <c:v>675000</c:v>
                </c:pt>
                <c:pt idx="23413">
                  <c:v>509400</c:v>
                </c:pt>
                <c:pt idx="23414">
                  <c:v>2687355</c:v>
                </c:pt>
                <c:pt idx="23415">
                  <c:v>601470</c:v>
                </c:pt>
                <c:pt idx="23416">
                  <c:v>284400</c:v>
                </c:pt>
                <c:pt idx="23417">
                  <c:v>781920</c:v>
                </c:pt>
                <c:pt idx="23418">
                  <c:v>273636</c:v>
                </c:pt>
                <c:pt idx="23419">
                  <c:v>454500</c:v>
                </c:pt>
                <c:pt idx="23420">
                  <c:v>900000</c:v>
                </c:pt>
                <c:pt idx="23421">
                  <c:v>900000</c:v>
                </c:pt>
                <c:pt idx="23422">
                  <c:v>675000</c:v>
                </c:pt>
                <c:pt idx="23423">
                  <c:v>900297</c:v>
                </c:pt>
                <c:pt idx="23424">
                  <c:v>675000</c:v>
                </c:pt>
                <c:pt idx="23425">
                  <c:v>862560</c:v>
                </c:pt>
                <c:pt idx="23426">
                  <c:v>254700</c:v>
                </c:pt>
                <c:pt idx="23427">
                  <c:v>675000</c:v>
                </c:pt>
                <c:pt idx="23428">
                  <c:v>754740</c:v>
                </c:pt>
                <c:pt idx="23429">
                  <c:v>254700</c:v>
                </c:pt>
                <c:pt idx="23430">
                  <c:v>675000</c:v>
                </c:pt>
                <c:pt idx="23431">
                  <c:v>1480500</c:v>
                </c:pt>
                <c:pt idx="23432">
                  <c:v>755190</c:v>
                </c:pt>
                <c:pt idx="23433">
                  <c:v>378117</c:v>
                </c:pt>
                <c:pt idx="23434">
                  <c:v>508495.5</c:v>
                </c:pt>
                <c:pt idx="23435">
                  <c:v>485640</c:v>
                </c:pt>
                <c:pt idx="23436">
                  <c:v>431280</c:v>
                </c:pt>
                <c:pt idx="23437">
                  <c:v>1288350</c:v>
                </c:pt>
                <c:pt idx="23438">
                  <c:v>331632</c:v>
                </c:pt>
                <c:pt idx="23439">
                  <c:v>312840</c:v>
                </c:pt>
                <c:pt idx="23440">
                  <c:v>199467</c:v>
                </c:pt>
                <c:pt idx="23441">
                  <c:v>203760</c:v>
                </c:pt>
                <c:pt idx="23442">
                  <c:v>562491</c:v>
                </c:pt>
                <c:pt idx="23443">
                  <c:v>675000</c:v>
                </c:pt>
                <c:pt idx="23444">
                  <c:v>247500</c:v>
                </c:pt>
                <c:pt idx="23445">
                  <c:v>450000</c:v>
                </c:pt>
                <c:pt idx="23446">
                  <c:v>225000</c:v>
                </c:pt>
                <c:pt idx="23447">
                  <c:v>622413</c:v>
                </c:pt>
                <c:pt idx="23448">
                  <c:v>225000</c:v>
                </c:pt>
                <c:pt idx="23449">
                  <c:v>526491</c:v>
                </c:pt>
                <c:pt idx="23450">
                  <c:v>227520</c:v>
                </c:pt>
                <c:pt idx="23451">
                  <c:v>547344</c:v>
                </c:pt>
                <c:pt idx="23452">
                  <c:v>752553</c:v>
                </c:pt>
                <c:pt idx="23453">
                  <c:v>1169820</c:v>
                </c:pt>
                <c:pt idx="23454">
                  <c:v>900000</c:v>
                </c:pt>
                <c:pt idx="23455">
                  <c:v>247675.5</c:v>
                </c:pt>
                <c:pt idx="23456">
                  <c:v>284400</c:v>
                </c:pt>
                <c:pt idx="23457">
                  <c:v>952335</c:v>
                </c:pt>
                <c:pt idx="23458">
                  <c:v>474048</c:v>
                </c:pt>
                <c:pt idx="23459">
                  <c:v>1223010</c:v>
                </c:pt>
                <c:pt idx="23460">
                  <c:v>931500</c:v>
                </c:pt>
                <c:pt idx="23461">
                  <c:v>448056</c:v>
                </c:pt>
                <c:pt idx="23462">
                  <c:v>810000</c:v>
                </c:pt>
                <c:pt idx="23463">
                  <c:v>1223010</c:v>
                </c:pt>
                <c:pt idx="23464">
                  <c:v>313438.5</c:v>
                </c:pt>
                <c:pt idx="23465">
                  <c:v>1988667</c:v>
                </c:pt>
                <c:pt idx="23466">
                  <c:v>781920</c:v>
                </c:pt>
                <c:pt idx="23467">
                  <c:v>673875</c:v>
                </c:pt>
                <c:pt idx="23468">
                  <c:v>397017</c:v>
                </c:pt>
                <c:pt idx="23469">
                  <c:v>1021707</c:v>
                </c:pt>
                <c:pt idx="23470">
                  <c:v>549000</c:v>
                </c:pt>
                <c:pt idx="23471">
                  <c:v>640764</c:v>
                </c:pt>
                <c:pt idx="23472">
                  <c:v>1288350</c:v>
                </c:pt>
                <c:pt idx="23473">
                  <c:v>382500</c:v>
                </c:pt>
                <c:pt idx="23474">
                  <c:v>373311</c:v>
                </c:pt>
                <c:pt idx="23475">
                  <c:v>640080</c:v>
                </c:pt>
                <c:pt idx="23476">
                  <c:v>1125000</c:v>
                </c:pt>
                <c:pt idx="23477">
                  <c:v>161730</c:v>
                </c:pt>
                <c:pt idx="23478">
                  <c:v>668304</c:v>
                </c:pt>
                <c:pt idx="23479">
                  <c:v>152820</c:v>
                </c:pt>
                <c:pt idx="23480">
                  <c:v>814041</c:v>
                </c:pt>
                <c:pt idx="23481">
                  <c:v>354276</c:v>
                </c:pt>
                <c:pt idx="23482">
                  <c:v>361462.5</c:v>
                </c:pt>
                <c:pt idx="23483">
                  <c:v>1125000</c:v>
                </c:pt>
                <c:pt idx="23484">
                  <c:v>1061599.5</c:v>
                </c:pt>
                <c:pt idx="23485">
                  <c:v>975771</c:v>
                </c:pt>
                <c:pt idx="23486">
                  <c:v>354645</c:v>
                </c:pt>
                <c:pt idx="23487">
                  <c:v>213934.5</c:v>
                </c:pt>
                <c:pt idx="23488">
                  <c:v>521280</c:v>
                </c:pt>
                <c:pt idx="23489">
                  <c:v>263686.5</c:v>
                </c:pt>
                <c:pt idx="23490">
                  <c:v>765000</c:v>
                </c:pt>
                <c:pt idx="23491">
                  <c:v>295668</c:v>
                </c:pt>
                <c:pt idx="23492">
                  <c:v>545040</c:v>
                </c:pt>
                <c:pt idx="23493">
                  <c:v>454500</c:v>
                </c:pt>
                <c:pt idx="23494">
                  <c:v>540000</c:v>
                </c:pt>
                <c:pt idx="23495">
                  <c:v>1231663.5</c:v>
                </c:pt>
                <c:pt idx="23496">
                  <c:v>101880</c:v>
                </c:pt>
                <c:pt idx="23497">
                  <c:v>829584</c:v>
                </c:pt>
                <c:pt idx="23498">
                  <c:v>679500</c:v>
                </c:pt>
                <c:pt idx="23499">
                  <c:v>220500</c:v>
                </c:pt>
                <c:pt idx="23500">
                  <c:v>555273</c:v>
                </c:pt>
                <c:pt idx="23501">
                  <c:v>1546020</c:v>
                </c:pt>
                <c:pt idx="23502">
                  <c:v>770292</c:v>
                </c:pt>
                <c:pt idx="23503">
                  <c:v>1787283</c:v>
                </c:pt>
                <c:pt idx="23504">
                  <c:v>71955</c:v>
                </c:pt>
                <c:pt idx="23505">
                  <c:v>601470</c:v>
                </c:pt>
                <c:pt idx="23506">
                  <c:v>640080</c:v>
                </c:pt>
                <c:pt idx="23507">
                  <c:v>180000</c:v>
                </c:pt>
                <c:pt idx="23508">
                  <c:v>810000</c:v>
                </c:pt>
                <c:pt idx="23509">
                  <c:v>1255680</c:v>
                </c:pt>
                <c:pt idx="23510">
                  <c:v>450000</c:v>
                </c:pt>
                <c:pt idx="23511">
                  <c:v>225000</c:v>
                </c:pt>
                <c:pt idx="23512">
                  <c:v>545040</c:v>
                </c:pt>
                <c:pt idx="23513">
                  <c:v>380533.5</c:v>
                </c:pt>
                <c:pt idx="23514">
                  <c:v>743031</c:v>
                </c:pt>
                <c:pt idx="23515">
                  <c:v>781920</c:v>
                </c:pt>
                <c:pt idx="23516">
                  <c:v>521280</c:v>
                </c:pt>
                <c:pt idx="23517">
                  <c:v>148365</c:v>
                </c:pt>
                <c:pt idx="23518">
                  <c:v>970380</c:v>
                </c:pt>
                <c:pt idx="23519">
                  <c:v>563341.5</c:v>
                </c:pt>
                <c:pt idx="23520">
                  <c:v>544491</c:v>
                </c:pt>
                <c:pt idx="23521">
                  <c:v>781920</c:v>
                </c:pt>
                <c:pt idx="23522">
                  <c:v>512064</c:v>
                </c:pt>
                <c:pt idx="23523">
                  <c:v>1125000</c:v>
                </c:pt>
                <c:pt idx="23524">
                  <c:v>814041</c:v>
                </c:pt>
                <c:pt idx="23525">
                  <c:v>302206.5</c:v>
                </c:pt>
                <c:pt idx="23526">
                  <c:v>450000</c:v>
                </c:pt>
                <c:pt idx="23527">
                  <c:v>679500</c:v>
                </c:pt>
                <c:pt idx="23528">
                  <c:v>1270746</c:v>
                </c:pt>
                <c:pt idx="23529">
                  <c:v>472500</c:v>
                </c:pt>
                <c:pt idx="23530">
                  <c:v>697500</c:v>
                </c:pt>
                <c:pt idx="23531">
                  <c:v>1096020</c:v>
                </c:pt>
                <c:pt idx="23532">
                  <c:v>808650</c:v>
                </c:pt>
                <c:pt idx="23533">
                  <c:v>675000</c:v>
                </c:pt>
                <c:pt idx="23534">
                  <c:v>720000</c:v>
                </c:pt>
                <c:pt idx="23535">
                  <c:v>472500</c:v>
                </c:pt>
                <c:pt idx="23536">
                  <c:v>225000</c:v>
                </c:pt>
                <c:pt idx="23537">
                  <c:v>900000</c:v>
                </c:pt>
                <c:pt idx="23538">
                  <c:v>1359715.5</c:v>
                </c:pt>
                <c:pt idx="23539">
                  <c:v>202500</c:v>
                </c:pt>
                <c:pt idx="23540">
                  <c:v>601470</c:v>
                </c:pt>
                <c:pt idx="23541">
                  <c:v>45000</c:v>
                </c:pt>
                <c:pt idx="23542">
                  <c:v>905688</c:v>
                </c:pt>
                <c:pt idx="23543">
                  <c:v>254700</c:v>
                </c:pt>
                <c:pt idx="23544">
                  <c:v>1007761.5</c:v>
                </c:pt>
                <c:pt idx="23545">
                  <c:v>1080000</c:v>
                </c:pt>
                <c:pt idx="23546">
                  <c:v>593010</c:v>
                </c:pt>
                <c:pt idx="23547">
                  <c:v>675000</c:v>
                </c:pt>
                <c:pt idx="23548">
                  <c:v>143910</c:v>
                </c:pt>
                <c:pt idx="23549">
                  <c:v>1800000</c:v>
                </c:pt>
                <c:pt idx="23550">
                  <c:v>840951</c:v>
                </c:pt>
                <c:pt idx="23551">
                  <c:v>720000</c:v>
                </c:pt>
                <c:pt idx="23552">
                  <c:v>824823</c:v>
                </c:pt>
                <c:pt idx="23553">
                  <c:v>1125000</c:v>
                </c:pt>
                <c:pt idx="23554">
                  <c:v>1024740</c:v>
                </c:pt>
                <c:pt idx="23555">
                  <c:v>545040</c:v>
                </c:pt>
                <c:pt idx="23556">
                  <c:v>675000</c:v>
                </c:pt>
                <c:pt idx="23557">
                  <c:v>450000</c:v>
                </c:pt>
                <c:pt idx="23558">
                  <c:v>500427</c:v>
                </c:pt>
                <c:pt idx="23559">
                  <c:v>207396</c:v>
                </c:pt>
                <c:pt idx="23560">
                  <c:v>339633</c:v>
                </c:pt>
                <c:pt idx="23561">
                  <c:v>521280</c:v>
                </c:pt>
                <c:pt idx="23562">
                  <c:v>640080</c:v>
                </c:pt>
                <c:pt idx="23563">
                  <c:v>156384</c:v>
                </c:pt>
                <c:pt idx="23564">
                  <c:v>1762110</c:v>
                </c:pt>
                <c:pt idx="23565">
                  <c:v>67500</c:v>
                </c:pt>
                <c:pt idx="23566">
                  <c:v>544491</c:v>
                </c:pt>
                <c:pt idx="23567">
                  <c:v>545040</c:v>
                </c:pt>
                <c:pt idx="23568">
                  <c:v>247500</c:v>
                </c:pt>
                <c:pt idx="23569">
                  <c:v>253737</c:v>
                </c:pt>
                <c:pt idx="23570">
                  <c:v>539100</c:v>
                </c:pt>
                <c:pt idx="23571">
                  <c:v>1166724</c:v>
                </c:pt>
                <c:pt idx="23572">
                  <c:v>284400</c:v>
                </c:pt>
                <c:pt idx="23573">
                  <c:v>975771</c:v>
                </c:pt>
                <c:pt idx="23574">
                  <c:v>254700</c:v>
                </c:pt>
                <c:pt idx="23575">
                  <c:v>1305000</c:v>
                </c:pt>
                <c:pt idx="23576">
                  <c:v>1223010</c:v>
                </c:pt>
                <c:pt idx="23577">
                  <c:v>270000</c:v>
                </c:pt>
                <c:pt idx="23578">
                  <c:v>1293502.5</c:v>
                </c:pt>
                <c:pt idx="23579">
                  <c:v>675000</c:v>
                </c:pt>
                <c:pt idx="23580">
                  <c:v>56880</c:v>
                </c:pt>
                <c:pt idx="23581">
                  <c:v>269550</c:v>
                </c:pt>
                <c:pt idx="23582">
                  <c:v>2475000</c:v>
                </c:pt>
                <c:pt idx="23583">
                  <c:v>514777.5</c:v>
                </c:pt>
                <c:pt idx="23584">
                  <c:v>202500</c:v>
                </c:pt>
                <c:pt idx="23585">
                  <c:v>450000</c:v>
                </c:pt>
                <c:pt idx="23586">
                  <c:v>545040</c:v>
                </c:pt>
                <c:pt idx="23587">
                  <c:v>515529</c:v>
                </c:pt>
                <c:pt idx="23588">
                  <c:v>269550</c:v>
                </c:pt>
                <c:pt idx="23589">
                  <c:v>144000</c:v>
                </c:pt>
                <c:pt idx="23590">
                  <c:v>755190</c:v>
                </c:pt>
                <c:pt idx="23591">
                  <c:v>440064</c:v>
                </c:pt>
                <c:pt idx="23592">
                  <c:v>512064</c:v>
                </c:pt>
                <c:pt idx="23593">
                  <c:v>921330</c:v>
                </c:pt>
                <c:pt idx="23594">
                  <c:v>1024740</c:v>
                </c:pt>
                <c:pt idx="23595">
                  <c:v>270000</c:v>
                </c:pt>
                <c:pt idx="23596">
                  <c:v>252000</c:v>
                </c:pt>
                <c:pt idx="23597">
                  <c:v>454500</c:v>
                </c:pt>
                <c:pt idx="23598">
                  <c:v>855000</c:v>
                </c:pt>
                <c:pt idx="23599">
                  <c:v>1024740</c:v>
                </c:pt>
                <c:pt idx="23600">
                  <c:v>270126</c:v>
                </c:pt>
                <c:pt idx="23601">
                  <c:v>403249.5</c:v>
                </c:pt>
                <c:pt idx="23602">
                  <c:v>787131</c:v>
                </c:pt>
                <c:pt idx="23603">
                  <c:v>168102</c:v>
                </c:pt>
                <c:pt idx="23604">
                  <c:v>239850</c:v>
                </c:pt>
                <c:pt idx="23605">
                  <c:v>450000</c:v>
                </c:pt>
                <c:pt idx="23606">
                  <c:v>945000</c:v>
                </c:pt>
                <c:pt idx="23607">
                  <c:v>728460</c:v>
                </c:pt>
                <c:pt idx="23608">
                  <c:v>199467</c:v>
                </c:pt>
                <c:pt idx="23609">
                  <c:v>971280</c:v>
                </c:pt>
                <c:pt idx="23610">
                  <c:v>781920</c:v>
                </c:pt>
                <c:pt idx="23611">
                  <c:v>675000</c:v>
                </c:pt>
                <c:pt idx="23612">
                  <c:v>533304</c:v>
                </c:pt>
                <c:pt idx="23613">
                  <c:v>1111914</c:v>
                </c:pt>
                <c:pt idx="23614">
                  <c:v>254700</c:v>
                </c:pt>
                <c:pt idx="23615">
                  <c:v>1160973</c:v>
                </c:pt>
                <c:pt idx="23616">
                  <c:v>532494</c:v>
                </c:pt>
                <c:pt idx="23617">
                  <c:v>474363</c:v>
                </c:pt>
                <c:pt idx="23618">
                  <c:v>900000</c:v>
                </c:pt>
                <c:pt idx="23619">
                  <c:v>486531</c:v>
                </c:pt>
                <c:pt idx="23620">
                  <c:v>888840</c:v>
                </c:pt>
                <c:pt idx="23621">
                  <c:v>641799</c:v>
                </c:pt>
                <c:pt idx="23622">
                  <c:v>307944</c:v>
                </c:pt>
                <c:pt idx="23623">
                  <c:v>1288350</c:v>
                </c:pt>
                <c:pt idx="23624">
                  <c:v>781920</c:v>
                </c:pt>
                <c:pt idx="23625">
                  <c:v>225000</c:v>
                </c:pt>
                <c:pt idx="23626">
                  <c:v>254700</c:v>
                </c:pt>
                <c:pt idx="23627">
                  <c:v>607500</c:v>
                </c:pt>
                <c:pt idx="23628">
                  <c:v>622413</c:v>
                </c:pt>
                <c:pt idx="23629">
                  <c:v>135000</c:v>
                </c:pt>
                <c:pt idx="23630">
                  <c:v>1288350</c:v>
                </c:pt>
                <c:pt idx="23631">
                  <c:v>781920</c:v>
                </c:pt>
                <c:pt idx="23632">
                  <c:v>225000</c:v>
                </c:pt>
                <c:pt idx="23633">
                  <c:v>1084500</c:v>
                </c:pt>
                <c:pt idx="23634">
                  <c:v>709866</c:v>
                </c:pt>
                <c:pt idx="23635">
                  <c:v>900000</c:v>
                </c:pt>
                <c:pt idx="23636">
                  <c:v>178776</c:v>
                </c:pt>
                <c:pt idx="23637">
                  <c:v>450000</c:v>
                </c:pt>
                <c:pt idx="23638">
                  <c:v>808650</c:v>
                </c:pt>
                <c:pt idx="23639">
                  <c:v>1183963.5</c:v>
                </c:pt>
                <c:pt idx="23640">
                  <c:v>521280</c:v>
                </c:pt>
                <c:pt idx="23641">
                  <c:v>1350000</c:v>
                </c:pt>
                <c:pt idx="23642">
                  <c:v>331632</c:v>
                </c:pt>
                <c:pt idx="23643">
                  <c:v>243000</c:v>
                </c:pt>
                <c:pt idx="23644">
                  <c:v>284400</c:v>
                </c:pt>
                <c:pt idx="23645">
                  <c:v>855000</c:v>
                </c:pt>
                <c:pt idx="23646">
                  <c:v>284400</c:v>
                </c:pt>
                <c:pt idx="23647">
                  <c:v>969579</c:v>
                </c:pt>
                <c:pt idx="23648">
                  <c:v>225000</c:v>
                </c:pt>
                <c:pt idx="23649">
                  <c:v>1288350</c:v>
                </c:pt>
                <c:pt idx="23650">
                  <c:v>679500</c:v>
                </c:pt>
                <c:pt idx="23651">
                  <c:v>715500</c:v>
                </c:pt>
                <c:pt idx="23652">
                  <c:v>585000</c:v>
                </c:pt>
                <c:pt idx="23653">
                  <c:v>196677</c:v>
                </c:pt>
                <c:pt idx="23654">
                  <c:v>675000</c:v>
                </c:pt>
                <c:pt idx="23655">
                  <c:v>314100</c:v>
                </c:pt>
                <c:pt idx="23656">
                  <c:v>135000</c:v>
                </c:pt>
                <c:pt idx="23657">
                  <c:v>333337.5</c:v>
                </c:pt>
                <c:pt idx="23658">
                  <c:v>1258650</c:v>
                </c:pt>
                <c:pt idx="23659">
                  <c:v>187704</c:v>
                </c:pt>
                <c:pt idx="23660">
                  <c:v>679500</c:v>
                </c:pt>
                <c:pt idx="23661">
                  <c:v>180000</c:v>
                </c:pt>
                <c:pt idx="23662">
                  <c:v>1422000</c:v>
                </c:pt>
                <c:pt idx="23663">
                  <c:v>234324</c:v>
                </c:pt>
                <c:pt idx="23664">
                  <c:v>1129500</c:v>
                </c:pt>
                <c:pt idx="23665">
                  <c:v>1762110</c:v>
                </c:pt>
                <c:pt idx="23666">
                  <c:v>276277.5</c:v>
                </c:pt>
                <c:pt idx="23667">
                  <c:v>202500</c:v>
                </c:pt>
                <c:pt idx="23668">
                  <c:v>1350000</c:v>
                </c:pt>
                <c:pt idx="23669">
                  <c:v>589045.5</c:v>
                </c:pt>
                <c:pt idx="23670">
                  <c:v>450000</c:v>
                </c:pt>
                <c:pt idx="23671">
                  <c:v>450000</c:v>
                </c:pt>
                <c:pt idx="23672">
                  <c:v>454500</c:v>
                </c:pt>
                <c:pt idx="23673">
                  <c:v>1065681</c:v>
                </c:pt>
                <c:pt idx="23674">
                  <c:v>270000</c:v>
                </c:pt>
                <c:pt idx="23675">
                  <c:v>900000</c:v>
                </c:pt>
                <c:pt idx="23676">
                  <c:v>143910</c:v>
                </c:pt>
                <c:pt idx="23677">
                  <c:v>808650</c:v>
                </c:pt>
                <c:pt idx="23678">
                  <c:v>382500</c:v>
                </c:pt>
                <c:pt idx="23679">
                  <c:v>123637.5</c:v>
                </c:pt>
                <c:pt idx="23680">
                  <c:v>521280</c:v>
                </c:pt>
                <c:pt idx="23681">
                  <c:v>167076</c:v>
                </c:pt>
                <c:pt idx="23682">
                  <c:v>270000</c:v>
                </c:pt>
                <c:pt idx="23683">
                  <c:v>263686.5</c:v>
                </c:pt>
                <c:pt idx="23684">
                  <c:v>344043</c:v>
                </c:pt>
                <c:pt idx="23685">
                  <c:v>733315.5</c:v>
                </c:pt>
                <c:pt idx="23686">
                  <c:v>918000</c:v>
                </c:pt>
                <c:pt idx="23687">
                  <c:v>1003500</c:v>
                </c:pt>
                <c:pt idx="23688">
                  <c:v>358213.5</c:v>
                </c:pt>
                <c:pt idx="23689">
                  <c:v>675000</c:v>
                </c:pt>
                <c:pt idx="23690">
                  <c:v>1724220</c:v>
                </c:pt>
                <c:pt idx="23691">
                  <c:v>225000</c:v>
                </c:pt>
                <c:pt idx="23692">
                  <c:v>900000</c:v>
                </c:pt>
                <c:pt idx="23693">
                  <c:v>270000</c:v>
                </c:pt>
                <c:pt idx="23694">
                  <c:v>225000</c:v>
                </c:pt>
                <c:pt idx="23695">
                  <c:v>265500</c:v>
                </c:pt>
                <c:pt idx="23696">
                  <c:v>675000</c:v>
                </c:pt>
                <c:pt idx="23697">
                  <c:v>448299</c:v>
                </c:pt>
                <c:pt idx="23698">
                  <c:v>1744398</c:v>
                </c:pt>
                <c:pt idx="23699">
                  <c:v>63000</c:v>
                </c:pt>
                <c:pt idx="23700">
                  <c:v>803259</c:v>
                </c:pt>
                <c:pt idx="23701">
                  <c:v>553806</c:v>
                </c:pt>
                <c:pt idx="23702">
                  <c:v>450000</c:v>
                </c:pt>
                <c:pt idx="23703">
                  <c:v>423000</c:v>
                </c:pt>
                <c:pt idx="23704">
                  <c:v>547344</c:v>
                </c:pt>
                <c:pt idx="23705">
                  <c:v>119925</c:v>
                </c:pt>
                <c:pt idx="23706">
                  <c:v>356580</c:v>
                </c:pt>
                <c:pt idx="23707">
                  <c:v>270000</c:v>
                </c:pt>
                <c:pt idx="23708">
                  <c:v>271066.5</c:v>
                </c:pt>
                <c:pt idx="23709">
                  <c:v>1635120</c:v>
                </c:pt>
                <c:pt idx="23710">
                  <c:v>945000</c:v>
                </c:pt>
                <c:pt idx="23711">
                  <c:v>314100</c:v>
                </c:pt>
                <c:pt idx="23712">
                  <c:v>268659</c:v>
                </c:pt>
                <c:pt idx="23713">
                  <c:v>450000</c:v>
                </c:pt>
                <c:pt idx="23714">
                  <c:v>675000</c:v>
                </c:pt>
                <c:pt idx="23715">
                  <c:v>247500</c:v>
                </c:pt>
                <c:pt idx="23716">
                  <c:v>675000</c:v>
                </c:pt>
                <c:pt idx="23717">
                  <c:v>711000</c:v>
                </c:pt>
                <c:pt idx="23718">
                  <c:v>1256400</c:v>
                </c:pt>
                <c:pt idx="23719">
                  <c:v>270000</c:v>
                </c:pt>
                <c:pt idx="23720">
                  <c:v>697500</c:v>
                </c:pt>
                <c:pt idx="23721">
                  <c:v>447768</c:v>
                </c:pt>
                <c:pt idx="23722">
                  <c:v>364896</c:v>
                </c:pt>
                <c:pt idx="23723">
                  <c:v>631332</c:v>
                </c:pt>
                <c:pt idx="23724">
                  <c:v>2025000</c:v>
                </c:pt>
                <c:pt idx="23725">
                  <c:v>508495.5</c:v>
                </c:pt>
                <c:pt idx="23726">
                  <c:v>157500</c:v>
                </c:pt>
                <c:pt idx="23727">
                  <c:v>163008</c:v>
                </c:pt>
                <c:pt idx="23728">
                  <c:v>91692</c:v>
                </c:pt>
                <c:pt idx="23729">
                  <c:v>641173.5</c:v>
                </c:pt>
                <c:pt idx="23730">
                  <c:v>164952</c:v>
                </c:pt>
                <c:pt idx="23731">
                  <c:v>900000</c:v>
                </c:pt>
                <c:pt idx="23732">
                  <c:v>1288350</c:v>
                </c:pt>
                <c:pt idx="23733">
                  <c:v>1223010</c:v>
                </c:pt>
                <c:pt idx="23734">
                  <c:v>454500</c:v>
                </c:pt>
                <c:pt idx="23735">
                  <c:v>343800</c:v>
                </c:pt>
                <c:pt idx="23736">
                  <c:v>942300</c:v>
                </c:pt>
                <c:pt idx="23737">
                  <c:v>1046142</c:v>
                </c:pt>
                <c:pt idx="23738">
                  <c:v>123993</c:v>
                </c:pt>
                <c:pt idx="23739">
                  <c:v>675000</c:v>
                </c:pt>
                <c:pt idx="23740">
                  <c:v>512064</c:v>
                </c:pt>
                <c:pt idx="23741">
                  <c:v>314100</c:v>
                </c:pt>
                <c:pt idx="23742">
                  <c:v>625716</c:v>
                </c:pt>
                <c:pt idx="23743">
                  <c:v>835380</c:v>
                </c:pt>
                <c:pt idx="23744">
                  <c:v>1164667.5</c:v>
                </c:pt>
                <c:pt idx="23745">
                  <c:v>1024740</c:v>
                </c:pt>
                <c:pt idx="23746">
                  <c:v>119925</c:v>
                </c:pt>
                <c:pt idx="23747">
                  <c:v>545040</c:v>
                </c:pt>
                <c:pt idx="23748">
                  <c:v>302544</c:v>
                </c:pt>
                <c:pt idx="23749">
                  <c:v>1350000</c:v>
                </c:pt>
                <c:pt idx="23750">
                  <c:v>585000</c:v>
                </c:pt>
                <c:pt idx="23751">
                  <c:v>441000</c:v>
                </c:pt>
                <c:pt idx="23752">
                  <c:v>178290</c:v>
                </c:pt>
                <c:pt idx="23753">
                  <c:v>260640</c:v>
                </c:pt>
                <c:pt idx="23754">
                  <c:v>135000</c:v>
                </c:pt>
                <c:pt idx="23755">
                  <c:v>508495.5</c:v>
                </c:pt>
                <c:pt idx="23756">
                  <c:v>373500</c:v>
                </c:pt>
                <c:pt idx="23757">
                  <c:v>582768</c:v>
                </c:pt>
                <c:pt idx="23758">
                  <c:v>1036530</c:v>
                </c:pt>
                <c:pt idx="23759">
                  <c:v>239850</c:v>
                </c:pt>
                <c:pt idx="23760">
                  <c:v>450000</c:v>
                </c:pt>
                <c:pt idx="23761">
                  <c:v>720000</c:v>
                </c:pt>
                <c:pt idx="23762">
                  <c:v>1350000</c:v>
                </c:pt>
                <c:pt idx="23763">
                  <c:v>163008</c:v>
                </c:pt>
                <c:pt idx="23764">
                  <c:v>810378</c:v>
                </c:pt>
                <c:pt idx="23765">
                  <c:v>218016</c:v>
                </c:pt>
                <c:pt idx="23766">
                  <c:v>900000</c:v>
                </c:pt>
                <c:pt idx="23767">
                  <c:v>331920</c:v>
                </c:pt>
                <c:pt idx="23768">
                  <c:v>990000</c:v>
                </c:pt>
                <c:pt idx="23769">
                  <c:v>450000</c:v>
                </c:pt>
                <c:pt idx="23770">
                  <c:v>545040</c:v>
                </c:pt>
                <c:pt idx="23771">
                  <c:v>521280</c:v>
                </c:pt>
                <c:pt idx="23772">
                  <c:v>1080000</c:v>
                </c:pt>
                <c:pt idx="23773">
                  <c:v>157500</c:v>
                </c:pt>
                <c:pt idx="23774">
                  <c:v>733500</c:v>
                </c:pt>
                <c:pt idx="23775">
                  <c:v>1379376</c:v>
                </c:pt>
                <c:pt idx="23776">
                  <c:v>66222</c:v>
                </c:pt>
                <c:pt idx="23777">
                  <c:v>931500</c:v>
                </c:pt>
                <c:pt idx="23778">
                  <c:v>337500</c:v>
                </c:pt>
                <c:pt idx="23779">
                  <c:v>417024</c:v>
                </c:pt>
                <c:pt idx="23780">
                  <c:v>1192500</c:v>
                </c:pt>
                <c:pt idx="23781">
                  <c:v>315000</c:v>
                </c:pt>
                <c:pt idx="23782">
                  <c:v>1345500</c:v>
                </c:pt>
                <c:pt idx="23783">
                  <c:v>314100</c:v>
                </c:pt>
                <c:pt idx="23784">
                  <c:v>450000</c:v>
                </c:pt>
                <c:pt idx="23785">
                  <c:v>1065433.5</c:v>
                </c:pt>
                <c:pt idx="23786">
                  <c:v>369720</c:v>
                </c:pt>
                <c:pt idx="23787">
                  <c:v>348826.5</c:v>
                </c:pt>
                <c:pt idx="23788">
                  <c:v>337500</c:v>
                </c:pt>
                <c:pt idx="23789">
                  <c:v>1228432.5</c:v>
                </c:pt>
                <c:pt idx="23790">
                  <c:v>900000</c:v>
                </c:pt>
                <c:pt idx="23791">
                  <c:v>536917.5</c:v>
                </c:pt>
                <c:pt idx="23792">
                  <c:v>193392</c:v>
                </c:pt>
                <c:pt idx="23793">
                  <c:v>450000</c:v>
                </c:pt>
                <c:pt idx="23794">
                  <c:v>576072</c:v>
                </c:pt>
                <c:pt idx="23795">
                  <c:v>1350000</c:v>
                </c:pt>
                <c:pt idx="23796">
                  <c:v>715095</c:v>
                </c:pt>
                <c:pt idx="23797">
                  <c:v>450000</c:v>
                </c:pt>
                <c:pt idx="23798">
                  <c:v>635962.5</c:v>
                </c:pt>
                <c:pt idx="23799">
                  <c:v>1288350</c:v>
                </c:pt>
                <c:pt idx="23800">
                  <c:v>180000</c:v>
                </c:pt>
                <c:pt idx="23801">
                  <c:v>270000</c:v>
                </c:pt>
                <c:pt idx="23802">
                  <c:v>342000</c:v>
                </c:pt>
                <c:pt idx="23803">
                  <c:v>553806</c:v>
                </c:pt>
                <c:pt idx="23804">
                  <c:v>247500</c:v>
                </c:pt>
                <c:pt idx="23805">
                  <c:v>1288350</c:v>
                </c:pt>
                <c:pt idx="23806">
                  <c:v>343800</c:v>
                </c:pt>
                <c:pt idx="23807">
                  <c:v>1099350</c:v>
                </c:pt>
                <c:pt idx="23808">
                  <c:v>1885536</c:v>
                </c:pt>
                <c:pt idx="23809">
                  <c:v>550980</c:v>
                </c:pt>
                <c:pt idx="23810">
                  <c:v>612612</c:v>
                </c:pt>
                <c:pt idx="23811">
                  <c:v>314100</c:v>
                </c:pt>
                <c:pt idx="23812">
                  <c:v>225000</c:v>
                </c:pt>
                <c:pt idx="23813">
                  <c:v>864000</c:v>
                </c:pt>
                <c:pt idx="23814">
                  <c:v>526491</c:v>
                </c:pt>
                <c:pt idx="23815">
                  <c:v>508495.5</c:v>
                </c:pt>
                <c:pt idx="23816">
                  <c:v>402993</c:v>
                </c:pt>
                <c:pt idx="23817">
                  <c:v>679500</c:v>
                </c:pt>
                <c:pt idx="23818">
                  <c:v>1546020</c:v>
                </c:pt>
                <c:pt idx="23819">
                  <c:v>215640</c:v>
                </c:pt>
                <c:pt idx="23820">
                  <c:v>254700</c:v>
                </c:pt>
                <c:pt idx="23821">
                  <c:v>558000</c:v>
                </c:pt>
                <c:pt idx="23822">
                  <c:v>117162</c:v>
                </c:pt>
                <c:pt idx="23823">
                  <c:v>1078200</c:v>
                </c:pt>
                <c:pt idx="23824">
                  <c:v>180000</c:v>
                </c:pt>
                <c:pt idx="23825">
                  <c:v>135000</c:v>
                </c:pt>
                <c:pt idx="23826">
                  <c:v>508495.5</c:v>
                </c:pt>
                <c:pt idx="23827">
                  <c:v>504000</c:v>
                </c:pt>
                <c:pt idx="23828">
                  <c:v>675000</c:v>
                </c:pt>
                <c:pt idx="23829">
                  <c:v>696528</c:v>
                </c:pt>
                <c:pt idx="23830">
                  <c:v>270000</c:v>
                </c:pt>
                <c:pt idx="23831">
                  <c:v>180000</c:v>
                </c:pt>
                <c:pt idx="23832">
                  <c:v>1800000</c:v>
                </c:pt>
                <c:pt idx="23833">
                  <c:v>270000</c:v>
                </c:pt>
                <c:pt idx="23834">
                  <c:v>225000</c:v>
                </c:pt>
                <c:pt idx="23835">
                  <c:v>1078200</c:v>
                </c:pt>
                <c:pt idx="23836">
                  <c:v>1515415.5</c:v>
                </c:pt>
                <c:pt idx="23837">
                  <c:v>1724688</c:v>
                </c:pt>
                <c:pt idx="23838">
                  <c:v>728460</c:v>
                </c:pt>
                <c:pt idx="23839">
                  <c:v>239850</c:v>
                </c:pt>
                <c:pt idx="23840">
                  <c:v>157500</c:v>
                </c:pt>
                <c:pt idx="23841">
                  <c:v>808650</c:v>
                </c:pt>
                <c:pt idx="23842">
                  <c:v>720000</c:v>
                </c:pt>
                <c:pt idx="23843">
                  <c:v>197820</c:v>
                </c:pt>
                <c:pt idx="23844">
                  <c:v>270000</c:v>
                </c:pt>
                <c:pt idx="23845">
                  <c:v>1963494</c:v>
                </c:pt>
                <c:pt idx="23846">
                  <c:v>904500</c:v>
                </c:pt>
                <c:pt idx="23847">
                  <c:v>787131</c:v>
                </c:pt>
                <c:pt idx="23848">
                  <c:v>781920</c:v>
                </c:pt>
                <c:pt idx="23849">
                  <c:v>495000</c:v>
                </c:pt>
                <c:pt idx="23850">
                  <c:v>1096020</c:v>
                </c:pt>
                <c:pt idx="23851">
                  <c:v>270000</c:v>
                </c:pt>
                <c:pt idx="23852">
                  <c:v>343800</c:v>
                </c:pt>
                <c:pt idx="23853">
                  <c:v>180000</c:v>
                </c:pt>
                <c:pt idx="23854">
                  <c:v>500211</c:v>
                </c:pt>
                <c:pt idx="23855">
                  <c:v>640080</c:v>
                </c:pt>
                <c:pt idx="23856">
                  <c:v>450000</c:v>
                </c:pt>
                <c:pt idx="23857">
                  <c:v>239850</c:v>
                </c:pt>
                <c:pt idx="23858">
                  <c:v>1215000</c:v>
                </c:pt>
                <c:pt idx="23859">
                  <c:v>808650</c:v>
                </c:pt>
                <c:pt idx="23860">
                  <c:v>545040</c:v>
                </c:pt>
                <c:pt idx="23861">
                  <c:v>849415.5</c:v>
                </c:pt>
                <c:pt idx="23862">
                  <c:v>1256400</c:v>
                </c:pt>
                <c:pt idx="23863">
                  <c:v>1391418</c:v>
                </c:pt>
                <c:pt idx="23864">
                  <c:v>276277.5</c:v>
                </c:pt>
                <c:pt idx="23865">
                  <c:v>797557.5</c:v>
                </c:pt>
                <c:pt idx="23866">
                  <c:v>1256400</c:v>
                </c:pt>
                <c:pt idx="23867">
                  <c:v>1800000</c:v>
                </c:pt>
                <c:pt idx="23868">
                  <c:v>215640</c:v>
                </c:pt>
                <c:pt idx="23869">
                  <c:v>339948</c:v>
                </c:pt>
                <c:pt idx="23870">
                  <c:v>657702</c:v>
                </c:pt>
                <c:pt idx="23871">
                  <c:v>765261</c:v>
                </c:pt>
                <c:pt idx="23872">
                  <c:v>1125000</c:v>
                </c:pt>
                <c:pt idx="23873">
                  <c:v>270000</c:v>
                </c:pt>
                <c:pt idx="23874">
                  <c:v>337500</c:v>
                </c:pt>
                <c:pt idx="23875">
                  <c:v>675000</c:v>
                </c:pt>
                <c:pt idx="23876">
                  <c:v>640080</c:v>
                </c:pt>
                <c:pt idx="23877">
                  <c:v>145557</c:v>
                </c:pt>
                <c:pt idx="23878">
                  <c:v>526491</c:v>
                </c:pt>
                <c:pt idx="23879">
                  <c:v>239850</c:v>
                </c:pt>
                <c:pt idx="23880">
                  <c:v>273636</c:v>
                </c:pt>
                <c:pt idx="23881">
                  <c:v>555273</c:v>
                </c:pt>
                <c:pt idx="23882">
                  <c:v>373500</c:v>
                </c:pt>
                <c:pt idx="23883">
                  <c:v>728460</c:v>
                </c:pt>
                <c:pt idx="23884">
                  <c:v>746280</c:v>
                </c:pt>
                <c:pt idx="23885">
                  <c:v>148500</c:v>
                </c:pt>
                <c:pt idx="23886">
                  <c:v>337500</c:v>
                </c:pt>
                <c:pt idx="23887">
                  <c:v>900000</c:v>
                </c:pt>
                <c:pt idx="23888">
                  <c:v>801234</c:v>
                </c:pt>
                <c:pt idx="23889">
                  <c:v>254700</c:v>
                </c:pt>
                <c:pt idx="23890">
                  <c:v>553806</c:v>
                </c:pt>
                <c:pt idx="23891">
                  <c:v>701730</c:v>
                </c:pt>
                <c:pt idx="23892">
                  <c:v>780363</c:v>
                </c:pt>
                <c:pt idx="23893">
                  <c:v>1078200</c:v>
                </c:pt>
                <c:pt idx="23894">
                  <c:v>180000</c:v>
                </c:pt>
                <c:pt idx="23895">
                  <c:v>873000</c:v>
                </c:pt>
                <c:pt idx="23896">
                  <c:v>545040</c:v>
                </c:pt>
                <c:pt idx="23897">
                  <c:v>640080</c:v>
                </c:pt>
                <c:pt idx="23898">
                  <c:v>518562</c:v>
                </c:pt>
                <c:pt idx="23899">
                  <c:v>1283058</c:v>
                </c:pt>
                <c:pt idx="23900">
                  <c:v>193572</c:v>
                </c:pt>
                <c:pt idx="23901">
                  <c:v>474048</c:v>
                </c:pt>
                <c:pt idx="23902">
                  <c:v>1350000</c:v>
                </c:pt>
                <c:pt idx="23903">
                  <c:v>497520</c:v>
                </c:pt>
                <c:pt idx="23904">
                  <c:v>509922</c:v>
                </c:pt>
                <c:pt idx="23905">
                  <c:v>180000</c:v>
                </c:pt>
                <c:pt idx="23906">
                  <c:v>269550</c:v>
                </c:pt>
                <c:pt idx="23907">
                  <c:v>509400</c:v>
                </c:pt>
                <c:pt idx="23908">
                  <c:v>675000</c:v>
                </c:pt>
                <c:pt idx="23909">
                  <c:v>790830</c:v>
                </c:pt>
                <c:pt idx="23910">
                  <c:v>814500</c:v>
                </c:pt>
                <c:pt idx="23911">
                  <c:v>518562</c:v>
                </c:pt>
                <c:pt idx="23912">
                  <c:v>810000</c:v>
                </c:pt>
                <c:pt idx="23913">
                  <c:v>405000</c:v>
                </c:pt>
                <c:pt idx="23914">
                  <c:v>312768</c:v>
                </c:pt>
                <c:pt idx="23915">
                  <c:v>540000</c:v>
                </c:pt>
                <c:pt idx="23916">
                  <c:v>770292</c:v>
                </c:pt>
                <c:pt idx="23917">
                  <c:v>675000</c:v>
                </c:pt>
                <c:pt idx="23918">
                  <c:v>428854.5</c:v>
                </c:pt>
                <c:pt idx="23919">
                  <c:v>180000</c:v>
                </c:pt>
                <c:pt idx="23920">
                  <c:v>1125000</c:v>
                </c:pt>
                <c:pt idx="23921">
                  <c:v>225000</c:v>
                </c:pt>
                <c:pt idx="23922">
                  <c:v>835380</c:v>
                </c:pt>
                <c:pt idx="23923">
                  <c:v>95940</c:v>
                </c:pt>
                <c:pt idx="23924">
                  <c:v>787131</c:v>
                </c:pt>
                <c:pt idx="23925">
                  <c:v>864000</c:v>
                </c:pt>
                <c:pt idx="23926">
                  <c:v>202500</c:v>
                </c:pt>
                <c:pt idx="23927">
                  <c:v>167895</c:v>
                </c:pt>
                <c:pt idx="23928">
                  <c:v>1004089.5</c:v>
                </c:pt>
                <c:pt idx="23929">
                  <c:v>562491</c:v>
                </c:pt>
                <c:pt idx="23930">
                  <c:v>203760</c:v>
                </c:pt>
                <c:pt idx="23931">
                  <c:v>270000</c:v>
                </c:pt>
                <c:pt idx="23932">
                  <c:v>1024740</c:v>
                </c:pt>
                <c:pt idx="23933">
                  <c:v>225000</c:v>
                </c:pt>
                <c:pt idx="23934">
                  <c:v>352044</c:v>
                </c:pt>
                <c:pt idx="23935">
                  <c:v>900000</c:v>
                </c:pt>
                <c:pt idx="23936">
                  <c:v>405000</c:v>
                </c:pt>
                <c:pt idx="23937">
                  <c:v>1971072</c:v>
                </c:pt>
                <c:pt idx="23938">
                  <c:v>521280</c:v>
                </c:pt>
                <c:pt idx="23939">
                  <c:v>720000</c:v>
                </c:pt>
                <c:pt idx="23940">
                  <c:v>1847700</c:v>
                </c:pt>
                <c:pt idx="23941">
                  <c:v>172021.5</c:v>
                </c:pt>
                <c:pt idx="23942">
                  <c:v>376920</c:v>
                </c:pt>
                <c:pt idx="23943">
                  <c:v>1185282</c:v>
                </c:pt>
                <c:pt idx="23944">
                  <c:v>808650</c:v>
                </c:pt>
                <c:pt idx="23945">
                  <c:v>1762110</c:v>
                </c:pt>
                <c:pt idx="23946">
                  <c:v>1797354</c:v>
                </c:pt>
                <c:pt idx="23947">
                  <c:v>247500</c:v>
                </c:pt>
                <c:pt idx="23948">
                  <c:v>247500</c:v>
                </c:pt>
                <c:pt idx="23949">
                  <c:v>485190</c:v>
                </c:pt>
                <c:pt idx="23950">
                  <c:v>495000</c:v>
                </c:pt>
                <c:pt idx="23951">
                  <c:v>612612</c:v>
                </c:pt>
                <c:pt idx="23952">
                  <c:v>522000</c:v>
                </c:pt>
                <c:pt idx="23953">
                  <c:v>225000</c:v>
                </c:pt>
                <c:pt idx="23954">
                  <c:v>916470</c:v>
                </c:pt>
                <c:pt idx="23955">
                  <c:v>405000</c:v>
                </c:pt>
                <c:pt idx="23956">
                  <c:v>679500</c:v>
                </c:pt>
                <c:pt idx="23957">
                  <c:v>1061599.5</c:v>
                </c:pt>
                <c:pt idx="23958">
                  <c:v>506925</c:v>
                </c:pt>
                <c:pt idx="23959">
                  <c:v>497520</c:v>
                </c:pt>
                <c:pt idx="23960">
                  <c:v>450000</c:v>
                </c:pt>
                <c:pt idx="23961">
                  <c:v>254700</c:v>
                </c:pt>
                <c:pt idx="23962">
                  <c:v>450000</c:v>
                </c:pt>
                <c:pt idx="23963">
                  <c:v>722430</c:v>
                </c:pt>
                <c:pt idx="23964">
                  <c:v>239850</c:v>
                </c:pt>
                <c:pt idx="23965">
                  <c:v>389844</c:v>
                </c:pt>
                <c:pt idx="23966">
                  <c:v>1006920</c:v>
                </c:pt>
                <c:pt idx="23967">
                  <c:v>102384</c:v>
                </c:pt>
                <c:pt idx="23968">
                  <c:v>509400</c:v>
                </c:pt>
                <c:pt idx="23969">
                  <c:v>545040</c:v>
                </c:pt>
                <c:pt idx="23970">
                  <c:v>647046</c:v>
                </c:pt>
                <c:pt idx="23971">
                  <c:v>276277.5</c:v>
                </c:pt>
                <c:pt idx="23972">
                  <c:v>781920</c:v>
                </c:pt>
                <c:pt idx="23973">
                  <c:v>199152</c:v>
                </c:pt>
                <c:pt idx="23974">
                  <c:v>990000</c:v>
                </c:pt>
                <c:pt idx="23975">
                  <c:v>239787</c:v>
                </c:pt>
                <c:pt idx="23976">
                  <c:v>225000</c:v>
                </c:pt>
                <c:pt idx="23977">
                  <c:v>57564</c:v>
                </c:pt>
                <c:pt idx="23978">
                  <c:v>935626.5</c:v>
                </c:pt>
                <c:pt idx="23979">
                  <c:v>1078200</c:v>
                </c:pt>
                <c:pt idx="23980">
                  <c:v>203760</c:v>
                </c:pt>
                <c:pt idx="23981">
                  <c:v>810000</c:v>
                </c:pt>
                <c:pt idx="23982">
                  <c:v>180000</c:v>
                </c:pt>
                <c:pt idx="23983">
                  <c:v>1058197.5</c:v>
                </c:pt>
                <c:pt idx="23984">
                  <c:v>900000</c:v>
                </c:pt>
                <c:pt idx="23985">
                  <c:v>497520</c:v>
                </c:pt>
                <c:pt idx="23986">
                  <c:v>548770.5</c:v>
                </c:pt>
                <c:pt idx="23987">
                  <c:v>402214.5</c:v>
                </c:pt>
                <c:pt idx="23988">
                  <c:v>396706.5</c:v>
                </c:pt>
                <c:pt idx="23989">
                  <c:v>675000</c:v>
                </c:pt>
                <c:pt idx="23990">
                  <c:v>541323</c:v>
                </c:pt>
                <c:pt idx="23991">
                  <c:v>900000</c:v>
                </c:pt>
                <c:pt idx="23992">
                  <c:v>153504</c:v>
                </c:pt>
                <c:pt idx="23993">
                  <c:v>265500</c:v>
                </c:pt>
                <c:pt idx="23994">
                  <c:v>450000</c:v>
                </c:pt>
                <c:pt idx="23995">
                  <c:v>497520</c:v>
                </c:pt>
                <c:pt idx="23996">
                  <c:v>545040</c:v>
                </c:pt>
                <c:pt idx="23997">
                  <c:v>343800</c:v>
                </c:pt>
                <c:pt idx="23998">
                  <c:v>267102</c:v>
                </c:pt>
                <c:pt idx="23999">
                  <c:v>278613</c:v>
                </c:pt>
                <c:pt idx="24000">
                  <c:v>80865</c:v>
                </c:pt>
                <c:pt idx="24001">
                  <c:v>490495.5</c:v>
                </c:pt>
                <c:pt idx="24002">
                  <c:v>942300</c:v>
                </c:pt>
                <c:pt idx="24003">
                  <c:v>497520</c:v>
                </c:pt>
                <c:pt idx="24004">
                  <c:v>495216</c:v>
                </c:pt>
                <c:pt idx="24005">
                  <c:v>640080</c:v>
                </c:pt>
                <c:pt idx="24006">
                  <c:v>662026.5</c:v>
                </c:pt>
                <c:pt idx="24007">
                  <c:v>518562</c:v>
                </c:pt>
                <c:pt idx="24008">
                  <c:v>298467</c:v>
                </c:pt>
                <c:pt idx="24009">
                  <c:v>1534500</c:v>
                </c:pt>
                <c:pt idx="24010">
                  <c:v>886176</c:v>
                </c:pt>
                <c:pt idx="24011">
                  <c:v>315666</c:v>
                </c:pt>
                <c:pt idx="24012">
                  <c:v>1190385</c:v>
                </c:pt>
                <c:pt idx="24013">
                  <c:v>675000</c:v>
                </c:pt>
                <c:pt idx="24014">
                  <c:v>135000</c:v>
                </c:pt>
                <c:pt idx="24015">
                  <c:v>954000</c:v>
                </c:pt>
                <c:pt idx="24016">
                  <c:v>450000</c:v>
                </c:pt>
                <c:pt idx="24017">
                  <c:v>270000</c:v>
                </c:pt>
                <c:pt idx="24018">
                  <c:v>135000</c:v>
                </c:pt>
                <c:pt idx="24019">
                  <c:v>450000</c:v>
                </c:pt>
                <c:pt idx="24020">
                  <c:v>292500</c:v>
                </c:pt>
                <c:pt idx="24021">
                  <c:v>582228</c:v>
                </c:pt>
                <c:pt idx="24022">
                  <c:v>1130548.5</c:v>
                </c:pt>
                <c:pt idx="24023">
                  <c:v>261000</c:v>
                </c:pt>
                <c:pt idx="24024">
                  <c:v>1018899</c:v>
                </c:pt>
                <c:pt idx="24025">
                  <c:v>454500</c:v>
                </c:pt>
                <c:pt idx="24026">
                  <c:v>752742</c:v>
                </c:pt>
                <c:pt idx="24027">
                  <c:v>381528</c:v>
                </c:pt>
                <c:pt idx="24028">
                  <c:v>1155226.5</c:v>
                </c:pt>
                <c:pt idx="24029">
                  <c:v>545040</c:v>
                </c:pt>
                <c:pt idx="24030">
                  <c:v>101880</c:v>
                </c:pt>
                <c:pt idx="24031">
                  <c:v>312840</c:v>
                </c:pt>
                <c:pt idx="24032">
                  <c:v>1288350</c:v>
                </c:pt>
                <c:pt idx="24033">
                  <c:v>450000</c:v>
                </c:pt>
                <c:pt idx="24034">
                  <c:v>469152</c:v>
                </c:pt>
                <c:pt idx="24035">
                  <c:v>276277.5</c:v>
                </c:pt>
                <c:pt idx="24036">
                  <c:v>706410</c:v>
                </c:pt>
                <c:pt idx="24037">
                  <c:v>135000</c:v>
                </c:pt>
                <c:pt idx="24038">
                  <c:v>508495.5</c:v>
                </c:pt>
                <c:pt idx="24039">
                  <c:v>1170000</c:v>
                </c:pt>
                <c:pt idx="24040">
                  <c:v>1288350</c:v>
                </c:pt>
                <c:pt idx="24041">
                  <c:v>780363</c:v>
                </c:pt>
                <c:pt idx="24042">
                  <c:v>251091</c:v>
                </c:pt>
                <c:pt idx="24043">
                  <c:v>454500</c:v>
                </c:pt>
                <c:pt idx="24044">
                  <c:v>354519</c:v>
                </c:pt>
                <c:pt idx="24045">
                  <c:v>72000</c:v>
                </c:pt>
                <c:pt idx="24046">
                  <c:v>1006920</c:v>
                </c:pt>
                <c:pt idx="24047">
                  <c:v>1256400</c:v>
                </c:pt>
                <c:pt idx="24048">
                  <c:v>675000</c:v>
                </c:pt>
                <c:pt idx="24049">
                  <c:v>1185282</c:v>
                </c:pt>
                <c:pt idx="24050">
                  <c:v>922716</c:v>
                </c:pt>
                <c:pt idx="24051">
                  <c:v>270000</c:v>
                </c:pt>
                <c:pt idx="24052">
                  <c:v>755190</c:v>
                </c:pt>
                <c:pt idx="24053">
                  <c:v>452385</c:v>
                </c:pt>
                <c:pt idx="24054">
                  <c:v>896647.5</c:v>
                </c:pt>
                <c:pt idx="24055">
                  <c:v>127350</c:v>
                </c:pt>
                <c:pt idx="24056">
                  <c:v>521280</c:v>
                </c:pt>
                <c:pt idx="24057">
                  <c:v>808650</c:v>
                </c:pt>
                <c:pt idx="24058">
                  <c:v>247275</c:v>
                </c:pt>
                <c:pt idx="24059">
                  <c:v>381528</c:v>
                </c:pt>
                <c:pt idx="24060">
                  <c:v>292500</c:v>
                </c:pt>
                <c:pt idx="24061">
                  <c:v>354469.5</c:v>
                </c:pt>
                <c:pt idx="24062">
                  <c:v>1724688</c:v>
                </c:pt>
                <c:pt idx="24063">
                  <c:v>180000</c:v>
                </c:pt>
                <c:pt idx="24064">
                  <c:v>81549</c:v>
                </c:pt>
                <c:pt idx="24065">
                  <c:v>675000</c:v>
                </c:pt>
                <c:pt idx="24066">
                  <c:v>509922</c:v>
                </c:pt>
                <c:pt idx="24067">
                  <c:v>641173.5</c:v>
                </c:pt>
                <c:pt idx="24068">
                  <c:v>983299.5</c:v>
                </c:pt>
                <c:pt idx="24069">
                  <c:v>592560</c:v>
                </c:pt>
                <c:pt idx="24070">
                  <c:v>324216</c:v>
                </c:pt>
                <c:pt idx="24071">
                  <c:v>675000</c:v>
                </c:pt>
                <c:pt idx="24072">
                  <c:v>432567</c:v>
                </c:pt>
                <c:pt idx="24073">
                  <c:v>343800</c:v>
                </c:pt>
                <c:pt idx="24074">
                  <c:v>707287.5</c:v>
                </c:pt>
                <c:pt idx="24075">
                  <c:v>555273</c:v>
                </c:pt>
                <c:pt idx="24076">
                  <c:v>691020</c:v>
                </c:pt>
                <c:pt idx="24077">
                  <c:v>127350</c:v>
                </c:pt>
                <c:pt idx="24078">
                  <c:v>495985.5</c:v>
                </c:pt>
                <c:pt idx="24079">
                  <c:v>900000</c:v>
                </c:pt>
                <c:pt idx="24080">
                  <c:v>663093</c:v>
                </c:pt>
                <c:pt idx="24081">
                  <c:v>585000</c:v>
                </c:pt>
                <c:pt idx="24082">
                  <c:v>481495.5</c:v>
                </c:pt>
                <c:pt idx="24083">
                  <c:v>1125000</c:v>
                </c:pt>
                <c:pt idx="24084">
                  <c:v>450000</c:v>
                </c:pt>
                <c:pt idx="24085">
                  <c:v>1125000</c:v>
                </c:pt>
                <c:pt idx="24086">
                  <c:v>143910</c:v>
                </c:pt>
                <c:pt idx="24087">
                  <c:v>243000</c:v>
                </c:pt>
                <c:pt idx="24088">
                  <c:v>213948</c:v>
                </c:pt>
                <c:pt idx="24089">
                  <c:v>810378</c:v>
                </c:pt>
                <c:pt idx="24090">
                  <c:v>135000</c:v>
                </c:pt>
                <c:pt idx="24091">
                  <c:v>675000</c:v>
                </c:pt>
                <c:pt idx="24092">
                  <c:v>225000</c:v>
                </c:pt>
                <c:pt idx="24093">
                  <c:v>229500</c:v>
                </c:pt>
                <c:pt idx="24094">
                  <c:v>830214</c:v>
                </c:pt>
                <c:pt idx="24095">
                  <c:v>824823</c:v>
                </c:pt>
                <c:pt idx="24096">
                  <c:v>1113840</c:v>
                </c:pt>
                <c:pt idx="24097">
                  <c:v>270000</c:v>
                </c:pt>
                <c:pt idx="24098">
                  <c:v>270000</c:v>
                </c:pt>
                <c:pt idx="24099">
                  <c:v>225000</c:v>
                </c:pt>
                <c:pt idx="24100">
                  <c:v>1288350</c:v>
                </c:pt>
                <c:pt idx="24101">
                  <c:v>647046</c:v>
                </c:pt>
                <c:pt idx="24102">
                  <c:v>932643</c:v>
                </c:pt>
                <c:pt idx="24103">
                  <c:v>566055</c:v>
                </c:pt>
                <c:pt idx="24104">
                  <c:v>900000</c:v>
                </c:pt>
                <c:pt idx="24105">
                  <c:v>318528</c:v>
                </c:pt>
                <c:pt idx="24106">
                  <c:v>284400</c:v>
                </c:pt>
                <c:pt idx="24107">
                  <c:v>237024</c:v>
                </c:pt>
                <c:pt idx="24108">
                  <c:v>378000</c:v>
                </c:pt>
                <c:pt idx="24109">
                  <c:v>508495.5</c:v>
                </c:pt>
                <c:pt idx="24110">
                  <c:v>302206.5</c:v>
                </c:pt>
                <c:pt idx="24111">
                  <c:v>862560</c:v>
                </c:pt>
                <c:pt idx="24112">
                  <c:v>270000</c:v>
                </c:pt>
                <c:pt idx="24113">
                  <c:v>143910</c:v>
                </c:pt>
                <c:pt idx="24114">
                  <c:v>225000</c:v>
                </c:pt>
                <c:pt idx="24115">
                  <c:v>619965</c:v>
                </c:pt>
                <c:pt idx="24116">
                  <c:v>297130.5</c:v>
                </c:pt>
                <c:pt idx="24117">
                  <c:v>251091</c:v>
                </c:pt>
                <c:pt idx="24118">
                  <c:v>717021</c:v>
                </c:pt>
                <c:pt idx="24119">
                  <c:v>936000</c:v>
                </c:pt>
                <c:pt idx="24120">
                  <c:v>663093</c:v>
                </c:pt>
                <c:pt idx="24121">
                  <c:v>164952</c:v>
                </c:pt>
                <c:pt idx="24122">
                  <c:v>260568</c:v>
                </c:pt>
                <c:pt idx="24123">
                  <c:v>258709.5</c:v>
                </c:pt>
                <c:pt idx="24124">
                  <c:v>545040</c:v>
                </c:pt>
                <c:pt idx="24125">
                  <c:v>247500</c:v>
                </c:pt>
                <c:pt idx="24126">
                  <c:v>225000</c:v>
                </c:pt>
                <c:pt idx="24127">
                  <c:v>824823</c:v>
                </c:pt>
                <c:pt idx="24128">
                  <c:v>622575</c:v>
                </c:pt>
                <c:pt idx="24129">
                  <c:v>202500</c:v>
                </c:pt>
                <c:pt idx="24130">
                  <c:v>490495.5</c:v>
                </c:pt>
                <c:pt idx="24131">
                  <c:v>1125000</c:v>
                </c:pt>
                <c:pt idx="24132">
                  <c:v>900000</c:v>
                </c:pt>
                <c:pt idx="24133">
                  <c:v>292500</c:v>
                </c:pt>
                <c:pt idx="24134">
                  <c:v>193959</c:v>
                </c:pt>
                <c:pt idx="24135">
                  <c:v>1255680</c:v>
                </c:pt>
                <c:pt idx="24136">
                  <c:v>615109.5</c:v>
                </c:pt>
                <c:pt idx="24137">
                  <c:v>276313.5</c:v>
                </c:pt>
                <c:pt idx="24138">
                  <c:v>254700</c:v>
                </c:pt>
                <c:pt idx="24139">
                  <c:v>1264428</c:v>
                </c:pt>
                <c:pt idx="24140">
                  <c:v>346500</c:v>
                </c:pt>
                <c:pt idx="24141">
                  <c:v>612000</c:v>
                </c:pt>
                <c:pt idx="24142">
                  <c:v>180000</c:v>
                </c:pt>
                <c:pt idx="24143">
                  <c:v>225000</c:v>
                </c:pt>
                <c:pt idx="24144">
                  <c:v>247275</c:v>
                </c:pt>
                <c:pt idx="24145">
                  <c:v>1483650</c:v>
                </c:pt>
                <c:pt idx="24146">
                  <c:v>640080</c:v>
                </c:pt>
                <c:pt idx="24147">
                  <c:v>545040</c:v>
                </c:pt>
                <c:pt idx="24148">
                  <c:v>961146</c:v>
                </c:pt>
                <c:pt idx="24149">
                  <c:v>2085120</c:v>
                </c:pt>
                <c:pt idx="24150">
                  <c:v>545040</c:v>
                </c:pt>
                <c:pt idx="24151">
                  <c:v>529348.5</c:v>
                </c:pt>
                <c:pt idx="24152">
                  <c:v>191880</c:v>
                </c:pt>
                <c:pt idx="24153">
                  <c:v>481495.5</c:v>
                </c:pt>
                <c:pt idx="24154">
                  <c:v>810000</c:v>
                </c:pt>
                <c:pt idx="24155">
                  <c:v>1078200</c:v>
                </c:pt>
                <c:pt idx="24156">
                  <c:v>473760</c:v>
                </c:pt>
                <c:pt idx="24157">
                  <c:v>900000</c:v>
                </c:pt>
                <c:pt idx="24158">
                  <c:v>225000</c:v>
                </c:pt>
                <c:pt idx="24159">
                  <c:v>985603.5</c:v>
                </c:pt>
                <c:pt idx="24160">
                  <c:v>458460</c:v>
                </c:pt>
                <c:pt idx="24161">
                  <c:v>315000</c:v>
                </c:pt>
                <c:pt idx="24162">
                  <c:v>1130760</c:v>
                </c:pt>
                <c:pt idx="24163">
                  <c:v>647046</c:v>
                </c:pt>
                <c:pt idx="24164">
                  <c:v>900000</c:v>
                </c:pt>
                <c:pt idx="24165">
                  <c:v>979717.5</c:v>
                </c:pt>
                <c:pt idx="24166">
                  <c:v>1350000</c:v>
                </c:pt>
                <c:pt idx="24167">
                  <c:v>948055.5</c:v>
                </c:pt>
                <c:pt idx="24168">
                  <c:v>270000</c:v>
                </c:pt>
                <c:pt idx="24169">
                  <c:v>255960</c:v>
                </c:pt>
                <c:pt idx="24170">
                  <c:v>900000</c:v>
                </c:pt>
                <c:pt idx="24171">
                  <c:v>454500</c:v>
                </c:pt>
                <c:pt idx="24172">
                  <c:v>848745</c:v>
                </c:pt>
                <c:pt idx="24173">
                  <c:v>848745</c:v>
                </c:pt>
                <c:pt idx="24174">
                  <c:v>135000</c:v>
                </c:pt>
                <c:pt idx="24175">
                  <c:v>331920</c:v>
                </c:pt>
                <c:pt idx="24176">
                  <c:v>269550</c:v>
                </c:pt>
                <c:pt idx="24177">
                  <c:v>448056</c:v>
                </c:pt>
                <c:pt idx="24178">
                  <c:v>247500</c:v>
                </c:pt>
                <c:pt idx="24179">
                  <c:v>338832</c:v>
                </c:pt>
                <c:pt idx="24180">
                  <c:v>528633</c:v>
                </c:pt>
                <c:pt idx="24181">
                  <c:v>324000</c:v>
                </c:pt>
                <c:pt idx="24182">
                  <c:v>225000</c:v>
                </c:pt>
                <c:pt idx="24183">
                  <c:v>557424</c:v>
                </c:pt>
                <c:pt idx="24184">
                  <c:v>495000</c:v>
                </c:pt>
                <c:pt idx="24185">
                  <c:v>270000</c:v>
                </c:pt>
                <c:pt idx="24186">
                  <c:v>346392</c:v>
                </c:pt>
                <c:pt idx="24187">
                  <c:v>270000</c:v>
                </c:pt>
                <c:pt idx="24188">
                  <c:v>252531</c:v>
                </c:pt>
                <c:pt idx="24189">
                  <c:v>494118</c:v>
                </c:pt>
                <c:pt idx="24190">
                  <c:v>625536</c:v>
                </c:pt>
                <c:pt idx="24191">
                  <c:v>254700</c:v>
                </c:pt>
                <c:pt idx="24192">
                  <c:v>808650</c:v>
                </c:pt>
                <c:pt idx="24193">
                  <c:v>490495.5</c:v>
                </c:pt>
                <c:pt idx="24194">
                  <c:v>270000</c:v>
                </c:pt>
                <c:pt idx="24195">
                  <c:v>295776</c:v>
                </c:pt>
                <c:pt idx="24196">
                  <c:v>755190</c:v>
                </c:pt>
                <c:pt idx="24197">
                  <c:v>675000</c:v>
                </c:pt>
                <c:pt idx="24198">
                  <c:v>369720</c:v>
                </c:pt>
                <c:pt idx="24199">
                  <c:v>1288350</c:v>
                </c:pt>
                <c:pt idx="24200">
                  <c:v>1024290</c:v>
                </c:pt>
                <c:pt idx="24201">
                  <c:v>697500</c:v>
                </c:pt>
                <c:pt idx="24202">
                  <c:v>225000</c:v>
                </c:pt>
                <c:pt idx="24203">
                  <c:v>855000</c:v>
                </c:pt>
                <c:pt idx="24204">
                  <c:v>747000</c:v>
                </c:pt>
                <c:pt idx="24205">
                  <c:v>239850</c:v>
                </c:pt>
                <c:pt idx="24206">
                  <c:v>256500</c:v>
                </c:pt>
                <c:pt idx="24207">
                  <c:v>270000</c:v>
                </c:pt>
                <c:pt idx="24208">
                  <c:v>675000</c:v>
                </c:pt>
                <c:pt idx="24209">
                  <c:v>1193580</c:v>
                </c:pt>
                <c:pt idx="24210">
                  <c:v>270000</c:v>
                </c:pt>
                <c:pt idx="24211">
                  <c:v>675000</c:v>
                </c:pt>
                <c:pt idx="24212">
                  <c:v>239850</c:v>
                </c:pt>
                <c:pt idx="24213">
                  <c:v>549000</c:v>
                </c:pt>
                <c:pt idx="24214">
                  <c:v>679671</c:v>
                </c:pt>
                <c:pt idx="24215">
                  <c:v>1078200</c:v>
                </c:pt>
                <c:pt idx="24216">
                  <c:v>331920</c:v>
                </c:pt>
                <c:pt idx="24217">
                  <c:v>135000</c:v>
                </c:pt>
                <c:pt idx="24218">
                  <c:v>255960</c:v>
                </c:pt>
                <c:pt idx="24219">
                  <c:v>314100</c:v>
                </c:pt>
                <c:pt idx="24220">
                  <c:v>787131</c:v>
                </c:pt>
                <c:pt idx="24221">
                  <c:v>675000</c:v>
                </c:pt>
                <c:pt idx="24222">
                  <c:v>263686.5</c:v>
                </c:pt>
                <c:pt idx="24223">
                  <c:v>1125000</c:v>
                </c:pt>
                <c:pt idx="24224">
                  <c:v>592560</c:v>
                </c:pt>
                <c:pt idx="24225">
                  <c:v>900000</c:v>
                </c:pt>
                <c:pt idx="24226">
                  <c:v>640080</c:v>
                </c:pt>
                <c:pt idx="24227">
                  <c:v>207396</c:v>
                </c:pt>
                <c:pt idx="24228">
                  <c:v>993082.5</c:v>
                </c:pt>
                <c:pt idx="24229">
                  <c:v>706410</c:v>
                </c:pt>
                <c:pt idx="24230">
                  <c:v>1350000</c:v>
                </c:pt>
                <c:pt idx="24231">
                  <c:v>808650</c:v>
                </c:pt>
                <c:pt idx="24232">
                  <c:v>260640</c:v>
                </c:pt>
                <c:pt idx="24233">
                  <c:v>535500</c:v>
                </c:pt>
                <c:pt idx="24234">
                  <c:v>981162</c:v>
                </c:pt>
                <c:pt idx="24235">
                  <c:v>157500</c:v>
                </c:pt>
                <c:pt idx="24236">
                  <c:v>276277.5</c:v>
                </c:pt>
                <c:pt idx="24237">
                  <c:v>497520</c:v>
                </c:pt>
                <c:pt idx="24238">
                  <c:v>1154565</c:v>
                </c:pt>
                <c:pt idx="24239">
                  <c:v>1575000</c:v>
                </c:pt>
                <c:pt idx="24240">
                  <c:v>1226511</c:v>
                </c:pt>
                <c:pt idx="24241">
                  <c:v>675000</c:v>
                </c:pt>
                <c:pt idx="24242">
                  <c:v>135000</c:v>
                </c:pt>
                <c:pt idx="24243">
                  <c:v>270000</c:v>
                </c:pt>
                <c:pt idx="24244">
                  <c:v>1130760</c:v>
                </c:pt>
                <c:pt idx="24245">
                  <c:v>270000</c:v>
                </c:pt>
                <c:pt idx="24246">
                  <c:v>679500</c:v>
                </c:pt>
                <c:pt idx="24247">
                  <c:v>85500</c:v>
                </c:pt>
                <c:pt idx="24248">
                  <c:v>526491</c:v>
                </c:pt>
                <c:pt idx="24249">
                  <c:v>409716</c:v>
                </c:pt>
                <c:pt idx="24250">
                  <c:v>1185120</c:v>
                </c:pt>
                <c:pt idx="24251">
                  <c:v>270000</c:v>
                </c:pt>
                <c:pt idx="24252">
                  <c:v>604152</c:v>
                </c:pt>
                <c:pt idx="24253">
                  <c:v>291384</c:v>
                </c:pt>
                <c:pt idx="24254">
                  <c:v>526491</c:v>
                </c:pt>
                <c:pt idx="24255">
                  <c:v>1506816</c:v>
                </c:pt>
                <c:pt idx="24256">
                  <c:v>1125000</c:v>
                </c:pt>
                <c:pt idx="24257">
                  <c:v>1436850</c:v>
                </c:pt>
                <c:pt idx="24258">
                  <c:v>675000</c:v>
                </c:pt>
                <c:pt idx="24259">
                  <c:v>284400</c:v>
                </c:pt>
                <c:pt idx="24260">
                  <c:v>900000</c:v>
                </c:pt>
                <c:pt idx="24261">
                  <c:v>945000</c:v>
                </c:pt>
                <c:pt idx="24262">
                  <c:v>270000</c:v>
                </c:pt>
                <c:pt idx="24263">
                  <c:v>170640</c:v>
                </c:pt>
                <c:pt idx="24264">
                  <c:v>1113840</c:v>
                </c:pt>
                <c:pt idx="24265">
                  <c:v>283585.5</c:v>
                </c:pt>
                <c:pt idx="24266">
                  <c:v>1035000</c:v>
                </c:pt>
                <c:pt idx="24267">
                  <c:v>239850</c:v>
                </c:pt>
                <c:pt idx="24268">
                  <c:v>490500</c:v>
                </c:pt>
                <c:pt idx="24269">
                  <c:v>450000</c:v>
                </c:pt>
                <c:pt idx="24270">
                  <c:v>254700</c:v>
                </c:pt>
                <c:pt idx="24271">
                  <c:v>361998</c:v>
                </c:pt>
                <c:pt idx="24272">
                  <c:v>545040</c:v>
                </c:pt>
                <c:pt idx="24273">
                  <c:v>942300</c:v>
                </c:pt>
                <c:pt idx="24274">
                  <c:v>1971072</c:v>
                </c:pt>
                <c:pt idx="24275">
                  <c:v>781920</c:v>
                </c:pt>
                <c:pt idx="24276">
                  <c:v>239850</c:v>
                </c:pt>
                <c:pt idx="24277">
                  <c:v>1389204</c:v>
                </c:pt>
                <c:pt idx="24278">
                  <c:v>814041</c:v>
                </c:pt>
                <c:pt idx="24279">
                  <c:v>900000</c:v>
                </c:pt>
                <c:pt idx="24280">
                  <c:v>970380</c:v>
                </c:pt>
                <c:pt idx="24281">
                  <c:v>203760</c:v>
                </c:pt>
                <c:pt idx="24282">
                  <c:v>284400</c:v>
                </c:pt>
                <c:pt idx="24283">
                  <c:v>722430</c:v>
                </c:pt>
                <c:pt idx="24284">
                  <c:v>675000</c:v>
                </c:pt>
                <c:pt idx="24285">
                  <c:v>495000</c:v>
                </c:pt>
                <c:pt idx="24286">
                  <c:v>1161360</c:v>
                </c:pt>
                <c:pt idx="24287">
                  <c:v>284400</c:v>
                </c:pt>
                <c:pt idx="24288">
                  <c:v>675000</c:v>
                </c:pt>
                <c:pt idx="24289">
                  <c:v>384273</c:v>
                </c:pt>
                <c:pt idx="24290">
                  <c:v>1293502.5</c:v>
                </c:pt>
                <c:pt idx="24291">
                  <c:v>152820</c:v>
                </c:pt>
                <c:pt idx="24292">
                  <c:v>675000</c:v>
                </c:pt>
                <c:pt idx="24293">
                  <c:v>337761</c:v>
                </c:pt>
                <c:pt idx="24294">
                  <c:v>545040</c:v>
                </c:pt>
                <c:pt idx="24295">
                  <c:v>509922</c:v>
                </c:pt>
                <c:pt idx="24296">
                  <c:v>971280</c:v>
                </c:pt>
                <c:pt idx="24297">
                  <c:v>247500</c:v>
                </c:pt>
                <c:pt idx="24298">
                  <c:v>993082.5</c:v>
                </c:pt>
                <c:pt idx="24299">
                  <c:v>754740</c:v>
                </c:pt>
                <c:pt idx="24300">
                  <c:v>144000</c:v>
                </c:pt>
                <c:pt idx="24301">
                  <c:v>533304</c:v>
                </c:pt>
                <c:pt idx="24302">
                  <c:v>193500</c:v>
                </c:pt>
                <c:pt idx="24303">
                  <c:v>296280</c:v>
                </c:pt>
                <c:pt idx="24304">
                  <c:v>675000</c:v>
                </c:pt>
                <c:pt idx="24305">
                  <c:v>679441.5</c:v>
                </c:pt>
                <c:pt idx="24306">
                  <c:v>352422</c:v>
                </c:pt>
                <c:pt idx="24307">
                  <c:v>595273.5</c:v>
                </c:pt>
                <c:pt idx="24308">
                  <c:v>270000</c:v>
                </c:pt>
                <c:pt idx="24309">
                  <c:v>755190</c:v>
                </c:pt>
                <c:pt idx="24310">
                  <c:v>1078200</c:v>
                </c:pt>
                <c:pt idx="24311">
                  <c:v>639387</c:v>
                </c:pt>
                <c:pt idx="24312">
                  <c:v>247500</c:v>
                </c:pt>
                <c:pt idx="24313">
                  <c:v>840996</c:v>
                </c:pt>
                <c:pt idx="24314">
                  <c:v>1078200</c:v>
                </c:pt>
                <c:pt idx="24315">
                  <c:v>183384</c:v>
                </c:pt>
                <c:pt idx="24316">
                  <c:v>631332</c:v>
                </c:pt>
                <c:pt idx="24317">
                  <c:v>183784.5</c:v>
                </c:pt>
                <c:pt idx="24318">
                  <c:v>866916</c:v>
                </c:pt>
                <c:pt idx="24319">
                  <c:v>284400</c:v>
                </c:pt>
                <c:pt idx="24320">
                  <c:v>254700</c:v>
                </c:pt>
                <c:pt idx="24321">
                  <c:v>273636</c:v>
                </c:pt>
                <c:pt idx="24322">
                  <c:v>325908</c:v>
                </c:pt>
                <c:pt idx="24323">
                  <c:v>103500</c:v>
                </c:pt>
                <c:pt idx="24324">
                  <c:v>536917.5</c:v>
                </c:pt>
                <c:pt idx="24325">
                  <c:v>1467612</c:v>
                </c:pt>
                <c:pt idx="24326">
                  <c:v>1078200</c:v>
                </c:pt>
                <c:pt idx="24327">
                  <c:v>808650</c:v>
                </c:pt>
                <c:pt idx="24328">
                  <c:v>1971072</c:v>
                </c:pt>
                <c:pt idx="24329">
                  <c:v>900000</c:v>
                </c:pt>
                <c:pt idx="24330">
                  <c:v>500490</c:v>
                </c:pt>
                <c:pt idx="24331">
                  <c:v>998010</c:v>
                </c:pt>
                <c:pt idx="24332">
                  <c:v>659610</c:v>
                </c:pt>
                <c:pt idx="24333">
                  <c:v>444420</c:v>
                </c:pt>
                <c:pt idx="24334">
                  <c:v>1381113</c:v>
                </c:pt>
                <c:pt idx="24335">
                  <c:v>309073.5</c:v>
                </c:pt>
                <c:pt idx="24336">
                  <c:v>45000</c:v>
                </c:pt>
                <c:pt idx="24337">
                  <c:v>361462.5</c:v>
                </c:pt>
                <c:pt idx="24338">
                  <c:v>202500</c:v>
                </c:pt>
                <c:pt idx="24339">
                  <c:v>382500</c:v>
                </c:pt>
                <c:pt idx="24340">
                  <c:v>305955</c:v>
                </c:pt>
                <c:pt idx="24341">
                  <c:v>265851</c:v>
                </c:pt>
                <c:pt idx="24342">
                  <c:v>495000</c:v>
                </c:pt>
                <c:pt idx="24343">
                  <c:v>1642500</c:v>
                </c:pt>
                <c:pt idx="24344">
                  <c:v>852088.5</c:v>
                </c:pt>
                <c:pt idx="24345">
                  <c:v>276903</c:v>
                </c:pt>
                <c:pt idx="24346">
                  <c:v>405000</c:v>
                </c:pt>
                <c:pt idx="24347">
                  <c:v>361998</c:v>
                </c:pt>
                <c:pt idx="24348">
                  <c:v>414792</c:v>
                </c:pt>
                <c:pt idx="24349">
                  <c:v>1117651.5</c:v>
                </c:pt>
                <c:pt idx="24350">
                  <c:v>755190</c:v>
                </c:pt>
                <c:pt idx="24351">
                  <c:v>326664</c:v>
                </c:pt>
                <c:pt idx="24352">
                  <c:v>585000</c:v>
                </c:pt>
                <c:pt idx="24353">
                  <c:v>723996</c:v>
                </c:pt>
                <c:pt idx="24354">
                  <c:v>855000</c:v>
                </c:pt>
                <c:pt idx="24355">
                  <c:v>814041</c:v>
                </c:pt>
                <c:pt idx="24356">
                  <c:v>801000</c:v>
                </c:pt>
                <c:pt idx="24357">
                  <c:v>566055</c:v>
                </c:pt>
                <c:pt idx="24358">
                  <c:v>675000</c:v>
                </c:pt>
                <c:pt idx="24359">
                  <c:v>397881</c:v>
                </c:pt>
                <c:pt idx="24360">
                  <c:v>693000</c:v>
                </c:pt>
                <c:pt idx="24361">
                  <c:v>521280</c:v>
                </c:pt>
                <c:pt idx="24362">
                  <c:v>573408</c:v>
                </c:pt>
                <c:pt idx="24363">
                  <c:v>781920</c:v>
                </c:pt>
                <c:pt idx="24364">
                  <c:v>781920</c:v>
                </c:pt>
                <c:pt idx="24365">
                  <c:v>1800000</c:v>
                </c:pt>
                <c:pt idx="24366">
                  <c:v>568858.5</c:v>
                </c:pt>
                <c:pt idx="24367">
                  <c:v>117162</c:v>
                </c:pt>
                <c:pt idx="24368">
                  <c:v>1546020</c:v>
                </c:pt>
                <c:pt idx="24369">
                  <c:v>542133</c:v>
                </c:pt>
                <c:pt idx="24370">
                  <c:v>405000</c:v>
                </c:pt>
                <c:pt idx="24371">
                  <c:v>835380</c:v>
                </c:pt>
                <c:pt idx="24372">
                  <c:v>1506816</c:v>
                </c:pt>
                <c:pt idx="24373">
                  <c:v>1206954</c:v>
                </c:pt>
                <c:pt idx="24374">
                  <c:v>312840</c:v>
                </c:pt>
                <c:pt idx="24375">
                  <c:v>220032</c:v>
                </c:pt>
                <c:pt idx="24376">
                  <c:v>1575000</c:v>
                </c:pt>
                <c:pt idx="24377">
                  <c:v>134775</c:v>
                </c:pt>
                <c:pt idx="24378">
                  <c:v>454500</c:v>
                </c:pt>
                <c:pt idx="24379">
                  <c:v>517500</c:v>
                </c:pt>
                <c:pt idx="24380">
                  <c:v>688500</c:v>
                </c:pt>
                <c:pt idx="24381">
                  <c:v>592560</c:v>
                </c:pt>
                <c:pt idx="24382">
                  <c:v>814041</c:v>
                </c:pt>
                <c:pt idx="24383">
                  <c:v>755190</c:v>
                </c:pt>
                <c:pt idx="24384">
                  <c:v>327024</c:v>
                </c:pt>
                <c:pt idx="24385">
                  <c:v>656361</c:v>
                </c:pt>
                <c:pt idx="24386">
                  <c:v>180000</c:v>
                </c:pt>
                <c:pt idx="24387">
                  <c:v>1260000</c:v>
                </c:pt>
                <c:pt idx="24388">
                  <c:v>225000</c:v>
                </c:pt>
                <c:pt idx="24389">
                  <c:v>229500</c:v>
                </c:pt>
                <c:pt idx="24390">
                  <c:v>225000</c:v>
                </c:pt>
                <c:pt idx="24391">
                  <c:v>1125000</c:v>
                </c:pt>
                <c:pt idx="24392">
                  <c:v>755190</c:v>
                </c:pt>
                <c:pt idx="24393">
                  <c:v>743031</c:v>
                </c:pt>
                <c:pt idx="24394">
                  <c:v>528633</c:v>
                </c:pt>
                <c:pt idx="24395">
                  <c:v>157500</c:v>
                </c:pt>
                <c:pt idx="24396">
                  <c:v>450000</c:v>
                </c:pt>
                <c:pt idx="24397">
                  <c:v>331632</c:v>
                </c:pt>
                <c:pt idx="24398">
                  <c:v>1971072</c:v>
                </c:pt>
                <c:pt idx="24399">
                  <c:v>781920</c:v>
                </c:pt>
                <c:pt idx="24400">
                  <c:v>225000</c:v>
                </c:pt>
                <c:pt idx="24401">
                  <c:v>679500</c:v>
                </c:pt>
                <c:pt idx="24402">
                  <c:v>570708</c:v>
                </c:pt>
                <c:pt idx="24403">
                  <c:v>440784</c:v>
                </c:pt>
                <c:pt idx="24404">
                  <c:v>544491</c:v>
                </c:pt>
                <c:pt idx="24405">
                  <c:v>288873</c:v>
                </c:pt>
                <c:pt idx="24406">
                  <c:v>315000</c:v>
                </c:pt>
                <c:pt idx="24407">
                  <c:v>808650</c:v>
                </c:pt>
                <c:pt idx="24408">
                  <c:v>314100</c:v>
                </c:pt>
                <c:pt idx="24409">
                  <c:v>1755000</c:v>
                </c:pt>
                <c:pt idx="24410">
                  <c:v>545040</c:v>
                </c:pt>
                <c:pt idx="24411">
                  <c:v>675000</c:v>
                </c:pt>
                <c:pt idx="24412">
                  <c:v>598500</c:v>
                </c:pt>
                <c:pt idx="24413">
                  <c:v>191880</c:v>
                </c:pt>
                <c:pt idx="24414">
                  <c:v>445500</c:v>
                </c:pt>
                <c:pt idx="24415">
                  <c:v>203760</c:v>
                </c:pt>
                <c:pt idx="24416">
                  <c:v>519637.5</c:v>
                </c:pt>
                <c:pt idx="24417">
                  <c:v>247500</c:v>
                </c:pt>
                <c:pt idx="24418">
                  <c:v>208854</c:v>
                </c:pt>
                <c:pt idx="24419">
                  <c:v>545040</c:v>
                </c:pt>
                <c:pt idx="24420">
                  <c:v>646920</c:v>
                </c:pt>
                <c:pt idx="24421">
                  <c:v>630000</c:v>
                </c:pt>
                <c:pt idx="24422">
                  <c:v>266652</c:v>
                </c:pt>
                <c:pt idx="24423">
                  <c:v>547344</c:v>
                </c:pt>
                <c:pt idx="24424">
                  <c:v>594121.5</c:v>
                </c:pt>
                <c:pt idx="24425">
                  <c:v>1288350</c:v>
                </c:pt>
                <c:pt idx="24426">
                  <c:v>592560</c:v>
                </c:pt>
                <c:pt idx="24427">
                  <c:v>358443</c:v>
                </c:pt>
                <c:pt idx="24428">
                  <c:v>545040</c:v>
                </c:pt>
                <c:pt idx="24429">
                  <c:v>900000</c:v>
                </c:pt>
                <c:pt idx="24430">
                  <c:v>143910</c:v>
                </c:pt>
                <c:pt idx="24431">
                  <c:v>720000</c:v>
                </c:pt>
                <c:pt idx="24432">
                  <c:v>1288350</c:v>
                </c:pt>
                <c:pt idx="24433">
                  <c:v>521280</c:v>
                </c:pt>
                <c:pt idx="24434">
                  <c:v>225000</c:v>
                </c:pt>
                <c:pt idx="24435">
                  <c:v>776254.5</c:v>
                </c:pt>
                <c:pt idx="24436">
                  <c:v>180000</c:v>
                </c:pt>
                <c:pt idx="24437">
                  <c:v>119925</c:v>
                </c:pt>
                <c:pt idx="24438">
                  <c:v>270000</c:v>
                </c:pt>
                <c:pt idx="24439">
                  <c:v>328405.5</c:v>
                </c:pt>
                <c:pt idx="24440">
                  <c:v>427500</c:v>
                </c:pt>
                <c:pt idx="24441">
                  <c:v>508495.5</c:v>
                </c:pt>
                <c:pt idx="24442">
                  <c:v>1006920</c:v>
                </c:pt>
                <c:pt idx="24443">
                  <c:v>783927</c:v>
                </c:pt>
                <c:pt idx="24444">
                  <c:v>101880</c:v>
                </c:pt>
                <c:pt idx="24445">
                  <c:v>450000</c:v>
                </c:pt>
                <c:pt idx="24446">
                  <c:v>373500</c:v>
                </c:pt>
                <c:pt idx="24447">
                  <c:v>528939</c:v>
                </c:pt>
                <c:pt idx="24448">
                  <c:v>1800000</c:v>
                </c:pt>
                <c:pt idx="24449">
                  <c:v>780363</c:v>
                </c:pt>
                <c:pt idx="24450">
                  <c:v>495000</c:v>
                </c:pt>
                <c:pt idx="24451">
                  <c:v>316125</c:v>
                </c:pt>
                <c:pt idx="24452">
                  <c:v>808650</c:v>
                </c:pt>
                <c:pt idx="24453">
                  <c:v>135000</c:v>
                </c:pt>
                <c:pt idx="24454">
                  <c:v>852088.5</c:v>
                </c:pt>
                <c:pt idx="24455">
                  <c:v>271066.5</c:v>
                </c:pt>
                <c:pt idx="24456">
                  <c:v>137538</c:v>
                </c:pt>
                <c:pt idx="24457">
                  <c:v>1006920</c:v>
                </c:pt>
                <c:pt idx="24458">
                  <c:v>707287.5</c:v>
                </c:pt>
                <c:pt idx="24459">
                  <c:v>117162</c:v>
                </c:pt>
                <c:pt idx="24460">
                  <c:v>900000</c:v>
                </c:pt>
                <c:pt idx="24461">
                  <c:v>270000</c:v>
                </c:pt>
                <c:pt idx="24462">
                  <c:v>616846.5</c:v>
                </c:pt>
                <c:pt idx="24463">
                  <c:v>835380</c:v>
                </c:pt>
                <c:pt idx="24464">
                  <c:v>568800</c:v>
                </c:pt>
                <c:pt idx="24465">
                  <c:v>234324</c:v>
                </c:pt>
                <c:pt idx="24466">
                  <c:v>922500</c:v>
                </c:pt>
                <c:pt idx="24467">
                  <c:v>867951</c:v>
                </c:pt>
                <c:pt idx="24468">
                  <c:v>358443</c:v>
                </c:pt>
                <c:pt idx="24469">
                  <c:v>1350000</c:v>
                </c:pt>
                <c:pt idx="24470">
                  <c:v>1350000</c:v>
                </c:pt>
                <c:pt idx="24471">
                  <c:v>518562</c:v>
                </c:pt>
                <c:pt idx="24472">
                  <c:v>1506816</c:v>
                </c:pt>
                <c:pt idx="24473">
                  <c:v>942300</c:v>
                </c:pt>
                <c:pt idx="24474">
                  <c:v>460858.5</c:v>
                </c:pt>
                <c:pt idx="24475">
                  <c:v>746280</c:v>
                </c:pt>
                <c:pt idx="24476">
                  <c:v>675000</c:v>
                </c:pt>
                <c:pt idx="24477">
                  <c:v>405000</c:v>
                </c:pt>
                <c:pt idx="24478">
                  <c:v>405000</c:v>
                </c:pt>
                <c:pt idx="24479">
                  <c:v>1515415.5</c:v>
                </c:pt>
                <c:pt idx="24480">
                  <c:v>760225.5</c:v>
                </c:pt>
                <c:pt idx="24481">
                  <c:v>254700</c:v>
                </c:pt>
                <c:pt idx="24482">
                  <c:v>107820</c:v>
                </c:pt>
                <c:pt idx="24483">
                  <c:v>1125000</c:v>
                </c:pt>
                <c:pt idx="24484">
                  <c:v>675000</c:v>
                </c:pt>
                <c:pt idx="24485">
                  <c:v>1125000</c:v>
                </c:pt>
                <c:pt idx="24486">
                  <c:v>536917.5</c:v>
                </c:pt>
                <c:pt idx="24487">
                  <c:v>787131</c:v>
                </c:pt>
                <c:pt idx="24488">
                  <c:v>180000</c:v>
                </c:pt>
                <c:pt idx="24489">
                  <c:v>225000</c:v>
                </c:pt>
                <c:pt idx="24490">
                  <c:v>341280</c:v>
                </c:pt>
                <c:pt idx="24491">
                  <c:v>110331</c:v>
                </c:pt>
                <c:pt idx="24492">
                  <c:v>521280</c:v>
                </c:pt>
                <c:pt idx="24493">
                  <c:v>180000</c:v>
                </c:pt>
                <c:pt idx="24494">
                  <c:v>270000</c:v>
                </c:pt>
                <c:pt idx="24495">
                  <c:v>270000</c:v>
                </c:pt>
                <c:pt idx="24496">
                  <c:v>521280</c:v>
                </c:pt>
                <c:pt idx="24497">
                  <c:v>405000</c:v>
                </c:pt>
                <c:pt idx="24498">
                  <c:v>661500</c:v>
                </c:pt>
                <c:pt idx="24499">
                  <c:v>545040</c:v>
                </c:pt>
                <c:pt idx="24500">
                  <c:v>808650</c:v>
                </c:pt>
                <c:pt idx="24501">
                  <c:v>110331</c:v>
                </c:pt>
                <c:pt idx="24502">
                  <c:v>299772</c:v>
                </c:pt>
                <c:pt idx="24503">
                  <c:v>380533.5</c:v>
                </c:pt>
                <c:pt idx="24504">
                  <c:v>270000</c:v>
                </c:pt>
                <c:pt idx="24505">
                  <c:v>2182500</c:v>
                </c:pt>
                <c:pt idx="24506">
                  <c:v>284400</c:v>
                </c:pt>
                <c:pt idx="24507">
                  <c:v>284400</c:v>
                </c:pt>
                <c:pt idx="24508">
                  <c:v>188685</c:v>
                </c:pt>
                <c:pt idx="24509">
                  <c:v>247500</c:v>
                </c:pt>
                <c:pt idx="24510">
                  <c:v>316125</c:v>
                </c:pt>
                <c:pt idx="24511">
                  <c:v>76410</c:v>
                </c:pt>
                <c:pt idx="24512">
                  <c:v>254700</c:v>
                </c:pt>
                <c:pt idx="24513">
                  <c:v>1436850</c:v>
                </c:pt>
                <c:pt idx="24514">
                  <c:v>679500</c:v>
                </c:pt>
                <c:pt idx="24515">
                  <c:v>1436850</c:v>
                </c:pt>
                <c:pt idx="24516">
                  <c:v>497520</c:v>
                </c:pt>
                <c:pt idx="24517">
                  <c:v>945000</c:v>
                </c:pt>
                <c:pt idx="24518">
                  <c:v>781920</c:v>
                </c:pt>
                <c:pt idx="24519">
                  <c:v>225000</c:v>
                </c:pt>
                <c:pt idx="24520">
                  <c:v>180000</c:v>
                </c:pt>
                <c:pt idx="24521">
                  <c:v>2121133.5</c:v>
                </c:pt>
                <c:pt idx="24522">
                  <c:v>852088.5</c:v>
                </c:pt>
                <c:pt idx="24523">
                  <c:v>843088.5</c:v>
                </c:pt>
                <c:pt idx="24524">
                  <c:v>1125000</c:v>
                </c:pt>
                <c:pt idx="24525">
                  <c:v>568908</c:v>
                </c:pt>
                <c:pt idx="24526">
                  <c:v>913500</c:v>
                </c:pt>
                <c:pt idx="24527">
                  <c:v>1777500</c:v>
                </c:pt>
                <c:pt idx="24528">
                  <c:v>675000</c:v>
                </c:pt>
                <c:pt idx="24529">
                  <c:v>1223010</c:v>
                </c:pt>
                <c:pt idx="24530">
                  <c:v>1800000</c:v>
                </c:pt>
                <c:pt idx="24531">
                  <c:v>601474.5</c:v>
                </c:pt>
                <c:pt idx="24532">
                  <c:v>1312110</c:v>
                </c:pt>
                <c:pt idx="24533">
                  <c:v>203760</c:v>
                </c:pt>
                <c:pt idx="24534">
                  <c:v>715095</c:v>
                </c:pt>
                <c:pt idx="24535">
                  <c:v>187659</c:v>
                </c:pt>
                <c:pt idx="24536">
                  <c:v>229500</c:v>
                </c:pt>
                <c:pt idx="24537">
                  <c:v>253737</c:v>
                </c:pt>
                <c:pt idx="24538">
                  <c:v>270000</c:v>
                </c:pt>
                <c:pt idx="24539">
                  <c:v>353241</c:v>
                </c:pt>
                <c:pt idx="24540">
                  <c:v>675000</c:v>
                </c:pt>
                <c:pt idx="24541">
                  <c:v>1350000</c:v>
                </c:pt>
                <c:pt idx="24542">
                  <c:v>855000</c:v>
                </c:pt>
                <c:pt idx="24543">
                  <c:v>299250</c:v>
                </c:pt>
                <c:pt idx="24544">
                  <c:v>256167</c:v>
                </c:pt>
                <c:pt idx="24545">
                  <c:v>814041</c:v>
                </c:pt>
                <c:pt idx="24546">
                  <c:v>50940</c:v>
                </c:pt>
                <c:pt idx="24547">
                  <c:v>270000</c:v>
                </c:pt>
                <c:pt idx="24548">
                  <c:v>180000</c:v>
                </c:pt>
                <c:pt idx="24549">
                  <c:v>589500</c:v>
                </c:pt>
                <c:pt idx="24550">
                  <c:v>810000</c:v>
                </c:pt>
                <c:pt idx="24551">
                  <c:v>790830</c:v>
                </c:pt>
                <c:pt idx="24552">
                  <c:v>270000</c:v>
                </c:pt>
                <c:pt idx="24553">
                  <c:v>900000</c:v>
                </c:pt>
                <c:pt idx="24554">
                  <c:v>107820</c:v>
                </c:pt>
                <c:pt idx="24555">
                  <c:v>724500</c:v>
                </c:pt>
                <c:pt idx="24556">
                  <c:v>1046142</c:v>
                </c:pt>
                <c:pt idx="24557">
                  <c:v>225000</c:v>
                </c:pt>
                <c:pt idx="24558">
                  <c:v>675000</c:v>
                </c:pt>
                <c:pt idx="24559">
                  <c:v>1460691</c:v>
                </c:pt>
                <c:pt idx="24560">
                  <c:v>1227901.5</c:v>
                </c:pt>
                <c:pt idx="24561">
                  <c:v>621000</c:v>
                </c:pt>
                <c:pt idx="24562">
                  <c:v>437877</c:v>
                </c:pt>
                <c:pt idx="24563">
                  <c:v>790830</c:v>
                </c:pt>
                <c:pt idx="24564">
                  <c:v>148365</c:v>
                </c:pt>
                <c:pt idx="24565">
                  <c:v>536917.5</c:v>
                </c:pt>
                <c:pt idx="24566">
                  <c:v>760225.5</c:v>
                </c:pt>
                <c:pt idx="24567">
                  <c:v>1125000</c:v>
                </c:pt>
                <c:pt idx="24568">
                  <c:v>733500</c:v>
                </c:pt>
                <c:pt idx="24569">
                  <c:v>272520</c:v>
                </c:pt>
                <c:pt idx="24570">
                  <c:v>202500</c:v>
                </c:pt>
                <c:pt idx="24571">
                  <c:v>679500</c:v>
                </c:pt>
                <c:pt idx="24572">
                  <c:v>798777</c:v>
                </c:pt>
                <c:pt idx="24573">
                  <c:v>485190</c:v>
                </c:pt>
                <c:pt idx="24574">
                  <c:v>760225.5</c:v>
                </c:pt>
                <c:pt idx="24575">
                  <c:v>900000</c:v>
                </c:pt>
                <c:pt idx="24576">
                  <c:v>302341.5</c:v>
                </c:pt>
                <c:pt idx="24577">
                  <c:v>835380</c:v>
                </c:pt>
                <c:pt idx="24578">
                  <c:v>675000</c:v>
                </c:pt>
                <c:pt idx="24579">
                  <c:v>270000</c:v>
                </c:pt>
                <c:pt idx="24580">
                  <c:v>450000</c:v>
                </c:pt>
                <c:pt idx="24581">
                  <c:v>315000</c:v>
                </c:pt>
                <c:pt idx="24582">
                  <c:v>582768</c:v>
                </c:pt>
                <c:pt idx="24583">
                  <c:v>225000</c:v>
                </c:pt>
                <c:pt idx="24584">
                  <c:v>152820</c:v>
                </c:pt>
                <c:pt idx="24585">
                  <c:v>270000</c:v>
                </c:pt>
                <c:pt idx="24586">
                  <c:v>178290</c:v>
                </c:pt>
                <c:pt idx="24587">
                  <c:v>203760</c:v>
                </c:pt>
                <c:pt idx="24588">
                  <c:v>225000</c:v>
                </c:pt>
                <c:pt idx="24589">
                  <c:v>1467612</c:v>
                </c:pt>
                <c:pt idx="24590">
                  <c:v>197820</c:v>
                </c:pt>
                <c:pt idx="24591">
                  <c:v>942300</c:v>
                </c:pt>
                <c:pt idx="24592">
                  <c:v>202500</c:v>
                </c:pt>
                <c:pt idx="24593">
                  <c:v>521280</c:v>
                </c:pt>
                <c:pt idx="24594">
                  <c:v>331632</c:v>
                </c:pt>
                <c:pt idx="24595">
                  <c:v>720000</c:v>
                </c:pt>
                <c:pt idx="24596">
                  <c:v>1035832.5</c:v>
                </c:pt>
                <c:pt idx="24597">
                  <c:v>202500</c:v>
                </c:pt>
                <c:pt idx="24598">
                  <c:v>523597.5</c:v>
                </c:pt>
                <c:pt idx="24599">
                  <c:v>561384</c:v>
                </c:pt>
                <c:pt idx="24600">
                  <c:v>473841</c:v>
                </c:pt>
                <c:pt idx="24601">
                  <c:v>585000</c:v>
                </c:pt>
                <c:pt idx="24602">
                  <c:v>328405.5</c:v>
                </c:pt>
                <c:pt idx="24603">
                  <c:v>913500</c:v>
                </c:pt>
                <c:pt idx="24604">
                  <c:v>545040</c:v>
                </c:pt>
                <c:pt idx="24605">
                  <c:v>298512</c:v>
                </c:pt>
                <c:pt idx="24606">
                  <c:v>900000</c:v>
                </c:pt>
                <c:pt idx="24607">
                  <c:v>130320</c:v>
                </c:pt>
                <c:pt idx="24608">
                  <c:v>485640</c:v>
                </c:pt>
                <c:pt idx="24609">
                  <c:v>1193580</c:v>
                </c:pt>
                <c:pt idx="24610">
                  <c:v>1024740</c:v>
                </c:pt>
                <c:pt idx="24611">
                  <c:v>997335</c:v>
                </c:pt>
                <c:pt idx="24612">
                  <c:v>517500</c:v>
                </c:pt>
                <c:pt idx="24613">
                  <c:v>675000</c:v>
                </c:pt>
                <c:pt idx="24614">
                  <c:v>170640</c:v>
                </c:pt>
                <c:pt idx="24615">
                  <c:v>1256400</c:v>
                </c:pt>
                <c:pt idx="24616">
                  <c:v>521280</c:v>
                </c:pt>
                <c:pt idx="24617">
                  <c:v>225000</c:v>
                </c:pt>
                <c:pt idx="24618">
                  <c:v>1125000</c:v>
                </c:pt>
                <c:pt idx="24619">
                  <c:v>103500</c:v>
                </c:pt>
                <c:pt idx="24620">
                  <c:v>270000</c:v>
                </c:pt>
                <c:pt idx="24621">
                  <c:v>545040</c:v>
                </c:pt>
                <c:pt idx="24622">
                  <c:v>990432</c:v>
                </c:pt>
                <c:pt idx="24623">
                  <c:v>1389204</c:v>
                </c:pt>
                <c:pt idx="24624">
                  <c:v>1024740</c:v>
                </c:pt>
                <c:pt idx="24625">
                  <c:v>1686591</c:v>
                </c:pt>
                <c:pt idx="24626">
                  <c:v>1256400</c:v>
                </c:pt>
                <c:pt idx="24627">
                  <c:v>1696662</c:v>
                </c:pt>
                <c:pt idx="24628">
                  <c:v>119893.5</c:v>
                </c:pt>
                <c:pt idx="24629">
                  <c:v>270000</c:v>
                </c:pt>
                <c:pt idx="24630">
                  <c:v>497520</c:v>
                </c:pt>
                <c:pt idx="24631">
                  <c:v>284256</c:v>
                </c:pt>
                <c:pt idx="24632">
                  <c:v>790830</c:v>
                </c:pt>
                <c:pt idx="24633">
                  <c:v>755190</c:v>
                </c:pt>
                <c:pt idx="24634">
                  <c:v>814041</c:v>
                </c:pt>
                <c:pt idx="24635">
                  <c:v>270000</c:v>
                </c:pt>
                <c:pt idx="24636">
                  <c:v>251280</c:v>
                </c:pt>
                <c:pt idx="24637">
                  <c:v>539100</c:v>
                </c:pt>
                <c:pt idx="24638">
                  <c:v>148365</c:v>
                </c:pt>
                <c:pt idx="24639">
                  <c:v>473760</c:v>
                </c:pt>
                <c:pt idx="24640">
                  <c:v>945000</c:v>
                </c:pt>
                <c:pt idx="24641">
                  <c:v>1288350</c:v>
                </c:pt>
                <c:pt idx="24642">
                  <c:v>675000</c:v>
                </c:pt>
                <c:pt idx="24643">
                  <c:v>1735902</c:v>
                </c:pt>
                <c:pt idx="24644">
                  <c:v>900000</c:v>
                </c:pt>
                <c:pt idx="24645">
                  <c:v>521280</c:v>
                </c:pt>
                <c:pt idx="24646">
                  <c:v>414792</c:v>
                </c:pt>
                <c:pt idx="24647">
                  <c:v>630000</c:v>
                </c:pt>
                <c:pt idx="24648">
                  <c:v>550080</c:v>
                </c:pt>
                <c:pt idx="24649">
                  <c:v>1078200</c:v>
                </c:pt>
                <c:pt idx="24650">
                  <c:v>1125000</c:v>
                </c:pt>
                <c:pt idx="24651">
                  <c:v>490536</c:v>
                </c:pt>
                <c:pt idx="24652">
                  <c:v>328405.5</c:v>
                </c:pt>
                <c:pt idx="24653">
                  <c:v>1779030</c:v>
                </c:pt>
                <c:pt idx="24654">
                  <c:v>1125000</c:v>
                </c:pt>
                <c:pt idx="24655">
                  <c:v>242595</c:v>
                </c:pt>
                <c:pt idx="24656">
                  <c:v>385164</c:v>
                </c:pt>
                <c:pt idx="24657">
                  <c:v>199080</c:v>
                </c:pt>
                <c:pt idx="24658">
                  <c:v>390960</c:v>
                </c:pt>
                <c:pt idx="24659">
                  <c:v>900000</c:v>
                </c:pt>
                <c:pt idx="24660">
                  <c:v>104256</c:v>
                </c:pt>
                <c:pt idx="24661">
                  <c:v>76410</c:v>
                </c:pt>
                <c:pt idx="24662">
                  <c:v>1260000</c:v>
                </c:pt>
                <c:pt idx="24663">
                  <c:v>85500</c:v>
                </c:pt>
                <c:pt idx="24664">
                  <c:v>1350000</c:v>
                </c:pt>
                <c:pt idx="24665">
                  <c:v>808650</c:v>
                </c:pt>
                <c:pt idx="24666">
                  <c:v>247500</c:v>
                </c:pt>
                <c:pt idx="24667">
                  <c:v>1350000</c:v>
                </c:pt>
                <c:pt idx="24668">
                  <c:v>180000</c:v>
                </c:pt>
                <c:pt idx="24669">
                  <c:v>232344</c:v>
                </c:pt>
                <c:pt idx="24670">
                  <c:v>254700</c:v>
                </c:pt>
                <c:pt idx="24671">
                  <c:v>272520</c:v>
                </c:pt>
                <c:pt idx="24672">
                  <c:v>213588</c:v>
                </c:pt>
                <c:pt idx="24673">
                  <c:v>348826.5</c:v>
                </c:pt>
                <c:pt idx="24674">
                  <c:v>526491</c:v>
                </c:pt>
                <c:pt idx="24675">
                  <c:v>175500</c:v>
                </c:pt>
                <c:pt idx="24676">
                  <c:v>900000</c:v>
                </c:pt>
                <c:pt idx="24677">
                  <c:v>1058148</c:v>
                </c:pt>
                <c:pt idx="24678">
                  <c:v>180000</c:v>
                </c:pt>
                <c:pt idx="24679">
                  <c:v>206280</c:v>
                </c:pt>
                <c:pt idx="24680">
                  <c:v>158301</c:v>
                </c:pt>
                <c:pt idx="24681">
                  <c:v>495000</c:v>
                </c:pt>
                <c:pt idx="24682">
                  <c:v>1350000</c:v>
                </c:pt>
                <c:pt idx="24683">
                  <c:v>595903.5</c:v>
                </c:pt>
                <c:pt idx="24684">
                  <c:v>369720</c:v>
                </c:pt>
                <c:pt idx="24685">
                  <c:v>675000</c:v>
                </c:pt>
                <c:pt idx="24686">
                  <c:v>195543</c:v>
                </c:pt>
                <c:pt idx="24687">
                  <c:v>291384</c:v>
                </c:pt>
                <c:pt idx="24688">
                  <c:v>675000</c:v>
                </c:pt>
                <c:pt idx="24689">
                  <c:v>863226</c:v>
                </c:pt>
                <c:pt idx="24690">
                  <c:v>675000</c:v>
                </c:pt>
                <c:pt idx="24691">
                  <c:v>1147257</c:v>
                </c:pt>
                <c:pt idx="24692">
                  <c:v>601470</c:v>
                </c:pt>
                <c:pt idx="24693">
                  <c:v>640080</c:v>
                </c:pt>
                <c:pt idx="24694">
                  <c:v>900000</c:v>
                </c:pt>
                <c:pt idx="24695">
                  <c:v>157050</c:v>
                </c:pt>
                <c:pt idx="24696">
                  <c:v>1078200</c:v>
                </c:pt>
                <c:pt idx="24697">
                  <c:v>454500</c:v>
                </c:pt>
                <c:pt idx="24698">
                  <c:v>414000</c:v>
                </c:pt>
                <c:pt idx="24699">
                  <c:v>152820</c:v>
                </c:pt>
                <c:pt idx="24700">
                  <c:v>135000</c:v>
                </c:pt>
                <c:pt idx="24701">
                  <c:v>513531</c:v>
                </c:pt>
                <c:pt idx="24702">
                  <c:v>180000</c:v>
                </c:pt>
                <c:pt idx="24703">
                  <c:v>239850</c:v>
                </c:pt>
                <c:pt idx="24704">
                  <c:v>1003500</c:v>
                </c:pt>
                <c:pt idx="24705">
                  <c:v>484789.5</c:v>
                </c:pt>
                <c:pt idx="24706">
                  <c:v>282690</c:v>
                </c:pt>
                <c:pt idx="24707">
                  <c:v>1314117</c:v>
                </c:pt>
                <c:pt idx="24708">
                  <c:v>291915</c:v>
                </c:pt>
                <c:pt idx="24709">
                  <c:v>1924587</c:v>
                </c:pt>
                <c:pt idx="24710">
                  <c:v>355500</c:v>
                </c:pt>
                <c:pt idx="24711">
                  <c:v>675000</c:v>
                </c:pt>
                <c:pt idx="24712">
                  <c:v>1125000</c:v>
                </c:pt>
                <c:pt idx="24713">
                  <c:v>1325475</c:v>
                </c:pt>
                <c:pt idx="24714">
                  <c:v>225000</c:v>
                </c:pt>
                <c:pt idx="24715">
                  <c:v>720000</c:v>
                </c:pt>
                <c:pt idx="24716">
                  <c:v>1134000</c:v>
                </c:pt>
                <c:pt idx="24717">
                  <c:v>678456</c:v>
                </c:pt>
                <c:pt idx="24718">
                  <c:v>536917.5</c:v>
                </c:pt>
                <c:pt idx="24719">
                  <c:v>521280</c:v>
                </c:pt>
                <c:pt idx="24720">
                  <c:v>808650</c:v>
                </c:pt>
                <c:pt idx="24721">
                  <c:v>490495.5</c:v>
                </c:pt>
                <c:pt idx="24722">
                  <c:v>180000</c:v>
                </c:pt>
                <c:pt idx="24723">
                  <c:v>538704</c:v>
                </c:pt>
                <c:pt idx="24724">
                  <c:v>271066.5</c:v>
                </c:pt>
                <c:pt idx="24725">
                  <c:v>331834.5</c:v>
                </c:pt>
                <c:pt idx="24726">
                  <c:v>808650</c:v>
                </c:pt>
                <c:pt idx="24727">
                  <c:v>691020</c:v>
                </c:pt>
                <c:pt idx="24728">
                  <c:v>98910</c:v>
                </c:pt>
                <c:pt idx="24729">
                  <c:v>269550</c:v>
                </c:pt>
                <c:pt idx="24730">
                  <c:v>90000</c:v>
                </c:pt>
                <c:pt idx="24731">
                  <c:v>254700</c:v>
                </c:pt>
                <c:pt idx="24732">
                  <c:v>781695</c:v>
                </c:pt>
                <c:pt idx="24733">
                  <c:v>584014.5</c:v>
                </c:pt>
                <c:pt idx="24734">
                  <c:v>755190</c:v>
                </c:pt>
                <c:pt idx="24735">
                  <c:v>427500</c:v>
                </c:pt>
                <c:pt idx="24736">
                  <c:v>447768</c:v>
                </c:pt>
                <c:pt idx="24737">
                  <c:v>913500</c:v>
                </c:pt>
                <c:pt idx="24738">
                  <c:v>225000</c:v>
                </c:pt>
                <c:pt idx="24739">
                  <c:v>286704</c:v>
                </c:pt>
                <c:pt idx="24740">
                  <c:v>1350000</c:v>
                </c:pt>
                <c:pt idx="24741">
                  <c:v>557005.5</c:v>
                </c:pt>
                <c:pt idx="24742">
                  <c:v>453514.5</c:v>
                </c:pt>
                <c:pt idx="24743">
                  <c:v>1575000</c:v>
                </c:pt>
                <c:pt idx="24744">
                  <c:v>900000</c:v>
                </c:pt>
                <c:pt idx="24745">
                  <c:v>1687266</c:v>
                </c:pt>
                <c:pt idx="24746">
                  <c:v>536917.5</c:v>
                </c:pt>
                <c:pt idx="24747">
                  <c:v>629325</c:v>
                </c:pt>
                <c:pt idx="24748">
                  <c:v>781920</c:v>
                </c:pt>
                <c:pt idx="24749">
                  <c:v>971280</c:v>
                </c:pt>
                <c:pt idx="24750">
                  <c:v>679500</c:v>
                </c:pt>
                <c:pt idx="24751">
                  <c:v>450000</c:v>
                </c:pt>
                <c:pt idx="24752">
                  <c:v>1309500</c:v>
                </c:pt>
                <c:pt idx="24753">
                  <c:v>254700</c:v>
                </c:pt>
                <c:pt idx="24754">
                  <c:v>135000</c:v>
                </c:pt>
                <c:pt idx="24755">
                  <c:v>1125000</c:v>
                </c:pt>
                <c:pt idx="24756">
                  <c:v>1746684</c:v>
                </c:pt>
                <c:pt idx="24757">
                  <c:v>1546020</c:v>
                </c:pt>
                <c:pt idx="24758">
                  <c:v>276277.5</c:v>
                </c:pt>
                <c:pt idx="24759">
                  <c:v>598500</c:v>
                </c:pt>
                <c:pt idx="24760">
                  <c:v>900000</c:v>
                </c:pt>
                <c:pt idx="24761">
                  <c:v>247500</c:v>
                </c:pt>
                <c:pt idx="24762">
                  <c:v>225000</c:v>
                </c:pt>
                <c:pt idx="24763">
                  <c:v>1762110</c:v>
                </c:pt>
                <c:pt idx="24764">
                  <c:v>202500</c:v>
                </c:pt>
                <c:pt idx="24765">
                  <c:v>327024</c:v>
                </c:pt>
                <c:pt idx="24766">
                  <c:v>270000</c:v>
                </c:pt>
                <c:pt idx="24767">
                  <c:v>640080</c:v>
                </c:pt>
                <c:pt idx="24768">
                  <c:v>808650</c:v>
                </c:pt>
                <c:pt idx="24769">
                  <c:v>454500</c:v>
                </c:pt>
                <c:pt idx="24770">
                  <c:v>878733</c:v>
                </c:pt>
                <c:pt idx="24771">
                  <c:v>225000</c:v>
                </c:pt>
                <c:pt idx="24772">
                  <c:v>540000</c:v>
                </c:pt>
                <c:pt idx="24773">
                  <c:v>760225.5</c:v>
                </c:pt>
                <c:pt idx="24774">
                  <c:v>1193580</c:v>
                </c:pt>
                <c:pt idx="24775">
                  <c:v>707287.5</c:v>
                </c:pt>
                <c:pt idx="24776">
                  <c:v>675000</c:v>
                </c:pt>
                <c:pt idx="24777">
                  <c:v>1575000</c:v>
                </c:pt>
                <c:pt idx="24778">
                  <c:v>1436850</c:v>
                </c:pt>
                <c:pt idx="24779">
                  <c:v>651600</c:v>
                </c:pt>
                <c:pt idx="24780">
                  <c:v>326439</c:v>
                </c:pt>
                <c:pt idx="24781">
                  <c:v>545040</c:v>
                </c:pt>
                <c:pt idx="24782">
                  <c:v>413235</c:v>
                </c:pt>
                <c:pt idx="24783">
                  <c:v>254700</c:v>
                </c:pt>
                <c:pt idx="24784">
                  <c:v>135000</c:v>
                </c:pt>
                <c:pt idx="24785">
                  <c:v>450000</c:v>
                </c:pt>
                <c:pt idx="24786">
                  <c:v>239850</c:v>
                </c:pt>
                <c:pt idx="24787">
                  <c:v>284400</c:v>
                </c:pt>
                <c:pt idx="24788">
                  <c:v>640080</c:v>
                </c:pt>
                <c:pt idx="24789">
                  <c:v>314100</c:v>
                </c:pt>
                <c:pt idx="24790">
                  <c:v>1483231.5</c:v>
                </c:pt>
                <c:pt idx="24791">
                  <c:v>1027327.5</c:v>
                </c:pt>
                <c:pt idx="24792">
                  <c:v>630000</c:v>
                </c:pt>
                <c:pt idx="24793">
                  <c:v>180000</c:v>
                </c:pt>
                <c:pt idx="24794">
                  <c:v>479578.5</c:v>
                </c:pt>
                <c:pt idx="24795">
                  <c:v>95940</c:v>
                </c:pt>
                <c:pt idx="24796">
                  <c:v>729792</c:v>
                </c:pt>
                <c:pt idx="24797">
                  <c:v>824823</c:v>
                </c:pt>
                <c:pt idx="24798">
                  <c:v>598486.5</c:v>
                </c:pt>
                <c:pt idx="24799">
                  <c:v>814041</c:v>
                </c:pt>
                <c:pt idx="24800">
                  <c:v>1305000</c:v>
                </c:pt>
                <c:pt idx="24801">
                  <c:v>900000</c:v>
                </c:pt>
                <c:pt idx="24802">
                  <c:v>579195</c:v>
                </c:pt>
                <c:pt idx="24803">
                  <c:v>810000</c:v>
                </c:pt>
                <c:pt idx="24804">
                  <c:v>601677</c:v>
                </c:pt>
                <c:pt idx="24805">
                  <c:v>526500</c:v>
                </c:pt>
                <c:pt idx="24806">
                  <c:v>526491</c:v>
                </c:pt>
                <c:pt idx="24807">
                  <c:v>331834.5</c:v>
                </c:pt>
                <c:pt idx="24808">
                  <c:v>254700</c:v>
                </c:pt>
                <c:pt idx="24809">
                  <c:v>352044</c:v>
                </c:pt>
                <c:pt idx="24810">
                  <c:v>640080</c:v>
                </c:pt>
                <c:pt idx="24811">
                  <c:v>251091</c:v>
                </c:pt>
                <c:pt idx="24812">
                  <c:v>288873</c:v>
                </c:pt>
                <c:pt idx="24813">
                  <c:v>388512</c:v>
                </c:pt>
                <c:pt idx="24814">
                  <c:v>675000</c:v>
                </c:pt>
                <c:pt idx="24815">
                  <c:v>247500</c:v>
                </c:pt>
                <c:pt idx="24816">
                  <c:v>550080</c:v>
                </c:pt>
                <c:pt idx="24817">
                  <c:v>263340</c:v>
                </c:pt>
                <c:pt idx="24818">
                  <c:v>630000</c:v>
                </c:pt>
                <c:pt idx="24819">
                  <c:v>948816</c:v>
                </c:pt>
                <c:pt idx="24820">
                  <c:v>135000</c:v>
                </c:pt>
                <c:pt idx="24821">
                  <c:v>808650</c:v>
                </c:pt>
                <c:pt idx="24822">
                  <c:v>755190</c:v>
                </c:pt>
                <c:pt idx="24823">
                  <c:v>364896</c:v>
                </c:pt>
                <c:pt idx="24824">
                  <c:v>269550</c:v>
                </c:pt>
                <c:pt idx="24825">
                  <c:v>616261.5</c:v>
                </c:pt>
                <c:pt idx="24826">
                  <c:v>247500</c:v>
                </c:pt>
                <c:pt idx="24827">
                  <c:v>454500</c:v>
                </c:pt>
                <c:pt idx="24828">
                  <c:v>499221</c:v>
                </c:pt>
                <c:pt idx="24829">
                  <c:v>797557.5</c:v>
                </c:pt>
                <c:pt idx="24830">
                  <c:v>675000</c:v>
                </c:pt>
                <c:pt idx="24831">
                  <c:v>943425</c:v>
                </c:pt>
                <c:pt idx="24832">
                  <c:v>517500</c:v>
                </c:pt>
                <c:pt idx="24833">
                  <c:v>157500</c:v>
                </c:pt>
                <c:pt idx="24834">
                  <c:v>454500</c:v>
                </c:pt>
                <c:pt idx="24835">
                  <c:v>390960</c:v>
                </c:pt>
                <c:pt idx="24836">
                  <c:v>454500</c:v>
                </c:pt>
                <c:pt idx="24837">
                  <c:v>317443.5</c:v>
                </c:pt>
                <c:pt idx="24838">
                  <c:v>521280</c:v>
                </c:pt>
                <c:pt idx="24839">
                  <c:v>568858.5</c:v>
                </c:pt>
                <c:pt idx="24840">
                  <c:v>675000</c:v>
                </c:pt>
                <c:pt idx="24841">
                  <c:v>604152</c:v>
                </c:pt>
                <c:pt idx="24842">
                  <c:v>544491</c:v>
                </c:pt>
                <c:pt idx="24843">
                  <c:v>2345760</c:v>
                </c:pt>
                <c:pt idx="24844">
                  <c:v>810000</c:v>
                </c:pt>
                <c:pt idx="24845">
                  <c:v>790434</c:v>
                </c:pt>
                <c:pt idx="24846">
                  <c:v>450000</c:v>
                </c:pt>
                <c:pt idx="24847">
                  <c:v>555273</c:v>
                </c:pt>
                <c:pt idx="24848">
                  <c:v>1078200</c:v>
                </c:pt>
                <c:pt idx="24849">
                  <c:v>1552500</c:v>
                </c:pt>
                <c:pt idx="24850">
                  <c:v>1484181</c:v>
                </c:pt>
                <c:pt idx="24851">
                  <c:v>142632</c:v>
                </c:pt>
                <c:pt idx="24852">
                  <c:v>1046142</c:v>
                </c:pt>
                <c:pt idx="24853">
                  <c:v>677664</c:v>
                </c:pt>
                <c:pt idx="24854">
                  <c:v>808650</c:v>
                </c:pt>
                <c:pt idx="24855">
                  <c:v>594261</c:v>
                </c:pt>
                <c:pt idx="24856">
                  <c:v>850500</c:v>
                </c:pt>
                <c:pt idx="24857">
                  <c:v>343800</c:v>
                </c:pt>
                <c:pt idx="24858">
                  <c:v>536917.5</c:v>
                </c:pt>
                <c:pt idx="24859">
                  <c:v>405000</c:v>
                </c:pt>
                <c:pt idx="24860">
                  <c:v>286704</c:v>
                </c:pt>
                <c:pt idx="24861">
                  <c:v>706410</c:v>
                </c:pt>
                <c:pt idx="24862">
                  <c:v>536917.5</c:v>
                </c:pt>
                <c:pt idx="24863">
                  <c:v>283585.5</c:v>
                </c:pt>
                <c:pt idx="24864">
                  <c:v>121500</c:v>
                </c:pt>
                <c:pt idx="24865">
                  <c:v>835380</c:v>
                </c:pt>
                <c:pt idx="24866">
                  <c:v>323388</c:v>
                </c:pt>
                <c:pt idx="24867">
                  <c:v>1006920</c:v>
                </c:pt>
                <c:pt idx="24868">
                  <c:v>2013840</c:v>
                </c:pt>
                <c:pt idx="24869">
                  <c:v>242595</c:v>
                </c:pt>
                <c:pt idx="24870">
                  <c:v>497520</c:v>
                </c:pt>
                <c:pt idx="24871">
                  <c:v>891126</c:v>
                </c:pt>
                <c:pt idx="24872">
                  <c:v>942300</c:v>
                </c:pt>
                <c:pt idx="24873">
                  <c:v>270000</c:v>
                </c:pt>
                <c:pt idx="24874">
                  <c:v>193392</c:v>
                </c:pt>
                <c:pt idx="24875">
                  <c:v>1687266</c:v>
                </c:pt>
                <c:pt idx="24876">
                  <c:v>270000</c:v>
                </c:pt>
                <c:pt idx="24877">
                  <c:v>225000</c:v>
                </c:pt>
                <c:pt idx="24878">
                  <c:v>284400</c:v>
                </c:pt>
                <c:pt idx="24879">
                  <c:v>1762110</c:v>
                </c:pt>
                <c:pt idx="24880">
                  <c:v>729922.5</c:v>
                </c:pt>
                <c:pt idx="24881">
                  <c:v>900000</c:v>
                </c:pt>
                <c:pt idx="24882">
                  <c:v>248760</c:v>
                </c:pt>
                <c:pt idx="24883">
                  <c:v>808650</c:v>
                </c:pt>
                <c:pt idx="24884">
                  <c:v>552555</c:v>
                </c:pt>
                <c:pt idx="24885">
                  <c:v>450000</c:v>
                </c:pt>
                <c:pt idx="24886">
                  <c:v>205789.5</c:v>
                </c:pt>
                <c:pt idx="24887">
                  <c:v>364428</c:v>
                </c:pt>
                <c:pt idx="24888">
                  <c:v>540000</c:v>
                </c:pt>
                <c:pt idx="24889">
                  <c:v>701730</c:v>
                </c:pt>
                <c:pt idx="24890">
                  <c:v>260568</c:v>
                </c:pt>
                <c:pt idx="24891">
                  <c:v>246357</c:v>
                </c:pt>
                <c:pt idx="24892">
                  <c:v>500490</c:v>
                </c:pt>
                <c:pt idx="24893">
                  <c:v>625536</c:v>
                </c:pt>
                <c:pt idx="24894">
                  <c:v>360000</c:v>
                </c:pt>
                <c:pt idx="24895">
                  <c:v>1546020</c:v>
                </c:pt>
                <c:pt idx="24896">
                  <c:v>1078200</c:v>
                </c:pt>
                <c:pt idx="24897">
                  <c:v>1009566</c:v>
                </c:pt>
                <c:pt idx="24898">
                  <c:v>239850</c:v>
                </c:pt>
                <c:pt idx="24899">
                  <c:v>580095</c:v>
                </c:pt>
                <c:pt idx="24900">
                  <c:v>1237684.5</c:v>
                </c:pt>
                <c:pt idx="24901">
                  <c:v>157500</c:v>
                </c:pt>
                <c:pt idx="24902">
                  <c:v>675000</c:v>
                </c:pt>
                <c:pt idx="24903">
                  <c:v>198666</c:v>
                </c:pt>
                <c:pt idx="24904">
                  <c:v>295452</c:v>
                </c:pt>
                <c:pt idx="24905">
                  <c:v>215640</c:v>
                </c:pt>
                <c:pt idx="24906">
                  <c:v>545040</c:v>
                </c:pt>
                <c:pt idx="24907">
                  <c:v>225000</c:v>
                </c:pt>
                <c:pt idx="24908">
                  <c:v>276277.5</c:v>
                </c:pt>
                <c:pt idx="24909">
                  <c:v>1125000</c:v>
                </c:pt>
                <c:pt idx="24910">
                  <c:v>1113840</c:v>
                </c:pt>
                <c:pt idx="24911">
                  <c:v>143910</c:v>
                </c:pt>
                <c:pt idx="24912">
                  <c:v>481500</c:v>
                </c:pt>
                <c:pt idx="24913">
                  <c:v>155965.5</c:v>
                </c:pt>
                <c:pt idx="24914">
                  <c:v>675000</c:v>
                </c:pt>
                <c:pt idx="24915">
                  <c:v>292500</c:v>
                </c:pt>
                <c:pt idx="24916">
                  <c:v>101880</c:v>
                </c:pt>
                <c:pt idx="24917">
                  <c:v>180000</c:v>
                </c:pt>
                <c:pt idx="24918">
                  <c:v>254700</c:v>
                </c:pt>
                <c:pt idx="24919">
                  <c:v>270000</c:v>
                </c:pt>
                <c:pt idx="24920">
                  <c:v>679500</c:v>
                </c:pt>
                <c:pt idx="24921">
                  <c:v>381096</c:v>
                </c:pt>
                <c:pt idx="24922">
                  <c:v>270000</c:v>
                </c:pt>
                <c:pt idx="24923">
                  <c:v>668304</c:v>
                </c:pt>
                <c:pt idx="24924">
                  <c:v>331834.5</c:v>
                </c:pt>
                <c:pt idx="24925">
                  <c:v>1928304</c:v>
                </c:pt>
                <c:pt idx="24926">
                  <c:v>1575000</c:v>
                </c:pt>
                <c:pt idx="24927">
                  <c:v>95940</c:v>
                </c:pt>
                <c:pt idx="24928">
                  <c:v>900000</c:v>
                </c:pt>
                <c:pt idx="24929">
                  <c:v>390960</c:v>
                </c:pt>
                <c:pt idx="24930">
                  <c:v>720000</c:v>
                </c:pt>
                <c:pt idx="24931">
                  <c:v>472500</c:v>
                </c:pt>
                <c:pt idx="24932">
                  <c:v>215640</c:v>
                </c:pt>
                <c:pt idx="24933">
                  <c:v>555273</c:v>
                </c:pt>
                <c:pt idx="24934">
                  <c:v>382500</c:v>
                </c:pt>
                <c:pt idx="24935">
                  <c:v>343800</c:v>
                </c:pt>
                <c:pt idx="24936">
                  <c:v>112068</c:v>
                </c:pt>
                <c:pt idx="24937">
                  <c:v>225000</c:v>
                </c:pt>
                <c:pt idx="24938">
                  <c:v>247275</c:v>
                </c:pt>
                <c:pt idx="24939">
                  <c:v>495351</c:v>
                </c:pt>
                <c:pt idx="24940">
                  <c:v>180000</c:v>
                </c:pt>
                <c:pt idx="24941">
                  <c:v>521280</c:v>
                </c:pt>
                <c:pt idx="24942">
                  <c:v>1078200</c:v>
                </c:pt>
                <c:pt idx="24943">
                  <c:v>891126</c:v>
                </c:pt>
                <c:pt idx="24944">
                  <c:v>497520</c:v>
                </c:pt>
                <c:pt idx="24945">
                  <c:v>545040</c:v>
                </c:pt>
                <c:pt idx="24946">
                  <c:v>781920</c:v>
                </c:pt>
                <c:pt idx="24947">
                  <c:v>76410</c:v>
                </c:pt>
                <c:pt idx="24948">
                  <c:v>904500</c:v>
                </c:pt>
                <c:pt idx="24949">
                  <c:v>900000</c:v>
                </c:pt>
                <c:pt idx="24950">
                  <c:v>651595.5</c:v>
                </c:pt>
                <c:pt idx="24951">
                  <c:v>450000</c:v>
                </c:pt>
                <c:pt idx="24952">
                  <c:v>128583</c:v>
                </c:pt>
                <c:pt idx="24953">
                  <c:v>1125171</c:v>
                </c:pt>
                <c:pt idx="24954">
                  <c:v>288873</c:v>
                </c:pt>
                <c:pt idx="24955">
                  <c:v>675000</c:v>
                </c:pt>
                <c:pt idx="24956">
                  <c:v>1125000</c:v>
                </c:pt>
                <c:pt idx="24957">
                  <c:v>101880</c:v>
                </c:pt>
                <c:pt idx="24958">
                  <c:v>900000</c:v>
                </c:pt>
                <c:pt idx="24959">
                  <c:v>481495.5</c:v>
                </c:pt>
                <c:pt idx="24960">
                  <c:v>585000</c:v>
                </c:pt>
                <c:pt idx="24961">
                  <c:v>712944</c:v>
                </c:pt>
                <c:pt idx="24962">
                  <c:v>1129500</c:v>
                </c:pt>
                <c:pt idx="24963">
                  <c:v>640080</c:v>
                </c:pt>
                <c:pt idx="24964">
                  <c:v>765000</c:v>
                </c:pt>
                <c:pt idx="24965">
                  <c:v>1206000</c:v>
                </c:pt>
                <c:pt idx="24966">
                  <c:v>1035832.5</c:v>
                </c:pt>
                <c:pt idx="24967">
                  <c:v>234324</c:v>
                </c:pt>
                <c:pt idx="24968">
                  <c:v>202500</c:v>
                </c:pt>
                <c:pt idx="24969">
                  <c:v>677664</c:v>
                </c:pt>
                <c:pt idx="24970">
                  <c:v>900000</c:v>
                </c:pt>
                <c:pt idx="24971">
                  <c:v>913500</c:v>
                </c:pt>
                <c:pt idx="24972">
                  <c:v>284400</c:v>
                </c:pt>
                <c:pt idx="24973">
                  <c:v>284400</c:v>
                </c:pt>
                <c:pt idx="24974">
                  <c:v>900000</c:v>
                </c:pt>
                <c:pt idx="24975">
                  <c:v>765000</c:v>
                </c:pt>
                <c:pt idx="24976">
                  <c:v>239850</c:v>
                </c:pt>
                <c:pt idx="24977">
                  <c:v>640764</c:v>
                </c:pt>
                <c:pt idx="24978">
                  <c:v>180000</c:v>
                </c:pt>
                <c:pt idx="24979">
                  <c:v>1350189</c:v>
                </c:pt>
                <c:pt idx="24980">
                  <c:v>127350</c:v>
                </c:pt>
                <c:pt idx="24981">
                  <c:v>364896</c:v>
                </c:pt>
                <c:pt idx="24982">
                  <c:v>1288350</c:v>
                </c:pt>
                <c:pt idx="24983">
                  <c:v>180000</c:v>
                </c:pt>
                <c:pt idx="24984">
                  <c:v>797557.5</c:v>
                </c:pt>
                <c:pt idx="24985">
                  <c:v>592560</c:v>
                </c:pt>
                <c:pt idx="24986">
                  <c:v>900000</c:v>
                </c:pt>
                <c:pt idx="24987">
                  <c:v>254700</c:v>
                </c:pt>
                <c:pt idx="24988">
                  <c:v>135000</c:v>
                </c:pt>
                <c:pt idx="24989">
                  <c:v>795465</c:v>
                </c:pt>
                <c:pt idx="24990">
                  <c:v>225000</c:v>
                </c:pt>
                <c:pt idx="24991">
                  <c:v>1024740</c:v>
                </c:pt>
                <c:pt idx="24992">
                  <c:v>417024</c:v>
                </c:pt>
                <c:pt idx="24993">
                  <c:v>679500</c:v>
                </c:pt>
                <c:pt idx="24994">
                  <c:v>1096924.5</c:v>
                </c:pt>
                <c:pt idx="24995">
                  <c:v>755190</c:v>
                </c:pt>
                <c:pt idx="24996">
                  <c:v>576072</c:v>
                </c:pt>
                <c:pt idx="24997">
                  <c:v>900000</c:v>
                </c:pt>
                <c:pt idx="24998">
                  <c:v>450000</c:v>
                </c:pt>
                <c:pt idx="24999">
                  <c:v>948582</c:v>
                </c:pt>
                <c:pt idx="25000">
                  <c:v>247500</c:v>
                </c:pt>
                <c:pt idx="25001">
                  <c:v>398016</c:v>
                </c:pt>
                <c:pt idx="25002">
                  <c:v>225000</c:v>
                </c:pt>
                <c:pt idx="25003">
                  <c:v>332946</c:v>
                </c:pt>
                <c:pt idx="25004">
                  <c:v>797868</c:v>
                </c:pt>
                <c:pt idx="25005">
                  <c:v>219042</c:v>
                </c:pt>
                <c:pt idx="25006">
                  <c:v>314100</c:v>
                </c:pt>
                <c:pt idx="25007">
                  <c:v>1125000</c:v>
                </c:pt>
                <c:pt idx="25008">
                  <c:v>1288350</c:v>
                </c:pt>
                <c:pt idx="25009">
                  <c:v>497520</c:v>
                </c:pt>
                <c:pt idx="25010">
                  <c:v>988875</c:v>
                </c:pt>
                <c:pt idx="25011">
                  <c:v>167121</c:v>
                </c:pt>
                <c:pt idx="25012">
                  <c:v>2250000</c:v>
                </c:pt>
                <c:pt idx="25013">
                  <c:v>153000</c:v>
                </c:pt>
                <c:pt idx="25014">
                  <c:v>337500</c:v>
                </c:pt>
                <c:pt idx="25015">
                  <c:v>67158</c:v>
                </c:pt>
                <c:pt idx="25016">
                  <c:v>603000</c:v>
                </c:pt>
                <c:pt idx="25017">
                  <c:v>334152</c:v>
                </c:pt>
                <c:pt idx="25018">
                  <c:v>1228500</c:v>
                </c:pt>
                <c:pt idx="25019">
                  <c:v>450000</c:v>
                </c:pt>
                <c:pt idx="25020">
                  <c:v>284400</c:v>
                </c:pt>
                <c:pt idx="25021">
                  <c:v>810000</c:v>
                </c:pt>
                <c:pt idx="25022">
                  <c:v>508495.5</c:v>
                </c:pt>
                <c:pt idx="25023">
                  <c:v>808650</c:v>
                </c:pt>
                <c:pt idx="25024">
                  <c:v>675000</c:v>
                </c:pt>
                <c:pt idx="25025">
                  <c:v>592560</c:v>
                </c:pt>
                <c:pt idx="25026">
                  <c:v>314100</c:v>
                </c:pt>
                <c:pt idx="25027">
                  <c:v>310671</c:v>
                </c:pt>
                <c:pt idx="25028">
                  <c:v>900000</c:v>
                </c:pt>
                <c:pt idx="25029">
                  <c:v>1800000</c:v>
                </c:pt>
                <c:pt idx="25030">
                  <c:v>495000</c:v>
                </c:pt>
                <c:pt idx="25031">
                  <c:v>592560</c:v>
                </c:pt>
                <c:pt idx="25032">
                  <c:v>270000</c:v>
                </c:pt>
                <c:pt idx="25033">
                  <c:v>360000</c:v>
                </c:pt>
                <c:pt idx="25034">
                  <c:v>852088.5</c:v>
                </c:pt>
                <c:pt idx="25035">
                  <c:v>1129500</c:v>
                </c:pt>
                <c:pt idx="25036">
                  <c:v>735052.5</c:v>
                </c:pt>
                <c:pt idx="25037">
                  <c:v>373140</c:v>
                </c:pt>
                <c:pt idx="25038">
                  <c:v>675000</c:v>
                </c:pt>
                <c:pt idx="25039">
                  <c:v>450000</c:v>
                </c:pt>
                <c:pt idx="25040">
                  <c:v>900000</c:v>
                </c:pt>
                <c:pt idx="25041">
                  <c:v>364356</c:v>
                </c:pt>
                <c:pt idx="25042">
                  <c:v>1223010</c:v>
                </c:pt>
                <c:pt idx="25043">
                  <c:v>1333395</c:v>
                </c:pt>
                <c:pt idx="25044">
                  <c:v>1080000</c:v>
                </c:pt>
                <c:pt idx="25045">
                  <c:v>1086889.5</c:v>
                </c:pt>
                <c:pt idx="25046">
                  <c:v>604683</c:v>
                </c:pt>
                <c:pt idx="25047">
                  <c:v>180000</c:v>
                </c:pt>
                <c:pt idx="25048">
                  <c:v>310810.5</c:v>
                </c:pt>
                <c:pt idx="25049">
                  <c:v>180000</c:v>
                </c:pt>
                <c:pt idx="25050">
                  <c:v>436032</c:v>
                </c:pt>
                <c:pt idx="25051">
                  <c:v>862560</c:v>
                </c:pt>
                <c:pt idx="25052">
                  <c:v>239850</c:v>
                </c:pt>
                <c:pt idx="25053">
                  <c:v>1535553</c:v>
                </c:pt>
                <c:pt idx="25054">
                  <c:v>521280</c:v>
                </c:pt>
                <c:pt idx="25055">
                  <c:v>573628.5</c:v>
                </c:pt>
                <c:pt idx="25056">
                  <c:v>1546020</c:v>
                </c:pt>
                <c:pt idx="25057">
                  <c:v>755190</c:v>
                </c:pt>
                <c:pt idx="25058">
                  <c:v>1005120</c:v>
                </c:pt>
                <c:pt idx="25059">
                  <c:v>521280</c:v>
                </c:pt>
                <c:pt idx="25060">
                  <c:v>450000</c:v>
                </c:pt>
                <c:pt idx="25061">
                  <c:v>298728</c:v>
                </c:pt>
                <c:pt idx="25062">
                  <c:v>769527</c:v>
                </c:pt>
                <c:pt idx="25063">
                  <c:v>900000</c:v>
                </c:pt>
                <c:pt idx="25064">
                  <c:v>728460</c:v>
                </c:pt>
                <c:pt idx="25065">
                  <c:v>1288350</c:v>
                </c:pt>
                <c:pt idx="25066">
                  <c:v>508495.5</c:v>
                </c:pt>
                <c:pt idx="25067">
                  <c:v>1724220</c:v>
                </c:pt>
                <c:pt idx="25068">
                  <c:v>517788</c:v>
                </c:pt>
                <c:pt idx="25069">
                  <c:v>1350000</c:v>
                </c:pt>
                <c:pt idx="25070">
                  <c:v>1176727.5</c:v>
                </c:pt>
                <c:pt idx="25071">
                  <c:v>755190</c:v>
                </c:pt>
                <c:pt idx="25072">
                  <c:v>370629</c:v>
                </c:pt>
                <c:pt idx="25073">
                  <c:v>490495.5</c:v>
                </c:pt>
                <c:pt idx="25074">
                  <c:v>728460</c:v>
                </c:pt>
                <c:pt idx="25075">
                  <c:v>225000</c:v>
                </c:pt>
                <c:pt idx="25076">
                  <c:v>720000</c:v>
                </c:pt>
                <c:pt idx="25077">
                  <c:v>225000</c:v>
                </c:pt>
                <c:pt idx="25078">
                  <c:v>785398.5</c:v>
                </c:pt>
                <c:pt idx="25079">
                  <c:v>288873</c:v>
                </c:pt>
                <c:pt idx="25080">
                  <c:v>225000</c:v>
                </c:pt>
                <c:pt idx="25081">
                  <c:v>720000</c:v>
                </c:pt>
                <c:pt idx="25082">
                  <c:v>1483231.5</c:v>
                </c:pt>
                <c:pt idx="25083">
                  <c:v>728847</c:v>
                </c:pt>
                <c:pt idx="25084">
                  <c:v>360000</c:v>
                </c:pt>
                <c:pt idx="25085">
                  <c:v>1288350</c:v>
                </c:pt>
                <c:pt idx="25086">
                  <c:v>225000</c:v>
                </c:pt>
                <c:pt idx="25087">
                  <c:v>361462.5</c:v>
                </c:pt>
                <c:pt idx="25088">
                  <c:v>225000</c:v>
                </c:pt>
                <c:pt idx="25089">
                  <c:v>1288350</c:v>
                </c:pt>
                <c:pt idx="25090">
                  <c:v>1800000</c:v>
                </c:pt>
                <c:pt idx="25091">
                  <c:v>450000</c:v>
                </c:pt>
                <c:pt idx="25092">
                  <c:v>640080</c:v>
                </c:pt>
                <c:pt idx="25093">
                  <c:v>654498</c:v>
                </c:pt>
                <c:pt idx="25094">
                  <c:v>675000</c:v>
                </c:pt>
                <c:pt idx="25095">
                  <c:v>101880</c:v>
                </c:pt>
                <c:pt idx="25096">
                  <c:v>325908</c:v>
                </c:pt>
                <c:pt idx="25097">
                  <c:v>278811</c:v>
                </c:pt>
                <c:pt idx="25098">
                  <c:v>157500</c:v>
                </c:pt>
                <c:pt idx="25099">
                  <c:v>810000</c:v>
                </c:pt>
                <c:pt idx="25100">
                  <c:v>364896</c:v>
                </c:pt>
                <c:pt idx="25101">
                  <c:v>202500</c:v>
                </c:pt>
                <c:pt idx="25102">
                  <c:v>341280</c:v>
                </c:pt>
                <c:pt idx="25103">
                  <c:v>292500</c:v>
                </c:pt>
                <c:pt idx="25104">
                  <c:v>781920</c:v>
                </c:pt>
                <c:pt idx="25105">
                  <c:v>292500</c:v>
                </c:pt>
                <c:pt idx="25106">
                  <c:v>134775</c:v>
                </c:pt>
                <c:pt idx="25107">
                  <c:v>485640</c:v>
                </c:pt>
                <c:pt idx="25108">
                  <c:v>912240</c:v>
                </c:pt>
                <c:pt idx="25109">
                  <c:v>299772</c:v>
                </c:pt>
                <c:pt idx="25110">
                  <c:v>1024290</c:v>
                </c:pt>
                <c:pt idx="25111">
                  <c:v>327024</c:v>
                </c:pt>
                <c:pt idx="25112">
                  <c:v>113760</c:v>
                </c:pt>
                <c:pt idx="25113">
                  <c:v>1724220</c:v>
                </c:pt>
                <c:pt idx="25114">
                  <c:v>342000</c:v>
                </c:pt>
                <c:pt idx="25115">
                  <c:v>53910</c:v>
                </c:pt>
                <c:pt idx="25116">
                  <c:v>454500</c:v>
                </c:pt>
                <c:pt idx="25117">
                  <c:v>2008804.5</c:v>
                </c:pt>
                <c:pt idx="25118">
                  <c:v>547344</c:v>
                </c:pt>
                <c:pt idx="25119">
                  <c:v>270000</c:v>
                </c:pt>
                <c:pt idx="25120">
                  <c:v>202500</c:v>
                </c:pt>
                <c:pt idx="25121">
                  <c:v>463500</c:v>
                </c:pt>
                <c:pt idx="25122">
                  <c:v>1078200</c:v>
                </c:pt>
                <c:pt idx="25123">
                  <c:v>105534</c:v>
                </c:pt>
                <c:pt idx="25124">
                  <c:v>345510</c:v>
                </c:pt>
                <c:pt idx="25125">
                  <c:v>1494486</c:v>
                </c:pt>
                <c:pt idx="25126">
                  <c:v>1288350</c:v>
                </c:pt>
                <c:pt idx="25127">
                  <c:v>848745</c:v>
                </c:pt>
                <c:pt idx="25128">
                  <c:v>337500</c:v>
                </c:pt>
                <c:pt idx="25129">
                  <c:v>254700</c:v>
                </c:pt>
                <c:pt idx="25130">
                  <c:v>312840</c:v>
                </c:pt>
                <c:pt idx="25131">
                  <c:v>601470</c:v>
                </c:pt>
                <c:pt idx="25132">
                  <c:v>440433</c:v>
                </c:pt>
                <c:pt idx="25133">
                  <c:v>1042560</c:v>
                </c:pt>
                <c:pt idx="25134">
                  <c:v>450000</c:v>
                </c:pt>
                <c:pt idx="25135">
                  <c:v>1018899</c:v>
                </c:pt>
                <c:pt idx="25136">
                  <c:v>284400</c:v>
                </c:pt>
                <c:pt idx="25137">
                  <c:v>270000</c:v>
                </c:pt>
                <c:pt idx="25138">
                  <c:v>598486.5</c:v>
                </c:pt>
                <c:pt idx="25139">
                  <c:v>958531.5</c:v>
                </c:pt>
                <c:pt idx="25140">
                  <c:v>679500</c:v>
                </c:pt>
                <c:pt idx="25141">
                  <c:v>2025000</c:v>
                </c:pt>
                <c:pt idx="25142">
                  <c:v>180000</c:v>
                </c:pt>
                <c:pt idx="25143">
                  <c:v>675000</c:v>
                </c:pt>
                <c:pt idx="25144">
                  <c:v>1009566</c:v>
                </c:pt>
                <c:pt idx="25145">
                  <c:v>180000</c:v>
                </c:pt>
                <c:pt idx="25146">
                  <c:v>313438.5</c:v>
                </c:pt>
                <c:pt idx="25147">
                  <c:v>284400</c:v>
                </c:pt>
                <c:pt idx="25148">
                  <c:v>628114.5</c:v>
                </c:pt>
                <c:pt idx="25149">
                  <c:v>225000</c:v>
                </c:pt>
                <c:pt idx="25150">
                  <c:v>675000</c:v>
                </c:pt>
                <c:pt idx="25151">
                  <c:v>247500</c:v>
                </c:pt>
                <c:pt idx="25152">
                  <c:v>202500</c:v>
                </c:pt>
                <c:pt idx="25153">
                  <c:v>405000</c:v>
                </c:pt>
                <c:pt idx="25154">
                  <c:v>1125000</c:v>
                </c:pt>
                <c:pt idx="25155">
                  <c:v>916470</c:v>
                </c:pt>
                <c:pt idx="25156">
                  <c:v>545040</c:v>
                </c:pt>
                <c:pt idx="25157">
                  <c:v>774000</c:v>
                </c:pt>
                <c:pt idx="25158">
                  <c:v>1125000</c:v>
                </c:pt>
                <c:pt idx="25159">
                  <c:v>269550</c:v>
                </c:pt>
                <c:pt idx="25160">
                  <c:v>1125000</c:v>
                </c:pt>
                <c:pt idx="25161">
                  <c:v>288873</c:v>
                </c:pt>
                <c:pt idx="25162">
                  <c:v>808650</c:v>
                </c:pt>
                <c:pt idx="25163">
                  <c:v>384048</c:v>
                </c:pt>
                <c:pt idx="25164">
                  <c:v>270000</c:v>
                </c:pt>
                <c:pt idx="25165">
                  <c:v>720000</c:v>
                </c:pt>
                <c:pt idx="25166">
                  <c:v>808650</c:v>
                </c:pt>
                <c:pt idx="25167">
                  <c:v>585000</c:v>
                </c:pt>
                <c:pt idx="25168">
                  <c:v>1032093</c:v>
                </c:pt>
                <c:pt idx="25169">
                  <c:v>269550</c:v>
                </c:pt>
                <c:pt idx="25170">
                  <c:v>612612</c:v>
                </c:pt>
                <c:pt idx="25171">
                  <c:v>270000</c:v>
                </c:pt>
                <c:pt idx="25172">
                  <c:v>755190</c:v>
                </c:pt>
                <c:pt idx="25173">
                  <c:v>1762110</c:v>
                </c:pt>
                <c:pt idx="25174">
                  <c:v>1350000</c:v>
                </c:pt>
                <c:pt idx="25175">
                  <c:v>270000</c:v>
                </c:pt>
                <c:pt idx="25176">
                  <c:v>497520</c:v>
                </c:pt>
                <c:pt idx="25177">
                  <c:v>1436850</c:v>
                </c:pt>
                <c:pt idx="25178">
                  <c:v>1035000</c:v>
                </c:pt>
                <c:pt idx="25179">
                  <c:v>942300</c:v>
                </c:pt>
                <c:pt idx="25180">
                  <c:v>573408</c:v>
                </c:pt>
                <c:pt idx="25181">
                  <c:v>547344</c:v>
                </c:pt>
                <c:pt idx="25182">
                  <c:v>900000</c:v>
                </c:pt>
                <c:pt idx="25183">
                  <c:v>1546020</c:v>
                </c:pt>
                <c:pt idx="25184">
                  <c:v>500211</c:v>
                </c:pt>
                <c:pt idx="25185">
                  <c:v>685012.5</c:v>
                </c:pt>
                <c:pt idx="25186">
                  <c:v>180000</c:v>
                </c:pt>
                <c:pt idx="25187">
                  <c:v>317979</c:v>
                </c:pt>
                <c:pt idx="25188">
                  <c:v>1288350</c:v>
                </c:pt>
                <c:pt idx="25189">
                  <c:v>370629</c:v>
                </c:pt>
                <c:pt idx="25190">
                  <c:v>247500</c:v>
                </c:pt>
                <c:pt idx="25191">
                  <c:v>1256400</c:v>
                </c:pt>
                <c:pt idx="25192">
                  <c:v>76410</c:v>
                </c:pt>
                <c:pt idx="25193">
                  <c:v>225000</c:v>
                </c:pt>
                <c:pt idx="25194">
                  <c:v>450000</c:v>
                </c:pt>
                <c:pt idx="25195">
                  <c:v>900000</c:v>
                </c:pt>
                <c:pt idx="25196">
                  <c:v>651595.5</c:v>
                </c:pt>
                <c:pt idx="25197">
                  <c:v>562500</c:v>
                </c:pt>
                <c:pt idx="25198">
                  <c:v>177903</c:v>
                </c:pt>
                <c:pt idx="25199">
                  <c:v>326439</c:v>
                </c:pt>
                <c:pt idx="25200">
                  <c:v>485640</c:v>
                </c:pt>
                <c:pt idx="25201">
                  <c:v>225000</c:v>
                </c:pt>
                <c:pt idx="25202">
                  <c:v>76752</c:v>
                </c:pt>
                <c:pt idx="25203">
                  <c:v>193500</c:v>
                </c:pt>
                <c:pt idx="25204">
                  <c:v>468121.5</c:v>
                </c:pt>
                <c:pt idx="25205">
                  <c:v>625882.5</c:v>
                </c:pt>
                <c:pt idx="25206">
                  <c:v>521451</c:v>
                </c:pt>
                <c:pt idx="25207">
                  <c:v>986782.5</c:v>
                </c:pt>
                <c:pt idx="25208">
                  <c:v>1142725.5</c:v>
                </c:pt>
                <c:pt idx="25209">
                  <c:v>818671.5</c:v>
                </c:pt>
                <c:pt idx="25210">
                  <c:v>544068</c:v>
                </c:pt>
                <c:pt idx="25211">
                  <c:v>900000</c:v>
                </c:pt>
                <c:pt idx="25212">
                  <c:v>328500</c:v>
                </c:pt>
                <c:pt idx="25213">
                  <c:v>790830</c:v>
                </c:pt>
                <c:pt idx="25214">
                  <c:v>269550</c:v>
                </c:pt>
                <c:pt idx="25215">
                  <c:v>620325</c:v>
                </c:pt>
                <c:pt idx="25216">
                  <c:v>135000</c:v>
                </c:pt>
                <c:pt idx="25217">
                  <c:v>80865</c:v>
                </c:pt>
                <c:pt idx="25218">
                  <c:v>1035000</c:v>
                </c:pt>
                <c:pt idx="25219">
                  <c:v>1724688</c:v>
                </c:pt>
                <c:pt idx="25220">
                  <c:v>701730</c:v>
                </c:pt>
                <c:pt idx="25221">
                  <c:v>1718473.5</c:v>
                </c:pt>
                <c:pt idx="25222">
                  <c:v>288873</c:v>
                </c:pt>
                <c:pt idx="25223">
                  <c:v>517500</c:v>
                </c:pt>
                <c:pt idx="25224">
                  <c:v>333000</c:v>
                </c:pt>
                <c:pt idx="25225">
                  <c:v>270000</c:v>
                </c:pt>
                <c:pt idx="25226">
                  <c:v>387000</c:v>
                </c:pt>
                <c:pt idx="25227">
                  <c:v>521280</c:v>
                </c:pt>
                <c:pt idx="25228">
                  <c:v>180000</c:v>
                </c:pt>
                <c:pt idx="25229">
                  <c:v>226908</c:v>
                </c:pt>
                <c:pt idx="25230">
                  <c:v>436032</c:v>
                </c:pt>
                <c:pt idx="25231">
                  <c:v>1133748</c:v>
                </c:pt>
                <c:pt idx="25232">
                  <c:v>269550</c:v>
                </c:pt>
                <c:pt idx="25233">
                  <c:v>942300</c:v>
                </c:pt>
                <c:pt idx="25234">
                  <c:v>942300</c:v>
                </c:pt>
                <c:pt idx="25235">
                  <c:v>1886850</c:v>
                </c:pt>
                <c:pt idx="25236">
                  <c:v>225000</c:v>
                </c:pt>
                <c:pt idx="25237">
                  <c:v>315000</c:v>
                </c:pt>
                <c:pt idx="25238">
                  <c:v>343800</c:v>
                </c:pt>
                <c:pt idx="25239">
                  <c:v>1350000</c:v>
                </c:pt>
                <c:pt idx="25240">
                  <c:v>360000</c:v>
                </c:pt>
                <c:pt idx="25241">
                  <c:v>1125000</c:v>
                </c:pt>
                <c:pt idx="25242">
                  <c:v>862560</c:v>
                </c:pt>
                <c:pt idx="25243">
                  <c:v>180000</c:v>
                </c:pt>
                <c:pt idx="25244">
                  <c:v>550980</c:v>
                </c:pt>
                <c:pt idx="25245">
                  <c:v>1125000</c:v>
                </c:pt>
                <c:pt idx="25246">
                  <c:v>1800000</c:v>
                </c:pt>
                <c:pt idx="25247">
                  <c:v>1237500</c:v>
                </c:pt>
                <c:pt idx="25248">
                  <c:v>1260000</c:v>
                </c:pt>
                <c:pt idx="25249">
                  <c:v>454500</c:v>
                </c:pt>
                <c:pt idx="25250">
                  <c:v>247500</c:v>
                </c:pt>
                <c:pt idx="25251">
                  <c:v>403330.5</c:v>
                </c:pt>
                <c:pt idx="25252">
                  <c:v>497520</c:v>
                </c:pt>
                <c:pt idx="25253">
                  <c:v>1516500</c:v>
                </c:pt>
                <c:pt idx="25254">
                  <c:v>473161.5</c:v>
                </c:pt>
                <c:pt idx="25255">
                  <c:v>728460</c:v>
                </c:pt>
                <c:pt idx="25256">
                  <c:v>1249740</c:v>
                </c:pt>
                <c:pt idx="25257">
                  <c:v>288873</c:v>
                </c:pt>
                <c:pt idx="25258">
                  <c:v>712944</c:v>
                </c:pt>
                <c:pt idx="25259">
                  <c:v>480060</c:v>
                </c:pt>
                <c:pt idx="25260">
                  <c:v>1160973</c:v>
                </c:pt>
                <c:pt idx="25261">
                  <c:v>270000</c:v>
                </c:pt>
                <c:pt idx="25262">
                  <c:v>2250000</c:v>
                </c:pt>
                <c:pt idx="25263">
                  <c:v>170640</c:v>
                </c:pt>
                <c:pt idx="25264">
                  <c:v>691020</c:v>
                </c:pt>
                <c:pt idx="25265">
                  <c:v>251091</c:v>
                </c:pt>
                <c:pt idx="25266">
                  <c:v>1649376</c:v>
                </c:pt>
                <c:pt idx="25267">
                  <c:v>824823</c:v>
                </c:pt>
                <c:pt idx="25268">
                  <c:v>760225.5</c:v>
                </c:pt>
                <c:pt idx="25269">
                  <c:v>1288350</c:v>
                </c:pt>
                <c:pt idx="25270">
                  <c:v>436032</c:v>
                </c:pt>
                <c:pt idx="25271">
                  <c:v>284256</c:v>
                </c:pt>
                <c:pt idx="25272">
                  <c:v>247275</c:v>
                </c:pt>
                <c:pt idx="25273">
                  <c:v>254700</c:v>
                </c:pt>
                <c:pt idx="25274">
                  <c:v>1724220</c:v>
                </c:pt>
                <c:pt idx="25275">
                  <c:v>481500</c:v>
                </c:pt>
                <c:pt idx="25276">
                  <c:v>1223010</c:v>
                </c:pt>
                <c:pt idx="25277">
                  <c:v>993996</c:v>
                </c:pt>
                <c:pt idx="25278">
                  <c:v>293535</c:v>
                </c:pt>
                <c:pt idx="25279">
                  <c:v>894766.5</c:v>
                </c:pt>
                <c:pt idx="25280">
                  <c:v>1046142</c:v>
                </c:pt>
                <c:pt idx="25281">
                  <c:v>284400</c:v>
                </c:pt>
                <c:pt idx="25282">
                  <c:v>172512</c:v>
                </c:pt>
                <c:pt idx="25283">
                  <c:v>558855</c:v>
                </c:pt>
                <c:pt idx="25284">
                  <c:v>157500</c:v>
                </c:pt>
                <c:pt idx="25285">
                  <c:v>659610</c:v>
                </c:pt>
                <c:pt idx="25286">
                  <c:v>495000</c:v>
                </c:pt>
                <c:pt idx="25287">
                  <c:v>284400</c:v>
                </c:pt>
                <c:pt idx="25288">
                  <c:v>176328</c:v>
                </c:pt>
                <c:pt idx="25289">
                  <c:v>2013840</c:v>
                </c:pt>
                <c:pt idx="25290">
                  <c:v>405000</c:v>
                </c:pt>
                <c:pt idx="25291">
                  <c:v>755190</c:v>
                </c:pt>
                <c:pt idx="25292">
                  <c:v>2025000</c:v>
                </c:pt>
                <c:pt idx="25293">
                  <c:v>781920</c:v>
                </c:pt>
                <c:pt idx="25294">
                  <c:v>405000</c:v>
                </c:pt>
                <c:pt idx="25295">
                  <c:v>494550</c:v>
                </c:pt>
                <c:pt idx="25296">
                  <c:v>263686.5</c:v>
                </c:pt>
                <c:pt idx="25297">
                  <c:v>576072</c:v>
                </c:pt>
                <c:pt idx="25298">
                  <c:v>781920</c:v>
                </c:pt>
                <c:pt idx="25299">
                  <c:v>481495.5</c:v>
                </c:pt>
                <c:pt idx="25300">
                  <c:v>180000</c:v>
                </c:pt>
                <c:pt idx="25301">
                  <c:v>553806</c:v>
                </c:pt>
                <c:pt idx="25302">
                  <c:v>1018899</c:v>
                </c:pt>
                <c:pt idx="25303">
                  <c:v>152820</c:v>
                </c:pt>
                <c:pt idx="25304">
                  <c:v>555273</c:v>
                </c:pt>
                <c:pt idx="25305">
                  <c:v>135000</c:v>
                </c:pt>
                <c:pt idx="25306">
                  <c:v>1345500</c:v>
                </c:pt>
                <c:pt idx="25307">
                  <c:v>1350000</c:v>
                </c:pt>
                <c:pt idx="25308">
                  <c:v>234000</c:v>
                </c:pt>
                <c:pt idx="25309">
                  <c:v>1311066</c:v>
                </c:pt>
                <c:pt idx="25310">
                  <c:v>312768</c:v>
                </c:pt>
                <c:pt idx="25311">
                  <c:v>986553</c:v>
                </c:pt>
                <c:pt idx="25312">
                  <c:v>225000</c:v>
                </c:pt>
                <c:pt idx="25313">
                  <c:v>983299.5</c:v>
                </c:pt>
                <c:pt idx="25314">
                  <c:v>1764000</c:v>
                </c:pt>
                <c:pt idx="25315">
                  <c:v>632664</c:v>
                </c:pt>
                <c:pt idx="25316">
                  <c:v>628069.5</c:v>
                </c:pt>
                <c:pt idx="25317">
                  <c:v>288873</c:v>
                </c:pt>
                <c:pt idx="25318">
                  <c:v>499221</c:v>
                </c:pt>
                <c:pt idx="25319">
                  <c:v>270000</c:v>
                </c:pt>
                <c:pt idx="25320">
                  <c:v>545040</c:v>
                </c:pt>
                <c:pt idx="25321">
                  <c:v>1288350</c:v>
                </c:pt>
                <c:pt idx="25322">
                  <c:v>225000</c:v>
                </c:pt>
                <c:pt idx="25323">
                  <c:v>436500</c:v>
                </c:pt>
                <c:pt idx="25324">
                  <c:v>780363</c:v>
                </c:pt>
                <c:pt idx="25325">
                  <c:v>755190</c:v>
                </c:pt>
                <c:pt idx="25326">
                  <c:v>450000</c:v>
                </c:pt>
                <c:pt idx="25327">
                  <c:v>450000</c:v>
                </c:pt>
                <c:pt idx="25328">
                  <c:v>691020</c:v>
                </c:pt>
                <c:pt idx="25329">
                  <c:v>225000</c:v>
                </c:pt>
                <c:pt idx="25330">
                  <c:v>755190</c:v>
                </c:pt>
                <c:pt idx="25331">
                  <c:v>1345500</c:v>
                </c:pt>
                <c:pt idx="25332">
                  <c:v>327024</c:v>
                </c:pt>
                <c:pt idx="25333">
                  <c:v>755190</c:v>
                </c:pt>
                <c:pt idx="25334">
                  <c:v>1350000</c:v>
                </c:pt>
                <c:pt idx="25335">
                  <c:v>284400</c:v>
                </c:pt>
                <c:pt idx="25336">
                  <c:v>225000</c:v>
                </c:pt>
                <c:pt idx="25337">
                  <c:v>435100.5</c:v>
                </c:pt>
                <c:pt idx="25338">
                  <c:v>273636</c:v>
                </c:pt>
                <c:pt idx="25339">
                  <c:v>781920</c:v>
                </c:pt>
                <c:pt idx="25340">
                  <c:v>1133748</c:v>
                </c:pt>
                <c:pt idx="25341">
                  <c:v>799299</c:v>
                </c:pt>
                <c:pt idx="25342">
                  <c:v>545040</c:v>
                </c:pt>
                <c:pt idx="25343">
                  <c:v>308133</c:v>
                </c:pt>
                <c:pt idx="25344">
                  <c:v>1467612</c:v>
                </c:pt>
                <c:pt idx="25345">
                  <c:v>1042560</c:v>
                </c:pt>
                <c:pt idx="25346">
                  <c:v>1024290</c:v>
                </c:pt>
                <c:pt idx="25347">
                  <c:v>454500</c:v>
                </c:pt>
                <c:pt idx="25348">
                  <c:v>157500</c:v>
                </c:pt>
                <c:pt idx="25349">
                  <c:v>405000</c:v>
                </c:pt>
                <c:pt idx="25350">
                  <c:v>1019164.5</c:v>
                </c:pt>
                <c:pt idx="25351">
                  <c:v>57564</c:v>
                </c:pt>
                <c:pt idx="25352">
                  <c:v>187704</c:v>
                </c:pt>
                <c:pt idx="25353">
                  <c:v>180000</c:v>
                </c:pt>
                <c:pt idx="25354">
                  <c:v>315000</c:v>
                </c:pt>
                <c:pt idx="25355">
                  <c:v>521280</c:v>
                </c:pt>
                <c:pt idx="25356">
                  <c:v>291915</c:v>
                </c:pt>
                <c:pt idx="25357">
                  <c:v>687600</c:v>
                </c:pt>
                <c:pt idx="25358">
                  <c:v>1024290</c:v>
                </c:pt>
                <c:pt idx="25359">
                  <c:v>254700</c:v>
                </c:pt>
                <c:pt idx="25360">
                  <c:v>2013840</c:v>
                </c:pt>
                <c:pt idx="25361">
                  <c:v>288873</c:v>
                </c:pt>
                <c:pt idx="25362">
                  <c:v>355536</c:v>
                </c:pt>
                <c:pt idx="25363">
                  <c:v>187083</c:v>
                </c:pt>
                <c:pt idx="25364">
                  <c:v>247500</c:v>
                </c:pt>
                <c:pt idx="25365">
                  <c:v>704844</c:v>
                </c:pt>
                <c:pt idx="25366">
                  <c:v>373311</c:v>
                </c:pt>
                <c:pt idx="25367">
                  <c:v>254700</c:v>
                </c:pt>
                <c:pt idx="25368">
                  <c:v>2250000</c:v>
                </c:pt>
                <c:pt idx="25369">
                  <c:v>284400</c:v>
                </c:pt>
                <c:pt idx="25370">
                  <c:v>225000</c:v>
                </c:pt>
                <c:pt idx="25371">
                  <c:v>130320</c:v>
                </c:pt>
                <c:pt idx="25372">
                  <c:v>239850</c:v>
                </c:pt>
                <c:pt idx="25373">
                  <c:v>808650</c:v>
                </c:pt>
                <c:pt idx="25374">
                  <c:v>622188</c:v>
                </c:pt>
                <c:pt idx="25375">
                  <c:v>187704</c:v>
                </c:pt>
                <c:pt idx="25376">
                  <c:v>254700</c:v>
                </c:pt>
                <c:pt idx="25377">
                  <c:v>1378953</c:v>
                </c:pt>
                <c:pt idx="25378">
                  <c:v>1391418</c:v>
                </c:pt>
                <c:pt idx="25379">
                  <c:v>390960</c:v>
                </c:pt>
                <c:pt idx="25380">
                  <c:v>1078200</c:v>
                </c:pt>
                <c:pt idx="25381">
                  <c:v>327024</c:v>
                </c:pt>
                <c:pt idx="25382">
                  <c:v>1516500</c:v>
                </c:pt>
                <c:pt idx="25383">
                  <c:v>152820</c:v>
                </c:pt>
                <c:pt idx="25384">
                  <c:v>521280</c:v>
                </c:pt>
                <c:pt idx="25385">
                  <c:v>1339884</c:v>
                </c:pt>
                <c:pt idx="25386">
                  <c:v>235053</c:v>
                </c:pt>
                <c:pt idx="25387">
                  <c:v>1024740</c:v>
                </c:pt>
                <c:pt idx="25388">
                  <c:v>568800</c:v>
                </c:pt>
                <c:pt idx="25389">
                  <c:v>98109</c:v>
                </c:pt>
                <c:pt idx="25390">
                  <c:v>900000</c:v>
                </c:pt>
                <c:pt idx="25391">
                  <c:v>810000</c:v>
                </c:pt>
                <c:pt idx="25392">
                  <c:v>509922</c:v>
                </c:pt>
                <c:pt idx="25393">
                  <c:v>1800000</c:v>
                </c:pt>
                <c:pt idx="25394">
                  <c:v>990000</c:v>
                </c:pt>
                <c:pt idx="25395">
                  <c:v>450000</c:v>
                </c:pt>
                <c:pt idx="25396">
                  <c:v>288873</c:v>
                </c:pt>
                <c:pt idx="25397">
                  <c:v>270000</c:v>
                </c:pt>
                <c:pt idx="25398">
                  <c:v>808650</c:v>
                </c:pt>
                <c:pt idx="25399">
                  <c:v>446940</c:v>
                </c:pt>
                <c:pt idx="25400">
                  <c:v>270000</c:v>
                </c:pt>
                <c:pt idx="25401">
                  <c:v>1840117.5</c:v>
                </c:pt>
                <c:pt idx="25402">
                  <c:v>373500</c:v>
                </c:pt>
                <c:pt idx="25403">
                  <c:v>315000</c:v>
                </c:pt>
                <c:pt idx="25404">
                  <c:v>355806</c:v>
                </c:pt>
                <c:pt idx="25405">
                  <c:v>834048</c:v>
                </c:pt>
                <c:pt idx="25406">
                  <c:v>675000</c:v>
                </c:pt>
                <c:pt idx="25407">
                  <c:v>734994</c:v>
                </c:pt>
                <c:pt idx="25408">
                  <c:v>135000</c:v>
                </c:pt>
                <c:pt idx="25409">
                  <c:v>148140</c:v>
                </c:pt>
                <c:pt idx="25410">
                  <c:v>405000</c:v>
                </c:pt>
                <c:pt idx="25411">
                  <c:v>314055</c:v>
                </c:pt>
                <c:pt idx="25412">
                  <c:v>207711</c:v>
                </c:pt>
                <c:pt idx="25413">
                  <c:v>1057266</c:v>
                </c:pt>
                <c:pt idx="25414">
                  <c:v>1256400</c:v>
                </c:pt>
                <c:pt idx="25415">
                  <c:v>1223010</c:v>
                </c:pt>
                <c:pt idx="25416">
                  <c:v>270000</c:v>
                </c:pt>
                <c:pt idx="25417">
                  <c:v>157500</c:v>
                </c:pt>
                <c:pt idx="25418">
                  <c:v>239418</c:v>
                </c:pt>
                <c:pt idx="25419">
                  <c:v>1345500</c:v>
                </c:pt>
                <c:pt idx="25420">
                  <c:v>170640</c:v>
                </c:pt>
                <c:pt idx="25421">
                  <c:v>1107981</c:v>
                </c:pt>
                <c:pt idx="25422">
                  <c:v>549882</c:v>
                </c:pt>
                <c:pt idx="25423">
                  <c:v>202500</c:v>
                </c:pt>
                <c:pt idx="25424">
                  <c:v>180000</c:v>
                </c:pt>
                <c:pt idx="25425">
                  <c:v>1147500</c:v>
                </c:pt>
                <c:pt idx="25426">
                  <c:v>450000</c:v>
                </c:pt>
                <c:pt idx="25427">
                  <c:v>360000</c:v>
                </c:pt>
                <c:pt idx="25428">
                  <c:v>1560726</c:v>
                </c:pt>
                <c:pt idx="25429">
                  <c:v>755190</c:v>
                </c:pt>
                <c:pt idx="25430">
                  <c:v>1256400</c:v>
                </c:pt>
                <c:pt idx="25431">
                  <c:v>1298970</c:v>
                </c:pt>
                <c:pt idx="25432">
                  <c:v>1075500</c:v>
                </c:pt>
                <c:pt idx="25433">
                  <c:v>522396</c:v>
                </c:pt>
                <c:pt idx="25434">
                  <c:v>585000</c:v>
                </c:pt>
                <c:pt idx="25435">
                  <c:v>679500</c:v>
                </c:pt>
                <c:pt idx="25436">
                  <c:v>860112</c:v>
                </c:pt>
                <c:pt idx="25437">
                  <c:v>450000</c:v>
                </c:pt>
                <c:pt idx="25438">
                  <c:v>1081179</c:v>
                </c:pt>
                <c:pt idx="25439">
                  <c:v>327024</c:v>
                </c:pt>
                <c:pt idx="25440">
                  <c:v>152820</c:v>
                </c:pt>
                <c:pt idx="25441">
                  <c:v>481176</c:v>
                </c:pt>
                <c:pt idx="25442">
                  <c:v>284400</c:v>
                </c:pt>
                <c:pt idx="25443">
                  <c:v>755190</c:v>
                </c:pt>
                <c:pt idx="25444">
                  <c:v>290358</c:v>
                </c:pt>
                <c:pt idx="25445">
                  <c:v>761872.5</c:v>
                </c:pt>
                <c:pt idx="25446">
                  <c:v>225000</c:v>
                </c:pt>
                <c:pt idx="25447">
                  <c:v>142200</c:v>
                </c:pt>
                <c:pt idx="25448">
                  <c:v>170640</c:v>
                </c:pt>
                <c:pt idx="25449">
                  <c:v>1288350</c:v>
                </c:pt>
                <c:pt idx="25450">
                  <c:v>544491</c:v>
                </c:pt>
                <c:pt idx="25451">
                  <c:v>269982</c:v>
                </c:pt>
                <c:pt idx="25452">
                  <c:v>142200</c:v>
                </c:pt>
                <c:pt idx="25453">
                  <c:v>755190</c:v>
                </c:pt>
                <c:pt idx="25454">
                  <c:v>1350000</c:v>
                </c:pt>
                <c:pt idx="25455">
                  <c:v>679500</c:v>
                </c:pt>
                <c:pt idx="25456">
                  <c:v>1078200</c:v>
                </c:pt>
                <c:pt idx="25457">
                  <c:v>202500</c:v>
                </c:pt>
                <c:pt idx="25458">
                  <c:v>2606400</c:v>
                </c:pt>
                <c:pt idx="25459">
                  <c:v>808650</c:v>
                </c:pt>
                <c:pt idx="25460">
                  <c:v>225000</c:v>
                </c:pt>
                <c:pt idx="25461">
                  <c:v>629325</c:v>
                </c:pt>
                <c:pt idx="25462">
                  <c:v>202500</c:v>
                </c:pt>
                <c:pt idx="25463">
                  <c:v>315000</c:v>
                </c:pt>
                <c:pt idx="25464">
                  <c:v>263686.5</c:v>
                </c:pt>
                <c:pt idx="25465">
                  <c:v>348826.5</c:v>
                </c:pt>
                <c:pt idx="25466">
                  <c:v>343800</c:v>
                </c:pt>
                <c:pt idx="25467">
                  <c:v>270000</c:v>
                </c:pt>
                <c:pt idx="25468">
                  <c:v>135000</c:v>
                </c:pt>
                <c:pt idx="25469">
                  <c:v>286704</c:v>
                </c:pt>
                <c:pt idx="25470">
                  <c:v>269550</c:v>
                </c:pt>
                <c:pt idx="25471">
                  <c:v>545040</c:v>
                </c:pt>
                <c:pt idx="25472">
                  <c:v>90000</c:v>
                </c:pt>
                <c:pt idx="25473">
                  <c:v>184500</c:v>
                </c:pt>
                <c:pt idx="25474">
                  <c:v>490495.5</c:v>
                </c:pt>
                <c:pt idx="25475">
                  <c:v>170640</c:v>
                </c:pt>
                <c:pt idx="25476">
                  <c:v>1436850</c:v>
                </c:pt>
                <c:pt idx="25477">
                  <c:v>592560</c:v>
                </c:pt>
                <c:pt idx="25478">
                  <c:v>408865.5</c:v>
                </c:pt>
                <c:pt idx="25479">
                  <c:v>254700</c:v>
                </c:pt>
                <c:pt idx="25480">
                  <c:v>675000</c:v>
                </c:pt>
                <c:pt idx="25481">
                  <c:v>422892</c:v>
                </c:pt>
                <c:pt idx="25482">
                  <c:v>327024</c:v>
                </c:pt>
                <c:pt idx="25483">
                  <c:v>1249740</c:v>
                </c:pt>
                <c:pt idx="25484">
                  <c:v>545040</c:v>
                </c:pt>
                <c:pt idx="25485">
                  <c:v>945000</c:v>
                </c:pt>
                <c:pt idx="25486">
                  <c:v>1288350</c:v>
                </c:pt>
                <c:pt idx="25487">
                  <c:v>263686.5</c:v>
                </c:pt>
                <c:pt idx="25488">
                  <c:v>604683</c:v>
                </c:pt>
                <c:pt idx="25489">
                  <c:v>270000</c:v>
                </c:pt>
                <c:pt idx="25490">
                  <c:v>1078200</c:v>
                </c:pt>
                <c:pt idx="25491">
                  <c:v>1078200</c:v>
                </c:pt>
                <c:pt idx="25492">
                  <c:v>253737</c:v>
                </c:pt>
                <c:pt idx="25493">
                  <c:v>576000</c:v>
                </c:pt>
                <c:pt idx="25494">
                  <c:v>247275</c:v>
                </c:pt>
                <c:pt idx="25495">
                  <c:v>781695</c:v>
                </c:pt>
                <c:pt idx="25496">
                  <c:v>450000</c:v>
                </c:pt>
                <c:pt idx="25497">
                  <c:v>266652</c:v>
                </c:pt>
                <c:pt idx="25498">
                  <c:v>360000</c:v>
                </c:pt>
                <c:pt idx="25499">
                  <c:v>256500</c:v>
                </c:pt>
                <c:pt idx="25500">
                  <c:v>983299.5</c:v>
                </c:pt>
                <c:pt idx="25501">
                  <c:v>164952</c:v>
                </c:pt>
                <c:pt idx="25502">
                  <c:v>276277.5</c:v>
                </c:pt>
                <c:pt idx="25503">
                  <c:v>450000</c:v>
                </c:pt>
                <c:pt idx="25504">
                  <c:v>288873</c:v>
                </c:pt>
                <c:pt idx="25505">
                  <c:v>1471608</c:v>
                </c:pt>
                <c:pt idx="25506">
                  <c:v>288873</c:v>
                </c:pt>
                <c:pt idx="25507">
                  <c:v>255960</c:v>
                </c:pt>
                <c:pt idx="25508">
                  <c:v>364896</c:v>
                </c:pt>
                <c:pt idx="25509">
                  <c:v>270000</c:v>
                </c:pt>
                <c:pt idx="25510">
                  <c:v>254700</c:v>
                </c:pt>
                <c:pt idx="25511">
                  <c:v>227520</c:v>
                </c:pt>
                <c:pt idx="25512">
                  <c:v>450000</c:v>
                </c:pt>
                <c:pt idx="25513">
                  <c:v>513531</c:v>
                </c:pt>
                <c:pt idx="25514">
                  <c:v>900000</c:v>
                </c:pt>
                <c:pt idx="25515">
                  <c:v>225000</c:v>
                </c:pt>
                <c:pt idx="25516">
                  <c:v>1773000</c:v>
                </c:pt>
                <c:pt idx="25517">
                  <c:v>157500</c:v>
                </c:pt>
                <c:pt idx="25518">
                  <c:v>545040</c:v>
                </c:pt>
                <c:pt idx="25519">
                  <c:v>1516500</c:v>
                </c:pt>
                <c:pt idx="25520">
                  <c:v>1610230.5</c:v>
                </c:pt>
                <c:pt idx="25521">
                  <c:v>450000</c:v>
                </c:pt>
                <c:pt idx="25522">
                  <c:v>1168452</c:v>
                </c:pt>
                <c:pt idx="25523">
                  <c:v>1546020</c:v>
                </c:pt>
                <c:pt idx="25524">
                  <c:v>277969.5</c:v>
                </c:pt>
                <c:pt idx="25525">
                  <c:v>528633</c:v>
                </c:pt>
                <c:pt idx="25526">
                  <c:v>900000</c:v>
                </c:pt>
                <c:pt idx="25527">
                  <c:v>452745</c:v>
                </c:pt>
                <c:pt idx="25528">
                  <c:v>1078200</c:v>
                </c:pt>
                <c:pt idx="25529">
                  <c:v>553500</c:v>
                </c:pt>
                <c:pt idx="25530">
                  <c:v>900000</c:v>
                </c:pt>
                <c:pt idx="25531">
                  <c:v>1125000</c:v>
                </c:pt>
                <c:pt idx="25532">
                  <c:v>675000</c:v>
                </c:pt>
                <c:pt idx="25533">
                  <c:v>180000</c:v>
                </c:pt>
                <c:pt idx="25534">
                  <c:v>450000</c:v>
                </c:pt>
                <c:pt idx="25535">
                  <c:v>980838</c:v>
                </c:pt>
                <c:pt idx="25536">
                  <c:v>1339884</c:v>
                </c:pt>
                <c:pt idx="25537">
                  <c:v>260640</c:v>
                </c:pt>
                <c:pt idx="25538">
                  <c:v>780363</c:v>
                </c:pt>
                <c:pt idx="25539">
                  <c:v>1046142</c:v>
                </c:pt>
                <c:pt idx="25540">
                  <c:v>427500</c:v>
                </c:pt>
                <c:pt idx="25541">
                  <c:v>760225.5</c:v>
                </c:pt>
                <c:pt idx="25542">
                  <c:v>339948</c:v>
                </c:pt>
                <c:pt idx="25543">
                  <c:v>180000</c:v>
                </c:pt>
                <c:pt idx="25544">
                  <c:v>254700</c:v>
                </c:pt>
                <c:pt idx="25545">
                  <c:v>1078200</c:v>
                </c:pt>
                <c:pt idx="25546">
                  <c:v>450000</c:v>
                </c:pt>
                <c:pt idx="25547">
                  <c:v>916470</c:v>
                </c:pt>
                <c:pt idx="25548">
                  <c:v>1546020</c:v>
                </c:pt>
                <c:pt idx="25549">
                  <c:v>772686</c:v>
                </c:pt>
                <c:pt idx="25550">
                  <c:v>270000</c:v>
                </c:pt>
                <c:pt idx="25551">
                  <c:v>397017</c:v>
                </c:pt>
                <c:pt idx="25552">
                  <c:v>508495.5</c:v>
                </c:pt>
                <c:pt idx="25553">
                  <c:v>327024</c:v>
                </c:pt>
                <c:pt idx="25554">
                  <c:v>225000</c:v>
                </c:pt>
                <c:pt idx="25555">
                  <c:v>291915</c:v>
                </c:pt>
                <c:pt idx="25556">
                  <c:v>675000</c:v>
                </c:pt>
                <c:pt idx="25557">
                  <c:v>337923</c:v>
                </c:pt>
                <c:pt idx="25558">
                  <c:v>1540305</c:v>
                </c:pt>
                <c:pt idx="25559">
                  <c:v>157500</c:v>
                </c:pt>
                <c:pt idx="25560">
                  <c:v>781920</c:v>
                </c:pt>
                <c:pt idx="25561">
                  <c:v>1036530</c:v>
                </c:pt>
                <c:pt idx="25562">
                  <c:v>247500</c:v>
                </c:pt>
                <c:pt idx="25563">
                  <c:v>463500</c:v>
                </c:pt>
                <c:pt idx="25564">
                  <c:v>945000</c:v>
                </c:pt>
                <c:pt idx="25565">
                  <c:v>387000</c:v>
                </c:pt>
                <c:pt idx="25566">
                  <c:v>225000</c:v>
                </c:pt>
                <c:pt idx="25567">
                  <c:v>568800</c:v>
                </c:pt>
                <c:pt idx="25568">
                  <c:v>90000</c:v>
                </c:pt>
                <c:pt idx="25569">
                  <c:v>479637</c:v>
                </c:pt>
                <c:pt idx="25570">
                  <c:v>521280</c:v>
                </c:pt>
                <c:pt idx="25571">
                  <c:v>675000</c:v>
                </c:pt>
                <c:pt idx="25572">
                  <c:v>1574532</c:v>
                </c:pt>
                <c:pt idx="25573">
                  <c:v>980005.5</c:v>
                </c:pt>
                <c:pt idx="25574">
                  <c:v>495351</c:v>
                </c:pt>
                <c:pt idx="25575">
                  <c:v>675000</c:v>
                </c:pt>
                <c:pt idx="25576">
                  <c:v>770292</c:v>
                </c:pt>
                <c:pt idx="25577">
                  <c:v>341280</c:v>
                </c:pt>
                <c:pt idx="25578">
                  <c:v>1236816</c:v>
                </c:pt>
                <c:pt idx="25579">
                  <c:v>1886850</c:v>
                </c:pt>
                <c:pt idx="25580">
                  <c:v>1506816</c:v>
                </c:pt>
                <c:pt idx="25581">
                  <c:v>522000</c:v>
                </c:pt>
                <c:pt idx="25582">
                  <c:v>213948</c:v>
                </c:pt>
                <c:pt idx="25583">
                  <c:v>755190</c:v>
                </c:pt>
                <c:pt idx="25584">
                  <c:v>1350000</c:v>
                </c:pt>
                <c:pt idx="25585">
                  <c:v>278613</c:v>
                </c:pt>
                <c:pt idx="25586">
                  <c:v>1288350</c:v>
                </c:pt>
                <c:pt idx="25587">
                  <c:v>621000</c:v>
                </c:pt>
                <c:pt idx="25588">
                  <c:v>323388</c:v>
                </c:pt>
                <c:pt idx="25589">
                  <c:v>56880</c:v>
                </c:pt>
                <c:pt idx="25590">
                  <c:v>2517300</c:v>
                </c:pt>
                <c:pt idx="25591">
                  <c:v>521280</c:v>
                </c:pt>
                <c:pt idx="25592">
                  <c:v>640080</c:v>
                </c:pt>
                <c:pt idx="25593">
                  <c:v>343800</c:v>
                </c:pt>
                <c:pt idx="25594">
                  <c:v>900000</c:v>
                </c:pt>
                <c:pt idx="25595">
                  <c:v>935640</c:v>
                </c:pt>
                <c:pt idx="25596">
                  <c:v>540000</c:v>
                </c:pt>
                <c:pt idx="25597">
                  <c:v>1223010</c:v>
                </c:pt>
                <c:pt idx="25598">
                  <c:v>267102</c:v>
                </c:pt>
                <c:pt idx="25599">
                  <c:v>457119</c:v>
                </c:pt>
                <c:pt idx="25600">
                  <c:v>337761</c:v>
                </c:pt>
                <c:pt idx="25601">
                  <c:v>269550</c:v>
                </c:pt>
                <c:pt idx="25602">
                  <c:v>276277.5</c:v>
                </c:pt>
                <c:pt idx="25603">
                  <c:v>261000</c:v>
                </c:pt>
                <c:pt idx="25604">
                  <c:v>545040</c:v>
                </c:pt>
                <c:pt idx="25605">
                  <c:v>808650</c:v>
                </c:pt>
                <c:pt idx="25606">
                  <c:v>264888</c:v>
                </c:pt>
                <c:pt idx="25607">
                  <c:v>1288350</c:v>
                </c:pt>
                <c:pt idx="25608">
                  <c:v>273636</c:v>
                </c:pt>
                <c:pt idx="25609">
                  <c:v>1406880</c:v>
                </c:pt>
                <c:pt idx="25610">
                  <c:v>180000</c:v>
                </c:pt>
                <c:pt idx="25611">
                  <c:v>871029</c:v>
                </c:pt>
                <c:pt idx="25612">
                  <c:v>1216201.5</c:v>
                </c:pt>
                <c:pt idx="25613">
                  <c:v>420894</c:v>
                </c:pt>
                <c:pt idx="25614">
                  <c:v>239850</c:v>
                </c:pt>
                <c:pt idx="25615">
                  <c:v>540000</c:v>
                </c:pt>
                <c:pt idx="25616">
                  <c:v>888840</c:v>
                </c:pt>
                <c:pt idx="25617">
                  <c:v>225000</c:v>
                </c:pt>
                <c:pt idx="25618">
                  <c:v>270000</c:v>
                </c:pt>
                <c:pt idx="25619">
                  <c:v>135000</c:v>
                </c:pt>
                <c:pt idx="25620">
                  <c:v>139500</c:v>
                </c:pt>
                <c:pt idx="25621">
                  <c:v>327024</c:v>
                </c:pt>
                <c:pt idx="25622">
                  <c:v>143910</c:v>
                </c:pt>
                <c:pt idx="25623">
                  <c:v>571446</c:v>
                </c:pt>
                <c:pt idx="25624">
                  <c:v>781920</c:v>
                </c:pt>
                <c:pt idx="25625">
                  <c:v>675000</c:v>
                </c:pt>
                <c:pt idx="25626">
                  <c:v>225000</c:v>
                </c:pt>
                <c:pt idx="25627">
                  <c:v>327024</c:v>
                </c:pt>
                <c:pt idx="25628">
                  <c:v>184500</c:v>
                </c:pt>
                <c:pt idx="25629">
                  <c:v>454500</c:v>
                </c:pt>
                <c:pt idx="25630">
                  <c:v>450000</c:v>
                </c:pt>
                <c:pt idx="25631">
                  <c:v>1037110.5</c:v>
                </c:pt>
                <c:pt idx="25632">
                  <c:v>299772</c:v>
                </c:pt>
                <c:pt idx="25633">
                  <c:v>114682.5</c:v>
                </c:pt>
                <c:pt idx="25634">
                  <c:v>180000</c:v>
                </c:pt>
                <c:pt idx="25635">
                  <c:v>604152</c:v>
                </c:pt>
                <c:pt idx="25636">
                  <c:v>258709.5</c:v>
                </c:pt>
                <c:pt idx="25637">
                  <c:v>675000</c:v>
                </c:pt>
                <c:pt idx="25638">
                  <c:v>388512</c:v>
                </c:pt>
                <c:pt idx="25639">
                  <c:v>971280</c:v>
                </c:pt>
                <c:pt idx="25640">
                  <c:v>675000</c:v>
                </c:pt>
                <c:pt idx="25641">
                  <c:v>479578.5</c:v>
                </c:pt>
                <c:pt idx="25642">
                  <c:v>180000</c:v>
                </c:pt>
                <c:pt idx="25643">
                  <c:v>375322.5</c:v>
                </c:pt>
                <c:pt idx="25644">
                  <c:v>1223010</c:v>
                </c:pt>
                <c:pt idx="25645">
                  <c:v>545040</c:v>
                </c:pt>
                <c:pt idx="25646">
                  <c:v>518463</c:v>
                </c:pt>
                <c:pt idx="25647">
                  <c:v>450000</c:v>
                </c:pt>
                <c:pt idx="25648">
                  <c:v>170640</c:v>
                </c:pt>
                <c:pt idx="25649">
                  <c:v>135000</c:v>
                </c:pt>
                <c:pt idx="25650">
                  <c:v>441657</c:v>
                </c:pt>
                <c:pt idx="25651">
                  <c:v>270000</c:v>
                </c:pt>
                <c:pt idx="25652">
                  <c:v>463500</c:v>
                </c:pt>
                <c:pt idx="25653">
                  <c:v>180000</c:v>
                </c:pt>
                <c:pt idx="25654">
                  <c:v>254700</c:v>
                </c:pt>
                <c:pt idx="25655">
                  <c:v>225000</c:v>
                </c:pt>
                <c:pt idx="25656">
                  <c:v>348264</c:v>
                </c:pt>
                <c:pt idx="25657">
                  <c:v>775012.5</c:v>
                </c:pt>
                <c:pt idx="25658">
                  <c:v>117162</c:v>
                </c:pt>
                <c:pt idx="25659">
                  <c:v>94527</c:v>
                </c:pt>
                <c:pt idx="25660">
                  <c:v>1288350</c:v>
                </c:pt>
                <c:pt idx="25661">
                  <c:v>450000</c:v>
                </c:pt>
                <c:pt idx="25662">
                  <c:v>675000</c:v>
                </c:pt>
                <c:pt idx="25663">
                  <c:v>1350000</c:v>
                </c:pt>
                <c:pt idx="25664">
                  <c:v>254700</c:v>
                </c:pt>
                <c:pt idx="25665">
                  <c:v>675000</c:v>
                </c:pt>
                <c:pt idx="25666">
                  <c:v>755190</c:v>
                </c:pt>
                <c:pt idx="25667">
                  <c:v>310500</c:v>
                </c:pt>
                <c:pt idx="25668">
                  <c:v>80865</c:v>
                </c:pt>
                <c:pt idx="25669">
                  <c:v>954207</c:v>
                </c:pt>
                <c:pt idx="25670">
                  <c:v>1762110</c:v>
                </c:pt>
                <c:pt idx="25671">
                  <c:v>971280</c:v>
                </c:pt>
                <c:pt idx="25672">
                  <c:v>622188</c:v>
                </c:pt>
                <c:pt idx="25673">
                  <c:v>1078200</c:v>
                </c:pt>
                <c:pt idx="25674">
                  <c:v>454500</c:v>
                </c:pt>
                <c:pt idx="25675">
                  <c:v>324000</c:v>
                </c:pt>
                <c:pt idx="25676">
                  <c:v>592560</c:v>
                </c:pt>
                <c:pt idx="25677">
                  <c:v>497520</c:v>
                </c:pt>
                <c:pt idx="25678">
                  <c:v>364896</c:v>
                </c:pt>
                <c:pt idx="25679">
                  <c:v>344043</c:v>
                </c:pt>
                <c:pt idx="25680">
                  <c:v>1288350</c:v>
                </c:pt>
                <c:pt idx="25681">
                  <c:v>202500</c:v>
                </c:pt>
                <c:pt idx="25682">
                  <c:v>545040</c:v>
                </c:pt>
                <c:pt idx="25683">
                  <c:v>640080</c:v>
                </c:pt>
                <c:pt idx="25684">
                  <c:v>1310931</c:v>
                </c:pt>
                <c:pt idx="25685">
                  <c:v>894766.5</c:v>
                </c:pt>
                <c:pt idx="25686">
                  <c:v>101880</c:v>
                </c:pt>
                <c:pt idx="25687">
                  <c:v>134775</c:v>
                </c:pt>
                <c:pt idx="25688">
                  <c:v>545040</c:v>
                </c:pt>
                <c:pt idx="25689">
                  <c:v>576072</c:v>
                </c:pt>
                <c:pt idx="25690">
                  <c:v>1125000</c:v>
                </c:pt>
                <c:pt idx="25691">
                  <c:v>450000</c:v>
                </c:pt>
                <c:pt idx="25692">
                  <c:v>215640</c:v>
                </c:pt>
                <c:pt idx="25693">
                  <c:v>755190</c:v>
                </c:pt>
                <c:pt idx="25694">
                  <c:v>180000</c:v>
                </c:pt>
                <c:pt idx="25695">
                  <c:v>526491</c:v>
                </c:pt>
                <c:pt idx="25696">
                  <c:v>755190</c:v>
                </c:pt>
                <c:pt idx="25697">
                  <c:v>603792</c:v>
                </c:pt>
                <c:pt idx="25698">
                  <c:v>312768</c:v>
                </c:pt>
                <c:pt idx="25699">
                  <c:v>450000</c:v>
                </c:pt>
                <c:pt idx="25700">
                  <c:v>1113840</c:v>
                </c:pt>
                <c:pt idx="25701">
                  <c:v>1006920</c:v>
                </c:pt>
                <c:pt idx="25702">
                  <c:v>447768</c:v>
                </c:pt>
                <c:pt idx="25703">
                  <c:v>647046</c:v>
                </c:pt>
                <c:pt idx="25704">
                  <c:v>167895</c:v>
                </c:pt>
                <c:pt idx="25705">
                  <c:v>1080000</c:v>
                </c:pt>
                <c:pt idx="25706">
                  <c:v>755190</c:v>
                </c:pt>
                <c:pt idx="25707">
                  <c:v>545040</c:v>
                </c:pt>
                <c:pt idx="25708">
                  <c:v>675000</c:v>
                </c:pt>
                <c:pt idx="25709">
                  <c:v>540000</c:v>
                </c:pt>
                <c:pt idx="25710">
                  <c:v>728460</c:v>
                </c:pt>
                <c:pt idx="25711">
                  <c:v>1078200</c:v>
                </c:pt>
                <c:pt idx="25712">
                  <c:v>207396</c:v>
                </c:pt>
                <c:pt idx="25713">
                  <c:v>1125000</c:v>
                </c:pt>
                <c:pt idx="25714">
                  <c:v>358443</c:v>
                </c:pt>
                <c:pt idx="25715">
                  <c:v>303489</c:v>
                </c:pt>
                <c:pt idx="25716">
                  <c:v>1223010</c:v>
                </c:pt>
                <c:pt idx="25717">
                  <c:v>536917.5</c:v>
                </c:pt>
                <c:pt idx="25718">
                  <c:v>1288350</c:v>
                </c:pt>
                <c:pt idx="25719">
                  <c:v>640080</c:v>
                </c:pt>
                <c:pt idx="25720">
                  <c:v>1711764</c:v>
                </c:pt>
                <c:pt idx="25721">
                  <c:v>545040</c:v>
                </c:pt>
                <c:pt idx="25722">
                  <c:v>522396</c:v>
                </c:pt>
                <c:pt idx="25723">
                  <c:v>277969.5</c:v>
                </c:pt>
                <c:pt idx="25724">
                  <c:v>755190</c:v>
                </c:pt>
                <c:pt idx="25725">
                  <c:v>746280</c:v>
                </c:pt>
                <c:pt idx="25726">
                  <c:v>215640</c:v>
                </c:pt>
                <c:pt idx="25727">
                  <c:v>589045.5</c:v>
                </c:pt>
                <c:pt idx="25728">
                  <c:v>555273</c:v>
                </c:pt>
                <c:pt idx="25729">
                  <c:v>157500</c:v>
                </c:pt>
                <c:pt idx="25730">
                  <c:v>385164</c:v>
                </c:pt>
                <c:pt idx="25731">
                  <c:v>675000</c:v>
                </c:pt>
                <c:pt idx="25732">
                  <c:v>95940</c:v>
                </c:pt>
                <c:pt idx="25733">
                  <c:v>360000</c:v>
                </c:pt>
                <c:pt idx="25734">
                  <c:v>348264</c:v>
                </c:pt>
                <c:pt idx="25735">
                  <c:v>568800</c:v>
                </c:pt>
                <c:pt idx="25736">
                  <c:v>571500</c:v>
                </c:pt>
                <c:pt idx="25737">
                  <c:v>490495.5</c:v>
                </c:pt>
                <c:pt idx="25738">
                  <c:v>545040</c:v>
                </c:pt>
                <c:pt idx="25739">
                  <c:v>545040</c:v>
                </c:pt>
                <c:pt idx="25740">
                  <c:v>468733.5</c:v>
                </c:pt>
                <c:pt idx="25741">
                  <c:v>781920</c:v>
                </c:pt>
                <c:pt idx="25742">
                  <c:v>180000</c:v>
                </c:pt>
                <c:pt idx="25743">
                  <c:v>900000</c:v>
                </c:pt>
                <c:pt idx="25744">
                  <c:v>417024</c:v>
                </c:pt>
                <c:pt idx="25745">
                  <c:v>918000</c:v>
                </c:pt>
                <c:pt idx="25746">
                  <c:v>514602</c:v>
                </c:pt>
                <c:pt idx="25747">
                  <c:v>444420</c:v>
                </c:pt>
                <c:pt idx="25748">
                  <c:v>1080000</c:v>
                </c:pt>
                <c:pt idx="25749">
                  <c:v>553351.5</c:v>
                </c:pt>
                <c:pt idx="25750">
                  <c:v>288873</c:v>
                </c:pt>
                <c:pt idx="25751">
                  <c:v>203760</c:v>
                </c:pt>
                <c:pt idx="25752">
                  <c:v>675000</c:v>
                </c:pt>
                <c:pt idx="25753">
                  <c:v>808650</c:v>
                </c:pt>
                <c:pt idx="25754">
                  <c:v>284400</c:v>
                </c:pt>
                <c:pt idx="25755">
                  <c:v>785259</c:v>
                </c:pt>
                <c:pt idx="25756">
                  <c:v>284400</c:v>
                </c:pt>
                <c:pt idx="25757">
                  <c:v>733176</c:v>
                </c:pt>
                <c:pt idx="25758">
                  <c:v>450000</c:v>
                </c:pt>
                <c:pt idx="25759">
                  <c:v>675000</c:v>
                </c:pt>
                <c:pt idx="25760">
                  <c:v>521280</c:v>
                </c:pt>
                <c:pt idx="25761">
                  <c:v>543735</c:v>
                </c:pt>
                <c:pt idx="25762">
                  <c:v>540000</c:v>
                </c:pt>
                <c:pt idx="25763">
                  <c:v>1288350</c:v>
                </c:pt>
                <c:pt idx="25764">
                  <c:v>276277.5</c:v>
                </c:pt>
                <c:pt idx="25765">
                  <c:v>709033.5</c:v>
                </c:pt>
                <c:pt idx="25766">
                  <c:v>47970</c:v>
                </c:pt>
                <c:pt idx="25767">
                  <c:v>320922</c:v>
                </c:pt>
                <c:pt idx="25768">
                  <c:v>119893.5</c:v>
                </c:pt>
                <c:pt idx="25769">
                  <c:v>1354500</c:v>
                </c:pt>
                <c:pt idx="25770">
                  <c:v>675000</c:v>
                </c:pt>
                <c:pt idx="25771">
                  <c:v>135000</c:v>
                </c:pt>
                <c:pt idx="25772">
                  <c:v>247500</c:v>
                </c:pt>
                <c:pt idx="25773">
                  <c:v>450000</c:v>
                </c:pt>
                <c:pt idx="25774">
                  <c:v>1288350</c:v>
                </c:pt>
                <c:pt idx="25775">
                  <c:v>630000</c:v>
                </c:pt>
                <c:pt idx="25776">
                  <c:v>454500</c:v>
                </c:pt>
                <c:pt idx="25777">
                  <c:v>361462.5</c:v>
                </c:pt>
                <c:pt idx="25778">
                  <c:v>657702</c:v>
                </c:pt>
                <c:pt idx="25779">
                  <c:v>403249.5</c:v>
                </c:pt>
                <c:pt idx="25780">
                  <c:v>904500</c:v>
                </c:pt>
                <c:pt idx="25781">
                  <c:v>427500</c:v>
                </c:pt>
                <c:pt idx="25782">
                  <c:v>805500</c:v>
                </c:pt>
                <c:pt idx="25783">
                  <c:v>1368000</c:v>
                </c:pt>
                <c:pt idx="25784">
                  <c:v>414792</c:v>
                </c:pt>
                <c:pt idx="25785">
                  <c:v>472500</c:v>
                </c:pt>
                <c:pt idx="25786">
                  <c:v>1332000</c:v>
                </c:pt>
                <c:pt idx="25787">
                  <c:v>675000</c:v>
                </c:pt>
                <c:pt idx="25788">
                  <c:v>227520</c:v>
                </c:pt>
                <c:pt idx="25789">
                  <c:v>427500</c:v>
                </c:pt>
                <c:pt idx="25790">
                  <c:v>239850</c:v>
                </c:pt>
                <c:pt idx="25791">
                  <c:v>900000</c:v>
                </c:pt>
                <c:pt idx="25792">
                  <c:v>180000</c:v>
                </c:pt>
                <c:pt idx="25793">
                  <c:v>896647.5</c:v>
                </c:pt>
                <c:pt idx="25794">
                  <c:v>573408</c:v>
                </c:pt>
                <c:pt idx="25795">
                  <c:v>211500</c:v>
                </c:pt>
                <c:pt idx="25796">
                  <c:v>1762110</c:v>
                </c:pt>
                <c:pt idx="25797">
                  <c:v>545040</c:v>
                </c:pt>
                <c:pt idx="25798">
                  <c:v>314100</c:v>
                </c:pt>
                <c:pt idx="25799">
                  <c:v>644427</c:v>
                </c:pt>
                <c:pt idx="25800">
                  <c:v>467257.5</c:v>
                </c:pt>
                <c:pt idx="25801">
                  <c:v>360000</c:v>
                </c:pt>
                <c:pt idx="25802">
                  <c:v>270000</c:v>
                </c:pt>
                <c:pt idx="25803">
                  <c:v>1628082</c:v>
                </c:pt>
                <c:pt idx="25804">
                  <c:v>1728877.5</c:v>
                </c:pt>
                <c:pt idx="25805">
                  <c:v>1078200</c:v>
                </c:pt>
                <c:pt idx="25806">
                  <c:v>497520</c:v>
                </c:pt>
                <c:pt idx="25807">
                  <c:v>276277.5</c:v>
                </c:pt>
                <c:pt idx="25808">
                  <c:v>585000</c:v>
                </c:pt>
                <c:pt idx="25809">
                  <c:v>593010</c:v>
                </c:pt>
                <c:pt idx="25810">
                  <c:v>568800</c:v>
                </c:pt>
                <c:pt idx="25811">
                  <c:v>354276</c:v>
                </c:pt>
                <c:pt idx="25812">
                  <c:v>871029</c:v>
                </c:pt>
                <c:pt idx="25813">
                  <c:v>777024</c:v>
                </c:pt>
                <c:pt idx="25814">
                  <c:v>1369845</c:v>
                </c:pt>
                <c:pt idx="25815">
                  <c:v>273636</c:v>
                </c:pt>
                <c:pt idx="25816">
                  <c:v>808650</c:v>
                </c:pt>
                <c:pt idx="25817">
                  <c:v>1006920</c:v>
                </c:pt>
                <c:pt idx="25818">
                  <c:v>265851</c:v>
                </c:pt>
                <c:pt idx="25819">
                  <c:v>835380</c:v>
                </c:pt>
                <c:pt idx="25820">
                  <c:v>712944</c:v>
                </c:pt>
                <c:pt idx="25821">
                  <c:v>454500</c:v>
                </c:pt>
                <c:pt idx="25822">
                  <c:v>1575000</c:v>
                </c:pt>
                <c:pt idx="25823">
                  <c:v>878733</c:v>
                </c:pt>
                <c:pt idx="25824">
                  <c:v>942300</c:v>
                </c:pt>
                <c:pt idx="25825">
                  <c:v>74182.5</c:v>
                </c:pt>
                <c:pt idx="25826">
                  <c:v>448299</c:v>
                </c:pt>
                <c:pt idx="25827">
                  <c:v>501435</c:v>
                </c:pt>
                <c:pt idx="25828">
                  <c:v>573408</c:v>
                </c:pt>
                <c:pt idx="25829">
                  <c:v>592560</c:v>
                </c:pt>
                <c:pt idx="25830">
                  <c:v>497520</c:v>
                </c:pt>
                <c:pt idx="25831">
                  <c:v>675000</c:v>
                </c:pt>
                <c:pt idx="25832">
                  <c:v>450000</c:v>
                </c:pt>
                <c:pt idx="25833">
                  <c:v>270000</c:v>
                </c:pt>
                <c:pt idx="25834">
                  <c:v>922500</c:v>
                </c:pt>
                <c:pt idx="25835">
                  <c:v>490495.5</c:v>
                </c:pt>
                <c:pt idx="25836">
                  <c:v>180000</c:v>
                </c:pt>
                <c:pt idx="25837">
                  <c:v>450000</c:v>
                </c:pt>
                <c:pt idx="25838">
                  <c:v>701730</c:v>
                </c:pt>
                <c:pt idx="25839">
                  <c:v>526491</c:v>
                </c:pt>
                <c:pt idx="25840">
                  <c:v>675000</c:v>
                </c:pt>
                <c:pt idx="25841">
                  <c:v>270000</c:v>
                </c:pt>
                <c:pt idx="25842">
                  <c:v>454500</c:v>
                </c:pt>
                <c:pt idx="25843">
                  <c:v>1121071.5</c:v>
                </c:pt>
                <c:pt idx="25844">
                  <c:v>269550</c:v>
                </c:pt>
                <c:pt idx="25845">
                  <c:v>675000</c:v>
                </c:pt>
                <c:pt idx="25846">
                  <c:v>1193580</c:v>
                </c:pt>
                <c:pt idx="25847">
                  <c:v>381528</c:v>
                </c:pt>
                <c:pt idx="25848">
                  <c:v>284400</c:v>
                </c:pt>
                <c:pt idx="25849">
                  <c:v>432000</c:v>
                </c:pt>
                <c:pt idx="25850">
                  <c:v>47970</c:v>
                </c:pt>
                <c:pt idx="25851">
                  <c:v>135000</c:v>
                </c:pt>
                <c:pt idx="25852">
                  <c:v>544491</c:v>
                </c:pt>
                <c:pt idx="25853">
                  <c:v>668304</c:v>
                </c:pt>
                <c:pt idx="25854">
                  <c:v>1107000</c:v>
                </c:pt>
                <c:pt idx="25855">
                  <c:v>1162170</c:v>
                </c:pt>
                <c:pt idx="25856">
                  <c:v>180000</c:v>
                </c:pt>
                <c:pt idx="25857">
                  <c:v>755190</c:v>
                </c:pt>
                <c:pt idx="25858">
                  <c:v>328365</c:v>
                </c:pt>
                <c:pt idx="25859">
                  <c:v>270000</c:v>
                </c:pt>
                <c:pt idx="25860">
                  <c:v>180000</c:v>
                </c:pt>
                <c:pt idx="25861">
                  <c:v>900000</c:v>
                </c:pt>
                <c:pt idx="25862">
                  <c:v>545040</c:v>
                </c:pt>
                <c:pt idx="25863">
                  <c:v>238896</c:v>
                </c:pt>
                <c:pt idx="25864">
                  <c:v>792000</c:v>
                </c:pt>
                <c:pt idx="25865">
                  <c:v>953460</c:v>
                </c:pt>
                <c:pt idx="25866">
                  <c:v>495000</c:v>
                </c:pt>
                <c:pt idx="25867">
                  <c:v>447768</c:v>
                </c:pt>
                <c:pt idx="25868">
                  <c:v>1575000</c:v>
                </c:pt>
                <c:pt idx="25869">
                  <c:v>1404000</c:v>
                </c:pt>
                <c:pt idx="25870">
                  <c:v>675000</c:v>
                </c:pt>
                <c:pt idx="25871">
                  <c:v>450000</c:v>
                </c:pt>
                <c:pt idx="25872">
                  <c:v>95940</c:v>
                </c:pt>
                <c:pt idx="25873">
                  <c:v>526491</c:v>
                </c:pt>
                <c:pt idx="25874">
                  <c:v>544491</c:v>
                </c:pt>
                <c:pt idx="25875">
                  <c:v>675000</c:v>
                </c:pt>
                <c:pt idx="25876">
                  <c:v>888840</c:v>
                </c:pt>
                <c:pt idx="25877">
                  <c:v>760225.5</c:v>
                </c:pt>
                <c:pt idx="25878">
                  <c:v>1067940</c:v>
                </c:pt>
                <c:pt idx="25879">
                  <c:v>263686.5</c:v>
                </c:pt>
                <c:pt idx="25880">
                  <c:v>450000</c:v>
                </c:pt>
                <c:pt idx="25881">
                  <c:v>1002726</c:v>
                </c:pt>
                <c:pt idx="25882">
                  <c:v>382500</c:v>
                </c:pt>
                <c:pt idx="25883">
                  <c:v>604152</c:v>
                </c:pt>
                <c:pt idx="25884">
                  <c:v>229500</c:v>
                </c:pt>
                <c:pt idx="25885">
                  <c:v>1157670</c:v>
                </c:pt>
                <c:pt idx="25886">
                  <c:v>509400</c:v>
                </c:pt>
                <c:pt idx="25887">
                  <c:v>427450.5</c:v>
                </c:pt>
                <c:pt idx="25888">
                  <c:v>590337</c:v>
                </c:pt>
                <c:pt idx="25889">
                  <c:v>828000</c:v>
                </c:pt>
                <c:pt idx="25890">
                  <c:v>675000</c:v>
                </c:pt>
                <c:pt idx="25891">
                  <c:v>263686.5</c:v>
                </c:pt>
                <c:pt idx="25892">
                  <c:v>640080</c:v>
                </c:pt>
                <c:pt idx="25893">
                  <c:v>647046</c:v>
                </c:pt>
                <c:pt idx="25894">
                  <c:v>420588</c:v>
                </c:pt>
                <c:pt idx="25895">
                  <c:v>675000</c:v>
                </c:pt>
                <c:pt idx="25896">
                  <c:v>729792</c:v>
                </c:pt>
                <c:pt idx="25897">
                  <c:v>1800000</c:v>
                </c:pt>
                <c:pt idx="25898">
                  <c:v>484789.5</c:v>
                </c:pt>
                <c:pt idx="25899">
                  <c:v>1102500</c:v>
                </c:pt>
                <c:pt idx="25900">
                  <c:v>1762110</c:v>
                </c:pt>
                <c:pt idx="25901">
                  <c:v>490495.5</c:v>
                </c:pt>
                <c:pt idx="25902">
                  <c:v>352044</c:v>
                </c:pt>
                <c:pt idx="25903">
                  <c:v>270000</c:v>
                </c:pt>
                <c:pt idx="25904">
                  <c:v>384048</c:v>
                </c:pt>
                <c:pt idx="25905">
                  <c:v>544491</c:v>
                </c:pt>
                <c:pt idx="25906">
                  <c:v>382500</c:v>
                </c:pt>
                <c:pt idx="25907">
                  <c:v>495972</c:v>
                </c:pt>
                <c:pt idx="25908">
                  <c:v>270000</c:v>
                </c:pt>
                <c:pt idx="25909">
                  <c:v>345645</c:v>
                </c:pt>
                <c:pt idx="25910">
                  <c:v>239850</c:v>
                </c:pt>
                <c:pt idx="25911">
                  <c:v>1563840</c:v>
                </c:pt>
                <c:pt idx="25912">
                  <c:v>348264</c:v>
                </c:pt>
                <c:pt idx="25913">
                  <c:v>678996</c:v>
                </c:pt>
                <c:pt idx="25914">
                  <c:v>225000</c:v>
                </c:pt>
                <c:pt idx="25915">
                  <c:v>477000</c:v>
                </c:pt>
                <c:pt idx="25916">
                  <c:v>1282500</c:v>
                </c:pt>
                <c:pt idx="25917">
                  <c:v>229500</c:v>
                </c:pt>
                <c:pt idx="25918">
                  <c:v>495891</c:v>
                </c:pt>
                <c:pt idx="25919">
                  <c:v>479700</c:v>
                </c:pt>
                <c:pt idx="25920">
                  <c:v>1928304</c:v>
                </c:pt>
                <c:pt idx="25921">
                  <c:v>247500</c:v>
                </c:pt>
                <c:pt idx="25922">
                  <c:v>175500</c:v>
                </c:pt>
                <c:pt idx="25923">
                  <c:v>479637</c:v>
                </c:pt>
                <c:pt idx="25924">
                  <c:v>348264</c:v>
                </c:pt>
                <c:pt idx="25925">
                  <c:v>1396570.5</c:v>
                </c:pt>
                <c:pt idx="25926">
                  <c:v>419679</c:v>
                </c:pt>
                <c:pt idx="25927">
                  <c:v>966555</c:v>
                </c:pt>
                <c:pt idx="25928">
                  <c:v>436032</c:v>
                </c:pt>
                <c:pt idx="25929">
                  <c:v>180000</c:v>
                </c:pt>
                <c:pt idx="25930">
                  <c:v>1096924.5</c:v>
                </c:pt>
                <c:pt idx="25931">
                  <c:v>900000</c:v>
                </c:pt>
                <c:pt idx="25932">
                  <c:v>562491</c:v>
                </c:pt>
                <c:pt idx="25933">
                  <c:v>454500</c:v>
                </c:pt>
                <c:pt idx="25934">
                  <c:v>363190.5</c:v>
                </c:pt>
                <c:pt idx="25935">
                  <c:v>675000</c:v>
                </c:pt>
                <c:pt idx="25936">
                  <c:v>679500</c:v>
                </c:pt>
                <c:pt idx="25937">
                  <c:v>1154362.5</c:v>
                </c:pt>
                <c:pt idx="25938">
                  <c:v>981162</c:v>
                </c:pt>
                <c:pt idx="25939">
                  <c:v>225000</c:v>
                </c:pt>
                <c:pt idx="25940">
                  <c:v>166500</c:v>
                </c:pt>
                <c:pt idx="25941">
                  <c:v>545040</c:v>
                </c:pt>
                <c:pt idx="25942">
                  <c:v>536917.5</c:v>
                </c:pt>
                <c:pt idx="25943">
                  <c:v>675000</c:v>
                </c:pt>
                <c:pt idx="25944">
                  <c:v>990000</c:v>
                </c:pt>
                <c:pt idx="25945">
                  <c:v>701730</c:v>
                </c:pt>
                <c:pt idx="25946">
                  <c:v>940500</c:v>
                </c:pt>
                <c:pt idx="25947">
                  <c:v>1494324</c:v>
                </c:pt>
                <c:pt idx="25948">
                  <c:v>543037.5</c:v>
                </c:pt>
                <c:pt idx="25949">
                  <c:v>315000</c:v>
                </c:pt>
                <c:pt idx="25950">
                  <c:v>976135.5</c:v>
                </c:pt>
                <c:pt idx="25951">
                  <c:v>819792</c:v>
                </c:pt>
                <c:pt idx="25952">
                  <c:v>337500</c:v>
                </c:pt>
                <c:pt idx="25953">
                  <c:v>162000</c:v>
                </c:pt>
                <c:pt idx="25954">
                  <c:v>813195</c:v>
                </c:pt>
                <c:pt idx="25955">
                  <c:v>585000</c:v>
                </c:pt>
                <c:pt idx="25956">
                  <c:v>360000</c:v>
                </c:pt>
                <c:pt idx="25957">
                  <c:v>956574</c:v>
                </c:pt>
                <c:pt idx="25958">
                  <c:v>157500</c:v>
                </c:pt>
                <c:pt idx="25959">
                  <c:v>540000</c:v>
                </c:pt>
                <c:pt idx="25960">
                  <c:v>521280</c:v>
                </c:pt>
                <c:pt idx="25961">
                  <c:v>835380</c:v>
                </c:pt>
                <c:pt idx="25962">
                  <c:v>1144053</c:v>
                </c:pt>
                <c:pt idx="25963">
                  <c:v>254700</c:v>
                </c:pt>
                <c:pt idx="25964">
                  <c:v>339633</c:v>
                </c:pt>
                <c:pt idx="25965">
                  <c:v>248760</c:v>
                </c:pt>
                <c:pt idx="25966">
                  <c:v>509922</c:v>
                </c:pt>
                <c:pt idx="25967">
                  <c:v>337500</c:v>
                </c:pt>
                <c:pt idx="25968">
                  <c:v>540000</c:v>
                </c:pt>
                <c:pt idx="25969">
                  <c:v>1096020</c:v>
                </c:pt>
                <c:pt idx="25970">
                  <c:v>405000</c:v>
                </c:pt>
                <c:pt idx="25971">
                  <c:v>364230</c:v>
                </c:pt>
                <c:pt idx="25972">
                  <c:v>501435</c:v>
                </c:pt>
                <c:pt idx="25973">
                  <c:v>143910</c:v>
                </c:pt>
                <c:pt idx="25974">
                  <c:v>754740</c:v>
                </c:pt>
                <c:pt idx="25975">
                  <c:v>675000</c:v>
                </c:pt>
                <c:pt idx="25976">
                  <c:v>808650</c:v>
                </c:pt>
                <c:pt idx="25977">
                  <c:v>382500</c:v>
                </c:pt>
                <c:pt idx="25978">
                  <c:v>517266</c:v>
                </c:pt>
                <c:pt idx="25979">
                  <c:v>497520</c:v>
                </c:pt>
                <c:pt idx="25980">
                  <c:v>971280</c:v>
                </c:pt>
                <c:pt idx="25981">
                  <c:v>840996</c:v>
                </c:pt>
                <c:pt idx="25982">
                  <c:v>497520</c:v>
                </c:pt>
                <c:pt idx="25983">
                  <c:v>337500</c:v>
                </c:pt>
                <c:pt idx="25984">
                  <c:v>580500</c:v>
                </c:pt>
                <c:pt idx="25985">
                  <c:v>787131</c:v>
                </c:pt>
                <c:pt idx="25986">
                  <c:v>283500</c:v>
                </c:pt>
                <c:pt idx="25987">
                  <c:v>135000</c:v>
                </c:pt>
                <c:pt idx="25988">
                  <c:v>225000</c:v>
                </c:pt>
                <c:pt idx="25989">
                  <c:v>497520</c:v>
                </c:pt>
                <c:pt idx="25990">
                  <c:v>135000</c:v>
                </c:pt>
                <c:pt idx="25991">
                  <c:v>352044</c:v>
                </c:pt>
                <c:pt idx="25992">
                  <c:v>577147.5</c:v>
                </c:pt>
                <c:pt idx="25993">
                  <c:v>202500</c:v>
                </c:pt>
                <c:pt idx="25994">
                  <c:v>1125000</c:v>
                </c:pt>
                <c:pt idx="25995">
                  <c:v>770328</c:v>
                </c:pt>
                <c:pt idx="25996">
                  <c:v>1042560</c:v>
                </c:pt>
                <c:pt idx="25997">
                  <c:v>337923</c:v>
                </c:pt>
                <c:pt idx="25998">
                  <c:v>1350000</c:v>
                </c:pt>
                <c:pt idx="25999">
                  <c:v>337500</c:v>
                </c:pt>
                <c:pt idx="26000">
                  <c:v>870984</c:v>
                </c:pt>
                <c:pt idx="26001">
                  <c:v>180000</c:v>
                </c:pt>
                <c:pt idx="26002">
                  <c:v>571486.5</c:v>
                </c:pt>
                <c:pt idx="26003">
                  <c:v>197820</c:v>
                </c:pt>
                <c:pt idx="26004">
                  <c:v>269550</c:v>
                </c:pt>
                <c:pt idx="26005">
                  <c:v>961146</c:v>
                </c:pt>
                <c:pt idx="26006">
                  <c:v>675517.5</c:v>
                </c:pt>
                <c:pt idx="26007">
                  <c:v>495351</c:v>
                </c:pt>
                <c:pt idx="26008">
                  <c:v>1345500</c:v>
                </c:pt>
                <c:pt idx="26009">
                  <c:v>269550</c:v>
                </c:pt>
                <c:pt idx="26010">
                  <c:v>486000</c:v>
                </c:pt>
                <c:pt idx="26011">
                  <c:v>675000</c:v>
                </c:pt>
                <c:pt idx="26012">
                  <c:v>1183963.5</c:v>
                </c:pt>
                <c:pt idx="26013">
                  <c:v>135000</c:v>
                </c:pt>
                <c:pt idx="26014">
                  <c:v>675000</c:v>
                </c:pt>
                <c:pt idx="26015">
                  <c:v>508495.5</c:v>
                </c:pt>
                <c:pt idx="26016">
                  <c:v>315000</c:v>
                </c:pt>
                <c:pt idx="26017">
                  <c:v>240660</c:v>
                </c:pt>
                <c:pt idx="26018">
                  <c:v>148365</c:v>
                </c:pt>
                <c:pt idx="26019">
                  <c:v>1260000</c:v>
                </c:pt>
                <c:pt idx="26020">
                  <c:v>755190</c:v>
                </c:pt>
                <c:pt idx="26021">
                  <c:v>814041</c:v>
                </c:pt>
                <c:pt idx="26022">
                  <c:v>675000</c:v>
                </c:pt>
                <c:pt idx="26023">
                  <c:v>900000</c:v>
                </c:pt>
                <c:pt idx="26024">
                  <c:v>840951</c:v>
                </c:pt>
                <c:pt idx="26025">
                  <c:v>247500</c:v>
                </c:pt>
                <c:pt idx="26026">
                  <c:v>157500</c:v>
                </c:pt>
                <c:pt idx="26027">
                  <c:v>405000</c:v>
                </c:pt>
                <c:pt idx="26028">
                  <c:v>381528</c:v>
                </c:pt>
                <c:pt idx="26029">
                  <c:v>137538</c:v>
                </c:pt>
                <c:pt idx="26030">
                  <c:v>1006920</c:v>
                </c:pt>
                <c:pt idx="26031">
                  <c:v>387000</c:v>
                </c:pt>
                <c:pt idx="26032">
                  <c:v>180000</c:v>
                </c:pt>
                <c:pt idx="26033">
                  <c:v>545040</c:v>
                </c:pt>
                <c:pt idx="26034">
                  <c:v>500427</c:v>
                </c:pt>
                <c:pt idx="26035">
                  <c:v>711612</c:v>
                </c:pt>
                <c:pt idx="26036">
                  <c:v>450000</c:v>
                </c:pt>
                <c:pt idx="26037">
                  <c:v>337221</c:v>
                </c:pt>
                <c:pt idx="26038">
                  <c:v>604152</c:v>
                </c:pt>
                <c:pt idx="26039">
                  <c:v>238500</c:v>
                </c:pt>
                <c:pt idx="26040">
                  <c:v>225000</c:v>
                </c:pt>
                <c:pt idx="26041">
                  <c:v>74628</c:v>
                </c:pt>
                <c:pt idx="26042">
                  <c:v>1201207.5</c:v>
                </c:pt>
                <c:pt idx="26043">
                  <c:v>314055</c:v>
                </c:pt>
                <c:pt idx="26044">
                  <c:v>1323000</c:v>
                </c:pt>
                <c:pt idx="26045">
                  <c:v>206271</c:v>
                </c:pt>
                <c:pt idx="26046">
                  <c:v>1711368</c:v>
                </c:pt>
                <c:pt idx="26047">
                  <c:v>450000</c:v>
                </c:pt>
                <c:pt idx="26048">
                  <c:v>384048</c:v>
                </c:pt>
                <c:pt idx="26049">
                  <c:v>1166724</c:v>
                </c:pt>
                <c:pt idx="26050">
                  <c:v>450000</c:v>
                </c:pt>
                <c:pt idx="26051">
                  <c:v>706221</c:v>
                </c:pt>
                <c:pt idx="26052">
                  <c:v>180000</c:v>
                </c:pt>
                <c:pt idx="26053">
                  <c:v>149256</c:v>
                </c:pt>
                <c:pt idx="26054">
                  <c:v>450000</c:v>
                </c:pt>
                <c:pt idx="26055">
                  <c:v>523597.5</c:v>
                </c:pt>
                <c:pt idx="26056">
                  <c:v>675000</c:v>
                </c:pt>
                <c:pt idx="26057">
                  <c:v>119925</c:v>
                </c:pt>
                <c:pt idx="26058">
                  <c:v>334152</c:v>
                </c:pt>
                <c:pt idx="26059">
                  <c:v>314055</c:v>
                </c:pt>
                <c:pt idx="26060">
                  <c:v>640080</c:v>
                </c:pt>
                <c:pt idx="26061">
                  <c:v>675000</c:v>
                </c:pt>
                <c:pt idx="26062">
                  <c:v>585000</c:v>
                </c:pt>
                <c:pt idx="26063">
                  <c:v>539100</c:v>
                </c:pt>
                <c:pt idx="26064">
                  <c:v>157500</c:v>
                </c:pt>
                <c:pt idx="26065">
                  <c:v>1350000</c:v>
                </c:pt>
                <c:pt idx="26066">
                  <c:v>755190</c:v>
                </c:pt>
                <c:pt idx="26067">
                  <c:v>450000</c:v>
                </c:pt>
                <c:pt idx="26068">
                  <c:v>814041</c:v>
                </c:pt>
                <c:pt idx="26069">
                  <c:v>553806</c:v>
                </c:pt>
                <c:pt idx="26070">
                  <c:v>808650</c:v>
                </c:pt>
                <c:pt idx="26071">
                  <c:v>780363</c:v>
                </c:pt>
                <c:pt idx="26072">
                  <c:v>1800000</c:v>
                </c:pt>
                <c:pt idx="26073">
                  <c:v>641173.5</c:v>
                </c:pt>
                <c:pt idx="26074">
                  <c:v>180000</c:v>
                </c:pt>
                <c:pt idx="26075">
                  <c:v>485640</c:v>
                </c:pt>
                <c:pt idx="26076">
                  <c:v>495000</c:v>
                </c:pt>
                <c:pt idx="26077">
                  <c:v>292500</c:v>
                </c:pt>
                <c:pt idx="26078">
                  <c:v>819000</c:v>
                </c:pt>
                <c:pt idx="26079">
                  <c:v>259794</c:v>
                </c:pt>
                <c:pt idx="26080">
                  <c:v>1401331.5</c:v>
                </c:pt>
                <c:pt idx="26081">
                  <c:v>1129306.5</c:v>
                </c:pt>
                <c:pt idx="26082">
                  <c:v>1724220</c:v>
                </c:pt>
                <c:pt idx="26083">
                  <c:v>450000</c:v>
                </c:pt>
                <c:pt idx="26084">
                  <c:v>1046142</c:v>
                </c:pt>
                <c:pt idx="26085">
                  <c:v>545040</c:v>
                </c:pt>
                <c:pt idx="26086">
                  <c:v>900000</c:v>
                </c:pt>
                <c:pt idx="26087">
                  <c:v>1205896.5</c:v>
                </c:pt>
                <c:pt idx="26088">
                  <c:v>781920</c:v>
                </c:pt>
                <c:pt idx="26089">
                  <c:v>665892</c:v>
                </c:pt>
                <c:pt idx="26090">
                  <c:v>1320849</c:v>
                </c:pt>
                <c:pt idx="26091">
                  <c:v>495000</c:v>
                </c:pt>
                <c:pt idx="26092">
                  <c:v>473760</c:v>
                </c:pt>
                <c:pt idx="26093">
                  <c:v>900000</c:v>
                </c:pt>
                <c:pt idx="26094">
                  <c:v>508495.5</c:v>
                </c:pt>
                <c:pt idx="26095">
                  <c:v>90000</c:v>
                </c:pt>
                <c:pt idx="26096">
                  <c:v>450000</c:v>
                </c:pt>
                <c:pt idx="26097">
                  <c:v>679671</c:v>
                </c:pt>
                <c:pt idx="26098">
                  <c:v>521280</c:v>
                </c:pt>
                <c:pt idx="26099">
                  <c:v>547344</c:v>
                </c:pt>
                <c:pt idx="26100">
                  <c:v>207396</c:v>
                </c:pt>
                <c:pt idx="26101">
                  <c:v>900000</c:v>
                </c:pt>
                <c:pt idx="26102">
                  <c:v>675000</c:v>
                </c:pt>
                <c:pt idx="26103">
                  <c:v>284400</c:v>
                </c:pt>
                <c:pt idx="26104">
                  <c:v>113760</c:v>
                </c:pt>
                <c:pt idx="26105">
                  <c:v>545040</c:v>
                </c:pt>
                <c:pt idx="26106">
                  <c:v>128092.5</c:v>
                </c:pt>
                <c:pt idx="26107">
                  <c:v>191880</c:v>
                </c:pt>
                <c:pt idx="26108">
                  <c:v>170640</c:v>
                </c:pt>
                <c:pt idx="26109">
                  <c:v>509922</c:v>
                </c:pt>
                <c:pt idx="26110">
                  <c:v>315000</c:v>
                </c:pt>
                <c:pt idx="26111">
                  <c:v>1236816</c:v>
                </c:pt>
                <c:pt idx="26112">
                  <c:v>225000</c:v>
                </c:pt>
                <c:pt idx="26113">
                  <c:v>180000</c:v>
                </c:pt>
                <c:pt idx="26114">
                  <c:v>239850</c:v>
                </c:pt>
                <c:pt idx="26115">
                  <c:v>1029681</c:v>
                </c:pt>
                <c:pt idx="26116">
                  <c:v>436032</c:v>
                </c:pt>
                <c:pt idx="26117">
                  <c:v>1078200</c:v>
                </c:pt>
                <c:pt idx="26118">
                  <c:v>472104</c:v>
                </c:pt>
                <c:pt idx="26119">
                  <c:v>378180</c:v>
                </c:pt>
                <c:pt idx="26120">
                  <c:v>180000</c:v>
                </c:pt>
                <c:pt idx="26121">
                  <c:v>1125000</c:v>
                </c:pt>
                <c:pt idx="26122">
                  <c:v>1006920</c:v>
                </c:pt>
                <c:pt idx="26123">
                  <c:v>808650</c:v>
                </c:pt>
                <c:pt idx="26124">
                  <c:v>310671</c:v>
                </c:pt>
                <c:pt idx="26125">
                  <c:v>755190</c:v>
                </c:pt>
                <c:pt idx="26126">
                  <c:v>139500</c:v>
                </c:pt>
                <c:pt idx="26127">
                  <c:v>808650</c:v>
                </c:pt>
                <c:pt idx="26128">
                  <c:v>405000</c:v>
                </c:pt>
                <c:pt idx="26129">
                  <c:v>239850</c:v>
                </c:pt>
                <c:pt idx="26130">
                  <c:v>640080</c:v>
                </c:pt>
                <c:pt idx="26131">
                  <c:v>900000</c:v>
                </c:pt>
                <c:pt idx="26132">
                  <c:v>206271</c:v>
                </c:pt>
                <c:pt idx="26133">
                  <c:v>1024740</c:v>
                </c:pt>
                <c:pt idx="26134">
                  <c:v>677664</c:v>
                </c:pt>
                <c:pt idx="26135">
                  <c:v>431280</c:v>
                </c:pt>
                <c:pt idx="26136">
                  <c:v>517788</c:v>
                </c:pt>
                <c:pt idx="26137">
                  <c:v>157500</c:v>
                </c:pt>
                <c:pt idx="26138">
                  <c:v>755190</c:v>
                </c:pt>
                <c:pt idx="26139">
                  <c:v>1354500</c:v>
                </c:pt>
                <c:pt idx="26140">
                  <c:v>675000</c:v>
                </c:pt>
                <c:pt idx="26141">
                  <c:v>183694.5</c:v>
                </c:pt>
                <c:pt idx="26142">
                  <c:v>314100</c:v>
                </c:pt>
                <c:pt idx="26143">
                  <c:v>314100</c:v>
                </c:pt>
                <c:pt idx="26144">
                  <c:v>1255680</c:v>
                </c:pt>
                <c:pt idx="26145">
                  <c:v>1067940</c:v>
                </c:pt>
                <c:pt idx="26146">
                  <c:v>276277.5</c:v>
                </c:pt>
                <c:pt idx="26147">
                  <c:v>270000</c:v>
                </c:pt>
                <c:pt idx="26148">
                  <c:v>134316</c:v>
                </c:pt>
                <c:pt idx="26149">
                  <c:v>71955</c:v>
                </c:pt>
                <c:pt idx="26150">
                  <c:v>780363</c:v>
                </c:pt>
                <c:pt idx="26151">
                  <c:v>382500</c:v>
                </c:pt>
                <c:pt idx="26152">
                  <c:v>526491</c:v>
                </c:pt>
                <c:pt idx="26153">
                  <c:v>254700</c:v>
                </c:pt>
                <c:pt idx="26154">
                  <c:v>540000</c:v>
                </c:pt>
                <c:pt idx="26155">
                  <c:v>495882</c:v>
                </c:pt>
                <c:pt idx="26156">
                  <c:v>607500</c:v>
                </c:pt>
                <c:pt idx="26157">
                  <c:v>497520</c:v>
                </c:pt>
                <c:pt idx="26158">
                  <c:v>312768</c:v>
                </c:pt>
                <c:pt idx="26159">
                  <c:v>180000</c:v>
                </c:pt>
                <c:pt idx="26160">
                  <c:v>1006920</c:v>
                </c:pt>
                <c:pt idx="26161">
                  <c:v>229500</c:v>
                </c:pt>
                <c:pt idx="26162">
                  <c:v>450000</c:v>
                </c:pt>
                <c:pt idx="26163">
                  <c:v>299772</c:v>
                </c:pt>
                <c:pt idx="26164">
                  <c:v>315000</c:v>
                </c:pt>
                <c:pt idx="26165">
                  <c:v>263686.5</c:v>
                </c:pt>
                <c:pt idx="26166">
                  <c:v>444420</c:v>
                </c:pt>
                <c:pt idx="26167">
                  <c:v>135000</c:v>
                </c:pt>
                <c:pt idx="26168">
                  <c:v>1125000</c:v>
                </c:pt>
                <c:pt idx="26169">
                  <c:v>640080</c:v>
                </c:pt>
                <c:pt idx="26170">
                  <c:v>135000</c:v>
                </c:pt>
                <c:pt idx="26171">
                  <c:v>206271</c:v>
                </c:pt>
                <c:pt idx="26172">
                  <c:v>523597.5</c:v>
                </c:pt>
                <c:pt idx="26173">
                  <c:v>1006920</c:v>
                </c:pt>
                <c:pt idx="26174">
                  <c:v>270000</c:v>
                </c:pt>
                <c:pt idx="26175">
                  <c:v>762768</c:v>
                </c:pt>
                <c:pt idx="26176">
                  <c:v>1711764</c:v>
                </c:pt>
                <c:pt idx="26177">
                  <c:v>966645</c:v>
                </c:pt>
                <c:pt idx="26178">
                  <c:v>225000</c:v>
                </c:pt>
                <c:pt idx="26179">
                  <c:v>900000</c:v>
                </c:pt>
                <c:pt idx="26180">
                  <c:v>1042560</c:v>
                </c:pt>
                <c:pt idx="26181">
                  <c:v>157500</c:v>
                </c:pt>
                <c:pt idx="26182">
                  <c:v>282690</c:v>
                </c:pt>
                <c:pt idx="26183">
                  <c:v>835380</c:v>
                </c:pt>
                <c:pt idx="26184">
                  <c:v>675000</c:v>
                </c:pt>
                <c:pt idx="26185">
                  <c:v>675000</c:v>
                </c:pt>
                <c:pt idx="26186">
                  <c:v>611905.5</c:v>
                </c:pt>
                <c:pt idx="26187">
                  <c:v>1350000</c:v>
                </c:pt>
                <c:pt idx="26188">
                  <c:v>229230</c:v>
                </c:pt>
                <c:pt idx="26189">
                  <c:v>269550</c:v>
                </c:pt>
                <c:pt idx="26190">
                  <c:v>500427</c:v>
                </c:pt>
                <c:pt idx="26191">
                  <c:v>527697</c:v>
                </c:pt>
                <c:pt idx="26192">
                  <c:v>327024</c:v>
                </c:pt>
                <c:pt idx="26193">
                  <c:v>239418</c:v>
                </c:pt>
                <c:pt idx="26194">
                  <c:v>1381113</c:v>
                </c:pt>
                <c:pt idx="26195">
                  <c:v>152820</c:v>
                </c:pt>
                <c:pt idx="26196">
                  <c:v>1711764</c:v>
                </c:pt>
                <c:pt idx="26197">
                  <c:v>472500</c:v>
                </c:pt>
                <c:pt idx="26198">
                  <c:v>508495.5</c:v>
                </c:pt>
                <c:pt idx="26199">
                  <c:v>538704</c:v>
                </c:pt>
                <c:pt idx="26200">
                  <c:v>1642500</c:v>
                </c:pt>
                <c:pt idx="26201">
                  <c:v>760131</c:v>
                </c:pt>
                <c:pt idx="26202">
                  <c:v>508495.5</c:v>
                </c:pt>
                <c:pt idx="26203">
                  <c:v>113076</c:v>
                </c:pt>
                <c:pt idx="26204">
                  <c:v>675000</c:v>
                </c:pt>
                <c:pt idx="26205">
                  <c:v>531706.5</c:v>
                </c:pt>
                <c:pt idx="26206">
                  <c:v>98910</c:v>
                </c:pt>
                <c:pt idx="26207">
                  <c:v>834048</c:v>
                </c:pt>
                <c:pt idx="26208">
                  <c:v>239850</c:v>
                </c:pt>
                <c:pt idx="26209">
                  <c:v>576000</c:v>
                </c:pt>
                <c:pt idx="26210">
                  <c:v>675000</c:v>
                </c:pt>
                <c:pt idx="26211">
                  <c:v>592560</c:v>
                </c:pt>
                <c:pt idx="26212">
                  <c:v>1006920</c:v>
                </c:pt>
                <c:pt idx="26213">
                  <c:v>191880</c:v>
                </c:pt>
                <c:pt idx="26214">
                  <c:v>545040</c:v>
                </c:pt>
                <c:pt idx="26215">
                  <c:v>297000</c:v>
                </c:pt>
                <c:pt idx="26216">
                  <c:v>450000</c:v>
                </c:pt>
                <c:pt idx="26217">
                  <c:v>301500</c:v>
                </c:pt>
                <c:pt idx="26218">
                  <c:v>1024740</c:v>
                </c:pt>
                <c:pt idx="26219">
                  <c:v>540000</c:v>
                </c:pt>
                <c:pt idx="26220">
                  <c:v>787131</c:v>
                </c:pt>
                <c:pt idx="26221">
                  <c:v>1305000</c:v>
                </c:pt>
                <c:pt idx="26222">
                  <c:v>670500</c:v>
                </c:pt>
                <c:pt idx="26223">
                  <c:v>247275</c:v>
                </c:pt>
                <c:pt idx="26224">
                  <c:v>194076</c:v>
                </c:pt>
                <c:pt idx="26225">
                  <c:v>495000</c:v>
                </c:pt>
                <c:pt idx="26226">
                  <c:v>180000</c:v>
                </c:pt>
                <c:pt idx="26227">
                  <c:v>900000</c:v>
                </c:pt>
                <c:pt idx="26228">
                  <c:v>180000</c:v>
                </c:pt>
                <c:pt idx="26229">
                  <c:v>201474</c:v>
                </c:pt>
                <c:pt idx="26230">
                  <c:v>254700</c:v>
                </c:pt>
                <c:pt idx="26231">
                  <c:v>416052</c:v>
                </c:pt>
                <c:pt idx="26232">
                  <c:v>679500</c:v>
                </c:pt>
                <c:pt idx="26233">
                  <c:v>728460</c:v>
                </c:pt>
                <c:pt idx="26234">
                  <c:v>452385</c:v>
                </c:pt>
                <c:pt idx="26235">
                  <c:v>1206000</c:v>
                </c:pt>
                <c:pt idx="26236">
                  <c:v>254700</c:v>
                </c:pt>
                <c:pt idx="26237">
                  <c:v>927252</c:v>
                </c:pt>
                <c:pt idx="26238">
                  <c:v>247500</c:v>
                </c:pt>
                <c:pt idx="26239">
                  <c:v>808650</c:v>
                </c:pt>
                <c:pt idx="26240">
                  <c:v>197820</c:v>
                </c:pt>
                <c:pt idx="26241">
                  <c:v>495000</c:v>
                </c:pt>
                <c:pt idx="26242">
                  <c:v>234000</c:v>
                </c:pt>
                <c:pt idx="26243">
                  <c:v>403249.5</c:v>
                </c:pt>
                <c:pt idx="26244">
                  <c:v>640080</c:v>
                </c:pt>
                <c:pt idx="26245">
                  <c:v>152820</c:v>
                </c:pt>
                <c:pt idx="26246">
                  <c:v>630400.5</c:v>
                </c:pt>
                <c:pt idx="26247">
                  <c:v>1096020</c:v>
                </c:pt>
                <c:pt idx="26248">
                  <c:v>112500</c:v>
                </c:pt>
                <c:pt idx="26249">
                  <c:v>675000</c:v>
                </c:pt>
                <c:pt idx="26250">
                  <c:v>810000</c:v>
                </c:pt>
                <c:pt idx="26251">
                  <c:v>573408</c:v>
                </c:pt>
                <c:pt idx="26252">
                  <c:v>900000</c:v>
                </c:pt>
                <c:pt idx="26253">
                  <c:v>450000</c:v>
                </c:pt>
                <c:pt idx="26254">
                  <c:v>378180</c:v>
                </c:pt>
                <c:pt idx="26255">
                  <c:v>797557.5</c:v>
                </c:pt>
                <c:pt idx="26256">
                  <c:v>835380</c:v>
                </c:pt>
                <c:pt idx="26257">
                  <c:v>1701693</c:v>
                </c:pt>
                <c:pt idx="26258">
                  <c:v>840159</c:v>
                </c:pt>
                <c:pt idx="26259">
                  <c:v>1154362.5</c:v>
                </c:pt>
                <c:pt idx="26260">
                  <c:v>521280</c:v>
                </c:pt>
                <c:pt idx="26261">
                  <c:v>450000</c:v>
                </c:pt>
                <c:pt idx="26262">
                  <c:v>274941</c:v>
                </c:pt>
                <c:pt idx="26263">
                  <c:v>132768</c:v>
                </c:pt>
                <c:pt idx="26264">
                  <c:v>167895</c:v>
                </c:pt>
                <c:pt idx="26265">
                  <c:v>512064</c:v>
                </c:pt>
                <c:pt idx="26266">
                  <c:v>540000</c:v>
                </c:pt>
                <c:pt idx="26267">
                  <c:v>521280</c:v>
                </c:pt>
                <c:pt idx="26268">
                  <c:v>640080</c:v>
                </c:pt>
                <c:pt idx="26269">
                  <c:v>135000</c:v>
                </c:pt>
                <c:pt idx="26270">
                  <c:v>284400</c:v>
                </c:pt>
                <c:pt idx="26271">
                  <c:v>312768</c:v>
                </c:pt>
                <c:pt idx="26272">
                  <c:v>107820</c:v>
                </c:pt>
                <c:pt idx="26273">
                  <c:v>900297</c:v>
                </c:pt>
                <c:pt idx="26274">
                  <c:v>291915</c:v>
                </c:pt>
                <c:pt idx="26275">
                  <c:v>765000</c:v>
                </c:pt>
                <c:pt idx="26276">
                  <c:v>142200</c:v>
                </c:pt>
                <c:pt idx="26277">
                  <c:v>360000</c:v>
                </c:pt>
                <c:pt idx="26278">
                  <c:v>284400</c:v>
                </c:pt>
                <c:pt idx="26279">
                  <c:v>247275</c:v>
                </c:pt>
                <c:pt idx="26280">
                  <c:v>337500</c:v>
                </c:pt>
                <c:pt idx="26281">
                  <c:v>317979</c:v>
                </c:pt>
                <c:pt idx="26282">
                  <c:v>755190</c:v>
                </c:pt>
                <c:pt idx="26283">
                  <c:v>835380</c:v>
                </c:pt>
                <c:pt idx="26284">
                  <c:v>1021500</c:v>
                </c:pt>
                <c:pt idx="26285">
                  <c:v>1040985</c:v>
                </c:pt>
                <c:pt idx="26286">
                  <c:v>315000</c:v>
                </c:pt>
                <c:pt idx="26287">
                  <c:v>787131</c:v>
                </c:pt>
                <c:pt idx="26288">
                  <c:v>283419</c:v>
                </c:pt>
                <c:pt idx="26289">
                  <c:v>900000</c:v>
                </c:pt>
                <c:pt idx="26290">
                  <c:v>180000</c:v>
                </c:pt>
                <c:pt idx="26291">
                  <c:v>180000</c:v>
                </c:pt>
                <c:pt idx="26292">
                  <c:v>405000</c:v>
                </c:pt>
                <c:pt idx="26293">
                  <c:v>585000</c:v>
                </c:pt>
                <c:pt idx="26294">
                  <c:v>254700</c:v>
                </c:pt>
                <c:pt idx="26295">
                  <c:v>550980</c:v>
                </c:pt>
                <c:pt idx="26296">
                  <c:v>1096020</c:v>
                </c:pt>
                <c:pt idx="26297">
                  <c:v>381528</c:v>
                </c:pt>
                <c:pt idx="26298">
                  <c:v>1319269.5</c:v>
                </c:pt>
                <c:pt idx="26299">
                  <c:v>127350</c:v>
                </c:pt>
                <c:pt idx="26300">
                  <c:v>239850</c:v>
                </c:pt>
                <c:pt idx="26301">
                  <c:v>1312110</c:v>
                </c:pt>
                <c:pt idx="26302">
                  <c:v>1515415.5</c:v>
                </c:pt>
                <c:pt idx="26303">
                  <c:v>1800000</c:v>
                </c:pt>
                <c:pt idx="26304">
                  <c:v>781920</c:v>
                </c:pt>
                <c:pt idx="26305">
                  <c:v>315000</c:v>
                </c:pt>
                <c:pt idx="26306">
                  <c:v>695439</c:v>
                </c:pt>
                <c:pt idx="26307">
                  <c:v>52128</c:v>
                </c:pt>
                <c:pt idx="26308">
                  <c:v>263686.5</c:v>
                </c:pt>
                <c:pt idx="26309">
                  <c:v>450000</c:v>
                </c:pt>
                <c:pt idx="26310">
                  <c:v>90000</c:v>
                </c:pt>
                <c:pt idx="26311">
                  <c:v>479353.5</c:v>
                </c:pt>
                <c:pt idx="26312">
                  <c:v>787500</c:v>
                </c:pt>
                <c:pt idx="26313">
                  <c:v>1133748</c:v>
                </c:pt>
                <c:pt idx="26314">
                  <c:v>1724688</c:v>
                </c:pt>
                <c:pt idx="26315">
                  <c:v>445095</c:v>
                </c:pt>
                <c:pt idx="26316">
                  <c:v>1256400</c:v>
                </c:pt>
                <c:pt idx="26317">
                  <c:v>312768</c:v>
                </c:pt>
                <c:pt idx="26318">
                  <c:v>481176</c:v>
                </c:pt>
                <c:pt idx="26319">
                  <c:v>101880</c:v>
                </c:pt>
                <c:pt idx="26320">
                  <c:v>630000</c:v>
                </c:pt>
                <c:pt idx="26321">
                  <c:v>521280</c:v>
                </c:pt>
                <c:pt idx="26322">
                  <c:v>270000</c:v>
                </c:pt>
                <c:pt idx="26323">
                  <c:v>1338354</c:v>
                </c:pt>
                <c:pt idx="26324">
                  <c:v>679500</c:v>
                </c:pt>
                <c:pt idx="26325">
                  <c:v>1305000</c:v>
                </c:pt>
                <c:pt idx="26326">
                  <c:v>254700</c:v>
                </c:pt>
                <c:pt idx="26327">
                  <c:v>428854.5</c:v>
                </c:pt>
                <c:pt idx="26328">
                  <c:v>1321020</c:v>
                </c:pt>
                <c:pt idx="26329">
                  <c:v>2517300</c:v>
                </c:pt>
                <c:pt idx="26330">
                  <c:v>1125000</c:v>
                </c:pt>
                <c:pt idx="26331">
                  <c:v>376078.5</c:v>
                </c:pt>
                <c:pt idx="26332">
                  <c:v>225000</c:v>
                </c:pt>
                <c:pt idx="26333">
                  <c:v>1042560</c:v>
                </c:pt>
                <c:pt idx="26334">
                  <c:v>785398.5</c:v>
                </c:pt>
                <c:pt idx="26335">
                  <c:v>747000</c:v>
                </c:pt>
                <c:pt idx="26336">
                  <c:v>675000</c:v>
                </c:pt>
                <c:pt idx="26337">
                  <c:v>325908</c:v>
                </c:pt>
                <c:pt idx="26338">
                  <c:v>1467612</c:v>
                </c:pt>
                <c:pt idx="26339">
                  <c:v>144486</c:v>
                </c:pt>
                <c:pt idx="26340">
                  <c:v>760225.5</c:v>
                </c:pt>
                <c:pt idx="26341">
                  <c:v>225000</c:v>
                </c:pt>
                <c:pt idx="26342">
                  <c:v>485640</c:v>
                </c:pt>
                <c:pt idx="26343">
                  <c:v>900000</c:v>
                </c:pt>
                <c:pt idx="26344">
                  <c:v>247500</c:v>
                </c:pt>
                <c:pt idx="26345">
                  <c:v>123637.5</c:v>
                </c:pt>
                <c:pt idx="26346">
                  <c:v>598486.5</c:v>
                </c:pt>
                <c:pt idx="26347">
                  <c:v>674635.5</c:v>
                </c:pt>
                <c:pt idx="26348">
                  <c:v>1494436.5</c:v>
                </c:pt>
                <c:pt idx="26349">
                  <c:v>76410</c:v>
                </c:pt>
                <c:pt idx="26350">
                  <c:v>450000</c:v>
                </c:pt>
                <c:pt idx="26351">
                  <c:v>906615</c:v>
                </c:pt>
                <c:pt idx="26352">
                  <c:v>202500</c:v>
                </c:pt>
                <c:pt idx="26353">
                  <c:v>225000</c:v>
                </c:pt>
                <c:pt idx="26354">
                  <c:v>1024740</c:v>
                </c:pt>
                <c:pt idx="26355">
                  <c:v>203760</c:v>
                </c:pt>
                <c:pt idx="26356">
                  <c:v>521280</c:v>
                </c:pt>
                <c:pt idx="26357">
                  <c:v>675000</c:v>
                </c:pt>
                <c:pt idx="26358">
                  <c:v>135000</c:v>
                </c:pt>
                <c:pt idx="26359">
                  <c:v>1800000</c:v>
                </c:pt>
                <c:pt idx="26360">
                  <c:v>1288350</c:v>
                </c:pt>
                <c:pt idx="26361">
                  <c:v>1024290</c:v>
                </c:pt>
                <c:pt idx="26362">
                  <c:v>628114.5</c:v>
                </c:pt>
                <c:pt idx="26363">
                  <c:v>269550</c:v>
                </c:pt>
                <c:pt idx="26364">
                  <c:v>254700</c:v>
                </c:pt>
                <c:pt idx="26365">
                  <c:v>1113840</c:v>
                </c:pt>
                <c:pt idx="26366">
                  <c:v>454500</c:v>
                </c:pt>
                <c:pt idx="26367">
                  <c:v>746626.5</c:v>
                </c:pt>
                <c:pt idx="26368">
                  <c:v>172021.5</c:v>
                </c:pt>
                <c:pt idx="26369">
                  <c:v>161730</c:v>
                </c:pt>
                <c:pt idx="26370">
                  <c:v>298512</c:v>
                </c:pt>
                <c:pt idx="26371">
                  <c:v>868797</c:v>
                </c:pt>
                <c:pt idx="26372">
                  <c:v>948582</c:v>
                </c:pt>
                <c:pt idx="26373">
                  <c:v>1258650</c:v>
                </c:pt>
                <c:pt idx="26374">
                  <c:v>202500</c:v>
                </c:pt>
                <c:pt idx="26375">
                  <c:v>270000</c:v>
                </c:pt>
                <c:pt idx="26376">
                  <c:v>199080</c:v>
                </c:pt>
                <c:pt idx="26377">
                  <c:v>519633</c:v>
                </c:pt>
                <c:pt idx="26378">
                  <c:v>180000</c:v>
                </c:pt>
                <c:pt idx="26379">
                  <c:v>225000</c:v>
                </c:pt>
                <c:pt idx="26380">
                  <c:v>852088.5</c:v>
                </c:pt>
                <c:pt idx="26381">
                  <c:v>225000</c:v>
                </c:pt>
                <c:pt idx="26382">
                  <c:v>207711</c:v>
                </c:pt>
                <c:pt idx="26383">
                  <c:v>263844</c:v>
                </c:pt>
                <c:pt idx="26384">
                  <c:v>533668.5</c:v>
                </c:pt>
                <c:pt idx="26385">
                  <c:v>180000</c:v>
                </c:pt>
                <c:pt idx="26386">
                  <c:v>269550</c:v>
                </c:pt>
                <c:pt idx="26387">
                  <c:v>364896</c:v>
                </c:pt>
                <c:pt idx="26388">
                  <c:v>198085.5</c:v>
                </c:pt>
                <c:pt idx="26389">
                  <c:v>269550</c:v>
                </c:pt>
                <c:pt idx="26390">
                  <c:v>666000</c:v>
                </c:pt>
                <c:pt idx="26391">
                  <c:v>296280</c:v>
                </c:pt>
                <c:pt idx="26392">
                  <c:v>225000</c:v>
                </c:pt>
                <c:pt idx="26393">
                  <c:v>681723</c:v>
                </c:pt>
                <c:pt idx="26394">
                  <c:v>1800000</c:v>
                </c:pt>
                <c:pt idx="26395">
                  <c:v>54000</c:v>
                </c:pt>
                <c:pt idx="26396">
                  <c:v>337500</c:v>
                </c:pt>
                <c:pt idx="26397">
                  <c:v>540000</c:v>
                </c:pt>
                <c:pt idx="26398">
                  <c:v>1256400</c:v>
                </c:pt>
                <c:pt idx="26399">
                  <c:v>408330</c:v>
                </c:pt>
                <c:pt idx="26400">
                  <c:v>518562</c:v>
                </c:pt>
                <c:pt idx="26401">
                  <c:v>450000</c:v>
                </c:pt>
                <c:pt idx="26402">
                  <c:v>640080</c:v>
                </c:pt>
                <c:pt idx="26403">
                  <c:v>500211</c:v>
                </c:pt>
                <c:pt idx="26404">
                  <c:v>288562.5</c:v>
                </c:pt>
                <c:pt idx="26405">
                  <c:v>855000</c:v>
                </c:pt>
                <c:pt idx="26406">
                  <c:v>327024</c:v>
                </c:pt>
                <c:pt idx="26407">
                  <c:v>254700</c:v>
                </c:pt>
                <c:pt idx="26408">
                  <c:v>337761</c:v>
                </c:pt>
                <c:pt idx="26409">
                  <c:v>675000</c:v>
                </c:pt>
                <c:pt idx="26410">
                  <c:v>509922</c:v>
                </c:pt>
                <c:pt idx="26411">
                  <c:v>1125000</c:v>
                </c:pt>
                <c:pt idx="26412">
                  <c:v>441481.5</c:v>
                </c:pt>
                <c:pt idx="26413">
                  <c:v>585000</c:v>
                </c:pt>
                <c:pt idx="26414">
                  <c:v>247500</c:v>
                </c:pt>
                <c:pt idx="26415">
                  <c:v>405000</c:v>
                </c:pt>
                <c:pt idx="26416">
                  <c:v>127350</c:v>
                </c:pt>
                <c:pt idx="26417">
                  <c:v>67500</c:v>
                </c:pt>
                <c:pt idx="26418">
                  <c:v>284256</c:v>
                </c:pt>
                <c:pt idx="26419">
                  <c:v>143910</c:v>
                </c:pt>
                <c:pt idx="26420">
                  <c:v>522927</c:v>
                </c:pt>
                <c:pt idx="26421">
                  <c:v>143910</c:v>
                </c:pt>
                <c:pt idx="26422">
                  <c:v>783000</c:v>
                </c:pt>
                <c:pt idx="26423">
                  <c:v>490495.5</c:v>
                </c:pt>
                <c:pt idx="26424">
                  <c:v>1546020</c:v>
                </c:pt>
                <c:pt idx="26425">
                  <c:v>840951</c:v>
                </c:pt>
                <c:pt idx="26426">
                  <c:v>630000</c:v>
                </c:pt>
                <c:pt idx="26427">
                  <c:v>545040</c:v>
                </c:pt>
                <c:pt idx="26428">
                  <c:v>755190</c:v>
                </c:pt>
                <c:pt idx="26429">
                  <c:v>535500</c:v>
                </c:pt>
                <c:pt idx="26430">
                  <c:v>1644255</c:v>
                </c:pt>
                <c:pt idx="26431">
                  <c:v>808650</c:v>
                </c:pt>
                <c:pt idx="26432">
                  <c:v>202500</c:v>
                </c:pt>
                <c:pt idx="26433">
                  <c:v>450000</c:v>
                </c:pt>
                <c:pt idx="26434">
                  <c:v>1223010</c:v>
                </c:pt>
                <c:pt idx="26435">
                  <c:v>315000</c:v>
                </c:pt>
                <c:pt idx="26436">
                  <c:v>291384</c:v>
                </c:pt>
                <c:pt idx="26437">
                  <c:v>900000</c:v>
                </c:pt>
                <c:pt idx="26438">
                  <c:v>495000</c:v>
                </c:pt>
                <c:pt idx="26439">
                  <c:v>582228</c:v>
                </c:pt>
                <c:pt idx="26440">
                  <c:v>157500</c:v>
                </c:pt>
                <c:pt idx="26441">
                  <c:v>180000</c:v>
                </c:pt>
                <c:pt idx="26442">
                  <c:v>1046142</c:v>
                </c:pt>
                <c:pt idx="26443">
                  <c:v>774000</c:v>
                </c:pt>
                <c:pt idx="26444">
                  <c:v>225000</c:v>
                </c:pt>
                <c:pt idx="26445">
                  <c:v>1006920</c:v>
                </c:pt>
                <c:pt idx="26446">
                  <c:v>371245.5</c:v>
                </c:pt>
                <c:pt idx="26447">
                  <c:v>225000</c:v>
                </c:pt>
                <c:pt idx="26448">
                  <c:v>582228</c:v>
                </c:pt>
                <c:pt idx="26449">
                  <c:v>450000</c:v>
                </c:pt>
                <c:pt idx="26450">
                  <c:v>787131</c:v>
                </c:pt>
                <c:pt idx="26451">
                  <c:v>1129500</c:v>
                </c:pt>
                <c:pt idx="26452">
                  <c:v>521280</c:v>
                </c:pt>
                <c:pt idx="26453">
                  <c:v>450000</c:v>
                </c:pt>
                <c:pt idx="26454">
                  <c:v>808650</c:v>
                </c:pt>
                <c:pt idx="26455">
                  <c:v>679500</c:v>
                </c:pt>
                <c:pt idx="26456">
                  <c:v>247500</c:v>
                </c:pt>
                <c:pt idx="26457">
                  <c:v>270000</c:v>
                </c:pt>
                <c:pt idx="26458">
                  <c:v>1272888</c:v>
                </c:pt>
                <c:pt idx="26459">
                  <c:v>225000</c:v>
                </c:pt>
                <c:pt idx="26460">
                  <c:v>450000</c:v>
                </c:pt>
                <c:pt idx="26461">
                  <c:v>675000</c:v>
                </c:pt>
                <c:pt idx="26462">
                  <c:v>1185282</c:v>
                </c:pt>
                <c:pt idx="26463">
                  <c:v>450000</c:v>
                </c:pt>
                <c:pt idx="26464">
                  <c:v>808650</c:v>
                </c:pt>
                <c:pt idx="26465">
                  <c:v>1293502.5</c:v>
                </c:pt>
                <c:pt idx="26466">
                  <c:v>528633</c:v>
                </c:pt>
                <c:pt idx="26467">
                  <c:v>254700</c:v>
                </c:pt>
                <c:pt idx="26468">
                  <c:v>270000</c:v>
                </c:pt>
                <c:pt idx="26469">
                  <c:v>306306</c:v>
                </c:pt>
                <c:pt idx="26470">
                  <c:v>270000</c:v>
                </c:pt>
                <c:pt idx="26471">
                  <c:v>225000</c:v>
                </c:pt>
                <c:pt idx="26472">
                  <c:v>331632</c:v>
                </c:pt>
                <c:pt idx="26473">
                  <c:v>841500</c:v>
                </c:pt>
                <c:pt idx="26474">
                  <c:v>225000</c:v>
                </c:pt>
                <c:pt idx="26475">
                  <c:v>675000</c:v>
                </c:pt>
                <c:pt idx="26476">
                  <c:v>970380</c:v>
                </c:pt>
                <c:pt idx="26477">
                  <c:v>956574</c:v>
                </c:pt>
                <c:pt idx="26478">
                  <c:v>1451047.5</c:v>
                </c:pt>
                <c:pt idx="26479">
                  <c:v>307557</c:v>
                </c:pt>
                <c:pt idx="26480">
                  <c:v>760225.5</c:v>
                </c:pt>
                <c:pt idx="26481">
                  <c:v>226908</c:v>
                </c:pt>
                <c:pt idx="26482">
                  <c:v>91647</c:v>
                </c:pt>
                <c:pt idx="26483">
                  <c:v>157500</c:v>
                </c:pt>
                <c:pt idx="26484">
                  <c:v>328405.5</c:v>
                </c:pt>
                <c:pt idx="26485">
                  <c:v>1170000</c:v>
                </c:pt>
                <c:pt idx="26486">
                  <c:v>202500</c:v>
                </c:pt>
                <c:pt idx="26487">
                  <c:v>1493086.5</c:v>
                </c:pt>
                <c:pt idx="26488">
                  <c:v>879480</c:v>
                </c:pt>
                <c:pt idx="26489">
                  <c:v>517788</c:v>
                </c:pt>
                <c:pt idx="26490">
                  <c:v>918918</c:v>
                </c:pt>
                <c:pt idx="26491">
                  <c:v>269550</c:v>
                </c:pt>
                <c:pt idx="26492">
                  <c:v>1174005</c:v>
                </c:pt>
                <c:pt idx="26493">
                  <c:v>450000</c:v>
                </c:pt>
                <c:pt idx="26494">
                  <c:v>227520</c:v>
                </c:pt>
                <c:pt idx="26495">
                  <c:v>450000</c:v>
                </c:pt>
                <c:pt idx="26496">
                  <c:v>284400</c:v>
                </c:pt>
                <c:pt idx="26497">
                  <c:v>180000</c:v>
                </c:pt>
                <c:pt idx="26498">
                  <c:v>675000</c:v>
                </c:pt>
                <c:pt idx="26499">
                  <c:v>125640</c:v>
                </c:pt>
                <c:pt idx="26500">
                  <c:v>254700</c:v>
                </c:pt>
                <c:pt idx="26501">
                  <c:v>180000</c:v>
                </c:pt>
                <c:pt idx="26502">
                  <c:v>152820</c:v>
                </c:pt>
                <c:pt idx="26503">
                  <c:v>130365</c:v>
                </c:pt>
                <c:pt idx="26504">
                  <c:v>343800</c:v>
                </c:pt>
                <c:pt idx="26505">
                  <c:v>1485000</c:v>
                </c:pt>
                <c:pt idx="26506">
                  <c:v>1288350</c:v>
                </c:pt>
                <c:pt idx="26507">
                  <c:v>900000</c:v>
                </c:pt>
                <c:pt idx="26508">
                  <c:v>315000</c:v>
                </c:pt>
                <c:pt idx="26509">
                  <c:v>1546020</c:v>
                </c:pt>
                <c:pt idx="26510">
                  <c:v>1014790.5</c:v>
                </c:pt>
                <c:pt idx="26511">
                  <c:v>560664</c:v>
                </c:pt>
                <c:pt idx="26512">
                  <c:v>675000</c:v>
                </c:pt>
                <c:pt idx="26513">
                  <c:v>754740</c:v>
                </c:pt>
                <c:pt idx="26514">
                  <c:v>780363</c:v>
                </c:pt>
                <c:pt idx="26515">
                  <c:v>874152</c:v>
                </c:pt>
                <c:pt idx="26516">
                  <c:v>163201.5</c:v>
                </c:pt>
                <c:pt idx="26517">
                  <c:v>1971072</c:v>
                </c:pt>
                <c:pt idx="26518">
                  <c:v>646920</c:v>
                </c:pt>
                <c:pt idx="26519">
                  <c:v>52128</c:v>
                </c:pt>
                <c:pt idx="26520">
                  <c:v>135000</c:v>
                </c:pt>
                <c:pt idx="26521">
                  <c:v>452385</c:v>
                </c:pt>
                <c:pt idx="26522">
                  <c:v>202500</c:v>
                </c:pt>
                <c:pt idx="26523">
                  <c:v>696528</c:v>
                </c:pt>
                <c:pt idx="26524">
                  <c:v>248877</c:v>
                </c:pt>
                <c:pt idx="26525">
                  <c:v>221031</c:v>
                </c:pt>
                <c:pt idx="26526">
                  <c:v>382500</c:v>
                </c:pt>
                <c:pt idx="26527">
                  <c:v>180000</c:v>
                </c:pt>
                <c:pt idx="26528">
                  <c:v>142200</c:v>
                </c:pt>
                <c:pt idx="26529">
                  <c:v>337500</c:v>
                </c:pt>
                <c:pt idx="26530">
                  <c:v>728460</c:v>
                </c:pt>
                <c:pt idx="26531">
                  <c:v>254700</c:v>
                </c:pt>
                <c:pt idx="26532">
                  <c:v>592560</c:v>
                </c:pt>
                <c:pt idx="26533">
                  <c:v>1236816</c:v>
                </c:pt>
                <c:pt idx="26534">
                  <c:v>814041</c:v>
                </c:pt>
                <c:pt idx="26535">
                  <c:v>508495.5</c:v>
                </c:pt>
                <c:pt idx="26536">
                  <c:v>532494</c:v>
                </c:pt>
                <c:pt idx="26537">
                  <c:v>1481202</c:v>
                </c:pt>
                <c:pt idx="26538">
                  <c:v>450000</c:v>
                </c:pt>
                <c:pt idx="26539">
                  <c:v>137538</c:v>
                </c:pt>
                <c:pt idx="26540">
                  <c:v>835380</c:v>
                </c:pt>
                <c:pt idx="26541">
                  <c:v>1223010</c:v>
                </c:pt>
                <c:pt idx="26542">
                  <c:v>1227901.5</c:v>
                </c:pt>
                <c:pt idx="26543">
                  <c:v>161730</c:v>
                </c:pt>
                <c:pt idx="26544">
                  <c:v>163008</c:v>
                </c:pt>
                <c:pt idx="26545">
                  <c:v>1067940</c:v>
                </c:pt>
                <c:pt idx="26546">
                  <c:v>188685</c:v>
                </c:pt>
                <c:pt idx="26547">
                  <c:v>225000</c:v>
                </c:pt>
                <c:pt idx="26548">
                  <c:v>269550</c:v>
                </c:pt>
                <c:pt idx="26549">
                  <c:v>544491</c:v>
                </c:pt>
                <c:pt idx="26550">
                  <c:v>237024</c:v>
                </c:pt>
                <c:pt idx="26551">
                  <c:v>454500</c:v>
                </c:pt>
                <c:pt idx="26552">
                  <c:v>166500</c:v>
                </c:pt>
                <c:pt idx="26553">
                  <c:v>585000</c:v>
                </c:pt>
                <c:pt idx="26554">
                  <c:v>900000</c:v>
                </c:pt>
                <c:pt idx="26555">
                  <c:v>1288350</c:v>
                </c:pt>
                <c:pt idx="26556">
                  <c:v>675000</c:v>
                </c:pt>
                <c:pt idx="26557">
                  <c:v>135000</c:v>
                </c:pt>
                <c:pt idx="26558">
                  <c:v>202500</c:v>
                </c:pt>
                <c:pt idx="26559">
                  <c:v>278712</c:v>
                </c:pt>
                <c:pt idx="26560">
                  <c:v>497520</c:v>
                </c:pt>
                <c:pt idx="26561">
                  <c:v>180000</c:v>
                </c:pt>
                <c:pt idx="26562">
                  <c:v>751500</c:v>
                </c:pt>
                <c:pt idx="26563">
                  <c:v>550980</c:v>
                </c:pt>
                <c:pt idx="26564">
                  <c:v>405000</c:v>
                </c:pt>
                <c:pt idx="26565">
                  <c:v>270000</c:v>
                </c:pt>
                <c:pt idx="26566">
                  <c:v>1185120</c:v>
                </c:pt>
                <c:pt idx="26567">
                  <c:v>595903.5</c:v>
                </c:pt>
                <c:pt idx="26568">
                  <c:v>142213.5</c:v>
                </c:pt>
                <c:pt idx="26569">
                  <c:v>967500</c:v>
                </c:pt>
                <c:pt idx="26570">
                  <c:v>641173.5</c:v>
                </c:pt>
                <c:pt idx="26571">
                  <c:v>254700</c:v>
                </c:pt>
                <c:pt idx="26572">
                  <c:v>180000</c:v>
                </c:pt>
                <c:pt idx="26573">
                  <c:v>454500</c:v>
                </c:pt>
                <c:pt idx="26574">
                  <c:v>254700</c:v>
                </c:pt>
                <c:pt idx="26575">
                  <c:v>270000</c:v>
                </c:pt>
                <c:pt idx="26576">
                  <c:v>942300</c:v>
                </c:pt>
                <c:pt idx="26577">
                  <c:v>450000</c:v>
                </c:pt>
                <c:pt idx="26578">
                  <c:v>528633</c:v>
                </c:pt>
                <c:pt idx="26579">
                  <c:v>495882</c:v>
                </c:pt>
                <c:pt idx="26580">
                  <c:v>545040</c:v>
                </c:pt>
                <c:pt idx="26581">
                  <c:v>790830</c:v>
                </c:pt>
                <c:pt idx="26582">
                  <c:v>1096020</c:v>
                </c:pt>
                <c:pt idx="26583">
                  <c:v>916470</c:v>
                </c:pt>
                <c:pt idx="26584">
                  <c:v>2250000</c:v>
                </c:pt>
                <c:pt idx="26585">
                  <c:v>675000</c:v>
                </c:pt>
                <c:pt idx="26586">
                  <c:v>261648</c:v>
                </c:pt>
                <c:pt idx="26587">
                  <c:v>454500</c:v>
                </c:pt>
                <c:pt idx="26588">
                  <c:v>900000</c:v>
                </c:pt>
                <c:pt idx="26589">
                  <c:v>312768</c:v>
                </c:pt>
                <c:pt idx="26590">
                  <c:v>544491</c:v>
                </c:pt>
                <c:pt idx="26591">
                  <c:v>814041</c:v>
                </c:pt>
                <c:pt idx="26592">
                  <c:v>675000</c:v>
                </c:pt>
                <c:pt idx="26593">
                  <c:v>263686.5</c:v>
                </c:pt>
                <c:pt idx="26594">
                  <c:v>675000</c:v>
                </c:pt>
                <c:pt idx="26595">
                  <c:v>202500</c:v>
                </c:pt>
                <c:pt idx="26596">
                  <c:v>343800</c:v>
                </c:pt>
                <c:pt idx="26597">
                  <c:v>497520</c:v>
                </c:pt>
                <c:pt idx="26598">
                  <c:v>1288350</c:v>
                </c:pt>
                <c:pt idx="26599">
                  <c:v>1002726</c:v>
                </c:pt>
                <c:pt idx="26600">
                  <c:v>648481.5</c:v>
                </c:pt>
                <c:pt idx="26601">
                  <c:v>808650</c:v>
                </c:pt>
                <c:pt idx="26602">
                  <c:v>454500</c:v>
                </c:pt>
                <c:pt idx="26603">
                  <c:v>243000</c:v>
                </c:pt>
                <c:pt idx="26604">
                  <c:v>553500</c:v>
                </c:pt>
                <c:pt idx="26605">
                  <c:v>269550</c:v>
                </c:pt>
                <c:pt idx="26606">
                  <c:v>1078200</c:v>
                </c:pt>
                <c:pt idx="26607">
                  <c:v>808650</c:v>
                </c:pt>
                <c:pt idx="26608">
                  <c:v>1223010</c:v>
                </c:pt>
                <c:pt idx="26609">
                  <c:v>49455</c:v>
                </c:pt>
                <c:pt idx="26610">
                  <c:v>900000</c:v>
                </c:pt>
                <c:pt idx="26611">
                  <c:v>1303812</c:v>
                </c:pt>
                <c:pt idx="26612">
                  <c:v>659610</c:v>
                </c:pt>
                <c:pt idx="26613">
                  <c:v>258709.5</c:v>
                </c:pt>
                <c:pt idx="26614">
                  <c:v>963472.5</c:v>
                </c:pt>
                <c:pt idx="26615">
                  <c:v>1506816</c:v>
                </c:pt>
                <c:pt idx="26616">
                  <c:v>99000</c:v>
                </c:pt>
                <c:pt idx="26617">
                  <c:v>679500</c:v>
                </c:pt>
                <c:pt idx="26618">
                  <c:v>270000</c:v>
                </c:pt>
                <c:pt idx="26619">
                  <c:v>270000</c:v>
                </c:pt>
                <c:pt idx="26620">
                  <c:v>1575000</c:v>
                </c:pt>
                <c:pt idx="26621">
                  <c:v>180000</c:v>
                </c:pt>
                <c:pt idx="26622">
                  <c:v>270000</c:v>
                </c:pt>
                <c:pt idx="26623">
                  <c:v>900000</c:v>
                </c:pt>
                <c:pt idx="26624">
                  <c:v>134775</c:v>
                </c:pt>
                <c:pt idx="26625">
                  <c:v>900000</c:v>
                </c:pt>
                <c:pt idx="26626">
                  <c:v>781920</c:v>
                </c:pt>
                <c:pt idx="26627">
                  <c:v>202500</c:v>
                </c:pt>
                <c:pt idx="26628">
                  <c:v>808650</c:v>
                </c:pt>
                <c:pt idx="26629">
                  <c:v>54000</c:v>
                </c:pt>
                <c:pt idx="26630">
                  <c:v>720000</c:v>
                </c:pt>
                <c:pt idx="26631">
                  <c:v>544491</c:v>
                </c:pt>
                <c:pt idx="26632">
                  <c:v>156384</c:v>
                </c:pt>
                <c:pt idx="26633">
                  <c:v>685012.5</c:v>
                </c:pt>
                <c:pt idx="26634">
                  <c:v>477000</c:v>
                </c:pt>
                <c:pt idx="26635">
                  <c:v>225000</c:v>
                </c:pt>
                <c:pt idx="26636">
                  <c:v>203760</c:v>
                </c:pt>
                <c:pt idx="26637">
                  <c:v>1024290</c:v>
                </c:pt>
                <c:pt idx="26638">
                  <c:v>675000</c:v>
                </c:pt>
                <c:pt idx="26639">
                  <c:v>1515415.5</c:v>
                </c:pt>
                <c:pt idx="26640">
                  <c:v>243000</c:v>
                </c:pt>
                <c:pt idx="26641">
                  <c:v>970380</c:v>
                </c:pt>
                <c:pt idx="26642">
                  <c:v>117162</c:v>
                </c:pt>
                <c:pt idx="26643">
                  <c:v>71955</c:v>
                </c:pt>
                <c:pt idx="26644">
                  <c:v>904500</c:v>
                </c:pt>
                <c:pt idx="26645">
                  <c:v>1078200</c:v>
                </c:pt>
                <c:pt idx="26646">
                  <c:v>1350000</c:v>
                </c:pt>
                <c:pt idx="26647">
                  <c:v>641173.5</c:v>
                </c:pt>
                <c:pt idx="26648">
                  <c:v>945000</c:v>
                </c:pt>
                <c:pt idx="26649">
                  <c:v>491031</c:v>
                </c:pt>
                <c:pt idx="26650">
                  <c:v>835380</c:v>
                </c:pt>
                <c:pt idx="26651">
                  <c:v>1078200</c:v>
                </c:pt>
                <c:pt idx="26652">
                  <c:v>1078200</c:v>
                </c:pt>
                <c:pt idx="26653">
                  <c:v>964368</c:v>
                </c:pt>
                <c:pt idx="26654">
                  <c:v>135000</c:v>
                </c:pt>
                <c:pt idx="26655">
                  <c:v>840780</c:v>
                </c:pt>
                <c:pt idx="26656">
                  <c:v>414229.5</c:v>
                </c:pt>
                <c:pt idx="26657">
                  <c:v>315000</c:v>
                </c:pt>
                <c:pt idx="26658">
                  <c:v>1161000</c:v>
                </c:pt>
                <c:pt idx="26659">
                  <c:v>225000</c:v>
                </c:pt>
                <c:pt idx="26660">
                  <c:v>781920</c:v>
                </c:pt>
                <c:pt idx="26661">
                  <c:v>104256</c:v>
                </c:pt>
                <c:pt idx="26662">
                  <c:v>76410</c:v>
                </c:pt>
                <c:pt idx="26663">
                  <c:v>180000</c:v>
                </c:pt>
                <c:pt idx="26664">
                  <c:v>270000</c:v>
                </c:pt>
                <c:pt idx="26665">
                  <c:v>337500</c:v>
                </c:pt>
                <c:pt idx="26666">
                  <c:v>450000</c:v>
                </c:pt>
                <c:pt idx="26667">
                  <c:v>540000</c:v>
                </c:pt>
                <c:pt idx="26668">
                  <c:v>414612</c:v>
                </c:pt>
                <c:pt idx="26669">
                  <c:v>900000</c:v>
                </c:pt>
                <c:pt idx="26670">
                  <c:v>350860.5</c:v>
                </c:pt>
                <c:pt idx="26671">
                  <c:v>770292</c:v>
                </c:pt>
                <c:pt idx="26672">
                  <c:v>582228</c:v>
                </c:pt>
                <c:pt idx="26673">
                  <c:v>1125000</c:v>
                </c:pt>
                <c:pt idx="26674">
                  <c:v>384048</c:v>
                </c:pt>
                <c:pt idx="26675">
                  <c:v>180000</c:v>
                </c:pt>
                <c:pt idx="26676">
                  <c:v>284400</c:v>
                </c:pt>
                <c:pt idx="26677">
                  <c:v>536917.5</c:v>
                </c:pt>
                <c:pt idx="26678">
                  <c:v>500490</c:v>
                </c:pt>
                <c:pt idx="26679">
                  <c:v>808650</c:v>
                </c:pt>
                <c:pt idx="26680">
                  <c:v>284400</c:v>
                </c:pt>
                <c:pt idx="26681">
                  <c:v>339241.5</c:v>
                </c:pt>
                <c:pt idx="26682">
                  <c:v>254700</c:v>
                </c:pt>
                <c:pt idx="26683">
                  <c:v>942300</c:v>
                </c:pt>
                <c:pt idx="26684">
                  <c:v>528633</c:v>
                </c:pt>
                <c:pt idx="26685">
                  <c:v>1812456</c:v>
                </c:pt>
                <c:pt idx="26686">
                  <c:v>521280</c:v>
                </c:pt>
                <c:pt idx="26687">
                  <c:v>1155226.5</c:v>
                </c:pt>
                <c:pt idx="26688">
                  <c:v>203760</c:v>
                </c:pt>
                <c:pt idx="26689">
                  <c:v>314100</c:v>
                </c:pt>
                <c:pt idx="26690">
                  <c:v>398160</c:v>
                </c:pt>
                <c:pt idx="26691">
                  <c:v>508495.5</c:v>
                </c:pt>
                <c:pt idx="26692">
                  <c:v>270000</c:v>
                </c:pt>
                <c:pt idx="26693">
                  <c:v>45000</c:v>
                </c:pt>
                <c:pt idx="26694">
                  <c:v>135000</c:v>
                </c:pt>
                <c:pt idx="26695">
                  <c:v>49752</c:v>
                </c:pt>
                <c:pt idx="26696">
                  <c:v>1130548.5</c:v>
                </c:pt>
                <c:pt idx="26697">
                  <c:v>382500</c:v>
                </c:pt>
                <c:pt idx="26698">
                  <c:v>450000</c:v>
                </c:pt>
                <c:pt idx="26699">
                  <c:v>463626</c:v>
                </c:pt>
                <c:pt idx="26700">
                  <c:v>584766</c:v>
                </c:pt>
                <c:pt idx="26701">
                  <c:v>358443</c:v>
                </c:pt>
                <c:pt idx="26702">
                  <c:v>254700</c:v>
                </c:pt>
                <c:pt idx="26703">
                  <c:v>450000</c:v>
                </c:pt>
                <c:pt idx="26704">
                  <c:v>450000</c:v>
                </c:pt>
                <c:pt idx="26705">
                  <c:v>675000</c:v>
                </c:pt>
                <c:pt idx="26706">
                  <c:v>1056447</c:v>
                </c:pt>
                <c:pt idx="26707">
                  <c:v>1875276</c:v>
                </c:pt>
                <c:pt idx="26708">
                  <c:v>808650</c:v>
                </c:pt>
                <c:pt idx="26709">
                  <c:v>150948</c:v>
                </c:pt>
                <c:pt idx="26710">
                  <c:v>1320849</c:v>
                </c:pt>
                <c:pt idx="26711">
                  <c:v>180000</c:v>
                </c:pt>
                <c:pt idx="26712">
                  <c:v>90000</c:v>
                </c:pt>
                <c:pt idx="26713">
                  <c:v>573057</c:v>
                </c:pt>
                <c:pt idx="26714">
                  <c:v>835605</c:v>
                </c:pt>
                <c:pt idx="26715">
                  <c:v>553806</c:v>
                </c:pt>
                <c:pt idx="26716">
                  <c:v>1078200</c:v>
                </c:pt>
                <c:pt idx="26717">
                  <c:v>343800</c:v>
                </c:pt>
                <c:pt idx="26718">
                  <c:v>580500</c:v>
                </c:pt>
                <c:pt idx="26719">
                  <c:v>225000</c:v>
                </c:pt>
                <c:pt idx="26720">
                  <c:v>384048</c:v>
                </c:pt>
                <c:pt idx="26721">
                  <c:v>163008</c:v>
                </c:pt>
                <c:pt idx="26722">
                  <c:v>536917.5</c:v>
                </c:pt>
                <c:pt idx="26723">
                  <c:v>269550</c:v>
                </c:pt>
                <c:pt idx="26724">
                  <c:v>270000</c:v>
                </c:pt>
                <c:pt idx="26725">
                  <c:v>2250000</c:v>
                </c:pt>
                <c:pt idx="26726">
                  <c:v>634482</c:v>
                </c:pt>
                <c:pt idx="26727">
                  <c:v>142200</c:v>
                </c:pt>
                <c:pt idx="26728">
                  <c:v>231813</c:v>
                </c:pt>
                <c:pt idx="26729">
                  <c:v>675000</c:v>
                </c:pt>
                <c:pt idx="26730">
                  <c:v>225000</c:v>
                </c:pt>
                <c:pt idx="26731">
                  <c:v>247500</c:v>
                </c:pt>
                <c:pt idx="26732">
                  <c:v>225000</c:v>
                </c:pt>
                <c:pt idx="26733">
                  <c:v>256500</c:v>
                </c:pt>
                <c:pt idx="26734">
                  <c:v>675000</c:v>
                </c:pt>
                <c:pt idx="26735">
                  <c:v>545040</c:v>
                </c:pt>
                <c:pt idx="26736">
                  <c:v>674635.5</c:v>
                </c:pt>
                <c:pt idx="26737">
                  <c:v>286704</c:v>
                </c:pt>
                <c:pt idx="26738">
                  <c:v>675000</c:v>
                </c:pt>
                <c:pt idx="26739">
                  <c:v>90000</c:v>
                </c:pt>
                <c:pt idx="26740">
                  <c:v>256500</c:v>
                </c:pt>
                <c:pt idx="26741">
                  <c:v>835380</c:v>
                </c:pt>
                <c:pt idx="26742">
                  <c:v>254700</c:v>
                </c:pt>
                <c:pt idx="26743">
                  <c:v>545040</c:v>
                </c:pt>
                <c:pt idx="26744">
                  <c:v>792000</c:v>
                </c:pt>
                <c:pt idx="26745">
                  <c:v>180000</c:v>
                </c:pt>
                <c:pt idx="26746">
                  <c:v>1231272</c:v>
                </c:pt>
                <c:pt idx="26747">
                  <c:v>1125000</c:v>
                </c:pt>
                <c:pt idx="26748">
                  <c:v>180000</c:v>
                </c:pt>
                <c:pt idx="26749">
                  <c:v>1724220</c:v>
                </c:pt>
                <c:pt idx="26750">
                  <c:v>1035832.5</c:v>
                </c:pt>
                <c:pt idx="26751">
                  <c:v>73944</c:v>
                </c:pt>
                <c:pt idx="26752">
                  <c:v>284400</c:v>
                </c:pt>
                <c:pt idx="26753">
                  <c:v>1022022</c:v>
                </c:pt>
                <c:pt idx="26754">
                  <c:v>255960</c:v>
                </c:pt>
                <c:pt idx="26755">
                  <c:v>254700</c:v>
                </c:pt>
                <c:pt idx="26756">
                  <c:v>270000</c:v>
                </c:pt>
                <c:pt idx="26757">
                  <c:v>135000</c:v>
                </c:pt>
                <c:pt idx="26758">
                  <c:v>628069.5</c:v>
                </c:pt>
                <c:pt idx="26759">
                  <c:v>634887</c:v>
                </c:pt>
                <c:pt idx="26760">
                  <c:v>1125000</c:v>
                </c:pt>
                <c:pt idx="26761">
                  <c:v>900000</c:v>
                </c:pt>
                <c:pt idx="26762">
                  <c:v>269550</c:v>
                </c:pt>
                <c:pt idx="26763">
                  <c:v>474048</c:v>
                </c:pt>
                <c:pt idx="26764">
                  <c:v>286704</c:v>
                </c:pt>
                <c:pt idx="26765">
                  <c:v>900000</c:v>
                </c:pt>
                <c:pt idx="26766">
                  <c:v>765000</c:v>
                </c:pt>
                <c:pt idx="26767">
                  <c:v>2013840</c:v>
                </c:pt>
                <c:pt idx="26768">
                  <c:v>835380</c:v>
                </c:pt>
                <c:pt idx="26769">
                  <c:v>177903</c:v>
                </c:pt>
                <c:pt idx="26770">
                  <c:v>1016496</c:v>
                </c:pt>
                <c:pt idx="26771">
                  <c:v>491031</c:v>
                </c:pt>
                <c:pt idx="26772">
                  <c:v>328405.5</c:v>
                </c:pt>
                <c:pt idx="26773">
                  <c:v>254700</c:v>
                </c:pt>
                <c:pt idx="26774">
                  <c:v>315000</c:v>
                </c:pt>
                <c:pt idx="26775">
                  <c:v>531000</c:v>
                </c:pt>
                <c:pt idx="26776">
                  <c:v>125640</c:v>
                </c:pt>
                <c:pt idx="26777">
                  <c:v>1235691</c:v>
                </c:pt>
                <c:pt idx="26778">
                  <c:v>219249</c:v>
                </c:pt>
                <c:pt idx="26779">
                  <c:v>233208</c:v>
                </c:pt>
                <c:pt idx="26780">
                  <c:v>202500</c:v>
                </c:pt>
                <c:pt idx="26781">
                  <c:v>1350000</c:v>
                </c:pt>
                <c:pt idx="26782">
                  <c:v>900000</c:v>
                </c:pt>
                <c:pt idx="26783">
                  <c:v>2115000</c:v>
                </c:pt>
                <c:pt idx="26784">
                  <c:v>203760</c:v>
                </c:pt>
                <c:pt idx="26785">
                  <c:v>360000</c:v>
                </c:pt>
                <c:pt idx="26786">
                  <c:v>225000</c:v>
                </c:pt>
                <c:pt idx="26787">
                  <c:v>607500</c:v>
                </c:pt>
                <c:pt idx="26788">
                  <c:v>101880</c:v>
                </c:pt>
                <c:pt idx="26789">
                  <c:v>900000</c:v>
                </c:pt>
                <c:pt idx="26790">
                  <c:v>247675.5</c:v>
                </c:pt>
                <c:pt idx="26791">
                  <c:v>526491</c:v>
                </c:pt>
                <c:pt idx="26792">
                  <c:v>810000</c:v>
                </c:pt>
                <c:pt idx="26793">
                  <c:v>567000</c:v>
                </c:pt>
                <c:pt idx="26794">
                  <c:v>298512</c:v>
                </c:pt>
                <c:pt idx="26795">
                  <c:v>284400</c:v>
                </c:pt>
                <c:pt idx="26796">
                  <c:v>204768</c:v>
                </c:pt>
                <c:pt idx="26797">
                  <c:v>450000</c:v>
                </c:pt>
                <c:pt idx="26798">
                  <c:v>450000</c:v>
                </c:pt>
                <c:pt idx="26799">
                  <c:v>634482</c:v>
                </c:pt>
                <c:pt idx="26800">
                  <c:v>835380</c:v>
                </c:pt>
                <c:pt idx="26801">
                  <c:v>1305000</c:v>
                </c:pt>
                <c:pt idx="26802">
                  <c:v>1249740</c:v>
                </c:pt>
                <c:pt idx="26803">
                  <c:v>321574.5</c:v>
                </c:pt>
                <c:pt idx="26804">
                  <c:v>808650</c:v>
                </c:pt>
                <c:pt idx="26805">
                  <c:v>900000</c:v>
                </c:pt>
                <c:pt idx="26806">
                  <c:v>601470</c:v>
                </c:pt>
                <c:pt idx="26807">
                  <c:v>283500</c:v>
                </c:pt>
                <c:pt idx="26808">
                  <c:v>1174500</c:v>
                </c:pt>
                <c:pt idx="26809">
                  <c:v>485640</c:v>
                </c:pt>
                <c:pt idx="26810">
                  <c:v>137538</c:v>
                </c:pt>
                <c:pt idx="26811">
                  <c:v>786528</c:v>
                </c:pt>
                <c:pt idx="26812">
                  <c:v>148500</c:v>
                </c:pt>
                <c:pt idx="26813">
                  <c:v>873000</c:v>
                </c:pt>
                <c:pt idx="26814">
                  <c:v>675000</c:v>
                </c:pt>
                <c:pt idx="26815">
                  <c:v>616500</c:v>
                </c:pt>
                <c:pt idx="26816">
                  <c:v>1019610</c:v>
                </c:pt>
                <c:pt idx="26817">
                  <c:v>526491</c:v>
                </c:pt>
                <c:pt idx="26818">
                  <c:v>808650</c:v>
                </c:pt>
                <c:pt idx="26819">
                  <c:v>61128</c:v>
                </c:pt>
                <c:pt idx="26820">
                  <c:v>269550</c:v>
                </c:pt>
                <c:pt idx="26821">
                  <c:v>1288350</c:v>
                </c:pt>
                <c:pt idx="26822">
                  <c:v>286704</c:v>
                </c:pt>
                <c:pt idx="26823">
                  <c:v>327024</c:v>
                </c:pt>
                <c:pt idx="26824">
                  <c:v>135000</c:v>
                </c:pt>
                <c:pt idx="26825">
                  <c:v>450000</c:v>
                </c:pt>
                <c:pt idx="26826">
                  <c:v>270000</c:v>
                </c:pt>
                <c:pt idx="26827">
                  <c:v>640080</c:v>
                </c:pt>
                <c:pt idx="26828">
                  <c:v>675000</c:v>
                </c:pt>
                <c:pt idx="26829">
                  <c:v>900000</c:v>
                </c:pt>
                <c:pt idx="26830">
                  <c:v>517500</c:v>
                </c:pt>
                <c:pt idx="26831">
                  <c:v>481495.5</c:v>
                </c:pt>
                <c:pt idx="26832">
                  <c:v>592560</c:v>
                </c:pt>
                <c:pt idx="26833">
                  <c:v>261648</c:v>
                </c:pt>
                <c:pt idx="26834">
                  <c:v>436032</c:v>
                </c:pt>
                <c:pt idx="26835">
                  <c:v>225000</c:v>
                </c:pt>
                <c:pt idx="26836">
                  <c:v>348264</c:v>
                </c:pt>
                <c:pt idx="26837">
                  <c:v>533668.5</c:v>
                </c:pt>
                <c:pt idx="26838">
                  <c:v>104256</c:v>
                </c:pt>
                <c:pt idx="26839">
                  <c:v>241618.5</c:v>
                </c:pt>
                <c:pt idx="26840">
                  <c:v>408780</c:v>
                </c:pt>
                <c:pt idx="26841">
                  <c:v>491031</c:v>
                </c:pt>
                <c:pt idx="26842">
                  <c:v>983160</c:v>
                </c:pt>
                <c:pt idx="26843">
                  <c:v>824823</c:v>
                </c:pt>
                <c:pt idx="26844">
                  <c:v>261621</c:v>
                </c:pt>
                <c:pt idx="26845">
                  <c:v>450000</c:v>
                </c:pt>
                <c:pt idx="26846">
                  <c:v>521280</c:v>
                </c:pt>
                <c:pt idx="26847">
                  <c:v>450000</c:v>
                </c:pt>
                <c:pt idx="26848">
                  <c:v>135000</c:v>
                </c:pt>
                <c:pt idx="26849">
                  <c:v>67500</c:v>
                </c:pt>
                <c:pt idx="26850">
                  <c:v>95940</c:v>
                </c:pt>
                <c:pt idx="26851">
                  <c:v>314100</c:v>
                </c:pt>
                <c:pt idx="26852">
                  <c:v>284400</c:v>
                </c:pt>
                <c:pt idx="26853">
                  <c:v>284400</c:v>
                </c:pt>
                <c:pt idx="26854">
                  <c:v>900000</c:v>
                </c:pt>
                <c:pt idx="26855">
                  <c:v>2156400</c:v>
                </c:pt>
                <c:pt idx="26856">
                  <c:v>1354500</c:v>
                </c:pt>
                <c:pt idx="26857">
                  <c:v>521280</c:v>
                </c:pt>
                <c:pt idx="26858">
                  <c:v>675000</c:v>
                </c:pt>
                <c:pt idx="26859">
                  <c:v>497520</c:v>
                </c:pt>
                <c:pt idx="26860">
                  <c:v>1350000</c:v>
                </c:pt>
                <c:pt idx="26861">
                  <c:v>787131</c:v>
                </c:pt>
                <c:pt idx="26862">
                  <c:v>127350</c:v>
                </c:pt>
                <c:pt idx="26863">
                  <c:v>690579</c:v>
                </c:pt>
                <c:pt idx="26864">
                  <c:v>562491</c:v>
                </c:pt>
                <c:pt idx="26865">
                  <c:v>269550</c:v>
                </c:pt>
                <c:pt idx="26866">
                  <c:v>1078200</c:v>
                </c:pt>
                <c:pt idx="26867">
                  <c:v>189621</c:v>
                </c:pt>
                <c:pt idx="26868">
                  <c:v>450000</c:v>
                </c:pt>
                <c:pt idx="26869">
                  <c:v>254700</c:v>
                </c:pt>
                <c:pt idx="26870">
                  <c:v>180000</c:v>
                </c:pt>
                <c:pt idx="26871">
                  <c:v>755190</c:v>
                </c:pt>
                <c:pt idx="26872">
                  <c:v>285453</c:v>
                </c:pt>
                <c:pt idx="26873">
                  <c:v>1078200</c:v>
                </c:pt>
                <c:pt idx="26874">
                  <c:v>576837</c:v>
                </c:pt>
                <c:pt idx="26875">
                  <c:v>835605</c:v>
                </c:pt>
                <c:pt idx="26876">
                  <c:v>348264</c:v>
                </c:pt>
                <c:pt idx="26877">
                  <c:v>135000</c:v>
                </c:pt>
                <c:pt idx="26878">
                  <c:v>247275</c:v>
                </c:pt>
                <c:pt idx="26879">
                  <c:v>270000</c:v>
                </c:pt>
                <c:pt idx="26880">
                  <c:v>343800</c:v>
                </c:pt>
                <c:pt idx="26881">
                  <c:v>545040</c:v>
                </c:pt>
                <c:pt idx="26882">
                  <c:v>291384</c:v>
                </c:pt>
                <c:pt idx="26883">
                  <c:v>640080</c:v>
                </c:pt>
                <c:pt idx="26884">
                  <c:v>436032</c:v>
                </c:pt>
                <c:pt idx="26885">
                  <c:v>508495.5</c:v>
                </c:pt>
                <c:pt idx="26886">
                  <c:v>202500</c:v>
                </c:pt>
                <c:pt idx="26887">
                  <c:v>61128</c:v>
                </c:pt>
                <c:pt idx="26888">
                  <c:v>675000</c:v>
                </c:pt>
                <c:pt idx="26889">
                  <c:v>840951</c:v>
                </c:pt>
                <c:pt idx="26890">
                  <c:v>295254</c:v>
                </c:pt>
                <c:pt idx="26891">
                  <c:v>312768</c:v>
                </c:pt>
                <c:pt idx="26892">
                  <c:v>397881</c:v>
                </c:pt>
                <c:pt idx="26893">
                  <c:v>284400</c:v>
                </c:pt>
                <c:pt idx="26894">
                  <c:v>254700</c:v>
                </c:pt>
                <c:pt idx="26895">
                  <c:v>495000</c:v>
                </c:pt>
                <c:pt idx="26896">
                  <c:v>373311</c:v>
                </c:pt>
                <c:pt idx="26897">
                  <c:v>229500</c:v>
                </c:pt>
                <c:pt idx="26898">
                  <c:v>305221.5</c:v>
                </c:pt>
                <c:pt idx="26899">
                  <c:v>373140</c:v>
                </c:pt>
                <c:pt idx="26900">
                  <c:v>675000</c:v>
                </c:pt>
                <c:pt idx="26901">
                  <c:v>998010</c:v>
                </c:pt>
                <c:pt idx="26902">
                  <c:v>521280</c:v>
                </c:pt>
                <c:pt idx="26903">
                  <c:v>328405.5</c:v>
                </c:pt>
                <c:pt idx="26904">
                  <c:v>225000</c:v>
                </c:pt>
                <c:pt idx="26905">
                  <c:v>225000</c:v>
                </c:pt>
                <c:pt idx="26906">
                  <c:v>148365</c:v>
                </c:pt>
                <c:pt idx="26907">
                  <c:v>1157958</c:v>
                </c:pt>
                <c:pt idx="26908">
                  <c:v>270000</c:v>
                </c:pt>
                <c:pt idx="26909">
                  <c:v>334152</c:v>
                </c:pt>
                <c:pt idx="26910">
                  <c:v>348264</c:v>
                </c:pt>
                <c:pt idx="26911">
                  <c:v>781920</c:v>
                </c:pt>
                <c:pt idx="26912">
                  <c:v>225000</c:v>
                </c:pt>
                <c:pt idx="26913">
                  <c:v>177489</c:v>
                </c:pt>
                <c:pt idx="26914">
                  <c:v>225000</c:v>
                </c:pt>
                <c:pt idx="26915">
                  <c:v>254700</c:v>
                </c:pt>
                <c:pt idx="26916">
                  <c:v>814041</c:v>
                </c:pt>
                <c:pt idx="26917">
                  <c:v>119925</c:v>
                </c:pt>
                <c:pt idx="26918">
                  <c:v>1212700.5</c:v>
                </c:pt>
                <c:pt idx="26919">
                  <c:v>533668.5</c:v>
                </c:pt>
                <c:pt idx="26920">
                  <c:v>284400</c:v>
                </c:pt>
                <c:pt idx="26921">
                  <c:v>604152</c:v>
                </c:pt>
                <c:pt idx="26922">
                  <c:v>1125000</c:v>
                </c:pt>
                <c:pt idx="26923">
                  <c:v>700830</c:v>
                </c:pt>
                <c:pt idx="26924">
                  <c:v>746280</c:v>
                </c:pt>
                <c:pt idx="26925">
                  <c:v>1214086.5</c:v>
                </c:pt>
                <c:pt idx="26926">
                  <c:v>180000</c:v>
                </c:pt>
                <c:pt idx="26927">
                  <c:v>808650</c:v>
                </c:pt>
                <c:pt idx="26928">
                  <c:v>180000</c:v>
                </c:pt>
                <c:pt idx="26929">
                  <c:v>604152</c:v>
                </c:pt>
                <c:pt idx="26930">
                  <c:v>755190</c:v>
                </c:pt>
                <c:pt idx="26931">
                  <c:v>1096020</c:v>
                </c:pt>
                <c:pt idx="26932">
                  <c:v>432661.5</c:v>
                </c:pt>
                <c:pt idx="26933">
                  <c:v>260640</c:v>
                </c:pt>
                <c:pt idx="26934">
                  <c:v>381528</c:v>
                </c:pt>
                <c:pt idx="26935">
                  <c:v>540000</c:v>
                </c:pt>
                <c:pt idx="26936">
                  <c:v>473760</c:v>
                </c:pt>
                <c:pt idx="26937">
                  <c:v>190764</c:v>
                </c:pt>
                <c:pt idx="26938">
                  <c:v>545040</c:v>
                </c:pt>
                <c:pt idx="26939">
                  <c:v>1363500</c:v>
                </c:pt>
                <c:pt idx="26940">
                  <c:v>900000</c:v>
                </c:pt>
                <c:pt idx="26941">
                  <c:v>1078200</c:v>
                </c:pt>
                <c:pt idx="26942">
                  <c:v>364896</c:v>
                </c:pt>
                <c:pt idx="26943">
                  <c:v>305221.5</c:v>
                </c:pt>
                <c:pt idx="26944">
                  <c:v>269550</c:v>
                </c:pt>
                <c:pt idx="26945">
                  <c:v>180000</c:v>
                </c:pt>
                <c:pt idx="26946">
                  <c:v>827496</c:v>
                </c:pt>
                <c:pt idx="26947">
                  <c:v>254700</c:v>
                </c:pt>
                <c:pt idx="26948">
                  <c:v>213948</c:v>
                </c:pt>
                <c:pt idx="26949">
                  <c:v>239850</c:v>
                </c:pt>
                <c:pt idx="26950">
                  <c:v>540000</c:v>
                </c:pt>
                <c:pt idx="26951">
                  <c:v>540000</c:v>
                </c:pt>
                <c:pt idx="26952">
                  <c:v>808650</c:v>
                </c:pt>
                <c:pt idx="26953">
                  <c:v>396706.5</c:v>
                </c:pt>
                <c:pt idx="26954">
                  <c:v>732915</c:v>
                </c:pt>
                <c:pt idx="26955">
                  <c:v>573408</c:v>
                </c:pt>
                <c:pt idx="26956">
                  <c:v>855000</c:v>
                </c:pt>
                <c:pt idx="26957">
                  <c:v>225000</c:v>
                </c:pt>
                <c:pt idx="26958">
                  <c:v>180000</c:v>
                </c:pt>
                <c:pt idx="26959">
                  <c:v>1258650</c:v>
                </c:pt>
                <c:pt idx="26960">
                  <c:v>1506816</c:v>
                </c:pt>
                <c:pt idx="26961">
                  <c:v>490495.5</c:v>
                </c:pt>
                <c:pt idx="26962">
                  <c:v>942300</c:v>
                </c:pt>
                <c:pt idx="26963">
                  <c:v>508495.5</c:v>
                </c:pt>
                <c:pt idx="26964">
                  <c:v>900000</c:v>
                </c:pt>
                <c:pt idx="26965">
                  <c:v>1288350</c:v>
                </c:pt>
                <c:pt idx="26966">
                  <c:v>1303200</c:v>
                </c:pt>
                <c:pt idx="26967">
                  <c:v>490536</c:v>
                </c:pt>
                <c:pt idx="26968">
                  <c:v>180000</c:v>
                </c:pt>
                <c:pt idx="26969">
                  <c:v>1251000</c:v>
                </c:pt>
                <c:pt idx="26970">
                  <c:v>1312110</c:v>
                </c:pt>
                <c:pt idx="26971">
                  <c:v>1356133.5</c:v>
                </c:pt>
                <c:pt idx="26972">
                  <c:v>450000</c:v>
                </c:pt>
                <c:pt idx="26973">
                  <c:v>240660</c:v>
                </c:pt>
                <c:pt idx="26974">
                  <c:v>518562</c:v>
                </c:pt>
                <c:pt idx="26975">
                  <c:v>450000</c:v>
                </c:pt>
                <c:pt idx="26976">
                  <c:v>86256</c:v>
                </c:pt>
                <c:pt idx="26977">
                  <c:v>314055</c:v>
                </c:pt>
                <c:pt idx="26978">
                  <c:v>808650</c:v>
                </c:pt>
                <c:pt idx="26979">
                  <c:v>1288350</c:v>
                </c:pt>
                <c:pt idx="26980">
                  <c:v>288873</c:v>
                </c:pt>
                <c:pt idx="26981">
                  <c:v>810378</c:v>
                </c:pt>
                <c:pt idx="26982">
                  <c:v>781695</c:v>
                </c:pt>
                <c:pt idx="26983">
                  <c:v>622188</c:v>
                </c:pt>
                <c:pt idx="26984">
                  <c:v>1575000</c:v>
                </c:pt>
                <c:pt idx="26985">
                  <c:v>301500</c:v>
                </c:pt>
                <c:pt idx="26986">
                  <c:v>521280</c:v>
                </c:pt>
                <c:pt idx="26987">
                  <c:v>499500</c:v>
                </c:pt>
                <c:pt idx="26988">
                  <c:v>106974</c:v>
                </c:pt>
                <c:pt idx="26989">
                  <c:v>348264</c:v>
                </c:pt>
                <c:pt idx="26990">
                  <c:v>381528</c:v>
                </c:pt>
                <c:pt idx="26991">
                  <c:v>239850</c:v>
                </c:pt>
                <c:pt idx="26992">
                  <c:v>450000</c:v>
                </c:pt>
                <c:pt idx="26993">
                  <c:v>521280</c:v>
                </c:pt>
                <c:pt idx="26994">
                  <c:v>1546020</c:v>
                </c:pt>
                <c:pt idx="26995">
                  <c:v>450000</c:v>
                </c:pt>
                <c:pt idx="26996">
                  <c:v>678996</c:v>
                </c:pt>
                <c:pt idx="26997">
                  <c:v>540000</c:v>
                </c:pt>
                <c:pt idx="26998">
                  <c:v>545040</c:v>
                </c:pt>
                <c:pt idx="26999">
                  <c:v>1671489</c:v>
                </c:pt>
                <c:pt idx="27000">
                  <c:v>755190</c:v>
                </c:pt>
                <c:pt idx="27001">
                  <c:v>1467612</c:v>
                </c:pt>
                <c:pt idx="27002">
                  <c:v>916470</c:v>
                </c:pt>
                <c:pt idx="27003">
                  <c:v>153000</c:v>
                </c:pt>
                <c:pt idx="27004">
                  <c:v>349659</c:v>
                </c:pt>
                <c:pt idx="27005">
                  <c:v>1251211.5</c:v>
                </c:pt>
                <c:pt idx="27006">
                  <c:v>265851</c:v>
                </c:pt>
                <c:pt idx="27007">
                  <c:v>274500</c:v>
                </c:pt>
                <c:pt idx="27008">
                  <c:v>112500</c:v>
                </c:pt>
                <c:pt idx="27009">
                  <c:v>780363</c:v>
                </c:pt>
                <c:pt idx="27010">
                  <c:v>508495.5</c:v>
                </c:pt>
                <c:pt idx="27011">
                  <c:v>238500</c:v>
                </c:pt>
                <c:pt idx="27012">
                  <c:v>971280</c:v>
                </c:pt>
                <c:pt idx="27013">
                  <c:v>500490</c:v>
                </c:pt>
                <c:pt idx="27014">
                  <c:v>127350</c:v>
                </c:pt>
                <c:pt idx="27015">
                  <c:v>1130760</c:v>
                </c:pt>
                <c:pt idx="27016">
                  <c:v>765000</c:v>
                </c:pt>
                <c:pt idx="27017">
                  <c:v>891072</c:v>
                </c:pt>
                <c:pt idx="27018">
                  <c:v>582804</c:v>
                </c:pt>
                <c:pt idx="27019">
                  <c:v>675000</c:v>
                </c:pt>
                <c:pt idx="27020">
                  <c:v>450000</c:v>
                </c:pt>
                <c:pt idx="27021">
                  <c:v>640080</c:v>
                </c:pt>
                <c:pt idx="27022">
                  <c:v>521280</c:v>
                </c:pt>
                <c:pt idx="27023">
                  <c:v>474048</c:v>
                </c:pt>
                <c:pt idx="27024">
                  <c:v>495000</c:v>
                </c:pt>
                <c:pt idx="27025">
                  <c:v>135000</c:v>
                </c:pt>
                <c:pt idx="27026">
                  <c:v>1223010</c:v>
                </c:pt>
                <c:pt idx="27027">
                  <c:v>980181</c:v>
                </c:pt>
                <c:pt idx="27028">
                  <c:v>792000</c:v>
                </c:pt>
                <c:pt idx="27029">
                  <c:v>917451</c:v>
                </c:pt>
                <c:pt idx="27030">
                  <c:v>675000</c:v>
                </c:pt>
                <c:pt idx="27031">
                  <c:v>958131</c:v>
                </c:pt>
                <c:pt idx="27032">
                  <c:v>450000</c:v>
                </c:pt>
                <c:pt idx="27033">
                  <c:v>1078200</c:v>
                </c:pt>
                <c:pt idx="27034">
                  <c:v>1078200</c:v>
                </c:pt>
                <c:pt idx="27035">
                  <c:v>157500</c:v>
                </c:pt>
                <c:pt idx="27036">
                  <c:v>284400</c:v>
                </c:pt>
                <c:pt idx="27037">
                  <c:v>503266.5</c:v>
                </c:pt>
                <c:pt idx="27038">
                  <c:v>1800000</c:v>
                </c:pt>
                <c:pt idx="27039">
                  <c:v>545040</c:v>
                </c:pt>
                <c:pt idx="27040">
                  <c:v>450000</c:v>
                </c:pt>
                <c:pt idx="27041">
                  <c:v>781920</c:v>
                </c:pt>
                <c:pt idx="27042">
                  <c:v>537763.5</c:v>
                </c:pt>
                <c:pt idx="27043">
                  <c:v>1381113</c:v>
                </c:pt>
                <c:pt idx="27044">
                  <c:v>1305000</c:v>
                </c:pt>
                <c:pt idx="27045">
                  <c:v>284400</c:v>
                </c:pt>
                <c:pt idx="27046">
                  <c:v>752742</c:v>
                </c:pt>
                <c:pt idx="27047">
                  <c:v>781920</c:v>
                </c:pt>
                <c:pt idx="27048">
                  <c:v>284256</c:v>
                </c:pt>
                <c:pt idx="27049">
                  <c:v>405000</c:v>
                </c:pt>
                <c:pt idx="27050">
                  <c:v>1024740</c:v>
                </c:pt>
                <c:pt idx="27051">
                  <c:v>337500</c:v>
                </c:pt>
                <c:pt idx="27052">
                  <c:v>270000</c:v>
                </c:pt>
                <c:pt idx="27053">
                  <c:v>270000</c:v>
                </c:pt>
                <c:pt idx="27054">
                  <c:v>202500</c:v>
                </c:pt>
                <c:pt idx="27055">
                  <c:v>1075932</c:v>
                </c:pt>
                <c:pt idx="27056">
                  <c:v>252000</c:v>
                </c:pt>
                <c:pt idx="27057">
                  <c:v>203760</c:v>
                </c:pt>
                <c:pt idx="27058">
                  <c:v>538704</c:v>
                </c:pt>
                <c:pt idx="27059">
                  <c:v>47970</c:v>
                </c:pt>
                <c:pt idx="27060">
                  <c:v>1288350</c:v>
                </c:pt>
                <c:pt idx="27061">
                  <c:v>900000</c:v>
                </c:pt>
                <c:pt idx="27062">
                  <c:v>675000</c:v>
                </c:pt>
                <c:pt idx="27063">
                  <c:v>593010</c:v>
                </c:pt>
                <c:pt idx="27064">
                  <c:v>225000</c:v>
                </c:pt>
                <c:pt idx="27065">
                  <c:v>270000</c:v>
                </c:pt>
                <c:pt idx="27066">
                  <c:v>315000</c:v>
                </c:pt>
                <c:pt idx="27067">
                  <c:v>299772</c:v>
                </c:pt>
                <c:pt idx="27068">
                  <c:v>270000</c:v>
                </c:pt>
                <c:pt idx="27069">
                  <c:v>491031</c:v>
                </c:pt>
                <c:pt idx="27070">
                  <c:v>270000</c:v>
                </c:pt>
                <c:pt idx="27071">
                  <c:v>1006920</c:v>
                </c:pt>
                <c:pt idx="27072">
                  <c:v>900000</c:v>
                </c:pt>
                <c:pt idx="27073">
                  <c:v>143910</c:v>
                </c:pt>
                <c:pt idx="27074">
                  <c:v>145957.5</c:v>
                </c:pt>
                <c:pt idx="27075">
                  <c:v>991944</c:v>
                </c:pt>
                <c:pt idx="27076">
                  <c:v>675000</c:v>
                </c:pt>
                <c:pt idx="27077">
                  <c:v>814041</c:v>
                </c:pt>
                <c:pt idx="27078">
                  <c:v>246357</c:v>
                </c:pt>
                <c:pt idx="27079">
                  <c:v>738931.5</c:v>
                </c:pt>
                <c:pt idx="27080">
                  <c:v>508495.5</c:v>
                </c:pt>
                <c:pt idx="27081">
                  <c:v>907780.5</c:v>
                </c:pt>
                <c:pt idx="27082">
                  <c:v>452385</c:v>
                </c:pt>
                <c:pt idx="27083">
                  <c:v>247500</c:v>
                </c:pt>
                <c:pt idx="27084">
                  <c:v>135000</c:v>
                </c:pt>
                <c:pt idx="27085">
                  <c:v>180000</c:v>
                </c:pt>
                <c:pt idx="27086">
                  <c:v>269550</c:v>
                </c:pt>
                <c:pt idx="27087">
                  <c:v>1144053</c:v>
                </c:pt>
                <c:pt idx="27088">
                  <c:v>225000</c:v>
                </c:pt>
                <c:pt idx="27089">
                  <c:v>1520451</c:v>
                </c:pt>
                <c:pt idx="27090">
                  <c:v>90000</c:v>
                </c:pt>
                <c:pt idx="27091">
                  <c:v>315000</c:v>
                </c:pt>
                <c:pt idx="27092">
                  <c:v>314100</c:v>
                </c:pt>
                <c:pt idx="27093">
                  <c:v>315000</c:v>
                </c:pt>
                <c:pt idx="27094">
                  <c:v>270000</c:v>
                </c:pt>
                <c:pt idx="27095">
                  <c:v>1129500</c:v>
                </c:pt>
                <c:pt idx="27096">
                  <c:v>225000</c:v>
                </c:pt>
                <c:pt idx="27097">
                  <c:v>202500</c:v>
                </c:pt>
                <c:pt idx="27098">
                  <c:v>630000</c:v>
                </c:pt>
                <c:pt idx="27099">
                  <c:v>382500</c:v>
                </c:pt>
                <c:pt idx="27100">
                  <c:v>1762110</c:v>
                </c:pt>
                <c:pt idx="27101">
                  <c:v>451102.5</c:v>
                </c:pt>
                <c:pt idx="27102">
                  <c:v>1314117</c:v>
                </c:pt>
                <c:pt idx="27103">
                  <c:v>198666</c:v>
                </c:pt>
                <c:pt idx="27104">
                  <c:v>1506816</c:v>
                </c:pt>
                <c:pt idx="27105">
                  <c:v>284400</c:v>
                </c:pt>
                <c:pt idx="27106">
                  <c:v>270000</c:v>
                </c:pt>
                <c:pt idx="27107">
                  <c:v>99504</c:v>
                </c:pt>
                <c:pt idx="27108">
                  <c:v>1003500</c:v>
                </c:pt>
                <c:pt idx="27109">
                  <c:v>485640</c:v>
                </c:pt>
                <c:pt idx="27110">
                  <c:v>855000</c:v>
                </c:pt>
                <c:pt idx="27111">
                  <c:v>270000</c:v>
                </c:pt>
                <c:pt idx="27112">
                  <c:v>327024</c:v>
                </c:pt>
                <c:pt idx="27113">
                  <c:v>81000</c:v>
                </c:pt>
                <c:pt idx="27114">
                  <c:v>1575000</c:v>
                </c:pt>
                <c:pt idx="27115">
                  <c:v>254700</c:v>
                </c:pt>
                <c:pt idx="27116">
                  <c:v>331920</c:v>
                </c:pt>
                <c:pt idx="27117">
                  <c:v>225000</c:v>
                </c:pt>
                <c:pt idx="27118">
                  <c:v>755190</c:v>
                </c:pt>
                <c:pt idx="27119">
                  <c:v>180000</c:v>
                </c:pt>
                <c:pt idx="27120">
                  <c:v>781920</c:v>
                </c:pt>
                <c:pt idx="27121">
                  <c:v>226152</c:v>
                </c:pt>
                <c:pt idx="27122">
                  <c:v>953010</c:v>
                </c:pt>
                <c:pt idx="27123">
                  <c:v>1339884</c:v>
                </c:pt>
                <c:pt idx="27124">
                  <c:v>724500</c:v>
                </c:pt>
                <c:pt idx="27125">
                  <c:v>679500</c:v>
                </c:pt>
                <c:pt idx="27126">
                  <c:v>135000</c:v>
                </c:pt>
                <c:pt idx="27127">
                  <c:v>518562</c:v>
                </c:pt>
                <c:pt idx="27128">
                  <c:v>787131</c:v>
                </c:pt>
                <c:pt idx="27129">
                  <c:v>585000</c:v>
                </c:pt>
                <c:pt idx="27130">
                  <c:v>270000</c:v>
                </c:pt>
                <c:pt idx="27131">
                  <c:v>448056</c:v>
                </c:pt>
                <c:pt idx="27132">
                  <c:v>225000</c:v>
                </c:pt>
                <c:pt idx="27133">
                  <c:v>1084500</c:v>
                </c:pt>
                <c:pt idx="27134">
                  <c:v>472500</c:v>
                </c:pt>
                <c:pt idx="27135">
                  <c:v>521280</c:v>
                </c:pt>
                <c:pt idx="27136">
                  <c:v>904500</c:v>
                </c:pt>
                <c:pt idx="27137">
                  <c:v>852088.5</c:v>
                </c:pt>
                <c:pt idx="27138">
                  <c:v>270000</c:v>
                </c:pt>
                <c:pt idx="27139">
                  <c:v>693301.5</c:v>
                </c:pt>
                <c:pt idx="27140">
                  <c:v>700830</c:v>
                </c:pt>
                <c:pt idx="27141">
                  <c:v>2013840</c:v>
                </c:pt>
                <c:pt idx="27142">
                  <c:v>327024</c:v>
                </c:pt>
                <c:pt idx="27143">
                  <c:v>239476.5</c:v>
                </c:pt>
                <c:pt idx="27144">
                  <c:v>188685</c:v>
                </c:pt>
                <c:pt idx="27145">
                  <c:v>288873</c:v>
                </c:pt>
                <c:pt idx="27146">
                  <c:v>675000</c:v>
                </c:pt>
                <c:pt idx="27147">
                  <c:v>225000</c:v>
                </c:pt>
                <c:pt idx="27148">
                  <c:v>405000</c:v>
                </c:pt>
                <c:pt idx="27149">
                  <c:v>170640</c:v>
                </c:pt>
                <c:pt idx="27150">
                  <c:v>1516500</c:v>
                </c:pt>
                <c:pt idx="27151">
                  <c:v>101880</c:v>
                </c:pt>
                <c:pt idx="27152">
                  <c:v>414229.5</c:v>
                </c:pt>
                <c:pt idx="27153">
                  <c:v>1125000</c:v>
                </c:pt>
                <c:pt idx="27154">
                  <c:v>180000</c:v>
                </c:pt>
                <c:pt idx="27155">
                  <c:v>450000</c:v>
                </c:pt>
                <c:pt idx="27156">
                  <c:v>679500</c:v>
                </c:pt>
                <c:pt idx="27157">
                  <c:v>1078200</c:v>
                </c:pt>
                <c:pt idx="27158">
                  <c:v>414792</c:v>
                </c:pt>
                <c:pt idx="27159">
                  <c:v>630000</c:v>
                </c:pt>
                <c:pt idx="27160">
                  <c:v>443088</c:v>
                </c:pt>
                <c:pt idx="27161">
                  <c:v>2250000</c:v>
                </c:pt>
                <c:pt idx="27162">
                  <c:v>284400</c:v>
                </c:pt>
                <c:pt idx="27163">
                  <c:v>942300</c:v>
                </c:pt>
                <c:pt idx="27164">
                  <c:v>1350000</c:v>
                </c:pt>
                <c:pt idx="27165">
                  <c:v>202500</c:v>
                </c:pt>
                <c:pt idx="27166">
                  <c:v>1800000</c:v>
                </c:pt>
                <c:pt idx="27167">
                  <c:v>384048</c:v>
                </c:pt>
                <c:pt idx="27168">
                  <c:v>904500</c:v>
                </c:pt>
                <c:pt idx="27169">
                  <c:v>417024</c:v>
                </c:pt>
                <c:pt idx="27170">
                  <c:v>573408</c:v>
                </c:pt>
                <c:pt idx="27171">
                  <c:v>1080000</c:v>
                </c:pt>
                <c:pt idx="27172">
                  <c:v>497520</c:v>
                </c:pt>
                <c:pt idx="27173">
                  <c:v>1518538.5</c:v>
                </c:pt>
                <c:pt idx="27174">
                  <c:v>1350000</c:v>
                </c:pt>
                <c:pt idx="27175">
                  <c:v>316125</c:v>
                </c:pt>
                <c:pt idx="27176">
                  <c:v>276277.5</c:v>
                </c:pt>
                <c:pt idx="27177">
                  <c:v>202500</c:v>
                </c:pt>
                <c:pt idx="27178">
                  <c:v>450000</c:v>
                </c:pt>
                <c:pt idx="27179">
                  <c:v>302206.5</c:v>
                </c:pt>
                <c:pt idx="27180">
                  <c:v>679500</c:v>
                </c:pt>
                <c:pt idx="27181">
                  <c:v>1310409</c:v>
                </c:pt>
                <c:pt idx="27182">
                  <c:v>675000</c:v>
                </c:pt>
                <c:pt idx="27183">
                  <c:v>1074100.5</c:v>
                </c:pt>
                <c:pt idx="27184">
                  <c:v>1044000</c:v>
                </c:pt>
                <c:pt idx="27185">
                  <c:v>755856</c:v>
                </c:pt>
                <c:pt idx="27186">
                  <c:v>1005120</c:v>
                </c:pt>
                <c:pt idx="27187">
                  <c:v>971280</c:v>
                </c:pt>
                <c:pt idx="27188">
                  <c:v>215640</c:v>
                </c:pt>
                <c:pt idx="27189">
                  <c:v>976077</c:v>
                </c:pt>
                <c:pt idx="27190">
                  <c:v>152820</c:v>
                </c:pt>
                <c:pt idx="27191">
                  <c:v>545040</c:v>
                </c:pt>
                <c:pt idx="27192">
                  <c:v>727785</c:v>
                </c:pt>
                <c:pt idx="27193">
                  <c:v>1125000</c:v>
                </c:pt>
                <c:pt idx="27194">
                  <c:v>1314000</c:v>
                </c:pt>
                <c:pt idx="27195">
                  <c:v>263686.5</c:v>
                </c:pt>
                <c:pt idx="27196">
                  <c:v>835380</c:v>
                </c:pt>
                <c:pt idx="27197">
                  <c:v>352044</c:v>
                </c:pt>
                <c:pt idx="27198">
                  <c:v>685012.5</c:v>
                </c:pt>
                <c:pt idx="27199">
                  <c:v>298512</c:v>
                </c:pt>
                <c:pt idx="27200">
                  <c:v>180000</c:v>
                </c:pt>
                <c:pt idx="27201">
                  <c:v>312840</c:v>
                </c:pt>
                <c:pt idx="27202">
                  <c:v>983299.5</c:v>
                </c:pt>
                <c:pt idx="27203">
                  <c:v>152820</c:v>
                </c:pt>
                <c:pt idx="27204">
                  <c:v>288873</c:v>
                </c:pt>
                <c:pt idx="27205">
                  <c:v>675000</c:v>
                </c:pt>
                <c:pt idx="27206">
                  <c:v>495000</c:v>
                </c:pt>
                <c:pt idx="27207">
                  <c:v>247500</c:v>
                </c:pt>
                <c:pt idx="27208">
                  <c:v>518562</c:v>
                </c:pt>
                <c:pt idx="27209">
                  <c:v>630000</c:v>
                </c:pt>
                <c:pt idx="27210">
                  <c:v>202500</c:v>
                </c:pt>
                <c:pt idx="27211">
                  <c:v>693301.5</c:v>
                </c:pt>
                <c:pt idx="27212">
                  <c:v>312768</c:v>
                </c:pt>
                <c:pt idx="27213">
                  <c:v>135000</c:v>
                </c:pt>
                <c:pt idx="27214">
                  <c:v>292500</c:v>
                </c:pt>
                <c:pt idx="27215">
                  <c:v>781920</c:v>
                </c:pt>
                <c:pt idx="27216">
                  <c:v>508495.5</c:v>
                </c:pt>
                <c:pt idx="27217">
                  <c:v>1061658</c:v>
                </c:pt>
                <c:pt idx="27218">
                  <c:v>254700</c:v>
                </c:pt>
                <c:pt idx="27219">
                  <c:v>640080</c:v>
                </c:pt>
                <c:pt idx="27220">
                  <c:v>337923</c:v>
                </c:pt>
                <c:pt idx="27221">
                  <c:v>225000</c:v>
                </c:pt>
                <c:pt idx="27222">
                  <c:v>697500</c:v>
                </c:pt>
                <c:pt idx="27223">
                  <c:v>224136</c:v>
                </c:pt>
                <c:pt idx="27224">
                  <c:v>792162</c:v>
                </c:pt>
                <c:pt idx="27225">
                  <c:v>1011955.5</c:v>
                </c:pt>
                <c:pt idx="27226">
                  <c:v>872415</c:v>
                </c:pt>
                <c:pt idx="27227">
                  <c:v>269550</c:v>
                </c:pt>
                <c:pt idx="27228">
                  <c:v>224136</c:v>
                </c:pt>
                <c:pt idx="27229">
                  <c:v>882000</c:v>
                </c:pt>
                <c:pt idx="27230">
                  <c:v>95940</c:v>
                </c:pt>
                <c:pt idx="27231">
                  <c:v>180000</c:v>
                </c:pt>
                <c:pt idx="27232">
                  <c:v>111384</c:v>
                </c:pt>
                <c:pt idx="27233">
                  <c:v>555273</c:v>
                </c:pt>
                <c:pt idx="27234">
                  <c:v>540000</c:v>
                </c:pt>
                <c:pt idx="27235">
                  <c:v>315000</c:v>
                </c:pt>
                <c:pt idx="27236">
                  <c:v>945000</c:v>
                </c:pt>
                <c:pt idx="27237">
                  <c:v>130500</c:v>
                </c:pt>
                <c:pt idx="27238">
                  <c:v>239850</c:v>
                </c:pt>
                <c:pt idx="27239">
                  <c:v>225000</c:v>
                </c:pt>
                <c:pt idx="27240">
                  <c:v>545040</c:v>
                </c:pt>
                <c:pt idx="27241">
                  <c:v>163512</c:v>
                </c:pt>
                <c:pt idx="27242">
                  <c:v>1762110</c:v>
                </c:pt>
                <c:pt idx="27243">
                  <c:v>459000</c:v>
                </c:pt>
                <c:pt idx="27244">
                  <c:v>630000</c:v>
                </c:pt>
                <c:pt idx="27245">
                  <c:v>191880</c:v>
                </c:pt>
                <c:pt idx="27246">
                  <c:v>592560</c:v>
                </c:pt>
                <c:pt idx="27247">
                  <c:v>1656382.5</c:v>
                </c:pt>
                <c:pt idx="27248">
                  <c:v>265851</c:v>
                </c:pt>
                <c:pt idx="27249">
                  <c:v>824823</c:v>
                </c:pt>
                <c:pt idx="27250">
                  <c:v>159993</c:v>
                </c:pt>
                <c:pt idx="27251">
                  <c:v>545040</c:v>
                </c:pt>
                <c:pt idx="27252">
                  <c:v>755190</c:v>
                </c:pt>
                <c:pt idx="27253">
                  <c:v>610335</c:v>
                </c:pt>
                <c:pt idx="27254">
                  <c:v>760225.5</c:v>
                </c:pt>
                <c:pt idx="27255">
                  <c:v>247275</c:v>
                </c:pt>
                <c:pt idx="27256">
                  <c:v>1207143</c:v>
                </c:pt>
                <c:pt idx="27257">
                  <c:v>323388</c:v>
                </c:pt>
                <c:pt idx="27258">
                  <c:v>345645</c:v>
                </c:pt>
                <c:pt idx="27259">
                  <c:v>542133</c:v>
                </c:pt>
                <c:pt idx="27260">
                  <c:v>270000</c:v>
                </c:pt>
                <c:pt idx="27261">
                  <c:v>687600</c:v>
                </c:pt>
                <c:pt idx="27262">
                  <c:v>763870.5</c:v>
                </c:pt>
                <c:pt idx="27263">
                  <c:v>315000</c:v>
                </c:pt>
                <c:pt idx="27264">
                  <c:v>247500</c:v>
                </c:pt>
                <c:pt idx="27265">
                  <c:v>1206000</c:v>
                </c:pt>
                <c:pt idx="27266">
                  <c:v>675000</c:v>
                </c:pt>
                <c:pt idx="27267">
                  <c:v>143910</c:v>
                </c:pt>
                <c:pt idx="27268">
                  <c:v>343377</c:v>
                </c:pt>
                <c:pt idx="27269">
                  <c:v>451647</c:v>
                </c:pt>
                <c:pt idx="27270">
                  <c:v>360000</c:v>
                </c:pt>
                <c:pt idx="27271">
                  <c:v>1379376</c:v>
                </c:pt>
                <c:pt idx="27272">
                  <c:v>180000</c:v>
                </c:pt>
                <c:pt idx="27273">
                  <c:v>1057500</c:v>
                </c:pt>
                <c:pt idx="27274">
                  <c:v>225000</c:v>
                </c:pt>
                <c:pt idx="27275">
                  <c:v>1190340</c:v>
                </c:pt>
                <c:pt idx="27276">
                  <c:v>283419</c:v>
                </c:pt>
                <c:pt idx="27277">
                  <c:v>1692085.5</c:v>
                </c:pt>
                <c:pt idx="27278">
                  <c:v>208512</c:v>
                </c:pt>
                <c:pt idx="27279">
                  <c:v>203760</c:v>
                </c:pt>
                <c:pt idx="27280">
                  <c:v>257391</c:v>
                </c:pt>
                <c:pt idx="27281">
                  <c:v>733315.5</c:v>
                </c:pt>
                <c:pt idx="27282">
                  <c:v>770292</c:v>
                </c:pt>
                <c:pt idx="27283">
                  <c:v>765261</c:v>
                </c:pt>
                <c:pt idx="27284">
                  <c:v>675000</c:v>
                </c:pt>
                <c:pt idx="27285">
                  <c:v>278811</c:v>
                </c:pt>
                <c:pt idx="27286">
                  <c:v>745429.5</c:v>
                </c:pt>
                <c:pt idx="27287">
                  <c:v>652500</c:v>
                </c:pt>
                <c:pt idx="27288">
                  <c:v>450000</c:v>
                </c:pt>
                <c:pt idx="27289">
                  <c:v>2250000</c:v>
                </c:pt>
                <c:pt idx="27290">
                  <c:v>229500</c:v>
                </c:pt>
                <c:pt idx="27291">
                  <c:v>270000</c:v>
                </c:pt>
                <c:pt idx="27292">
                  <c:v>796500</c:v>
                </c:pt>
                <c:pt idx="27293">
                  <c:v>1354500</c:v>
                </c:pt>
                <c:pt idx="27294">
                  <c:v>808650</c:v>
                </c:pt>
                <c:pt idx="27295">
                  <c:v>292500</c:v>
                </c:pt>
                <c:pt idx="27296">
                  <c:v>86598</c:v>
                </c:pt>
                <c:pt idx="27297">
                  <c:v>1506816</c:v>
                </c:pt>
                <c:pt idx="27298">
                  <c:v>1293165</c:v>
                </c:pt>
                <c:pt idx="27299">
                  <c:v>755190</c:v>
                </c:pt>
                <c:pt idx="27300">
                  <c:v>119403</c:v>
                </c:pt>
                <c:pt idx="27301">
                  <c:v>855000</c:v>
                </c:pt>
                <c:pt idx="27302">
                  <c:v>454500</c:v>
                </c:pt>
                <c:pt idx="27303">
                  <c:v>495000</c:v>
                </c:pt>
                <c:pt idx="27304">
                  <c:v>315000</c:v>
                </c:pt>
                <c:pt idx="27305">
                  <c:v>636138</c:v>
                </c:pt>
                <c:pt idx="27306">
                  <c:v>888840</c:v>
                </c:pt>
                <c:pt idx="27307">
                  <c:v>1094688</c:v>
                </c:pt>
                <c:pt idx="27308">
                  <c:v>225000</c:v>
                </c:pt>
                <c:pt idx="27309">
                  <c:v>270000</c:v>
                </c:pt>
                <c:pt idx="27310">
                  <c:v>1360498.5</c:v>
                </c:pt>
                <c:pt idx="27311">
                  <c:v>1262583</c:v>
                </c:pt>
                <c:pt idx="27312">
                  <c:v>839259</c:v>
                </c:pt>
                <c:pt idx="27313">
                  <c:v>255960</c:v>
                </c:pt>
                <c:pt idx="27314">
                  <c:v>547344</c:v>
                </c:pt>
                <c:pt idx="27315">
                  <c:v>834048</c:v>
                </c:pt>
                <c:pt idx="27316">
                  <c:v>1258650</c:v>
                </c:pt>
                <c:pt idx="27317">
                  <c:v>1288350</c:v>
                </c:pt>
                <c:pt idx="27318">
                  <c:v>582768</c:v>
                </c:pt>
                <c:pt idx="27319">
                  <c:v>163201.5</c:v>
                </c:pt>
                <c:pt idx="27320">
                  <c:v>755190</c:v>
                </c:pt>
                <c:pt idx="27321">
                  <c:v>364500</c:v>
                </c:pt>
                <c:pt idx="27322">
                  <c:v>270000</c:v>
                </c:pt>
                <c:pt idx="27323">
                  <c:v>781920</c:v>
                </c:pt>
                <c:pt idx="27324">
                  <c:v>675000</c:v>
                </c:pt>
                <c:pt idx="27325">
                  <c:v>755190</c:v>
                </c:pt>
                <c:pt idx="27326">
                  <c:v>539590.5</c:v>
                </c:pt>
                <c:pt idx="27327">
                  <c:v>1019610</c:v>
                </c:pt>
                <c:pt idx="27328">
                  <c:v>269550</c:v>
                </c:pt>
                <c:pt idx="27329">
                  <c:v>452385</c:v>
                </c:pt>
                <c:pt idx="27330">
                  <c:v>634482</c:v>
                </c:pt>
                <c:pt idx="27331">
                  <c:v>675000</c:v>
                </c:pt>
                <c:pt idx="27332">
                  <c:v>675000</c:v>
                </c:pt>
                <c:pt idx="27333">
                  <c:v>808650</c:v>
                </c:pt>
                <c:pt idx="27334">
                  <c:v>675000</c:v>
                </c:pt>
                <c:pt idx="27335">
                  <c:v>270000</c:v>
                </c:pt>
                <c:pt idx="27336">
                  <c:v>1024740</c:v>
                </c:pt>
                <c:pt idx="27337">
                  <c:v>490495.5</c:v>
                </c:pt>
                <c:pt idx="27338">
                  <c:v>643500</c:v>
                </c:pt>
                <c:pt idx="27339">
                  <c:v>188685</c:v>
                </c:pt>
                <c:pt idx="27340">
                  <c:v>180000</c:v>
                </c:pt>
                <c:pt idx="27341">
                  <c:v>125136</c:v>
                </c:pt>
                <c:pt idx="27342">
                  <c:v>545040</c:v>
                </c:pt>
                <c:pt idx="27343">
                  <c:v>170640</c:v>
                </c:pt>
                <c:pt idx="27344">
                  <c:v>552555</c:v>
                </c:pt>
                <c:pt idx="27345">
                  <c:v>312768</c:v>
                </c:pt>
                <c:pt idx="27346">
                  <c:v>675000</c:v>
                </c:pt>
                <c:pt idx="27347">
                  <c:v>148500</c:v>
                </c:pt>
                <c:pt idx="27348">
                  <c:v>153576</c:v>
                </c:pt>
                <c:pt idx="27349">
                  <c:v>814041</c:v>
                </c:pt>
                <c:pt idx="27350">
                  <c:v>215640</c:v>
                </c:pt>
                <c:pt idx="27351">
                  <c:v>1078200</c:v>
                </c:pt>
                <c:pt idx="27352">
                  <c:v>269550</c:v>
                </c:pt>
                <c:pt idx="27353">
                  <c:v>675000</c:v>
                </c:pt>
                <c:pt idx="27354">
                  <c:v>1350000</c:v>
                </c:pt>
                <c:pt idx="27355">
                  <c:v>675000</c:v>
                </c:pt>
                <c:pt idx="27356">
                  <c:v>247500</c:v>
                </c:pt>
                <c:pt idx="27357">
                  <c:v>1040985</c:v>
                </c:pt>
                <c:pt idx="27358">
                  <c:v>508495.5</c:v>
                </c:pt>
                <c:pt idx="27359">
                  <c:v>225000</c:v>
                </c:pt>
                <c:pt idx="27360">
                  <c:v>1305000</c:v>
                </c:pt>
                <c:pt idx="27361">
                  <c:v>158301</c:v>
                </c:pt>
                <c:pt idx="27362">
                  <c:v>203760</c:v>
                </c:pt>
                <c:pt idx="27363">
                  <c:v>225000</c:v>
                </c:pt>
                <c:pt idx="27364">
                  <c:v>119925</c:v>
                </c:pt>
                <c:pt idx="27365">
                  <c:v>270000</c:v>
                </c:pt>
                <c:pt idx="27366">
                  <c:v>765000</c:v>
                </c:pt>
                <c:pt idx="27367">
                  <c:v>135000</c:v>
                </c:pt>
                <c:pt idx="27368">
                  <c:v>904500</c:v>
                </c:pt>
                <c:pt idx="27369">
                  <c:v>225000</c:v>
                </c:pt>
                <c:pt idx="27370">
                  <c:v>454500</c:v>
                </c:pt>
                <c:pt idx="27371">
                  <c:v>1113840</c:v>
                </c:pt>
                <c:pt idx="27372">
                  <c:v>746280</c:v>
                </c:pt>
                <c:pt idx="27373">
                  <c:v>1024740</c:v>
                </c:pt>
                <c:pt idx="27374">
                  <c:v>202500</c:v>
                </c:pt>
                <c:pt idx="27375">
                  <c:v>166500</c:v>
                </c:pt>
                <c:pt idx="27376">
                  <c:v>315000</c:v>
                </c:pt>
                <c:pt idx="27377">
                  <c:v>538704</c:v>
                </c:pt>
                <c:pt idx="27378">
                  <c:v>787131</c:v>
                </c:pt>
                <c:pt idx="27379">
                  <c:v>729792</c:v>
                </c:pt>
                <c:pt idx="27380">
                  <c:v>550980</c:v>
                </c:pt>
                <c:pt idx="27381">
                  <c:v>403249.5</c:v>
                </c:pt>
                <c:pt idx="27382">
                  <c:v>225000</c:v>
                </c:pt>
                <c:pt idx="27383">
                  <c:v>538704</c:v>
                </c:pt>
                <c:pt idx="27384">
                  <c:v>996849</c:v>
                </c:pt>
                <c:pt idx="27385">
                  <c:v>225000</c:v>
                </c:pt>
                <c:pt idx="27386">
                  <c:v>440784</c:v>
                </c:pt>
                <c:pt idx="27387">
                  <c:v>1528200</c:v>
                </c:pt>
                <c:pt idx="27388">
                  <c:v>1125000</c:v>
                </c:pt>
                <c:pt idx="27389">
                  <c:v>1130760</c:v>
                </c:pt>
                <c:pt idx="27390">
                  <c:v>675000</c:v>
                </c:pt>
                <c:pt idx="27391">
                  <c:v>284400</c:v>
                </c:pt>
                <c:pt idx="27392">
                  <c:v>450000</c:v>
                </c:pt>
                <c:pt idx="27393">
                  <c:v>586633.5</c:v>
                </c:pt>
                <c:pt idx="27394">
                  <c:v>536917.5</c:v>
                </c:pt>
                <c:pt idx="27395">
                  <c:v>314100</c:v>
                </c:pt>
                <c:pt idx="27396">
                  <c:v>270000</c:v>
                </c:pt>
                <c:pt idx="27397">
                  <c:v>879714</c:v>
                </c:pt>
                <c:pt idx="27398">
                  <c:v>1096020</c:v>
                </c:pt>
                <c:pt idx="27399">
                  <c:v>156384</c:v>
                </c:pt>
                <c:pt idx="27400">
                  <c:v>1011955.5</c:v>
                </c:pt>
                <c:pt idx="27401">
                  <c:v>1035832.5</c:v>
                </c:pt>
                <c:pt idx="27402">
                  <c:v>1082214</c:v>
                </c:pt>
                <c:pt idx="27403">
                  <c:v>1885536</c:v>
                </c:pt>
                <c:pt idx="27404">
                  <c:v>1666746</c:v>
                </c:pt>
                <c:pt idx="27405">
                  <c:v>375322.5</c:v>
                </c:pt>
                <c:pt idx="27406">
                  <c:v>239850</c:v>
                </c:pt>
                <c:pt idx="27407">
                  <c:v>1066752</c:v>
                </c:pt>
                <c:pt idx="27408">
                  <c:v>770292</c:v>
                </c:pt>
                <c:pt idx="27409">
                  <c:v>1361844</c:v>
                </c:pt>
                <c:pt idx="27410">
                  <c:v>854352</c:v>
                </c:pt>
                <c:pt idx="27411">
                  <c:v>327249</c:v>
                </c:pt>
                <c:pt idx="27412">
                  <c:v>358443</c:v>
                </c:pt>
                <c:pt idx="27413">
                  <c:v>900000</c:v>
                </c:pt>
                <c:pt idx="27414">
                  <c:v>679500</c:v>
                </c:pt>
                <c:pt idx="27415">
                  <c:v>1006920</c:v>
                </c:pt>
                <c:pt idx="27416">
                  <c:v>971280</c:v>
                </c:pt>
                <c:pt idx="27417">
                  <c:v>225000</c:v>
                </c:pt>
                <c:pt idx="27418">
                  <c:v>135000</c:v>
                </c:pt>
                <c:pt idx="27419">
                  <c:v>180000</c:v>
                </c:pt>
                <c:pt idx="27420">
                  <c:v>1724688</c:v>
                </c:pt>
                <c:pt idx="27421">
                  <c:v>417024</c:v>
                </c:pt>
                <c:pt idx="27422">
                  <c:v>255960</c:v>
                </c:pt>
                <c:pt idx="27423">
                  <c:v>76410</c:v>
                </c:pt>
                <c:pt idx="27424">
                  <c:v>1099975.5</c:v>
                </c:pt>
                <c:pt idx="27425">
                  <c:v>900000</c:v>
                </c:pt>
                <c:pt idx="27426">
                  <c:v>126000</c:v>
                </c:pt>
                <c:pt idx="27427">
                  <c:v>270000</c:v>
                </c:pt>
                <c:pt idx="27428">
                  <c:v>477000</c:v>
                </c:pt>
                <c:pt idx="27429">
                  <c:v>319500</c:v>
                </c:pt>
                <c:pt idx="27430">
                  <c:v>1442596.5</c:v>
                </c:pt>
                <c:pt idx="27431">
                  <c:v>313438.5</c:v>
                </c:pt>
                <c:pt idx="27432">
                  <c:v>824823</c:v>
                </c:pt>
                <c:pt idx="27433">
                  <c:v>497520</c:v>
                </c:pt>
                <c:pt idx="27434">
                  <c:v>641173.5</c:v>
                </c:pt>
                <c:pt idx="27435">
                  <c:v>257391</c:v>
                </c:pt>
                <c:pt idx="27436">
                  <c:v>630000</c:v>
                </c:pt>
                <c:pt idx="27437">
                  <c:v>247500</c:v>
                </c:pt>
                <c:pt idx="27438">
                  <c:v>1098000</c:v>
                </c:pt>
                <c:pt idx="27439">
                  <c:v>358443</c:v>
                </c:pt>
                <c:pt idx="27440">
                  <c:v>202500</c:v>
                </c:pt>
                <c:pt idx="27441">
                  <c:v>781920</c:v>
                </c:pt>
                <c:pt idx="27442">
                  <c:v>328405.5</c:v>
                </c:pt>
                <c:pt idx="27443">
                  <c:v>720000</c:v>
                </c:pt>
                <c:pt idx="27444">
                  <c:v>961146</c:v>
                </c:pt>
                <c:pt idx="27445">
                  <c:v>508495.5</c:v>
                </c:pt>
                <c:pt idx="27446">
                  <c:v>180000</c:v>
                </c:pt>
                <c:pt idx="27447">
                  <c:v>675000</c:v>
                </c:pt>
                <c:pt idx="27448">
                  <c:v>337500</c:v>
                </c:pt>
                <c:pt idx="27449">
                  <c:v>755190</c:v>
                </c:pt>
                <c:pt idx="27450">
                  <c:v>199080</c:v>
                </c:pt>
                <c:pt idx="27451">
                  <c:v>180000</c:v>
                </c:pt>
                <c:pt idx="27452">
                  <c:v>135000</c:v>
                </c:pt>
                <c:pt idx="27453">
                  <c:v>979992</c:v>
                </c:pt>
                <c:pt idx="27454">
                  <c:v>288873</c:v>
                </c:pt>
                <c:pt idx="27455">
                  <c:v>254700</c:v>
                </c:pt>
                <c:pt idx="27456">
                  <c:v>540000</c:v>
                </c:pt>
                <c:pt idx="27457">
                  <c:v>1327500</c:v>
                </c:pt>
                <c:pt idx="27458">
                  <c:v>1174090.5</c:v>
                </c:pt>
                <c:pt idx="27459">
                  <c:v>454500</c:v>
                </c:pt>
                <c:pt idx="27460">
                  <c:v>450000</c:v>
                </c:pt>
                <c:pt idx="27461">
                  <c:v>675000</c:v>
                </c:pt>
                <c:pt idx="27462">
                  <c:v>808650</c:v>
                </c:pt>
                <c:pt idx="27463">
                  <c:v>1350000</c:v>
                </c:pt>
                <c:pt idx="27464">
                  <c:v>781920</c:v>
                </c:pt>
                <c:pt idx="27465">
                  <c:v>299772</c:v>
                </c:pt>
                <c:pt idx="27466">
                  <c:v>900000</c:v>
                </c:pt>
                <c:pt idx="27467">
                  <c:v>728460</c:v>
                </c:pt>
                <c:pt idx="27468">
                  <c:v>1622691</c:v>
                </c:pt>
                <c:pt idx="27469">
                  <c:v>405000</c:v>
                </c:pt>
                <c:pt idx="27470">
                  <c:v>219042</c:v>
                </c:pt>
                <c:pt idx="27471">
                  <c:v>805536</c:v>
                </c:pt>
                <c:pt idx="27472">
                  <c:v>269550</c:v>
                </c:pt>
                <c:pt idx="27473">
                  <c:v>808650</c:v>
                </c:pt>
                <c:pt idx="27474">
                  <c:v>229365</c:v>
                </c:pt>
                <c:pt idx="27475">
                  <c:v>381528</c:v>
                </c:pt>
                <c:pt idx="27476">
                  <c:v>1051294.5</c:v>
                </c:pt>
                <c:pt idx="27477">
                  <c:v>247500</c:v>
                </c:pt>
                <c:pt idx="27478">
                  <c:v>1042560</c:v>
                </c:pt>
                <c:pt idx="27479">
                  <c:v>900000</c:v>
                </c:pt>
                <c:pt idx="27480">
                  <c:v>1042560</c:v>
                </c:pt>
                <c:pt idx="27481">
                  <c:v>900000</c:v>
                </c:pt>
                <c:pt idx="27482">
                  <c:v>863226</c:v>
                </c:pt>
                <c:pt idx="27483">
                  <c:v>615109.5</c:v>
                </c:pt>
                <c:pt idx="27484">
                  <c:v>339241.5</c:v>
                </c:pt>
                <c:pt idx="27485">
                  <c:v>180000</c:v>
                </c:pt>
                <c:pt idx="27486">
                  <c:v>900000</c:v>
                </c:pt>
                <c:pt idx="27487">
                  <c:v>284256</c:v>
                </c:pt>
                <c:pt idx="27488">
                  <c:v>790830</c:v>
                </c:pt>
                <c:pt idx="27489">
                  <c:v>792000</c:v>
                </c:pt>
                <c:pt idx="27490">
                  <c:v>1862802</c:v>
                </c:pt>
                <c:pt idx="27491">
                  <c:v>157500</c:v>
                </c:pt>
                <c:pt idx="27492">
                  <c:v>552555</c:v>
                </c:pt>
                <c:pt idx="27493">
                  <c:v>202500</c:v>
                </c:pt>
                <c:pt idx="27494">
                  <c:v>269550</c:v>
                </c:pt>
                <c:pt idx="27495">
                  <c:v>610335</c:v>
                </c:pt>
                <c:pt idx="27496">
                  <c:v>1724220</c:v>
                </c:pt>
                <c:pt idx="27497">
                  <c:v>412614</c:v>
                </c:pt>
                <c:pt idx="27498">
                  <c:v>202765.5</c:v>
                </c:pt>
                <c:pt idx="27499">
                  <c:v>1062000</c:v>
                </c:pt>
                <c:pt idx="27500">
                  <c:v>900000</c:v>
                </c:pt>
                <c:pt idx="27501">
                  <c:v>1030680</c:v>
                </c:pt>
                <c:pt idx="27502">
                  <c:v>675000</c:v>
                </c:pt>
                <c:pt idx="27503">
                  <c:v>707287.5</c:v>
                </c:pt>
                <c:pt idx="27504">
                  <c:v>112500</c:v>
                </c:pt>
                <c:pt idx="27505">
                  <c:v>442791</c:v>
                </c:pt>
                <c:pt idx="27506">
                  <c:v>288873</c:v>
                </c:pt>
                <c:pt idx="27507">
                  <c:v>450000</c:v>
                </c:pt>
                <c:pt idx="27508">
                  <c:v>900000</c:v>
                </c:pt>
                <c:pt idx="27509">
                  <c:v>295668</c:v>
                </c:pt>
                <c:pt idx="27510">
                  <c:v>1560726</c:v>
                </c:pt>
                <c:pt idx="27511">
                  <c:v>1211049</c:v>
                </c:pt>
                <c:pt idx="27512">
                  <c:v>1125000</c:v>
                </c:pt>
                <c:pt idx="27513">
                  <c:v>450000</c:v>
                </c:pt>
                <c:pt idx="27514">
                  <c:v>450000</c:v>
                </c:pt>
                <c:pt idx="27515">
                  <c:v>508495.5</c:v>
                </c:pt>
                <c:pt idx="27516">
                  <c:v>508495.5</c:v>
                </c:pt>
                <c:pt idx="27517">
                  <c:v>1272888</c:v>
                </c:pt>
                <c:pt idx="27518">
                  <c:v>454500</c:v>
                </c:pt>
                <c:pt idx="27519">
                  <c:v>405000</c:v>
                </c:pt>
                <c:pt idx="27520">
                  <c:v>150768</c:v>
                </c:pt>
                <c:pt idx="27521">
                  <c:v>592560</c:v>
                </c:pt>
                <c:pt idx="27522">
                  <c:v>270000</c:v>
                </c:pt>
                <c:pt idx="27523">
                  <c:v>337500</c:v>
                </c:pt>
                <c:pt idx="27524">
                  <c:v>766282.5</c:v>
                </c:pt>
                <c:pt idx="27525">
                  <c:v>855882</c:v>
                </c:pt>
                <c:pt idx="27526">
                  <c:v>91692</c:v>
                </c:pt>
                <c:pt idx="27527">
                  <c:v>1078200</c:v>
                </c:pt>
                <c:pt idx="27528">
                  <c:v>562500</c:v>
                </c:pt>
                <c:pt idx="27529">
                  <c:v>225000</c:v>
                </c:pt>
                <c:pt idx="27530">
                  <c:v>900000</c:v>
                </c:pt>
                <c:pt idx="27531">
                  <c:v>675000</c:v>
                </c:pt>
                <c:pt idx="27532">
                  <c:v>450000</c:v>
                </c:pt>
                <c:pt idx="27533">
                  <c:v>781920</c:v>
                </c:pt>
                <c:pt idx="27534">
                  <c:v>835380</c:v>
                </c:pt>
                <c:pt idx="27535">
                  <c:v>325908</c:v>
                </c:pt>
                <c:pt idx="27536">
                  <c:v>1024290</c:v>
                </c:pt>
                <c:pt idx="27537">
                  <c:v>405000</c:v>
                </c:pt>
                <c:pt idx="27538">
                  <c:v>539100</c:v>
                </c:pt>
                <c:pt idx="27539">
                  <c:v>738931.5</c:v>
                </c:pt>
                <c:pt idx="27540">
                  <c:v>307557</c:v>
                </c:pt>
                <c:pt idx="27541">
                  <c:v>312768</c:v>
                </c:pt>
                <c:pt idx="27542">
                  <c:v>534204</c:v>
                </c:pt>
                <c:pt idx="27543">
                  <c:v>953941.5</c:v>
                </c:pt>
                <c:pt idx="27544">
                  <c:v>752116.5</c:v>
                </c:pt>
                <c:pt idx="27545">
                  <c:v>301464</c:v>
                </c:pt>
                <c:pt idx="27546">
                  <c:v>1125000</c:v>
                </c:pt>
                <c:pt idx="27547">
                  <c:v>253737</c:v>
                </c:pt>
                <c:pt idx="27548">
                  <c:v>835605</c:v>
                </c:pt>
                <c:pt idx="27549">
                  <c:v>1251211.5</c:v>
                </c:pt>
                <c:pt idx="27550">
                  <c:v>508495.5</c:v>
                </c:pt>
                <c:pt idx="27551">
                  <c:v>306306</c:v>
                </c:pt>
                <c:pt idx="27552">
                  <c:v>545040</c:v>
                </c:pt>
                <c:pt idx="27553">
                  <c:v>675000</c:v>
                </c:pt>
                <c:pt idx="27554">
                  <c:v>942300</c:v>
                </c:pt>
                <c:pt idx="27555">
                  <c:v>269550</c:v>
                </c:pt>
                <c:pt idx="27556">
                  <c:v>178776</c:v>
                </c:pt>
                <c:pt idx="27557">
                  <c:v>1035832.5</c:v>
                </c:pt>
                <c:pt idx="27558">
                  <c:v>2013840</c:v>
                </c:pt>
                <c:pt idx="27559">
                  <c:v>518562</c:v>
                </c:pt>
                <c:pt idx="27560">
                  <c:v>226908</c:v>
                </c:pt>
                <c:pt idx="27561">
                  <c:v>675000</c:v>
                </c:pt>
                <c:pt idx="27562">
                  <c:v>1971072</c:v>
                </c:pt>
                <c:pt idx="27563">
                  <c:v>495000</c:v>
                </c:pt>
                <c:pt idx="27564">
                  <c:v>630000</c:v>
                </c:pt>
                <c:pt idx="27565">
                  <c:v>840951</c:v>
                </c:pt>
                <c:pt idx="27566">
                  <c:v>900000</c:v>
                </c:pt>
                <c:pt idx="27567">
                  <c:v>942300</c:v>
                </c:pt>
                <c:pt idx="27568">
                  <c:v>254700</c:v>
                </c:pt>
                <c:pt idx="27569">
                  <c:v>672174</c:v>
                </c:pt>
                <c:pt idx="27570">
                  <c:v>355536</c:v>
                </c:pt>
                <c:pt idx="27571">
                  <c:v>258709.5</c:v>
                </c:pt>
                <c:pt idx="27572">
                  <c:v>808650</c:v>
                </c:pt>
                <c:pt idx="27573">
                  <c:v>225000</c:v>
                </c:pt>
                <c:pt idx="27574">
                  <c:v>720000</c:v>
                </c:pt>
                <c:pt idx="27575">
                  <c:v>157500</c:v>
                </c:pt>
                <c:pt idx="27576">
                  <c:v>814041</c:v>
                </c:pt>
                <c:pt idx="27577">
                  <c:v>254700</c:v>
                </c:pt>
                <c:pt idx="27578">
                  <c:v>306306</c:v>
                </c:pt>
                <c:pt idx="27579">
                  <c:v>547344</c:v>
                </c:pt>
                <c:pt idx="27580">
                  <c:v>1078200</c:v>
                </c:pt>
                <c:pt idx="27581">
                  <c:v>1546020</c:v>
                </c:pt>
                <c:pt idx="27582">
                  <c:v>104256</c:v>
                </c:pt>
                <c:pt idx="27583">
                  <c:v>523597.5</c:v>
                </c:pt>
                <c:pt idx="27584">
                  <c:v>599544</c:v>
                </c:pt>
                <c:pt idx="27585">
                  <c:v>314100</c:v>
                </c:pt>
                <c:pt idx="27586">
                  <c:v>269550</c:v>
                </c:pt>
                <c:pt idx="27587">
                  <c:v>552555</c:v>
                </c:pt>
                <c:pt idx="27588">
                  <c:v>497520</c:v>
                </c:pt>
                <c:pt idx="27589">
                  <c:v>225000</c:v>
                </c:pt>
                <c:pt idx="27590">
                  <c:v>202500</c:v>
                </c:pt>
                <c:pt idx="27591">
                  <c:v>675000</c:v>
                </c:pt>
                <c:pt idx="27592">
                  <c:v>738000</c:v>
                </c:pt>
                <c:pt idx="27593">
                  <c:v>1288350</c:v>
                </c:pt>
                <c:pt idx="27594">
                  <c:v>269982</c:v>
                </c:pt>
                <c:pt idx="27595">
                  <c:v>247275</c:v>
                </c:pt>
                <c:pt idx="27596">
                  <c:v>675000</c:v>
                </c:pt>
                <c:pt idx="27597">
                  <c:v>225000</c:v>
                </c:pt>
                <c:pt idx="27598">
                  <c:v>855000</c:v>
                </c:pt>
                <c:pt idx="27599">
                  <c:v>814041</c:v>
                </c:pt>
                <c:pt idx="27600">
                  <c:v>152820</c:v>
                </c:pt>
                <c:pt idx="27601">
                  <c:v>540000</c:v>
                </c:pt>
                <c:pt idx="27602">
                  <c:v>454500</c:v>
                </c:pt>
                <c:pt idx="27603">
                  <c:v>746280</c:v>
                </c:pt>
                <c:pt idx="27604">
                  <c:v>270000</c:v>
                </c:pt>
                <c:pt idx="27605">
                  <c:v>1078200</c:v>
                </c:pt>
                <c:pt idx="27606">
                  <c:v>490500</c:v>
                </c:pt>
                <c:pt idx="27607">
                  <c:v>405000</c:v>
                </c:pt>
                <c:pt idx="27608">
                  <c:v>1006920</c:v>
                </c:pt>
                <c:pt idx="27609">
                  <c:v>733315.5</c:v>
                </c:pt>
                <c:pt idx="27610">
                  <c:v>134775</c:v>
                </c:pt>
                <c:pt idx="27611">
                  <c:v>625536</c:v>
                </c:pt>
                <c:pt idx="27612">
                  <c:v>675000</c:v>
                </c:pt>
                <c:pt idx="27613">
                  <c:v>450000</c:v>
                </c:pt>
                <c:pt idx="27614">
                  <c:v>187704</c:v>
                </c:pt>
                <c:pt idx="27615">
                  <c:v>1229944.5</c:v>
                </c:pt>
                <c:pt idx="27616">
                  <c:v>450000</c:v>
                </c:pt>
                <c:pt idx="27617">
                  <c:v>389844</c:v>
                </c:pt>
                <c:pt idx="27618">
                  <c:v>1800000</c:v>
                </c:pt>
                <c:pt idx="27619">
                  <c:v>521280</c:v>
                </c:pt>
                <c:pt idx="27620">
                  <c:v>450346.5</c:v>
                </c:pt>
                <c:pt idx="27621">
                  <c:v>675000</c:v>
                </c:pt>
                <c:pt idx="27622">
                  <c:v>167895</c:v>
                </c:pt>
                <c:pt idx="27623">
                  <c:v>255960</c:v>
                </c:pt>
                <c:pt idx="27624">
                  <c:v>157500</c:v>
                </c:pt>
                <c:pt idx="27625">
                  <c:v>135000</c:v>
                </c:pt>
                <c:pt idx="27626">
                  <c:v>229500</c:v>
                </c:pt>
                <c:pt idx="27627">
                  <c:v>518562</c:v>
                </c:pt>
                <c:pt idx="27628">
                  <c:v>157914</c:v>
                </c:pt>
                <c:pt idx="27629">
                  <c:v>1046142</c:v>
                </c:pt>
                <c:pt idx="27630">
                  <c:v>76500</c:v>
                </c:pt>
                <c:pt idx="27631">
                  <c:v>1021707</c:v>
                </c:pt>
                <c:pt idx="27632">
                  <c:v>1042560</c:v>
                </c:pt>
                <c:pt idx="27633">
                  <c:v>180000</c:v>
                </c:pt>
                <c:pt idx="27634">
                  <c:v>306000</c:v>
                </c:pt>
                <c:pt idx="27635">
                  <c:v>1312110</c:v>
                </c:pt>
                <c:pt idx="27636">
                  <c:v>225000</c:v>
                </c:pt>
                <c:pt idx="27637">
                  <c:v>314100</c:v>
                </c:pt>
                <c:pt idx="27638">
                  <c:v>305221.5</c:v>
                </c:pt>
                <c:pt idx="27639">
                  <c:v>196677</c:v>
                </c:pt>
                <c:pt idx="27640">
                  <c:v>431280</c:v>
                </c:pt>
                <c:pt idx="27641">
                  <c:v>1035000</c:v>
                </c:pt>
                <c:pt idx="27642">
                  <c:v>900000</c:v>
                </c:pt>
                <c:pt idx="27643">
                  <c:v>90000</c:v>
                </c:pt>
                <c:pt idx="27644">
                  <c:v>1288350</c:v>
                </c:pt>
                <c:pt idx="27645">
                  <c:v>237024</c:v>
                </c:pt>
                <c:pt idx="27646">
                  <c:v>900000</c:v>
                </c:pt>
                <c:pt idx="27647">
                  <c:v>616756.5</c:v>
                </c:pt>
                <c:pt idx="27648">
                  <c:v>913500</c:v>
                </c:pt>
                <c:pt idx="27649">
                  <c:v>157500</c:v>
                </c:pt>
                <c:pt idx="27650">
                  <c:v>180000</c:v>
                </c:pt>
                <c:pt idx="27651">
                  <c:v>1125000</c:v>
                </c:pt>
                <c:pt idx="27652">
                  <c:v>922500</c:v>
                </c:pt>
                <c:pt idx="27653">
                  <c:v>450000</c:v>
                </c:pt>
                <c:pt idx="27654">
                  <c:v>294322.5</c:v>
                </c:pt>
                <c:pt idx="27655">
                  <c:v>225000</c:v>
                </c:pt>
                <c:pt idx="27656">
                  <c:v>1288350</c:v>
                </c:pt>
                <c:pt idx="27657">
                  <c:v>450000</c:v>
                </c:pt>
                <c:pt idx="27658">
                  <c:v>254700</c:v>
                </c:pt>
                <c:pt idx="27659">
                  <c:v>284400</c:v>
                </c:pt>
                <c:pt idx="27660">
                  <c:v>225000</c:v>
                </c:pt>
                <c:pt idx="27661">
                  <c:v>1257430.5</c:v>
                </c:pt>
                <c:pt idx="27662">
                  <c:v>1258650</c:v>
                </c:pt>
                <c:pt idx="27663">
                  <c:v>1942560</c:v>
                </c:pt>
                <c:pt idx="27664">
                  <c:v>157500</c:v>
                </c:pt>
                <c:pt idx="27665">
                  <c:v>1096020</c:v>
                </c:pt>
                <c:pt idx="27666">
                  <c:v>161730</c:v>
                </c:pt>
                <c:pt idx="27667">
                  <c:v>315000</c:v>
                </c:pt>
                <c:pt idx="27668">
                  <c:v>203760</c:v>
                </c:pt>
                <c:pt idx="27669">
                  <c:v>135000</c:v>
                </c:pt>
                <c:pt idx="27670">
                  <c:v>180000</c:v>
                </c:pt>
                <c:pt idx="27671">
                  <c:v>781920</c:v>
                </c:pt>
                <c:pt idx="27672">
                  <c:v>194922</c:v>
                </c:pt>
                <c:pt idx="27673">
                  <c:v>384048</c:v>
                </c:pt>
                <c:pt idx="27674">
                  <c:v>945000</c:v>
                </c:pt>
                <c:pt idx="27675">
                  <c:v>539100</c:v>
                </c:pt>
                <c:pt idx="27676">
                  <c:v>760225.5</c:v>
                </c:pt>
                <c:pt idx="27677">
                  <c:v>305221.5</c:v>
                </c:pt>
                <c:pt idx="27678">
                  <c:v>755190</c:v>
                </c:pt>
                <c:pt idx="27679">
                  <c:v>95940</c:v>
                </c:pt>
                <c:pt idx="27680">
                  <c:v>1345500</c:v>
                </c:pt>
                <c:pt idx="27681">
                  <c:v>274779</c:v>
                </c:pt>
                <c:pt idx="27682">
                  <c:v>518562</c:v>
                </c:pt>
                <c:pt idx="27683">
                  <c:v>1125171</c:v>
                </c:pt>
                <c:pt idx="27684">
                  <c:v>787131</c:v>
                </c:pt>
                <c:pt idx="27685">
                  <c:v>508495.5</c:v>
                </c:pt>
                <c:pt idx="27686">
                  <c:v>500211</c:v>
                </c:pt>
                <c:pt idx="27687">
                  <c:v>178290</c:v>
                </c:pt>
                <c:pt idx="27688">
                  <c:v>450000</c:v>
                </c:pt>
                <c:pt idx="27689">
                  <c:v>229500</c:v>
                </c:pt>
                <c:pt idx="27690">
                  <c:v>900000</c:v>
                </c:pt>
                <c:pt idx="27691">
                  <c:v>1288350</c:v>
                </c:pt>
                <c:pt idx="27692">
                  <c:v>900000</c:v>
                </c:pt>
                <c:pt idx="27693">
                  <c:v>900000</c:v>
                </c:pt>
                <c:pt idx="27694">
                  <c:v>315000</c:v>
                </c:pt>
                <c:pt idx="27695">
                  <c:v>269982</c:v>
                </c:pt>
                <c:pt idx="27696">
                  <c:v>540000</c:v>
                </c:pt>
                <c:pt idx="27697">
                  <c:v>670500</c:v>
                </c:pt>
                <c:pt idx="27698">
                  <c:v>971280</c:v>
                </c:pt>
                <c:pt idx="27699">
                  <c:v>1024740</c:v>
                </c:pt>
                <c:pt idx="27700">
                  <c:v>985500</c:v>
                </c:pt>
                <c:pt idx="27701">
                  <c:v>270000</c:v>
                </c:pt>
                <c:pt idx="27702">
                  <c:v>835380</c:v>
                </c:pt>
                <c:pt idx="27703">
                  <c:v>270000</c:v>
                </c:pt>
                <c:pt idx="27704">
                  <c:v>1378953</c:v>
                </c:pt>
                <c:pt idx="27705">
                  <c:v>701730</c:v>
                </c:pt>
                <c:pt idx="27706">
                  <c:v>547272</c:v>
                </c:pt>
                <c:pt idx="27707">
                  <c:v>431280</c:v>
                </c:pt>
                <c:pt idx="27708">
                  <c:v>558486</c:v>
                </c:pt>
                <c:pt idx="27709">
                  <c:v>254700</c:v>
                </c:pt>
                <c:pt idx="27710">
                  <c:v>1078200</c:v>
                </c:pt>
                <c:pt idx="27711">
                  <c:v>539100</c:v>
                </c:pt>
                <c:pt idx="27712">
                  <c:v>270000</c:v>
                </c:pt>
                <c:pt idx="27713">
                  <c:v>284400</c:v>
                </c:pt>
                <c:pt idx="27714">
                  <c:v>375322.5</c:v>
                </c:pt>
                <c:pt idx="27715">
                  <c:v>436032</c:v>
                </c:pt>
                <c:pt idx="27716">
                  <c:v>700830</c:v>
                </c:pt>
                <c:pt idx="27717">
                  <c:v>273024</c:v>
                </c:pt>
                <c:pt idx="27718">
                  <c:v>490495.5</c:v>
                </c:pt>
                <c:pt idx="27719">
                  <c:v>238500</c:v>
                </c:pt>
                <c:pt idx="27720">
                  <c:v>308133</c:v>
                </c:pt>
                <c:pt idx="27721">
                  <c:v>61263</c:v>
                </c:pt>
                <c:pt idx="27722">
                  <c:v>785398.5</c:v>
                </c:pt>
                <c:pt idx="27723">
                  <c:v>691020</c:v>
                </c:pt>
                <c:pt idx="27724">
                  <c:v>202500</c:v>
                </c:pt>
                <c:pt idx="27725">
                  <c:v>180000</c:v>
                </c:pt>
                <c:pt idx="27726">
                  <c:v>301464</c:v>
                </c:pt>
                <c:pt idx="27727">
                  <c:v>945000</c:v>
                </c:pt>
                <c:pt idx="27728">
                  <c:v>679500</c:v>
                </c:pt>
                <c:pt idx="27729">
                  <c:v>1142725.5</c:v>
                </c:pt>
                <c:pt idx="27730">
                  <c:v>270000</c:v>
                </c:pt>
                <c:pt idx="27731">
                  <c:v>792346.5</c:v>
                </c:pt>
                <c:pt idx="27732">
                  <c:v>1024290</c:v>
                </c:pt>
                <c:pt idx="27733">
                  <c:v>371304</c:v>
                </c:pt>
                <c:pt idx="27734">
                  <c:v>607500</c:v>
                </c:pt>
                <c:pt idx="27735">
                  <c:v>247275</c:v>
                </c:pt>
                <c:pt idx="27736">
                  <c:v>521280</c:v>
                </c:pt>
                <c:pt idx="27737">
                  <c:v>755190</c:v>
                </c:pt>
                <c:pt idx="27738">
                  <c:v>143910</c:v>
                </c:pt>
                <c:pt idx="27739">
                  <c:v>1428408</c:v>
                </c:pt>
                <c:pt idx="27740">
                  <c:v>332842.5</c:v>
                </c:pt>
                <c:pt idx="27741">
                  <c:v>395640</c:v>
                </c:pt>
                <c:pt idx="27742">
                  <c:v>207396</c:v>
                </c:pt>
                <c:pt idx="27743">
                  <c:v>1185120</c:v>
                </c:pt>
                <c:pt idx="27744">
                  <c:v>405000</c:v>
                </c:pt>
                <c:pt idx="27745">
                  <c:v>781920</c:v>
                </c:pt>
                <c:pt idx="27746">
                  <c:v>829584</c:v>
                </c:pt>
                <c:pt idx="27747">
                  <c:v>1110582</c:v>
                </c:pt>
                <c:pt idx="27748">
                  <c:v>568057.5</c:v>
                </c:pt>
                <c:pt idx="27749">
                  <c:v>1350000</c:v>
                </c:pt>
                <c:pt idx="27750">
                  <c:v>894766.5</c:v>
                </c:pt>
                <c:pt idx="27751">
                  <c:v>675000</c:v>
                </c:pt>
                <c:pt idx="27752">
                  <c:v>770292</c:v>
                </c:pt>
                <c:pt idx="27753">
                  <c:v>270000</c:v>
                </c:pt>
                <c:pt idx="27754">
                  <c:v>948096</c:v>
                </c:pt>
                <c:pt idx="27755">
                  <c:v>454500</c:v>
                </c:pt>
                <c:pt idx="27756">
                  <c:v>518562</c:v>
                </c:pt>
                <c:pt idx="27757">
                  <c:v>254700</c:v>
                </c:pt>
                <c:pt idx="27758">
                  <c:v>785398.5</c:v>
                </c:pt>
                <c:pt idx="27759">
                  <c:v>1350000</c:v>
                </c:pt>
                <c:pt idx="27760">
                  <c:v>540000</c:v>
                </c:pt>
                <c:pt idx="27761">
                  <c:v>180000</c:v>
                </c:pt>
                <c:pt idx="27762">
                  <c:v>45000</c:v>
                </c:pt>
                <c:pt idx="27763">
                  <c:v>1006920</c:v>
                </c:pt>
                <c:pt idx="27764">
                  <c:v>225000</c:v>
                </c:pt>
                <c:pt idx="27765">
                  <c:v>2366613</c:v>
                </c:pt>
                <c:pt idx="27766">
                  <c:v>495000</c:v>
                </c:pt>
                <c:pt idx="27767">
                  <c:v>269550</c:v>
                </c:pt>
                <c:pt idx="27768">
                  <c:v>71955</c:v>
                </c:pt>
                <c:pt idx="27769">
                  <c:v>472500</c:v>
                </c:pt>
                <c:pt idx="27770">
                  <c:v>942300</c:v>
                </c:pt>
                <c:pt idx="27771">
                  <c:v>814041</c:v>
                </c:pt>
                <c:pt idx="27772">
                  <c:v>540000</c:v>
                </c:pt>
                <c:pt idx="27773">
                  <c:v>805536</c:v>
                </c:pt>
                <c:pt idx="27774">
                  <c:v>1061599.5</c:v>
                </c:pt>
                <c:pt idx="27775">
                  <c:v>755190</c:v>
                </c:pt>
                <c:pt idx="27776">
                  <c:v>971280</c:v>
                </c:pt>
                <c:pt idx="27777">
                  <c:v>900000</c:v>
                </c:pt>
                <c:pt idx="27778">
                  <c:v>315000</c:v>
                </c:pt>
                <c:pt idx="27779">
                  <c:v>360000</c:v>
                </c:pt>
                <c:pt idx="27780">
                  <c:v>545040</c:v>
                </c:pt>
                <c:pt idx="27781">
                  <c:v>540000</c:v>
                </c:pt>
                <c:pt idx="27782">
                  <c:v>327024</c:v>
                </c:pt>
                <c:pt idx="27783">
                  <c:v>1354500</c:v>
                </c:pt>
                <c:pt idx="27784">
                  <c:v>454500</c:v>
                </c:pt>
                <c:pt idx="27785">
                  <c:v>863226</c:v>
                </c:pt>
                <c:pt idx="27786">
                  <c:v>450000</c:v>
                </c:pt>
                <c:pt idx="27787">
                  <c:v>1082214</c:v>
                </c:pt>
                <c:pt idx="27788">
                  <c:v>180000</c:v>
                </c:pt>
                <c:pt idx="27789">
                  <c:v>1584693</c:v>
                </c:pt>
                <c:pt idx="27790">
                  <c:v>270000</c:v>
                </c:pt>
                <c:pt idx="27791">
                  <c:v>900000</c:v>
                </c:pt>
                <c:pt idx="27792">
                  <c:v>284400</c:v>
                </c:pt>
                <c:pt idx="27793">
                  <c:v>900000</c:v>
                </c:pt>
                <c:pt idx="27794">
                  <c:v>852088.5</c:v>
                </c:pt>
                <c:pt idx="27795">
                  <c:v>286704</c:v>
                </c:pt>
                <c:pt idx="27796">
                  <c:v>551079</c:v>
                </c:pt>
                <c:pt idx="27797">
                  <c:v>675000</c:v>
                </c:pt>
                <c:pt idx="27798">
                  <c:v>688500</c:v>
                </c:pt>
                <c:pt idx="27799">
                  <c:v>834048</c:v>
                </c:pt>
                <c:pt idx="27800">
                  <c:v>315000</c:v>
                </c:pt>
                <c:pt idx="27801">
                  <c:v>668304</c:v>
                </c:pt>
                <c:pt idx="27802">
                  <c:v>300838.5</c:v>
                </c:pt>
                <c:pt idx="27803">
                  <c:v>1260000</c:v>
                </c:pt>
                <c:pt idx="27804">
                  <c:v>222547.5</c:v>
                </c:pt>
                <c:pt idx="27805">
                  <c:v>733500</c:v>
                </c:pt>
                <c:pt idx="27806">
                  <c:v>568800</c:v>
                </c:pt>
                <c:pt idx="27807">
                  <c:v>675000</c:v>
                </c:pt>
                <c:pt idx="27808">
                  <c:v>640080</c:v>
                </c:pt>
                <c:pt idx="27809">
                  <c:v>90000</c:v>
                </c:pt>
                <c:pt idx="27810">
                  <c:v>540000</c:v>
                </c:pt>
                <c:pt idx="27811">
                  <c:v>202500</c:v>
                </c:pt>
                <c:pt idx="27812">
                  <c:v>1509948</c:v>
                </c:pt>
                <c:pt idx="27813">
                  <c:v>225000</c:v>
                </c:pt>
                <c:pt idx="27814">
                  <c:v>294322.5</c:v>
                </c:pt>
                <c:pt idx="27815">
                  <c:v>835380</c:v>
                </c:pt>
                <c:pt idx="27816">
                  <c:v>544491</c:v>
                </c:pt>
                <c:pt idx="27817">
                  <c:v>269550</c:v>
                </c:pt>
                <c:pt idx="27818">
                  <c:v>180000</c:v>
                </c:pt>
                <c:pt idx="27819">
                  <c:v>1035832.5</c:v>
                </c:pt>
                <c:pt idx="27820">
                  <c:v>675000</c:v>
                </c:pt>
                <c:pt idx="27821">
                  <c:v>760225.5</c:v>
                </c:pt>
                <c:pt idx="27822">
                  <c:v>312768</c:v>
                </c:pt>
                <c:pt idx="27823">
                  <c:v>900000</c:v>
                </c:pt>
                <c:pt idx="27824">
                  <c:v>384048</c:v>
                </c:pt>
                <c:pt idx="27825">
                  <c:v>495000</c:v>
                </c:pt>
                <c:pt idx="27826">
                  <c:v>840996</c:v>
                </c:pt>
                <c:pt idx="27827">
                  <c:v>536917.5</c:v>
                </c:pt>
                <c:pt idx="27828">
                  <c:v>225000</c:v>
                </c:pt>
                <c:pt idx="27829">
                  <c:v>1483650</c:v>
                </c:pt>
                <c:pt idx="27830">
                  <c:v>304933.5</c:v>
                </c:pt>
                <c:pt idx="27831">
                  <c:v>180000</c:v>
                </c:pt>
                <c:pt idx="27832">
                  <c:v>283419</c:v>
                </c:pt>
                <c:pt idx="27833">
                  <c:v>1535553</c:v>
                </c:pt>
                <c:pt idx="27834">
                  <c:v>269550</c:v>
                </c:pt>
                <c:pt idx="27835">
                  <c:v>225000</c:v>
                </c:pt>
                <c:pt idx="27836">
                  <c:v>1125000</c:v>
                </c:pt>
                <c:pt idx="27837">
                  <c:v>315000</c:v>
                </c:pt>
                <c:pt idx="27838">
                  <c:v>271066.5</c:v>
                </c:pt>
                <c:pt idx="27839">
                  <c:v>746280</c:v>
                </c:pt>
                <c:pt idx="27840">
                  <c:v>814500</c:v>
                </c:pt>
                <c:pt idx="27841">
                  <c:v>959688</c:v>
                </c:pt>
                <c:pt idx="27842">
                  <c:v>1460691</c:v>
                </c:pt>
                <c:pt idx="27843">
                  <c:v>135000</c:v>
                </c:pt>
                <c:pt idx="27844">
                  <c:v>765000</c:v>
                </c:pt>
                <c:pt idx="27845">
                  <c:v>247500</c:v>
                </c:pt>
                <c:pt idx="27846">
                  <c:v>1006920</c:v>
                </c:pt>
                <c:pt idx="27847">
                  <c:v>180000</c:v>
                </c:pt>
                <c:pt idx="27848">
                  <c:v>191880</c:v>
                </c:pt>
                <c:pt idx="27849">
                  <c:v>405000</c:v>
                </c:pt>
                <c:pt idx="27850">
                  <c:v>270000</c:v>
                </c:pt>
                <c:pt idx="27851">
                  <c:v>244584</c:v>
                </c:pt>
                <c:pt idx="27852">
                  <c:v>528633</c:v>
                </c:pt>
                <c:pt idx="27853">
                  <c:v>108000</c:v>
                </c:pt>
                <c:pt idx="27854">
                  <c:v>508495.5</c:v>
                </c:pt>
                <c:pt idx="27855">
                  <c:v>770292</c:v>
                </c:pt>
                <c:pt idx="27856">
                  <c:v>1350000</c:v>
                </c:pt>
                <c:pt idx="27857">
                  <c:v>450000</c:v>
                </c:pt>
                <c:pt idx="27858">
                  <c:v>193572</c:v>
                </c:pt>
                <c:pt idx="27859">
                  <c:v>808650</c:v>
                </c:pt>
                <c:pt idx="27860">
                  <c:v>463284</c:v>
                </c:pt>
                <c:pt idx="27861">
                  <c:v>135000</c:v>
                </c:pt>
                <c:pt idx="27862">
                  <c:v>225000</c:v>
                </c:pt>
                <c:pt idx="27863">
                  <c:v>274941</c:v>
                </c:pt>
                <c:pt idx="27864">
                  <c:v>852088.5</c:v>
                </c:pt>
                <c:pt idx="27865">
                  <c:v>178290</c:v>
                </c:pt>
                <c:pt idx="27866">
                  <c:v>450000</c:v>
                </c:pt>
                <c:pt idx="27867">
                  <c:v>675000</c:v>
                </c:pt>
                <c:pt idx="27868">
                  <c:v>337500</c:v>
                </c:pt>
                <c:pt idx="27869">
                  <c:v>270000</c:v>
                </c:pt>
                <c:pt idx="27870">
                  <c:v>542133</c:v>
                </c:pt>
                <c:pt idx="27871">
                  <c:v>485640</c:v>
                </c:pt>
                <c:pt idx="27872">
                  <c:v>1039662</c:v>
                </c:pt>
                <c:pt idx="27873">
                  <c:v>599778</c:v>
                </c:pt>
                <c:pt idx="27874">
                  <c:v>225000</c:v>
                </c:pt>
                <c:pt idx="27875">
                  <c:v>547344</c:v>
                </c:pt>
                <c:pt idx="27876">
                  <c:v>1546020</c:v>
                </c:pt>
                <c:pt idx="27877">
                  <c:v>521280</c:v>
                </c:pt>
                <c:pt idx="27878">
                  <c:v>270000</c:v>
                </c:pt>
                <c:pt idx="27879">
                  <c:v>215640</c:v>
                </c:pt>
                <c:pt idx="27880">
                  <c:v>560664</c:v>
                </c:pt>
                <c:pt idx="27881">
                  <c:v>781920</c:v>
                </c:pt>
                <c:pt idx="27882">
                  <c:v>522000</c:v>
                </c:pt>
                <c:pt idx="27883">
                  <c:v>364896</c:v>
                </c:pt>
                <c:pt idx="27884">
                  <c:v>269550</c:v>
                </c:pt>
                <c:pt idx="27885">
                  <c:v>314100</c:v>
                </c:pt>
                <c:pt idx="27886">
                  <c:v>900000</c:v>
                </c:pt>
                <c:pt idx="27887">
                  <c:v>1256400</c:v>
                </c:pt>
                <c:pt idx="27888">
                  <c:v>521280</c:v>
                </c:pt>
                <c:pt idx="27889">
                  <c:v>254700</c:v>
                </c:pt>
                <c:pt idx="27890">
                  <c:v>47970</c:v>
                </c:pt>
                <c:pt idx="27891">
                  <c:v>450000</c:v>
                </c:pt>
                <c:pt idx="27892">
                  <c:v>585000</c:v>
                </c:pt>
                <c:pt idx="27893">
                  <c:v>1350000</c:v>
                </c:pt>
                <c:pt idx="27894">
                  <c:v>270000</c:v>
                </c:pt>
                <c:pt idx="27895">
                  <c:v>585000</c:v>
                </c:pt>
                <c:pt idx="27896">
                  <c:v>191880</c:v>
                </c:pt>
                <c:pt idx="27897">
                  <c:v>808650</c:v>
                </c:pt>
                <c:pt idx="27898">
                  <c:v>417024</c:v>
                </c:pt>
                <c:pt idx="27899">
                  <c:v>135000</c:v>
                </c:pt>
                <c:pt idx="27900">
                  <c:v>1185282</c:v>
                </c:pt>
                <c:pt idx="27901">
                  <c:v>808650</c:v>
                </c:pt>
                <c:pt idx="27902">
                  <c:v>83538</c:v>
                </c:pt>
                <c:pt idx="27903">
                  <c:v>675000</c:v>
                </c:pt>
                <c:pt idx="27904">
                  <c:v>284400</c:v>
                </c:pt>
                <c:pt idx="27905">
                  <c:v>1206000</c:v>
                </c:pt>
                <c:pt idx="27906">
                  <c:v>450000</c:v>
                </c:pt>
                <c:pt idx="27907">
                  <c:v>284400</c:v>
                </c:pt>
                <c:pt idx="27908">
                  <c:v>225000</c:v>
                </c:pt>
                <c:pt idx="27909">
                  <c:v>1125000</c:v>
                </c:pt>
                <c:pt idx="27910">
                  <c:v>585000</c:v>
                </c:pt>
                <c:pt idx="27911">
                  <c:v>254700</c:v>
                </c:pt>
                <c:pt idx="27912">
                  <c:v>387000</c:v>
                </c:pt>
                <c:pt idx="27913">
                  <c:v>553581</c:v>
                </c:pt>
                <c:pt idx="27914">
                  <c:v>1279732.5</c:v>
                </c:pt>
                <c:pt idx="27915">
                  <c:v>193500</c:v>
                </c:pt>
                <c:pt idx="27916">
                  <c:v>508495.5</c:v>
                </c:pt>
                <c:pt idx="27917">
                  <c:v>1575000</c:v>
                </c:pt>
                <c:pt idx="27918">
                  <c:v>531265.5</c:v>
                </c:pt>
                <c:pt idx="27919">
                  <c:v>1281712.5</c:v>
                </c:pt>
                <c:pt idx="27920">
                  <c:v>135000</c:v>
                </c:pt>
                <c:pt idx="27921">
                  <c:v>177768</c:v>
                </c:pt>
                <c:pt idx="27922">
                  <c:v>1042560</c:v>
                </c:pt>
                <c:pt idx="27923">
                  <c:v>718425</c:v>
                </c:pt>
                <c:pt idx="27924">
                  <c:v>497520</c:v>
                </c:pt>
                <c:pt idx="27925">
                  <c:v>302206.5</c:v>
                </c:pt>
                <c:pt idx="27926">
                  <c:v>225000</c:v>
                </c:pt>
                <c:pt idx="27927">
                  <c:v>127350</c:v>
                </c:pt>
                <c:pt idx="27928">
                  <c:v>517788</c:v>
                </c:pt>
                <c:pt idx="27929">
                  <c:v>568800</c:v>
                </c:pt>
                <c:pt idx="27930">
                  <c:v>360000</c:v>
                </c:pt>
                <c:pt idx="27931">
                  <c:v>360000</c:v>
                </c:pt>
                <c:pt idx="27932">
                  <c:v>126000</c:v>
                </c:pt>
                <c:pt idx="27933">
                  <c:v>301500</c:v>
                </c:pt>
                <c:pt idx="27934">
                  <c:v>180000</c:v>
                </c:pt>
                <c:pt idx="27935">
                  <c:v>450000</c:v>
                </c:pt>
                <c:pt idx="27936">
                  <c:v>260568</c:v>
                </c:pt>
                <c:pt idx="27937">
                  <c:v>180000</c:v>
                </c:pt>
                <c:pt idx="27938">
                  <c:v>135000</c:v>
                </c:pt>
                <c:pt idx="27939">
                  <c:v>450000</c:v>
                </c:pt>
                <c:pt idx="27940">
                  <c:v>225000</c:v>
                </c:pt>
                <c:pt idx="27941">
                  <c:v>454500</c:v>
                </c:pt>
                <c:pt idx="27942">
                  <c:v>443088</c:v>
                </c:pt>
                <c:pt idx="27943">
                  <c:v>495985.5</c:v>
                </c:pt>
                <c:pt idx="27944">
                  <c:v>364500</c:v>
                </c:pt>
                <c:pt idx="27945">
                  <c:v>112500</c:v>
                </c:pt>
                <c:pt idx="27946">
                  <c:v>177768</c:v>
                </c:pt>
                <c:pt idx="27947">
                  <c:v>225000</c:v>
                </c:pt>
                <c:pt idx="27948">
                  <c:v>760225.5</c:v>
                </c:pt>
                <c:pt idx="27949">
                  <c:v>491823</c:v>
                </c:pt>
                <c:pt idx="27950">
                  <c:v>254700</c:v>
                </c:pt>
                <c:pt idx="27951">
                  <c:v>148365</c:v>
                </c:pt>
                <c:pt idx="27952">
                  <c:v>711081</c:v>
                </c:pt>
                <c:pt idx="27953">
                  <c:v>508495.5</c:v>
                </c:pt>
                <c:pt idx="27954">
                  <c:v>405000</c:v>
                </c:pt>
                <c:pt idx="27955">
                  <c:v>1575000</c:v>
                </c:pt>
                <c:pt idx="27956">
                  <c:v>679500</c:v>
                </c:pt>
                <c:pt idx="27957">
                  <c:v>592560</c:v>
                </c:pt>
                <c:pt idx="27958">
                  <c:v>225000</c:v>
                </c:pt>
                <c:pt idx="27959">
                  <c:v>255960</c:v>
                </c:pt>
                <c:pt idx="27960">
                  <c:v>640080</c:v>
                </c:pt>
                <c:pt idx="27961">
                  <c:v>1123443</c:v>
                </c:pt>
                <c:pt idx="27962">
                  <c:v>808650</c:v>
                </c:pt>
                <c:pt idx="27963">
                  <c:v>760225.5</c:v>
                </c:pt>
                <c:pt idx="27964">
                  <c:v>91692</c:v>
                </c:pt>
                <c:pt idx="27965">
                  <c:v>284400</c:v>
                </c:pt>
                <c:pt idx="27966">
                  <c:v>229500</c:v>
                </c:pt>
                <c:pt idx="27967">
                  <c:v>1574532</c:v>
                </c:pt>
                <c:pt idx="27968">
                  <c:v>397881</c:v>
                </c:pt>
                <c:pt idx="27969">
                  <c:v>578979</c:v>
                </c:pt>
                <c:pt idx="27970">
                  <c:v>127350</c:v>
                </c:pt>
                <c:pt idx="27971">
                  <c:v>1438258.5</c:v>
                </c:pt>
                <c:pt idx="27972">
                  <c:v>315000</c:v>
                </c:pt>
                <c:pt idx="27973">
                  <c:v>943425</c:v>
                </c:pt>
                <c:pt idx="27974">
                  <c:v>269550</c:v>
                </c:pt>
                <c:pt idx="27975">
                  <c:v>302206.5</c:v>
                </c:pt>
                <c:pt idx="27976">
                  <c:v>1971072</c:v>
                </c:pt>
                <c:pt idx="27977">
                  <c:v>808650</c:v>
                </c:pt>
                <c:pt idx="27978">
                  <c:v>538704</c:v>
                </c:pt>
                <c:pt idx="27979">
                  <c:v>500490</c:v>
                </c:pt>
                <c:pt idx="27980">
                  <c:v>168102</c:v>
                </c:pt>
                <c:pt idx="27981">
                  <c:v>728460</c:v>
                </c:pt>
                <c:pt idx="27982">
                  <c:v>229500</c:v>
                </c:pt>
                <c:pt idx="27983">
                  <c:v>342000</c:v>
                </c:pt>
                <c:pt idx="27984">
                  <c:v>254700</c:v>
                </c:pt>
                <c:pt idx="27985">
                  <c:v>906228</c:v>
                </c:pt>
                <c:pt idx="27986">
                  <c:v>848745</c:v>
                </c:pt>
                <c:pt idx="27987">
                  <c:v>565380</c:v>
                </c:pt>
                <c:pt idx="27988">
                  <c:v>380533.5</c:v>
                </c:pt>
                <c:pt idx="27989">
                  <c:v>135000</c:v>
                </c:pt>
                <c:pt idx="27990">
                  <c:v>269550</c:v>
                </c:pt>
                <c:pt idx="27991">
                  <c:v>1299883.5</c:v>
                </c:pt>
                <c:pt idx="27992">
                  <c:v>728460</c:v>
                </c:pt>
                <c:pt idx="27993">
                  <c:v>135000</c:v>
                </c:pt>
                <c:pt idx="27994">
                  <c:v>675000</c:v>
                </c:pt>
                <c:pt idx="27995">
                  <c:v>630000</c:v>
                </c:pt>
                <c:pt idx="27996">
                  <c:v>675000</c:v>
                </c:pt>
                <c:pt idx="27997">
                  <c:v>675000</c:v>
                </c:pt>
                <c:pt idx="27998">
                  <c:v>247500</c:v>
                </c:pt>
                <c:pt idx="27999">
                  <c:v>531000</c:v>
                </c:pt>
                <c:pt idx="28000">
                  <c:v>207306</c:v>
                </c:pt>
                <c:pt idx="28001">
                  <c:v>270000</c:v>
                </c:pt>
                <c:pt idx="28002">
                  <c:v>180000</c:v>
                </c:pt>
                <c:pt idx="28003">
                  <c:v>135000</c:v>
                </c:pt>
                <c:pt idx="28004">
                  <c:v>225000</c:v>
                </c:pt>
                <c:pt idx="28005">
                  <c:v>545040</c:v>
                </c:pt>
                <c:pt idx="28006">
                  <c:v>625536</c:v>
                </c:pt>
                <c:pt idx="28007">
                  <c:v>760500</c:v>
                </c:pt>
                <c:pt idx="28008">
                  <c:v>1125000</c:v>
                </c:pt>
                <c:pt idx="28009">
                  <c:v>521280</c:v>
                </c:pt>
                <c:pt idx="28010">
                  <c:v>270000</c:v>
                </c:pt>
                <c:pt idx="28011">
                  <c:v>808650</c:v>
                </c:pt>
                <c:pt idx="28012">
                  <c:v>728460</c:v>
                </c:pt>
                <c:pt idx="28013">
                  <c:v>68256</c:v>
                </c:pt>
                <c:pt idx="28014">
                  <c:v>219042</c:v>
                </c:pt>
                <c:pt idx="28015">
                  <c:v>276277.5</c:v>
                </c:pt>
                <c:pt idx="28016">
                  <c:v>499221</c:v>
                </c:pt>
                <c:pt idx="28017">
                  <c:v>239850</c:v>
                </c:pt>
                <c:pt idx="28018">
                  <c:v>203760</c:v>
                </c:pt>
                <c:pt idx="28019">
                  <c:v>135000</c:v>
                </c:pt>
                <c:pt idx="28020">
                  <c:v>284400</c:v>
                </c:pt>
                <c:pt idx="28021">
                  <c:v>305955</c:v>
                </c:pt>
                <c:pt idx="28022">
                  <c:v>1575000</c:v>
                </c:pt>
                <c:pt idx="28023">
                  <c:v>270000</c:v>
                </c:pt>
                <c:pt idx="28024">
                  <c:v>444420</c:v>
                </c:pt>
                <c:pt idx="28025">
                  <c:v>276408</c:v>
                </c:pt>
                <c:pt idx="28026">
                  <c:v>110331</c:v>
                </c:pt>
                <c:pt idx="28027">
                  <c:v>1350000</c:v>
                </c:pt>
                <c:pt idx="28028">
                  <c:v>1045854</c:v>
                </c:pt>
                <c:pt idx="28029">
                  <c:v>284400</c:v>
                </c:pt>
                <c:pt idx="28030">
                  <c:v>1125000</c:v>
                </c:pt>
                <c:pt idx="28031">
                  <c:v>720000</c:v>
                </c:pt>
                <c:pt idx="28032">
                  <c:v>202500</c:v>
                </c:pt>
                <c:pt idx="28033">
                  <c:v>454500</c:v>
                </c:pt>
                <c:pt idx="28034">
                  <c:v>405000</c:v>
                </c:pt>
                <c:pt idx="28035">
                  <c:v>1350000</c:v>
                </c:pt>
                <c:pt idx="28036">
                  <c:v>550980</c:v>
                </c:pt>
                <c:pt idx="28037">
                  <c:v>1133748</c:v>
                </c:pt>
                <c:pt idx="28038">
                  <c:v>1575000</c:v>
                </c:pt>
                <c:pt idx="28039">
                  <c:v>454500</c:v>
                </c:pt>
                <c:pt idx="28040">
                  <c:v>495000</c:v>
                </c:pt>
                <c:pt idx="28041">
                  <c:v>746280</c:v>
                </c:pt>
                <c:pt idx="28042">
                  <c:v>706410</c:v>
                </c:pt>
                <c:pt idx="28043">
                  <c:v>404815.5</c:v>
                </c:pt>
                <c:pt idx="28044">
                  <c:v>508495.5</c:v>
                </c:pt>
                <c:pt idx="28045">
                  <c:v>180000</c:v>
                </c:pt>
                <c:pt idx="28046">
                  <c:v>792000</c:v>
                </c:pt>
                <c:pt idx="28047">
                  <c:v>339948</c:v>
                </c:pt>
                <c:pt idx="28048">
                  <c:v>152820</c:v>
                </c:pt>
                <c:pt idx="28049">
                  <c:v>582804</c:v>
                </c:pt>
                <c:pt idx="28050">
                  <c:v>144486</c:v>
                </c:pt>
                <c:pt idx="28051">
                  <c:v>292500</c:v>
                </c:pt>
                <c:pt idx="28052">
                  <c:v>695439</c:v>
                </c:pt>
                <c:pt idx="28053">
                  <c:v>1159411.5</c:v>
                </c:pt>
                <c:pt idx="28054">
                  <c:v>360000</c:v>
                </c:pt>
                <c:pt idx="28055">
                  <c:v>715500</c:v>
                </c:pt>
                <c:pt idx="28056">
                  <c:v>107820</c:v>
                </c:pt>
                <c:pt idx="28057">
                  <c:v>225000</c:v>
                </c:pt>
                <c:pt idx="28058">
                  <c:v>270000</c:v>
                </c:pt>
                <c:pt idx="28059">
                  <c:v>2173108.5</c:v>
                </c:pt>
                <c:pt idx="28060">
                  <c:v>225000</c:v>
                </c:pt>
                <c:pt idx="28061">
                  <c:v>314100</c:v>
                </c:pt>
                <c:pt idx="28062">
                  <c:v>450000</c:v>
                </c:pt>
                <c:pt idx="28063">
                  <c:v>1193580</c:v>
                </c:pt>
                <c:pt idx="28064">
                  <c:v>647046</c:v>
                </c:pt>
                <c:pt idx="28065">
                  <c:v>276277.5</c:v>
                </c:pt>
                <c:pt idx="28066">
                  <c:v>646389</c:v>
                </c:pt>
                <c:pt idx="28067">
                  <c:v>346500</c:v>
                </c:pt>
                <c:pt idx="28068">
                  <c:v>900000</c:v>
                </c:pt>
                <c:pt idx="28069">
                  <c:v>503266.5</c:v>
                </c:pt>
                <c:pt idx="28070">
                  <c:v>229230</c:v>
                </c:pt>
                <c:pt idx="28071">
                  <c:v>431280</c:v>
                </c:pt>
                <c:pt idx="28072">
                  <c:v>1546020</c:v>
                </c:pt>
                <c:pt idx="28073">
                  <c:v>720000</c:v>
                </c:pt>
                <c:pt idx="28074">
                  <c:v>239850</c:v>
                </c:pt>
                <c:pt idx="28075">
                  <c:v>675000</c:v>
                </c:pt>
                <c:pt idx="28076">
                  <c:v>373500</c:v>
                </c:pt>
                <c:pt idx="28077">
                  <c:v>640080</c:v>
                </c:pt>
                <c:pt idx="28078">
                  <c:v>1125000</c:v>
                </c:pt>
                <c:pt idx="28079">
                  <c:v>1078200</c:v>
                </c:pt>
                <c:pt idx="28080">
                  <c:v>675000</c:v>
                </c:pt>
                <c:pt idx="28081">
                  <c:v>260640</c:v>
                </c:pt>
                <c:pt idx="28082">
                  <c:v>639396</c:v>
                </c:pt>
                <c:pt idx="28083">
                  <c:v>402696</c:v>
                </c:pt>
                <c:pt idx="28084">
                  <c:v>607500</c:v>
                </c:pt>
                <c:pt idx="28085">
                  <c:v>341280</c:v>
                </c:pt>
                <c:pt idx="28086">
                  <c:v>337500</c:v>
                </c:pt>
                <c:pt idx="28087">
                  <c:v>80865</c:v>
                </c:pt>
                <c:pt idx="28088">
                  <c:v>540000</c:v>
                </c:pt>
                <c:pt idx="28089">
                  <c:v>625356</c:v>
                </c:pt>
                <c:pt idx="28090">
                  <c:v>180000</c:v>
                </c:pt>
                <c:pt idx="28091">
                  <c:v>675000</c:v>
                </c:pt>
                <c:pt idx="28092">
                  <c:v>225000</c:v>
                </c:pt>
                <c:pt idx="28093">
                  <c:v>1611072</c:v>
                </c:pt>
                <c:pt idx="28094">
                  <c:v>775327.5</c:v>
                </c:pt>
                <c:pt idx="28095">
                  <c:v>117162</c:v>
                </c:pt>
                <c:pt idx="28096">
                  <c:v>254700</c:v>
                </c:pt>
                <c:pt idx="28097">
                  <c:v>450000</c:v>
                </c:pt>
                <c:pt idx="28098">
                  <c:v>168102</c:v>
                </c:pt>
                <c:pt idx="28099">
                  <c:v>53910</c:v>
                </c:pt>
                <c:pt idx="28100">
                  <c:v>450000</c:v>
                </c:pt>
                <c:pt idx="28101">
                  <c:v>250213.5</c:v>
                </c:pt>
                <c:pt idx="28102">
                  <c:v>709852.5</c:v>
                </c:pt>
                <c:pt idx="28103">
                  <c:v>202500</c:v>
                </c:pt>
                <c:pt idx="28104">
                  <c:v>997974</c:v>
                </c:pt>
                <c:pt idx="28105">
                  <c:v>779688</c:v>
                </c:pt>
                <c:pt idx="28106">
                  <c:v>1030680</c:v>
                </c:pt>
                <c:pt idx="28107">
                  <c:v>152820</c:v>
                </c:pt>
                <c:pt idx="28108">
                  <c:v>371862</c:v>
                </c:pt>
                <c:pt idx="28109">
                  <c:v>202500</c:v>
                </c:pt>
                <c:pt idx="28110">
                  <c:v>512064</c:v>
                </c:pt>
                <c:pt idx="28111">
                  <c:v>808650</c:v>
                </c:pt>
                <c:pt idx="28112">
                  <c:v>90000</c:v>
                </c:pt>
                <c:pt idx="28113">
                  <c:v>808650</c:v>
                </c:pt>
                <c:pt idx="28114">
                  <c:v>270000</c:v>
                </c:pt>
                <c:pt idx="28115">
                  <c:v>537471</c:v>
                </c:pt>
                <c:pt idx="28116">
                  <c:v>269550</c:v>
                </c:pt>
                <c:pt idx="28117">
                  <c:v>270000</c:v>
                </c:pt>
                <c:pt idx="28118">
                  <c:v>270000</c:v>
                </c:pt>
                <c:pt idx="28119">
                  <c:v>900000</c:v>
                </c:pt>
                <c:pt idx="28120">
                  <c:v>135000</c:v>
                </c:pt>
                <c:pt idx="28121">
                  <c:v>753840</c:v>
                </c:pt>
                <c:pt idx="28122">
                  <c:v>536917.5</c:v>
                </c:pt>
                <c:pt idx="28123">
                  <c:v>545040</c:v>
                </c:pt>
                <c:pt idx="28124">
                  <c:v>247500</c:v>
                </c:pt>
                <c:pt idx="28125">
                  <c:v>1724220</c:v>
                </c:pt>
                <c:pt idx="28126">
                  <c:v>728460</c:v>
                </c:pt>
                <c:pt idx="28127">
                  <c:v>916470</c:v>
                </c:pt>
                <c:pt idx="28128">
                  <c:v>383787</c:v>
                </c:pt>
                <c:pt idx="28129">
                  <c:v>1540305</c:v>
                </c:pt>
                <c:pt idx="28130">
                  <c:v>1125000</c:v>
                </c:pt>
                <c:pt idx="28131">
                  <c:v>511249.5</c:v>
                </c:pt>
                <c:pt idx="28132">
                  <c:v>225000</c:v>
                </c:pt>
                <c:pt idx="28133">
                  <c:v>2013840</c:v>
                </c:pt>
                <c:pt idx="28134">
                  <c:v>835380</c:v>
                </c:pt>
                <c:pt idx="28135">
                  <c:v>414000</c:v>
                </c:pt>
                <c:pt idx="28136">
                  <c:v>284256</c:v>
                </c:pt>
                <c:pt idx="28137">
                  <c:v>647046</c:v>
                </c:pt>
                <c:pt idx="28138">
                  <c:v>625536</c:v>
                </c:pt>
                <c:pt idx="28139">
                  <c:v>450000</c:v>
                </c:pt>
                <c:pt idx="28140">
                  <c:v>1214100</c:v>
                </c:pt>
                <c:pt idx="28141">
                  <c:v>1724220</c:v>
                </c:pt>
                <c:pt idx="28142">
                  <c:v>746280</c:v>
                </c:pt>
                <c:pt idx="28143">
                  <c:v>175896</c:v>
                </c:pt>
                <c:pt idx="28144">
                  <c:v>161730</c:v>
                </c:pt>
                <c:pt idx="28145">
                  <c:v>932643</c:v>
                </c:pt>
                <c:pt idx="28146">
                  <c:v>900000</c:v>
                </c:pt>
                <c:pt idx="28147">
                  <c:v>199080</c:v>
                </c:pt>
                <c:pt idx="28148">
                  <c:v>675000</c:v>
                </c:pt>
                <c:pt idx="28149">
                  <c:v>1142856</c:v>
                </c:pt>
                <c:pt idx="28150">
                  <c:v>270000</c:v>
                </c:pt>
                <c:pt idx="28151">
                  <c:v>381528</c:v>
                </c:pt>
                <c:pt idx="28152">
                  <c:v>180000</c:v>
                </c:pt>
                <c:pt idx="28153">
                  <c:v>808650</c:v>
                </c:pt>
                <c:pt idx="28154">
                  <c:v>305221.5</c:v>
                </c:pt>
                <c:pt idx="28155">
                  <c:v>1006920</c:v>
                </c:pt>
                <c:pt idx="28156">
                  <c:v>1057500</c:v>
                </c:pt>
                <c:pt idx="28157">
                  <c:v>450000</c:v>
                </c:pt>
                <c:pt idx="28158">
                  <c:v>640080</c:v>
                </c:pt>
                <c:pt idx="28159">
                  <c:v>225000</c:v>
                </c:pt>
                <c:pt idx="28160">
                  <c:v>498384</c:v>
                </c:pt>
                <c:pt idx="28161">
                  <c:v>314100</c:v>
                </c:pt>
                <c:pt idx="28162">
                  <c:v>168102</c:v>
                </c:pt>
                <c:pt idx="28163">
                  <c:v>675000</c:v>
                </c:pt>
                <c:pt idx="28164">
                  <c:v>83538</c:v>
                </c:pt>
                <c:pt idx="28165">
                  <c:v>288873</c:v>
                </c:pt>
                <c:pt idx="28166">
                  <c:v>225000</c:v>
                </c:pt>
                <c:pt idx="28167">
                  <c:v>454500</c:v>
                </c:pt>
                <c:pt idx="28168">
                  <c:v>234000</c:v>
                </c:pt>
                <c:pt idx="28169">
                  <c:v>666000</c:v>
                </c:pt>
                <c:pt idx="28170">
                  <c:v>469147.5</c:v>
                </c:pt>
                <c:pt idx="28171">
                  <c:v>1789812</c:v>
                </c:pt>
                <c:pt idx="28172">
                  <c:v>284400</c:v>
                </c:pt>
                <c:pt idx="28173">
                  <c:v>166500</c:v>
                </c:pt>
                <c:pt idx="28174">
                  <c:v>755190</c:v>
                </c:pt>
                <c:pt idx="28175">
                  <c:v>247275</c:v>
                </c:pt>
                <c:pt idx="28176">
                  <c:v>387000</c:v>
                </c:pt>
                <c:pt idx="28177">
                  <c:v>1413859.5</c:v>
                </c:pt>
                <c:pt idx="28178">
                  <c:v>879480</c:v>
                </c:pt>
                <c:pt idx="28179">
                  <c:v>675000</c:v>
                </c:pt>
                <c:pt idx="28180">
                  <c:v>508495.5</c:v>
                </c:pt>
                <c:pt idx="28181">
                  <c:v>1288350</c:v>
                </c:pt>
                <c:pt idx="28182">
                  <c:v>101880</c:v>
                </c:pt>
                <c:pt idx="28183">
                  <c:v>130320</c:v>
                </c:pt>
                <c:pt idx="28184">
                  <c:v>675000</c:v>
                </c:pt>
                <c:pt idx="28185">
                  <c:v>254799</c:v>
                </c:pt>
                <c:pt idx="28186">
                  <c:v>143910</c:v>
                </c:pt>
                <c:pt idx="28187">
                  <c:v>450000</c:v>
                </c:pt>
                <c:pt idx="28188">
                  <c:v>157050</c:v>
                </c:pt>
                <c:pt idx="28189">
                  <c:v>388512</c:v>
                </c:pt>
                <c:pt idx="28190">
                  <c:v>281673</c:v>
                </c:pt>
                <c:pt idx="28191">
                  <c:v>315000</c:v>
                </c:pt>
                <c:pt idx="28192">
                  <c:v>318411</c:v>
                </c:pt>
                <c:pt idx="28193">
                  <c:v>1002726</c:v>
                </c:pt>
                <c:pt idx="28194">
                  <c:v>814041</c:v>
                </c:pt>
                <c:pt idx="28195">
                  <c:v>898434</c:v>
                </c:pt>
                <c:pt idx="28196">
                  <c:v>481176</c:v>
                </c:pt>
                <c:pt idx="28197">
                  <c:v>770292</c:v>
                </c:pt>
                <c:pt idx="28198">
                  <c:v>405000</c:v>
                </c:pt>
                <c:pt idx="28199">
                  <c:v>824823</c:v>
                </c:pt>
                <c:pt idx="28200">
                  <c:v>369531</c:v>
                </c:pt>
                <c:pt idx="28201">
                  <c:v>545040</c:v>
                </c:pt>
                <c:pt idx="28202">
                  <c:v>450000</c:v>
                </c:pt>
                <c:pt idx="28203">
                  <c:v>263686.5</c:v>
                </c:pt>
                <c:pt idx="28204">
                  <c:v>288000</c:v>
                </c:pt>
                <c:pt idx="28205">
                  <c:v>135000</c:v>
                </c:pt>
                <c:pt idx="28206">
                  <c:v>1408806</c:v>
                </c:pt>
                <c:pt idx="28207">
                  <c:v>545040</c:v>
                </c:pt>
                <c:pt idx="28208">
                  <c:v>895500</c:v>
                </c:pt>
                <c:pt idx="28209">
                  <c:v>1125000</c:v>
                </c:pt>
                <c:pt idx="28210">
                  <c:v>135000</c:v>
                </c:pt>
                <c:pt idx="28211">
                  <c:v>202500</c:v>
                </c:pt>
                <c:pt idx="28212">
                  <c:v>1095111</c:v>
                </c:pt>
                <c:pt idx="28213">
                  <c:v>290088</c:v>
                </c:pt>
                <c:pt idx="28214">
                  <c:v>521280</c:v>
                </c:pt>
                <c:pt idx="28215">
                  <c:v>1149372</c:v>
                </c:pt>
                <c:pt idx="28216">
                  <c:v>697500</c:v>
                </c:pt>
                <c:pt idx="28217">
                  <c:v>1345500</c:v>
                </c:pt>
                <c:pt idx="28218">
                  <c:v>900000</c:v>
                </c:pt>
                <c:pt idx="28219">
                  <c:v>450000</c:v>
                </c:pt>
                <c:pt idx="28220">
                  <c:v>272520</c:v>
                </c:pt>
                <c:pt idx="28221">
                  <c:v>157500</c:v>
                </c:pt>
                <c:pt idx="28222">
                  <c:v>592560</c:v>
                </c:pt>
                <c:pt idx="28223">
                  <c:v>675000</c:v>
                </c:pt>
                <c:pt idx="28224">
                  <c:v>180000</c:v>
                </c:pt>
                <c:pt idx="28225">
                  <c:v>76410</c:v>
                </c:pt>
                <c:pt idx="28226">
                  <c:v>376078.5</c:v>
                </c:pt>
                <c:pt idx="28227">
                  <c:v>840996</c:v>
                </c:pt>
                <c:pt idx="28228">
                  <c:v>135000</c:v>
                </c:pt>
                <c:pt idx="28229">
                  <c:v>225000</c:v>
                </c:pt>
                <c:pt idx="28230">
                  <c:v>808650</c:v>
                </c:pt>
                <c:pt idx="28231">
                  <c:v>971280</c:v>
                </c:pt>
                <c:pt idx="28232">
                  <c:v>364896</c:v>
                </c:pt>
                <c:pt idx="28233">
                  <c:v>1125000</c:v>
                </c:pt>
                <c:pt idx="28234">
                  <c:v>225000</c:v>
                </c:pt>
                <c:pt idx="28235">
                  <c:v>315000</c:v>
                </c:pt>
                <c:pt idx="28236">
                  <c:v>1078200</c:v>
                </c:pt>
                <c:pt idx="28237">
                  <c:v>135000</c:v>
                </c:pt>
                <c:pt idx="28238">
                  <c:v>284400</c:v>
                </c:pt>
                <c:pt idx="28239">
                  <c:v>679500</c:v>
                </c:pt>
                <c:pt idx="28240">
                  <c:v>98910</c:v>
                </c:pt>
                <c:pt idx="28241">
                  <c:v>360000</c:v>
                </c:pt>
                <c:pt idx="28242">
                  <c:v>254700</c:v>
                </c:pt>
                <c:pt idx="28243">
                  <c:v>314100</c:v>
                </c:pt>
                <c:pt idx="28244">
                  <c:v>329904</c:v>
                </c:pt>
                <c:pt idx="28245">
                  <c:v>849415.5</c:v>
                </c:pt>
                <c:pt idx="28246">
                  <c:v>454500</c:v>
                </c:pt>
                <c:pt idx="28247">
                  <c:v>381528</c:v>
                </c:pt>
                <c:pt idx="28248">
                  <c:v>885501</c:v>
                </c:pt>
                <c:pt idx="28249">
                  <c:v>239850</c:v>
                </c:pt>
                <c:pt idx="28250">
                  <c:v>180000</c:v>
                </c:pt>
                <c:pt idx="28251">
                  <c:v>547344</c:v>
                </c:pt>
                <c:pt idx="28252">
                  <c:v>180000</c:v>
                </c:pt>
                <c:pt idx="28253">
                  <c:v>225000</c:v>
                </c:pt>
                <c:pt idx="28254">
                  <c:v>675000</c:v>
                </c:pt>
                <c:pt idx="28255">
                  <c:v>971280</c:v>
                </c:pt>
                <c:pt idx="28256">
                  <c:v>225000</c:v>
                </c:pt>
                <c:pt idx="28257">
                  <c:v>1546020</c:v>
                </c:pt>
                <c:pt idx="28258">
                  <c:v>135000</c:v>
                </c:pt>
                <c:pt idx="28259">
                  <c:v>1288350</c:v>
                </c:pt>
                <c:pt idx="28260">
                  <c:v>270000</c:v>
                </c:pt>
                <c:pt idx="28261">
                  <c:v>1223010</c:v>
                </c:pt>
                <c:pt idx="28262">
                  <c:v>673875</c:v>
                </c:pt>
                <c:pt idx="28263">
                  <c:v>508495.5</c:v>
                </c:pt>
                <c:pt idx="28264">
                  <c:v>679500</c:v>
                </c:pt>
                <c:pt idx="28265">
                  <c:v>157500</c:v>
                </c:pt>
                <c:pt idx="28266">
                  <c:v>256500</c:v>
                </c:pt>
                <c:pt idx="28267">
                  <c:v>722394</c:v>
                </c:pt>
                <c:pt idx="28268">
                  <c:v>450000</c:v>
                </c:pt>
                <c:pt idx="28269">
                  <c:v>862560</c:v>
                </c:pt>
                <c:pt idx="28270">
                  <c:v>314100</c:v>
                </c:pt>
                <c:pt idx="28271">
                  <c:v>352044</c:v>
                </c:pt>
                <c:pt idx="28272">
                  <c:v>269550</c:v>
                </c:pt>
                <c:pt idx="28273">
                  <c:v>938304</c:v>
                </c:pt>
                <c:pt idx="28274">
                  <c:v>932643</c:v>
                </c:pt>
                <c:pt idx="28275">
                  <c:v>513531</c:v>
                </c:pt>
                <c:pt idx="28276">
                  <c:v>360000</c:v>
                </c:pt>
                <c:pt idx="28277">
                  <c:v>112068</c:v>
                </c:pt>
                <c:pt idx="28278">
                  <c:v>927000</c:v>
                </c:pt>
                <c:pt idx="28279">
                  <c:v>348264</c:v>
                </c:pt>
                <c:pt idx="28280">
                  <c:v>2085120</c:v>
                </c:pt>
                <c:pt idx="28281">
                  <c:v>891072</c:v>
                </c:pt>
                <c:pt idx="28282">
                  <c:v>1546020</c:v>
                </c:pt>
                <c:pt idx="28283">
                  <c:v>225000</c:v>
                </c:pt>
                <c:pt idx="28284">
                  <c:v>298512</c:v>
                </c:pt>
                <c:pt idx="28285">
                  <c:v>2517300</c:v>
                </c:pt>
                <c:pt idx="28286">
                  <c:v>1506816</c:v>
                </c:pt>
                <c:pt idx="28287">
                  <c:v>505642.5</c:v>
                </c:pt>
                <c:pt idx="28288">
                  <c:v>900000</c:v>
                </c:pt>
                <c:pt idx="28289">
                  <c:v>314100</c:v>
                </c:pt>
                <c:pt idx="28290">
                  <c:v>314100</c:v>
                </c:pt>
                <c:pt idx="28291">
                  <c:v>675000</c:v>
                </c:pt>
                <c:pt idx="28292">
                  <c:v>312768</c:v>
                </c:pt>
                <c:pt idx="28293">
                  <c:v>210456</c:v>
                </c:pt>
                <c:pt idx="28294">
                  <c:v>900000</c:v>
                </c:pt>
                <c:pt idx="28295">
                  <c:v>1270746</c:v>
                </c:pt>
                <c:pt idx="28296">
                  <c:v>310500</c:v>
                </c:pt>
                <c:pt idx="28297">
                  <c:v>286704</c:v>
                </c:pt>
                <c:pt idx="28298">
                  <c:v>180000</c:v>
                </c:pt>
                <c:pt idx="28299">
                  <c:v>157500</c:v>
                </c:pt>
                <c:pt idx="28300">
                  <c:v>970380</c:v>
                </c:pt>
                <c:pt idx="28301">
                  <c:v>269550</c:v>
                </c:pt>
                <c:pt idx="28302">
                  <c:v>265851</c:v>
                </c:pt>
                <c:pt idx="28303">
                  <c:v>215640</c:v>
                </c:pt>
                <c:pt idx="28304">
                  <c:v>45000</c:v>
                </c:pt>
                <c:pt idx="28305">
                  <c:v>364896</c:v>
                </c:pt>
                <c:pt idx="28306">
                  <c:v>900000</c:v>
                </c:pt>
                <c:pt idx="28307">
                  <c:v>202500</c:v>
                </c:pt>
                <c:pt idx="28308">
                  <c:v>545040</c:v>
                </c:pt>
                <c:pt idx="28309">
                  <c:v>808650</c:v>
                </c:pt>
                <c:pt idx="28310">
                  <c:v>675000</c:v>
                </c:pt>
                <c:pt idx="28311">
                  <c:v>553806</c:v>
                </c:pt>
                <c:pt idx="28312">
                  <c:v>2250000</c:v>
                </c:pt>
                <c:pt idx="28313">
                  <c:v>218016</c:v>
                </c:pt>
                <c:pt idx="28314">
                  <c:v>229500</c:v>
                </c:pt>
                <c:pt idx="28315">
                  <c:v>405000</c:v>
                </c:pt>
                <c:pt idx="28316">
                  <c:v>679500</c:v>
                </c:pt>
                <c:pt idx="28317">
                  <c:v>900000</c:v>
                </c:pt>
                <c:pt idx="28318">
                  <c:v>679500</c:v>
                </c:pt>
                <c:pt idx="28319">
                  <c:v>195543</c:v>
                </c:pt>
                <c:pt idx="28320">
                  <c:v>284400</c:v>
                </c:pt>
                <c:pt idx="28321">
                  <c:v>696150</c:v>
                </c:pt>
                <c:pt idx="28322">
                  <c:v>1552500</c:v>
                </c:pt>
                <c:pt idx="28323">
                  <c:v>270000</c:v>
                </c:pt>
                <c:pt idx="28324">
                  <c:v>765000</c:v>
                </c:pt>
                <c:pt idx="28325">
                  <c:v>276277.5</c:v>
                </c:pt>
                <c:pt idx="28326">
                  <c:v>653328</c:v>
                </c:pt>
                <c:pt idx="28327">
                  <c:v>673875</c:v>
                </c:pt>
                <c:pt idx="28328">
                  <c:v>74628</c:v>
                </c:pt>
                <c:pt idx="28329">
                  <c:v>1042560</c:v>
                </c:pt>
                <c:pt idx="28330">
                  <c:v>180000</c:v>
                </c:pt>
                <c:pt idx="28331">
                  <c:v>693000</c:v>
                </c:pt>
                <c:pt idx="28332">
                  <c:v>298512</c:v>
                </c:pt>
                <c:pt idx="28333">
                  <c:v>398160</c:v>
                </c:pt>
                <c:pt idx="28334">
                  <c:v>331920</c:v>
                </c:pt>
                <c:pt idx="28335">
                  <c:v>1113840</c:v>
                </c:pt>
                <c:pt idx="28336">
                  <c:v>270000</c:v>
                </c:pt>
                <c:pt idx="28337">
                  <c:v>495000</c:v>
                </c:pt>
                <c:pt idx="28338">
                  <c:v>550980</c:v>
                </c:pt>
                <c:pt idx="28339">
                  <c:v>382500</c:v>
                </c:pt>
                <c:pt idx="28340">
                  <c:v>526491</c:v>
                </c:pt>
                <c:pt idx="28341">
                  <c:v>47970</c:v>
                </c:pt>
                <c:pt idx="28342">
                  <c:v>495972</c:v>
                </c:pt>
                <c:pt idx="28343">
                  <c:v>552555</c:v>
                </c:pt>
                <c:pt idx="28344">
                  <c:v>254700</c:v>
                </c:pt>
                <c:pt idx="28345">
                  <c:v>562491</c:v>
                </c:pt>
                <c:pt idx="28346">
                  <c:v>450000</c:v>
                </c:pt>
                <c:pt idx="28347">
                  <c:v>900000</c:v>
                </c:pt>
                <c:pt idx="28348">
                  <c:v>215640</c:v>
                </c:pt>
                <c:pt idx="28349">
                  <c:v>592560</c:v>
                </c:pt>
                <c:pt idx="28350">
                  <c:v>545040</c:v>
                </c:pt>
                <c:pt idx="28351">
                  <c:v>514602</c:v>
                </c:pt>
                <c:pt idx="28352">
                  <c:v>787131</c:v>
                </c:pt>
                <c:pt idx="28353">
                  <c:v>450000</c:v>
                </c:pt>
                <c:pt idx="28354">
                  <c:v>226908</c:v>
                </c:pt>
                <c:pt idx="28355">
                  <c:v>1345500</c:v>
                </c:pt>
                <c:pt idx="28356">
                  <c:v>450000</c:v>
                </c:pt>
                <c:pt idx="28357">
                  <c:v>512145</c:v>
                </c:pt>
                <c:pt idx="28358">
                  <c:v>677664</c:v>
                </c:pt>
                <c:pt idx="28359">
                  <c:v>540000</c:v>
                </c:pt>
                <c:pt idx="28360">
                  <c:v>360000</c:v>
                </c:pt>
                <c:pt idx="28361">
                  <c:v>808650</c:v>
                </c:pt>
                <c:pt idx="28362">
                  <c:v>1364593.5</c:v>
                </c:pt>
                <c:pt idx="28363">
                  <c:v>900000</c:v>
                </c:pt>
                <c:pt idx="28364">
                  <c:v>1436850</c:v>
                </c:pt>
                <c:pt idx="28365">
                  <c:v>781920</c:v>
                </c:pt>
                <c:pt idx="28366">
                  <c:v>627390</c:v>
                </c:pt>
                <c:pt idx="28367">
                  <c:v>760225.5</c:v>
                </c:pt>
                <c:pt idx="28368">
                  <c:v>314055</c:v>
                </c:pt>
                <c:pt idx="28369">
                  <c:v>405000</c:v>
                </c:pt>
                <c:pt idx="28370">
                  <c:v>566055</c:v>
                </c:pt>
                <c:pt idx="28371">
                  <c:v>269550</c:v>
                </c:pt>
                <c:pt idx="28372">
                  <c:v>592560</c:v>
                </c:pt>
                <c:pt idx="28373">
                  <c:v>724981.5</c:v>
                </c:pt>
                <c:pt idx="28374">
                  <c:v>1024290</c:v>
                </c:pt>
                <c:pt idx="28375">
                  <c:v>888840</c:v>
                </c:pt>
                <c:pt idx="28376">
                  <c:v>1506816</c:v>
                </c:pt>
                <c:pt idx="28377">
                  <c:v>661500</c:v>
                </c:pt>
                <c:pt idx="28378">
                  <c:v>325908</c:v>
                </c:pt>
                <c:pt idx="28379">
                  <c:v>1800000</c:v>
                </c:pt>
                <c:pt idx="28380">
                  <c:v>135000</c:v>
                </c:pt>
                <c:pt idx="28381">
                  <c:v>900000</c:v>
                </c:pt>
                <c:pt idx="28382">
                  <c:v>123637.5</c:v>
                </c:pt>
                <c:pt idx="28383">
                  <c:v>479700</c:v>
                </c:pt>
                <c:pt idx="28384">
                  <c:v>337500</c:v>
                </c:pt>
                <c:pt idx="28385">
                  <c:v>485640</c:v>
                </c:pt>
                <c:pt idx="28386">
                  <c:v>675000</c:v>
                </c:pt>
                <c:pt idx="28387">
                  <c:v>215640</c:v>
                </c:pt>
                <c:pt idx="28388">
                  <c:v>414229.5</c:v>
                </c:pt>
                <c:pt idx="28389">
                  <c:v>675000</c:v>
                </c:pt>
                <c:pt idx="28390">
                  <c:v>284400</c:v>
                </c:pt>
                <c:pt idx="28391">
                  <c:v>846216</c:v>
                </c:pt>
                <c:pt idx="28392">
                  <c:v>352422</c:v>
                </c:pt>
                <c:pt idx="28393">
                  <c:v>270000</c:v>
                </c:pt>
                <c:pt idx="28394">
                  <c:v>508495.5</c:v>
                </c:pt>
                <c:pt idx="28395">
                  <c:v>323388</c:v>
                </c:pt>
                <c:pt idx="28396">
                  <c:v>1078200</c:v>
                </c:pt>
                <c:pt idx="28397">
                  <c:v>808650</c:v>
                </c:pt>
                <c:pt idx="28398">
                  <c:v>1303812</c:v>
                </c:pt>
                <c:pt idx="28399">
                  <c:v>260640</c:v>
                </c:pt>
                <c:pt idx="28400">
                  <c:v>225000</c:v>
                </c:pt>
                <c:pt idx="28401">
                  <c:v>675000</c:v>
                </c:pt>
                <c:pt idx="28402">
                  <c:v>180000</c:v>
                </c:pt>
                <c:pt idx="28403">
                  <c:v>463284</c:v>
                </c:pt>
                <c:pt idx="28404">
                  <c:v>755190</c:v>
                </c:pt>
                <c:pt idx="28405">
                  <c:v>450000</c:v>
                </c:pt>
                <c:pt idx="28406">
                  <c:v>284400</c:v>
                </c:pt>
                <c:pt idx="28407">
                  <c:v>539100</c:v>
                </c:pt>
                <c:pt idx="28408">
                  <c:v>1030680</c:v>
                </c:pt>
                <c:pt idx="28409">
                  <c:v>348264</c:v>
                </c:pt>
                <c:pt idx="28410">
                  <c:v>270000</c:v>
                </c:pt>
                <c:pt idx="28411">
                  <c:v>1096020</c:v>
                </c:pt>
                <c:pt idx="28412">
                  <c:v>49752</c:v>
                </c:pt>
                <c:pt idx="28413">
                  <c:v>540000</c:v>
                </c:pt>
                <c:pt idx="28414">
                  <c:v>1006920</c:v>
                </c:pt>
                <c:pt idx="28415">
                  <c:v>900000</c:v>
                </c:pt>
                <c:pt idx="28416">
                  <c:v>201469.5</c:v>
                </c:pt>
                <c:pt idx="28417">
                  <c:v>675000</c:v>
                </c:pt>
                <c:pt idx="28418">
                  <c:v>305221.5</c:v>
                </c:pt>
                <c:pt idx="28419">
                  <c:v>495000</c:v>
                </c:pt>
                <c:pt idx="28420">
                  <c:v>809545.5</c:v>
                </c:pt>
                <c:pt idx="28421">
                  <c:v>225000</c:v>
                </c:pt>
                <c:pt idx="28422">
                  <c:v>207396</c:v>
                </c:pt>
                <c:pt idx="28423">
                  <c:v>95940</c:v>
                </c:pt>
                <c:pt idx="28424">
                  <c:v>1237500</c:v>
                </c:pt>
                <c:pt idx="28425">
                  <c:v>808650</c:v>
                </c:pt>
                <c:pt idx="28426">
                  <c:v>292500</c:v>
                </c:pt>
                <c:pt idx="28427">
                  <c:v>679500</c:v>
                </c:pt>
                <c:pt idx="28428">
                  <c:v>405000</c:v>
                </c:pt>
                <c:pt idx="28429">
                  <c:v>291384</c:v>
                </c:pt>
                <c:pt idx="28430">
                  <c:v>640080</c:v>
                </c:pt>
                <c:pt idx="28431">
                  <c:v>729792</c:v>
                </c:pt>
                <c:pt idx="28432">
                  <c:v>227520</c:v>
                </c:pt>
                <c:pt idx="28433">
                  <c:v>900000</c:v>
                </c:pt>
                <c:pt idx="28434">
                  <c:v>572076</c:v>
                </c:pt>
                <c:pt idx="28435">
                  <c:v>284400</c:v>
                </c:pt>
                <c:pt idx="28436">
                  <c:v>450000</c:v>
                </c:pt>
                <c:pt idx="28437">
                  <c:v>227520</c:v>
                </c:pt>
                <c:pt idx="28438">
                  <c:v>450000</c:v>
                </c:pt>
                <c:pt idx="28439">
                  <c:v>677664</c:v>
                </c:pt>
                <c:pt idx="28440">
                  <c:v>1006920</c:v>
                </c:pt>
                <c:pt idx="28441">
                  <c:v>314055</c:v>
                </c:pt>
                <c:pt idx="28442">
                  <c:v>101880</c:v>
                </c:pt>
                <c:pt idx="28443">
                  <c:v>450000</c:v>
                </c:pt>
                <c:pt idx="28444">
                  <c:v>414792</c:v>
                </c:pt>
                <c:pt idx="28445">
                  <c:v>450000</c:v>
                </c:pt>
                <c:pt idx="28446">
                  <c:v>258709.5</c:v>
                </c:pt>
                <c:pt idx="28447">
                  <c:v>450000</c:v>
                </c:pt>
                <c:pt idx="28448">
                  <c:v>808650</c:v>
                </c:pt>
                <c:pt idx="28449">
                  <c:v>450000</c:v>
                </c:pt>
                <c:pt idx="28450">
                  <c:v>521280</c:v>
                </c:pt>
                <c:pt idx="28451">
                  <c:v>622188</c:v>
                </c:pt>
                <c:pt idx="28452">
                  <c:v>513531</c:v>
                </c:pt>
                <c:pt idx="28453">
                  <c:v>318411</c:v>
                </c:pt>
                <c:pt idx="28454">
                  <c:v>244584</c:v>
                </c:pt>
                <c:pt idx="28455">
                  <c:v>229230</c:v>
                </c:pt>
                <c:pt idx="28456">
                  <c:v>545040</c:v>
                </c:pt>
                <c:pt idx="28457">
                  <c:v>99000</c:v>
                </c:pt>
                <c:pt idx="28458">
                  <c:v>247275</c:v>
                </c:pt>
                <c:pt idx="28459">
                  <c:v>203760</c:v>
                </c:pt>
                <c:pt idx="28460">
                  <c:v>337500</c:v>
                </c:pt>
                <c:pt idx="28461">
                  <c:v>178290</c:v>
                </c:pt>
                <c:pt idx="28462">
                  <c:v>585000</c:v>
                </c:pt>
                <c:pt idx="28463">
                  <c:v>314100</c:v>
                </c:pt>
                <c:pt idx="28464">
                  <c:v>450000</c:v>
                </c:pt>
                <c:pt idx="28465">
                  <c:v>558841.5</c:v>
                </c:pt>
                <c:pt idx="28466">
                  <c:v>1335528</c:v>
                </c:pt>
                <c:pt idx="28467">
                  <c:v>360000</c:v>
                </c:pt>
                <c:pt idx="28468">
                  <c:v>1125000</c:v>
                </c:pt>
                <c:pt idx="28469">
                  <c:v>130365</c:v>
                </c:pt>
                <c:pt idx="28470">
                  <c:v>314100</c:v>
                </c:pt>
                <c:pt idx="28471">
                  <c:v>312768</c:v>
                </c:pt>
                <c:pt idx="28472">
                  <c:v>135000</c:v>
                </c:pt>
                <c:pt idx="28473">
                  <c:v>829440</c:v>
                </c:pt>
                <c:pt idx="28474">
                  <c:v>526491</c:v>
                </c:pt>
                <c:pt idx="28475">
                  <c:v>1460691</c:v>
                </c:pt>
                <c:pt idx="28476">
                  <c:v>135000</c:v>
                </c:pt>
                <c:pt idx="28477">
                  <c:v>1852731</c:v>
                </c:pt>
                <c:pt idx="28478">
                  <c:v>2250000</c:v>
                </c:pt>
                <c:pt idx="28479">
                  <c:v>629320.5</c:v>
                </c:pt>
                <c:pt idx="28480">
                  <c:v>225000</c:v>
                </c:pt>
                <c:pt idx="28481">
                  <c:v>269550</c:v>
                </c:pt>
                <c:pt idx="28482">
                  <c:v>482593.5</c:v>
                </c:pt>
                <c:pt idx="28483">
                  <c:v>746280</c:v>
                </c:pt>
                <c:pt idx="28484">
                  <c:v>284400</c:v>
                </c:pt>
                <c:pt idx="28485">
                  <c:v>254700</c:v>
                </c:pt>
                <c:pt idx="28486">
                  <c:v>1459840.5</c:v>
                </c:pt>
                <c:pt idx="28487">
                  <c:v>1629000</c:v>
                </c:pt>
                <c:pt idx="28488">
                  <c:v>1929978</c:v>
                </c:pt>
                <c:pt idx="28489">
                  <c:v>180000</c:v>
                </c:pt>
                <c:pt idx="28490">
                  <c:v>1569285</c:v>
                </c:pt>
                <c:pt idx="28491">
                  <c:v>808650</c:v>
                </c:pt>
                <c:pt idx="28492">
                  <c:v>288873</c:v>
                </c:pt>
                <c:pt idx="28493">
                  <c:v>135000</c:v>
                </c:pt>
                <c:pt idx="28494">
                  <c:v>547272</c:v>
                </c:pt>
                <c:pt idx="28495">
                  <c:v>584766</c:v>
                </c:pt>
                <c:pt idx="28496">
                  <c:v>2013840</c:v>
                </c:pt>
                <c:pt idx="28497">
                  <c:v>224136</c:v>
                </c:pt>
                <c:pt idx="28498">
                  <c:v>52128</c:v>
                </c:pt>
                <c:pt idx="28499">
                  <c:v>431280</c:v>
                </c:pt>
                <c:pt idx="28500">
                  <c:v>239850</c:v>
                </c:pt>
                <c:pt idx="28501">
                  <c:v>225000</c:v>
                </c:pt>
                <c:pt idx="28502">
                  <c:v>1560726</c:v>
                </c:pt>
                <c:pt idx="28503">
                  <c:v>1580616</c:v>
                </c:pt>
                <c:pt idx="28504">
                  <c:v>545040</c:v>
                </c:pt>
                <c:pt idx="28505">
                  <c:v>284400</c:v>
                </c:pt>
                <c:pt idx="28506">
                  <c:v>454500</c:v>
                </c:pt>
                <c:pt idx="28507">
                  <c:v>239850</c:v>
                </c:pt>
                <c:pt idx="28508">
                  <c:v>540000</c:v>
                </c:pt>
                <c:pt idx="28509">
                  <c:v>545040</c:v>
                </c:pt>
                <c:pt idx="28510">
                  <c:v>337500</c:v>
                </c:pt>
                <c:pt idx="28511">
                  <c:v>755190</c:v>
                </c:pt>
                <c:pt idx="28512">
                  <c:v>1575000</c:v>
                </c:pt>
                <c:pt idx="28513">
                  <c:v>211068</c:v>
                </c:pt>
                <c:pt idx="28514">
                  <c:v>100512</c:v>
                </c:pt>
                <c:pt idx="28515">
                  <c:v>813195</c:v>
                </c:pt>
                <c:pt idx="28516">
                  <c:v>521280</c:v>
                </c:pt>
                <c:pt idx="28517">
                  <c:v>1223010</c:v>
                </c:pt>
                <c:pt idx="28518">
                  <c:v>74182.5</c:v>
                </c:pt>
                <c:pt idx="28519">
                  <c:v>815733</c:v>
                </c:pt>
                <c:pt idx="28520">
                  <c:v>1575000</c:v>
                </c:pt>
                <c:pt idx="28521">
                  <c:v>247275</c:v>
                </c:pt>
                <c:pt idx="28522">
                  <c:v>481495.5</c:v>
                </c:pt>
                <c:pt idx="28523">
                  <c:v>781920</c:v>
                </c:pt>
                <c:pt idx="28524">
                  <c:v>540000</c:v>
                </c:pt>
                <c:pt idx="28525">
                  <c:v>824823</c:v>
                </c:pt>
                <c:pt idx="28526">
                  <c:v>373311</c:v>
                </c:pt>
                <c:pt idx="28527">
                  <c:v>314055</c:v>
                </c:pt>
                <c:pt idx="28528">
                  <c:v>717003</c:v>
                </c:pt>
                <c:pt idx="28529">
                  <c:v>183694.5</c:v>
                </c:pt>
                <c:pt idx="28530">
                  <c:v>318528</c:v>
                </c:pt>
                <c:pt idx="28531">
                  <c:v>848745</c:v>
                </c:pt>
                <c:pt idx="28532">
                  <c:v>153000</c:v>
                </c:pt>
                <c:pt idx="28533">
                  <c:v>256500</c:v>
                </c:pt>
                <c:pt idx="28534">
                  <c:v>315000</c:v>
                </c:pt>
                <c:pt idx="28535">
                  <c:v>2049084</c:v>
                </c:pt>
                <c:pt idx="28536">
                  <c:v>585000</c:v>
                </c:pt>
                <c:pt idx="28537">
                  <c:v>1125000</c:v>
                </c:pt>
                <c:pt idx="28538">
                  <c:v>229500</c:v>
                </c:pt>
                <c:pt idx="28539">
                  <c:v>270000</c:v>
                </c:pt>
                <c:pt idx="28540">
                  <c:v>808650</c:v>
                </c:pt>
                <c:pt idx="28541">
                  <c:v>269550</c:v>
                </c:pt>
                <c:pt idx="28542">
                  <c:v>521280</c:v>
                </c:pt>
                <c:pt idx="28543">
                  <c:v>675000</c:v>
                </c:pt>
                <c:pt idx="28544">
                  <c:v>1264428</c:v>
                </c:pt>
                <c:pt idx="28545">
                  <c:v>746280</c:v>
                </c:pt>
                <c:pt idx="28546">
                  <c:v>1090926</c:v>
                </c:pt>
                <c:pt idx="28547">
                  <c:v>254700</c:v>
                </c:pt>
                <c:pt idx="28548">
                  <c:v>824823</c:v>
                </c:pt>
                <c:pt idx="28549">
                  <c:v>384048</c:v>
                </c:pt>
                <c:pt idx="28550">
                  <c:v>135000</c:v>
                </c:pt>
                <c:pt idx="28551">
                  <c:v>454500</c:v>
                </c:pt>
                <c:pt idx="28552">
                  <c:v>314100</c:v>
                </c:pt>
                <c:pt idx="28553">
                  <c:v>90000</c:v>
                </c:pt>
                <c:pt idx="28554">
                  <c:v>450000</c:v>
                </c:pt>
                <c:pt idx="28555">
                  <c:v>1345500</c:v>
                </c:pt>
                <c:pt idx="28556">
                  <c:v>1006920</c:v>
                </c:pt>
                <c:pt idx="28557">
                  <c:v>2517300</c:v>
                </c:pt>
                <c:pt idx="28558">
                  <c:v>863226</c:v>
                </c:pt>
                <c:pt idx="28559">
                  <c:v>215640</c:v>
                </c:pt>
                <c:pt idx="28560">
                  <c:v>454500</c:v>
                </c:pt>
                <c:pt idx="28561">
                  <c:v>310671</c:v>
                </c:pt>
                <c:pt idx="28562">
                  <c:v>715095</c:v>
                </c:pt>
                <c:pt idx="28563">
                  <c:v>225000</c:v>
                </c:pt>
                <c:pt idx="28564">
                  <c:v>239850</c:v>
                </c:pt>
                <c:pt idx="28565">
                  <c:v>1325475</c:v>
                </c:pt>
                <c:pt idx="28566">
                  <c:v>364896</c:v>
                </c:pt>
                <c:pt idx="28567">
                  <c:v>247500</c:v>
                </c:pt>
                <c:pt idx="28568">
                  <c:v>501363</c:v>
                </c:pt>
                <c:pt idx="28569">
                  <c:v>781920</c:v>
                </c:pt>
                <c:pt idx="28570">
                  <c:v>755190</c:v>
                </c:pt>
                <c:pt idx="28571">
                  <c:v>495000</c:v>
                </c:pt>
                <c:pt idx="28572">
                  <c:v>1483650</c:v>
                </c:pt>
                <c:pt idx="28573">
                  <c:v>254700</c:v>
                </c:pt>
                <c:pt idx="28574">
                  <c:v>157500</c:v>
                </c:pt>
                <c:pt idx="28575">
                  <c:v>288994.5</c:v>
                </c:pt>
                <c:pt idx="28576">
                  <c:v>517266</c:v>
                </c:pt>
                <c:pt idx="28577">
                  <c:v>252000</c:v>
                </c:pt>
                <c:pt idx="28578">
                  <c:v>675000</c:v>
                </c:pt>
                <c:pt idx="28579">
                  <c:v>545040</c:v>
                </c:pt>
                <c:pt idx="28580">
                  <c:v>47970</c:v>
                </c:pt>
                <c:pt idx="28581">
                  <c:v>480060</c:v>
                </c:pt>
                <c:pt idx="28582">
                  <c:v>117162</c:v>
                </c:pt>
                <c:pt idx="28583">
                  <c:v>168102</c:v>
                </c:pt>
                <c:pt idx="28584">
                  <c:v>728460</c:v>
                </c:pt>
                <c:pt idx="28585">
                  <c:v>314055</c:v>
                </c:pt>
                <c:pt idx="28586">
                  <c:v>859500</c:v>
                </c:pt>
                <c:pt idx="28587">
                  <c:v>824823</c:v>
                </c:pt>
                <c:pt idx="28588">
                  <c:v>640080</c:v>
                </c:pt>
                <c:pt idx="28589">
                  <c:v>1971072</c:v>
                </c:pt>
                <c:pt idx="28590">
                  <c:v>835164</c:v>
                </c:pt>
                <c:pt idx="28591">
                  <c:v>63000</c:v>
                </c:pt>
                <c:pt idx="28592">
                  <c:v>180000</c:v>
                </c:pt>
                <c:pt idx="28593">
                  <c:v>472500</c:v>
                </c:pt>
                <c:pt idx="28594">
                  <c:v>545040</c:v>
                </c:pt>
                <c:pt idx="28595">
                  <c:v>760225.5</c:v>
                </c:pt>
                <c:pt idx="28596">
                  <c:v>332946</c:v>
                </c:pt>
                <c:pt idx="28597">
                  <c:v>723604.5</c:v>
                </c:pt>
                <c:pt idx="28598">
                  <c:v>450000</c:v>
                </c:pt>
                <c:pt idx="28599">
                  <c:v>540000</c:v>
                </c:pt>
                <c:pt idx="28600">
                  <c:v>379008</c:v>
                </c:pt>
                <c:pt idx="28601">
                  <c:v>180000</c:v>
                </c:pt>
                <c:pt idx="28602">
                  <c:v>203760</c:v>
                </c:pt>
                <c:pt idx="28603">
                  <c:v>900000</c:v>
                </c:pt>
                <c:pt idx="28604">
                  <c:v>746280</c:v>
                </c:pt>
                <c:pt idx="28605">
                  <c:v>888723</c:v>
                </c:pt>
                <c:pt idx="28606">
                  <c:v>1133748</c:v>
                </c:pt>
                <c:pt idx="28607">
                  <c:v>454500</c:v>
                </c:pt>
                <c:pt idx="28608">
                  <c:v>490536</c:v>
                </c:pt>
                <c:pt idx="28609">
                  <c:v>327024</c:v>
                </c:pt>
                <c:pt idx="28610">
                  <c:v>180000</c:v>
                </c:pt>
                <c:pt idx="28611">
                  <c:v>454500</c:v>
                </c:pt>
                <c:pt idx="28612">
                  <c:v>675000</c:v>
                </c:pt>
                <c:pt idx="28613">
                  <c:v>152820</c:v>
                </c:pt>
                <c:pt idx="28614">
                  <c:v>450000</c:v>
                </c:pt>
                <c:pt idx="28615">
                  <c:v>675000</c:v>
                </c:pt>
                <c:pt idx="28616">
                  <c:v>202500</c:v>
                </c:pt>
                <c:pt idx="28617">
                  <c:v>808650</c:v>
                </c:pt>
                <c:pt idx="28618">
                  <c:v>728460</c:v>
                </c:pt>
                <c:pt idx="28619">
                  <c:v>130320</c:v>
                </c:pt>
                <c:pt idx="28620">
                  <c:v>601470</c:v>
                </c:pt>
                <c:pt idx="28621">
                  <c:v>332946</c:v>
                </c:pt>
                <c:pt idx="28622">
                  <c:v>450000</c:v>
                </c:pt>
                <c:pt idx="28623">
                  <c:v>439074</c:v>
                </c:pt>
                <c:pt idx="28624">
                  <c:v>675000</c:v>
                </c:pt>
                <c:pt idx="28625">
                  <c:v>1042560</c:v>
                </c:pt>
                <c:pt idx="28626">
                  <c:v>202500</c:v>
                </c:pt>
                <c:pt idx="28627">
                  <c:v>113760</c:v>
                </c:pt>
                <c:pt idx="28628">
                  <c:v>405000</c:v>
                </c:pt>
                <c:pt idx="28629">
                  <c:v>733315.5</c:v>
                </c:pt>
                <c:pt idx="28630">
                  <c:v>90000</c:v>
                </c:pt>
                <c:pt idx="28631">
                  <c:v>1288350</c:v>
                </c:pt>
                <c:pt idx="28632">
                  <c:v>770292</c:v>
                </c:pt>
                <c:pt idx="28633">
                  <c:v>855882</c:v>
                </c:pt>
                <c:pt idx="28634">
                  <c:v>404815.5</c:v>
                </c:pt>
                <c:pt idx="28635">
                  <c:v>74628</c:v>
                </c:pt>
                <c:pt idx="28636">
                  <c:v>450000</c:v>
                </c:pt>
                <c:pt idx="28637">
                  <c:v>497520</c:v>
                </c:pt>
                <c:pt idx="28638">
                  <c:v>545040</c:v>
                </c:pt>
                <c:pt idx="28639">
                  <c:v>500211</c:v>
                </c:pt>
                <c:pt idx="28640">
                  <c:v>126000</c:v>
                </c:pt>
                <c:pt idx="28641">
                  <c:v>490495.5</c:v>
                </c:pt>
                <c:pt idx="28642">
                  <c:v>517927.5</c:v>
                </c:pt>
                <c:pt idx="28643">
                  <c:v>454500</c:v>
                </c:pt>
                <c:pt idx="28644">
                  <c:v>1080000</c:v>
                </c:pt>
                <c:pt idx="28645">
                  <c:v>916470</c:v>
                </c:pt>
                <c:pt idx="28646">
                  <c:v>125136</c:v>
                </c:pt>
                <c:pt idx="28647">
                  <c:v>299772</c:v>
                </c:pt>
                <c:pt idx="28648">
                  <c:v>755190</c:v>
                </c:pt>
                <c:pt idx="28649">
                  <c:v>1125000</c:v>
                </c:pt>
                <c:pt idx="28650">
                  <c:v>127350</c:v>
                </c:pt>
                <c:pt idx="28651">
                  <c:v>677664</c:v>
                </c:pt>
                <c:pt idx="28652">
                  <c:v>1762110</c:v>
                </c:pt>
                <c:pt idx="28653">
                  <c:v>364896</c:v>
                </c:pt>
                <c:pt idx="28654">
                  <c:v>1560726</c:v>
                </c:pt>
                <c:pt idx="28655">
                  <c:v>969579</c:v>
                </c:pt>
                <c:pt idx="28656">
                  <c:v>720000</c:v>
                </c:pt>
                <c:pt idx="28657">
                  <c:v>450000</c:v>
                </c:pt>
                <c:pt idx="28658">
                  <c:v>787131</c:v>
                </c:pt>
                <c:pt idx="28659">
                  <c:v>148365</c:v>
                </c:pt>
                <c:pt idx="28660">
                  <c:v>1200744</c:v>
                </c:pt>
                <c:pt idx="28661">
                  <c:v>679500</c:v>
                </c:pt>
                <c:pt idx="28662">
                  <c:v>312768</c:v>
                </c:pt>
                <c:pt idx="28663">
                  <c:v>135000</c:v>
                </c:pt>
                <c:pt idx="28664">
                  <c:v>172512</c:v>
                </c:pt>
                <c:pt idx="28665">
                  <c:v>229230</c:v>
                </c:pt>
                <c:pt idx="28666">
                  <c:v>135000</c:v>
                </c:pt>
                <c:pt idx="28667">
                  <c:v>808650</c:v>
                </c:pt>
                <c:pt idx="28668">
                  <c:v>1125000</c:v>
                </c:pt>
                <c:pt idx="28669">
                  <c:v>1451047.5</c:v>
                </c:pt>
                <c:pt idx="28670">
                  <c:v>364896</c:v>
                </c:pt>
                <c:pt idx="28671">
                  <c:v>573628.5</c:v>
                </c:pt>
                <c:pt idx="28672">
                  <c:v>367389</c:v>
                </c:pt>
                <c:pt idx="28673">
                  <c:v>113760</c:v>
                </c:pt>
                <c:pt idx="28674">
                  <c:v>319981.5</c:v>
                </c:pt>
                <c:pt idx="28675">
                  <c:v>269550</c:v>
                </c:pt>
                <c:pt idx="28676">
                  <c:v>270000</c:v>
                </c:pt>
                <c:pt idx="28677">
                  <c:v>824823</c:v>
                </c:pt>
                <c:pt idx="28678">
                  <c:v>450000</c:v>
                </c:pt>
                <c:pt idx="28679">
                  <c:v>808650</c:v>
                </c:pt>
                <c:pt idx="28680">
                  <c:v>247275</c:v>
                </c:pt>
                <c:pt idx="28681">
                  <c:v>808650</c:v>
                </c:pt>
                <c:pt idx="28682">
                  <c:v>781920</c:v>
                </c:pt>
                <c:pt idx="28683">
                  <c:v>486000</c:v>
                </c:pt>
                <c:pt idx="28684">
                  <c:v>254700</c:v>
                </c:pt>
                <c:pt idx="28685">
                  <c:v>454500</c:v>
                </c:pt>
                <c:pt idx="28686">
                  <c:v>270000</c:v>
                </c:pt>
                <c:pt idx="28687">
                  <c:v>675000</c:v>
                </c:pt>
                <c:pt idx="28688">
                  <c:v>180000</c:v>
                </c:pt>
                <c:pt idx="28689">
                  <c:v>1800000</c:v>
                </c:pt>
                <c:pt idx="28690">
                  <c:v>1006920</c:v>
                </c:pt>
                <c:pt idx="28691">
                  <c:v>47970</c:v>
                </c:pt>
                <c:pt idx="28692">
                  <c:v>297130.5</c:v>
                </c:pt>
                <c:pt idx="28693">
                  <c:v>932643</c:v>
                </c:pt>
                <c:pt idx="28694">
                  <c:v>405000</c:v>
                </c:pt>
                <c:pt idx="28695">
                  <c:v>233208</c:v>
                </c:pt>
                <c:pt idx="28696">
                  <c:v>814041</c:v>
                </c:pt>
                <c:pt idx="28697">
                  <c:v>270000</c:v>
                </c:pt>
                <c:pt idx="28698">
                  <c:v>993082.5</c:v>
                </c:pt>
                <c:pt idx="28699">
                  <c:v>1035832.5</c:v>
                </c:pt>
                <c:pt idx="28700">
                  <c:v>728460</c:v>
                </c:pt>
                <c:pt idx="28701">
                  <c:v>381528</c:v>
                </c:pt>
                <c:pt idx="28702">
                  <c:v>269550</c:v>
                </c:pt>
                <c:pt idx="28703">
                  <c:v>263686.5</c:v>
                </c:pt>
                <c:pt idx="28704">
                  <c:v>1282500</c:v>
                </c:pt>
                <c:pt idx="28705">
                  <c:v>1035832.5</c:v>
                </c:pt>
                <c:pt idx="28706">
                  <c:v>1102500</c:v>
                </c:pt>
                <c:pt idx="28707">
                  <c:v>325908</c:v>
                </c:pt>
                <c:pt idx="28708">
                  <c:v>262246.5</c:v>
                </c:pt>
                <c:pt idx="28709">
                  <c:v>135000</c:v>
                </c:pt>
                <c:pt idx="28710">
                  <c:v>450000</c:v>
                </c:pt>
                <c:pt idx="28711">
                  <c:v>225000</c:v>
                </c:pt>
                <c:pt idx="28712">
                  <c:v>1280794.5</c:v>
                </c:pt>
                <c:pt idx="28713">
                  <c:v>1540867.5</c:v>
                </c:pt>
                <c:pt idx="28714">
                  <c:v>261288</c:v>
                </c:pt>
                <c:pt idx="28715">
                  <c:v>1174005</c:v>
                </c:pt>
                <c:pt idx="28716">
                  <c:v>808650</c:v>
                </c:pt>
                <c:pt idx="28717">
                  <c:v>143910</c:v>
                </c:pt>
                <c:pt idx="28718">
                  <c:v>269550</c:v>
                </c:pt>
                <c:pt idx="28719">
                  <c:v>247500</c:v>
                </c:pt>
                <c:pt idx="28720">
                  <c:v>254700</c:v>
                </c:pt>
                <c:pt idx="28721">
                  <c:v>573628.5</c:v>
                </c:pt>
                <c:pt idx="28722">
                  <c:v>1078200</c:v>
                </c:pt>
                <c:pt idx="28723">
                  <c:v>364896</c:v>
                </c:pt>
                <c:pt idx="28724">
                  <c:v>135000</c:v>
                </c:pt>
                <c:pt idx="28725">
                  <c:v>1350000</c:v>
                </c:pt>
                <c:pt idx="28726">
                  <c:v>517500</c:v>
                </c:pt>
                <c:pt idx="28727">
                  <c:v>135000</c:v>
                </c:pt>
                <c:pt idx="28728">
                  <c:v>328405.5</c:v>
                </c:pt>
                <c:pt idx="28729">
                  <c:v>1249740</c:v>
                </c:pt>
                <c:pt idx="28730">
                  <c:v>1327500</c:v>
                </c:pt>
                <c:pt idx="28731">
                  <c:v>766282.5</c:v>
                </c:pt>
                <c:pt idx="28732">
                  <c:v>1056447</c:v>
                </c:pt>
                <c:pt idx="28733">
                  <c:v>225000</c:v>
                </c:pt>
                <c:pt idx="28734">
                  <c:v>291384</c:v>
                </c:pt>
                <c:pt idx="28735">
                  <c:v>1125000</c:v>
                </c:pt>
                <c:pt idx="28736">
                  <c:v>521568</c:v>
                </c:pt>
                <c:pt idx="28737">
                  <c:v>835380</c:v>
                </c:pt>
                <c:pt idx="28738">
                  <c:v>1006920</c:v>
                </c:pt>
                <c:pt idx="28739">
                  <c:v>1166724</c:v>
                </c:pt>
                <c:pt idx="28740">
                  <c:v>123993</c:v>
                </c:pt>
                <c:pt idx="28741">
                  <c:v>1292013</c:v>
                </c:pt>
                <c:pt idx="28742">
                  <c:v>814041</c:v>
                </c:pt>
                <c:pt idx="28743">
                  <c:v>572076</c:v>
                </c:pt>
                <c:pt idx="28744">
                  <c:v>450000</c:v>
                </c:pt>
                <c:pt idx="28745">
                  <c:v>127350</c:v>
                </c:pt>
                <c:pt idx="28746">
                  <c:v>477000</c:v>
                </c:pt>
                <c:pt idx="28747">
                  <c:v>270000</c:v>
                </c:pt>
                <c:pt idx="28748">
                  <c:v>675000</c:v>
                </c:pt>
                <c:pt idx="28749">
                  <c:v>1350000</c:v>
                </c:pt>
                <c:pt idx="28750">
                  <c:v>244584</c:v>
                </c:pt>
                <c:pt idx="28751">
                  <c:v>180000</c:v>
                </c:pt>
                <c:pt idx="28752">
                  <c:v>585000</c:v>
                </c:pt>
                <c:pt idx="28753">
                  <c:v>1293502.5</c:v>
                </c:pt>
                <c:pt idx="28754">
                  <c:v>225000</c:v>
                </c:pt>
                <c:pt idx="28755">
                  <c:v>447453</c:v>
                </c:pt>
                <c:pt idx="28756">
                  <c:v>278613</c:v>
                </c:pt>
                <c:pt idx="28757">
                  <c:v>521136</c:v>
                </c:pt>
                <c:pt idx="28758">
                  <c:v>1546020</c:v>
                </c:pt>
                <c:pt idx="28759">
                  <c:v>1800000</c:v>
                </c:pt>
                <c:pt idx="28760">
                  <c:v>252000</c:v>
                </c:pt>
                <c:pt idx="28761">
                  <c:v>840951</c:v>
                </c:pt>
                <c:pt idx="28762">
                  <c:v>327024</c:v>
                </c:pt>
                <c:pt idx="28763">
                  <c:v>450000</c:v>
                </c:pt>
                <c:pt idx="28764">
                  <c:v>227520</c:v>
                </c:pt>
                <c:pt idx="28765">
                  <c:v>273636</c:v>
                </c:pt>
                <c:pt idx="28766">
                  <c:v>521280</c:v>
                </c:pt>
                <c:pt idx="28767">
                  <c:v>203760</c:v>
                </c:pt>
                <c:pt idx="28768">
                  <c:v>1288350</c:v>
                </c:pt>
                <c:pt idx="28769">
                  <c:v>288873</c:v>
                </c:pt>
                <c:pt idx="28770">
                  <c:v>284400</c:v>
                </c:pt>
                <c:pt idx="28771">
                  <c:v>270000</c:v>
                </c:pt>
                <c:pt idx="28772">
                  <c:v>808650</c:v>
                </c:pt>
                <c:pt idx="28773">
                  <c:v>167121</c:v>
                </c:pt>
                <c:pt idx="28774">
                  <c:v>314055</c:v>
                </c:pt>
                <c:pt idx="28775">
                  <c:v>225000</c:v>
                </c:pt>
                <c:pt idx="28776">
                  <c:v>409500</c:v>
                </c:pt>
                <c:pt idx="28777">
                  <c:v>450000</c:v>
                </c:pt>
                <c:pt idx="28778">
                  <c:v>454500</c:v>
                </c:pt>
                <c:pt idx="28779">
                  <c:v>1125000</c:v>
                </c:pt>
                <c:pt idx="28780">
                  <c:v>491823</c:v>
                </c:pt>
                <c:pt idx="28781">
                  <c:v>521280</c:v>
                </c:pt>
                <c:pt idx="28782">
                  <c:v>810000</c:v>
                </c:pt>
                <c:pt idx="28783">
                  <c:v>1886850</c:v>
                </c:pt>
                <c:pt idx="28784">
                  <c:v>675000</c:v>
                </c:pt>
                <c:pt idx="28785">
                  <c:v>405000</c:v>
                </c:pt>
                <c:pt idx="28786">
                  <c:v>670500</c:v>
                </c:pt>
                <c:pt idx="28787">
                  <c:v>273636</c:v>
                </c:pt>
                <c:pt idx="28788">
                  <c:v>717003</c:v>
                </c:pt>
                <c:pt idx="28789">
                  <c:v>225000</c:v>
                </c:pt>
                <c:pt idx="28790">
                  <c:v>1006920</c:v>
                </c:pt>
                <c:pt idx="28791">
                  <c:v>405000</c:v>
                </c:pt>
                <c:pt idx="28792">
                  <c:v>180000</c:v>
                </c:pt>
                <c:pt idx="28793">
                  <c:v>436032</c:v>
                </c:pt>
                <c:pt idx="28794">
                  <c:v>1078200</c:v>
                </c:pt>
                <c:pt idx="28795">
                  <c:v>582804</c:v>
                </c:pt>
                <c:pt idx="28796">
                  <c:v>808650</c:v>
                </c:pt>
                <c:pt idx="28797">
                  <c:v>500211</c:v>
                </c:pt>
                <c:pt idx="28798">
                  <c:v>180000</c:v>
                </c:pt>
                <c:pt idx="28799">
                  <c:v>808650</c:v>
                </c:pt>
                <c:pt idx="28800">
                  <c:v>889515</c:v>
                </c:pt>
                <c:pt idx="28801">
                  <c:v>81504</c:v>
                </c:pt>
                <c:pt idx="28802">
                  <c:v>254700</c:v>
                </c:pt>
                <c:pt idx="28803">
                  <c:v>1350000</c:v>
                </c:pt>
                <c:pt idx="28804">
                  <c:v>1006920</c:v>
                </c:pt>
                <c:pt idx="28805">
                  <c:v>916470</c:v>
                </c:pt>
                <c:pt idx="28806">
                  <c:v>135000</c:v>
                </c:pt>
                <c:pt idx="28807">
                  <c:v>491823</c:v>
                </c:pt>
                <c:pt idx="28808">
                  <c:v>454500</c:v>
                </c:pt>
                <c:pt idx="28809">
                  <c:v>787131</c:v>
                </c:pt>
                <c:pt idx="28810">
                  <c:v>225000</c:v>
                </c:pt>
                <c:pt idx="28811">
                  <c:v>592560</c:v>
                </c:pt>
                <c:pt idx="28812">
                  <c:v>338314.5</c:v>
                </c:pt>
                <c:pt idx="28813">
                  <c:v>512446.5</c:v>
                </c:pt>
                <c:pt idx="28814">
                  <c:v>753840</c:v>
                </c:pt>
                <c:pt idx="28815">
                  <c:v>152820</c:v>
                </c:pt>
                <c:pt idx="28816">
                  <c:v>568908</c:v>
                </c:pt>
                <c:pt idx="28817">
                  <c:v>675000</c:v>
                </c:pt>
                <c:pt idx="28818">
                  <c:v>49500</c:v>
                </c:pt>
                <c:pt idx="28819">
                  <c:v>306306</c:v>
                </c:pt>
                <c:pt idx="28820">
                  <c:v>1113840</c:v>
                </c:pt>
                <c:pt idx="28821">
                  <c:v>588874.5</c:v>
                </c:pt>
                <c:pt idx="28822">
                  <c:v>521280</c:v>
                </c:pt>
                <c:pt idx="28823">
                  <c:v>497520</c:v>
                </c:pt>
                <c:pt idx="28824">
                  <c:v>135000</c:v>
                </c:pt>
                <c:pt idx="28825">
                  <c:v>1350000</c:v>
                </c:pt>
                <c:pt idx="28826">
                  <c:v>269550</c:v>
                </c:pt>
                <c:pt idx="28827">
                  <c:v>940500</c:v>
                </c:pt>
                <c:pt idx="28828">
                  <c:v>157500</c:v>
                </c:pt>
                <c:pt idx="28829">
                  <c:v>855882</c:v>
                </c:pt>
                <c:pt idx="28830">
                  <c:v>781695</c:v>
                </c:pt>
                <c:pt idx="28831">
                  <c:v>360000</c:v>
                </c:pt>
                <c:pt idx="28832">
                  <c:v>273636</c:v>
                </c:pt>
                <c:pt idx="28833">
                  <c:v>265536</c:v>
                </c:pt>
                <c:pt idx="28834">
                  <c:v>360000</c:v>
                </c:pt>
                <c:pt idx="28835">
                  <c:v>1006920</c:v>
                </c:pt>
                <c:pt idx="28836">
                  <c:v>450000</c:v>
                </c:pt>
                <c:pt idx="28837">
                  <c:v>1255680</c:v>
                </c:pt>
                <c:pt idx="28838">
                  <c:v>970380</c:v>
                </c:pt>
                <c:pt idx="28839">
                  <c:v>450000</c:v>
                </c:pt>
                <c:pt idx="28840">
                  <c:v>270000</c:v>
                </c:pt>
                <c:pt idx="28841">
                  <c:v>781920</c:v>
                </c:pt>
                <c:pt idx="28842">
                  <c:v>450000</c:v>
                </c:pt>
                <c:pt idx="28843">
                  <c:v>832500</c:v>
                </c:pt>
                <c:pt idx="28844">
                  <c:v>269550</c:v>
                </c:pt>
                <c:pt idx="28845">
                  <c:v>1579477.5</c:v>
                </c:pt>
                <c:pt idx="28846">
                  <c:v>183294</c:v>
                </c:pt>
                <c:pt idx="28847">
                  <c:v>276813</c:v>
                </c:pt>
                <c:pt idx="28848">
                  <c:v>152820</c:v>
                </c:pt>
                <c:pt idx="28849">
                  <c:v>1262146.5</c:v>
                </c:pt>
                <c:pt idx="28850">
                  <c:v>592560</c:v>
                </c:pt>
                <c:pt idx="28851">
                  <c:v>420718.5</c:v>
                </c:pt>
                <c:pt idx="28852">
                  <c:v>1515415.5</c:v>
                </c:pt>
                <c:pt idx="28853">
                  <c:v>675000</c:v>
                </c:pt>
                <c:pt idx="28854">
                  <c:v>1006920</c:v>
                </c:pt>
                <c:pt idx="28855">
                  <c:v>254700</c:v>
                </c:pt>
                <c:pt idx="28856">
                  <c:v>135000</c:v>
                </c:pt>
                <c:pt idx="28857">
                  <c:v>298512</c:v>
                </c:pt>
                <c:pt idx="28858">
                  <c:v>704844</c:v>
                </c:pt>
                <c:pt idx="28859">
                  <c:v>360000</c:v>
                </c:pt>
                <c:pt idx="28860">
                  <c:v>1066500</c:v>
                </c:pt>
                <c:pt idx="28861">
                  <c:v>622413</c:v>
                </c:pt>
                <c:pt idx="28862">
                  <c:v>1270120.5</c:v>
                </c:pt>
                <c:pt idx="28863">
                  <c:v>526491</c:v>
                </c:pt>
                <c:pt idx="28864">
                  <c:v>698517</c:v>
                </c:pt>
                <c:pt idx="28865">
                  <c:v>544491</c:v>
                </c:pt>
                <c:pt idx="28866">
                  <c:v>697500</c:v>
                </c:pt>
                <c:pt idx="28867">
                  <c:v>450000</c:v>
                </c:pt>
                <c:pt idx="28868">
                  <c:v>157500</c:v>
                </c:pt>
                <c:pt idx="28869">
                  <c:v>553806</c:v>
                </c:pt>
                <c:pt idx="28870">
                  <c:v>1886850</c:v>
                </c:pt>
                <c:pt idx="28871">
                  <c:v>436032</c:v>
                </c:pt>
                <c:pt idx="28872">
                  <c:v>221832</c:v>
                </c:pt>
                <c:pt idx="28873">
                  <c:v>254700</c:v>
                </c:pt>
                <c:pt idx="28874">
                  <c:v>95940</c:v>
                </c:pt>
                <c:pt idx="28875">
                  <c:v>521280</c:v>
                </c:pt>
                <c:pt idx="28876">
                  <c:v>106974</c:v>
                </c:pt>
                <c:pt idx="28877">
                  <c:v>174132</c:v>
                </c:pt>
                <c:pt idx="28878">
                  <c:v>273636</c:v>
                </c:pt>
                <c:pt idx="28879">
                  <c:v>1350000</c:v>
                </c:pt>
                <c:pt idx="28880">
                  <c:v>743031</c:v>
                </c:pt>
                <c:pt idx="28881">
                  <c:v>143910</c:v>
                </c:pt>
                <c:pt idx="28882">
                  <c:v>180000</c:v>
                </c:pt>
                <c:pt idx="28883">
                  <c:v>381528</c:v>
                </c:pt>
                <c:pt idx="28884">
                  <c:v>331920</c:v>
                </c:pt>
                <c:pt idx="28885">
                  <c:v>231813</c:v>
                </c:pt>
                <c:pt idx="28886">
                  <c:v>1125000</c:v>
                </c:pt>
                <c:pt idx="28887">
                  <c:v>835380</c:v>
                </c:pt>
                <c:pt idx="28888">
                  <c:v>610335</c:v>
                </c:pt>
                <c:pt idx="28889">
                  <c:v>495000</c:v>
                </c:pt>
                <c:pt idx="28890">
                  <c:v>135000</c:v>
                </c:pt>
                <c:pt idx="28891">
                  <c:v>130644</c:v>
                </c:pt>
                <c:pt idx="28892">
                  <c:v>292500</c:v>
                </c:pt>
                <c:pt idx="28893">
                  <c:v>1125000</c:v>
                </c:pt>
                <c:pt idx="28894">
                  <c:v>526491</c:v>
                </c:pt>
                <c:pt idx="28895">
                  <c:v>1223010</c:v>
                </c:pt>
                <c:pt idx="28896">
                  <c:v>270000</c:v>
                </c:pt>
                <c:pt idx="28897">
                  <c:v>508495.5</c:v>
                </c:pt>
                <c:pt idx="28898">
                  <c:v>771493.5</c:v>
                </c:pt>
                <c:pt idx="28899">
                  <c:v>337500</c:v>
                </c:pt>
                <c:pt idx="28900">
                  <c:v>455040</c:v>
                </c:pt>
                <c:pt idx="28901">
                  <c:v>526500</c:v>
                </c:pt>
                <c:pt idx="28902">
                  <c:v>508495.5</c:v>
                </c:pt>
                <c:pt idx="28903">
                  <c:v>675000</c:v>
                </c:pt>
                <c:pt idx="28904">
                  <c:v>545040</c:v>
                </c:pt>
                <c:pt idx="28905">
                  <c:v>807984</c:v>
                </c:pt>
                <c:pt idx="28906">
                  <c:v>772686</c:v>
                </c:pt>
                <c:pt idx="28907">
                  <c:v>904500</c:v>
                </c:pt>
                <c:pt idx="28908">
                  <c:v>1078200</c:v>
                </c:pt>
                <c:pt idx="28909">
                  <c:v>152820</c:v>
                </c:pt>
                <c:pt idx="28910">
                  <c:v>135000</c:v>
                </c:pt>
                <c:pt idx="28911">
                  <c:v>227520</c:v>
                </c:pt>
                <c:pt idx="28912">
                  <c:v>127350</c:v>
                </c:pt>
                <c:pt idx="28913">
                  <c:v>701721</c:v>
                </c:pt>
                <c:pt idx="28914">
                  <c:v>1206000</c:v>
                </c:pt>
                <c:pt idx="28915">
                  <c:v>808650</c:v>
                </c:pt>
                <c:pt idx="28916">
                  <c:v>364500</c:v>
                </c:pt>
                <c:pt idx="28917">
                  <c:v>485640</c:v>
                </c:pt>
                <c:pt idx="28918">
                  <c:v>533668.5</c:v>
                </c:pt>
                <c:pt idx="28919">
                  <c:v>545040</c:v>
                </c:pt>
                <c:pt idx="28920">
                  <c:v>679500</c:v>
                </c:pt>
                <c:pt idx="28921">
                  <c:v>523597.5</c:v>
                </c:pt>
                <c:pt idx="28922">
                  <c:v>1647000</c:v>
                </c:pt>
                <c:pt idx="28923">
                  <c:v>622413</c:v>
                </c:pt>
                <c:pt idx="28924">
                  <c:v>490495.5</c:v>
                </c:pt>
                <c:pt idx="28925">
                  <c:v>450000</c:v>
                </c:pt>
                <c:pt idx="28926">
                  <c:v>1339884</c:v>
                </c:pt>
                <c:pt idx="28927">
                  <c:v>298467</c:v>
                </c:pt>
                <c:pt idx="28928">
                  <c:v>900000</c:v>
                </c:pt>
                <c:pt idx="28929">
                  <c:v>677664</c:v>
                </c:pt>
                <c:pt idx="28930">
                  <c:v>734773.5</c:v>
                </c:pt>
                <c:pt idx="28931">
                  <c:v>814041</c:v>
                </c:pt>
                <c:pt idx="28932">
                  <c:v>463500</c:v>
                </c:pt>
                <c:pt idx="28933">
                  <c:v>743031</c:v>
                </c:pt>
                <c:pt idx="28934">
                  <c:v>746280</c:v>
                </c:pt>
                <c:pt idx="28935">
                  <c:v>239850</c:v>
                </c:pt>
                <c:pt idx="28936">
                  <c:v>479700</c:v>
                </c:pt>
                <c:pt idx="28937">
                  <c:v>225000</c:v>
                </c:pt>
                <c:pt idx="28938">
                  <c:v>152820</c:v>
                </c:pt>
                <c:pt idx="28939">
                  <c:v>119448</c:v>
                </c:pt>
                <c:pt idx="28940">
                  <c:v>1078200</c:v>
                </c:pt>
                <c:pt idx="28941">
                  <c:v>468000</c:v>
                </c:pt>
                <c:pt idx="28942">
                  <c:v>270000</c:v>
                </c:pt>
                <c:pt idx="28943">
                  <c:v>418500</c:v>
                </c:pt>
                <c:pt idx="28944">
                  <c:v>752742</c:v>
                </c:pt>
                <c:pt idx="28945">
                  <c:v>544491</c:v>
                </c:pt>
                <c:pt idx="28946">
                  <c:v>523597.5</c:v>
                </c:pt>
                <c:pt idx="28947">
                  <c:v>547344</c:v>
                </c:pt>
                <c:pt idx="28948">
                  <c:v>787500</c:v>
                </c:pt>
                <c:pt idx="28949">
                  <c:v>446931</c:v>
                </c:pt>
                <c:pt idx="28950">
                  <c:v>323388</c:v>
                </c:pt>
                <c:pt idx="28951">
                  <c:v>808650</c:v>
                </c:pt>
                <c:pt idx="28952">
                  <c:v>380533.5</c:v>
                </c:pt>
                <c:pt idx="28953">
                  <c:v>547344</c:v>
                </c:pt>
                <c:pt idx="28954">
                  <c:v>343377</c:v>
                </c:pt>
                <c:pt idx="28955">
                  <c:v>840951</c:v>
                </c:pt>
                <c:pt idx="28956">
                  <c:v>162000</c:v>
                </c:pt>
                <c:pt idx="28957">
                  <c:v>675000</c:v>
                </c:pt>
                <c:pt idx="28958">
                  <c:v>180000</c:v>
                </c:pt>
                <c:pt idx="28959">
                  <c:v>486000</c:v>
                </c:pt>
                <c:pt idx="28960">
                  <c:v>1300500</c:v>
                </c:pt>
                <c:pt idx="28961">
                  <c:v>573628.5</c:v>
                </c:pt>
                <c:pt idx="28962">
                  <c:v>448056</c:v>
                </c:pt>
                <c:pt idx="28963">
                  <c:v>225000</c:v>
                </c:pt>
                <c:pt idx="28964">
                  <c:v>781920</c:v>
                </c:pt>
                <c:pt idx="28965">
                  <c:v>276277.5</c:v>
                </c:pt>
                <c:pt idx="28966">
                  <c:v>270000</c:v>
                </c:pt>
                <c:pt idx="28967">
                  <c:v>755190</c:v>
                </c:pt>
                <c:pt idx="28968">
                  <c:v>1125000</c:v>
                </c:pt>
                <c:pt idx="28969">
                  <c:v>180000</c:v>
                </c:pt>
                <c:pt idx="28970">
                  <c:v>860377.5</c:v>
                </c:pt>
                <c:pt idx="28971">
                  <c:v>130824</c:v>
                </c:pt>
                <c:pt idx="28972">
                  <c:v>508495.5</c:v>
                </c:pt>
                <c:pt idx="28973">
                  <c:v>545040</c:v>
                </c:pt>
                <c:pt idx="28974">
                  <c:v>1755000</c:v>
                </c:pt>
                <c:pt idx="28975">
                  <c:v>835380</c:v>
                </c:pt>
                <c:pt idx="28976">
                  <c:v>298512</c:v>
                </c:pt>
                <c:pt idx="28977">
                  <c:v>180000</c:v>
                </c:pt>
                <c:pt idx="28978">
                  <c:v>247500</c:v>
                </c:pt>
                <c:pt idx="28979">
                  <c:v>239850</c:v>
                </c:pt>
                <c:pt idx="28980">
                  <c:v>810000</c:v>
                </c:pt>
                <c:pt idx="28981">
                  <c:v>302544</c:v>
                </c:pt>
                <c:pt idx="28982">
                  <c:v>450000</c:v>
                </c:pt>
                <c:pt idx="28983">
                  <c:v>1078200</c:v>
                </c:pt>
                <c:pt idx="28984">
                  <c:v>919255.5</c:v>
                </c:pt>
                <c:pt idx="28985">
                  <c:v>173196</c:v>
                </c:pt>
                <c:pt idx="28986">
                  <c:v>254700</c:v>
                </c:pt>
                <c:pt idx="28987">
                  <c:v>900000</c:v>
                </c:pt>
                <c:pt idx="28988">
                  <c:v>337500</c:v>
                </c:pt>
                <c:pt idx="28989">
                  <c:v>536917.5</c:v>
                </c:pt>
                <c:pt idx="28990">
                  <c:v>339948</c:v>
                </c:pt>
                <c:pt idx="28991">
                  <c:v>441000</c:v>
                </c:pt>
                <c:pt idx="28992">
                  <c:v>545040</c:v>
                </c:pt>
                <c:pt idx="28993">
                  <c:v>562491</c:v>
                </c:pt>
                <c:pt idx="28994">
                  <c:v>630000</c:v>
                </c:pt>
                <c:pt idx="28995">
                  <c:v>640080</c:v>
                </c:pt>
                <c:pt idx="28996">
                  <c:v>254700</c:v>
                </c:pt>
                <c:pt idx="28997">
                  <c:v>755190</c:v>
                </c:pt>
                <c:pt idx="28998">
                  <c:v>640764</c:v>
                </c:pt>
                <c:pt idx="28999">
                  <c:v>508495.5</c:v>
                </c:pt>
                <c:pt idx="29000">
                  <c:v>781920</c:v>
                </c:pt>
                <c:pt idx="29001">
                  <c:v>143910</c:v>
                </c:pt>
                <c:pt idx="29002">
                  <c:v>521280</c:v>
                </c:pt>
                <c:pt idx="29003">
                  <c:v>1913805</c:v>
                </c:pt>
                <c:pt idx="29004">
                  <c:v>677664</c:v>
                </c:pt>
                <c:pt idx="29005">
                  <c:v>135000</c:v>
                </c:pt>
                <c:pt idx="29006">
                  <c:v>178290</c:v>
                </c:pt>
                <c:pt idx="29007">
                  <c:v>129519</c:v>
                </c:pt>
                <c:pt idx="29008">
                  <c:v>758214</c:v>
                </c:pt>
                <c:pt idx="29009">
                  <c:v>603000</c:v>
                </c:pt>
                <c:pt idx="29010">
                  <c:v>729792</c:v>
                </c:pt>
                <c:pt idx="29011">
                  <c:v>942300</c:v>
                </c:pt>
                <c:pt idx="29012">
                  <c:v>454500</c:v>
                </c:pt>
                <c:pt idx="29013">
                  <c:v>180000</c:v>
                </c:pt>
                <c:pt idx="29014">
                  <c:v>50940</c:v>
                </c:pt>
                <c:pt idx="29015">
                  <c:v>545040</c:v>
                </c:pt>
                <c:pt idx="29016">
                  <c:v>270000</c:v>
                </c:pt>
                <c:pt idx="29017">
                  <c:v>523237.5</c:v>
                </c:pt>
                <c:pt idx="29018">
                  <c:v>545040</c:v>
                </c:pt>
                <c:pt idx="29019">
                  <c:v>270000</c:v>
                </c:pt>
                <c:pt idx="29020">
                  <c:v>225000</c:v>
                </c:pt>
                <c:pt idx="29021">
                  <c:v>521280</c:v>
                </c:pt>
                <c:pt idx="29022">
                  <c:v>225000</c:v>
                </c:pt>
                <c:pt idx="29023">
                  <c:v>269550</c:v>
                </c:pt>
                <c:pt idx="29024">
                  <c:v>497520</c:v>
                </c:pt>
                <c:pt idx="29025">
                  <c:v>1125000</c:v>
                </c:pt>
                <c:pt idx="29026">
                  <c:v>808650</c:v>
                </c:pt>
                <c:pt idx="29027">
                  <c:v>760225.5</c:v>
                </c:pt>
                <c:pt idx="29028">
                  <c:v>545040</c:v>
                </c:pt>
                <c:pt idx="29029">
                  <c:v>225000</c:v>
                </c:pt>
                <c:pt idx="29030">
                  <c:v>187704</c:v>
                </c:pt>
                <c:pt idx="29031">
                  <c:v>728460</c:v>
                </c:pt>
                <c:pt idx="29032">
                  <c:v>252531</c:v>
                </c:pt>
                <c:pt idx="29033">
                  <c:v>454500</c:v>
                </c:pt>
                <c:pt idx="29034">
                  <c:v>257391</c:v>
                </c:pt>
                <c:pt idx="29035">
                  <c:v>518562</c:v>
                </c:pt>
                <c:pt idx="29036">
                  <c:v>832500</c:v>
                </c:pt>
                <c:pt idx="29037">
                  <c:v>270126</c:v>
                </c:pt>
                <c:pt idx="29038">
                  <c:v>229500</c:v>
                </c:pt>
                <c:pt idx="29039">
                  <c:v>942142.5</c:v>
                </c:pt>
                <c:pt idx="29040">
                  <c:v>338832</c:v>
                </c:pt>
                <c:pt idx="29041">
                  <c:v>269550</c:v>
                </c:pt>
                <c:pt idx="29042">
                  <c:v>1116000</c:v>
                </c:pt>
                <c:pt idx="29043">
                  <c:v>557770.5</c:v>
                </c:pt>
                <c:pt idx="29044">
                  <c:v>630000</c:v>
                </c:pt>
                <c:pt idx="29045">
                  <c:v>798777</c:v>
                </c:pt>
                <c:pt idx="29046">
                  <c:v>436671</c:v>
                </c:pt>
                <c:pt idx="29047">
                  <c:v>296280</c:v>
                </c:pt>
                <c:pt idx="29048">
                  <c:v>135000</c:v>
                </c:pt>
                <c:pt idx="29049">
                  <c:v>1454094</c:v>
                </c:pt>
                <c:pt idx="29050">
                  <c:v>346500</c:v>
                </c:pt>
                <c:pt idx="29051">
                  <c:v>225000</c:v>
                </c:pt>
                <c:pt idx="29052">
                  <c:v>135000</c:v>
                </c:pt>
                <c:pt idx="29053">
                  <c:v>254700</c:v>
                </c:pt>
                <c:pt idx="29054">
                  <c:v>835605</c:v>
                </c:pt>
                <c:pt idx="29055">
                  <c:v>675000</c:v>
                </c:pt>
                <c:pt idx="29056">
                  <c:v>1133748</c:v>
                </c:pt>
                <c:pt idx="29057">
                  <c:v>315000</c:v>
                </c:pt>
                <c:pt idx="29058">
                  <c:v>215640</c:v>
                </c:pt>
                <c:pt idx="29059">
                  <c:v>473760</c:v>
                </c:pt>
                <c:pt idx="29060">
                  <c:v>450000</c:v>
                </c:pt>
                <c:pt idx="29061">
                  <c:v>227520</c:v>
                </c:pt>
                <c:pt idx="29062">
                  <c:v>270000</c:v>
                </c:pt>
                <c:pt idx="29063">
                  <c:v>254700</c:v>
                </c:pt>
                <c:pt idx="29064">
                  <c:v>53910</c:v>
                </c:pt>
                <c:pt idx="29065">
                  <c:v>243000</c:v>
                </c:pt>
                <c:pt idx="29066">
                  <c:v>500490</c:v>
                </c:pt>
                <c:pt idx="29067">
                  <c:v>61128</c:v>
                </c:pt>
                <c:pt idx="29068">
                  <c:v>735579</c:v>
                </c:pt>
                <c:pt idx="29069">
                  <c:v>573408</c:v>
                </c:pt>
                <c:pt idx="29070">
                  <c:v>675000</c:v>
                </c:pt>
                <c:pt idx="29071">
                  <c:v>830214</c:v>
                </c:pt>
                <c:pt idx="29072">
                  <c:v>405000</c:v>
                </c:pt>
                <c:pt idx="29073">
                  <c:v>327024</c:v>
                </c:pt>
                <c:pt idx="29074">
                  <c:v>755190</c:v>
                </c:pt>
                <c:pt idx="29075">
                  <c:v>292500</c:v>
                </c:pt>
                <c:pt idx="29076">
                  <c:v>1078200</c:v>
                </c:pt>
                <c:pt idx="29077">
                  <c:v>1040985</c:v>
                </c:pt>
                <c:pt idx="29078">
                  <c:v>1762110</c:v>
                </c:pt>
                <c:pt idx="29079">
                  <c:v>787131</c:v>
                </c:pt>
                <c:pt idx="29080">
                  <c:v>675000</c:v>
                </c:pt>
                <c:pt idx="29081">
                  <c:v>1575000</c:v>
                </c:pt>
                <c:pt idx="29082">
                  <c:v>315000</c:v>
                </c:pt>
                <c:pt idx="29083">
                  <c:v>765261</c:v>
                </c:pt>
                <c:pt idx="29084">
                  <c:v>679500</c:v>
                </c:pt>
                <c:pt idx="29085">
                  <c:v>675000</c:v>
                </c:pt>
                <c:pt idx="29086">
                  <c:v>457312.5</c:v>
                </c:pt>
                <c:pt idx="29087">
                  <c:v>640080</c:v>
                </c:pt>
                <c:pt idx="29088">
                  <c:v>900000</c:v>
                </c:pt>
                <c:pt idx="29089">
                  <c:v>1615968</c:v>
                </c:pt>
                <c:pt idx="29090">
                  <c:v>202500</c:v>
                </c:pt>
                <c:pt idx="29091">
                  <c:v>254700</c:v>
                </c:pt>
                <c:pt idx="29092">
                  <c:v>112500</c:v>
                </c:pt>
                <c:pt idx="29093">
                  <c:v>254700</c:v>
                </c:pt>
                <c:pt idx="29094">
                  <c:v>631332</c:v>
                </c:pt>
                <c:pt idx="29095">
                  <c:v>423000</c:v>
                </c:pt>
                <c:pt idx="29096">
                  <c:v>1133748</c:v>
                </c:pt>
                <c:pt idx="29097">
                  <c:v>840951</c:v>
                </c:pt>
                <c:pt idx="29098">
                  <c:v>307944</c:v>
                </c:pt>
                <c:pt idx="29099">
                  <c:v>101880</c:v>
                </c:pt>
                <c:pt idx="29100">
                  <c:v>1994670</c:v>
                </c:pt>
                <c:pt idx="29101">
                  <c:v>360000</c:v>
                </c:pt>
                <c:pt idx="29102">
                  <c:v>930055.5</c:v>
                </c:pt>
                <c:pt idx="29103">
                  <c:v>728460</c:v>
                </c:pt>
                <c:pt idx="29104">
                  <c:v>450000</c:v>
                </c:pt>
                <c:pt idx="29105">
                  <c:v>422892</c:v>
                </c:pt>
                <c:pt idx="29106">
                  <c:v>161730</c:v>
                </c:pt>
                <c:pt idx="29107">
                  <c:v>840996</c:v>
                </c:pt>
                <c:pt idx="29108">
                  <c:v>273636</c:v>
                </c:pt>
                <c:pt idx="29109">
                  <c:v>193392</c:v>
                </c:pt>
                <c:pt idx="29110">
                  <c:v>755190</c:v>
                </c:pt>
                <c:pt idx="29111">
                  <c:v>247500</c:v>
                </c:pt>
                <c:pt idx="29112">
                  <c:v>755190</c:v>
                </c:pt>
                <c:pt idx="29113">
                  <c:v>276277.5</c:v>
                </c:pt>
                <c:pt idx="29114">
                  <c:v>835380</c:v>
                </c:pt>
                <c:pt idx="29115">
                  <c:v>808650</c:v>
                </c:pt>
                <c:pt idx="29116">
                  <c:v>674635.5</c:v>
                </c:pt>
                <c:pt idx="29117">
                  <c:v>178290</c:v>
                </c:pt>
                <c:pt idx="29118">
                  <c:v>291384</c:v>
                </c:pt>
                <c:pt idx="29119">
                  <c:v>1408140</c:v>
                </c:pt>
                <c:pt idx="29120">
                  <c:v>399559.5</c:v>
                </c:pt>
                <c:pt idx="29121">
                  <c:v>436032</c:v>
                </c:pt>
                <c:pt idx="29122">
                  <c:v>1207143</c:v>
                </c:pt>
                <c:pt idx="29123">
                  <c:v>1504791</c:v>
                </c:pt>
                <c:pt idx="29124">
                  <c:v>202500</c:v>
                </c:pt>
                <c:pt idx="29125">
                  <c:v>254700</c:v>
                </c:pt>
                <c:pt idx="29126">
                  <c:v>450000</c:v>
                </c:pt>
                <c:pt idx="29127">
                  <c:v>254700</c:v>
                </c:pt>
                <c:pt idx="29128">
                  <c:v>225000</c:v>
                </c:pt>
                <c:pt idx="29129">
                  <c:v>327024</c:v>
                </c:pt>
                <c:pt idx="29130">
                  <c:v>137520</c:v>
                </c:pt>
                <c:pt idx="29131">
                  <c:v>180000</c:v>
                </c:pt>
                <c:pt idx="29132">
                  <c:v>675000</c:v>
                </c:pt>
                <c:pt idx="29133">
                  <c:v>1125000</c:v>
                </c:pt>
                <c:pt idx="29134">
                  <c:v>364500</c:v>
                </c:pt>
                <c:pt idx="29135">
                  <c:v>163512</c:v>
                </c:pt>
                <c:pt idx="29136">
                  <c:v>247500</c:v>
                </c:pt>
                <c:pt idx="29137">
                  <c:v>612612</c:v>
                </c:pt>
                <c:pt idx="29138">
                  <c:v>1350000</c:v>
                </c:pt>
                <c:pt idx="29139">
                  <c:v>508495.5</c:v>
                </c:pt>
                <c:pt idx="29140">
                  <c:v>220032</c:v>
                </c:pt>
                <c:pt idx="29141">
                  <c:v>675000</c:v>
                </c:pt>
                <c:pt idx="29142">
                  <c:v>1078200</c:v>
                </c:pt>
                <c:pt idx="29143">
                  <c:v>270000</c:v>
                </c:pt>
                <c:pt idx="29144">
                  <c:v>1575000</c:v>
                </c:pt>
                <c:pt idx="29145">
                  <c:v>380533.5</c:v>
                </c:pt>
                <c:pt idx="29146">
                  <c:v>361998</c:v>
                </c:pt>
                <c:pt idx="29147">
                  <c:v>254700</c:v>
                </c:pt>
                <c:pt idx="29148">
                  <c:v>474048</c:v>
                </c:pt>
                <c:pt idx="29149">
                  <c:v>630000</c:v>
                </c:pt>
                <c:pt idx="29150">
                  <c:v>90000</c:v>
                </c:pt>
                <c:pt idx="29151">
                  <c:v>1800000</c:v>
                </c:pt>
                <c:pt idx="29152">
                  <c:v>384048</c:v>
                </c:pt>
                <c:pt idx="29153">
                  <c:v>675000</c:v>
                </c:pt>
                <c:pt idx="29154">
                  <c:v>337923</c:v>
                </c:pt>
                <c:pt idx="29155">
                  <c:v>961146</c:v>
                </c:pt>
                <c:pt idx="29156">
                  <c:v>935640</c:v>
                </c:pt>
                <c:pt idx="29157">
                  <c:v>544491</c:v>
                </c:pt>
                <c:pt idx="29158">
                  <c:v>781920</c:v>
                </c:pt>
                <c:pt idx="29159">
                  <c:v>170640</c:v>
                </c:pt>
                <c:pt idx="29160">
                  <c:v>582804</c:v>
                </c:pt>
                <c:pt idx="29161">
                  <c:v>1255680</c:v>
                </c:pt>
                <c:pt idx="29162">
                  <c:v>227493</c:v>
                </c:pt>
                <c:pt idx="29163">
                  <c:v>180000</c:v>
                </c:pt>
                <c:pt idx="29164">
                  <c:v>1035000</c:v>
                </c:pt>
                <c:pt idx="29165">
                  <c:v>231813</c:v>
                </c:pt>
                <c:pt idx="29166">
                  <c:v>152820</c:v>
                </c:pt>
                <c:pt idx="29167">
                  <c:v>675000</c:v>
                </c:pt>
                <c:pt idx="29168">
                  <c:v>511249.5</c:v>
                </c:pt>
                <c:pt idx="29169">
                  <c:v>715095</c:v>
                </c:pt>
                <c:pt idx="29170">
                  <c:v>108000</c:v>
                </c:pt>
                <c:pt idx="29171">
                  <c:v>547344</c:v>
                </c:pt>
                <c:pt idx="29172">
                  <c:v>512064</c:v>
                </c:pt>
                <c:pt idx="29173">
                  <c:v>152820</c:v>
                </c:pt>
                <c:pt idx="29174">
                  <c:v>567000</c:v>
                </c:pt>
                <c:pt idx="29175">
                  <c:v>272520</c:v>
                </c:pt>
                <c:pt idx="29176">
                  <c:v>379008</c:v>
                </c:pt>
                <c:pt idx="29177">
                  <c:v>414229.5</c:v>
                </c:pt>
                <c:pt idx="29178">
                  <c:v>152820</c:v>
                </c:pt>
                <c:pt idx="29179">
                  <c:v>247500</c:v>
                </c:pt>
                <c:pt idx="29180">
                  <c:v>1006920</c:v>
                </c:pt>
                <c:pt idx="29181">
                  <c:v>450000</c:v>
                </c:pt>
                <c:pt idx="29182">
                  <c:v>490495.5</c:v>
                </c:pt>
                <c:pt idx="29183">
                  <c:v>900000</c:v>
                </c:pt>
                <c:pt idx="29184">
                  <c:v>873342</c:v>
                </c:pt>
                <c:pt idx="29185">
                  <c:v>675000</c:v>
                </c:pt>
                <c:pt idx="29186">
                  <c:v>339241.5</c:v>
                </c:pt>
                <c:pt idx="29187">
                  <c:v>472500</c:v>
                </c:pt>
                <c:pt idx="29188">
                  <c:v>675000</c:v>
                </c:pt>
                <c:pt idx="29189">
                  <c:v>61128</c:v>
                </c:pt>
                <c:pt idx="29190">
                  <c:v>720000</c:v>
                </c:pt>
                <c:pt idx="29191">
                  <c:v>337500</c:v>
                </c:pt>
                <c:pt idx="29192">
                  <c:v>521280</c:v>
                </c:pt>
                <c:pt idx="29193">
                  <c:v>297130.5</c:v>
                </c:pt>
                <c:pt idx="29194">
                  <c:v>454500</c:v>
                </c:pt>
                <c:pt idx="29195">
                  <c:v>904500</c:v>
                </c:pt>
                <c:pt idx="29196">
                  <c:v>585000</c:v>
                </c:pt>
                <c:pt idx="29197">
                  <c:v>225000</c:v>
                </c:pt>
                <c:pt idx="29198">
                  <c:v>993082.5</c:v>
                </c:pt>
                <c:pt idx="29199">
                  <c:v>161730</c:v>
                </c:pt>
                <c:pt idx="29200">
                  <c:v>239850</c:v>
                </c:pt>
                <c:pt idx="29201">
                  <c:v>414229.5</c:v>
                </c:pt>
                <c:pt idx="29202">
                  <c:v>1288350</c:v>
                </c:pt>
                <c:pt idx="29203">
                  <c:v>180000</c:v>
                </c:pt>
                <c:pt idx="29204">
                  <c:v>1129500</c:v>
                </c:pt>
                <c:pt idx="29205">
                  <c:v>202500</c:v>
                </c:pt>
                <c:pt idx="29206">
                  <c:v>808650</c:v>
                </c:pt>
                <c:pt idx="29207">
                  <c:v>1255680</c:v>
                </c:pt>
                <c:pt idx="29208">
                  <c:v>265500</c:v>
                </c:pt>
                <c:pt idx="29209">
                  <c:v>497520</c:v>
                </c:pt>
                <c:pt idx="29210">
                  <c:v>808650</c:v>
                </c:pt>
                <c:pt idx="29211">
                  <c:v>770292</c:v>
                </c:pt>
                <c:pt idx="29212">
                  <c:v>277969.5</c:v>
                </c:pt>
                <c:pt idx="29213">
                  <c:v>153000</c:v>
                </c:pt>
                <c:pt idx="29214">
                  <c:v>647046</c:v>
                </c:pt>
                <c:pt idx="29215">
                  <c:v>481500</c:v>
                </c:pt>
                <c:pt idx="29216">
                  <c:v>906228</c:v>
                </c:pt>
                <c:pt idx="29217">
                  <c:v>271066.5</c:v>
                </c:pt>
                <c:pt idx="29218">
                  <c:v>239850</c:v>
                </c:pt>
                <c:pt idx="29219">
                  <c:v>755190</c:v>
                </c:pt>
                <c:pt idx="29220">
                  <c:v>942300</c:v>
                </c:pt>
                <c:pt idx="29221">
                  <c:v>1381500</c:v>
                </c:pt>
                <c:pt idx="29222">
                  <c:v>810000</c:v>
                </c:pt>
                <c:pt idx="29223">
                  <c:v>534204</c:v>
                </c:pt>
                <c:pt idx="29224">
                  <c:v>152820</c:v>
                </c:pt>
                <c:pt idx="29225">
                  <c:v>900000</c:v>
                </c:pt>
                <c:pt idx="29226">
                  <c:v>123637.5</c:v>
                </c:pt>
                <c:pt idx="29227">
                  <c:v>489168</c:v>
                </c:pt>
                <c:pt idx="29228">
                  <c:v>545040</c:v>
                </c:pt>
                <c:pt idx="29229">
                  <c:v>808650</c:v>
                </c:pt>
                <c:pt idx="29230">
                  <c:v>466713</c:v>
                </c:pt>
                <c:pt idx="29231">
                  <c:v>518562</c:v>
                </c:pt>
                <c:pt idx="29232">
                  <c:v>900000</c:v>
                </c:pt>
                <c:pt idx="29233">
                  <c:v>199080</c:v>
                </c:pt>
                <c:pt idx="29234">
                  <c:v>521280</c:v>
                </c:pt>
                <c:pt idx="29235">
                  <c:v>80865</c:v>
                </c:pt>
                <c:pt idx="29236">
                  <c:v>1223010</c:v>
                </c:pt>
                <c:pt idx="29237">
                  <c:v>135000</c:v>
                </c:pt>
                <c:pt idx="29238">
                  <c:v>781920</c:v>
                </c:pt>
                <c:pt idx="29239">
                  <c:v>302206.5</c:v>
                </c:pt>
                <c:pt idx="29240">
                  <c:v>647046</c:v>
                </c:pt>
                <c:pt idx="29241">
                  <c:v>675000</c:v>
                </c:pt>
                <c:pt idx="29242">
                  <c:v>521280</c:v>
                </c:pt>
                <c:pt idx="29243">
                  <c:v>545040</c:v>
                </c:pt>
                <c:pt idx="29244">
                  <c:v>247675.5</c:v>
                </c:pt>
                <c:pt idx="29245">
                  <c:v>656811</c:v>
                </c:pt>
                <c:pt idx="29246">
                  <c:v>208854</c:v>
                </c:pt>
                <c:pt idx="29247">
                  <c:v>1024740</c:v>
                </c:pt>
                <c:pt idx="29248">
                  <c:v>545040</c:v>
                </c:pt>
                <c:pt idx="29249">
                  <c:v>497520</c:v>
                </c:pt>
                <c:pt idx="29250">
                  <c:v>260568</c:v>
                </c:pt>
                <c:pt idx="29251">
                  <c:v>614475</c:v>
                </c:pt>
                <c:pt idx="29252">
                  <c:v>675000</c:v>
                </c:pt>
                <c:pt idx="29253">
                  <c:v>360000</c:v>
                </c:pt>
                <c:pt idx="29254">
                  <c:v>203760</c:v>
                </c:pt>
                <c:pt idx="29255">
                  <c:v>315000</c:v>
                </c:pt>
                <c:pt idx="29256">
                  <c:v>201469.5</c:v>
                </c:pt>
                <c:pt idx="29257">
                  <c:v>312768</c:v>
                </c:pt>
                <c:pt idx="29258">
                  <c:v>447768</c:v>
                </c:pt>
                <c:pt idx="29259">
                  <c:v>162000</c:v>
                </c:pt>
                <c:pt idx="29260">
                  <c:v>625356</c:v>
                </c:pt>
                <c:pt idx="29261">
                  <c:v>135000</c:v>
                </c:pt>
                <c:pt idx="29262">
                  <c:v>1078200</c:v>
                </c:pt>
                <c:pt idx="29263">
                  <c:v>127350</c:v>
                </c:pt>
                <c:pt idx="29264">
                  <c:v>454500</c:v>
                </c:pt>
                <c:pt idx="29265">
                  <c:v>450000</c:v>
                </c:pt>
                <c:pt idx="29266">
                  <c:v>1162170</c:v>
                </c:pt>
                <c:pt idx="29267">
                  <c:v>994500</c:v>
                </c:pt>
                <c:pt idx="29268">
                  <c:v>1078200</c:v>
                </c:pt>
                <c:pt idx="29269">
                  <c:v>1080000</c:v>
                </c:pt>
                <c:pt idx="29270">
                  <c:v>545040</c:v>
                </c:pt>
                <c:pt idx="29271">
                  <c:v>254700</c:v>
                </c:pt>
                <c:pt idx="29272">
                  <c:v>675000</c:v>
                </c:pt>
                <c:pt idx="29273">
                  <c:v>225000</c:v>
                </c:pt>
                <c:pt idx="29274">
                  <c:v>350415</c:v>
                </c:pt>
                <c:pt idx="29275">
                  <c:v>1761925.5</c:v>
                </c:pt>
                <c:pt idx="29276">
                  <c:v>835380</c:v>
                </c:pt>
                <c:pt idx="29277">
                  <c:v>318411</c:v>
                </c:pt>
                <c:pt idx="29278">
                  <c:v>1762110</c:v>
                </c:pt>
                <c:pt idx="29279">
                  <c:v>47970</c:v>
                </c:pt>
                <c:pt idx="29280">
                  <c:v>228339</c:v>
                </c:pt>
                <c:pt idx="29281">
                  <c:v>270000</c:v>
                </c:pt>
                <c:pt idx="29282">
                  <c:v>180000</c:v>
                </c:pt>
                <c:pt idx="29283">
                  <c:v>256500</c:v>
                </c:pt>
                <c:pt idx="29284">
                  <c:v>450000</c:v>
                </c:pt>
                <c:pt idx="29285">
                  <c:v>450000</c:v>
                </c:pt>
                <c:pt idx="29286">
                  <c:v>71955</c:v>
                </c:pt>
                <c:pt idx="29287">
                  <c:v>384048</c:v>
                </c:pt>
                <c:pt idx="29288">
                  <c:v>500566.5</c:v>
                </c:pt>
                <c:pt idx="29289">
                  <c:v>679500</c:v>
                </c:pt>
                <c:pt idx="29290">
                  <c:v>545040</c:v>
                </c:pt>
                <c:pt idx="29291">
                  <c:v>314100</c:v>
                </c:pt>
                <c:pt idx="29292">
                  <c:v>276277.5</c:v>
                </c:pt>
                <c:pt idx="29293">
                  <c:v>610335</c:v>
                </c:pt>
                <c:pt idx="29294">
                  <c:v>225000</c:v>
                </c:pt>
                <c:pt idx="29295">
                  <c:v>1475154</c:v>
                </c:pt>
                <c:pt idx="29296">
                  <c:v>601470</c:v>
                </c:pt>
                <c:pt idx="29297">
                  <c:v>490495.5</c:v>
                </c:pt>
                <c:pt idx="29298">
                  <c:v>324000</c:v>
                </c:pt>
                <c:pt idx="29299">
                  <c:v>1350000</c:v>
                </c:pt>
                <c:pt idx="29300">
                  <c:v>1339884</c:v>
                </c:pt>
                <c:pt idx="29301">
                  <c:v>781920</c:v>
                </c:pt>
                <c:pt idx="29302">
                  <c:v>697500</c:v>
                </c:pt>
                <c:pt idx="29303">
                  <c:v>1006920</c:v>
                </c:pt>
                <c:pt idx="29304">
                  <c:v>834048</c:v>
                </c:pt>
                <c:pt idx="29305">
                  <c:v>408330</c:v>
                </c:pt>
                <c:pt idx="29306">
                  <c:v>598486.5</c:v>
                </c:pt>
                <c:pt idx="29307">
                  <c:v>585000</c:v>
                </c:pt>
                <c:pt idx="29308">
                  <c:v>270000</c:v>
                </c:pt>
                <c:pt idx="29309">
                  <c:v>497520</c:v>
                </c:pt>
                <c:pt idx="29310">
                  <c:v>675000</c:v>
                </c:pt>
                <c:pt idx="29311">
                  <c:v>760225.5</c:v>
                </c:pt>
                <c:pt idx="29312">
                  <c:v>522000</c:v>
                </c:pt>
                <c:pt idx="29313">
                  <c:v>630000</c:v>
                </c:pt>
                <c:pt idx="29314">
                  <c:v>1014588</c:v>
                </c:pt>
                <c:pt idx="29315">
                  <c:v>450000</c:v>
                </c:pt>
                <c:pt idx="29316">
                  <c:v>270000</c:v>
                </c:pt>
                <c:pt idx="29317">
                  <c:v>2156400</c:v>
                </c:pt>
                <c:pt idx="29318">
                  <c:v>1506816</c:v>
                </c:pt>
                <c:pt idx="29319">
                  <c:v>1574532</c:v>
                </c:pt>
                <c:pt idx="29320">
                  <c:v>701730</c:v>
                </c:pt>
                <c:pt idx="29321">
                  <c:v>945000</c:v>
                </c:pt>
                <c:pt idx="29322">
                  <c:v>500211</c:v>
                </c:pt>
                <c:pt idx="29323">
                  <c:v>405000</c:v>
                </c:pt>
                <c:pt idx="29324">
                  <c:v>135000</c:v>
                </c:pt>
                <c:pt idx="29325">
                  <c:v>270000</c:v>
                </c:pt>
                <c:pt idx="29326">
                  <c:v>348826.5</c:v>
                </c:pt>
                <c:pt idx="29327">
                  <c:v>882000</c:v>
                </c:pt>
                <c:pt idx="29328">
                  <c:v>385164</c:v>
                </c:pt>
                <c:pt idx="29329">
                  <c:v>67500</c:v>
                </c:pt>
                <c:pt idx="29330">
                  <c:v>808650</c:v>
                </c:pt>
                <c:pt idx="29331">
                  <c:v>119448</c:v>
                </c:pt>
                <c:pt idx="29332">
                  <c:v>473760</c:v>
                </c:pt>
                <c:pt idx="29333">
                  <c:v>1417500</c:v>
                </c:pt>
                <c:pt idx="29334">
                  <c:v>1077061.5</c:v>
                </c:pt>
                <c:pt idx="29335">
                  <c:v>964368</c:v>
                </c:pt>
                <c:pt idx="29336">
                  <c:v>816660</c:v>
                </c:pt>
                <c:pt idx="29337">
                  <c:v>225000</c:v>
                </c:pt>
                <c:pt idx="29338">
                  <c:v>135000</c:v>
                </c:pt>
                <c:pt idx="29339">
                  <c:v>150948</c:v>
                </c:pt>
                <c:pt idx="29340">
                  <c:v>1260000</c:v>
                </c:pt>
                <c:pt idx="29341">
                  <c:v>549882</c:v>
                </c:pt>
                <c:pt idx="29342">
                  <c:v>180000</c:v>
                </c:pt>
                <c:pt idx="29343">
                  <c:v>1125000</c:v>
                </c:pt>
                <c:pt idx="29344">
                  <c:v>263686.5</c:v>
                </c:pt>
                <c:pt idx="29345">
                  <c:v>270000</c:v>
                </c:pt>
                <c:pt idx="29346">
                  <c:v>825588</c:v>
                </c:pt>
                <c:pt idx="29347">
                  <c:v>119925</c:v>
                </c:pt>
                <c:pt idx="29348">
                  <c:v>495000</c:v>
                </c:pt>
                <c:pt idx="29349">
                  <c:v>360000</c:v>
                </c:pt>
                <c:pt idx="29350">
                  <c:v>225000</c:v>
                </c:pt>
                <c:pt idx="29351">
                  <c:v>781920</c:v>
                </c:pt>
                <c:pt idx="29352">
                  <c:v>450000</c:v>
                </c:pt>
                <c:pt idx="29353">
                  <c:v>904500</c:v>
                </c:pt>
                <c:pt idx="29354">
                  <c:v>203760</c:v>
                </c:pt>
                <c:pt idx="29355">
                  <c:v>1046142</c:v>
                </c:pt>
                <c:pt idx="29356">
                  <c:v>675000</c:v>
                </c:pt>
                <c:pt idx="29357">
                  <c:v>180000</c:v>
                </c:pt>
                <c:pt idx="29358">
                  <c:v>540000</c:v>
                </c:pt>
                <c:pt idx="29359">
                  <c:v>450000</c:v>
                </c:pt>
                <c:pt idx="29360">
                  <c:v>728460</c:v>
                </c:pt>
                <c:pt idx="29361">
                  <c:v>117162</c:v>
                </c:pt>
                <c:pt idx="29362">
                  <c:v>547344</c:v>
                </c:pt>
                <c:pt idx="29363">
                  <c:v>1002726</c:v>
                </c:pt>
                <c:pt idx="29364">
                  <c:v>127350</c:v>
                </c:pt>
                <c:pt idx="29365">
                  <c:v>545040</c:v>
                </c:pt>
                <c:pt idx="29366">
                  <c:v>473760</c:v>
                </c:pt>
                <c:pt idx="29367">
                  <c:v>916470</c:v>
                </c:pt>
                <c:pt idx="29368">
                  <c:v>180000</c:v>
                </c:pt>
                <c:pt idx="29369">
                  <c:v>450000</c:v>
                </c:pt>
                <c:pt idx="29370">
                  <c:v>1288350</c:v>
                </c:pt>
                <c:pt idx="29371">
                  <c:v>792000</c:v>
                </c:pt>
                <c:pt idx="29372">
                  <c:v>269982</c:v>
                </c:pt>
                <c:pt idx="29373">
                  <c:v>239850</c:v>
                </c:pt>
                <c:pt idx="29374">
                  <c:v>135000</c:v>
                </c:pt>
                <c:pt idx="29375">
                  <c:v>1082214</c:v>
                </c:pt>
                <c:pt idx="29376">
                  <c:v>277969.5</c:v>
                </c:pt>
                <c:pt idx="29377">
                  <c:v>497520</c:v>
                </c:pt>
                <c:pt idx="29378">
                  <c:v>552555</c:v>
                </c:pt>
                <c:pt idx="29379">
                  <c:v>450000</c:v>
                </c:pt>
                <c:pt idx="29380">
                  <c:v>254700</c:v>
                </c:pt>
                <c:pt idx="29381">
                  <c:v>381528</c:v>
                </c:pt>
                <c:pt idx="29382">
                  <c:v>450000</c:v>
                </c:pt>
                <c:pt idx="29383">
                  <c:v>490495.5</c:v>
                </c:pt>
                <c:pt idx="29384">
                  <c:v>254700</c:v>
                </c:pt>
                <c:pt idx="29385">
                  <c:v>419679</c:v>
                </c:pt>
                <c:pt idx="29386">
                  <c:v>780363</c:v>
                </c:pt>
                <c:pt idx="29387">
                  <c:v>1824480</c:v>
                </c:pt>
                <c:pt idx="29388">
                  <c:v>918468</c:v>
                </c:pt>
                <c:pt idx="29389">
                  <c:v>1006920</c:v>
                </c:pt>
                <c:pt idx="29390">
                  <c:v>1350000</c:v>
                </c:pt>
                <c:pt idx="29391">
                  <c:v>622413</c:v>
                </c:pt>
                <c:pt idx="29392">
                  <c:v>781920</c:v>
                </c:pt>
                <c:pt idx="29393">
                  <c:v>432000</c:v>
                </c:pt>
                <c:pt idx="29394">
                  <c:v>555273</c:v>
                </c:pt>
                <c:pt idx="29395">
                  <c:v>1800000</c:v>
                </c:pt>
                <c:pt idx="29396">
                  <c:v>450000</c:v>
                </c:pt>
                <c:pt idx="29397">
                  <c:v>239850</c:v>
                </c:pt>
                <c:pt idx="29398">
                  <c:v>640080</c:v>
                </c:pt>
                <c:pt idx="29399">
                  <c:v>251280</c:v>
                </c:pt>
                <c:pt idx="29400">
                  <c:v>254700</c:v>
                </c:pt>
                <c:pt idx="29401">
                  <c:v>450000</c:v>
                </c:pt>
                <c:pt idx="29402">
                  <c:v>599778</c:v>
                </c:pt>
                <c:pt idx="29403">
                  <c:v>675000</c:v>
                </c:pt>
                <c:pt idx="29404">
                  <c:v>585000</c:v>
                </c:pt>
                <c:pt idx="29405">
                  <c:v>47970</c:v>
                </c:pt>
                <c:pt idx="29406">
                  <c:v>781920</c:v>
                </c:pt>
                <c:pt idx="29407">
                  <c:v>180000</c:v>
                </c:pt>
                <c:pt idx="29408">
                  <c:v>247500</c:v>
                </c:pt>
                <c:pt idx="29409">
                  <c:v>1312110</c:v>
                </c:pt>
                <c:pt idx="29410">
                  <c:v>341280</c:v>
                </c:pt>
                <c:pt idx="29411">
                  <c:v>119925</c:v>
                </c:pt>
                <c:pt idx="29412">
                  <c:v>545040</c:v>
                </c:pt>
                <c:pt idx="29413">
                  <c:v>269550</c:v>
                </c:pt>
                <c:pt idx="29414">
                  <c:v>1024290</c:v>
                </c:pt>
                <c:pt idx="29415">
                  <c:v>1080000</c:v>
                </c:pt>
                <c:pt idx="29416">
                  <c:v>282690</c:v>
                </c:pt>
                <c:pt idx="29417">
                  <c:v>380371.5</c:v>
                </c:pt>
                <c:pt idx="29418">
                  <c:v>1236816</c:v>
                </c:pt>
                <c:pt idx="29419">
                  <c:v>414792</c:v>
                </c:pt>
                <c:pt idx="29420">
                  <c:v>592560</c:v>
                </c:pt>
                <c:pt idx="29421">
                  <c:v>243000</c:v>
                </c:pt>
                <c:pt idx="29422">
                  <c:v>848745</c:v>
                </c:pt>
                <c:pt idx="29423">
                  <c:v>260640</c:v>
                </c:pt>
                <c:pt idx="29424">
                  <c:v>612612</c:v>
                </c:pt>
                <c:pt idx="29425">
                  <c:v>378000</c:v>
                </c:pt>
                <c:pt idx="29426">
                  <c:v>95940</c:v>
                </c:pt>
                <c:pt idx="29427">
                  <c:v>1428408</c:v>
                </c:pt>
                <c:pt idx="29428">
                  <c:v>495000</c:v>
                </c:pt>
                <c:pt idx="29429">
                  <c:v>835380</c:v>
                </c:pt>
                <c:pt idx="29430">
                  <c:v>651600</c:v>
                </c:pt>
                <c:pt idx="29431">
                  <c:v>286704</c:v>
                </c:pt>
                <c:pt idx="29432">
                  <c:v>664947</c:v>
                </c:pt>
                <c:pt idx="29433">
                  <c:v>720000</c:v>
                </c:pt>
                <c:pt idx="29434">
                  <c:v>675000</c:v>
                </c:pt>
                <c:pt idx="29435">
                  <c:v>562500</c:v>
                </c:pt>
                <c:pt idx="29436">
                  <c:v>1005120</c:v>
                </c:pt>
                <c:pt idx="29437">
                  <c:v>454500</c:v>
                </c:pt>
                <c:pt idx="29438">
                  <c:v>562500</c:v>
                </c:pt>
                <c:pt idx="29439">
                  <c:v>485190</c:v>
                </c:pt>
                <c:pt idx="29440">
                  <c:v>113760</c:v>
                </c:pt>
                <c:pt idx="29441">
                  <c:v>355536</c:v>
                </c:pt>
                <c:pt idx="29442">
                  <c:v>1174500</c:v>
                </c:pt>
                <c:pt idx="29443">
                  <c:v>700830</c:v>
                </c:pt>
                <c:pt idx="29444">
                  <c:v>225000</c:v>
                </c:pt>
                <c:pt idx="29445">
                  <c:v>450000</c:v>
                </c:pt>
                <c:pt idx="29446">
                  <c:v>474048</c:v>
                </c:pt>
                <c:pt idx="29447">
                  <c:v>450000</c:v>
                </c:pt>
                <c:pt idx="29448">
                  <c:v>270000</c:v>
                </c:pt>
                <c:pt idx="29449">
                  <c:v>375858</c:v>
                </c:pt>
                <c:pt idx="29450">
                  <c:v>479637</c:v>
                </c:pt>
                <c:pt idx="29451">
                  <c:v>1035832.5</c:v>
                </c:pt>
                <c:pt idx="29452">
                  <c:v>203760</c:v>
                </c:pt>
                <c:pt idx="29453">
                  <c:v>514777.5</c:v>
                </c:pt>
                <c:pt idx="29454">
                  <c:v>904500</c:v>
                </c:pt>
                <c:pt idx="29455">
                  <c:v>785398.5</c:v>
                </c:pt>
                <c:pt idx="29456">
                  <c:v>592560</c:v>
                </c:pt>
                <c:pt idx="29457">
                  <c:v>965340</c:v>
                </c:pt>
                <c:pt idx="29458">
                  <c:v>573628.5</c:v>
                </c:pt>
                <c:pt idx="29459">
                  <c:v>640080</c:v>
                </c:pt>
                <c:pt idx="29460">
                  <c:v>71955</c:v>
                </c:pt>
                <c:pt idx="29461">
                  <c:v>533668.5</c:v>
                </c:pt>
                <c:pt idx="29462">
                  <c:v>373311</c:v>
                </c:pt>
                <c:pt idx="29463">
                  <c:v>509400</c:v>
                </c:pt>
                <c:pt idx="29464">
                  <c:v>225000</c:v>
                </c:pt>
                <c:pt idx="29465">
                  <c:v>592560</c:v>
                </c:pt>
                <c:pt idx="29466">
                  <c:v>180000</c:v>
                </c:pt>
                <c:pt idx="29467">
                  <c:v>427450.5</c:v>
                </c:pt>
                <c:pt idx="29468">
                  <c:v>161730</c:v>
                </c:pt>
                <c:pt idx="29469">
                  <c:v>1078200</c:v>
                </c:pt>
                <c:pt idx="29470">
                  <c:v>276277.5</c:v>
                </c:pt>
                <c:pt idx="29471">
                  <c:v>755190</c:v>
                </c:pt>
                <c:pt idx="29472">
                  <c:v>900000</c:v>
                </c:pt>
                <c:pt idx="29473">
                  <c:v>765000</c:v>
                </c:pt>
                <c:pt idx="29474">
                  <c:v>1125000</c:v>
                </c:pt>
                <c:pt idx="29475">
                  <c:v>381528</c:v>
                </c:pt>
                <c:pt idx="29476">
                  <c:v>1078200</c:v>
                </c:pt>
                <c:pt idx="29477">
                  <c:v>180000</c:v>
                </c:pt>
                <c:pt idx="29478">
                  <c:v>203760</c:v>
                </c:pt>
                <c:pt idx="29479">
                  <c:v>450000</c:v>
                </c:pt>
                <c:pt idx="29480">
                  <c:v>380533.5</c:v>
                </c:pt>
                <c:pt idx="29481">
                  <c:v>1458414</c:v>
                </c:pt>
                <c:pt idx="29482">
                  <c:v>521451</c:v>
                </c:pt>
                <c:pt idx="29483">
                  <c:v>343800</c:v>
                </c:pt>
                <c:pt idx="29484">
                  <c:v>450000</c:v>
                </c:pt>
                <c:pt idx="29485">
                  <c:v>239476.5</c:v>
                </c:pt>
                <c:pt idx="29486">
                  <c:v>254700</c:v>
                </c:pt>
                <c:pt idx="29487">
                  <c:v>277969.5</c:v>
                </c:pt>
                <c:pt idx="29488">
                  <c:v>755190</c:v>
                </c:pt>
                <c:pt idx="29489">
                  <c:v>1078200</c:v>
                </c:pt>
                <c:pt idx="29490">
                  <c:v>177903</c:v>
                </c:pt>
                <c:pt idx="29491">
                  <c:v>312768</c:v>
                </c:pt>
                <c:pt idx="29492">
                  <c:v>320922</c:v>
                </c:pt>
                <c:pt idx="29493">
                  <c:v>313438.5</c:v>
                </c:pt>
                <c:pt idx="29494">
                  <c:v>1350000</c:v>
                </c:pt>
                <c:pt idx="29495">
                  <c:v>180000</c:v>
                </c:pt>
                <c:pt idx="29496">
                  <c:v>1042164</c:v>
                </c:pt>
                <c:pt idx="29497">
                  <c:v>203760</c:v>
                </c:pt>
                <c:pt idx="29498">
                  <c:v>282690</c:v>
                </c:pt>
                <c:pt idx="29499">
                  <c:v>172512</c:v>
                </c:pt>
                <c:pt idx="29500">
                  <c:v>291384</c:v>
                </c:pt>
                <c:pt idx="29501">
                  <c:v>98910</c:v>
                </c:pt>
                <c:pt idx="29502">
                  <c:v>607041</c:v>
                </c:pt>
                <c:pt idx="29503">
                  <c:v>545040</c:v>
                </c:pt>
                <c:pt idx="29504">
                  <c:v>135000</c:v>
                </c:pt>
                <c:pt idx="29505">
                  <c:v>101880</c:v>
                </c:pt>
                <c:pt idx="29506">
                  <c:v>998838</c:v>
                </c:pt>
                <c:pt idx="29507">
                  <c:v>900000</c:v>
                </c:pt>
                <c:pt idx="29508">
                  <c:v>1116000</c:v>
                </c:pt>
                <c:pt idx="29509">
                  <c:v>427500</c:v>
                </c:pt>
                <c:pt idx="29510">
                  <c:v>450000</c:v>
                </c:pt>
                <c:pt idx="29511">
                  <c:v>622413</c:v>
                </c:pt>
                <c:pt idx="29512">
                  <c:v>728847</c:v>
                </c:pt>
                <c:pt idx="29513">
                  <c:v>1078200</c:v>
                </c:pt>
                <c:pt idx="29514">
                  <c:v>808650</c:v>
                </c:pt>
                <c:pt idx="29515">
                  <c:v>364896</c:v>
                </c:pt>
                <c:pt idx="29516">
                  <c:v>545040</c:v>
                </c:pt>
                <c:pt idx="29517">
                  <c:v>859581</c:v>
                </c:pt>
                <c:pt idx="29518">
                  <c:v>555273</c:v>
                </c:pt>
                <c:pt idx="29519">
                  <c:v>380533.5</c:v>
                </c:pt>
                <c:pt idx="29520">
                  <c:v>792477</c:v>
                </c:pt>
                <c:pt idx="29521">
                  <c:v>497520</c:v>
                </c:pt>
                <c:pt idx="29522">
                  <c:v>562491</c:v>
                </c:pt>
                <c:pt idx="29523">
                  <c:v>3150000</c:v>
                </c:pt>
                <c:pt idx="29524">
                  <c:v>2250000</c:v>
                </c:pt>
                <c:pt idx="29525">
                  <c:v>431280</c:v>
                </c:pt>
                <c:pt idx="29526">
                  <c:v>373135.5</c:v>
                </c:pt>
                <c:pt idx="29527">
                  <c:v>450000</c:v>
                </c:pt>
                <c:pt idx="29528">
                  <c:v>305640</c:v>
                </c:pt>
                <c:pt idx="29529">
                  <c:v>846387</c:v>
                </c:pt>
                <c:pt idx="29530">
                  <c:v>452385</c:v>
                </c:pt>
                <c:pt idx="29531">
                  <c:v>110331</c:v>
                </c:pt>
                <c:pt idx="29532">
                  <c:v>1327500</c:v>
                </c:pt>
                <c:pt idx="29533">
                  <c:v>746280</c:v>
                </c:pt>
                <c:pt idx="29534">
                  <c:v>1078200</c:v>
                </c:pt>
                <c:pt idx="29535">
                  <c:v>497520</c:v>
                </c:pt>
                <c:pt idx="29536">
                  <c:v>536917.5</c:v>
                </c:pt>
                <c:pt idx="29537">
                  <c:v>535500</c:v>
                </c:pt>
                <c:pt idx="29538">
                  <c:v>1336500</c:v>
                </c:pt>
                <c:pt idx="29539">
                  <c:v>835380</c:v>
                </c:pt>
                <c:pt idx="29540">
                  <c:v>755190</c:v>
                </c:pt>
                <c:pt idx="29541">
                  <c:v>158256</c:v>
                </c:pt>
                <c:pt idx="29542">
                  <c:v>432661.5</c:v>
                </c:pt>
                <c:pt idx="29543">
                  <c:v>273636</c:v>
                </c:pt>
                <c:pt idx="29544">
                  <c:v>1251000</c:v>
                </c:pt>
                <c:pt idx="29545">
                  <c:v>254700</c:v>
                </c:pt>
                <c:pt idx="29546">
                  <c:v>254700</c:v>
                </c:pt>
                <c:pt idx="29547">
                  <c:v>508495.5</c:v>
                </c:pt>
                <c:pt idx="29548">
                  <c:v>816660</c:v>
                </c:pt>
                <c:pt idx="29549">
                  <c:v>225000</c:v>
                </c:pt>
                <c:pt idx="29550">
                  <c:v>900000</c:v>
                </c:pt>
                <c:pt idx="29551">
                  <c:v>152820</c:v>
                </c:pt>
                <c:pt idx="29552">
                  <c:v>824823</c:v>
                </c:pt>
                <c:pt idx="29553">
                  <c:v>405000</c:v>
                </c:pt>
                <c:pt idx="29554">
                  <c:v>180000</c:v>
                </c:pt>
                <c:pt idx="29555">
                  <c:v>180000</c:v>
                </c:pt>
                <c:pt idx="29556">
                  <c:v>314100</c:v>
                </c:pt>
                <c:pt idx="29557">
                  <c:v>592560</c:v>
                </c:pt>
                <c:pt idx="29558">
                  <c:v>59701.5</c:v>
                </c:pt>
                <c:pt idx="29559">
                  <c:v>1035000</c:v>
                </c:pt>
                <c:pt idx="29560">
                  <c:v>441000</c:v>
                </c:pt>
                <c:pt idx="29561">
                  <c:v>67500</c:v>
                </c:pt>
                <c:pt idx="29562">
                  <c:v>180000</c:v>
                </c:pt>
                <c:pt idx="29563">
                  <c:v>601470</c:v>
                </c:pt>
                <c:pt idx="29564">
                  <c:v>258709.5</c:v>
                </c:pt>
                <c:pt idx="29565">
                  <c:v>312768</c:v>
                </c:pt>
                <c:pt idx="29566">
                  <c:v>338314.5</c:v>
                </c:pt>
                <c:pt idx="29567">
                  <c:v>1125000</c:v>
                </c:pt>
                <c:pt idx="29568">
                  <c:v>225000</c:v>
                </c:pt>
                <c:pt idx="29569">
                  <c:v>197820</c:v>
                </c:pt>
                <c:pt idx="29570">
                  <c:v>270000</c:v>
                </c:pt>
                <c:pt idx="29571">
                  <c:v>675000</c:v>
                </c:pt>
                <c:pt idx="29572">
                  <c:v>1215000</c:v>
                </c:pt>
                <c:pt idx="29573">
                  <c:v>219042</c:v>
                </c:pt>
                <c:pt idx="29574">
                  <c:v>808650</c:v>
                </c:pt>
                <c:pt idx="29575">
                  <c:v>225000</c:v>
                </c:pt>
                <c:pt idx="29576">
                  <c:v>49500</c:v>
                </c:pt>
                <c:pt idx="29577">
                  <c:v>828895.5</c:v>
                </c:pt>
                <c:pt idx="29578">
                  <c:v>724500</c:v>
                </c:pt>
                <c:pt idx="29579">
                  <c:v>2064186</c:v>
                </c:pt>
                <c:pt idx="29580">
                  <c:v>180000</c:v>
                </c:pt>
                <c:pt idx="29581">
                  <c:v>1125000</c:v>
                </c:pt>
                <c:pt idx="29582">
                  <c:v>286704</c:v>
                </c:pt>
                <c:pt idx="29583">
                  <c:v>1024740</c:v>
                </c:pt>
                <c:pt idx="29584">
                  <c:v>1716799.5</c:v>
                </c:pt>
                <c:pt idx="29585">
                  <c:v>665892</c:v>
                </c:pt>
                <c:pt idx="29586">
                  <c:v>738000</c:v>
                </c:pt>
                <c:pt idx="29587">
                  <c:v>808650</c:v>
                </c:pt>
                <c:pt idx="29588">
                  <c:v>545040</c:v>
                </c:pt>
                <c:pt idx="29589">
                  <c:v>698517</c:v>
                </c:pt>
                <c:pt idx="29590">
                  <c:v>247986</c:v>
                </c:pt>
                <c:pt idx="29591">
                  <c:v>1288350</c:v>
                </c:pt>
                <c:pt idx="29592">
                  <c:v>341280</c:v>
                </c:pt>
                <c:pt idx="29593">
                  <c:v>254700</c:v>
                </c:pt>
                <c:pt idx="29594">
                  <c:v>335092.5</c:v>
                </c:pt>
                <c:pt idx="29595">
                  <c:v>755190</c:v>
                </c:pt>
                <c:pt idx="29596">
                  <c:v>339241.5</c:v>
                </c:pt>
                <c:pt idx="29597">
                  <c:v>225000</c:v>
                </c:pt>
                <c:pt idx="29598">
                  <c:v>244512</c:v>
                </c:pt>
                <c:pt idx="29599">
                  <c:v>728460</c:v>
                </c:pt>
                <c:pt idx="29600">
                  <c:v>675000</c:v>
                </c:pt>
                <c:pt idx="29601">
                  <c:v>288873</c:v>
                </c:pt>
                <c:pt idx="29602">
                  <c:v>135000</c:v>
                </c:pt>
                <c:pt idx="29603">
                  <c:v>269550</c:v>
                </c:pt>
                <c:pt idx="29604">
                  <c:v>900000</c:v>
                </c:pt>
                <c:pt idx="29605">
                  <c:v>646920</c:v>
                </c:pt>
                <c:pt idx="29606">
                  <c:v>573408</c:v>
                </c:pt>
                <c:pt idx="29607">
                  <c:v>254700</c:v>
                </c:pt>
                <c:pt idx="29608">
                  <c:v>468000</c:v>
                </c:pt>
                <c:pt idx="29609">
                  <c:v>103500</c:v>
                </c:pt>
                <c:pt idx="29610">
                  <c:v>614223</c:v>
                </c:pt>
                <c:pt idx="29611">
                  <c:v>497520</c:v>
                </c:pt>
                <c:pt idx="29612">
                  <c:v>1288350</c:v>
                </c:pt>
                <c:pt idx="29613">
                  <c:v>1160248.5</c:v>
                </c:pt>
                <c:pt idx="29614">
                  <c:v>2695500</c:v>
                </c:pt>
                <c:pt idx="29615">
                  <c:v>808650</c:v>
                </c:pt>
                <c:pt idx="29616">
                  <c:v>508500</c:v>
                </c:pt>
                <c:pt idx="29617">
                  <c:v>418500</c:v>
                </c:pt>
                <c:pt idx="29618">
                  <c:v>534204</c:v>
                </c:pt>
                <c:pt idx="29619">
                  <c:v>101880</c:v>
                </c:pt>
                <c:pt idx="29620">
                  <c:v>211500</c:v>
                </c:pt>
                <c:pt idx="29621">
                  <c:v>805072.5</c:v>
                </c:pt>
                <c:pt idx="29622">
                  <c:v>900000</c:v>
                </c:pt>
                <c:pt idx="29623">
                  <c:v>755190</c:v>
                </c:pt>
                <c:pt idx="29624">
                  <c:v>1288350</c:v>
                </c:pt>
                <c:pt idx="29625">
                  <c:v>117162</c:v>
                </c:pt>
                <c:pt idx="29626">
                  <c:v>180000</c:v>
                </c:pt>
                <c:pt idx="29627">
                  <c:v>595903.5</c:v>
                </c:pt>
                <c:pt idx="29628">
                  <c:v>450000</c:v>
                </c:pt>
                <c:pt idx="29629">
                  <c:v>1676520</c:v>
                </c:pt>
                <c:pt idx="29630">
                  <c:v>781920</c:v>
                </c:pt>
                <c:pt idx="29631">
                  <c:v>781920</c:v>
                </c:pt>
                <c:pt idx="29632">
                  <c:v>490495.5</c:v>
                </c:pt>
                <c:pt idx="29633">
                  <c:v>717003</c:v>
                </c:pt>
                <c:pt idx="29634">
                  <c:v>450000</c:v>
                </c:pt>
                <c:pt idx="29635">
                  <c:v>622188</c:v>
                </c:pt>
                <c:pt idx="29636">
                  <c:v>675000</c:v>
                </c:pt>
                <c:pt idx="29637">
                  <c:v>942300</c:v>
                </c:pt>
                <c:pt idx="29638">
                  <c:v>755190</c:v>
                </c:pt>
                <c:pt idx="29639">
                  <c:v>225000</c:v>
                </c:pt>
                <c:pt idx="29640">
                  <c:v>360000</c:v>
                </c:pt>
                <c:pt idx="29641">
                  <c:v>274941</c:v>
                </c:pt>
                <c:pt idx="29642">
                  <c:v>497520</c:v>
                </c:pt>
                <c:pt idx="29643">
                  <c:v>298512</c:v>
                </c:pt>
                <c:pt idx="29644">
                  <c:v>645903</c:v>
                </c:pt>
                <c:pt idx="29645">
                  <c:v>521280</c:v>
                </c:pt>
                <c:pt idx="29646">
                  <c:v>2517300</c:v>
                </c:pt>
                <c:pt idx="29647">
                  <c:v>180000</c:v>
                </c:pt>
                <c:pt idx="29648">
                  <c:v>1065433.5</c:v>
                </c:pt>
                <c:pt idx="29649">
                  <c:v>263686.5</c:v>
                </c:pt>
                <c:pt idx="29650">
                  <c:v>521280</c:v>
                </c:pt>
                <c:pt idx="29651">
                  <c:v>1260000</c:v>
                </c:pt>
                <c:pt idx="29652">
                  <c:v>755190</c:v>
                </c:pt>
                <c:pt idx="29653">
                  <c:v>450000</c:v>
                </c:pt>
                <c:pt idx="29654">
                  <c:v>1288350</c:v>
                </c:pt>
                <c:pt idx="29655">
                  <c:v>810000</c:v>
                </c:pt>
                <c:pt idx="29656">
                  <c:v>900000</c:v>
                </c:pt>
                <c:pt idx="29657">
                  <c:v>426384</c:v>
                </c:pt>
                <c:pt idx="29658">
                  <c:v>900000</c:v>
                </c:pt>
                <c:pt idx="29659">
                  <c:v>206280</c:v>
                </c:pt>
                <c:pt idx="29660">
                  <c:v>450000</c:v>
                </c:pt>
                <c:pt idx="29661">
                  <c:v>1056447</c:v>
                </c:pt>
                <c:pt idx="29662">
                  <c:v>1762110</c:v>
                </c:pt>
                <c:pt idx="29663">
                  <c:v>323388</c:v>
                </c:pt>
                <c:pt idx="29664">
                  <c:v>350415</c:v>
                </c:pt>
                <c:pt idx="29665">
                  <c:v>233905.5</c:v>
                </c:pt>
                <c:pt idx="29666">
                  <c:v>948816</c:v>
                </c:pt>
                <c:pt idx="29667">
                  <c:v>450000</c:v>
                </c:pt>
                <c:pt idx="29668">
                  <c:v>1045224</c:v>
                </c:pt>
                <c:pt idx="29669">
                  <c:v>225000</c:v>
                </c:pt>
                <c:pt idx="29670">
                  <c:v>454500</c:v>
                </c:pt>
                <c:pt idx="29671">
                  <c:v>247500</c:v>
                </c:pt>
                <c:pt idx="29672">
                  <c:v>808650</c:v>
                </c:pt>
                <c:pt idx="29673">
                  <c:v>906615</c:v>
                </c:pt>
                <c:pt idx="29674">
                  <c:v>824823</c:v>
                </c:pt>
                <c:pt idx="29675">
                  <c:v>238500</c:v>
                </c:pt>
                <c:pt idx="29676">
                  <c:v>383760</c:v>
                </c:pt>
                <c:pt idx="29677">
                  <c:v>679500</c:v>
                </c:pt>
                <c:pt idx="29678">
                  <c:v>521280</c:v>
                </c:pt>
                <c:pt idx="29679">
                  <c:v>1065681</c:v>
                </c:pt>
                <c:pt idx="29680">
                  <c:v>485190</c:v>
                </c:pt>
                <c:pt idx="29681">
                  <c:v>450000</c:v>
                </c:pt>
                <c:pt idx="29682">
                  <c:v>775327.5</c:v>
                </c:pt>
                <c:pt idx="29683">
                  <c:v>521280</c:v>
                </c:pt>
                <c:pt idx="29684">
                  <c:v>256765.5</c:v>
                </c:pt>
                <c:pt idx="29685">
                  <c:v>218016</c:v>
                </c:pt>
                <c:pt idx="29686">
                  <c:v>50940</c:v>
                </c:pt>
                <c:pt idx="29687">
                  <c:v>1006920</c:v>
                </c:pt>
                <c:pt idx="29688">
                  <c:v>263686.5</c:v>
                </c:pt>
                <c:pt idx="29689">
                  <c:v>545040</c:v>
                </c:pt>
                <c:pt idx="29690">
                  <c:v>720000</c:v>
                </c:pt>
                <c:pt idx="29691">
                  <c:v>225000</c:v>
                </c:pt>
                <c:pt idx="29692">
                  <c:v>270000</c:v>
                </c:pt>
                <c:pt idx="29693">
                  <c:v>2205000</c:v>
                </c:pt>
                <c:pt idx="29694">
                  <c:v>157500</c:v>
                </c:pt>
                <c:pt idx="29695">
                  <c:v>1029199.5</c:v>
                </c:pt>
                <c:pt idx="29696">
                  <c:v>189000</c:v>
                </c:pt>
                <c:pt idx="29697">
                  <c:v>983650.5</c:v>
                </c:pt>
                <c:pt idx="29698">
                  <c:v>135000</c:v>
                </c:pt>
                <c:pt idx="29699">
                  <c:v>942759</c:v>
                </c:pt>
                <c:pt idx="29700">
                  <c:v>945000</c:v>
                </c:pt>
                <c:pt idx="29701">
                  <c:v>450000</c:v>
                </c:pt>
                <c:pt idx="29702">
                  <c:v>180000</c:v>
                </c:pt>
                <c:pt idx="29703">
                  <c:v>728460</c:v>
                </c:pt>
                <c:pt idx="29704">
                  <c:v>405000</c:v>
                </c:pt>
                <c:pt idx="29705">
                  <c:v>792000</c:v>
                </c:pt>
                <c:pt idx="29706">
                  <c:v>123637.5</c:v>
                </c:pt>
                <c:pt idx="29707">
                  <c:v>572076</c:v>
                </c:pt>
                <c:pt idx="29708">
                  <c:v>314100</c:v>
                </c:pt>
                <c:pt idx="29709">
                  <c:v>521280</c:v>
                </c:pt>
                <c:pt idx="29710">
                  <c:v>220662</c:v>
                </c:pt>
                <c:pt idx="29711">
                  <c:v>630000</c:v>
                </c:pt>
                <c:pt idx="29712">
                  <c:v>544491</c:v>
                </c:pt>
                <c:pt idx="29713">
                  <c:v>604152</c:v>
                </c:pt>
                <c:pt idx="29714">
                  <c:v>508495.5</c:v>
                </c:pt>
                <c:pt idx="29715">
                  <c:v>157500</c:v>
                </c:pt>
                <c:pt idx="29716">
                  <c:v>504000</c:v>
                </c:pt>
                <c:pt idx="29717">
                  <c:v>1305000</c:v>
                </c:pt>
                <c:pt idx="29718">
                  <c:v>450000</c:v>
                </c:pt>
                <c:pt idx="29719">
                  <c:v>163332</c:v>
                </c:pt>
                <c:pt idx="29720">
                  <c:v>481500</c:v>
                </c:pt>
                <c:pt idx="29721">
                  <c:v>1515415.5</c:v>
                </c:pt>
                <c:pt idx="29722">
                  <c:v>450000</c:v>
                </c:pt>
                <c:pt idx="29723">
                  <c:v>1042560</c:v>
                </c:pt>
                <c:pt idx="29724">
                  <c:v>762768</c:v>
                </c:pt>
                <c:pt idx="29725">
                  <c:v>225000</c:v>
                </c:pt>
                <c:pt idx="29726">
                  <c:v>1046142</c:v>
                </c:pt>
                <c:pt idx="29727">
                  <c:v>135000</c:v>
                </c:pt>
                <c:pt idx="29728">
                  <c:v>440784</c:v>
                </c:pt>
                <c:pt idx="29729">
                  <c:v>640080</c:v>
                </c:pt>
                <c:pt idx="29730">
                  <c:v>562491</c:v>
                </c:pt>
                <c:pt idx="29731">
                  <c:v>900000</c:v>
                </c:pt>
                <c:pt idx="29732">
                  <c:v>691258.5</c:v>
                </c:pt>
                <c:pt idx="29733">
                  <c:v>720000</c:v>
                </c:pt>
                <c:pt idx="29734">
                  <c:v>779688</c:v>
                </c:pt>
                <c:pt idx="29735">
                  <c:v>225000</c:v>
                </c:pt>
                <c:pt idx="29736">
                  <c:v>490495.5</c:v>
                </c:pt>
                <c:pt idx="29737">
                  <c:v>457312.5</c:v>
                </c:pt>
                <c:pt idx="29738">
                  <c:v>450000</c:v>
                </c:pt>
                <c:pt idx="29739">
                  <c:v>269550</c:v>
                </c:pt>
                <c:pt idx="29740">
                  <c:v>579195</c:v>
                </c:pt>
                <c:pt idx="29741">
                  <c:v>315000</c:v>
                </c:pt>
                <c:pt idx="29742">
                  <c:v>286704</c:v>
                </c:pt>
                <c:pt idx="29743">
                  <c:v>463500</c:v>
                </c:pt>
                <c:pt idx="29744">
                  <c:v>1762110</c:v>
                </c:pt>
                <c:pt idx="29745">
                  <c:v>225000</c:v>
                </c:pt>
                <c:pt idx="29746">
                  <c:v>732915</c:v>
                </c:pt>
                <c:pt idx="29747">
                  <c:v>540000</c:v>
                </c:pt>
                <c:pt idx="29748">
                  <c:v>180000</c:v>
                </c:pt>
                <c:pt idx="29749">
                  <c:v>225000</c:v>
                </c:pt>
                <c:pt idx="29750">
                  <c:v>715095</c:v>
                </c:pt>
                <c:pt idx="29751">
                  <c:v>315000</c:v>
                </c:pt>
                <c:pt idx="29752">
                  <c:v>225000</c:v>
                </c:pt>
                <c:pt idx="29753">
                  <c:v>230256</c:v>
                </c:pt>
                <c:pt idx="29754">
                  <c:v>2013840</c:v>
                </c:pt>
                <c:pt idx="29755">
                  <c:v>935640</c:v>
                </c:pt>
                <c:pt idx="29756">
                  <c:v>584766</c:v>
                </c:pt>
                <c:pt idx="29757">
                  <c:v>675000</c:v>
                </c:pt>
                <c:pt idx="29758">
                  <c:v>450000</c:v>
                </c:pt>
                <c:pt idx="29759">
                  <c:v>269550</c:v>
                </c:pt>
                <c:pt idx="29760">
                  <c:v>640080</c:v>
                </c:pt>
                <c:pt idx="29761">
                  <c:v>225000</c:v>
                </c:pt>
                <c:pt idx="29762">
                  <c:v>269550</c:v>
                </c:pt>
                <c:pt idx="29763">
                  <c:v>245268</c:v>
                </c:pt>
                <c:pt idx="29764">
                  <c:v>979992</c:v>
                </c:pt>
                <c:pt idx="29765">
                  <c:v>900000</c:v>
                </c:pt>
                <c:pt idx="29766">
                  <c:v>468000</c:v>
                </c:pt>
                <c:pt idx="29767">
                  <c:v>390960</c:v>
                </c:pt>
                <c:pt idx="29768">
                  <c:v>337500</c:v>
                </c:pt>
                <c:pt idx="29769">
                  <c:v>394303.5</c:v>
                </c:pt>
                <c:pt idx="29770">
                  <c:v>2039013</c:v>
                </c:pt>
                <c:pt idx="29771">
                  <c:v>1525482</c:v>
                </c:pt>
                <c:pt idx="29772">
                  <c:v>781920</c:v>
                </c:pt>
                <c:pt idx="29773">
                  <c:v>273636</c:v>
                </c:pt>
                <c:pt idx="29774">
                  <c:v>1078200</c:v>
                </c:pt>
                <c:pt idx="29775">
                  <c:v>900000</c:v>
                </c:pt>
                <c:pt idx="29776">
                  <c:v>500211</c:v>
                </c:pt>
                <c:pt idx="29777">
                  <c:v>521280</c:v>
                </c:pt>
                <c:pt idx="29778">
                  <c:v>254700</c:v>
                </c:pt>
                <c:pt idx="29779">
                  <c:v>900000</c:v>
                </c:pt>
                <c:pt idx="29780">
                  <c:v>1288350</c:v>
                </c:pt>
                <c:pt idx="29781">
                  <c:v>229500</c:v>
                </c:pt>
                <c:pt idx="29782">
                  <c:v>715500</c:v>
                </c:pt>
                <c:pt idx="29783">
                  <c:v>755190</c:v>
                </c:pt>
                <c:pt idx="29784">
                  <c:v>229500</c:v>
                </c:pt>
                <c:pt idx="29785">
                  <c:v>1800000</c:v>
                </c:pt>
                <c:pt idx="29786">
                  <c:v>742500</c:v>
                </c:pt>
                <c:pt idx="29787">
                  <c:v>450000</c:v>
                </c:pt>
                <c:pt idx="29788">
                  <c:v>219870</c:v>
                </c:pt>
                <c:pt idx="29789">
                  <c:v>757597.5</c:v>
                </c:pt>
                <c:pt idx="29790">
                  <c:v>180000</c:v>
                </c:pt>
                <c:pt idx="29791">
                  <c:v>270000</c:v>
                </c:pt>
                <c:pt idx="29792">
                  <c:v>80865</c:v>
                </c:pt>
                <c:pt idx="29793">
                  <c:v>808650</c:v>
                </c:pt>
                <c:pt idx="29794">
                  <c:v>675000</c:v>
                </c:pt>
                <c:pt idx="29795">
                  <c:v>761067</c:v>
                </c:pt>
                <c:pt idx="29796">
                  <c:v>1019844</c:v>
                </c:pt>
                <c:pt idx="29797">
                  <c:v>1724220</c:v>
                </c:pt>
                <c:pt idx="29798">
                  <c:v>545040</c:v>
                </c:pt>
                <c:pt idx="29799">
                  <c:v>755190</c:v>
                </c:pt>
                <c:pt idx="29800">
                  <c:v>284400</c:v>
                </c:pt>
                <c:pt idx="29801">
                  <c:v>325908</c:v>
                </c:pt>
                <c:pt idx="29802">
                  <c:v>168102</c:v>
                </c:pt>
                <c:pt idx="29803">
                  <c:v>101880</c:v>
                </c:pt>
                <c:pt idx="29804">
                  <c:v>808650</c:v>
                </c:pt>
                <c:pt idx="29805">
                  <c:v>305221.5</c:v>
                </c:pt>
                <c:pt idx="29806">
                  <c:v>647046</c:v>
                </c:pt>
                <c:pt idx="29807">
                  <c:v>393219</c:v>
                </c:pt>
                <c:pt idx="29808">
                  <c:v>1575000</c:v>
                </c:pt>
                <c:pt idx="29809">
                  <c:v>675000</c:v>
                </c:pt>
                <c:pt idx="29810">
                  <c:v>173092.5</c:v>
                </c:pt>
                <c:pt idx="29811">
                  <c:v>398016</c:v>
                </c:pt>
                <c:pt idx="29812">
                  <c:v>299772</c:v>
                </c:pt>
                <c:pt idx="29813">
                  <c:v>472500</c:v>
                </c:pt>
                <c:pt idx="29814">
                  <c:v>284400</c:v>
                </c:pt>
                <c:pt idx="29815">
                  <c:v>337500</c:v>
                </c:pt>
                <c:pt idx="29816">
                  <c:v>590337</c:v>
                </c:pt>
                <c:pt idx="29817">
                  <c:v>760225.5</c:v>
                </c:pt>
                <c:pt idx="29818">
                  <c:v>679500</c:v>
                </c:pt>
                <c:pt idx="29819">
                  <c:v>472500</c:v>
                </c:pt>
                <c:pt idx="29820">
                  <c:v>495000</c:v>
                </c:pt>
                <c:pt idx="29821">
                  <c:v>585000</c:v>
                </c:pt>
                <c:pt idx="29822">
                  <c:v>329904</c:v>
                </c:pt>
                <c:pt idx="29823">
                  <c:v>152820</c:v>
                </c:pt>
                <c:pt idx="29824">
                  <c:v>900000</c:v>
                </c:pt>
                <c:pt idx="29825">
                  <c:v>157500</c:v>
                </c:pt>
                <c:pt idx="29826">
                  <c:v>225000</c:v>
                </c:pt>
                <c:pt idx="29827">
                  <c:v>582768</c:v>
                </c:pt>
                <c:pt idx="29828">
                  <c:v>997974</c:v>
                </c:pt>
                <c:pt idx="29829">
                  <c:v>148365</c:v>
                </c:pt>
                <c:pt idx="29830">
                  <c:v>263686.5</c:v>
                </c:pt>
                <c:pt idx="29831">
                  <c:v>47970</c:v>
                </c:pt>
                <c:pt idx="29832">
                  <c:v>675000</c:v>
                </c:pt>
                <c:pt idx="29833">
                  <c:v>1270746</c:v>
                </c:pt>
                <c:pt idx="29834">
                  <c:v>1078200</c:v>
                </c:pt>
                <c:pt idx="29835">
                  <c:v>135000</c:v>
                </c:pt>
                <c:pt idx="29836">
                  <c:v>796500</c:v>
                </c:pt>
                <c:pt idx="29837">
                  <c:v>298512</c:v>
                </c:pt>
                <c:pt idx="29838">
                  <c:v>1113840</c:v>
                </c:pt>
                <c:pt idx="29839">
                  <c:v>1024731</c:v>
                </c:pt>
                <c:pt idx="29840">
                  <c:v>225000</c:v>
                </c:pt>
                <c:pt idx="29841">
                  <c:v>1012500</c:v>
                </c:pt>
                <c:pt idx="29842">
                  <c:v>728460</c:v>
                </c:pt>
                <c:pt idx="29843">
                  <c:v>1042560</c:v>
                </c:pt>
                <c:pt idx="29844">
                  <c:v>835744.5</c:v>
                </c:pt>
                <c:pt idx="29845">
                  <c:v>180000</c:v>
                </c:pt>
                <c:pt idx="29846">
                  <c:v>204768</c:v>
                </c:pt>
                <c:pt idx="29847">
                  <c:v>98910</c:v>
                </c:pt>
                <c:pt idx="29848">
                  <c:v>1255680</c:v>
                </c:pt>
                <c:pt idx="29849">
                  <c:v>462195</c:v>
                </c:pt>
                <c:pt idx="29850">
                  <c:v>634482</c:v>
                </c:pt>
                <c:pt idx="29851">
                  <c:v>284400</c:v>
                </c:pt>
                <c:pt idx="29852">
                  <c:v>180000</c:v>
                </c:pt>
                <c:pt idx="29853">
                  <c:v>248760</c:v>
                </c:pt>
                <c:pt idx="29854">
                  <c:v>1026000</c:v>
                </c:pt>
                <c:pt idx="29855">
                  <c:v>312768</c:v>
                </c:pt>
                <c:pt idx="29856">
                  <c:v>675000</c:v>
                </c:pt>
                <c:pt idx="29857">
                  <c:v>770913</c:v>
                </c:pt>
                <c:pt idx="29858">
                  <c:v>1546020</c:v>
                </c:pt>
                <c:pt idx="29859">
                  <c:v>180000</c:v>
                </c:pt>
                <c:pt idx="29860">
                  <c:v>729792</c:v>
                </c:pt>
                <c:pt idx="29861">
                  <c:v>291384</c:v>
                </c:pt>
                <c:pt idx="29862">
                  <c:v>450000</c:v>
                </c:pt>
                <c:pt idx="29863">
                  <c:v>566055</c:v>
                </c:pt>
                <c:pt idx="29864">
                  <c:v>225000</c:v>
                </c:pt>
                <c:pt idx="29865">
                  <c:v>1035832.5</c:v>
                </c:pt>
                <c:pt idx="29866">
                  <c:v>1546020</c:v>
                </c:pt>
                <c:pt idx="29867">
                  <c:v>906615</c:v>
                </c:pt>
                <c:pt idx="29868">
                  <c:v>157500</c:v>
                </c:pt>
                <c:pt idx="29869">
                  <c:v>1575000</c:v>
                </c:pt>
                <c:pt idx="29870">
                  <c:v>646920</c:v>
                </c:pt>
                <c:pt idx="29871">
                  <c:v>900000</c:v>
                </c:pt>
                <c:pt idx="29872">
                  <c:v>477000</c:v>
                </c:pt>
                <c:pt idx="29873">
                  <c:v>284400</c:v>
                </c:pt>
                <c:pt idx="29874">
                  <c:v>509400</c:v>
                </c:pt>
                <c:pt idx="29875">
                  <c:v>1288350</c:v>
                </c:pt>
                <c:pt idx="29876">
                  <c:v>312768</c:v>
                </c:pt>
                <c:pt idx="29877">
                  <c:v>675000</c:v>
                </c:pt>
                <c:pt idx="29878">
                  <c:v>1024740</c:v>
                </c:pt>
                <c:pt idx="29879">
                  <c:v>521280</c:v>
                </c:pt>
                <c:pt idx="29880">
                  <c:v>630000</c:v>
                </c:pt>
                <c:pt idx="29881">
                  <c:v>631332</c:v>
                </c:pt>
                <c:pt idx="29882">
                  <c:v>275040</c:v>
                </c:pt>
                <c:pt idx="29883">
                  <c:v>247500</c:v>
                </c:pt>
                <c:pt idx="29884">
                  <c:v>76410</c:v>
                </c:pt>
                <c:pt idx="29885">
                  <c:v>270000</c:v>
                </c:pt>
                <c:pt idx="29886">
                  <c:v>781920</c:v>
                </c:pt>
                <c:pt idx="29887">
                  <c:v>500490</c:v>
                </c:pt>
                <c:pt idx="29888">
                  <c:v>270000</c:v>
                </c:pt>
                <c:pt idx="29889">
                  <c:v>1260000</c:v>
                </c:pt>
                <c:pt idx="29890">
                  <c:v>382500</c:v>
                </c:pt>
                <c:pt idx="29891">
                  <c:v>127350</c:v>
                </c:pt>
                <c:pt idx="29892">
                  <c:v>225000</c:v>
                </c:pt>
                <c:pt idx="29893">
                  <c:v>283419</c:v>
                </c:pt>
                <c:pt idx="29894">
                  <c:v>1327855.5</c:v>
                </c:pt>
                <c:pt idx="29895">
                  <c:v>314100</c:v>
                </c:pt>
                <c:pt idx="29896">
                  <c:v>1575000</c:v>
                </c:pt>
                <c:pt idx="29897">
                  <c:v>247500</c:v>
                </c:pt>
                <c:pt idx="29898">
                  <c:v>454500</c:v>
                </c:pt>
                <c:pt idx="29899">
                  <c:v>1125000</c:v>
                </c:pt>
                <c:pt idx="29900">
                  <c:v>225000</c:v>
                </c:pt>
                <c:pt idx="29901">
                  <c:v>1125000</c:v>
                </c:pt>
                <c:pt idx="29902">
                  <c:v>254700</c:v>
                </c:pt>
                <c:pt idx="29903">
                  <c:v>298512</c:v>
                </c:pt>
                <c:pt idx="29904">
                  <c:v>675000</c:v>
                </c:pt>
                <c:pt idx="29905">
                  <c:v>310500</c:v>
                </c:pt>
                <c:pt idx="29906">
                  <c:v>543037.5</c:v>
                </c:pt>
                <c:pt idx="29907">
                  <c:v>284400</c:v>
                </c:pt>
                <c:pt idx="29908">
                  <c:v>971280</c:v>
                </c:pt>
                <c:pt idx="29909">
                  <c:v>135000</c:v>
                </c:pt>
                <c:pt idx="29910">
                  <c:v>1656000</c:v>
                </c:pt>
                <c:pt idx="29911">
                  <c:v>314055</c:v>
                </c:pt>
                <c:pt idx="29912">
                  <c:v>755190</c:v>
                </c:pt>
                <c:pt idx="29913">
                  <c:v>450000</c:v>
                </c:pt>
                <c:pt idx="29914">
                  <c:v>790434</c:v>
                </c:pt>
                <c:pt idx="29915">
                  <c:v>585000</c:v>
                </c:pt>
                <c:pt idx="29916">
                  <c:v>540360</c:v>
                </c:pt>
                <c:pt idx="29917">
                  <c:v>1024740</c:v>
                </c:pt>
                <c:pt idx="29918">
                  <c:v>252000</c:v>
                </c:pt>
                <c:pt idx="29919">
                  <c:v>208512</c:v>
                </c:pt>
                <c:pt idx="29920">
                  <c:v>830709</c:v>
                </c:pt>
                <c:pt idx="29921">
                  <c:v>288562.5</c:v>
                </c:pt>
                <c:pt idx="29922">
                  <c:v>360000</c:v>
                </c:pt>
                <c:pt idx="29923">
                  <c:v>450000</c:v>
                </c:pt>
                <c:pt idx="29924">
                  <c:v>238500</c:v>
                </c:pt>
                <c:pt idx="29925">
                  <c:v>323460</c:v>
                </c:pt>
                <c:pt idx="29926">
                  <c:v>114430.5</c:v>
                </c:pt>
                <c:pt idx="29927">
                  <c:v>152820</c:v>
                </c:pt>
                <c:pt idx="29928">
                  <c:v>607050</c:v>
                </c:pt>
                <c:pt idx="29929">
                  <c:v>161730</c:v>
                </c:pt>
                <c:pt idx="29930">
                  <c:v>675000</c:v>
                </c:pt>
                <c:pt idx="29931">
                  <c:v>814041</c:v>
                </c:pt>
                <c:pt idx="29932">
                  <c:v>254700</c:v>
                </c:pt>
                <c:pt idx="29933">
                  <c:v>225000</c:v>
                </c:pt>
                <c:pt idx="29934">
                  <c:v>851778</c:v>
                </c:pt>
                <c:pt idx="29935">
                  <c:v>343800</c:v>
                </c:pt>
                <c:pt idx="29936">
                  <c:v>592560</c:v>
                </c:pt>
                <c:pt idx="29937">
                  <c:v>727785</c:v>
                </c:pt>
                <c:pt idx="29938">
                  <c:v>970380</c:v>
                </c:pt>
                <c:pt idx="29939">
                  <c:v>545040</c:v>
                </c:pt>
                <c:pt idx="29940">
                  <c:v>808650</c:v>
                </c:pt>
                <c:pt idx="29941">
                  <c:v>630000</c:v>
                </c:pt>
                <c:pt idx="29942">
                  <c:v>539100</c:v>
                </c:pt>
                <c:pt idx="29943">
                  <c:v>495000</c:v>
                </c:pt>
                <c:pt idx="29944">
                  <c:v>781920</c:v>
                </c:pt>
                <c:pt idx="29945">
                  <c:v>363190.5</c:v>
                </c:pt>
                <c:pt idx="29946">
                  <c:v>711747</c:v>
                </c:pt>
                <c:pt idx="29947">
                  <c:v>900000</c:v>
                </c:pt>
                <c:pt idx="29948">
                  <c:v>191880</c:v>
                </c:pt>
                <c:pt idx="29949">
                  <c:v>900000</c:v>
                </c:pt>
                <c:pt idx="29950">
                  <c:v>490536</c:v>
                </c:pt>
                <c:pt idx="29951">
                  <c:v>454500</c:v>
                </c:pt>
                <c:pt idx="29952">
                  <c:v>270000</c:v>
                </c:pt>
                <c:pt idx="29953">
                  <c:v>1057500</c:v>
                </c:pt>
                <c:pt idx="29954">
                  <c:v>219042</c:v>
                </c:pt>
                <c:pt idx="29955">
                  <c:v>1288350</c:v>
                </c:pt>
                <c:pt idx="29956">
                  <c:v>509922</c:v>
                </c:pt>
                <c:pt idx="29957">
                  <c:v>450000</c:v>
                </c:pt>
                <c:pt idx="29958">
                  <c:v>675000</c:v>
                </c:pt>
                <c:pt idx="29959">
                  <c:v>640080</c:v>
                </c:pt>
                <c:pt idx="29960">
                  <c:v>760500</c:v>
                </c:pt>
                <c:pt idx="29961">
                  <c:v>521280</c:v>
                </c:pt>
                <c:pt idx="29962">
                  <c:v>675000</c:v>
                </c:pt>
                <c:pt idx="29963">
                  <c:v>180000</c:v>
                </c:pt>
                <c:pt idx="29964">
                  <c:v>1125000</c:v>
                </c:pt>
                <c:pt idx="29965">
                  <c:v>938304</c:v>
                </c:pt>
                <c:pt idx="29966">
                  <c:v>225000</c:v>
                </c:pt>
                <c:pt idx="29967">
                  <c:v>284400</c:v>
                </c:pt>
                <c:pt idx="29968">
                  <c:v>417024</c:v>
                </c:pt>
                <c:pt idx="29969">
                  <c:v>202500</c:v>
                </c:pt>
                <c:pt idx="29970">
                  <c:v>540000</c:v>
                </c:pt>
                <c:pt idx="29971">
                  <c:v>675000</c:v>
                </c:pt>
                <c:pt idx="29972">
                  <c:v>675000</c:v>
                </c:pt>
                <c:pt idx="29973">
                  <c:v>407520</c:v>
                </c:pt>
                <c:pt idx="29974">
                  <c:v>270000</c:v>
                </c:pt>
                <c:pt idx="29975">
                  <c:v>180000</c:v>
                </c:pt>
                <c:pt idx="29976">
                  <c:v>161730</c:v>
                </c:pt>
                <c:pt idx="29977">
                  <c:v>657000</c:v>
                </c:pt>
                <c:pt idx="29978">
                  <c:v>288873</c:v>
                </c:pt>
                <c:pt idx="29979">
                  <c:v>544491</c:v>
                </c:pt>
                <c:pt idx="29980">
                  <c:v>1216201.5</c:v>
                </c:pt>
                <c:pt idx="29981">
                  <c:v>231813</c:v>
                </c:pt>
                <c:pt idx="29982">
                  <c:v>315000</c:v>
                </c:pt>
                <c:pt idx="29983">
                  <c:v>450000</c:v>
                </c:pt>
                <c:pt idx="29984">
                  <c:v>1451047.5</c:v>
                </c:pt>
                <c:pt idx="29985">
                  <c:v>709866</c:v>
                </c:pt>
                <c:pt idx="29986">
                  <c:v>247500</c:v>
                </c:pt>
                <c:pt idx="29987">
                  <c:v>261288</c:v>
                </c:pt>
                <c:pt idx="29988">
                  <c:v>450000</c:v>
                </c:pt>
                <c:pt idx="29989">
                  <c:v>1467612</c:v>
                </c:pt>
                <c:pt idx="29990">
                  <c:v>1293502.5</c:v>
                </c:pt>
                <c:pt idx="29991">
                  <c:v>101880</c:v>
                </c:pt>
                <c:pt idx="29992">
                  <c:v>1354500</c:v>
                </c:pt>
                <c:pt idx="29993">
                  <c:v>247500</c:v>
                </c:pt>
                <c:pt idx="29994">
                  <c:v>967761</c:v>
                </c:pt>
                <c:pt idx="29995">
                  <c:v>298512</c:v>
                </c:pt>
                <c:pt idx="29996">
                  <c:v>900000</c:v>
                </c:pt>
                <c:pt idx="29997">
                  <c:v>152820</c:v>
                </c:pt>
                <c:pt idx="29998">
                  <c:v>518562</c:v>
                </c:pt>
                <c:pt idx="29999">
                  <c:v>284400</c:v>
                </c:pt>
                <c:pt idx="30000">
                  <c:v>538704</c:v>
                </c:pt>
                <c:pt idx="30001">
                  <c:v>397017</c:v>
                </c:pt>
                <c:pt idx="30002">
                  <c:v>1078200</c:v>
                </c:pt>
                <c:pt idx="30003">
                  <c:v>450000</c:v>
                </c:pt>
                <c:pt idx="30004">
                  <c:v>117000</c:v>
                </c:pt>
                <c:pt idx="30005">
                  <c:v>942300</c:v>
                </c:pt>
                <c:pt idx="30006">
                  <c:v>675000</c:v>
                </c:pt>
                <c:pt idx="30007">
                  <c:v>779688</c:v>
                </c:pt>
                <c:pt idx="30008">
                  <c:v>835380</c:v>
                </c:pt>
                <c:pt idx="30009">
                  <c:v>315000</c:v>
                </c:pt>
                <c:pt idx="30010">
                  <c:v>1943356.5</c:v>
                </c:pt>
                <c:pt idx="30011">
                  <c:v>301464</c:v>
                </c:pt>
                <c:pt idx="30012">
                  <c:v>180000</c:v>
                </c:pt>
                <c:pt idx="30013">
                  <c:v>180000</c:v>
                </c:pt>
                <c:pt idx="30014">
                  <c:v>900000</c:v>
                </c:pt>
                <c:pt idx="30015">
                  <c:v>261288</c:v>
                </c:pt>
                <c:pt idx="30016">
                  <c:v>180000</c:v>
                </c:pt>
                <c:pt idx="30017">
                  <c:v>760225.5</c:v>
                </c:pt>
                <c:pt idx="30018">
                  <c:v>567171</c:v>
                </c:pt>
                <c:pt idx="30019">
                  <c:v>1125000</c:v>
                </c:pt>
                <c:pt idx="30020">
                  <c:v>562491</c:v>
                </c:pt>
                <c:pt idx="30021">
                  <c:v>675000</c:v>
                </c:pt>
                <c:pt idx="30022">
                  <c:v>253737</c:v>
                </c:pt>
                <c:pt idx="30023">
                  <c:v>117162</c:v>
                </c:pt>
                <c:pt idx="30024">
                  <c:v>900000</c:v>
                </c:pt>
                <c:pt idx="30025">
                  <c:v>700830</c:v>
                </c:pt>
                <c:pt idx="30026">
                  <c:v>118512</c:v>
                </c:pt>
                <c:pt idx="30027">
                  <c:v>86346</c:v>
                </c:pt>
                <c:pt idx="30028">
                  <c:v>279000</c:v>
                </c:pt>
                <c:pt idx="30029">
                  <c:v>419679</c:v>
                </c:pt>
                <c:pt idx="30030">
                  <c:v>98910</c:v>
                </c:pt>
                <c:pt idx="30031">
                  <c:v>450000</c:v>
                </c:pt>
                <c:pt idx="30032">
                  <c:v>80865</c:v>
                </c:pt>
                <c:pt idx="30033">
                  <c:v>314100</c:v>
                </c:pt>
                <c:pt idx="30034">
                  <c:v>256500</c:v>
                </c:pt>
                <c:pt idx="30035">
                  <c:v>161730</c:v>
                </c:pt>
                <c:pt idx="30036">
                  <c:v>1061599.5</c:v>
                </c:pt>
                <c:pt idx="30037">
                  <c:v>573628.5</c:v>
                </c:pt>
                <c:pt idx="30038">
                  <c:v>238500</c:v>
                </c:pt>
                <c:pt idx="30039">
                  <c:v>1436850</c:v>
                </c:pt>
                <c:pt idx="30040">
                  <c:v>634482</c:v>
                </c:pt>
                <c:pt idx="30041">
                  <c:v>135000</c:v>
                </c:pt>
                <c:pt idx="30042">
                  <c:v>180000</c:v>
                </c:pt>
                <c:pt idx="30043">
                  <c:v>729792</c:v>
                </c:pt>
                <c:pt idx="30044">
                  <c:v>755190</c:v>
                </c:pt>
                <c:pt idx="30045">
                  <c:v>450000</c:v>
                </c:pt>
                <c:pt idx="30046">
                  <c:v>900000</c:v>
                </c:pt>
                <c:pt idx="30047">
                  <c:v>1350000</c:v>
                </c:pt>
                <c:pt idx="30048">
                  <c:v>103500</c:v>
                </c:pt>
                <c:pt idx="30049">
                  <c:v>454500</c:v>
                </c:pt>
                <c:pt idx="30050">
                  <c:v>450000</c:v>
                </c:pt>
                <c:pt idx="30051">
                  <c:v>1113399</c:v>
                </c:pt>
                <c:pt idx="30052">
                  <c:v>284256</c:v>
                </c:pt>
                <c:pt idx="30053">
                  <c:v>826110</c:v>
                </c:pt>
                <c:pt idx="30054">
                  <c:v>942300</c:v>
                </c:pt>
                <c:pt idx="30055">
                  <c:v>202500</c:v>
                </c:pt>
                <c:pt idx="30056">
                  <c:v>288562.5</c:v>
                </c:pt>
                <c:pt idx="30057">
                  <c:v>592560</c:v>
                </c:pt>
                <c:pt idx="30058">
                  <c:v>463500</c:v>
                </c:pt>
                <c:pt idx="30059">
                  <c:v>675000</c:v>
                </c:pt>
                <c:pt idx="30060">
                  <c:v>337761</c:v>
                </c:pt>
                <c:pt idx="30061">
                  <c:v>900000</c:v>
                </c:pt>
                <c:pt idx="30062">
                  <c:v>760225.5</c:v>
                </c:pt>
                <c:pt idx="30063">
                  <c:v>770292</c:v>
                </c:pt>
                <c:pt idx="30064">
                  <c:v>1078200</c:v>
                </c:pt>
                <c:pt idx="30065">
                  <c:v>862560</c:v>
                </c:pt>
                <c:pt idx="30066">
                  <c:v>417024</c:v>
                </c:pt>
                <c:pt idx="30067">
                  <c:v>781920</c:v>
                </c:pt>
                <c:pt idx="30068">
                  <c:v>295668</c:v>
                </c:pt>
                <c:pt idx="30069">
                  <c:v>450000</c:v>
                </c:pt>
                <c:pt idx="30070">
                  <c:v>500211</c:v>
                </c:pt>
                <c:pt idx="30071">
                  <c:v>1081588.5</c:v>
                </c:pt>
                <c:pt idx="30072">
                  <c:v>1040985</c:v>
                </c:pt>
                <c:pt idx="30073">
                  <c:v>755190</c:v>
                </c:pt>
                <c:pt idx="30074">
                  <c:v>589045.5</c:v>
                </c:pt>
                <c:pt idx="30075">
                  <c:v>343800</c:v>
                </c:pt>
                <c:pt idx="30076">
                  <c:v>450000</c:v>
                </c:pt>
                <c:pt idx="30077">
                  <c:v>143910</c:v>
                </c:pt>
                <c:pt idx="30078">
                  <c:v>849415.5</c:v>
                </c:pt>
                <c:pt idx="30079">
                  <c:v>270000</c:v>
                </c:pt>
                <c:pt idx="30080">
                  <c:v>1113399</c:v>
                </c:pt>
                <c:pt idx="30081">
                  <c:v>454500</c:v>
                </c:pt>
                <c:pt idx="30082">
                  <c:v>284400</c:v>
                </c:pt>
                <c:pt idx="30083">
                  <c:v>948582</c:v>
                </c:pt>
                <c:pt idx="30084">
                  <c:v>1288350</c:v>
                </c:pt>
                <c:pt idx="30085">
                  <c:v>573408</c:v>
                </c:pt>
                <c:pt idx="30086">
                  <c:v>1293502.5</c:v>
                </c:pt>
                <c:pt idx="30087">
                  <c:v>922500</c:v>
                </c:pt>
                <c:pt idx="30088">
                  <c:v>270000</c:v>
                </c:pt>
                <c:pt idx="30089">
                  <c:v>314100</c:v>
                </c:pt>
                <c:pt idx="30090">
                  <c:v>323388</c:v>
                </c:pt>
                <c:pt idx="30091">
                  <c:v>990000</c:v>
                </c:pt>
                <c:pt idx="30092">
                  <c:v>270000</c:v>
                </c:pt>
                <c:pt idx="30093">
                  <c:v>180000</c:v>
                </c:pt>
                <c:pt idx="30094">
                  <c:v>1350202.5</c:v>
                </c:pt>
                <c:pt idx="30095">
                  <c:v>521280</c:v>
                </c:pt>
                <c:pt idx="30096">
                  <c:v>1350000</c:v>
                </c:pt>
                <c:pt idx="30097">
                  <c:v>643585.5</c:v>
                </c:pt>
                <c:pt idx="30098">
                  <c:v>1006920</c:v>
                </c:pt>
                <c:pt idx="30099">
                  <c:v>693301.5</c:v>
                </c:pt>
                <c:pt idx="30100">
                  <c:v>258709.5</c:v>
                </c:pt>
                <c:pt idx="30101">
                  <c:v>491031</c:v>
                </c:pt>
                <c:pt idx="30102">
                  <c:v>545040</c:v>
                </c:pt>
                <c:pt idx="30103">
                  <c:v>509400</c:v>
                </c:pt>
                <c:pt idx="30104">
                  <c:v>314100</c:v>
                </c:pt>
                <c:pt idx="30105">
                  <c:v>604152</c:v>
                </c:pt>
                <c:pt idx="30106">
                  <c:v>549882</c:v>
                </c:pt>
                <c:pt idx="30107">
                  <c:v>254700</c:v>
                </c:pt>
                <c:pt idx="30108">
                  <c:v>180000</c:v>
                </c:pt>
                <c:pt idx="30109">
                  <c:v>247500</c:v>
                </c:pt>
                <c:pt idx="30110">
                  <c:v>604152</c:v>
                </c:pt>
                <c:pt idx="30111">
                  <c:v>1216201.5</c:v>
                </c:pt>
                <c:pt idx="30112">
                  <c:v>188460</c:v>
                </c:pt>
                <c:pt idx="30113">
                  <c:v>900000</c:v>
                </c:pt>
                <c:pt idx="30114">
                  <c:v>390960</c:v>
                </c:pt>
                <c:pt idx="30115">
                  <c:v>517788</c:v>
                </c:pt>
                <c:pt idx="30116">
                  <c:v>412942.5</c:v>
                </c:pt>
                <c:pt idx="30117">
                  <c:v>675000</c:v>
                </c:pt>
                <c:pt idx="30118">
                  <c:v>509400</c:v>
                </c:pt>
                <c:pt idx="30119">
                  <c:v>675000</c:v>
                </c:pt>
                <c:pt idx="30120">
                  <c:v>521280</c:v>
                </c:pt>
                <c:pt idx="30121">
                  <c:v>552555</c:v>
                </c:pt>
                <c:pt idx="30122">
                  <c:v>325908</c:v>
                </c:pt>
                <c:pt idx="30123">
                  <c:v>942300</c:v>
                </c:pt>
                <c:pt idx="30124">
                  <c:v>384048</c:v>
                </c:pt>
                <c:pt idx="30125">
                  <c:v>900000</c:v>
                </c:pt>
                <c:pt idx="30126">
                  <c:v>874363.5</c:v>
                </c:pt>
                <c:pt idx="30127">
                  <c:v>270000</c:v>
                </c:pt>
                <c:pt idx="30128">
                  <c:v>523152</c:v>
                </c:pt>
                <c:pt idx="30129">
                  <c:v>1006920</c:v>
                </c:pt>
                <c:pt idx="30130">
                  <c:v>545040</c:v>
                </c:pt>
                <c:pt idx="30131">
                  <c:v>1105632</c:v>
                </c:pt>
                <c:pt idx="30132">
                  <c:v>188460</c:v>
                </c:pt>
                <c:pt idx="30133">
                  <c:v>1078200</c:v>
                </c:pt>
                <c:pt idx="30134">
                  <c:v>225000</c:v>
                </c:pt>
                <c:pt idx="30135">
                  <c:v>1436850</c:v>
                </c:pt>
                <c:pt idx="30136">
                  <c:v>808650</c:v>
                </c:pt>
                <c:pt idx="30137">
                  <c:v>956574</c:v>
                </c:pt>
                <c:pt idx="30138">
                  <c:v>254700</c:v>
                </c:pt>
                <c:pt idx="30139">
                  <c:v>1024740</c:v>
                </c:pt>
                <c:pt idx="30140">
                  <c:v>95940</c:v>
                </c:pt>
                <c:pt idx="30141">
                  <c:v>585000</c:v>
                </c:pt>
                <c:pt idx="30142">
                  <c:v>924858</c:v>
                </c:pt>
                <c:pt idx="30143">
                  <c:v>193500</c:v>
                </c:pt>
                <c:pt idx="30144">
                  <c:v>634360.5</c:v>
                </c:pt>
                <c:pt idx="30145">
                  <c:v>213156</c:v>
                </c:pt>
                <c:pt idx="30146">
                  <c:v>135000</c:v>
                </c:pt>
                <c:pt idx="30147">
                  <c:v>288873</c:v>
                </c:pt>
                <c:pt idx="30148">
                  <c:v>163008</c:v>
                </c:pt>
                <c:pt idx="30149">
                  <c:v>122256</c:v>
                </c:pt>
                <c:pt idx="30150">
                  <c:v>180000</c:v>
                </c:pt>
                <c:pt idx="30151">
                  <c:v>247500</c:v>
                </c:pt>
                <c:pt idx="30152">
                  <c:v>301500</c:v>
                </c:pt>
                <c:pt idx="30153">
                  <c:v>1042560</c:v>
                </c:pt>
                <c:pt idx="30154">
                  <c:v>603000</c:v>
                </c:pt>
                <c:pt idx="30155">
                  <c:v>1462500</c:v>
                </c:pt>
                <c:pt idx="30156">
                  <c:v>183384</c:v>
                </c:pt>
                <c:pt idx="30157">
                  <c:v>870984</c:v>
                </c:pt>
                <c:pt idx="30158">
                  <c:v>1306107</c:v>
                </c:pt>
                <c:pt idx="30159">
                  <c:v>1040985</c:v>
                </c:pt>
                <c:pt idx="30160">
                  <c:v>433057.5</c:v>
                </c:pt>
                <c:pt idx="30161">
                  <c:v>284400</c:v>
                </c:pt>
                <c:pt idx="30162">
                  <c:v>427450.5</c:v>
                </c:pt>
                <c:pt idx="30163">
                  <c:v>1081179</c:v>
                </c:pt>
                <c:pt idx="30164">
                  <c:v>364896</c:v>
                </c:pt>
                <c:pt idx="30165">
                  <c:v>1223010</c:v>
                </c:pt>
                <c:pt idx="30166">
                  <c:v>360000</c:v>
                </c:pt>
                <c:pt idx="30167">
                  <c:v>314100</c:v>
                </c:pt>
                <c:pt idx="30168">
                  <c:v>742500</c:v>
                </c:pt>
                <c:pt idx="30169">
                  <c:v>474363</c:v>
                </c:pt>
                <c:pt idx="30170">
                  <c:v>278460</c:v>
                </c:pt>
                <c:pt idx="30171">
                  <c:v>783927</c:v>
                </c:pt>
                <c:pt idx="30172">
                  <c:v>1258650</c:v>
                </c:pt>
                <c:pt idx="30173">
                  <c:v>1350000</c:v>
                </c:pt>
                <c:pt idx="30174">
                  <c:v>900000</c:v>
                </c:pt>
                <c:pt idx="30175">
                  <c:v>212656.5</c:v>
                </c:pt>
                <c:pt idx="30176">
                  <c:v>593010</c:v>
                </c:pt>
                <c:pt idx="30177">
                  <c:v>384048</c:v>
                </c:pt>
                <c:pt idx="30178">
                  <c:v>180000</c:v>
                </c:pt>
                <c:pt idx="30179">
                  <c:v>540000</c:v>
                </c:pt>
                <c:pt idx="30180">
                  <c:v>371245.5</c:v>
                </c:pt>
                <c:pt idx="30181">
                  <c:v>337500</c:v>
                </c:pt>
                <c:pt idx="30182">
                  <c:v>755190</c:v>
                </c:pt>
                <c:pt idx="30183">
                  <c:v>314100</c:v>
                </c:pt>
                <c:pt idx="30184">
                  <c:v>971280</c:v>
                </c:pt>
                <c:pt idx="30185">
                  <c:v>1113840</c:v>
                </c:pt>
                <c:pt idx="30186">
                  <c:v>56034</c:v>
                </c:pt>
                <c:pt idx="30187">
                  <c:v>204768</c:v>
                </c:pt>
                <c:pt idx="30188">
                  <c:v>592560</c:v>
                </c:pt>
                <c:pt idx="30189">
                  <c:v>753840</c:v>
                </c:pt>
                <c:pt idx="30190">
                  <c:v>1125000</c:v>
                </c:pt>
                <c:pt idx="30191">
                  <c:v>327024</c:v>
                </c:pt>
                <c:pt idx="30192">
                  <c:v>450000</c:v>
                </c:pt>
                <c:pt idx="30193">
                  <c:v>270000</c:v>
                </c:pt>
                <c:pt idx="30194">
                  <c:v>522396</c:v>
                </c:pt>
                <c:pt idx="30195">
                  <c:v>193392</c:v>
                </c:pt>
                <c:pt idx="30196">
                  <c:v>454500</c:v>
                </c:pt>
                <c:pt idx="30197">
                  <c:v>643500</c:v>
                </c:pt>
                <c:pt idx="30198">
                  <c:v>2316010.5</c:v>
                </c:pt>
                <c:pt idx="30199">
                  <c:v>323388</c:v>
                </c:pt>
                <c:pt idx="30200">
                  <c:v>521280</c:v>
                </c:pt>
                <c:pt idx="30201">
                  <c:v>247500</c:v>
                </c:pt>
                <c:pt idx="30202">
                  <c:v>835380</c:v>
                </c:pt>
                <c:pt idx="30203">
                  <c:v>1013508</c:v>
                </c:pt>
                <c:pt idx="30204">
                  <c:v>1006920</c:v>
                </c:pt>
                <c:pt idx="30205">
                  <c:v>225000</c:v>
                </c:pt>
                <c:pt idx="30206">
                  <c:v>675000</c:v>
                </c:pt>
                <c:pt idx="30207">
                  <c:v>263686.5</c:v>
                </c:pt>
                <c:pt idx="30208">
                  <c:v>746896.5</c:v>
                </c:pt>
                <c:pt idx="30209">
                  <c:v>508495.5</c:v>
                </c:pt>
                <c:pt idx="30210">
                  <c:v>868797</c:v>
                </c:pt>
                <c:pt idx="30211">
                  <c:v>505642.5</c:v>
                </c:pt>
                <c:pt idx="30212">
                  <c:v>1350000</c:v>
                </c:pt>
                <c:pt idx="30213">
                  <c:v>545040</c:v>
                </c:pt>
                <c:pt idx="30214">
                  <c:v>2250000</c:v>
                </c:pt>
                <c:pt idx="30215">
                  <c:v>495000</c:v>
                </c:pt>
                <c:pt idx="30216">
                  <c:v>254700</c:v>
                </c:pt>
                <c:pt idx="30217">
                  <c:v>508495.5</c:v>
                </c:pt>
                <c:pt idx="30218">
                  <c:v>315000</c:v>
                </c:pt>
                <c:pt idx="30219">
                  <c:v>1282500</c:v>
                </c:pt>
                <c:pt idx="30220">
                  <c:v>1354500</c:v>
                </c:pt>
                <c:pt idx="30221">
                  <c:v>508495.5</c:v>
                </c:pt>
                <c:pt idx="30222">
                  <c:v>781920</c:v>
                </c:pt>
                <c:pt idx="30223">
                  <c:v>1499688</c:v>
                </c:pt>
                <c:pt idx="30224">
                  <c:v>545040</c:v>
                </c:pt>
                <c:pt idx="30225">
                  <c:v>270000</c:v>
                </c:pt>
                <c:pt idx="30226">
                  <c:v>568800</c:v>
                </c:pt>
                <c:pt idx="30227">
                  <c:v>59256</c:v>
                </c:pt>
                <c:pt idx="30228">
                  <c:v>900000</c:v>
                </c:pt>
                <c:pt idx="30229">
                  <c:v>547344</c:v>
                </c:pt>
                <c:pt idx="30230">
                  <c:v>540000</c:v>
                </c:pt>
                <c:pt idx="30231">
                  <c:v>679500</c:v>
                </c:pt>
                <c:pt idx="30232">
                  <c:v>1096020</c:v>
                </c:pt>
                <c:pt idx="30233">
                  <c:v>547344</c:v>
                </c:pt>
                <c:pt idx="30234">
                  <c:v>733315.5</c:v>
                </c:pt>
                <c:pt idx="30235">
                  <c:v>514777.5</c:v>
                </c:pt>
                <c:pt idx="30236">
                  <c:v>254700</c:v>
                </c:pt>
                <c:pt idx="30237">
                  <c:v>199080</c:v>
                </c:pt>
                <c:pt idx="30238">
                  <c:v>813195</c:v>
                </c:pt>
                <c:pt idx="30239">
                  <c:v>1546020</c:v>
                </c:pt>
                <c:pt idx="30240">
                  <c:v>450000</c:v>
                </c:pt>
                <c:pt idx="30241">
                  <c:v>601677</c:v>
                </c:pt>
                <c:pt idx="30242">
                  <c:v>1575000</c:v>
                </c:pt>
                <c:pt idx="30243">
                  <c:v>1436850</c:v>
                </c:pt>
                <c:pt idx="30244">
                  <c:v>720000</c:v>
                </c:pt>
                <c:pt idx="30245">
                  <c:v>203760</c:v>
                </c:pt>
                <c:pt idx="30246">
                  <c:v>913500</c:v>
                </c:pt>
                <c:pt idx="30247">
                  <c:v>254700</c:v>
                </c:pt>
                <c:pt idx="30248">
                  <c:v>315000</c:v>
                </c:pt>
                <c:pt idx="30249">
                  <c:v>553806</c:v>
                </c:pt>
                <c:pt idx="30250">
                  <c:v>755190</c:v>
                </c:pt>
                <c:pt idx="30251">
                  <c:v>540000</c:v>
                </c:pt>
                <c:pt idx="30252">
                  <c:v>1467612</c:v>
                </c:pt>
                <c:pt idx="30253">
                  <c:v>900000</c:v>
                </c:pt>
                <c:pt idx="30254">
                  <c:v>1042560</c:v>
                </c:pt>
                <c:pt idx="30255">
                  <c:v>263686.5</c:v>
                </c:pt>
                <c:pt idx="30256">
                  <c:v>2250000</c:v>
                </c:pt>
                <c:pt idx="30257">
                  <c:v>207306</c:v>
                </c:pt>
                <c:pt idx="30258">
                  <c:v>555273</c:v>
                </c:pt>
                <c:pt idx="30259">
                  <c:v>225000</c:v>
                </c:pt>
                <c:pt idx="30260">
                  <c:v>536917.5</c:v>
                </c:pt>
                <c:pt idx="30261">
                  <c:v>526491</c:v>
                </c:pt>
                <c:pt idx="30262">
                  <c:v>545040</c:v>
                </c:pt>
                <c:pt idx="30263">
                  <c:v>348826.5</c:v>
                </c:pt>
                <c:pt idx="30264">
                  <c:v>225000</c:v>
                </c:pt>
                <c:pt idx="30265">
                  <c:v>314100</c:v>
                </c:pt>
                <c:pt idx="30266">
                  <c:v>592560</c:v>
                </c:pt>
                <c:pt idx="30267">
                  <c:v>284400</c:v>
                </c:pt>
                <c:pt idx="30268">
                  <c:v>331920</c:v>
                </c:pt>
                <c:pt idx="30269">
                  <c:v>630000</c:v>
                </c:pt>
                <c:pt idx="30270">
                  <c:v>545040</c:v>
                </c:pt>
                <c:pt idx="30271">
                  <c:v>135000</c:v>
                </c:pt>
                <c:pt idx="30272">
                  <c:v>1046142</c:v>
                </c:pt>
                <c:pt idx="30273">
                  <c:v>180000</c:v>
                </c:pt>
                <c:pt idx="30274">
                  <c:v>1080000</c:v>
                </c:pt>
                <c:pt idx="30275">
                  <c:v>432567</c:v>
                </c:pt>
                <c:pt idx="30276">
                  <c:v>247275</c:v>
                </c:pt>
                <c:pt idx="30277">
                  <c:v>188478</c:v>
                </c:pt>
                <c:pt idx="30278">
                  <c:v>835605</c:v>
                </c:pt>
                <c:pt idx="30279">
                  <c:v>429763.5</c:v>
                </c:pt>
                <c:pt idx="30280">
                  <c:v>225000</c:v>
                </c:pt>
                <c:pt idx="30281">
                  <c:v>679500</c:v>
                </c:pt>
                <c:pt idx="30282">
                  <c:v>1125000</c:v>
                </c:pt>
                <c:pt idx="30283">
                  <c:v>562491</c:v>
                </c:pt>
                <c:pt idx="30284">
                  <c:v>345510</c:v>
                </c:pt>
                <c:pt idx="30285">
                  <c:v>1223010</c:v>
                </c:pt>
                <c:pt idx="30286">
                  <c:v>269550</c:v>
                </c:pt>
                <c:pt idx="30287">
                  <c:v>337500</c:v>
                </c:pt>
                <c:pt idx="30288">
                  <c:v>225000</c:v>
                </c:pt>
                <c:pt idx="30289">
                  <c:v>629325</c:v>
                </c:pt>
                <c:pt idx="30290">
                  <c:v>450000</c:v>
                </c:pt>
                <c:pt idx="30291">
                  <c:v>225000</c:v>
                </c:pt>
                <c:pt idx="30292">
                  <c:v>314100</c:v>
                </c:pt>
                <c:pt idx="30293">
                  <c:v>254700</c:v>
                </c:pt>
                <c:pt idx="30294">
                  <c:v>679500</c:v>
                </c:pt>
                <c:pt idx="30295">
                  <c:v>675000</c:v>
                </c:pt>
                <c:pt idx="30296">
                  <c:v>427500</c:v>
                </c:pt>
                <c:pt idx="30297">
                  <c:v>225000</c:v>
                </c:pt>
                <c:pt idx="30298">
                  <c:v>153576</c:v>
                </c:pt>
                <c:pt idx="30299">
                  <c:v>270000</c:v>
                </c:pt>
                <c:pt idx="30300">
                  <c:v>135000</c:v>
                </c:pt>
                <c:pt idx="30301">
                  <c:v>1270174.5</c:v>
                </c:pt>
                <c:pt idx="30302">
                  <c:v>536917.5</c:v>
                </c:pt>
                <c:pt idx="30303">
                  <c:v>900000</c:v>
                </c:pt>
                <c:pt idx="30304">
                  <c:v>770913</c:v>
                </c:pt>
                <c:pt idx="30305">
                  <c:v>1412032.5</c:v>
                </c:pt>
                <c:pt idx="30306">
                  <c:v>157500</c:v>
                </c:pt>
                <c:pt idx="30307">
                  <c:v>900000</c:v>
                </c:pt>
                <c:pt idx="30308">
                  <c:v>284400</c:v>
                </c:pt>
                <c:pt idx="30309">
                  <c:v>585000</c:v>
                </c:pt>
                <c:pt idx="30310">
                  <c:v>1011955.5</c:v>
                </c:pt>
                <c:pt idx="30311">
                  <c:v>450000</c:v>
                </c:pt>
                <c:pt idx="30312">
                  <c:v>888840</c:v>
                </c:pt>
                <c:pt idx="30313">
                  <c:v>948816</c:v>
                </c:pt>
                <c:pt idx="30314">
                  <c:v>810000</c:v>
                </c:pt>
                <c:pt idx="30315">
                  <c:v>345510</c:v>
                </c:pt>
                <c:pt idx="30316">
                  <c:v>523152</c:v>
                </c:pt>
                <c:pt idx="30317">
                  <c:v>1061599.5</c:v>
                </c:pt>
                <c:pt idx="30318">
                  <c:v>225000</c:v>
                </c:pt>
                <c:pt idx="30319">
                  <c:v>1530000</c:v>
                </c:pt>
                <c:pt idx="30320">
                  <c:v>450000</c:v>
                </c:pt>
                <c:pt idx="30321">
                  <c:v>675000</c:v>
                </c:pt>
                <c:pt idx="30322">
                  <c:v>576000</c:v>
                </c:pt>
                <c:pt idx="30323">
                  <c:v>945000</c:v>
                </c:pt>
                <c:pt idx="30324">
                  <c:v>1386000</c:v>
                </c:pt>
                <c:pt idx="30325">
                  <c:v>508495.5</c:v>
                </c:pt>
                <c:pt idx="30326">
                  <c:v>180000</c:v>
                </c:pt>
                <c:pt idx="30327">
                  <c:v>454500</c:v>
                </c:pt>
                <c:pt idx="30328">
                  <c:v>1174005</c:v>
                </c:pt>
                <c:pt idx="30329">
                  <c:v>679500</c:v>
                </c:pt>
                <c:pt idx="30330">
                  <c:v>1288350</c:v>
                </c:pt>
                <c:pt idx="30331">
                  <c:v>1546020</c:v>
                </c:pt>
                <c:pt idx="30332">
                  <c:v>380533.5</c:v>
                </c:pt>
                <c:pt idx="30333">
                  <c:v>247500</c:v>
                </c:pt>
                <c:pt idx="30334">
                  <c:v>254700</c:v>
                </c:pt>
                <c:pt idx="30335">
                  <c:v>942300</c:v>
                </c:pt>
                <c:pt idx="30336">
                  <c:v>425889</c:v>
                </c:pt>
                <c:pt idx="30337">
                  <c:v>675000</c:v>
                </c:pt>
                <c:pt idx="30338">
                  <c:v>1252278</c:v>
                </c:pt>
                <c:pt idx="30339">
                  <c:v>1256400</c:v>
                </c:pt>
                <c:pt idx="30340">
                  <c:v>135000</c:v>
                </c:pt>
                <c:pt idx="30341">
                  <c:v>691020</c:v>
                </c:pt>
                <c:pt idx="30342">
                  <c:v>545040</c:v>
                </c:pt>
                <c:pt idx="30343">
                  <c:v>526500</c:v>
                </c:pt>
                <c:pt idx="30344">
                  <c:v>526491</c:v>
                </c:pt>
                <c:pt idx="30345">
                  <c:v>284400</c:v>
                </c:pt>
                <c:pt idx="30346">
                  <c:v>463500</c:v>
                </c:pt>
                <c:pt idx="30347">
                  <c:v>679500</c:v>
                </c:pt>
                <c:pt idx="30348">
                  <c:v>1339884</c:v>
                </c:pt>
                <c:pt idx="30349">
                  <c:v>445500</c:v>
                </c:pt>
                <c:pt idx="30350">
                  <c:v>808650</c:v>
                </c:pt>
                <c:pt idx="30351">
                  <c:v>668304</c:v>
                </c:pt>
                <c:pt idx="30352">
                  <c:v>521136</c:v>
                </c:pt>
                <c:pt idx="30353">
                  <c:v>452565</c:v>
                </c:pt>
                <c:pt idx="30354">
                  <c:v>971280</c:v>
                </c:pt>
                <c:pt idx="30355">
                  <c:v>679500</c:v>
                </c:pt>
                <c:pt idx="30356">
                  <c:v>1575000</c:v>
                </c:pt>
                <c:pt idx="30357">
                  <c:v>607500</c:v>
                </c:pt>
                <c:pt idx="30358">
                  <c:v>135000</c:v>
                </c:pt>
                <c:pt idx="30359">
                  <c:v>949500</c:v>
                </c:pt>
                <c:pt idx="30360">
                  <c:v>1223010</c:v>
                </c:pt>
                <c:pt idx="30361">
                  <c:v>180000</c:v>
                </c:pt>
                <c:pt idx="30362">
                  <c:v>675000</c:v>
                </c:pt>
                <c:pt idx="30363">
                  <c:v>422892</c:v>
                </c:pt>
                <c:pt idx="30364">
                  <c:v>1256400</c:v>
                </c:pt>
                <c:pt idx="30365">
                  <c:v>225000</c:v>
                </c:pt>
                <c:pt idx="30366">
                  <c:v>354276</c:v>
                </c:pt>
                <c:pt idx="30367">
                  <c:v>1350000</c:v>
                </c:pt>
                <c:pt idx="30368">
                  <c:v>283419</c:v>
                </c:pt>
                <c:pt idx="30369">
                  <c:v>1314117</c:v>
                </c:pt>
                <c:pt idx="30370">
                  <c:v>521280</c:v>
                </c:pt>
                <c:pt idx="30371">
                  <c:v>857169</c:v>
                </c:pt>
                <c:pt idx="30372">
                  <c:v>153504</c:v>
                </c:pt>
                <c:pt idx="30373">
                  <c:v>254700</c:v>
                </c:pt>
                <c:pt idx="30374">
                  <c:v>202500</c:v>
                </c:pt>
                <c:pt idx="30375">
                  <c:v>1125000</c:v>
                </c:pt>
                <c:pt idx="30376">
                  <c:v>364896</c:v>
                </c:pt>
                <c:pt idx="30377">
                  <c:v>134775</c:v>
                </c:pt>
                <c:pt idx="30378">
                  <c:v>601470</c:v>
                </c:pt>
                <c:pt idx="30379">
                  <c:v>270000</c:v>
                </c:pt>
                <c:pt idx="30380">
                  <c:v>1062027</c:v>
                </c:pt>
                <c:pt idx="30381">
                  <c:v>846387</c:v>
                </c:pt>
                <c:pt idx="30382">
                  <c:v>263686.5</c:v>
                </c:pt>
                <c:pt idx="30383">
                  <c:v>371245.5</c:v>
                </c:pt>
                <c:pt idx="30384">
                  <c:v>117162</c:v>
                </c:pt>
                <c:pt idx="30385">
                  <c:v>675000</c:v>
                </c:pt>
                <c:pt idx="30386">
                  <c:v>755190</c:v>
                </c:pt>
                <c:pt idx="30387">
                  <c:v>1046142</c:v>
                </c:pt>
                <c:pt idx="30388">
                  <c:v>180000</c:v>
                </c:pt>
                <c:pt idx="30389">
                  <c:v>277969.5</c:v>
                </c:pt>
                <c:pt idx="30390">
                  <c:v>495000</c:v>
                </c:pt>
                <c:pt idx="30391">
                  <c:v>1506816</c:v>
                </c:pt>
                <c:pt idx="30392">
                  <c:v>594121.5</c:v>
                </c:pt>
                <c:pt idx="30393">
                  <c:v>130500</c:v>
                </c:pt>
                <c:pt idx="30394">
                  <c:v>275040</c:v>
                </c:pt>
                <c:pt idx="30395">
                  <c:v>426600</c:v>
                </c:pt>
                <c:pt idx="30396">
                  <c:v>284400</c:v>
                </c:pt>
                <c:pt idx="30397">
                  <c:v>110331</c:v>
                </c:pt>
                <c:pt idx="30398">
                  <c:v>1115046</c:v>
                </c:pt>
                <c:pt idx="30399">
                  <c:v>518562</c:v>
                </c:pt>
                <c:pt idx="30400">
                  <c:v>247500</c:v>
                </c:pt>
                <c:pt idx="30401">
                  <c:v>297130.5</c:v>
                </c:pt>
                <c:pt idx="30402">
                  <c:v>254700</c:v>
                </c:pt>
                <c:pt idx="30403">
                  <c:v>1078200</c:v>
                </c:pt>
                <c:pt idx="30404">
                  <c:v>874363.5</c:v>
                </c:pt>
                <c:pt idx="30405">
                  <c:v>436032</c:v>
                </c:pt>
                <c:pt idx="30406">
                  <c:v>90000</c:v>
                </c:pt>
                <c:pt idx="30407">
                  <c:v>900000</c:v>
                </c:pt>
                <c:pt idx="30408">
                  <c:v>900000</c:v>
                </c:pt>
                <c:pt idx="30409">
                  <c:v>454500</c:v>
                </c:pt>
                <c:pt idx="30410">
                  <c:v>225000</c:v>
                </c:pt>
                <c:pt idx="30411">
                  <c:v>900000</c:v>
                </c:pt>
                <c:pt idx="30412">
                  <c:v>254700</c:v>
                </c:pt>
                <c:pt idx="30413">
                  <c:v>675000</c:v>
                </c:pt>
                <c:pt idx="30414">
                  <c:v>180000</c:v>
                </c:pt>
                <c:pt idx="30415">
                  <c:v>675000</c:v>
                </c:pt>
                <c:pt idx="30416">
                  <c:v>270000</c:v>
                </c:pt>
                <c:pt idx="30417">
                  <c:v>855882</c:v>
                </c:pt>
                <c:pt idx="30418">
                  <c:v>724630.5</c:v>
                </c:pt>
                <c:pt idx="30419">
                  <c:v>66222</c:v>
                </c:pt>
                <c:pt idx="30420">
                  <c:v>592560</c:v>
                </c:pt>
                <c:pt idx="30421">
                  <c:v>675000</c:v>
                </c:pt>
                <c:pt idx="30422">
                  <c:v>769527</c:v>
                </c:pt>
                <c:pt idx="30423">
                  <c:v>582768</c:v>
                </c:pt>
                <c:pt idx="30424">
                  <c:v>178290</c:v>
                </c:pt>
                <c:pt idx="30425">
                  <c:v>1312110</c:v>
                </c:pt>
                <c:pt idx="30426">
                  <c:v>508495.5</c:v>
                </c:pt>
                <c:pt idx="30427">
                  <c:v>1089000</c:v>
                </c:pt>
                <c:pt idx="30428">
                  <c:v>528633</c:v>
                </c:pt>
                <c:pt idx="30429">
                  <c:v>270000</c:v>
                </c:pt>
                <c:pt idx="30430">
                  <c:v>225000</c:v>
                </c:pt>
                <c:pt idx="30431">
                  <c:v>450000</c:v>
                </c:pt>
                <c:pt idx="30432">
                  <c:v>207000</c:v>
                </c:pt>
                <c:pt idx="30433">
                  <c:v>450000</c:v>
                </c:pt>
                <c:pt idx="30434">
                  <c:v>270000</c:v>
                </c:pt>
                <c:pt idx="30435">
                  <c:v>1125000</c:v>
                </c:pt>
                <c:pt idx="30436">
                  <c:v>1575000</c:v>
                </c:pt>
                <c:pt idx="30437">
                  <c:v>397881</c:v>
                </c:pt>
                <c:pt idx="30438">
                  <c:v>545040</c:v>
                </c:pt>
                <c:pt idx="30439">
                  <c:v>545040</c:v>
                </c:pt>
                <c:pt idx="30440">
                  <c:v>180000</c:v>
                </c:pt>
                <c:pt idx="30441">
                  <c:v>187704</c:v>
                </c:pt>
                <c:pt idx="30442">
                  <c:v>331110</c:v>
                </c:pt>
                <c:pt idx="30443">
                  <c:v>343377</c:v>
                </c:pt>
                <c:pt idx="30444">
                  <c:v>284400</c:v>
                </c:pt>
                <c:pt idx="30445">
                  <c:v>1266048</c:v>
                </c:pt>
                <c:pt idx="30446">
                  <c:v>792346.5</c:v>
                </c:pt>
                <c:pt idx="30447">
                  <c:v>103500</c:v>
                </c:pt>
                <c:pt idx="30448">
                  <c:v>910890</c:v>
                </c:pt>
                <c:pt idx="30449">
                  <c:v>271066.5</c:v>
                </c:pt>
                <c:pt idx="30450">
                  <c:v>651816</c:v>
                </c:pt>
                <c:pt idx="30451">
                  <c:v>962370</c:v>
                </c:pt>
                <c:pt idx="30452">
                  <c:v>101880</c:v>
                </c:pt>
                <c:pt idx="30453">
                  <c:v>1125000</c:v>
                </c:pt>
                <c:pt idx="30454">
                  <c:v>269550</c:v>
                </c:pt>
                <c:pt idx="30455">
                  <c:v>343800</c:v>
                </c:pt>
                <c:pt idx="30456">
                  <c:v>1125000</c:v>
                </c:pt>
                <c:pt idx="30457">
                  <c:v>391500</c:v>
                </c:pt>
                <c:pt idx="30458">
                  <c:v>900000</c:v>
                </c:pt>
                <c:pt idx="30459">
                  <c:v>270000</c:v>
                </c:pt>
                <c:pt idx="30460">
                  <c:v>1078200</c:v>
                </c:pt>
                <c:pt idx="30461">
                  <c:v>314100</c:v>
                </c:pt>
                <c:pt idx="30462">
                  <c:v>592560</c:v>
                </c:pt>
                <c:pt idx="30463">
                  <c:v>601470</c:v>
                </c:pt>
                <c:pt idx="30464">
                  <c:v>225000</c:v>
                </c:pt>
                <c:pt idx="30465">
                  <c:v>675000</c:v>
                </c:pt>
                <c:pt idx="30466">
                  <c:v>1080000</c:v>
                </c:pt>
                <c:pt idx="30467">
                  <c:v>265851</c:v>
                </c:pt>
                <c:pt idx="30468">
                  <c:v>180000</c:v>
                </c:pt>
                <c:pt idx="30469">
                  <c:v>495216</c:v>
                </c:pt>
                <c:pt idx="30470">
                  <c:v>247500</c:v>
                </c:pt>
                <c:pt idx="30471">
                  <c:v>343800</c:v>
                </c:pt>
                <c:pt idx="30472">
                  <c:v>1938321</c:v>
                </c:pt>
                <c:pt idx="30473">
                  <c:v>787131</c:v>
                </c:pt>
                <c:pt idx="30474">
                  <c:v>679500</c:v>
                </c:pt>
                <c:pt idx="30475">
                  <c:v>652500</c:v>
                </c:pt>
                <c:pt idx="30476">
                  <c:v>254700</c:v>
                </c:pt>
                <c:pt idx="30477">
                  <c:v>468000</c:v>
                </c:pt>
                <c:pt idx="30478">
                  <c:v>255429</c:v>
                </c:pt>
                <c:pt idx="30479">
                  <c:v>526491</c:v>
                </c:pt>
                <c:pt idx="30480">
                  <c:v>679500</c:v>
                </c:pt>
                <c:pt idx="30481">
                  <c:v>71955</c:v>
                </c:pt>
                <c:pt idx="30482">
                  <c:v>76500</c:v>
                </c:pt>
                <c:pt idx="30483">
                  <c:v>755190</c:v>
                </c:pt>
                <c:pt idx="30484">
                  <c:v>180000</c:v>
                </c:pt>
                <c:pt idx="30485">
                  <c:v>327024</c:v>
                </c:pt>
                <c:pt idx="30486">
                  <c:v>454500</c:v>
                </c:pt>
                <c:pt idx="30487">
                  <c:v>364896</c:v>
                </c:pt>
                <c:pt idx="30488">
                  <c:v>225000</c:v>
                </c:pt>
                <c:pt idx="30489">
                  <c:v>459000</c:v>
                </c:pt>
                <c:pt idx="30490">
                  <c:v>315000</c:v>
                </c:pt>
                <c:pt idx="30491">
                  <c:v>1773000</c:v>
                </c:pt>
                <c:pt idx="30492">
                  <c:v>225000</c:v>
                </c:pt>
                <c:pt idx="30493">
                  <c:v>953460</c:v>
                </c:pt>
                <c:pt idx="30494">
                  <c:v>176328</c:v>
                </c:pt>
                <c:pt idx="30495">
                  <c:v>364230</c:v>
                </c:pt>
                <c:pt idx="30496">
                  <c:v>675000</c:v>
                </c:pt>
                <c:pt idx="30497">
                  <c:v>720000</c:v>
                </c:pt>
                <c:pt idx="30498">
                  <c:v>1035832.5</c:v>
                </c:pt>
                <c:pt idx="30499">
                  <c:v>751500</c:v>
                </c:pt>
                <c:pt idx="30500">
                  <c:v>545040</c:v>
                </c:pt>
                <c:pt idx="30501">
                  <c:v>545040</c:v>
                </c:pt>
                <c:pt idx="30502">
                  <c:v>143910</c:v>
                </c:pt>
                <c:pt idx="30503">
                  <c:v>110331</c:v>
                </c:pt>
                <c:pt idx="30504">
                  <c:v>1035000</c:v>
                </c:pt>
                <c:pt idx="30505">
                  <c:v>450000</c:v>
                </c:pt>
                <c:pt idx="30506">
                  <c:v>675000</c:v>
                </c:pt>
                <c:pt idx="30507">
                  <c:v>364500</c:v>
                </c:pt>
                <c:pt idx="30508">
                  <c:v>247500</c:v>
                </c:pt>
                <c:pt idx="30509">
                  <c:v>270000</c:v>
                </c:pt>
                <c:pt idx="30510">
                  <c:v>675000</c:v>
                </c:pt>
                <c:pt idx="30511">
                  <c:v>625536</c:v>
                </c:pt>
                <c:pt idx="30512">
                  <c:v>139500</c:v>
                </c:pt>
                <c:pt idx="30513">
                  <c:v>855000</c:v>
                </c:pt>
                <c:pt idx="30514">
                  <c:v>197820</c:v>
                </c:pt>
                <c:pt idx="30515">
                  <c:v>824823</c:v>
                </c:pt>
                <c:pt idx="30516">
                  <c:v>254700</c:v>
                </c:pt>
                <c:pt idx="30517">
                  <c:v>518562</c:v>
                </c:pt>
                <c:pt idx="30518">
                  <c:v>498384</c:v>
                </c:pt>
                <c:pt idx="30519">
                  <c:v>770292</c:v>
                </c:pt>
                <c:pt idx="30520">
                  <c:v>225000</c:v>
                </c:pt>
                <c:pt idx="30521">
                  <c:v>270000</c:v>
                </c:pt>
                <c:pt idx="30522">
                  <c:v>1309500</c:v>
                </c:pt>
                <c:pt idx="30523">
                  <c:v>521280</c:v>
                </c:pt>
                <c:pt idx="30524">
                  <c:v>163008</c:v>
                </c:pt>
                <c:pt idx="30525">
                  <c:v>545040</c:v>
                </c:pt>
                <c:pt idx="30526">
                  <c:v>254700</c:v>
                </c:pt>
                <c:pt idx="30527">
                  <c:v>315000</c:v>
                </c:pt>
                <c:pt idx="30528">
                  <c:v>1800000</c:v>
                </c:pt>
                <c:pt idx="30529">
                  <c:v>127350</c:v>
                </c:pt>
                <c:pt idx="30530">
                  <c:v>411813</c:v>
                </c:pt>
                <c:pt idx="30531">
                  <c:v>452385</c:v>
                </c:pt>
                <c:pt idx="30532">
                  <c:v>900000</c:v>
                </c:pt>
                <c:pt idx="30533">
                  <c:v>1074222</c:v>
                </c:pt>
                <c:pt idx="30534">
                  <c:v>202500</c:v>
                </c:pt>
                <c:pt idx="30535">
                  <c:v>152820</c:v>
                </c:pt>
                <c:pt idx="30536">
                  <c:v>180000</c:v>
                </c:pt>
                <c:pt idx="30537">
                  <c:v>1078200</c:v>
                </c:pt>
                <c:pt idx="30538">
                  <c:v>474048</c:v>
                </c:pt>
                <c:pt idx="30539">
                  <c:v>270000</c:v>
                </c:pt>
                <c:pt idx="30540">
                  <c:v>1762110</c:v>
                </c:pt>
                <c:pt idx="30541">
                  <c:v>1133748</c:v>
                </c:pt>
                <c:pt idx="30542">
                  <c:v>513040.5</c:v>
                </c:pt>
                <c:pt idx="30543">
                  <c:v>1762110</c:v>
                </c:pt>
                <c:pt idx="30544">
                  <c:v>315000</c:v>
                </c:pt>
                <c:pt idx="30545">
                  <c:v>792162</c:v>
                </c:pt>
                <c:pt idx="30546">
                  <c:v>314100</c:v>
                </c:pt>
                <c:pt idx="30547">
                  <c:v>283419</c:v>
                </c:pt>
                <c:pt idx="30548">
                  <c:v>170640</c:v>
                </c:pt>
                <c:pt idx="30549">
                  <c:v>495216</c:v>
                </c:pt>
                <c:pt idx="30550">
                  <c:v>76410</c:v>
                </c:pt>
                <c:pt idx="30551">
                  <c:v>808650</c:v>
                </c:pt>
                <c:pt idx="30552">
                  <c:v>787500</c:v>
                </c:pt>
                <c:pt idx="30553">
                  <c:v>213723</c:v>
                </c:pt>
                <c:pt idx="30554">
                  <c:v>840951</c:v>
                </c:pt>
                <c:pt idx="30555">
                  <c:v>315000</c:v>
                </c:pt>
                <c:pt idx="30556">
                  <c:v>1288350</c:v>
                </c:pt>
                <c:pt idx="30557">
                  <c:v>1078200</c:v>
                </c:pt>
                <c:pt idx="30558">
                  <c:v>729792</c:v>
                </c:pt>
                <c:pt idx="30559">
                  <c:v>1417495.5</c:v>
                </c:pt>
                <c:pt idx="30560">
                  <c:v>533668.5</c:v>
                </c:pt>
                <c:pt idx="30561">
                  <c:v>74628</c:v>
                </c:pt>
                <c:pt idx="30562">
                  <c:v>270000</c:v>
                </c:pt>
                <c:pt idx="30563">
                  <c:v>239850</c:v>
                </c:pt>
                <c:pt idx="30564">
                  <c:v>1012500</c:v>
                </c:pt>
                <c:pt idx="30565">
                  <c:v>331920</c:v>
                </c:pt>
                <c:pt idx="30566">
                  <c:v>490495.5</c:v>
                </c:pt>
                <c:pt idx="30567">
                  <c:v>746280</c:v>
                </c:pt>
                <c:pt idx="30568">
                  <c:v>900000</c:v>
                </c:pt>
                <c:pt idx="30569">
                  <c:v>229500</c:v>
                </c:pt>
                <c:pt idx="30570">
                  <c:v>651600</c:v>
                </c:pt>
                <c:pt idx="30571">
                  <c:v>697500</c:v>
                </c:pt>
                <c:pt idx="30572">
                  <c:v>269550</c:v>
                </c:pt>
                <c:pt idx="30573">
                  <c:v>640080</c:v>
                </c:pt>
                <c:pt idx="30574">
                  <c:v>284400</c:v>
                </c:pt>
                <c:pt idx="30575">
                  <c:v>269550</c:v>
                </c:pt>
                <c:pt idx="30576">
                  <c:v>808650</c:v>
                </c:pt>
                <c:pt idx="30577">
                  <c:v>152820</c:v>
                </c:pt>
                <c:pt idx="30578">
                  <c:v>991818</c:v>
                </c:pt>
                <c:pt idx="30579">
                  <c:v>1078200</c:v>
                </c:pt>
                <c:pt idx="30580">
                  <c:v>1971072</c:v>
                </c:pt>
                <c:pt idx="30581">
                  <c:v>474048</c:v>
                </c:pt>
                <c:pt idx="30582">
                  <c:v>381528</c:v>
                </c:pt>
                <c:pt idx="30583">
                  <c:v>814041</c:v>
                </c:pt>
                <c:pt idx="30584">
                  <c:v>738108</c:v>
                </c:pt>
                <c:pt idx="30585">
                  <c:v>130500</c:v>
                </c:pt>
                <c:pt idx="30586">
                  <c:v>1174005</c:v>
                </c:pt>
                <c:pt idx="30587">
                  <c:v>337500</c:v>
                </c:pt>
                <c:pt idx="30588">
                  <c:v>1078200</c:v>
                </c:pt>
                <c:pt idx="30589">
                  <c:v>900000</c:v>
                </c:pt>
                <c:pt idx="30590">
                  <c:v>863226</c:v>
                </c:pt>
                <c:pt idx="30591">
                  <c:v>528633</c:v>
                </c:pt>
                <c:pt idx="30592">
                  <c:v>1255680</c:v>
                </c:pt>
                <c:pt idx="30593">
                  <c:v>787131</c:v>
                </c:pt>
                <c:pt idx="30594">
                  <c:v>292500</c:v>
                </c:pt>
                <c:pt idx="30595">
                  <c:v>896157</c:v>
                </c:pt>
                <c:pt idx="30596">
                  <c:v>284400</c:v>
                </c:pt>
                <c:pt idx="30597">
                  <c:v>1442952</c:v>
                </c:pt>
                <c:pt idx="30598">
                  <c:v>270000</c:v>
                </c:pt>
                <c:pt idx="30599">
                  <c:v>801000</c:v>
                </c:pt>
                <c:pt idx="30600">
                  <c:v>738171</c:v>
                </c:pt>
                <c:pt idx="30601">
                  <c:v>302206.5</c:v>
                </c:pt>
                <c:pt idx="30602">
                  <c:v>450000</c:v>
                </c:pt>
                <c:pt idx="30603">
                  <c:v>495000</c:v>
                </c:pt>
                <c:pt idx="30604">
                  <c:v>704844</c:v>
                </c:pt>
                <c:pt idx="30605">
                  <c:v>1125000</c:v>
                </c:pt>
                <c:pt idx="30606">
                  <c:v>1006920</c:v>
                </c:pt>
                <c:pt idx="30607">
                  <c:v>1071909</c:v>
                </c:pt>
                <c:pt idx="30608">
                  <c:v>270000</c:v>
                </c:pt>
                <c:pt idx="30609">
                  <c:v>679500</c:v>
                </c:pt>
                <c:pt idx="30610">
                  <c:v>544491</c:v>
                </c:pt>
                <c:pt idx="30611">
                  <c:v>1096020</c:v>
                </c:pt>
                <c:pt idx="30612">
                  <c:v>738108</c:v>
                </c:pt>
                <c:pt idx="30613">
                  <c:v>824823</c:v>
                </c:pt>
                <c:pt idx="30614">
                  <c:v>835380</c:v>
                </c:pt>
                <c:pt idx="30615">
                  <c:v>780363</c:v>
                </c:pt>
                <c:pt idx="30616">
                  <c:v>787131</c:v>
                </c:pt>
                <c:pt idx="30617">
                  <c:v>370629</c:v>
                </c:pt>
                <c:pt idx="30618">
                  <c:v>1024290</c:v>
                </c:pt>
                <c:pt idx="30619">
                  <c:v>135000</c:v>
                </c:pt>
                <c:pt idx="30620">
                  <c:v>450000</c:v>
                </c:pt>
                <c:pt idx="30621">
                  <c:v>314100</c:v>
                </c:pt>
                <c:pt idx="30622">
                  <c:v>229500</c:v>
                </c:pt>
                <c:pt idx="30623">
                  <c:v>900000</c:v>
                </c:pt>
                <c:pt idx="30624">
                  <c:v>1546020</c:v>
                </c:pt>
                <c:pt idx="30625">
                  <c:v>182448</c:v>
                </c:pt>
                <c:pt idx="30626">
                  <c:v>270000</c:v>
                </c:pt>
                <c:pt idx="30627">
                  <c:v>765000</c:v>
                </c:pt>
                <c:pt idx="30628">
                  <c:v>2250000</c:v>
                </c:pt>
                <c:pt idx="30629">
                  <c:v>720310.5</c:v>
                </c:pt>
                <c:pt idx="30630">
                  <c:v>675000</c:v>
                </c:pt>
                <c:pt idx="30631">
                  <c:v>612846</c:v>
                </c:pt>
                <c:pt idx="30632">
                  <c:v>135000</c:v>
                </c:pt>
                <c:pt idx="30633">
                  <c:v>251280</c:v>
                </c:pt>
                <c:pt idx="30634">
                  <c:v>808650</c:v>
                </c:pt>
                <c:pt idx="30635">
                  <c:v>290088</c:v>
                </c:pt>
                <c:pt idx="30636">
                  <c:v>585000</c:v>
                </c:pt>
                <c:pt idx="30637">
                  <c:v>225000</c:v>
                </c:pt>
                <c:pt idx="30638">
                  <c:v>1159411.5</c:v>
                </c:pt>
                <c:pt idx="30639">
                  <c:v>184500</c:v>
                </c:pt>
                <c:pt idx="30640">
                  <c:v>535306.5</c:v>
                </c:pt>
                <c:pt idx="30641">
                  <c:v>166810.5</c:v>
                </c:pt>
                <c:pt idx="30642">
                  <c:v>296280</c:v>
                </c:pt>
                <c:pt idx="30643">
                  <c:v>379008</c:v>
                </c:pt>
                <c:pt idx="30644">
                  <c:v>675000</c:v>
                </c:pt>
                <c:pt idx="30645">
                  <c:v>254700</c:v>
                </c:pt>
                <c:pt idx="30646">
                  <c:v>835380</c:v>
                </c:pt>
                <c:pt idx="30647">
                  <c:v>755190</c:v>
                </c:pt>
                <c:pt idx="30648">
                  <c:v>545040</c:v>
                </c:pt>
                <c:pt idx="30649">
                  <c:v>239850</c:v>
                </c:pt>
                <c:pt idx="30650">
                  <c:v>1078200</c:v>
                </c:pt>
                <c:pt idx="30651">
                  <c:v>495000</c:v>
                </c:pt>
                <c:pt idx="30652">
                  <c:v>108801</c:v>
                </c:pt>
                <c:pt idx="30653">
                  <c:v>472500</c:v>
                </c:pt>
                <c:pt idx="30654">
                  <c:v>813195</c:v>
                </c:pt>
                <c:pt idx="30655">
                  <c:v>765000</c:v>
                </c:pt>
                <c:pt idx="30656">
                  <c:v>315000</c:v>
                </c:pt>
                <c:pt idx="30657">
                  <c:v>348264</c:v>
                </c:pt>
                <c:pt idx="30658">
                  <c:v>135000</c:v>
                </c:pt>
                <c:pt idx="30659">
                  <c:v>328500</c:v>
                </c:pt>
                <c:pt idx="30660">
                  <c:v>758214</c:v>
                </c:pt>
                <c:pt idx="30661">
                  <c:v>868500</c:v>
                </c:pt>
                <c:pt idx="30662">
                  <c:v>225000</c:v>
                </c:pt>
                <c:pt idx="30663">
                  <c:v>590337</c:v>
                </c:pt>
                <c:pt idx="30664">
                  <c:v>555273</c:v>
                </c:pt>
                <c:pt idx="30665">
                  <c:v>1006920</c:v>
                </c:pt>
                <c:pt idx="30666">
                  <c:v>835380</c:v>
                </c:pt>
                <c:pt idx="30667">
                  <c:v>679500</c:v>
                </c:pt>
                <c:pt idx="30668">
                  <c:v>500490</c:v>
                </c:pt>
                <c:pt idx="30669">
                  <c:v>497520</c:v>
                </c:pt>
                <c:pt idx="30670">
                  <c:v>946764</c:v>
                </c:pt>
                <c:pt idx="30671">
                  <c:v>273024</c:v>
                </c:pt>
                <c:pt idx="30672">
                  <c:v>180000</c:v>
                </c:pt>
                <c:pt idx="30673">
                  <c:v>269550</c:v>
                </c:pt>
                <c:pt idx="30674">
                  <c:v>294322.5</c:v>
                </c:pt>
                <c:pt idx="30675">
                  <c:v>135531</c:v>
                </c:pt>
                <c:pt idx="30676">
                  <c:v>1075500</c:v>
                </c:pt>
                <c:pt idx="30677">
                  <c:v>497520</c:v>
                </c:pt>
                <c:pt idx="30678">
                  <c:v>208854</c:v>
                </c:pt>
                <c:pt idx="30679">
                  <c:v>900000</c:v>
                </c:pt>
                <c:pt idx="30680">
                  <c:v>485190</c:v>
                </c:pt>
                <c:pt idx="30681">
                  <c:v>432567</c:v>
                </c:pt>
                <c:pt idx="30682">
                  <c:v>337500</c:v>
                </c:pt>
                <c:pt idx="30683">
                  <c:v>675000</c:v>
                </c:pt>
                <c:pt idx="30684">
                  <c:v>646920</c:v>
                </c:pt>
                <c:pt idx="30685">
                  <c:v>360000</c:v>
                </c:pt>
                <c:pt idx="30686">
                  <c:v>119925</c:v>
                </c:pt>
                <c:pt idx="30687">
                  <c:v>1350000</c:v>
                </c:pt>
                <c:pt idx="30688">
                  <c:v>143910</c:v>
                </c:pt>
                <c:pt idx="30689">
                  <c:v>1129500</c:v>
                </c:pt>
                <c:pt idx="30690">
                  <c:v>781920</c:v>
                </c:pt>
                <c:pt idx="30691">
                  <c:v>355320</c:v>
                </c:pt>
                <c:pt idx="30692">
                  <c:v>615109.5</c:v>
                </c:pt>
                <c:pt idx="30693">
                  <c:v>746626.5</c:v>
                </c:pt>
                <c:pt idx="30694">
                  <c:v>312768</c:v>
                </c:pt>
                <c:pt idx="30695">
                  <c:v>808650</c:v>
                </c:pt>
                <c:pt idx="30696">
                  <c:v>225000</c:v>
                </c:pt>
                <c:pt idx="30697">
                  <c:v>243000</c:v>
                </c:pt>
                <c:pt idx="30698">
                  <c:v>167895</c:v>
                </c:pt>
                <c:pt idx="30699">
                  <c:v>314055</c:v>
                </c:pt>
                <c:pt idx="30700">
                  <c:v>1006920</c:v>
                </c:pt>
                <c:pt idx="30701">
                  <c:v>783927</c:v>
                </c:pt>
                <c:pt idx="30702">
                  <c:v>383202</c:v>
                </c:pt>
                <c:pt idx="30703">
                  <c:v>1078200</c:v>
                </c:pt>
                <c:pt idx="30704">
                  <c:v>787131</c:v>
                </c:pt>
                <c:pt idx="30705">
                  <c:v>157500</c:v>
                </c:pt>
                <c:pt idx="30706">
                  <c:v>640080</c:v>
                </c:pt>
                <c:pt idx="30707">
                  <c:v>971280</c:v>
                </c:pt>
                <c:pt idx="30708">
                  <c:v>1178217</c:v>
                </c:pt>
                <c:pt idx="30709">
                  <c:v>781920</c:v>
                </c:pt>
                <c:pt idx="30710">
                  <c:v>778783.5</c:v>
                </c:pt>
                <c:pt idx="30711">
                  <c:v>1317357</c:v>
                </c:pt>
                <c:pt idx="30712">
                  <c:v>1484181</c:v>
                </c:pt>
                <c:pt idx="30713">
                  <c:v>753840</c:v>
                </c:pt>
                <c:pt idx="30714">
                  <c:v>942300</c:v>
                </c:pt>
                <c:pt idx="30715">
                  <c:v>225000</c:v>
                </c:pt>
                <c:pt idx="30716">
                  <c:v>948582</c:v>
                </c:pt>
                <c:pt idx="30717">
                  <c:v>450000</c:v>
                </c:pt>
                <c:pt idx="30718">
                  <c:v>900000</c:v>
                </c:pt>
                <c:pt idx="30719">
                  <c:v>360000</c:v>
                </c:pt>
                <c:pt idx="30720">
                  <c:v>717003</c:v>
                </c:pt>
                <c:pt idx="30721">
                  <c:v>480060</c:v>
                </c:pt>
                <c:pt idx="30722">
                  <c:v>675000</c:v>
                </c:pt>
                <c:pt idx="30723">
                  <c:v>700830</c:v>
                </c:pt>
                <c:pt idx="30724">
                  <c:v>770292</c:v>
                </c:pt>
                <c:pt idx="30725">
                  <c:v>1022436</c:v>
                </c:pt>
                <c:pt idx="30726">
                  <c:v>66384</c:v>
                </c:pt>
                <c:pt idx="30727">
                  <c:v>544500</c:v>
                </c:pt>
                <c:pt idx="30728">
                  <c:v>330048</c:v>
                </c:pt>
                <c:pt idx="30729">
                  <c:v>474048</c:v>
                </c:pt>
                <c:pt idx="30730">
                  <c:v>450000</c:v>
                </c:pt>
                <c:pt idx="30731">
                  <c:v>248760</c:v>
                </c:pt>
                <c:pt idx="30732">
                  <c:v>156384</c:v>
                </c:pt>
                <c:pt idx="30733">
                  <c:v>562491</c:v>
                </c:pt>
                <c:pt idx="30734">
                  <c:v>540000</c:v>
                </c:pt>
                <c:pt idx="30735">
                  <c:v>285264</c:v>
                </c:pt>
                <c:pt idx="30736">
                  <c:v>180000</c:v>
                </c:pt>
                <c:pt idx="30737">
                  <c:v>1327500</c:v>
                </c:pt>
                <c:pt idx="30738">
                  <c:v>835380</c:v>
                </c:pt>
                <c:pt idx="30739">
                  <c:v>1354500</c:v>
                </c:pt>
                <c:pt idx="30740">
                  <c:v>421645.5</c:v>
                </c:pt>
                <c:pt idx="30741">
                  <c:v>277969.5</c:v>
                </c:pt>
                <c:pt idx="30742">
                  <c:v>135000</c:v>
                </c:pt>
                <c:pt idx="30743">
                  <c:v>701730</c:v>
                </c:pt>
                <c:pt idx="30744">
                  <c:v>1195101</c:v>
                </c:pt>
                <c:pt idx="30745">
                  <c:v>1174756.5</c:v>
                </c:pt>
                <c:pt idx="30746">
                  <c:v>328405.5</c:v>
                </c:pt>
                <c:pt idx="30747">
                  <c:v>135000</c:v>
                </c:pt>
                <c:pt idx="30748">
                  <c:v>647046</c:v>
                </c:pt>
                <c:pt idx="30749">
                  <c:v>509602.5</c:v>
                </c:pt>
                <c:pt idx="30750">
                  <c:v>1288350</c:v>
                </c:pt>
                <c:pt idx="30751">
                  <c:v>284400</c:v>
                </c:pt>
                <c:pt idx="30752">
                  <c:v>170640</c:v>
                </c:pt>
                <c:pt idx="30753">
                  <c:v>269550</c:v>
                </c:pt>
                <c:pt idx="30754">
                  <c:v>625536</c:v>
                </c:pt>
                <c:pt idx="30755">
                  <c:v>234576</c:v>
                </c:pt>
                <c:pt idx="30756">
                  <c:v>906615</c:v>
                </c:pt>
                <c:pt idx="30757">
                  <c:v>553806</c:v>
                </c:pt>
                <c:pt idx="30758">
                  <c:v>276277.5</c:v>
                </c:pt>
                <c:pt idx="30759">
                  <c:v>1288350</c:v>
                </c:pt>
                <c:pt idx="30760">
                  <c:v>1249740</c:v>
                </c:pt>
                <c:pt idx="30761">
                  <c:v>720000</c:v>
                </c:pt>
                <c:pt idx="30762">
                  <c:v>286704</c:v>
                </c:pt>
                <c:pt idx="30763">
                  <c:v>900000</c:v>
                </c:pt>
                <c:pt idx="30764">
                  <c:v>755190</c:v>
                </c:pt>
                <c:pt idx="30765">
                  <c:v>808650</c:v>
                </c:pt>
                <c:pt idx="30766">
                  <c:v>47970</c:v>
                </c:pt>
                <c:pt idx="30767">
                  <c:v>545040</c:v>
                </c:pt>
                <c:pt idx="30768">
                  <c:v>846756</c:v>
                </c:pt>
                <c:pt idx="30769">
                  <c:v>1006920</c:v>
                </c:pt>
                <c:pt idx="30770">
                  <c:v>900000</c:v>
                </c:pt>
                <c:pt idx="30771">
                  <c:v>540000</c:v>
                </c:pt>
                <c:pt idx="30772">
                  <c:v>284400</c:v>
                </c:pt>
                <c:pt idx="30773">
                  <c:v>107820</c:v>
                </c:pt>
                <c:pt idx="30774">
                  <c:v>364896</c:v>
                </c:pt>
                <c:pt idx="30775">
                  <c:v>592560</c:v>
                </c:pt>
                <c:pt idx="30776">
                  <c:v>225000</c:v>
                </c:pt>
                <c:pt idx="30777">
                  <c:v>598486.5</c:v>
                </c:pt>
                <c:pt idx="30778">
                  <c:v>378180</c:v>
                </c:pt>
                <c:pt idx="30779">
                  <c:v>315000</c:v>
                </c:pt>
                <c:pt idx="30780">
                  <c:v>454500</c:v>
                </c:pt>
                <c:pt idx="30781">
                  <c:v>143910</c:v>
                </c:pt>
                <c:pt idx="30782">
                  <c:v>573408</c:v>
                </c:pt>
                <c:pt idx="30783">
                  <c:v>900000</c:v>
                </c:pt>
                <c:pt idx="30784">
                  <c:v>270000</c:v>
                </c:pt>
                <c:pt idx="30785">
                  <c:v>521280</c:v>
                </c:pt>
                <c:pt idx="30786">
                  <c:v>640080</c:v>
                </c:pt>
                <c:pt idx="30787">
                  <c:v>603000</c:v>
                </c:pt>
                <c:pt idx="30788">
                  <c:v>180000</c:v>
                </c:pt>
                <c:pt idx="30789">
                  <c:v>1350000</c:v>
                </c:pt>
                <c:pt idx="30790">
                  <c:v>396171</c:v>
                </c:pt>
                <c:pt idx="30791">
                  <c:v>360000</c:v>
                </c:pt>
                <c:pt idx="30792">
                  <c:v>301500</c:v>
                </c:pt>
                <c:pt idx="30793">
                  <c:v>1011402</c:v>
                </c:pt>
                <c:pt idx="30794">
                  <c:v>247500</c:v>
                </c:pt>
                <c:pt idx="30795">
                  <c:v>254700</c:v>
                </c:pt>
                <c:pt idx="30796">
                  <c:v>1336045.5</c:v>
                </c:pt>
                <c:pt idx="30797">
                  <c:v>225000</c:v>
                </c:pt>
                <c:pt idx="30798">
                  <c:v>728460</c:v>
                </c:pt>
                <c:pt idx="30799">
                  <c:v>180000</c:v>
                </c:pt>
                <c:pt idx="30800">
                  <c:v>180000</c:v>
                </c:pt>
                <c:pt idx="30801">
                  <c:v>540000</c:v>
                </c:pt>
                <c:pt idx="30802">
                  <c:v>1006920</c:v>
                </c:pt>
                <c:pt idx="30803">
                  <c:v>808650</c:v>
                </c:pt>
                <c:pt idx="30804">
                  <c:v>1288350</c:v>
                </c:pt>
                <c:pt idx="30805">
                  <c:v>283585.5</c:v>
                </c:pt>
                <c:pt idx="30806">
                  <c:v>269550</c:v>
                </c:pt>
                <c:pt idx="30807">
                  <c:v>948582</c:v>
                </c:pt>
                <c:pt idx="30808">
                  <c:v>450000</c:v>
                </c:pt>
                <c:pt idx="30809">
                  <c:v>315000</c:v>
                </c:pt>
                <c:pt idx="30810">
                  <c:v>495000</c:v>
                </c:pt>
                <c:pt idx="30811">
                  <c:v>414000</c:v>
                </c:pt>
                <c:pt idx="30812">
                  <c:v>711072</c:v>
                </c:pt>
                <c:pt idx="30813">
                  <c:v>1024740</c:v>
                </c:pt>
                <c:pt idx="30814">
                  <c:v>52128</c:v>
                </c:pt>
                <c:pt idx="30815">
                  <c:v>405000</c:v>
                </c:pt>
                <c:pt idx="30816">
                  <c:v>593010</c:v>
                </c:pt>
                <c:pt idx="30817">
                  <c:v>781920</c:v>
                </c:pt>
                <c:pt idx="30818">
                  <c:v>170640</c:v>
                </c:pt>
                <c:pt idx="30819">
                  <c:v>339241.5</c:v>
                </c:pt>
                <c:pt idx="30820">
                  <c:v>337500</c:v>
                </c:pt>
                <c:pt idx="30821">
                  <c:v>1024290</c:v>
                </c:pt>
                <c:pt idx="30822">
                  <c:v>239850</c:v>
                </c:pt>
                <c:pt idx="30823">
                  <c:v>170640</c:v>
                </c:pt>
                <c:pt idx="30824">
                  <c:v>1078200</c:v>
                </c:pt>
                <c:pt idx="30825">
                  <c:v>1288350</c:v>
                </c:pt>
                <c:pt idx="30826">
                  <c:v>193500</c:v>
                </c:pt>
                <c:pt idx="30827">
                  <c:v>78192</c:v>
                </c:pt>
                <c:pt idx="30828">
                  <c:v>864000</c:v>
                </c:pt>
                <c:pt idx="30829">
                  <c:v>549882</c:v>
                </c:pt>
                <c:pt idx="30830">
                  <c:v>852088.5</c:v>
                </c:pt>
                <c:pt idx="30831">
                  <c:v>180000</c:v>
                </c:pt>
                <c:pt idx="30832">
                  <c:v>1223010</c:v>
                </c:pt>
                <c:pt idx="30833">
                  <c:v>521280</c:v>
                </c:pt>
                <c:pt idx="30834">
                  <c:v>1035000</c:v>
                </c:pt>
                <c:pt idx="30835">
                  <c:v>807984</c:v>
                </c:pt>
                <c:pt idx="30836">
                  <c:v>58500</c:v>
                </c:pt>
                <c:pt idx="30837">
                  <c:v>1035832.5</c:v>
                </c:pt>
                <c:pt idx="30838">
                  <c:v>135000</c:v>
                </c:pt>
                <c:pt idx="30839">
                  <c:v>305640</c:v>
                </c:pt>
                <c:pt idx="30840">
                  <c:v>1502941.5</c:v>
                </c:pt>
                <c:pt idx="30841">
                  <c:v>2156400</c:v>
                </c:pt>
                <c:pt idx="30842">
                  <c:v>2214000</c:v>
                </c:pt>
                <c:pt idx="30843">
                  <c:v>286704</c:v>
                </c:pt>
                <c:pt idx="30844">
                  <c:v>360000</c:v>
                </c:pt>
                <c:pt idx="30845">
                  <c:v>284400</c:v>
                </c:pt>
                <c:pt idx="30846">
                  <c:v>765522</c:v>
                </c:pt>
                <c:pt idx="30847">
                  <c:v>450000</c:v>
                </c:pt>
                <c:pt idx="30848">
                  <c:v>135000</c:v>
                </c:pt>
                <c:pt idx="30849">
                  <c:v>765000</c:v>
                </c:pt>
                <c:pt idx="30850">
                  <c:v>207117</c:v>
                </c:pt>
                <c:pt idx="30851">
                  <c:v>270000</c:v>
                </c:pt>
                <c:pt idx="30852">
                  <c:v>431280</c:v>
                </c:pt>
                <c:pt idx="30853">
                  <c:v>942300</c:v>
                </c:pt>
                <c:pt idx="30854">
                  <c:v>193500</c:v>
                </c:pt>
                <c:pt idx="30855">
                  <c:v>410400</c:v>
                </c:pt>
                <c:pt idx="30856">
                  <c:v>973503</c:v>
                </c:pt>
                <c:pt idx="30857">
                  <c:v>607500</c:v>
                </c:pt>
                <c:pt idx="30858">
                  <c:v>239850</c:v>
                </c:pt>
                <c:pt idx="30859">
                  <c:v>835380</c:v>
                </c:pt>
                <c:pt idx="30860">
                  <c:v>190764</c:v>
                </c:pt>
                <c:pt idx="30861">
                  <c:v>942300</c:v>
                </c:pt>
                <c:pt idx="30862">
                  <c:v>101880</c:v>
                </c:pt>
                <c:pt idx="30863">
                  <c:v>1160973</c:v>
                </c:pt>
                <c:pt idx="30864">
                  <c:v>808650</c:v>
                </c:pt>
                <c:pt idx="30865">
                  <c:v>363190.5</c:v>
                </c:pt>
                <c:pt idx="30866">
                  <c:v>123637.5</c:v>
                </c:pt>
                <c:pt idx="30867">
                  <c:v>258709.5</c:v>
                </c:pt>
                <c:pt idx="30868">
                  <c:v>900000</c:v>
                </c:pt>
                <c:pt idx="30869">
                  <c:v>900000</c:v>
                </c:pt>
                <c:pt idx="30870">
                  <c:v>472500</c:v>
                </c:pt>
                <c:pt idx="30871">
                  <c:v>791532</c:v>
                </c:pt>
                <c:pt idx="30872">
                  <c:v>284400</c:v>
                </c:pt>
                <c:pt idx="30873">
                  <c:v>593010</c:v>
                </c:pt>
                <c:pt idx="30874">
                  <c:v>1125000</c:v>
                </c:pt>
                <c:pt idx="30875">
                  <c:v>459000</c:v>
                </c:pt>
                <c:pt idx="30876">
                  <c:v>1535553</c:v>
                </c:pt>
                <c:pt idx="30877">
                  <c:v>738567</c:v>
                </c:pt>
                <c:pt idx="30878">
                  <c:v>562491</c:v>
                </c:pt>
                <c:pt idx="30879">
                  <c:v>90000</c:v>
                </c:pt>
                <c:pt idx="30880">
                  <c:v>495000</c:v>
                </c:pt>
                <c:pt idx="30881">
                  <c:v>270000</c:v>
                </c:pt>
                <c:pt idx="30882">
                  <c:v>180000</c:v>
                </c:pt>
                <c:pt idx="30883">
                  <c:v>521280</c:v>
                </c:pt>
                <c:pt idx="30884">
                  <c:v>1026000</c:v>
                </c:pt>
                <c:pt idx="30885">
                  <c:v>1350000</c:v>
                </c:pt>
                <c:pt idx="30886">
                  <c:v>364896</c:v>
                </c:pt>
                <c:pt idx="30887">
                  <c:v>198000</c:v>
                </c:pt>
                <c:pt idx="30888">
                  <c:v>589045.5</c:v>
                </c:pt>
                <c:pt idx="30889">
                  <c:v>1350000</c:v>
                </c:pt>
                <c:pt idx="30890">
                  <c:v>270000</c:v>
                </c:pt>
                <c:pt idx="30891">
                  <c:v>450000</c:v>
                </c:pt>
                <c:pt idx="30892">
                  <c:v>260640</c:v>
                </c:pt>
                <c:pt idx="30893">
                  <c:v>254700</c:v>
                </c:pt>
                <c:pt idx="30894">
                  <c:v>450000</c:v>
                </c:pt>
                <c:pt idx="30895">
                  <c:v>781920</c:v>
                </c:pt>
                <c:pt idx="30896">
                  <c:v>1096020</c:v>
                </c:pt>
                <c:pt idx="30897">
                  <c:v>180000</c:v>
                </c:pt>
                <c:pt idx="30898">
                  <c:v>239850</c:v>
                </c:pt>
                <c:pt idx="30899">
                  <c:v>497520</c:v>
                </c:pt>
                <c:pt idx="30900">
                  <c:v>669591</c:v>
                </c:pt>
                <c:pt idx="30901">
                  <c:v>107820</c:v>
                </c:pt>
                <c:pt idx="30902">
                  <c:v>808650</c:v>
                </c:pt>
                <c:pt idx="30903">
                  <c:v>312768</c:v>
                </c:pt>
                <c:pt idx="30904">
                  <c:v>711612</c:v>
                </c:pt>
                <c:pt idx="30905">
                  <c:v>114682.5</c:v>
                </c:pt>
                <c:pt idx="30906">
                  <c:v>331920</c:v>
                </c:pt>
                <c:pt idx="30907">
                  <c:v>592560</c:v>
                </c:pt>
                <c:pt idx="30908">
                  <c:v>1762110</c:v>
                </c:pt>
                <c:pt idx="30909">
                  <c:v>288873</c:v>
                </c:pt>
                <c:pt idx="30910">
                  <c:v>245268</c:v>
                </c:pt>
                <c:pt idx="30911">
                  <c:v>703728</c:v>
                </c:pt>
                <c:pt idx="30912">
                  <c:v>545040</c:v>
                </c:pt>
                <c:pt idx="30913">
                  <c:v>728460</c:v>
                </c:pt>
                <c:pt idx="30914">
                  <c:v>180000</c:v>
                </c:pt>
                <c:pt idx="30915">
                  <c:v>45000</c:v>
                </c:pt>
                <c:pt idx="30916">
                  <c:v>1258650</c:v>
                </c:pt>
                <c:pt idx="30917">
                  <c:v>177768</c:v>
                </c:pt>
                <c:pt idx="30918">
                  <c:v>379237.5</c:v>
                </c:pt>
                <c:pt idx="30919">
                  <c:v>81504</c:v>
                </c:pt>
                <c:pt idx="30920">
                  <c:v>652500</c:v>
                </c:pt>
                <c:pt idx="30921">
                  <c:v>630000</c:v>
                </c:pt>
                <c:pt idx="30922">
                  <c:v>1332000</c:v>
                </c:pt>
                <c:pt idx="30923">
                  <c:v>254700</c:v>
                </c:pt>
                <c:pt idx="30924">
                  <c:v>819432</c:v>
                </c:pt>
                <c:pt idx="30925">
                  <c:v>518562</c:v>
                </c:pt>
                <c:pt idx="30926">
                  <c:v>247275</c:v>
                </c:pt>
                <c:pt idx="30927">
                  <c:v>619965</c:v>
                </c:pt>
                <c:pt idx="30928">
                  <c:v>900000</c:v>
                </c:pt>
                <c:pt idx="30929">
                  <c:v>405000</c:v>
                </c:pt>
                <c:pt idx="30930">
                  <c:v>405000</c:v>
                </c:pt>
                <c:pt idx="30931">
                  <c:v>540000</c:v>
                </c:pt>
                <c:pt idx="30932">
                  <c:v>557005.5</c:v>
                </c:pt>
                <c:pt idx="30933">
                  <c:v>1075500</c:v>
                </c:pt>
                <c:pt idx="30934">
                  <c:v>970380</c:v>
                </c:pt>
                <c:pt idx="30935">
                  <c:v>225000</c:v>
                </c:pt>
                <c:pt idx="30936">
                  <c:v>675000</c:v>
                </c:pt>
                <c:pt idx="30937">
                  <c:v>106794</c:v>
                </c:pt>
                <c:pt idx="30938">
                  <c:v>398016</c:v>
                </c:pt>
                <c:pt idx="30939">
                  <c:v>490495.5</c:v>
                </c:pt>
                <c:pt idx="30940">
                  <c:v>220500</c:v>
                </c:pt>
                <c:pt idx="30941">
                  <c:v>959157</c:v>
                </c:pt>
                <c:pt idx="30942">
                  <c:v>225000</c:v>
                </c:pt>
                <c:pt idx="30943">
                  <c:v>888840</c:v>
                </c:pt>
                <c:pt idx="30944">
                  <c:v>317979</c:v>
                </c:pt>
                <c:pt idx="30945">
                  <c:v>450000</c:v>
                </c:pt>
                <c:pt idx="30946">
                  <c:v>390960</c:v>
                </c:pt>
                <c:pt idx="30947">
                  <c:v>114682.5</c:v>
                </c:pt>
                <c:pt idx="30948">
                  <c:v>251280</c:v>
                </c:pt>
                <c:pt idx="30949">
                  <c:v>1155226.5</c:v>
                </c:pt>
                <c:pt idx="30950">
                  <c:v>225000</c:v>
                </c:pt>
                <c:pt idx="30951">
                  <c:v>1105083</c:v>
                </c:pt>
                <c:pt idx="30952">
                  <c:v>126000</c:v>
                </c:pt>
                <c:pt idx="30953">
                  <c:v>630000</c:v>
                </c:pt>
                <c:pt idx="30954">
                  <c:v>95940</c:v>
                </c:pt>
                <c:pt idx="30955">
                  <c:v>1350000</c:v>
                </c:pt>
                <c:pt idx="30956">
                  <c:v>225000</c:v>
                </c:pt>
                <c:pt idx="30957">
                  <c:v>381528</c:v>
                </c:pt>
                <c:pt idx="30958">
                  <c:v>437818.5</c:v>
                </c:pt>
                <c:pt idx="30959">
                  <c:v>225000</c:v>
                </c:pt>
                <c:pt idx="30960">
                  <c:v>675000</c:v>
                </c:pt>
                <c:pt idx="30961">
                  <c:v>180000</c:v>
                </c:pt>
                <c:pt idx="30962">
                  <c:v>328581</c:v>
                </c:pt>
                <c:pt idx="30963">
                  <c:v>456273</c:v>
                </c:pt>
                <c:pt idx="30964">
                  <c:v>675000</c:v>
                </c:pt>
                <c:pt idx="30965">
                  <c:v>585000</c:v>
                </c:pt>
                <c:pt idx="30966">
                  <c:v>247500</c:v>
                </c:pt>
                <c:pt idx="30967">
                  <c:v>830709</c:v>
                </c:pt>
                <c:pt idx="30968">
                  <c:v>1019610</c:v>
                </c:pt>
                <c:pt idx="30969">
                  <c:v>170640</c:v>
                </c:pt>
                <c:pt idx="30970">
                  <c:v>675000</c:v>
                </c:pt>
                <c:pt idx="30971">
                  <c:v>986274</c:v>
                </c:pt>
                <c:pt idx="30972">
                  <c:v>152820</c:v>
                </c:pt>
                <c:pt idx="30973">
                  <c:v>1506816</c:v>
                </c:pt>
                <c:pt idx="30974">
                  <c:v>1113840</c:v>
                </c:pt>
                <c:pt idx="30975">
                  <c:v>542133</c:v>
                </c:pt>
                <c:pt idx="30976">
                  <c:v>450000</c:v>
                </c:pt>
                <c:pt idx="30977">
                  <c:v>1288350</c:v>
                </c:pt>
                <c:pt idx="30978">
                  <c:v>746280</c:v>
                </c:pt>
                <c:pt idx="30979">
                  <c:v>1246500</c:v>
                </c:pt>
                <c:pt idx="30980">
                  <c:v>942300</c:v>
                </c:pt>
                <c:pt idx="30981">
                  <c:v>180000</c:v>
                </c:pt>
                <c:pt idx="30982">
                  <c:v>1040463</c:v>
                </c:pt>
                <c:pt idx="30983">
                  <c:v>848745</c:v>
                </c:pt>
                <c:pt idx="30984">
                  <c:v>545040</c:v>
                </c:pt>
                <c:pt idx="30985">
                  <c:v>263686.5</c:v>
                </c:pt>
                <c:pt idx="30986">
                  <c:v>717003</c:v>
                </c:pt>
                <c:pt idx="30987">
                  <c:v>148365</c:v>
                </c:pt>
                <c:pt idx="30988">
                  <c:v>1824480</c:v>
                </c:pt>
                <c:pt idx="30989">
                  <c:v>549882</c:v>
                </c:pt>
                <c:pt idx="30990">
                  <c:v>497520</c:v>
                </c:pt>
                <c:pt idx="30991">
                  <c:v>855000</c:v>
                </c:pt>
                <c:pt idx="30992">
                  <c:v>1350000</c:v>
                </c:pt>
                <c:pt idx="30993">
                  <c:v>584766</c:v>
                </c:pt>
                <c:pt idx="30994">
                  <c:v>519633</c:v>
                </c:pt>
                <c:pt idx="30995">
                  <c:v>254700</c:v>
                </c:pt>
                <c:pt idx="30996">
                  <c:v>315000</c:v>
                </c:pt>
                <c:pt idx="30997">
                  <c:v>314100</c:v>
                </c:pt>
                <c:pt idx="30998">
                  <c:v>953460</c:v>
                </c:pt>
                <c:pt idx="30999">
                  <c:v>337500</c:v>
                </c:pt>
                <c:pt idx="31000">
                  <c:v>728460</c:v>
                </c:pt>
                <c:pt idx="31001">
                  <c:v>315000</c:v>
                </c:pt>
                <c:pt idx="31002">
                  <c:v>754740</c:v>
                </c:pt>
                <c:pt idx="31003">
                  <c:v>710892</c:v>
                </c:pt>
                <c:pt idx="31004">
                  <c:v>270000</c:v>
                </c:pt>
                <c:pt idx="31005">
                  <c:v>450000</c:v>
                </c:pt>
                <c:pt idx="31006">
                  <c:v>269550</c:v>
                </c:pt>
                <c:pt idx="31007">
                  <c:v>755190</c:v>
                </c:pt>
                <c:pt idx="31008">
                  <c:v>1071909</c:v>
                </c:pt>
                <c:pt idx="31009">
                  <c:v>855000</c:v>
                </c:pt>
                <c:pt idx="31010">
                  <c:v>1035832.5</c:v>
                </c:pt>
                <c:pt idx="31011">
                  <c:v>239850</c:v>
                </c:pt>
                <c:pt idx="31012">
                  <c:v>1006920</c:v>
                </c:pt>
                <c:pt idx="31013">
                  <c:v>2156400</c:v>
                </c:pt>
                <c:pt idx="31014">
                  <c:v>277969.5</c:v>
                </c:pt>
                <c:pt idx="31015">
                  <c:v>417024</c:v>
                </c:pt>
                <c:pt idx="31016">
                  <c:v>180000</c:v>
                </c:pt>
                <c:pt idx="31017">
                  <c:v>781920</c:v>
                </c:pt>
                <c:pt idx="31018">
                  <c:v>630000</c:v>
                </c:pt>
                <c:pt idx="31019">
                  <c:v>610335</c:v>
                </c:pt>
                <c:pt idx="31020">
                  <c:v>536917.5</c:v>
                </c:pt>
                <c:pt idx="31021">
                  <c:v>159264</c:v>
                </c:pt>
                <c:pt idx="31022">
                  <c:v>592560</c:v>
                </c:pt>
                <c:pt idx="31023">
                  <c:v>152820</c:v>
                </c:pt>
                <c:pt idx="31024">
                  <c:v>540000</c:v>
                </c:pt>
                <c:pt idx="31025">
                  <c:v>521280</c:v>
                </c:pt>
                <c:pt idx="31026">
                  <c:v>298512</c:v>
                </c:pt>
                <c:pt idx="31027">
                  <c:v>436032</c:v>
                </c:pt>
                <c:pt idx="31028">
                  <c:v>592560</c:v>
                </c:pt>
                <c:pt idx="31029">
                  <c:v>163201.5</c:v>
                </c:pt>
                <c:pt idx="31030">
                  <c:v>490495.5</c:v>
                </c:pt>
                <c:pt idx="31031">
                  <c:v>640080</c:v>
                </c:pt>
                <c:pt idx="31032">
                  <c:v>900000</c:v>
                </c:pt>
                <c:pt idx="31033">
                  <c:v>152820</c:v>
                </c:pt>
                <c:pt idx="31034">
                  <c:v>900000</c:v>
                </c:pt>
                <c:pt idx="31035">
                  <c:v>808650</c:v>
                </c:pt>
                <c:pt idx="31036">
                  <c:v>900000</c:v>
                </c:pt>
                <c:pt idx="31037">
                  <c:v>254700</c:v>
                </c:pt>
                <c:pt idx="31038">
                  <c:v>675000</c:v>
                </c:pt>
                <c:pt idx="31039">
                  <c:v>493497</c:v>
                </c:pt>
                <c:pt idx="31040">
                  <c:v>1395000</c:v>
                </c:pt>
                <c:pt idx="31041">
                  <c:v>202500</c:v>
                </c:pt>
                <c:pt idx="31042">
                  <c:v>1070680.5</c:v>
                </c:pt>
                <c:pt idx="31043">
                  <c:v>592560</c:v>
                </c:pt>
                <c:pt idx="31044">
                  <c:v>1288350</c:v>
                </c:pt>
                <c:pt idx="31045">
                  <c:v>119925</c:v>
                </c:pt>
                <c:pt idx="31046">
                  <c:v>1024740</c:v>
                </c:pt>
                <c:pt idx="31047">
                  <c:v>180000</c:v>
                </c:pt>
                <c:pt idx="31048">
                  <c:v>688500</c:v>
                </c:pt>
                <c:pt idx="31049">
                  <c:v>1540867.5</c:v>
                </c:pt>
                <c:pt idx="31050">
                  <c:v>792162</c:v>
                </c:pt>
                <c:pt idx="31051">
                  <c:v>167076</c:v>
                </c:pt>
                <c:pt idx="31052">
                  <c:v>755190</c:v>
                </c:pt>
                <c:pt idx="31053">
                  <c:v>1139845.5</c:v>
                </c:pt>
                <c:pt idx="31054">
                  <c:v>781920</c:v>
                </c:pt>
                <c:pt idx="31055">
                  <c:v>629325</c:v>
                </c:pt>
                <c:pt idx="31056">
                  <c:v>276277.5</c:v>
                </c:pt>
                <c:pt idx="31057">
                  <c:v>398160</c:v>
                </c:pt>
                <c:pt idx="31058">
                  <c:v>675000</c:v>
                </c:pt>
                <c:pt idx="31059">
                  <c:v>97038</c:v>
                </c:pt>
                <c:pt idx="31060">
                  <c:v>835605</c:v>
                </c:pt>
                <c:pt idx="31061">
                  <c:v>940500</c:v>
                </c:pt>
                <c:pt idx="31062">
                  <c:v>207396</c:v>
                </c:pt>
                <c:pt idx="31063">
                  <c:v>1288350</c:v>
                </c:pt>
                <c:pt idx="31064">
                  <c:v>1125000</c:v>
                </c:pt>
                <c:pt idx="31065">
                  <c:v>835380</c:v>
                </c:pt>
                <c:pt idx="31066">
                  <c:v>78192</c:v>
                </c:pt>
                <c:pt idx="31067">
                  <c:v>551079</c:v>
                </c:pt>
                <c:pt idx="31068">
                  <c:v>646920</c:v>
                </c:pt>
                <c:pt idx="31069">
                  <c:v>381528</c:v>
                </c:pt>
                <c:pt idx="31070">
                  <c:v>180000</c:v>
                </c:pt>
                <c:pt idx="31071">
                  <c:v>1312110</c:v>
                </c:pt>
                <c:pt idx="31072">
                  <c:v>916470</c:v>
                </c:pt>
                <c:pt idx="31073">
                  <c:v>305955</c:v>
                </c:pt>
                <c:pt idx="31074">
                  <c:v>1006920</c:v>
                </c:pt>
                <c:pt idx="31075">
                  <c:v>408780</c:v>
                </c:pt>
                <c:pt idx="31076">
                  <c:v>301464</c:v>
                </c:pt>
                <c:pt idx="31077">
                  <c:v>808650</c:v>
                </c:pt>
                <c:pt idx="31078">
                  <c:v>675000</c:v>
                </c:pt>
                <c:pt idx="31079">
                  <c:v>1125000</c:v>
                </c:pt>
                <c:pt idx="31080">
                  <c:v>495000</c:v>
                </c:pt>
                <c:pt idx="31081">
                  <c:v>450000</c:v>
                </c:pt>
                <c:pt idx="31082">
                  <c:v>1354500</c:v>
                </c:pt>
                <c:pt idx="31083">
                  <c:v>927571.5</c:v>
                </c:pt>
                <c:pt idx="31084">
                  <c:v>45000</c:v>
                </c:pt>
                <c:pt idx="31085">
                  <c:v>225000</c:v>
                </c:pt>
                <c:pt idx="31086">
                  <c:v>225000</c:v>
                </c:pt>
                <c:pt idx="31087">
                  <c:v>225000</c:v>
                </c:pt>
                <c:pt idx="31088">
                  <c:v>263686.5</c:v>
                </c:pt>
                <c:pt idx="31089">
                  <c:v>450000</c:v>
                </c:pt>
                <c:pt idx="31090">
                  <c:v>540000</c:v>
                </c:pt>
                <c:pt idx="31091">
                  <c:v>808650</c:v>
                </c:pt>
                <c:pt idx="31092">
                  <c:v>67500</c:v>
                </c:pt>
                <c:pt idx="31093">
                  <c:v>862560</c:v>
                </c:pt>
                <c:pt idx="31094">
                  <c:v>927252</c:v>
                </c:pt>
                <c:pt idx="31095">
                  <c:v>152820</c:v>
                </c:pt>
                <c:pt idx="31096">
                  <c:v>135000</c:v>
                </c:pt>
                <c:pt idx="31097">
                  <c:v>247500</c:v>
                </c:pt>
                <c:pt idx="31098">
                  <c:v>312768</c:v>
                </c:pt>
                <c:pt idx="31099">
                  <c:v>1258650</c:v>
                </c:pt>
                <c:pt idx="31100">
                  <c:v>942300</c:v>
                </c:pt>
                <c:pt idx="31101">
                  <c:v>163512</c:v>
                </c:pt>
                <c:pt idx="31102">
                  <c:v>640458</c:v>
                </c:pt>
                <c:pt idx="31103">
                  <c:v>364230</c:v>
                </c:pt>
                <c:pt idx="31104">
                  <c:v>382500</c:v>
                </c:pt>
                <c:pt idx="31105">
                  <c:v>101880</c:v>
                </c:pt>
                <c:pt idx="31106">
                  <c:v>814041</c:v>
                </c:pt>
                <c:pt idx="31107">
                  <c:v>180000</c:v>
                </c:pt>
                <c:pt idx="31108">
                  <c:v>292500</c:v>
                </c:pt>
                <c:pt idx="31109">
                  <c:v>668304</c:v>
                </c:pt>
                <c:pt idx="31110">
                  <c:v>735052.5</c:v>
                </c:pt>
                <c:pt idx="31111">
                  <c:v>1256400</c:v>
                </c:pt>
                <c:pt idx="31112">
                  <c:v>640080</c:v>
                </c:pt>
                <c:pt idx="31113">
                  <c:v>427500</c:v>
                </c:pt>
                <c:pt idx="31114">
                  <c:v>269550</c:v>
                </c:pt>
                <c:pt idx="31115">
                  <c:v>790830</c:v>
                </c:pt>
                <c:pt idx="31116">
                  <c:v>291384</c:v>
                </c:pt>
                <c:pt idx="31117">
                  <c:v>1006920</c:v>
                </c:pt>
                <c:pt idx="31118">
                  <c:v>896157</c:v>
                </c:pt>
                <c:pt idx="31119">
                  <c:v>1288350</c:v>
                </c:pt>
                <c:pt idx="31120">
                  <c:v>688500</c:v>
                </c:pt>
                <c:pt idx="31121">
                  <c:v>728460</c:v>
                </c:pt>
                <c:pt idx="31122">
                  <c:v>332946</c:v>
                </c:pt>
                <c:pt idx="31123">
                  <c:v>983160</c:v>
                </c:pt>
                <c:pt idx="31124">
                  <c:v>1546020</c:v>
                </c:pt>
                <c:pt idx="31125">
                  <c:v>634482</c:v>
                </c:pt>
                <c:pt idx="31126">
                  <c:v>814041</c:v>
                </c:pt>
                <c:pt idx="31127">
                  <c:v>675000</c:v>
                </c:pt>
                <c:pt idx="31128">
                  <c:v>675000</c:v>
                </c:pt>
                <c:pt idx="31129">
                  <c:v>263686.5</c:v>
                </c:pt>
                <c:pt idx="31130">
                  <c:v>161730</c:v>
                </c:pt>
                <c:pt idx="31131">
                  <c:v>545040</c:v>
                </c:pt>
                <c:pt idx="31132">
                  <c:v>900000</c:v>
                </c:pt>
                <c:pt idx="31133">
                  <c:v>307152</c:v>
                </c:pt>
                <c:pt idx="31134">
                  <c:v>490500</c:v>
                </c:pt>
                <c:pt idx="31135">
                  <c:v>840951</c:v>
                </c:pt>
                <c:pt idx="31136">
                  <c:v>252000</c:v>
                </c:pt>
                <c:pt idx="31137">
                  <c:v>675000</c:v>
                </c:pt>
                <c:pt idx="31138">
                  <c:v>1350000</c:v>
                </c:pt>
                <c:pt idx="31139">
                  <c:v>675000</c:v>
                </c:pt>
                <c:pt idx="31140">
                  <c:v>1271929.5</c:v>
                </c:pt>
                <c:pt idx="31141">
                  <c:v>788103</c:v>
                </c:pt>
                <c:pt idx="31142">
                  <c:v>269550</c:v>
                </c:pt>
                <c:pt idx="31143">
                  <c:v>835380</c:v>
                </c:pt>
                <c:pt idx="31144">
                  <c:v>1227901.5</c:v>
                </c:pt>
                <c:pt idx="31145">
                  <c:v>1314117</c:v>
                </c:pt>
                <c:pt idx="31146">
                  <c:v>640080</c:v>
                </c:pt>
                <c:pt idx="31147">
                  <c:v>544491</c:v>
                </c:pt>
                <c:pt idx="31148">
                  <c:v>225000</c:v>
                </c:pt>
                <c:pt idx="31149">
                  <c:v>412173</c:v>
                </c:pt>
                <c:pt idx="31150">
                  <c:v>293733</c:v>
                </c:pt>
                <c:pt idx="31151">
                  <c:v>364896</c:v>
                </c:pt>
                <c:pt idx="31152">
                  <c:v>540000</c:v>
                </c:pt>
                <c:pt idx="31153">
                  <c:v>283419</c:v>
                </c:pt>
                <c:pt idx="31154">
                  <c:v>579195</c:v>
                </c:pt>
                <c:pt idx="31155">
                  <c:v>641173.5</c:v>
                </c:pt>
                <c:pt idx="31156">
                  <c:v>239850</c:v>
                </c:pt>
                <c:pt idx="31157">
                  <c:v>180000</c:v>
                </c:pt>
                <c:pt idx="31158">
                  <c:v>270000</c:v>
                </c:pt>
                <c:pt idx="31159">
                  <c:v>701730</c:v>
                </c:pt>
                <c:pt idx="31160">
                  <c:v>508495.5</c:v>
                </c:pt>
                <c:pt idx="31161">
                  <c:v>1006069.5</c:v>
                </c:pt>
                <c:pt idx="31162">
                  <c:v>286704</c:v>
                </c:pt>
                <c:pt idx="31163">
                  <c:v>1125000</c:v>
                </c:pt>
                <c:pt idx="31164">
                  <c:v>337500</c:v>
                </c:pt>
                <c:pt idx="31165">
                  <c:v>808650</c:v>
                </c:pt>
                <c:pt idx="31166">
                  <c:v>180000</c:v>
                </c:pt>
                <c:pt idx="31167">
                  <c:v>1620000</c:v>
                </c:pt>
                <c:pt idx="31168">
                  <c:v>247500</c:v>
                </c:pt>
                <c:pt idx="31169">
                  <c:v>1006920</c:v>
                </c:pt>
                <c:pt idx="31170">
                  <c:v>900000</c:v>
                </c:pt>
                <c:pt idx="31171">
                  <c:v>659610</c:v>
                </c:pt>
                <c:pt idx="31172">
                  <c:v>270000</c:v>
                </c:pt>
                <c:pt idx="31173">
                  <c:v>500211</c:v>
                </c:pt>
                <c:pt idx="31174">
                  <c:v>1006920</c:v>
                </c:pt>
                <c:pt idx="31175">
                  <c:v>270000</c:v>
                </c:pt>
                <c:pt idx="31176">
                  <c:v>202500</c:v>
                </c:pt>
                <c:pt idx="31177">
                  <c:v>1012653</c:v>
                </c:pt>
                <c:pt idx="31178">
                  <c:v>1569051</c:v>
                </c:pt>
                <c:pt idx="31179">
                  <c:v>1575000</c:v>
                </c:pt>
                <c:pt idx="31180">
                  <c:v>719860.5</c:v>
                </c:pt>
                <c:pt idx="31181">
                  <c:v>135000</c:v>
                </c:pt>
                <c:pt idx="31182">
                  <c:v>727785</c:v>
                </c:pt>
                <c:pt idx="31183">
                  <c:v>270000</c:v>
                </c:pt>
                <c:pt idx="31184">
                  <c:v>997974</c:v>
                </c:pt>
                <c:pt idx="31185">
                  <c:v>127350</c:v>
                </c:pt>
                <c:pt idx="31186">
                  <c:v>1046142</c:v>
                </c:pt>
                <c:pt idx="31187">
                  <c:v>722925</c:v>
                </c:pt>
                <c:pt idx="31188">
                  <c:v>337923</c:v>
                </c:pt>
                <c:pt idx="31189">
                  <c:v>765000</c:v>
                </c:pt>
                <c:pt idx="31190">
                  <c:v>601470</c:v>
                </c:pt>
                <c:pt idx="31191">
                  <c:v>180000</c:v>
                </c:pt>
                <c:pt idx="31192">
                  <c:v>508495.5</c:v>
                </c:pt>
                <c:pt idx="31193">
                  <c:v>835605</c:v>
                </c:pt>
                <c:pt idx="31194">
                  <c:v>202500</c:v>
                </c:pt>
                <c:pt idx="31195">
                  <c:v>824823</c:v>
                </c:pt>
                <c:pt idx="31196">
                  <c:v>143910</c:v>
                </c:pt>
                <c:pt idx="31197">
                  <c:v>1293502.5</c:v>
                </c:pt>
                <c:pt idx="31198">
                  <c:v>728460</c:v>
                </c:pt>
                <c:pt idx="31199">
                  <c:v>376078.5</c:v>
                </c:pt>
                <c:pt idx="31200">
                  <c:v>835380</c:v>
                </c:pt>
                <c:pt idx="31201">
                  <c:v>270000</c:v>
                </c:pt>
                <c:pt idx="31202">
                  <c:v>1125000</c:v>
                </c:pt>
                <c:pt idx="31203">
                  <c:v>505066.5</c:v>
                </c:pt>
                <c:pt idx="31204">
                  <c:v>270000</c:v>
                </c:pt>
                <c:pt idx="31205">
                  <c:v>675000</c:v>
                </c:pt>
                <c:pt idx="31206">
                  <c:v>360000</c:v>
                </c:pt>
                <c:pt idx="31207">
                  <c:v>254700</c:v>
                </c:pt>
                <c:pt idx="31208">
                  <c:v>360000</c:v>
                </c:pt>
                <c:pt idx="31209">
                  <c:v>254700</c:v>
                </c:pt>
                <c:pt idx="31210">
                  <c:v>50940</c:v>
                </c:pt>
                <c:pt idx="31211">
                  <c:v>298512</c:v>
                </c:pt>
                <c:pt idx="31212">
                  <c:v>1226511</c:v>
                </c:pt>
                <c:pt idx="31213">
                  <c:v>134775</c:v>
                </c:pt>
                <c:pt idx="31214">
                  <c:v>215640</c:v>
                </c:pt>
                <c:pt idx="31215">
                  <c:v>315000</c:v>
                </c:pt>
                <c:pt idx="31216">
                  <c:v>301464</c:v>
                </c:pt>
                <c:pt idx="31217">
                  <c:v>647046</c:v>
                </c:pt>
                <c:pt idx="31218">
                  <c:v>640080</c:v>
                </c:pt>
                <c:pt idx="31219">
                  <c:v>848745</c:v>
                </c:pt>
                <c:pt idx="31220">
                  <c:v>90000</c:v>
                </c:pt>
                <c:pt idx="31221">
                  <c:v>343800</c:v>
                </c:pt>
                <c:pt idx="31222">
                  <c:v>1247472</c:v>
                </c:pt>
                <c:pt idx="31223">
                  <c:v>180000</c:v>
                </c:pt>
                <c:pt idx="31224">
                  <c:v>808650</c:v>
                </c:pt>
                <c:pt idx="31225">
                  <c:v>86598</c:v>
                </c:pt>
                <c:pt idx="31226">
                  <c:v>906894</c:v>
                </c:pt>
                <c:pt idx="31227">
                  <c:v>180000</c:v>
                </c:pt>
                <c:pt idx="31228">
                  <c:v>755190</c:v>
                </c:pt>
                <c:pt idx="31229">
                  <c:v>454500</c:v>
                </c:pt>
                <c:pt idx="31230">
                  <c:v>508495.5</c:v>
                </c:pt>
                <c:pt idx="31231">
                  <c:v>360000</c:v>
                </c:pt>
                <c:pt idx="31232">
                  <c:v>128092.5</c:v>
                </c:pt>
                <c:pt idx="31233">
                  <c:v>1256400</c:v>
                </c:pt>
                <c:pt idx="31234">
                  <c:v>607050</c:v>
                </c:pt>
                <c:pt idx="31235">
                  <c:v>755190</c:v>
                </c:pt>
                <c:pt idx="31236">
                  <c:v>770292</c:v>
                </c:pt>
                <c:pt idx="31237">
                  <c:v>452385</c:v>
                </c:pt>
                <c:pt idx="31238">
                  <c:v>215640</c:v>
                </c:pt>
                <c:pt idx="31239">
                  <c:v>180000</c:v>
                </c:pt>
                <c:pt idx="31240">
                  <c:v>557770.5</c:v>
                </c:pt>
                <c:pt idx="31241">
                  <c:v>310500</c:v>
                </c:pt>
                <c:pt idx="31242">
                  <c:v>71316</c:v>
                </c:pt>
                <c:pt idx="31243">
                  <c:v>550980</c:v>
                </c:pt>
                <c:pt idx="31244">
                  <c:v>180000</c:v>
                </c:pt>
                <c:pt idx="31245">
                  <c:v>607050</c:v>
                </c:pt>
                <c:pt idx="31246">
                  <c:v>1166724</c:v>
                </c:pt>
                <c:pt idx="31247">
                  <c:v>1006920</c:v>
                </c:pt>
                <c:pt idx="31248">
                  <c:v>263686.5</c:v>
                </c:pt>
                <c:pt idx="31249">
                  <c:v>180000</c:v>
                </c:pt>
                <c:pt idx="31250">
                  <c:v>95940</c:v>
                </c:pt>
                <c:pt idx="31251">
                  <c:v>239850</c:v>
                </c:pt>
                <c:pt idx="31252">
                  <c:v>355536</c:v>
                </c:pt>
                <c:pt idx="31253">
                  <c:v>227520</c:v>
                </c:pt>
                <c:pt idx="31254">
                  <c:v>1575000</c:v>
                </c:pt>
                <c:pt idx="31255">
                  <c:v>225000</c:v>
                </c:pt>
                <c:pt idx="31256">
                  <c:v>276277.5</c:v>
                </c:pt>
                <c:pt idx="31257">
                  <c:v>225000</c:v>
                </c:pt>
                <c:pt idx="31258">
                  <c:v>675000</c:v>
                </c:pt>
                <c:pt idx="31259">
                  <c:v>728460</c:v>
                </c:pt>
                <c:pt idx="31260">
                  <c:v>299772</c:v>
                </c:pt>
                <c:pt idx="31261">
                  <c:v>512410.5</c:v>
                </c:pt>
                <c:pt idx="31262">
                  <c:v>696150</c:v>
                </c:pt>
                <c:pt idx="31263">
                  <c:v>1078200</c:v>
                </c:pt>
                <c:pt idx="31264">
                  <c:v>900000</c:v>
                </c:pt>
                <c:pt idx="31265">
                  <c:v>1223010</c:v>
                </c:pt>
                <c:pt idx="31266">
                  <c:v>135000</c:v>
                </c:pt>
                <c:pt idx="31267">
                  <c:v>1035832.5</c:v>
                </c:pt>
                <c:pt idx="31268">
                  <c:v>675000</c:v>
                </c:pt>
                <c:pt idx="31269">
                  <c:v>814041</c:v>
                </c:pt>
                <c:pt idx="31270">
                  <c:v>495000</c:v>
                </c:pt>
                <c:pt idx="31271">
                  <c:v>1047501</c:v>
                </c:pt>
                <c:pt idx="31272">
                  <c:v>1467612</c:v>
                </c:pt>
                <c:pt idx="31273">
                  <c:v>47970</c:v>
                </c:pt>
                <c:pt idx="31274">
                  <c:v>1125000</c:v>
                </c:pt>
                <c:pt idx="31275">
                  <c:v>270000</c:v>
                </c:pt>
                <c:pt idx="31276">
                  <c:v>207306</c:v>
                </c:pt>
                <c:pt idx="31277">
                  <c:v>225000</c:v>
                </c:pt>
                <c:pt idx="31278">
                  <c:v>521280</c:v>
                </c:pt>
                <c:pt idx="31279">
                  <c:v>247500</c:v>
                </c:pt>
                <c:pt idx="31280">
                  <c:v>1007761.5</c:v>
                </c:pt>
                <c:pt idx="31281">
                  <c:v>1078200</c:v>
                </c:pt>
                <c:pt idx="31282">
                  <c:v>225000</c:v>
                </c:pt>
                <c:pt idx="31283">
                  <c:v>1649646</c:v>
                </c:pt>
                <c:pt idx="31284">
                  <c:v>1190340</c:v>
                </c:pt>
                <c:pt idx="31285">
                  <c:v>540000</c:v>
                </c:pt>
                <c:pt idx="31286">
                  <c:v>533313</c:v>
                </c:pt>
                <c:pt idx="31287">
                  <c:v>88618.5</c:v>
                </c:pt>
                <c:pt idx="31288">
                  <c:v>787131</c:v>
                </c:pt>
                <c:pt idx="31289">
                  <c:v>247500</c:v>
                </c:pt>
                <c:pt idx="31290">
                  <c:v>444420</c:v>
                </c:pt>
                <c:pt idx="31291">
                  <c:v>505642.5</c:v>
                </c:pt>
                <c:pt idx="31292">
                  <c:v>291915</c:v>
                </c:pt>
                <c:pt idx="31293">
                  <c:v>269550</c:v>
                </c:pt>
                <c:pt idx="31294">
                  <c:v>545040</c:v>
                </c:pt>
                <c:pt idx="31295">
                  <c:v>957033</c:v>
                </c:pt>
                <c:pt idx="31296">
                  <c:v>557770.5</c:v>
                </c:pt>
                <c:pt idx="31297">
                  <c:v>675000</c:v>
                </c:pt>
                <c:pt idx="31298">
                  <c:v>225000</c:v>
                </c:pt>
                <c:pt idx="31299">
                  <c:v>231813</c:v>
                </c:pt>
                <c:pt idx="31300">
                  <c:v>1065433.5</c:v>
                </c:pt>
                <c:pt idx="31301">
                  <c:v>135000</c:v>
                </c:pt>
                <c:pt idx="31302">
                  <c:v>540000</c:v>
                </c:pt>
                <c:pt idx="31303">
                  <c:v>1265724</c:v>
                </c:pt>
                <c:pt idx="31304">
                  <c:v>585000</c:v>
                </c:pt>
                <c:pt idx="31305">
                  <c:v>279000</c:v>
                </c:pt>
                <c:pt idx="31306">
                  <c:v>566055</c:v>
                </c:pt>
                <c:pt idx="31307">
                  <c:v>1084500</c:v>
                </c:pt>
                <c:pt idx="31308">
                  <c:v>631332</c:v>
                </c:pt>
                <c:pt idx="31309">
                  <c:v>675000</c:v>
                </c:pt>
                <c:pt idx="31310">
                  <c:v>604152</c:v>
                </c:pt>
                <c:pt idx="31311">
                  <c:v>729396</c:v>
                </c:pt>
                <c:pt idx="31312">
                  <c:v>904500</c:v>
                </c:pt>
                <c:pt idx="31313">
                  <c:v>244584</c:v>
                </c:pt>
                <c:pt idx="31314">
                  <c:v>553500</c:v>
                </c:pt>
                <c:pt idx="31315">
                  <c:v>1024290</c:v>
                </c:pt>
                <c:pt idx="31316">
                  <c:v>593010</c:v>
                </c:pt>
                <c:pt idx="31317">
                  <c:v>521280</c:v>
                </c:pt>
                <c:pt idx="31318">
                  <c:v>360000</c:v>
                </c:pt>
                <c:pt idx="31319">
                  <c:v>156384</c:v>
                </c:pt>
                <c:pt idx="31320">
                  <c:v>808650</c:v>
                </c:pt>
                <c:pt idx="31321">
                  <c:v>305221.5</c:v>
                </c:pt>
                <c:pt idx="31322">
                  <c:v>639396</c:v>
                </c:pt>
                <c:pt idx="31323">
                  <c:v>315000</c:v>
                </c:pt>
                <c:pt idx="31324">
                  <c:v>334152</c:v>
                </c:pt>
                <c:pt idx="31325">
                  <c:v>1125000</c:v>
                </c:pt>
                <c:pt idx="31326">
                  <c:v>755190</c:v>
                </c:pt>
                <c:pt idx="31327">
                  <c:v>888840</c:v>
                </c:pt>
                <c:pt idx="31328">
                  <c:v>270000</c:v>
                </c:pt>
                <c:pt idx="31329">
                  <c:v>641173.5</c:v>
                </c:pt>
                <c:pt idx="31330">
                  <c:v>1125000</c:v>
                </c:pt>
                <c:pt idx="31331">
                  <c:v>1024740</c:v>
                </c:pt>
                <c:pt idx="31332">
                  <c:v>225000</c:v>
                </c:pt>
                <c:pt idx="31333">
                  <c:v>508495.5</c:v>
                </c:pt>
                <c:pt idx="31334">
                  <c:v>417024</c:v>
                </c:pt>
                <c:pt idx="31335">
                  <c:v>1193580</c:v>
                </c:pt>
                <c:pt idx="31336">
                  <c:v>521280</c:v>
                </c:pt>
                <c:pt idx="31337">
                  <c:v>780363</c:v>
                </c:pt>
                <c:pt idx="31338">
                  <c:v>343377</c:v>
                </c:pt>
                <c:pt idx="31339">
                  <c:v>1483231.5</c:v>
                </c:pt>
                <c:pt idx="31340">
                  <c:v>835380</c:v>
                </c:pt>
                <c:pt idx="31341">
                  <c:v>592560</c:v>
                </c:pt>
                <c:pt idx="31342">
                  <c:v>180000</c:v>
                </c:pt>
                <c:pt idx="31343">
                  <c:v>706410</c:v>
                </c:pt>
                <c:pt idx="31344">
                  <c:v>273636</c:v>
                </c:pt>
                <c:pt idx="31345">
                  <c:v>589500</c:v>
                </c:pt>
                <c:pt idx="31346">
                  <c:v>47970</c:v>
                </c:pt>
                <c:pt idx="31347">
                  <c:v>862560</c:v>
                </c:pt>
                <c:pt idx="31348">
                  <c:v>182448</c:v>
                </c:pt>
                <c:pt idx="31349">
                  <c:v>593010</c:v>
                </c:pt>
                <c:pt idx="31350">
                  <c:v>740704.5</c:v>
                </c:pt>
                <c:pt idx="31351">
                  <c:v>152820</c:v>
                </c:pt>
                <c:pt idx="31352">
                  <c:v>331834.5</c:v>
                </c:pt>
                <c:pt idx="31353">
                  <c:v>271066.5</c:v>
                </c:pt>
                <c:pt idx="31354">
                  <c:v>1216201.5</c:v>
                </c:pt>
                <c:pt idx="31355">
                  <c:v>916470</c:v>
                </c:pt>
                <c:pt idx="31356">
                  <c:v>675000</c:v>
                </c:pt>
                <c:pt idx="31357">
                  <c:v>545040</c:v>
                </c:pt>
                <c:pt idx="31358">
                  <c:v>1013508</c:v>
                </c:pt>
                <c:pt idx="31359">
                  <c:v>573408</c:v>
                </c:pt>
                <c:pt idx="31360">
                  <c:v>450000</c:v>
                </c:pt>
                <c:pt idx="31361">
                  <c:v>254700</c:v>
                </c:pt>
                <c:pt idx="31362">
                  <c:v>291915</c:v>
                </c:pt>
                <c:pt idx="31363">
                  <c:v>296280</c:v>
                </c:pt>
                <c:pt idx="31364">
                  <c:v>1391418</c:v>
                </c:pt>
                <c:pt idx="31365">
                  <c:v>1676520</c:v>
                </c:pt>
                <c:pt idx="31366">
                  <c:v>171841.5</c:v>
                </c:pt>
                <c:pt idx="31367">
                  <c:v>225000</c:v>
                </c:pt>
                <c:pt idx="31368">
                  <c:v>609183</c:v>
                </c:pt>
                <c:pt idx="31369">
                  <c:v>1264428</c:v>
                </c:pt>
                <c:pt idx="31370">
                  <c:v>521280</c:v>
                </c:pt>
                <c:pt idx="31371">
                  <c:v>675000</c:v>
                </c:pt>
                <c:pt idx="31372">
                  <c:v>257391</c:v>
                </c:pt>
                <c:pt idx="31373">
                  <c:v>888840</c:v>
                </c:pt>
                <c:pt idx="31374">
                  <c:v>130500</c:v>
                </c:pt>
                <c:pt idx="31375">
                  <c:v>292500</c:v>
                </c:pt>
                <c:pt idx="31376">
                  <c:v>202500</c:v>
                </c:pt>
                <c:pt idx="31377">
                  <c:v>254700</c:v>
                </c:pt>
                <c:pt idx="31378">
                  <c:v>651600</c:v>
                </c:pt>
                <c:pt idx="31379">
                  <c:v>571446</c:v>
                </c:pt>
                <c:pt idx="31380">
                  <c:v>1001713.5</c:v>
                </c:pt>
                <c:pt idx="31381">
                  <c:v>486265.5</c:v>
                </c:pt>
                <c:pt idx="31382">
                  <c:v>544491</c:v>
                </c:pt>
                <c:pt idx="31383">
                  <c:v>397017</c:v>
                </c:pt>
                <c:pt idx="31384">
                  <c:v>1125000</c:v>
                </c:pt>
                <c:pt idx="31385">
                  <c:v>135000</c:v>
                </c:pt>
                <c:pt idx="31386">
                  <c:v>225000</c:v>
                </c:pt>
                <c:pt idx="31387">
                  <c:v>528633</c:v>
                </c:pt>
                <c:pt idx="31388">
                  <c:v>472500</c:v>
                </c:pt>
                <c:pt idx="31389">
                  <c:v>755190</c:v>
                </c:pt>
                <c:pt idx="31390">
                  <c:v>270000</c:v>
                </c:pt>
                <c:pt idx="31391">
                  <c:v>360000</c:v>
                </c:pt>
                <c:pt idx="31392">
                  <c:v>728460</c:v>
                </c:pt>
                <c:pt idx="31393">
                  <c:v>540000</c:v>
                </c:pt>
                <c:pt idx="31394">
                  <c:v>253737</c:v>
                </c:pt>
                <c:pt idx="31395">
                  <c:v>675000</c:v>
                </c:pt>
                <c:pt idx="31396">
                  <c:v>486000</c:v>
                </c:pt>
                <c:pt idx="31397">
                  <c:v>585000</c:v>
                </c:pt>
                <c:pt idx="31398">
                  <c:v>225000</c:v>
                </c:pt>
                <c:pt idx="31399">
                  <c:v>179235</c:v>
                </c:pt>
                <c:pt idx="31400">
                  <c:v>345645</c:v>
                </c:pt>
                <c:pt idx="31401">
                  <c:v>247500</c:v>
                </c:pt>
                <c:pt idx="31402">
                  <c:v>508495.5</c:v>
                </c:pt>
                <c:pt idx="31403">
                  <c:v>585000</c:v>
                </c:pt>
                <c:pt idx="31404">
                  <c:v>312768</c:v>
                </c:pt>
                <c:pt idx="31405">
                  <c:v>450000</c:v>
                </c:pt>
                <c:pt idx="31406">
                  <c:v>360000</c:v>
                </c:pt>
                <c:pt idx="31407">
                  <c:v>675000</c:v>
                </c:pt>
                <c:pt idx="31408">
                  <c:v>247500</c:v>
                </c:pt>
                <c:pt idx="31409">
                  <c:v>361998</c:v>
                </c:pt>
                <c:pt idx="31410">
                  <c:v>270000</c:v>
                </c:pt>
                <c:pt idx="31411">
                  <c:v>1223010</c:v>
                </c:pt>
                <c:pt idx="31412">
                  <c:v>225000</c:v>
                </c:pt>
                <c:pt idx="31413">
                  <c:v>1125000</c:v>
                </c:pt>
                <c:pt idx="31414">
                  <c:v>755190</c:v>
                </c:pt>
                <c:pt idx="31415">
                  <c:v>398016</c:v>
                </c:pt>
                <c:pt idx="31416">
                  <c:v>86598</c:v>
                </c:pt>
                <c:pt idx="31417">
                  <c:v>521280</c:v>
                </c:pt>
                <c:pt idx="31418">
                  <c:v>358443</c:v>
                </c:pt>
                <c:pt idx="31419">
                  <c:v>824823</c:v>
                </c:pt>
                <c:pt idx="31420">
                  <c:v>280170</c:v>
                </c:pt>
                <c:pt idx="31421">
                  <c:v>1350000</c:v>
                </c:pt>
                <c:pt idx="31422">
                  <c:v>1188000</c:v>
                </c:pt>
                <c:pt idx="31423">
                  <c:v>339948</c:v>
                </c:pt>
                <c:pt idx="31424">
                  <c:v>1046142</c:v>
                </c:pt>
                <c:pt idx="31425">
                  <c:v>135000</c:v>
                </c:pt>
                <c:pt idx="31426">
                  <c:v>540000</c:v>
                </c:pt>
                <c:pt idx="31427">
                  <c:v>450000</c:v>
                </c:pt>
                <c:pt idx="31428">
                  <c:v>328405.5</c:v>
                </c:pt>
                <c:pt idx="31429">
                  <c:v>521280</c:v>
                </c:pt>
                <c:pt idx="31430">
                  <c:v>251091</c:v>
                </c:pt>
                <c:pt idx="31431">
                  <c:v>568197</c:v>
                </c:pt>
                <c:pt idx="31432">
                  <c:v>1201207.5</c:v>
                </c:pt>
                <c:pt idx="31433">
                  <c:v>931500</c:v>
                </c:pt>
                <c:pt idx="31434">
                  <c:v>814797</c:v>
                </c:pt>
                <c:pt idx="31435">
                  <c:v>244584</c:v>
                </c:pt>
                <c:pt idx="31436">
                  <c:v>203760</c:v>
                </c:pt>
                <c:pt idx="31437">
                  <c:v>1249740</c:v>
                </c:pt>
                <c:pt idx="31438">
                  <c:v>523237.5</c:v>
                </c:pt>
                <c:pt idx="31439">
                  <c:v>545040</c:v>
                </c:pt>
                <c:pt idx="31440">
                  <c:v>814041</c:v>
                </c:pt>
                <c:pt idx="31441">
                  <c:v>1762110</c:v>
                </c:pt>
                <c:pt idx="31442">
                  <c:v>360000</c:v>
                </c:pt>
                <c:pt idx="31443">
                  <c:v>539100</c:v>
                </c:pt>
                <c:pt idx="31444">
                  <c:v>521280</c:v>
                </c:pt>
                <c:pt idx="31445">
                  <c:v>1078200</c:v>
                </c:pt>
                <c:pt idx="31446">
                  <c:v>78192</c:v>
                </c:pt>
                <c:pt idx="31447">
                  <c:v>1035000</c:v>
                </c:pt>
                <c:pt idx="31448">
                  <c:v>932643</c:v>
                </c:pt>
                <c:pt idx="31449">
                  <c:v>239850</c:v>
                </c:pt>
                <c:pt idx="31450">
                  <c:v>787131</c:v>
                </c:pt>
                <c:pt idx="31451">
                  <c:v>337500</c:v>
                </c:pt>
                <c:pt idx="31452">
                  <c:v>755190</c:v>
                </c:pt>
                <c:pt idx="31453">
                  <c:v>101880</c:v>
                </c:pt>
                <c:pt idx="31454">
                  <c:v>999121.5</c:v>
                </c:pt>
                <c:pt idx="31455">
                  <c:v>260640</c:v>
                </c:pt>
                <c:pt idx="31456">
                  <c:v>450000</c:v>
                </c:pt>
                <c:pt idx="31457">
                  <c:v>967428</c:v>
                </c:pt>
                <c:pt idx="31458">
                  <c:v>1264428</c:v>
                </c:pt>
                <c:pt idx="31459">
                  <c:v>521280</c:v>
                </c:pt>
                <c:pt idx="31460">
                  <c:v>900000</c:v>
                </c:pt>
                <c:pt idx="31461">
                  <c:v>180000</c:v>
                </c:pt>
                <c:pt idx="31462">
                  <c:v>521280</c:v>
                </c:pt>
                <c:pt idx="31463">
                  <c:v>407938.5</c:v>
                </c:pt>
                <c:pt idx="31464">
                  <c:v>545040</c:v>
                </c:pt>
                <c:pt idx="31465">
                  <c:v>291915</c:v>
                </c:pt>
                <c:pt idx="31466">
                  <c:v>218016</c:v>
                </c:pt>
                <c:pt idx="31467">
                  <c:v>180000</c:v>
                </c:pt>
                <c:pt idx="31468">
                  <c:v>177903</c:v>
                </c:pt>
                <c:pt idx="31469">
                  <c:v>544500</c:v>
                </c:pt>
                <c:pt idx="31470">
                  <c:v>607500</c:v>
                </c:pt>
                <c:pt idx="31471">
                  <c:v>180000</c:v>
                </c:pt>
                <c:pt idx="31472">
                  <c:v>269550</c:v>
                </c:pt>
                <c:pt idx="31473">
                  <c:v>900000</c:v>
                </c:pt>
                <c:pt idx="31474">
                  <c:v>225000</c:v>
                </c:pt>
                <c:pt idx="31475">
                  <c:v>135000</c:v>
                </c:pt>
                <c:pt idx="31476">
                  <c:v>261648</c:v>
                </c:pt>
                <c:pt idx="31477">
                  <c:v>270000</c:v>
                </c:pt>
                <c:pt idx="31478">
                  <c:v>91008</c:v>
                </c:pt>
                <c:pt idx="31479">
                  <c:v>75474</c:v>
                </c:pt>
                <c:pt idx="31480">
                  <c:v>225000</c:v>
                </c:pt>
                <c:pt idx="31481">
                  <c:v>670500</c:v>
                </c:pt>
                <c:pt idx="31482">
                  <c:v>474048</c:v>
                </c:pt>
                <c:pt idx="31483">
                  <c:v>936000</c:v>
                </c:pt>
                <c:pt idx="31484">
                  <c:v>1928304</c:v>
                </c:pt>
                <c:pt idx="31485">
                  <c:v>450000</c:v>
                </c:pt>
                <c:pt idx="31486">
                  <c:v>675000</c:v>
                </c:pt>
                <c:pt idx="31487">
                  <c:v>755190</c:v>
                </c:pt>
                <c:pt idx="31488">
                  <c:v>942300</c:v>
                </c:pt>
                <c:pt idx="31489">
                  <c:v>808650</c:v>
                </c:pt>
                <c:pt idx="31490">
                  <c:v>239850</c:v>
                </c:pt>
                <c:pt idx="31491">
                  <c:v>277969.5</c:v>
                </c:pt>
                <c:pt idx="31492">
                  <c:v>270000</c:v>
                </c:pt>
                <c:pt idx="31493">
                  <c:v>269550</c:v>
                </c:pt>
                <c:pt idx="31494">
                  <c:v>294322.5</c:v>
                </c:pt>
                <c:pt idx="31495">
                  <c:v>1006920</c:v>
                </c:pt>
                <c:pt idx="31496">
                  <c:v>840996</c:v>
                </c:pt>
                <c:pt idx="31497">
                  <c:v>135000</c:v>
                </c:pt>
                <c:pt idx="31498">
                  <c:v>490495.5</c:v>
                </c:pt>
                <c:pt idx="31499">
                  <c:v>508495.5</c:v>
                </c:pt>
                <c:pt idx="31500">
                  <c:v>452385</c:v>
                </c:pt>
                <c:pt idx="31501">
                  <c:v>891387</c:v>
                </c:pt>
                <c:pt idx="31502">
                  <c:v>1546020</c:v>
                </c:pt>
                <c:pt idx="31503">
                  <c:v>539100</c:v>
                </c:pt>
                <c:pt idx="31504">
                  <c:v>99504</c:v>
                </c:pt>
                <c:pt idx="31505">
                  <c:v>288873</c:v>
                </c:pt>
                <c:pt idx="31506">
                  <c:v>685012.5</c:v>
                </c:pt>
                <c:pt idx="31507">
                  <c:v>675000</c:v>
                </c:pt>
                <c:pt idx="31508">
                  <c:v>545040</c:v>
                </c:pt>
                <c:pt idx="31509">
                  <c:v>269550</c:v>
                </c:pt>
                <c:pt idx="31510">
                  <c:v>254700</c:v>
                </c:pt>
                <c:pt idx="31511">
                  <c:v>248760</c:v>
                </c:pt>
                <c:pt idx="31512">
                  <c:v>392427</c:v>
                </c:pt>
                <c:pt idx="31513">
                  <c:v>521280</c:v>
                </c:pt>
                <c:pt idx="31514">
                  <c:v>254700</c:v>
                </c:pt>
                <c:pt idx="31515">
                  <c:v>225000</c:v>
                </c:pt>
                <c:pt idx="31516">
                  <c:v>1288350</c:v>
                </c:pt>
                <c:pt idx="31517">
                  <c:v>337500</c:v>
                </c:pt>
                <c:pt idx="31518">
                  <c:v>148365</c:v>
                </c:pt>
                <c:pt idx="31519">
                  <c:v>298512</c:v>
                </c:pt>
                <c:pt idx="31520">
                  <c:v>247500</c:v>
                </c:pt>
                <c:pt idx="31521">
                  <c:v>215640</c:v>
                </c:pt>
                <c:pt idx="31522">
                  <c:v>631332</c:v>
                </c:pt>
                <c:pt idx="31523">
                  <c:v>180000</c:v>
                </c:pt>
                <c:pt idx="31524">
                  <c:v>58500</c:v>
                </c:pt>
                <c:pt idx="31525">
                  <c:v>1305000</c:v>
                </c:pt>
                <c:pt idx="31526">
                  <c:v>320382</c:v>
                </c:pt>
                <c:pt idx="31527">
                  <c:v>239850</c:v>
                </c:pt>
                <c:pt idx="31528">
                  <c:v>729792</c:v>
                </c:pt>
                <c:pt idx="31529">
                  <c:v>1134000</c:v>
                </c:pt>
                <c:pt idx="31530">
                  <c:v>808650</c:v>
                </c:pt>
                <c:pt idx="31531">
                  <c:v>598486.5</c:v>
                </c:pt>
                <c:pt idx="31532">
                  <c:v>1006920</c:v>
                </c:pt>
                <c:pt idx="31533">
                  <c:v>1330636.5</c:v>
                </c:pt>
                <c:pt idx="31534">
                  <c:v>1006920</c:v>
                </c:pt>
                <c:pt idx="31535">
                  <c:v>1406205</c:v>
                </c:pt>
                <c:pt idx="31536">
                  <c:v>260640</c:v>
                </c:pt>
                <c:pt idx="31537">
                  <c:v>260568</c:v>
                </c:pt>
                <c:pt idx="31538">
                  <c:v>808650</c:v>
                </c:pt>
                <c:pt idx="31539">
                  <c:v>832500</c:v>
                </c:pt>
                <c:pt idx="31540">
                  <c:v>1113840</c:v>
                </c:pt>
                <c:pt idx="31541">
                  <c:v>547344</c:v>
                </c:pt>
                <c:pt idx="31542">
                  <c:v>824823</c:v>
                </c:pt>
                <c:pt idx="31543">
                  <c:v>544491</c:v>
                </c:pt>
                <c:pt idx="31544">
                  <c:v>263686.5</c:v>
                </c:pt>
                <c:pt idx="31545">
                  <c:v>450000</c:v>
                </c:pt>
                <c:pt idx="31546">
                  <c:v>675000</c:v>
                </c:pt>
                <c:pt idx="31547">
                  <c:v>331632</c:v>
                </c:pt>
                <c:pt idx="31548">
                  <c:v>273636</c:v>
                </c:pt>
                <c:pt idx="31549">
                  <c:v>360000</c:v>
                </c:pt>
                <c:pt idx="31550">
                  <c:v>1298911.5</c:v>
                </c:pt>
                <c:pt idx="31551">
                  <c:v>2013840</c:v>
                </c:pt>
                <c:pt idx="31552">
                  <c:v>135000</c:v>
                </c:pt>
                <c:pt idx="31553">
                  <c:v>239850</c:v>
                </c:pt>
                <c:pt idx="31554">
                  <c:v>983299.5</c:v>
                </c:pt>
                <c:pt idx="31555">
                  <c:v>450000</c:v>
                </c:pt>
                <c:pt idx="31556">
                  <c:v>135000</c:v>
                </c:pt>
                <c:pt idx="31557">
                  <c:v>227520</c:v>
                </c:pt>
                <c:pt idx="31558">
                  <c:v>168102</c:v>
                </c:pt>
                <c:pt idx="31559">
                  <c:v>485640</c:v>
                </c:pt>
                <c:pt idx="31560">
                  <c:v>1574266.5</c:v>
                </c:pt>
                <c:pt idx="31561">
                  <c:v>1223010</c:v>
                </c:pt>
                <c:pt idx="31562">
                  <c:v>1354500</c:v>
                </c:pt>
                <c:pt idx="31563">
                  <c:v>1574532</c:v>
                </c:pt>
                <c:pt idx="31564">
                  <c:v>904500</c:v>
                </c:pt>
                <c:pt idx="31565">
                  <c:v>1147500</c:v>
                </c:pt>
                <c:pt idx="31566">
                  <c:v>1467612</c:v>
                </c:pt>
                <c:pt idx="31567">
                  <c:v>239850</c:v>
                </c:pt>
                <c:pt idx="31568">
                  <c:v>983299.5</c:v>
                </c:pt>
                <c:pt idx="31569">
                  <c:v>1120068</c:v>
                </c:pt>
                <c:pt idx="31570">
                  <c:v>238500</c:v>
                </c:pt>
                <c:pt idx="31571">
                  <c:v>1042560</c:v>
                </c:pt>
                <c:pt idx="31572">
                  <c:v>450000</c:v>
                </c:pt>
                <c:pt idx="31573">
                  <c:v>935640</c:v>
                </c:pt>
                <c:pt idx="31574">
                  <c:v>248760</c:v>
                </c:pt>
                <c:pt idx="31575">
                  <c:v>775327.5</c:v>
                </c:pt>
                <c:pt idx="31576">
                  <c:v>1221354</c:v>
                </c:pt>
                <c:pt idx="31577">
                  <c:v>431280</c:v>
                </c:pt>
                <c:pt idx="31578">
                  <c:v>900000</c:v>
                </c:pt>
                <c:pt idx="31579">
                  <c:v>1515415.5</c:v>
                </c:pt>
                <c:pt idx="31580">
                  <c:v>808650</c:v>
                </c:pt>
                <c:pt idx="31581">
                  <c:v>305221.5</c:v>
                </c:pt>
                <c:pt idx="31582">
                  <c:v>284400</c:v>
                </c:pt>
                <c:pt idx="31583">
                  <c:v>820453.5</c:v>
                </c:pt>
                <c:pt idx="31584">
                  <c:v>1002856.5</c:v>
                </c:pt>
                <c:pt idx="31585">
                  <c:v>395766</c:v>
                </c:pt>
                <c:pt idx="31586">
                  <c:v>808650</c:v>
                </c:pt>
                <c:pt idx="31587">
                  <c:v>729792</c:v>
                </c:pt>
                <c:pt idx="31588">
                  <c:v>590337</c:v>
                </c:pt>
                <c:pt idx="31589">
                  <c:v>807984</c:v>
                </c:pt>
                <c:pt idx="31590">
                  <c:v>1256400</c:v>
                </c:pt>
                <c:pt idx="31591">
                  <c:v>521280</c:v>
                </c:pt>
                <c:pt idx="31592">
                  <c:v>1350000</c:v>
                </c:pt>
                <c:pt idx="31593">
                  <c:v>555273</c:v>
                </c:pt>
                <c:pt idx="31594">
                  <c:v>753840</c:v>
                </c:pt>
                <c:pt idx="31595">
                  <c:v>1006920</c:v>
                </c:pt>
                <c:pt idx="31596">
                  <c:v>754740</c:v>
                </c:pt>
                <c:pt idx="31597">
                  <c:v>472500</c:v>
                </c:pt>
                <c:pt idx="31598">
                  <c:v>238500</c:v>
                </c:pt>
                <c:pt idx="31599">
                  <c:v>483930</c:v>
                </c:pt>
                <c:pt idx="31600">
                  <c:v>135000</c:v>
                </c:pt>
                <c:pt idx="31601">
                  <c:v>450000</c:v>
                </c:pt>
                <c:pt idx="31602">
                  <c:v>270000</c:v>
                </c:pt>
                <c:pt idx="31603">
                  <c:v>260568</c:v>
                </c:pt>
                <c:pt idx="31604">
                  <c:v>208512</c:v>
                </c:pt>
                <c:pt idx="31605">
                  <c:v>71955</c:v>
                </c:pt>
                <c:pt idx="31606">
                  <c:v>930321</c:v>
                </c:pt>
                <c:pt idx="31607">
                  <c:v>254700</c:v>
                </c:pt>
                <c:pt idx="31608">
                  <c:v>254700</c:v>
                </c:pt>
                <c:pt idx="31609">
                  <c:v>550467</c:v>
                </c:pt>
                <c:pt idx="31610">
                  <c:v>900000</c:v>
                </c:pt>
                <c:pt idx="31611">
                  <c:v>808650</c:v>
                </c:pt>
                <c:pt idx="31612">
                  <c:v>983299.5</c:v>
                </c:pt>
                <c:pt idx="31613">
                  <c:v>1006920</c:v>
                </c:pt>
                <c:pt idx="31614">
                  <c:v>1006920</c:v>
                </c:pt>
                <c:pt idx="31615">
                  <c:v>1350000</c:v>
                </c:pt>
                <c:pt idx="31616">
                  <c:v>247500</c:v>
                </c:pt>
                <c:pt idx="31617">
                  <c:v>573408</c:v>
                </c:pt>
                <c:pt idx="31618">
                  <c:v>312768</c:v>
                </c:pt>
                <c:pt idx="31619">
                  <c:v>407520</c:v>
                </c:pt>
                <c:pt idx="31620">
                  <c:v>880965</c:v>
                </c:pt>
                <c:pt idx="31621">
                  <c:v>675000</c:v>
                </c:pt>
                <c:pt idx="31622">
                  <c:v>1138500</c:v>
                </c:pt>
                <c:pt idx="31623">
                  <c:v>761836.5</c:v>
                </c:pt>
                <c:pt idx="31624">
                  <c:v>528633</c:v>
                </c:pt>
                <c:pt idx="31625">
                  <c:v>445333.5</c:v>
                </c:pt>
                <c:pt idx="31626">
                  <c:v>454500</c:v>
                </c:pt>
                <c:pt idx="31627">
                  <c:v>1078200</c:v>
                </c:pt>
                <c:pt idx="31628">
                  <c:v>490495.5</c:v>
                </c:pt>
                <c:pt idx="31629">
                  <c:v>704844</c:v>
                </c:pt>
                <c:pt idx="31630">
                  <c:v>1236816</c:v>
                </c:pt>
                <c:pt idx="31631">
                  <c:v>168102</c:v>
                </c:pt>
                <c:pt idx="31632">
                  <c:v>180000</c:v>
                </c:pt>
                <c:pt idx="31633">
                  <c:v>539059.5</c:v>
                </c:pt>
                <c:pt idx="31634">
                  <c:v>891072</c:v>
                </c:pt>
                <c:pt idx="31635">
                  <c:v>452385</c:v>
                </c:pt>
                <c:pt idx="31636">
                  <c:v>247275</c:v>
                </c:pt>
                <c:pt idx="31637">
                  <c:v>808650</c:v>
                </c:pt>
                <c:pt idx="31638">
                  <c:v>855000</c:v>
                </c:pt>
                <c:pt idx="31639">
                  <c:v>144486</c:v>
                </c:pt>
                <c:pt idx="31640">
                  <c:v>1288350</c:v>
                </c:pt>
                <c:pt idx="31641">
                  <c:v>204768</c:v>
                </c:pt>
                <c:pt idx="31642">
                  <c:v>337923</c:v>
                </c:pt>
                <c:pt idx="31643">
                  <c:v>76410</c:v>
                </c:pt>
                <c:pt idx="31644">
                  <c:v>229230</c:v>
                </c:pt>
                <c:pt idx="31645">
                  <c:v>862560</c:v>
                </c:pt>
                <c:pt idx="31646">
                  <c:v>270000</c:v>
                </c:pt>
                <c:pt idx="31647">
                  <c:v>999121.5</c:v>
                </c:pt>
                <c:pt idx="31648">
                  <c:v>231813</c:v>
                </c:pt>
                <c:pt idx="31649">
                  <c:v>225000</c:v>
                </c:pt>
                <c:pt idx="31650">
                  <c:v>473760</c:v>
                </c:pt>
                <c:pt idx="31651">
                  <c:v>405000</c:v>
                </c:pt>
                <c:pt idx="31652">
                  <c:v>270000</c:v>
                </c:pt>
                <c:pt idx="31653">
                  <c:v>113211</c:v>
                </c:pt>
                <c:pt idx="31654">
                  <c:v>552555</c:v>
                </c:pt>
                <c:pt idx="31655">
                  <c:v>107820</c:v>
                </c:pt>
                <c:pt idx="31656">
                  <c:v>104256</c:v>
                </c:pt>
                <c:pt idx="31657">
                  <c:v>328405.5</c:v>
                </c:pt>
                <c:pt idx="31658">
                  <c:v>521280</c:v>
                </c:pt>
                <c:pt idx="31659">
                  <c:v>380533.5</c:v>
                </c:pt>
                <c:pt idx="31660">
                  <c:v>1520253</c:v>
                </c:pt>
                <c:pt idx="31661">
                  <c:v>630000</c:v>
                </c:pt>
                <c:pt idx="31662">
                  <c:v>117162</c:v>
                </c:pt>
                <c:pt idx="31663">
                  <c:v>1204623</c:v>
                </c:pt>
                <c:pt idx="31664">
                  <c:v>1436850</c:v>
                </c:pt>
                <c:pt idx="31665">
                  <c:v>810000</c:v>
                </c:pt>
                <c:pt idx="31666">
                  <c:v>288000</c:v>
                </c:pt>
                <c:pt idx="31667">
                  <c:v>787131</c:v>
                </c:pt>
                <c:pt idx="31668">
                  <c:v>339241.5</c:v>
                </c:pt>
                <c:pt idx="31669">
                  <c:v>1058148</c:v>
                </c:pt>
                <c:pt idx="31670">
                  <c:v>612612</c:v>
                </c:pt>
                <c:pt idx="31671">
                  <c:v>405000</c:v>
                </c:pt>
                <c:pt idx="31672">
                  <c:v>1192500</c:v>
                </c:pt>
                <c:pt idx="31673">
                  <c:v>193572</c:v>
                </c:pt>
                <c:pt idx="31674">
                  <c:v>474048</c:v>
                </c:pt>
                <c:pt idx="31675">
                  <c:v>545040</c:v>
                </c:pt>
                <c:pt idx="31676">
                  <c:v>135000</c:v>
                </c:pt>
                <c:pt idx="31677">
                  <c:v>180000</c:v>
                </c:pt>
                <c:pt idx="31678">
                  <c:v>755190</c:v>
                </c:pt>
                <c:pt idx="31679">
                  <c:v>270000</c:v>
                </c:pt>
                <c:pt idx="31680">
                  <c:v>787086</c:v>
                </c:pt>
                <c:pt idx="31681">
                  <c:v>157500</c:v>
                </c:pt>
                <c:pt idx="31682">
                  <c:v>558000</c:v>
                </c:pt>
                <c:pt idx="31683">
                  <c:v>1469565</c:v>
                </c:pt>
                <c:pt idx="31684">
                  <c:v>562491</c:v>
                </c:pt>
                <c:pt idx="31685">
                  <c:v>479700</c:v>
                </c:pt>
                <c:pt idx="31686">
                  <c:v>746280</c:v>
                </c:pt>
                <c:pt idx="31687">
                  <c:v>728460</c:v>
                </c:pt>
                <c:pt idx="31688">
                  <c:v>1006920</c:v>
                </c:pt>
                <c:pt idx="31689">
                  <c:v>1800000</c:v>
                </c:pt>
                <c:pt idx="31690">
                  <c:v>225000</c:v>
                </c:pt>
                <c:pt idx="31691">
                  <c:v>1256400</c:v>
                </c:pt>
                <c:pt idx="31692">
                  <c:v>824823</c:v>
                </c:pt>
                <c:pt idx="31693">
                  <c:v>1113840</c:v>
                </c:pt>
                <c:pt idx="31694">
                  <c:v>283500</c:v>
                </c:pt>
                <c:pt idx="31695">
                  <c:v>743031</c:v>
                </c:pt>
                <c:pt idx="31696">
                  <c:v>542133</c:v>
                </c:pt>
                <c:pt idx="31697">
                  <c:v>241618.5</c:v>
                </c:pt>
                <c:pt idx="31698">
                  <c:v>225000</c:v>
                </c:pt>
                <c:pt idx="31699">
                  <c:v>755190</c:v>
                </c:pt>
                <c:pt idx="31700">
                  <c:v>328405.5</c:v>
                </c:pt>
                <c:pt idx="31701">
                  <c:v>781920</c:v>
                </c:pt>
                <c:pt idx="31702">
                  <c:v>1096236</c:v>
                </c:pt>
                <c:pt idx="31703">
                  <c:v>270000</c:v>
                </c:pt>
                <c:pt idx="31704">
                  <c:v>958500</c:v>
                </c:pt>
                <c:pt idx="31705">
                  <c:v>1056447</c:v>
                </c:pt>
                <c:pt idx="31706">
                  <c:v>592560</c:v>
                </c:pt>
                <c:pt idx="31707">
                  <c:v>180000</c:v>
                </c:pt>
                <c:pt idx="31708">
                  <c:v>1100709</c:v>
                </c:pt>
                <c:pt idx="31709">
                  <c:v>112500</c:v>
                </c:pt>
                <c:pt idx="31710">
                  <c:v>687600</c:v>
                </c:pt>
                <c:pt idx="31711">
                  <c:v>900000</c:v>
                </c:pt>
                <c:pt idx="31712">
                  <c:v>509922</c:v>
                </c:pt>
                <c:pt idx="31713">
                  <c:v>76410</c:v>
                </c:pt>
                <c:pt idx="31714">
                  <c:v>808650</c:v>
                </c:pt>
                <c:pt idx="31715">
                  <c:v>225000</c:v>
                </c:pt>
                <c:pt idx="31716">
                  <c:v>450000</c:v>
                </c:pt>
                <c:pt idx="31717">
                  <c:v>270000</c:v>
                </c:pt>
                <c:pt idx="31718">
                  <c:v>2220259.5</c:v>
                </c:pt>
                <c:pt idx="31719">
                  <c:v>1012500</c:v>
                </c:pt>
                <c:pt idx="31720">
                  <c:v>675000</c:v>
                </c:pt>
                <c:pt idx="31721">
                  <c:v>225000</c:v>
                </c:pt>
                <c:pt idx="31722">
                  <c:v>256761</c:v>
                </c:pt>
                <c:pt idx="31723">
                  <c:v>207396</c:v>
                </c:pt>
                <c:pt idx="31724">
                  <c:v>90000</c:v>
                </c:pt>
                <c:pt idx="31725">
                  <c:v>436360.5</c:v>
                </c:pt>
                <c:pt idx="31726">
                  <c:v>309420</c:v>
                </c:pt>
                <c:pt idx="31727">
                  <c:v>113211</c:v>
                </c:pt>
                <c:pt idx="31728">
                  <c:v>450000</c:v>
                </c:pt>
                <c:pt idx="31729">
                  <c:v>225000</c:v>
                </c:pt>
                <c:pt idx="31730">
                  <c:v>180000</c:v>
                </c:pt>
                <c:pt idx="31731">
                  <c:v>206280</c:v>
                </c:pt>
                <c:pt idx="31732">
                  <c:v>450072</c:v>
                </c:pt>
                <c:pt idx="31733">
                  <c:v>1350000</c:v>
                </c:pt>
                <c:pt idx="31734">
                  <c:v>675000</c:v>
                </c:pt>
                <c:pt idx="31735">
                  <c:v>202500</c:v>
                </c:pt>
                <c:pt idx="31736">
                  <c:v>888840</c:v>
                </c:pt>
                <c:pt idx="31737">
                  <c:v>623749.5</c:v>
                </c:pt>
                <c:pt idx="31738">
                  <c:v>755190</c:v>
                </c:pt>
                <c:pt idx="31739">
                  <c:v>95940</c:v>
                </c:pt>
                <c:pt idx="31740">
                  <c:v>1455871.5</c:v>
                </c:pt>
                <c:pt idx="31741">
                  <c:v>405000</c:v>
                </c:pt>
                <c:pt idx="31742">
                  <c:v>288792</c:v>
                </c:pt>
                <c:pt idx="31743">
                  <c:v>513531</c:v>
                </c:pt>
                <c:pt idx="31744">
                  <c:v>247275</c:v>
                </c:pt>
                <c:pt idx="31745">
                  <c:v>296280</c:v>
                </c:pt>
                <c:pt idx="31746">
                  <c:v>284400</c:v>
                </c:pt>
                <c:pt idx="31747">
                  <c:v>202500</c:v>
                </c:pt>
                <c:pt idx="31748">
                  <c:v>135000</c:v>
                </c:pt>
                <c:pt idx="31749">
                  <c:v>450000</c:v>
                </c:pt>
                <c:pt idx="31750">
                  <c:v>792162</c:v>
                </c:pt>
                <c:pt idx="31751">
                  <c:v>962370</c:v>
                </c:pt>
                <c:pt idx="31752">
                  <c:v>284400</c:v>
                </c:pt>
                <c:pt idx="31753">
                  <c:v>432000</c:v>
                </c:pt>
                <c:pt idx="31754">
                  <c:v>675000</c:v>
                </c:pt>
                <c:pt idx="31755">
                  <c:v>1035000</c:v>
                </c:pt>
                <c:pt idx="31756">
                  <c:v>562500</c:v>
                </c:pt>
                <c:pt idx="31757">
                  <c:v>227520</c:v>
                </c:pt>
                <c:pt idx="31758">
                  <c:v>900000</c:v>
                </c:pt>
                <c:pt idx="31759">
                  <c:v>824823</c:v>
                </c:pt>
                <c:pt idx="31760">
                  <c:v>1288350</c:v>
                </c:pt>
                <c:pt idx="31761">
                  <c:v>1223010</c:v>
                </c:pt>
                <c:pt idx="31762">
                  <c:v>319500</c:v>
                </c:pt>
                <c:pt idx="31763">
                  <c:v>135000</c:v>
                </c:pt>
                <c:pt idx="31764">
                  <c:v>490495.5</c:v>
                </c:pt>
                <c:pt idx="31765">
                  <c:v>1462720.5</c:v>
                </c:pt>
                <c:pt idx="31766">
                  <c:v>199080</c:v>
                </c:pt>
                <c:pt idx="31767">
                  <c:v>1078200</c:v>
                </c:pt>
                <c:pt idx="31768">
                  <c:v>625536</c:v>
                </c:pt>
                <c:pt idx="31769">
                  <c:v>284400</c:v>
                </c:pt>
                <c:pt idx="31770">
                  <c:v>239850</c:v>
                </c:pt>
                <c:pt idx="31771">
                  <c:v>905688</c:v>
                </c:pt>
                <c:pt idx="31772">
                  <c:v>142200</c:v>
                </c:pt>
                <c:pt idx="31773">
                  <c:v>765000</c:v>
                </c:pt>
                <c:pt idx="31774">
                  <c:v>119448</c:v>
                </c:pt>
                <c:pt idx="31775">
                  <c:v>288873</c:v>
                </c:pt>
                <c:pt idx="31776">
                  <c:v>225000</c:v>
                </c:pt>
                <c:pt idx="31777">
                  <c:v>808650</c:v>
                </c:pt>
                <c:pt idx="31778">
                  <c:v>592560</c:v>
                </c:pt>
                <c:pt idx="31779">
                  <c:v>1270174.5</c:v>
                </c:pt>
                <c:pt idx="31780">
                  <c:v>2156400</c:v>
                </c:pt>
                <c:pt idx="31781">
                  <c:v>315000</c:v>
                </c:pt>
                <c:pt idx="31782">
                  <c:v>526491</c:v>
                </c:pt>
                <c:pt idx="31783">
                  <c:v>450000</c:v>
                </c:pt>
                <c:pt idx="31784">
                  <c:v>218016</c:v>
                </c:pt>
                <c:pt idx="31785">
                  <c:v>473661</c:v>
                </c:pt>
                <c:pt idx="31786">
                  <c:v>204858</c:v>
                </c:pt>
                <c:pt idx="31787">
                  <c:v>1350000</c:v>
                </c:pt>
                <c:pt idx="31788">
                  <c:v>547344</c:v>
                </c:pt>
                <c:pt idx="31789">
                  <c:v>730017</c:v>
                </c:pt>
                <c:pt idx="31790">
                  <c:v>781920</c:v>
                </c:pt>
                <c:pt idx="31791">
                  <c:v>135000</c:v>
                </c:pt>
                <c:pt idx="31792">
                  <c:v>180000</c:v>
                </c:pt>
                <c:pt idx="31793">
                  <c:v>900000</c:v>
                </c:pt>
                <c:pt idx="31794">
                  <c:v>1494436.5</c:v>
                </c:pt>
                <c:pt idx="31795">
                  <c:v>813195</c:v>
                </c:pt>
                <c:pt idx="31796">
                  <c:v>512064</c:v>
                </c:pt>
                <c:pt idx="31797">
                  <c:v>1130760</c:v>
                </c:pt>
                <c:pt idx="31798">
                  <c:v>697500</c:v>
                </c:pt>
                <c:pt idx="31799">
                  <c:v>2215224</c:v>
                </c:pt>
                <c:pt idx="31800">
                  <c:v>427500</c:v>
                </c:pt>
                <c:pt idx="31801">
                  <c:v>202500</c:v>
                </c:pt>
                <c:pt idx="31802">
                  <c:v>1256400</c:v>
                </c:pt>
                <c:pt idx="31803">
                  <c:v>298512</c:v>
                </c:pt>
                <c:pt idx="31804">
                  <c:v>180000</c:v>
                </c:pt>
                <c:pt idx="31805">
                  <c:v>835380</c:v>
                </c:pt>
                <c:pt idx="31806">
                  <c:v>544491</c:v>
                </c:pt>
                <c:pt idx="31807">
                  <c:v>183384</c:v>
                </c:pt>
                <c:pt idx="31808">
                  <c:v>743697</c:v>
                </c:pt>
                <c:pt idx="31809">
                  <c:v>690048</c:v>
                </c:pt>
                <c:pt idx="31810">
                  <c:v>270000</c:v>
                </c:pt>
                <c:pt idx="31811">
                  <c:v>474048</c:v>
                </c:pt>
                <c:pt idx="31812">
                  <c:v>508495.5</c:v>
                </c:pt>
                <c:pt idx="31813">
                  <c:v>405000</c:v>
                </c:pt>
                <c:pt idx="31814">
                  <c:v>1272888</c:v>
                </c:pt>
                <c:pt idx="31815">
                  <c:v>781920</c:v>
                </c:pt>
                <c:pt idx="31816">
                  <c:v>1006920</c:v>
                </c:pt>
                <c:pt idx="31817">
                  <c:v>755190</c:v>
                </c:pt>
                <c:pt idx="31818">
                  <c:v>180000</c:v>
                </c:pt>
                <c:pt idx="31819">
                  <c:v>312768</c:v>
                </c:pt>
                <c:pt idx="31820">
                  <c:v>772686</c:v>
                </c:pt>
                <c:pt idx="31821">
                  <c:v>112500</c:v>
                </c:pt>
                <c:pt idx="31822">
                  <c:v>180000</c:v>
                </c:pt>
                <c:pt idx="31823">
                  <c:v>328365</c:v>
                </c:pt>
                <c:pt idx="31824">
                  <c:v>71955</c:v>
                </c:pt>
                <c:pt idx="31825">
                  <c:v>170640</c:v>
                </c:pt>
                <c:pt idx="31826">
                  <c:v>405000</c:v>
                </c:pt>
                <c:pt idx="31827">
                  <c:v>900000</c:v>
                </c:pt>
                <c:pt idx="31828">
                  <c:v>1082214</c:v>
                </c:pt>
                <c:pt idx="31829">
                  <c:v>1506816</c:v>
                </c:pt>
                <c:pt idx="31830">
                  <c:v>284400</c:v>
                </c:pt>
                <c:pt idx="31831">
                  <c:v>253737</c:v>
                </c:pt>
                <c:pt idx="31832">
                  <c:v>1061599.5</c:v>
                </c:pt>
                <c:pt idx="31833">
                  <c:v>178290</c:v>
                </c:pt>
                <c:pt idx="31834">
                  <c:v>675000</c:v>
                </c:pt>
                <c:pt idx="31835">
                  <c:v>808650</c:v>
                </c:pt>
                <c:pt idx="31836">
                  <c:v>552555</c:v>
                </c:pt>
                <c:pt idx="31837">
                  <c:v>1256400</c:v>
                </c:pt>
                <c:pt idx="31838">
                  <c:v>573408</c:v>
                </c:pt>
                <c:pt idx="31839">
                  <c:v>454500</c:v>
                </c:pt>
                <c:pt idx="31840">
                  <c:v>576000</c:v>
                </c:pt>
                <c:pt idx="31841">
                  <c:v>720000</c:v>
                </c:pt>
                <c:pt idx="31842">
                  <c:v>450000</c:v>
                </c:pt>
                <c:pt idx="31843">
                  <c:v>835686</c:v>
                </c:pt>
                <c:pt idx="31844">
                  <c:v>206271</c:v>
                </c:pt>
                <c:pt idx="31845">
                  <c:v>1256400</c:v>
                </c:pt>
                <c:pt idx="31846">
                  <c:v>855000</c:v>
                </c:pt>
                <c:pt idx="31847">
                  <c:v>312768</c:v>
                </c:pt>
                <c:pt idx="31848">
                  <c:v>555273</c:v>
                </c:pt>
                <c:pt idx="31849">
                  <c:v>332946</c:v>
                </c:pt>
                <c:pt idx="31850">
                  <c:v>270000</c:v>
                </c:pt>
                <c:pt idx="31851">
                  <c:v>312768</c:v>
                </c:pt>
                <c:pt idx="31852">
                  <c:v>448056</c:v>
                </c:pt>
                <c:pt idx="31853">
                  <c:v>199080</c:v>
                </c:pt>
                <c:pt idx="31854">
                  <c:v>254700</c:v>
                </c:pt>
                <c:pt idx="31855">
                  <c:v>450000</c:v>
                </c:pt>
                <c:pt idx="31856">
                  <c:v>450000</c:v>
                </c:pt>
                <c:pt idx="31857">
                  <c:v>373140</c:v>
                </c:pt>
                <c:pt idx="31858">
                  <c:v>247500</c:v>
                </c:pt>
                <c:pt idx="31859">
                  <c:v>1125000</c:v>
                </c:pt>
                <c:pt idx="31860">
                  <c:v>1256400</c:v>
                </c:pt>
                <c:pt idx="31861">
                  <c:v>720000</c:v>
                </c:pt>
                <c:pt idx="31862">
                  <c:v>1024740</c:v>
                </c:pt>
                <c:pt idx="31863">
                  <c:v>269550</c:v>
                </c:pt>
                <c:pt idx="31864">
                  <c:v>229230</c:v>
                </c:pt>
                <c:pt idx="31865">
                  <c:v>270000</c:v>
                </c:pt>
                <c:pt idx="31866">
                  <c:v>450000</c:v>
                </c:pt>
                <c:pt idx="31867">
                  <c:v>247275</c:v>
                </c:pt>
                <c:pt idx="31868">
                  <c:v>490495.5</c:v>
                </c:pt>
                <c:pt idx="31869">
                  <c:v>272520</c:v>
                </c:pt>
                <c:pt idx="31870">
                  <c:v>1288350</c:v>
                </c:pt>
                <c:pt idx="31871">
                  <c:v>225000</c:v>
                </c:pt>
                <c:pt idx="31872">
                  <c:v>234576</c:v>
                </c:pt>
                <c:pt idx="31873">
                  <c:v>454500</c:v>
                </c:pt>
                <c:pt idx="31874">
                  <c:v>486459</c:v>
                </c:pt>
                <c:pt idx="31875">
                  <c:v>684000</c:v>
                </c:pt>
                <c:pt idx="31876">
                  <c:v>1098000</c:v>
                </c:pt>
                <c:pt idx="31877">
                  <c:v>820453.5</c:v>
                </c:pt>
                <c:pt idx="31878">
                  <c:v>544491</c:v>
                </c:pt>
                <c:pt idx="31879">
                  <c:v>203760</c:v>
                </c:pt>
                <c:pt idx="31880">
                  <c:v>315000</c:v>
                </c:pt>
                <c:pt idx="31881">
                  <c:v>675000</c:v>
                </c:pt>
                <c:pt idx="31882">
                  <c:v>531706.5</c:v>
                </c:pt>
                <c:pt idx="31883">
                  <c:v>781920</c:v>
                </c:pt>
                <c:pt idx="31884">
                  <c:v>360000</c:v>
                </c:pt>
                <c:pt idx="31885">
                  <c:v>679500</c:v>
                </c:pt>
                <c:pt idx="31886">
                  <c:v>450000</c:v>
                </c:pt>
                <c:pt idx="31887">
                  <c:v>521280</c:v>
                </c:pt>
                <c:pt idx="31888">
                  <c:v>165960</c:v>
                </c:pt>
                <c:pt idx="31889">
                  <c:v>270000</c:v>
                </c:pt>
                <c:pt idx="31890">
                  <c:v>262246.5</c:v>
                </c:pt>
                <c:pt idx="31891">
                  <c:v>337500</c:v>
                </c:pt>
                <c:pt idx="31892">
                  <c:v>1215000</c:v>
                </c:pt>
                <c:pt idx="31893">
                  <c:v>1288350</c:v>
                </c:pt>
                <c:pt idx="31894">
                  <c:v>425133</c:v>
                </c:pt>
                <c:pt idx="31895">
                  <c:v>450000</c:v>
                </c:pt>
                <c:pt idx="31896">
                  <c:v>787131</c:v>
                </c:pt>
                <c:pt idx="31897">
                  <c:v>281493</c:v>
                </c:pt>
                <c:pt idx="31898">
                  <c:v>328405.5</c:v>
                </c:pt>
                <c:pt idx="31899">
                  <c:v>751500</c:v>
                </c:pt>
                <c:pt idx="31900">
                  <c:v>314100</c:v>
                </c:pt>
                <c:pt idx="31901">
                  <c:v>634482</c:v>
                </c:pt>
                <c:pt idx="31902">
                  <c:v>808650</c:v>
                </c:pt>
                <c:pt idx="31903">
                  <c:v>631332</c:v>
                </c:pt>
                <c:pt idx="31904">
                  <c:v>427500</c:v>
                </c:pt>
                <c:pt idx="31905">
                  <c:v>202500</c:v>
                </c:pt>
                <c:pt idx="31906">
                  <c:v>292500</c:v>
                </c:pt>
                <c:pt idx="31907">
                  <c:v>450000</c:v>
                </c:pt>
                <c:pt idx="31908">
                  <c:v>405000</c:v>
                </c:pt>
                <c:pt idx="31909">
                  <c:v>481495.5</c:v>
                </c:pt>
                <c:pt idx="31910">
                  <c:v>553806</c:v>
                </c:pt>
                <c:pt idx="31911">
                  <c:v>755190</c:v>
                </c:pt>
                <c:pt idx="31912">
                  <c:v>765000</c:v>
                </c:pt>
                <c:pt idx="31913">
                  <c:v>585000</c:v>
                </c:pt>
                <c:pt idx="31914">
                  <c:v>1019610</c:v>
                </c:pt>
                <c:pt idx="31915">
                  <c:v>625500</c:v>
                </c:pt>
                <c:pt idx="31916">
                  <c:v>1482831</c:v>
                </c:pt>
                <c:pt idx="31917">
                  <c:v>327024</c:v>
                </c:pt>
                <c:pt idx="31918">
                  <c:v>1575000</c:v>
                </c:pt>
                <c:pt idx="31919">
                  <c:v>1185282</c:v>
                </c:pt>
                <c:pt idx="31920">
                  <c:v>942300</c:v>
                </c:pt>
                <c:pt idx="31921">
                  <c:v>463284</c:v>
                </c:pt>
                <c:pt idx="31922">
                  <c:v>180000</c:v>
                </c:pt>
                <c:pt idx="31923">
                  <c:v>286704</c:v>
                </c:pt>
                <c:pt idx="31924">
                  <c:v>781920</c:v>
                </c:pt>
                <c:pt idx="31925">
                  <c:v>327024</c:v>
                </c:pt>
                <c:pt idx="31926">
                  <c:v>269550</c:v>
                </c:pt>
                <c:pt idx="31927">
                  <c:v>958225.5</c:v>
                </c:pt>
                <c:pt idx="31928">
                  <c:v>294322.5</c:v>
                </c:pt>
                <c:pt idx="31929">
                  <c:v>405000</c:v>
                </c:pt>
                <c:pt idx="31930">
                  <c:v>1113840</c:v>
                </c:pt>
                <c:pt idx="31931">
                  <c:v>135000</c:v>
                </c:pt>
                <c:pt idx="31932">
                  <c:v>247275</c:v>
                </c:pt>
                <c:pt idx="31933">
                  <c:v>521280</c:v>
                </c:pt>
                <c:pt idx="31934">
                  <c:v>450000</c:v>
                </c:pt>
                <c:pt idx="31935">
                  <c:v>270000</c:v>
                </c:pt>
                <c:pt idx="31936">
                  <c:v>799299</c:v>
                </c:pt>
                <c:pt idx="31937">
                  <c:v>405000</c:v>
                </c:pt>
                <c:pt idx="31938">
                  <c:v>202500</c:v>
                </c:pt>
                <c:pt idx="31939">
                  <c:v>269550</c:v>
                </c:pt>
                <c:pt idx="31940">
                  <c:v>675000</c:v>
                </c:pt>
                <c:pt idx="31941">
                  <c:v>225000</c:v>
                </c:pt>
                <c:pt idx="31942">
                  <c:v>276277.5</c:v>
                </c:pt>
                <c:pt idx="31943">
                  <c:v>728460</c:v>
                </c:pt>
                <c:pt idx="31944">
                  <c:v>781920</c:v>
                </c:pt>
                <c:pt idx="31945">
                  <c:v>521280</c:v>
                </c:pt>
                <c:pt idx="31946">
                  <c:v>900000</c:v>
                </c:pt>
                <c:pt idx="31947">
                  <c:v>454500</c:v>
                </c:pt>
                <c:pt idx="31948">
                  <c:v>592560</c:v>
                </c:pt>
                <c:pt idx="31949">
                  <c:v>270000</c:v>
                </c:pt>
                <c:pt idx="31950">
                  <c:v>269550</c:v>
                </c:pt>
                <c:pt idx="31951">
                  <c:v>810000</c:v>
                </c:pt>
                <c:pt idx="31952">
                  <c:v>151173</c:v>
                </c:pt>
                <c:pt idx="31953">
                  <c:v>1056636</c:v>
                </c:pt>
                <c:pt idx="31954">
                  <c:v>675000</c:v>
                </c:pt>
                <c:pt idx="31955">
                  <c:v>1350000</c:v>
                </c:pt>
                <c:pt idx="31956">
                  <c:v>647046</c:v>
                </c:pt>
                <c:pt idx="31957">
                  <c:v>450000</c:v>
                </c:pt>
                <c:pt idx="31958">
                  <c:v>1046142</c:v>
                </c:pt>
                <c:pt idx="31959">
                  <c:v>528633</c:v>
                </c:pt>
                <c:pt idx="31960">
                  <c:v>568800</c:v>
                </c:pt>
                <c:pt idx="31961">
                  <c:v>631332</c:v>
                </c:pt>
                <c:pt idx="31962">
                  <c:v>589045.5</c:v>
                </c:pt>
                <c:pt idx="31963">
                  <c:v>294322.5</c:v>
                </c:pt>
                <c:pt idx="31964">
                  <c:v>2064186</c:v>
                </c:pt>
                <c:pt idx="31965">
                  <c:v>135000</c:v>
                </c:pt>
                <c:pt idx="31966">
                  <c:v>545040</c:v>
                </c:pt>
                <c:pt idx="31967">
                  <c:v>225000</c:v>
                </c:pt>
                <c:pt idx="31968">
                  <c:v>450000</c:v>
                </c:pt>
                <c:pt idx="31969">
                  <c:v>315000</c:v>
                </c:pt>
                <c:pt idx="31970">
                  <c:v>101880</c:v>
                </c:pt>
                <c:pt idx="31971">
                  <c:v>360000</c:v>
                </c:pt>
                <c:pt idx="31972">
                  <c:v>740700</c:v>
                </c:pt>
                <c:pt idx="31973">
                  <c:v>158301</c:v>
                </c:pt>
                <c:pt idx="31974">
                  <c:v>202500</c:v>
                </c:pt>
                <c:pt idx="31975">
                  <c:v>414612</c:v>
                </c:pt>
                <c:pt idx="31976">
                  <c:v>199080</c:v>
                </c:pt>
                <c:pt idx="31977">
                  <c:v>500211</c:v>
                </c:pt>
                <c:pt idx="31978">
                  <c:v>528633</c:v>
                </c:pt>
                <c:pt idx="31979">
                  <c:v>157500</c:v>
                </c:pt>
                <c:pt idx="31980">
                  <c:v>225000</c:v>
                </c:pt>
                <c:pt idx="31981">
                  <c:v>288873</c:v>
                </c:pt>
                <c:pt idx="31982">
                  <c:v>450000</c:v>
                </c:pt>
                <c:pt idx="31983">
                  <c:v>495000</c:v>
                </c:pt>
                <c:pt idx="31984">
                  <c:v>239850</c:v>
                </c:pt>
                <c:pt idx="31985">
                  <c:v>1078200</c:v>
                </c:pt>
                <c:pt idx="31986">
                  <c:v>835380</c:v>
                </c:pt>
                <c:pt idx="31987">
                  <c:v>288873</c:v>
                </c:pt>
                <c:pt idx="31988">
                  <c:v>306306</c:v>
                </c:pt>
                <c:pt idx="31989">
                  <c:v>562491</c:v>
                </c:pt>
                <c:pt idx="31990">
                  <c:v>225000</c:v>
                </c:pt>
                <c:pt idx="31991">
                  <c:v>900000</c:v>
                </c:pt>
                <c:pt idx="31992">
                  <c:v>980838</c:v>
                </c:pt>
                <c:pt idx="31993">
                  <c:v>454500</c:v>
                </c:pt>
                <c:pt idx="31994">
                  <c:v>630000</c:v>
                </c:pt>
                <c:pt idx="31995">
                  <c:v>178290</c:v>
                </c:pt>
                <c:pt idx="31996">
                  <c:v>900000</c:v>
                </c:pt>
                <c:pt idx="31997">
                  <c:v>355536</c:v>
                </c:pt>
                <c:pt idx="31998">
                  <c:v>873000</c:v>
                </c:pt>
                <c:pt idx="31999">
                  <c:v>941472</c:v>
                </c:pt>
                <c:pt idx="32000">
                  <c:v>225000</c:v>
                </c:pt>
                <c:pt idx="32001">
                  <c:v>774000</c:v>
                </c:pt>
                <c:pt idx="32002">
                  <c:v>225000</c:v>
                </c:pt>
                <c:pt idx="32003">
                  <c:v>1260000</c:v>
                </c:pt>
                <c:pt idx="32004">
                  <c:v>180000</c:v>
                </c:pt>
                <c:pt idx="32005">
                  <c:v>375322.5</c:v>
                </c:pt>
                <c:pt idx="32006">
                  <c:v>640080</c:v>
                </c:pt>
                <c:pt idx="32007">
                  <c:v>521280</c:v>
                </c:pt>
                <c:pt idx="32008">
                  <c:v>592560</c:v>
                </c:pt>
                <c:pt idx="32009">
                  <c:v>835380</c:v>
                </c:pt>
                <c:pt idx="32010">
                  <c:v>1345500</c:v>
                </c:pt>
                <c:pt idx="32011">
                  <c:v>225000</c:v>
                </c:pt>
                <c:pt idx="32012">
                  <c:v>124438.5</c:v>
                </c:pt>
                <c:pt idx="32013">
                  <c:v>518562</c:v>
                </c:pt>
                <c:pt idx="32014">
                  <c:v>284400</c:v>
                </c:pt>
                <c:pt idx="32015">
                  <c:v>675000</c:v>
                </c:pt>
                <c:pt idx="32016">
                  <c:v>288873</c:v>
                </c:pt>
                <c:pt idx="32017">
                  <c:v>112068</c:v>
                </c:pt>
                <c:pt idx="32018">
                  <c:v>675000</c:v>
                </c:pt>
                <c:pt idx="32019">
                  <c:v>254700</c:v>
                </c:pt>
                <c:pt idx="32020">
                  <c:v>296280</c:v>
                </c:pt>
                <c:pt idx="32021">
                  <c:v>810000</c:v>
                </c:pt>
                <c:pt idx="32022">
                  <c:v>500490</c:v>
                </c:pt>
                <c:pt idx="32023">
                  <c:v>157500</c:v>
                </c:pt>
                <c:pt idx="32024">
                  <c:v>246357</c:v>
                </c:pt>
                <c:pt idx="32025">
                  <c:v>314055</c:v>
                </c:pt>
                <c:pt idx="32026">
                  <c:v>675000</c:v>
                </c:pt>
                <c:pt idx="32027">
                  <c:v>254700</c:v>
                </c:pt>
                <c:pt idx="32028">
                  <c:v>1288350</c:v>
                </c:pt>
                <c:pt idx="32029">
                  <c:v>1506816</c:v>
                </c:pt>
                <c:pt idx="32030">
                  <c:v>509922</c:v>
                </c:pt>
                <c:pt idx="32031">
                  <c:v>263686.5</c:v>
                </c:pt>
                <c:pt idx="32032">
                  <c:v>592560</c:v>
                </c:pt>
                <c:pt idx="32033">
                  <c:v>450000</c:v>
                </c:pt>
                <c:pt idx="32034">
                  <c:v>234324</c:v>
                </c:pt>
                <c:pt idx="32035">
                  <c:v>1800000</c:v>
                </c:pt>
                <c:pt idx="32036">
                  <c:v>254700</c:v>
                </c:pt>
                <c:pt idx="32037">
                  <c:v>1155226.5</c:v>
                </c:pt>
                <c:pt idx="32038">
                  <c:v>315000</c:v>
                </c:pt>
                <c:pt idx="32039">
                  <c:v>95940</c:v>
                </c:pt>
                <c:pt idx="32040">
                  <c:v>260640</c:v>
                </c:pt>
                <c:pt idx="32041">
                  <c:v>531706.5</c:v>
                </c:pt>
                <c:pt idx="32042">
                  <c:v>1660428</c:v>
                </c:pt>
                <c:pt idx="32043">
                  <c:v>646920</c:v>
                </c:pt>
                <c:pt idx="32044">
                  <c:v>540000</c:v>
                </c:pt>
                <c:pt idx="32045">
                  <c:v>450000</c:v>
                </c:pt>
                <c:pt idx="32046">
                  <c:v>1724220</c:v>
                </c:pt>
                <c:pt idx="32047">
                  <c:v>448056</c:v>
                </c:pt>
                <c:pt idx="32048">
                  <c:v>1374480</c:v>
                </c:pt>
                <c:pt idx="32049">
                  <c:v>634482</c:v>
                </c:pt>
                <c:pt idx="32050">
                  <c:v>948816</c:v>
                </c:pt>
                <c:pt idx="32051">
                  <c:v>270000</c:v>
                </c:pt>
                <c:pt idx="32052">
                  <c:v>431280</c:v>
                </c:pt>
                <c:pt idx="32053">
                  <c:v>346500</c:v>
                </c:pt>
                <c:pt idx="32054">
                  <c:v>254700</c:v>
                </c:pt>
                <c:pt idx="32055">
                  <c:v>1082214</c:v>
                </c:pt>
                <c:pt idx="32056">
                  <c:v>1363500</c:v>
                </c:pt>
                <c:pt idx="32057">
                  <c:v>450000</c:v>
                </c:pt>
                <c:pt idx="32058">
                  <c:v>152820</c:v>
                </c:pt>
                <c:pt idx="32059">
                  <c:v>1743399</c:v>
                </c:pt>
                <c:pt idx="32060">
                  <c:v>1231272</c:v>
                </c:pt>
                <c:pt idx="32061">
                  <c:v>519633</c:v>
                </c:pt>
                <c:pt idx="32062">
                  <c:v>246357</c:v>
                </c:pt>
                <c:pt idx="32063">
                  <c:v>1288350</c:v>
                </c:pt>
                <c:pt idx="32064">
                  <c:v>760225.5</c:v>
                </c:pt>
                <c:pt idx="32065">
                  <c:v>247275</c:v>
                </c:pt>
                <c:pt idx="32066">
                  <c:v>270000</c:v>
                </c:pt>
                <c:pt idx="32067">
                  <c:v>808650</c:v>
                </c:pt>
                <c:pt idx="32068">
                  <c:v>1345500</c:v>
                </c:pt>
                <c:pt idx="32069">
                  <c:v>531706.5</c:v>
                </c:pt>
                <c:pt idx="32070">
                  <c:v>540000</c:v>
                </c:pt>
                <c:pt idx="32071">
                  <c:v>125109</c:v>
                </c:pt>
                <c:pt idx="32072">
                  <c:v>338832</c:v>
                </c:pt>
                <c:pt idx="32073">
                  <c:v>275040</c:v>
                </c:pt>
                <c:pt idx="32074">
                  <c:v>180000</c:v>
                </c:pt>
                <c:pt idx="32075">
                  <c:v>104256</c:v>
                </c:pt>
                <c:pt idx="32076">
                  <c:v>450000</c:v>
                </c:pt>
                <c:pt idx="32077">
                  <c:v>1406880</c:v>
                </c:pt>
                <c:pt idx="32078">
                  <c:v>270000</c:v>
                </c:pt>
                <c:pt idx="32079">
                  <c:v>473841</c:v>
                </c:pt>
                <c:pt idx="32080">
                  <c:v>414000</c:v>
                </c:pt>
                <c:pt idx="32081">
                  <c:v>490500</c:v>
                </c:pt>
                <c:pt idx="32082">
                  <c:v>1350000</c:v>
                </c:pt>
                <c:pt idx="32083">
                  <c:v>269550</c:v>
                </c:pt>
                <c:pt idx="32084">
                  <c:v>760225.5</c:v>
                </c:pt>
                <c:pt idx="32085">
                  <c:v>440784</c:v>
                </c:pt>
                <c:pt idx="32086">
                  <c:v>188460</c:v>
                </c:pt>
                <c:pt idx="32087">
                  <c:v>755190</c:v>
                </c:pt>
                <c:pt idx="32088">
                  <c:v>225000</c:v>
                </c:pt>
                <c:pt idx="32089">
                  <c:v>193572</c:v>
                </c:pt>
                <c:pt idx="32090">
                  <c:v>1350000</c:v>
                </c:pt>
                <c:pt idx="32091">
                  <c:v>239850</c:v>
                </c:pt>
                <c:pt idx="32092">
                  <c:v>755190</c:v>
                </c:pt>
                <c:pt idx="32093">
                  <c:v>1022022</c:v>
                </c:pt>
                <c:pt idx="32094">
                  <c:v>358443</c:v>
                </c:pt>
                <c:pt idx="32095">
                  <c:v>444420</c:v>
                </c:pt>
                <c:pt idx="32096">
                  <c:v>1042560</c:v>
                </c:pt>
                <c:pt idx="32097">
                  <c:v>297000</c:v>
                </c:pt>
                <c:pt idx="32098">
                  <c:v>417024</c:v>
                </c:pt>
                <c:pt idx="32099">
                  <c:v>765000</c:v>
                </c:pt>
                <c:pt idx="32100">
                  <c:v>1800000</c:v>
                </c:pt>
                <c:pt idx="32101">
                  <c:v>306000</c:v>
                </c:pt>
                <c:pt idx="32102">
                  <c:v>1876068</c:v>
                </c:pt>
                <c:pt idx="32103">
                  <c:v>1006920</c:v>
                </c:pt>
                <c:pt idx="32104">
                  <c:v>765000</c:v>
                </c:pt>
                <c:pt idx="32105">
                  <c:v>202500</c:v>
                </c:pt>
                <c:pt idx="32106">
                  <c:v>787131</c:v>
                </c:pt>
                <c:pt idx="32107">
                  <c:v>269550</c:v>
                </c:pt>
                <c:pt idx="32108">
                  <c:v>282690</c:v>
                </c:pt>
                <c:pt idx="32109">
                  <c:v>187929</c:v>
                </c:pt>
                <c:pt idx="32110">
                  <c:v>585000</c:v>
                </c:pt>
                <c:pt idx="32111">
                  <c:v>598401</c:v>
                </c:pt>
                <c:pt idx="32112">
                  <c:v>373500</c:v>
                </c:pt>
                <c:pt idx="32113">
                  <c:v>1125000</c:v>
                </c:pt>
                <c:pt idx="32114">
                  <c:v>640080</c:v>
                </c:pt>
                <c:pt idx="32115">
                  <c:v>509922</c:v>
                </c:pt>
                <c:pt idx="32116">
                  <c:v>382500</c:v>
                </c:pt>
                <c:pt idx="32117">
                  <c:v>665325</c:v>
                </c:pt>
                <c:pt idx="32118">
                  <c:v>265851</c:v>
                </c:pt>
                <c:pt idx="32119">
                  <c:v>545040</c:v>
                </c:pt>
                <c:pt idx="32120">
                  <c:v>1345036.5</c:v>
                </c:pt>
                <c:pt idx="32121">
                  <c:v>127350</c:v>
                </c:pt>
                <c:pt idx="32122">
                  <c:v>765000</c:v>
                </c:pt>
                <c:pt idx="32123">
                  <c:v>225000</c:v>
                </c:pt>
                <c:pt idx="32124">
                  <c:v>238896</c:v>
                </c:pt>
                <c:pt idx="32125">
                  <c:v>640764</c:v>
                </c:pt>
                <c:pt idx="32126">
                  <c:v>264159</c:v>
                </c:pt>
                <c:pt idx="32127">
                  <c:v>124722</c:v>
                </c:pt>
                <c:pt idx="32128">
                  <c:v>704844</c:v>
                </c:pt>
                <c:pt idx="32129">
                  <c:v>225000</c:v>
                </c:pt>
                <c:pt idx="32130">
                  <c:v>1078200</c:v>
                </c:pt>
                <c:pt idx="32131">
                  <c:v>506889</c:v>
                </c:pt>
                <c:pt idx="32132">
                  <c:v>254700</c:v>
                </c:pt>
                <c:pt idx="32133">
                  <c:v>900000</c:v>
                </c:pt>
                <c:pt idx="32134">
                  <c:v>755190</c:v>
                </c:pt>
                <c:pt idx="32135">
                  <c:v>135000</c:v>
                </c:pt>
                <c:pt idx="32136">
                  <c:v>781920</c:v>
                </c:pt>
                <c:pt idx="32137">
                  <c:v>1800000</c:v>
                </c:pt>
                <c:pt idx="32138">
                  <c:v>248760</c:v>
                </c:pt>
                <c:pt idx="32139">
                  <c:v>327024</c:v>
                </c:pt>
                <c:pt idx="32140">
                  <c:v>442791</c:v>
                </c:pt>
                <c:pt idx="32141">
                  <c:v>171841.5</c:v>
                </c:pt>
                <c:pt idx="32142">
                  <c:v>450000</c:v>
                </c:pt>
                <c:pt idx="32143">
                  <c:v>432567</c:v>
                </c:pt>
                <c:pt idx="32144">
                  <c:v>808650</c:v>
                </c:pt>
                <c:pt idx="32145">
                  <c:v>427500</c:v>
                </c:pt>
                <c:pt idx="32146">
                  <c:v>528633</c:v>
                </c:pt>
                <c:pt idx="32147">
                  <c:v>787131</c:v>
                </c:pt>
                <c:pt idx="32148">
                  <c:v>808650</c:v>
                </c:pt>
                <c:pt idx="32149">
                  <c:v>1255500</c:v>
                </c:pt>
                <c:pt idx="32150">
                  <c:v>414792</c:v>
                </c:pt>
                <c:pt idx="32151">
                  <c:v>629325</c:v>
                </c:pt>
                <c:pt idx="32152">
                  <c:v>561384</c:v>
                </c:pt>
                <c:pt idx="32153">
                  <c:v>760122</c:v>
                </c:pt>
                <c:pt idx="32154">
                  <c:v>497520</c:v>
                </c:pt>
                <c:pt idx="32155">
                  <c:v>715095</c:v>
                </c:pt>
                <c:pt idx="32156">
                  <c:v>675000</c:v>
                </c:pt>
                <c:pt idx="32157">
                  <c:v>808650</c:v>
                </c:pt>
                <c:pt idx="32158">
                  <c:v>414792</c:v>
                </c:pt>
                <c:pt idx="32159">
                  <c:v>247500</c:v>
                </c:pt>
                <c:pt idx="32160">
                  <c:v>135000</c:v>
                </c:pt>
                <c:pt idx="32161">
                  <c:v>539100</c:v>
                </c:pt>
                <c:pt idx="32162">
                  <c:v>436032</c:v>
                </c:pt>
                <c:pt idx="32163">
                  <c:v>1024740</c:v>
                </c:pt>
                <c:pt idx="32164">
                  <c:v>331920</c:v>
                </c:pt>
                <c:pt idx="32165">
                  <c:v>244584</c:v>
                </c:pt>
                <c:pt idx="32166">
                  <c:v>225000</c:v>
                </c:pt>
                <c:pt idx="32167">
                  <c:v>970380</c:v>
                </c:pt>
                <c:pt idx="32168">
                  <c:v>513040.5</c:v>
                </c:pt>
                <c:pt idx="32169">
                  <c:v>314055</c:v>
                </c:pt>
                <c:pt idx="32170">
                  <c:v>270000</c:v>
                </c:pt>
                <c:pt idx="32171">
                  <c:v>364896</c:v>
                </c:pt>
                <c:pt idx="32172">
                  <c:v>688500</c:v>
                </c:pt>
                <c:pt idx="32173">
                  <c:v>526500</c:v>
                </c:pt>
                <c:pt idx="32174">
                  <c:v>754740</c:v>
                </c:pt>
                <c:pt idx="32175">
                  <c:v>545040</c:v>
                </c:pt>
                <c:pt idx="32176">
                  <c:v>595903.5</c:v>
                </c:pt>
                <c:pt idx="32177">
                  <c:v>450000</c:v>
                </c:pt>
                <c:pt idx="32178">
                  <c:v>414792</c:v>
                </c:pt>
                <c:pt idx="32179">
                  <c:v>531265.5</c:v>
                </c:pt>
                <c:pt idx="32180">
                  <c:v>900000</c:v>
                </c:pt>
                <c:pt idx="32181">
                  <c:v>490536</c:v>
                </c:pt>
                <c:pt idx="32182">
                  <c:v>2085120</c:v>
                </c:pt>
                <c:pt idx="32183">
                  <c:v>1350000</c:v>
                </c:pt>
                <c:pt idx="32184">
                  <c:v>153504</c:v>
                </c:pt>
                <c:pt idx="32185">
                  <c:v>945000</c:v>
                </c:pt>
                <c:pt idx="32186">
                  <c:v>71955</c:v>
                </c:pt>
                <c:pt idx="32187">
                  <c:v>774000</c:v>
                </c:pt>
                <c:pt idx="32188">
                  <c:v>254700</c:v>
                </c:pt>
                <c:pt idx="32189">
                  <c:v>239850</c:v>
                </c:pt>
                <c:pt idx="32190">
                  <c:v>1288350</c:v>
                </c:pt>
                <c:pt idx="32191">
                  <c:v>497520</c:v>
                </c:pt>
                <c:pt idx="32192">
                  <c:v>1113133.5</c:v>
                </c:pt>
                <c:pt idx="32193">
                  <c:v>501948</c:v>
                </c:pt>
                <c:pt idx="32194">
                  <c:v>942300</c:v>
                </c:pt>
                <c:pt idx="32195">
                  <c:v>225000</c:v>
                </c:pt>
                <c:pt idx="32196">
                  <c:v>1321902</c:v>
                </c:pt>
                <c:pt idx="32197">
                  <c:v>260640</c:v>
                </c:pt>
                <c:pt idx="32198">
                  <c:v>450000</c:v>
                </c:pt>
                <c:pt idx="32199">
                  <c:v>485640</c:v>
                </c:pt>
                <c:pt idx="32200">
                  <c:v>900000</c:v>
                </c:pt>
                <c:pt idx="32201">
                  <c:v>107820</c:v>
                </c:pt>
                <c:pt idx="32202">
                  <c:v>308133</c:v>
                </c:pt>
                <c:pt idx="32203">
                  <c:v>514777.5</c:v>
                </c:pt>
                <c:pt idx="32204">
                  <c:v>270000</c:v>
                </c:pt>
                <c:pt idx="32205">
                  <c:v>675000</c:v>
                </c:pt>
                <c:pt idx="32206">
                  <c:v>545040</c:v>
                </c:pt>
                <c:pt idx="32207">
                  <c:v>277969.5</c:v>
                </c:pt>
                <c:pt idx="32208">
                  <c:v>327024</c:v>
                </c:pt>
                <c:pt idx="32209">
                  <c:v>906615</c:v>
                </c:pt>
                <c:pt idx="32210">
                  <c:v>247500</c:v>
                </c:pt>
                <c:pt idx="32211">
                  <c:v>405000</c:v>
                </c:pt>
                <c:pt idx="32212">
                  <c:v>1042560</c:v>
                </c:pt>
                <c:pt idx="32213">
                  <c:v>673875</c:v>
                </c:pt>
                <c:pt idx="32214">
                  <c:v>1190340</c:v>
                </c:pt>
                <c:pt idx="32215">
                  <c:v>269982</c:v>
                </c:pt>
                <c:pt idx="32216">
                  <c:v>982062</c:v>
                </c:pt>
                <c:pt idx="32217">
                  <c:v>204858</c:v>
                </c:pt>
                <c:pt idx="32218">
                  <c:v>1350000</c:v>
                </c:pt>
                <c:pt idx="32219">
                  <c:v>382500</c:v>
                </c:pt>
                <c:pt idx="32220">
                  <c:v>1574532</c:v>
                </c:pt>
                <c:pt idx="32221">
                  <c:v>270000</c:v>
                </c:pt>
                <c:pt idx="32222">
                  <c:v>360000</c:v>
                </c:pt>
                <c:pt idx="32223">
                  <c:v>544500</c:v>
                </c:pt>
                <c:pt idx="32224">
                  <c:v>945000</c:v>
                </c:pt>
                <c:pt idx="32225">
                  <c:v>269550</c:v>
                </c:pt>
                <c:pt idx="32226">
                  <c:v>755190</c:v>
                </c:pt>
                <c:pt idx="32227">
                  <c:v>247500</c:v>
                </c:pt>
                <c:pt idx="32228">
                  <c:v>497520</c:v>
                </c:pt>
                <c:pt idx="32229">
                  <c:v>1035000</c:v>
                </c:pt>
                <c:pt idx="32230">
                  <c:v>905688</c:v>
                </c:pt>
                <c:pt idx="32231">
                  <c:v>646920</c:v>
                </c:pt>
                <c:pt idx="32232">
                  <c:v>167121</c:v>
                </c:pt>
                <c:pt idx="32233">
                  <c:v>521280</c:v>
                </c:pt>
                <c:pt idx="32234">
                  <c:v>270000</c:v>
                </c:pt>
                <c:pt idx="32235">
                  <c:v>755190</c:v>
                </c:pt>
                <c:pt idx="32236">
                  <c:v>1223010</c:v>
                </c:pt>
                <c:pt idx="32237">
                  <c:v>531265.5</c:v>
                </c:pt>
                <c:pt idx="32238">
                  <c:v>239850</c:v>
                </c:pt>
                <c:pt idx="32239">
                  <c:v>225000</c:v>
                </c:pt>
                <c:pt idx="32240">
                  <c:v>1350000</c:v>
                </c:pt>
                <c:pt idx="32241">
                  <c:v>1812456</c:v>
                </c:pt>
                <c:pt idx="32242">
                  <c:v>225000</c:v>
                </c:pt>
                <c:pt idx="32243">
                  <c:v>675000</c:v>
                </c:pt>
                <c:pt idx="32244">
                  <c:v>573408</c:v>
                </c:pt>
                <c:pt idx="32245">
                  <c:v>2463840</c:v>
                </c:pt>
                <c:pt idx="32246">
                  <c:v>495000</c:v>
                </c:pt>
                <c:pt idx="32247">
                  <c:v>1288350</c:v>
                </c:pt>
                <c:pt idx="32248">
                  <c:v>774117</c:v>
                </c:pt>
                <c:pt idx="32249">
                  <c:v>450000</c:v>
                </c:pt>
                <c:pt idx="32250">
                  <c:v>432661.5</c:v>
                </c:pt>
                <c:pt idx="32251">
                  <c:v>188460</c:v>
                </c:pt>
                <c:pt idx="32252">
                  <c:v>835506</c:v>
                </c:pt>
                <c:pt idx="32253">
                  <c:v>432567</c:v>
                </c:pt>
                <c:pt idx="32254">
                  <c:v>91692</c:v>
                </c:pt>
                <c:pt idx="32255">
                  <c:v>225000</c:v>
                </c:pt>
                <c:pt idx="32256">
                  <c:v>261000</c:v>
                </c:pt>
                <c:pt idx="32257">
                  <c:v>508495.5</c:v>
                </c:pt>
                <c:pt idx="32258">
                  <c:v>900297</c:v>
                </c:pt>
                <c:pt idx="32259">
                  <c:v>874363.5</c:v>
                </c:pt>
                <c:pt idx="32260">
                  <c:v>1042560</c:v>
                </c:pt>
                <c:pt idx="32261">
                  <c:v>450000</c:v>
                </c:pt>
                <c:pt idx="32262">
                  <c:v>640080</c:v>
                </c:pt>
                <c:pt idx="32263">
                  <c:v>485640</c:v>
                </c:pt>
                <c:pt idx="32264">
                  <c:v>296280</c:v>
                </c:pt>
                <c:pt idx="32265">
                  <c:v>450000</c:v>
                </c:pt>
                <c:pt idx="32266">
                  <c:v>254700</c:v>
                </c:pt>
                <c:pt idx="32267">
                  <c:v>166810.5</c:v>
                </c:pt>
                <c:pt idx="32268">
                  <c:v>521280</c:v>
                </c:pt>
                <c:pt idx="32269">
                  <c:v>2250000</c:v>
                </c:pt>
                <c:pt idx="32270">
                  <c:v>1350000</c:v>
                </c:pt>
                <c:pt idx="32271">
                  <c:v>540000</c:v>
                </c:pt>
                <c:pt idx="32272">
                  <c:v>294322.5</c:v>
                </c:pt>
                <c:pt idx="32273">
                  <c:v>1266048</c:v>
                </c:pt>
                <c:pt idx="32274">
                  <c:v>450000</c:v>
                </c:pt>
                <c:pt idx="32275">
                  <c:v>101880</c:v>
                </c:pt>
                <c:pt idx="32276">
                  <c:v>284400</c:v>
                </c:pt>
                <c:pt idx="32277">
                  <c:v>687600</c:v>
                </c:pt>
                <c:pt idx="32278">
                  <c:v>1350000</c:v>
                </c:pt>
                <c:pt idx="32279">
                  <c:v>158148</c:v>
                </c:pt>
                <c:pt idx="32280">
                  <c:v>900000</c:v>
                </c:pt>
                <c:pt idx="32281">
                  <c:v>202500</c:v>
                </c:pt>
                <c:pt idx="32282">
                  <c:v>225000</c:v>
                </c:pt>
                <c:pt idx="32283">
                  <c:v>414792</c:v>
                </c:pt>
                <c:pt idx="32284">
                  <c:v>545040</c:v>
                </c:pt>
                <c:pt idx="32285">
                  <c:v>1214100</c:v>
                </c:pt>
                <c:pt idx="32286">
                  <c:v>521280</c:v>
                </c:pt>
                <c:pt idx="32287">
                  <c:v>2156400</c:v>
                </c:pt>
                <c:pt idx="32288">
                  <c:v>450000</c:v>
                </c:pt>
                <c:pt idx="32289">
                  <c:v>225000</c:v>
                </c:pt>
                <c:pt idx="32290">
                  <c:v>305640</c:v>
                </c:pt>
                <c:pt idx="32291">
                  <c:v>450000</c:v>
                </c:pt>
                <c:pt idx="32292">
                  <c:v>177768</c:v>
                </c:pt>
                <c:pt idx="32293">
                  <c:v>215640</c:v>
                </c:pt>
                <c:pt idx="32294">
                  <c:v>582723</c:v>
                </c:pt>
                <c:pt idx="32295">
                  <c:v>1011955.5</c:v>
                </c:pt>
                <c:pt idx="32296">
                  <c:v>337500</c:v>
                </c:pt>
                <c:pt idx="32297">
                  <c:v>695970</c:v>
                </c:pt>
                <c:pt idx="32298">
                  <c:v>733176</c:v>
                </c:pt>
                <c:pt idx="32299">
                  <c:v>728460</c:v>
                </c:pt>
                <c:pt idx="32300">
                  <c:v>753840</c:v>
                </c:pt>
                <c:pt idx="32301">
                  <c:v>376920</c:v>
                </c:pt>
                <c:pt idx="32302">
                  <c:v>224149.5</c:v>
                </c:pt>
                <c:pt idx="32303">
                  <c:v>269550</c:v>
                </c:pt>
                <c:pt idx="32304">
                  <c:v>540000</c:v>
                </c:pt>
                <c:pt idx="32305">
                  <c:v>1724688</c:v>
                </c:pt>
                <c:pt idx="32306">
                  <c:v>323388</c:v>
                </c:pt>
                <c:pt idx="32307">
                  <c:v>1185120</c:v>
                </c:pt>
                <c:pt idx="32308">
                  <c:v>180000</c:v>
                </c:pt>
                <c:pt idx="32309">
                  <c:v>450000</c:v>
                </c:pt>
                <c:pt idx="32310">
                  <c:v>824823</c:v>
                </c:pt>
                <c:pt idx="32311">
                  <c:v>808650</c:v>
                </c:pt>
                <c:pt idx="32312">
                  <c:v>499221</c:v>
                </c:pt>
                <c:pt idx="32313">
                  <c:v>830214</c:v>
                </c:pt>
                <c:pt idx="32314">
                  <c:v>284400</c:v>
                </c:pt>
                <c:pt idx="32315">
                  <c:v>521280</c:v>
                </c:pt>
                <c:pt idx="32316">
                  <c:v>539100</c:v>
                </c:pt>
                <c:pt idx="32317">
                  <c:v>405000</c:v>
                </c:pt>
                <c:pt idx="32318">
                  <c:v>597024</c:v>
                </c:pt>
                <c:pt idx="32319">
                  <c:v>1078200</c:v>
                </c:pt>
                <c:pt idx="32320">
                  <c:v>1345500</c:v>
                </c:pt>
                <c:pt idx="32321">
                  <c:v>584766</c:v>
                </c:pt>
                <c:pt idx="32322">
                  <c:v>1314117</c:v>
                </c:pt>
                <c:pt idx="32323">
                  <c:v>1006920</c:v>
                </c:pt>
                <c:pt idx="32324">
                  <c:v>835380</c:v>
                </c:pt>
                <c:pt idx="32325">
                  <c:v>315000</c:v>
                </c:pt>
                <c:pt idx="32326">
                  <c:v>254700</c:v>
                </c:pt>
                <c:pt idx="32327">
                  <c:v>1255680</c:v>
                </c:pt>
                <c:pt idx="32328">
                  <c:v>450000</c:v>
                </c:pt>
                <c:pt idx="32329">
                  <c:v>450000</c:v>
                </c:pt>
                <c:pt idx="32330">
                  <c:v>820732.5</c:v>
                </c:pt>
                <c:pt idx="32331">
                  <c:v>450000</c:v>
                </c:pt>
                <c:pt idx="32332">
                  <c:v>1288350</c:v>
                </c:pt>
                <c:pt idx="32333">
                  <c:v>1125000</c:v>
                </c:pt>
                <c:pt idx="32334">
                  <c:v>942300</c:v>
                </c:pt>
                <c:pt idx="32335">
                  <c:v>1327855.5</c:v>
                </c:pt>
                <c:pt idx="32336">
                  <c:v>765522</c:v>
                </c:pt>
                <c:pt idx="32337">
                  <c:v>1053000</c:v>
                </c:pt>
                <c:pt idx="32338">
                  <c:v>135000</c:v>
                </c:pt>
                <c:pt idx="32339">
                  <c:v>926365.5</c:v>
                </c:pt>
                <c:pt idx="32340">
                  <c:v>1450242</c:v>
                </c:pt>
                <c:pt idx="32341">
                  <c:v>263686.5</c:v>
                </c:pt>
                <c:pt idx="32342">
                  <c:v>119925</c:v>
                </c:pt>
                <c:pt idx="32343">
                  <c:v>728460</c:v>
                </c:pt>
                <c:pt idx="32344">
                  <c:v>942300</c:v>
                </c:pt>
                <c:pt idx="32345">
                  <c:v>490495.5</c:v>
                </c:pt>
                <c:pt idx="32346">
                  <c:v>225000</c:v>
                </c:pt>
                <c:pt idx="32347">
                  <c:v>1288350</c:v>
                </c:pt>
                <c:pt idx="32348">
                  <c:v>1092519</c:v>
                </c:pt>
                <c:pt idx="32349">
                  <c:v>225000</c:v>
                </c:pt>
                <c:pt idx="32350">
                  <c:v>284400</c:v>
                </c:pt>
                <c:pt idx="32351">
                  <c:v>545040</c:v>
                </c:pt>
                <c:pt idx="32352">
                  <c:v>1288350</c:v>
                </c:pt>
                <c:pt idx="32353">
                  <c:v>1288350</c:v>
                </c:pt>
                <c:pt idx="32354">
                  <c:v>755190</c:v>
                </c:pt>
                <c:pt idx="32355">
                  <c:v>135000</c:v>
                </c:pt>
                <c:pt idx="32356">
                  <c:v>1042560</c:v>
                </c:pt>
                <c:pt idx="32357">
                  <c:v>673875</c:v>
                </c:pt>
                <c:pt idx="32358">
                  <c:v>392472</c:v>
                </c:pt>
                <c:pt idx="32359">
                  <c:v>922716</c:v>
                </c:pt>
                <c:pt idx="32360">
                  <c:v>298467</c:v>
                </c:pt>
                <c:pt idx="32361">
                  <c:v>135000</c:v>
                </c:pt>
                <c:pt idx="32362">
                  <c:v>997335</c:v>
                </c:pt>
                <c:pt idx="32363">
                  <c:v>270000</c:v>
                </c:pt>
                <c:pt idx="32364">
                  <c:v>270000</c:v>
                </c:pt>
                <c:pt idx="32365">
                  <c:v>1204623</c:v>
                </c:pt>
                <c:pt idx="32366">
                  <c:v>495000</c:v>
                </c:pt>
                <c:pt idx="32367">
                  <c:v>172021.5</c:v>
                </c:pt>
                <c:pt idx="32368">
                  <c:v>454500</c:v>
                </c:pt>
                <c:pt idx="32369">
                  <c:v>675000</c:v>
                </c:pt>
                <c:pt idx="32370">
                  <c:v>592560</c:v>
                </c:pt>
                <c:pt idx="32371">
                  <c:v>112500</c:v>
                </c:pt>
                <c:pt idx="32372">
                  <c:v>1064817</c:v>
                </c:pt>
                <c:pt idx="32373">
                  <c:v>450000</c:v>
                </c:pt>
                <c:pt idx="32374">
                  <c:v>450000</c:v>
                </c:pt>
                <c:pt idx="32375">
                  <c:v>1620000</c:v>
                </c:pt>
                <c:pt idx="32376">
                  <c:v>364896</c:v>
                </c:pt>
                <c:pt idx="32377">
                  <c:v>508495.5</c:v>
                </c:pt>
                <c:pt idx="32378">
                  <c:v>808650</c:v>
                </c:pt>
                <c:pt idx="32379">
                  <c:v>360000</c:v>
                </c:pt>
                <c:pt idx="32380">
                  <c:v>810000</c:v>
                </c:pt>
                <c:pt idx="32381">
                  <c:v>360000</c:v>
                </c:pt>
                <c:pt idx="32382">
                  <c:v>66222</c:v>
                </c:pt>
                <c:pt idx="32383">
                  <c:v>180000</c:v>
                </c:pt>
                <c:pt idx="32384">
                  <c:v>450000</c:v>
                </c:pt>
                <c:pt idx="32385">
                  <c:v>254700</c:v>
                </c:pt>
                <c:pt idx="32386">
                  <c:v>450000</c:v>
                </c:pt>
                <c:pt idx="32387">
                  <c:v>101880</c:v>
                </c:pt>
                <c:pt idx="32388">
                  <c:v>481495.5</c:v>
                </c:pt>
                <c:pt idx="32389">
                  <c:v>119925</c:v>
                </c:pt>
                <c:pt idx="32390">
                  <c:v>508495.5</c:v>
                </c:pt>
                <c:pt idx="32391">
                  <c:v>110331</c:v>
                </c:pt>
                <c:pt idx="32392">
                  <c:v>1066320</c:v>
                </c:pt>
                <c:pt idx="32393">
                  <c:v>225000</c:v>
                </c:pt>
                <c:pt idx="32394">
                  <c:v>241618.5</c:v>
                </c:pt>
                <c:pt idx="32395">
                  <c:v>225000</c:v>
                </c:pt>
                <c:pt idx="32396">
                  <c:v>443088</c:v>
                </c:pt>
                <c:pt idx="32397">
                  <c:v>291915</c:v>
                </c:pt>
                <c:pt idx="32398">
                  <c:v>339241.5</c:v>
                </c:pt>
                <c:pt idx="32399">
                  <c:v>990000</c:v>
                </c:pt>
                <c:pt idx="32400">
                  <c:v>1040463</c:v>
                </c:pt>
                <c:pt idx="32401">
                  <c:v>1113840</c:v>
                </c:pt>
                <c:pt idx="32402">
                  <c:v>284400</c:v>
                </c:pt>
                <c:pt idx="32403">
                  <c:v>781920</c:v>
                </c:pt>
                <c:pt idx="32404">
                  <c:v>1236816</c:v>
                </c:pt>
                <c:pt idx="32405">
                  <c:v>309420</c:v>
                </c:pt>
                <c:pt idx="32406">
                  <c:v>1506816</c:v>
                </c:pt>
                <c:pt idx="32407">
                  <c:v>1288350</c:v>
                </c:pt>
                <c:pt idx="32408">
                  <c:v>364896</c:v>
                </c:pt>
                <c:pt idx="32409">
                  <c:v>943425</c:v>
                </c:pt>
                <c:pt idx="32410">
                  <c:v>222547.5</c:v>
                </c:pt>
                <c:pt idx="32411">
                  <c:v>1051789.5</c:v>
                </c:pt>
                <c:pt idx="32412">
                  <c:v>906615</c:v>
                </c:pt>
                <c:pt idx="32413">
                  <c:v>1129500</c:v>
                </c:pt>
                <c:pt idx="32414">
                  <c:v>180000</c:v>
                </c:pt>
                <c:pt idx="32415">
                  <c:v>603000</c:v>
                </c:pt>
                <c:pt idx="32416">
                  <c:v>247500</c:v>
                </c:pt>
                <c:pt idx="32417">
                  <c:v>1800000</c:v>
                </c:pt>
                <c:pt idx="32418">
                  <c:v>1724688</c:v>
                </c:pt>
                <c:pt idx="32419">
                  <c:v>753840</c:v>
                </c:pt>
                <c:pt idx="32420">
                  <c:v>855000</c:v>
                </c:pt>
                <c:pt idx="32421">
                  <c:v>225000</c:v>
                </c:pt>
                <c:pt idx="32422">
                  <c:v>599778</c:v>
                </c:pt>
                <c:pt idx="32423">
                  <c:v>755190</c:v>
                </c:pt>
                <c:pt idx="32424">
                  <c:v>1288350</c:v>
                </c:pt>
                <c:pt idx="32425">
                  <c:v>354276</c:v>
                </c:pt>
                <c:pt idx="32426">
                  <c:v>508495.5</c:v>
                </c:pt>
                <c:pt idx="32427">
                  <c:v>1113840</c:v>
                </c:pt>
                <c:pt idx="32428">
                  <c:v>481495.5</c:v>
                </c:pt>
                <c:pt idx="32429">
                  <c:v>808650</c:v>
                </c:pt>
                <c:pt idx="32430">
                  <c:v>679500</c:v>
                </c:pt>
                <c:pt idx="32431">
                  <c:v>888840</c:v>
                </c:pt>
                <c:pt idx="32432">
                  <c:v>942300</c:v>
                </c:pt>
                <c:pt idx="32433">
                  <c:v>508495.5</c:v>
                </c:pt>
                <c:pt idx="32434">
                  <c:v>1350000</c:v>
                </c:pt>
                <c:pt idx="32435">
                  <c:v>787131</c:v>
                </c:pt>
                <c:pt idx="32436">
                  <c:v>1762110</c:v>
                </c:pt>
                <c:pt idx="32437">
                  <c:v>1327500</c:v>
                </c:pt>
                <c:pt idx="32438">
                  <c:v>509922</c:v>
                </c:pt>
                <c:pt idx="32439">
                  <c:v>518562</c:v>
                </c:pt>
                <c:pt idx="32440">
                  <c:v>521280</c:v>
                </c:pt>
                <c:pt idx="32441">
                  <c:v>269550</c:v>
                </c:pt>
                <c:pt idx="32442">
                  <c:v>193572</c:v>
                </c:pt>
                <c:pt idx="32443">
                  <c:v>733315.5</c:v>
                </c:pt>
                <c:pt idx="32444">
                  <c:v>225000</c:v>
                </c:pt>
                <c:pt idx="32445">
                  <c:v>402939</c:v>
                </c:pt>
                <c:pt idx="32446">
                  <c:v>545040</c:v>
                </c:pt>
                <c:pt idx="32447">
                  <c:v>491823</c:v>
                </c:pt>
                <c:pt idx="32448">
                  <c:v>657000</c:v>
                </c:pt>
                <c:pt idx="32449">
                  <c:v>405000</c:v>
                </c:pt>
                <c:pt idx="32450">
                  <c:v>942300</c:v>
                </c:pt>
                <c:pt idx="32451">
                  <c:v>1293502.5</c:v>
                </c:pt>
                <c:pt idx="32452">
                  <c:v>254700</c:v>
                </c:pt>
                <c:pt idx="32453">
                  <c:v>270000</c:v>
                </c:pt>
                <c:pt idx="32454">
                  <c:v>270000</c:v>
                </c:pt>
                <c:pt idx="32455">
                  <c:v>913500</c:v>
                </c:pt>
                <c:pt idx="32456">
                  <c:v>354519</c:v>
                </c:pt>
                <c:pt idx="32457">
                  <c:v>312768</c:v>
                </c:pt>
                <c:pt idx="32458">
                  <c:v>370107</c:v>
                </c:pt>
                <c:pt idx="32459">
                  <c:v>269550</c:v>
                </c:pt>
                <c:pt idx="32460">
                  <c:v>1057500</c:v>
                </c:pt>
                <c:pt idx="32461">
                  <c:v>521280</c:v>
                </c:pt>
                <c:pt idx="32462">
                  <c:v>450000</c:v>
                </c:pt>
                <c:pt idx="32463">
                  <c:v>257391</c:v>
                </c:pt>
                <c:pt idx="32464">
                  <c:v>193135.5</c:v>
                </c:pt>
                <c:pt idx="32465">
                  <c:v>208512</c:v>
                </c:pt>
                <c:pt idx="32466">
                  <c:v>814041</c:v>
                </c:pt>
                <c:pt idx="32467">
                  <c:v>573628.5</c:v>
                </c:pt>
                <c:pt idx="32468">
                  <c:v>876154.5</c:v>
                </c:pt>
                <c:pt idx="32469">
                  <c:v>106974</c:v>
                </c:pt>
                <c:pt idx="32470">
                  <c:v>544500</c:v>
                </c:pt>
                <c:pt idx="32471">
                  <c:v>1350000</c:v>
                </c:pt>
                <c:pt idx="32472">
                  <c:v>691020</c:v>
                </c:pt>
                <c:pt idx="32473">
                  <c:v>1078200</c:v>
                </c:pt>
                <c:pt idx="32474">
                  <c:v>630000</c:v>
                </c:pt>
                <c:pt idx="32475">
                  <c:v>495000</c:v>
                </c:pt>
                <c:pt idx="32476">
                  <c:v>1183963.5</c:v>
                </c:pt>
                <c:pt idx="32477">
                  <c:v>1125000</c:v>
                </c:pt>
                <c:pt idx="32478">
                  <c:v>299772</c:v>
                </c:pt>
                <c:pt idx="32479">
                  <c:v>50940</c:v>
                </c:pt>
                <c:pt idx="32480">
                  <c:v>508495.5</c:v>
                </c:pt>
                <c:pt idx="32481">
                  <c:v>2250000</c:v>
                </c:pt>
                <c:pt idx="32482">
                  <c:v>450000</c:v>
                </c:pt>
                <c:pt idx="32483">
                  <c:v>479578.5</c:v>
                </c:pt>
                <c:pt idx="32484">
                  <c:v>1125000</c:v>
                </c:pt>
                <c:pt idx="32485">
                  <c:v>1259563.5</c:v>
                </c:pt>
                <c:pt idx="32486">
                  <c:v>900000</c:v>
                </c:pt>
                <c:pt idx="32487">
                  <c:v>225706.5</c:v>
                </c:pt>
                <c:pt idx="32488">
                  <c:v>540000</c:v>
                </c:pt>
                <c:pt idx="32489">
                  <c:v>360000</c:v>
                </c:pt>
                <c:pt idx="32490">
                  <c:v>544491</c:v>
                </c:pt>
                <c:pt idx="32491">
                  <c:v>544491</c:v>
                </c:pt>
                <c:pt idx="32492">
                  <c:v>1006920</c:v>
                </c:pt>
                <c:pt idx="32493">
                  <c:v>689742</c:v>
                </c:pt>
                <c:pt idx="32494">
                  <c:v>305221.5</c:v>
                </c:pt>
                <c:pt idx="32495">
                  <c:v>1374480</c:v>
                </c:pt>
                <c:pt idx="32496">
                  <c:v>675000</c:v>
                </c:pt>
                <c:pt idx="32497">
                  <c:v>135000</c:v>
                </c:pt>
                <c:pt idx="32498">
                  <c:v>544491</c:v>
                </c:pt>
                <c:pt idx="32499">
                  <c:v>1467612</c:v>
                </c:pt>
                <c:pt idx="32500">
                  <c:v>1530000</c:v>
                </c:pt>
                <c:pt idx="32501">
                  <c:v>270000</c:v>
                </c:pt>
                <c:pt idx="32502">
                  <c:v>301500</c:v>
                </c:pt>
                <c:pt idx="32503">
                  <c:v>420718.5</c:v>
                </c:pt>
                <c:pt idx="32504">
                  <c:v>158301</c:v>
                </c:pt>
                <c:pt idx="32505">
                  <c:v>383760</c:v>
                </c:pt>
                <c:pt idx="32506">
                  <c:v>545040</c:v>
                </c:pt>
                <c:pt idx="32507">
                  <c:v>263686.5</c:v>
                </c:pt>
                <c:pt idx="32508">
                  <c:v>1076247</c:v>
                </c:pt>
                <c:pt idx="32509">
                  <c:v>450000</c:v>
                </c:pt>
                <c:pt idx="32510">
                  <c:v>1288350</c:v>
                </c:pt>
                <c:pt idx="32511">
                  <c:v>622188</c:v>
                </c:pt>
                <c:pt idx="32512">
                  <c:v>1762110</c:v>
                </c:pt>
                <c:pt idx="32513">
                  <c:v>135000</c:v>
                </c:pt>
                <c:pt idx="32514">
                  <c:v>1223010</c:v>
                </c:pt>
                <c:pt idx="32515">
                  <c:v>1125000</c:v>
                </c:pt>
                <c:pt idx="32516">
                  <c:v>225000</c:v>
                </c:pt>
                <c:pt idx="32517">
                  <c:v>312768</c:v>
                </c:pt>
                <c:pt idx="32518">
                  <c:v>450000</c:v>
                </c:pt>
                <c:pt idx="32519">
                  <c:v>557005.5</c:v>
                </c:pt>
                <c:pt idx="32520">
                  <c:v>431280</c:v>
                </c:pt>
                <c:pt idx="32521">
                  <c:v>1224198</c:v>
                </c:pt>
                <c:pt idx="32522">
                  <c:v>454500</c:v>
                </c:pt>
                <c:pt idx="32523">
                  <c:v>1125000</c:v>
                </c:pt>
                <c:pt idx="32524">
                  <c:v>675000</c:v>
                </c:pt>
                <c:pt idx="32525">
                  <c:v>545040</c:v>
                </c:pt>
                <c:pt idx="32526">
                  <c:v>942300</c:v>
                </c:pt>
                <c:pt idx="32527">
                  <c:v>405000</c:v>
                </c:pt>
                <c:pt idx="32528">
                  <c:v>242329.5</c:v>
                </c:pt>
                <c:pt idx="32529">
                  <c:v>886500</c:v>
                </c:pt>
                <c:pt idx="32530">
                  <c:v>239850</c:v>
                </c:pt>
                <c:pt idx="32531">
                  <c:v>50940</c:v>
                </c:pt>
                <c:pt idx="32532">
                  <c:v>270000</c:v>
                </c:pt>
                <c:pt idx="32533">
                  <c:v>225000</c:v>
                </c:pt>
                <c:pt idx="32534">
                  <c:v>270000</c:v>
                </c:pt>
                <c:pt idx="32535">
                  <c:v>370107</c:v>
                </c:pt>
                <c:pt idx="32536">
                  <c:v>703728</c:v>
                </c:pt>
                <c:pt idx="32537">
                  <c:v>1094688</c:v>
                </c:pt>
                <c:pt idx="32538">
                  <c:v>389484</c:v>
                </c:pt>
                <c:pt idx="32539">
                  <c:v>1288350</c:v>
                </c:pt>
                <c:pt idx="32540">
                  <c:v>675000</c:v>
                </c:pt>
                <c:pt idx="32541">
                  <c:v>450000</c:v>
                </c:pt>
                <c:pt idx="32542">
                  <c:v>1687266</c:v>
                </c:pt>
                <c:pt idx="32543">
                  <c:v>252531</c:v>
                </c:pt>
                <c:pt idx="32544">
                  <c:v>540000</c:v>
                </c:pt>
                <c:pt idx="32545">
                  <c:v>450000</c:v>
                </c:pt>
                <c:pt idx="32546">
                  <c:v>296280</c:v>
                </c:pt>
                <c:pt idx="32547">
                  <c:v>477000</c:v>
                </c:pt>
                <c:pt idx="32548">
                  <c:v>325908</c:v>
                </c:pt>
                <c:pt idx="32549">
                  <c:v>1546020</c:v>
                </c:pt>
                <c:pt idx="32550">
                  <c:v>630000</c:v>
                </c:pt>
                <c:pt idx="32551">
                  <c:v>137538</c:v>
                </c:pt>
                <c:pt idx="32552">
                  <c:v>1506816</c:v>
                </c:pt>
                <c:pt idx="32553">
                  <c:v>153000</c:v>
                </c:pt>
                <c:pt idx="32554">
                  <c:v>790830</c:v>
                </c:pt>
                <c:pt idx="32555">
                  <c:v>450000</c:v>
                </c:pt>
                <c:pt idx="32556">
                  <c:v>497520</c:v>
                </c:pt>
                <c:pt idx="32557">
                  <c:v>270000</c:v>
                </c:pt>
                <c:pt idx="32558">
                  <c:v>300546</c:v>
                </c:pt>
                <c:pt idx="32559">
                  <c:v>900000</c:v>
                </c:pt>
                <c:pt idx="32560">
                  <c:v>675000</c:v>
                </c:pt>
                <c:pt idx="32561">
                  <c:v>450000</c:v>
                </c:pt>
                <c:pt idx="32562">
                  <c:v>948096</c:v>
                </c:pt>
                <c:pt idx="32563">
                  <c:v>602001</c:v>
                </c:pt>
                <c:pt idx="32564">
                  <c:v>1190340</c:v>
                </c:pt>
                <c:pt idx="32565">
                  <c:v>180000</c:v>
                </c:pt>
                <c:pt idx="32566">
                  <c:v>538704</c:v>
                </c:pt>
                <c:pt idx="32567">
                  <c:v>152820</c:v>
                </c:pt>
                <c:pt idx="32568">
                  <c:v>900000</c:v>
                </c:pt>
                <c:pt idx="32569">
                  <c:v>450000</c:v>
                </c:pt>
                <c:pt idx="32570">
                  <c:v>203760</c:v>
                </c:pt>
                <c:pt idx="32571">
                  <c:v>679500</c:v>
                </c:pt>
                <c:pt idx="32572">
                  <c:v>547344</c:v>
                </c:pt>
                <c:pt idx="32573">
                  <c:v>760225.5</c:v>
                </c:pt>
                <c:pt idx="32574">
                  <c:v>545040</c:v>
                </c:pt>
                <c:pt idx="32575">
                  <c:v>895500</c:v>
                </c:pt>
                <c:pt idx="32576">
                  <c:v>188685</c:v>
                </c:pt>
                <c:pt idx="32577">
                  <c:v>135000</c:v>
                </c:pt>
                <c:pt idx="32578">
                  <c:v>195543</c:v>
                </c:pt>
                <c:pt idx="32579">
                  <c:v>327024</c:v>
                </c:pt>
                <c:pt idx="32580">
                  <c:v>397881</c:v>
                </c:pt>
                <c:pt idx="32581">
                  <c:v>1082214</c:v>
                </c:pt>
                <c:pt idx="32582">
                  <c:v>2220259.5</c:v>
                </c:pt>
                <c:pt idx="32583">
                  <c:v>180000</c:v>
                </c:pt>
                <c:pt idx="32584">
                  <c:v>538704</c:v>
                </c:pt>
                <c:pt idx="32585">
                  <c:v>254700</c:v>
                </c:pt>
                <c:pt idx="32586">
                  <c:v>269550</c:v>
                </c:pt>
                <c:pt idx="32587">
                  <c:v>225000</c:v>
                </c:pt>
                <c:pt idx="32588">
                  <c:v>152820</c:v>
                </c:pt>
                <c:pt idx="32589">
                  <c:v>187929</c:v>
                </c:pt>
                <c:pt idx="32590">
                  <c:v>1345500</c:v>
                </c:pt>
                <c:pt idx="32591">
                  <c:v>445500</c:v>
                </c:pt>
                <c:pt idx="32592">
                  <c:v>308133</c:v>
                </c:pt>
                <c:pt idx="32593">
                  <c:v>1045854</c:v>
                </c:pt>
                <c:pt idx="32594">
                  <c:v>1078200</c:v>
                </c:pt>
                <c:pt idx="32595">
                  <c:v>599472</c:v>
                </c:pt>
                <c:pt idx="32596">
                  <c:v>566055</c:v>
                </c:pt>
                <c:pt idx="32597">
                  <c:v>625536</c:v>
                </c:pt>
                <c:pt idx="32598">
                  <c:v>2250000</c:v>
                </c:pt>
                <c:pt idx="32599">
                  <c:v>568800</c:v>
                </c:pt>
                <c:pt idx="32600">
                  <c:v>1017000</c:v>
                </c:pt>
                <c:pt idx="32601">
                  <c:v>247500</c:v>
                </c:pt>
                <c:pt idx="32602">
                  <c:v>225000</c:v>
                </c:pt>
                <c:pt idx="32603">
                  <c:v>260640</c:v>
                </c:pt>
                <c:pt idx="32604">
                  <c:v>814041</c:v>
                </c:pt>
                <c:pt idx="32605">
                  <c:v>225000</c:v>
                </c:pt>
                <c:pt idx="32606">
                  <c:v>180000</c:v>
                </c:pt>
                <c:pt idx="32607">
                  <c:v>630000</c:v>
                </c:pt>
                <c:pt idx="32608">
                  <c:v>1327855.5</c:v>
                </c:pt>
                <c:pt idx="32609">
                  <c:v>751500</c:v>
                </c:pt>
                <c:pt idx="32610">
                  <c:v>258709.5</c:v>
                </c:pt>
                <c:pt idx="32611">
                  <c:v>675000</c:v>
                </c:pt>
                <c:pt idx="32612">
                  <c:v>900000</c:v>
                </c:pt>
                <c:pt idx="32613">
                  <c:v>299772</c:v>
                </c:pt>
                <c:pt idx="32614">
                  <c:v>573408</c:v>
                </c:pt>
                <c:pt idx="32615">
                  <c:v>225000</c:v>
                </c:pt>
                <c:pt idx="32616">
                  <c:v>508495.5</c:v>
                </c:pt>
                <c:pt idx="32617">
                  <c:v>450000</c:v>
                </c:pt>
                <c:pt idx="32618">
                  <c:v>1078200</c:v>
                </c:pt>
                <c:pt idx="32619">
                  <c:v>135000</c:v>
                </c:pt>
                <c:pt idx="32620">
                  <c:v>630000</c:v>
                </c:pt>
                <c:pt idx="32621">
                  <c:v>270000</c:v>
                </c:pt>
                <c:pt idx="32622">
                  <c:v>225000</c:v>
                </c:pt>
                <c:pt idx="32623">
                  <c:v>755190</c:v>
                </c:pt>
                <c:pt idx="32624">
                  <c:v>417024</c:v>
                </c:pt>
                <c:pt idx="32625">
                  <c:v>225000</c:v>
                </c:pt>
                <c:pt idx="32626">
                  <c:v>576837</c:v>
                </c:pt>
                <c:pt idx="32627">
                  <c:v>900000</c:v>
                </c:pt>
                <c:pt idx="32628">
                  <c:v>254700</c:v>
                </c:pt>
                <c:pt idx="32629">
                  <c:v>1006920</c:v>
                </c:pt>
                <c:pt idx="32630">
                  <c:v>254700</c:v>
                </c:pt>
                <c:pt idx="32631">
                  <c:v>180000</c:v>
                </c:pt>
                <c:pt idx="32632">
                  <c:v>1125000</c:v>
                </c:pt>
                <c:pt idx="32633">
                  <c:v>180000</c:v>
                </c:pt>
                <c:pt idx="32634">
                  <c:v>143910</c:v>
                </c:pt>
                <c:pt idx="32635">
                  <c:v>675000</c:v>
                </c:pt>
                <c:pt idx="32636">
                  <c:v>1812456</c:v>
                </c:pt>
                <c:pt idx="32637">
                  <c:v>900000</c:v>
                </c:pt>
                <c:pt idx="32638">
                  <c:v>720000</c:v>
                </c:pt>
                <c:pt idx="32639">
                  <c:v>1096020</c:v>
                </c:pt>
                <c:pt idx="32640">
                  <c:v>297000</c:v>
                </c:pt>
                <c:pt idx="32641">
                  <c:v>338832</c:v>
                </c:pt>
                <c:pt idx="32642">
                  <c:v>180000</c:v>
                </c:pt>
                <c:pt idx="32643">
                  <c:v>1575000</c:v>
                </c:pt>
                <c:pt idx="32644">
                  <c:v>668304</c:v>
                </c:pt>
                <c:pt idx="32645">
                  <c:v>544491</c:v>
                </c:pt>
                <c:pt idx="32646">
                  <c:v>814041</c:v>
                </c:pt>
                <c:pt idx="32647">
                  <c:v>509922</c:v>
                </c:pt>
                <c:pt idx="32648">
                  <c:v>1350000</c:v>
                </c:pt>
                <c:pt idx="32649">
                  <c:v>562500</c:v>
                </c:pt>
                <c:pt idx="32650">
                  <c:v>247500</c:v>
                </c:pt>
                <c:pt idx="32651">
                  <c:v>407520</c:v>
                </c:pt>
                <c:pt idx="32652">
                  <c:v>521280</c:v>
                </c:pt>
                <c:pt idx="32653">
                  <c:v>123637.5</c:v>
                </c:pt>
                <c:pt idx="32654">
                  <c:v>625536</c:v>
                </c:pt>
                <c:pt idx="32655">
                  <c:v>254700</c:v>
                </c:pt>
                <c:pt idx="32656">
                  <c:v>90000</c:v>
                </c:pt>
                <c:pt idx="32657">
                  <c:v>286704</c:v>
                </c:pt>
                <c:pt idx="32658">
                  <c:v>254700</c:v>
                </c:pt>
                <c:pt idx="32659">
                  <c:v>225000</c:v>
                </c:pt>
                <c:pt idx="32660">
                  <c:v>576072</c:v>
                </c:pt>
                <c:pt idx="32661">
                  <c:v>135000</c:v>
                </c:pt>
                <c:pt idx="32662">
                  <c:v>509922</c:v>
                </c:pt>
                <c:pt idx="32663">
                  <c:v>495000</c:v>
                </c:pt>
                <c:pt idx="32664">
                  <c:v>640080</c:v>
                </c:pt>
                <c:pt idx="32665">
                  <c:v>176328</c:v>
                </c:pt>
                <c:pt idx="32666">
                  <c:v>615109.5</c:v>
                </c:pt>
                <c:pt idx="32667">
                  <c:v>134316</c:v>
                </c:pt>
                <c:pt idx="32668">
                  <c:v>545040</c:v>
                </c:pt>
                <c:pt idx="32669">
                  <c:v>367389</c:v>
                </c:pt>
                <c:pt idx="32670">
                  <c:v>1319499</c:v>
                </c:pt>
                <c:pt idx="32671">
                  <c:v>1252278</c:v>
                </c:pt>
                <c:pt idx="32672">
                  <c:v>247500</c:v>
                </c:pt>
                <c:pt idx="32673">
                  <c:v>360000</c:v>
                </c:pt>
                <c:pt idx="32674">
                  <c:v>1288350</c:v>
                </c:pt>
                <c:pt idx="32675">
                  <c:v>1036530</c:v>
                </c:pt>
                <c:pt idx="32676">
                  <c:v>2114532</c:v>
                </c:pt>
                <c:pt idx="32677">
                  <c:v>755190</c:v>
                </c:pt>
                <c:pt idx="32678">
                  <c:v>854896.5</c:v>
                </c:pt>
                <c:pt idx="32679">
                  <c:v>548239.5</c:v>
                </c:pt>
                <c:pt idx="32680">
                  <c:v>61128</c:v>
                </c:pt>
                <c:pt idx="32681">
                  <c:v>835380</c:v>
                </c:pt>
                <c:pt idx="32682">
                  <c:v>1061599.5</c:v>
                </c:pt>
                <c:pt idx="32683">
                  <c:v>221832</c:v>
                </c:pt>
                <c:pt idx="32684">
                  <c:v>375322.5</c:v>
                </c:pt>
                <c:pt idx="32685">
                  <c:v>56034</c:v>
                </c:pt>
                <c:pt idx="32686">
                  <c:v>202500</c:v>
                </c:pt>
                <c:pt idx="32687">
                  <c:v>711000</c:v>
                </c:pt>
                <c:pt idx="32688">
                  <c:v>1107900</c:v>
                </c:pt>
                <c:pt idx="32689">
                  <c:v>497520</c:v>
                </c:pt>
                <c:pt idx="32690">
                  <c:v>98910</c:v>
                </c:pt>
                <c:pt idx="32691">
                  <c:v>314100</c:v>
                </c:pt>
                <c:pt idx="32692">
                  <c:v>57564</c:v>
                </c:pt>
                <c:pt idx="32693">
                  <c:v>584766</c:v>
                </c:pt>
                <c:pt idx="32694">
                  <c:v>715095</c:v>
                </c:pt>
                <c:pt idx="32695">
                  <c:v>486000</c:v>
                </c:pt>
                <c:pt idx="32696">
                  <c:v>808650</c:v>
                </c:pt>
                <c:pt idx="32697">
                  <c:v>990000</c:v>
                </c:pt>
                <c:pt idx="32698">
                  <c:v>746280</c:v>
                </c:pt>
                <c:pt idx="32699">
                  <c:v>1396570.5</c:v>
                </c:pt>
                <c:pt idx="32700">
                  <c:v>697500</c:v>
                </c:pt>
                <c:pt idx="32701">
                  <c:v>180000</c:v>
                </c:pt>
                <c:pt idx="32702">
                  <c:v>808650</c:v>
                </c:pt>
                <c:pt idx="32703">
                  <c:v>225000</c:v>
                </c:pt>
                <c:pt idx="32704">
                  <c:v>900000</c:v>
                </c:pt>
                <c:pt idx="32705">
                  <c:v>675000</c:v>
                </c:pt>
                <c:pt idx="32706">
                  <c:v>540000</c:v>
                </c:pt>
                <c:pt idx="32707">
                  <c:v>337500</c:v>
                </c:pt>
                <c:pt idx="32708">
                  <c:v>733315.5</c:v>
                </c:pt>
                <c:pt idx="32709">
                  <c:v>521280</c:v>
                </c:pt>
                <c:pt idx="32710">
                  <c:v>129519</c:v>
                </c:pt>
                <c:pt idx="32711">
                  <c:v>284400</c:v>
                </c:pt>
                <c:pt idx="32712">
                  <c:v>450000</c:v>
                </c:pt>
                <c:pt idx="32713">
                  <c:v>904500</c:v>
                </c:pt>
                <c:pt idx="32714">
                  <c:v>886176</c:v>
                </c:pt>
                <c:pt idx="32715">
                  <c:v>1327500</c:v>
                </c:pt>
                <c:pt idx="32716">
                  <c:v>215640</c:v>
                </c:pt>
                <c:pt idx="32717">
                  <c:v>337500</c:v>
                </c:pt>
                <c:pt idx="32718">
                  <c:v>256500</c:v>
                </c:pt>
                <c:pt idx="32719">
                  <c:v>808650</c:v>
                </c:pt>
                <c:pt idx="32720">
                  <c:v>1288350</c:v>
                </c:pt>
                <c:pt idx="32721">
                  <c:v>1078200</c:v>
                </c:pt>
                <c:pt idx="32722">
                  <c:v>450000</c:v>
                </c:pt>
                <c:pt idx="32723">
                  <c:v>900000</c:v>
                </c:pt>
                <c:pt idx="32724">
                  <c:v>312840</c:v>
                </c:pt>
                <c:pt idx="32725">
                  <c:v>358344</c:v>
                </c:pt>
                <c:pt idx="32726">
                  <c:v>50940</c:v>
                </c:pt>
                <c:pt idx="32727">
                  <c:v>521280</c:v>
                </c:pt>
                <c:pt idx="32728">
                  <c:v>1546020</c:v>
                </c:pt>
                <c:pt idx="32729">
                  <c:v>225000</c:v>
                </c:pt>
                <c:pt idx="32730">
                  <c:v>2290743</c:v>
                </c:pt>
                <c:pt idx="32731">
                  <c:v>634482</c:v>
                </c:pt>
                <c:pt idx="32732">
                  <c:v>614223</c:v>
                </c:pt>
                <c:pt idx="32733">
                  <c:v>711000</c:v>
                </c:pt>
                <c:pt idx="32734">
                  <c:v>521280</c:v>
                </c:pt>
                <c:pt idx="32735">
                  <c:v>203760</c:v>
                </c:pt>
                <c:pt idx="32736">
                  <c:v>352656</c:v>
                </c:pt>
                <c:pt idx="32737">
                  <c:v>948582</c:v>
                </c:pt>
                <c:pt idx="32738">
                  <c:v>202500</c:v>
                </c:pt>
                <c:pt idx="32739">
                  <c:v>337500</c:v>
                </c:pt>
                <c:pt idx="32740">
                  <c:v>253737</c:v>
                </c:pt>
                <c:pt idx="32741">
                  <c:v>315000</c:v>
                </c:pt>
                <c:pt idx="32742">
                  <c:v>881055</c:v>
                </c:pt>
                <c:pt idx="32743">
                  <c:v>1107981</c:v>
                </c:pt>
                <c:pt idx="32744">
                  <c:v>675000</c:v>
                </c:pt>
                <c:pt idx="32745">
                  <c:v>640080</c:v>
                </c:pt>
                <c:pt idx="32746">
                  <c:v>1125000</c:v>
                </c:pt>
                <c:pt idx="32747">
                  <c:v>1104997.5</c:v>
                </c:pt>
                <c:pt idx="32748">
                  <c:v>76410</c:v>
                </c:pt>
                <c:pt idx="32749">
                  <c:v>1762110</c:v>
                </c:pt>
                <c:pt idx="32750">
                  <c:v>450000</c:v>
                </c:pt>
                <c:pt idx="32751">
                  <c:v>835380</c:v>
                </c:pt>
                <c:pt idx="32752">
                  <c:v>675000</c:v>
                </c:pt>
                <c:pt idx="32753">
                  <c:v>247500</c:v>
                </c:pt>
                <c:pt idx="32754">
                  <c:v>148707</c:v>
                </c:pt>
                <c:pt idx="32755">
                  <c:v>900000</c:v>
                </c:pt>
                <c:pt idx="32756">
                  <c:v>1059795</c:v>
                </c:pt>
                <c:pt idx="32757">
                  <c:v>719860.5</c:v>
                </c:pt>
                <c:pt idx="32758">
                  <c:v>675000</c:v>
                </c:pt>
                <c:pt idx="32759">
                  <c:v>239850</c:v>
                </c:pt>
                <c:pt idx="32760">
                  <c:v>943425</c:v>
                </c:pt>
                <c:pt idx="32761">
                  <c:v>328851</c:v>
                </c:pt>
                <c:pt idx="32762">
                  <c:v>450000</c:v>
                </c:pt>
                <c:pt idx="32763">
                  <c:v>450000</c:v>
                </c:pt>
                <c:pt idx="32764">
                  <c:v>1178982</c:v>
                </c:pt>
                <c:pt idx="32765">
                  <c:v>720000</c:v>
                </c:pt>
                <c:pt idx="32766">
                  <c:v>900000</c:v>
                </c:pt>
                <c:pt idx="32767">
                  <c:v>137520</c:v>
                </c:pt>
                <c:pt idx="32768">
                  <c:v>204768</c:v>
                </c:pt>
                <c:pt idx="32769">
                  <c:v>917307</c:v>
                </c:pt>
                <c:pt idx="32770">
                  <c:v>270000</c:v>
                </c:pt>
                <c:pt idx="32771">
                  <c:v>906228</c:v>
                </c:pt>
                <c:pt idx="32772">
                  <c:v>144486</c:v>
                </c:pt>
                <c:pt idx="32773">
                  <c:v>652500</c:v>
                </c:pt>
                <c:pt idx="32774">
                  <c:v>2085120</c:v>
                </c:pt>
                <c:pt idx="32775">
                  <c:v>225000</c:v>
                </c:pt>
                <c:pt idx="32776">
                  <c:v>1381113</c:v>
                </c:pt>
                <c:pt idx="32777">
                  <c:v>180000</c:v>
                </c:pt>
                <c:pt idx="32778">
                  <c:v>148707</c:v>
                </c:pt>
                <c:pt idx="32779">
                  <c:v>781920</c:v>
                </c:pt>
                <c:pt idx="32780">
                  <c:v>269550</c:v>
                </c:pt>
                <c:pt idx="32781">
                  <c:v>1886850</c:v>
                </c:pt>
                <c:pt idx="32782">
                  <c:v>724581</c:v>
                </c:pt>
                <c:pt idx="32783">
                  <c:v>579195</c:v>
                </c:pt>
                <c:pt idx="32784">
                  <c:v>382500</c:v>
                </c:pt>
                <c:pt idx="32785">
                  <c:v>566055</c:v>
                </c:pt>
                <c:pt idx="32786">
                  <c:v>808650</c:v>
                </c:pt>
                <c:pt idx="32787">
                  <c:v>239850</c:v>
                </c:pt>
                <c:pt idx="32788">
                  <c:v>490495.5</c:v>
                </c:pt>
                <c:pt idx="32789">
                  <c:v>1762110</c:v>
                </c:pt>
                <c:pt idx="32790">
                  <c:v>135000</c:v>
                </c:pt>
                <c:pt idx="32791">
                  <c:v>1125000</c:v>
                </c:pt>
                <c:pt idx="32792">
                  <c:v>355806</c:v>
                </c:pt>
                <c:pt idx="32793">
                  <c:v>390960</c:v>
                </c:pt>
                <c:pt idx="32794">
                  <c:v>148500</c:v>
                </c:pt>
                <c:pt idx="32795">
                  <c:v>495882</c:v>
                </c:pt>
                <c:pt idx="32796">
                  <c:v>247500</c:v>
                </c:pt>
                <c:pt idx="32797">
                  <c:v>90000</c:v>
                </c:pt>
                <c:pt idx="32798">
                  <c:v>225000</c:v>
                </c:pt>
                <c:pt idx="32799">
                  <c:v>405000</c:v>
                </c:pt>
                <c:pt idx="32800">
                  <c:v>1288350</c:v>
                </c:pt>
                <c:pt idx="32801">
                  <c:v>180000</c:v>
                </c:pt>
                <c:pt idx="32802">
                  <c:v>675000</c:v>
                </c:pt>
                <c:pt idx="32803">
                  <c:v>485086.5</c:v>
                </c:pt>
                <c:pt idx="32804">
                  <c:v>776304</c:v>
                </c:pt>
                <c:pt idx="32805">
                  <c:v>90000</c:v>
                </c:pt>
                <c:pt idx="32806">
                  <c:v>225000</c:v>
                </c:pt>
                <c:pt idx="32807">
                  <c:v>808650</c:v>
                </c:pt>
                <c:pt idx="32808">
                  <c:v>180000</c:v>
                </c:pt>
                <c:pt idx="32809">
                  <c:v>187704</c:v>
                </c:pt>
                <c:pt idx="32810">
                  <c:v>270000</c:v>
                </c:pt>
                <c:pt idx="32811">
                  <c:v>640080</c:v>
                </c:pt>
                <c:pt idx="32812">
                  <c:v>518562</c:v>
                </c:pt>
                <c:pt idx="32813">
                  <c:v>450000</c:v>
                </c:pt>
                <c:pt idx="32814">
                  <c:v>640080</c:v>
                </c:pt>
                <c:pt idx="32815">
                  <c:v>270000</c:v>
                </c:pt>
                <c:pt idx="32816">
                  <c:v>562491</c:v>
                </c:pt>
                <c:pt idx="32817">
                  <c:v>202500</c:v>
                </c:pt>
                <c:pt idx="32818">
                  <c:v>312768</c:v>
                </c:pt>
                <c:pt idx="32819">
                  <c:v>1280794.5</c:v>
                </c:pt>
                <c:pt idx="32820">
                  <c:v>285723</c:v>
                </c:pt>
                <c:pt idx="32821">
                  <c:v>337500</c:v>
                </c:pt>
                <c:pt idx="32822">
                  <c:v>225000</c:v>
                </c:pt>
                <c:pt idx="32823">
                  <c:v>143910</c:v>
                </c:pt>
                <c:pt idx="32824">
                  <c:v>675000</c:v>
                </c:pt>
                <c:pt idx="32825">
                  <c:v>585000</c:v>
                </c:pt>
                <c:pt idx="32826">
                  <c:v>237204</c:v>
                </c:pt>
                <c:pt idx="32827">
                  <c:v>1325475</c:v>
                </c:pt>
                <c:pt idx="32828">
                  <c:v>775327.5</c:v>
                </c:pt>
                <c:pt idx="32829">
                  <c:v>1546020</c:v>
                </c:pt>
                <c:pt idx="32830">
                  <c:v>180000</c:v>
                </c:pt>
                <c:pt idx="32831">
                  <c:v>270000</c:v>
                </c:pt>
                <c:pt idx="32832">
                  <c:v>254700</c:v>
                </c:pt>
                <c:pt idx="32833">
                  <c:v>735579</c:v>
                </c:pt>
                <c:pt idx="32834">
                  <c:v>723996</c:v>
                </c:pt>
                <c:pt idx="32835">
                  <c:v>634482</c:v>
                </c:pt>
                <c:pt idx="32836">
                  <c:v>477000</c:v>
                </c:pt>
                <c:pt idx="32837">
                  <c:v>553806</c:v>
                </c:pt>
                <c:pt idx="32838">
                  <c:v>172692</c:v>
                </c:pt>
                <c:pt idx="32839">
                  <c:v>808650</c:v>
                </c:pt>
                <c:pt idx="32840">
                  <c:v>840951</c:v>
                </c:pt>
                <c:pt idx="32841">
                  <c:v>474048</c:v>
                </c:pt>
                <c:pt idx="32842">
                  <c:v>819792</c:v>
                </c:pt>
                <c:pt idx="32843">
                  <c:v>715095</c:v>
                </c:pt>
                <c:pt idx="32844">
                  <c:v>485086.5</c:v>
                </c:pt>
                <c:pt idx="32845">
                  <c:v>495000</c:v>
                </c:pt>
                <c:pt idx="32846">
                  <c:v>180000</c:v>
                </c:pt>
                <c:pt idx="32847">
                  <c:v>1711764</c:v>
                </c:pt>
                <c:pt idx="32848">
                  <c:v>315000</c:v>
                </c:pt>
                <c:pt idx="32849">
                  <c:v>755190</c:v>
                </c:pt>
                <c:pt idx="32850">
                  <c:v>473760</c:v>
                </c:pt>
                <c:pt idx="32851">
                  <c:v>343800</c:v>
                </c:pt>
                <c:pt idx="32852">
                  <c:v>679500</c:v>
                </c:pt>
                <c:pt idx="32853">
                  <c:v>1113840</c:v>
                </c:pt>
                <c:pt idx="32854">
                  <c:v>247275</c:v>
                </c:pt>
                <c:pt idx="32855">
                  <c:v>345645</c:v>
                </c:pt>
                <c:pt idx="32856">
                  <c:v>585000</c:v>
                </c:pt>
                <c:pt idx="32857">
                  <c:v>675000</c:v>
                </c:pt>
                <c:pt idx="32858">
                  <c:v>514602</c:v>
                </c:pt>
                <c:pt idx="32859">
                  <c:v>1125000</c:v>
                </c:pt>
                <c:pt idx="32860">
                  <c:v>132768</c:v>
                </c:pt>
                <c:pt idx="32861">
                  <c:v>296280</c:v>
                </c:pt>
                <c:pt idx="32862">
                  <c:v>161730</c:v>
                </c:pt>
                <c:pt idx="32863">
                  <c:v>315000</c:v>
                </c:pt>
                <c:pt idx="32864">
                  <c:v>728460</c:v>
                </c:pt>
                <c:pt idx="32865">
                  <c:v>640080</c:v>
                </c:pt>
                <c:pt idx="32866">
                  <c:v>114430.5</c:v>
                </c:pt>
                <c:pt idx="32867">
                  <c:v>1258650</c:v>
                </c:pt>
                <c:pt idx="32868">
                  <c:v>808650</c:v>
                </c:pt>
                <c:pt idx="32869">
                  <c:v>247275</c:v>
                </c:pt>
                <c:pt idx="32870">
                  <c:v>472500</c:v>
                </c:pt>
                <c:pt idx="32871">
                  <c:v>675000</c:v>
                </c:pt>
                <c:pt idx="32872">
                  <c:v>337500</c:v>
                </c:pt>
                <c:pt idx="32873">
                  <c:v>1288350</c:v>
                </c:pt>
                <c:pt idx="32874">
                  <c:v>948096</c:v>
                </c:pt>
                <c:pt idx="32875">
                  <c:v>566055</c:v>
                </c:pt>
                <c:pt idx="32876">
                  <c:v>254700</c:v>
                </c:pt>
                <c:pt idx="32877">
                  <c:v>450000</c:v>
                </c:pt>
                <c:pt idx="32878">
                  <c:v>1762110</c:v>
                </c:pt>
                <c:pt idx="32879">
                  <c:v>450000</c:v>
                </c:pt>
                <c:pt idx="32880">
                  <c:v>942300</c:v>
                </c:pt>
                <c:pt idx="32881">
                  <c:v>548770.5</c:v>
                </c:pt>
                <c:pt idx="32882">
                  <c:v>454500</c:v>
                </c:pt>
                <c:pt idx="32883">
                  <c:v>1071909</c:v>
                </c:pt>
                <c:pt idx="32884">
                  <c:v>352044</c:v>
                </c:pt>
                <c:pt idx="32885">
                  <c:v>450000</c:v>
                </c:pt>
                <c:pt idx="32886">
                  <c:v>702000</c:v>
                </c:pt>
                <c:pt idx="32887">
                  <c:v>364896</c:v>
                </c:pt>
                <c:pt idx="32888">
                  <c:v>500211</c:v>
                </c:pt>
                <c:pt idx="32889">
                  <c:v>528633</c:v>
                </c:pt>
                <c:pt idx="32890">
                  <c:v>315000</c:v>
                </c:pt>
                <c:pt idx="32891">
                  <c:v>450000</c:v>
                </c:pt>
                <c:pt idx="32892">
                  <c:v>1971072</c:v>
                </c:pt>
                <c:pt idx="32893">
                  <c:v>577147.5</c:v>
                </c:pt>
                <c:pt idx="32894">
                  <c:v>295168.5</c:v>
                </c:pt>
                <c:pt idx="32895">
                  <c:v>605439</c:v>
                </c:pt>
                <c:pt idx="32896">
                  <c:v>781920</c:v>
                </c:pt>
                <c:pt idx="32897">
                  <c:v>675000</c:v>
                </c:pt>
                <c:pt idx="32898">
                  <c:v>971280</c:v>
                </c:pt>
                <c:pt idx="32899">
                  <c:v>437818.5</c:v>
                </c:pt>
                <c:pt idx="32900">
                  <c:v>224149.5</c:v>
                </c:pt>
                <c:pt idx="32901">
                  <c:v>485901</c:v>
                </c:pt>
                <c:pt idx="32902">
                  <c:v>130320</c:v>
                </c:pt>
                <c:pt idx="32903">
                  <c:v>942300</c:v>
                </c:pt>
                <c:pt idx="32904">
                  <c:v>1288350</c:v>
                </c:pt>
                <c:pt idx="32905">
                  <c:v>288873</c:v>
                </c:pt>
                <c:pt idx="32906">
                  <c:v>808650</c:v>
                </c:pt>
                <c:pt idx="32907">
                  <c:v>81504</c:v>
                </c:pt>
                <c:pt idx="32908">
                  <c:v>157500</c:v>
                </c:pt>
                <c:pt idx="32909">
                  <c:v>118602</c:v>
                </c:pt>
                <c:pt idx="32910">
                  <c:v>1078200</c:v>
                </c:pt>
                <c:pt idx="32911">
                  <c:v>2215224</c:v>
                </c:pt>
                <c:pt idx="32912">
                  <c:v>523431</c:v>
                </c:pt>
                <c:pt idx="32913">
                  <c:v>630747</c:v>
                </c:pt>
                <c:pt idx="32914">
                  <c:v>755190</c:v>
                </c:pt>
                <c:pt idx="32915">
                  <c:v>405000</c:v>
                </c:pt>
                <c:pt idx="32916">
                  <c:v>180000</c:v>
                </c:pt>
                <c:pt idx="32917">
                  <c:v>202500</c:v>
                </c:pt>
                <c:pt idx="32918">
                  <c:v>571446</c:v>
                </c:pt>
                <c:pt idx="32919">
                  <c:v>941472</c:v>
                </c:pt>
                <c:pt idx="32920">
                  <c:v>900000</c:v>
                </c:pt>
                <c:pt idx="32921">
                  <c:v>1035873</c:v>
                </c:pt>
                <c:pt idx="32922">
                  <c:v>679500</c:v>
                </c:pt>
                <c:pt idx="32923">
                  <c:v>706221</c:v>
                </c:pt>
                <c:pt idx="32924">
                  <c:v>450000</c:v>
                </c:pt>
                <c:pt idx="32925">
                  <c:v>538704</c:v>
                </c:pt>
                <c:pt idx="32926">
                  <c:v>135000</c:v>
                </c:pt>
                <c:pt idx="32927">
                  <c:v>265851</c:v>
                </c:pt>
                <c:pt idx="32928">
                  <c:v>621000</c:v>
                </c:pt>
                <c:pt idx="32929">
                  <c:v>457312.5</c:v>
                </c:pt>
                <c:pt idx="32930">
                  <c:v>337923</c:v>
                </c:pt>
                <c:pt idx="32931">
                  <c:v>314100</c:v>
                </c:pt>
                <c:pt idx="32932">
                  <c:v>835380</c:v>
                </c:pt>
                <c:pt idx="32933">
                  <c:v>225000</c:v>
                </c:pt>
                <c:pt idx="32934">
                  <c:v>191880</c:v>
                </c:pt>
                <c:pt idx="32935">
                  <c:v>913500</c:v>
                </c:pt>
                <c:pt idx="32936">
                  <c:v>755190</c:v>
                </c:pt>
                <c:pt idx="32937">
                  <c:v>423000</c:v>
                </c:pt>
                <c:pt idx="32938">
                  <c:v>269550</c:v>
                </c:pt>
                <c:pt idx="32939">
                  <c:v>130320</c:v>
                </c:pt>
                <c:pt idx="32940">
                  <c:v>479700</c:v>
                </c:pt>
                <c:pt idx="32941">
                  <c:v>358213.5</c:v>
                </c:pt>
                <c:pt idx="32942">
                  <c:v>180000</c:v>
                </c:pt>
                <c:pt idx="32943">
                  <c:v>1125000</c:v>
                </c:pt>
                <c:pt idx="32944">
                  <c:v>835380</c:v>
                </c:pt>
                <c:pt idx="32945">
                  <c:v>409653</c:v>
                </c:pt>
                <c:pt idx="32946">
                  <c:v>180000</c:v>
                </c:pt>
                <c:pt idx="32947">
                  <c:v>900000</c:v>
                </c:pt>
                <c:pt idx="32948">
                  <c:v>746280</c:v>
                </c:pt>
                <c:pt idx="32949">
                  <c:v>1078200</c:v>
                </c:pt>
                <c:pt idx="32950">
                  <c:v>868500</c:v>
                </c:pt>
                <c:pt idx="32951">
                  <c:v>1288350</c:v>
                </c:pt>
                <c:pt idx="32952">
                  <c:v>90000</c:v>
                </c:pt>
                <c:pt idx="32953">
                  <c:v>315000</c:v>
                </c:pt>
                <c:pt idx="32954">
                  <c:v>946764</c:v>
                </c:pt>
                <c:pt idx="32955">
                  <c:v>904500</c:v>
                </c:pt>
                <c:pt idx="32956">
                  <c:v>270000</c:v>
                </c:pt>
                <c:pt idx="32957">
                  <c:v>558855</c:v>
                </c:pt>
                <c:pt idx="32958">
                  <c:v>278613</c:v>
                </c:pt>
                <c:pt idx="32959">
                  <c:v>283500</c:v>
                </c:pt>
                <c:pt idx="32960">
                  <c:v>254700</c:v>
                </c:pt>
                <c:pt idx="32961">
                  <c:v>273636</c:v>
                </c:pt>
                <c:pt idx="32962">
                  <c:v>398934</c:v>
                </c:pt>
                <c:pt idx="32963">
                  <c:v>331632</c:v>
                </c:pt>
                <c:pt idx="32964">
                  <c:v>717003</c:v>
                </c:pt>
                <c:pt idx="32965">
                  <c:v>157500</c:v>
                </c:pt>
                <c:pt idx="32966">
                  <c:v>104256</c:v>
                </c:pt>
                <c:pt idx="32967">
                  <c:v>531706.5</c:v>
                </c:pt>
                <c:pt idx="32968">
                  <c:v>1125000</c:v>
                </c:pt>
                <c:pt idx="32969">
                  <c:v>297000</c:v>
                </c:pt>
                <c:pt idx="32970">
                  <c:v>251280</c:v>
                </c:pt>
                <c:pt idx="32971">
                  <c:v>167076</c:v>
                </c:pt>
                <c:pt idx="32972">
                  <c:v>143910</c:v>
                </c:pt>
                <c:pt idx="32973">
                  <c:v>219042</c:v>
                </c:pt>
                <c:pt idx="32974">
                  <c:v>135000</c:v>
                </c:pt>
                <c:pt idx="32975">
                  <c:v>1178217</c:v>
                </c:pt>
                <c:pt idx="32976">
                  <c:v>486000</c:v>
                </c:pt>
                <c:pt idx="32977">
                  <c:v>1185120</c:v>
                </c:pt>
                <c:pt idx="32978">
                  <c:v>1024740</c:v>
                </c:pt>
                <c:pt idx="32979">
                  <c:v>855000</c:v>
                </c:pt>
                <c:pt idx="32980">
                  <c:v>450000</c:v>
                </c:pt>
                <c:pt idx="32981">
                  <c:v>472500</c:v>
                </c:pt>
                <c:pt idx="32982">
                  <c:v>720000</c:v>
                </c:pt>
                <c:pt idx="32983">
                  <c:v>225000</c:v>
                </c:pt>
                <c:pt idx="32984">
                  <c:v>254700</c:v>
                </c:pt>
                <c:pt idx="32985">
                  <c:v>497520</c:v>
                </c:pt>
                <c:pt idx="32986">
                  <c:v>1575000</c:v>
                </c:pt>
                <c:pt idx="32987">
                  <c:v>1467612</c:v>
                </c:pt>
                <c:pt idx="32988">
                  <c:v>225000</c:v>
                </c:pt>
                <c:pt idx="32989">
                  <c:v>592560</c:v>
                </c:pt>
                <c:pt idx="32990">
                  <c:v>1140156</c:v>
                </c:pt>
                <c:pt idx="32991">
                  <c:v>152820</c:v>
                </c:pt>
                <c:pt idx="32992">
                  <c:v>135000</c:v>
                </c:pt>
                <c:pt idx="32993">
                  <c:v>743031</c:v>
                </c:pt>
                <c:pt idx="32994">
                  <c:v>1082214</c:v>
                </c:pt>
                <c:pt idx="32995">
                  <c:v>315000</c:v>
                </c:pt>
                <c:pt idx="32996">
                  <c:v>324216</c:v>
                </c:pt>
                <c:pt idx="32997">
                  <c:v>384048</c:v>
                </c:pt>
                <c:pt idx="32998">
                  <c:v>251091</c:v>
                </c:pt>
                <c:pt idx="32999">
                  <c:v>544491</c:v>
                </c:pt>
                <c:pt idx="33000">
                  <c:v>152820</c:v>
                </c:pt>
                <c:pt idx="33001">
                  <c:v>337923</c:v>
                </c:pt>
                <c:pt idx="33002">
                  <c:v>107820</c:v>
                </c:pt>
                <c:pt idx="33003">
                  <c:v>675000</c:v>
                </c:pt>
                <c:pt idx="33004">
                  <c:v>187929</c:v>
                </c:pt>
                <c:pt idx="33005">
                  <c:v>202500</c:v>
                </c:pt>
                <c:pt idx="33006">
                  <c:v>202500</c:v>
                </c:pt>
                <c:pt idx="33007">
                  <c:v>278460</c:v>
                </c:pt>
                <c:pt idx="33008">
                  <c:v>900000</c:v>
                </c:pt>
                <c:pt idx="33009">
                  <c:v>485640</c:v>
                </c:pt>
                <c:pt idx="33010">
                  <c:v>640080</c:v>
                </c:pt>
                <c:pt idx="33011">
                  <c:v>254700</c:v>
                </c:pt>
                <c:pt idx="33012">
                  <c:v>900000</c:v>
                </c:pt>
                <c:pt idx="33013">
                  <c:v>942300</c:v>
                </c:pt>
                <c:pt idx="33014">
                  <c:v>593010</c:v>
                </c:pt>
                <c:pt idx="33015">
                  <c:v>1800000</c:v>
                </c:pt>
                <c:pt idx="33016">
                  <c:v>305221.5</c:v>
                </c:pt>
                <c:pt idx="33017">
                  <c:v>776304</c:v>
                </c:pt>
                <c:pt idx="33018">
                  <c:v>513531</c:v>
                </c:pt>
                <c:pt idx="33019">
                  <c:v>513531</c:v>
                </c:pt>
                <c:pt idx="33020">
                  <c:v>417024</c:v>
                </c:pt>
                <c:pt idx="33021">
                  <c:v>808650</c:v>
                </c:pt>
                <c:pt idx="33022">
                  <c:v>900000</c:v>
                </c:pt>
                <c:pt idx="33023">
                  <c:v>284400</c:v>
                </c:pt>
                <c:pt idx="33024">
                  <c:v>592560</c:v>
                </c:pt>
                <c:pt idx="33025">
                  <c:v>558841.5</c:v>
                </c:pt>
                <c:pt idx="33026">
                  <c:v>331632</c:v>
                </c:pt>
                <c:pt idx="33027">
                  <c:v>849415.5</c:v>
                </c:pt>
                <c:pt idx="33028">
                  <c:v>774000</c:v>
                </c:pt>
                <c:pt idx="33029">
                  <c:v>414792</c:v>
                </c:pt>
                <c:pt idx="33030">
                  <c:v>269550</c:v>
                </c:pt>
                <c:pt idx="33031">
                  <c:v>808650</c:v>
                </c:pt>
                <c:pt idx="33032">
                  <c:v>900000</c:v>
                </c:pt>
                <c:pt idx="33033">
                  <c:v>407520</c:v>
                </c:pt>
                <c:pt idx="33034">
                  <c:v>837000</c:v>
                </c:pt>
                <c:pt idx="33035">
                  <c:v>497520</c:v>
                </c:pt>
                <c:pt idx="33036">
                  <c:v>495000</c:v>
                </c:pt>
                <c:pt idx="33037">
                  <c:v>808650</c:v>
                </c:pt>
                <c:pt idx="33038">
                  <c:v>904608</c:v>
                </c:pt>
                <c:pt idx="33039">
                  <c:v>1006920</c:v>
                </c:pt>
                <c:pt idx="33040">
                  <c:v>1078200</c:v>
                </c:pt>
                <c:pt idx="33041">
                  <c:v>454500</c:v>
                </c:pt>
                <c:pt idx="33042">
                  <c:v>781920</c:v>
                </c:pt>
                <c:pt idx="33043">
                  <c:v>510853.5</c:v>
                </c:pt>
                <c:pt idx="33044">
                  <c:v>834048</c:v>
                </c:pt>
                <c:pt idx="33045">
                  <c:v>848745</c:v>
                </c:pt>
                <c:pt idx="33046">
                  <c:v>781920</c:v>
                </c:pt>
                <c:pt idx="33047">
                  <c:v>1056447</c:v>
                </c:pt>
                <c:pt idx="33048">
                  <c:v>647046</c:v>
                </c:pt>
                <c:pt idx="33049">
                  <c:v>545040</c:v>
                </c:pt>
                <c:pt idx="33050">
                  <c:v>389844</c:v>
                </c:pt>
                <c:pt idx="33051">
                  <c:v>1125000</c:v>
                </c:pt>
                <c:pt idx="33052">
                  <c:v>350676</c:v>
                </c:pt>
                <c:pt idx="33053">
                  <c:v>292500</c:v>
                </c:pt>
                <c:pt idx="33054">
                  <c:v>247500</c:v>
                </c:pt>
                <c:pt idx="33055">
                  <c:v>668304</c:v>
                </c:pt>
                <c:pt idx="33056">
                  <c:v>314100</c:v>
                </c:pt>
                <c:pt idx="33057">
                  <c:v>190764</c:v>
                </c:pt>
                <c:pt idx="33058">
                  <c:v>500211</c:v>
                </c:pt>
                <c:pt idx="33059">
                  <c:v>1546020</c:v>
                </c:pt>
                <c:pt idx="33060">
                  <c:v>485640</c:v>
                </c:pt>
                <c:pt idx="33061">
                  <c:v>1800000</c:v>
                </c:pt>
                <c:pt idx="33062">
                  <c:v>271066.5</c:v>
                </c:pt>
                <c:pt idx="33063">
                  <c:v>270000</c:v>
                </c:pt>
                <c:pt idx="33064">
                  <c:v>270000</c:v>
                </c:pt>
                <c:pt idx="33065">
                  <c:v>180000</c:v>
                </c:pt>
                <c:pt idx="33066">
                  <c:v>256500</c:v>
                </c:pt>
                <c:pt idx="33067">
                  <c:v>296280</c:v>
                </c:pt>
                <c:pt idx="33068">
                  <c:v>216000</c:v>
                </c:pt>
                <c:pt idx="33069">
                  <c:v>688090.5</c:v>
                </c:pt>
                <c:pt idx="33070">
                  <c:v>280332</c:v>
                </c:pt>
                <c:pt idx="33071">
                  <c:v>88618.5</c:v>
                </c:pt>
                <c:pt idx="33072">
                  <c:v>808650</c:v>
                </c:pt>
                <c:pt idx="33073">
                  <c:v>640764</c:v>
                </c:pt>
                <c:pt idx="33074">
                  <c:v>675000</c:v>
                </c:pt>
                <c:pt idx="33075">
                  <c:v>203760</c:v>
                </c:pt>
                <c:pt idx="33076">
                  <c:v>90000</c:v>
                </c:pt>
                <c:pt idx="33077">
                  <c:v>808650</c:v>
                </c:pt>
                <c:pt idx="33078">
                  <c:v>675000</c:v>
                </c:pt>
                <c:pt idx="33079">
                  <c:v>225000</c:v>
                </c:pt>
                <c:pt idx="33080">
                  <c:v>272520</c:v>
                </c:pt>
                <c:pt idx="33081">
                  <c:v>315000</c:v>
                </c:pt>
                <c:pt idx="33082">
                  <c:v>358443</c:v>
                </c:pt>
                <c:pt idx="33083">
                  <c:v>490500</c:v>
                </c:pt>
                <c:pt idx="33084">
                  <c:v>526491</c:v>
                </c:pt>
                <c:pt idx="33085">
                  <c:v>196285.5</c:v>
                </c:pt>
                <c:pt idx="33086">
                  <c:v>269550</c:v>
                </c:pt>
                <c:pt idx="33087">
                  <c:v>390960</c:v>
                </c:pt>
                <c:pt idx="33088">
                  <c:v>358344</c:v>
                </c:pt>
                <c:pt idx="33089">
                  <c:v>533304</c:v>
                </c:pt>
                <c:pt idx="33090">
                  <c:v>270000</c:v>
                </c:pt>
                <c:pt idx="33091">
                  <c:v>272520</c:v>
                </c:pt>
                <c:pt idx="33092">
                  <c:v>855000</c:v>
                </c:pt>
                <c:pt idx="33093">
                  <c:v>938304</c:v>
                </c:pt>
                <c:pt idx="33094">
                  <c:v>628114.5</c:v>
                </c:pt>
                <c:pt idx="33095">
                  <c:v>168102</c:v>
                </c:pt>
                <c:pt idx="33096">
                  <c:v>592560</c:v>
                </c:pt>
                <c:pt idx="33097">
                  <c:v>1755000</c:v>
                </c:pt>
                <c:pt idx="33098">
                  <c:v>549000</c:v>
                </c:pt>
                <c:pt idx="33099">
                  <c:v>675000</c:v>
                </c:pt>
                <c:pt idx="33100">
                  <c:v>808650</c:v>
                </c:pt>
                <c:pt idx="33101">
                  <c:v>522000</c:v>
                </c:pt>
                <c:pt idx="33102">
                  <c:v>1024740</c:v>
                </c:pt>
                <c:pt idx="33103">
                  <c:v>225000</c:v>
                </c:pt>
                <c:pt idx="33104">
                  <c:v>389844</c:v>
                </c:pt>
                <c:pt idx="33105">
                  <c:v>808650</c:v>
                </c:pt>
                <c:pt idx="33106">
                  <c:v>135000</c:v>
                </c:pt>
                <c:pt idx="33107">
                  <c:v>269550</c:v>
                </c:pt>
                <c:pt idx="33108">
                  <c:v>512338.5</c:v>
                </c:pt>
                <c:pt idx="33109">
                  <c:v>450000</c:v>
                </c:pt>
                <c:pt idx="33110">
                  <c:v>156384</c:v>
                </c:pt>
                <c:pt idx="33111">
                  <c:v>1526112</c:v>
                </c:pt>
                <c:pt idx="33112">
                  <c:v>918468</c:v>
                </c:pt>
                <c:pt idx="33113">
                  <c:v>986418</c:v>
                </c:pt>
                <c:pt idx="33114">
                  <c:v>521280</c:v>
                </c:pt>
                <c:pt idx="33115">
                  <c:v>405000</c:v>
                </c:pt>
                <c:pt idx="33116">
                  <c:v>225000</c:v>
                </c:pt>
                <c:pt idx="33117">
                  <c:v>755190</c:v>
                </c:pt>
                <c:pt idx="33118">
                  <c:v>755190</c:v>
                </c:pt>
                <c:pt idx="33119">
                  <c:v>1078200</c:v>
                </c:pt>
                <c:pt idx="33120">
                  <c:v>1350000</c:v>
                </c:pt>
                <c:pt idx="33121">
                  <c:v>1046142</c:v>
                </c:pt>
                <c:pt idx="33122">
                  <c:v>338832</c:v>
                </c:pt>
                <c:pt idx="33123">
                  <c:v>270000</c:v>
                </c:pt>
                <c:pt idx="33124">
                  <c:v>1303812</c:v>
                </c:pt>
                <c:pt idx="33125">
                  <c:v>454500</c:v>
                </c:pt>
                <c:pt idx="33126">
                  <c:v>450000</c:v>
                </c:pt>
                <c:pt idx="33127">
                  <c:v>1024290</c:v>
                </c:pt>
                <c:pt idx="33128">
                  <c:v>790434</c:v>
                </c:pt>
                <c:pt idx="33129">
                  <c:v>601470</c:v>
                </c:pt>
                <c:pt idx="33130">
                  <c:v>518562</c:v>
                </c:pt>
                <c:pt idx="33131">
                  <c:v>450346.5</c:v>
                </c:pt>
                <c:pt idx="33132">
                  <c:v>544491</c:v>
                </c:pt>
                <c:pt idx="33133">
                  <c:v>450000</c:v>
                </c:pt>
                <c:pt idx="33134">
                  <c:v>76410</c:v>
                </c:pt>
                <c:pt idx="33135">
                  <c:v>144000</c:v>
                </c:pt>
                <c:pt idx="33136">
                  <c:v>232344</c:v>
                </c:pt>
                <c:pt idx="33137">
                  <c:v>227520</c:v>
                </c:pt>
                <c:pt idx="33138">
                  <c:v>479637</c:v>
                </c:pt>
                <c:pt idx="33139">
                  <c:v>450000</c:v>
                </c:pt>
                <c:pt idx="33140">
                  <c:v>740088</c:v>
                </c:pt>
                <c:pt idx="33141">
                  <c:v>536917.5</c:v>
                </c:pt>
                <c:pt idx="33142">
                  <c:v>341280</c:v>
                </c:pt>
                <c:pt idx="33143">
                  <c:v>180000</c:v>
                </c:pt>
                <c:pt idx="33144">
                  <c:v>497520</c:v>
                </c:pt>
                <c:pt idx="33145">
                  <c:v>688500</c:v>
                </c:pt>
                <c:pt idx="33146">
                  <c:v>513531</c:v>
                </c:pt>
                <c:pt idx="33147">
                  <c:v>202500</c:v>
                </c:pt>
                <c:pt idx="33148">
                  <c:v>191880</c:v>
                </c:pt>
                <c:pt idx="33149">
                  <c:v>526491</c:v>
                </c:pt>
                <c:pt idx="33150">
                  <c:v>337500</c:v>
                </c:pt>
                <c:pt idx="33151">
                  <c:v>521280</c:v>
                </c:pt>
                <c:pt idx="33152">
                  <c:v>508495.5</c:v>
                </c:pt>
                <c:pt idx="33153">
                  <c:v>1293502.5</c:v>
                </c:pt>
                <c:pt idx="33154">
                  <c:v>225000</c:v>
                </c:pt>
                <c:pt idx="33155">
                  <c:v>270000</c:v>
                </c:pt>
                <c:pt idx="33156">
                  <c:v>706410</c:v>
                </c:pt>
                <c:pt idx="33157">
                  <c:v>1125000</c:v>
                </c:pt>
                <c:pt idx="33158">
                  <c:v>675000</c:v>
                </c:pt>
                <c:pt idx="33159">
                  <c:v>578619</c:v>
                </c:pt>
                <c:pt idx="33160">
                  <c:v>1057266</c:v>
                </c:pt>
                <c:pt idx="33161">
                  <c:v>270000</c:v>
                </c:pt>
                <c:pt idx="33162">
                  <c:v>269550</c:v>
                </c:pt>
                <c:pt idx="33163">
                  <c:v>450000</c:v>
                </c:pt>
                <c:pt idx="33164">
                  <c:v>640458</c:v>
                </c:pt>
                <c:pt idx="33165">
                  <c:v>430582.5</c:v>
                </c:pt>
                <c:pt idx="33166">
                  <c:v>180000</c:v>
                </c:pt>
                <c:pt idx="33167">
                  <c:v>500490</c:v>
                </c:pt>
                <c:pt idx="33168">
                  <c:v>1309500</c:v>
                </c:pt>
                <c:pt idx="33169">
                  <c:v>745119</c:v>
                </c:pt>
                <c:pt idx="33170">
                  <c:v>127350</c:v>
                </c:pt>
                <c:pt idx="33171">
                  <c:v>900000</c:v>
                </c:pt>
                <c:pt idx="33172">
                  <c:v>257391</c:v>
                </c:pt>
                <c:pt idx="33173">
                  <c:v>1061599.5</c:v>
                </c:pt>
                <c:pt idx="33174">
                  <c:v>675000</c:v>
                </c:pt>
                <c:pt idx="33175">
                  <c:v>500211</c:v>
                </c:pt>
                <c:pt idx="33176">
                  <c:v>808650</c:v>
                </c:pt>
                <c:pt idx="33177">
                  <c:v>697302</c:v>
                </c:pt>
                <c:pt idx="33178">
                  <c:v>616923</c:v>
                </c:pt>
                <c:pt idx="33179">
                  <c:v>508495.5</c:v>
                </c:pt>
                <c:pt idx="33180">
                  <c:v>585000</c:v>
                </c:pt>
                <c:pt idx="33181">
                  <c:v>983299.5</c:v>
                </c:pt>
                <c:pt idx="33182">
                  <c:v>1130760</c:v>
                </c:pt>
                <c:pt idx="33183">
                  <c:v>535500</c:v>
                </c:pt>
                <c:pt idx="33184">
                  <c:v>270000</c:v>
                </c:pt>
                <c:pt idx="33185">
                  <c:v>1129500</c:v>
                </c:pt>
                <c:pt idx="33186">
                  <c:v>495000</c:v>
                </c:pt>
                <c:pt idx="33187">
                  <c:v>1096020</c:v>
                </c:pt>
                <c:pt idx="33188">
                  <c:v>314100</c:v>
                </c:pt>
                <c:pt idx="33189">
                  <c:v>675000</c:v>
                </c:pt>
                <c:pt idx="33190">
                  <c:v>450000</c:v>
                </c:pt>
                <c:pt idx="33191">
                  <c:v>1288350</c:v>
                </c:pt>
                <c:pt idx="33192">
                  <c:v>544491</c:v>
                </c:pt>
                <c:pt idx="33193">
                  <c:v>1535553</c:v>
                </c:pt>
                <c:pt idx="33194">
                  <c:v>1006920</c:v>
                </c:pt>
                <c:pt idx="33195">
                  <c:v>180000</c:v>
                </c:pt>
                <c:pt idx="33196">
                  <c:v>320382</c:v>
                </c:pt>
                <c:pt idx="33197">
                  <c:v>180000</c:v>
                </c:pt>
                <c:pt idx="33198">
                  <c:v>178290</c:v>
                </c:pt>
                <c:pt idx="33199">
                  <c:v>781920</c:v>
                </c:pt>
                <c:pt idx="33200">
                  <c:v>675000</c:v>
                </c:pt>
                <c:pt idx="33201">
                  <c:v>1535553</c:v>
                </c:pt>
                <c:pt idx="33202">
                  <c:v>760225.5</c:v>
                </c:pt>
                <c:pt idx="33203">
                  <c:v>315000</c:v>
                </c:pt>
                <c:pt idx="33204">
                  <c:v>273636</c:v>
                </c:pt>
                <c:pt idx="33205">
                  <c:v>270000</c:v>
                </c:pt>
                <c:pt idx="33206">
                  <c:v>247275</c:v>
                </c:pt>
                <c:pt idx="33207">
                  <c:v>495000</c:v>
                </c:pt>
                <c:pt idx="33208">
                  <c:v>364896</c:v>
                </c:pt>
                <c:pt idx="33209">
                  <c:v>1078200</c:v>
                </c:pt>
                <c:pt idx="33210">
                  <c:v>376920</c:v>
                </c:pt>
                <c:pt idx="33211">
                  <c:v>900000</c:v>
                </c:pt>
                <c:pt idx="33212">
                  <c:v>286704</c:v>
                </c:pt>
                <c:pt idx="33213">
                  <c:v>522396</c:v>
                </c:pt>
                <c:pt idx="33214">
                  <c:v>112500</c:v>
                </c:pt>
                <c:pt idx="33215">
                  <c:v>369000</c:v>
                </c:pt>
                <c:pt idx="33216">
                  <c:v>152820</c:v>
                </c:pt>
                <c:pt idx="33217">
                  <c:v>900000</c:v>
                </c:pt>
                <c:pt idx="33218">
                  <c:v>381096</c:v>
                </c:pt>
                <c:pt idx="33219">
                  <c:v>267336</c:v>
                </c:pt>
                <c:pt idx="33220">
                  <c:v>106659</c:v>
                </c:pt>
                <c:pt idx="33221">
                  <c:v>284400</c:v>
                </c:pt>
                <c:pt idx="33222">
                  <c:v>299772</c:v>
                </c:pt>
                <c:pt idx="33223">
                  <c:v>416052</c:v>
                </c:pt>
                <c:pt idx="33224">
                  <c:v>382500</c:v>
                </c:pt>
                <c:pt idx="33225">
                  <c:v>732915</c:v>
                </c:pt>
                <c:pt idx="33226">
                  <c:v>1125000</c:v>
                </c:pt>
                <c:pt idx="33227">
                  <c:v>450000</c:v>
                </c:pt>
                <c:pt idx="33228">
                  <c:v>451102.5</c:v>
                </c:pt>
                <c:pt idx="33229">
                  <c:v>239850</c:v>
                </c:pt>
                <c:pt idx="33230">
                  <c:v>1125000</c:v>
                </c:pt>
                <c:pt idx="33231">
                  <c:v>568197</c:v>
                </c:pt>
                <c:pt idx="33232">
                  <c:v>436500</c:v>
                </c:pt>
                <c:pt idx="33233">
                  <c:v>1345500</c:v>
                </c:pt>
                <c:pt idx="33234">
                  <c:v>2013840</c:v>
                </c:pt>
                <c:pt idx="33235">
                  <c:v>228339</c:v>
                </c:pt>
                <c:pt idx="33236">
                  <c:v>382500</c:v>
                </c:pt>
                <c:pt idx="33237">
                  <c:v>729792</c:v>
                </c:pt>
                <c:pt idx="33238">
                  <c:v>500211</c:v>
                </c:pt>
                <c:pt idx="33239">
                  <c:v>225000</c:v>
                </c:pt>
                <c:pt idx="33240">
                  <c:v>490495.5</c:v>
                </c:pt>
                <c:pt idx="33241">
                  <c:v>1238512.5</c:v>
                </c:pt>
                <c:pt idx="33242">
                  <c:v>312840</c:v>
                </c:pt>
                <c:pt idx="33243">
                  <c:v>862560</c:v>
                </c:pt>
                <c:pt idx="33244">
                  <c:v>345510</c:v>
                </c:pt>
                <c:pt idx="33245">
                  <c:v>760225.5</c:v>
                </c:pt>
                <c:pt idx="33246">
                  <c:v>253737</c:v>
                </c:pt>
                <c:pt idx="33247">
                  <c:v>1255680</c:v>
                </c:pt>
                <c:pt idx="33248">
                  <c:v>247500</c:v>
                </c:pt>
                <c:pt idx="33249">
                  <c:v>1260000</c:v>
                </c:pt>
                <c:pt idx="33250">
                  <c:v>971280</c:v>
                </c:pt>
                <c:pt idx="33251">
                  <c:v>687600</c:v>
                </c:pt>
                <c:pt idx="33252">
                  <c:v>658840.5</c:v>
                </c:pt>
                <c:pt idx="33253">
                  <c:v>835380</c:v>
                </c:pt>
                <c:pt idx="33254">
                  <c:v>1125000</c:v>
                </c:pt>
                <c:pt idx="33255">
                  <c:v>760225.5</c:v>
                </c:pt>
                <c:pt idx="33256">
                  <c:v>790434</c:v>
                </c:pt>
                <c:pt idx="33257">
                  <c:v>517500</c:v>
                </c:pt>
                <c:pt idx="33258">
                  <c:v>545040</c:v>
                </c:pt>
                <c:pt idx="33259">
                  <c:v>540000</c:v>
                </c:pt>
                <c:pt idx="33260">
                  <c:v>331834.5</c:v>
                </c:pt>
                <c:pt idx="33261">
                  <c:v>1575000</c:v>
                </c:pt>
                <c:pt idx="33262">
                  <c:v>573628.5</c:v>
                </c:pt>
                <c:pt idx="33263">
                  <c:v>170640</c:v>
                </c:pt>
                <c:pt idx="33264">
                  <c:v>100737</c:v>
                </c:pt>
                <c:pt idx="33265">
                  <c:v>315000</c:v>
                </c:pt>
                <c:pt idx="33266">
                  <c:v>1236816</c:v>
                </c:pt>
                <c:pt idx="33267">
                  <c:v>1546020</c:v>
                </c:pt>
                <c:pt idx="33268">
                  <c:v>254700</c:v>
                </c:pt>
                <c:pt idx="33269">
                  <c:v>450000</c:v>
                </c:pt>
                <c:pt idx="33270">
                  <c:v>675000</c:v>
                </c:pt>
                <c:pt idx="33271">
                  <c:v>654948</c:v>
                </c:pt>
                <c:pt idx="33272">
                  <c:v>819432</c:v>
                </c:pt>
                <c:pt idx="33273">
                  <c:v>276277.5</c:v>
                </c:pt>
                <c:pt idx="33274">
                  <c:v>630000</c:v>
                </c:pt>
                <c:pt idx="33275">
                  <c:v>512446.5</c:v>
                </c:pt>
                <c:pt idx="33276">
                  <c:v>364896</c:v>
                </c:pt>
                <c:pt idx="33277">
                  <c:v>755190</c:v>
                </c:pt>
                <c:pt idx="33278">
                  <c:v>225000</c:v>
                </c:pt>
                <c:pt idx="33279">
                  <c:v>108000</c:v>
                </c:pt>
                <c:pt idx="33280">
                  <c:v>207711</c:v>
                </c:pt>
                <c:pt idx="33281">
                  <c:v>755190</c:v>
                </c:pt>
                <c:pt idx="33282">
                  <c:v>50940</c:v>
                </c:pt>
                <c:pt idx="33283">
                  <c:v>822942</c:v>
                </c:pt>
                <c:pt idx="33284">
                  <c:v>900000</c:v>
                </c:pt>
                <c:pt idx="33285">
                  <c:v>292500</c:v>
                </c:pt>
                <c:pt idx="33286">
                  <c:v>970380</c:v>
                </c:pt>
                <c:pt idx="33287">
                  <c:v>270000</c:v>
                </c:pt>
                <c:pt idx="33288">
                  <c:v>239850</c:v>
                </c:pt>
                <c:pt idx="33289">
                  <c:v>598486.5</c:v>
                </c:pt>
                <c:pt idx="33290">
                  <c:v>540000</c:v>
                </c:pt>
                <c:pt idx="33291">
                  <c:v>197820</c:v>
                </c:pt>
                <c:pt idx="33292">
                  <c:v>270000</c:v>
                </c:pt>
                <c:pt idx="33293">
                  <c:v>606303</c:v>
                </c:pt>
                <c:pt idx="33294">
                  <c:v>310500</c:v>
                </c:pt>
                <c:pt idx="33295">
                  <c:v>805536</c:v>
                </c:pt>
                <c:pt idx="33296">
                  <c:v>227520</c:v>
                </c:pt>
                <c:pt idx="33297">
                  <c:v>521568</c:v>
                </c:pt>
                <c:pt idx="33298">
                  <c:v>225000</c:v>
                </c:pt>
                <c:pt idx="33299">
                  <c:v>534141</c:v>
                </c:pt>
                <c:pt idx="33300">
                  <c:v>436032</c:v>
                </c:pt>
                <c:pt idx="33301">
                  <c:v>2013840</c:v>
                </c:pt>
                <c:pt idx="33302">
                  <c:v>728460</c:v>
                </c:pt>
                <c:pt idx="33303">
                  <c:v>1058148</c:v>
                </c:pt>
                <c:pt idx="33304">
                  <c:v>835605</c:v>
                </c:pt>
                <c:pt idx="33305">
                  <c:v>296505</c:v>
                </c:pt>
                <c:pt idx="33306">
                  <c:v>593010</c:v>
                </c:pt>
                <c:pt idx="33307">
                  <c:v>746280</c:v>
                </c:pt>
                <c:pt idx="33308">
                  <c:v>540000</c:v>
                </c:pt>
                <c:pt idx="33309">
                  <c:v>1113840</c:v>
                </c:pt>
                <c:pt idx="33310">
                  <c:v>454500</c:v>
                </c:pt>
                <c:pt idx="33311">
                  <c:v>135000</c:v>
                </c:pt>
                <c:pt idx="33312">
                  <c:v>270000</c:v>
                </c:pt>
                <c:pt idx="33313">
                  <c:v>234369</c:v>
                </c:pt>
                <c:pt idx="33314">
                  <c:v>1024636.5</c:v>
                </c:pt>
                <c:pt idx="33315">
                  <c:v>112500</c:v>
                </c:pt>
                <c:pt idx="33316">
                  <c:v>323194.5</c:v>
                </c:pt>
                <c:pt idx="33317">
                  <c:v>450000</c:v>
                </c:pt>
                <c:pt idx="33318">
                  <c:v>1350000</c:v>
                </c:pt>
                <c:pt idx="33319">
                  <c:v>396000</c:v>
                </c:pt>
                <c:pt idx="33320">
                  <c:v>808650</c:v>
                </c:pt>
                <c:pt idx="33321">
                  <c:v>814041</c:v>
                </c:pt>
                <c:pt idx="33322">
                  <c:v>95940</c:v>
                </c:pt>
                <c:pt idx="33323">
                  <c:v>197820</c:v>
                </c:pt>
                <c:pt idx="33324">
                  <c:v>609183</c:v>
                </c:pt>
                <c:pt idx="33325">
                  <c:v>900000</c:v>
                </c:pt>
                <c:pt idx="33326">
                  <c:v>585000</c:v>
                </c:pt>
                <c:pt idx="33327">
                  <c:v>382500</c:v>
                </c:pt>
                <c:pt idx="33328">
                  <c:v>1125000</c:v>
                </c:pt>
                <c:pt idx="33329">
                  <c:v>382500</c:v>
                </c:pt>
                <c:pt idx="33330">
                  <c:v>247500</c:v>
                </c:pt>
                <c:pt idx="33331">
                  <c:v>180000</c:v>
                </c:pt>
                <c:pt idx="33332">
                  <c:v>1006920</c:v>
                </c:pt>
                <c:pt idx="33333">
                  <c:v>299772</c:v>
                </c:pt>
                <c:pt idx="33334">
                  <c:v>495000</c:v>
                </c:pt>
                <c:pt idx="33335">
                  <c:v>180000</c:v>
                </c:pt>
                <c:pt idx="33336">
                  <c:v>202500</c:v>
                </c:pt>
                <c:pt idx="33337">
                  <c:v>315000</c:v>
                </c:pt>
                <c:pt idx="33338">
                  <c:v>568197</c:v>
                </c:pt>
                <c:pt idx="33339">
                  <c:v>441000</c:v>
                </c:pt>
                <c:pt idx="33340">
                  <c:v>1078200</c:v>
                </c:pt>
                <c:pt idx="33341">
                  <c:v>1288350</c:v>
                </c:pt>
                <c:pt idx="33342">
                  <c:v>247500</c:v>
                </c:pt>
                <c:pt idx="33343">
                  <c:v>746280</c:v>
                </c:pt>
                <c:pt idx="33344">
                  <c:v>508495.5</c:v>
                </c:pt>
                <c:pt idx="33345">
                  <c:v>512145</c:v>
                </c:pt>
                <c:pt idx="33346">
                  <c:v>472500</c:v>
                </c:pt>
                <c:pt idx="33347">
                  <c:v>526491</c:v>
                </c:pt>
                <c:pt idx="33348">
                  <c:v>327024</c:v>
                </c:pt>
                <c:pt idx="33349">
                  <c:v>592560</c:v>
                </c:pt>
                <c:pt idx="33350">
                  <c:v>1288350</c:v>
                </c:pt>
                <c:pt idx="33351">
                  <c:v>1125000</c:v>
                </c:pt>
                <c:pt idx="33352">
                  <c:v>770292</c:v>
                </c:pt>
                <c:pt idx="33353">
                  <c:v>95940</c:v>
                </c:pt>
                <c:pt idx="33354">
                  <c:v>1325475</c:v>
                </c:pt>
                <c:pt idx="33355">
                  <c:v>308461.5</c:v>
                </c:pt>
                <c:pt idx="33356">
                  <c:v>846387</c:v>
                </c:pt>
                <c:pt idx="33357">
                  <c:v>755190</c:v>
                </c:pt>
                <c:pt idx="33358">
                  <c:v>585216</c:v>
                </c:pt>
                <c:pt idx="33359">
                  <c:v>477792</c:v>
                </c:pt>
                <c:pt idx="33360">
                  <c:v>547344</c:v>
                </c:pt>
                <c:pt idx="33361">
                  <c:v>152820</c:v>
                </c:pt>
                <c:pt idx="33362">
                  <c:v>808650</c:v>
                </c:pt>
                <c:pt idx="33363">
                  <c:v>808650</c:v>
                </c:pt>
                <c:pt idx="33364">
                  <c:v>1223010</c:v>
                </c:pt>
                <c:pt idx="33365">
                  <c:v>754740</c:v>
                </c:pt>
                <c:pt idx="33366">
                  <c:v>239850</c:v>
                </c:pt>
                <c:pt idx="33367">
                  <c:v>654498</c:v>
                </c:pt>
                <c:pt idx="33368">
                  <c:v>538389</c:v>
                </c:pt>
                <c:pt idx="33369">
                  <c:v>314100</c:v>
                </c:pt>
                <c:pt idx="33370">
                  <c:v>417024</c:v>
                </c:pt>
                <c:pt idx="33371">
                  <c:v>521280</c:v>
                </c:pt>
                <c:pt idx="33372">
                  <c:v>545040</c:v>
                </c:pt>
                <c:pt idx="33373">
                  <c:v>1467612</c:v>
                </c:pt>
                <c:pt idx="33374">
                  <c:v>1402776</c:v>
                </c:pt>
                <c:pt idx="33375">
                  <c:v>849870</c:v>
                </c:pt>
                <c:pt idx="33376">
                  <c:v>900000</c:v>
                </c:pt>
                <c:pt idx="33377">
                  <c:v>576072</c:v>
                </c:pt>
                <c:pt idx="33378">
                  <c:v>805536</c:v>
                </c:pt>
                <c:pt idx="33379">
                  <c:v>225000</c:v>
                </c:pt>
                <c:pt idx="33380">
                  <c:v>521280</c:v>
                </c:pt>
                <c:pt idx="33381">
                  <c:v>500211</c:v>
                </c:pt>
                <c:pt idx="33382">
                  <c:v>1256400</c:v>
                </c:pt>
                <c:pt idx="33383">
                  <c:v>78192</c:v>
                </c:pt>
                <c:pt idx="33384">
                  <c:v>592560</c:v>
                </c:pt>
                <c:pt idx="33385">
                  <c:v>273636</c:v>
                </c:pt>
                <c:pt idx="33386">
                  <c:v>1121575.5</c:v>
                </c:pt>
                <c:pt idx="33387">
                  <c:v>700830</c:v>
                </c:pt>
                <c:pt idx="33388">
                  <c:v>443088</c:v>
                </c:pt>
                <c:pt idx="33389">
                  <c:v>263686.5</c:v>
                </c:pt>
                <c:pt idx="33390">
                  <c:v>231813</c:v>
                </c:pt>
                <c:pt idx="33391">
                  <c:v>1024290</c:v>
                </c:pt>
                <c:pt idx="33392">
                  <c:v>238500</c:v>
                </c:pt>
                <c:pt idx="33393">
                  <c:v>573408</c:v>
                </c:pt>
                <c:pt idx="33394">
                  <c:v>284400</c:v>
                </c:pt>
                <c:pt idx="33395">
                  <c:v>1350000</c:v>
                </c:pt>
                <c:pt idx="33396">
                  <c:v>781920</c:v>
                </c:pt>
                <c:pt idx="33397">
                  <c:v>263686.5</c:v>
                </c:pt>
                <c:pt idx="33398">
                  <c:v>675000</c:v>
                </c:pt>
                <c:pt idx="33399">
                  <c:v>815994</c:v>
                </c:pt>
                <c:pt idx="33400">
                  <c:v>436032</c:v>
                </c:pt>
                <c:pt idx="33401">
                  <c:v>450000</c:v>
                </c:pt>
                <c:pt idx="33402">
                  <c:v>193572</c:v>
                </c:pt>
                <c:pt idx="33403">
                  <c:v>247275</c:v>
                </c:pt>
                <c:pt idx="33404">
                  <c:v>913500</c:v>
                </c:pt>
                <c:pt idx="33405">
                  <c:v>269550</c:v>
                </c:pt>
                <c:pt idx="33406">
                  <c:v>315000</c:v>
                </c:pt>
                <c:pt idx="33407">
                  <c:v>353241</c:v>
                </c:pt>
                <c:pt idx="33408">
                  <c:v>270000</c:v>
                </c:pt>
                <c:pt idx="33409">
                  <c:v>296280</c:v>
                </c:pt>
                <c:pt idx="33410">
                  <c:v>521280</c:v>
                </c:pt>
                <c:pt idx="33411">
                  <c:v>157500</c:v>
                </c:pt>
                <c:pt idx="33412">
                  <c:v>180000</c:v>
                </c:pt>
                <c:pt idx="33413">
                  <c:v>495000</c:v>
                </c:pt>
                <c:pt idx="33414">
                  <c:v>270000</c:v>
                </c:pt>
                <c:pt idx="33415">
                  <c:v>808650</c:v>
                </c:pt>
                <c:pt idx="33416">
                  <c:v>675000</c:v>
                </c:pt>
                <c:pt idx="33417">
                  <c:v>728460</c:v>
                </c:pt>
                <c:pt idx="33418">
                  <c:v>1123443</c:v>
                </c:pt>
                <c:pt idx="33419">
                  <c:v>1506816</c:v>
                </c:pt>
                <c:pt idx="33420">
                  <c:v>765000</c:v>
                </c:pt>
                <c:pt idx="33421">
                  <c:v>1170000</c:v>
                </c:pt>
                <c:pt idx="33422">
                  <c:v>1566000</c:v>
                </c:pt>
                <c:pt idx="33423">
                  <c:v>539590.5</c:v>
                </c:pt>
                <c:pt idx="33424">
                  <c:v>161730</c:v>
                </c:pt>
                <c:pt idx="33425">
                  <c:v>539100</c:v>
                </c:pt>
                <c:pt idx="33426">
                  <c:v>640080</c:v>
                </c:pt>
                <c:pt idx="33427">
                  <c:v>450000</c:v>
                </c:pt>
                <c:pt idx="33428">
                  <c:v>695970</c:v>
                </c:pt>
                <c:pt idx="33429">
                  <c:v>127350</c:v>
                </c:pt>
                <c:pt idx="33430">
                  <c:v>145557</c:v>
                </c:pt>
                <c:pt idx="33431">
                  <c:v>1651347</c:v>
                </c:pt>
                <c:pt idx="33432">
                  <c:v>1312110</c:v>
                </c:pt>
                <c:pt idx="33433">
                  <c:v>599472</c:v>
                </c:pt>
                <c:pt idx="33434">
                  <c:v>296280</c:v>
                </c:pt>
                <c:pt idx="33435">
                  <c:v>382050</c:v>
                </c:pt>
                <c:pt idx="33436">
                  <c:v>929088</c:v>
                </c:pt>
                <c:pt idx="33437">
                  <c:v>787131</c:v>
                </c:pt>
                <c:pt idx="33438">
                  <c:v>225000</c:v>
                </c:pt>
                <c:pt idx="33439">
                  <c:v>534204</c:v>
                </c:pt>
                <c:pt idx="33440">
                  <c:v>808650</c:v>
                </c:pt>
                <c:pt idx="33441">
                  <c:v>888840</c:v>
                </c:pt>
                <c:pt idx="33442">
                  <c:v>91647</c:v>
                </c:pt>
                <c:pt idx="33443">
                  <c:v>270000</c:v>
                </c:pt>
                <c:pt idx="33444">
                  <c:v>405000</c:v>
                </c:pt>
                <c:pt idx="33445">
                  <c:v>900000</c:v>
                </c:pt>
                <c:pt idx="33446">
                  <c:v>545040</c:v>
                </c:pt>
                <c:pt idx="33447">
                  <c:v>795465</c:v>
                </c:pt>
                <c:pt idx="33448">
                  <c:v>135000</c:v>
                </c:pt>
                <c:pt idx="33449">
                  <c:v>343800</c:v>
                </c:pt>
                <c:pt idx="33450">
                  <c:v>66222</c:v>
                </c:pt>
                <c:pt idx="33451">
                  <c:v>855000</c:v>
                </c:pt>
                <c:pt idx="33452">
                  <c:v>725121</c:v>
                </c:pt>
                <c:pt idx="33453">
                  <c:v>1288350</c:v>
                </c:pt>
                <c:pt idx="33454">
                  <c:v>1223010</c:v>
                </c:pt>
                <c:pt idx="33455">
                  <c:v>360000</c:v>
                </c:pt>
                <c:pt idx="33456">
                  <c:v>755190</c:v>
                </c:pt>
                <c:pt idx="33457">
                  <c:v>270000</c:v>
                </c:pt>
                <c:pt idx="33458">
                  <c:v>654048</c:v>
                </c:pt>
                <c:pt idx="33459">
                  <c:v>675000</c:v>
                </c:pt>
                <c:pt idx="33460">
                  <c:v>877500</c:v>
                </c:pt>
                <c:pt idx="33461">
                  <c:v>213948</c:v>
                </c:pt>
                <c:pt idx="33462">
                  <c:v>360000</c:v>
                </c:pt>
                <c:pt idx="33463">
                  <c:v>675000</c:v>
                </c:pt>
                <c:pt idx="33464">
                  <c:v>814041</c:v>
                </c:pt>
                <c:pt idx="33465">
                  <c:v>675000</c:v>
                </c:pt>
                <c:pt idx="33466">
                  <c:v>573628.5</c:v>
                </c:pt>
                <c:pt idx="33467">
                  <c:v>808650</c:v>
                </c:pt>
                <c:pt idx="33468">
                  <c:v>284400</c:v>
                </c:pt>
                <c:pt idx="33469">
                  <c:v>1024785</c:v>
                </c:pt>
                <c:pt idx="33470">
                  <c:v>225000</c:v>
                </c:pt>
                <c:pt idx="33471">
                  <c:v>1078200</c:v>
                </c:pt>
                <c:pt idx="33472">
                  <c:v>630000</c:v>
                </c:pt>
                <c:pt idx="33473">
                  <c:v>545040</c:v>
                </c:pt>
                <c:pt idx="33474">
                  <c:v>1237684.5</c:v>
                </c:pt>
                <c:pt idx="33475">
                  <c:v>521280</c:v>
                </c:pt>
                <c:pt idx="33476">
                  <c:v>298512</c:v>
                </c:pt>
                <c:pt idx="33477">
                  <c:v>1312110</c:v>
                </c:pt>
                <c:pt idx="33478">
                  <c:v>440433</c:v>
                </c:pt>
                <c:pt idx="33479">
                  <c:v>450000</c:v>
                </c:pt>
                <c:pt idx="33480">
                  <c:v>1303812</c:v>
                </c:pt>
                <c:pt idx="33481">
                  <c:v>1113840</c:v>
                </c:pt>
                <c:pt idx="33482">
                  <c:v>283500</c:v>
                </c:pt>
                <c:pt idx="33483">
                  <c:v>518562</c:v>
                </c:pt>
                <c:pt idx="33484">
                  <c:v>454500</c:v>
                </c:pt>
                <c:pt idx="33485">
                  <c:v>454500</c:v>
                </c:pt>
                <c:pt idx="33486">
                  <c:v>180000</c:v>
                </c:pt>
                <c:pt idx="33487">
                  <c:v>284400</c:v>
                </c:pt>
                <c:pt idx="33488">
                  <c:v>675000</c:v>
                </c:pt>
                <c:pt idx="33489">
                  <c:v>284400</c:v>
                </c:pt>
                <c:pt idx="33490">
                  <c:v>247500</c:v>
                </c:pt>
                <c:pt idx="33491">
                  <c:v>1542645</c:v>
                </c:pt>
                <c:pt idx="33492">
                  <c:v>247500</c:v>
                </c:pt>
                <c:pt idx="33493">
                  <c:v>1258650</c:v>
                </c:pt>
                <c:pt idx="33494">
                  <c:v>592560</c:v>
                </c:pt>
                <c:pt idx="33495">
                  <c:v>280332</c:v>
                </c:pt>
                <c:pt idx="33496">
                  <c:v>942300</c:v>
                </c:pt>
                <c:pt idx="33497">
                  <c:v>612612</c:v>
                </c:pt>
                <c:pt idx="33498">
                  <c:v>251280</c:v>
                </c:pt>
                <c:pt idx="33499">
                  <c:v>755190</c:v>
                </c:pt>
                <c:pt idx="33500">
                  <c:v>454500</c:v>
                </c:pt>
                <c:pt idx="33501">
                  <c:v>148365</c:v>
                </c:pt>
                <c:pt idx="33502">
                  <c:v>247675.5</c:v>
                </c:pt>
                <c:pt idx="33503">
                  <c:v>1078200</c:v>
                </c:pt>
                <c:pt idx="33504">
                  <c:v>117162</c:v>
                </c:pt>
                <c:pt idx="33505">
                  <c:v>450000</c:v>
                </c:pt>
                <c:pt idx="33506">
                  <c:v>364896</c:v>
                </c:pt>
                <c:pt idx="33507">
                  <c:v>168102</c:v>
                </c:pt>
                <c:pt idx="33508">
                  <c:v>703728</c:v>
                </c:pt>
                <c:pt idx="33509">
                  <c:v>545040</c:v>
                </c:pt>
                <c:pt idx="33510">
                  <c:v>855000</c:v>
                </c:pt>
                <c:pt idx="33511">
                  <c:v>227520</c:v>
                </c:pt>
                <c:pt idx="33512">
                  <c:v>755190</c:v>
                </c:pt>
                <c:pt idx="33513">
                  <c:v>898326</c:v>
                </c:pt>
                <c:pt idx="33514">
                  <c:v>1515415.5</c:v>
                </c:pt>
                <c:pt idx="33515">
                  <c:v>1711764</c:v>
                </c:pt>
                <c:pt idx="33516">
                  <c:v>545040</c:v>
                </c:pt>
                <c:pt idx="33517">
                  <c:v>808650</c:v>
                </c:pt>
                <c:pt idx="33518">
                  <c:v>117162</c:v>
                </c:pt>
                <c:pt idx="33519">
                  <c:v>1006920</c:v>
                </c:pt>
                <c:pt idx="33520">
                  <c:v>1125000</c:v>
                </c:pt>
                <c:pt idx="33521">
                  <c:v>675000</c:v>
                </c:pt>
                <c:pt idx="33522">
                  <c:v>270000</c:v>
                </c:pt>
                <c:pt idx="33523">
                  <c:v>562500</c:v>
                </c:pt>
                <c:pt idx="33524">
                  <c:v>426384</c:v>
                </c:pt>
                <c:pt idx="33525">
                  <c:v>101880</c:v>
                </c:pt>
                <c:pt idx="33526">
                  <c:v>159264</c:v>
                </c:pt>
                <c:pt idx="33527">
                  <c:v>1024290</c:v>
                </c:pt>
                <c:pt idx="33528">
                  <c:v>495000</c:v>
                </c:pt>
                <c:pt idx="33529">
                  <c:v>521136</c:v>
                </c:pt>
                <c:pt idx="33530">
                  <c:v>276277.5</c:v>
                </c:pt>
                <c:pt idx="33531">
                  <c:v>888840</c:v>
                </c:pt>
                <c:pt idx="33532">
                  <c:v>282690</c:v>
                </c:pt>
                <c:pt idx="33533">
                  <c:v>813195</c:v>
                </c:pt>
                <c:pt idx="33534">
                  <c:v>284400</c:v>
                </c:pt>
                <c:pt idx="33535">
                  <c:v>450000</c:v>
                </c:pt>
                <c:pt idx="33536">
                  <c:v>563787</c:v>
                </c:pt>
                <c:pt idx="33537">
                  <c:v>283419</c:v>
                </c:pt>
                <c:pt idx="33538">
                  <c:v>942300</c:v>
                </c:pt>
                <c:pt idx="33539">
                  <c:v>1236816</c:v>
                </c:pt>
                <c:pt idx="33540">
                  <c:v>248760</c:v>
                </c:pt>
                <c:pt idx="33541">
                  <c:v>225000</c:v>
                </c:pt>
                <c:pt idx="33542">
                  <c:v>269550</c:v>
                </c:pt>
                <c:pt idx="33543">
                  <c:v>900000</c:v>
                </c:pt>
                <c:pt idx="33544">
                  <c:v>331632</c:v>
                </c:pt>
                <c:pt idx="33545">
                  <c:v>808650</c:v>
                </c:pt>
                <c:pt idx="33546">
                  <c:v>213948</c:v>
                </c:pt>
                <c:pt idx="33547">
                  <c:v>412173</c:v>
                </c:pt>
                <c:pt idx="33548">
                  <c:v>143419.5</c:v>
                </c:pt>
                <c:pt idx="33549">
                  <c:v>765261</c:v>
                </c:pt>
                <c:pt idx="33550">
                  <c:v>269550</c:v>
                </c:pt>
                <c:pt idx="33551">
                  <c:v>239850</c:v>
                </c:pt>
                <c:pt idx="33552">
                  <c:v>1255680</c:v>
                </c:pt>
                <c:pt idx="33553">
                  <c:v>518562</c:v>
                </c:pt>
                <c:pt idx="33554">
                  <c:v>450000</c:v>
                </c:pt>
                <c:pt idx="33555">
                  <c:v>900000</c:v>
                </c:pt>
                <c:pt idx="33556">
                  <c:v>508495.5</c:v>
                </c:pt>
                <c:pt idx="33557">
                  <c:v>630000</c:v>
                </c:pt>
                <c:pt idx="33558">
                  <c:v>90000</c:v>
                </c:pt>
                <c:pt idx="33559">
                  <c:v>189000</c:v>
                </c:pt>
                <c:pt idx="33560">
                  <c:v>432990</c:v>
                </c:pt>
                <c:pt idx="33561">
                  <c:v>337500</c:v>
                </c:pt>
                <c:pt idx="33562">
                  <c:v>276277.5</c:v>
                </c:pt>
                <c:pt idx="33563">
                  <c:v>1052577</c:v>
                </c:pt>
                <c:pt idx="33564">
                  <c:v>417024</c:v>
                </c:pt>
                <c:pt idx="33565">
                  <c:v>157500</c:v>
                </c:pt>
                <c:pt idx="33566">
                  <c:v>628114.5</c:v>
                </c:pt>
                <c:pt idx="33567">
                  <c:v>135000</c:v>
                </c:pt>
                <c:pt idx="33568">
                  <c:v>521280</c:v>
                </c:pt>
                <c:pt idx="33569">
                  <c:v>1255500</c:v>
                </c:pt>
                <c:pt idx="33570">
                  <c:v>76410</c:v>
                </c:pt>
                <c:pt idx="33571">
                  <c:v>202500</c:v>
                </c:pt>
                <c:pt idx="33572">
                  <c:v>241618.5</c:v>
                </c:pt>
                <c:pt idx="33573">
                  <c:v>592560</c:v>
                </c:pt>
                <c:pt idx="33574">
                  <c:v>500490</c:v>
                </c:pt>
                <c:pt idx="33575">
                  <c:v>582804</c:v>
                </c:pt>
                <c:pt idx="33576">
                  <c:v>398016</c:v>
                </c:pt>
                <c:pt idx="33577">
                  <c:v>284400</c:v>
                </c:pt>
                <c:pt idx="33578">
                  <c:v>180000</c:v>
                </c:pt>
                <c:pt idx="33579">
                  <c:v>1396570.5</c:v>
                </c:pt>
                <c:pt idx="33580">
                  <c:v>1506816</c:v>
                </c:pt>
                <c:pt idx="33581">
                  <c:v>986553</c:v>
                </c:pt>
                <c:pt idx="33582">
                  <c:v>345843</c:v>
                </c:pt>
                <c:pt idx="33583">
                  <c:v>900000</c:v>
                </c:pt>
                <c:pt idx="33584">
                  <c:v>283585.5</c:v>
                </c:pt>
                <c:pt idx="33585">
                  <c:v>1125000</c:v>
                </c:pt>
                <c:pt idx="33586">
                  <c:v>314100</c:v>
                </c:pt>
                <c:pt idx="33587">
                  <c:v>227520</c:v>
                </c:pt>
                <c:pt idx="33588">
                  <c:v>497520</c:v>
                </c:pt>
                <c:pt idx="33589">
                  <c:v>208512</c:v>
                </c:pt>
                <c:pt idx="33590">
                  <c:v>675000</c:v>
                </c:pt>
                <c:pt idx="33591">
                  <c:v>679500</c:v>
                </c:pt>
                <c:pt idx="33592">
                  <c:v>225000</c:v>
                </c:pt>
                <c:pt idx="33593">
                  <c:v>592560</c:v>
                </c:pt>
                <c:pt idx="33594">
                  <c:v>1540305</c:v>
                </c:pt>
                <c:pt idx="33595">
                  <c:v>225000</c:v>
                </c:pt>
                <c:pt idx="33596">
                  <c:v>360000</c:v>
                </c:pt>
                <c:pt idx="33597">
                  <c:v>585000</c:v>
                </c:pt>
                <c:pt idx="33598">
                  <c:v>538704</c:v>
                </c:pt>
                <c:pt idx="33599">
                  <c:v>202500</c:v>
                </c:pt>
                <c:pt idx="33600">
                  <c:v>229230</c:v>
                </c:pt>
                <c:pt idx="33601">
                  <c:v>453366</c:v>
                </c:pt>
                <c:pt idx="33602">
                  <c:v>450000</c:v>
                </c:pt>
                <c:pt idx="33603">
                  <c:v>900000</c:v>
                </c:pt>
                <c:pt idx="33604">
                  <c:v>2250000</c:v>
                </c:pt>
                <c:pt idx="33605">
                  <c:v>364896</c:v>
                </c:pt>
                <c:pt idx="33606">
                  <c:v>269550</c:v>
                </c:pt>
                <c:pt idx="33607">
                  <c:v>970380</c:v>
                </c:pt>
                <c:pt idx="33608">
                  <c:v>873198</c:v>
                </c:pt>
                <c:pt idx="33609">
                  <c:v>646920</c:v>
                </c:pt>
                <c:pt idx="33610">
                  <c:v>270000</c:v>
                </c:pt>
                <c:pt idx="33611">
                  <c:v>1350000</c:v>
                </c:pt>
                <c:pt idx="33612">
                  <c:v>83403</c:v>
                </c:pt>
                <c:pt idx="33613">
                  <c:v>143910</c:v>
                </c:pt>
                <c:pt idx="33614">
                  <c:v>177768</c:v>
                </c:pt>
                <c:pt idx="33615">
                  <c:v>746280</c:v>
                </c:pt>
                <c:pt idx="33616">
                  <c:v>229500</c:v>
                </c:pt>
                <c:pt idx="33617">
                  <c:v>942300</c:v>
                </c:pt>
                <c:pt idx="33618">
                  <c:v>180000</c:v>
                </c:pt>
                <c:pt idx="33619">
                  <c:v>675000</c:v>
                </c:pt>
                <c:pt idx="33620">
                  <c:v>1293502.5</c:v>
                </c:pt>
                <c:pt idx="33621">
                  <c:v>134775</c:v>
                </c:pt>
                <c:pt idx="33622">
                  <c:v>298512</c:v>
                </c:pt>
                <c:pt idx="33623">
                  <c:v>291915</c:v>
                </c:pt>
                <c:pt idx="33624">
                  <c:v>1035832.5</c:v>
                </c:pt>
                <c:pt idx="33625">
                  <c:v>1350000</c:v>
                </c:pt>
                <c:pt idx="33626">
                  <c:v>1008117</c:v>
                </c:pt>
                <c:pt idx="33627">
                  <c:v>237024</c:v>
                </c:pt>
                <c:pt idx="33628">
                  <c:v>72000</c:v>
                </c:pt>
                <c:pt idx="33629">
                  <c:v>157500</c:v>
                </c:pt>
                <c:pt idx="33630">
                  <c:v>599778</c:v>
                </c:pt>
                <c:pt idx="33631">
                  <c:v>625536</c:v>
                </c:pt>
                <c:pt idx="33632">
                  <c:v>942300</c:v>
                </c:pt>
                <c:pt idx="33633">
                  <c:v>889515</c:v>
                </c:pt>
                <c:pt idx="33634">
                  <c:v>166500</c:v>
                </c:pt>
                <c:pt idx="33635">
                  <c:v>360000</c:v>
                </c:pt>
                <c:pt idx="33636">
                  <c:v>225000</c:v>
                </c:pt>
                <c:pt idx="33637">
                  <c:v>1206000</c:v>
                </c:pt>
                <c:pt idx="33638">
                  <c:v>490495.5</c:v>
                </c:pt>
                <c:pt idx="33639">
                  <c:v>512064</c:v>
                </c:pt>
                <c:pt idx="33640">
                  <c:v>314055</c:v>
                </c:pt>
                <c:pt idx="33641">
                  <c:v>673875</c:v>
                </c:pt>
                <c:pt idx="33642">
                  <c:v>202500</c:v>
                </c:pt>
                <c:pt idx="33643">
                  <c:v>361462.5</c:v>
                </c:pt>
                <c:pt idx="33644">
                  <c:v>589045.5</c:v>
                </c:pt>
                <c:pt idx="33645">
                  <c:v>148500</c:v>
                </c:pt>
                <c:pt idx="33646">
                  <c:v>781920</c:v>
                </c:pt>
                <c:pt idx="33647">
                  <c:v>630000</c:v>
                </c:pt>
                <c:pt idx="33648">
                  <c:v>139230</c:v>
                </c:pt>
                <c:pt idx="33649">
                  <c:v>239850</c:v>
                </c:pt>
                <c:pt idx="33650">
                  <c:v>1129500</c:v>
                </c:pt>
                <c:pt idx="33651">
                  <c:v>477621</c:v>
                </c:pt>
                <c:pt idx="33652">
                  <c:v>675000</c:v>
                </c:pt>
                <c:pt idx="33653">
                  <c:v>1012653</c:v>
                </c:pt>
                <c:pt idx="33654">
                  <c:v>1259626.5</c:v>
                </c:pt>
                <c:pt idx="33655">
                  <c:v>592560</c:v>
                </c:pt>
                <c:pt idx="33656">
                  <c:v>755190</c:v>
                </c:pt>
                <c:pt idx="33657">
                  <c:v>313438.5</c:v>
                </c:pt>
                <c:pt idx="33658">
                  <c:v>609898.5</c:v>
                </c:pt>
                <c:pt idx="33659">
                  <c:v>215640</c:v>
                </c:pt>
                <c:pt idx="33660">
                  <c:v>972000</c:v>
                </c:pt>
                <c:pt idx="33661">
                  <c:v>490536</c:v>
                </c:pt>
                <c:pt idx="33662">
                  <c:v>260640</c:v>
                </c:pt>
                <c:pt idx="33663">
                  <c:v>675000</c:v>
                </c:pt>
                <c:pt idx="33664">
                  <c:v>135000</c:v>
                </c:pt>
                <c:pt idx="33665">
                  <c:v>1006920</c:v>
                </c:pt>
                <c:pt idx="33666">
                  <c:v>675000</c:v>
                </c:pt>
                <c:pt idx="33667">
                  <c:v>1350000</c:v>
                </c:pt>
                <c:pt idx="33668">
                  <c:v>247500</c:v>
                </c:pt>
                <c:pt idx="33669">
                  <c:v>454500</c:v>
                </c:pt>
                <c:pt idx="33670">
                  <c:v>323194.5</c:v>
                </c:pt>
                <c:pt idx="33671">
                  <c:v>294322.5</c:v>
                </c:pt>
                <c:pt idx="33672">
                  <c:v>1013508</c:v>
                </c:pt>
                <c:pt idx="33673">
                  <c:v>1002456</c:v>
                </c:pt>
                <c:pt idx="33674">
                  <c:v>675000</c:v>
                </c:pt>
                <c:pt idx="33675">
                  <c:v>747886.5</c:v>
                </c:pt>
                <c:pt idx="33676">
                  <c:v>270000</c:v>
                </c:pt>
                <c:pt idx="33677">
                  <c:v>270000</c:v>
                </c:pt>
                <c:pt idx="33678">
                  <c:v>755190</c:v>
                </c:pt>
                <c:pt idx="33679">
                  <c:v>571446</c:v>
                </c:pt>
                <c:pt idx="33680">
                  <c:v>450000</c:v>
                </c:pt>
                <c:pt idx="33681">
                  <c:v>571500</c:v>
                </c:pt>
                <c:pt idx="33682">
                  <c:v>1575000</c:v>
                </c:pt>
                <c:pt idx="33683">
                  <c:v>1575000</c:v>
                </c:pt>
                <c:pt idx="33684">
                  <c:v>463284</c:v>
                </c:pt>
                <c:pt idx="33685">
                  <c:v>1305000</c:v>
                </c:pt>
                <c:pt idx="33686">
                  <c:v>857169</c:v>
                </c:pt>
                <c:pt idx="33687">
                  <c:v>239476.5</c:v>
                </c:pt>
                <c:pt idx="33688">
                  <c:v>1453500</c:v>
                </c:pt>
                <c:pt idx="33689">
                  <c:v>270000</c:v>
                </c:pt>
                <c:pt idx="33690">
                  <c:v>585000</c:v>
                </c:pt>
                <c:pt idx="33691">
                  <c:v>1502941.5</c:v>
                </c:pt>
                <c:pt idx="33692">
                  <c:v>1515415.5</c:v>
                </c:pt>
                <c:pt idx="33693">
                  <c:v>182016</c:v>
                </c:pt>
                <c:pt idx="33694">
                  <c:v>1260702</c:v>
                </c:pt>
                <c:pt idx="33695">
                  <c:v>284400</c:v>
                </c:pt>
                <c:pt idx="33696">
                  <c:v>414792</c:v>
                </c:pt>
                <c:pt idx="33697">
                  <c:v>315000</c:v>
                </c:pt>
                <c:pt idx="33698">
                  <c:v>545040</c:v>
                </c:pt>
                <c:pt idx="33699">
                  <c:v>360000</c:v>
                </c:pt>
                <c:pt idx="33700">
                  <c:v>135000</c:v>
                </c:pt>
                <c:pt idx="33701">
                  <c:v>723996</c:v>
                </c:pt>
                <c:pt idx="33702">
                  <c:v>276277.5</c:v>
                </c:pt>
                <c:pt idx="33703">
                  <c:v>1305909</c:v>
                </c:pt>
                <c:pt idx="33704">
                  <c:v>407520</c:v>
                </c:pt>
                <c:pt idx="33705">
                  <c:v>152820</c:v>
                </c:pt>
                <c:pt idx="33706">
                  <c:v>130824</c:v>
                </c:pt>
                <c:pt idx="33707">
                  <c:v>1027327.5</c:v>
                </c:pt>
                <c:pt idx="33708">
                  <c:v>740218.5</c:v>
                </c:pt>
                <c:pt idx="33709">
                  <c:v>265851</c:v>
                </c:pt>
                <c:pt idx="33710">
                  <c:v>1040985</c:v>
                </c:pt>
                <c:pt idx="33711">
                  <c:v>540000</c:v>
                </c:pt>
                <c:pt idx="33712">
                  <c:v>260725.5</c:v>
                </c:pt>
                <c:pt idx="33713">
                  <c:v>625536</c:v>
                </c:pt>
                <c:pt idx="33714">
                  <c:v>545040</c:v>
                </c:pt>
                <c:pt idx="33715">
                  <c:v>1125000</c:v>
                </c:pt>
                <c:pt idx="33716">
                  <c:v>337923</c:v>
                </c:pt>
                <c:pt idx="33717">
                  <c:v>454500</c:v>
                </c:pt>
                <c:pt idx="33718">
                  <c:v>553500</c:v>
                </c:pt>
                <c:pt idx="33719">
                  <c:v>808650</c:v>
                </c:pt>
                <c:pt idx="33720">
                  <c:v>225000</c:v>
                </c:pt>
                <c:pt idx="33721">
                  <c:v>543735</c:v>
                </c:pt>
                <c:pt idx="33722">
                  <c:v>364896</c:v>
                </c:pt>
                <c:pt idx="33723">
                  <c:v>808650</c:v>
                </c:pt>
                <c:pt idx="33724">
                  <c:v>684706.5</c:v>
                </c:pt>
                <c:pt idx="33725">
                  <c:v>135000</c:v>
                </c:pt>
                <c:pt idx="33726">
                  <c:v>47970</c:v>
                </c:pt>
                <c:pt idx="33727">
                  <c:v>518562</c:v>
                </c:pt>
                <c:pt idx="33728">
                  <c:v>1125000</c:v>
                </c:pt>
                <c:pt idx="33729">
                  <c:v>107820</c:v>
                </c:pt>
                <c:pt idx="33730">
                  <c:v>545040</c:v>
                </c:pt>
                <c:pt idx="33731">
                  <c:v>585000</c:v>
                </c:pt>
                <c:pt idx="33732">
                  <c:v>1256400</c:v>
                </c:pt>
                <c:pt idx="33733">
                  <c:v>728460</c:v>
                </c:pt>
                <c:pt idx="33734">
                  <c:v>675000</c:v>
                </c:pt>
                <c:pt idx="33735">
                  <c:v>2250000</c:v>
                </c:pt>
                <c:pt idx="33736">
                  <c:v>151272</c:v>
                </c:pt>
                <c:pt idx="33737">
                  <c:v>518562</c:v>
                </c:pt>
                <c:pt idx="33738">
                  <c:v>188685</c:v>
                </c:pt>
                <c:pt idx="33739">
                  <c:v>333000</c:v>
                </c:pt>
                <c:pt idx="33740">
                  <c:v>474048</c:v>
                </c:pt>
                <c:pt idx="33741">
                  <c:v>283585.5</c:v>
                </c:pt>
                <c:pt idx="33742">
                  <c:v>630000</c:v>
                </c:pt>
                <c:pt idx="33743">
                  <c:v>242950.5</c:v>
                </c:pt>
                <c:pt idx="33744">
                  <c:v>450000</c:v>
                </c:pt>
                <c:pt idx="33745">
                  <c:v>611905.5</c:v>
                </c:pt>
                <c:pt idx="33746">
                  <c:v>533668.5</c:v>
                </c:pt>
                <c:pt idx="33747">
                  <c:v>521280</c:v>
                </c:pt>
                <c:pt idx="33748">
                  <c:v>835380</c:v>
                </c:pt>
                <c:pt idx="33749">
                  <c:v>348264</c:v>
                </c:pt>
                <c:pt idx="33750">
                  <c:v>675000</c:v>
                </c:pt>
                <c:pt idx="33751">
                  <c:v>1170000</c:v>
                </c:pt>
                <c:pt idx="33752">
                  <c:v>544491</c:v>
                </c:pt>
                <c:pt idx="33753">
                  <c:v>127350</c:v>
                </c:pt>
                <c:pt idx="33754">
                  <c:v>315000</c:v>
                </c:pt>
                <c:pt idx="33755">
                  <c:v>331632</c:v>
                </c:pt>
                <c:pt idx="33756">
                  <c:v>450000</c:v>
                </c:pt>
                <c:pt idx="33757">
                  <c:v>491823</c:v>
                </c:pt>
                <c:pt idx="33758">
                  <c:v>225000</c:v>
                </c:pt>
                <c:pt idx="33759">
                  <c:v>790830</c:v>
                </c:pt>
                <c:pt idx="33760">
                  <c:v>180000</c:v>
                </c:pt>
                <c:pt idx="33761">
                  <c:v>776304</c:v>
                </c:pt>
                <c:pt idx="33762">
                  <c:v>381528</c:v>
                </c:pt>
                <c:pt idx="33763">
                  <c:v>490005</c:v>
                </c:pt>
                <c:pt idx="33764">
                  <c:v>180000</c:v>
                </c:pt>
                <c:pt idx="33765">
                  <c:v>1885536</c:v>
                </c:pt>
                <c:pt idx="33766">
                  <c:v>647046</c:v>
                </c:pt>
                <c:pt idx="33767">
                  <c:v>787131</c:v>
                </c:pt>
                <c:pt idx="33768">
                  <c:v>225000</c:v>
                </c:pt>
                <c:pt idx="33769">
                  <c:v>816660</c:v>
                </c:pt>
                <c:pt idx="33770">
                  <c:v>585000</c:v>
                </c:pt>
                <c:pt idx="33771">
                  <c:v>358344</c:v>
                </c:pt>
                <c:pt idx="33772">
                  <c:v>886176</c:v>
                </c:pt>
                <c:pt idx="33773">
                  <c:v>269550</c:v>
                </c:pt>
                <c:pt idx="33774">
                  <c:v>180000</c:v>
                </c:pt>
                <c:pt idx="33775">
                  <c:v>72400.5</c:v>
                </c:pt>
                <c:pt idx="33776">
                  <c:v>219042</c:v>
                </c:pt>
                <c:pt idx="33777">
                  <c:v>188478</c:v>
                </c:pt>
                <c:pt idx="33778">
                  <c:v>112068</c:v>
                </c:pt>
                <c:pt idx="33779">
                  <c:v>595903.5</c:v>
                </c:pt>
                <c:pt idx="33780">
                  <c:v>49752</c:v>
                </c:pt>
                <c:pt idx="33781">
                  <c:v>594121.5</c:v>
                </c:pt>
                <c:pt idx="33782">
                  <c:v>71955</c:v>
                </c:pt>
                <c:pt idx="33783">
                  <c:v>225000</c:v>
                </c:pt>
                <c:pt idx="33784">
                  <c:v>755190</c:v>
                </c:pt>
                <c:pt idx="33785">
                  <c:v>1113840</c:v>
                </c:pt>
                <c:pt idx="33786">
                  <c:v>534451.5</c:v>
                </c:pt>
                <c:pt idx="33787">
                  <c:v>405000</c:v>
                </c:pt>
                <c:pt idx="33788">
                  <c:v>495072</c:v>
                </c:pt>
                <c:pt idx="33789">
                  <c:v>450000</c:v>
                </c:pt>
                <c:pt idx="33790">
                  <c:v>312768</c:v>
                </c:pt>
                <c:pt idx="33791">
                  <c:v>675000</c:v>
                </c:pt>
                <c:pt idx="33792">
                  <c:v>1067418</c:v>
                </c:pt>
                <c:pt idx="33793">
                  <c:v>485086.5</c:v>
                </c:pt>
                <c:pt idx="33794">
                  <c:v>1489333.5</c:v>
                </c:pt>
                <c:pt idx="33795">
                  <c:v>327024</c:v>
                </c:pt>
                <c:pt idx="33796">
                  <c:v>495351</c:v>
                </c:pt>
                <c:pt idx="33797">
                  <c:v>636826.5</c:v>
                </c:pt>
                <c:pt idx="33798">
                  <c:v>481176</c:v>
                </c:pt>
                <c:pt idx="33799">
                  <c:v>436500</c:v>
                </c:pt>
                <c:pt idx="33800">
                  <c:v>180000</c:v>
                </c:pt>
                <c:pt idx="33801">
                  <c:v>227520</c:v>
                </c:pt>
                <c:pt idx="33802">
                  <c:v>717003</c:v>
                </c:pt>
                <c:pt idx="33803">
                  <c:v>2245432.5</c:v>
                </c:pt>
                <c:pt idx="33804">
                  <c:v>180000</c:v>
                </c:pt>
                <c:pt idx="33805">
                  <c:v>808650</c:v>
                </c:pt>
                <c:pt idx="33806">
                  <c:v>270000</c:v>
                </c:pt>
                <c:pt idx="33807">
                  <c:v>648000</c:v>
                </c:pt>
                <c:pt idx="33808">
                  <c:v>180000</c:v>
                </c:pt>
                <c:pt idx="33809">
                  <c:v>675000</c:v>
                </c:pt>
                <c:pt idx="33810">
                  <c:v>418500</c:v>
                </c:pt>
                <c:pt idx="33811">
                  <c:v>298512</c:v>
                </c:pt>
                <c:pt idx="33812">
                  <c:v>243000</c:v>
                </c:pt>
                <c:pt idx="33813">
                  <c:v>343800</c:v>
                </c:pt>
                <c:pt idx="33814">
                  <c:v>545040</c:v>
                </c:pt>
                <c:pt idx="33815">
                  <c:v>609183</c:v>
                </c:pt>
                <c:pt idx="33816">
                  <c:v>1327500</c:v>
                </c:pt>
                <c:pt idx="33817">
                  <c:v>860917.5</c:v>
                </c:pt>
                <c:pt idx="33818">
                  <c:v>254700</c:v>
                </c:pt>
                <c:pt idx="33819">
                  <c:v>135000</c:v>
                </c:pt>
                <c:pt idx="33820">
                  <c:v>242595</c:v>
                </c:pt>
                <c:pt idx="33821">
                  <c:v>327024</c:v>
                </c:pt>
                <c:pt idx="33822">
                  <c:v>654498</c:v>
                </c:pt>
                <c:pt idx="33823">
                  <c:v>132444</c:v>
                </c:pt>
                <c:pt idx="33824">
                  <c:v>360000</c:v>
                </c:pt>
                <c:pt idx="33825">
                  <c:v>286704</c:v>
                </c:pt>
                <c:pt idx="33826">
                  <c:v>90000</c:v>
                </c:pt>
                <c:pt idx="33827">
                  <c:v>226422</c:v>
                </c:pt>
                <c:pt idx="33828">
                  <c:v>119925</c:v>
                </c:pt>
                <c:pt idx="33829">
                  <c:v>1687266</c:v>
                </c:pt>
                <c:pt idx="33830">
                  <c:v>278613</c:v>
                </c:pt>
                <c:pt idx="33831">
                  <c:v>598486.5</c:v>
                </c:pt>
                <c:pt idx="33832">
                  <c:v>203760</c:v>
                </c:pt>
                <c:pt idx="33833">
                  <c:v>1154362.5</c:v>
                </c:pt>
                <c:pt idx="33834">
                  <c:v>240660</c:v>
                </c:pt>
                <c:pt idx="33835">
                  <c:v>531265.5</c:v>
                </c:pt>
                <c:pt idx="33836">
                  <c:v>1058197.5</c:v>
                </c:pt>
                <c:pt idx="33837">
                  <c:v>523278</c:v>
                </c:pt>
                <c:pt idx="33838">
                  <c:v>1125000</c:v>
                </c:pt>
                <c:pt idx="33839">
                  <c:v>450000</c:v>
                </c:pt>
                <c:pt idx="33840">
                  <c:v>180000</c:v>
                </c:pt>
                <c:pt idx="33841">
                  <c:v>269550</c:v>
                </c:pt>
                <c:pt idx="33842">
                  <c:v>455040</c:v>
                </c:pt>
                <c:pt idx="33843">
                  <c:v>1078200</c:v>
                </c:pt>
                <c:pt idx="33844">
                  <c:v>321574.5</c:v>
                </c:pt>
                <c:pt idx="33845">
                  <c:v>254700</c:v>
                </c:pt>
                <c:pt idx="33846">
                  <c:v>942300</c:v>
                </c:pt>
                <c:pt idx="33847">
                  <c:v>1024740</c:v>
                </c:pt>
                <c:pt idx="33848">
                  <c:v>1040463</c:v>
                </c:pt>
                <c:pt idx="33849">
                  <c:v>882000</c:v>
                </c:pt>
                <c:pt idx="33850">
                  <c:v>584014.5</c:v>
                </c:pt>
                <c:pt idx="33851">
                  <c:v>900000</c:v>
                </c:pt>
                <c:pt idx="33852">
                  <c:v>1125000</c:v>
                </c:pt>
                <c:pt idx="33853">
                  <c:v>755190</c:v>
                </c:pt>
                <c:pt idx="33854">
                  <c:v>886176</c:v>
                </c:pt>
                <c:pt idx="33855">
                  <c:v>392427</c:v>
                </c:pt>
                <c:pt idx="33856">
                  <c:v>244584</c:v>
                </c:pt>
                <c:pt idx="33857">
                  <c:v>426645</c:v>
                </c:pt>
                <c:pt idx="33858">
                  <c:v>938304</c:v>
                </c:pt>
                <c:pt idx="33859">
                  <c:v>284400</c:v>
                </c:pt>
                <c:pt idx="33860">
                  <c:v>755190</c:v>
                </c:pt>
                <c:pt idx="33861">
                  <c:v>270000</c:v>
                </c:pt>
                <c:pt idx="33862">
                  <c:v>697500</c:v>
                </c:pt>
                <c:pt idx="33863">
                  <c:v>247500</c:v>
                </c:pt>
                <c:pt idx="33864">
                  <c:v>180000</c:v>
                </c:pt>
                <c:pt idx="33865">
                  <c:v>450000</c:v>
                </c:pt>
                <c:pt idx="33866">
                  <c:v>835380</c:v>
                </c:pt>
                <c:pt idx="33867">
                  <c:v>787131</c:v>
                </c:pt>
                <c:pt idx="33868">
                  <c:v>354469.5</c:v>
                </c:pt>
                <c:pt idx="33869">
                  <c:v>824823</c:v>
                </c:pt>
                <c:pt idx="33870">
                  <c:v>436032</c:v>
                </c:pt>
                <c:pt idx="33871">
                  <c:v>668304</c:v>
                </c:pt>
                <c:pt idx="33872">
                  <c:v>225000</c:v>
                </c:pt>
                <c:pt idx="33873">
                  <c:v>781920</c:v>
                </c:pt>
                <c:pt idx="33874">
                  <c:v>1288350</c:v>
                </c:pt>
                <c:pt idx="33875">
                  <c:v>855000</c:v>
                </c:pt>
                <c:pt idx="33876">
                  <c:v>540000</c:v>
                </c:pt>
                <c:pt idx="33877">
                  <c:v>1082214</c:v>
                </c:pt>
                <c:pt idx="33878">
                  <c:v>1350000</c:v>
                </c:pt>
                <c:pt idx="33879">
                  <c:v>450000</c:v>
                </c:pt>
                <c:pt idx="33880">
                  <c:v>876816</c:v>
                </c:pt>
                <c:pt idx="33881">
                  <c:v>604152</c:v>
                </c:pt>
                <c:pt idx="33882">
                  <c:v>90000</c:v>
                </c:pt>
                <c:pt idx="33883">
                  <c:v>675000</c:v>
                </c:pt>
                <c:pt idx="33884">
                  <c:v>123637.5</c:v>
                </c:pt>
                <c:pt idx="33885">
                  <c:v>780363</c:v>
                </c:pt>
                <c:pt idx="33886">
                  <c:v>254700</c:v>
                </c:pt>
                <c:pt idx="33887">
                  <c:v>153576</c:v>
                </c:pt>
                <c:pt idx="33888">
                  <c:v>450000</c:v>
                </c:pt>
                <c:pt idx="33889">
                  <c:v>665892</c:v>
                </c:pt>
                <c:pt idx="33890">
                  <c:v>450000</c:v>
                </c:pt>
                <c:pt idx="33891">
                  <c:v>631332</c:v>
                </c:pt>
                <c:pt idx="33892">
                  <c:v>1546020</c:v>
                </c:pt>
                <c:pt idx="33893">
                  <c:v>1113840</c:v>
                </c:pt>
                <c:pt idx="33894">
                  <c:v>521280</c:v>
                </c:pt>
                <c:pt idx="33895">
                  <c:v>180000</c:v>
                </c:pt>
                <c:pt idx="33896">
                  <c:v>472500</c:v>
                </c:pt>
                <c:pt idx="33897">
                  <c:v>2517300</c:v>
                </c:pt>
                <c:pt idx="33898">
                  <c:v>180000</c:v>
                </c:pt>
                <c:pt idx="33899">
                  <c:v>454500</c:v>
                </c:pt>
                <c:pt idx="33900">
                  <c:v>1006920</c:v>
                </c:pt>
                <c:pt idx="33901">
                  <c:v>497520</c:v>
                </c:pt>
                <c:pt idx="33902">
                  <c:v>679896</c:v>
                </c:pt>
                <c:pt idx="33903">
                  <c:v>283419</c:v>
                </c:pt>
                <c:pt idx="33904">
                  <c:v>521280</c:v>
                </c:pt>
                <c:pt idx="33905">
                  <c:v>450000</c:v>
                </c:pt>
                <c:pt idx="33906">
                  <c:v>285723</c:v>
                </c:pt>
                <c:pt idx="33907">
                  <c:v>540000</c:v>
                </c:pt>
                <c:pt idx="33908">
                  <c:v>1200744</c:v>
                </c:pt>
                <c:pt idx="33909">
                  <c:v>219042</c:v>
                </c:pt>
                <c:pt idx="33910">
                  <c:v>635962.5</c:v>
                </c:pt>
                <c:pt idx="33911">
                  <c:v>592560</c:v>
                </c:pt>
                <c:pt idx="33912">
                  <c:v>593010</c:v>
                </c:pt>
                <c:pt idx="33913">
                  <c:v>888840</c:v>
                </c:pt>
                <c:pt idx="33914">
                  <c:v>1350000</c:v>
                </c:pt>
                <c:pt idx="33915">
                  <c:v>677664</c:v>
                </c:pt>
                <c:pt idx="33916">
                  <c:v>1078200</c:v>
                </c:pt>
                <c:pt idx="33917">
                  <c:v>1557544.5</c:v>
                </c:pt>
                <c:pt idx="33918">
                  <c:v>840996</c:v>
                </c:pt>
                <c:pt idx="33919">
                  <c:v>675000</c:v>
                </c:pt>
                <c:pt idx="33920">
                  <c:v>1048500</c:v>
                </c:pt>
                <c:pt idx="33921">
                  <c:v>824823</c:v>
                </c:pt>
                <c:pt idx="33922">
                  <c:v>291384</c:v>
                </c:pt>
                <c:pt idx="33923">
                  <c:v>202500</c:v>
                </c:pt>
                <c:pt idx="33924">
                  <c:v>448056</c:v>
                </c:pt>
                <c:pt idx="33925">
                  <c:v>743031</c:v>
                </c:pt>
                <c:pt idx="33926">
                  <c:v>247500</c:v>
                </c:pt>
                <c:pt idx="33927">
                  <c:v>225000</c:v>
                </c:pt>
                <c:pt idx="33928">
                  <c:v>229230</c:v>
                </c:pt>
                <c:pt idx="33929">
                  <c:v>344043</c:v>
                </c:pt>
                <c:pt idx="33930">
                  <c:v>298512</c:v>
                </c:pt>
                <c:pt idx="33931">
                  <c:v>807984</c:v>
                </c:pt>
                <c:pt idx="33932">
                  <c:v>755190</c:v>
                </c:pt>
                <c:pt idx="33933">
                  <c:v>787131</c:v>
                </c:pt>
                <c:pt idx="33934">
                  <c:v>396706.5</c:v>
                </c:pt>
                <c:pt idx="33935">
                  <c:v>835380</c:v>
                </c:pt>
                <c:pt idx="33936">
                  <c:v>675000</c:v>
                </c:pt>
                <c:pt idx="33937">
                  <c:v>225000</c:v>
                </c:pt>
                <c:pt idx="33938">
                  <c:v>152820</c:v>
                </c:pt>
                <c:pt idx="33939">
                  <c:v>568800</c:v>
                </c:pt>
                <c:pt idx="33940">
                  <c:v>746280</c:v>
                </c:pt>
                <c:pt idx="33941">
                  <c:v>269550</c:v>
                </c:pt>
                <c:pt idx="33942">
                  <c:v>450000</c:v>
                </c:pt>
                <c:pt idx="33943">
                  <c:v>273024</c:v>
                </c:pt>
                <c:pt idx="33944">
                  <c:v>270000</c:v>
                </c:pt>
                <c:pt idx="33945">
                  <c:v>71955</c:v>
                </c:pt>
                <c:pt idx="33946">
                  <c:v>991899</c:v>
                </c:pt>
                <c:pt idx="33947">
                  <c:v>431280</c:v>
                </c:pt>
                <c:pt idx="33948">
                  <c:v>755190</c:v>
                </c:pt>
                <c:pt idx="33949">
                  <c:v>292500</c:v>
                </c:pt>
                <c:pt idx="33950">
                  <c:v>292500</c:v>
                </c:pt>
                <c:pt idx="33951">
                  <c:v>152820</c:v>
                </c:pt>
                <c:pt idx="33952">
                  <c:v>971280</c:v>
                </c:pt>
                <c:pt idx="33953">
                  <c:v>916470</c:v>
                </c:pt>
                <c:pt idx="33954">
                  <c:v>682875</c:v>
                </c:pt>
                <c:pt idx="33955">
                  <c:v>187704</c:v>
                </c:pt>
                <c:pt idx="33956">
                  <c:v>337500</c:v>
                </c:pt>
                <c:pt idx="33957">
                  <c:v>450000</c:v>
                </c:pt>
                <c:pt idx="33958">
                  <c:v>266832</c:v>
                </c:pt>
                <c:pt idx="33959">
                  <c:v>545040</c:v>
                </c:pt>
                <c:pt idx="33960">
                  <c:v>450000</c:v>
                </c:pt>
                <c:pt idx="33961">
                  <c:v>90000</c:v>
                </c:pt>
                <c:pt idx="33962">
                  <c:v>528633</c:v>
                </c:pt>
                <c:pt idx="33963">
                  <c:v>521280</c:v>
                </c:pt>
                <c:pt idx="33964">
                  <c:v>1042560</c:v>
                </c:pt>
                <c:pt idx="33965">
                  <c:v>646776</c:v>
                </c:pt>
                <c:pt idx="33966">
                  <c:v>450000</c:v>
                </c:pt>
                <c:pt idx="33967">
                  <c:v>1125000</c:v>
                </c:pt>
                <c:pt idx="33968">
                  <c:v>1350000</c:v>
                </c:pt>
                <c:pt idx="33969">
                  <c:v>876816</c:v>
                </c:pt>
                <c:pt idx="33970">
                  <c:v>746280</c:v>
                </c:pt>
                <c:pt idx="33971">
                  <c:v>450000</c:v>
                </c:pt>
                <c:pt idx="33972">
                  <c:v>592560</c:v>
                </c:pt>
                <c:pt idx="33973">
                  <c:v>323194.5</c:v>
                </c:pt>
                <c:pt idx="33974">
                  <c:v>584766</c:v>
                </c:pt>
                <c:pt idx="33975">
                  <c:v>270000</c:v>
                </c:pt>
                <c:pt idx="33976">
                  <c:v>1546020</c:v>
                </c:pt>
                <c:pt idx="33977">
                  <c:v>1288350</c:v>
                </c:pt>
                <c:pt idx="33978">
                  <c:v>1288350</c:v>
                </c:pt>
                <c:pt idx="33979">
                  <c:v>180000</c:v>
                </c:pt>
                <c:pt idx="33980">
                  <c:v>135000</c:v>
                </c:pt>
                <c:pt idx="33981">
                  <c:v>450000</c:v>
                </c:pt>
                <c:pt idx="33982">
                  <c:v>328405.5</c:v>
                </c:pt>
                <c:pt idx="33983">
                  <c:v>270000</c:v>
                </c:pt>
                <c:pt idx="33984">
                  <c:v>485640</c:v>
                </c:pt>
                <c:pt idx="33985">
                  <c:v>544491</c:v>
                </c:pt>
                <c:pt idx="33986">
                  <c:v>450000</c:v>
                </c:pt>
                <c:pt idx="33987">
                  <c:v>1223010</c:v>
                </c:pt>
                <c:pt idx="33988">
                  <c:v>278613</c:v>
                </c:pt>
                <c:pt idx="33989">
                  <c:v>675000</c:v>
                </c:pt>
                <c:pt idx="33990">
                  <c:v>454500</c:v>
                </c:pt>
                <c:pt idx="33991">
                  <c:v>247275</c:v>
                </c:pt>
                <c:pt idx="33992">
                  <c:v>568908</c:v>
                </c:pt>
                <c:pt idx="33993">
                  <c:v>162000</c:v>
                </c:pt>
                <c:pt idx="33994">
                  <c:v>904500</c:v>
                </c:pt>
                <c:pt idx="33995">
                  <c:v>270000</c:v>
                </c:pt>
                <c:pt idx="33996">
                  <c:v>808650</c:v>
                </c:pt>
                <c:pt idx="33997">
                  <c:v>1093500</c:v>
                </c:pt>
                <c:pt idx="33998">
                  <c:v>203760</c:v>
                </c:pt>
                <c:pt idx="33999">
                  <c:v>508495.5</c:v>
                </c:pt>
                <c:pt idx="34000">
                  <c:v>2064186</c:v>
                </c:pt>
                <c:pt idx="34001">
                  <c:v>269550</c:v>
                </c:pt>
                <c:pt idx="34002">
                  <c:v>777024</c:v>
                </c:pt>
                <c:pt idx="34003">
                  <c:v>755190</c:v>
                </c:pt>
                <c:pt idx="34004">
                  <c:v>1125000</c:v>
                </c:pt>
                <c:pt idx="34005">
                  <c:v>891072</c:v>
                </c:pt>
                <c:pt idx="34006">
                  <c:v>225000</c:v>
                </c:pt>
                <c:pt idx="34007">
                  <c:v>1058197.5</c:v>
                </c:pt>
                <c:pt idx="34008">
                  <c:v>553500</c:v>
                </c:pt>
                <c:pt idx="34009">
                  <c:v>1635120</c:v>
                </c:pt>
                <c:pt idx="34010">
                  <c:v>1255680</c:v>
                </c:pt>
                <c:pt idx="34011">
                  <c:v>670185</c:v>
                </c:pt>
                <c:pt idx="34012">
                  <c:v>106974</c:v>
                </c:pt>
                <c:pt idx="34013">
                  <c:v>814041</c:v>
                </c:pt>
                <c:pt idx="34014">
                  <c:v>450000</c:v>
                </c:pt>
                <c:pt idx="34015">
                  <c:v>675000</c:v>
                </c:pt>
                <c:pt idx="34016">
                  <c:v>86598</c:v>
                </c:pt>
                <c:pt idx="34017">
                  <c:v>900000</c:v>
                </c:pt>
                <c:pt idx="34018">
                  <c:v>454500</c:v>
                </c:pt>
                <c:pt idx="34019">
                  <c:v>790434</c:v>
                </c:pt>
                <c:pt idx="34020">
                  <c:v>405000</c:v>
                </c:pt>
                <c:pt idx="34021">
                  <c:v>432567</c:v>
                </c:pt>
                <c:pt idx="34022">
                  <c:v>247500</c:v>
                </c:pt>
                <c:pt idx="34023">
                  <c:v>682875</c:v>
                </c:pt>
                <c:pt idx="34024">
                  <c:v>348264</c:v>
                </c:pt>
                <c:pt idx="34025">
                  <c:v>166500</c:v>
                </c:pt>
                <c:pt idx="34026">
                  <c:v>247500</c:v>
                </c:pt>
                <c:pt idx="34027">
                  <c:v>180000</c:v>
                </c:pt>
                <c:pt idx="34028">
                  <c:v>765000</c:v>
                </c:pt>
                <c:pt idx="34029">
                  <c:v>526500</c:v>
                </c:pt>
                <c:pt idx="34030">
                  <c:v>234000</c:v>
                </c:pt>
                <c:pt idx="34031">
                  <c:v>1886850</c:v>
                </c:pt>
                <c:pt idx="34032">
                  <c:v>900000</c:v>
                </c:pt>
                <c:pt idx="34033">
                  <c:v>258709.5</c:v>
                </c:pt>
                <c:pt idx="34034">
                  <c:v>202500</c:v>
                </c:pt>
                <c:pt idx="34035">
                  <c:v>450000</c:v>
                </c:pt>
                <c:pt idx="34036">
                  <c:v>1024740</c:v>
                </c:pt>
                <c:pt idx="34037">
                  <c:v>404325</c:v>
                </c:pt>
                <c:pt idx="34038">
                  <c:v>720000</c:v>
                </c:pt>
                <c:pt idx="34039">
                  <c:v>1467612</c:v>
                </c:pt>
                <c:pt idx="34040">
                  <c:v>503266.5</c:v>
                </c:pt>
                <c:pt idx="34041">
                  <c:v>550980</c:v>
                </c:pt>
                <c:pt idx="34042">
                  <c:v>292090.5</c:v>
                </c:pt>
                <c:pt idx="34043">
                  <c:v>555273</c:v>
                </c:pt>
                <c:pt idx="34044">
                  <c:v>808650</c:v>
                </c:pt>
                <c:pt idx="34045">
                  <c:v>814041</c:v>
                </c:pt>
                <c:pt idx="34046">
                  <c:v>673875</c:v>
                </c:pt>
                <c:pt idx="34047">
                  <c:v>619254</c:v>
                </c:pt>
                <c:pt idx="34048">
                  <c:v>544491</c:v>
                </c:pt>
                <c:pt idx="34049">
                  <c:v>755190</c:v>
                </c:pt>
                <c:pt idx="34050">
                  <c:v>675000</c:v>
                </c:pt>
                <c:pt idx="34051">
                  <c:v>819432</c:v>
                </c:pt>
                <c:pt idx="34052">
                  <c:v>500211</c:v>
                </c:pt>
                <c:pt idx="34053">
                  <c:v>545040</c:v>
                </c:pt>
                <c:pt idx="34054">
                  <c:v>348264</c:v>
                </c:pt>
                <c:pt idx="34055">
                  <c:v>535500</c:v>
                </c:pt>
                <c:pt idx="34056">
                  <c:v>906228</c:v>
                </c:pt>
                <c:pt idx="34057">
                  <c:v>177903</c:v>
                </c:pt>
                <c:pt idx="34058">
                  <c:v>382500</c:v>
                </c:pt>
                <c:pt idx="34059">
                  <c:v>325908</c:v>
                </c:pt>
                <c:pt idx="34060">
                  <c:v>306306</c:v>
                </c:pt>
                <c:pt idx="34061">
                  <c:v>808650</c:v>
                </c:pt>
                <c:pt idx="34062">
                  <c:v>755190</c:v>
                </c:pt>
                <c:pt idx="34063">
                  <c:v>397881</c:v>
                </c:pt>
                <c:pt idx="34064">
                  <c:v>922500</c:v>
                </c:pt>
                <c:pt idx="34065">
                  <c:v>1006920</c:v>
                </c:pt>
                <c:pt idx="34066">
                  <c:v>364896</c:v>
                </c:pt>
                <c:pt idx="34067">
                  <c:v>1133748</c:v>
                </c:pt>
                <c:pt idx="34068">
                  <c:v>666000</c:v>
                </c:pt>
                <c:pt idx="34069">
                  <c:v>481176</c:v>
                </c:pt>
                <c:pt idx="34070">
                  <c:v>900000</c:v>
                </c:pt>
                <c:pt idx="34071">
                  <c:v>900000</c:v>
                </c:pt>
                <c:pt idx="34072">
                  <c:v>942300</c:v>
                </c:pt>
                <c:pt idx="34073">
                  <c:v>284400</c:v>
                </c:pt>
                <c:pt idx="34074">
                  <c:v>277969.5</c:v>
                </c:pt>
                <c:pt idx="34075">
                  <c:v>381528</c:v>
                </c:pt>
                <c:pt idx="34076">
                  <c:v>202500</c:v>
                </c:pt>
                <c:pt idx="34077">
                  <c:v>816660</c:v>
                </c:pt>
                <c:pt idx="34078">
                  <c:v>313438.5</c:v>
                </c:pt>
                <c:pt idx="34079">
                  <c:v>675000</c:v>
                </c:pt>
                <c:pt idx="34080">
                  <c:v>508495.5</c:v>
                </c:pt>
                <c:pt idx="34081">
                  <c:v>1350000</c:v>
                </c:pt>
                <c:pt idx="34082">
                  <c:v>840996</c:v>
                </c:pt>
                <c:pt idx="34083">
                  <c:v>900000</c:v>
                </c:pt>
                <c:pt idx="34084">
                  <c:v>95940</c:v>
                </c:pt>
                <c:pt idx="34085">
                  <c:v>540360</c:v>
                </c:pt>
                <c:pt idx="34086">
                  <c:v>219042</c:v>
                </c:pt>
                <c:pt idx="34087">
                  <c:v>769500</c:v>
                </c:pt>
                <c:pt idx="34088">
                  <c:v>508495.5</c:v>
                </c:pt>
                <c:pt idx="34089">
                  <c:v>417024</c:v>
                </c:pt>
                <c:pt idx="34090">
                  <c:v>315000</c:v>
                </c:pt>
                <c:pt idx="34091">
                  <c:v>1042560</c:v>
                </c:pt>
                <c:pt idx="34092">
                  <c:v>846387</c:v>
                </c:pt>
                <c:pt idx="34093">
                  <c:v>855882</c:v>
                </c:pt>
                <c:pt idx="34094">
                  <c:v>1305000</c:v>
                </c:pt>
                <c:pt idx="34095">
                  <c:v>203760</c:v>
                </c:pt>
                <c:pt idx="34096">
                  <c:v>770292</c:v>
                </c:pt>
                <c:pt idx="34097">
                  <c:v>490495.5</c:v>
                </c:pt>
                <c:pt idx="34098">
                  <c:v>835380</c:v>
                </c:pt>
                <c:pt idx="34099">
                  <c:v>679500</c:v>
                </c:pt>
                <c:pt idx="34100">
                  <c:v>1078200</c:v>
                </c:pt>
                <c:pt idx="34101">
                  <c:v>1113840</c:v>
                </c:pt>
                <c:pt idx="34102">
                  <c:v>675000</c:v>
                </c:pt>
                <c:pt idx="34103">
                  <c:v>99504</c:v>
                </c:pt>
                <c:pt idx="34104">
                  <c:v>1078200</c:v>
                </c:pt>
                <c:pt idx="34105">
                  <c:v>1215000</c:v>
                </c:pt>
                <c:pt idx="34106">
                  <c:v>539100</c:v>
                </c:pt>
                <c:pt idx="34107">
                  <c:v>545040</c:v>
                </c:pt>
                <c:pt idx="34108">
                  <c:v>202500</c:v>
                </c:pt>
                <c:pt idx="34109">
                  <c:v>134775</c:v>
                </c:pt>
                <c:pt idx="34110">
                  <c:v>1030500</c:v>
                </c:pt>
                <c:pt idx="34111">
                  <c:v>1193580</c:v>
                </c:pt>
                <c:pt idx="34112">
                  <c:v>439740</c:v>
                </c:pt>
                <c:pt idx="34113">
                  <c:v>270000</c:v>
                </c:pt>
                <c:pt idx="34114">
                  <c:v>284400</c:v>
                </c:pt>
                <c:pt idx="34115">
                  <c:v>363190.5</c:v>
                </c:pt>
                <c:pt idx="34116">
                  <c:v>975771</c:v>
                </c:pt>
                <c:pt idx="34117">
                  <c:v>508495.5</c:v>
                </c:pt>
                <c:pt idx="34118">
                  <c:v>506889</c:v>
                </c:pt>
                <c:pt idx="34119">
                  <c:v>545040</c:v>
                </c:pt>
                <c:pt idx="34120">
                  <c:v>1350000</c:v>
                </c:pt>
                <c:pt idx="34121">
                  <c:v>454500</c:v>
                </c:pt>
                <c:pt idx="34122">
                  <c:v>1006920</c:v>
                </c:pt>
                <c:pt idx="34123">
                  <c:v>284400</c:v>
                </c:pt>
                <c:pt idx="34124">
                  <c:v>180000</c:v>
                </c:pt>
                <c:pt idx="34125">
                  <c:v>533668.5</c:v>
                </c:pt>
                <c:pt idx="34126">
                  <c:v>450000</c:v>
                </c:pt>
                <c:pt idx="34127">
                  <c:v>203760</c:v>
                </c:pt>
                <c:pt idx="34128">
                  <c:v>675000</c:v>
                </c:pt>
                <c:pt idx="34129">
                  <c:v>241618.5</c:v>
                </c:pt>
                <c:pt idx="34130">
                  <c:v>450000</c:v>
                </c:pt>
                <c:pt idx="34131">
                  <c:v>1327500</c:v>
                </c:pt>
                <c:pt idx="34132">
                  <c:v>1762110</c:v>
                </c:pt>
                <c:pt idx="34133">
                  <c:v>725121</c:v>
                </c:pt>
                <c:pt idx="34134">
                  <c:v>601470</c:v>
                </c:pt>
                <c:pt idx="34135">
                  <c:v>625536</c:v>
                </c:pt>
                <c:pt idx="34136">
                  <c:v>270000</c:v>
                </c:pt>
                <c:pt idx="34137">
                  <c:v>270000</c:v>
                </c:pt>
                <c:pt idx="34138">
                  <c:v>592560</c:v>
                </c:pt>
                <c:pt idx="34139">
                  <c:v>904216.5</c:v>
                </c:pt>
                <c:pt idx="34140">
                  <c:v>261801</c:v>
                </c:pt>
                <c:pt idx="34141">
                  <c:v>450000</c:v>
                </c:pt>
                <c:pt idx="34142">
                  <c:v>1001133</c:v>
                </c:pt>
                <c:pt idx="34143">
                  <c:v>1113840</c:v>
                </c:pt>
                <c:pt idx="34144">
                  <c:v>199080</c:v>
                </c:pt>
                <c:pt idx="34145">
                  <c:v>180000</c:v>
                </c:pt>
                <c:pt idx="34146">
                  <c:v>400500</c:v>
                </c:pt>
                <c:pt idx="34147">
                  <c:v>848745</c:v>
                </c:pt>
                <c:pt idx="34148">
                  <c:v>1223010</c:v>
                </c:pt>
                <c:pt idx="34149">
                  <c:v>835380</c:v>
                </c:pt>
                <c:pt idx="34150">
                  <c:v>1159515</c:v>
                </c:pt>
                <c:pt idx="34151">
                  <c:v>135000</c:v>
                </c:pt>
                <c:pt idx="34152">
                  <c:v>49455</c:v>
                </c:pt>
                <c:pt idx="34153">
                  <c:v>808650</c:v>
                </c:pt>
                <c:pt idx="34154">
                  <c:v>528633</c:v>
                </c:pt>
                <c:pt idx="34155">
                  <c:v>450000</c:v>
                </c:pt>
                <c:pt idx="34156">
                  <c:v>562491</c:v>
                </c:pt>
                <c:pt idx="34157">
                  <c:v>675000</c:v>
                </c:pt>
                <c:pt idx="34158">
                  <c:v>651600</c:v>
                </c:pt>
                <c:pt idx="34159">
                  <c:v>337500</c:v>
                </c:pt>
                <c:pt idx="34160">
                  <c:v>1078200</c:v>
                </c:pt>
                <c:pt idx="34161">
                  <c:v>1762110</c:v>
                </c:pt>
                <c:pt idx="34162">
                  <c:v>796500</c:v>
                </c:pt>
                <c:pt idx="34163">
                  <c:v>262246.5</c:v>
                </c:pt>
                <c:pt idx="34164">
                  <c:v>754740</c:v>
                </c:pt>
                <c:pt idx="34165">
                  <c:v>1493086.5</c:v>
                </c:pt>
                <c:pt idx="34166">
                  <c:v>1019844</c:v>
                </c:pt>
                <c:pt idx="34167">
                  <c:v>254700</c:v>
                </c:pt>
                <c:pt idx="34168">
                  <c:v>1407469.5</c:v>
                </c:pt>
                <c:pt idx="34169">
                  <c:v>237024</c:v>
                </c:pt>
                <c:pt idx="34170">
                  <c:v>405000</c:v>
                </c:pt>
                <c:pt idx="34171">
                  <c:v>180000</c:v>
                </c:pt>
                <c:pt idx="34172">
                  <c:v>1546020</c:v>
                </c:pt>
                <c:pt idx="34173">
                  <c:v>274941</c:v>
                </c:pt>
                <c:pt idx="34174">
                  <c:v>1575000</c:v>
                </c:pt>
                <c:pt idx="34175">
                  <c:v>521280</c:v>
                </c:pt>
                <c:pt idx="34176">
                  <c:v>152820</c:v>
                </c:pt>
                <c:pt idx="34177">
                  <c:v>239850</c:v>
                </c:pt>
                <c:pt idx="34178">
                  <c:v>270000</c:v>
                </c:pt>
                <c:pt idx="34179">
                  <c:v>225000</c:v>
                </c:pt>
                <c:pt idx="34180">
                  <c:v>315000</c:v>
                </c:pt>
                <c:pt idx="34181">
                  <c:v>545040</c:v>
                </c:pt>
                <c:pt idx="34182">
                  <c:v>270000</c:v>
                </c:pt>
                <c:pt idx="34183">
                  <c:v>180000</c:v>
                </c:pt>
                <c:pt idx="34184">
                  <c:v>651816</c:v>
                </c:pt>
                <c:pt idx="34185">
                  <c:v>308133</c:v>
                </c:pt>
                <c:pt idx="34186">
                  <c:v>916470</c:v>
                </c:pt>
                <c:pt idx="34187">
                  <c:v>382500</c:v>
                </c:pt>
                <c:pt idx="34188">
                  <c:v>540000</c:v>
                </c:pt>
                <c:pt idx="34189">
                  <c:v>254700</c:v>
                </c:pt>
                <c:pt idx="34190">
                  <c:v>76410</c:v>
                </c:pt>
                <c:pt idx="34191">
                  <c:v>540000</c:v>
                </c:pt>
                <c:pt idx="34192">
                  <c:v>180000</c:v>
                </c:pt>
                <c:pt idx="34193">
                  <c:v>521136</c:v>
                </c:pt>
                <c:pt idx="34194">
                  <c:v>286704</c:v>
                </c:pt>
                <c:pt idx="34195">
                  <c:v>450000</c:v>
                </c:pt>
                <c:pt idx="34196">
                  <c:v>557770.5</c:v>
                </c:pt>
                <c:pt idx="34197">
                  <c:v>180000</c:v>
                </c:pt>
                <c:pt idx="34198">
                  <c:v>292500</c:v>
                </c:pt>
                <c:pt idx="34199">
                  <c:v>630000</c:v>
                </c:pt>
                <c:pt idx="34200">
                  <c:v>755190</c:v>
                </c:pt>
                <c:pt idx="34201">
                  <c:v>422235</c:v>
                </c:pt>
                <c:pt idx="34202">
                  <c:v>454500</c:v>
                </c:pt>
                <c:pt idx="34203">
                  <c:v>1223010</c:v>
                </c:pt>
                <c:pt idx="34204">
                  <c:v>573628.5</c:v>
                </c:pt>
                <c:pt idx="34205">
                  <c:v>269550</c:v>
                </c:pt>
                <c:pt idx="34206">
                  <c:v>828837</c:v>
                </c:pt>
                <c:pt idx="34207">
                  <c:v>158301</c:v>
                </c:pt>
                <c:pt idx="34208">
                  <c:v>1350000</c:v>
                </c:pt>
                <c:pt idx="34209">
                  <c:v>1133748</c:v>
                </c:pt>
                <c:pt idx="34210">
                  <c:v>1391418</c:v>
                </c:pt>
                <c:pt idx="34211">
                  <c:v>1236816</c:v>
                </c:pt>
                <c:pt idx="34212">
                  <c:v>450000</c:v>
                </c:pt>
                <c:pt idx="34213">
                  <c:v>1157958</c:v>
                </c:pt>
                <c:pt idx="34214">
                  <c:v>1125000</c:v>
                </c:pt>
                <c:pt idx="34215">
                  <c:v>1546020</c:v>
                </c:pt>
                <c:pt idx="34216">
                  <c:v>180000</c:v>
                </c:pt>
                <c:pt idx="34217">
                  <c:v>2447937</c:v>
                </c:pt>
                <c:pt idx="34218">
                  <c:v>358443</c:v>
                </c:pt>
                <c:pt idx="34219">
                  <c:v>450000</c:v>
                </c:pt>
                <c:pt idx="34220">
                  <c:v>301500</c:v>
                </c:pt>
                <c:pt idx="34221">
                  <c:v>1762110</c:v>
                </c:pt>
                <c:pt idx="34222">
                  <c:v>171000</c:v>
                </c:pt>
                <c:pt idx="34223">
                  <c:v>508500</c:v>
                </c:pt>
                <c:pt idx="34224">
                  <c:v>590337</c:v>
                </c:pt>
                <c:pt idx="34225">
                  <c:v>824823</c:v>
                </c:pt>
                <c:pt idx="34226">
                  <c:v>755190</c:v>
                </c:pt>
                <c:pt idx="34227">
                  <c:v>497520</c:v>
                </c:pt>
                <c:pt idx="34228">
                  <c:v>1129500</c:v>
                </c:pt>
                <c:pt idx="34229">
                  <c:v>225000</c:v>
                </c:pt>
                <c:pt idx="34230">
                  <c:v>1494486</c:v>
                </c:pt>
                <c:pt idx="34231">
                  <c:v>485640</c:v>
                </c:pt>
                <c:pt idx="34232">
                  <c:v>269550</c:v>
                </c:pt>
                <c:pt idx="34233">
                  <c:v>101880</c:v>
                </c:pt>
                <c:pt idx="34234">
                  <c:v>1021500</c:v>
                </c:pt>
                <c:pt idx="34235">
                  <c:v>245619</c:v>
                </c:pt>
                <c:pt idx="34236">
                  <c:v>675000</c:v>
                </c:pt>
                <c:pt idx="34237">
                  <c:v>501390</c:v>
                </c:pt>
                <c:pt idx="34238">
                  <c:v>547344</c:v>
                </c:pt>
                <c:pt idx="34239">
                  <c:v>1293502.5</c:v>
                </c:pt>
                <c:pt idx="34240">
                  <c:v>254700</c:v>
                </c:pt>
                <c:pt idx="34241">
                  <c:v>332842.5</c:v>
                </c:pt>
                <c:pt idx="34242">
                  <c:v>414792</c:v>
                </c:pt>
                <c:pt idx="34243">
                  <c:v>728460</c:v>
                </c:pt>
                <c:pt idx="34244">
                  <c:v>640080</c:v>
                </c:pt>
                <c:pt idx="34245">
                  <c:v>443088</c:v>
                </c:pt>
                <c:pt idx="34246">
                  <c:v>552555</c:v>
                </c:pt>
                <c:pt idx="34247">
                  <c:v>781920</c:v>
                </c:pt>
                <c:pt idx="34248">
                  <c:v>1350000</c:v>
                </c:pt>
                <c:pt idx="34249">
                  <c:v>1076287.5</c:v>
                </c:pt>
                <c:pt idx="34250">
                  <c:v>454500</c:v>
                </c:pt>
                <c:pt idx="34251">
                  <c:v>239476.5</c:v>
                </c:pt>
                <c:pt idx="34252">
                  <c:v>540000</c:v>
                </c:pt>
                <c:pt idx="34253">
                  <c:v>1125000</c:v>
                </c:pt>
                <c:pt idx="34254">
                  <c:v>518562</c:v>
                </c:pt>
                <c:pt idx="34255">
                  <c:v>288873</c:v>
                </c:pt>
                <c:pt idx="34256">
                  <c:v>1006920</c:v>
                </c:pt>
                <c:pt idx="34257">
                  <c:v>523152</c:v>
                </c:pt>
                <c:pt idx="34258">
                  <c:v>360000</c:v>
                </c:pt>
                <c:pt idx="34259">
                  <c:v>507469.5</c:v>
                </c:pt>
                <c:pt idx="34260">
                  <c:v>257562</c:v>
                </c:pt>
                <c:pt idx="34261">
                  <c:v>1102500</c:v>
                </c:pt>
                <c:pt idx="34262">
                  <c:v>241618.5</c:v>
                </c:pt>
                <c:pt idx="34263">
                  <c:v>101880</c:v>
                </c:pt>
                <c:pt idx="34264">
                  <c:v>1354500</c:v>
                </c:pt>
                <c:pt idx="34265">
                  <c:v>755190</c:v>
                </c:pt>
                <c:pt idx="34266">
                  <c:v>294322.5</c:v>
                </c:pt>
                <c:pt idx="34267">
                  <c:v>1575000</c:v>
                </c:pt>
                <c:pt idx="34268">
                  <c:v>348264</c:v>
                </c:pt>
                <c:pt idx="34269">
                  <c:v>619254</c:v>
                </c:pt>
                <c:pt idx="34270">
                  <c:v>573408</c:v>
                </c:pt>
                <c:pt idx="34271">
                  <c:v>178290</c:v>
                </c:pt>
                <c:pt idx="34272">
                  <c:v>1546020</c:v>
                </c:pt>
                <c:pt idx="34273">
                  <c:v>1288350</c:v>
                </c:pt>
                <c:pt idx="34274">
                  <c:v>348264</c:v>
                </c:pt>
                <c:pt idx="34275">
                  <c:v>224136</c:v>
                </c:pt>
                <c:pt idx="34276">
                  <c:v>1666746</c:v>
                </c:pt>
                <c:pt idx="34277">
                  <c:v>855000</c:v>
                </c:pt>
                <c:pt idx="34278">
                  <c:v>503676</c:v>
                </c:pt>
                <c:pt idx="34279">
                  <c:v>916470</c:v>
                </c:pt>
                <c:pt idx="34280">
                  <c:v>558706.5</c:v>
                </c:pt>
                <c:pt idx="34281">
                  <c:v>743031</c:v>
                </c:pt>
                <c:pt idx="34282">
                  <c:v>675000</c:v>
                </c:pt>
                <c:pt idx="34283">
                  <c:v>355536</c:v>
                </c:pt>
                <c:pt idx="34284">
                  <c:v>512446.5</c:v>
                </c:pt>
                <c:pt idx="34285">
                  <c:v>337500</c:v>
                </c:pt>
                <c:pt idx="34286">
                  <c:v>180000</c:v>
                </c:pt>
                <c:pt idx="34287">
                  <c:v>725328</c:v>
                </c:pt>
                <c:pt idx="34288">
                  <c:v>267322.5</c:v>
                </c:pt>
                <c:pt idx="34289">
                  <c:v>90000</c:v>
                </c:pt>
                <c:pt idx="34290">
                  <c:v>760225.5</c:v>
                </c:pt>
                <c:pt idx="34291">
                  <c:v>258709.5</c:v>
                </c:pt>
                <c:pt idx="34292">
                  <c:v>840951</c:v>
                </c:pt>
                <c:pt idx="34293">
                  <c:v>1256400</c:v>
                </c:pt>
                <c:pt idx="34294">
                  <c:v>551079</c:v>
                </c:pt>
                <c:pt idx="34295">
                  <c:v>508495.5</c:v>
                </c:pt>
                <c:pt idx="34296">
                  <c:v>269550</c:v>
                </c:pt>
                <c:pt idx="34297">
                  <c:v>191880</c:v>
                </c:pt>
                <c:pt idx="34298">
                  <c:v>1350000</c:v>
                </c:pt>
                <c:pt idx="34299">
                  <c:v>502011</c:v>
                </c:pt>
                <c:pt idx="34300">
                  <c:v>350581.5</c:v>
                </c:pt>
                <c:pt idx="34301">
                  <c:v>889515</c:v>
                </c:pt>
                <c:pt idx="34302">
                  <c:v>1006920</c:v>
                </c:pt>
                <c:pt idx="34303">
                  <c:v>467568</c:v>
                </c:pt>
                <c:pt idx="34304">
                  <c:v>202500</c:v>
                </c:pt>
                <c:pt idx="34305">
                  <c:v>381528</c:v>
                </c:pt>
                <c:pt idx="34306">
                  <c:v>79128</c:v>
                </c:pt>
                <c:pt idx="34307">
                  <c:v>675000</c:v>
                </c:pt>
                <c:pt idx="34308">
                  <c:v>202500</c:v>
                </c:pt>
                <c:pt idx="34309">
                  <c:v>956574</c:v>
                </c:pt>
                <c:pt idx="34310">
                  <c:v>117162</c:v>
                </c:pt>
                <c:pt idx="34311">
                  <c:v>1381113</c:v>
                </c:pt>
                <c:pt idx="34312">
                  <c:v>467257.5</c:v>
                </c:pt>
                <c:pt idx="34313">
                  <c:v>526491</c:v>
                </c:pt>
                <c:pt idx="34314">
                  <c:v>117162</c:v>
                </c:pt>
                <c:pt idx="34315">
                  <c:v>808650</c:v>
                </c:pt>
                <c:pt idx="34316">
                  <c:v>521280</c:v>
                </c:pt>
                <c:pt idx="34317">
                  <c:v>912240</c:v>
                </c:pt>
                <c:pt idx="34318">
                  <c:v>188685</c:v>
                </c:pt>
                <c:pt idx="34319">
                  <c:v>143910</c:v>
                </c:pt>
                <c:pt idx="34320">
                  <c:v>553806</c:v>
                </c:pt>
                <c:pt idx="34321">
                  <c:v>1054935</c:v>
                </c:pt>
                <c:pt idx="34322">
                  <c:v>302206.5</c:v>
                </c:pt>
                <c:pt idx="34323">
                  <c:v>1011955.5</c:v>
                </c:pt>
                <c:pt idx="34324">
                  <c:v>148500</c:v>
                </c:pt>
                <c:pt idx="34325">
                  <c:v>450000</c:v>
                </c:pt>
                <c:pt idx="34326">
                  <c:v>84577.5</c:v>
                </c:pt>
                <c:pt idx="34327">
                  <c:v>1724688</c:v>
                </c:pt>
                <c:pt idx="34328">
                  <c:v>409500</c:v>
                </c:pt>
                <c:pt idx="34329">
                  <c:v>679500</c:v>
                </c:pt>
                <c:pt idx="34330">
                  <c:v>598486.5</c:v>
                </c:pt>
                <c:pt idx="34331">
                  <c:v>932512.5</c:v>
                </c:pt>
                <c:pt idx="34332">
                  <c:v>675000</c:v>
                </c:pt>
                <c:pt idx="34333">
                  <c:v>270000</c:v>
                </c:pt>
                <c:pt idx="34334">
                  <c:v>808650</c:v>
                </c:pt>
                <c:pt idx="34335">
                  <c:v>1024740</c:v>
                </c:pt>
                <c:pt idx="34336">
                  <c:v>1071909</c:v>
                </c:pt>
                <c:pt idx="34337">
                  <c:v>292500</c:v>
                </c:pt>
                <c:pt idx="34338">
                  <c:v>156384</c:v>
                </c:pt>
                <c:pt idx="34339">
                  <c:v>152820</c:v>
                </c:pt>
                <c:pt idx="34340">
                  <c:v>207306</c:v>
                </c:pt>
                <c:pt idx="34341">
                  <c:v>630747</c:v>
                </c:pt>
                <c:pt idx="34342">
                  <c:v>298512</c:v>
                </c:pt>
                <c:pt idx="34343">
                  <c:v>1288350</c:v>
                </c:pt>
                <c:pt idx="34344">
                  <c:v>675000</c:v>
                </c:pt>
                <c:pt idx="34345">
                  <c:v>592560</c:v>
                </c:pt>
                <c:pt idx="34346">
                  <c:v>315000</c:v>
                </c:pt>
                <c:pt idx="34347">
                  <c:v>376078.5</c:v>
                </c:pt>
                <c:pt idx="34348">
                  <c:v>307818</c:v>
                </c:pt>
                <c:pt idx="34349">
                  <c:v>675000</c:v>
                </c:pt>
                <c:pt idx="34350">
                  <c:v>521280</c:v>
                </c:pt>
                <c:pt idx="34351">
                  <c:v>675000</c:v>
                </c:pt>
                <c:pt idx="34352">
                  <c:v>2250000</c:v>
                </c:pt>
                <c:pt idx="34353">
                  <c:v>1800000</c:v>
                </c:pt>
                <c:pt idx="34354">
                  <c:v>2517300</c:v>
                </c:pt>
                <c:pt idx="34355">
                  <c:v>156384</c:v>
                </c:pt>
                <c:pt idx="34356">
                  <c:v>239850</c:v>
                </c:pt>
                <c:pt idx="34357">
                  <c:v>640080</c:v>
                </c:pt>
                <c:pt idx="34358">
                  <c:v>526491</c:v>
                </c:pt>
                <c:pt idx="34359">
                  <c:v>781920</c:v>
                </c:pt>
                <c:pt idx="34360">
                  <c:v>808650</c:v>
                </c:pt>
                <c:pt idx="34361">
                  <c:v>943425</c:v>
                </c:pt>
                <c:pt idx="34362">
                  <c:v>1125000</c:v>
                </c:pt>
                <c:pt idx="34363">
                  <c:v>807984</c:v>
                </c:pt>
                <c:pt idx="34364">
                  <c:v>900000</c:v>
                </c:pt>
                <c:pt idx="34365">
                  <c:v>640080</c:v>
                </c:pt>
                <c:pt idx="34366">
                  <c:v>585000</c:v>
                </c:pt>
                <c:pt idx="34367">
                  <c:v>755190</c:v>
                </c:pt>
                <c:pt idx="34368">
                  <c:v>1255680</c:v>
                </c:pt>
                <c:pt idx="34369">
                  <c:v>1527579</c:v>
                </c:pt>
                <c:pt idx="34370">
                  <c:v>1325475</c:v>
                </c:pt>
                <c:pt idx="34371">
                  <c:v>119925</c:v>
                </c:pt>
                <c:pt idx="34372">
                  <c:v>1350000</c:v>
                </c:pt>
                <c:pt idx="34373">
                  <c:v>1762110</c:v>
                </c:pt>
                <c:pt idx="34374">
                  <c:v>1339884</c:v>
                </c:pt>
                <c:pt idx="34375">
                  <c:v>343800</c:v>
                </c:pt>
                <c:pt idx="34376">
                  <c:v>545040</c:v>
                </c:pt>
                <c:pt idx="34377">
                  <c:v>490495.5</c:v>
                </c:pt>
                <c:pt idx="34378">
                  <c:v>1125000</c:v>
                </c:pt>
                <c:pt idx="34379">
                  <c:v>1066608</c:v>
                </c:pt>
                <c:pt idx="34380">
                  <c:v>755190</c:v>
                </c:pt>
                <c:pt idx="34381">
                  <c:v>657000</c:v>
                </c:pt>
                <c:pt idx="34382">
                  <c:v>540000</c:v>
                </c:pt>
                <c:pt idx="34383">
                  <c:v>808650</c:v>
                </c:pt>
                <c:pt idx="34384">
                  <c:v>225000</c:v>
                </c:pt>
                <c:pt idx="34385">
                  <c:v>770328</c:v>
                </c:pt>
                <c:pt idx="34386">
                  <c:v>900000</c:v>
                </c:pt>
                <c:pt idx="34387">
                  <c:v>1078200</c:v>
                </c:pt>
                <c:pt idx="34388">
                  <c:v>1006920</c:v>
                </c:pt>
                <c:pt idx="34389">
                  <c:v>552555</c:v>
                </c:pt>
                <c:pt idx="34390">
                  <c:v>158301</c:v>
                </c:pt>
                <c:pt idx="34391">
                  <c:v>991944</c:v>
                </c:pt>
                <c:pt idx="34392">
                  <c:v>403083</c:v>
                </c:pt>
                <c:pt idx="34393">
                  <c:v>521280</c:v>
                </c:pt>
                <c:pt idx="34394">
                  <c:v>543037.5</c:v>
                </c:pt>
                <c:pt idx="34395">
                  <c:v>1209541.5</c:v>
                </c:pt>
                <c:pt idx="34396">
                  <c:v>225000</c:v>
                </c:pt>
                <c:pt idx="34397">
                  <c:v>1058197.5</c:v>
                </c:pt>
                <c:pt idx="34398">
                  <c:v>518562</c:v>
                </c:pt>
                <c:pt idx="34399">
                  <c:v>254700</c:v>
                </c:pt>
                <c:pt idx="34400">
                  <c:v>180000</c:v>
                </c:pt>
                <c:pt idx="34401">
                  <c:v>687600</c:v>
                </c:pt>
                <c:pt idx="34402">
                  <c:v>239850</c:v>
                </c:pt>
                <c:pt idx="34403">
                  <c:v>127350</c:v>
                </c:pt>
                <c:pt idx="34404">
                  <c:v>675000</c:v>
                </c:pt>
                <c:pt idx="34405">
                  <c:v>485190</c:v>
                </c:pt>
                <c:pt idx="34406">
                  <c:v>900000</c:v>
                </c:pt>
                <c:pt idx="34407">
                  <c:v>1928304</c:v>
                </c:pt>
                <c:pt idx="34408">
                  <c:v>808650</c:v>
                </c:pt>
                <c:pt idx="34409">
                  <c:v>1288350</c:v>
                </c:pt>
                <c:pt idx="34410">
                  <c:v>208512</c:v>
                </c:pt>
                <c:pt idx="34411">
                  <c:v>337500</c:v>
                </c:pt>
                <c:pt idx="34412">
                  <c:v>808650</c:v>
                </c:pt>
                <c:pt idx="34413">
                  <c:v>327024</c:v>
                </c:pt>
                <c:pt idx="34414">
                  <c:v>1046142</c:v>
                </c:pt>
                <c:pt idx="34415">
                  <c:v>247275</c:v>
                </c:pt>
                <c:pt idx="34416">
                  <c:v>1035000</c:v>
                </c:pt>
                <c:pt idx="34417">
                  <c:v>270000</c:v>
                </c:pt>
                <c:pt idx="34418">
                  <c:v>225000</c:v>
                </c:pt>
                <c:pt idx="34419">
                  <c:v>740700</c:v>
                </c:pt>
                <c:pt idx="34420">
                  <c:v>1067940</c:v>
                </c:pt>
                <c:pt idx="34421">
                  <c:v>229500</c:v>
                </c:pt>
                <c:pt idx="34422">
                  <c:v>314100</c:v>
                </c:pt>
                <c:pt idx="34423">
                  <c:v>473760</c:v>
                </c:pt>
                <c:pt idx="34424">
                  <c:v>152820</c:v>
                </c:pt>
                <c:pt idx="34425">
                  <c:v>417024</c:v>
                </c:pt>
                <c:pt idx="34426">
                  <c:v>260568</c:v>
                </c:pt>
                <c:pt idx="34427">
                  <c:v>781920</c:v>
                </c:pt>
                <c:pt idx="34428">
                  <c:v>450000</c:v>
                </c:pt>
                <c:pt idx="34429">
                  <c:v>215640</c:v>
                </c:pt>
                <c:pt idx="34430">
                  <c:v>296280</c:v>
                </c:pt>
                <c:pt idx="34431">
                  <c:v>1280794.5</c:v>
                </c:pt>
                <c:pt idx="34432">
                  <c:v>675000</c:v>
                </c:pt>
                <c:pt idx="34433">
                  <c:v>675000</c:v>
                </c:pt>
                <c:pt idx="34434">
                  <c:v>180000</c:v>
                </c:pt>
                <c:pt idx="34435">
                  <c:v>293733</c:v>
                </c:pt>
                <c:pt idx="34436">
                  <c:v>1345500</c:v>
                </c:pt>
                <c:pt idx="34437">
                  <c:v>170640</c:v>
                </c:pt>
                <c:pt idx="34438">
                  <c:v>152820</c:v>
                </c:pt>
                <c:pt idx="34439">
                  <c:v>269550</c:v>
                </c:pt>
                <c:pt idx="34440">
                  <c:v>571446</c:v>
                </c:pt>
                <c:pt idx="34441">
                  <c:v>125640</c:v>
                </c:pt>
                <c:pt idx="34442">
                  <c:v>1018899</c:v>
                </c:pt>
                <c:pt idx="34443">
                  <c:v>770292</c:v>
                </c:pt>
                <c:pt idx="34444">
                  <c:v>685687.5</c:v>
                </c:pt>
                <c:pt idx="34445">
                  <c:v>675000</c:v>
                </c:pt>
                <c:pt idx="34446">
                  <c:v>610335</c:v>
                </c:pt>
                <c:pt idx="34447">
                  <c:v>202500</c:v>
                </c:pt>
                <c:pt idx="34448">
                  <c:v>239850</c:v>
                </c:pt>
                <c:pt idx="34449">
                  <c:v>354276</c:v>
                </c:pt>
                <c:pt idx="34450">
                  <c:v>472500</c:v>
                </c:pt>
                <c:pt idx="34451">
                  <c:v>545040</c:v>
                </c:pt>
                <c:pt idx="34452">
                  <c:v>706500</c:v>
                </c:pt>
                <c:pt idx="34453">
                  <c:v>360000</c:v>
                </c:pt>
                <c:pt idx="34454">
                  <c:v>776304</c:v>
                </c:pt>
                <c:pt idx="34455">
                  <c:v>808650</c:v>
                </c:pt>
                <c:pt idx="34456">
                  <c:v>1078200</c:v>
                </c:pt>
                <c:pt idx="34457">
                  <c:v>640458</c:v>
                </c:pt>
                <c:pt idx="34458">
                  <c:v>343377</c:v>
                </c:pt>
                <c:pt idx="34459">
                  <c:v>1067940</c:v>
                </c:pt>
                <c:pt idx="34460">
                  <c:v>101880</c:v>
                </c:pt>
                <c:pt idx="34461">
                  <c:v>226908</c:v>
                </c:pt>
                <c:pt idx="34462">
                  <c:v>219870</c:v>
                </c:pt>
                <c:pt idx="34463">
                  <c:v>225000</c:v>
                </c:pt>
                <c:pt idx="34464">
                  <c:v>308133</c:v>
                </c:pt>
                <c:pt idx="34465">
                  <c:v>225000</c:v>
                </c:pt>
                <c:pt idx="34466">
                  <c:v>495000</c:v>
                </c:pt>
                <c:pt idx="34467">
                  <c:v>531265.5</c:v>
                </c:pt>
                <c:pt idx="34468">
                  <c:v>544491</c:v>
                </c:pt>
                <c:pt idx="34469">
                  <c:v>521280</c:v>
                </c:pt>
                <c:pt idx="34470">
                  <c:v>49752</c:v>
                </c:pt>
                <c:pt idx="34471">
                  <c:v>168102</c:v>
                </c:pt>
                <c:pt idx="34472">
                  <c:v>382500</c:v>
                </c:pt>
                <c:pt idx="34473">
                  <c:v>247500</c:v>
                </c:pt>
                <c:pt idx="34474">
                  <c:v>545040</c:v>
                </c:pt>
                <c:pt idx="34475">
                  <c:v>254700</c:v>
                </c:pt>
                <c:pt idx="34476">
                  <c:v>284400</c:v>
                </c:pt>
                <c:pt idx="34477">
                  <c:v>953941.5</c:v>
                </c:pt>
                <c:pt idx="34478">
                  <c:v>728460</c:v>
                </c:pt>
                <c:pt idx="34479">
                  <c:v>439074</c:v>
                </c:pt>
                <c:pt idx="34480">
                  <c:v>332946</c:v>
                </c:pt>
                <c:pt idx="34481">
                  <c:v>1134000</c:v>
                </c:pt>
                <c:pt idx="34482">
                  <c:v>1831500</c:v>
                </c:pt>
                <c:pt idx="34483">
                  <c:v>932643</c:v>
                </c:pt>
                <c:pt idx="34484">
                  <c:v>309420</c:v>
                </c:pt>
                <c:pt idx="34485">
                  <c:v>450000</c:v>
                </c:pt>
                <c:pt idx="34486">
                  <c:v>1125000</c:v>
                </c:pt>
                <c:pt idx="34487">
                  <c:v>1029681</c:v>
                </c:pt>
                <c:pt idx="34488">
                  <c:v>364896</c:v>
                </c:pt>
                <c:pt idx="34489">
                  <c:v>284256</c:v>
                </c:pt>
                <c:pt idx="34490">
                  <c:v>808650</c:v>
                </c:pt>
                <c:pt idx="34491">
                  <c:v>901813.5</c:v>
                </c:pt>
                <c:pt idx="34492">
                  <c:v>1223010</c:v>
                </c:pt>
                <c:pt idx="34493">
                  <c:v>270000</c:v>
                </c:pt>
                <c:pt idx="34494">
                  <c:v>942300</c:v>
                </c:pt>
                <c:pt idx="34495">
                  <c:v>298512</c:v>
                </c:pt>
                <c:pt idx="34496">
                  <c:v>990000</c:v>
                </c:pt>
                <c:pt idx="34497">
                  <c:v>1011402</c:v>
                </c:pt>
                <c:pt idx="34498">
                  <c:v>154057.5</c:v>
                </c:pt>
                <c:pt idx="34499">
                  <c:v>450000</c:v>
                </c:pt>
                <c:pt idx="34500">
                  <c:v>521280</c:v>
                </c:pt>
                <c:pt idx="34501">
                  <c:v>609183</c:v>
                </c:pt>
                <c:pt idx="34502">
                  <c:v>270000</c:v>
                </c:pt>
                <c:pt idx="34503">
                  <c:v>1467612</c:v>
                </c:pt>
                <c:pt idx="34504">
                  <c:v>787086</c:v>
                </c:pt>
                <c:pt idx="34505">
                  <c:v>360000</c:v>
                </c:pt>
                <c:pt idx="34506">
                  <c:v>180000</c:v>
                </c:pt>
                <c:pt idx="34507">
                  <c:v>156384</c:v>
                </c:pt>
                <c:pt idx="34508">
                  <c:v>675000</c:v>
                </c:pt>
                <c:pt idx="34509">
                  <c:v>242595</c:v>
                </c:pt>
                <c:pt idx="34510">
                  <c:v>675000</c:v>
                </c:pt>
                <c:pt idx="34511">
                  <c:v>808650</c:v>
                </c:pt>
                <c:pt idx="34512">
                  <c:v>889515</c:v>
                </c:pt>
                <c:pt idx="34513">
                  <c:v>180000</c:v>
                </c:pt>
                <c:pt idx="34514">
                  <c:v>555273</c:v>
                </c:pt>
                <c:pt idx="34515">
                  <c:v>284400</c:v>
                </c:pt>
                <c:pt idx="34516">
                  <c:v>157500</c:v>
                </c:pt>
                <c:pt idx="34517">
                  <c:v>1223010</c:v>
                </c:pt>
                <c:pt idx="34518">
                  <c:v>161730</c:v>
                </c:pt>
                <c:pt idx="34519">
                  <c:v>756000</c:v>
                </c:pt>
                <c:pt idx="34520">
                  <c:v>254700</c:v>
                </c:pt>
                <c:pt idx="34521">
                  <c:v>1125171</c:v>
                </c:pt>
                <c:pt idx="34522">
                  <c:v>634360.5</c:v>
                </c:pt>
                <c:pt idx="34523">
                  <c:v>288000</c:v>
                </c:pt>
                <c:pt idx="34524">
                  <c:v>991678.5</c:v>
                </c:pt>
                <c:pt idx="34525">
                  <c:v>270000</c:v>
                </c:pt>
                <c:pt idx="34526">
                  <c:v>203760</c:v>
                </c:pt>
                <c:pt idx="34527">
                  <c:v>239850</c:v>
                </c:pt>
                <c:pt idx="34528">
                  <c:v>781920</c:v>
                </c:pt>
                <c:pt idx="34529">
                  <c:v>269550</c:v>
                </c:pt>
                <c:pt idx="34530">
                  <c:v>630000</c:v>
                </c:pt>
                <c:pt idx="34531">
                  <c:v>538704</c:v>
                </c:pt>
                <c:pt idx="34532">
                  <c:v>417024</c:v>
                </c:pt>
                <c:pt idx="34533">
                  <c:v>1350000</c:v>
                </c:pt>
                <c:pt idx="34534">
                  <c:v>269550</c:v>
                </c:pt>
                <c:pt idx="34535">
                  <c:v>328405.5</c:v>
                </c:pt>
                <c:pt idx="34536">
                  <c:v>269550</c:v>
                </c:pt>
                <c:pt idx="34537">
                  <c:v>1395000</c:v>
                </c:pt>
                <c:pt idx="34538">
                  <c:v>1440000</c:v>
                </c:pt>
                <c:pt idx="34539">
                  <c:v>1125000</c:v>
                </c:pt>
                <c:pt idx="34540">
                  <c:v>781920</c:v>
                </c:pt>
                <c:pt idx="34541">
                  <c:v>450000</c:v>
                </c:pt>
                <c:pt idx="34542">
                  <c:v>553806</c:v>
                </c:pt>
                <c:pt idx="34543">
                  <c:v>90000</c:v>
                </c:pt>
                <c:pt idx="34544">
                  <c:v>571486.5</c:v>
                </c:pt>
                <c:pt idx="34545">
                  <c:v>900000</c:v>
                </c:pt>
                <c:pt idx="34546">
                  <c:v>177768</c:v>
                </c:pt>
                <c:pt idx="34547">
                  <c:v>95940</c:v>
                </c:pt>
                <c:pt idx="34548">
                  <c:v>782181</c:v>
                </c:pt>
                <c:pt idx="34549">
                  <c:v>1125000</c:v>
                </c:pt>
                <c:pt idx="34550">
                  <c:v>675000</c:v>
                </c:pt>
                <c:pt idx="34551">
                  <c:v>819432</c:v>
                </c:pt>
                <c:pt idx="34552">
                  <c:v>900000</c:v>
                </c:pt>
                <c:pt idx="34553">
                  <c:v>345510</c:v>
                </c:pt>
                <c:pt idx="34554">
                  <c:v>450000</c:v>
                </c:pt>
                <c:pt idx="34555">
                  <c:v>418743</c:v>
                </c:pt>
                <c:pt idx="34556">
                  <c:v>728460</c:v>
                </c:pt>
                <c:pt idx="34557">
                  <c:v>225000</c:v>
                </c:pt>
                <c:pt idx="34558">
                  <c:v>961146</c:v>
                </c:pt>
                <c:pt idx="34559">
                  <c:v>168102</c:v>
                </c:pt>
                <c:pt idx="34560">
                  <c:v>990000</c:v>
                </c:pt>
                <c:pt idx="34561">
                  <c:v>1078200</c:v>
                </c:pt>
                <c:pt idx="34562">
                  <c:v>450000</c:v>
                </c:pt>
                <c:pt idx="34563">
                  <c:v>297000</c:v>
                </c:pt>
                <c:pt idx="34564">
                  <c:v>382500</c:v>
                </c:pt>
                <c:pt idx="34565">
                  <c:v>255960</c:v>
                </c:pt>
                <c:pt idx="34566">
                  <c:v>239850</c:v>
                </c:pt>
                <c:pt idx="34567">
                  <c:v>545040</c:v>
                </c:pt>
                <c:pt idx="34568">
                  <c:v>352044</c:v>
                </c:pt>
                <c:pt idx="34569">
                  <c:v>270000</c:v>
                </c:pt>
                <c:pt idx="34570">
                  <c:v>1786500</c:v>
                </c:pt>
                <c:pt idx="34571">
                  <c:v>1054935</c:v>
                </c:pt>
                <c:pt idx="34572">
                  <c:v>755190</c:v>
                </c:pt>
                <c:pt idx="34573">
                  <c:v>528633</c:v>
                </c:pt>
                <c:pt idx="34574">
                  <c:v>675000</c:v>
                </c:pt>
                <c:pt idx="34575">
                  <c:v>431280</c:v>
                </c:pt>
                <c:pt idx="34576">
                  <c:v>166810.5</c:v>
                </c:pt>
                <c:pt idx="34577">
                  <c:v>2300814</c:v>
                </c:pt>
                <c:pt idx="34578">
                  <c:v>337500</c:v>
                </c:pt>
                <c:pt idx="34579">
                  <c:v>432567</c:v>
                </c:pt>
                <c:pt idx="34580">
                  <c:v>450000</c:v>
                </c:pt>
                <c:pt idx="34581">
                  <c:v>521280</c:v>
                </c:pt>
                <c:pt idx="34582">
                  <c:v>521280</c:v>
                </c:pt>
                <c:pt idx="34583">
                  <c:v>427869</c:v>
                </c:pt>
                <c:pt idx="34584">
                  <c:v>1195461</c:v>
                </c:pt>
                <c:pt idx="34585">
                  <c:v>473760</c:v>
                </c:pt>
                <c:pt idx="34586">
                  <c:v>835605</c:v>
                </c:pt>
                <c:pt idx="34587">
                  <c:v>302341.5</c:v>
                </c:pt>
                <c:pt idx="34588">
                  <c:v>710640</c:v>
                </c:pt>
                <c:pt idx="34589">
                  <c:v>605439</c:v>
                </c:pt>
                <c:pt idx="34590">
                  <c:v>558841.5</c:v>
                </c:pt>
                <c:pt idx="34591">
                  <c:v>1223010</c:v>
                </c:pt>
                <c:pt idx="34592">
                  <c:v>202500</c:v>
                </c:pt>
                <c:pt idx="34593">
                  <c:v>526491</c:v>
                </c:pt>
                <c:pt idx="34594">
                  <c:v>172692</c:v>
                </c:pt>
                <c:pt idx="34595">
                  <c:v>486459</c:v>
                </c:pt>
                <c:pt idx="34596">
                  <c:v>779688</c:v>
                </c:pt>
                <c:pt idx="34597">
                  <c:v>239850</c:v>
                </c:pt>
                <c:pt idx="34598">
                  <c:v>355536</c:v>
                </c:pt>
                <c:pt idx="34599">
                  <c:v>270000</c:v>
                </c:pt>
                <c:pt idx="34600">
                  <c:v>506754</c:v>
                </c:pt>
                <c:pt idx="34601">
                  <c:v>270000</c:v>
                </c:pt>
                <c:pt idx="34602">
                  <c:v>781920</c:v>
                </c:pt>
                <c:pt idx="34603">
                  <c:v>296280</c:v>
                </c:pt>
                <c:pt idx="34604">
                  <c:v>646920</c:v>
                </c:pt>
                <c:pt idx="34605">
                  <c:v>542295</c:v>
                </c:pt>
                <c:pt idx="34606">
                  <c:v>270000</c:v>
                </c:pt>
                <c:pt idx="34607">
                  <c:v>640080</c:v>
                </c:pt>
                <c:pt idx="34608">
                  <c:v>265851</c:v>
                </c:pt>
                <c:pt idx="34609">
                  <c:v>640080</c:v>
                </c:pt>
                <c:pt idx="34610">
                  <c:v>770292</c:v>
                </c:pt>
                <c:pt idx="34611">
                  <c:v>993082.5</c:v>
                </c:pt>
                <c:pt idx="34612">
                  <c:v>143910</c:v>
                </c:pt>
                <c:pt idx="34613">
                  <c:v>238500</c:v>
                </c:pt>
                <c:pt idx="34614">
                  <c:v>343377</c:v>
                </c:pt>
                <c:pt idx="34615">
                  <c:v>916470</c:v>
                </c:pt>
                <c:pt idx="34616">
                  <c:v>225000</c:v>
                </c:pt>
                <c:pt idx="34617">
                  <c:v>381528</c:v>
                </c:pt>
                <c:pt idx="34618">
                  <c:v>247500</c:v>
                </c:pt>
                <c:pt idx="34619">
                  <c:v>247500</c:v>
                </c:pt>
                <c:pt idx="34620">
                  <c:v>475929</c:v>
                </c:pt>
                <c:pt idx="34621">
                  <c:v>540000</c:v>
                </c:pt>
                <c:pt idx="34622">
                  <c:v>566055</c:v>
                </c:pt>
                <c:pt idx="34623">
                  <c:v>562500</c:v>
                </c:pt>
                <c:pt idx="34624">
                  <c:v>675000</c:v>
                </c:pt>
                <c:pt idx="34625">
                  <c:v>1099350</c:v>
                </c:pt>
                <c:pt idx="34626">
                  <c:v>540000</c:v>
                </c:pt>
                <c:pt idx="34627">
                  <c:v>450000</c:v>
                </c:pt>
                <c:pt idx="34628">
                  <c:v>808650</c:v>
                </c:pt>
                <c:pt idx="34629">
                  <c:v>298512</c:v>
                </c:pt>
                <c:pt idx="34630">
                  <c:v>1129500</c:v>
                </c:pt>
                <c:pt idx="34631">
                  <c:v>1739470.5</c:v>
                </c:pt>
                <c:pt idx="34632">
                  <c:v>269550</c:v>
                </c:pt>
                <c:pt idx="34633">
                  <c:v>942300</c:v>
                </c:pt>
                <c:pt idx="34634">
                  <c:v>835380</c:v>
                </c:pt>
                <c:pt idx="34635">
                  <c:v>247275</c:v>
                </c:pt>
                <c:pt idx="34636">
                  <c:v>755190</c:v>
                </c:pt>
                <c:pt idx="34637">
                  <c:v>550980</c:v>
                </c:pt>
                <c:pt idx="34638">
                  <c:v>301464</c:v>
                </c:pt>
                <c:pt idx="34639">
                  <c:v>403249.5</c:v>
                </c:pt>
                <c:pt idx="34640">
                  <c:v>1149628.5</c:v>
                </c:pt>
                <c:pt idx="34641">
                  <c:v>450000</c:v>
                </c:pt>
                <c:pt idx="34642">
                  <c:v>1312110</c:v>
                </c:pt>
                <c:pt idx="34643">
                  <c:v>540000</c:v>
                </c:pt>
                <c:pt idx="34644">
                  <c:v>355806</c:v>
                </c:pt>
                <c:pt idx="34645">
                  <c:v>1170000</c:v>
                </c:pt>
                <c:pt idx="34646">
                  <c:v>152820</c:v>
                </c:pt>
                <c:pt idx="34647">
                  <c:v>117162</c:v>
                </c:pt>
                <c:pt idx="34648">
                  <c:v>1494486</c:v>
                </c:pt>
                <c:pt idx="34649">
                  <c:v>148365</c:v>
                </c:pt>
                <c:pt idx="34650">
                  <c:v>640080</c:v>
                </c:pt>
                <c:pt idx="34651">
                  <c:v>675000</c:v>
                </c:pt>
                <c:pt idx="34652">
                  <c:v>491823</c:v>
                </c:pt>
                <c:pt idx="34653">
                  <c:v>450000</c:v>
                </c:pt>
                <c:pt idx="34654">
                  <c:v>728460</c:v>
                </c:pt>
                <c:pt idx="34655">
                  <c:v>781920</c:v>
                </c:pt>
                <c:pt idx="34656">
                  <c:v>117162</c:v>
                </c:pt>
                <c:pt idx="34657">
                  <c:v>953460</c:v>
                </c:pt>
                <c:pt idx="34658">
                  <c:v>331632</c:v>
                </c:pt>
                <c:pt idx="34659">
                  <c:v>1256400</c:v>
                </c:pt>
                <c:pt idx="34660">
                  <c:v>57564</c:v>
                </c:pt>
                <c:pt idx="34661">
                  <c:v>454500</c:v>
                </c:pt>
                <c:pt idx="34662">
                  <c:v>728460</c:v>
                </c:pt>
                <c:pt idx="34663">
                  <c:v>593010</c:v>
                </c:pt>
                <c:pt idx="34664">
                  <c:v>1078200</c:v>
                </c:pt>
                <c:pt idx="34665">
                  <c:v>1350000</c:v>
                </c:pt>
                <c:pt idx="34666">
                  <c:v>1288350</c:v>
                </c:pt>
                <c:pt idx="34667">
                  <c:v>90000</c:v>
                </c:pt>
                <c:pt idx="34668">
                  <c:v>765000</c:v>
                </c:pt>
                <c:pt idx="34669">
                  <c:v>180000</c:v>
                </c:pt>
                <c:pt idx="34670">
                  <c:v>537471</c:v>
                </c:pt>
                <c:pt idx="34671">
                  <c:v>675000</c:v>
                </c:pt>
                <c:pt idx="34672">
                  <c:v>331834.5</c:v>
                </c:pt>
                <c:pt idx="34673">
                  <c:v>299772</c:v>
                </c:pt>
                <c:pt idx="34674">
                  <c:v>135000</c:v>
                </c:pt>
                <c:pt idx="34675">
                  <c:v>495000</c:v>
                </c:pt>
                <c:pt idx="34676">
                  <c:v>740088</c:v>
                </c:pt>
                <c:pt idx="34677">
                  <c:v>1800000</c:v>
                </c:pt>
                <c:pt idx="34678">
                  <c:v>675000</c:v>
                </c:pt>
                <c:pt idx="34679">
                  <c:v>312768</c:v>
                </c:pt>
                <c:pt idx="34680">
                  <c:v>1350000</c:v>
                </c:pt>
                <c:pt idx="34681">
                  <c:v>1288350</c:v>
                </c:pt>
                <c:pt idx="34682">
                  <c:v>1170000</c:v>
                </c:pt>
                <c:pt idx="34683">
                  <c:v>360000</c:v>
                </c:pt>
                <c:pt idx="34684">
                  <c:v>373500</c:v>
                </c:pt>
                <c:pt idx="34685">
                  <c:v>270000</c:v>
                </c:pt>
                <c:pt idx="34686">
                  <c:v>450000</c:v>
                </c:pt>
                <c:pt idx="34687">
                  <c:v>497520</c:v>
                </c:pt>
                <c:pt idx="34688">
                  <c:v>495000</c:v>
                </c:pt>
                <c:pt idx="34689">
                  <c:v>182016</c:v>
                </c:pt>
                <c:pt idx="34690">
                  <c:v>454500</c:v>
                </c:pt>
                <c:pt idx="34691">
                  <c:v>675000</c:v>
                </c:pt>
                <c:pt idx="34692">
                  <c:v>562491</c:v>
                </c:pt>
                <c:pt idx="34693">
                  <c:v>829584</c:v>
                </c:pt>
                <c:pt idx="34694">
                  <c:v>1024290</c:v>
                </c:pt>
                <c:pt idx="34695">
                  <c:v>450000</c:v>
                </c:pt>
                <c:pt idx="34696">
                  <c:v>292500</c:v>
                </c:pt>
                <c:pt idx="34697">
                  <c:v>95940</c:v>
                </c:pt>
                <c:pt idx="34698">
                  <c:v>180000</c:v>
                </c:pt>
                <c:pt idx="34699">
                  <c:v>108000</c:v>
                </c:pt>
                <c:pt idx="34700">
                  <c:v>90000</c:v>
                </c:pt>
                <c:pt idx="34701">
                  <c:v>112500</c:v>
                </c:pt>
                <c:pt idx="34702">
                  <c:v>594000</c:v>
                </c:pt>
                <c:pt idx="34703">
                  <c:v>646920</c:v>
                </c:pt>
                <c:pt idx="34704">
                  <c:v>1051245</c:v>
                </c:pt>
                <c:pt idx="34705">
                  <c:v>501435</c:v>
                </c:pt>
                <c:pt idx="34706">
                  <c:v>247500</c:v>
                </c:pt>
                <c:pt idx="34707">
                  <c:v>528633</c:v>
                </c:pt>
                <c:pt idx="34708">
                  <c:v>677664</c:v>
                </c:pt>
                <c:pt idx="34709">
                  <c:v>593010</c:v>
                </c:pt>
                <c:pt idx="34710">
                  <c:v>1125000</c:v>
                </c:pt>
                <c:pt idx="34711">
                  <c:v>270000</c:v>
                </c:pt>
                <c:pt idx="34712">
                  <c:v>1942560</c:v>
                </c:pt>
                <c:pt idx="34713">
                  <c:v>378180</c:v>
                </c:pt>
                <c:pt idx="34714">
                  <c:v>521280</c:v>
                </c:pt>
                <c:pt idx="34715">
                  <c:v>360000</c:v>
                </c:pt>
                <c:pt idx="34716">
                  <c:v>270000</c:v>
                </c:pt>
                <c:pt idx="34717">
                  <c:v>585000</c:v>
                </c:pt>
                <c:pt idx="34718">
                  <c:v>95940</c:v>
                </c:pt>
                <c:pt idx="34719">
                  <c:v>450000</c:v>
                </c:pt>
                <c:pt idx="34720">
                  <c:v>63000</c:v>
                </c:pt>
                <c:pt idx="34721">
                  <c:v>971280</c:v>
                </c:pt>
                <c:pt idx="34722">
                  <c:v>284400</c:v>
                </c:pt>
                <c:pt idx="34723">
                  <c:v>1024740</c:v>
                </c:pt>
                <c:pt idx="34724">
                  <c:v>733176</c:v>
                </c:pt>
                <c:pt idx="34725">
                  <c:v>436032</c:v>
                </c:pt>
                <c:pt idx="34726">
                  <c:v>1260000</c:v>
                </c:pt>
                <c:pt idx="34727">
                  <c:v>742500</c:v>
                </c:pt>
                <c:pt idx="34728">
                  <c:v>247500</c:v>
                </c:pt>
                <c:pt idx="34729">
                  <c:v>269550</c:v>
                </c:pt>
                <c:pt idx="34730">
                  <c:v>2517300</c:v>
                </c:pt>
                <c:pt idx="34731">
                  <c:v>180000</c:v>
                </c:pt>
                <c:pt idx="34732">
                  <c:v>1040463</c:v>
                </c:pt>
                <c:pt idx="34733">
                  <c:v>74628</c:v>
                </c:pt>
                <c:pt idx="34734">
                  <c:v>495000</c:v>
                </c:pt>
                <c:pt idx="34735">
                  <c:v>247275</c:v>
                </c:pt>
                <c:pt idx="34736">
                  <c:v>180000</c:v>
                </c:pt>
                <c:pt idx="34737">
                  <c:v>544491</c:v>
                </c:pt>
                <c:pt idx="34738">
                  <c:v>389844</c:v>
                </c:pt>
                <c:pt idx="34739">
                  <c:v>157914</c:v>
                </c:pt>
                <c:pt idx="34740">
                  <c:v>900000</c:v>
                </c:pt>
                <c:pt idx="34741">
                  <c:v>1024740</c:v>
                </c:pt>
                <c:pt idx="34742">
                  <c:v>1096020</c:v>
                </c:pt>
                <c:pt idx="34743">
                  <c:v>573408</c:v>
                </c:pt>
                <c:pt idx="34744">
                  <c:v>238500</c:v>
                </c:pt>
                <c:pt idx="34745">
                  <c:v>173092.5</c:v>
                </c:pt>
                <c:pt idx="34746">
                  <c:v>180000</c:v>
                </c:pt>
                <c:pt idx="34747">
                  <c:v>814041</c:v>
                </c:pt>
                <c:pt idx="34748">
                  <c:v>500211</c:v>
                </c:pt>
                <c:pt idx="34749">
                  <c:v>178290</c:v>
                </c:pt>
                <c:pt idx="34750">
                  <c:v>497520</c:v>
                </c:pt>
                <c:pt idx="34751">
                  <c:v>1078200</c:v>
                </c:pt>
                <c:pt idx="34752">
                  <c:v>905688</c:v>
                </c:pt>
                <c:pt idx="34753">
                  <c:v>571486.5</c:v>
                </c:pt>
                <c:pt idx="34754">
                  <c:v>1125000</c:v>
                </c:pt>
                <c:pt idx="34755">
                  <c:v>152820</c:v>
                </c:pt>
                <c:pt idx="34756">
                  <c:v>198085.5</c:v>
                </c:pt>
                <c:pt idx="34757">
                  <c:v>544491</c:v>
                </c:pt>
                <c:pt idx="34758">
                  <c:v>531706.5</c:v>
                </c:pt>
                <c:pt idx="34759">
                  <c:v>540000</c:v>
                </c:pt>
                <c:pt idx="34760">
                  <c:v>517266</c:v>
                </c:pt>
                <c:pt idx="34761">
                  <c:v>264888</c:v>
                </c:pt>
                <c:pt idx="34762">
                  <c:v>508495.5</c:v>
                </c:pt>
                <c:pt idx="34763">
                  <c:v>1061599.5</c:v>
                </c:pt>
                <c:pt idx="34764">
                  <c:v>225000</c:v>
                </c:pt>
                <c:pt idx="34765">
                  <c:v>835605</c:v>
                </c:pt>
                <c:pt idx="34766">
                  <c:v>225000</c:v>
                </c:pt>
                <c:pt idx="34767">
                  <c:v>675000</c:v>
                </c:pt>
                <c:pt idx="34768">
                  <c:v>1840117.5</c:v>
                </c:pt>
                <c:pt idx="34769">
                  <c:v>244998</c:v>
                </c:pt>
                <c:pt idx="34770">
                  <c:v>848745</c:v>
                </c:pt>
                <c:pt idx="34771">
                  <c:v>291915</c:v>
                </c:pt>
                <c:pt idx="34772">
                  <c:v>545040</c:v>
                </c:pt>
                <c:pt idx="34773">
                  <c:v>180000</c:v>
                </c:pt>
                <c:pt idx="34774">
                  <c:v>327024</c:v>
                </c:pt>
                <c:pt idx="34775">
                  <c:v>1046142</c:v>
                </c:pt>
                <c:pt idx="34776">
                  <c:v>152820</c:v>
                </c:pt>
                <c:pt idx="34777">
                  <c:v>497520</c:v>
                </c:pt>
                <c:pt idx="34778">
                  <c:v>675000</c:v>
                </c:pt>
                <c:pt idx="34779">
                  <c:v>646776</c:v>
                </c:pt>
                <c:pt idx="34780">
                  <c:v>545040</c:v>
                </c:pt>
                <c:pt idx="34781">
                  <c:v>225000</c:v>
                </c:pt>
                <c:pt idx="34782">
                  <c:v>835605</c:v>
                </c:pt>
                <c:pt idx="34783">
                  <c:v>742500</c:v>
                </c:pt>
                <c:pt idx="34784">
                  <c:v>539100</c:v>
                </c:pt>
                <c:pt idx="34785">
                  <c:v>679500</c:v>
                </c:pt>
                <c:pt idx="34786">
                  <c:v>912019.5</c:v>
                </c:pt>
                <c:pt idx="34787">
                  <c:v>450000</c:v>
                </c:pt>
                <c:pt idx="34788">
                  <c:v>679500</c:v>
                </c:pt>
                <c:pt idx="34789">
                  <c:v>225000</c:v>
                </c:pt>
                <c:pt idx="34790">
                  <c:v>225000</c:v>
                </c:pt>
                <c:pt idx="34791">
                  <c:v>152820</c:v>
                </c:pt>
                <c:pt idx="34792">
                  <c:v>225000</c:v>
                </c:pt>
                <c:pt idx="34793">
                  <c:v>450000</c:v>
                </c:pt>
                <c:pt idx="34794">
                  <c:v>835380</c:v>
                </c:pt>
                <c:pt idx="34795">
                  <c:v>835380</c:v>
                </c:pt>
                <c:pt idx="34796">
                  <c:v>339948</c:v>
                </c:pt>
                <c:pt idx="34797">
                  <c:v>450000</c:v>
                </c:pt>
                <c:pt idx="34798">
                  <c:v>629325</c:v>
                </c:pt>
                <c:pt idx="34799">
                  <c:v>513531</c:v>
                </c:pt>
                <c:pt idx="34800">
                  <c:v>107820</c:v>
                </c:pt>
                <c:pt idx="34801">
                  <c:v>202500</c:v>
                </c:pt>
                <c:pt idx="34802">
                  <c:v>337500</c:v>
                </c:pt>
                <c:pt idx="34803">
                  <c:v>405000</c:v>
                </c:pt>
                <c:pt idx="34804">
                  <c:v>545040</c:v>
                </c:pt>
                <c:pt idx="34805">
                  <c:v>373311</c:v>
                </c:pt>
                <c:pt idx="34806">
                  <c:v>276277.5</c:v>
                </c:pt>
                <c:pt idx="34807">
                  <c:v>265851</c:v>
                </c:pt>
                <c:pt idx="34808">
                  <c:v>900000</c:v>
                </c:pt>
                <c:pt idx="34809">
                  <c:v>1256400</c:v>
                </c:pt>
                <c:pt idx="34810">
                  <c:v>284400</c:v>
                </c:pt>
                <c:pt idx="34811">
                  <c:v>834048</c:v>
                </c:pt>
                <c:pt idx="34812">
                  <c:v>711072</c:v>
                </c:pt>
                <c:pt idx="34813">
                  <c:v>270000</c:v>
                </c:pt>
                <c:pt idx="34814">
                  <c:v>385164</c:v>
                </c:pt>
                <c:pt idx="34815">
                  <c:v>180000</c:v>
                </c:pt>
                <c:pt idx="34816">
                  <c:v>1288350</c:v>
                </c:pt>
                <c:pt idx="34817">
                  <c:v>1808842.5</c:v>
                </c:pt>
                <c:pt idx="34818">
                  <c:v>269550</c:v>
                </c:pt>
                <c:pt idx="34819">
                  <c:v>157500</c:v>
                </c:pt>
                <c:pt idx="34820">
                  <c:v>1113840</c:v>
                </c:pt>
                <c:pt idx="34821">
                  <c:v>630000</c:v>
                </c:pt>
                <c:pt idx="34822">
                  <c:v>327024</c:v>
                </c:pt>
                <c:pt idx="34823">
                  <c:v>124438.5</c:v>
                </c:pt>
                <c:pt idx="34824">
                  <c:v>808650</c:v>
                </c:pt>
                <c:pt idx="34825">
                  <c:v>1288350</c:v>
                </c:pt>
                <c:pt idx="34826">
                  <c:v>247500</c:v>
                </c:pt>
                <c:pt idx="34827">
                  <c:v>192528</c:v>
                </c:pt>
                <c:pt idx="34828">
                  <c:v>288873</c:v>
                </c:pt>
                <c:pt idx="34829">
                  <c:v>2370559.5</c:v>
                </c:pt>
                <c:pt idx="34830">
                  <c:v>229500</c:v>
                </c:pt>
                <c:pt idx="34831">
                  <c:v>544491</c:v>
                </c:pt>
                <c:pt idx="34832">
                  <c:v>484789.5</c:v>
                </c:pt>
                <c:pt idx="34833">
                  <c:v>900000</c:v>
                </c:pt>
                <c:pt idx="34834">
                  <c:v>225000</c:v>
                </c:pt>
                <c:pt idx="34835">
                  <c:v>473760</c:v>
                </c:pt>
                <c:pt idx="34836">
                  <c:v>1053000</c:v>
                </c:pt>
                <c:pt idx="34837">
                  <c:v>728460</c:v>
                </c:pt>
                <c:pt idx="34838">
                  <c:v>545040</c:v>
                </c:pt>
                <c:pt idx="34839">
                  <c:v>270000</c:v>
                </c:pt>
                <c:pt idx="34840">
                  <c:v>645052.5</c:v>
                </c:pt>
                <c:pt idx="34841">
                  <c:v>432567</c:v>
                </c:pt>
                <c:pt idx="34842">
                  <c:v>1324422</c:v>
                </c:pt>
                <c:pt idx="34843">
                  <c:v>263686.5</c:v>
                </c:pt>
                <c:pt idx="34844">
                  <c:v>247500</c:v>
                </c:pt>
                <c:pt idx="34845">
                  <c:v>220500</c:v>
                </c:pt>
                <c:pt idx="34846">
                  <c:v>566055</c:v>
                </c:pt>
                <c:pt idx="34847">
                  <c:v>339948</c:v>
                </c:pt>
                <c:pt idx="34848">
                  <c:v>225000</c:v>
                </c:pt>
                <c:pt idx="34849">
                  <c:v>199467</c:v>
                </c:pt>
                <c:pt idx="34850">
                  <c:v>189621</c:v>
                </c:pt>
                <c:pt idx="34851">
                  <c:v>543735</c:v>
                </c:pt>
                <c:pt idx="34852">
                  <c:v>408780</c:v>
                </c:pt>
                <c:pt idx="34853">
                  <c:v>824823</c:v>
                </c:pt>
                <c:pt idx="34854">
                  <c:v>562491</c:v>
                </c:pt>
                <c:pt idx="34855">
                  <c:v>864000</c:v>
                </c:pt>
                <c:pt idx="34856">
                  <c:v>269550</c:v>
                </c:pt>
                <c:pt idx="34857">
                  <c:v>659610</c:v>
                </c:pt>
                <c:pt idx="34858">
                  <c:v>194031</c:v>
                </c:pt>
                <c:pt idx="34859">
                  <c:v>675000</c:v>
                </c:pt>
                <c:pt idx="34860">
                  <c:v>180000</c:v>
                </c:pt>
                <c:pt idx="34861">
                  <c:v>360000</c:v>
                </c:pt>
                <c:pt idx="34862">
                  <c:v>225000</c:v>
                </c:pt>
                <c:pt idx="34863">
                  <c:v>1224000</c:v>
                </c:pt>
                <c:pt idx="34864">
                  <c:v>679500</c:v>
                </c:pt>
                <c:pt idx="34865">
                  <c:v>1066500</c:v>
                </c:pt>
                <c:pt idx="34866">
                  <c:v>364896</c:v>
                </c:pt>
                <c:pt idx="34867">
                  <c:v>521280</c:v>
                </c:pt>
                <c:pt idx="34868">
                  <c:v>663093</c:v>
                </c:pt>
                <c:pt idx="34869">
                  <c:v>244584</c:v>
                </c:pt>
                <c:pt idx="34870">
                  <c:v>495000</c:v>
                </c:pt>
                <c:pt idx="34871">
                  <c:v>1971072</c:v>
                </c:pt>
                <c:pt idx="34872">
                  <c:v>754740</c:v>
                </c:pt>
                <c:pt idx="34873">
                  <c:v>545040</c:v>
                </c:pt>
                <c:pt idx="34874">
                  <c:v>715500</c:v>
                </c:pt>
                <c:pt idx="34875">
                  <c:v>450000</c:v>
                </c:pt>
                <c:pt idx="34876">
                  <c:v>1324422</c:v>
                </c:pt>
                <c:pt idx="34877">
                  <c:v>521280</c:v>
                </c:pt>
                <c:pt idx="34878">
                  <c:v>337500</c:v>
                </c:pt>
                <c:pt idx="34879">
                  <c:v>640080</c:v>
                </c:pt>
                <c:pt idx="34880">
                  <c:v>270000</c:v>
                </c:pt>
                <c:pt idx="34881">
                  <c:v>408780</c:v>
                </c:pt>
                <c:pt idx="34882">
                  <c:v>900000</c:v>
                </c:pt>
                <c:pt idx="34883">
                  <c:v>1350000</c:v>
                </c:pt>
                <c:pt idx="34884">
                  <c:v>315666</c:v>
                </c:pt>
                <c:pt idx="34885">
                  <c:v>1125000</c:v>
                </c:pt>
                <c:pt idx="34886">
                  <c:v>545040</c:v>
                </c:pt>
                <c:pt idx="34887">
                  <c:v>1018336.5</c:v>
                </c:pt>
                <c:pt idx="34888">
                  <c:v>675000</c:v>
                </c:pt>
                <c:pt idx="34889">
                  <c:v>755190</c:v>
                </c:pt>
                <c:pt idx="34890">
                  <c:v>452385</c:v>
                </c:pt>
                <c:pt idx="34891">
                  <c:v>673875</c:v>
                </c:pt>
                <c:pt idx="34892">
                  <c:v>299772</c:v>
                </c:pt>
                <c:pt idx="34893">
                  <c:v>450000</c:v>
                </c:pt>
                <c:pt idx="34894">
                  <c:v>942300</c:v>
                </c:pt>
                <c:pt idx="34895">
                  <c:v>392427</c:v>
                </c:pt>
                <c:pt idx="34896">
                  <c:v>253377</c:v>
                </c:pt>
                <c:pt idx="34897">
                  <c:v>239850</c:v>
                </c:pt>
                <c:pt idx="34898">
                  <c:v>225000</c:v>
                </c:pt>
                <c:pt idx="34899">
                  <c:v>835605</c:v>
                </c:pt>
                <c:pt idx="34900">
                  <c:v>675000</c:v>
                </c:pt>
                <c:pt idx="34901">
                  <c:v>1506816</c:v>
                </c:pt>
                <c:pt idx="34902">
                  <c:v>523597.5</c:v>
                </c:pt>
                <c:pt idx="34903">
                  <c:v>675000</c:v>
                </c:pt>
                <c:pt idx="34904">
                  <c:v>547344</c:v>
                </c:pt>
                <c:pt idx="34905">
                  <c:v>1940760</c:v>
                </c:pt>
                <c:pt idx="34906">
                  <c:v>755190</c:v>
                </c:pt>
                <c:pt idx="34907">
                  <c:v>202500</c:v>
                </c:pt>
                <c:pt idx="34908">
                  <c:v>755190</c:v>
                </c:pt>
                <c:pt idx="34909">
                  <c:v>755190</c:v>
                </c:pt>
                <c:pt idx="34910">
                  <c:v>202500</c:v>
                </c:pt>
                <c:pt idx="34911">
                  <c:v>247500</c:v>
                </c:pt>
                <c:pt idx="34912">
                  <c:v>787131</c:v>
                </c:pt>
                <c:pt idx="34913">
                  <c:v>229500</c:v>
                </c:pt>
                <c:pt idx="34914">
                  <c:v>640080</c:v>
                </c:pt>
                <c:pt idx="34915">
                  <c:v>284400</c:v>
                </c:pt>
                <c:pt idx="34916">
                  <c:v>203301</c:v>
                </c:pt>
                <c:pt idx="34917">
                  <c:v>180000</c:v>
                </c:pt>
                <c:pt idx="34918">
                  <c:v>180000</c:v>
                </c:pt>
                <c:pt idx="34919">
                  <c:v>348264</c:v>
                </c:pt>
                <c:pt idx="34920">
                  <c:v>888840</c:v>
                </c:pt>
                <c:pt idx="34921">
                  <c:v>239850</c:v>
                </c:pt>
                <c:pt idx="34922">
                  <c:v>436032</c:v>
                </c:pt>
                <c:pt idx="34923">
                  <c:v>108000</c:v>
                </c:pt>
                <c:pt idx="34924">
                  <c:v>189000</c:v>
                </c:pt>
                <c:pt idx="34925">
                  <c:v>202500</c:v>
                </c:pt>
                <c:pt idx="34926">
                  <c:v>1350000</c:v>
                </c:pt>
                <c:pt idx="34927">
                  <c:v>1350000</c:v>
                </c:pt>
                <c:pt idx="34928">
                  <c:v>673875</c:v>
                </c:pt>
                <c:pt idx="34929">
                  <c:v>127350</c:v>
                </c:pt>
                <c:pt idx="34930">
                  <c:v>900000</c:v>
                </c:pt>
                <c:pt idx="34931">
                  <c:v>808650</c:v>
                </c:pt>
                <c:pt idx="34932">
                  <c:v>254700</c:v>
                </c:pt>
                <c:pt idx="34933">
                  <c:v>760225.5</c:v>
                </c:pt>
                <c:pt idx="34934">
                  <c:v>450000</c:v>
                </c:pt>
                <c:pt idx="34935">
                  <c:v>527373</c:v>
                </c:pt>
                <c:pt idx="34936">
                  <c:v>1078200</c:v>
                </c:pt>
                <c:pt idx="34937">
                  <c:v>308461.5</c:v>
                </c:pt>
                <c:pt idx="34938">
                  <c:v>941580</c:v>
                </c:pt>
                <c:pt idx="34939">
                  <c:v>695970</c:v>
                </c:pt>
                <c:pt idx="34940">
                  <c:v>180000</c:v>
                </c:pt>
                <c:pt idx="34941">
                  <c:v>269550</c:v>
                </c:pt>
                <c:pt idx="34942">
                  <c:v>787131</c:v>
                </c:pt>
                <c:pt idx="34943">
                  <c:v>497520</c:v>
                </c:pt>
                <c:pt idx="34944">
                  <c:v>810000</c:v>
                </c:pt>
                <c:pt idx="34945">
                  <c:v>1305000</c:v>
                </c:pt>
                <c:pt idx="34946">
                  <c:v>269982</c:v>
                </c:pt>
                <c:pt idx="34947">
                  <c:v>135000</c:v>
                </c:pt>
                <c:pt idx="34948">
                  <c:v>675000</c:v>
                </c:pt>
                <c:pt idx="34949">
                  <c:v>1078200</c:v>
                </c:pt>
                <c:pt idx="34950">
                  <c:v>910890</c:v>
                </c:pt>
                <c:pt idx="34951">
                  <c:v>248760</c:v>
                </c:pt>
                <c:pt idx="34952">
                  <c:v>521280</c:v>
                </c:pt>
                <c:pt idx="34953">
                  <c:v>497520</c:v>
                </c:pt>
                <c:pt idx="34954">
                  <c:v>1223010</c:v>
                </c:pt>
                <c:pt idx="34955">
                  <c:v>508495.5</c:v>
                </c:pt>
                <c:pt idx="34956">
                  <c:v>180000</c:v>
                </c:pt>
                <c:pt idx="34957">
                  <c:v>900000</c:v>
                </c:pt>
                <c:pt idx="34958">
                  <c:v>573408</c:v>
                </c:pt>
                <c:pt idx="34959">
                  <c:v>310671</c:v>
                </c:pt>
                <c:pt idx="34960">
                  <c:v>640080</c:v>
                </c:pt>
                <c:pt idx="34961">
                  <c:v>462195</c:v>
                </c:pt>
                <c:pt idx="34962">
                  <c:v>781920</c:v>
                </c:pt>
                <c:pt idx="34963">
                  <c:v>835380</c:v>
                </c:pt>
                <c:pt idx="34964">
                  <c:v>900000</c:v>
                </c:pt>
                <c:pt idx="34965">
                  <c:v>592560</c:v>
                </c:pt>
                <c:pt idx="34966">
                  <c:v>360000</c:v>
                </c:pt>
                <c:pt idx="34967">
                  <c:v>348264</c:v>
                </c:pt>
                <c:pt idx="34968">
                  <c:v>244584</c:v>
                </c:pt>
                <c:pt idx="34969">
                  <c:v>450000</c:v>
                </c:pt>
                <c:pt idx="34970">
                  <c:v>675000</c:v>
                </c:pt>
                <c:pt idx="34971">
                  <c:v>163332</c:v>
                </c:pt>
                <c:pt idx="34972">
                  <c:v>269550</c:v>
                </c:pt>
                <c:pt idx="34973">
                  <c:v>232434</c:v>
                </c:pt>
                <c:pt idx="34974">
                  <c:v>1078200</c:v>
                </c:pt>
                <c:pt idx="34975">
                  <c:v>247500</c:v>
                </c:pt>
                <c:pt idx="34976">
                  <c:v>1024740</c:v>
                </c:pt>
                <c:pt idx="34977">
                  <c:v>545040</c:v>
                </c:pt>
                <c:pt idx="34978">
                  <c:v>417024</c:v>
                </c:pt>
                <c:pt idx="34979">
                  <c:v>544491</c:v>
                </c:pt>
                <c:pt idx="34980">
                  <c:v>270126</c:v>
                </c:pt>
                <c:pt idx="34981">
                  <c:v>781920</c:v>
                </c:pt>
                <c:pt idx="34982">
                  <c:v>388066.5</c:v>
                </c:pt>
                <c:pt idx="34983">
                  <c:v>640080</c:v>
                </c:pt>
                <c:pt idx="34984">
                  <c:v>202500</c:v>
                </c:pt>
                <c:pt idx="34985">
                  <c:v>755190</c:v>
                </c:pt>
                <c:pt idx="34986">
                  <c:v>1206000</c:v>
                </c:pt>
                <c:pt idx="34987">
                  <c:v>284400</c:v>
                </c:pt>
                <c:pt idx="34988">
                  <c:v>766282.5</c:v>
                </c:pt>
                <c:pt idx="34989">
                  <c:v>180000</c:v>
                </c:pt>
                <c:pt idx="34990">
                  <c:v>900000</c:v>
                </c:pt>
                <c:pt idx="34991">
                  <c:v>509400</c:v>
                </c:pt>
                <c:pt idx="34992">
                  <c:v>1024740</c:v>
                </c:pt>
                <c:pt idx="34993">
                  <c:v>495000</c:v>
                </c:pt>
                <c:pt idx="34994">
                  <c:v>314100</c:v>
                </c:pt>
                <c:pt idx="34995">
                  <c:v>1451047.5</c:v>
                </c:pt>
                <c:pt idx="34996">
                  <c:v>442062</c:v>
                </c:pt>
                <c:pt idx="34997">
                  <c:v>276277.5</c:v>
                </c:pt>
                <c:pt idx="34998">
                  <c:v>720000</c:v>
                </c:pt>
                <c:pt idx="34999">
                  <c:v>473760</c:v>
                </c:pt>
                <c:pt idx="35000">
                  <c:v>450000</c:v>
                </c:pt>
                <c:pt idx="35001">
                  <c:v>270000</c:v>
                </c:pt>
                <c:pt idx="35002">
                  <c:v>263686.5</c:v>
                </c:pt>
                <c:pt idx="35003">
                  <c:v>247500</c:v>
                </c:pt>
                <c:pt idx="35004">
                  <c:v>454500</c:v>
                </c:pt>
                <c:pt idx="35005">
                  <c:v>974794.5</c:v>
                </c:pt>
                <c:pt idx="35006">
                  <c:v>117162</c:v>
                </c:pt>
                <c:pt idx="35007">
                  <c:v>284400</c:v>
                </c:pt>
                <c:pt idx="35008">
                  <c:v>225000</c:v>
                </c:pt>
                <c:pt idx="35009">
                  <c:v>518562</c:v>
                </c:pt>
                <c:pt idx="35010">
                  <c:v>269550</c:v>
                </c:pt>
                <c:pt idx="35011">
                  <c:v>90000</c:v>
                </c:pt>
                <c:pt idx="35012">
                  <c:v>193500</c:v>
                </c:pt>
                <c:pt idx="35013">
                  <c:v>450000</c:v>
                </c:pt>
                <c:pt idx="35014">
                  <c:v>239850</c:v>
                </c:pt>
                <c:pt idx="35015">
                  <c:v>545040</c:v>
                </c:pt>
                <c:pt idx="35016">
                  <c:v>360000</c:v>
                </c:pt>
                <c:pt idx="35017">
                  <c:v>1120500</c:v>
                </c:pt>
                <c:pt idx="35018">
                  <c:v>1125000</c:v>
                </c:pt>
                <c:pt idx="35019">
                  <c:v>248877</c:v>
                </c:pt>
                <c:pt idx="35020">
                  <c:v>629320.5</c:v>
                </c:pt>
                <c:pt idx="35021">
                  <c:v>942300</c:v>
                </c:pt>
                <c:pt idx="35022">
                  <c:v>900000</c:v>
                </c:pt>
                <c:pt idx="35023">
                  <c:v>274500</c:v>
                </c:pt>
                <c:pt idx="35024">
                  <c:v>225000</c:v>
                </c:pt>
                <c:pt idx="35025">
                  <c:v>497520</c:v>
                </c:pt>
                <c:pt idx="35026">
                  <c:v>337500</c:v>
                </c:pt>
                <c:pt idx="35027">
                  <c:v>270000</c:v>
                </c:pt>
                <c:pt idx="35028">
                  <c:v>315000</c:v>
                </c:pt>
                <c:pt idx="35029">
                  <c:v>400392</c:v>
                </c:pt>
                <c:pt idx="35030">
                  <c:v>1350000</c:v>
                </c:pt>
                <c:pt idx="35031">
                  <c:v>540000</c:v>
                </c:pt>
                <c:pt idx="35032">
                  <c:v>315000</c:v>
                </c:pt>
                <c:pt idx="35033">
                  <c:v>254700</c:v>
                </c:pt>
                <c:pt idx="35034">
                  <c:v>151173</c:v>
                </c:pt>
                <c:pt idx="35035">
                  <c:v>835380</c:v>
                </c:pt>
                <c:pt idx="35036">
                  <c:v>225000</c:v>
                </c:pt>
                <c:pt idx="35037">
                  <c:v>148365</c:v>
                </c:pt>
                <c:pt idx="35038">
                  <c:v>256500</c:v>
                </c:pt>
                <c:pt idx="35039">
                  <c:v>592560</c:v>
                </c:pt>
                <c:pt idx="35040">
                  <c:v>1288350</c:v>
                </c:pt>
                <c:pt idx="35041">
                  <c:v>408780</c:v>
                </c:pt>
                <c:pt idx="35042">
                  <c:v>675000</c:v>
                </c:pt>
                <c:pt idx="35043">
                  <c:v>156384</c:v>
                </c:pt>
                <c:pt idx="35044">
                  <c:v>166810.5</c:v>
                </c:pt>
                <c:pt idx="35045">
                  <c:v>301500</c:v>
                </c:pt>
                <c:pt idx="35046">
                  <c:v>297000</c:v>
                </c:pt>
                <c:pt idx="35047">
                  <c:v>247500</c:v>
                </c:pt>
                <c:pt idx="35048">
                  <c:v>1236816</c:v>
                </c:pt>
                <c:pt idx="35049">
                  <c:v>675000</c:v>
                </c:pt>
                <c:pt idx="35050">
                  <c:v>521280</c:v>
                </c:pt>
                <c:pt idx="35051">
                  <c:v>417024</c:v>
                </c:pt>
                <c:pt idx="35052">
                  <c:v>2013840</c:v>
                </c:pt>
                <c:pt idx="35053">
                  <c:v>728847</c:v>
                </c:pt>
                <c:pt idx="35054">
                  <c:v>225000</c:v>
                </c:pt>
                <c:pt idx="35055">
                  <c:v>1348852.5</c:v>
                </c:pt>
                <c:pt idx="35056">
                  <c:v>450000</c:v>
                </c:pt>
                <c:pt idx="35057">
                  <c:v>225000</c:v>
                </c:pt>
                <c:pt idx="35058">
                  <c:v>327024</c:v>
                </c:pt>
                <c:pt idx="35059">
                  <c:v>808650</c:v>
                </c:pt>
                <c:pt idx="35060">
                  <c:v>277969.5</c:v>
                </c:pt>
                <c:pt idx="35061">
                  <c:v>101880</c:v>
                </c:pt>
                <c:pt idx="35062">
                  <c:v>95940</c:v>
                </c:pt>
                <c:pt idx="35063">
                  <c:v>1125000</c:v>
                </c:pt>
                <c:pt idx="35064">
                  <c:v>427869</c:v>
                </c:pt>
                <c:pt idx="35065">
                  <c:v>135000</c:v>
                </c:pt>
                <c:pt idx="35066">
                  <c:v>129519</c:v>
                </c:pt>
                <c:pt idx="35067">
                  <c:v>509922</c:v>
                </c:pt>
                <c:pt idx="35068">
                  <c:v>225000</c:v>
                </c:pt>
                <c:pt idx="35069">
                  <c:v>704844</c:v>
                </c:pt>
                <c:pt idx="35070">
                  <c:v>526491</c:v>
                </c:pt>
                <c:pt idx="35071">
                  <c:v>450000</c:v>
                </c:pt>
                <c:pt idx="35072">
                  <c:v>263686.5</c:v>
                </c:pt>
                <c:pt idx="35073">
                  <c:v>229500</c:v>
                </c:pt>
                <c:pt idx="35074">
                  <c:v>1006920</c:v>
                </c:pt>
                <c:pt idx="35075">
                  <c:v>1288350</c:v>
                </c:pt>
                <c:pt idx="35076">
                  <c:v>270000</c:v>
                </c:pt>
                <c:pt idx="35077">
                  <c:v>269550</c:v>
                </c:pt>
                <c:pt idx="35078">
                  <c:v>149256</c:v>
                </c:pt>
                <c:pt idx="35079">
                  <c:v>1040985</c:v>
                </c:pt>
                <c:pt idx="35080">
                  <c:v>1461613.5</c:v>
                </c:pt>
                <c:pt idx="35081">
                  <c:v>518562</c:v>
                </c:pt>
                <c:pt idx="35082">
                  <c:v>481495.5</c:v>
                </c:pt>
                <c:pt idx="35083">
                  <c:v>522000</c:v>
                </c:pt>
                <c:pt idx="35084">
                  <c:v>544491</c:v>
                </c:pt>
                <c:pt idx="35085">
                  <c:v>385749</c:v>
                </c:pt>
                <c:pt idx="35086">
                  <c:v>172021.5</c:v>
                </c:pt>
                <c:pt idx="35087">
                  <c:v>472500</c:v>
                </c:pt>
                <c:pt idx="35088">
                  <c:v>448056</c:v>
                </c:pt>
                <c:pt idx="35089">
                  <c:v>135000</c:v>
                </c:pt>
                <c:pt idx="35090">
                  <c:v>500490</c:v>
                </c:pt>
                <c:pt idx="35091">
                  <c:v>454500</c:v>
                </c:pt>
                <c:pt idx="35092">
                  <c:v>497520</c:v>
                </c:pt>
                <c:pt idx="35093">
                  <c:v>1498860</c:v>
                </c:pt>
                <c:pt idx="35094">
                  <c:v>229230</c:v>
                </c:pt>
                <c:pt idx="35095">
                  <c:v>900000</c:v>
                </c:pt>
                <c:pt idx="35096">
                  <c:v>573628.5</c:v>
                </c:pt>
                <c:pt idx="35097">
                  <c:v>117162</c:v>
                </c:pt>
                <c:pt idx="35098">
                  <c:v>521280</c:v>
                </c:pt>
                <c:pt idx="35099">
                  <c:v>508495.5</c:v>
                </c:pt>
                <c:pt idx="35100">
                  <c:v>1546020</c:v>
                </c:pt>
                <c:pt idx="35101">
                  <c:v>93829.5</c:v>
                </c:pt>
                <c:pt idx="35102">
                  <c:v>263686.5</c:v>
                </c:pt>
                <c:pt idx="35103">
                  <c:v>677664</c:v>
                </c:pt>
                <c:pt idx="35104">
                  <c:v>238500</c:v>
                </c:pt>
                <c:pt idx="35105">
                  <c:v>171000</c:v>
                </c:pt>
                <c:pt idx="35106">
                  <c:v>450000</c:v>
                </c:pt>
                <c:pt idx="35107">
                  <c:v>270000</c:v>
                </c:pt>
                <c:pt idx="35108">
                  <c:v>526491</c:v>
                </c:pt>
                <c:pt idx="35109">
                  <c:v>355536</c:v>
                </c:pt>
                <c:pt idx="35110">
                  <c:v>450000</c:v>
                </c:pt>
                <c:pt idx="35111">
                  <c:v>1546020</c:v>
                </c:pt>
                <c:pt idx="35112">
                  <c:v>1078200</c:v>
                </c:pt>
                <c:pt idx="35113">
                  <c:v>428463</c:v>
                </c:pt>
                <c:pt idx="35114">
                  <c:v>382500</c:v>
                </c:pt>
                <c:pt idx="35115">
                  <c:v>1485000</c:v>
                </c:pt>
                <c:pt idx="35116">
                  <c:v>754740</c:v>
                </c:pt>
                <c:pt idx="35117">
                  <c:v>364896</c:v>
                </c:pt>
                <c:pt idx="35118">
                  <c:v>1455871.5</c:v>
                </c:pt>
                <c:pt idx="35119">
                  <c:v>329904</c:v>
                </c:pt>
                <c:pt idx="35120">
                  <c:v>180000</c:v>
                </c:pt>
                <c:pt idx="35121">
                  <c:v>1096020</c:v>
                </c:pt>
                <c:pt idx="35122">
                  <c:v>2025000</c:v>
                </c:pt>
                <c:pt idx="35123">
                  <c:v>360000</c:v>
                </c:pt>
                <c:pt idx="35124">
                  <c:v>315000</c:v>
                </c:pt>
                <c:pt idx="35125">
                  <c:v>1546020</c:v>
                </c:pt>
                <c:pt idx="35126">
                  <c:v>1710000</c:v>
                </c:pt>
                <c:pt idx="35127">
                  <c:v>986553</c:v>
                </c:pt>
                <c:pt idx="35128">
                  <c:v>450000</c:v>
                </c:pt>
                <c:pt idx="35129">
                  <c:v>254700</c:v>
                </c:pt>
                <c:pt idx="35130">
                  <c:v>360000</c:v>
                </c:pt>
                <c:pt idx="35131">
                  <c:v>1125000</c:v>
                </c:pt>
                <c:pt idx="35132">
                  <c:v>397881</c:v>
                </c:pt>
                <c:pt idx="35133">
                  <c:v>401386.5</c:v>
                </c:pt>
                <c:pt idx="35134">
                  <c:v>810000</c:v>
                </c:pt>
                <c:pt idx="35135">
                  <c:v>1152000</c:v>
                </c:pt>
                <c:pt idx="35136">
                  <c:v>346500</c:v>
                </c:pt>
                <c:pt idx="35137">
                  <c:v>270000</c:v>
                </c:pt>
                <c:pt idx="35138">
                  <c:v>687600</c:v>
                </c:pt>
                <c:pt idx="35139">
                  <c:v>1345500</c:v>
                </c:pt>
                <c:pt idx="35140">
                  <c:v>1350000</c:v>
                </c:pt>
                <c:pt idx="35141">
                  <c:v>979992</c:v>
                </c:pt>
                <c:pt idx="35142">
                  <c:v>646920</c:v>
                </c:pt>
                <c:pt idx="35143">
                  <c:v>1035832.5</c:v>
                </c:pt>
                <c:pt idx="35144">
                  <c:v>247500</c:v>
                </c:pt>
                <c:pt idx="35145">
                  <c:v>265500</c:v>
                </c:pt>
                <c:pt idx="35146">
                  <c:v>79128</c:v>
                </c:pt>
                <c:pt idx="35147">
                  <c:v>225000</c:v>
                </c:pt>
                <c:pt idx="35148">
                  <c:v>270000</c:v>
                </c:pt>
                <c:pt idx="35149">
                  <c:v>824823</c:v>
                </c:pt>
                <c:pt idx="35150">
                  <c:v>225000</c:v>
                </c:pt>
                <c:pt idx="35151">
                  <c:v>380533.5</c:v>
                </c:pt>
                <c:pt idx="35152">
                  <c:v>273636</c:v>
                </c:pt>
                <c:pt idx="35153">
                  <c:v>360000</c:v>
                </c:pt>
                <c:pt idx="35154">
                  <c:v>675000</c:v>
                </c:pt>
                <c:pt idx="35155">
                  <c:v>521280</c:v>
                </c:pt>
                <c:pt idx="35156">
                  <c:v>135000</c:v>
                </c:pt>
                <c:pt idx="35157">
                  <c:v>327024</c:v>
                </c:pt>
                <c:pt idx="35158">
                  <c:v>555273</c:v>
                </c:pt>
                <c:pt idx="35159">
                  <c:v>904500</c:v>
                </c:pt>
                <c:pt idx="35160">
                  <c:v>751500</c:v>
                </c:pt>
                <c:pt idx="35161">
                  <c:v>1006920</c:v>
                </c:pt>
                <c:pt idx="35162">
                  <c:v>521280</c:v>
                </c:pt>
                <c:pt idx="35163">
                  <c:v>495000</c:v>
                </c:pt>
                <c:pt idx="35164">
                  <c:v>239850</c:v>
                </c:pt>
                <c:pt idx="35165">
                  <c:v>1125000</c:v>
                </c:pt>
                <c:pt idx="35166">
                  <c:v>1535553</c:v>
                </c:pt>
                <c:pt idx="35167">
                  <c:v>1005120</c:v>
                </c:pt>
                <c:pt idx="35168">
                  <c:v>112500</c:v>
                </c:pt>
                <c:pt idx="35169">
                  <c:v>545040</c:v>
                </c:pt>
                <c:pt idx="35170">
                  <c:v>808650</c:v>
                </c:pt>
                <c:pt idx="35171">
                  <c:v>584766</c:v>
                </c:pt>
                <c:pt idx="35172">
                  <c:v>297000</c:v>
                </c:pt>
                <c:pt idx="35173">
                  <c:v>137538</c:v>
                </c:pt>
                <c:pt idx="35174">
                  <c:v>755190</c:v>
                </c:pt>
                <c:pt idx="35175">
                  <c:v>353241</c:v>
                </c:pt>
                <c:pt idx="35176">
                  <c:v>405000</c:v>
                </c:pt>
                <c:pt idx="35177">
                  <c:v>202500</c:v>
                </c:pt>
                <c:pt idx="35178">
                  <c:v>227520</c:v>
                </c:pt>
                <c:pt idx="35179">
                  <c:v>540000</c:v>
                </c:pt>
                <c:pt idx="35180">
                  <c:v>492862.5</c:v>
                </c:pt>
                <c:pt idx="35181">
                  <c:v>491823</c:v>
                </c:pt>
                <c:pt idx="35182">
                  <c:v>239850</c:v>
                </c:pt>
                <c:pt idx="35183">
                  <c:v>1282500</c:v>
                </c:pt>
                <c:pt idx="35184">
                  <c:v>1676731.5</c:v>
                </c:pt>
                <c:pt idx="35185">
                  <c:v>1288350</c:v>
                </c:pt>
                <c:pt idx="35186">
                  <c:v>659610</c:v>
                </c:pt>
                <c:pt idx="35187">
                  <c:v>364896</c:v>
                </c:pt>
                <c:pt idx="35188">
                  <c:v>261648</c:v>
                </c:pt>
                <c:pt idx="35189">
                  <c:v>2156400</c:v>
                </c:pt>
                <c:pt idx="35190">
                  <c:v>270000</c:v>
                </c:pt>
                <c:pt idx="35191">
                  <c:v>797557.5</c:v>
                </c:pt>
                <c:pt idx="35192">
                  <c:v>755190</c:v>
                </c:pt>
                <c:pt idx="35193">
                  <c:v>1256400</c:v>
                </c:pt>
                <c:pt idx="35194">
                  <c:v>673875</c:v>
                </c:pt>
                <c:pt idx="35195">
                  <c:v>180000</c:v>
                </c:pt>
                <c:pt idx="35196">
                  <c:v>315000</c:v>
                </c:pt>
                <c:pt idx="35197">
                  <c:v>247500</c:v>
                </c:pt>
                <c:pt idx="35198">
                  <c:v>1327500</c:v>
                </c:pt>
                <c:pt idx="35199">
                  <c:v>1288350</c:v>
                </c:pt>
                <c:pt idx="35200">
                  <c:v>526491</c:v>
                </c:pt>
                <c:pt idx="35201">
                  <c:v>1515415.5</c:v>
                </c:pt>
                <c:pt idx="35202">
                  <c:v>331834.5</c:v>
                </c:pt>
                <c:pt idx="35203">
                  <c:v>450000</c:v>
                </c:pt>
                <c:pt idx="35204">
                  <c:v>332473.5</c:v>
                </c:pt>
                <c:pt idx="35205">
                  <c:v>1006920</c:v>
                </c:pt>
                <c:pt idx="35206">
                  <c:v>314055</c:v>
                </c:pt>
                <c:pt idx="35207">
                  <c:v>1024740</c:v>
                </c:pt>
                <c:pt idx="35208">
                  <c:v>405000</c:v>
                </c:pt>
                <c:pt idx="35209">
                  <c:v>180000</c:v>
                </c:pt>
                <c:pt idx="35210">
                  <c:v>199008</c:v>
                </c:pt>
                <c:pt idx="35211">
                  <c:v>803929.5</c:v>
                </c:pt>
                <c:pt idx="35212">
                  <c:v>288873</c:v>
                </c:pt>
                <c:pt idx="35213">
                  <c:v>865467</c:v>
                </c:pt>
                <c:pt idx="35214">
                  <c:v>352044</c:v>
                </c:pt>
                <c:pt idx="35215">
                  <c:v>127350</c:v>
                </c:pt>
                <c:pt idx="35216">
                  <c:v>360000</c:v>
                </c:pt>
                <c:pt idx="35217">
                  <c:v>641043</c:v>
                </c:pt>
                <c:pt idx="35218">
                  <c:v>172512</c:v>
                </c:pt>
                <c:pt idx="35219">
                  <c:v>675000</c:v>
                </c:pt>
                <c:pt idx="35220">
                  <c:v>688500</c:v>
                </c:pt>
                <c:pt idx="35221">
                  <c:v>553806</c:v>
                </c:pt>
                <c:pt idx="35222">
                  <c:v>540000</c:v>
                </c:pt>
                <c:pt idx="35223">
                  <c:v>450000</c:v>
                </c:pt>
                <c:pt idx="35224">
                  <c:v>1006920</c:v>
                </c:pt>
                <c:pt idx="35225">
                  <c:v>454500</c:v>
                </c:pt>
                <c:pt idx="35226">
                  <c:v>318528</c:v>
                </c:pt>
                <c:pt idx="35227">
                  <c:v>745429.5</c:v>
                </c:pt>
                <c:pt idx="35228">
                  <c:v>180000</c:v>
                </c:pt>
                <c:pt idx="35229">
                  <c:v>1575000</c:v>
                </c:pt>
                <c:pt idx="35230">
                  <c:v>450000</c:v>
                </c:pt>
                <c:pt idx="35231">
                  <c:v>1436850</c:v>
                </c:pt>
                <c:pt idx="35232">
                  <c:v>125640</c:v>
                </c:pt>
                <c:pt idx="35233">
                  <c:v>545040</c:v>
                </c:pt>
                <c:pt idx="35234">
                  <c:v>1303812</c:v>
                </c:pt>
                <c:pt idx="35235">
                  <c:v>458235</c:v>
                </c:pt>
                <c:pt idx="35236">
                  <c:v>1288350</c:v>
                </c:pt>
                <c:pt idx="35237">
                  <c:v>1024740</c:v>
                </c:pt>
                <c:pt idx="35238">
                  <c:v>1006920</c:v>
                </c:pt>
                <c:pt idx="35239">
                  <c:v>945000</c:v>
                </c:pt>
                <c:pt idx="35240">
                  <c:v>1192500</c:v>
                </c:pt>
                <c:pt idx="35241">
                  <c:v>450000</c:v>
                </c:pt>
                <c:pt idx="35242">
                  <c:v>202500</c:v>
                </c:pt>
                <c:pt idx="35243">
                  <c:v>225000</c:v>
                </c:pt>
                <c:pt idx="35244">
                  <c:v>884124</c:v>
                </c:pt>
                <c:pt idx="35245">
                  <c:v>305221.5</c:v>
                </c:pt>
                <c:pt idx="35246">
                  <c:v>284400</c:v>
                </c:pt>
                <c:pt idx="35247">
                  <c:v>1288350</c:v>
                </c:pt>
                <c:pt idx="35248">
                  <c:v>225000</c:v>
                </c:pt>
                <c:pt idx="35249">
                  <c:v>971280</c:v>
                </c:pt>
                <c:pt idx="35250">
                  <c:v>343800</c:v>
                </c:pt>
                <c:pt idx="35251">
                  <c:v>589050</c:v>
                </c:pt>
                <c:pt idx="35252">
                  <c:v>168102</c:v>
                </c:pt>
                <c:pt idx="35253">
                  <c:v>986166</c:v>
                </c:pt>
                <c:pt idx="35254">
                  <c:v>225000</c:v>
                </c:pt>
                <c:pt idx="35255">
                  <c:v>229500</c:v>
                </c:pt>
                <c:pt idx="35256">
                  <c:v>315000</c:v>
                </c:pt>
                <c:pt idx="35257">
                  <c:v>117162</c:v>
                </c:pt>
                <c:pt idx="35258">
                  <c:v>381528</c:v>
                </c:pt>
                <c:pt idx="35259">
                  <c:v>517788</c:v>
                </c:pt>
                <c:pt idx="35260">
                  <c:v>619965</c:v>
                </c:pt>
                <c:pt idx="35261">
                  <c:v>904608</c:v>
                </c:pt>
                <c:pt idx="35262">
                  <c:v>900000</c:v>
                </c:pt>
                <c:pt idx="35263">
                  <c:v>728460</c:v>
                </c:pt>
                <c:pt idx="35264">
                  <c:v>504000</c:v>
                </c:pt>
                <c:pt idx="35265">
                  <c:v>180000</c:v>
                </c:pt>
                <c:pt idx="35266">
                  <c:v>990000</c:v>
                </c:pt>
                <c:pt idx="35267">
                  <c:v>454500</c:v>
                </c:pt>
                <c:pt idx="35268">
                  <c:v>454500</c:v>
                </c:pt>
                <c:pt idx="35269">
                  <c:v>140166</c:v>
                </c:pt>
                <c:pt idx="35270">
                  <c:v>824823</c:v>
                </c:pt>
                <c:pt idx="35271">
                  <c:v>1314886.5</c:v>
                </c:pt>
                <c:pt idx="35272">
                  <c:v>675000</c:v>
                </c:pt>
                <c:pt idx="35273">
                  <c:v>1185120</c:v>
                </c:pt>
                <c:pt idx="35274">
                  <c:v>568800</c:v>
                </c:pt>
                <c:pt idx="35275">
                  <c:v>45000</c:v>
                </c:pt>
                <c:pt idx="35276">
                  <c:v>544491</c:v>
                </c:pt>
                <c:pt idx="35277">
                  <c:v>967500</c:v>
                </c:pt>
                <c:pt idx="35278">
                  <c:v>1096020</c:v>
                </c:pt>
                <c:pt idx="35279">
                  <c:v>180000</c:v>
                </c:pt>
                <c:pt idx="35280">
                  <c:v>180000</c:v>
                </c:pt>
                <c:pt idx="35281">
                  <c:v>497520</c:v>
                </c:pt>
                <c:pt idx="35282">
                  <c:v>1129500</c:v>
                </c:pt>
                <c:pt idx="35283">
                  <c:v>1506816</c:v>
                </c:pt>
                <c:pt idx="35284">
                  <c:v>202500</c:v>
                </c:pt>
                <c:pt idx="35285">
                  <c:v>89019</c:v>
                </c:pt>
                <c:pt idx="35286">
                  <c:v>1125000</c:v>
                </c:pt>
                <c:pt idx="35287">
                  <c:v>159264</c:v>
                </c:pt>
                <c:pt idx="35288">
                  <c:v>533668.5</c:v>
                </c:pt>
                <c:pt idx="35289">
                  <c:v>331632</c:v>
                </c:pt>
                <c:pt idx="35290">
                  <c:v>450000</c:v>
                </c:pt>
                <c:pt idx="35291">
                  <c:v>1350000</c:v>
                </c:pt>
                <c:pt idx="35292">
                  <c:v>284400</c:v>
                </c:pt>
                <c:pt idx="35293">
                  <c:v>808650</c:v>
                </c:pt>
                <c:pt idx="35294">
                  <c:v>270000</c:v>
                </c:pt>
                <c:pt idx="35295">
                  <c:v>485640</c:v>
                </c:pt>
                <c:pt idx="35296">
                  <c:v>1436850</c:v>
                </c:pt>
                <c:pt idx="35297">
                  <c:v>106974</c:v>
                </c:pt>
                <c:pt idx="35298">
                  <c:v>286704</c:v>
                </c:pt>
                <c:pt idx="35299">
                  <c:v>180000</c:v>
                </c:pt>
                <c:pt idx="35300">
                  <c:v>646920</c:v>
                </c:pt>
                <c:pt idx="35301">
                  <c:v>675000</c:v>
                </c:pt>
                <c:pt idx="35302">
                  <c:v>156384</c:v>
                </c:pt>
                <c:pt idx="35303">
                  <c:v>199080</c:v>
                </c:pt>
                <c:pt idx="35304">
                  <c:v>450000</c:v>
                </c:pt>
                <c:pt idx="35305">
                  <c:v>450000</c:v>
                </c:pt>
                <c:pt idx="35306">
                  <c:v>647046</c:v>
                </c:pt>
                <c:pt idx="35307">
                  <c:v>180000</c:v>
                </c:pt>
                <c:pt idx="35308">
                  <c:v>408330</c:v>
                </c:pt>
                <c:pt idx="35309">
                  <c:v>331920</c:v>
                </c:pt>
                <c:pt idx="35310">
                  <c:v>1045854</c:v>
                </c:pt>
                <c:pt idx="35311">
                  <c:v>270000</c:v>
                </c:pt>
                <c:pt idx="35312">
                  <c:v>592560</c:v>
                </c:pt>
                <c:pt idx="35313">
                  <c:v>900000</c:v>
                </c:pt>
                <c:pt idx="35314">
                  <c:v>862560</c:v>
                </c:pt>
                <c:pt idx="35315">
                  <c:v>787131</c:v>
                </c:pt>
                <c:pt idx="35316">
                  <c:v>582804</c:v>
                </c:pt>
                <c:pt idx="35317">
                  <c:v>339948</c:v>
                </c:pt>
                <c:pt idx="35318">
                  <c:v>317979</c:v>
                </c:pt>
                <c:pt idx="35319">
                  <c:v>808650</c:v>
                </c:pt>
                <c:pt idx="35320">
                  <c:v>180000</c:v>
                </c:pt>
                <c:pt idx="35321">
                  <c:v>882000</c:v>
                </c:pt>
                <c:pt idx="35322">
                  <c:v>163512</c:v>
                </c:pt>
                <c:pt idx="35323">
                  <c:v>360000</c:v>
                </c:pt>
                <c:pt idx="35324">
                  <c:v>463500</c:v>
                </c:pt>
                <c:pt idx="35325">
                  <c:v>540000</c:v>
                </c:pt>
                <c:pt idx="35326">
                  <c:v>225000</c:v>
                </c:pt>
                <c:pt idx="35327">
                  <c:v>296505</c:v>
                </c:pt>
                <c:pt idx="35328">
                  <c:v>112500</c:v>
                </c:pt>
                <c:pt idx="35329">
                  <c:v>593010</c:v>
                </c:pt>
                <c:pt idx="35330">
                  <c:v>263686.5</c:v>
                </c:pt>
                <c:pt idx="35331">
                  <c:v>161730</c:v>
                </c:pt>
                <c:pt idx="35332">
                  <c:v>562500</c:v>
                </c:pt>
                <c:pt idx="35333">
                  <c:v>808650</c:v>
                </c:pt>
                <c:pt idx="35334">
                  <c:v>284400</c:v>
                </c:pt>
                <c:pt idx="35335">
                  <c:v>522396</c:v>
                </c:pt>
                <c:pt idx="35336">
                  <c:v>180000</c:v>
                </c:pt>
                <c:pt idx="35337">
                  <c:v>463500</c:v>
                </c:pt>
                <c:pt idx="35338">
                  <c:v>1389204</c:v>
                </c:pt>
                <c:pt idx="35339">
                  <c:v>1110019.5</c:v>
                </c:pt>
                <c:pt idx="35340">
                  <c:v>450000</c:v>
                </c:pt>
                <c:pt idx="35341">
                  <c:v>808650</c:v>
                </c:pt>
                <c:pt idx="35342">
                  <c:v>418500</c:v>
                </c:pt>
                <c:pt idx="35343">
                  <c:v>427500</c:v>
                </c:pt>
                <c:pt idx="35344">
                  <c:v>694773</c:v>
                </c:pt>
                <c:pt idx="35345">
                  <c:v>474048</c:v>
                </c:pt>
                <c:pt idx="35346">
                  <c:v>291915</c:v>
                </c:pt>
                <c:pt idx="35347">
                  <c:v>1528200</c:v>
                </c:pt>
                <c:pt idx="35348">
                  <c:v>868797</c:v>
                </c:pt>
                <c:pt idx="35349">
                  <c:v>545040</c:v>
                </c:pt>
                <c:pt idx="35350">
                  <c:v>314055</c:v>
                </c:pt>
                <c:pt idx="35351">
                  <c:v>229500</c:v>
                </c:pt>
                <c:pt idx="35352">
                  <c:v>521280</c:v>
                </c:pt>
                <c:pt idx="35353">
                  <c:v>405000</c:v>
                </c:pt>
                <c:pt idx="35354">
                  <c:v>943515</c:v>
                </c:pt>
                <c:pt idx="35355">
                  <c:v>808650</c:v>
                </c:pt>
                <c:pt idx="35356">
                  <c:v>1724220</c:v>
                </c:pt>
                <c:pt idx="35357">
                  <c:v>495891</c:v>
                </c:pt>
                <c:pt idx="35358">
                  <c:v>1800000</c:v>
                </c:pt>
                <c:pt idx="35359">
                  <c:v>237024</c:v>
                </c:pt>
                <c:pt idx="35360">
                  <c:v>675000</c:v>
                </c:pt>
                <c:pt idx="35361">
                  <c:v>900000</c:v>
                </c:pt>
                <c:pt idx="35362">
                  <c:v>760225.5</c:v>
                </c:pt>
                <c:pt idx="35363">
                  <c:v>436032</c:v>
                </c:pt>
                <c:pt idx="35364">
                  <c:v>208854</c:v>
                </c:pt>
                <c:pt idx="35365">
                  <c:v>1125000</c:v>
                </c:pt>
                <c:pt idx="35366">
                  <c:v>295168.5</c:v>
                </c:pt>
                <c:pt idx="35367">
                  <c:v>663669</c:v>
                </c:pt>
                <c:pt idx="35368">
                  <c:v>592560</c:v>
                </c:pt>
                <c:pt idx="35369">
                  <c:v>180000</c:v>
                </c:pt>
                <c:pt idx="35370">
                  <c:v>211500</c:v>
                </c:pt>
                <c:pt idx="35371">
                  <c:v>135000</c:v>
                </c:pt>
                <c:pt idx="35372">
                  <c:v>659610</c:v>
                </c:pt>
                <c:pt idx="35373">
                  <c:v>112500</c:v>
                </c:pt>
                <c:pt idx="35374">
                  <c:v>675000</c:v>
                </c:pt>
                <c:pt idx="35375">
                  <c:v>592560</c:v>
                </c:pt>
                <c:pt idx="35376">
                  <c:v>760225.5</c:v>
                </c:pt>
                <c:pt idx="35377">
                  <c:v>835380</c:v>
                </c:pt>
                <c:pt idx="35378">
                  <c:v>256500</c:v>
                </c:pt>
                <c:pt idx="35379">
                  <c:v>874152</c:v>
                </c:pt>
                <c:pt idx="35380">
                  <c:v>679500</c:v>
                </c:pt>
                <c:pt idx="35381">
                  <c:v>364500</c:v>
                </c:pt>
                <c:pt idx="35382">
                  <c:v>495000</c:v>
                </c:pt>
                <c:pt idx="35383">
                  <c:v>219249</c:v>
                </c:pt>
                <c:pt idx="35384">
                  <c:v>604152</c:v>
                </c:pt>
                <c:pt idx="35385">
                  <c:v>284400</c:v>
                </c:pt>
                <c:pt idx="35386">
                  <c:v>328405.5</c:v>
                </c:pt>
                <c:pt idx="35387">
                  <c:v>225000</c:v>
                </c:pt>
                <c:pt idx="35388">
                  <c:v>135000</c:v>
                </c:pt>
                <c:pt idx="35389">
                  <c:v>405000</c:v>
                </c:pt>
                <c:pt idx="35390">
                  <c:v>135000</c:v>
                </c:pt>
                <c:pt idx="35391">
                  <c:v>382500</c:v>
                </c:pt>
                <c:pt idx="35392">
                  <c:v>260640</c:v>
                </c:pt>
                <c:pt idx="35393">
                  <c:v>254700</c:v>
                </c:pt>
                <c:pt idx="35394">
                  <c:v>675000</c:v>
                </c:pt>
                <c:pt idx="35395">
                  <c:v>202500</c:v>
                </c:pt>
                <c:pt idx="35396">
                  <c:v>500211</c:v>
                </c:pt>
                <c:pt idx="35397">
                  <c:v>422235</c:v>
                </c:pt>
                <c:pt idx="35398">
                  <c:v>480060</c:v>
                </c:pt>
                <c:pt idx="35399">
                  <c:v>354276</c:v>
                </c:pt>
                <c:pt idx="35400">
                  <c:v>450000</c:v>
                </c:pt>
                <c:pt idx="35401">
                  <c:v>436032</c:v>
                </c:pt>
                <c:pt idx="35402">
                  <c:v>76410</c:v>
                </c:pt>
                <c:pt idx="35403">
                  <c:v>325377</c:v>
                </c:pt>
                <c:pt idx="35404">
                  <c:v>188460</c:v>
                </c:pt>
                <c:pt idx="35405">
                  <c:v>284400</c:v>
                </c:pt>
                <c:pt idx="35406">
                  <c:v>1174090.5</c:v>
                </c:pt>
                <c:pt idx="35407">
                  <c:v>787500</c:v>
                </c:pt>
                <c:pt idx="35408">
                  <c:v>360000</c:v>
                </c:pt>
                <c:pt idx="35409">
                  <c:v>592560</c:v>
                </c:pt>
                <c:pt idx="35410">
                  <c:v>314100</c:v>
                </c:pt>
                <c:pt idx="35411">
                  <c:v>630000</c:v>
                </c:pt>
                <c:pt idx="35412">
                  <c:v>1288350</c:v>
                </c:pt>
                <c:pt idx="35413">
                  <c:v>1223010</c:v>
                </c:pt>
                <c:pt idx="35414">
                  <c:v>1006920</c:v>
                </c:pt>
                <c:pt idx="35415">
                  <c:v>202500</c:v>
                </c:pt>
                <c:pt idx="35416">
                  <c:v>343800</c:v>
                </c:pt>
                <c:pt idx="35417">
                  <c:v>450000</c:v>
                </c:pt>
                <c:pt idx="35418">
                  <c:v>358074</c:v>
                </c:pt>
                <c:pt idx="35419">
                  <c:v>1125000</c:v>
                </c:pt>
                <c:pt idx="35420">
                  <c:v>922266</c:v>
                </c:pt>
                <c:pt idx="35421">
                  <c:v>808650</c:v>
                </c:pt>
                <c:pt idx="35422">
                  <c:v>900000</c:v>
                </c:pt>
                <c:pt idx="35423">
                  <c:v>127350</c:v>
                </c:pt>
                <c:pt idx="35424">
                  <c:v>473760</c:v>
                </c:pt>
                <c:pt idx="35425">
                  <c:v>481495.5</c:v>
                </c:pt>
                <c:pt idx="35426">
                  <c:v>269550</c:v>
                </c:pt>
                <c:pt idx="35427">
                  <c:v>450000</c:v>
                </c:pt>
                <c:pt idx="35428">
                  <c:v>1291959</c:v>
                </c:pt>
                <c:pt idx="35429">
                  <c:v>162000</c:v>
                </c:pt>
                <c:pt idx="35430">
                  <c:v>971280</c:v>
                </c:pt>
                <c:pt idx="35431">
                  <c:v>614574</c:v>
                </c:pt>
                <c:pt idx="35432">
                  <c:v>518562</c:v>
                </c:pt>
                <c:pt idx="35433">
                  <c:v>254700</c:v>
                </c:pt>
                <c:pt idx="35434">
                  <c:v>1575000</c:v>
                </c:pt>
                <c:pt idx="35435">
                  <c:v>585000</c:v>
                </c:pt>
                <c:pt idx="35436">
                  <c:v>495000</c:v>
                </c:pt>
                <c:pt idx="35437">
                  <c:v>203760</c:v>
                </c:pt>
                <c:pt idx="35438">
                  <c:v>848745</c:v>
                </c:pt>
                <c:pt idx="35439">
                  <c:v>172021.5</c:v>
                </c:pt>
                <c:pt idx="35440">
                  <c:v>225000</c:v>
                </c:pt>
                <c:pt idx="35441">
                  <c:v>298512</c:v>
                </c:pt>
                <c:pt idx="35442">
                  <c:v>1035072</c:v>
                </c:pt>
                <c:pt idx="35443">
                  <c:v>270000</c:v>
                </c:pt>
                <c:pt idx="35444">
                  <c:v>891072</c:v>
                </c:pt>
                <c:pt idx="35445">
                  <c:v>298728</c:v>
                </c:pt>
                <c:pt idx="35446">
                  <c:v>835380</c:v>
                </c:pt>
                <c:pt idx="35447">
                  <c:v>450000</c:v>
                </c:pt>
                <c:pt idx="35448">
                  <c:v>808650</c:v>
                </c:pt>
                <c:pt idx="35449">
                  <c:v>675000</c:v>
                </c:pt>
                <c:pt idx="35450">
                  <c:v>397881</c:v>
                </c:pt>
                <c:pt idx="35451">
                  <c:v>640080</c:v>
                </c:pt>
                <c:pt idx="35452">
                  <c:v>1125000</c:v>
                </c:pt>
                <c:pt idx="35453">
                  <c:v>147888</c:v>
                </c:pt>
                <c:pt idx="35454">
                  <c:v>436032</c:v>
                </c:pt>
                <c:pt idx="35455">
                  <c:v>284400</c:v>
                </c:pt>
                <c:pt idx="35456">
                  <c:v>225000</c:v>
                </c:pt>
                <c:pt idx="35457">
                  <c:v>270000</c:v>
                </c:pt>
                <c:pt idx="35458">
                  <c:v>582804</c:v>
                </c:pt>
                <c:pt idx="35459">
                  <c:v>675000</c:v>
                </c:pt>
                <c:pt idx="35460">
                  <c:v>1256400</c:v>
                </c:pt>
                <c:pt idx="35461">
                  <c:v>675000</c:v>
                </c:pt>
                <c:pt idx="35462">
                  <c:v>1078200</c:v>
                </c:pt>
                <c:pt idx="35463">
                  <c:v>585000</c:v>
                </c:pt>
                <c:pt idx="35464">
                  <c:v>1264428</c:v>
                </c:pt>
                <c:pt idx="35465">
                  <c:v>523597.5</c:v>
                </c:pt>
                <c:pt idx="35466">
                  <c:v>450000</c:v>
                </c:pt>
                <c:pt idx="35467">
                  <c:v>328365</c:v>
                </c:pt>
                <c:pt idx="35468">
                  <c:v>358344</c:v>
                </c:pt>
                <c:pt idx="35469">
                  <c:v>273636</c:v>
                </c:pt>
                <c:pt idx="35470">
                  <c:v>500211</c:v>
                </c:pt>
                <c:pt idx="35471">
                  <c:v>874363.5</c:v>
                </c:pt>
                <c:pt idx="35472">
                  <c:v>900000</c:v>
                </c:pt>
                <c:pt idx="35473">
                  <c:v>592560</c:v>
                </c:pt>
                <c:pt idx="35474">
                  <c:v>634041</c:v>
                </c:pt>
                <c:pt idx="35475">
                  <c:v>381528</c:v>
                </c:pt>
                <c:pt idx="35476">
                  <c:v>528633</c:v>
                </c:pt>
                <c:pt idx="35477">
                  <c:v>1724220</c:v>
                </c:pt>
                <c:pt idx="35478">
                  <c:v>794173.5</c:v>
                </c:pt>
                <c:pt idx="35479">
                  <c:v>1125000</c:v>
                </c:pt>
                <c:pt idx="35480">
                  <c:v>1166724</c:v>
                </c:pt>
                <c:pt idx="35481">
                  <c:v>454500</c:v>
                </c:pt>
                <c:pt idx="35482">
                  <c:v>1006920</c:v>
                </c:pt>
                <c:pt idx="35483">
                  <c:v>601470</c:v>
                </c:pt>
                <c:pt idx="35484">
                  <c:v>204858</c:v>
                </c:pt>
                <c:pt idx="35485">
                  <c:v>1125000</c:v>
                </c:pt>
                <c:pt idx="35486">
                  <c:v>239850</c:v>
                </c:pt>
                <c:pt idx="35487">
                  <c:v>343800</c:v>
                </c:pt>
                <c:pt idx="35488">
                  <c:v>337500</c:v>
                </c:pt>
                <c:pt idx="35489">
                  <c:v>450000</c:v>
                </c:pt>
                <c:pt idx="35490">
                  <c:v>533304</c:v>
                </c:pt>
                <c:pt idx="35491">
                  <c:v>755190</c:v>
                </c:pt>
                <c:pt idx="35492">
                  <c:v>879480</c:v>
                </c:pt>
                <c:pt idx="35493">
                  <c:v>876816</c:v>
                </c:pt>
                <c:pt idx="35494">
                  <c:v>312768</c:v>
                </c:pt>
                <c:pt idx="35495">
                  <c:v>180000</c:v>
                </c:pt>
                <c:pt idx="35496">
                  <c:v>1546020</c:v>
                </c:pt>
                <c:pt idx="35497">
                  <c:v>1259545.5</c:v>
                </c:pt>
                <c:pt idx="35498">
                  <c:v>450346.5</c:v>
                </c:pt>
                <c:pt idx="35499">
                  <c:v>254700</c:v>
                </c:pt>
                <c:pt idx="35500">
                  <c:v>439740</c:v>
                </c:pt>
                <c:pt idx="35501">
                  <c:v>247941</c:v>
                </c:pt>
                <c:pt idx="35502">
                  <c:v>1800000</c:v>
                </c:pt>
                <c:pt idx="35503">
                  <c:v>192528</c:v>
                </c:pt>
                <c:pt idx="35504">
                  <c:v>290088</c:v>
                </c:pt>
                <c:pt idx="35505">
                  <c:v>450000</c:v>
                </c:pt>
                <c:pt idx="35506">
                  <c:v>363190.5</c:v>
                </c:pt>
                <c:pt idx="35507">
                  <c:v>197820</c:v>
                </c:pt>
                <c:pt idx="35508">
                  <c:v>781920</c:v>
                </c:pt>
                <c:pt idx="35509">
                  <c:v>234000</c:v>
                </c:pt>
                <c:pt idx="35510">
                  <c:v>932643</c:v>
                </c:pt>
                <c:pt idx="35511">
                  <c:v>375322.5</c:v>
                </c:pt>
                <c:pt idx="35512">
                  <c:v>1288350</c:v>
                </c:pt>
                <c:pt idx="35513">
                  <c:v>225000</c:v>
                </c:pt>
                <c:pt idx="35514">
                  <c:v>734994</c:v>
                </c:pt>
                <c:pt idx="35515">
                  <c:v>180000</c:v>
                </c:pt>
                <c:pt idx="35516">
                  <c:v>450000</c:v>
                </c:pt>
                <c:pt idx="35517">
                  <c:v>904500</c:v>
                </c:pt>
                <c:pt idx="35518">
                  <c:v>1078200</c:v>
                </c:pt>
                <c:pt idx="35519">
                  <c:v>202500</c:v>
                </c:pt>
                <c:pt idx="35520">
                  <c:v>446931</c:v>
                </c:pt>
                <c:pt idx="35521">
                  <c:v>90000</c:v>
                </c:pt>
                <c:pt idx="35522">
                  <c:v>162000</c:v>
                </c:pt>
                <c:pt idx="35523">
                  <c:v>521280</c:v>
                </c:pt>
                <c:pt idx="35524">
                  <c:v>225000</c:v>
                </c:pt>
                <c:pt idx="35525">
                  <c:v>647046</c:v>
                </c:pt>
                <c:pt idx="35526">
                  <c:v>270000</c:v>
                </c:pt>
                <c:pt idx="35527">
                  <c:v>270000</c:v>
                </c:pt>
                <c:pt idx="35528">
                  <c:v>270000</c:v>
                </c:pt>
                <c:pt idx="35529">
                  <c:v>427500</c:v>
                </c:pt>
                <c:pt idx="35530">
                  <c:v>226908</c:v>
                </c:pt>
                <c:pt idx="35531">
                  <c:v>643500</c:v>
                </c:pt>
                <c:pt idx="35532">
                  <c:v>355536</c:v>
                </c:pt>
                <c:pt idx="35533">
                  <c:v>1800000</c:v>
                </c:pt>
                <c:pt idx="35534">
                  <c:v>508495.5</c:v>
                </c:pt>
                <c:pt idx="35535">
                  <c:v>270000</c:v>
                </c:pt>
                <c:pt idx="35536">
                  <c:v>1494436.5</c:v>
                </c:pt>
                <c:pt idx="35537">
                  <c:v>1152000</c:v>
                </c:pt>
                <c:pt idx="35538">
                  <c:v>247275</c:v>
                </c:pt>
                <c:pt idx="35539">
                  <c:v>327024</c:v>
                </c:pt>
                <c:pt idx="35540">
                  <c:v>450000</c:v>
                </c:pt>
                <c:pt idx="35541">
                  <c:v>523237.5</c:v>
                </c:pt>
                <c:pt idx="35542">
                  <c:v>320382</c:v>
                </c:pt>
                <c:pt idx="35543">
                  <c:v>172512</c:v>
                </c:pt>
                <c:pt idx="35544">
                  <c:v>284400</c:v>
                </c:pt>
                <c:pt idx="35545">
                  <c:v>167076</c:v>
                </c:pt>
                <c:pt idx="35546">
                  <c:v>270000</c:v>
                </c:pt>
                <c:pt idx="35547">
                  <c:v>808650</c:v>
                </c:pt>
                <c:pt idx="35548">
                  <c:v>157500</c:v>
                </c:pt>
                <c:pt idx="35549">
                  <c:v>225000</c:v>
                </c:pt>
                <c:pt idx="35550">
                  <c:v>167895</c:v>
                </c:pt>
                <c:pt idx="35551">
                  <c:v>278613</c:v>
                </c:pt>
                <c:pt idx="35552">
                  <c:v>553806</c:v>
                </c:pt>
                <c:pt idx="35553">
                  <c:v>945000</c:v>
                </c:pt>
                <c:pt idx="35554">
                  <c:v>495216</c:v>
                </c:pt>
                <c:pt idx="35555">
                  <c:v>539100</c:v>
                </c:pt>
                <c:pt idx="35556">
                  <c:v>225000</c:v>
                </c:pt>
                <c:pt idx="35557">
                  <c:v>1035000</c:v>
                </c:pt>
                <c:pt idx="35558">
                  <c:v>360000</c:v>
                </c:pt>
                <c:pt idx="35559">
                  <c:v>450000</c:v>
                </c:pt>
                <c:pt idx="35560">
                  <c:v>1078200</c:v>
                </c:pt>
                <c:pt idx="35561">
                  <c:v>760122</c:v>
                </c:pt>
                <c:pt idx="35562">
                  <c:v>945000</c:v>
                </c:pt>
                <c:pt idx="35563">
                  <c:v>900000</c:v>
                </c:pt>
                <c:pt idx="35564">
                  <c:v>785398.5</c:v>
                </c:pt>
                <c:pt idx="35565">
                  <c:v>135000</c:v>
                </c:pt>
                <c:pt idx="35566">
                  <c:v>95940</c:v>
                </c:pt>
                <c:pt idx="35567">
                  <c:v>254700</c:v>
                </c:pt>
                <c:pt idx="35568">
                  <c:v>284400</c:v>
                </c:pt>
                <c:pt idx="35569">
                  <c:v>229230</c:v>
                </c:pt>
                <c:pt idx="35570">
                  <c:v>178290</c:v>
                </c:pt>
                <c:pt idx="35571">
                  <c:v>509922</c:v>
                </c:pt>
                <c:pt idx="35572">
                  <c:v>1024740</c:v>
                </c:pt>
                <c:pt idx="35573">
                  <c:v>545040</c:v>
                </c:pt>
                <c:pt idx="35574">
                  <c:v>477000</c:v>
                </c:pt>
                <c:pt idx="35575">
                  <c:v>585000</c:v>
                </c:pt>
                <c:pt idx="35576">
                  <c:v>936436.5</c:v>
                </c:pt>
                <c:pt idx="35577">
                  <c:v>474048</c:v>
                </c:pt>
                <c:pt idx="35578">
                  <c:v>129519</c:v>
                </c:pt>
                <c:pt idx="35579">
                  <c:v>931617</c:v>
                </c:pt>
                <c:pt idx="35580">
                  <c:v>473161.5</c:v>
                </c:pt>
                <c:pt idx="35581">
                  <c:v>355536</c:v>
                </c:pt>
                <c:pt idx="35582">
                  <c:v>314055</c:v>
                </c:pt>
                <c:pt idx="35583">
                  <c:v>526491</c:v>
                </c:pt>
                <c:pt idx="35584">
                  <c:v>254700</c:v>
                </c:pt>
                <c:pt idx="35585">
                  <c:v>152820</c:v>
                </c:pt>
                <c:pt idx="35586">
                  <c:v>1129500</c:v>
                </c:pt>
                <c:pt idx="35587">
                  <c:v>904500</c:v>
                </c:pt>
                <c:pt idx="35588">
                  <c:v>675000</c:v>
                </c:pt>
                <c:pt idx="35589">
                  <c:v>521280</c:v>
                </c:pt>
                <c:pt idx="35590">
                  <c:v>629325</c:v>
                </c:pt>
                <c:pt idx="35591">
                  <c:v>1762110</c:v>
                </c:pt>
                <c:pt idx="35592">
                  <c:v>653328</c:v>
                </c:pt>
                <c:pt idx="35593">
                  <c:v>382761</c:v>
                </c:pt>
                <c:pt idx="35594">
                  <c:v>900000</c:v>
                </c:pt>
                <c:pt idx="35595">
                  <c:v>1157670</c:v>
                </c:pt>
                <c:pt idx="35596">
                  <c:v>715095</c:v>
                </c:pt>
                <c:pt idx="35597">
                  <c:v>227493</c:v>
                </c:pt>
                <c:pt idx="35598">
                  <c:v>746280</c:v>
                </c:pt>
                <c:pt idx="35599">
                  <c:v>90000</c:v>
                </c:pt>
                <c:pt idx="35600">
                  <c:v>225000</c:v>
                </c:pt>
                <c:pt idx="35601">
                  <c:v>348264</c:v>
                </c:pt>
                <c:pt idx="35602">
                  <c:v>585000</c:v>
                </c:pt>
                <c:pt idx="35603">
                  <c:v>239850</c:v>
                </c:pt>
                <c:pt idx="35604">
                  <c:v>553806</c:v>
                </c:pt>
                <c:pt idx="35605">
                  <c:v>701730</c:v>
                </c:pt>
                <c:pt idx="35606">
                  <c:v>675000</c:v>
                </c:pt>
                <c:pt idx="35607">
                  <c:v>142200</c:v>
                </c:pt>
                <c:pt idx="35608">
                  <c:v>490495.5</c:v>
                </c:pt>
                <c:pt idx="35609">
                  <c:v>260568</c:v>
                </c:pt>
                <c:pt idx="35610">
                  <c:v>254700</c:v>
                </c:pt>
                <c:pt idx="35611">
                  <c:v>983160</c:v>
                </c:pt>
                <c:pt idx="35612">
                  <c:v>592560</c:v>
                </c:pt>
                <c:pt idx="35613">
                  <c:v>450000</c:v>
                </c:pt>
                <c:pt idx="35614">
                  <c:v>700830</c:v>
                </c:pt>
                <c:pt idx="35615">
                  <c:v>1024290</c:v>
                </c:pt>
                <c:pt idx="35616">
                  <c:v>545040</c:v>
                </c:pt>
                <c:pt idx="35617">
                  <c:v>792162</c:v>
                </c:pt>
                <c:pt idx="35618">
                  <c:v>538389</c:v>
                </c:pt>
                <c:pt idx="35619">
                  <c:v>296280</c:v>
                </c:pt>
                <c:pt idx="35620">
                  <c:v>312768</c:v>
                </c:pt>
                <c:pt idx="35621">
                  <c:v>902209.5</c:v>
                </c:pt>
                <c:pt idx="35622">
                  <c:v>942300</c:v>
                </c:pt>
                <c:pt idx="35623">
                  <c:v>508495.5</c:v>
                </c:pt>
                <c:pt idx="35624">
                  <c:v>1096020</c:v>
                </c:pt>
                <c:pt idx="35625">
                  <c:v>180000</c:v>
                </c:pt>
                <c:pt idx="35626">
                  <c:v>900000</c:v>
                </c:pt>
                <c:pt idx="35627">
                  <c:v>1320975</c:v>
                </c:pt>
                <c:pt idx="35628">
                  <c:v>518562</c:v>
                </c:pt>
                <c:pt idx="35629">
                  <c:v>521280</c:v>
                </c:pt>
                <c:pt idx="35630">
                  <c:v>570708</c:v>
                </c:pt>
                <c:pt idx="35631">
                  <c:v>513040.5</c:v>
                </c:pt>
                <c:pt idx="35632">
                  <c:v>1260000</c:v>
                </c:pt>
                <c:pt idx="35633">
                  <c:v>225000</c:v>
                </c:pt>
                <c:pt idx="35634">
                  <c:v>463131</c:v>
                </c:pt>
                <c:pt idx="35635">
                  <c:v>254700</c:v>
                </c:pt>
                <c:pt idx="35636">
                  <c:v>755190</c:v>
                </c:pt>
                <c:pt idx="35637">
                  <c:v>900000</c:v>
                </c:pt>
                <c:pt idx="35638">
                  <c:v>640080</c:v>
                </c:pt>
                <c:pt idx="35639">
                  <c:v>469152</c:v>
                </c:pt>
                <c:pt idx="35640">
                  <c:v>540000</c:v>
                </c:pt>
                <c:pt idx="35641">
                  <c:v>1354500</c:v>
                </c:pt>
                <c:pt idx="35642">
                  <c:v>270000</c:v>
                </c:pt>
                <c:pt idx="35643">
                  <c:v>545040</c:v>
                </c:pt>
                <c:pt idx="35644">
                  <c:v>270000</c:v>
                </c:pt>
                <c:pt idx="35645">
                  <c:v>1288350</c:v>
                </c:pt>
                <c:pt idx="35646">
                  <c:v>284400</c:v>
                </c:pt>
                <c:pt idx="35647">
                  <c:v>330048</c:v>
                </c:pt>
                <c:pt idx="35648">
                  <c:v>477000</c:v>
                </c:pt>
                <c:pt idx="35649">
                  <c:v>276277.5</c:v>
                </c:pt>
                <c:pt idx="35650">
                  <c:v>668304</c:v>
                </c:pt>
                <c:pt idx="35651">
                  <c:v>1575000</c:v>
                </c:pt>
                <c:pt idx="35652">
                  <c:v>417024</c:v>
                </c:pt>
                <c:pt idx="35653">
                  <c:v>1066752</c:v>
                </c:pt>
                <c:pt idx="35654">
                  <c:v>781920</c:v>
                </c:pt>
                <c:pt idx="35655">
                  <c:v>521280</c:v>
                </c:pt>
                <c:pt idx="35656">
                  <c:v>360000</c:v>
                </c:pt>
                <c:pt idx="35657">
                  <c:v>284400</c:v>
                </c:pt>
                <c:pt idx="35658">
                  <c:v>486000</c:v>
                </c:pt>
                <c:pt idx="35659">
                  <c:v>675000</c:v>
                </c:pt>
                <c:pt idx="35660">
                  <c:v>592560</c:v>
                </c:pt>
                <c:pt idx="35661">
                  <c:v>100246.5</c:v>
                </c:pt>
                <c:pt idx="35662">
                  <c:v>1345500</c:v>
                </c:pt>
                <c:pt idx="35663">
                  <c:v>180000</c:v>
                </c:pt>
                <c:pt idx="35664">
                  <c:v>284256</c:v>
                </c:pt>
                <c:pt idx="35665">
                  <c:v>104256</c:v>
                </c:pt>
                <c:pt idx="35666">
                  <c:v>247275</c:v>
                </c:pt>
                <c:pt idx="35667">
                  <c:v>755190</c:v>
                </c:pt>
                <c:pt idx="35668">
                  <c:v>148365</c:v>
                </c:pt>
                <c:pt idx="35669">
                  <c:v>292500</c:v>
                </c:pt>
                <c:pt idx="35670">
                  <c:v>1125000</c:v>
                </c:pt>
                <c:pt idx="35671">
                  <c:v>157914</c:v>
                </c:pt>
                <c:pt idx="35672">
                  <c:v>746280</c:v>
                </c:pt>
                <c:pt idx="35673">
                  <c:v>202500</c:v>
                </c:pt>
                <c:pt idx="35674">
                  <c:v>1546020</c:v>
                </c:pt>
                <c:pt idx="35675">
                  <c:v>239850</c:v>
                </c:pt>
                <c:pt idx="35676">
                  <c:v>640080</c:v>
                </c:pt>
                <c:pt idx="35677">
                  <c:v>807984</c:v>
                </c:pt>
                <c:pt idx="35678">
                  <c:v>284400</c:v>
                </c:pt>
                <c:pt idx="35679">
                  <c:v>942300</c:v>
                </c:pt>
                <c:pt idx="35680">
                  <c:v>675000</c:v>
                </c:pt>
                <c:pt idx="35681">
                  <c:v>123768</c:v>
                </c:pt>
                <c:pt idx="35682">
                  <c:v>283419</c:v>
                </c:pt>
                <c:pt idx="35683">
                  <c:v>239850</c:v>
                </c:pt>
                <c:pt idx="35684">
                  <c:v>76410</c:v>
                </c:pt>
                <c:pt idx="35685">
                  <c:v>276277.5</c:v>
                </c:pt>
                <c:pt idx="35686">
                  <c:v>971280</c:v>
                </c:pt>
                <c:pt idx="35687">
                  <c:v>86598</c:v>
                </c:pt>
                <c:pt idx="35688">
                  <c:v>269550</c:v>
                </c:pt>
                <c:pt idx="35689">
                  <c:v>254700</c:v>
                </c:pt>
                <c:pt idx="35690">
                  <c:v>1971072</c:v>
                </c:pt>
                <c:pt idx="35691">
                  <c:v>1078200</c:v>
                </c:pt>
                <c:pt idx="35692">
                  <c:v>1125000</c:v>
                </c:pt>
                <c:pt idx="35693">
                  <c:v>360000</c:v>
                </c:pt>
                <c:pt idx="35694">
                  <c:v>1080000</c:v>
                </c:pt>
                <c:pt idx="35695">
                  <c:v>781920</c:v>
                </c:pt>
                <c:pt idx="35696">
                  <c:v>1345500</c:v>
                </c:pt>
                <c:pt idx="35697">
                  <c:v>339241.5</c:v>
                </c:pt>
                <c:pt idx="35698">
                  <c:v>202500</c:v>
                </c:pt>
                <c:pt idx="35699">
                  <c:v>331920</c:v>
                </c:pt>
                <c:pt idx="35700">
                  <c:v>900000</c:v>
                </c:pt>
                <c:pt idx="35701">
                  <c:v>521280</c:v>
                </c:pt>
                <c:pt idx="35702">
                  <c:v>381528</c:v>
                </c:pt>
                <c:pt idx="35703">
                  <c:v>873342</c:v>
                </c:pt>
                <c:pt idx="35704">
                  <c:v>916470</c:v>
                </c:pt>
                <c:pt idx="35705">
                  <c:v>135000</c:v>
                </c:pt>
                <c:pt idx="35706">
                  <c:v>1288350</c:v>
                </c:pt>
                <c:pt idx="35707">
                  <c:v>1971072</c:v>
                </c:pt>
                <c:pt idx="35708">
                  <c:v>302206.5</c:v>
                </c:pt>
                <c:pt idx="35709">
                  <c:v>225000</c:v>
                </c:pt>
                <c:pt idx="35710">
                  <c:v>518562</c:v>
                </c:pt>
                <c:pt idx="35711">
                  <c:v>534204</c:v>
                </c:pt>
                <c:pt idx="35712">
                  <c:v>720000</c:v>
                </c:pt>
                <c:pt idx="35713">
                  <c:v>292500</c:v>
                </c:pt>
                <c:pt idx="35714">
                  <c:v>1520253</c:v>
                </c:pt>
                <c:pt idx="35715">
                  <c:v>1288350</c:v>
                </c:pt>
                <c:pt idx="35716">
                  <c:v>360000</c:v>
                </c:pt>
                <c:pt idx="35717">
                  <c:v>263686.5</c:v>
                </c:pt>
                <c:pt idx="35718">
                  <c:v>1125000</c:v>
                </c:pt>
                <c:pt idx="35719">
                  <c:v>152820</c:v>
                </c:pt>
                <c:pt idx="35720">
                  <c:v>1129500</c:v>
                </c:pt>
                <c:pt idx="35721">
                  <c:v>679500</c:v>
                </c:pt>
                <c:pt idx="35722">
                  <c:v>364896</c:v>
                </c:pt>
                <c:pt idx="35723">
                  <c:v>296280</c:v>
                </c:pt>
                <c:pt idx="35724">
                  <c:v>225000</c:v>
                </c:pt>
                <c:pt idx="35725">
                  <c:v>640080</c:v>
                </c:pt>
                <c:pt idx="35726">
                  <c:v>1550655</c:v>
                </c:pt>
                <c:pt idx="35727">
                  <c:v>521136</c:v>
                </c:pt>
                <c:pt idx="35728">
                  <c:v>225000</c:v>
                </c:pt>
                <c:pt idx="35729">
                  <c:v>227520</c:v>
                </c:pt>
                <c:pt idx="35730">
                  <c:v>381528</c:v>
                </c:pt>
                <c:pt idx="35731">
                  <c:v>697500</c:v>
                </c:pt>
                <c:pt idx="35732">
                  <c:v>657000</c:v>
                </c:pt>
                <c:pt idx="35733">
                  <c:v>549882</c:v>
                </c:pt>
                <c:pt idx="35734">
                  <c:v>427869</c:v>
                </c:pt>
                <c:pt idx="35735">
                  <c:v>270000</c:v>
                </c:pt>
                <c:pt idx="35736">
                  <c:v>675000</c:v>
                </c:pt>
                <c:pt idx="35737">
                  <c:v>490495.5</c:v>
                </c:pt>
                <c:pt idx="35738">
                  <c:v>405000</c:v>
                </c:pt>
                <c:pt idx="35739">
                  <c:v>276277.5</c:v>
                </c:pt>
                <c:pt idx="35740">
                  <c:v>770292</c:v>
                </c:pt>
                <c:pt idx="35741">
                  <c:v>558855</c:v>
                </c:pt>
                <c:pt idx="35742">
                  <c:v>808650</c:v>
                </c:pt>
                <c:pt idx="35743">
                  <c:v>840996</c:v>
                </c:pt>
                <c:pt idx="35744">
                  <c:v>252000</c:v>
                </c:pt>
                <c:pt idx="35745">
                  <c:v>381528</c:v>
                </c:pt>
                <c:pt idx="35746">
                  <c:v>1350000</c:v>
                </c:pt>
                <c:pt idx="35747">
                  <c:v>640080</c:v>
                </c:pt>
                <c:pt idx="35748">
                  <c:v>343800</c:v>
                </c:pt>
                <c:pt idx="35749">
                  <c:v>290358</c:v>
                </c:pt>
                <c:pt idx="35750">
                  <c:v>1012653</c:v>
                </c:pt>
                <c:pt idx="35751">
                  <c:v>579942</c:v>
                </c:pt>
                <c:pt idx="35752">
                  <c:v>493497</c:v>
                </c:pt>
                <c:pt idx="35753">
                  <c:v>457312.5</c:v>
                </c:pt>
                <c:pt idx="35754">
                  <c:v>679500</c:v>
                </c:pt>
                <c:pt idx="35755">
                  <c:v>675000</c:v>
                </c:pt>
                <c:pt idx="35756">
                  <c:v>67500</c:v>
                </c:pt>
                <c:pt idx="35757">
                  <c:v>74628</c:v>
                </c:pt>
                <c:pt idx="35758">
                  <c:v>1149606</c:v>
                </c:pt>
                <c:pt idx="35759">
                  <c:v>450000</c:v>
                </c:pt>
                <c:pt idx="35760">
                  <c:v>787131</c:v>
                </c:pt>
                <c:pt idx="35761">
                  <c:v>225000</c:v>
                </c:pt>
                <c:pt idx="35762">
                  <c:v>1575000</c:v>
                </c:pt>
                <c:pt idx="35763">
                  <c:v>380533.5</c:v>
                </c:pt>
                <c:pt idx="35764">
                  <c:v>98910</c:v>
                </c:pt>
                <c:pt idx="35765">
                  <c:v>427450.5</c:v>
                </c:pt>
                <c:pt idx="35766">
                  <c:v>1288350</c:v>
                </c:pt>
                <c:pt idx="35767">
                  <c:v>545040</c:v>
                </c:pt>
                <c:pt idx="35768">
                  <c:v>494550</c:v>
                </c:pt>
                <c:pt idx="35769">
                  <c:v>900000</c:v>
                </c:pt>
                <c:pt idx="35770">
                  <c:v>824823</c:v>
                </c:pt>
                <c:pt idx="35771">
                  <c:v>1006920</c:v>
                </c:pt>
                <c:pt idx="35772">
                  <c:v>254700</c:v>
                </c:pt>
                <c:pt idx="35773">
                  <c:v>270000</c:v>
                </c:pt>
                <c:pt idx="35774">
                  <c:v>405000</c:v>
                </c:pt>
                <c:pt idx="35775">
                  <c:v>225000</c:v>
                </c:pt>
                <c:pt idx="35776">
                  <c:v>299772</c:v>
                </c:pt>
                <c:pt idx="35777">
                  <c:v>271066.5</c:v>
                </c:pt>
                <c:pt idx="35778">
                  <c:v>521280</c:v>
                </c:pt>
                <c:pt idx="35779">
                  <c:v>1772181</c:v>
                </c:pt>
                <c:pt idx="35780">
                  <c:v>1535553</c:v>
                </c:pt>
                <c:pt idx="35781">
                  <c:v>405000</c:v>
                </c:pt>
                <c:pt idx="35782">
                  <c:v>733315.5</c:v>
                </c:pt>
                <c:pt idx="35783">
                  <c:v>521280</c:v>
                </c:pt>
                <c:pt idx="35784">
                  <c:v>810000</c:v>
                </c:pt>
                <c:pt idx="35785">
                  <c:v>295168.5</c:v>
                </c:pt>
                <c:pt idx="35786">
                  <c:v>254700</c:v>
                </c:pt>
                <c:pt idx="35787">
                  <c:v>953460</c:v>
                </c:pt>
                <c:pt idx="35788">
                  <c:v>760225.5</c:v>
                </c:pt>
                <c:pt idx="35789">
                  <c:v>840006</c:v>
                </c:pt>
                <c:pt idx="35790">
                  <c:v>373140</c:v>
                </c:pt>
                <c:pt idx="35791">
                  <c:v>585000</c:v>
                </c:pt>
                <c:pt idx="35792">
                  <c:v>360000</c:v>
                </c:pt>
                <c:pt idx="35793">
                  <c:v>675000</c:v>
                </c:pt>
                <c:pt idx="35794">
                  <c:v>888840</c:v>
                </c:pt>
                <c:pt idx="35795">
                  <c:v>354519</c:v>
                </c:pt>
                <c:pt idx="35796">
                  <c:v>1185120</c:v>
                </c:pt>
                <c:pt idx="35797">
                  <c:v>755190</c:v>
                </c:pt>
                <c:pt idx="35798">
                  <c:v>728460</c:v>
                </c:pt>
                <c:pt idx="35799">
                  <c:v>219042</c:v>
                </c:pt>
                <c:pt idx="35800">
                  <c:v>490495.5</c:v>
                </c:pt>
                <c:pt idx="35801">
                  <c:v>1560726</c:v>
                </c:pt>
                <c:pt idx="35802">
                  <c:v>123637.5</c:v>
                </c:pt>
                <c:pt idx="35803">
                  <c:v>272520</c:v>
                </c:pt>
                <c:pt idx="35804">
                  <c:v>284400</c:v>
                </c:pt>
                <c:pt idx="35805">
                  <c:v>640080</c:v>
                </c:pt>
                <c:pt idx="35806">
                  <c:v>1178217</c:v>
                </c:pt>
                <c:pt idx="35807">
                  <c:v>180000</c:v>
                </c:pt>
                <c:pt idx="35808">
                  <c:v>1828170</c:v>
                </c:pt>
                <c:pt idx="35809">
                  <c:v>331834.5</c:v>
                </c:pt>
                <c:pt idx="35810">
                  <c:v>785250</c:v>
                </c:pt>
                <c:pt idx="35811">
                  <c:v>315000</c:v>
                </c:pt>
                <c:pt idx="35812">
                  <c:v>678996</c:v>
                </c:pt>
                <c:pt idx="35813">
                  <c:v>254700</c:v>
                </c:pt>
                <c:pt idx="35814">
                  <c:v>735579</c:v>
                </c:pt>
                <c:pt idx="35815">
                  <c:v>553500</c:v>
                </c:pt>
                <c:pt idx="35816">
                  <c:v>225000</c:v>
                </c:pt>
                <c:pt idx="35817">
                  <c:v>284400</c:v>
                </c:pt>
                <c:pt idx="35818">
                  <c:v>327024</c:v>
                </c:pt>
                <c:pt idx="35819">
                  <c:v>108000</c:v>
                </c:pt>
                <c:pt idx="35820">
                  <c:v>457717.5</c:v>
                </c:pt>
                <c:pt idx="35821">
                  <c:v>270000</c:v>
                </c:pt>
                <c:pt idx="35822">
                  <c:v>1546020</c:v>
                </c:pt>
                <c:pt idx="35823">
                  <c:v>864000</c:v>
                </c:pt>
                <c:pt idx="35824">
                  <c:v>270000</c:v>
                </c:pt>
                <c:pt idx="35825">
                  <c:v>454500</c:v>
                </c:pt>
                <c:pt idx="35826">
                  <c:v>135000</c:v>
                </c:pt>
                <c:pt idx="35827">
                  <c:v>454500</c:v>
                </c:pt>
                <c:pt idx="35828">
                  <c:v>247275</c:v>
                </c:pt>
                <c:pt idx="35829">
                  <c:v>180000</c:v>
                </c:pt>
                <c:pt idx="35830">
                  <c:v>364896</c:v>
                </c:pt>
                <c:pt idx="35831">
                  <c:v>491823</c:v>
                </c:pt>
                <c:pt idx="35832">
                  <c:v>538704</c:v>
                </c:pt>
                <c:pt idx="35833">
                  <c:v>273636</c:v>
                </c:pt>
                <c:pt idx="35834">
                  <c:v>983160</c:v>
                </c:pt>
                <c:pt idx="35835">
                  <c:v>1077061.5</c:v>
                </c:pt>
                <c:pt idx="35836">
                  <c:v>539059.5</c:v>
                </c:pt>
                <c:pt idx="35837">
                  <c:v>315000</c:v>
                </c:pt>
                <c:pt idx="35838">
                  <c:v>787131</c:v>
                </c:pt>
                <c:pt idx="35839">
                  <c:v>1185282</c:v>
                </c:pt>
                <c:pt idx="35840">
                  <c:v>1035000</c:v>
                </c:pt>
                <c:pt idx="35841">
                  <c:v>339633</c:v>
                </c:pt>
                <c:pt idx="35842">
                  <c:v>135531</c:v>
                </c:pt>
                <c:pt idx="35843">
                  <c:v>798777</c:v>
                </c:pt>
                <c:pt idx="35844">
                  <c:v>454500</c:v>
                </c:pt>
                <c:pt idx="35845">
                  <c:v>315000</c:v>
                </c:pt>
                <c:pt idx="35846">
                  <c:v>314100</c:v>
                </c:pt>
                <c:pt idx="35847">
                  <c:v>1174005</c:v>
                </c:pt>
                <c:pt idx="35848">
                  <c:v>142632</c:v>
                </c:pt>
                <c:pt idx="35849">
                  <c:v>728460</c:v>
                </c:pt>
                <c:pt idx="35850">
                  <c:v>112068</c:v>
                </c:pt>
                <c:pt idx="35851">
                  <c:v>360000</c:v>
                </c:pt>
                <c:pt idx="35852">
                  <c:v>450000</c:v>
                </c:pt>
                <c:pt idx="35853">
                  <c:v>485640</c:v>
                </c:pt>
                <c:pt idx="35854">
                  <c:v>630000</c:v>
                </c:pt>
                <c:pt idx="35855">
                  <c:v>247275</c:v>
                </c:pt>
                <c:pt idx="35856">
                  <c:v>701730</c:v>
                </c:pt>
                <c:pt idx="35857">
                  <c:v>135000</c:v>
                </c:pt>
                <c:pt idx="35858">
                  <c:v>180000</c:v>
                </c:pt>
                <c:pt idx="35859">
                  <c:v>450000</c:v>
                </c:pt>
                <c:pt idx="35860">
                  <c:v>636138</c:v>
                </c:pt>
                <c:pt idx="35861">
                  <c:v>900000</c:v>
                </c:pt>
                <c:pt idx="35862">
                  <c:v>473760</c:v>
                </c:pt>
                <c:pt idx="35863">
                  <c:v>900000</c:v>
                </c:pt>
                <c:pt idx="35864">
                  <c:v>1971072</c:v>
                </c:pt>
                <c:pt idx="35865">
                  <c:v>247500</c:v>
                </c:pt>
                <c:pt idx="35866">
                  <c:v>994500</c:v>
                </c:pt>
                <c:pt idx="35867">
                  <c:v>202500</c:v>
                </c:pt>
                <c:pt idx="35868">
                  <c:v>242595</c:v>
                </c:pt>
                <c:pt idx="35869">
                  <c:v>269550</c:v>
                </c:pt>
                <c:pt idx="35870">
                  <c:v>900000</c:v>
                </c:pt>
                <c:pt idx="35871">
                  <c:v>1006920</c:v>
                </c:pt>
                <c:pt idx="35872">
                  <c:v>450000</c:v>
                </c:pt>
                <c:pt idx="35873">
                  <c:v>1391418</c:v>
                </c:pt>
                <c:pt idx="35874">
                  <c:v>315000</c:v>
                </c:pt>
                <c:pt idx="35875">
                  <c:v>967428</c:v>
                </c:pt>
                <c:pt idx="35876">
                  <c:v>900000</c:v>
                </c:pt>
                <c:pt idx="35877">
                  <c:v>450000</c:v>
                </c:pt>
                <c:pt idx="35878">
                  <c:v>592560</c:v>
                </c:pt>
                <c:pt idx="35879">
                  <c:v>911263.5</c:v>
                </c:pt>
                <c:pt idx="35880">
                  <c:v>834048</c:v>
                </c:pt>
                <c:pt idx="35881">
                  <c:v>2250000</c:v>
                </c:pt>
                <c:pt idx="35882">
                  <c:v>270000</c:v>
                </c:pt>
                <c:pt idx="35883">
                  <c:v>270000</c:v>
                </c:pt>
                <c:pt idx="35884">
                  <c:v>2250000</c:v>
                </c:pt>
                <c:pt idx="35885">
                  <c:v>135000</c:v>
                </c:pt>
                <c:pt idx="35886">
                  <c:v>953460</c:v>
                </c:pt>
                <c:pt idx="35887">
                  <c:v>450000</c:v>
                </c:pt>
                <c:pt idx="35888">
                  <c:v>239850</c:v>
                </c:pt>
                <c:pt idx="35889">
                  <c:v>296505</c:v>
                </c:pt>
                <c:pt idx="35890">
                  <c:v>95940</c:v>
                </c:pt>
                <c:pt idx="35891">
                  <c:v>450000</c:v>
                </c:pt>
                <c:pt idx="35892">
                  <c:v>239850</c:v>
                </c:pt>
                <c:pt idx="35893">
                  <c:v>669591</c:v>
                </c:pt>
                <c:pt idx="35894">
                  <c:v>284400</c:v>
                </c:pt>
                <c:pt idx="35895">
                  <c:v>679500</c:v>
                </c:pt>
                <c:pt idx="35896">
                  <c:v>315000</c:v>
                </c:pt>
                <c:pt idx="35897">
                  <c:v>606303</c:v>
                </c:pt>
                <c:pt idx="35898">
                  <c:v>593010</c:v>
                </c:pt>
                <c:pt idx="35899">
                  <c:v>508495.5</c:v>
                </c:pt>
                <c:pt idx="35900">
                  <c:v>2048580</c:v>
                </c:pt>
                <c:pt idx="35901">
                  <c:v>371304</c:v>
                </c:pt>
                <c:pt idx="35902">
                  <c:v>315000</c:v>
                </c:pt>
                <c:pt idx="35903">
                  <c:v>180000</c:v>
                </c:pt>
                <c:pt idx="35904">
                  <c:v>860265</c:v>
                </c:pt>
                <c:pt idx="35905">
                  <c:v>755190</c:v>
                </c:pt>
                <c:pt idx="35906">
                  <c:v>543037.5</c:v>
                </c:pt>
                <c:pt idx="35907">
                  <c:v>162000</c:v>
                </c:pt>
                <c:pt idx="35908">
                  <c:v>237204</c:v>
                </c:pt>
                <c:pt idx="35909">
                  <c:v>735133.5</c:v>
                </c:pt>
                <c:pt idx="35910">
                  <c:v>297000</c:v>
                </c:pt>
                <c:pt idx="35911">
                  <c:v>728460</c:v>
                </c:pt>
                <c:pt idx="35912">
                  <c:v>188685</c:v>
                </c:pt>
                <c:pt idx="35913">
                  <c:v>781920</c:v>
                </c:pt>
                <c:pt idx="35914">
                  <c:v>1436850</c:v>
                </c:pt>
                <c:pt idx="35915">
                  <c:v>814041</c:v>
                </c:pt>
                <c:pt idx="35916">
                  <c:v>450000</c:v>
                </c:pt>
                <c:pt idx="35917">
                  <c:v>817560</c:v>
                </c:pt>
                <c:pt idx="35918">
                  <c:v>269550</c:v>
                </c:pt>
                <c:pt idx="35919">
                  <c:v>238500</c:v>
                </c:pt>
                <c:pt idx="35920">
                  <c:v>942300</c:v>
                </c:pt>
                <c:pt idx="35921">
                  <c:v>900000</c:v>
                </c:pt>
                <c:pt idx="35922">
                  <c:v>922266</c:v>
                </c:pt>
                <c:pt idx="35923">
                  <c:v>450000</c:v>
                </c:pt>
                <c:pt idx="35924">
                  <c:v>1350000</c:v>
                </c:pt>
                <c:pt idx="35925">
                  <c:v>640080</c:v>
                </c:pt>
                <c:pt idx="35926">
                  <c:v>139500</c:v>
                </c:pt>
                <c:pt idx="35927">
                  <c:v>74628</c:v>
                </c:pt>
                <c:pt idx="35928">
                  <c:v>337500</c:v>
                </c:pt>
                <c:pt idx="35929">
                  <c:v>369000</c:v>
                </c:pt>
                <c:pt idx="35930">
                  <c:v>225000</c:v>
                </c:pt>
                <c:pt idx="35931">
                  <c:v>1129500</c:v>
                </c:pt>
                <c:pt idx="35932">
                  <c:v>172021.5</c:v>
                </c:pt>
                <c:pt idx="35933">
                  <c:v>1006920</c:v>
                </c:pt>
                <c:pt idx="35934">
                  <c:v>1078200</c:v>
                </c:pt>
                <c:pt idx="35935">
                  <c:v>310671</c:v>
                </c:pt>
                <c:pt idx="35936">
                  <c:v>267102</c:v>
                </c:pt>
                <c:pt idx="35937">
                  <c:v>148365</c:v>
                </c:pt>
                <c:pt idx="35938">
                  <c:v>640080</c:v>
                </c:pt>
                <c:pt idx="35939">
                  <c:v>247275</c:v>
                </c:pt>
                <c:pt idx="35940">
                  <c:v>540000</c:v>
                </c:pt>
                <c:pt idx="35941">
                  <c:v>1575000</c:v>
                </c:pt>
                <c:pt idx="35942">
                  <c:v>135000</c:v>
                </c:pt>
                <c:pt idx="35943">
                  <c:v>84577.5</c:v>
                </c:pt>
                <c:pt idx="35944">
                  <c:v>505066.5</c:v>
                </c:pt>
                <c:pt idx="35945">
                  <c:v>675000</c:v>
                </c:pt>
                <c:pt idx="35946">
                  <c:v>1125000</c:v>
                </c:pt>
                <c:pt idx="35947">
                  <c:v>269550</c:v>
                </c:pt>
                <c:pt idx="35948">
                  <c:v>547344</c:v>
                </c:pt>
                <c:pt idx="35949">
                  <c:v>90000</c:v>
                </c:pt>
                <c:pt idx="35950">
                  <c:v>180000</c:v>
                </c:pt>
                <c:pt idx="35951">
                  <c:v>667237.5</c:v>
                </c:pt>
                <c:pt idx="35952">
                  <c:v>760225.5</c:v>
                </c:pt>
                <c:pt idx="35953">
                  <c:v>449352</c:v>
                </c:pt>
                <c:pt idx="35954">
                  <c:v>414792</c:v>
                </c:pt>
                <c:pt idx="35955">
                  <c:v>835380</c:v>
                </c:pt>
                <c:pt idx="35956">
                  <c:v>360000</c:v>
                </c:pt>
                <c:pt idx="35957">
                  <c:v>76500</c:v>
                </c:pt>
                <c:pt idx="35958">
                  <c:v>517500</c:v>
                </c:pt>
                <c:pt idx="35959">
                  <c:v>450000</c:v>
                </c:pt>
                <c:pt idx="35960">
                  <c:v>327024</c:v>
                </c:pt>
                <c:pt idx="35961">
                  <c:v>900000</c:v>
                </c:pt>
                <c:pt idx="35962">
                  <c:v>193500</c:v>
                </c:pt>
                <c:pt idx="35963">
                  <c:v>405000</c:v>
                </c:pt>
                <c:pt idx="35964">
                  <c:v>295776</c:v>
                </c:pt>
                <c:pt idx="35965">
                  <c:v>195543</c:v>
                </c:pt>
                <c:pt idx="35966">
                  <c:v>387000</c:v>
                </c:pt>
                <c:pt idx="35967">
                  <c:v>562932</c:v>
                </c:pt>
                <c:pt idx="35968">
                  <c:v>491031</c:v>
                </c:pt>
                <c:pt idx="35969">
                  <c:v>450000</c:v>
                </c:pt>
                <c:pt idx="35970">
                  <c:v>693000</c:v>
                </c:pt>
                <c:pt idx="35971">
                  <c:v>90000</c:v>
                </c:pt>
                <c:pt idx="35972">
                  <c:v>247275</c:v>
                </c:pt>
                <c:pt idx="35973">
                  <c:v>263686.5</c:v>
                </c:pt>
                <c:pt idx="35974">
                  <c:v>226152</c:v>
                </c:pt>
                <c:pt idx="35975">
                  <c:v>900000</c:v>
                </c:pt>
                <c:pt idx="35976">
                  <c:v>518463</c:v>
                </c:pt>
                <c:pt idx="35977">
                  <c:v>472500</c:v>
                </c:pt>
                <c:pt idx="35978">
                  <c:v>1125000</c:v>
                </c:pt>
                <c:pt idx="35979">
                  <c:v>454500</c:v>
                </c:pt>
                <c:pt idx="35980">
                  <c:v>289597.5</c:v>
                </c:pt>
                <c:pt idx="35981">
                  <c:v>654498</c:v>
                </c:pt>
                <c:pt idx="35982">
                  <c:v>545040</c:v>
                </c:pt>
                <c:pt idx="35983">
                  <c:v>225000</c:v>
                </c:pt>
                <c:pt idx="35984">
                  <c:v>225000</c:v>
                </c:pt>
                <c:pt idx="35985">
                  <c:v>1215000</c:v>
                </c:pt>
                <c:pt idx="35986">
                  <c:v>207306</c:v>
                </c:pt>
                <c:pt idx="35987">
                  <c:v>1006920</c:v>
                </c:pt>
                <c:pt idx="35988">
                  <c:v>1288350</c:v>
                </c:pt>
                <c:pt idx="35989">
                  <c:v>157500</c:v>
                </c:pt>
                <c:pt idx="35990">
                  <c:v>52767</c:v>
                </c:pt>
                <c:pt idx="35991">
                  <c:v>760225.5</c:v>
                </c:pt>
                <c:pt idx="35992">
                  <c:v>794173.5</c:v>
                </c:pt>
                <c:pt idx="35993">
                  <c:v>481500</c:v>
                </c:pt>
                <c:pt idx="35994">
                  <c:v>540000</c:v>
                </c:pt>
                <c:pt idx="35995">
                  <c:v>1082214</c:v>
                </c:pt>
                <c:pt idx="35996">
                  <c:v>495000</c:v>
                </c:pt>
                <c:pt idx="35997">
                  <c:v>521280</c:v>
                </c:pt>
                <c:pt idx="35998">
                  <c:v>509400</c:v>
                </c:pt>
                <c:pt idx="35999">
                  <c:v>101880</c:v>
                </c:pt>
                <c:pt idx="36000">
                  <c:v>302206.5</c:v>
                </c:pt>
                <c:pt idx="36001">
                  <c:v>299772</c:v>
                </c:pt>
                <c:pt idx="36002">
                  <c:v>270000</c:v>
                </c:pt>
                <c:pt idx="36003">
                  <c:v>270000</c:v>
                </c:pt>
                <c:pt idx="36004">
                  <c:v>900000</c:v>
                </c:pt>
                <c:pt idx="36005">
                  <c:v>107820</c:v>
                </c:pt>
                <c:pt idx="36006">
                  <c:v>180000</c:v>
                </c:pt>
                <c:pt idx="36007">
                  <c:v>481176</c:v>
                </c:pt>
                <c:pt idx="36008">
                  <c:v>314055</c:v>
                </c:pt>
                <c:pt idx="36009">
                  <c:v>378117</c:v>
                </c:pt>
                <c:pt idx="36010">
                  <c:v>1260702</c:v>
                </c:pt>
                <c:pt idx="36011">
                  <c:v>760225.5</c:v>
                </c:pt>
                <c:pt idx="36012">
                  <c:v>900000</c:v>
                </c:pt>
                <c:pt idx="36013">
                  <c:v>1078200</c:v>
                </c:pt>
                <c:pt idx="36014">
                  <c:v>135000</c:v>
                </c:pt>
                <c:pt idx="36015">
                  <c:v>1270746</c:v>
                </c:pt>
                <c:pt idx="36016">
                  <c:v>818410.5</c:v>
                </c:pt>
                <c:pt idx="36017">
                  <c:v>454500</c:v>
                </c:pt>
                <c:pt idx="36018">
                  <c:v>296280</c:v>
                </c:pt>
                <c:pt idx="36019">
                  <c:v>270000</c:v>
                </c:pt>
                <c:pt idx="36020">
                  <c:v>109453.5</c:v>
                </c:pt>
                <c:pt idx="36021">
                  <c:v>545040</c:v>
                </c:pt>
                <c:pt idx="36022">
                  <c:v>797557.5</c:v>
                </c:pt>
                <c:pt idx="36023">
                  <c:v>942300</c:v>
                </c:pt>
                <c:pt idx="36024">
                  <c:v>317178</c:v>
                </c:pt>
                <c:pt idx="36025">
                  <c:v>180000</c:v>
                </c:pt>
                <c:pt idx="36026">
                  <c:v>835380</c:v>
                </c:pt>
                <c:pt idx="36027">
                  <c:v>618183</c:v>
                </c:pt>
                <c:pt idx="36028">
                  <c:v>679500</c:v>
                </c:pt>
                <c:pt idx="36029">
                  <c:v>900000</c:v>
                </c:pt>
                <c:pt idx="36030">
                  <c:v>619965</c:v>
                </c:pt>
                <c:pt idx="36031">
                  <c:v>225000</c:v>
                </c:pt>
                <c:pt idx="36032">
                  <c:v>454500</c:v>
                </c:pt>
                <c:pt idx="36033">
                  <c:v>755190</c:v>
                </c:pt>
                <c:pt idx="36034">
                  <c:v>808650</c:v>
                </c:pt>
                <c:pt idx="36035">
                  <c:v>450000</c:v>
                </c:pt>
                <c:pt idx="36036">
                  <c:v>269550</c:v>
                </c:pt>
                <c:pt idx="36037">
                  <c:v>942300</c:v>
                </c:pt>
                <c:pt idx="36038">
                  <c:v>491823</c:v>
                </c:pt>
                <c:pt idx="36039">
                  <c:v>256500</c:v>
                </c:pt>
                <c:pt idx="36040">
                  <c:v>254700</c:v>
                </c:pt>
                <c:pt idx="36041">
                  <c:v>2410380</c:v>
                </c:pt>
                <c:pt idx="36042">
                  <c:v>1023732</c:v>
                </c:pt>
                <c:pt idx="36043">
                  <c:v>560664</c:v>
                </c:pt>
                <c:pt idx="36044">
                  <c:v>900000</c:v>
                </c:pt>
                <c:pt idx="36045">
                  <c:v>260640</c:v>
                </c:pt>
                <c:pt idx="36046">
                  <c:v>700830</c:v>
                </c:pt>
                <c:pt idx="36047">
                  <c:v>770292</c:v>
                </c:pt>
                <c:pt idx="36048">
                  <c:v>284400</c:v>
                </c:pt>
                <c:pt idx="36049">
                  <c:v>277969.5</c:v>
                </c:pt>
                <c:pt idx="36050">
                  <c:v>661500</c:v>
                </c:pt>
                <c:pt idx="36051">
                  <c:v>296280</c:v>
                </c:pt>
                <c:pt idx="36052">
                  <c:v>292500</c:v>
                </c:pt>
                <c:pt idx="36053">
                  <c:v>900000</c:v>
                </c:pt>
                <c:pt idx="36054">
                  <c:v>180000</c:v>
                </c:pt>
                <c:pt idx="36055">
                  <c:v>521280</c:v>
                </c:pt>
                <c:pt idx="36056">
                  <c:v>292500</c:v>
                </c:pt>
                <c:pt idx="36057">
                  <c:v>1800000</c:v>
                </c:pt>
                <c:pt idx="36058">
                  <c:v>862560</c:v>
                </c:pt>
                <c:pt idx="36059">
                  <c:v>276277.5</c:v>
                </c:pt>
                <c:pt idx="36060">
                  <c:v>640080</c:v>
                </c:pt>
                <c:pt idx="36061">
                  <c:v>405000</c:v>
                </c:pt>
                <c:pt idx="36062">
                  <c:v>1160059.5</c:v>
                </c:pt>
                <c:pt idx="36063">
                  <c:v>1971072</c:v>
                </c:pt>
                <c:pt idx="36064">
                  <c:v>382500</c:v>
                </c:pt>
                <c:pt idx="36065">
                  <c:v>540000</c:v>
                </c:pt>
                <c:pt idx="36066">
                  <c:v>900000</c:v>
                </c:pt>
                <c:pt idx="36067">
                  <c:v>1314000</c:v>
                </c:pt>
                <c:pt idx="36068">
                  <c:v>170640</c:v>
                </c:pt>
                <c:pt idx="36069">
                  <c:v>291915</c:v>
                </c:pt>
                <c:pt idx="36070">
                  <c:v>225000</c:v>
                </c:pt>
                <c:pt idx="36071">
                  <c:v>509400</c:v>
                </c:pt>
                <c:pt idx="36072">
                  <c:v>1125000</c:v>
                </c:pt>
                <c:pt idx="36073">
                  <c:v>971676</c:v>
                </c:pt>
                <c:pt idx="36074">
                  <c:v>183294</c:v>
                </c:pt>
                <c:pt idx="36075">
                  <c:v>239850</c:v>
                </c:pt>
                <c:pt idx="36076">
                  <c:v>755190</c:v>
                </c:pt>
                <c:pt idx="36077">
                  <c:v>765000</c:v>
                </c:pt>
                <c:pt idx="36078">
                  <c:v>1006920</c:v>
                </c:pt>
                <c:pt idx="36079">
                  <c:v>755190</c:v>
                </c:pt>
                <c:pt idx="36080">
                  <c:v>284031</c:v>
                </c:pt>
                <c:pt idx="36081">
                  <c:v>242595</c:v>
                </c:pt>
                <c:pt idx="36082">
                  <c:v>1078200</c:v>
                </c:pt>
                <c:pt idx="36083">
                  <c:v>1006920</c:v>
                </c:pt>
                <c:pt idx="36084">
                  <c:v>450000</c:v>
                </c:pt>
                <c:pt idx="36085">
                  <c:v>1417185</c:v>
                </c:pt>
                <c:pt idx="36086">
                  <c:v>444420</c:v>
                </c:pt>
                <c:pt idx="36087">
                  <c:v>288873</c:v>
                </c:pt>
                <c:pt idx="36088">
                  <c:v>900000</c:v>
                </c:pt>
                <c:pt idx="36089">
                  <c:v>900000</c:v>
                </c:pt>
                <c:pt idx="36090">
                  <c:v>112500</c:v>
                </c:pt>
                <c:pt idx="36091">
                  <c:v>675000</c:v>
                </c:pt>
                <c:pt idx="36092">
                  <c:v>536917.5</c:v>
                </c:pt>
                <c:pt idx="36093">
                  <c:v>254700</c:v>
                </c:pt>
                <c:pt idx="36094">
                  <c:v>270000</c:v>
                </c:pt>
                <c:pt idx="36095">
                  <c:v>625536</c:v>
                </c:pt>
                <c:pt idx="36096">
                  <c:v>631332</c:v>
                </c:pt>
                <c:pt idx="36097">
                  <c:v>225000</c:v>
                </c:pt>
                <c:pt idx="36098">
                  <c:v>254700</c:v>
                </c:pt>
                <c:pt idx="36099">
                  <c:v>1389204</c:v>
                </c:pt>
                <c:pt idx="36100">
                  <c:v>247500</c:v>
                </c:pt>
                <c:pt idx="36101">
                  <c:v>508495.5</c:v>
                </c:pt>
                <c:pt idx="36102">
                  <c:v>2316010.5</c:v>
                </c:pt>
                <c:pt idx="36103">
                  <c:v>552555</c:v>
                </c:pt>
                <c:pt idx="36104">
                  <c:v>675000</c:v>
                </c:pt>
                <c:pt idx="36105">
                  <c:v>755190</c:v>
                </c:pt>
                <c:pt idx="36106">
                  <c:v>260640</c:v>
                </c:pt>
                <c:pt idx="36107">
                  <c:v>567000</c:v>
                </c:pt>
                <c:pt idx="36108">
                  <c:v>348264</c:v>
                </c:pt>
                <c:pt idx="36109">
                  <c:v>331632</c:v>
                </c:pt>
                <c:pt idx="36110">
                  <c:v>640080</c:v>
                </c:pt>
                <c:pt idx="36111">
                  <c:v>328405.5</c:v>
                </c:pt>
                <c:pt idx="36112">
                  <c:v>612612</c:v>
                </c:pt>
                <c:pt idx="36113">
                  <c:v>161730</c:v>
                </c:pt>
                <c:pt idx="36114">
                  <c:v>544491</c:v>
                </c:pt>
                <c:pt idx="36115">
                  <c:v>238896</c:v>
                </c:pt>
                <c:pt idx="36116">
                  <c:v>983299.5</c:v>
                </c:pt>
                <c:pt idx="36117">
                  <c:v>735133.5</c:v>
                </c:pt>
                <c:pt idx="36118">
                  <c:v>900000</c:v>
                </c:pt>
                <c:pt idx="36119">
                  <c:v>1096020</c:v>
                </c:pt>
                <c:pt idx="36120">
                  <c:v>247500</c:v>
                </c:pt>
                <c:pt idx="36121">
                  <c:v>450000</c:v>
                </c:pt>
                <c:pt idx="36122">
                  <c:v>566055</c:v>
                </c:pt>
                <c:pt idx="36123">
                  <c:v>1953423</c:v>
                </c:pt>
                <c:pt idx="36124">
                  <c:v>814041</c:v>
                </c:pt>
                <c:pt idx="36125">
                  <c:v>521280</c:v>
                </c:pt>
                <c:pt idx="36126">
                  <c:v>1223010</c:v>
                </c:pt>
                <c:pt idx="36127">
                  <c:v>755190</c:v>
                </c:pt>
                <c:pt idx="36128">
                  <c:v>622413</c:v>
                </c:pt>
                <c:pt idx="36129">
                  <c:v>225000</c:v>
                </c:pt>
                <c:pt idx="36130">
                  <c:v>135000</c:v>
                </c:pt>
                <c:pt idx="36131">
                  <c:v>675000</c:v>
                </c:pt>
                <c:pt idx="36132">
                  <c:v>1575000</c:v>
                </c:pt>
                <c:pt idx="36133">
                  <c:v>675000</c:v>
                </c:pt>
                <c:pt idx="36134">
                  <c:v>760225.5</c:v>
                </c:pt>
                <c:pt idx="36135">
                  <c:v>694773</c:v>
                </c:pt>
                <c:pt idx="36136">
                  <c:v>808650</c:v>
                </c:pt>
                <c:pt idx="36137">
                  <c:v>239418</c:v>
                </c:pt>
                <c:pt idx="36138">
                  <c:v>93829.5</c:v>
                </c:pt>
                <c:pt idx="36139">
                  <c:v>1255680</c:v>
                </c:pt>
                <c:pt idx="36140">
                  <c:v>450000</c:v>
                </c:pt>
                <c:pt idx="36141">
                  <c:v>654498</c:v>
                </c:pt>
                <c:pt idx="36142">
                  <c:v>1078200</c:v>
                </c:pt>
                <c:pt idx="36143">
                  <c:v>225000</c:v>
                </c:pt>
                <c:pt idx="36144">
                  <c:v>2085120</c:v>
                </c:pt>
                <c:pt idx="36145">
                  <c:v>1903023</c:v>
                </c:pt>
                <c:pt idx="36146">
                  <c:v>180000</c:v>
                </c:pt>
                <c:pt idx="36147">
                  <c:v>521280</c:v>
                </c:pt>
                <c:pt idx="36148">
                  <c:v>450000</c:v>
                </c:pt>
                <c:pt idx="36149">
                  <c:v>388512</c:v>
                </c:pt>
                <c:pt idx="36150">
                  <c:v>679500</c:v>
                </c:pt>
                <c:pt idx="36151">
                  <c:v>1255680</c:v>
                </c:pt>
                <c:pt idx="36152">
                  <c:v>412560</c:v>
                </c:pt>
                <c:pt idx="36153">
                  <c:v>640080</c:v>
                </c:pt>
                <c:pt idx="36154">
                  <c:v>450000</c:v>
                </c:pt>
                <c:pt idx="36155">
                  <c:v>1762110</c:v>
                </c:pt>
                <c:pt idx="36156">
                  <c:v>862560</c:v>
                </c:pt>
                <c:pt idx="36157">
                  <c:v>1660999.5</c:v>
                </c:pt>
                <c:pt idx="36158">
                  <c:v>755190</c:v>
                </c:pt>
                <c:pt idx="36159">
                  <c:v>254700</c:v>
                </c:pt>
                <c:pt idx="36160">
                  <c:v>900000</c:v>
                </c:pt>
                <c:pt idx="36161">
                  <c:v>450000</c:v>
                </c:pt>
                <c:pt idx="36162">
                  <c:v>1575000</c:v>
                </c:pt>
                <c:pt idx="36163">
                  <c:v>805500</c:v>
                </c:pt>
                <c:pt idx="36164">
                  <c:v>239850</c:v>
                </c:pt>
                <c:pt idx="36165">
                  <c:v>270000</c:v>
                </c:pt>
                <c:pt idx="36166">
                  <c:v>583834.5</c:v>
                </c:pt>
                <c:pt idx="36167">
                  <c:v>752742</c:v>
                </c:pt>
                <c:pt idx="36168">
                  <c:v>254700</c:v>
                </c:pt>
                <c:pt idx="36169">
                  <c:v>781920</c:v>
                </c:pt>
                <c:pt idx="36170">
                  <c:v>495000</c:v>
                </c:pt>
                <c:pt idx="36171">
                  <c:v>165915</c:v>
                </c:pt>
                <c:pt idx="36172">
                  <c:v>675000</c:v>
                </c:pt>
                <c:pt idx="36173">
                  <c:v>47970</c:v>
                </c:pt>
                <c:pt idx="36174">
                  <c:v>50940</c:v>
                </c:pt>
                <c:pt idx="36175">
                  <c:v>781920</c:v>
                </c:pt>
                <c:pt idx="36176">
                  <c:v>942300</c:v>
                </c:pt>
                <c:pt idx="36177">
                  <c:v>225000</c:v>
                </c:pt>
                <c:pt idx="36178">
                  <c:v>1082214</c:v>
                </c:pt>
                <c:pt idx="36179">
                  <c:v>662026.5</c:v>
                </c:pt>
                <c:pt idx="36180">
                  <c:v>755190</c:v>
                </c:pt>
                <c:pt idx="36181">
                  <c:v>675000</c:v>
                </c:pt>
                <c:pt idx="36182">
                  <c:v>199080</c:v>
                </c:pt>
                <c:pt idx="36183">
                  <c:v>848745</c:v>
                </c:pt>
                <c:pt idx="36184">
                  <c:v>679500</c:v>
                </c:pt>
                <c:pt idx="36185">
                  <c:v>765000</c:v>
                </c:pt>
                <c:pt idx="36186">
                  <c:v>247500</c:v>
                </c:pt>
                <c:pt idx="36187">
                  <c:v>545040</c:v>
                </c:pt>
                <c:pt idx="36188">
                  <c:v>900297</c:v>
                </c:pt>
                <c:pt idx="36189">
                  <c:v>295668</c:v>
                </c:pt>
                <c:pt idx="36190">
                  <c:v>1350000</c:v>
                </c:pt>
                <c:pt idx="36191">
                  <c:v>225000</c:v>
                </c:pt>
                <c:pt idx="36192">
                  <c:v>878733</c:v>
                </c:pt>
                <c:pt idx="36193">
                  <c:v>417024</c:v>
                </c:pt>
                <c:pt idx="36194">
                  <c:v>1800000</c:v>
                </c:pt>
                <c:pt idx="36195">
                  <c:v>254700</c:v>
                </c:pt>
                <c:pt idx="36196">
                  <c:v>942300</c:v>
                </c:pt>
                <c:pt idx="36197">
                  <c:v>196213.5</c:v>
                </c:pt>
                <c:pt idx="36198">
                  <c:v>284400</c:v>
                </c:pt>
                <c:pt idx="36199">
                  <c:v>225000</c:v>
                </c:pt>
                <c:pt idx="36200">
                  <c:v>728460</c:v>
                </c:pt>
                <c:pt idx="36201">
                  <c:v>270045</c:v>
                </c:pt>
                <c:pt idx="36202">
                  <c:v>1006920</c:v>
                </c:pt>
                <c:pt idx="36203">
                  <c:v>204768</c:v>
                </c:pt>
                <c:pt idx="36204">
                  <c:v>180000</c:v>
                </c:pt>
                <c:pt idx="36205">
                  <c:v>585000</c:v>
                </c:pt>
                <c:pt idx="36206">
                  <c:v>360000</c:v>
                </c:pt>
                <c:pt idx="36207">
                  <c:v>171000</c:v>
                </c:pt>
                <c:pt idx="36208">
                  <c:v>659610</c:v>
                </c:pt>
                <c:pt idx="36209">
                  <c:v>521280</c:v>
                </c:pt>
                <c:pt idx="36210">
                  <c:v>225000</c:v>
                </c:pt>
                <c:pt idx="36211">
                  <c:v>1078200</c:v>
                </c:pt>
                <c:pt idx="36212">
                  <c:v>203760</c:v>
                </c:pt>
                <c:pt idx="36213">
                  <c:v>733500</c:v>
                </c:pt>
                <c:pt idx="36214">
                  <c:v>728460</c:v>
                </c:pt>
                <c:pt idx="36215">
                  <c:v>625536</c:v>
                </c:pt>
                <c:pt idx="36216">
                  <c:v>900000</c:v>
                </c:pt>
                <c:pt idx="36217">
                  <c:v>1051245</c:v>
                </c:pt>
                <c:pt idx="36218">
                  <c:v>533304</c:v>
                </c:pt>
                <c:pt idx="36219">
                  <c:v>119448</c:v>
                </c:pt>
                <c:pt idx="36220">
                  <c:v>448299</c:v>
                </c:pt>
                <c:pt idx="36221">
                  <c:v>157050</c:v>
                </c:pt>
                <c:pt idx="36222">
                  <c:v>553806</c:v>
                </c:pt>
                <c:pt idx="36223">
                  <c:v>668304</c:v>
                </c:pt>
                <c:pt idx="36224">
                  <c:v>157500</c:v>
                </c:pt>
                <c:pt idx="36225">
                  <c:v>284400</c:v>
                </c:pt>
                <c:pt idx="36226">
                  <c:v>900000</c:v>
                </c:pt>
                <c:pt idx="36227">
                  <c:v>294322.5</c:v>
                </c:pt>
                <c:pt idx="36228">
                  <c:v>254700</c:v>
                </c:pt>
                <c:pt idx="36229">
                  <c:v>1078200</c:v>
                </c:pt>
                <c:pt idx="36230">
                  <c:v>260640</c:v>
                </c:pt>
                <c:pt idx="36231">
                  <c:v>675000</c:v>
                </c:pt>
                <c:pt idx="36232">
                  <c:v>585000</c:v>
                </c:pt>
                <c:pt idx="36233">
                  <c:v>781920</c:v>
                </c:pt>
                <c:pt idx="36234">
                  <c:v>284400</c:v>
                </c:pt>
                <c:pt idx="36235">
                  <c:v>153504</c:v>
                </c:pt>
                <c:pt idx="36236">
                  <c:v>495000</c:v>
                </c:pt>
                <c:pt idx="36237">
                  <c:v>270000</c:v>
                </c:pt>
                <c:pt idx="36238">
                  <c:v>1006920</c:v>
                </c:pt>
                <c:pt idx="36239">
                  <c:v>276277.5</c:v>
                </c:pt>
                <c:pt idx="36240">
                  <c:v>112500</c:v>
                </c:pt>
                <c:pt idx="36241">
                  <c:v>1078200</c:v>
                </c:pt>
                <c:pt idx="36242">
                  <c:v>500427</c:v>
                </c:pt>
                <c:pt idx="36243">
                  <c:v>331632</c:v>
                </c:pt>
                <c:pt idx="36244">
                  <c:v>517500</c:v>
                </c:pt>
                <c:pt idx="36245">
                  <c:v>521280</c:v>
                </c:pt>
                <c:pt idx="36246">
                  <c:v>2013840</c:v>
                </c:pt>
                <c:pt idx="36247">
                  <c:v>313438.5</c:v>
                </c:pt>
                <c:pt idx="36248">
                  <c:v>1227901.5</c:v>
                </c:pt>
                <c:pt idx="36249">
                  <c:v>432567</c:v>
                </c:pt>
                <c:pt idx="36250">
                  <c:v>814041</c:v>
                </c:pt>
                <c:pt idx="36251">
                  <c:v>188460</c:v>
                </c:pt>
                <c:pt idx="36252">
                  <c:v>747202.5</c:v>
                </c:pt>
                <c:pt idx="36253">
                  <c:v>454500</c:v>
                </c:pt>
                <c:pt idx="36254">
                  <c:v>67500</c:v>
                </c:pt>
                <c:pt idx="36255">
                  <c:v>1138500</c:v>
                </c:pt>
                <c:pt idx="36256">
                  <c:v>108072</c:v>
                </c:pt>
                <c:pt idx="36257">
                  <c:v>745429.5</c:v>
                </c:pt>
                <c:pt idx="36258">
                  <c:v>573408</c:v>
                </c:pt>
                <c:pt idx="36259">
                  <c:v>1208304</c:v>
                </c:pt>
                <c:pt idx="36260">
                  <c:v>247500</c:v>
                </c:pt>
                <c:pt idx="36261">
                  <c:v>1256400</c:v>
                </c:pt>
                <c:pt idx="36262">
                  <c:v>745429.5</c:v>
                </c:pt>
                <c:pt idx="36263">
                  <c:v>180000</c:v>
                </c:pt>
                <c:pt idx="36264">
                  <c:v>1288350</c:v>
                </c:pt>
                <c:pt idx="36265">
                  <c:v>1223010</c:v>
                </c:pt>
                <c:pt idx="36266">
                  <c:v>528633</c:v>
                </c:pt>
                <c:pt idx="36267">
                  <c:v>472500</c:v>
                </c:pt>
                <c:pt idx="36268">
                  <c:v>790830</c:v>
                </c:pt>
                <c:pt idx="36269">
                  <c:v>450000</c:v>
                </c:pt>
                <c:pt idx="36270">
                  <c:v>1067940</c:v>
                </c:pt>
                <c:pt idx="36271">
                  <c:v>868797</c:v>
                </c:pt>
                <c:pt idx="36272">
                  <c:v>585000</c:v>
                </c:pt>
                <c:pt idx="36273">
                  <c:v>644427</c:v>
                </c:pt>
                <c:pt idx="36274">
                  <c:v>1246500</c:v>
                </c:pt>
                <c:pt idx="36275">
                  <c:v>99504</c:v>
                </c:pt>
                <c:pt idx="36276">
                  <c:v>284400</c:v>
                </c:pt>
                <c:pt idx="36277">
                  <c:v>1718473.5</c:v>
                </c:pt>
                <c:pt idx="36278">
                  <c:v>545040</c:v>
                </c:pt>
                <c:pt idx="36279">
                  <c:v>180000</c:v>
                </c:pt>
                <c:pt idx="36280">
                  <c:v>81666</c:v>
                </c:pt>
                <c:pt idx="36281">
                  <c:v>1007352</c:v>
                </c:pt>
                <c:pt idx="36282">
                  <c:v>679500</c:v>
                </c:pt>
                <c:pt idx="36283">
                  <c:v>180000</c:v>
                </c:pt>
                <c:pt idx="36284">
                  <c:v>1350000</c:v>
                </c:pt>
                <c:pt idx="36285">
                  <c:v>545040</c:v>
                </c:pt>
                <c:pt idx="36286">
                  <c:v>284400</c:v>
                </c:pt>
                <c:pt idx="36287">
                  <c:v>432567</c:v>
                </c:pt>
                <c:pt idx="36288">
                  <c:v>270000</c:v>
                </c:pt>
                <c:pt idx="36289">
                  <c:v>1546020</c:v>
                </c:pt>
                <c:pt idx="36290">
                  <c:v>315000</c:v>
                </c:pt>
                <c:pt idx="36291">
                  <c:v>1166724</c:v>
                </c:pt>
                <c:pt idx="36292">
                  <c:v>1102171.5</c:v>
                </c:pt>
                <c:pt idx="36293">
                  <c:v>1009566</c:v>
                </c:pt>
                <c:pt idx="36294">
                  <c:v>592560</c:v>
                </c:pt>
                <c:pt idx="36295">
                  <c:v>616761</c:v>
                </c:pt>
                <c:pt idx="36296">
                  <c:v>67500</c:v>
                </c:pt>
                <c:pt idx="36297">
                  <c:v>251280</c:v>
                </c:pt>
                <c:pt idx="36298">
                  <c:v>521280</c:v>
                </c:pt>
                <c:pt idx="36299">
                  <c:v>1118286</c:v>
                </c:pt>
                <c:pt idx="36300">
                  <c:v>143910</c:v>
                </c:pt>
                <c:pt idx="36301">
                  <c:v>314055</c:v>
                </c:pt>
                <c:pt idx="36302">
                  <c:v>755190</c:v>
                </c:pt>
                <c:pt idx="36303">
                  <c:v>593010</c:v>
                </c:pt>
                <c:pt idx="36304">
                  <c:v>1006920</c:v>
                </c:pt>
                <c:pt idx="36305">
                  <c:v>180000</c:v>
                </c:pt>
                <c:pt idx="36306">
                  <c:v>299772</c:v>
                </c:pt>
                <c:pt idx="36307">
                  <c:v>254700</c:v>
                </c:pt>
                <c:pt idx="36308">
                  <c:v>900000</c:v>
                </c:pt>
                <c:pt idx="36309">
                  <c:v>477000</c:v>
                </c:pt>
                <c:pt idx="36310">
                  <c:v>337500</c:v>
                </c:pt>
                <c:pt idx="36311">
                  <c:v>364896</c:v>
                </c:pt>
                <c:pt idx="36312">
                  <c:v>178290</c:v>
                </c:pt>
                <c:pt idx="36313">
                  <c:v>2215224</c:v>
                </c:pt>
                <c:pt idx="36314">
                  <c:v>265500</c:v>
                </c:pt>
                <c:pt idx="36315">
                  <c:v>180000</c:v>
                </c:pt>
                <c:pt idx="36316">
                  <c:v>335592</c:v>
                </c:pt>
                <c:pt idx="36317">
                  <c:v>1070982</c:v>
                </c:pt>
                <c:pt idx="36318">
                  <c:v>270000</c:v>
                </c:pt>
                <c:pt idx="36319">
                  <c:v>781920</c:v>
                </c:pt>
                <c:pt idx="36320">
                  <c:v>485640</c:v>
                </c:pt>
                <c:pt idx="36321">
                  <c:v>508495.5</c:v>
                </c:pt>
                <c:pt idx="36322">
                  <c:v>1971072</c:v>
                </c:pt>
                <c:pt idx="36323">
                  <c:v>630000</c:v>
                </c:pt>
                <c:pt idx="36324">
                  <c:v>841500</c:v>
                </c:pt>
                <c:pt idx="36325">
                  <c:v>973710</c:v>
                </c:pt>
                <c:pt idx="36326">
                  <c:v>900000</c:v>
                </c:pt>
                <c:pt idx="36327">
                  <c:v>450000</c:v>
                </c:pt>
                <c:pt idx="36328">
                  <c:v>521280</c:v>
                </c:pt>
                <c:pt idx="36329">
                  <c:v>1546020</c:v>
                </c:pt>
                <c:pt idx="36330">
                  <c:v>1006920</c:v>
                </c:pt>
                <c:pt idx="36331">
                  <c:v>278460</c:v>
                </c:pt>
                <c:pt idx="36332">
                  <c:v>900000</c:v>
                </c:pt>
                <c:pt idx="36333">
                  <c:v>706500</c:v>
                </c:pt>
                <c:pt idx="36334">
                  <c:v>1125000</c:v>
                </c:pt>
                <c:pt idx="36335">
                  <c:v>855000</c:v>
                </c:pt>
                <c:pt idx="36336">
                  <c:v>630000</c:v>
                </c:pt>
                <c:pt idx="36337">
                  <c:v>301464</c:v>
                </c:pt>
                <c:pt idx="36338">
                  <c:v>239850</c:v>
                </c:pt>
                <c:pt idx="36339">
                  <c:v>540000</c:v>
                </c:pt>
                <c:pt idx="36340">
                  <c:v>80865</c:v>
                </c:pt>
                <c:pt idx="36341">
                  <c:v>2250000</c:v>
                </c:pt>
                <c:pt idx="36342">
                  <c:v>284400</c:v>
                </c:pt>
                <c:pt idx="36343">
                  <c:v>403249.5</c:v>
                </c:pt>
                <c:pt idx="36344">
                  <c:v>255960</c:v>
                </c:pt>
                <c:pt idx="36345">
                  <c:v>659610</c:v>
                </c:pt>
                <c:pt idx="36346">
                  <c:v>254700</c:v>
                </c:pt>
                <c:pt idx="36347">
                  <c:v>450000</c:v>
                </c:pt>
                <c:pt idx="36348">
                  <c:v>942300</c:v>
                </c:pt>
                <c:pt idx="36349">
                  <c:v>180000</c:v>
                </c:pt>
                <c:pt idx="36350">
                  <c:v>348264</c:v>
                </c:pt>
                <c:pt idx="36351">
                  <c:v>517788</c:v>
                </c:pt>
                <c:pt idx="36352">
                  <c:v>573628.5</c:v>
                </c:pt>
                <c:pt idx="36353">
                  <c:v>225000</c:v>
                </c:pt>
                <c:pt idx="36354">
                  <c:v>284400</c:v>
                </c:pt>
                <c:pt idx="36355">
                  <c:v>640080</c:v>
                </c:pt>
                <c:pt idx="36356">
                  <c:v>545040</c:v>
                </c:pt>
                <c:pt idx="36357">
                  <c:v>1024740</c:v>
                </c:pt>
                <c:pt idx="36358">
                  <c:v>1078200</c:v>
                </c:pt>
                <c:pt idx="36359">
                  <c:v>1061572.5</c:v>
                </c:pt>
                <c:pt idx="36360">
                  <c:v>810000</c:v>
                </c:pt>
                <c:pt idx="36361">
                  <c:v>675000</c:v>
                </c:pt>
                <c:pt idx="36362">
                  <c:v>454500</c:v>
                </c:pt>
                <c:pt idx="36363">
                  <c:v>675000</c:v>
                </c:pt>
                <c:pt idx="36364">
                  <c:v>427500</c:v>
                </c:pt>
                <c:pt idx="36365">
                  <c:v>808650</c:v>
                </c:pt>
                <c:pt idx="36366">
                  <c:v>135000</c:v>
                </c:pt>
                <c:pt idx="36367">
                  <c:v>900000</c:v>
                </c:pt>
                <c:pt idx="36368">
                  <c:v>1207143</c:v>
                </c:pt>
                <c:pt idx="36369">
                  <c:v>587619</c:v>
                </c:pt>
                <c:pt idx="36370">
                  <c:v>247500</c:v>
                </c:pt>
                <c:pt idx="36371">
                  <c:v>553806</c:v>
                </c:pt>
                <c:pt idx="36372">
                  <c:v>592560</c:v>
                </c:pt>
                <c:pt idx="36373">
                  <c:v>521280</c:v>
                </c:pt>
                <c:pt idx="36374">
                  <c:v>314100</c:v>
                </c:pt>
                <c:pt idx="36375">
                  <c:v>95940</c:v>
                </c:pt>
                <c:pt idx="36376">
                  <c:v>540000</c:v>
                </c:pt>
                <c:pt idx="36377">
                  <c:v>495000</c:v>
                </c:pt>
                <c:pt idx="36378">
                  <c:v>835605</c:v>
                </c:pt>
                <c:pt idx="36379">
                  <c:v>808650</c:v>
                </c:pt>
                <c:pt idx="36380">
                  <c:v>450000</c:v>
                </c:pt>
                <c:pt idx="36381">
                  <c:v>640080</c:v>
                </c:pt>
                <c:pt idx="36382">
                  <c:v>337500</c:v>
                </c:pt>
                <c:pt idx="36383">
                  <c:v>1145209.5</c:v>
                </c:pt>
                <c:pt idx="36384">
                  <c:v>544491</c:v>
                </c:pt>
                <c:pt idx="36385">
                  <c:v>523152</c:v>
                </c:pt>
                <c:pt idx="36386">
                  <c:v>346500</c:v>
                </c:pt>
                <c:pt idx="36387">
                  <c:v>450000</c:v>
                </c:pt>
                <c:pt idx="36388">
                  <c:v>454500</c:v>
                </c:pt>
                <c:pt idx="36389">
                  <c:v>254700</c:v>
                </c:pt>
                <c:pt idx="36390">
                  <c:v>1288350</c:v>
                </c:pt>
                <c:pt idx="36391">
                  <c:v>163008</c:v>
                </c:pt>
                <c:pt idx="36392">
                  <c:v>297130.5</c:v>
                </c:pt>
                <c:pt idx="36393">
                  <c:v>373140</c:v>
                </c:pt>
                <c:pt idx="36394">
                  <c:v>332842.5</c:v>
                </c:pt>
                <c:pt idx="36395">
                  <c:v>808650</c:v>
                </c:pt>
                <c:pt idx="36396">
                  <c:v>239850</c:v>
                </c:pt>
                <c:pt idx="36397">
                  <c:v>292500</c:v>
                </c:pt>
                <c:pt idx="36398">
                  <c:v>270000</c:v>
                </c:pt>
                <c:pt idx="36399">
                  <c:v>1024290</c:v>
                </c:pt>
                <c:pt idx="36400">
                  <c:v>473760</c:v>
                </c:pt>
                <c:pt idx="36401">
                  <c:v>292500</c:v>
                </c:pt>
                <c:pt idx="36402">
                  <c:v>495216</c:v>
                </c:pt>
                <c:pt idx="36403">
                  <c:v>269550</c:v>
                </c:pt>
                <c:pt idx="36404">
                  <c:v>1300500</c:v>
                </c:pt>
                <c:pt idx="36405">
                  <c:v>900000</c:v>
                </c:pt>
                <c:pt idx="36406">
                  <c:v>1190340</c:v>
                </c:pt>
                <c:pt idx="36407">
                  <c:v>1288350</c:v>
                </c:pt>
                <c:pt idx="36408">
                  <c:v>733315.5</c:v>
                </c:pt>
                <c:pt idx="36409">
                  <c:v>728460</c:v>
                </c:pt>
                <c:pt idx="36410">
                  <c:v>180000</c:v>
                </c:pt>
                <c:pt idx="36411">
                  <c:v>81000</c:v>
                </c:pt>
                <c:pt idx="36412">
                  <c:v>477175.5</c:v>
                </c:pt>
                <c:pt idx="36413">
                  <c:v>450000</c:v>
                </c:pt>
                <c:pt idx="36414">
                  <c:v>1138500</c:v>
                </c:pt>
                <c:pt idx="36415">
                  <c:v>675000</c:v>
                </c:pt>
                <c:pt idx="36416">
                  <c:v>1003500</c:v>
                </c:pt>
                <c:pt idx="36417">
                  <c:v>284400</c:v>
                </c:pt>
                <c:pt idx="36418">
                  <c:v>312768</c:v>
                </c:pt>
                <c:pt idx="36419">
                  <c:v>568908</c:v>
                </c:pt>
                <c:pt idx="36420">
                  <c:v>1489333.5</c:v>
                </c:pt>
                <c:pt idx="36421">
                  <c:v>334152</c:v>
                </c:pt>
                <c:pt idx="36422">
                  <c:v>297130.5</c:v>
                </c:pt>
                <c:pt idx="36423">
                  <c:v>948096</c:v>
                </c:pt>
                <c:pt idx="36424">
                  <c:v>343800</c:v>
                </c:pt>
                <c:pt idx="36425">
                  <c:v>1120500</c:v>
                </c:pt>
                <c:pt idx="36426">
                  <c:v>675000</c:v>
                </c:pt>
                <c:pt idx="36427">
                  <c:v>227520</c:v>
                </c:pt>
                <c:pt idx="36428">
                  <c:v>291384</c:v>
                </c:pt>
                <c:pt idx="36429">
                  <c:v>1006920</c:v>
                </c:pt>
                <c:pt idx="36430">
                  <c:v>477621</c:v>
                </c:pt>
                <c:pt idx="36431">
                  <c:v>1350000</c:v>
                </c:pt>
                <c:pt idx="36432">
                  <c:v>1303812</c:v>
                </c:pt>
                <c:pt idx="36433">
                  <c:v>104256</c:v>
                </c:pt>
                <c:pt idx="36434">
                  <c:v>1078200</c:v>
                </c:pt>
                <c:pt idx="36435">
                  <c:v>277969.5</c:v>
                </c:pt>
                <c:pt idx="36436">
                  <c:v>688500</c:v>
                </c:pt>
                <c:pt idx="36437">
                  <c:v>835380</c:v>
                </c:pt>
                <c:pt idx="36438">
                  <c:v>292500</c:v>
                </c:pt>
                <c:pt idx="36439">
                  <c:v>544500</c:v>
                </c:pt>
                <c:pt idx="36440">
                  <c:v>592560</c:v>
                </c:pt>
                <c:pt idx="36441">
                  <c:v>254700</c:v>
                </c:pt>
                <c:pt idx="36442">
                  <c:v>675000</c:v>
                </c:pt>
                <c:pt idx="36443">
                  <c:v>660289.5</c:v>
                </c:pt>
                <c:pt idx="36444">
                  <c:v>654498</c:v>
                </c:pt>
                <c:pt idx="36445">
                  <c:v>1155226.5</c:v>
                </c:pt>
                <c:pt idx="36446">
                  <c:v>450000</c:v>
                </c:pt>
                <c:pt idx="36447">
                  <c:v>639396</c:v>
                </c:pt>
                <c:pt idx="36448">
                  <c:v>517500</c:v>
                </c:pt>
                <c:pt idx="36449">
                  <c:v>227520</c:v>
                </c:pt>
                <c:pt idx="36450">
                  <c:v>646920</c:v>
                </c:pt>
                <c:pt idx="36451">
                  <c:v>353241</c:v>
                </c:pt>
                <c:pt idx="36452">
                  <c:v>1436850</c:v>
                </c:pt>
                <c:pt idx="36453">
                  <c:v>284400</c:v>
                </c:pt>
                <c:pt idx="36454">
                  <c:v>938304</c:v>
                </c:pt>
                <c:pt idx="36455">
                  <c:v>571446</c:v>
                </c:pt>
                <c:pt idx="36456">
                  <c:v>290088</c:v>
                </c:pt>
                <c:pt idx="36457">
                  <c:v>584766</c:v>
                </c:pt>
                <c:pt idx="36458">
                  <c:v>296280</c:v>
                </c:pt>
                <c:pt idx="36459">
                  <c:v>450000</c:v>
                </c:pt>
                <c:pt idx="36460">
                  <c:v>972000</c:v>
                </c:pt>
                <c:pt idx="36461">
                  <c:v>180000</c:v>
                </c:pt>
                <c:pt idx="36462">
                  <c:v>1350000</c:v>
                </c:pt>
                <c:pt idx="36463">
                  <c:v>611095.5</c:v>
                </c:pt>
                <c:pt idx="36464">
                  <c:v>1546020</c:v>
                </c:pt>
                <c:pt idx="36465">
                  <c:v>135000</c:v>
                </c:pt>
                <c:pt idx="36466">
                  <c:v>715095</c:v>
                </c:pt>
                <c:pt idx="36467">
                  <c:v>781920</c:v>
                </c:pt>
                <c:pt idx="36468">
                  <c:v>417024</c:v>
                </c:pt>
                <c:pt idx="36469">
                  <c:v>1024636.5</c:v>
                </c:pt>
                <c:pt idx="36470">
                  <c:v>311877</c:v>
                </c:pt>
                <c:pt idx="36471">
                  <c:v>254700</c:v>
                </c:pt>
                <c:pt idx="36472">
                  <c:v>1129500</c:v>
                </c:pt>
                <c:pt idx="36473">
                  <c:v>604152</c:v>
                </c:pt>
                <c:pt idx="36474">
                  <c:v>270000</c:v>
                </c:pt>
                <c:pt idx="36475">
                  <c:v>1262146.5</c:v>
                </c:pt>
                <c:pt idx="36476">
                  <c:v>1002870</c:v>
                </c:pt>
                <c:pt idx="36477">
                  <c:v>119925</c:v>
                </c:pt>
                <c:pt idx="36478">
                  <c:v>301500</c:v>
                </c:pt>
                <c:pt idx="36479">
                  <c:v>1024290</c:v>
                </c:pt>
                <c:pt idx="36480">
                  <c:v>229230</c:v>
                </c:pt>
                <c:pt idx="36481">
                  <c:v>1206954</c:v>
                </c:pt>
                <c:pt idx="36482">
                  <c:v>1223010</c:v>
                </c:pt>
                <c:pt idx="36483">
                  <c:v>495000</c:v>
                </c:pt>
                <c:pt idx="36484">
                  <c:v>327024</c:v>
                </c:pt>
                <c:pt idx="36485">
                  <c:v>302341.5</c:v>
                </c:pt>
                <c:pt idx="36486">
                  <c:v>540000</c:v>
                </c:pt>
                <c:pt idx="36487">
                  <c:v>314100</c:v>
                </c:pt>
                <c:pt idx="36488">
                  <c:v>381528</c:v>
                </c:pt>
                <c:pt idx="36489">
                  <c:v>364896</c:v>
                </c:pt>
                <c:pt idx="36490">
                  <c:v>239850</c:v>
                </c:pt>
                <c:pt idx="36491">
                  <c:v>1107981</c:v>
                </c:pt>
                <c:pt idx="36492">
                  <c:v>545040</c:v>
                </c:pt>
                <c:pt idx="36493">
                  <c:v>2033977.5</c:v>
                </c:pt>
                <c:pt idx="36494">
                  <c:v>345024</c:v>
                </c:pt>
                <c:pt idx="36495">
                  <c:v>323460</c:v>
                </c:pt>
                <c:pt idx="36496">
                  <c:v>555273</c:v>
                </c:pt>
                <c:pt idx="36497">
                  <c:v>942300</c:v>
                </c:pt>
                <c:pt idx="36498">
                  <c:v>254700</c:v>
                </c:pt>
                <c:pt idx="36499">
                  <c:v>715765.5</c:v>
                </c:pt>
                <c:pt idx="36500">
                  <c:v>909000</c:v>
                </c:pt>
                <c:pt idx="36501">
                  <c:v>1546020</c:v>
                </c:pt>
                <c:pt idx="36502">
                  <c:v>647046</c:v>
                </c:pt>
                <c:pt idx="36503">
                  <c:v>326439</c:v>
                </c:pt>
                <c:pt idx="36504">
                  <c:v>1971072</c:v>
                </c:pt>
                <c:pt idx="36505">
                  <c:v>247500</c:v>
                </c:pt>
                <c:pt idx="36506">
                  <c:v>1077061.5</c:v>
                </c:pt>
                <c:pt idx="36507">
                  <c:v>284427</c:v>
                </c:pt>
                <c:pt idx="36508">
                  <c:v>314055</c:v>
                </c:pt>
                <c:pt idx="36509">
                  <c:v>675000</c:v>
                </c:pt>
                <c:pt idx="36510">
                  <c:v>640080</c:v>
                </c:pt>
                <c:pt idx="36511">
                  <c:v>215640</c:v>
                </c:pt>
                <c:pt idx="36512">
                  <c:v>598486.5</c:v>
                </c:pt>
                <c:pt idx="36513">
                  <c:v>495351</c:v>
                </c:pt>
                <c:pt idx="36514">
                  <c:v>247500</c:v>
                </c:pt>
                <c:pt idx="36515">
                  <c:v>1288350</c:v>
                </c:pt>
                <c:pt idx="36516">
                  <c:v>148140</c:v>
                </c:pt>
                <c:pt idx="36517">
                  <c:v>312768</c:v>
                </c:pt>
                <c:pt idx="36518">
                  <c:v>665892</c:v>
                </c:pt>
                <c:pt idx="36519">
                  <c:v>364896</c:v>
                </c:pt>
                <c:pt idx="36520">
                  <c:v>651600</c:v>
                </c:pt>
                <c:pt idx="36521">
                  <c:v>220032</c:v>
                </c:pt>
                <c:pt idx="36522">
                  <c:v>607500</c:v>
                </c:pt>
                <c:pt idx="36523">
                  <c:v>562491</c:v>
                </c:pt>
                <c:pt idx="36524">
                  <c:v>104256</c:v>
                </c:pt>
                <c:pt idx="36525">
                  <c:v>112500</c:v>
                </c:pt>
                <c:pt idx="36526">
                  <c:v>127350</c:v>
                </c:pt>
                <c:pt idx="36527">
                  <c:v>135000</c:v>
                </c:pt>
                <c:pt idx="36528">
                  <c:v>652500</c:v>
                </c:pt>
                <c:pt idx="36529">
                  <c:v>260568</c:v>
                </c:pt>
                <c:pt idx="36530">
                  <c:v>269550</c:v>
                </c:pt>
                <c:pt idx="36531">
                  <c:v>206280</c:v>
                </c:pt>
                <c:pt idx="36532">
                  <c:v>508495.5</c:v>
                </c:pt>
                <c:pt idx="36533">
                  <c:v>904500</c:v>
                </c:pt>
                <c:pt idx="36534">
                  <c:v>675000</c:v>
                </c:pt>
                <c:pt idx="36535">
                  <c:v>180000</c:v>
                </c:pt>
                <c:pt idx="36536">
                  <c:v>904500</c:v>
                </c:pt>
                <c:pt idx="36537">
                  <c:v>2156400</c:v>
                </c:pt>
                <c:pt idx="36538">
                  <c:v>247500</c:v>
                </c:pt>
                <c:pt idx="36539">
                  <c:v>239850</c:v>
                </c:pt>
                <c:pt idx="36540">
                  <c:v>781920</c:v>
                </c:pt>
                <c:pt idx="36541">
                  <c:v>640080</c:v>
                </c:pt>
                <c:pt idx="36542">
                  <c:v>254700</c:v>
                </c:pt>
                <c:pt idx="36543">
                  <c:v>450000</c:v>
                </c:pt>
                <c:pt idx="36544">
                  <c:v>428854.5</c:v>
                </c:pt>
                <c:pt idx="36545">
                  <c:v>339948</c:v>
                </c:pt>
                <c:pt idx="36546">
                  <c:v>783927</c:v>
                </c:pt>
                <c:pt idx="36547">
                  <c:v>808650</c:v>
                </c:pt>
                <c:pt idx="36548">
                  <c:v>610335</c:v>
                </c:pt>
                <c:pt idx="36549">
                  <c:v>1319269.5</c:v>
                </c:pt>
                <c:pt idx="36550">
                  <c:v>592560</c:v>
                </c:pt>
                <c:pt idx="36551">
                  <c:v>900000</c:v>
                </c:pt>
                <c:pt idx="36552">
                  <c:v>247500</c:v>
                </c:pt>
                <c:pt idx="36553">
                  <c:v>118512</c:v>
                </c:pt>
                <c:pt idx="36554">
                  <c:v>156384</c:v>
                </c:pt>
                <c:pt idx="36555">
                  <c:v>381528</c:v>
                </c:pt>
                <c:pt idx="36556">
                  <c:v>1107981</c:v>
                </c:pt>
                <c:pt idx="36557">
                  <c:v>1762110</c:v>
                </c:pt>
                <c:pt idx="36558">
                  <c:v>180000</c:v>
                </c:pt>
                <c:pt idx="36559">
                  <c:v>490536</c:v>
                </c:pt>
                <c:pt idx="36560">
                  <c:v>180000</c:v>
                </c:pt>
                <c:pt idx="36561">
                  <c:v>1166724</c:v>
                </c:pt>
                <c:pt idx="36562">
                  <c:v>927000</c:v>
                </c:pt>
                <c:pt idx="36563">
                  <c:v>1024290</c:v>
                </c:pt>
                <c:pt idx="36564">
                  <c:v>314100</c:v>
                </c:pt>
                <c:pt idx="36565">
                  <c:v>490495.5</c:v>
                </c:pt>
                <c:pt idx="36566">
                  <c:v>260640</c:v>
                </c:pt>
                <c:pt idx="36567">
                  <c:v>337500</c:v>
                </c:pt>
                <c:pt idx="36568">
                  <c:v>509400</c:v>
                </c:pt>
                <c:pt idx="36569">
                  <c:v>1602000</c:v>
                </c:pt>
                <c:pt idx="36570">
                  <c:v>405000</c:v>
                </c:pt>
                <c:pt idx="36571">
                  <c:v>180000</c:v>
                </c:pt>
                <c:pt idx="36572">
                  <c:v>182448</c:v>
                </c:pt>
                <c:pt idx="36573">
                  <c:v>261000</c:v>
                </c:pt>
                <c:pt idx="36574">
                  <c:v>1012500</c:v>
                </c:pt>
                <c:pt idx="36575">
                  <c:v>225000</c:v>
                </c:pt>
                <c:pt idx="36576">
                  <c:v>832500</c:v>
                </c:pt>
                <c:pt idx="36577">
                  <c:v>180000</c:v>
                </c:pt>
                <c:pt idx="36578">
                  <c:v>315000</c:v>
                </c:pt>
                <c:pt idx="36579">
                  <c:v>1125000</c:v>
                </c:pt>
                <c:pt idx="36580">
                  <c:v>202500</c:v>
                </c:pt>
                <c:pt idx="36581">
                  <c:v>508495.5</c:v>
                </c:pt>
                <c:pt idx="36582">
                  <c:v>679500</c:v>
                </c:pt>
                <c:pt idx="36583">
                  <c:v>1354500</c:v>
                </c:pt>
                <c:pt idx="36584">
                  <c:v>607500</c:v>
                </c:pt>
                <c:pt idx="36585">
                  <c:v>942300</c:v>
                </c:pt>
                <c:pt idx="36586">
                  <c:v>360000</c:v>
                </c:pt>
                <c:pt idx="36587">
                  <c:v>247500</c:v>
                </c:pt>
                <c:pt idx="36588">
                  <c:v>135000</c:v>
                </c:pt>
                <c:pt idx="36589">
                  <c:v>900000</c:v>
                </c:pt>
                <c:pt idx="36590">
                  <c:v>122521.5</c:v>
                </c:pt>
                <c:pt idx="36591">
                  <c:v>835605</c:v>
                </c:pt>
                <c:pt idx="36592">
                  <c:v>225000</c:v>
                </c:pt>
                <c:pt idx="36593">
                  <c:v>983299.5</c:v>
                </c:pt>
                <c:pt idx="36594">
                  <c:v>288873</c:v>
                </c:pt>
                <c:pt idx="36595">
                  <c:v>640080</c:v>
                </c:pt>
                <c:pt idx="36596">
                  <c:v>135000</c:v>
                </c:pt>
                <c:pt idx="36597">
                  <c:v>269550</c:v>
                </c:pt>
                <c:pt idx="36598">
                  <c:v>1751499</c:v>
                </c:pt>
                <c:pt idx="36599">
                  <c:v>497520</c:v>
                </c:pt>
                <c:pt idx="36600">
                  <c:v>808650</c:v>
                </c:pt>
                <c:pt idx="36601">
                  <c:v>450000</c:v>
                </c:pt>
                <c:pt idx="36602">
                  <c:v>512446.5</c:v>
                </c:pt>
                <c:pt idx="36603">
                  <c:v>537669</c:v>
                </c:pt>
                <c:pt idx="36604">
                  <c:v>494550</c:v>
                </c:pt>
                <c:pt idx="36605">
                  <c:v>327024</c:v>
                </c:pt>
                <c:pt idx="36606">
                  <c:v>85320</c:v>
                </c:pt>
                <c:pt idx="36607">
                  <c:v>225000</c:v>
                </c:pt>
                <c:pt idx="36608">
                  <c:v>450000</c:v>
                </c:pt>
                <c:pt idx="36609">
                  <c:v>1971072</c:v>
                </c:pt>
                <c:pt idx="36610">
                  <c:v>270000</c:v>
                </c:pt>
                <c:pt idx="36611">
                  <c:v>269550</c:v>
                </c:pt>
                <c:pt idx="36612">
                  <c:v>180000</c:v>
                </c:pt>
                <c:pt idx="36613">
                  <c:v>854896.5</c:v>
                </c:pt>
                <c:pt idx="36614">
                  <c:v>630000</c:v>
                </c:pt>
                <c:pt idx="36615">
                  <c:v>1800000</c:v>
                </c:pt>
                <c:pt idx="36616">
                  <c:v>180000</c:v>
                </c:pt>
                <c:pt idx="36617">
                  <c:v>754740</c:v>
                </c:pt>
                <c:pt idx="36618">
                  <c:v>1255680</c:v>
                </c:pt>
                <c:pt idx="36619">
                  <c:v>180000</c:v>
                </c:pt>
                <c:pt idx="36620">
                  <c:v>81000</c:v>
                </c:pt>
                <c:pt idx="36621">
                  <c:v>835380</c:v>
                </c:pt>
                <c:pt idx="36622">
                  <c:v>253737</c:v>
                </c:pt>
                <c:pt idx="36623">
                  <c:v>808650</c:v>
                </c:pt>
                <c:pt idx="36624">
                  <c:v>170640</c:v>
                </c:pt>
                <c:pt idx="36625">
                  <c:v>1183963.5</c:v>
                </c:pt>
                <c:pt idx="36626">
                  <c:v>161730</c:v>
                </c:pt>
                <c:pt idx="36627">
                  <c:v>663264</c:v>
                </c:pt>
                <c:pt idx="36628">
                  <c:v>180000</c:v>
                </c:pt>
                <c:pt idx="36629">
                  <c:v>640080</c:v>
                </c:pt>
                <c:pt idx="36630">
                  <c:v>284400</c:v>
                </c:pt>
                <c:pt idx="36631">
                  <c:v>585000</c:v>
                </c:pt>
                <c:pt idx="36632">
                  <c:v>259794</c:v>
                </c:pt>
                <c:pt idx="36633">
                  <c:v>805536</c:v>
                </c:pt>
                <c:pt idx="36634">
                  <c:v>1137042</c:v>
                </c:pt>
                <c:pt idx="36635">
                  <c:v>1111500</c:v>
                </c:pt>
                <c:pt idx="36636">
                  <c:v>1269000</c:v>
                </c:pt>
                <c:pt idx="36637">
                  <c:v>746280</c:v>
                </c:pt>
                <c:pt idx="36638">
                  <c:v>900000</c:v>
                </c:pt>
                <c:pt idx="36639">
                  <c:v>276277.5</c:v>
                </c:pt>
                <c:pt idx="36640">
                  <c:v>187659</c:v>
                </c:pt>
                <c:pt idx="36641">
                  <c:v>139500</c:v>
                </c:pt>
                <c:pt idx="36642">
                  <c:v>720000</c:v>
                </c:pt>
                <c:pt idx="36643">
                  <c:v>331834.5</c:v>
                </c:pt>
                <c:pt idx="36644">
                  <c:v>178290</c:v>
                </c:pt>
                <c:pt idx="36645">
                  <c:v>119925</c:v>
                </c:pt>
                <c:pt idx="36646">
                  <c:v>143910</c:v>
                </c:pt>
                <c:pt idx="36647">
                  <c:v>225000</c:v>
                </c:pt>
                <c:pt idx="36648">
                  <c:v>1024740</c:v>
                </c:pt>
                <c:pt idx="36649">
                  <c:v>251091</c:v>
                </c:pt>
                <c:pt idx="36650">
                  <c:v>518562</c:v>
                </c:pt>
                <c:pt idx="36651">
                  <c:v>405000</c:v>
                </c:pt>
                <c:pt idx="36652">
                  <c:v>168102</c:v>
                </c:pt>
                <c:pt idx="36653">
                  <c:v>521280</c:v>
                </c:pt>
                <c:pt idx="36654">
                  <c:v>886176</c:v>
                </c:pt>
                <c:pt idx="36655">
                  <c:v>1454094</c:v>
                </c:pt>
                <c:pt idx="36656">
                  <c:v>247500</c:v>
                </c:pt>
                <c:pt idx="36657">
                  <c:v>1515415.5</c:v>
                </c:pt>
                <c:pt idx="36658">
                  <c:v>781920</c:v>
                </c:pt>
                <c:pt idx="36659">
                  <c:v>264159</c:v>
                </c:pt>
                <c:pt idx="36660">
                  <c:v>447768</c:v>
                </c:pt>
                <c:pt idx="36661">
                  <c:v>158148</c:v>
                </c:pt>
                <c:pt idx="36662">
                  <c:v>622413</c:v>
                </c:pt>
                <c:pt idx="36663">
                  <c:v>828000</c:v>
                </c:pt>
                <c:pt idx="36664">
                  <c:v>1125000</c:v>
                </c:pt>
                <c:pt idx="36665">
                  <c:v>473760</c:v>
                </c:pt>
                <c:pt idx="36666">
                  <c:v>251280</c:v>
                </c:pt>
                <c:pt idx="36667">
                  <c:v>510853.5</c:v>
                </c:pt>
                <c:pt idx="36668">
                  <c:v>135000</c:v>
                </c:pt>
                <c:pt idx="36669">
                  <c:v>630000</c:v>
                </c:pt>
                <c:pt idx="36670">
                  <c:v>1305000</c:v>
                </c:pt>
                <c:pt idx="36671">
                  <c:v>1575000</c:v>
                </c:pt>
                <c:pt idx="36672">
                  <c:v>781920</c:v>
                </c:pt>
                <c:pt idx="36673">
                  <c:v>996885</c:v>
                </c:pt>
                <c:pt idx="36674">
                  <c:v>398016</c:v>
                </c:pt>
                <c:pt idx="36675">
                  <c:v>604152</c:v>
                </c:pt>
                <c:pt idx="36676">
                  <c:v>277969.5</c:v>
                </c:pt>
                <c:pt idx="36677">
                  <c:v>270000</c:v>
                </c:pt>
                <c:pt idx="36678">
                  <c:v>630000</c:v>
                </c:pt>
                <c:pt idx="36679">
                  <c:v>675000</c:v>
                </c:pt>
                <c:pt idx="36680">
                  <c:v>630000</c:v>
                </c:pt>
                <c:pt idx="36681">
                  <c:v>526491</c:v>
                </c:pt>
                <c:pt idx="36682">
                  <c:v>1096924.5</c:v>
                </c:pt>
                <c:pt idx="36683">
                  <c:v>1003500</c:v>
                </c:pt>
                <c:pt idx="36684">
                  <c:v>315000</c:v>
                </c:pt>
                <c:pt idx="36685">
                  <c:v>284400</c:v>
                </c:pt>
                <c:pt idx="36686">
                  <c:v>855000</c:v>
                </c:pt>
                <c:pt idx="36687">
                  <c:v>143910</c:v>
                </c:pt>
                <c:pt idx="36688">
                  <c:v>495000</c:v>
                </c:pt>
                <c:pt idx="36689">
                  <c:v>390960</c:v>
                </c:pt>
                <c:pt idx="36690">
                  <c:v>675000</c:v>
                </c:pt>
                <c:pt idx="36691">
                  <c:v>339241.5</c:v>
                </c:pt>
                <c:pt idx="36692">
                  <c:v>450000</c:v>
                </c:pt>
                <c:pt idx="36693">
                  <c:v>180000</c:v>
                </c:pt>
                <c:pt idx="36694">
                  <c:v>145957.5</c:v>
                </c:pt>
                <c:pt idx="36695">
                  <c:v>518562</c:v>
                </c:pt>
                <c:pt idx="36696">
                  <c:v>225000</c:v>
                </c:pt>
                <c:pt idx="36697">
                  <c:v>2059056</c:v>
                </c:pt>
                <c:pt idx="36698">
                  <c:v>450000</c:v>
                </c:pt>
                <c:pt idx="36699">
                  <c:v>64291.5</c:v>
                </c:pt>
                <c:pt idx="36700">
                  <c:v>1515415.5</c:v>
                </c:pt>
                <c:pt idx="36701">
                  <c:v>540000</c:v>
                </c:pt>
                <c:pt idx="36702">
                  <c:v>225000</c:v>
                </c:pt>
                <c:pt idx="36703">
                  <c:v>675000</c:v>
                </c:pt>
                <c:pt idx="36704">
                  <c:v>536917.5</c:v>
                </c:pt>
                <c:pt idx="36705">
                  <c:v>675000</c:v>
                </c:pt>
                <c:pt idx="36706">
                  <c:v>337500</c:v>
                </c:pt>
                <c:pt idx="36707">
                  <c:v>239850</c:v>
                </c:pt>
                <c:pt idx="36708">
                  <c:v>868797</c:v>
                </c:pt>
                <c:pt idx="36709">
                  <c:v>469152</c:v>
                </c:pt>
                <c:pt idx="36710">
                  <c:v>1113840</c:v>
                </c:pt>
                <c:pt idx="36711">
                  <c:v>225000</c:v>
                </c:pt>
                <c:pt idx="36712">
                  <c:v>781920</c:v>
                </c:pt>
                <c:pt idx="36713">
                  <c:v>2250000</c:v>
                </c:pt>
                <c:pt idx="36714">
                  <c:v>63000</c:v>
                </c:pt>
                <c:pt idx="36715">
                  <c:v>728460</c:v>
                </c:pt>
                <c:pt idx="36716">
                  <c:v>835380</c:v>
                </c:pt>
                <c:pt idx="36717">
                  <c:v>407520</c:v>
                </c:pt>
                <c:pt idx="36718">
                  <c:v>270000</c:v>
                </c:pt>
                <c:pt idx="36719">
                  <c:v>2250000</c:v>
                </c:pt>
                <c:pt idx="36720">
                  <c:v>1125000</c:v>
                </c:pt>
                <c:pt idx="36721">
                  <c:v>746280</c:v>
                </c:pt>
                <c:pt idx="36722">
                  <c:v>1256400</c:v>
                </c:pt>
                <c:pt idx="36723">
                  <c:v>187704</c:v>
                </c:pt>
                <c:pt idx="36724">
                  <c:v>509922</c:v>
                </c:pt>
                <c:pt idx="36725">
                  <c:v>1000858.5</c:v>
                </c:pt>
                <c:pt idx="36726">
                  <c:v>1288350</c:v>
                </c:pt>
                <c:pt idx="36727">
                  <c:v>1236816</c:v>
                </c:pt>
                <c:pt idx="36728">
                  <c:v>270126</c:v>
                </c:pt>
                <c:pt idx="36729">
                  <c:v>521280</c:v>
                </c:pt>
                <c:pt idx="36730">
                  <c:v>1078200</c:v>
                </c:pt>
                <c:pt idx="36731">
                  <c:v>135000</c:v>
                </c:pt>
                <c:pt idx="36732">
                  <c:v>640080</c:v>
                </c:pt>
                <c:pt idx="36733">
                  <c:v>450000</c:v>
                </c:pt>
                <c:pt idx="36734">
                  <c:v>450000</c:v>
                </c:pt>
                <c:pt idx="36735">
                  <c:v>1312110</c:v>
                </c:pt>
                <c:pt idx="36736">
                  <c:v>544491</c:v>
                </c:pt>
                <c:pt idx="36737">
                  <c:v>270000</c:v>
                </c:pt>
                <c:pt idx="36738">
                  <c:v>180000</c:v>
                </c:pt>
                <c:pt idx="36739">
                  <c:v>900000</c:v>
                </c:pt>
                <c:pt idx="36740">
                  <c:v>743031</c:v>
                </c:pt>
                <c:pt idx="36741">
                  <c:v>720000</c:v>
                </c:pt>
                <c:pt idx="36742">
                  <c:v>112500</c:v>
                </c:pt>
                <c:pt idx="36743">
                  <c:v>1078200</c:v>
                </c:pt>
                <c:pt idx="36744">
                  <c:v>1320849</c:v>
                </c:pt>
                <c:pt idx="36745">
                  <c:v>1971072</c:v>
                </c:pt>
                <c:pt idx="36746">
                  <c:v>640080</c:v>
                </c:pt>
                <c:pt idx="36747">
                  <c:v>355536</c:v>
                </c:pt>
                <c:pt idx="36748">
                  <c:v>508495.5</c:v>
                </c:pt>
                <c:pt idx="36749">
                  <c:v>375322.5</c:v>
                </c:pt>
                <c:pt idx="36750">
                  <c:v>670500</c:v>
                </c:pt>
                <c:pt idx="36751">
                  <c:v>755190</c:v>
                </c:pt>
                <c:pt idx="36752">
                  <c:v>301500</c:v>
                </c:pt>
                <c:pt idx="36753">
                  <c:v>521280</c:v>
                </c:pt>
                <c:pt idx="36754">
                  <c:v>358443</c:v>
                </c:pt>
                <c:pt idx="36755">
                  <c:v>593010</c:v>
                </c:pt>
                <c:pt idx="36756">
                  <c:v>945000</c:v>
                </c:pt>
                <c:pt idx="36757">
                  <c:v>900000</c:v>
                </c:pt>
                <c:pt idx="36758">
                  <c:v>808650</c:v>
                </c:pt>
                <c:pt idx="36759">
                  <c:v>1574532</c:v>
                </c:pt>
                <c:pt idx="36760">
                  <c:v>297000</c:v>
                </c:pt>
                <c:pt idx="36761">
                  <c:v>808650</c:v>
                </c:pt>
                <c:pt idx="36762">
                  <c:v>1061599.5</c:v>
                </c:pt>
                <c:pt idx="36763">
                  <c:v>396171</c:v>
                </c:pt>
                <c:pt idx="36764">
                  <c:v>694773</c:v>
                </c:pt>
                <c:pt idx="36765">
                  <c:v>512064</c:v>
                </c:pt>
                <c:pt idx="36766">
                  <c:v>180000</c:v>
                </c:pt>
                <c:pt idx="36767">
                  <c:v>900000</c:v>
                </c:pt>
                <c:pt idx="36768">
                  <c:v>521280</c:v>
                </c:pt>
                <c:pt idx="36769">
                  <c:v>441481.5</c:v>
                </c:pt>
                <c:pt idx="36770">
                  <c:v>647046</c:v>
                </c:pt>
                <c:pt idx="36771">
                  <c:v>553806</c:v>
                </c:pt>
                <c:pt idx="36772">
                  <c:v>862560</c:v>
                </c:pt>
                <c:pt idx="36773">
                  <c:v>277969.5</c:v>
                </c:pt>
                <c:pt idx="36774">
                  <c:v>542133</c:v>
                </c:pt>
                <c:pt idx="36775">
                  <c:v>338832</c:v>
                </c:pt>
                <c:pt idx="36776">
                  <c:v>254700</c:v>
                </c:pt>
                <c:pt idx="36777">
                  <c:v>1067940</c:v>
                </c:pt>
                <c:pt idx="36778">
                  <c:v>1288350</c:v>
                </c:pt>
                <c:pt idx="36779">
                  <c:v>1957500</c:v>
                </c:pt>
                <c:pt idx="36780">
                  <c:v>543735</c:v>
                </c:pt>
                <c:pt idx="36781">
                  <c:v>593460</c:v>
                </c:pt>
                <c:pt idx="36782">
                  <c:v>990000</c:v>
                </c:pt>
                <c:pt idx="36783">
                  <c:v>555273</c:v>
                </c:pt>
                <c:pt idx="36784">
                  <c:v>254700</c:v>
                </c:pt>
                <c:pt idx="36785">
                  <c:v>502497</c:v>
                </c:pt>
                <c:pt idx="36786">
                  <c:v>273636</c:v>
                </c:pt>
                <c:pt idx="36787">
                  <c:v>661500</c:v>
                </c:pt>
                <c:pt idx="36788">
                  <c:v>360000</c:v>
                </c:pt>
                <c:pt idx="36789">
                  <c:v>1417500</c:v>
                </c:pt>
                <c:pt idx="36790">
                  <c:v>184500</c:v>
                </c:pt>
                <c:pt idx="36791">
                  <c:v>450000</c:v>
                </c:pt>
                <c:pt idx="36792">
                  <c:v>1319269.5</c:v>
                </c:pt>
                <c:pt idx="36793">
                  <c:v>408330</c:v>
                </c:pt>
                <c:pt idx="36794">
                  <c:v>1046142</c:v>
                </c:pt>
                <c:pt idx="36795">
                  <c:v>225000</c:v>
                </c:pt>
                <c:pt idx="36796">
                  <c:v>723996</c:v>
                </c:pt>
                <c:pt idx="36797">
                  <c:v>337500</c:v>
                </c:pt>
                <c:pt idx="36798">
                  <c:v>702000</c:v>
                </c:pt>
                <c:pt idx="36799">
                  <c:v>270000</c:v>
                </c:pt>
                <c:pt idx="36800">
                  <c:v>894766.5</c:v>
                </c:pt>
                <c:pt idx="36801">
                  <c:v>203760</c:v>
                </c:pt>
                <c:pt idx="36802">
                  <c:v>921861</c:v>
                </c:pt>
                <c:pt idx="36803">
                  <c:v>450000</c:v>
                </c:pt>
                <c:pt idx="36804">
                  <c:v>1046142</c:v>
                </c:pt>
                <c:pt idx="36805">
                  <c:v>247275</c:v>
                </c:pt>
                <c:pt idx="36806">
                  <c:v>521280</c:v>
                </c:pt>
                <c:pt idx="36807">
                  <c:v>536917.5</c:v>
                </c:pt>
                <c:pt idx="36808">
                  <c:v>1800000</c:v>
                </c:pt>
                <c:pt idx="36809">
                  <c:v>675000</c:v>
                </c:pt>
                <c:pt idx="36810">
                  <c:v>254700</c:v>
                </c:pt>
                <c:pt idx="36811">
                  <c:v>225000</c:v>
                </c:pt>
                <c:pt idx="36812">
                  <c:v>450000</c:v>
                </c:pt>
                <c:pt idx="36813">
                  <c:v>1082214</c:v>
                </c:pt>
                <c:pt idx="36814">
                  <c:v>760225.5</c:v>
                </c:pt>
                <c:pt idx="36815">
                  <c:v>1546020</c:v>
                </c:pt>
                <c:pt idx="36816">
                  <c:v>1115383.5</c:v>
                </c:pt>
                <c:pt idx="36817">
                  <c:v>135000</c:v>
                </c:pt>
                <c:pt idx="36818">
                  <c:v>447768</c:v>
                </c:pt>
                <c:pt idx="36819">
                  <c:v>568800</c:v>
                </c:pt>
                <c:pt idx="36820">
                  <c:v>560664</c:v>
                </c:pt>
                <c:pt idx="36821">
                  <c:v>715095</c:v>
                </c:pt>
                <c:pt idx="36822">
                  <c:v>855882</c:v>
                </c:pt>
                <c:pt idx="36823">
                  <c:v>218938.5</c:v>
                </c:pt>
                <c:pt idx="36824">
                  <c:v>625536</c:v>
                </c:pt>
                <c:pt idx="36825">
                  <c:v>468333</c:v>
                </c:pt>
                <c:pt idx="36826">
                  <c:v>211500</c:v>
                </c:pt>
                <c:pt idx="36827">
                  <c:v>382500</c:v>
                </c:pt>
                <c:pt idx="36828">
                  <c:v>495000</c:v>
                </c:pt>
                <c:pt idx="36829">
                  <c:v>755190</c:v>
                </c:pt>
                <c:pt idx="36830">
                  <c:v>450000</c:v>
                </c:pt>
                <c:pt idx="36831">
                  <c:v>327024</c:v>
                </c:pt>
                <c:pt idx="36832">
                  <c:v>781920</c:v>
                </c:pt>
                <c:pt idx="36833">
                  <c:v>785398.5</c:v>
                </c:pt>
                <c:pt idx="36834">
                  <c:v>688500</c:v>
                </c:pt>
                <c:pt idx="36835">
                  <c:v>552555</c:v>
                </c:pt>
                <c:pt idx="36836">
                  <c:v>270000</c:v>
                </c:pt>
                <c:pt idx="36837">
                  <c:v>450000</c:v>
                </c:pt>
                <c:pt idx="36838">
                  <c:v>679500</c:v>
                </c:pt>
                <c:pt idx="36839">
                  <c:v>241618.5</c:v>
                </c:pt>
                <c:pt idx="36840">
                  <c:v>862560</c:v>
                </c:pt>
                <c:pt idx="36841">
                  <c:v>675000</c:v>
                </c:pt>
                <c:pt idx="36842">
                  <c:v>284400</c:v>
                </c:pt>
                <c:pt idx="36843">
                  <c:v>1293502.5</c:v>
                </c:pt>
                <c:pt idx="36844">
                  <c:v>1078200</c:v>
                </c:pt>
                <c:pt idx="36845">
                  <c:v>269550</c:v>
                </c:pt>
                <c:pt idx="36846">
                  <c:v>225000</c:v>
                </c:pt>
                <c:pt idx="36847">
                  <c:v>473760</c:v>
                </c:pt>
                <c:pt idx="36848">
                  <c:v>50940</c:v>
                </c:pt>
                <c:pt idx="36849">
                  <c:v>225000</c:v>
                </c:pt>
                <c:pt idx="36850">
                  <c:v>781920</c:v>
                </c:pt>
                <c:pt idx="36851">
                  <c:v>269550</c:v>
                </c:pt>
                <c:pt idx="36852">
                  <c:v>634500</c:v>
                </c:pt>
                <c:pt idx="36853">
                  <c:v>247675.5</c:v>
                </c:pt>
                <c:pt idx="36854">
                  <c:v>247500</c:v>
                </c:pt>
                <c:pt idx="36855">
                  <c:v>595903.5</c:v>
                </c:pt>
                <c:pt idx="36856">
                  <c:v>900000</c:v>
                </c:pt>
                <c:pt idx="36857">
                  <c:v>360000</c:v>
                </c:pt>
                <c:pt idx="36858">
                  <c:v>298512</c:v>
                </c:pt>
                <c:pt idx="36859">
                  <c:v>143910</c:v>
                </c:pt>
                <c:pt idx="36860">
                  <c:v>942300</c:v>
                </c:pt>
                <c:pt idx="36861">
                  <c:v>1711764</c:v>
                </c:pt>
                <c:pt idx="36862">
                  <c:v>1042560</c:v>
                </c:pt>
                <c:pt idx="36863">
                  <c:v>490495.5</c:v>
                </c:pt>
                <c:pt idx="36864">
                  <c:v>375322.5</c:v>
                </c:pt>
                <c:pt idx="36865">
                  <c:v>486265.5</c:v>
                </c:pt>
                <c:pt idx="36866">
                  <c:v>191880</c:v>
                </c:pt>
                <c:pt idx="36867">
                  <c:v>877500</c:v>
                </c:pt>
                <c:pt idx="36868">
                  <c:v>180000</c:v>
                </c:pt>
                <c:pt idx="36869">
                  <c:v>675000</c:v>
                </c:pt>
                <c:pt idx="36870">
                  <c:v>225000</c:v>
                </c:pt>
                <c:pt idx="36871">
                  <c:v>808650</c:v>
                </c:pt>
                <c:pt idx="36872">
                  <c:v>986553</c:v>
                </c:pt>
                <c:pt idx="36873">
                  <c:v>212656.5</c:v>
                </c:pt>
                <c:pt idx="36874">
                  <c:v>956574</c:v>
                </c:pt>
                <c:pt idx="36875">
                  <c:v>115128</c:v>
                </c:pt>
                <c:pt idx="36876">
                  <c:v>912541.5</c:v>
                </c:pt>
                <c:pt idx="36877">
                  <c:v>180000</c:v>
                </c:pt>
                <c:pt idx="36878">
                  <c:v>573628.5</c:v>
                </c:pt>
                <c:pt idx="36879">
                  <c:v>225000</c:v>
                </c:pt>
                <c:pt idx="36880">
                  <c:v>188460</c:v>
                </c:pt>
                <c:pt idx="36881">
                  <c:v>1006920</c:v>
                </c:pt>
                <c:pt idx="36882">
                  <c:v>292500</c:v>
                </c:pt>
                <c:pt idx="36883">
                  <c:v>808650</c:v>
                </c:pt>
                <c:pt idx="36884">
                  <c:v>398160</c:v>
                </c:pt>
                <c:pt idx="36885">
                  <c:v>808650</c:v>
                </c:pt>
                <c:pt idx="36886">
                  <c:v>1125000</c:v>
                </c:pt>
                <c:pt idx="36887">
                  <c:v>180000</c:v>
                </c:pt>
                <c:pt idx="36888">
                  <c:v>1236816</c:v>
                </c:pt>
                <c:pt idx="36889">
                  <c:v>640080</c:v>
                </c:pt>
                <c:pt idx="36890">
                  <c:v>263686.5</c:v>
                </c:pt>
                <c:pt idx="36891">
                  <c:v>247500</c:v>
                </c:pt>
                <c:pt idx="36892">
                  <c:v>445500</c:v>
                </c:pt>
                <c:pt idx="36893">
                  <c:v>225000</c:v>
                </c:pt>
                <c:pt idx="36894">
                  <c:v>942300</c:v>
                </c:pt>
                <c:pt idx="36895">
                  <c:v>528633</c:v>
                </c:pt>
                <c:pt idx="36896">
                  <c:v>675000</c:v>
                </c:pt>
                <c:pt idx="36897">
                  <c:v>598486.5</c:v>
                </c:pt>
                <c:pt idx="36898">
                  <c:v>835380</c:v>
                </c:pt>
                <c:pt idx="36899">
                  <c:v>1800000</c:v>
                </c:pt>
                <c:pt idx="36900">
                  <c:v>279000</c:v>
                </c:pt>
                <c:pt idx="36901">
                  <c:v>188685</c:v>
                </c:pt>
                <c:pt idx="36902">
                  <c:v>2164878</c:v>
                </c:pt>
                <c:pt idx="36903">
                  <c:v>247500</c:v>
                </c:pt>
                <c:pt idx="36904">
                  <c:v>1006920</c:v>
                </c:pt>
                <c:pt idx="36905">
                  <c:v>392427</c:v>
                </c:pt>
                <c:pt idx="36906">
                  <c:v>258709.5</c:v>
                </c:pt>
                <c:pt idx="36907">
                  <c:v>900000</c:v>
                </c:pt>
                <c:pt idx="36908">
                  <c:v>225000</c:v>
                </c:pt>
                <c:pt idx="36909">
                  <c:v>225000</c:v>
                </c:pt>
                <c:pt idx="36910">
                  <c:v>157500</c:v>
                </c:pt>
                <c:pt idx="36911">
                  <c:v>1039702.5</c:v>
                </c:pt>
                <c:pt idx="36912">
                  <c:v>508495.5</c:v>
                </c:pt>
                <c:pt idx="36913">
                  <c:v>1040463</c:v>
                </c:pt>
                <c:pt idx="36914">
                  <c:v>906228</c:v>
                </c:pt>
                <c:pt idx="36915">
                  <c:v>1288350</c:v>
                </c:pt>
                <c:pt idx="36916">
                  <c:v>604152</c:v>
                </c:pt>
                <c:pt idx="36917">
                  <c:v>135000</c:v>
                </c:pt>
                <c:pt idx="36918">
                  <c:v>545040</c:v>
                </c:pt>
                <c:pt idx="36919">
                  <c:v>270000</c:v>
                </c:pt>
                <c:pt idx="36920">
                  <c:v>225000</c:v>
                </c:pt>
                <c:pt idx="36921">
                  <c:v>263686.5</c:v>
                </c:pt>
                <c:pt idx="36922">
                  <c:v>451102.5</c:v>
                </c:pt>
                <c:pt idx="36923">
                  <c:v>187929</c:v>
                </c:pt>
                <c:pt idx="36924">
                  <c:v>143910</c:v>
                </c:pt>
                <c:pt idx="36925">
                  <c:v>1350000</c:v>
                </c:pt>
                <c:pt idx="36926">
                  <c:v>269550</c:v>
                </c:pt>
                <c:pt idx="36927">
                  <c:v>446931</c:v>
                </c:pt>
                <c:pt idx="36928">
                  <c:v>522000</c:v>
                </c:pt>
                <c:pt idx="36929">
                  <c:v>161730</c:v>
                </c:pt>
                <c:pt idx="36930">
                  <c:v>979992</c:v>
                </c:pt>
                <c:pt idx="36931">
                  <c:v>810000</c:v>
                </c:pt>
                <c:pt idx="36932">
                  <c:v>943902</c:v>
                </c:pt>
                <c:pt idx="36933">
                  <c:v>180000</c:v>
                </c:pt>
                <c:pt idx="36934">
                  <c:v>265306.5</c:v>
                </c:pt>
                <c:pt idx="36935">
                  <c:v>454500</c:v>
                </c:pt>
                <c:pt idx="36936">
                  <c:v>500427</c:v>
                </c:pt>
                <c:pt idx="36937">
                  <c:v>502186.5</c:v>
                </c:pt>
                <c:pt idx="36938">
                  <c:v>634887</c:v>
                </c:pt>
                <c:pt idx="36939">
                  <c:v>533668.5</c:v>
                </c:pt>
                <c:pt idx="36940">
                  <c:v>797557.5</c:v>
                </c:pt>
                <c:pt idx="36941">
                  <c:v>704844</c:v>
                </c:pt>
                <c:pt idx="36942">
                  <c:v>1019614.5</c:v>
                </c:pt>
                <c:pt idx="36943">
                  <c:v>816660</c:v>
                </c:pt>
                <c:pt idx="36944">
                  <c:v>1035000</c:v>
                </c:pt>
                <c:pt idx="36945">
                  <c:v>1006920</c:v>
                </c:pt>
                <c:pt idx="36946">
                  <c:v>260640</c:v>
                </c:pt>
                <c:pt idx="36947">
                  <c:v>270000</c:v>
                </c:pt>
                <c:pt idx="36948">
                  <c:v>270000</c:v>
                </c:pt>
                <c:pt idx="36949">
                  <c:v>349258.5</c:v>
                </c:pt>
                <c:pt idx="36950">
                  <c:v>199008</c:v>
                </c:pt>
                <c:pt idx="36951">
                  <c:v>450000</c:v>
                </c:pt>
                <c:pt idx="36952">
                  <c:v>270000</c:v>
                </c:pt>
                <c:pt idx="36953">
                  <c:v>1080000</c:v>
                </c:pt>
                <c:pt idx="36954">
                  <c:v>706500</c:v>
                </c:pt>
                <c:pt idx="36955">
                  <c:v>841788</c:v>
                </c:pt>
                <c:pt idx="36956">
                  <c:v>1078200</c:v>
                </c:pt>
                <c:pt idx="36957">
                  <c:v>270126</c:v>
                </c:pt>
                <c:pt idx="36958">
                  <c:v>270000</c:v>
                </c:pt>
                <c:pt idx="36959">
                  <c:v>592560</c:v>
                </c:pt>
                <c:pt idx="36960">
                  <c:v>239850</c:v>
                </c:pt>
                <c:pt idx="36961">
                  <c:v>450000</c:v>
                </c:pt>
                <c:pt idx="36962">
                  <c:v>701730</c:v>
                </c:pt>
                <c:pt idx="36963">
                  <c:v>288873</c:v>
                </c:pt>
                <c:pt idx="36964">
                  <c:v>450000</c:v>
                </c:pt>
                <c:pt idx="36965">
                  <c:v>152820</c:v>
                </c:pt>
                <c:pt idx="36966">
                  <c:v>497520</c:v>
                </c:pt>
                <c:pt idx="36967">
                  <c:v>254700</c:v>
                </c:pt>
                <c:pt idx="36968">
                  <c:v>108072</c:v>
                </c:pt>
                <c:pt idx="36969">
                  <c:v>225000</c:v>
                </c:pt>
                <c:pt idx="36970">
                  <c:v>180000</c:v>
                </c:pt>
                <c:pt idx="36971">
                  <c:v>1034784</c:v>
                </c:pt>
                <c:pt idx="36972">
                  <c:v>454500</c:v>
                </c:pt>
                <c:pt idx="36973">
                  <c:v>904500</c:v>
                </c:pt>
                <c:pt idx="36974">
                  <c:v>552555</c:v>
                </c:pt>
                <c:pt idx="36975">
                  <c:v>284400</c:v>
                </c:pt>
                <c:pt idx="36976">
                  <c:v>283500</c:v>
                </c:pt>
                <c:pt idx="36977">
                  <c:v>376078.5</c:v>
                </c:pt>
                <c:pt idx="36978">
                  <c:v>339241.5</c:v>
                </c:pt>
                <c:pt idx="36979">
                  <c:v>254700</c:v>
                </c:pt>
                <c:pt idx="36980">
                  <c:v>1314117</c:v>
                </c:pt>
                <c:pt idx="36981">
                  <c:v>45000</c:v>
                </c:pt>
                <c:pt idx="36982">
                  <c:v>450000</c:v>
                </c:pt>
                <c:pt idx="36983">
                  <c:v>381528</c:v>
                </c:pt>
                <c:pt idx="36984">
                  <c:v>1483650</c:v>
                </c:pt>
                <c:pt idx="36985">
                  <c:v>781920</c:v>
                </c:pt>
                <c:pt idx="36986">
                  <c:v>675000</c:v>
                </c:pt>
                <c:pt idx="36987">
                  <c:v>298512</c:v>
                </c:pt>
                <c:pt idx="36988">
                  <c:v>168102</c:v>
                </c:pt>
                <c:pt idx="36989">
                  <c:v>808650</c:v>
                </c:pt>
                <c:pt idx="36990">
                  <c:v>514777.5</c:v>
                </c:pt>
                <c:pt idx="36991">
                  <c:v>568800</c:v>
                </c:pt>
                <c:pt idx="36992">
                  <c:v>755190</c:v>
                </c:pt>
                <c:pt idx="36993">
                  <c:v>180000</c:v>
                </c:pt>
                <c:pt idx="36994">
                  <c:v>315000</c:v>
                </c:pt>
                <c:pt idx="36995">
                  <c:v>273636</c:v>
                </c:pt>
                <c:pt idx="36996">
                  <c:v>450000</c:v>
                </c:pt>
                <c:pt idx="36997">
                  <c:v>673875</c:v>
                </c:pt>
                <c:pt idx="36998">
                  <c:v>291384</c:v>
                </c:pt>
                <c:pt idx="36999">
                  <c:v>225000</c:v>
                </c:pt>
                <c:pt idx="37000">
                  <c:v>454500</c:v>
                </c:pt>
                <c:pt idx="37001">
                  <c:v>270000</c:v>
                </c:pt>
                <c:pt idx="37002">
                  <c:v>265851</c:v>
                </c:pt>
                <c:pt idx="37003">
                  <c:v>942300</c:v>
                </c:pt>
                <c:pt idx="37004">
                  <c:v>1546020</c:v>
                </c:pt>
                <c:pt idx="37005">
                  <c:v>900000</c:v>
                </c:pt>
                <c:pt idx="37006">
                  <c:v>206280</c:v>
                </c:pt>
                <c:pt idx="37007">
                  <c:v>755190</c:v>
                </c:pt>
                <c:pt idx="37008">
                  <c:v>249606</c:v>
                </c:pt>
                <c:pt idx="37009">
                  <c:v>385164</c:v>
                </c:pt>
                <c:pt idx="37010">
                  <c:v>997335</c:v>
                </c:pt>
                <c:pt idx="37011">
                  <c:v>942300</c:v>
                </c:pt>
                <c:pt idx="37012">
                  <c:v>634482</c:v>
                </c:pt>
                <c:pt idx="37013">
                  <c:v>848745</c:v>
                </c:pt>
                <c:pt idx="37014">
                  <c:v>540000</c:v>
                </c:pt>
                <c:pt idx="37015">
                  <c:v>646920</c:v>
                </c:pt>
                <c:pt idx="37016">
                  <c:v>409500</c:v>
                </c:pt>
                <c:pt idx="37017">
                  <c:v>619749</c:v>
                </c:pt>
                <c:pt idx="37018">
                  <c:v>733315.5</c:v>
                </c:pt>
                <c:pt idx="37019">
                  <c:v>162000</c:v>
                </c:pt>
                <c:pt idx="37020">
                  <c:v>700830</c:v>
                </c:pt>
                <c:pt idx="37021">
                  <c:v>436032</c:v>
                </c:pt>
                <c:pt idx="37022">
                  <c:v>225000</c:v>
                </c:pt>
                <c:pt idx="37023">
                  <c:v>953536.5</c:v>
                </c:pt>
                <c:pt idx="37024">
                  <c:v>1205451</c:v>
                </c:pt>
                <c:pt idx="37025">
                  <c:v>579942</c:v>
                </c:pt>
                <c:pt idx="37026">
                  <c:v>675000</c:v>
                </c:pt>
                <c:pt idx="37027">
                  <c:v>562491</c:v>
                </c:pt>
                <c:pt idx="37028">
                  <c:v>450000</c:v>
                </c:pt>
                <c:pt idx="37029">
                  <c:v>630000</c:v>
                </c:pt>
                <c:pt idx="37030">
                  <c:v>835380</c:v>
                </c:pt>
                <c:pt idx="37031">
                  <c:v>328500</c:v>
                </c:pt>
                <c:pt idx="37032">
                  <c:v>284400</c:v>
                </c:pt>
                <c:pt idx="37033">
                  <c:v>202500</c:v>
                </c:pt>
                <c:pt idx="37034">
                  <c:v>545040</c:v>
                </c:pt>
                <c:pt idx="37035">
                  <c:v>180000</c:v>
                </c:pt>
                <c:pt idx="37036">
                  <c:v>247500</c:v>
                </c:pt>
                <c:pt idx="37037">
                  <c:v>755190</c:v>
                </c:pt>
                <c:pt idx="37038">
                  <c:v>592560</c:v>
                </c:pt>
                <c:pt idx="37039">
                  <c:v>1125000</c:v>
                </c:pt>
                <c:pt idx="37040">
                  <c:v>840996</c:v>
                </c:pt>
                <c:pt idx="37041">
                  <c:v>270000</c:v>
                </c:pt>
                <c:pt idx="37042">
                  <c:v>454500</c:v>
                </c:pt>
                <c:pt idx="37043">
                  <c:v>338832</c:v>
                </c:pt>
                <c:pt idx="37044">
                  <c:v>388512</c:v>
                </c:pt>
                <c:pt idx="37045">
                  <c:v>381528</c:v>
                </c:pt>
                <c:pt idx="37046">
                  <c:v>270000</c:v>
                </c:pt>
                <c:pt idx="37047">
                  <c:v>840951</c:v>
                </c:pt>
                <c:pt idx="37048">
                  <c:v>770328</c:v>
                </c:pt>
                <c:pt idx="37049">
                  <c:v>1339884</c:v>
                </c:pt>
                <c:pt idx="37050">
                  <c:v>472500</c:v>
                </c:pt>
                <c:pt idx="37051">
                  <c:v>277969.5</c:v>
                </c:pt>
                <c:pt idx="37052">
                  <c:v>974610</c:v>
                </c:pt>
                <c:pt idx="37053">
                  <c:v>463500</c:v>
                </c:pt>
                <c:pt idx="37054">
                  <c:v>1288350</c:v>
                </c:pt>
                <c:pt idx="37055">
                  <c:v>1074861</c:v>
                </c:pt>
                <c:pt idx="37056">
                  <c:v>135000</c:v>
                </c:pt>
                <c:pt idx="37057">
                  <c:v>728460</c:v>
                </c:pt>
                <c:pt idx="37058">
                  <c:v>679500</c:v>
                </c:pt>
                <c:pt idx="37059">
                  <c:v>112500</c:v>
                </c:pt>
                <c:pt idx="37060">
                  <c:v>592560</c:v>
                </c:pt>
                <c:pt idx="37061">
                  <c:v>123637.5</c:v>
                </c:pt>
                <c:pt idx="37062">
                  <c:v>592560</c:v>
                </c:pt>
                <c:pt idx="37063">
                  <c:v>450000</c:v>
                </c:pt>
                <c:pt idx="37064">
                  <c:v>207306</c:v>
                </c:pt>
                <c:pt idx="37065">
                  <c:v>225000</c:v>
                </c:pt>
                <c:pt idx="37066">
                  <c:v>545040</c:v>
                </c:pt>
                <c:pt idx="37067">
                  <c:v>154066.5</c:v>
                </c:pt>
                <c:pt idx="37068">
                  <c:v>163008</c:v>
                </c:pt>
                <c:pt idx="37069">
                  <c:v>540000</c:v>
                </c:pt>
                <c:pt idx="37070">
                  <c:v>157500</c:v>
                </c:pt>
                <c:pt idx="37071">
                  <c:v>562491</c:v>
                </c:pt>
                <c:pt idx="37072">
                  <c:v>180000</c:v>
                </c:pt>
                <c:pt idx="37073">
                  <c:v>477000</c:v>
                </c:pt>
                <c:pt idx="37074">
                  <c:v>270000</c:v>
                </c:pt>
                <c:pt idx="37075">
                  <c:v>526500</c:v>
                </c:pt>
                <c:pt idx="37076">
                  <c:v>1024740</c:v>
                </c:pt>
                <c:pt idx="37077">
                  <c:v>629320.5</c:v>
                </c:pt>
                <c:pt idx="37078">
                  <c:v>454500</c:v>
                </c:pt>
                <c:pt idx="37079">
                  <c:v>1018899</c:v>
                </c:pt>
                <c:pt idx="37080">
                  <c:v>497520</c:v>
                </c:pt>
                <c:pt idx="37081">
                  <c:v>900000</c:v>
                </c:pt>
                <c:pt idx="37082">
                  <c:v>67500</c:v>
                </c:pt>
                <c:pt idx="37083">
                  <c:v>990000</c:v>
                </c:pt>
                <c:pt idx="37084">
                  <c:v>270000</c:v>
                </c:pt>
                <c:pt idx="37085">
                  <c:v>808650</c:v>
                </c:pt>
                <c:pt idx="37086">
                  <c:v>451647</c:v>
                </c:pt>
                <c:pt idx="37087">
                  <c:v>675000</c:v>
                </c:pt>
                <c:pt idx="37088">
                  <c:v>545040</c:v>
                </c:pt>
                <c:pt idx="37089">
                  <c:v>276277.5</c:v>
                </c:pt>
                <c:pt idx="37090">
                  <c:v>364896</c:v>
                </c:pt>
                <c:pt idx="37091">
                  <c:v>631332</c:v>
                </c:pt>
                <c:pt idx="37092">
                  <c:v>675000</c:v>
                </c:pt>
                <c:pt idx="37093">
                  <c:v>1006920</c:v>
                </c:pt>
                <c:pt idx="37094">
                  <c:v>1515415.5</c:v>
                </c:pt>
                <c:pt idx="37095">
                  <c:v>518562</c:v>
                </c:pt>
                <c:pt idx="37096">
                  <c:v>1045854</c:v>
                </c:pt>
                <c:pt idx="37097">
                  <c:v>170640</c:v>
                </c:pt>
                <c:pt idx="37098">
                  <c:v>555273</c:v>
                </c:pt>
                <c:pt idx="37099">
                  <c:v>1692774</c:v>
                </c:pt>
                <c:pt idx="37100">
                  <c:v>1428408</c:v>
                </c:pt>
                <c:pt idx="37101">
                  <c:v>755190</c:v>
                </c:pt>
                <c:pt idx="37102">
                  <c:v>900000</c:v>
                </c:pt>
                <c:pt idx="37103">
                  <c:v>509400</c:v>
                </c:pt>
                <c:pt idx="37104">
                  <c:v>590337</c:v>
                </c:pt>
                <c:pt idx="37105">
                  <c:v>157500</c:v>
                </c:pt>
                <c:pt idx="37106">
                  <c:v>1078200</c:v>
                </c:pt>
                <c:pt idx="37107">
                  <c:v>720000</c:v>
                </c:pt>
                <c:pt idx="37108">
                  <c:v>298512</c:v>
                </c:pt>
                <c:pt idx="37109">
                  <c:v>450000</c:v>
                </c:pt>
                <c:pt idx="37110">
                  <c:v>810000</c:v>
                </c:pt>
                <c:pt idx="37111">
                  <c:v>719860.5</c:v>
                </c:pt>
                <c:pt idx="37112">
                  <c:v>807534</c:v>
                </c:pt>
                <c:pt idx="37113">
                  <c:v>755190</c:v>
                </c:pt>
                <c:pt idx="37114">
                  <c:v>595273.5</c:v>
                </c:pt>
                <c:pt idx="37115">
                  <c:v>240660</c:v>
                </c:pt>
                <c:pt idx="37116">
                  <c:v>900000</c:v>
                </c:pt>
                <c:pt idx="37117">
                  <c:v>1125000</c:v>
                </c:pt>
                <c:pt idx="37118">
                  <c:v>107820</c:v>
                </c:pt>
                <c:pt idx="37119">
                  <c:v>1164667.5</c:v>
                </c:pt>
                <c:pt idx="37120">
                  <c:v>270000</c:v>
                </c:pt>
                <c:pt idx="37121">
                  <c:v>497520</c:v>
                </c:pt>
                <c:pt idx="37122">
                  <c:v>253737</c:v>
                </c:pt>
                <c:pt idx="37123">
                  <c:v>270000</c:v>
                </c:pt>
                <c:pt idx="37124">
                  <c:v>675000</c:v>
                </c:pt>
                <c:pt idx="37125">
                  <c:v>675000</c:v>
                </c:pt>
                <c:pt idx="37126">
                  <c:v>339948</c:v>
                </c:pt>
                <c:pt idx="37127">
                  <c:v>284400</c:v>
                </c:pt>
                <c:pt idx="37128">
                  <c:v>640080</c:v>
                </c:pt>
                <c:pt idx="37129">
                  <c:v>450000</c:v>
                </c:pt>
                <c:pt idx="37130">
                  <c:v>1754253</c:v>
                </c:pt>
                <c:pt idx="37131">
                  <c:v>360000</c:v>
                </c:pt>
                <c:pt idx="37132">
                  <c:v>450000</c:v>
                </c:pt>
                <c:pt idx="37133">
                  <c:v>166500</c:v>
                </c:pt>
                <c:pt idx="37134">
                  <c:v>454500</c:v>
                </c:pt>
                <c:pt idx="37135">
                  <c:v>1090539</c:v>
                </c:pt>
                <c:pt idx="37136">
                  <c:v>254700</c:v>
                </c:pt>
                <c:pt idx="37137">
                  <c:v>391500</c:v>
                </c:pt>
                <c:pt idx="37138">
                  <c:v>927252</c:v>
                </c:pt>
                <c:pt idx="37139">
                  <c:v>497520</c:v>
                </c:pt>
                <c:pt idx="37140">
                  <c:v>704844</c:v>
                </c:pt>
                <c:pt idx="37141">
                  <c:v>225000</c:v>
                </c:pt>
                <c:pt idx="37142">
                  <c:v>1309158</c:v>
                </c:pt>
                <c:pt idx="37143">
                  <c:v>219249</c:v>
                </c:pt>
                <c:pt idx="37144">
                  <c:v>525735</c:v>
                </c:pt>
                <c:pt idx="37145">
                  <c:v>206271</c:v>
                </c:pt>
                <c:pt idx="37146">
                  <c:v>545040</c:v>
                </c:pt>
                <c:pt idx="37147">
                  <c:v>188460</c:v>
                </c:pt>
                <c:pt idx="37148">
                  <c:v>270000</c:v>
                </c:pt>
                <c:pt idx="37149">
                  <c:v>1665000</c:v>
                </c:pt>
                <c:pt idx="37150">
                  <c:v>1316155.5</c:v>
                </c:pt>
                <c:pt idx="37151">
                  <c:v>454500</c:v>
                </c:pt>
                <c:pt idx="37152">
                  <c:v>382500</c:v>
                </c:pt>
                <c:pt idx="37153">
                  <c:v>284400</c:v>
                </c:pt>
                <c:pt idx="37154">
                  <c:v>225000</c:v>
                </c:pt>
                <c:pt idx="37155">
                  <c:v>239850</c:v>
                </c:pt>
                <c:pt idx="37156">
                  <c:v>358213.5</c:v>
                </c:pt>
                <c:pt idx="37157">
                  <c:v>543735</c:v>
                </c:pt>
                <c:pt idx="37158">
                  <c:v>942300</c:v>
                </c:pt>
                <c:pt idx="37159">
                  <c:v>180000</c:v>
                </c:pt>
                <c:pt idx="37160">
                  <c:v>808650</c:v>
                </c:pt>
                <c:pt idx="37161">
                  <c:v>135000</c:v>
                </c:pt>
                <c:pt idx="37162">
                  <c:v>450000</c:v>
                </c:pt>
                <c:pt idx="37163">
                  <c:v>135000</c:v>
                </c:pt>
                <c:pt idx="37164">
                  <c:v>321574.5</c:v>
                </c:pt>
                <c:pt idx="37165">
                  <c:v>364896</c:v>
                </c:pt>
                <c:pt idx="37166">
                  <c:v>254700</c:v>
                </c:pt>
                <c:pt idx="37167">
                  <c:v>180000</c:v>
                </c:pt>
                <c:pt idx="37168">
                  <c:v>247500</c:v>
                </c:pt>
                <c:pt idx="37169">
                  <c:v>544491</c:v>
                </c:pt>
                <c:pt idx="37170">
                  <c:v>728460</c:v>
                </c:pt>
                <c:pt idx="37171">
                  <c:v>454500</c:v>
                </c:pt>
                <c:pt idx="37172">
                  <c:v>182448</c:v>
                </c:pt>
                <c:pt idx="37173">
                  <c:v>1288350</c:v>
                </c:pt>
                <c:pt idx="37174">
                  <c:v>616261.5</c:v>
                </c:pt>
                <c:pt idx="37175">
                  <c:v>180000</c:v>
                </c:pt>
                <c:pt idx="37176">
                  <c:v>225000</c:v>
                </c:pt>
                <c:pt idx="37177">
                  <c:v>582768</c:v>
                </c:pt>
                <c:pt idx="37178">
                  <c:v>225000</c:v>
                </c:pt>
                <c:pt idx="37179">
                  <c:v>604152</c:v>
                </c:pt>
                <c:pt idx="37180">
                  <c:v>299772</c:v>
                </c:pt>
                <c:pt idx="37181">
                  <c:v>1149210</c:v>
                </c:pt>
                <c:pt idx="37182">
                  <c:v>675000</c:v>
                </c:pt>
                <c:pt idx="37183">
                  <c:v>225000</c:v>
                </c:pt>
                <c:pt idx="37184">
                  <c:v>545040</c:v>
                </c:pt>
                <c:pt idx="37185">
                  <c:v>536917.5</c:v>
                </c:pt>
                <c:pt idx="37186">
                  <c:v>497520</c:v>
                </c:pt>
                <c:pt idx="37187">
                  <c:v>770292</c:v>
                </c:pt>
                <c:pt idx="37188">
                  <c:v>675000</c:v>
                </c:pt>
                <c:pt idx="37189">
                  <c:v>577989</c:v>
                </c:pt>
                <c:pt idx="37190">
                  <c:v>312768</c:v>
                </c:pt>
                <c:pt idx="37191">
                  <c:v>900000</c:v>
                </c:pt>
                <c:pt idx="37192">
                  <c:v>222768</c:v>
                </c:pt>
                <c:pt idx="37193">
                  <c:v>545040</c:v>
                </c:pt>
                <c:pt idx="37194">
                  <c:v>966555</c:v>
                </c:pt>
                <c:pt idx="37195">
                  <c:v>594000</c:v>
                </c:pt>
                <c:pt idx="37196">
                  <c:v>95940</c:v>
                </c:pt>
                <c:pt idx="37197">
                  <c:v>260640</c:v>
                </c:pt>
                <c:pt idx="37198">
                  <c:v>255960</c:v>
                </c:pt>
                <c:pt idx="37199">
                  <c:v>706410</c:v>
                </c:pt>
                <c:pt idx="37200">
                  <c:v>1006920</c:v>
                </c:pt>
                <c:pt idx="37201">
                  <c:v>942300</c:v>
                </c:pt>
                <c:pt idx="37202">
                  <c:v>490536</c:v>
                </c:pt>
                <c:pt idx="37203">
                  <c:v>180000</c:v>
                </c:pt>
                <c:pt idx="37204">
                  <c:v>674635.5</c:v>
                </c:pt>
                <c:pt idx="37205">
                  <c:v>296280</c:v>
                </c:pt>
                <c:pt idx="37206">
                  <c:v>269550</c:v>
                </c:pt>
                <c:pt idx="37207">
                  <c:v>239850</c:v>
                </c:pt>
                <c:pt idx="37208">
                  <c:v>1056447</c:v>
                </c:pt>
                <c:pt idx="37209">
                  <c:v>254700</c:v>
                </c:pt>
                <c:pt idx="37210">
                  <c:v>143910</c:v>
                </c:pt>
                <c:pt idx="37211">
                  <c:v>1506816</c:v>
                </c:pt>
                <c:pt idx="37212">
                  <c:v>490005</c:v>
                </c:pt>
                <c:pt idx="37213">
                  <c:v>760225.5</c:v>
                </c:pt>
                <c:pt idx="37214">
                  <c:v>270000</c:v>
                </c:pt>
                <c:pt idx="37215">
                  <c:v>562491</c:v>
                </c:pt>
                <c:pt idx="37216">
                  <c:v>900000</c:v>
                </c:pt>
                <c:pt idx="37217">
                  <c:v>180000</c:v>
                </c:pt>
                <c:pt idx="37218">
                  <c:v>454500</c:v>
                </c:pt>
                <c:pt idx="37219">
                  <c:v>555273</c:v>
                </c:pt>
                <c:pt idx="37220">
                  <c:v>1125000</c:v>
                </c:pt>
                <c:pt idx="37221">
                  <c:v>755190</c:v>
                </c:pt>
                <c:pt idx="37222">
                  <c:v>1058197.5</c:v>
                </c:pt>
                <c:pt idx="37223">
                  <c:v>592560</c:v>
                </c:pt>
                <c:pt idx="37224">
                  <c:v>979992</c:v>
                </c:pt>
                <c:pt idx="37225">
                  <c:v>855000</c:v>
                </c:pt>
                <c:pt idx="37226">
                  <c:v>1297507.5</c:v>
                </c:pt>
                <c:pt idx="37227">
                  <c:v>942300</c:v>
                </c:pt>
                <c:pt idx="37228">
                  <c:v>679500</c:v>
                </c:pt>
                <c:pt idx="37229">
                  <c:v>675000</c:v>
                </c:pt>
                <c:pt idx="37230">
                  <c:v>270000</c:v>
                </c:pt>
                <c:pt idx="37231">
                  <c:v>585000</c:v>
                </c:pt>
                <c:pt idx="37232">
                  <c:v>567000</c:v>
                </c:pt>
                <c:pt idx="37233">
                  <c:v>472500</c:v>
                </c:pt>
                <c:pt idx="37234">
                  <c:v>229230</c:v>
                </c:pt>
                <c:pt idx="37235">
                  <c:v>540000</c:v>
                </c:pt>
                <c:pt idx="37236">
                  <c:v>116892</c:v>
                </c:pt>
                <c:pt idx="37237">
                  <c:v>76410</c:v>
                </c:pt>
                <c:pt idx="37238">
                  <c:v>675000</c:v>
                </c:pt>
                <c:pt idx="37239">
                  <c:v>229500</c:v>
                </c:pt>
                <c:pt idx="37240">
                  <c:v>225000</c:v>
                </c:pt>
                <c:pt idx="37241">
                  <c:v>1729615.5</c:v>
                </c:pt>
                <c:pt idx="37242">
                  <c:v>509400</c:v>
                </c:pt>
                <c:pt idx="37243">
                  <c:v>900000</c:v>
                </c:pt>
                <c:pt idx="37244">
                  <c:v>1288350</c:v>
                </c:pt>
                <c:pt idx="37245">
                  <c:v>584460</c:v>
                </c:pt>
                <c:pt idx="37246">
                  <c:v>675000</c:v>
                </c:pt>
                <c:pt idx="37247">
                  <c:v>545040</c:v>
                </c:pt>
                <c:pt idx="37248">
                  <c:v>135000</c:v>
                </c:pt>
                <c:pt idx="37249">
                  <c:v>1286608.5</c:v>
                </c:pt>
                <c:pt idx="37250">
                  <c:v>354276</c:v>
                </c:pt>
                <c:pt idx="37251">
                  <c:v>808650</c:v>
                </c:pt>
                <c:pt idx="37252">
                  <c:v>324216</c:v>
                </c:pt>
                <c:pt idx="37253">
                  <c:v>510102</c:v>
                </c:pt>
                <c:pt idx="37254">
                  <c:v>314100</c:v>
                </c:pt>
                <c:pt idx="37255">
                  <c:v>1078200</c:v>
                </c:pt>
                <c:pt idx="37256">
                  <c:v>835605</c:v>
                </c:pt>
                <c:pt idx="37257">
                  <c:v>234324</c:v>
                </c:pt>
                <c:pt idx="37258">
                  <c:v>585000</c:v>
                </c:pt>
                <c:pt idx="37259">
                  <c:v>891000</c:v>
                </c:pt>
                <c:pt idx="37260">
                  <c:v>298512</c:v>
                </c:pt>
                <c:pt idx="37261">
                  <c:v>781920</c:v>
                </c:pt>
                <c:pt idx="37262">
                  <c:v>1339884</c:v>
                </c:pt>
                <c:pt idx="37263">
                  <c:v>50940</c:v>
                </c:pt>
                <c:pt idx="37264">
                  <c:v>1125000</c:v>
                </c:pt>
                <c:pt idx="37265">
                  <c:v>225000</c:v>
                </c:pt>
                <c:pt idx="37266">
                  <c:v>625536</c:v>
                </c:pt>
                <c:pt idx="37267">
                  <c:v>180000</c:v>
                </c:pt>
                <c:pt idx="37268">
                  <c:v>450000</c:v>
                </c:pt>
                <c:pt idx="37269">
                  <c:v>152820</c:v>
                </c:pt>
                <c:pt idx="37270">
                  <c:v>270000</c:v>
                </c:pt>
                <c:pt idx="37271">
                  <c:v>438084</c:v>
                </c:pt>
                <c:pt idx="37272">
                  <c:v>545040</c:v>
                </c:pt>
                <c:pt idx="37273">
                  <c:v>1042560</c:v>
                </c:pt>
                <c:pt idx="37274">
                  <c:v>254700</c:v>
                </c:pt>
                <c:pt idx="37275">
                  <c:v>450000</c:v>
                </c:pt>
                <c:pt idx="37276">
                  <c:v>405000</c:v>
                </c:pt>
                <c:pt idx="37277">
                  <c:v>961609.5</c:v>
                </c:pt>
                <c:pt idx="37278">
                  <c:v>382500</c:v>
                </c:pt>
                <c:pt idx="37279">
                  <c:v>288873</c:v>
                </c:pt>
                <c:pt idx="37280">
                  <c:v>270000</c:v>
                </c:pt>
                <c:pt idx="37281">
                  <c:v>526491</c:v>
                </c:pt>
                <c:pt idx="37282">
                  <c:v>450000</c:v>
                </c:pt>
                <c:pt idx="37283">
                  <c:v>260640</c:v>
                </c:pt>
                <c:pt idx="37284">
                  <c:v>1027327.5</c:v>
                </c:pt>
                <c:pt idx="37285">
                  <c:v>302206.5</c:v>
                </c:pt>
                <c:pt idx="37286">
                  <c:v>1024740</c:v>
                </c:pt>
                <c:pt idx="37287">
                  <c:v>675000</c:v>
                </c:pt>
                <c:pt idx="37288">
                  <c:v>382500</c:v>
                </c:pt>
                <c:pt idx="37289">
                  <c:v>468733.5</c:v>
                </c:pt>
                <c:pt idx="37290">
                  <c:v>593010</c:v>
                </c:pt>
                <c:pt idx="37291">
                  <c:v>180000</c:v>
                </c:pt>
                <c:pt idx="37292">
                  <c:v>1350000</c:v>
                </c:pt>
                <c:pt idx="37293">
                  <c:v>225000</c:v>
                </c:pt>
                <c:pt idx="37294">
                  <c:v>543469.5</c:v>
                </c:pt>
                <c:pt idx="37295">
                  <c:v>270000</c:v>
                </c:pt>
                <c:pt idx="37296">
                  <c:v>781920</c:v>
                </c:pt>
                <c:pt idx="37297">
                  <c:v>808650</c:v>
                </c:pt>
                <c:pt idx="37298">
                  <c:v>792162</c:v>
                </c:pt>
                <c:pt idx="37299">
                  <c:v>900000</c:v>
                </c:pt>
                <c:pt idx="37300">
                  <c:v>720000</c:v>
                </c:pt>
                <c:pt idx="37301">
                  <c:v>493204.5</c:v>
                </c:pt>
                <c:pt idx="37302">
                  <c:v>568800</c:v>
                </c:pt>
                <c:pt idx="37303">
                  <c:v>740704.5</c:v>
                </c:pt>
                <c:pt idx="37304">
                  <c:v>679500</c:v>
                </c:pt>
                <c:pt idx="37305">
                  <c:v>180000</c:v>
                </c:pt>
                <c:pt idx="37306">
                  <c:v>270000</c:v>
                </c:pt>
                <c:pt idx="37307">
                  <c:v>1246500</c:v>
                </c:pt>
                <c:pt idx="37308">
                  <c:v>312768</c:v>
                </c:pt>
                <c:pt idx="37309">
                  <c:v>781920</c:v>
                </c:pt>
                <c:pt idx="37310">
                  <c:v>263686.5</c:v>
                </c:pt>
                <c:pt idx="37311">
                  <c:v>157500</c:v>
                </c:pt>
                <c:pt idx="37312">
                  <c:v>774000</c:v>
                </c:pt>
                <c:pt idx="37313">
                  <c:v>150948</c:v>
                </c:pt>
                <c:pt idx="37314">
                  <c:v>504306</c:v>
                </c:pt>
                <c:pt idx="37315">
                  <c:v>1308964.5</c:v>
                </c:pt>
                <c:pt idx="37316">
                  <c:v>270045</c:v>
                </c:pt>
                <c:pt idx="37317">
                  <c:v>1078200</c:v>
                </c:pt>
                <c:pt idx="37318">
                  <c:v>675000</c:v>
                </c:pt>
                <c:pt idx="37319">
                  <c:v>967428</c:v>
                </c:pt>
                <c:pt idx="37320">
                  <c:v>846387</c:v>
                </c:pt>
                <c:pt idx="37321">
                  <c:v>254700</c:v>
                </c:pt>
                <c:pt idx="37322">
                  <c:v>508495.5</c:v>
                </c:pt>
                <c:pt idx="37323">
                  <c:v>225000</c:v>
                </c:pt>
                <c:pt idx="37324">
                  <c:v>239850</c:v>
                </c:pt>
                <c:pt idx="37325">
                  <c:v>239850</c:v>
                </c:pt>
                <c:pt idx="37326">
                  <c:v>255960</c:v>
                </c:pt>
                <c:pt idx="37327">
                  <c:v>1174005</c:v>
                </c:pt>
                <c:pt idx="37328">
                  <c:v>889515</c:v>
                </c:pt>
                <c:pt idx="37329">
                  <c:v>2013840</c:v>
                </c:pt>
                <c:pt idx="37330">
                  <c:v>1255680</c:v>
                </c:pt>
                <c:pt idx="37331">
                  <c:v>252000</c:v>
                </c:pt>
                <c:pt idx="37332">
                  <c:v>254700</c:v>
                </c:pt>
                <c:pt idx="37333">
                  <c:v>298512</c:v>
                </c:pt>
                <c:pt idx="37334">
                  <c:v>975771</c:v>
                </c:pt>
                <c:pt idx="37335">
                  <c:v>136512</c:v>
                </c:pt>
                <c:pt idx="37336">
                  <c:v>1270746</c:v>
                </c:pt>
                <c:pt idx="37337">
                  <c:v>545040</c:v>
                </c:pt>
                <c:pt idx="37338">
                  <c:v>654498</c:v>
                </c:pt>
                <c:pt idx="37339">
                  <c:v>450000</c:v>
                </c:pt>
                <c:pt idx="37340">
                  <c:v>814500</c:v>
                </c:pt>
                <c:pt idx="37341">
                  <c:v>152820</c:v>
                </c:pt>
                <c:pt idx="37342">
                  <c:v>573408</c:v>
                </c:pt>
                <c:pt idx="37343">
                  <c:v>450000</c:v>
                </c:pt>
                <c:pt idx="37344">
                  <c:v>1125000</c:v>
                </c:pt>
                <c:pt idx="37345">
                  <c:v>379008</c:v>
                </c:pt>
                <c:pt idx="37346">
                  <c:v>533668.5</c:v>
                </c:pt>
                <c:pt idx="37347">
                  <c:v>180000</c:v>
                </c:pt>
                <c:pt idx="37348">
                  <c:v>407520</c:v>
                </c:pt>
                <c:pt idx="37349">
                  <c:v>130320</c:v>
                </c:pt>
                <c:pt idx="37350">
                  <c:v>545040</c:v>
                </c:pt>
                <c:pt idx="37351">
                  <c:v>239850</c:v>
                </c:pt>
                <c:pt idx="37352">
                  <c:v>1254739.5</c:v>
                </c:pt>
                <c:pt idx="37353">
                  <c:v>180000</c:v>
                </c:pt>
                <c:pt idx="37354">
                  <c:v>900297</c:v>
                </c:pt>
                <c:pt idx="37355">
                  <c:v>612612</c:v>
                </c:pt>
                <c:pt idx="37356">
                  <c:v>178290</c:v>
                </c:pt>
                <c:pt idx="37357">
                  <c:v>808650</c:v>
                </c:pt>
                <c:pt idx="37358">
                  <c:v>629325</c:v>
                </c:pt>
                <c:pt idx="37359">
                  <c:v>450000</c:v>
                </c:pt>
                <c:pt idx="37360">
                  <c:v>810000</c:v>
                </c:pt>
                <c:pt idx="37361">
                  <c:v>315000</c:v>
                </c:pt>
                <c:pt idx="37362">
                  <c:v>436032</c:v>
                </c:pt>
                <c:pt idx="37363">
                  <c:v>225000</c:v>
                </c:pt>
                <c:pt idx="37364">
                  <c:v>1546020</c:v>
                </c:pt>
                <c:pt idx="37365">
                  <c:v>405000</c:v>
                </c:pt>
                <c:pt idx="37366">
                  <c:v>270000</c:v>
                </c:pt>
                <c:pt idx="37367">
                  <c:v>584014.5</c:v>
                </c:pt>
                <c:pt idx="37368">
                  <c:v>1123443</c:v>
                </c:pt>
                <c:pt idx="37369">
                  <c:v>270000</c:v>
                </c:pt>
                <c:pt idx="37370">
                  <c:v>517419</c:v>
                </c:pt>
                <c:pt idx="37371">
                  <c:v>508495.5</c:v>
                </c:pt>
                <c:pt idx="37372">
                  <c:v>640080</c:v>
                </c:pt>
                <c:pt idx="37373">
                  <c:v>258709.5</c:v>
                </c:pt>
                <c:pt idx="37374">
                  <c:v>269550</c:v>
                </c:pt>
                <c:pt idx="37375">
                  <c:v>129519</c:v>
                </c:pt>
                <c:pt idx="37376">
                  <c:v>874152</c:v>
                </c:pt>
                <c:pt idx="37377">
                  <c:v>545040</c:v>
                </c:pt>
                <c:pt idx="37378">
                  <c:v>755190</c:v>
                </c:pt>
                <c:pt idx="37379">
                  <c:v>269550</c:v>
                </c:pt>
                <c:pt idx="37380">
                  <c:v>157500</c:v>
                </c:pt>
                <c:pt idx="37381">
                  <c:v>288873</c:v>
                </c:pt>
                <c:pt idx="37382">
                  <c:v>563269.5</c:v>
                </c:pt>
                <c:pt idx="37383">
                  <c:v>67500</c:v>
                </c:pt>
                <c:pt idx="37384">
                  <c:v>900000</c:v>
                </c:pt>
                <c:pt idx="37385">
                  <c:v>1507500</c:v>
                </c:pt>
                <c:pt idx="37386">
                  <c:v>284400</c:v>
                </c:pt>
                <c:pt idx="37387">
                  <c:v>808650</c:v>
                </c:pt>
                <c:pt idx="37388">
                  <c:v>545040</c:v>
                </c:pt>
                <c:pt idx="37389">
                  <c:v>277969.5</c:v>
                </c:pt>
                <c:pt idx="37390">
                  <c:v>1800000</c:v>
                </c:pt>
                <c:pt idx="37391">
                  <c:v>514602</c:v>
                </c:pt>
                <c:pt idx="37392">
                  <c:v>391500</c:v>
                </c:pt>
                <c:pt idx="37393">
                  <c:v>450000</c:v>
                </c:pt>
                <c:pt idx="37394">
                  <c:v>255960</c:v>
                </c:pt>
                <c:pt idx="37395">
                  <c:v>526491</c:v>
                </c:pt>
                <c:pt idx="37396">
                  <c:v>1078200</c:v>
                </c:pt>
                <c:pt idx="37397">
                  <c:v>634360.5</c:v>
                </c:pt>
                <c:pt idx="37398">
                  <c:v>284400</c:v>
                </c:pt>
                <c:pt idx="37399">
                  <c:v>1237684.5</c:v>
                </c:pt>
                <c:pt idx="37400">
                  <c:v>286704</c:v>
                </c:pt>
                <c:pt idx="37401">
                  <c:v>675000</c:v>
                </c:pt>
                <c:pt idx="37402">
                  <c:v>485640</c:v>
                </c:pt>
                <c:pt idx="37403">
                  <c:v>312768</c:v>
                </c:pt>
                <c:pt idx="37404">
                  <c:v>180000</c:v>
                </c:pt>
                <c:pt idx="37405">
                  <c:v>239850</c:v>
                </c:pt>
                <c:pt idx="37406">
                  <c:v>912541.5</c:v>
                </c:pt>
                <c:pt idx="37407">
                  <c:v>900000</c:v>
                </c:pt>
                <c:pt idx="37408">
                  <c:v>510102</c:v>
                </c:pt>
                <c:pt idx="37409">
                  <c:v>1971072</c:v>
                </c:pt>
                <c:pt idx="37410">
                  <c:v>675000</c:v>
                </c:pt>
                <c:pt idx="37411">
                  <c:v>354276</c:v>
                </c:pt>
                <c:pt idx="37412">
                  <c:v>1215000</c:v>
                </c:pt>
                <c:pt idx="37413">
                  <c:v>156384</c:v>
                </c:pt>
                <c:pt idx="37414">
                  <c:v>239850</c:v>
                </c:pt>
                <c:pt idx="37415">
                  <c:v>398160</c:v>
                </c:pt>
                <c:pt idx="37416">
                  <c:v>597024</c:v>
                </c:pt>
                <c:pt idx="37417">
                  <c:v>254700</c:v>
                </c:pt>
                <c:pt idx="37418">
                  <c:v>253377</c:v>
                </c:pt>
                <c:pt idx="37419">
                  <c:v>760131</c:v>
                </c:pt>
                <c:pt idx="37420">
                  <c:v>648351</c:v>
                </c:pt>
                <c:pt idx="37421">
                  <c:v>654498</c:v>
                </c:pt>
                <c:pt idx="37422">
                  <c:v>653328</c:v>
                </c:pt>
                <c:pt idx="37423">
                  <c:v>247500</c:v>
                </c:pt>
                <c:pt idx="37424">
                  <c:v>270000</c:v>
                </c:pt>
                <c:pt idx="37425">
                  <c:v>135000</c:v>
                </c:pt>
                <c:pt idx="37426">
                  <c:v>1027327.5</c:v>
                </c:pt>
                <c:pt idx="37427">
                  <c:v>284400</c:v>
                </c:pt>
                <c:pt idx="37428">
                  <c:v>1040985</c:v>
                </c:pt>
                <c:pt idx="37429">
                  <c:v>239850</c:v>
                </c:pt>
                <c:pt idx="37430">
                  <c:v>187659</c:v>
                </c:pt>
                <c:pt idx="37431">
                  <c:v>180000</c:v>
                </c:pt>
                <c:pt idx="37432">
                  <c:v>225000</c:v>
                </c:pt>
                <c:pt idx="37433">
                  <c:v>454500</c:v>
                </c:pt>
                <c:pt idx="37434">
                  <c:v>629325</c:v>
                </c:pt>
                <c:pt idx="37435">
                  <c:v>942300</c:v>
                </c:pt>
                <c:pt idx="37436">
                  <c:v>808650</c:v>
                </c:pt>
                <c:pt idx="37437">
                  <c:v>291384</c:v>
                </c:pt>
                <c:pt idx="37438">
                  <c:v>338832</c:v>
                </c:pt>
                <c:pt idx="37439">
                  <c:v>152820</c:v>
                </c:pt>
                <c:pt idx="37440">
                  <c:v>755190</c:v>
                </c:pt>
                <c:pt idx="37441">
                  <c:v>1129500</c:v>
                </c:pt>
                <c:pt idx="37442">
                  <c:v>157500</c:v>
                </c:pt>
                <c:pt idx="37443">
                  <c:v>183694.5</c:v>
                </c:pt>
                <c:pt idx="37444">
                  <c:v>50940</c:v>
                </c:pt>
                <c:pt idx="37445">
                  <c:v>176328</c:v>
                </c:pt>
                <c:pt idx="37446">
                  <c:v>808650</c:v>
                </c:pt>
                <c:pt idx="37447">
                  <c:v>518562</c:v>
                </c:pt>
                <c:pt idx="37448">
                  <c:v>673875</c:v>
                </c:pt>
                <c:pt idx="37449">
                  <c:v>180000</c:v>
                </c:pt>
                <c:pt idx="37450">
                  <c:v>269550</c:v>
                </c:pt>
                <c:pt idx="37451">
                  <c:v>495000</c:v>
                </c:pt>
                <c:pt idx="37452">
                  <c:v>284400</c:v>
                </c:pt>
                <c:pt idx="37453">
                  <c:v>1231663.5</c:v>
                </c:pt>
                <c:pt idx="37454">
                  <c:v>247500</c:v>
                </c:pt>
                <c:pt idx="37455">
                  <c:v>409500</c:v>
                </c:pt>
                <c:pt idx="37456">
                  <c:v>1831887</c:v>
                </c:pt>
                <c:pt idx="37457">
                  <c:v>573408</c:v>
                </c:pt>
                <c:pt idx="37458">
                  <c:v>1575000</c:v>
                </c:pt>
                <c:pt idx="37459">
                  <c:v>1685268</c:v>
                </c:pt>
                <c:pt idx="37460">
                  <c:v>590337</c:v>
                </c:pt>
                <c:pt idx="37461">
                  <c:v>544491</c:v>
                </c:pt>
                <c:pt idx="37462">
                  <c:v>1417500</c:v>
                </c:pt>
                <c:pt idx="37463">
                  <c:v>225000</c:v>
                </c:pt>
                <c:pt idx="37464">
                  <c:v>95940</c:v>
                </c:pt>
                <c:pt idx="37465">
                  <c:v>1078200</c:v>
                </c:pt>
                <c:pt idx="37466">
                  <c:v>1546020</c:v>
                </c:pt>
                <c:pt idx="37467">
                  <c:v>545040</c:v>
                </c:pt>
                <c:pt idx="37468">
                  <c:v>180000</c:v>
                </c:pt>
                <c:pt idx="37469">
                  <c:v>647046</c:v>
                </c:pt>
                <c:pt idx="37470">
                  <c:v>112500</c:v>
                </c:pt>
                <c:pt idx="37471">
                  <c:v>284400</c:v>
                </c:pt>
                <c:pt idx="37472">
                  <c:v>1288350</c:v>
                </c:pt>
                <c:pt idx="37473">
                  <c:v>270045</c:v>
                </c:pt>
                <c:pt idx="37474">
                  <c:v>1024290</c:v>
                </c:pt>
                <c:pt idx="37475">
                  <c:v>255960</c:v>
                </c:pt>
                <c:pt idx="37476">
                  <c:v>1019610</c:v>
                </c:pt>
                <c:pt idx="37477">
                  <c:v>495000</c:v>
                </c:pt>
                <c:pt idx="37478">
                  <c:v>448056</c:v>
                </c:pt>
                <c:pt idx="37479">
                  <c:v>1185282</c:v>
                </c:pt>
                <c:pt idx="37480">
                  <c:v>463941</c:v>
                </c:pt>
                <c:pt idx="37481">
                  <c:v>630000</c:v>
                </c:pt>
                <c:pt idx="37482">
                  <c:v>945000</c:v>
                </c:pt>
                <c:pt idx="37483">
                  <c:v>495000</c:v>
                </c:pt>
                <c:pt idx="37484">
                  <c:v>1303200</c:v>
                </c:pt>
                <c:pt idx="37485">
                  <c:v>1350000</c:v>
                </c:pt>
                <c:pt idx="37486">
                  <c:v>948816</c:v>
                </c:pt>
                <c:pt idx="37487">
                  <c:v>675000</c:v>
                </c:pt>
                <c:pt idx="37488">
                  <c:v>672174</c:v>
                </c:pt>
                <c:pt idx="37489">
                  <c:v>270000</c:v>
                </c:pt>
                <c:pt idx="37490">
                  <c:v>1515415.5</c:v>
                </c:pt>
                <c:pt idx="37491">
                  <c:v>1022022</c:v>
                </c:pt>
                <c:pt idx="37492">
                  <c:v>225000</c:v>
                </c:pt>
                <c:pt idx="37493">
                  <c:v>474048</c:v>
                </c:pt>
                <c:pt idx="37494">
                  <c:v>1530000</c:v>
                </c:pt>
                <c:pt idx="37495">
                  <c:v>454500</c:v>
                </c:pt>
                <c:pt idx="37496">
                  <c:v>808650</c:v>
                </c:pt>
                <c:pt idx="37497">
                  <c:v>1235587.5</c:v>
                </c:pt>
                <c:pt idx="37498">
                  <c:v>1894500</c:v>
                </c:pt>
                <c:pt idx="37499">
                  <c:v>203760</c:v>
                </c:pt>
                <c:pt idx="37500">
                  <c:v>334152</c:v>
                </c:pt>
                <c:pt idx="37501">
                  <c:v>715095</c:v>
                </c:pt>
                <c:pt idx="37502">
                  <c:v>264888</c:v>
                </c:pt>
                <c:pt idx="37503">
                  <c:v>314055</c:v>
                </c:pt>
                <c:pt idx="37504">
                  <c:v>312768</c:v>
                </c:pt>
                <c:pt idx="37505">
                  <c:v>536917.5</c:v>
                </c:pt>
                <c:pt idx="37506">
                  <c:v>990000</c:v>
                </c:pt>
                <c:pt idx="37507">
                  <c:v>835380</c:v>
                </c:pt>
                <c:pt idx="37508">
                  <c:v>675000</c:v>
                </c:pt>
                <c:pt idx="37509">
                  <c:v>874363.5</c:v>
                </c:pt>
                <c:pt idx="37510">
                  <c:v>1762110</c:v>
                </c:pt>
                <c:pt idx="37511">
                  <c:v>473760</c:v>
                </c:pt>
                <c:pt idx="37512">
                  <c:v>598500</c:v>
                </c:pt>
                <c:pt idx="37513">
                  <c:v>152820</c:v>
                </c:pt>
                <c:pt idx="37514">
                  <c:v>254700</c:v>
                </c:pt>
                <c:pt idx="37515">
                  <c:v>695439</c:v>
                </c:pt>
                <c:pt idx="37516">
                  <c:v>1350000</c:v>
                </c:pt>
                <c:pt idx="37517">
                  <c:v>808650</c:v>
                </c:pt>
                <c:pt idx="37518">
                  <c:v>1305000</c:v>
                </c:pt>
                <c:pt idx="37519">
                  <c:v>547344</c:v>
                </c:pt>
                <c:pt idx="37520">
                  <c:v>454500</c:v>
                </c:pt>
                <c:pt idx="37521">
                  <c:v>720000</c:v>
                </c:pt>
                <c:pt idx="37522">
                  <c:v>545040</c:v>
                </c:pt>
                <c:pt idx="37523">
                  <c:v>135000</c:v>
                </c:pt>
                <c:pt idx="37524">
                  <c:v>808650</c:v>
                </c:pt>
                <c:pt idx="37525">
                  <c:v>1125000</c:v>
                </c:pt>
                <c:pt idx="37526">
                  <c:v>157500</c:v>
                </c:pt>
                <c:pt idx="37527">
                  <c:v>225000</c:v>
                </c:pt>
                <c:pt idx="37528">
                  <c:v>1006920</c:v>
                </c:pt>
                <c:pt idx="37529">
                  <c:v>1381113</c:v>
                </c:pt>
                <c:pt idx="37530">
                  <c:v>900297</c:v>
                </c:pt>
                <c:pt idx="37531">
                  <c:v>66222</c:v>
                </c:pt>
                <c:pt idx="37532">
                  <c:v>601470</c:v>
                </c:pt>
                <c:pt idx="37533">
                  <c:v>477000</c:v>
                </c:pt>
                <c:pt idx="37534">
                  <c:v>785250</c:v>
                </c:pt>
                <c:pt idx="37535">
                  <c:v>450000</c:v>
                </c:pt>
                <c:pt idx="37536">
                  <c:v>1350000</c:v>
                </c:pt>
                <c:pt idx="37537">
                  <c:v>157500</c:v>
                </c:pt>
                <c:pt idx="37538">
                  <c:v>630747</c:v>
                </c:pt>
                <c:pt idx="37539">
                  <c:v>1029658.5</c:v>
                </c:pt>
                <c:pt idx="37540">
                  <c:v>225000</c:v>
                </c:pt>
                <c:pt idx="37541">
                  <c:v>675000</c:v>
                </c:pt>
                <c:pt idx="37542">
                  <c:v>1057266</c:v>
                </c:pt>
                <c:pt idx="37543">
                  <c:v>225000</c:v>
                </c:pt>
                <c:pt idx="37544">
                  <c:v>904500</c:v>
                </c:pt>
                <c:pt idx="37545">
                  <c:v>526491</c:v>
                </c:pt>
                <c:pt idx="37546">
                  <c:v>112500</c:v>
                </c:pt>
                <c:pt idx="37547">
                  <c:v>81504</c:v>
                </c:pt>
                <c:pt idx="37548">
                  <c:v>756000</c:v>
                </c:pt>
                <c:pt idx="37549">
                  <c:v>216144</c:v>
                </c:pt>
                <c:pt idx="37550">
                  <c:v>254700</c:v>
                </c:pt>
                <c:pt idx="37551">
                  <c:v>533668.5</c:v>
                </c:pt>
                <c:pt idx="37552">
                  <c:v>433057.5</c:v>
                </c:pt>
                <c:pt idx="37553">
                  <c:v>834048</c:v>
                </c:pt>
                <c:pt idx="37554">
                  <c:v>1046142</c:v>
                </c:pt>
                <c:pt idx="37555">
                  <c:v>601470</c:v>
                </c:pt>
                <c:pt idx="37556">
                  <c:v>254700</c:v>
                </c:pt>
                <c:pt idx="37557">
                  <c:v>555273</c:v>
                </c:pt>
                <c:pt idx="37558">
                  <c:v>144000</c:v>
                </c:pt>
                <c:pt idx="37559">
                  <c:v>1078200</c:v>
                </c:pt>
                <c:pt idx="37560">
                  <c:v>472500</c:v>
                </c:pt>
                <c:pt idx="37561">
                  <c:v>675000</c:v>
                </c:pt>
                <c:pt idx="37562">
                  <c:v>778162.5</c:v>
                </c:pt>
                <c:pt idx="37563">
                  <c:v>2356920</c:v>
                </c:pt>
                <c:pt idx="37564">
                  <c:v>271066.5</c:v>
                </c:pt>
                <c:pt idx="37565">
                  <c:v>263686.5</c:v>
                </c:pt>
                <c:pt idx="37566">
                  <c:v>679500</c:v>
                </c:pt>
                <c:pt idx="37567">
                  <c:v>675000</c:v>
                </c:pt>
                <c:pt idx="37568">
                  <c:v>301536</c:v>
                </c:pt>
                <c:pt idx="37569">
                  <c:v>253377</c:v>
                </c:pt>
                <c:pt idx="37570">
                  <c:v>254700</c:v>
                </c:pt>
                <c:pt idx="37571">
                  <c:v>640080</c:v>
                </c:pt>
                <c:pt idx="37572">
                  <c:v>512446.5</c:v>
                </c:pt>
                <c:pt idx="37573">
                  <c:v>267102</c:v>
                </c:pt>
                <c:pt idx="37574">
                  <c:v>612612</c:v>
                </c:pt>
                <c:pt idx="37575">
                  <c:v>252000</c:v>
                </c:pt>
                <c:pt idx="37576">
                  <c:v>1041219</c:v>
                </c:pt>
                <c:pt idx="37577">
                  <c:v>850500</c:v>
                </c:pt>
                <c:pt idx="37578">
                  <c:v>291384</c:v>
                </c:pt>
                <c:pt idx="37579">
                  <c:v>1332000</c:v>
                </c:pt>
                <c:pt idx="37580">
                  <c:v>436500</c:v>
                </c:pt>
                <c:pt idx="37581">
                  <c:v>1024740</c:v>
                </c:pt>
                <c:pt idx="37582">
                  <c:v>270000</c:v>
                </c:pt>
                <c:pt idx="37583">
                  <c:v>219870</c:v>
                </c:pt>
                <c:pt idx="37584">
                  <c:v>182016</c:v>
                </c:pt>
                <c:pt idx="37585">
                  <c:v>675000</c:v>
                </c:pt>
                <c:pt idx="37586">
                  <c:v>640080</c:v>
                </c:pt>
                <c:pt idx="37587">
                  <c:v>125640</c:v>
                </c:pt>
                <c:pt idx="37588">
                  <c:v>247500</c:v>
                </c:pt>
                <c:pt idx="37589">
                  <c:v>927252</c:v>
                </c:pt>
                <c:pt idx="37590">
                  <c:v>900000</c:v>
                </c:pt>
                <c:pt idx="37591">
                  <c:v>1057500</c:v>
                </c:pt>
                <c:pt idx="37592">
                  <c:v>1125000</c:v>
                </c:pt>
                <c:pt idx="37593">
                  <c:v>585000</c:v>
                </c:pt>
                <c:pt idx="37594">
                  <c:v>675000</c:v>
                </c:pt>
                <c:pt idx="37595">
                  <c:v>225000</c:v>
                </c:pt>
                <c:pt idx="37596">
                  <c:v>171000</c:v>
                </c:pt>
                <c:pt idx="37597">
                  <c:v>254700</c:v>
                </c:pt>
                <c:pt idx="37598">
                  <c:v>320040</c:v>
                </c:pt>
                <c:pt idx="37599">
                  <c:v>628114.5</c:v>
                </c:pt>
                <c:pt idx="37600">
                  <c:v>1125000</c:v>
                </c:pt>
                <c:pt idx="37601">
                  <c:v>562491</c:v>
                </c:pt>
                <c:pt idx="37602">
                  <c:v>945000</c:v>
                </c:pt>
                <c:pt idx="37603">
                  <c:v>450000</c:v>
                </c:pt>
                <c:pt idx="37604">
                  <c:v>781920</c:v>
                </c:pt>
                <c:pt idx="37605">
                  <c:v>521280</c:v>
                </c:pt>
                <c:pt idx="37606">
                  <c:v>675000</c:v>
                </c:pt>
                <c:pt idx="37607">
                  <c:v>1288350</c:v>
                </c:pt>
                <c:pt idx="37608">
                  <c:v>1236816</c:v>
                </c:pt>
                <c:pt idx="37609">
                  <c:v>1327500</c:v>
                </c:pt>
                <c:pt idx="37610">
                  <c:v>67500</c:v>
                </c:pt>
                <c:pt idx="37611">
                  <c:v>1620000</c:v>
                </c:pt>
                <c:pt idx="37612">
                  <c:v>630000</c:v>
                </c:pt>
                <c:pt idx="37613">
                  <c:v>675000</c:v>
                </c:pt>
                <c:pt idx="37614">
                  <c:v>900000</c:v>
                </c:pt>
                <c:pt idx="37615">
                  <c:v>521280</c:v>
                </c:pt>
                <c:pt idx="37616">
                  <c:v>95940</c:v>
                </c:pt>
                <c:pt idx="37617">
                  <c:v>254700</c:v>
                </c:pt>
                <c:pt idx="37618">
                  <c:v>1125000</c:v>
                </c:pt>
                <c:pt idx="37619">
                  <c:v>302206.5</c:v>
                </c:pt>
                <c:pt idx="37620">
                  <c:v>354276</c:v>
                </c:pt>
                <c:pt idx="37621">
                  <c:v>263844</c:v>
                </c:pt>
                <c:pt idx="37622">
                  <c:v>225000</c:v>
                </c:pt>
                <c:pt idx="37623">
                  <c:v>284400</c:v>
                </c:pt>
                <c:pt idx="37624">
                  <c:v>532494</c:v>
                </c:pt>
                <c:pt idx="37625">
                  <c:v>1093500</c:v>
                </c:pt>
                <c:pt idx="37626">
                  <c:v>180000</c:v>
                </c:pt>
                <c:pt idx="37627">
                  <c:v>900000</c:v>
                </c:pt>
                <c:pt idx="37628">
                  <c:v>1350000</c:v>
                </c:pt>
                <c:pt idx="37629">
                  <c:v>298512</c:v>
                </c:pt>
                <c:pt idx="37630">
                  <c:v>1540588.5</c:v>
                </c:pt>
                <c:pt idx="37631">
                  <c:v>1236816</c:v>
                </c:pt>
                <c:pt idx="37632">
                  <c:v>521280</c:v>
                </c:pt>
                <c:pt idx="37633">
                  <c:v>74628</c:v>
                </c:pt>
                <c:pt idx="37634">
                  <c:v>254700</c:v>
                </c:pt>
                <c:pt idx="37635">
                  <c:v>331920</c:v>
                </c:pt>
                <c:pt idx="37636">
                  <c:v>263686.5</c:v>
                </c:pt>
                <c:pt idx="37637">
                  <c:v>1002870</c:v>
                </c:pt>
                <c:pt idx="37638">
                  <c:v>360000</c:v>
                </c:pt>
                <c:pt idx="37639">
                  <c:v>765000</c:v>
                </c:pt>
                <c:pt idx="37640">
                  <c:v>904608</c:v>
                </c:pt>
                <c:pt idx="37641">
                  <c:v>877500</c:v>
                </c:pt>
                <c:pt idx="37642">
                  <c:v>531000</c:v>
                </c:pt>
                <c:pt idx="37643">
                  <c:v>900000</c:v>
                </c:pt>
                <c:pt idx="37644">
                  <c:v>314100</c:v>
                </c:pt>
                <c:pt idx="37645">
                  <c:v>454500</c:v>
                </c:pt>
                <c:pt idx="37646">
                  <c:v>450000</c:v>
                </c:pt>
                <c:pt idx="37647">
                  <c:v>1255680</c:v>
                </c:pt>
                <c:pt idx="37648">
                  <c:v>1168452</c:v>
                </c:pt>
                <c:pt idx="37649">
                  <c:v>188685</c:v>
                </c:pt>
                <c:pt idx="37650">
                  <c:v>1125000</c:v>
                </c:pt>
                <c:pt idx="37651">
                  <c:v>239850</c:v>
                </c:pt>
                <c:pt idx="37652">
                  <c:v>225000</c:v>
                </c:pt>
                <c:pt idx="37653">
                  <c:v>1125000</c:v>
                </c:pt>
                <c:pt idx="37654">
                  <c:v>608076</c:v>
                </c:pt>
                <c:pt idx="37655">
                  <c:v>385164</c:v>
                </c:pt>
                <c:pt idx="37656">
                  <c:v>652500</c:v>
                </c:pt>
                <c:pt idx="37657">
                  <c:v>225000</c:v>
                </c:pt>
                <c:pt idx="37658">
                  <c:v>106974</c:v>
                </c:pt>
                <c:pt idx="37659">
                  <c:v>477000</c:v>
                </c:pt>
                <c:pt idx="37660">
                  <c:v>54000</c:v>
                </c:pt>
                <c:pt idx="37661">
                  <c:v>983160</c:v>
                </c:pt>
                <c:pt idx="37662">
                  <c:v>384048</c:v>
                </c:pt>
                <c:pt idx="37663">
                  <c:v>152820</c:v>
                </c:pt>
                <c:pt idx="37664">
                  <c:v>675000</c:v>
                </c:pt>
                <c:pt idx="37665">
                  <c:v>270000</c:v>
                </c:pt>
                <c:pt idx="37666">
                  <c:v>180000</c:v>
                </c:pt>
                <c:pt idx="37667">
                  <c:v>450000</c:v>
                </c:pt>
                <c:pt idx="37668">
                  <c:v>826398</c:v>
                </c:pt>
                <c:pt idx="37669">
                  <c:v>1006920</c:v>
                </c:pt>
                <c:pt idx="37670">
                  <c:v>417024</c:v>
                </c:pt>
                <c:pt idx="37671">
                  <c:v>675000</c:v>
                </c:pt>
                <c:pt idx="37672">
                  <c:v>508495.5</c:v>
                </c:pt>
                <c:pt idx="37673">
                  <c:v>402048</c:v>
                </c:pt>
                <c:pt idx="37674">
                  <c:v>450000</c:v>
                </c:pt>
                <c:pt idx="37675">
                  <c:v>263686.5</c:v>
                </c:pt>
                <c:pt idx="37676">
                  <c:v>497520</c:v>
                </c:pt>
                <c:pt idx="37677">
                  <c:v>634482</c:v>
                </c:pt>
                <c:pt idx="37678">
                  <c:v>521280</c:v>
                </c:pt>
                <c:pt idx="37679">
                  <c:v>225000</c:v>
                </c:pt>
                <c:pt idx="37680">
                  <c:v>900000</c:v>
                </c:pt>
                <c:pt idx="37681">
                  <c:v>983299.5</c:v>
                </c:pt>
                <c:pt idx="37682">
                  <c:v>808650</c:v>
                </c:pt>
                <c:pt idx="37683">
                  <c:v>848745</c:v>
                </c:pt>
                <c:pt idx="37684">
                  <c:v>310671</c:v>
                </c:pt>
                <c:pt idx="37685">
                  <c:v>450000</c:v>
                </c:pt>
                <c:pt idx="37686">
                  <c:v>675000</c:v>
                </c:pt>
                <c:pt idx="37687">
                  <c:v>760225.5</c:v>
                </c:pt>
                <c:pt idx="37688">
                  <c:v>339948</c:v>
                </c:pt>
                <c:pt idx="37689">
                  <c:v>648598.5</c:v>
                </c:pt>
                <c:pt idx="37690">
                  <c:v>239850</c:v>
                </c:pt>
                <c:pt idx="37691">
                  <c:v>450000</c:v>
                </c:pt>
                <c:pt idx="37692">
                  <c:v>180000</c:v>
                </c:pt>
                <c:pt idx="37693">
                  <c:v>180000</c:v>
                </c:pt>
                <c:pt idx="37694">
                  <c:v>900000</c:v>
                </c:pt>
                <c:pt idx="37695">
                  <c:v>1451047.5</c:v>
                </c:pt>
                <c:pt idx="37696">
                  <c:v>283585.5</c:v>
                </c:pt>
                <c:pt idx="37697">
                  <c:v>679500</c:v>
                </c:pt>
                <c:pt idx="37698">
                  <c:v>571446</c:v>
                </c:pt>
                <c:pt idx="37699">
                  <c:v>180000</c:v>
                </c:pt>
                <c:pt idx="37700">
                  <c:v>1006920</c:v>
                </c:pt>
                <c:pt idx="37701">
                  <c:v>201474</c:v>
                </c:pt>
                <c:pt idx="37702">
                  <c:v>1350000</c:v>
                </c:pt>
                <c:pt idx="37703">
                  <c:v>99504</c:v>
                </c:pt>
                <c:pt idx="37704">
                  <c:v>808650</c:v>
                </c:pt>
                <c:pt idx="37705">
                  <c:v>781695</c:v>
                </c:pt>
                <c:pt idx="37706">
                  <c:v>286704</c:v>
                </c:pt>
                <c:pt idx="37707">
                  <c:v>766282.5</c:v>
                </c:pt>
                <c:pt idx="37708">
                  <c:v>568512</c:v>
                </c:pt>
                <c:pt idx="37709">
                  <c:v>323460</c:v>
                </c:pt>
                <c:pt idx="37710">
                  <c:v>646920</c:v>
                </c:pt>
                <c:pt idx="37711">
                  <c:v>162000</c:v>
                </c:pt>
                <c:pt idx="37712">
                  <c:v>254700</c:v>
                </c:pt>
                <c:pt idx="37713">
                  <c:v>1078200</c:v>
                </c:pt>
                <c:pt idx="37714">
                  <c:v>738931.5</c:v>
                </c:pt>
                <c:pt idx="37715">
                  <c:v>835605</c:v>
                </c:pt>
                <c:pt idx="37716">
                  <c:v>355536</c:v>
                </c:pt>
                <c:pt idx="37717">
                  <c:v>225000</c:v>
                </c:pt>
                <c:pt idx="37718">
                  <c:v>805536</c:v>
                </c:pt>
                <c:pt idx="37719">
                  <c:v>202500</c:v>
                </c:pt>
                <c:pt idx="37720">
                  <c:v>450000</c:v>
                </c:pt>
                <c:pt idx="37721">
                  <c:v>134775</c:v>
                </c:pt>
                <c:pt idx="37722">
                  <c:v>348264</c:v>
                </c:pt>
                <c:pt idx="37723">
                  <c:v>180000</c:v>
                </c:pt>
                <c:pt idx="37724">
                  <c:v>755190</c:v>
                </c:pt>
                <c:pt idx="37725">
                  <c:v>247500</c:v>
                </c:pt>
                <c:pt idx="37726">
                  <c:v>1051294.5</c:v>
                </c:pt>
                <c:pt idx="37727">
                  <c:v>225000</c:v>
                </c:pt>
                <c:pt idx="37728">
                  <c:v>298512</c:v>
                </c:pt>
                <c:pt idx="37729">
                  <c:v>409653</c:v>
                </c:pt>
                <c:pt idx="37730">
                  <c:v>270000</c:v>
                </c:pt>
                <c:pt idx="37731">
                  <c:v>675000</c:v>
                </c:pt>
                <c:pt idx="37732">
                  <c:v>250272</c:v>
                </c:pt>
                <c:pt idx="37733">
                  <c:v>2013840</c:v>
                </c:pt>
                <c:pt idx="37734">
                  <c:v>675000</c:v>
                </c:pt>
                <c:pt idx="37735">
                  <c:v>351000</c:v>
                </c:pt>
                <c:pt idx="37736">
                  <c:v>1113840</c:v>
                </c:pt>
                <c:pt idx="37737">
                  <c:v>237204</c:v>
                </c:pt>
                <c:pt idx="37738">
                  <c:v>640080</c:v>
                </c:pt>
                <c:pt idx="37739">
                  <c:v>269550</c:v>
                </c:pt>
                <c:pt idx="37740">
                  <c:v>408780</c:v>
                </c:pt>
                <c:pt idx="37741">
                  <c:v>239850</c:v>
                </c:pt>
                <c:pt idx="37742">
                  <c:v>225000</c:v>
                </c:pt>
                <c:pt idx="37743">
                  <c:v>1106631</c:v>
                </c:pt>
                <c:pt idx="37744">
                  <c:v>900000</c:v>
                </c:pt>
                <c:pt idx="37745">
                  <c:v>202500</c:v>
                </c:pt>
                <c:pt idx="37746">
                  <c:v>1125000</c:v>
                </c:pt>
                <c:pt idx="37747">
                  <c:v>945000</c:v>
                </c:pt>
                <c:pt idx="37748">
                  <c:v>545040</c:v>
                </c:pt>
                <c:pt idx="37749">
                  <c:v>180000</c:v>
                </c:pt>
                <c:pt idx="37750">
                  <c:v>1762110</c:v>
                </c:pt>
                <c:pt idx="37751">
                  <c:v>112500</c:v>
                </c:pt>
                <c:pt idx="37752">
                  <c:v>247500</c:v>
                </c:pt>
                <c:pt idx="37753">
                  <c:v>1288350</c:v>
                </c:pt>
                <c:pt idx="37754">
                  <c:v>733315.5</c:v>
                </c:pt>
                <c:pt idx="37755">
                  <c:v>270000</c:v>
                </c:pt>
                <c:pt idx="37756">
                  <c:v>1288350</c:v>
                </c:pt>
                <c:pt idx="37757">
                  <c:v>1223010</c:v>
                </c:pt>
                <c:pt idx="37758">
                  <c:v>2032992</c:v>
                </c:pt>
                <c:pt idx="37759">
                  <c:v>450000</c:v>
                </c:pt>
                <c:pt idx="37760">
                  <c:v>942300</c:v>
                </c:pt>
                <c:pt idx="37761">
                  <c:v>545472</c:v>
                </c:pt>
                <c:pt idx="37762">
                  <c:v>512064</c:v>
                </c:pt>
                <c:pt idx="37763">
                  <c:v>188460</c:v>
                </c:pt>
                <c:pt idx="37764">
                  <c:v>180000</c:v>
                </c:pt>
                <c:pt idx="37765">
                  <c:v>835380</c:v>
                </c:pt>
                <c:pt idx="37766">
                  <c:v>900000</c:v>
                </c:pt>
                <c:pt idx="37767">
                  <c:v>315000</c:v>
                </c:pt>
                <c:pt idx="37768">
                  <c:v>225000</c:v>
                </c:pt>
                <c:pt idx="37769">
                  <c:v>180000</c:v>
                </c:pt>
                <c:pt idx="37770">
                  <c:v>389844</c:v>
                </c:pt>
                <c:pt idx="37771">
                  <c:v>562491</c:v>
                </c:pt>
                <c:pt idx="37772">
                  <c:v>916470</c:v>
                </c:pt>
                <c:pt idx="37773">
                  <c:v>254700</c:v>
                </c:pt>
                <c:pt idx="37774">
                  <c:v>657000</c:v>
                </c:pt>
                <c:pt idx="37775">
                  <c:v>545040</c:v>
                </c:pt>
                <c:pt idx="37776">
                  <c:v>1004791.5</c:v>
                </c:pt>
                <c:pt idx="37777">
                  <c:v>436500</c:v>
                </c:pt>
                <c:pt idx="37778">
                  <c:v>469152</c:v>
                </c:pt>
                <c:pt idx="37779">
                  <c:v>159205.5</c:v>
                </c:pt>
                <c:pt idx="37780">
                  <c:v>1256400</c:v>
                </c:pt>
                <c:pt idx="37781">
                  <c:v>298512</c:v>
                </c:pt>
                <c:pt idx="37782">
                  <c:v>1288350</c:v>
                </c:pt>
                <c:pt idx="37783">
                  <c:v>337500</c:v>
                </c:pt>
                <c:pt idx="37784">
                  <c:v>2446816.5</c:v>
                </c:pt>
                <c:pt idx="37785">
                  <c:v>526491</c:v>
                </c:pt>
                <c:pt idx="37786">
                  <c:v>152820</c:v>
                </c:pt>
                <c:pt idx="37787">
                  <c:v>1249740</c:v>
                </c:pt>
                <c:pt idx="37788">
                  <c:v>518562</c:v>
                </c:pt>
                <c:pt idx="37789">
                  <c:v>555273</c:v>
                </c:pt>
                <c:pt idx="37790">
                  <c:v>328405.5</c:v>
                </c:pt>
                <c:pt idx="37791">
                  <c:v>150367.5</c:v>
                </c:pt>
                <c:pt idx="37792">
                  <c:v>56880</c:v>
                </c:pt>
                <c:pt idx="37793">
                  <c:v>302206.5</c:v>
                </c:pt>
                <c:pt idx="37794">
                  <c:v>405000</c:v>
                </c:pt>
                <c:pt idx="37795">
                  <c:v>1242576</c:v>
                </c:pt>
                <c:pt idx="37796">
                  <c:v>900000</c:v>
                </c:pt>
                <c:pt idx="37797">
                  <c:v>270000</c:v>
                </c:pt>
                <c:pt idx="37798">
                  <c:v>855882</c:v>
                </c:pt>
                <c:pt idx="37799">
                  <c:v>706410</c:v>
                </c:pt>
                <c:pt idx="37800">
                  <c:v>313438.5</c:v>
                </c:pt>
                <c:pt idx="37801">
                  <c:v>675000</c:v>
                </c:pt>
                <c:pt idx="37802">
                  <c:v>1002339</c:v>
                </c:pt>
                <c:pt idx="37803">
                  <c:v>412942.5</c:v>
                </c:pt>
                <c:pt idx="37804">
                  <c:v>545040</c:v>
                </c:pt>
                <c:pt idx="37805">
                  <c:v>135000</c:v>
                </c:pt>
                <c:pt idx="37806">
                  <c:v>538389</c:v>
                </c:pt>
                <c:pt idx="37807">
                  <c:v>755190</c:v>
                </c:pt>
                <c:pt idx="37808">
                  <c:v>254700</c:v>
                </c:pt>
                <c:pt idx="37809">
                  <c:v>288873</c:v>
                </c:pt>
                <c:pt idx="37810">
                  <c:v>171900</c:v>
                </c:pt>
                <c:pt idx="37811">
                  <c:v>417024</c:v>
                </c:pt>
                <c:pt idx="37812">
                  <c:v>138474</c:v>
                </c:pt>
                <c:pt idx="37813">
                  <c:v>534204</c:v>
                </c:pt>
                <c:pt idx="37814">
                  <c:v>808650</c:v>
                </c:pt>
                <c:pt idx="37815">
                  <c:v>450000</c:v>
                </c:pt>
                <c:pt idx="37816">
                  <c:v>270000</c:v>
                </c:pt>
                <c:pt idx="37817">
                  <c:v>180000</c:v>
                </c:pt>
                <c:pt idx="37818">
                  <c:v>107820</c:v>
                </c:pt>
                <c:pt idx="37819">
                  <c:v>228915</c:v>
                </c:pt>
                <c:pt idx="37820">
                  <c:v>521280</c:v>
                </c:pt>
                <c:pt idx="37821">
                  <c:v>180000</c:v>
                </c:pt>
                <c:pt idx="37822">
                  <c:v>1339884</c:v>
                </c:pt>
                <c:pt idx="37823">
                  <c:v>454500</c:v>
                </c:pt>
                <c:pt idx="37824">
                  <c:v>202500</c:v>
                </c:pt>
                <c:pt idx="37825">
                  <c:v>942300</c:v>
                </c:pt>
                <c:pt idx="37826">
                  <c:v>734166</c:v>
                </c:pt>
                <c:pt idx="37827">
                  <c:v>1288350</c:v>
                </c:pt>
                <c:pt idx="37828">
                  <c:v>301464</c:v>
                </c:pt>
                <c:pt idx="37829">
                  <c:v>1056447</c:v>
                </c:pt>
                <c:pt idx="37830">
                  <c:v>238500</c:v>
                </c:pt>
                <c:pt idx="37831">
                  <c:v>180000</c:v>
                </c:pt>
                <c:pt idx="37832">
                  <c:v>225000</c:v>
                </c:pt>
                <c:pt idx="37833">
                  <c:v>971280</c:v>
                </c:pt>
                <c:pt idx="37834">
                  <c:v>792000</c:v>
                </c:pt>
                <c:pt idx="37835">
                  <c:v>473760</c:v>
                </c:pt>
                <c:pt idx="37836">
                  <c:v>315666</c:v>
                </c:pt>
                <c:pt idx="37837">
                  <c:v>225000</c:v>
                </c:pt>
                <c:pt idx="37838">
                  <c:v>450000</c:v>
                </c:pt>
                <c:pt idx="37839">
                  <c:v>417024</c:v>
                </c:pt>
                <c:pt idx="37840">
                  <c:v>246357</c:v>
                </c:pt>
                <c:pt idx="37841">
                  <c:v>469147.5</c:v>
                </c:pt>
                <c:pt idx="37842">
                  <c:v>585000</c:v>
                </c:pt>
                <c:pt idx="37843">
                  <c:v>571486.5</c:v>
                </c:pt>
                <c:pt idx="37844">
                  <c:v>500211</c:v>
                </c:pt>
                <c:pt idx="37845">
                  <c:v>656811</c:v>
                </c:pt>
                <c:pt idx="37846">
                  <c:v>986418</c:v>
                </c:pt>
                <c:pt idx="37847">
                  <c:v>193500</c:v>
                </c:pt>
                <c:pt idx="37848">
                  <c:v>781920</c:v>
                </c:pt>
                <c:pt idx="37849">
                  <c:v>317979</c:v>
                </c:pt>
                <c:pt idx="37850">
                  <c:v>808650</c:v>
                </c:pt>
                <c:pt idx="37851">
                  <c:v>354276</c:v>
                </c:pt>
                <c:pt idx="37852">
                  <c:v>508495.5</c:v>
                </c:pt>
                <c:pt idx="37853">
                  <c:v>254700</c:v>
                </c:pt>
                <c:pt idx="37854">
                  <c:v>1024740</c:v>
                </c:pt>
                <c:pt idx="37855">
                  <c:v>312768</c:v>
                </c:pt>
                <c:pt idx="37856">
                  <c:v>545040</c:v>
                </c:pt>
                <c:pt idx="37857">
                  <c:v>1288350</c:v>
                </c:pt>
                <c:pt idx="37858">
                  <c:v>284400</c:v>
                </c:pt>
                <c:pt idx="37859">
                  <c:v>284400</c:v>
                </c:pt>
                <c:pt idx="37860">
                  <c:v>225000</c:v>
                </c:pt>
                <c:pt idx="37861">
                  <c:v>900000</c:v>
                </c:pt>
                <c:pt idx="37862">
                  <c:v>814041</c:v>
                </c:pt>
                <c:pt idx="37863">
                  <c:v>113760</c:v>
                </c:pt>
                <c:pt idx="37864">
                  <c:v>135000</c:v>
                </c:pt>
                <c:pt idx="37865">
                  <c:v>1255680</c:v>
                </c:pt>
                <c:pt idx="37866">
                  <c:v>900000</c:v>
                </c:pt>
                <c:pt idx="37867">
                  <c:v>177768</c:v>
                </c:pt>
                <c:pt idx="37868">
                  <c:v>225000</c:v>
                </c:pt>
                <c:pt idx="37869">
                  <c:v>1006920</c:v>
                </c:pt>
                <c:pt idx="37870">
                  <c:v>202500</c:v>
                </c:pt>
                <c:pt idx="37871">
                  <c:v>202500</c:v>
                </c:pt>
                <c:pt idx="37872">
                  <c:v>267336</c:v>
                </c:pt>
                <c:pt idx="37873">
                  <c:v>1024740</c:v>
                </c:pt>
                <c:pt idx="37874">
                  <c:v>1236816</c:v>
                </c:pt>
                <c:pt idx="37875">
                  <c:v>807984</c:v>
                </c:pt>
                <c:pt idx="37876">
                  <c:v>360000</c:v>
                </c:pt>
                <c:pt idx="37877">
                  <c:v>148500</c:v>
                </c:pt>
                <c:pt idx="37878">
                  <c:v>1125000</c:v>
                </c:pt>
                <c:pt idx="37879">
                  <c:v>67765.5</c:v>
                </c:pt>
                <c:pt idx="37880">
                  <c:v>180000</c:v>
                </c:pt>
                <c:pt idx="37881">
                  <c:v>825588</c:v>
                </c:pt>
                <c:pt idx="37882">
                  <c:v>288873</c:v>
                </c:pt>
                <c:pt idx="37883">
                  <c:v>247275</c:v>
                </c:pt>
                <c:pt idx="37884">
                  <c:v>323388</c:v>
                </c:pt>
                <c:pt idx="37885">
                  <c:v>412942.5</c:v>
                </c:pt>
                <c:pt idx="37886">
                  <c:v>585000</c:v>
                </c:pt>
                <c:pt idx="37887">
                  <c:v>269550</c:v>
                </c:pt>
                <c:pt idx="37888">
                  <c:v>385164</c:v>
                </c:pt>
                <c:pt idx="37889">
                  <c:v>225000</c:v>
                </c:pt>
                <c:pt idx="37890">
                  <c:v>148500</c:v>
                </c:pt>
                <c:pt idx="37891">
                  <c:v>247500</c:v>
                </c:pt>
                <c:pt idx="37892">
                  <c:v>369720</c:v>
                </c:pt>
                <c:pt idx="37893">
                  <c:v>314100</c:v>
                </c:pt>
                <c:pt idx="37894">
                  <c:v>284400</c:v>
                </c:pt>
                <c:pt idx="37895">
                  <c:v>630000</c:v>
                </c:pt>
                <c:pt idx="37896">
                  <c:v>877500</c:v>
                </c:pt>
                <c:pt idx="37897">
                  <c:v>595903.5</c:v>
                </c:pt>
                <c:pt idx="37898">
                  <c:v>517500</c:v>
                </c:pt>
                <c:pt idx="37899">
                  <c:v>1223010</c:v>
                </c:pt>
                <c:pt idx="37900">
                  <c:v>148365</c:v>
                </c:pt>
                <c:pt idx="37901">
                  <c:v>787131</c:v>
                </c:pt>
                <c:pt idx="37902">
                  <c:v>497520</c:v>
                </c:pt>
                <c:pt idx="37903">
                  <c:v>454500</c:v>
                </c:pt>
                <c:pt idx="37904">
                  <c:v>755190</c:v>
                </c:pt>
                <c:pt idx="37905">
                  <c:v>545040</c:v>
                </c:pt>
                <c:pt idx="37906">
                  <c:v>728460</c:v>
                </c:pt>
                <c:pt idx="37907">
                  <c:v>198666</c:v>
                </c:pt>
                <c:pt idx="37908">
                  <c:v>1288350</c:v>
                </c:pt>
                <c:pt idx="37909">
                  <c:v>142200</c:v>
                </c:pt>
                <c:pt idx="37910">
                  <c:v>545040</c:v>
                </c:pt>
                <c:pt idx="37911">
                  <c:v>143910</c:v>
                </c:pt>
                <c:pt idx="37912">
                  <c:v>1125000</c:v>
                </c:pt>
                <c:pt idx="37913">
                  <c:v>814500</c:v>
                </c:pt>
                <c:pt idx="37914">
                  <c:v>247500</c:v>
                </c:pt>
                <c:pt idx="37915">
                  <c:v>270000</c:v>
                </c:pt>
                <c:pt idx="37916">
                  <c:v>450000</c:v>
                </c:pt>
                <c:pt idx="37917">
                  <c:v>904500</c:v>
                </c:pt>
                <c:pt idx="37918">
                  <c:v>900000</c:v>
                </c:pt>
                <c:pt idx="37919">
                  <c:v>1546020</c:v>
                </c:pt>
                <c:pt idx="37920">
                  <c:v>315000</c:v>
                </c:pt>
                <c:pt idx="37921">
                  <c:v>900000</c:v>
                </c:pt>
                <c:pt idx="37922">
                  <c:v>942300</c:v>
                </c:pt>
                <c:pt idx="37923">
                  <c:v>675000</c:v>
                </c:pt>
                <c:pt idx="37924">
                  <c:v>755190</c:v>
                </c:pt>
                <c:pt idx="37925">
                  <c:v>781920</c:v>
                </c:pt>
                <c:pt idx="37926">
                  <c:v>675000</c:v>
                </c:pt>
                <c:pt idx="37927">
                  <c:v>904500</c:v>
                </c:pt>
                <c:pt idx="37928">
                  <c:v>450000</c:v>
                </c:pt>
                <c:pt idx="37929">
                  <c:v>183294</c:v>
                </c:pt>
                <c:pt idx="37930">
                  <c:v>152820</c:v>
                </c:pt>
                <c:pt idx="37931">
                  <c:v>220500</c:v>
                </c:pt>
                <c:pt idx="37932">
                  <c:v>143910</c:v>
                </c:pt>
                <c:pt idx="37933">
                  <c:v>315000</c:v>
                </c:pt>
                <c:pt idx="37934">
                  <c:v>1528200</c:v>
                </c:pt>
                <c:pt idx="37935">
                  <c:v>170640</c:v>
                </c:pt>
                <c:pt idx="37936">
                  <c:v>728460</c:v>
                </c:pt>
                <c:pt idx="37937">
                  <c:v>1100709</c:v>
                </c:pt>
                <c:pt idx="37938">
                  <c:v>270000</c:v>
                </c:pt>
                <c:pt idx="37939">
                  <c:v>172021.5</c:v>
                </c:pt>
                <c:pt idx="37940">
                  <c:v>327024</c:v>
                </c:pt>
                <c:pt idx="37941">
                  <c:v>781920</c:v>
                </c:pt>
                <c:pt idx="37942">
                  <c:v>371245.5</c:v>
                </c:pt>
                <c:pt idx="37943">
                  <c:v>284400</c:v>
                </c:pt>
                <c:pt idx="37944">
                  <c:v>540000</c:v>
                </c:pt>
                <c:pt idx="37945">
                  <c:v>521280</c:v>
                </c:pt>
                <c:pt idx="37946">
                  <c:v>900000</c:v>
                </c:pt>
                <c:pt idx="37947">
                  <c:v>776304</c:v>
                </c:pt>
                <c:pt idx="37948">
                  <c:v>247500</c:v>
                </c:pt>
                <c:pt idx="37949">
                  <c:v>284400</c:v>
                </c:pt>
                <c:pt idx="37950">
                  <c:v>1042560</c:v>
                </c:pt>
                <c:pt idx="37951">
                  <c:v>461358</c:v>
                </c:pt>
                <c:pt idx="37952">
                  <c:v>381528</c:v>
                </c:pt>
                <c:pt idx="37953">
                  <c:v>1585899</c:v>
                </c:pt>
                <c:pt idx="37954">
                  <c:v>360000</c:v>
                </c:pt>
                <c:pt idx="37955">
                  <c:v>1223010</c:v>
                </c:pt>
                <c:pt idx="37956">
                  <c:v>180000</c:v>
                </c:pt>
                <c:pt idx="37957">
                  <c:v>1256400</c:v>
                </c:pt>
                <c:pt idx="37958">
                  <c:v>1162170</c:v>
                </c:pt>
                <c:pt idx="37959">
                  <c:v>373311</c:v>
                </c:pt>
                <c:pt idx="37960">
                  <c:v>1252278</c:v>
                </c:pt>
                <c:pt idx="37961">
                  <c:v>724500</c:v>
                </c:pt>
                <c:pt idx="37962">
                  <c:v>1195461</c:v>
                </c:pt>
                <c:pt idx="37963">
                  <c:v>1078200</c:v>
                </c:pt>
                <c:pt idx="37964">
                  <c:v>1078200</c:v>
                </c:pt>
                <c:pt idx="37965">
                  <c:v>1288350</c:v>
                </c:pt>
                <c:pt idx="37966">
                  <c:v>675000</c:v>
                </c:pt>
                <c:pt idx="37967">
                  <c:v>990432</c:v>
                </c:pt>
                <c:pt idx="37968">
                  <c:v>81000</c:v>
                </c:pt>
                <c:pt idx="37969">
                  <c:v>314100</c:v>
                </c:pt>
                <c:pt idx="37970">
                  <c:v>247275</c:v>
                </c:pt>
                <c:pt idx="37971">
                  <c:v>380533.5</c:v>
                </c:pt>
                <c:pt idx="37972">
                  <c:v>135000</c:v>
                </c:pt>
                <c:pt idx="37973">
                  <c:v>675000</c:v>
                </c:pt>
                <c:pt idx="37974">
                  <c:v>1195407</c:v>
                </c:pt>
                <c:pt idx="37975">
                  <c:v>994500</c:v>
                </c:pt>
                <c:pt idx="37976">
                  <c:v>450000</c:v>
                </c:pt>
                <c:pt idx="37977">
                  <c:v>180000</c:v>
                </c:pt>
                <c:pt idx="37978">
                  <c:v>225000</c:v>
                </c:pt>
                <c:pt idx="37979">
                  <c:v>711072</c:v>
                </c:pt>
                <c:pt idx="37980">
                  <c:v>592560</c:v>
                </c:pt>
                <c:pt idx="37981">
                  <c:v>180000</c:v>
                </c:pt>
                <c:pt idx="37982">
                  <c:v>1527295.5</c:v>
                </c:pt>
                <c:pt idx="37983">
                  <c:v>373311</c:v>
                </c:pt>
                <c:pt idx="37984">
                  <c:v>454500</c:v>
                </c:pt>
                <c:pt idx="37985">
                  <c:v>1056681</c:v>
                </c:pt>
                <c:pt idx="37986">
                  <c:v>405000</c:v>
                </c:pt>
                <c:pt idx="37987">
                  <c:v>130500</c:v>
                </c:pt>
                <c:pt idx="37988">
                  <c:v>270000</c:v>
                </c:pt>
                <c:pt idx="37989">
                  <c:v>274500</c:v>
                </c:pt>
                <c:pt idx="37990">
                  <c:v>446931</c:v>
                </c:pt>
                <c:pt idx="37991">
                  <c:v>112500</c:v>
                </c:pt>
                <c:pt idx="37992">
                  <c:v>822942</c:v>
                </c:pt>
                <c:pt idx="37993">
                  <c:v>229500</c:v>
                </c:pt>
                <c:pt idx="37994">
                  <c:v>392427</c:v>
                </c:pt>
                <c:pt idx="37995">
                  <c:v>1125000</c:v>
                </c:pt>
                <c:pt idx="37996">
                  <c:v>536917.5</c:v>
                </c:pt>
                <c:pt idx="37997">
                  <c:v>553806</c:v>
                </c:pt>
                <c:pt idx="37998">
                  <c:v>348264</c:v>
                </c:pt>
                <c:pt idx="37999">
                  <c:v>450000</c:v>
                </c:pt>
                <c:pt idx="38000">
                  <c:v>381528</c:v>
                </c:pt>
                <c:pt idx="38001">
                  <c:v>227520</c:v>
                </c:pt>
                <c:pt idx="38002">
                  <c:v>1097676</c:v>
                </c:pt>
                <c:pt idx="38003">
                  <c:v>180000</c:v>
                </c:pt>
                <c:pt idx="38004">
                  <c:v>216000</c:v>
                </c:pt>
                <c:pt idx="38005">
                  <c:v>135000</c:v>
                </c:pt>
                <c:pt idx="38006">
                  <c:v>545040</c:v>
                </c:pt>
                <c:pt idx="38007">
                  <c:v>828000</c:v>
                </c:pt>
                <c:pt idx="38008">
                  <c:v>1877904</c:v>
                </c:pt>
                <c:pt idx="38009">
                  <c:v>135000</c:v>
                </c:pt>
                <c:pt idx="38010">
                  <c:v>1872517.5</c:v>
                </c:pt>
                <c:pt idx="38011">
                  <c:v>790434</c:v>
                </c:pt>
                <c:pt idx="38012">
                  <c:v>755190</c:v>
                </c:pt>
                <c:pt idx="38013">
                  <c:v>1006920</c:v>
                </c:pt>
                <c:pt idx="38014">
                  <c:v>675000</c:v>
                </c:pt>
                <c:pt idx="38015">
                  <c:v>1102828.5</c:v>
                </c:pt>
                <c:pt idx="38016">
                  <c:v>1288350</c:v>
                </c:pt>
                <c:pt idx="38017">
                  <c:v>900000</c:v>
                </c:pt>
                <c:pt idx="38018">
                  <c:v>284400</c:v>
                </c:pt>
                <c:pt idx="38019">
                  <c:v>56034</c:v>
                </c:pt>
                <c:pt idx="38020">
                  <c:v>900000</c:v>
                </c:pt>
                <c:pt idx="38021">
                  <c:v>900000</c:v>
                </c:pt>
                <c:pt idx="38022">
                  <c:v>904500</c:v>
                </c:pt>
                <c:pt idx="38023">
                  <c:v>1339884</c:v>
                </c:pt>
                <c:pt idx="38024">
                  <c:v>425133</c:v>
                </c:pt>
                <c:pt idx="38025">
                  <c:v>381528</c:v>
                </c:pt>
                <c:pt idx="38026">
                  <c:v>127350</c:v>
                </c:pt>
                <c:pt idx="38027">
                  <c:v>1762110</c:v>
                </c:pt>
                <c:pt idx="38028">
                  <c:v>995643</c:v>
                </c:pt>
                <c:pt idx="38029">
                  <c:v>401386.5</c:v>
                </c:pt>
                <c:pt idx="38030">
                  <c:v>1125000</c:v>
                </c:pt>
                <c:pt idx="38031">
                  <c:v>590071.5</c:v>
                </c:pt>
                <c:pt idx="38032">
                  <c:v>900000</c:v>
                </c:pt>
                <c:pt idx="38033">
                  <c:v>501390</c:v>
                </c:pt>
                <c:pt idx="38034">
                  <c:v>810000</c:v>
                </c:pt>
                <c:pt idx="38035">
                  <c:v>265851</c:v>
                </c:pt>
                <c:pt idx="38036">
                  <c:v>1661418</c:v>
                </c:pt>
                <c:pt idx="38037">
                  <c:v>1546020</c:v>
                </c:pt>
                <c:pt idx="38038">
                  <c:v>467257.5</c:v>
                </c:pt>
                <c:pt idx="38039">
                  <c:v>450000</c:v>
                </c:pt>
                <c:pt idx="38040">
                  <c:v>649462.5</c:v>
                </c:pt>
                <c:pt idx="38041">
                  <c:v>359685</c:v>
                </c:pt>
                <c:pt idx="38042">
                  <c:v>545040</c:v>
                </c:pt>
                <c:pt idx="38043">
                  <c:v>1042812</c:v>
                </c:pt>
                <c:pt idx="38044">
                  <c:v>558000</c:v>
                </c:pt>
                <c:pt idx="38045">
                  <c:v>1462266</c:v>
                </c:pt>
                <c:pt idx="38046">
                  <c:v>1045854</c:v>
                </c:pt>
                <c:pt idx="38047">
                  <c:v>252531</c:v>
                </c:pt>
                <c:pt idx="38048">
                  <c:v>50940</c:v>
                </c:pt>
                <c:pt idx="38049">
                  <c:v>701730</c:v>
                </c:pt>
                <c:pt idx="38050">
                  <c:v>557770.5</c:v>
                </c:pt>
                <c:pt idx="38051">
                  <c:v>1125000</c:v>
                </c:pt>
                <c:pt idx="38052">
                  <c:v>961609.5</c:v>
                </c:pt>
                <c:pt idx="38053">
                  <c:v>545040</c:v>
                </c:pt>
                <c:pt idx="38054">
                  <c:v>261000</c:v>
                </c:pt>
                <c:pt idx="38055">
                  <c:v>288873</c:v>
                </c:pt>
                <c:pt idx="38056">
                  <c:v>341280</c:v>
                </c:pt>
                <c:pt idx="38057">
                  <c:v>953460</c:v>
                </c:pt>
                <c:pt idx="38058">
                  <c:v>1102162.5</c:v>
                </c:pt>
                <c:pt idx="38059">
                  <c:v>1129500</c:v>
                </c:pt>
                <c:pt idx="38060">
                  <c:v>117000</c:v>
                </c:pt>
                <c:pt idx="38061">
                  <c:v>381528</c:v>
                </c:pt>
                <c:pt idx="38062">
                  <c:v>558000</c:v>
                </c:pt>
                <c:pt idx="38063">
                  <c:v>1024740</c:v>
                </c:pt>
                <c:pt idx="38064">
                  <c:v>152820</c:v>
                </c:pt>
                <c:pt idx="38065">
                  <c:v>321574.5</c:v>
                </c:pt>
                <c:pt idx="38066">
                  <c:v>331834.5</c:v>
                </c:pt>
                <c:pt idx="38067">
                  <c:v>942300</c:v>
                </c:pt>
                <c:pt idx="38068">
                  <c:v>364896</c:v>
                </c:pt>
                <c:pt idx="38069">
                  <c:v>50940</c:v>
                </c:pt>
                <c:pt idx="38070">
                  <c:v>701505</c:v>
                </c:pt>
                <c:pt idx="38071">
                  <c:v>592560</c:v>
                </c:pt>
                <c:pt idx="38072">
                  <c:v>1256400</c:v>
                </c:pt>
                <c:pt idx="38073">
                  <c:v>135000</c:v>
                </c:pt>
                <c:pt idx="38074">
                  <c:v>774000</c:v>
                </c:pt>
                <c:pt idx="38075">
                  <c:v>1864152</c:v>
                </c:pt>
                <c:pt idx="38076">
                  <c:v>118512</c:v>
                </c:pt>
                <c:pt idx="38077">
                  <c:v>423000</c:v>
                </c:pt>
                <c:pt idx="38078">
                  <c:v>225000</c:v>
                </c:pt>
                <c:pt idx="38079">
                  <c:v>1076287.5</c:v>
                </c:pt>
                <c:pt idx="38080">
                  <c:v>1800000</c:v>
                </c:pt>
                <c:pt idx="38081">
                  <c:v>1125000</c:v>
                </c:pt>
                <c:pt idx="38082">
                  <c:v>531265.5</c:v>
                </c:pt>
                <c:pt idx="38083">
                  <c:v>135000</c:v>
                </c:pt>
                <c:pt idx="38084">
                  <c:v>1125000</c:v>
                </c:pt>
                <c:pt idx="38085">
                  <c:v>241618.5</c:v>
                </c:pt>
                <c:pt idx="38086">
                  <c:v>1350000</c:v>
                </c:pt>
                <c:pt idx="38087">
                  <c:v>296280</c:v>
                </c:pt>
                <c:pt idx="38088">
                  <c:v>1046142</c:v>
                </c:pt>
                <c:pt idx="38089">
                  <c:v>2013840</c:v>
                </c:pt>
                <c:pt idx="38090">
                  <c:v>1107981</c:v>
                </c:pt>
                <c:pt idx="38091">
                  <c:v>931500</c:v>
                </c:pt>
                <c:pt idx="38092">
                  <c:v>315000</c:v>
                </c:pt>
                <c:pt idx="38093">
                  <c:v>423000</c:v>
                </c:pt>
                <c:pt idx="38094">
                  <c:v>405000</c:v>
                </c:pt>
                <c:pt idx="38095">
                  <c:v>314100</c:v>
                </c:pt>
                <c:pt idx="38096">
                  <c:v>269550</c:v>
                </c:pt>
                <c:pt idx="38097">
                  <c:v>239850</c:v>
                </c:pt>
                <c:pt idx="38098">
                  <c:v>1125000</c:v>
                </c:pt>
                <c:pt idx="38099">
                  <c:v>1762110</c:v>
                </c:pt>
                <c:pt idx="38100">
                  <c:v>225000</c:v>
                </c:pt>
                <c:pt idx="38101">
                  <c:v>343800</c:v>
                </c:pt>
                <c:pt idx="38102">
                  <c:v>1125000</c:v>
                </c:pt>
                <c:pt idx="38103">
                  <c:v>339948</c:v>
                </c:pt>
                <c:pt idx="38104">
                  <c:v>1546020</c:v>
                </c:pt>
                <c:pt idx="38105">
                  <c:v>942300</c:v>
                </c:pt>
                <c:pt idx="38106">
                  <c:v>243000</c:v>
                </c:pt>
                <c:pt idx="38107">
                  <c:v>99000</c:v>
                </c:pt>
                <c:pt idx="38108">
                  <c:v>904500</c:v>
                </c:pt>
                <c:pt idx="38109">
                  <c:v>582228</c:v>
                </c:pt>
                <c:pt idx="38110">
                  <c:v>675000</c:v>
                </c:pt>
                <c:pt idx="38111">
                  <c:v>921330</c:v>
                </c:pt>
                <c:pt idx="38112">
                  <c:v>405000</c:v>
                </c:pt>
                <c:pt idx="38113">
                  <c:v>239850</c:v>
                </c:pt>
                <c:pt idx="38114">
                  <c:v>668304</c:v>
                </c:pt>
                <c:pt idx="38115">
                  <c:v>573408</c:v>
                </c:pt>
                <c:pt idx="38116">
                  <c:v>255960</c:v>
                </c:pt>
                <c:pt idx="38117">
                  <c:v>765000</c:v>
                </c:pt>
                <c:pt idx="38118">
                  <c:v>540000</c:v>
                </c:pt>
                <c:pt idx="38119">
                  <c:v>679500</c:v>
                </c:pt>
                <c:pt idx="38120">
                  <c:v>497520</c:v>
                </c:pt>
                <c:pt idx="38121">
                  <c:v>755190</c:v>
                </c:pt>
                <c:pt idx="38122">
                  <c:v>720000</c:v>
                </c:pt>
                <c:pt idx="38123">
                  <c:v>483480</c:v>
                </c:pt>
                <c:pt idx="38124">
                  <c:v>178290</c:v>
                </c:pt>
                <c:pt idx="38125">
                  <c:v>52128</c:v>
                </c:pt>
                <c:pt idx="38126">
                  <c:v>547344</c:v>
                </c:pt>
                <c:pt idx="38127">
                  <c:v>157500</c:v>
                </c:pt>
                <c:pt idx="38128">
                  <c:v>202500</c:v>
                </c:pt>
                <c:pt idx="38129">
                  <c:v>760225.5</c:v>
                </c:pt>
                <c:pt idx="38130">
                  <c:v>1291500</c:v>
                </c:pt>
                <c:pt idx="38131">
                  <c:v>796500</c:v>
                </c:pt>
                <c:pt idx="38132">
                  <c:v>900000</c:v>
                </c:pt>
                <c:pt idx="38133">
                  <c:v>1483231.5</c:v>
                </c:pt>
                <c:pt idx="38134">
                  <c:v>675000</c:v>
                </c:pt>
                <c:pt idx="38135">
                  <c:v>114682.5</c:v>
                </c:pt>
                <c:pt idx="38136">
                  <c:v>85320</c:v>
                </c:pt>
                <c:pt idx="38137">
                  <c:v>260640</c:v>
                </c:pt>
                <c:pt idx="38138">
                  <c:v>180000</c:v>
                </c:pt>
                <c:pt idx="38139">
                  <c:v>314100</c:v>
                </c:pt>
                <c:pt idx="38140">
                  <c:v>1327500</c:v>
                </c:pt>
                <c:pt idx="38141">
                  <c:v>792162</c:v>
                </c:pt>
                <c:pt idx="38142">
                  <c:v>225000</c:v>
                </c:pt>
                <c:pt idx="38143">
                  <c:v>463500</c:v>
                </c:pt>
                <c:pt idx="38144">
                  <c:v>859500</c:v>
                </c:pt>
                <c:pt idx="38145">
                  <c:v>269550</c:v>
                </c:pt>
                <c:pt idx="38146">
                  <c:v>1046142</c:v>
                </c:pt>
                <c:pt idx="38147">
                  <c:v>276277.5</c:v>
                </c:pt>
                <c:pt idx="38148">
                  <c:v>454500</c:v>
                </c:pt>
                <c:pt idx="38149">
                  <c:v>1331019</c:v>
                </c:pt>
                <c:pt idx="38150">
                  <c:v>585000</c:v>
                </c:pt>
                <c:pt idx="38151">
                  <c:v>563877</c:v>
                </c:pt>
                <c:pt idx="38152">
                  <c:v>1286608.5</c:v>
                </c:pt>
                <c:pt idx="38153">
                  <c:v>450000</c:v>
                </c:pt>
                <c:pt idx="38154">
                  <c:v>500566.5</c:v>
                </c:pt>
                <c:pt idx="38155">
                  <c:v>654498</c:v>
                </c:pt>
                <c:pt idx="38156">
                  <c:v>1188517.5</c:v>
                </c:pt>
                <c:pt idx="38157">
                  <c:v>450000</c:v>
                </c:pt>
                <c:pt idx="38158">
                  <c:v>1225543.5</c:v>
                </c:pt>
                <c:pt idx="38159">
                  <c:v>657702</c:v>
                </c:pt>
                <c:pt idx="38160">
                  <c:v>1961217</c:v>
                </c:pt>
                <c:pt idx="38161">
                  <c:v>851778</c:v>
                </c:pt>
                <c:pt idx="38162">
                  <c:v>717003</c:v>
                </c:pt>
                <c:pt idx="38163">
                  <c:v>508495.5</c:v>
                </c:pt>
                <c:pt idx="38164">
                  <c:v>900000</c:v>
                </c:pt>
                <c:pt idx="38165">
                  <c:v>1928304</c:v>
                </c:pt>
                <c:pt idx="38166">
                  <c:v>549882</c:v>
                </c:pt>
                <c:pt idx="38167">
                  <c:v>314100</c:v>
                </c:pt>
                <c:pt idx="38168">
                  <c:v>1270746</c:v>
                </c:pt>
                <c:pt idx="38169">
                  <c:v>225000</c:v>
                </c:pt>
                <c:pt idx="38170">
                  <c:v>112500</c:v>
                </c:pt>
                <c:pt idx="38171">
                  <c:v>163512</c:v>
                </c:pt>
                <c:pt idx="38172">
                  <c:v>495985.5</c:v>
                </c:pt>
                <c:pt idx="38173">
                  <c:v>1288350</c:v>
                </c:pt>
                <c:pt idx="38174">
                  <c:v>433458</c:v>
                </c:pt>
                <c:pt idx="38175">
                  <c:v>599778</c:v>
                </c:pt>
                <c:pt idx="38176">
                  <c:v>539100</c:v>
                </c:pt>
                <c:pt idx="38177">
                  <c:v>852088.5</c:v>
                </c:pt>
                <c:pt idx="38178">
                  <c:v>1350000</c:v>
                </c:pt>
                <c:pt idx="38179">
                  <c:v>728460</c:v>
                </c:pt>
                <c:pt idx="38180">
                  <c:v>83403</c:v>
                </c:pt>
                <c:pt idx="38181">
                  <c:v>824823</c:v>
                </c:pt>
                <c:pt idx="38182">
                  <c:v>239850</c:v>
                </c:pt>
                <c:pt idx="38183">
                  <c:v>56880</c:v>
                </c:pt>
                <c:pt idx="38184">
                  <c:v>1288350</c:v>
                </c:pt>
                <c:pt idx="38185">
                  <c:v>780363</c:v>
                </c:pt>
                <c:pt idx="38186">
                  <c:v>270000</c:v>
                </c:pt>
                <c:pt idx="38187">
                  <c:v>1436850</c:v>
                </c:pt>
                <c:pt idx="38188">
                  <c:v>967500</c:v>
                </c:pt>
                <c:pt idx="38189">
                  <c:v>1288350</c:v>
                </c:pt>
                <c:pt idx="38190">
                  <c:v>787500</c:v>
                </c:pt>
                <c:pt idx="38191">
                  <c:v>675000</c:v>
                </c:pt>
                <c:pt idx="38192">
                  <c:v>675000</c:v>
                </c:pt>
                <c:pt idx="38193">
                  <c:v>808650</c:v>
                </c:pt>
                <c:pt idx="38194">
                  <c:v>1635120</c:v>
                </c:pt>
                <c:pt idx="38195">
                  <c:v>225000</c:v>
                </c:pt>
                <c:pt idx="38196">
                  <c:v>810000</c:v>
                </c:pt>
                <c:pt idx="38197">
                  <c:v>1006920</c:v>
                </c:pt>
                <c:pt idx="38198">
                  <c:v>904500</c:v>
                </c:pt>
                <c:pt idx="38199">
                  <c:v>327024</c:v>
                </c:pt>
                <c:pt idx="38200">
                  <c:v>675000</c:v>
                </c:pt>
                <c:pt idx="38201">
                  <c:v>128583</c:v>
                </c:pt>
                <c:pt idx="38202">
                  <c:v>675000</c:v>
                </c:pt>
                <c:pt idx="38203">
                  <c:v>225000</c:v>
                </c:pt>
                <c:pt idx="38204">
                  <c:v>237024</c:v>
                </c:pt>
                <c:pt idx="38205">
                  <c:v>657000</c:v>
                </c:pt>
                <c:pt idx="38206">
                  <c:v>521280</c:v>
                </c:pt>
                <c:pt idx="38207">
                  <c:v>302341.5</c:v>
                </c:pt>
                <c:pt idx="38208">
                  <c:v>1125000</c:v>
                </c:pt>
                <c:pt idx="38209">
                  <c:v>312768</c:v>
                </c:pt>
                <c:pt idx="38210">
                  <c:v>422451</c:v>
                </c:pt>
                <c:pt idx="38211">
                  <c:v>1687266</c:v>
                </c:pt>
                <c:pt idx="38212">
                  <c:v>198000</c:v>
                </c:pt>
                <c:pt idx="38213">
                  <c:v>265500</c:v>
                </c:pt>
                <c:pt idx="38214">
                  <c:v>225000</c:v>
                </c:pt>
                <c:pt idx="38215">
                  <c:v>269550</c:v>
                </c:pt>
                <c:pt idx="38216">
                  <c:v>270000</c:v>
                </c:pt>
                <c:pt idx="38217">
                  <c:v>314055</c:v>
                </c:pt>
                <c:pt idx="38218">
                  <c:v>521280</c:v>
                </c:pt>
                <c:pt idx="38219">
                  <c:v>454500</c:v>
                </c:pt>
                <c:pt idx="38220">
                  <c:v>135000</c:v>
                </c:pt>
                <c:pt idx="38221">
                  <c:v>1303812</c:v>
                </c:pt>
                <c:pt idx="38222">
                  <c:v>284400</c:v>
                </c:pt>
                <c:pt idx="38223">
                  <c:v>1125000</c:v>
                </c:pt>
                <c:pt idx="38224">
                  <c:v>397881</c:v>
                </c:pt>
                <c:pt idx="38225">
                  <c:v>1214145</c:v>
                </c:pt>
                <c:pt idx="38226">
                  <c:v>285723</c:v>
                </c:pt>
                <c:pt idx="38227">
                  <c:v>284400</c:v>
                </c:pt>
                <c:pt idx="38228">
                  <c:v>808650</c:v>
                </c:pt>
                <c:pt idx="38229">
                  <c:v>468121.5</c:v>
                </c:pt>
                <c:pt idx="38230">
                  <c:v>1223010</c:v>
                </c:pt>
                <c:pt idx="38231">
                  <c:v>239850</c:v>
                </c:pt>
                <c:pt idx="38232">
                  <c:v>840006</c:v>
                </c:pt>
                <c:pt idx="38233">
                  <c:v>500211</c:v>
                </c:pt>
                <c:pt idx="38234">
                  <c:v>562491</c:v>
                </c:pt>
                <c:pt idx="38235">
                  <c:v>729792</c:v>
                </c:pt>
                <c:pt idx="38236">
                  <c:v>1097676</c:v>
                </c:pt>
                <c:pt idx="38237">
                  <c:v>640080</c:v>
                </c:pt>
                <c:pt idx="38238">
                  <c:v>754740</c:v>
                </c:pt>
                <c:pt idx="38239">
                  <c:v>634482</c:v>
                </c:pt>
                <c:pt idx="38240">
                  <c:v>224149.5</c:v>
                </c:pt>
                <c:pt idx="38241">
                  <c:v>242595</c:v>
                </c:pt>
                <c:pt idx="38242">
                  <c:v>444420</c:v>
                </c:pt>
                <c:pt idx="38243">
                  <c:v>601470</c:v>
                </c:pt>
                <c:pt idx="38244">
                  <c:v>1467612</c:v>
                </c:pt>
                <c:pt idx="38245">
                  <c:v>755190</c:v>
                </c:pt>
                <c:pt idx="38246">
                  <c:v>755190</c:v>
                </c:pt>
                <c:pt idx="38247">
                  <c:v>251091</c:v>
                </c:pt>
                <c:pt idx="38248">
                  <c:v>127350</c:v>
                </c:pt>
                <c:pt idx="38249">
                  <c:v>188685</c:v>
                </c:pt>
                <c:pt idx="38250">
                  <c:v>1174090.5</c:v>
                </c:pt>
                <c:pt idx="38251">
                  <c:v>1374480</c:v>
                </c:pt>
                <c:pt idx="38252">
                  <c:v>497520</c:v>
                </c:pt>
                <c:pt idx="38253">
                  <c:v>276277.5</c:v>
                </c:pt>
                <c:pt idx="38254">
                  <c:v>90000</c:v>
                </c:pt>
                <c:pt idx="38255">
                  <c:v>180000</c:v>
                </c:pt>
                <c:pt idx="38256">
                  <c:v>90000</c:v>
                </c:pt>
                <c:pt idx="38257">
                  <c:v>450000</c:v>
                </c:pt>
                <c:pt idx="38258">
                  <c:v>413235</c:v>
                </c:pt>
                <c:pt idx="38259">
                  <c:v>755190</c:v>
                </c:pt>
                <c:pt idx="38260">
                  <c:v>1288350</c:v>
                </c:pt>
                <c:pt idx="38261">
                  <c:v>252531</c:v>
                </c:pt>
                <c:pt idx="38262">
                  <c:v>752967</c:v>
                </c:pt>
                <c:pt idx="38263">
                  <c:v>1113840</c:v>
                </c:pt>
                <c:pt idx="38264">
                  <c:v>163008</c:v>
                </c:pt>
                <c:pt idx="38265">
                  <c:v>540000</c:v>
                </c:pt>
                <c:pt idx="38266">
                  <c:v>296280</c:v>
                </c:pt>
                <c:pt idx="38267">
                  <c:v>660289.5</c:v>
                </c:pt>
                <c:pt idx="38268">
                  <c:v>157500</c:v>
                </c:pt>
                <c:pt idx="38269">
                  <c:v>1933285.5</c:v>
                </c:pt>
                <c:pt idx="38270">
                  <c:v>312682.5</c:v>
                </c:pt>
                <c:pt idx="38271">
                  <c:v>497520</c:v>
                </c:pt>
                <c:pt idx="38272">
                  <c:v>1204749</c:v>
                </c:pt>
                <c:pt idx="38273">
                  <c:v>352044</c:v>
                </c:pt>
                <c:pt idx="38274">
                  <c:v>370107</c:v>
                </c:pt>
                <c:pt idx="38275">
                  <c:v>1067418</c:v>
                </c:pt>
                <c:pt idx="38276">
                  <c:v>557770.5</c:v>
                </c:pt>
                <c:pt idx="38277">
                  <c:v>447453</c:v>
                </c:pt>
                <c:pt idx="38278">
                  <c:v>180000</c:v>
                </c:pt>
                <c:pt idx="38279">
                  <c:v>225000</c:v>
                </c:pt>
                <c:pt idx="38280">
                  <c:v>81000</c:v>
                </c:pt>
                <c:pt idx="38281">
                  <c:v>450000</c:v>
                </c:pt>
                <c:pt idx="38282">
                  <c:v>174411</c:v>
                </c:pt>
                <c:pt idx="38283">
                  <c:v>942300</c:v>
                </c:pt>
                <c:pt idx="38284">
                  <c:v>792162</c:v>
                </c:pt>
                <c:pt idx="38285">
                  <c:v>225000</c:v>
                </c:pt>
                <c:pt idx="38286">
                  <c:v>348264</c:v>
                </c:pt>
                <c:pt idx="38287">
                  <c:v>270000</c:v>
                </c:pt>
                <c:pt idx="38288">
                  <c:v>640080</c:v>
                </c:pt>
                <c:pt idx="38289">
                  <c:v>467257.5</c:v>
                </c:pt>
                <c:pt idx="38290">
                  <c:v>254700</c:v>
                </c:pt>
                <c:pt idx="38291">
                  <c:v>1660428</c:v>
                </c:pt>
                <c:pt idx="38292">
                  <c:v>1190340</c:v>
                </c:pt>
                <c:pt idx="38293">
                  <c:v>612612</c:v>
                </c:pt>
                <c:pt idx="38294">
                  <c:v>675000</c:v>
                </c:pt>
                <c:pt idx="38295">
                  <c:v>808650</c:v>
                </c:pt>
                <c:pt idx="38296">
                  <c:v>604152</c:v>
                </c:pt>
                <c:pt idx="38297">
                  <c:v>787131</c:v>
                </c:pt>
                <c:pt idx="38298">
                  <c:v>519282</c:v>
                </c:pt>
                <c:pt idx="38299">
                  <c:v>942300</c:v>
                </c:pt>
                <c:pt idx="38300">
                  <c:v>526491</c:v>
                </c:pt>
                <c:pt idx="38301">
                  <c:v>199080</c:v>
                </c:pt>
                <c:pt idx="38302">
                  <c:v>157050</c:v>
                </c:pt>
                <c:pt idx="38303">
                  <c:v>1516500</c:v>
                </c:pt>
                <c:pt idx="38304">
                  <c:v>1169820</c:v>
                </c:pt>
                <c:pt idx="38305">
                  <c:v>307152</c:v>
                </c:pt>
                <c:pt idx="38306">
                  <c:v>444420</c:v>
                </c:pt>
                <c:pt idx="38307">
                  <c:v>136287</c:v>
                </c:pt>
                <c:pt idx="38308">
                  <c:v>1133748</c:v>
                </c:pt>
                <c:pt idx="38309">
                  <c:v>450000</c:v>
                </c:pt>
                <c:pt idx="38310">
                  <c:v>640080</c:v>
                </c:pt>
                <c:pt idx="38311">
                  <c:v>61128</c:v>
                </c:pt>
                <c:pt idx="38312">
                  <c:v>509922</c:v>
                </c:pt>
                <c:pt idx="38313">
                  <c:v>894766.5</c:v>
                </c:pt>
                <c:pt idx="38314">
                  <c:v>135000</c:v>
                </c:pt>
                <c:pt idx="38315">
                  <c:v>143910</c:v>
                </c:pt>
                <c:pt idx="38316">
                  <c:v>135000</c:v>
                </c:pt>
                <c:pt idx="38317">
                  <c:v>673875</c:v>
                </c:pt>
                <c:pt idx="38318">
                  <c:v>450000</c:v>
                </c:pt>
                <c:pt idx="38319">
                  <c:v>247500</c:v>
                </c:pt>
                <c:pt idx="38320">
                  <c:v>450000</c:v>
                </c:pt>
                <c:pt idx="38321">
                  <c:v>797557.5</c:v>
                </c:pt>
                <c:pt idx="38322">
                  <c:v>647046</c:v>
                </c:pt>
                <c:pt idx="38323">
                  <c:v>276277.5</c:v>
                </c:pt>
                <c:pt idx="38324">
                  <c:v>521280</c:v>
                </c:pt>
                <c:pt idx="38325">
                  <c:v>1129500</c:v>
                </c:pt>
                <c:pt idx="38326">
                  <c:v>943425</c:v>
                </c:pt>
                <c:pt idx="38327">
                  <c:v>1125000</c:v>
                </c:pt>
                <c:pt idx="38328">
                  <c:v>1042560</c:v>
                </c:pt>
                <c:pt idx="38329">
                  <c:v>254700</c:v>
                </c:pt>
                <c:pt idx="38330">
                  <c:v>545040</c:v>
                </c:pt>
                <c:pt idx="38331">
                  <c:v>900000</c:v>
                </c:pt>
                <c:pt idx="38332">
                  <c:v>1448104.5</c:v>
                </c:pt>
                <c:pt idx="38333">
                  <c:v>814041</c:v>
                </c:pt>
                <c:pt idx="38334">
                  <c:v>898434</c:v>
                </c:pt>
                <c:pt idx="38335">
                  <c:v>296280</c:v>
                </c:pt>
                <c:pt idx="38336">
                  <c:v>1288350</c:v>
                </c:pt>
                <c:pt idx="38337">
                  <c:v>450000</c:v>
                </c:pt>
                <c:pt idx="38338">
                  <c:v>270000</c:v>
                </c:pt>
                <c:pt idx="38339">
                  <c:v>526491</c:v>
                </c:pt>
                <c:pt idx="38340">
                  <c:v>312147</c:v>
                </c:pt>
                <c:pt idx="38341">
                  <c:v>47970</c:v>
                </c:pt>
                <c:pt idx="38342">
                  <c:v>180000</c:v>
                </c:pt>
                <c:pt idx="38343">
                  <c:v>1056447</c:v>
                </c:pt>
                <c:pt idx="38344">
                  <c:v>900000</c:v>
                </c:pt>
                <c:pt idx="38345">
                  <c:v>855882</c:v>
                </c:pt>
                <c:pt idx="38346">
                  <c:v>135000</c:v>
                </c:pt>
                <c:pt idx="38347">
                  <c:v>808650</c:v>
                </c:pt>
                <c:pt idx="38348">
                  <c:v>675000</c:v>
                </c:pt>
                <c:pt idx="38349">
                  <c:v>640080</c:v>
                </c:pt>
                <c:pt idx="38350">
                  <c:v>1687266</c:v>
                </c:pt>
                <c:pt idx="38351">
                  <c:v>166500</c:v>
                </c:pt>
                <c:pt idx="38352">
                  <c:v>101880</c:v>
                </c:pt>
                <c:pt idx="38353">
                  <c:v>225000</c:v>
                </c:pt>
                <c:pt idx="38354">
                  <c:v>900000</c:v>
                </c:pt>
                <c:pt idx="38355">
                  <c:v>521280</c:v>
                </c:pt>
                <c:pt idx="38356">
                  <c:v>1129500</c:v>
                </c:pt>
                <c:pt idx="38357">
                  <c:v>547344</c:v>
                </c:pt>
                <c:pt idx="38358">
                  <c:v>225000</c:v>
                </c:pt>
                <c:pt idx="38359">
                  <c:v>675000</c:v>
                </c:pt>
                <c:pt idx="38360">
                  <c:v>327024</c:v>
                </c:pt>
                <c:pt idx="38361">
                  <c:v>339241.5</c:v>
                </c:pt>
                <c:pt idx="38362">
                  <c:v>604152</c:v>
                </c:pt>
                <c:pt idx="38363">
                  <c:v>1546020</c:v>
                </c:pt>
                <c:pt idx="38364">
                  <c:v>1350000</c:v>
                </c:pt>
                <c:pt idx="38365">
                  <c:v>378000</c:v>
                </c:pt>
                <c:pt idx="38366">
                  <c:v>1350000</c:v>
                </c:pt>
                <c:pt idx="38367">
                  <c:v>521280</c:v>
                </c:pt>
                <c:pt idx="38368">
                  <c:v>395766</c:v>
                </c:pt>
                <c:pt idx="38369">
                  <c:v>1460691</c:v>
                </c:pt>
                <c:pt idx="38370">
                  <c:v>595903.5</c:v>
                </c:pt>
                <c:pt idx="38371">
                  <c:v>1188000</c:v>
                </c:pt>
                <c:pt idx="38372">
                  <c:v>1125000</c:v>
                </c:pt>
                <c:pt idx="38373">
                  <c:v>900000</c:v>
                </c:pt>
                <c:pt idx="38374">
                  <c:v>640080</c:v>
                </c:pt>
                <c:pt idx="38375">
                  <c:v>324216</c:v>
                </c:pt>
                <c:pt idx="38376">
                  <c:v>298512</c:v>
                </c:pt>
                <c:pt idx="38377">
                  <c:v>629325</c:v>
                </c:pt>
                <c:pt idx="38378">
                  <c:v>573628.5</c:v>
                </c:pt>
                <c:pt idx="38379">
                  <c:v>900000</c:v>
                </c:pt>
                <c:pt idx="38380">
                  <c:v>893254.5</c:v>
                </c:pt>
                <c:pt idx="38381">
                  <c:v>722430</c:v>
                </c:pt>
                <c:pt idx="38382">
                  <c:v>272578.5</c:v>
                </c:pt>
                <c:pt idx="38383">
                  <c:v>208512</c:v>
                </c:pt>
                <c:pt idx="38384">
                  <c:v>523237.5</c:v>
                </c:pt>
                <c:pt idx="38385">
                  <c:v>1078200</c:v>
                </c:pt>
                <c:pt idx="38386">
                  <c:v>354276</c:v>
                </c:pt>
                <c:pt idx="38387">
                  <c:v>1515415.5</c:v>
                </c:pt>
                <c:pt idx="38388">
                  <c:v>284400</c:v>
                </c:pt>
                <c:pt idx="38389">
                  <c:v>545040</c:v>
                </c:pt>
                <c:pt idx="38390">
                  <c:v>1435500</c:v>
                </c:pt>
                <c:pt idx="38391">
                  <c:v>203760</c:v>
                </c:pt>
                <c:pt idx="38392">
                  <c:v>342000</c:v>
                </c:pt>
                <c:pt idx="38393">
                  <c:v>343800</c:v>
                </c:pt>
                <c:pt idx="38394">
                  <c:v>454500</c:v>
                </c:pt>
                <c:pt idx="38395">
                  <c:v>808650</c:v>
                </c:pt>
                <c:pt idx="38396">
                  <c:v>239850</c:v>
                </c:pt>
                <c:pt idx="38397">
                  <c:v>450000</c:v>
                </c:pt>
                <c:pt idx="38398">
                  <c:v>225000</c:v>
                </c:pt>
                <c:pt idx="38399">
                  <c:v>436032</c:v>
                </c:pt>
                <c:pt idx="38400">
                  <c:v>1042560</c:v>
                </c:pt>
                <c:pt idx="38401">
                  <c:v>675000</c:v>
                </c:pt>
                <c:pt idx="38402">
                  <c:v>313438.5</c:v>
                </c:pt>
                <c:pt idx="38403">
                  <c:v>641173.5</c:v>
                </c:pt>
                <c:pt idx="38404">
                  <c:v>900000</c:v>
                </c:pt>
                <c:pt idx="38405">
                  <c:v>808650</c:v>
                </c:pt>
                <c:pt idx="38406">
                  <c:v>1006920</c:v>
                </c:pt>
                <c:pt idx="38407">
                  <c:v>675000</c:v>
                </c:pt>
                <c:pt idx="38408">
                  <c:v>337500</c:v>
                </c:pt>
                <c:pt idx="38409">
                  <c:v>318528</c:v>
                </c:pt>
                <c:pt idx="38410">
                  <c:v>305955</c:v>
                </c:pt>
                <c:pt idx="38411">
                  <c:v>62361</c:v>
                </c:pt>
                <c:pt idx="38412">
                  <c:v>640080</c:v>
                </c:pt>
                <c:pt idx="38413">
                  <c:v>268659</c:v>
                </c:pt>
                <c:pt idx="38414">
                  <c:v>526491</c:v>
                </c:pt>
                <c:pt idx="38415">
                  <c:v>1506816</c:v>
                </c:pt>
                <c:pt idx="38416">
                  <c:v>337500</c:v>
                </c:pt>
                <c:pt idx="38417">
                  <c:v>417024</c:v>
                </c:pt>
                <c:pt idx="38418">
                  <c:v>755190</c:v>
                </c:pt>
                <c:pt idx="38419">
                  <c:v>454500</c:v>
                </c:pt>
                <c:pt idx="38420">
                  <c:v>810000</c:v>
                </c:pt>
                <c:pt idx="38421">
                  <c:v>183294</c:v>
                </c:pt>
                <c:pt idx="38422">
                  <c:v>545040</c:v>
                </c:pt>
                <c:pt idx="38423">
                  <c:v>900000</c:v>
                </c:pt>
                <c:pt idx="38424">
                  <c:v>1288350</c:v>
                </c:pt>
                <c:pt idx="38425">
                  <c:v>675000</c:v>
                </c:pt>
                <c:pt idx="38426">
                  <c:v>254700</c:v>
                </c:pt>
                <c:pt idx="38427">
                  <c:v>568800</c:v>
                </c:pt>
                <c:pt idx="38428">
                  <c:v>808650</c:v>
                </c:pt>
                <c:pt idx="38429">
                  <c:v>1764000</c:v>
                </c:pt>
                <c:pt idx="38430">
                  <c:v>1078200</c:v>
                </c:pt>
                <c:pt idx="38431">
                  <c:v>938304</c:v>
                </c:pt>
                <c:pt idx="38432">
                  <c:v>640080</c:v>
                </c:pt>
                <c:pt idx="38433">
                  <c:v>728460</c:v>
                </c:pt>
                <c:pt idx="38434">
                  <c:v>180000</c:v>
                </c:pt>
                <c:pt idx="38435">
                  <c:v>225000</c:v>
                </c:pt>
                <c:pt idx="38436">
                  <c:v>654048</c:v>
                </c:pt>
                <c:pt idx="38437">
                  <c:v>292500</c:v>
                </c:pt>
                <c:pt idx="38438">
                  <c:v>1467612</c:v>
                </c:pt>
                <c:pt idx="38439">
                  <c:v>251091</c:v>
                </c:pt>
                <c:pt idx="38440">
                  <c:v>202500</c:v>
                </c:pt>
                <c:pt idx="38441">
                  <c:v>1354500</c:v>
                </c:pt>
                <c:pt idx="38442">
                  <c:v>943425</c:v>
                </c:pt>
                <c:pt idx="38443">
                  <c:v>521280</c:v>
                </c:pt>
                <c:pt idx="38444">
                  <c:v>490500</c:v>
                </c:pt>
                <c:pt idx="38445">
                  <c:v>450000</c:v>
                </c:pt>
                <c:pt idx="38446">
                  <c:v>180000</c:v>
                </c:pt>
                <c:pt idx="38447">
                  <c:v>787131</c:v>
                </c:pt>
                <c:pt idx="38448">
                  <c:v>450000</c:v>
                </c:pt>
                <c:pt idx="38449">
                  <c:v>840951</c:v>
                </c:pt>
                <c:pt idx="38450">
                  <c:v>755190</c:v>
                </c:pt>
                <c:pt idx="38451">
                  <c:v>2164878</c:v>
                </c:pt>
                <c:pt idx="38452">
                  <c:v>544491</c:v>
                </c:pt>
                <c:pt idx="38453">
                  <c:v>239850</c:v>
                </c:pt>
                <c:pt idx="38454">
                  <c:v>675000</c:v>
                </c:pt>
                <c:pt idx="38455">
                  <c:v>1154565</c:v>
                </c:pt>
                <c:pt idx="38456">
                  <c:v>270000</c:v>
                </c:pt>
                <c:pt idx="38457">
                  <c:v>846000</c:v>
                </c:pt>
                <c:pt idx="38458">
                  <c:v>145557</c:v>
                </c:pt>
                <c:pt idx="38459">
                  <c:v>463284</c:v>
                </c:pt>
                <c:pt idx="38460">
                  <c:v>540000</c:v>
                </c:pt>
                <c:pt idx="38461">
                  <c:v>1146820.5</c:v>
                </c:pt>
                <c:pt idx="38462">
                  <c:v>601470</c:v>
                </c:pt>
                <c:pt idx="38463">
                  <c:v>540000</c:v>
                </c:pt>
                <c:pt idx="38464">
                  <c:v>270000</c:v>
                </c:pt>
                <c:pt idx="38465">
                  <c:v>1983631.5</c:v>
                </c:pt>
                <c:pt idx="38466">
                  <c:v>691020</c:v>
                </c:pt>
                <c:pt idx="38467">
                  <c:v>2156400</c:v>
                </c:pt>
                <c:pt idx="38468">
                  <c:v>675000</c:v>
                </c:pt>
                <c:pt idx="38469">
                  <c:v>225000</c:v>
                </c:pt>
                <c:pt idx="38470">
                  <c:v>417024</c:v>
                </c:pt>
                <c:pt idx="38471">
                  <c:v>445500</c:v>
                </c:pt>
                <c:pt idx="38472">
                  <c:v>607500</c:v>
                </c:pt>
                <c:pt idx="38473">
                  <c:v>728460</c:v>
                </c:pt>
                <c:pt idx="38474">
                  <c:v>1024740</c:v>
                </c:pt>
                <c:pt idx="38475">
                  <c:v>1024290</c:v>
                </c:pt>
                <c:pt idx="38476">
                  <c:v>505332</c:v>
                </c:pt>
                <c:pt idx="38477">
                  <c:v>202500</c:v>
                </c:pt>
                <c:pt idx="38478">
                  <c:v>1560726</c:v>
                </c:pt>
                <c:pt idx="38479">
                  <c:v>770292</c:v>
                </c:pt>
                <c:pt idx="38480">
                  <c:v>1006920</c:v>
                </c:pt>
                <c:pt idx="38481">
                  <c:v>247500</c:v>
                </c:pt>
                <c:pt idx="38482">
                  <c:v>450000</c:v>
                </c:pt>
                <c:pt idx="38483">
                  <c:v>254700</c:v>
                </c:pt>
                <c:pt idx="38484">
                  <c:v>1800000</c:v>
                </c:pt>
                <c:pt idx="38485">
                  <c:v>585000</c:v>
                </c:pt>
                <c:pt idx="38486">
                  <c:v>202500</c:v>
                </c:pt>
                <c:pt idx="38487">
                  <c:v>1125000</c:v>
                </c:pt>
                <c:pt idx="38488">
                  <c:v>1350000</c:v>
                </c:pt>
                <c:pt idx="38489">
                  <c:v>971280</c:v>
                </c:pt>
                <c:pt idx="38490">
                  <c:v>382500</c:v>
                </c:pt>
                <c:pt idx="38491">
                  <c:v>550467</c:v>
                </c:pt>
                <c:pt idx="38492">
                  <c:v>284400</c:v>
                </c:pt>
                <c:pt idx="38493">
                  <c:v>720000</c:v>
                </c:pt>
                <c:pt idx="38494">
                  <c:v>343377</c:v>
                </c:pt>
                <c:pt idx="38495">
                  <c:v>1078200</c:v>
                </c:pt>
                <c:pt idx="38496">
                  <c:v>562500</c:v>
                </c:pt>
                <c:pt idx="38497">
                  <c:v>738945</c:v>
                </c:pt>
                <c:pt idx="38498">
                  <c:v>472500</c:v>
                </c:pt>
                <c:pt idx="38499">
                  <c:v>284031</c:v>
                </c:pt>
                <c:pt idx="38500">
                  <c:v>180000</c:v>
                </c:pt>
                <c:pt idx="38501">
                  <c:v>78192</c:v>
                </c:pt>
                <c:pt idx="38502">
                  <c:v>755190</c:v>
                </c:pt>
                <c:pt idx="38503">
                  <c:v>355536</c:v>
                </c:pt>
                <c:pt idx="38504">
                  <c:v>888840</c:v>
                </c:pt>
                <c:pt idx="38505">
                  <c:v>251280</c:v>
                </c:pt>
                <c:pt idx="38506">
                  <c:v>624289.5</c:v>
                </c:pt>
                <c:pt idx="38507">
                  <c:v>197820</c:v>
                </c:pt>
                <c:pt idx="38508">
                  <c:v>101880</c:v>
                </c:pt>
                <c:pt idx="38509">
                  <c:v>808650</c:v>
                </c:pt>
                <c:pt idx="38510">
                  <c:v>766282.5</c:v>
                </c:pt>
                <c:pt idx="38511">
                  <c:v>450000</c:v>
                </c:pt>
                <c:pt idx="38512">
                  <c:v>384048</c:v>
                </c:pt>
                <c:pt idx="38513">
                  <c:v>180000</c:v>
                </c:pt>
                <c:pt idx="38514">
                  <c:v>900000</c:v>
                </c:pt>
                <c:pt idx="38515">
                  <c:v>67765.5</c:v>
                </c:pt>
                <c:pt idx="38516">
                  <c:v>760225.5</c:v>
                </c:pt>
                <c:pt idx="38517">
                  <c:v>1125000</c:v>
                </c:pt>
                <c:pt idx="38518">
                  <c:v>454500</c:v>
                </c:pt>
                <c:pt idx="38519">
                  <c:v>1506816</c:v>
                </c:pt>
                <c:pt idx="38520">
                  <c:v>878733</c:v>
                </c:pt>
                <c:pt idx="38521">
                  <c:v>454500</c:v>
                </c:pt>
                <c:pt idx="38522">
                  <c:v>284400</c:v>
                </c:pt>
                <c:pt idx="38523">
                  <c:v>135000</c:v>
                </c:pt>
                <c:pt idx="38524">
                  <c:v>900000</c:v>
                </c:pt>
                <c:pt idx="38525">
                  <c:v>675000</c:v>
                </c:pt>
                <c:pt idx="38526">
                  <c:v>521280</c:v>
                </c:pt>
                <c:pt idx="38527">
                  <c:v>562500</c:v>
                </c:pt>
                <c:pt idx="38528">
                  <c:v>417024</c:v>
                </c:pt>
                <c:pt idx="38529">
                  <c:v>490495.5</c:v>
                </c:pt>
                <c:pt idx="38530">
                  <c:v>225000</c:v>
                </c:pt>
                <c:pt idx="38531">
                  <c:v>700830</c:v>
                </c:pt>
                <c:pt idx="38532">
                  <c:v>592560</c:v>
                </c:pt>
                <c:pt idx="38533">
                  <c:v>523237.5</c:v>
                </c:pt>
                <c:pt idx="38534">
                  <c:v>631332</c:v>
                </c:pt>
                <c:pt idx="38535">
                  <c:v>355536</c:v>
                </c:pt>
                <c:pt idx="38536">
                  <c:v>307557</c:v>
                </c:pt>
                <c:pt idx="38537">
                  <c:v>675000</c:v>
                </c:pt>
                <c:pt idx="38538">
                  <c:v>135000</c:v>
                </c:pt>
                <c:pt idx="38539">
                  <c:v>1671210</c:v>
                </c:pt>
                <c:pt idx="38540">
                  <c:v>1270746</c:v>
                </c:pt>
                <c:pt idx="38541">
                  <c:v>703728</c:v>
                </c:pt>
                <c:pt idx="38542">
                  <c:v>675000</c:v>
                </c:pt>
                <c:pt idx="38543">
                  <c:v>225000</c:v>
                </c:pt>
                <c:pt idx="38544">
                  <c:v>808650</c:v>
                </c:pt>
                <c:pt idx="38545">
                  <c:v>208512</c:v>
                </c:pt>
                <c:pt idx="38546">
                  <c:v>247500</c:v>
                </c:pt>
                <c:pt idx="38547">
                  <c:v>284400</c:v>
                </c:pt>
                <c:pt idx="38548">
                  <c:v>592560</c:v>
                </c:pt>
                <c:pt idx="38549">
                  <c:v>1350000</c:v>
                </c:pt>
                <c:pt idx="38550">
                  <c:v>675000</c:v>
                </c:pt>
                <c:pt idx="38551">
                  <c:v>479974.5</c:v>
                </c:pt>
                <c:pt idx="38552">
                  <c:v>1971072</c:v>
                </c:pt>
                <c:pt idx="38553">
                  <c:v>101880</c:v>
                </c:pt>
                <c:pt idx="38554">
                  <c:v>679500</c:v>
                </c:pt>
                <c:pt idx="38555">
                  <c:v>180000</c:v>
                </c:pt>
                <c:pt idx="38556">
                  <c:v>550489.5</c:v>
                </c:pt>
                <c:pt idx="38557">
                  <c:v>270000</c:v>
                </c:pt>
                <c:pt idx="38558">
                  <c:v>808650</c:v>
                </c:pt>
                <c:pt idx="38559">
                  <c:v>1005120</c:v>
                </c:pt>
                <c:pt idx="38560">
                  <c:v>143910</c:v>
                </c:pt>
                <c:pt idx="38561">
                  <c:v>254700</c:v>
                </c:pt>
                <c:pt idx="38562">
                  <c:v>225000</c:v>
                </c:pt>
                <c:pt idx="38563">
                  <c:v>135000</c:v>
                </c:pt>
                <c:pt idx="38564">
                  <c:v>95940</c:v>
                </c:pt>
                <c:pt idx="38565">
                  <c:v>814041</c:v>
                </c:pt>
                <c:pt idx="38566">
                  <c:v>906228</c:v>
                </c:pt>
                <c:pt idx="38567">
                  <c:v>545040</c:v>
                </c:pt>
                <c:pt idx="38568">
                  <c:v>355536</c:v>
                </c:pt>
                <c:pt idx="38569">
                  <c:v>136260</c:v>
                </c:pt>
                <c:pt idx="38570">
                  <c:v>225000</c:v>
                </c:pt>
                <c:pt idx="38571">
                  <c:v>545040</c:v>
                </c:pt>
                <c:pt idx="38572">
                  <c:v>271066.5</c:v>
                </c:pt>
                <c:pt idx="38573">
                  <c:v>765000</c:v>
                </c:pt>
                <c:pt idx="38574">
                  <c:v>675000</c:v>
                </c:pt>
                <c:pt idx="38575">
                  <c:v>1027327.5</c:v>
                </c:pt>
                <c:pt idx="38576">
                  <c:v>450000</c:v>
                </c:pt>
                <c:pt idx="38577">
                  <c:v>182016</c:v>
                </c:pt>
                <c:pt idx="38578">
                  <c:v>506754</c:v>
                </c:pt>
                <c:pt idx="38579">
                  <c:v>270000</c:v>
                </c:pt>
                <c:pt idx="38580">
                  <c:v>405000</c:v>
                </c:pt>
                <c:pt idx="38581">
                  <c:v>611095.5</c:v>
                </c:pt>
                <c:pt idx="38582">
                  <c:v>688500</c:v>
                </c:pt>
                <c:pt idx="38583">
                  <c:v>525735</c:v>
                </c:pt>
                <c:pt idx="38584">
                  <c:v>1504791</c:v>
                </c:pt>
                <c:pt idx="38585">
                  <c:v>157500</c:v>
                </c:pt>
                <c:pt idx="38586">
                  <c:v>1046142</c:v>
                </c:pt>
                <c:pt idx="38587">
                  <c:v>675000</c:v>
                </c:pt>
                <c:pt idx="38588">
                  <c:v>292500</c:v>
                </c:pt>
                <c:pt idx="38589">
                  <c:v>1180129.5</c:v>
                </c:pt>
                <c:pt idx="38590">
                  <c:v>180000</c:v>
                </c:pt>
                <c:pt idx="38591">
                  <c:v>152820</c:v>
                </c:pt>
                <c:pt idx="38592">
                  <c:v>247500</c:v>
                </c:pt>
                <c:pt idx="38593">
                  <c:v>1223010</c:v>
                </c:pt>
                <c:pt idx="38594">
                  <c:v>544491</c:v>
                </c:pt>
                <c:pt idx="38595">
                  <c:v>675000</c:v>
                </c:pt>
                <c:pt idx="38596">
                  <c:v>521451</c:v>
                </c:pt>
                <c:pt idx="38597">
                  <c:v>1212700.5</c:v>
                </c:pt>
                <c:pt idx="38598">
                  <c:v>225000</c:v>
                </c:pt>
                <c:pt idx="38599">
                  <c:v>490536</c:v>
                </c:pt>
                <c:pt idx="38600">
                  <c:v>405000</c:v>
                </c:pt>
                <c:pt idx="38601">
                  <c:v>1042560</c:v>
                </c:pt>
                <c:pt idx="38602">
                  <c:v>1436850</c:v>
                </c:pt>
                <c:pt idx="38603">
                  <c:v>360000</c:v>
                </c:pt>
                <c:pt idx="38604">
                  <c:v>314100</c:v>
                </c:pt>
                <c:pt idx="38605">
                  <c:v>1288350</c:v>
                </c:pt>
                <c:pt idx="38606">
                  <c:v>1102171.5</c:v>
                </c:pt>
                <c:pt idx="38607">
                  <c:v>331920</c:v>
                </c:pt>
                <c:pt idx="38608">
                  <c:v>225000</c:v>
                </c:pt>
                <c:pt idx="38609">
                  <c:v>1350000</c:v>
                </c:pt>
                <c:pt idx="38610">
                  <c:v>314100</c:v>
                </c:pt>
                <c:pt idx="38611">
                  <c:v>225000</c:v>
                </c:pt>
                <c:pt idx="38612">
                  <c:v>139500</c:v>
                </c:pt>
                <c:pt idx="38613">
                  <c:v>563877</c:v>
                </c:pt>
                <c:pt idx="38614">
                  <c:v>942300</c:v>
                </c:pt>
                <c:pt idx="38615">
                  <c:v>584014.5</c:v>
                </c:pt>
                <c:pt idx="38616">
                  <c:v>299250</c:v>
                </c:pt>
                <c:pt idx="38617">
                  <c:v>545040</c:v>
                </c:pt>
                <c:pt idx="38618">
                  <c:v>791532</c:v>
                </c:pt>
                <c:pt idx="38619">
                  <c:v>225000</c:v>
                </c:pt>
                <c:pt idx="38620">
                  <c:v>1206954</c:v>
                </c:pt>
                <c:pt idx="38621">
                  <c:v>508495.5</c:v>
                </c:pt>
                <c:pt idx="38622">
                  <c:v>599778</c:v>
                </c:pt>
                <c:pt idx="38623">
                  <c:v>942300</c:v>
                </c:pt>
                <c:pt idx="38624">
                  <c:v>135000</c:v>
                </c:pt>
                <c:pt idx="38625">
                  <c:v>547344</c:v>
                </c:pt>
                <c:pt idx="38626">
                  <c:v>101880</c:v>
                </c:pt>
                <c:pt idx="38627">
                  <c:v>221031</c:v>
                </c:pt>
                <c:pt idx="38628">
                  <c:v>390960</c:v>
                </c:pt>
                <c:pt idx="38629">
                  <c:v>225000</c:v>
                </c:pt>
                <c:pt idx="38630">
                  <c:v>604152</c:v>
                </c:pt>
                <c:pt idx="38631">
                  <c:v>1293502.5</c:v>
                </c:pt>
                <c:pt idx="38632">
                  <c:v>835380</c:v>
                </c:pt>
                <c:pt idx="38633">
                  <c:v>317443.5</c:v>
                </c:pt>
                <c:pt idx="38634">
                  <c:v>495000</c:v>
                </c:pt>
                <c:pt idx="38635">
                  <c:v>273636</c:v>
                </c:pt>
                <c:pt idx="38636">
                  <c:v>945000</c:v>
                </c:pt>
                <c:pt idx="38637">
                  <c:v>276277.5</c:v>
                </c:pt>
                <c:pt idx="38638">
                  <c:v>180000</c:v>
                </c:pt>
                <c:pt idx="38639">
                  <c:v>590337</c:v>
                </c:pt>
                <c:pt idx="38640">
                  <c:v>790830</c:v>
                </c:pt>
                <c:pt idx="38641">
                  <c:v>679500</c:v>
                </c:pt>
                <c:pt idx="38642">
                  <c:v>539100</c:v>
                </c:pt>
                <c:pt idx="38643">
                  <c:v>566055</c:v>
                </c:pt>
                <c:pt idx="38644">
                  <c:v>900000</c:v>
                </c:pt>
                <c:pt idx="38645">
                  <c:v>808650</c:v>
                </c:pt>
                <c:pt idx="38646">
                  <c:v>132444</c:v>
                </c:pt>
                <c:pt idx="38647">
                  <c:v>1540305</c:v>
                </c:pt>
                <c:pt idx="38648">
                  <c:v>1042560</c:v>
                </c:pt>
                <c:pt idx="38649">
                  <c:v>134775</c:v>
                </c:pt>
                <c:pt idx="38650">
                  <c:v>895500</c:v>
                </c:pt>
                <c:pt idx="38651">
                  <c:v>719860.5</c:v>
                </c:pt>
                <c:pt idx="38652">
                  <c:v>1350000</c:v>
                </c:pt>
                <c:pt idx="38653">
                  <c:v>630000</c:v>
                </c:pt>
                <c:pt idx="38654">
                  <c:v>284256</c:v>
                </c:pt>
                <c:pt idx="38655">
                  <c:v>1293502.5</c:v>
                </c:pt>
                <c:pt idx="38656">
                  <c:v>101880</c:v>
                </c:pt>
                <c:pt idx="38657">
                  <c:v>247275</c:v>
                </c:pt>
                <c:pt idx="38658">
                  <c:v>119893.5</c:v>
                </c:pt>
                <c:pt idx="38659">
                  <c:v>265851</c:v>
                </c:pt>
                <c:pt idx="38660">
                  <c:v>114682.5</c:v>
                </c:pt>
                <c:pt idx="38661">
                  <c:v>225000</c:v>
                </c:pt>
                <c:pt idx="38662">
                  <c:v>808650</c:v>
                </c:pt>
                <c:pt idx="38663">
                  <c:v>746271</c:v>
                </c:pt>
                <c:pt idx="38664">
                  <c:v>180000</c:v>
                </c:pt>
                <c:pt idx="38665">
                  <c:v>814041</c:v>
                </c:pt>
                <c:pt idx="38666">
                  <c:v>675000</c:v>
                </c:pt>
                <c:pt idx="38667">
                  <c:v>254700</c:v>
                </c:pt>
                <c:pt idx="38668">
                  <c:v>49752</c:v>
                </c:pt>
                <c:pt idx="38669">
                  <c:v>1193580</c:v>
                </c:pt>
                <c:pt idx="38670">
                  <c:v>166500</c:v>
                </c:pt>
                <c:pt idx="38671">
                  <c:v>58500</c:v>
                </c:pt>
                <c:pt idx="38672">
                  <c:v>270000</c:v>
                </c:pt>
                <c:pt idx="38673">
                  <c:v>545040</c:v>
                </c:pt>
                <c:pt idx="38674">
                  <c:v>1546020</c:v>
                </c:pt>
                <c:pt idx="38675">
                  <c:v>312768</c:v>
                </c:pt>
                <c:pt idx="38676">
                  <c:v>247500</c:v>
                </c:pt>
                <c:pt idx="38677">
                  <c:v>636138</c:v>
                </c:pt>
                <c:pt idx="38678">
                  <c:v>558706.5</c:v>
                </c:pt>
                <c:pt idx="38679">
                  <c:v>746280</c:v>
                </c:pt>
                <c:pt idx="38680">
                  <c:v>405000</c:v>
                </c:pt>
                <c:pt idx="38681">
                  <c:v>261000</c:v>
                </c:pt>
                <c:pt idx="38682">
                  <c:v>61128</c:v>
                </c:pt>
                <c:pt idx="38683">
                  <c:v>1185120</c:v>
                </c:pt>
                <c:pt idx="38684">
                  <c:v>1006920</c:v>
                </c:pt>
                <c:pt idx="38685">
                  <c:v>277969.5</c:v>
                </c:pt>
                <c:pt idx="38686">
                  <c:v>675000</c:v>
                </c:pt>
                <c:pt idx="38687">
                  <c:v>700830</c:v>
                </c:pt>
                <c:pt idx="38688">
                  <c:v>315000</c:v>
                </c:pt>
                <c:pt idx="38689">
                  <c:v>941580</c:v>
                </c:pt>
                <c:pt idx="38690">
                  <c:v>127350</c:v>
                </c:pt>
                <c:pt idx="38691">
                  <c:v>900000</c:v>
                </c:pt>
                <c:pt idx="38692">
                  <c:v>408780</c:v>
                </c:pt>
                <c:pt idx="38693">
                  <c:v>344043</c:v>
                </c:pt>
                <c:pt idx="38694">
                  <c:v>277969.5</c:v>
                </c:pt>
                <c:pt idx="38695">
                  <c:v>229500</c:v>
                </c:pt>
                <c:pt idx="38696">
                  <c:v>523237.5</c:v>
                </c:pt>
                <c:pt idx="38697">
                  <c:v>1078200</c:v>
                </c:pt>
                <c:pt idx="38698">
                  <c:v>1161360</c:v>
                </c:pt>
                <c:pt idx="38699">
                  <c:v>729792</c:v>
                </c:pt>
                <c:pt idx="38700">
                  <c:v>270000</c:v>
                </c:pt>
                <c:pt idx="38701">
                  <c:v>990432</c:v>
                </c:pt>
                <c:pt idx="38702">
                  <c:v>568057.5</c:v>
                </c:pt>
                <c:pt idx="38703">
                  <c:v>180000</c:v>
                </c:pt>
                <c:pt idx="38704">
                  <c:v>206280</c:v>
                </c:pt>
                <c:pt idx="38705">
                  <c:v>1772181</c:v>
                </c:pt>
                <c:pt idx="38706">
                  <c:v>913500</c:v>
                </c:pt>
                <c:pt idx="38707">
                  <c:v>450000</c:v>
                </c:pt>
                <c:pt idx="38708">
                  <c:v>835605</c:v>
                </c:pt>
                <c:pt idx="38709">
                  <c:v>273636</c:v>
                </c:pt>
                <c:pt idx="38710">
                  <c:v>508495.5</c:v>
                </c:pt>
                <c:pt idx="38711">
                  <c:v>119448</c:v>
                </c:pt>
                <c:pt idx="38712">
                  <c:v>1288350</c:v>
                </c:pt>
                <c:pt idx="38713">
                  <c:v>180000</c:v>
                </c:pt>
                <c:pt idx="38714">
                  <c:v>675000</c:v>
                </c:pt>
                <c:pt idx="38715">
                  <c:v>168102</c:v>
                </c:pt>
                <c:pt idx="38716">
                  <c:v>1286608.5</c:v>
                </c:pt>
                <c:pt idx="38717">
                  <c:v>900000</c:v>
                </c:pt>
                <c:pt idx="38718">
                  <c:v>1183873.5</c:v>
                </c:pt>
                <c:pt idx="38719">
                  <c:v>119925</c:v>
                </c:pt>
                <c:pt idx="38720">
                  <c:v>373500</c:v>
                </c:pt>
                <c:pt idx="38721">
                  <c:v>542133</c:v>
                </c:pt>
                <c:pt idx="38722">
                  <c:v>873198</c:v>
                </c:pt>
                <c:pt idx="38723">
                  <c:v>781920</c:v>
                </c:pt>
                <c:pt idx="38724">
                  <c:v>1350000</c:v>
                </c:pt>
                <c:pt idx="38725">
                  <c:v>225000</c:v>
                </c:pt>
                <c:pt idx="38726">
                  <c:v>360000</c:v>
                </c:pt>
                <c:pt idx="38727">
                  <c:v>1035000</c:v>
                </c:pt>
                <c:pt idx="38728">
                  <c:v>315000</c:v>
                </c:pt>
                <c:pt idx="38729">
                  <c:v>269550</c:v>
                </c:pt>
                <c:pt idx="38730">
                  <c:v>113211</c:v>
                </c:pt>
                <c:pt idx="38731">
                  <c:v>270045</c:v>
                </c:pt>
                <c:pt idx="38732">
                  <c:v>417024</c:v>
                </c:pt>
                <c:pt idx="38733">
                  <c:v>454500</c:v>
                </c:pt>
                <c:pt idx="38734">
                  <c:v>112500</c:v>
                </c:pt>
                <c:pt idx="38735">
                  <c:v>101880</c:v>
                </c:pt>
                <c:pt idx="38736">
                  <c:v>781920</c:v>
                </c:pt>
                <c:pt idx="38737">
                  <c:v>601470</c:v>
                </c:pt>
                <c:pt idx="38738">
                  <c:v>153504</c:v>
                </c:pt>
                <c:pt idx="38739">
                  <c:v>547344</c:v>
                </c:pt>
                <c:pt idx="38740">
                  <c:v>545040</c:v>
                </c:pt>
                <c:pt idx="38741">
                  <c:v>808650</c:v>
                </c:pt>
                <c:pt idx="38742">
                  <c:v>152820</c:v>
                </c:pt>
                <c:pt idx="38743">
                  <c:v>552555</c:v>
                </c:pt>
                <c:pt idx="38744">
                  <c:v>473742</c:v>
                </c:pt>
                <c:pt idx="38745">
                  <c:v>448056</c:v>
                </c:pt>
                <c:pt idx="38746">
                  <c:v>284400</c:v>
                </c:pt>
                <c:pt idx="38747">
                  <c:v>101880</c:v>
                </c:pt>
                <c:pt idx="38748">
                  <c:v>1381113</c:v>
                </c:pt>
                <c:pt idx="38749">
                  <c:v>270000</c:v>
                </c:pt>
                <c:pt idx="38750">
                  <c:v>846517.5</c:v>
                </c:pt>
                <c:pt idx="38751">
                  <c:v>900000</c:v>
                </c:pt>
                <c:pt idx="38752">
                  <c:v>670500</c:v>
                </c:pt>
                <c:pt idx="38753">
                  <c:v>167076</c:v>
                </c:pt>
                <c:pt idx="38754">
                  <c:v>88884</c:v>
                </c:pt>
                <c:pt idx="38755">
                  <c:v>1327500</c:v>
                </c:pt>
                <c:pt idx="38756">
                  <c:v>325908</c:v>
                </c:pt>
                <c:pt idx="38757">
                  <c:v>314100</c:v>
                </c:pt>
                <c:pt idx="38758">
                  <c:v>688500</c:v>
                </c:pt>
                <c:pt idx="38759">
                  <c:v>545040</c:v>
                </c:pt>
                <c:pt idx="38760">
                  <c:v>765000</c:v>
                </c:pt>
                <c:pt idx="38761">
                  <c:v>765000</c:v>
                </c:pt>
                <c:pt idx="38762">
                  <c:v>296280</c:v>
                </c:pt>
                <c:pt idx="38763">
                  <c:v>450000</c:v>
                </c:pt>
                <c:pt idx="38764">
                  <c:v>463500</c:v>
                </c:pt>
                <c:pt idx="38765">
                  <c:v>284400</c:v>
                </c:pt>
                <c:pt idx="38766">
                  <c:v>1569051</c:v>
                </c:pt>
                <c:pt idx="38767">
                  <c:v>227520</c:v>
                </c:pt>
                <c:pt idx="38768">
                  <c:v>251280</c:v>
                </c:pt>
                <c:pt idx="38769">
                  <c:v>188460</c:v>
                </c:pt>
                <c:pt idx="38770">
                  <c:v>225000</c:v>
                </c:pt>
                <c:pt idx="38771">
                  <c:v>1305000</c:v>
                </c:pt>
                <c:pt idx="38772">
                  <c:v>67500</c:v>
                </c:pt>
                <c:pt idx="38773">
                  <c:v>167121</c:v>
                </c:pt>
                <c:pt idx="38774">
                  <c:v>247500</c:v>
                </c:pt>
                <c:pt idx="38775">
                  <c:v>1080000</c:v>
                </c:pt>
                <c:pt idx="38776">
                  <c:v>239850</c:v>
                </c:pt>
                <c:pt idx="38777">
                  <c:v>533668.5</c:v>
                </c:pt>
                <c:pt idx="38778">
                  <c:v>315000</c:v>
                </c:pt>
                <c:pt idx="38779">
                  <c:v>974794.5</c:v>
                </c:pt>
                <c:pt idx="38780">
                  <c:v>323388</c:v>
                </c:pt>
                <c:pt idx="38781">
                  <c:v>704844</c:v>
                </c:pt>
                <c:pt idx="38782">
                  <c:v>447768</c:v>
                </c:pt>
                <c:pt idx="38783">
                  <c:v>679500</c:v>
                </c:pt>
                <c:pt idx="38784">
                  <c:v>691020</c:v>
                </c:pt>
                <c:pt idx="38785">
                  <c:v>653328</c:v>
                </c:pt>
                <c:pt idx="38786">
                  <c:v>1575000</c:v>
                </c:pt>
                <c:pt idx="38787">
                  <c:v>495985.5</c:v>
                </c:pt>
                <c:pt idx="38788">
                  <c:v>270000</c:v>
                </c:pt>
                <c:pt idx="38789">
                  <c:v>675000</c:v>
                </c:pt>
                <c:pt idx="38790">
                  <c:v>327024</c:v>
                </c:pt>
                <c:pt idx="38791">
                  <c:v>592560</c:v>
                </c:pt>
                <c:pt idx="38792">
                  <c:v>360000</c:v>
                </c:pt>
                <c:pt idx="38793">
                  <c:v>184500</c:v>
                </c:pt>
                <c:pt idx="38794">
                  <c:v>127350</c:v>
                </c:pt>
                <c:pt idx="38795">
                  <c:v>675000</c:v>
                </c:pt>
                <c:pt idx="38796">
                  <c:v>608076</c:v>
                </c:pt>
                <c:pt idx="38797">
                  <c:v>450000</c:v>
                </c:pt>
                <c:pt idx="38798">
                  <c:v>900000</c:v>
                </c:pt>
                <c:pt idx="38799">
                  <c:v>675000</c:v>
                </c:pt>
                <c:pt idx="38800">
                  <c:v>112500</c:v>
                </c:pt>
                <c:pt idx="38801">
                  <c:v>582768</c:v>
                </c:pt>
                <c:pt idx="38802">
                  <c:v>270000</c:v>
                </c:pt>
                <c:pt idx="38803">
                  <c:v>1006920</c:v>
                </c:pt>
                <c:pt idx="38804">
                  <c:v>540000</c:v>
                </c:pt>
                <c:pt idx="38805">
                  <c:v>1078200</c:v>
                </c:pt>
                <c:pt idx="38806">
                  <c:v>388512</c:v>
                </c:pt>
                <c:pt idx="38807">
                  <c:v>225000</c:v>
                </c:pt>
                <c:pt idx="38808">
                  <c:v>118602</c:v>
                </c:pt>
                <c:pt idx="38809">
                  <c:v>521280</c:v>
                </c:pt>
                <c:pt idx="38810">
                  <c:v>414612</c:v>
                </c:pt>
                <c:pt idx="38811">
                  <c:v>426600</c:v>
                </c:pt>
                <c:pt idx="38812">
                  <c:v>512446.5</c:v>
                </c:pt>
                <c:pt idx="38813">
                  <c:v>787086</c:v>
                </c:pt>
                <c:pt idx="38814">
                  <c:v>188460</c:v>
                </c:pt>
                <c:pt idx="38815">
                  <c:v>294322.5</c:v>
                </c:pt>
                <c:pt idx="38816">
                  <c:v>180000</c:v>
                </c:pt>
                <c:pt idx="38817">
                  <c:v>1971072</c:v>
                </c:pt>
                <c:pt idx="38818">
                  <c:v>774000</c:v>
                </c:pt>
                <c:pt idx="38819">
                  <c:v>900000</c:v>
                </c:pt>
                <c:pt idx="38820">
                  <c:v>239850</c:v>
                </c:pt>
                <c:pt idx="38821">
                  <c:v>545040</c:v>
                </c:pt>
                <c:pt idx="38822">
                  <c:v>1157670</c:v>
                </c:pt>
                <c:pt idx="38823">
                  <c:v>1154655</c:v>
                </c:pt>
                <c:pt idx="38824">
                  <c:v>90000</c:v>
                </c:pt>
                <c:pt idx="38825">
                  <c:v>900000</c:v>
                </c:pt>
                <c:pt idx="38826">
                  <c:v>180000</c:v>
                </c:pt>
                <c:pt idx="38827">
                  <c:v>405000</c:v>
                </c:pt>
                <c:pt idx="38828">
                  <c:v>292500</c:v>
                </c:pt>
                <c:pt idx="38829">
                  <c:v>202500</c:v>
                </c:pt>
                <c:pt idx="38830">
                  <c:v>706500</c:v>
                </c:pt>
                <c:pt idx="38831">
                  <c:v>675000</c:v>
                </c:pt>
                <c:pt idx="38832">
                  <c:v>755190</c:v>
                </c:pt>
                <c:pt idx="38833">
                  <c:v>1255680</c:v>
                </c:pt>
                <c:pt idx="38834">
                  <c:v>521280</c:v>
                </c:pt>
                <c:pt idx="38835">
                  <c:v>180000</c:v>
                </c:pt>
                <c:pt idx="38836">
                  <c:v>595903.5</c:v>
                </c:pt>
                <c:pt idx="38837">
                  <c:v>942300</c:v>
                </c:pt>
                <c:pt idx="38838">
                  <c:v>1762110</c:v>
                </c:pt>
                <c:pt idx="38839">
                  <c:v>953293.5</c:v>
                </c:pt>
                <c:pt idx="38840">
                  <c:v>140746.5</c:v>
                </c:pt>
                <c:pt idx="38841">
                  <c:v>538704</c:v>
                </c:pt>
                <c:pt idx="38842">
                  <c:v>780363</c:v>
                </c:pt>
                <c:pt idx="38843">
                  <c:v>1078200</c:v>
                </c:pt>
                <c:pt idx="38844">
                  <c:v>711612</c:v>
                </c:pt>
                <c:pt idx="38845">
                  <c:v>675000</c:v>
                </c:pt>
                <c:pt idx="38846">
                  <c:v>283419</c:v>
                </c:pt>
                <c:pt idx="38847">
                  <c:v>724500</c:v>
                </c:pt>
                <c:pt idx="38848">
                  <c:v>101880</c:v>
                </c:pt>
                <c:pt idx="38849">
                  <c:v>808650</c:v>
                </c:pt>
                <c:pt idx="38850">
                  <c:v>1350000</c:v>
                </c:pt>
                <c:pt idx="38851">
                  <c:v>942300</c:v>
                </c:pt>
                <c:pt idx="38852">
                  <c:v>130824</c:v>
                </c:pt>
                <c:pt idx="38853">
                  <c:v>1800000</c:v>
                </c:pt>
                <c:pt idx="38854">
                  <c:v>835380</c:v>
                </c:pt>
                <c:pt idx="38855">
                  <c:v>900000</c:v>
                </c:pt>
                <c:pt idx="38856">
                  <c:v>545040</c:v>
                </c:pt>
                <c:pt idx="38857">
                  <c:v>808650</c:v>
                </c:pt>
                <c:pt idx="38858">
                  <c:v>135000</c:v>
                </c:pt>
                <c:pt idx="38859">
                  <c:v>1343601</c:v>
                </c:pt>
                <c:pt idx="38860">
                  <c:v>805500</c:v>
                </c:pt>
                <c:pt idx="38861">
                  <c:v>109008</c:v>
                </c:pt>
                <c:pt idx="38862">
                  <c:v>497520</c:v>
                </c:pt>
                <c:pt idx="38863">
                  <c:v>331632</c:v>
                </c:pt>
                <c:pt idx="38864">
                  <c:v>573628.5</c:v>
                </c:pt>
                <c:pt idx="38865">
                  <c:v>450000</c:v>
                </c:pt>
                <c:pt idx="38866">
                  <c:v>781920</c:v>
                </c:pt>
                <c:pt idx="38867">
                  <c:v>1035000</c:v>
                </c:pt>
                <c:pt idx="38868">
                  <c:v>904500</c:v>
                </c:pt>
                <c:pt idx="38869">
                  <c:v>315000</c:v>
                </c:pt>
                <c:pt idx="38870">
                  <c:v>1546020</c:v>
                </c:pt>
                <c:pt idx="38871">
                  <c:v>254700</c:v>
                </c:pt>
                <c:pt idx="38872">
                  <c:v>479578.5</c:v>
                </c:pt>
                <c:pt idx="38873">
                  <c:v>891072</c:v>
                </c:pt>
                <c:pt idx="38874">
                  <c:v>874152</c:v>
                </c:pt>
                <c:pt idx="38875">
                  <c:v>1042560</c:v>
                </c:pt>
                <c:pt idx="38876">
                  <c:v>755190</c:v>
                </c:pt>
                <c:pt idx="38877">
                  <c:v>450000</c:v>
                </c:pt>
                <c:pt idx="38878">
                  <c:v>312768</c:v>
                </c:pt>
                <c:pt idx="38879">
                  <c:v>1042560</c:v>
                </c:pt>
                <c:pt idx="38880">
                  <c:v>824823</c:v>
                </c:pt>
                <c:pt idx="38881">
                  <c:v>234000</c:v>
                </c:pt>
                <c:pt idx="38882">
                  <c:v>247275</c:v>
                </c:pt>
                <c:pt idx="38883">
                  <c:v>755190</c:v>
                </c:pt>
                <c:pt idx="38884">
                  <c:v>835380</c:v>
                </c:pt>
                <c:pt idx="38885">
                  <c:v>1014790.5</c:v>
                </c:pt>
                <c:pt idx="38886">
                  <c:v>675000</c:v>
                </c:pt>
                <c:pt idx="38887">
                  <c:v>601470</c:v>
                </c:pt>
                <c:pt idx="38888">
                  <c:v>633730.5</c:v>
                </c:pt>
                <c:pt idx="38889">
                  <c:v>1144053</c:v>
                </c:pt>
                <c:pt idx="38890">
                  <c:v>935640</c:v>
                </c:pt>
                <c:pt idx="38891">
                  <c:v>675000</c:v>
                </c:pt>
                <c:pt idx="38892">
                  <c:v>450000</c:v>
                </c:pt>
                <c:pt idx="38893">
                  <c:v>101880</c:v>
                </c:pt>
                <c:pt idx="38894">
                  <c:v>1350000</c:v>
                </c:pt>
                <c:pt idx="38895">
                  <c:v>202500</c:v>
                </c:pt>
                <c:pt idx="38896">
                  <c:v>755190</c:v>
                </c:pt>
                <c:pt idx="38897">
                  <c:v>134775</c:v>
                </c:pt>
                <c:pt idx="38898">
                  <c:v>261000</c:v>
                </c:pt>
                <c:pt idx="38899">
                  <c:v>1252278</c:v>
                </c:pt>
                <c:pt idx="38900">
                  <c:v>495000</c:v>
                </c:pt>
                <c:pt idx="38901">
                  <c:v>728460</c:v>
                </c:pt>
                <c:pt idx="38902">
                  <c:v>432661.5</c:v>
                </c:pt>
                <c:pt idx="38903">
                  <c:v>647046</c:v>
                </c:pt>
                <c:pt idx="38904">
                  <c:v>161730</c:v>
                </c:pt>
                <c:pt idx="38905">
                  <c:v>502497</c:v>
                </c:pt>
                <c:pt idx="38906">
                  <c:v>178290</c:v>
                </c:pt>
                <c:pt idx="38907">
                  <c:v>225000</c:v>
                </c:pt>
                <c:pt idx="38908">
                  <c:v>675000</c:v>
                </c:pt>
                <c:pt idx="38909">
                  <c:v>225000</c:v>
                </c:pt>
                <c:pt idx="38910">
                  <c:v>450000</c:v>
                </c:pt>
                <c:pt idx="38911">
                  <c:v>148500</c:v>
                </c:pt>
                <c:pt idx="38912">
                  <c:v>1256400</c:v>
                </c:pt>
                <c:pt idx="38913">
                  <c:v>95940</c:v>
                </c:pt>
                <c:pt idx="38914">
                  <c:v>942300</c:v>
                </c:pt>
                <c:pt idx="38915">
                  <c:v>905688</c:v>
                </c:pt>
                <c:pt idx="38916">
                  <c:v>254700</c:v>
                </c:pt>
                <c:pt idx="38917">
                  <c:v>299772</c:v>
                </c:pt>
                <c:pt idx="38918">
                  <c:v>916470</c:v>
                </c:pt>
                <c:pt idx="38919">
                  <c:v>603792</c:v>
                </c:pt>
                <c:pt idx="38920">
                  <c:v>198000</c:v>
                </c:pt>
                <c:pt idx="38921">
                  <c:v>765000</c:v>
                </c:pt>
                <c:pt idx="38922">
                  <c:v>283419</c:v>
                </c:pt>
                <c:pt idx="38923">
                  <c:v>486459</c:v>
                </c:pt>
                <c:pt idx="38924">
                  <c:v>192528</c:v>
                </c:pt>
                <c:pt idx="38925">
                  <c:v>2115000</c:v>
                </c:pt>
                <c:pt idx="38926">
                  <c:v>518562</c:v>
                </c:pt>
                <c:pt idx="38927">
                  <c:v>585000</c:v>
                </c:pt>
                <c:pt idx="38928">
                  <c:v>239850</c:v>
                </c:pt>
                <c:pt idx="38929">
                  <c:v>753840</c:v>
                </c:pt>
                <c:pt idx="38930">
                  <c:v>225000</c:v>
                </c:pt>
                <c:pt idx="38931">
                  <c:v>180000</c:v>
                </c:pt>
                <c:pt idx="38932">
                  <c:v>573943.5</c:v>
                </c:pt>
                <c:pt idx="38933">
                  <c:v>544491</c:v>
                </c:pt>
                <c:pt idx="38934">
                  <c:v>450000</c:v>
                </c:pt>
                <c:pt idx="38935">
                  <c:v>1078200</c:v>
                </c:pt>
                <c:pt idx="38936">
                  <c:v>808650</c:v>
                </c:pt>
                <c:pt idx="38937">
                  <c:v>346500</c:v>
                </c:pt>
                <c:pt idx="38938">
                  <c:v>1077061.5</c:v>
                </c:pt>
                <c:pt idx="38939">
                  <c:v>1440000</c:v>
                </c:pt>
                <c:pt idx="38940">
                  <c:v>1174090.5</c:v>
                </c:pt>
                <c:pt idx="38941">
                  <c:v>545040</c:v>
                </c:pt>
                <c:pt idx="38942">
                  <c:v>148500</c:v>
                </c:pt>
                <c:pt idx="38943">
                  <c:v>152820</c:v>
                </c:pt>
                <c:pt idx="38944">
                  <c:v>571446</c:v>
                </c:pt>
                <c:pt idx="38945">
                  <c:v>1061599.5</c:v>
                </c:pt>
                <c:pt idx="38946">
                  <c:v>675000</c:v>
                </c:pt>
                <c:pt idx="38947">
                  <c:v>1195407</c:v>
                </c:pt>
                <c:pt idx="38948">
                  <c:v>1078200</c:v>
                </c:pt>
                <c:pt idx="38949">
                  <c:v>67500</c:v>
                </c:pt>
                <c:pt idx="38950">
                  <c:v>405000</c:v>
                </c:pt>
                <c:pt idx="38951">
                  <c:v>1546020</c:v>
                </c:pt>
                <c:pt idx="38952">
                  <c:v>247500</c:v>
                </c:pt>
                <c:pt idx="38953">
                  <c:v>2025000</c:v>
                </c:pt>
                <c:pt idx="38954">
                  <c:v>684000</c:v>
                </c:pt>
                <c:pt idx="38955">
                  <c:v>667237.5</c:v>
                </c:pt>
                <c:pt idx="38956">
                  <c:v>170640</c:v>
                </c:pt>
                <c:pt idx="38957">
                  <c:v>304933.5</c:v>
                </c:pt>
                <c:pt idx="38958">
                  <c:v>215640</c:v>
                </c:pt>
                <c:pt idx="38959">
                  <c:v>675000</c:v>
                </c:pt>
                <c:pt idx="38960">
                  <c:v>225000</c:v>
                </c:pt>
                <c:pt idx="38961">
                  <c:v>819792</c:v>
                </c:pt>
                <c:pt idx="38962">
                  <c:v>846000</c:v>
                </c:pt>
                <c:pt idx="38963">
                  <c:v>545040</c:v>
                </c:pt>
                <c:pt idx="38964">
                  <c:v>578979</c:v>
                </c:pt>
                <c:pt idx="38965">
                  <c:v>2250000</c:v>
                </c:pt>
                <c:pt idx="38966">
                  <c:v>796500</c:v>
                </c:pt>
                <c:pt idx="38967">
                  <c:v>291384</c:v>
                </c:pt>
                <c:pt idx="38968">
                  <c:v>447768</c:v>
                </c:pt>
                <c:pt idx="38969">
                  <c:v>728460</c:v>
                </c:pt>
                <c:pt idx="38970">
                  <c:v>202500</c:v>
                </c:pt>
                <c:pt idx="38971">
                  <c:v>450000</c:v>
                </c:pt>
                <c:pt idx="38972">
                  <c:v>1125000</c:v>
                </c:pt>
                <c:pt idx="38973">
                  <c:v>1267038</c:v>
                </c:pt>
                <c:pt idx="38974">
                  <c:v>1042560</c:v>
                </c:pt>
                <c:pt idx="38975">
                  <c:v>127350</c:v>
                </c:pt>
                <c:pt idx="38976">
                  <c:v>622413</c:v>
                </c:pt>
                <c:pt idx="38977">
                  <c:v>835380</c:v>
                </c:pt>
                <c:pt idx="38978">
                  <c:v>71955</c:v>
                </c:pt>
                <c:pt idx="38979">
                  <c:v>1005120</c:v>
                </c:pt>
                <c:pt idx="38980">
                  <c:v>1006920</c:v>
                </c:pt>
                <c:pt idx="38981">
                  <c:v>180000</c:v>
                </c:pt>
                <c:pt idx="38982">
                  <c:v>157500</c:v>
                </c:pt>
                <c:pt idx="38983">
                  <c:v>1046142</c:v>
                </c:pt>
                <c:pt idx="38984">
                  <c:v>284400</c:v>
                </c:pt>
                <c:pt idx="38985">
                  <c:v>346500</c:v>
                </c:pt>
                <c:pt idx="38986">
                  <c:v>665892</c:v>
                </c:pt>
                <c:pt idx="38987">
                  <c:v>376078.5</c:v>
                </c:pt>
                <c:pt idx="38988">
                  <c:v>384048</c:v>
                </c:pt>
                <c:pt idx="38989">
                  <c:v>497520</c:v>
                </c:pt>
                <c:pt idx="38990">
                  <c:v>665892</c:v>
                </c:pt>
                <c:pt idx="38991">
                  <c:v>536917.5</c:v>
                </c:pt>
                <c:pt idx="38992">
                  <c:v>1125000</c:v>
                </c:pt>
                <c:pt idx="38993">
                  <c:v>675000</c:v>
                </c:pt>
                <c:pt idx="38994">
                  <c:v>450000</c:v>
                </c:pt>
                <c:pt idx="38995">
                  <c:v>380533.5</c:v>
                </c:pt>
                <c:pt idx="38996">
                  <c:v>1282500</c:v>
                </c:pt>
                <c:pt idx="38997">
                  <c:v>868797</c:v>
                </c:pt>
                <c:pt idx="38998">
                  <c:v>225000</c:v>
                </c:pt>
                <c:pt idx="38999">
                  <c:v>757413</c:v>
                </c:pt>
                <c:pt idx="39000">
                  <c:v>526491</c:v>
                </c:pt>
                <c:pt idx="39001">
                  <c:v>1057266</c:v>
                </c:pt>
                <c:pt idx="39002">
                  <c:v>549882</c:v>
                </c:pt>
                <c:pt idx="39003">
                  <c:v>207306</c:v>
                </c:pt>
                <c:pt idx="39004">
                  <c:v>284256</c:v>
                </c:pt>
                <c:pt idx="39005">
                  <c:v>343800</c:v>
                </c:pt>
                <c:pt idx="39006">
                  <c:v>500211</c:v>
                </c:pt>
                <c:pt idx="39007">
                  <c:v>450000</c:v>
                </c:pt>
                <c:pt idx="39008">
                  <c:v>1113399</c:v>
                </c:pt>
                <c:pt idx="39009">
                  <c:v>450000</c:v>
                </c:pt>
                <c:pt idx="39010">
                  <c:v>735052.5</c:v>
                </c:pt>
                <c:pt idx="39011">
                  <c:v>485640</c:v>
                </c:pt>
                <c:pt idx="39012">
                  <c:v>1800000</c:v>
                </c:pt>
                <c:pt idx="39013">
                  <c:v>474048</c:v>
                </c:pt>
                <c:pt idx="39014">
                  <c:v>582228</c:v>
                </c:pt>
                <c:pt idx="39015">
                  <c:v>900000</c:v>
                </c:pt>
                <c:pt idx="39016">
                  <c:v>523597.5</c:v>
                </c:pt>
                <c:pt idx="39017">
                  <c:v>101880</c:v>
                </c:pt>
                <c:pt idx="39018">
                  <c:v>792162</c:v>
                </c:pt>
                <c:pt idx="39019">
                  <c:v>900000</c:v>
                </c:pt>
                <c:pt idx="39020">
                  <c:v>225000</c:v>
                </c:pt>
                <c:pt idx="39021">
                  <c:v>864000</c:v>
                </c:pt>
                <c:pt idx="39022">
                  <c:v>157500</c:v>
                </c:pt>
                <c:pt idx="39023">
                  <c:v>441481.5</c:v>
                </c:pt>
                <c:pt idx="39024">
                  <c:v>1345500</c:v>
                </c:pt>
                <c:pt idx="39025">
                  <c:v>360000</c:v>
                </c:pt>
                <c:pt idx="39026">
                  <c:v>315000</c:v>
                </c:pt>
                <c:pt idx="39027">
                  <c:v>518562</c:v>
                </c:pt>
                <c:pt idx="39028">
                  <c:v>288873</c:v>
                </c:pt>
                <c:pt idx="39029">
                  <c:v>188460</c:v>
                </c:pt>
                <c:pt idx="39030">
                  <c:v>321574.5</c:v>
                </c:pt>
                <c:pt idx="39031">
                  <c:v>1257430.5</c:v>
                </c:pt>
                <c:pt idx="39032">
                  <c:v>573628.5</c:v>
                </c:pt>
                <c:pt idx="39033">
                  <c:v>497520</c:v>
                </c:pt>
                <c:pt idx="39034">
                  <c:v>391090.5</c:v>
                </c:pt>
                <c:pt idx="39035">
                  <c:v>900000</c:v>
                </c:pt>
                <c:pt idx="39036">
                  <c:v>508495.5</c:v>
                </c:pt>
                <c:pt idx="39037">
                  <c:v>512995.5</c:v>
                </c:pt>
                <c:pt idx="39038">
                  <c:v>659610</c:v>
                </c:pt>
                <c:pt idx="39039">
                  <c:v>95940</c:v>
                </c:pt>
                <c:pt idx="39040">
                  <c:v>1256400</c:v>
                </c:pt>
                <c:pt idx="39041">
                  <c:v>894906</c:v>
                </c:pt>
                <c:pt idx="39042">
                  <c:v>913500</c:v>
                </c:pt>
                <c:pt idx="39043">
                  <c:v>450000</c:v>
                </c:pt>
                <c:pt idx="39044">
                  <c:v>275040</c:v>
                </c:pt>
                <c:pt idx="39045">
                  <c:v>697500</c:v>
                </c:pt>
                <c:pt idx="39046">
                  <c:v>675000</c:v>
                </c:pt>
                <c:pt idx="39047">
                  <c:v>158301</c:v>
                </c:pt>
                <c:pt idx="39048">
                  <c:v>251091</c:v>
                </c:pt>
                <c:pt idx="39049">
                  <c:v>640080</c:v>
                </c:pt>
                <c:pt idx="39050">
                  <c:v>1575000</c:v>
                </c:pt>
                <c:pt idx="39051">
                  <c:v>675000</c:v>
                </c:pt>
                <c:pt idx="39052">
                  <c:v>225000</c:v>
                </c:pt>
                <c:pt idx="39053">
                  <c:v>315000</c:v>
                </c:pt>
                <c:pt idx="39054">
                  <c:v>283419</c:v>
                </c:pt>
                <c:pt idx="39055">
                  <c:v>728460</c:v>
                </c:pt>
                <c:pt idx="39056">
                  <c:v>1077061.5</c:v>
                </c:pt>
                <c:pt idx="39057">
                  <c:v>932643</c:v>
                </c:pt>
                <c:pt idx="39058">
                  <c:v>319500</c:v>
                </c:pt>
                <c:pt idx="39059">
                  <c:v>450000</c:v>
                </c:pt>
                <c:pt idx="39060">
                  <c:v>270000</c:v>
                </c:pt>
                <c:pt idx="39061">
                  <c:v>450000</c:v>
                </c:pt>
                <c:pt idx="39062">
                  <c:v>808650</c:v>
                </c:pt>
                <c:pt idx="39063">
                  <c:v>148365</c:v>
                </c:pt>
                <c:pt idx="39064">
                  <c:v>900000</c:v>
                </c:pt>
                <c:pt idx="39065">
                  <c:v>479578.5</c:v>
                </c:pt>
                <c:pt idx="39066">
                  <c:v>405000</c:v>
                </c:pt>
                <c:pt idx="39067">
                  <c:v>284256</c:v>
                </c:pt>
                <c:pt idx="39068">
                  <c:v>675000</c:v>
                </c:pt>
                <c:pt idx="39069">
                  <c:v>1078200</c:v>
                </c:pt>
                <c:pt idx="39070">
                  <c:v>675000</c:v>
                </c:pt>
                <c:pt idx="39071">
                  <c:v>752742</c:v>
                </c:pt>
                <c:pt idx="39072">
                  <c:v>123993</c:v>
                </c:pt>
                <c:pt idx="39073">
                  <c:v>781920</c:v>
                </c:pt>
                <c:pt idx="39074">
                  <c:v>1971072</c:v>
                </c:pt>
                <c:pt idx="39075">
                  <c:v>128092.5</c:v>
                </c:pt>
                <c:pt idx="39076">
                  <c:v>684751.5</c:v>
                </c:pt>
                <c:pt idx="39077">
                  <c:v>152820</c:v>
                </c:pt>
                <c:pt idx="39078">
                  <c:v>751500</c:v>
                </c:pt>
                <c:pt idx="39079">
                  <c:v>448056</c:v>
                </c:pt>
                <c:pt idx="39080">
                  <c:v>1125000</c:v>
                </c:pt>
                <c:pt idx="39081">
                  <c:v>450000</c:v>
                </c:pt>
                <c:pt idx="39082">
                  <c:v>906228</c:v>
                </c:pt>
                <c:pt idx="39083">
                  <c:v>254700</c:v>
                </c:pt>
                <c:pt idx="39084">
                  <c:v>314055</c:v>
                </c:pt>
                <c:pt idx="39085">
                  <c:v>381528</c:v>
                </c:pt>
                <c:pt idx="39086">
                  <c:v>112500</c:v>
                </c:pt>
                <c:pt idx="39087">
                  <c:v>816660</c:v>
                </c:pt>
                <c:pt idx="39088">
                  <c:v>284400</c:v>
                </c:pt>
                <c:pt idx="39089">
                  <c:v>152820</c:v>
                </c:pt>
                <c:pt idx="39090">
                  <c:v>808650</c:v>
                </c:pt>
                <c:pt idx="39091">
                  <c:v>592560</c:v>
                </c:pt>
                <c:pt idx="39092">
                  <c:v>76410</c:v>
                </c:pt>
                <c:pt idx="39093">
                  <c:v>1350000</c:v>
                </c:pt>
                <c:pt idx="39094">
                  <c:v>1724220</c:v>
                </c:pt>
                <c:pt idx="39095">
                  <c:v>900000</c:v>
                </c:pt>
                <c:pt idx="39096">
                  <c:v>254700</c:v>
                </c:pt>
                <c:pt idx="39097">
                  <c:v>457717.5</c:v>
                </c:pt>
                <c:pt idx="39098">
                  <c:v>675000</c:v>
                </c:pt>
                <c:pt idx="39099">
                  <c:v>1546020</c:v>
                </c:pt>
                <c:pt idx="39100">
                  <c:v>292500</c:v>
                </c:pt>
                <c:pt idx="39101">
                  <c:v>260640</c:v>
                </c:pt>
                <c:pt idx="39102">
                  <c:v>450000</c:v>
                </c:pt>
                <c:pt idx="39103">
                  <c:v>616500</c:v>
                </c:pt>
                <c:pt idx="39104">
                  <c:v>227520</c:v>
                </c:pt>
                <c:pt idx="39105">
                  <c:v>2517300</c:v>
                </c:pt>
                <c:pt idx="39106">
                  <c:v>582768</c:v>
                </c:pt>
                <c:pt idx="39107">
                  <c:v>1092519</c:v>
                </c:pt>
                <c:pt idx="39108">
                  <c:v>450000</c:v>
                </c:pt>
                <c:pt idx="39109">
                  <c:v>675000</c:v>
                </c:pt>
                <c:pt idx="39110">
                  <c:v>333000</c:v>
                </c:pt>
                <c:pt idx="39111">
                  <c:v>557770.5</c:v>
                </c:pt>
                <c:pt idx="39112">
                  <c:v>326439</c:v>
                </c:pt>
                <c:pt idx="39113">
                  <c:v>450000</c:v>
                </c:pt>
                <c:pt idx="39114">
                  <c:v>388066.5</c:v>
                </c:pt>
                <c:pt idx="39115">
                  <c:v>1495773</c:v>
                </c:pt>
                <c:pt idx="39116">
                  <c:v>101880</c:v>
                </c:pt>
                <c:pt idx="39117">
                  <c:v>495000</c:v>
                </c:pt>
                <c:pt idx="39118">
                  <c:v>370912.5</c:v>
                </c:pt>
                <c:pt idx="39119">
                  <c:v>1223010</c:v>
                </c:pt>
                <c:pt idx="39120">
                  <c:v>247500</c:v>
                </c:pt>
                <c:pt idx="39121">
                  <c:v>450000</c:v>
                </c:pt>
                <c:pt idx="39122">
                  <c:v>1019790</c:v>
                </c:pt>
                <c:pt idx="39123">
                  <c:v>1493086.5</c:v>
                </c:pt>
                <c:pt idx="39124">
                  <c:v>1078200</c:v>
                </c:pt>
                <c:pt idx="39125">
                  <c:v>179865</c:v>
                </c:pt>
                <c:pt idx="39126">
                  <c:v>675000</c:v>
                </c:pt>
                <c:pt idx="39127">
                  <c:v>852088.5</c:v>
                </c:pt>
                <c:pt idx="39128">
                  <c:v>679500</c:v>
                </c:pt>
                <c:pt idx="39129">
                  <c:v>640080</c:v>
                </c:pt>
                <c:pt idx="39130">
                  <c:v>239850</c:v>
                </c:pt>
                <c:pt idx="39131">
                  <c:v>687600</c:v>
                </c:pt>
                <c:pt idx="39132">
                  <c:v>675000</c:v>
                </c:pt>
                <c:pt idx="39133">
                  <c:v>288873</c:v>
                </c:pt>
                <c:pt idx="39134">
                  <c:v>701730</c:v>
                </c:pt>
                <c:pt idx="39135">
                  <c:v>299772</c:v>
                </c:pt>
                <c:pt idx="39136">
                  <c:v>1113840</c:v>
                </c:pt>
                <c:pt idx="39137">
                  <c:v>781920</c:v>
                </c:pt>
                <c:pt idx="39138">
                  <c:v>1078200</c:v>
                </c:pt>
                <c:pt idx="39139">
                  <c:v>180000</c:v>
                </c:pt>
                <c:pt idx="39140">
                  <c:v>900000</c:v>
                </c:pt>
                <c:pt idx="39141">
                  <c:v>755190</c:v>
                </c:pt>
                <c:pt idx="39142">
                  <c:v>163201.5</c:v>
                </c:pt>
                <c:pt idx="39143">
                  <c:v>180000</c:v>
                </c:pt>
                <c:pt idx="39144">
                  <c:v>337500</c:v>
                </c:pt>
                <c:pt idx="39145">
                  <c:v>1006920</c:v>
                </c:pt>
                <c:pt idx="39146">
                  <c:v>578979</c:v>
                </c:pt>
                <c:pt idx="39147">
                  <c:v>625536</c:v>
                </c:pt>
                <c:pt idx="39148">
                  <c:v>562981.5</c:v>
                </c:pt>
                <c:pt idx="39149">
                  <c:v>265869</c:v>
                </c:pt>
                <c:pt idx="39150">
                  <c:v>1467612</c:v>
                </c:pt>
                <c:pt idx="39151">
                  <c:v>732915</c:v>
                </c:pt>
                <c:pt idx="39152">
                  <c:v>679500</c:v>
                </c:pt>
                <c:pt idx="39153">
                  <c:v>159093</c:v>
                </c:pt>
                <c:pt idx="39154">
                  <c:v>1006920</c:v>
                </c:pt>
                <c:pt idx="39155">
                  <c:v>315000</c:v>
                </c:pt>
                <c:pt idx="39156">
                  <c:v>718749</c:v>
                </c:pt>
                <c:pt idx="39157">
                  <c:v>942300</c:v>
                </c:pt>
                <c:pt idx="39158">
                  <c:v>620325</c:v>
                </c:pt>
                <c:pt idx="39159">
                  <c:v>568800</c:v>
                </c:pt>
                <c:pt idx="39160">
                  <c:v>912802.5</c:v>
                </c:pt>
                <c:pt idx="39161">
                  <c:v>239850</c:v>
                </c:pt>
                <c:pt idx="39162">
                  <c:v>1125000</c:v>
                </c:pt>
                <c:pt idx="39163">
                  <c:v>558855</c:v>
                </c:pt>
                <c:pt idx="39164">
                  <c:v>545040</c:v>
                </c:pt>
                <c:pt idx="39165">
                  <c:v>726588</c:v>
                </c:pt>
                <c:pt idx="39166">
                  <c:v>528633</c:v>
                </c:pt>
                <c:pt idx="39167">
                  <c:v>229500</c:v>
                </c:pt>
                <c:pt idx="39168">
                  <c:v>783000</c:v>
                </c:pt>
                <c:pt idx="39169">
                  <c:v>167895</c:v>
                </c:pt>
                <c:pt idx="39170">
                  <c:v>755190</c:v>
                </c:pt>
                <c:pt idx="39171">
                  <c:v>540000</c:v>
                </c:pt>
                <c:pt idx="39172">
                  <c:v>906228</c:v>
                </c:pt>
                <c:pt idx="39173">
                  <c:v>691020</c:v>
                </c:pt>
                <c:pt idx="39174">
                  <c:v>521280</c:v>
                </c:pt>
                <c:pt idx="39175">
                  <c:v>203760</c:v>
                </c:pt>
                <c:pt idx="39176">
                  <c:v>521280</c:v>
                </c:pt>
                <c:pt idx="39177">
                  <c:v>1257430.5</c:v>
                </c:pt>
                <c:pt idx="39178">
                  <c:v>284400</c:v>
                </c:pt>
                <c:pt idx="39179">
                  <c:v>549882</c:v>
                </c:pt>
                <c:pt idx="39180">
                  <c:v>970380</c:v>
                </c:pt>
                <c:pt idx="39181">
                  <c:v>337500</c:v>
                </c:pt>
                <c:pt idx="39182">
                  <c:v>180000</c:v>
                </c:pt>
                <c:pt idx="39183">
                  <c:v>1288350</c:v>
                </c:pt>
                <c:pt idx="39184">
                  <c:v>720000</c:v>
                </c:pt>
                <c:pt idx="39185">
                  <c:v>328365</c:v>
                </c:pt>
                <c:pt idx="39186">
                  <c:v>253737</c:v>
                </c:pt>
                <c:pt idx="39187">
                  <c:v>592560</c:v>
                </c:pt>
                <c:pt idx="39188">
                  <c:v>1724688</c:v>
                </c:pt>
                <c:pt idx="39189">
                  <c:v>808650</c:v>
                </c:pt>
                <c:pt idx="39190">
                  <c:v>254700</c:v>
                </c:pt>
                <c:pt idx="39191">
                  <c:v>585000</c:v>
                </c:pt>
                <c:pt idx="39192">
                  <c:v>308965.5</c:v>
                </c:pt>
                <c:pt idx="39193">
                  <c:v>876019.5</c:v>
                </c:pt>
                <c:pt idx="39194">
                  <c:v>961146</c:v>
                </c:pt>
                <c:pt idx="39195">
                  <c:v>675000</c:v>
                </c:pt>
                <c:pt idx="39196">
                  <c:v>454500</c:v>
                </c:pt>
                <c:pt idx="39197">
                  <c:v>755190</c:v>
                </c:pt>
                <c:pt idx="39198">
                  <c:v>508495.5</c:v>
                </c:pt>
                <c:pt idx="39199">
                  <c:v>755190</c:v>
                </c:pt>
                <c:pt idx="39200">
                  <c:v>751842</c:v>
                </c:pt>
                <c:pt idx="39201">
                  <c:v>450000</c:v>
                </c:pt>
                <c:pt idx="39202">
                  <c:v>197820</c:v>
                </c:pt>
                <c:pt idx="39203">
                  <c:v>675000</c:v>
                </c:pt>
                <c:pt idx="39204">
                  <c:v>375408</c:v>
                </c:pt>
                <c:pt idx="39205">
                  <c:v>1004791.5</c:v>
                </c:pt>
                <c:pt idx="39206">
                  <c:v>1258650</c:v>
                </c:pt>
                <c:pt idx="39207">
                  <c:v>381528</c:v>
                </c:pt>
                <c:pt idx="39208">
                  <c:v>469152</c:v>
                </c:pt>
                <c:pt idx="39209">
                  <c:v>1350000</c:v>
                </c:pt>
                <c:pt idx="39210">
                  <c:v>1078200</c:v>
                </c:pt>
                <c:pt idx="39211">
                  <c:v>326664</c:v>
                </c:pt>
                <c:pt idx="39212">
                  <c:v>808650</c:v>
                </c:pt>
                <c:pt idx="39213">
                  <c:v>679500</c:v>
                </c:pt>
                <c:pt idx="39214">
                  <c:v>408780</c:v>
                </c:pt>
                <c:pt idx="39215">
                  <c:v>1035832.5</c:v>
                </c:pt>
                <c:pt idx="39216">
                  <c:v>497520</c:v>
                </c:pt>
                <c:pt idx="39217">
                  <c:v>946764</c:v>
                </c:pt>
                <c:pt idx="39218">
                  <c:v>652500</c:v>
                </c:pt>
                <c:pt idx="39219">
                  <c:v>382500</c:v>
                </c:pt>
                <c:pt idx="39220">
                  <c:v>397881</c:v>
                </c:pt>
                <c:pt idx="39221">
                  <c:v>117162</c:v>
                </c:pt>
                <c:pt idx="39222">
                  <c:v>241618.5</c:v>
                </c:pt>
                <c:pt idx="39223">
                  <c:v>900000</c:v>
                </c:pt>
                <c:pt idx="39224">
                  <c:v>544500</c:v>
                </c:pt>
                <c:pt idx="39225">
                  <c:v>927000</c:v>
                </c:pt>
                <c:pt idx="39226">
                  <c:v>723996</c:v>
                </c:pt>
                <c:pt idx="39227">
                  <c:v>339241.5</c:v>
                </c:pt>
                <c:pt idx="39228">
                  <c:v>709879.5</c:v>
                </c:pt>
                <c:pt idx="39229">
                  <c:v>544491</c:v>
                </c:pt>
                <c:pt idx="39230">
                  <c:v>247500</c:v>
                </c:pt>
                <c:pt idx="39231">
                  <c:v>314055</c:v>
                </c:pt>
                <c:pt idx="39232">
                  <c:v>497520</c:v>
                </c:pt>
                <c:pt idx="39233">
                  <c:v>290088</c:v>
                </c:pt>
                <c:pt idx="39234">
                  <c:v>1404000</c:v>
                </c:pt>
                <c:pt idx="39235">
                  <c:v>276277.5</c:v>
                </c:pt>
                <c:pt idx="39236">
                  <c:v>781920</c:v>
                </c:pt>
                <c:pt idx="39237">
                  <c:v>1515415.5</c:v>
                </c:pt>
                <c:pt idx="39238">
                  <c:v>1125000</c:v>
                </c:pt>
                <c:pt idx="39239">
                  <c:v>900000</c:v>
                </c:pt>
                <c:pt idx="39240">
                  <c:v>1462500</c:v>
                </c:pt>
                <c:pt idx="39241">
                  <c:v>405000</c:v>
                </c:pt>
                <c:pt idx="39242">
                  <c:v>1078200</c:v>
                </c:pt>
                <c:pt idx="39243">
                  <c:v>315000</c:v>
                </c:pt>
                <c:pt idx="39244">
                  <c:v>64692</c:v>
                </c:pt>
                <c:pt idx="39245">
                  <c:v>1125000</c:v>
                </c:pt>
                <c:pt idx="39246">
                  <c:v>450000</c:v>
                </c:pt>
                <c:pt idx="39247">
                  <c:v>715095</c:v>
                </c:pt>
                <c:pt idx="39248">
                  <c:v>539100</c:v>
                </c:pt>
                <c:pt idx="39249">
                  <c:v>360000</c:v>
                </c:pt>
                <c:pt idx="39250">
                  <c:v>1800000</c:v>
                </c:pt>
                <c:pt idx="39251">
                  <c:v>589050</c:v>
                </c:pt>
                <c:pt idx="39252">
                  <c:v>497520</c:v>
                </c:pt>
                <c:pt idx="39253">
                  <c:v>152820</c:v>
                </c:pt>
                <c:pt idx="39254">
                  <c:v>1125000</c:v>
                </c:pt>
                <c:pt idx="39255">
                  <c:v>119925</c:v>
                </c:pt>
                <c:pt idx="39256">
                  <c:v>900000</c:v>
                </c:pt>
                <c:pt idx="39257">
                  <c:v>225000</c:v>
                </c:pt>
                <c:pt idx="39258">
                  <c:v>101880</c:v>
                </c:pt>
                <c:pt idx="39259">
                  <c:v>450000</c:v>
                </c:pt>
                <c:pt idx="39260">
                  <c:v>164952</c:v>
                </c:pt>
                <c:pt idx="39261">
                  <c:v>320922</c:v>
                </c:pt>
                <c:pt idx="39262">
                  <c:v>675000</c:v>
                </c:pt>
                <c:pt idx="39263">
                  <c:v>1546020</c:v>
                </c:pt>
                <c:pt idx="39264">
                  <c:v>540000</c:v>
                </c:pt>
                <c:pt idx="39265">
                  <c:v>203760</c:v>
                </c:pt>
                <c:pt idx="39266">
                  <c:v>225000</c:v>
                </c:pt>
                <c:pt idx="39267">
                  <c:v>1185282</c:v>
                </c:pt>
                <c:pt idx="39268">
                  <c:v>517788</c:v>
                </c:pt>
                <c:pt idx="39269">
                  <c:v>540000</c:v>
                </c:pt>
                <c:pt idx="39270">
                  <c:v>1350000</c:v>
                </c:pt>
                <c:pt idx="39271">
                  <c:v>820638</c:v>
                </c:pt>
                <c:pt idx="39272">
                  <c:v>545040</c:v>
                </c:pt>
                <c:pt idx="39273">
                  <c:v>1350000</c:v>
                </c:pt>
                <c:pt idx="39274">
                  <c:v>172692</c:v>
                </c:pt>
                <c:pt idx="39275">
                  <c:v>490495.5</c:v>
                </c:pt>
                <c:pt idx="39276">
                  <c:v>180000</c:v>
                </c:pt>
                <c:pt idx="39277">
                  <c:v>269550</c:v>
                </c:pt>
                <c:pt idx="39278">
                  <c:v>1082214</c:v>
                </c:pt>
                <c:pt idx="39279">
                  <c:v>540000</c:v>
                </c:pt>
                <c:pt idx="39280">
                  <c:v>254700</c:v>
                </c:pt>
                <c:pt idx="39281">
                  <c:v>270000</c:v>
                </c:pt>
                <c:pt idx="39282">
                  <c:v>640080</c:v>
                </c:pt>
                <c:pt idx="39283">
                  <c:v>545040</c:v>
                </c:pt>
                <c:pt idx="39284">
                  <c:v>427500</c:v>
                </c:pt>
                <c:pt idx="39285">
                  <c:v>1540588.5</c:v>
                </c:pt>
                <c:pt idx="39286">
                  <c:v>1179193.5</c:v>
                </c:pt>
                <c:pt idx="39287">
                  <c:v>474183</c:v>
                </c:pt>
                <c:pt idx="39288">
                  <c:v>1546020</c:v>
                </c:pt>
                <c:pt idx="39289">
                  <c:v>1047771</c:v>
                </c:pt>
                <c:pt idx="39290">
                  <c:v>900000</c:v>
                </c:pt>
                <c:pt idx="39291">
                  <c:v>305955</c:v>
                </c:pt>
                <c:pt idx="39292">
                  <c:v>180000</c:v>
                </c:pt>
                <c:pt idx="39293">
                  <c:v>350415</c:v>
                </c:pt>
                <c:pt idx="39294">
                  <c:v>408780</c:v>
                </c:pt>
                <c:pt idx="39295">
                  <c:v>592560</c:v>
                </c:pt>
                <c:pt idx="39296">
                  <c:v>301500</c:v>
                </c:pt>
                <c:pt idx="39297">
                  <c:v>521280</c:v>
                </c:pt>
                <c:pt idx="39298">
                  <c:v>490536</c:v>
                </c:pt>
                <c:pt idx="39299">
                  <c:v>233208</c:v>
                </c:pt>
                <c:pt idx="39300">
                  <c:v>835380</c:v>
                </c:pt>
                <c:pt idx="39301">
                  <c:v>808650</c:v>
                </c:pt>
                <c:pt idx="39302">
                  <c:v>835380</c:v>
                </c:pt>
                <c:pt idx="39303">
                  <c:v>180000</c:v>
                </c:pt>
                <c:pt idx="39304">
                  <c:v>101880</c:v>
                </c:pt>
                <c:pt idx="39305">
                  <c:v>315000</c:v>
                </c:pt>
                <c:pt idx="39306">
                  <c:v>234000</c:v>
                </c:pt>
                <c:pt idx="39307">
                  <c:v>1300500</c:v>
                </c:pt>
                <c:pt idx="39308">
                  <c:v>1035000</c:v>
                </c:pt>
                <c:pt idx="39309">
                  <c:v>135000</c:v>
                </c:pt>
                <c:pt idx="39310">
                  <c:v>225000</c:v>
                </c:pt>
                <c:pt idx="39311">
                  <c:v>675000</c:v>
                </c:pt>
                <c:pt idx="39312">
                  <c:v>253377</c:v>
                </c:pt>
                <c:pt idx="39313">
                  <c:v>1057266</c:v>
                </c:pt>
                <c:pt idx="39314">
                  <c:v>1029658.5</c:v>
                </c:pt>
                <c:pt idx="39315">
                  <c:v>545040</c:v>
                </c:pt>
                <c:pt idx="39316">
                  <c:v>874152</c:v>
                </c:pt>
                <c:pt idx="39317">
                  <c:v>117162</c:v>
                </c:pt>
                <c:pt idx="39318">
                  <c:v>888840</c:v>
                </c:pt>
                <c:pt idx="39319">
                  <c:v>1006920</c:v>
                </c:pt>
                <c:pt idx="39320">
                  <c:v>521280</c:v>
                </c:pt>
                <c:pt idx="39321">
                  <c:v>640080</c:v>
                </c:pt>
                <c:pt idx="39322">
                  <c:v>454500</c:v>
                </c:pt>
                <c:pt idx="39323">
                  <c:v>269550</c:v>
                </c:pt>
                <c:pt idx="39324">
                  <c:v>157500</c:v>
                </c:pt>
                <c:pt idx="39325">
                  <c:v>1042812</c:v>
                </c:pt>
                <c:pt idx="39326">
                  <c:v>312768</c:v>
                </c:pt>
                <c:pt idx="39327">
                  <c:v>144801</c:v>
                </c:pt>
                <c:pt idx="39328">
                  <c:v>1147500</c:v>
                </c:pt>
                <c:pt idx="39329">
                  <c:v>1078200</c:v>
                </c:pt>
                <c:pt idx="39330">
                  <c:v>450000</c:v>
                </c:pt>
                <c:pt idx="39331">
                  <c:v>882000</c:v>
                </c:pt>
                <c:pt idx="39332">
                  <c:v>247500</c:v>
                </c:pt>
                <c:pt idx="39333">
                  <c:v>270000</c:v>
                </c:pt>
                <c:pt idx="39334">
                  <c:v>500211</c:v>
                </c:pt>
                <c:pt idx="39335">
                  <c:v>225000</c:v>
                </c:pt>
                <c:pt idx="39336">
                  <c:v>755190</c:v>
                </c:pt>
                <c:pt idx="39337">
                  <c:v>1075932</c:v>
                </c:pt>
                <c:pt idx="39338">
                  <c:v>333337.5</c:v>
                </c:pt>
                <c:pt idx="39339">
                  <c:v>729792</c:v>
                </c:pt>
                <c:pt idx="39340">
                  <c:v>585000</c:v>
                </c:pt>
                <c:pt idx="39341">
                  <c:v>407520</c:v>
                </c:pt>
                <c:pt idx="39342">
                  <c:v>612612</c:v>
                </c:pt>
                <c:pt idx="39343">
                  <c:v>1107900</c:v>
                </c:pt>
                <c:pt idx="39344">
                  <c:v>49752</c:v>
                </c:pt>
                <c:pt idx="39345">
                  <c:v>247500</c:v>
                </c:pt>
                <c:pt idx="39346">
                  <c:v>301464</c:v>
                </c:pt>
                <c:pt idx="39347">
                  <c:v>135000</c:v>
                </c:pt>
                <c:pt idx="39348">
                  <c:v>1129500</c:v>
                </c:pt>
                <c:pt idx="39349">
                  <c:v>538704</c:v>
                </c:pt>
                <c:pt idx="39350">
                  <c:v>327024</c:v>
                </c:pt>
                <c:pt idx="39351">
                  <c:v>1191825</c:v>
                </c:pt>
                <c:pt idx="39352">
                  <c:v>729396</c:v>
                </c:pt>
                <c:pt idx="39353">
                  <c:v>1125000</c:v>
                </c:pt>
                <c:pt idx="39354">
                  <c:v>343800</c:v>
                </c:pt>
                <c:pt idx="39355">
                  <c:v>389844</c:v>
                </c:pt>
                <c:pt idx="39356">
                  <c:v>1042164</c:v>
                </c:pt>
                <c:pt idx="39357">
                  <c:v>382050</c:v>
                </c:pt>
                <c:pt idx="39358">
                  <c:v>95940</c:v>
                </c:pt>
                <c:pt idx="39359">
                  <c:v>513000</c:v>
                </c:pt>
                <c:pt idx="39360">
                  <c:v>1185282</c:v>
                </c:pt>
                <c:pt idx="39361">
                  <c:v>1173267</c:v>
                </c:pt>
                <c:pt idx="39362">
                  <c:v>545040</c:v>
                </c:pt>
                <c:pt idx="39363">
                  <c:v>1185120</c:v>
                </c:pt>
                <c:pt idx="39364">
                  <c:v>1546020</c:v>
                </c:pt>
                <c:pt idx="39365">
                  <c:v>286704</c:v>
                </c:pt>
                <c:pt idx="39366">
                  <c:v>497520</c:v>
                </c:pt>
                <c:pt idx="39367">
                  <c:v>182016</c:v>
                </c:pt>
                <c:pt idx="39368">
                  <c:v>1762110</c:v>
                </c:pt>
                <c:pt idx="39369">
                  <c:v>808650</c:v>
                </c:pt>
                <c:pt idx="39370">
                  <c:v>900000</c:v>
                </c:pt>
                <c:pt idx="39371">
                  <c:v>2250000</c:v>
                </c:pt>
                <c:pt idx="39372">
                  <c:v>354276</c:v>
                </c:pt>
                <c:pt idx="39373">
                  <c:v>808650</c:v>
                </c:pt>
                <c:pt idx="39374">
                  <c:v>1575000</c:v>
                </c:pt>
                <c:pt idx="39375">
                  <c:v>531706.5</c:v>
                </c:pt>
                <c:pt idx="39376">
                  <c:v>1006920</c:v>
                </c:pt>
                <c:pt idx="39377">
                  <c:v>225000</c:v>
                </c:pt>
                <c:pt idx="39378">
                  <c:v>98910</c:v>
                </c:pt>
                <c:pt idx="39379">
                  <c:v>1249740</c:v>
                </c:pt>
                <c:pt idx="39380">
                  <c:v>675000</c:v>
                </c:pt>
                <c:pt idx="39381">
                  <c:v>270000</c:v>
                </c:pt>
                <c:pt idx="39382">
                  <c:v>1438258.5</c:v>
                </c:pt>
                <c:pt idx="39383">
                  <c:v>202500</c:v>
                </c:pt>
                <c:pt idx="39384">
                  <c:v>900000</c:v>
                </c:pt>
                <c:pt idx="39385">
                  <c:v>724581</c:v>
                </c:pt>
                <c:pt idx="39386">
                  <c:v>288873</c:v>
                </c:pt>
                <c:pt idx="39387">
                  <c:v>180000</c:v>
                </c:pt>
                <c:pt idx="39388">
                  <c:v>814041</c:v>
                </c:pt>
                <c:pt idx="39389">
                  <c:v>197820</c:v>
                </c:pt>
                <c:pt idx="39390">
                  <c:v>454500</c:v>
                </c:pt>
                <c:pt idx="39391">
                  <c:v>152820</c:v>
                </c:pt>
                <c:pt idx="39392">
                  <c:v>239850</c:v>
                </c:pt>
                <c:pt idx="39393">
                  <c:v>485640</c:v>
                </c:pt>
                <c:pt idx="39394">
                  <c:v>611577</c:v>
                </c:pt>
                <c:pt idx="39395">
                  <c:v>755190</c:v>
                </c:pt>
                <c:pt idx="39396">
                  <c:v>50940</c:v>
                </c:pt>
                <c:pt idx="39397">
                  <c:v>225000</c:v>
                </c:pt>
                <c:pt idx="39398">
                  <c:v>148365</c:v>
                </c:pt>
                <c:pt idx="39399">
                  <c:v>337500</c:v>
                </c:pt>
                <c:pt idx="39400">
                  <c:v>512064</c:v>
                </c:pt>
                <c:pt idx="39401">
                  <c:v>900000</c:v>
                </c:pt>
                <c:pt idx="39402">
                  <c:v>270000</c:v>
                </c:pt>
                <c:pt idx="39403">
                  <c:v>675000</c:v>
                </c:pt>
                <c:pt idx="39404">
                  <c:v>180000</c:v>
                </c:pt>
                <c:pt idx="39405">
                  <c:v>1125000</c:v>
                </c:pt>
                <c:pt idx="39406">
                  <c:v>225000</c:v>
                </c:pt>
                <c:pt idx="39407">
                  <c:v>384048</c:v>
                </c:pt>
                <c:pt idx="39408">
                  <c:v>431280</c:v>
                </c:pt>
                <c:pt idx="39409">
                  <c:v>1125000</c:v>
                </c:pt>
                <c:pt idx="39410">
                  <c:v>515529</c:v>
                </c:pt>
                <c:pt idx="39411">
                  <c:v>675000</c:v>
                </c:pt>
                <c:pt idx="39412">
                  <c:v>1030680</c:v>
                </c:pt>
                <c:pt idx="39413">
                  <c:v>590337</c:v>
                </c:pt>
                <c:pt idx="39414">
                  <c:v>904500</c:v>
                </c:pt>
                <c:pt idx="39415">
                  <c:v>755190</c:v>
                </c:pt>
                <c:pt idx="39416">
                  <c:v>288873</c:v>
                </c:pt>
                <c:pt idx="39417">
                  <c:v>859500</c:v>
                </c:pt>
                <c:pt idx="39418">
                  <c:v>270000</c:v>
                </c:pt>
                <c:pt idx="39419">
                  <c:v>787500</c:v>
                </c:pt>
                <c:pt idx="39420">
                  <c:v>312768</c:v>
                </c:pt>
                <c:pt idx="39421">
                  <c:v>1636245</c:v>
                </c:pt>
                <c:pt idx="39422">
                  <c:v>269550</c:v>
                </c:pt>
                <c:pt idx="39423">
                  <c:v>518562</c:v>
                </c:pt>
                <c:pt idx="39424">
                  <c:v>269550</c:v>
                </c:pt>
                <c:pt idx="39425">
                  <c:v>772168.5</c:v>
                </c:pt>
                <c:pt idx="39426">
                  <c:v>675000</c:v>
                </c:pt>
                <c:pt idx="39427">
                  <c:v>1078200</c:v>
                </c:pt>
                <c:pt idx="39428">
                  <c:v>454500</c:v>
                </c:pt>
                <c:pt idx="39429">
                  <c:v>271066.5</c:v>
                </c:pt>
                <c:pt idx="39430">
                  <c:v>679500</c:v>
                </c:pt>
                <c:pt idx="39431">
                  <c:v>247275</c:v>
                </c:pt>
                <c:pt idx="39432">
                  <c:v>299772</c:v>
                </c:pt>
                <c:pt idx="39433">
                  <c:v>675000</c:v>
                </c:pt>
                <c:pt idx="39434">
                  <c:v>180000</c:v>
                </c:pt>
                <c:pt idx="39435">
                  <c:v>76500</c:v>
                </c:pt>
                <c:pt idx="39436">
                  <c:v>675000</c:v>
                </c:pt>
                <c:pt idx="39437">
                  <c:v>555273</c:v>
                </c:pt>
                <c:pt idx="39438">
                  <c:v>454500</c:v>
                </c:pt>
                <c:pt idx="39439">
                  <c:v>1255680</c:v>
                </c:pt>
                <c:pt idx="39440">
                  <c:v>566055</c:v>
                </c:pt>
                <c:pt idx="39441">
                  <c:v>879480</c:v>
                </c:pt>
                <c:pt idx="39442">
                  <c:v>640080</c:v>
                </c:pt>
                <c:pt idx="39443">
                  <c:v>1293502.5</c:v>
                </c:pt>
                <c:pt idx="39444">
                  <c:v>693000</c:v>
                </c:pt>
                <c:pt idx="39445">
                  <c:v>573628.5</c:v>
                </c:pt>
                <c:pt idx="39446">
                  <c:v>408330</c:v>
                </c:pt>
                <c:pt idx="39447">
                  <c:v>167076</c:v>
                </c:pt>
                <c:pt idx="39448">
                  <c:v>1125000</c:v>
                </c:pt>
                <c:pt idx="39449">
                  <c:v>621144</c:v>
                </c:pt>
                <c:pt idx="39450">
                  <c:v>481855.5</c:v>
                </c:pt>
                <c:pt idx="39451">
                  <c:v>269550</c:v>
                </c:pt>
                <c:pt idx="39452">
                  <c:v>301464</c:v>
                </c:pt>
                <c:pt idx="39453">
                  <c:v>78192</c:v>
                </c:pt>
                <c:pt idx="39454">
                  <c:v>225000</c:v>
                </c:pt>
                <c:pt idx="39455">
                  <c:v>573628.5</c:v>
                </c:pt>
                <c:pt idx="39456">
                  <c:v>900000</c:v>
                </c:pt>
                <c:pt idx="39457">
                  <c:v>225000</c:v>
                </c:pt>
                <c:pt idx="39458">
                  <c:v>1013818.5</c:v>
                </c:pt>
                <c:pt idx="39459">
                  <c:v>900297</c:v>
                </c:pt>
                <c:pt idx="39460">
                  <c:v>1530558</c:v>
                </c:pt>
                <c:pt idx="39461">
                  <c:v>270000</c:v>
                </c:pt>
                <c:pt idx="39462">
                  <c:v>225000</c:v>
                </c:pt>
                <c:pt idx="39463">
                  <c:v>679500</c:v>
                </c:pt>
                <c:pt idx="39464">
                  <c:v>860917.5</c:v>
                </c:pt>
                <c:pt idx="39465">
                  <c:v>675000</c:v>
                </c:pt>
                <c:pt idx="39466">
                  <c:v>1971072</c:v>
                </c:pt>
                <c:pt idx="39467">
                  <c:v>473760</c:v>
                </c:pt>
                <c:pt idx="39468">
                  <c:v>1288350</c:v>
                </c:pt>
                <c:pt idx="39469">
                  <c:v>536917.5</c:v>
                </c:pt>
                <c:pt idx="39470">
                  <c:v>517500</c:v>
                </c:pt>
                <c:pt idx="39471">
                  <c:v>802773</c:v>
                </c:pt>
                <c:pt idx="39472">
                  <c:v>983299.5</c:v>
                </c:pt>
                <c:pt idx="39473">
                  <c:v>405000</c:v>
                </c:pt>
                <c:pt idx="39474">
                  <c:v>745429.5</c:v>
                </c:pt>
                <c:pt idx="39475">
                  <c:v>747000</c:v>
                </c:pt>
                <c:pt idx="39476">
                  <c:v>270000</c:v>
                </c:pt>
                <c:pt idx="39477">
                  <c:v>904500</c:v>
                </c:pt>
                <c:pt idx="39478">
                  <c:v>656811</c:v>
                </c:pt>
                <c:pt idx="39479">
                  <c:v>1125000</c:v>
                </c:pt>
                <c:pt idx="39480">
                  <c:v>612612</c:v>
                </c:pt>
                <c:pt idx="39481">
                  <c:v>1160248.5</c:v>
                </c:pt>
                <c:pt idx="39482">
                  <c:v>805536</c:v>
                </c:pt>
                <c:pt idx="39483">
                  <c:v>526500</c:v>
                </c:pt>
                <c:pt idx="39484">
                  <c:v>504000</c:v>
                </c:pt>
                <c:pt idx="39485">
                  <c:v>808650</c:v>
                </c:pt>
                <c:pt idx="39486">
                  <c:v>221031</c:v>
                </c:pt>
                <c:pt idx="39487">
                  <c:v>1575000</c:v>
                </c:pt>
                <c:pt idx="39488">
                  <c:v>748467</c:v>
                </c:pt>
                <c:pt idx="39489">
                  <c:v>1305000</c:v>
                </c:pt>
                <c:pt idx="39490">
                  <c:v>270000</c:v>
                </c:pt>
                <c:pt idx="39491">
                  <c:v>495000</c:v>
                </c:pt>
                <c:pt idx="39492">
                  <c:v>1479024</c:v>
                </c:pt>
                <c:pt idx="39493">
                  <c:v>755190</c:v>
                </c:pt>
                <c:pt idx="39494">
                  <c:v>302206.5</c:v>
                </c:pt>
                <c:pt idx="39495">
                  <c:v>382050</c:v>
                </c:pt>
                <c:pt idx="39496">
                  <c:v>512064</c:v>
                </c:pt>
                <c:pt idx="39497">
                  <c:v>270000</c:v>
                </c:pt>
                <c:pt idx="39498">
                  <c:v>225000</c:v>
                </c:pt>
                <c:pt idx="39499">
                  <c:v>953460</c:v>
                </c:pt>
                <c:pt idx="39500">
                  <c:v>824823</c:v>
                </c:pt>
                <c:pt idx="39501">
                  <c:v>239850</c:v>
                </c:pt>
                <c:pt idx="39502">
                  <c:v>364896</c:v>
                </c:pt>
                <c:pt idx="39503">
                  <c:v>675000</c:v>
                </c:pt>
                <c:pt idx="39504">
                  <c:v>270000</c:v>
                </c:pt>
                <c:pt idx="39505">
                  <c:v>871335</c:v>
                </c:pt>
                <c:pt idx="39506">
                  <c:v>1575000</c:v>
                </c:pt>
                <c:pt idx="39507">
                  <c:v>284400</c:v>
                </c:pt>
                <c:pt idx="39508">
                  <c:v>862560</c:v>
                </c:pt>
                <c:pt idx="39509">
                  <c:v>997335</c:v>
                </c:pt>
                <c:pt idx="39510">
                  <c:v>606973.5</c:v>
                </c:pt>
                <c:pt idx="39511">
                  <c:v>67500</c:v>
                </c:pt>
                <c:pt idx="39512">
                  <c:v>269550</c:v>
                </c:pt>
                <c:pt idx="39513">
                  <c:v>1350000</c:v>
                </c:pt>
                <c:pt idx="39514">
                  <c:v>259794</c:v>
                </c:pt>
                <c:pt idx="39515">
                  <c:v>450000</c:v>
                </c:pt>
                <c:pt idx="39516">
                  <c:v>432000</c:v>
                </c:pt>
                <c:pt idx="39517">
                  <c:v>675000</c:v>
                </c:pt>
                <c:pt idx="39518">
                  <c:v>576000</c:v>
                </c:pt>
                <c:pt idx="39519">
                  <c:v>966555</c:v>
                </c:pt>
                <c:pt idx="39520">
                  <c:v>742500</c:v>
                </c:pt>
                <c:pt idx="39521">
                  <c:v>405000</c:v>
                </c:pt>
                <c:pt idx="39522">
                  <c:v>269550</c:v>
                </c:pt>
                <c:pt idx="39523">
                  <c:v>166810.5</c:v>
                </c:pt>
                <c:pt idx="39524">
                  <c:v>193572</c:v>
                </c:pt>
                <c:pt idx="39525">
                  <c:v>270000</c:v>
                </c:pt>
                <c:pt idx="39526">
                  <c:v>126000</c:v>
                </c:pt>
                <c:pt idx="39527">
                  <c:v>360000</c:v>
                </c:pt>
                <c:pt idx="39528">
                  <c:v>315000</c:v>
                </c:pt>
                <c:pt idx="39529">
                  <c:v>900000</c:v>
                </c:pt>
                <c:pt idx="39530">
                  <c:v>202765.5</c:v>
                </c:pt>
                <c:pt idx="39531">
                  <c:v>142632</c:v>
                </c:pt>
                <c:pt idx="39532">
                  <c:v>1164667.5</c:v>
                </c:pt>
                <c:pt idx="39533">
                  <c:v>202500</c:v>
                </c:pt>
                <c:pt idx="39534">
                  <c:v>123993</c:v>
                </c:pt>
                <c:pt idx="39535">
                  <c:v>259794</c:v>
                </c:pt>
                <c:pt idx="39536">
                  <c:v>675000</c:v>
                </c:pt>
                <c:pt idx="39537">
                  <c:v>157500</c:v>
                </c:pt>
                <c:pt idx="39538">
                  <c:v>900000</c:v>
                </c:pt>
                <c:pt idx="39539">
                  <c:v>573408</c:v>
                </c:pt>
                <c:pt idx="39540">
                  <c:v>505066.5</c:v>
                </c:pt>
                <c:pt idx="39541">
                  <c:v>1314117</c:v>
                </c:pt>
                <c:pt idx="39542">
                  <c:v>247275</c:v>
                </c:pt>
                <c:pt idx="39543">
                  <c:v>328500</c:v>
                </c:pt>
                <c:pt idx="39544">
                  <c:v>1006920</c:v>
                </c:pt>
                <c:pt idx="39545">
                  <c:v>1312110</c:v>
                </c:pt>
                <c:pt idx="39546">
                  <c:v>225000</c:v>
                </c:pt>
                <c:pt idx="39547">
                  <c:v>561384</c:v>
                </c:pt>
                <c:pt idx="39548">
                  <c:v>254700</c:v>
                </c:pt>
                <c:pt idx="39549">
                  <c:v>814041</c:v>
                </c:pt>
                <c:pt idx="39550">
                  <c:v>568800</c:v>
                </c:pt>
                <c:pt idx="39551">
                  <c:v>900000</c:v>
                </c:pt>
                <c:pt idx="39552">
                  <c:v>346500</c:v>
                </c:pt>
                <c:pt idx="39553">
                  <c:v>127350</c:v>
                </c:pt>
                <c:pt idx="39554">
                  <c:v>1040985</c:v>
                </c:pt>
                <c:pt idx="39555">
                  <c:v>127350</c:v>
                </c:pt>
                <c:pt idx="39556">
                  <c:v>585000</c:v>
                </c:pt>
                <c:pt idx="39557">
                  <c:v>505233</c:v>
                </c:pt>
                <c:pt idx="39558">
                  <c:v>312768</c:v>
                </c:pt>
                <c:pt idx="39559">
                  <c:v>103500</c:v>
                </c:pt>
                <c:pt idx="39560">
                  <c:v>177768</c:v>
                </c:pt>
                <c:pt idx="39561">
                  <c:v>1288350</c:v>
                </c:pt>
                <c:pt idx="39562">
                  <c:v>1350000</c:v>
                </c:pt>
                <c:pt idx="39563">
                  <c:v>450000</c:v>
                </c:pt>
                <c:pt idx="39564">
                  <c:v>284400</c:v>
                </c:pt>
                <c:pt idx="39565">
                  <c:v>573628.5</c:v>
                </c:pt>
                <c:pt idx="39566">
                  <c:v>1298655</c:v>
                </c:pt>
                <c:pt idx="39567">
                  <c:v>582228</c:v>
                </c:pt>
                <c:pt idx="39568">
                  <c:v>258768</c:v>
                </c:pt>
                <c:pt idx="39569">
                  <c:v>978628.5</c:v>
                </c:pt>
                <c:pt idx="39570">
                  <c:v>270000</c:v>
                </c:pt>
                <c:pt idx="39571">
                  <c:v>675000</c:v>
                </c:pt>
                <c:pt idx="39572">
                  <c:v>657445.5</c:v>
                </c:pt>
                <c:pt idx="39573">
                  <c:v>144486</c:v>
                </c:pt>
                <c:pt idx="39574">
                  <c:v>545040</c:v>
                </c:pt>
                <c:pt idx="39575">
                  <c:v>450000</c:v>
                </c:pt>
                <c:pt idx="39576">
                  <c:v>225000</c:v>
                </c:pt>
                <c:pt idx="39577">
                  <c:v>312768</c:v>
                </c:pt>
                <c:pt idx="39578">
                  <c:v>808650</c:v>
                </c:pt>
                <c:pt idx="39579">
                  <c:v>1575000</c:v>
                </c:pt>
                <c:pt idx="39580">
                  <c:v>2517300</c:v>
                </c:pt>
                <c:pt idx="39581">
                  <c:v>630747</c:v>
                </c:pt>
                <c:pt idx="39582">
                  <c:v>906228</c:v>
                </c:pt>
                <c:pt idx="39583">
                  <c:v>167895</c:v>
                </c:pt>
                <c:pt idx="39584">
                  <c:v>277969.5</c:v>
                </c:pt>
                <c:pt idx="39585">
                  <c:v>222768</c:v>
                </c:pt>
                <c:pt idx="39586">
                  <c:v>497520</c:v>
                </c:pt>
                <c:pt idx="39587">
                  <c:v>427869</c:v>
                </c:pt>
                <c:pt idx="39588">
                  <c:v>251280</c:v>
                </c:pt>
                <c:pt idx="39589">
                  <c:v>312768</c:v>
                </c:pt>
                <c:pt idx="39590">
                  <c:v>840996</c:v>
                </c:pt>
                <c:pt idx="39591">
                  <c:v>168102</c:v>
                </c:pt>
                <c:pt idx="39592">
                  <c:v>343800</c:v>
                </c:pt>
                <c:pt idx="39593">
                  <c:v>607050</c:v>
                </c:pt>
                <c:pt idx="39594">
                  <c:v>454500</c:v>
                </c:pt>
                <c:pt idx="39595">
                  <c:v>770292</c:v>
                </c:pt>
                <c:pt idx="39596">
                  <c:v>727785</c:v>
                </c:pt>
                <c:pt idx="39597">
                  <c:v>405000</c:v>
                </c:pt>
                <c:pt idx="39598">
                  <c:v>1350000</c:v>
                </c:pt>
                <c:pt idx="39599">
                  <c:v>270000</c:v>
                </c:pt>
                <c:pt idx="39600">
                  <c:v>225000</c:v>
                </c:pt>
                <c:pt idx="39601">
                  <c:v>495000</c:v>
                </c:pt>
                <c:pt idx="39602">
                  <c:v>153310.5</c:v>
                </c:pt>
                <c:pt idx="39603">
                  <c:v>284400</c:v>
                </c:pt>
                <c:pt idx="39604">
                  <c:v>225000</c:v>
                </c:pt>
                <c:pt idx="39605">
                  <c:v>1078200</c:v>
                </c:pt>
                <c:pt idx="39606">
                  <c:v>1125000</c:v>
                </c:pt>
                <c:pt idx="39607">
                  <c:v>568800</c:v>
                </c:pt>
                <c:pt idx="39608">
                  <c:v>834048</c:v>
                </c:pt>
                <c:pt idx="39609">
                  <c:v>273636</c:v>
                </c:pt>
                <c:pt idx="39610">
                  <c:v>1008117</c:v>
                </c:pt>
                <c:pt idx="39611">
                  <c:v>339241.5</c:v>
                </c:pt>
                <c:pt idx="39612">
                  <c:v>1350000</c:v>
                </c:pt>
                <c:pt idx="39613">
                  <c:v>511249.5</c:v>
                </c:pt>
                <c:pt idx="39614">
                  <c:v>202500</c:v>
                </c:pt>
                <c:pt idx="39615">
                  <c:v>225000</c:v>
                </c:pt>
                <c:pt idx="39616">
                  <c:v>1024290</c:v>
                </c:pt>
                <c:pt idx="39617">
                  <c:v>450000</c:v>
                </c:pt>
                <c:pt idx="39618">
                  <c:v>247675.5</c:v>
                </c:pt>
                <c:pt idx="39619">
                  <c:v>202500</c:v>
                </c:pt>
                <c:pt idx="39620">
                  <c:v>760225.5</c:v>
                </c:pt>
                <c:pt idx="39621">
                  <c:v>573628.5</c:v>
                </c:pt>
                <c:pt idx="39622">
                  <c:v>1161000</c:v>
                </c:pt>
                <c:pt idx="39623">
                  <c:v>835380</c:v>
                </c:pt>
                <c:pt idx="39624">
                  <c:v>315000</c:v>
                </c:pt>
                <c:pt idx="39625">
                  <c:v>1339884</c:v>
                </c:pt>
                <c:pt idx="39626">
                  <c:v>545040</c:v>
                </c:pt>
                <c:pt idx="39627">
                  <c:v>835380</c:v>
                </c:pt>
                <c:pt idx="39628">
                  <c:v>112068</c:v>
                </c:pt>
                <c:pt idx="39629">
                  <c:v>545040</c:v>
                </c:pt>
                <c:pt idx="39630">
                  <c:v>454500</c:v>
                </c:pt>
                <c:pt idx="39631">
                  <c:v>552555</c:v>
                </c:pt>
                <c:pt idx="39632">
                  <c:v>1800000</c:v>
                </c:pt>
                <c:pt idx="39633">
                  <c:v>900000</c:v>
                </c:pt>
                <c:pt idx="39634">
                  <c:v>1125000</c:v>
                </c:pt>
                <c:pt idx="39635">
                  <c:v>900000</c:v>
                </c:pt>
                <c:pt idx="39636">
                  <c:v>675000</c:v>
                </c:pt>
                <c:pt idx="39637">
                  <c:v>170640</c:v>
                </c:pt>
                <c:pt idx="39638">
                  <c:v>604152</c:v>
                </c:pt>
                <c:pt idx="39639">
                  <c:v>675000</c:v>
                </c:pt>
                <c:pt idx="39640">
                  <c:v>808650</c:v>
                </c:pt>
                <c:pt idx="39641">
                  <c:v>916470</c:v>
                </c:pt>
                <c:pt idx="39642">
                  <c:v>1451047.5</c:v>
                </c:pt>
                <c:pt idx="39643">
                  <c:v>1215000</c:v>
                </c:pt>
                <c:pt idx="39644">
                  <c:v>1006920</c:v>
                </c:pt>
                <c:pt idx="39645">
                  <c:v>325908</c:v>
                </c:pt>
                <c:pt idx="39646">
                  <c:v>675000</c:v>
                </c:pt>
                <c:pt idx="39647">
                  <c:v>182286</c:v>
                </c:pt>
                <c:pt idx="39648">
                  <c:v>152820</c:v>
                </c:pt>
                <c:pt idx="39649">
                  <c:v>1941507</c:v>
                </c:pt>
                <c:pt idx="39650">
                  <c:v>239850</c:v>
                </c:pt>
                <c:pt idx="39651">
                  <c:v>553806</c:v>
                </c:pt>
                <c:pt idx="39652">
                  <c:v>675000</c:v>
                </c:pt>
                <c:pt idx="39653">
                  <c:v>270000</c:v>
                </c:pt>
                <c:pt idx="39654">
                  <c:v>312768</c:v>
                </c:pt>
                <c:pt idx="39655">
                  <c:v>1546020</c:v>
                </c:pt>
                <c:pt idx="39656">
                  <c:v>675000</c:v>
                </c:pt>
                <c:pt idx="39657">
                  <c:v>234324</c:v>
                </c:pt>
                <c:pt idx="39658">
                  <c:v>1800000</c:v>
                </c:pt>
                <c:pt idx="39659">
                  <c:v>343800</c:v>
                </c:pt>
                <c:pt idx="39660">
                  <c:v>814041</c:v>
                </c:pt>
                <c:pt idx="39661">
                  <c:v>1078200</c:v>
                </c:pt>
                <c:pt idx="39662">
                  <c:v>225000</c:v>
                </c:pt>
                <c:pt idx="39663">
                  <c:v>270000</c:v>
                </c:pt>
                <c:pt idx="39664">
                  <c:v>973710</c:v>
                </c:pt>
                <c:pt idx="39665">
                  <c:v>180000</c:v>
                </c:pt>
                <c:pt idx="39666">
                  <c:v>454500</c:v>
                </c:pt>
                <c:pt idx="39667">
                  <c:v>765261</c:v>
                </c:pt>
                <c:pt idx="39668">
                  <c:v>114682.5</c:v>
                </c:pt>
                <c:pt idx="39669">
                  <c:v>545040</c:v>
                </c:pt>
                <c:pt idx="39670">
                  <c:v>1006920</c:v>
                </c:pt>
                <c:pt idx="39671">
                  <c:v>646920</c:v>
                </c:pt>
                <c:pt idx="39672">
                  <c:v>474048</c:v>
                </c:pt>
                <c:pt idx="39673">
                  <c:v>191880</c:v>
                </c:pt>
                <c:pt idx="39674">
                  <c:v>900000</c:v>
                </c:pt>
                <c:pt idx="39675">
                  <c:v>134775</c:v>
                </c:pt>
                <c:pt idx="39676">
                  <c:v>1166724</c:v>
                </c:pt>
                <c:pt idx="39677">
                  <c:v>450000</c:v>
                </c:pt>
                <c:pt idx="39678">
                  <c:v>135000</c:v>
                </c:pt>
                <c:pt idx="39679">
                  <c:v>1340419.5</c:v>
                </c:pt>
                <c:pt idx="39680">
                  <c:v>675000</c:v>
                </c:pt>
                <c:pt idx="39681">
                  <c:v>675000</c:v>
                </c:pt>
                <c:pt idx="39682">
                  <c:v>927877.5</c:v>
                </c:pt>
                <c:pt idx="39683">
                  <c:v>284400</c:v>
                </c:pt>
                <c:pt idx="39684">
                  <c:v>1288350</c:v>
                </c:pt>
                <c:pt idx="39685">
                  <c:v>202500</c:v>
                </c:pt>
                <c:pt idx="39686">
                  <c:v>331110</c:v>
                </c:pt>
                <c:pt idx="39687">
                  <c:v>270000</c:v>
                </c:pt>
                <c:pt idx="39688">
                  <c:v>286704</c:v>
                </c:pt>
                <c:pt idx="39689">
                  <c:v>202500</c:v>
                </c:pt>
                <c:pt idx="39690">
                  <c:v>528633</c:v>
                </c:pt>
                <c:pt idx="39691">
                  <c:v>655614</c:v>
                </c:pt>
                <c:pt idx="39692">
                  <c:v>503676</c:v>
                </c:pt>
                <c:pt idx="39693">
                  <c:v>450000</c:v>
                </c:pt>
                <c:pt idx="39694">
                  <c:v>270000</c:v>
                </c:pt>
                <c:pt idx="39695">
                  <c:v>450000</c:v>
                </c:pt>
                <c:pt idx="39696">
                  <c:v>616500</c:v>
                </c:pt>
                <c:pt idx="39697">
                  <c:v>1016010</c:v>
                </c:pt>
                <c:pt idx="39698">
                  <c:v>180000</c:v>
                </c:pt>
                <c:pt idx="39699">
                  <c:v>679500</c:v>
                </c:pt>
                <c:pt idx="39700">
                  <c:v>1006920</c:v>
                </c:pt>
                <c:pt idx="39701">
                  <c:v>531706.5</c:v>
                </c:pt>
                <c:pt idx="39702">
                  <c:v>405000</c:v>
                </c:pt>
                <c:pt idx="39703">
                  <c:v>545040</c:v>
                </c:pt>
                <c:pt idx="39704">
                  <c:v>298512</c:v>
                </c:pt>
                <c:pt idx="39705">
                  <c:v>1206000</c:v>
                </c:pt>
                <c:pt idx="39706">
                  <c:v>219069</c:v>
                </c:pt>
                <c:pt idx="39707">
                  <c:v>862560</c:v>
                </c:pt>
                <c:pt idx="39708">
                  <c:v>1597779</c:v>
                </c:pt>
                <c:pt idx="39709">
                  <c:v>1312110</c:v>
                </c:pt>
                <c:pt idx="39710">
                  <c:v>1107981</c:v>
                </c:pt>
                <c:pt idx="39711">
                  <c:v>450000</c:v>
                </c:pt>
                <c:pt idx="39712">
                  <c:v>495216</c:v>
                </c:pt>
                <c:pt idx="39713">
                  <c:v>1293502.5</c:v>
                </c:pt>
                <c:pt idx="39714">
                  <c:v>1288350</c:v>
                </c:pt>
                <c:pt idx="39715">
                  <c:v>451102.5</c:v>
                </c:pt>
                <c:pt idx="39716">
                  <c:v>781920</c:v>
                </c:pt>
                <c:pt idx="39717">
                  <c:v>450000</c:v>
                </c:pt>
                <c:pt idx="39718">
                  <c:v>654498</c:v>
                </c:pt>
                <c:pt idx="39719">
                  <c:v>533313</c:v>
                </c:pt>
                <c:pt idx="39720">
                  <c:v>545040</c:v>
                </c:pt>
                <c:pt idx="39721">
                  <c:v>651816</c:v>
                </c:pt>
                <c:pt idx="39722">
                  <c:v>450000</c:v>
                </c:pt>
                <c:pt idx="39723">
                  <c:v>964368</c:v>
                </c:pt>
                <c:pt idx="39724">
                  <c:v>412942.5</c:v>
                </c:pt>
                <c:pt idx="39725">
                  <c:v>1048500</c:v>
                </c:pt>
                <c:pt idx="39726">
                  <c:v>269550</c:v>
                </c:pt>
                <c:pt idx="39727">
                  <c:v>276813</c:v>
                </c:pt>
                <c:pt idx="39728">
                  <c:v>343800</c:v>
                </c:pt>
                <c:pt idx="39729">
                  <c:v>178290</c:v>
                </c:pt>
                <c:pt idx="39730">
                  <c:v>1350000</c:v>
                </c:pt>
                <c:pt idx="39731">
                  <c:v>306000</c:v>
                </c:pt>
                <c:pt idx="39732">
                  <c:v>601470</c:v>
                </c:pt>
                <c:pt idx="39733">
                  <c:v>71316</c:v>
                </c:pt>
                <c:pt idx="39734">
                  <c:v>301500</c:v>
                </c:pt>
                <c:pt idx="39735">
                  <c:v>1006920</c:v>
                </c:pt>
                <c:pt idx="39736">
                  <c:v>202500</c:v>
                </c:pt>
                <c:pt idx="39737">
                  <c:v>490495.5</c:v>
                </c:pt>
                <c:pt idx="39738">
                  <c:v>225000</c:v>
                </c:pt>
                <c:pt idx="39739">
                  <c:v>273636</c:v>
                </c:pt>
                <c:pt idx="39740">
                  <c:v>526500</c:v>
                </c:pt>
                <c:pt idx="39741">
                  <c:v>301500</c:v>
                </c:pt>
                <c:pt idx="39742">
                  <c:v>454500</c:v>
                </c:pt>
                <c:pt idx="39743">
                  <c:v>450000</c:v>
                </c:pt>
                <c:pt idx="39744">
                  <c:v>315000</c:v>
                </c:pt>
                <c:pt idx="39745">
                  <c:v>285723</c:v>
                </c:pt>
                <c:pt idx="39746">
                  <c:v>180000</c:v>
                </c:pt>
                <c:pt idx="39747">
                  <c:v>270000</c:v>
                </c:pt>
                <c:pt idx="39748">
                  <c:v>360000</c:v>
                </c:pt>
                <c:pt idx="39749">
                  <c:v>521280</c:v>
                </c:pt>
                <c:pt idx="39750">
                  <c:v>1056447</c:v>
                </c:pt>
                <c:pt idx="39751">
                  <c:v>397881</c:v>
                </c:pt>
                <c:pt idx="39752">
                  <c:v>814041</c:v>
                </c:pt>
                <c:pt idx="39753">
                  <c:v>2160000</c:v>
                </c:pt>
                <c:pt idx="39754">
                  <c:v>1288350</c:v>
                </c:pt>
                <c:pt idx="39755">
                  <c:v>247500</c:v>
                </c:pt>
                <c:pt idx="39756">
                  <c:v>180000</c:v>
                </c:pt>
                <c:pt idx="39757">
                  <c:v>454500</c:v>
                </c:pt>
                <c:pt idx="39758">
                  <c:v>675000</c:v>
                </c:pt>
                <c:pt idx="39759">
                  <c:v>263686.5</c:v>
                </c:pt>
                <c:pt idx="39760">
                  <c:v>194922</c:v>
                </c:pt>
                <c:pt idx="39761">
                  <c:v>537669</c:v>
                </c:pt>
                <c:pt idx="39762">
                  <c:v>1258726.5</c:v>
                </c:pt>
                <c:pt idx="39763">
                  <c:v>755190</c:v>
                </c:pt>
                <c:pt idx="39764">
                  <c:v>1078200</c:v>
                </c:pt>
                <c:pt idx="39765">
                  <c:v>143910</c:v>
                </c:pt>
                <c:pt idx="39766">
                  <c:v>254700</c:v>
                </c:pt>
                <c:pt idx="39767">
                  <c:v>1147500</c:v>
                </c:pt>
                <c:pt idx="39768">
                  <c:v>544491</c:v>
                </c:pt>
                <c:pt idx="39769">
                  <c:v>180000</c:v>
                </c:pt>
                <c:pt idx="39770">
                  <c:v>302206.5</c:v>
                </c:pt>
                <c:pt idx="39771">
                  <c:v>1075500</c:v>
                </c:pt>
                <c:pt idx="39772">
                  <c:v>545040</c:v>
                </c:pt>
                <c:pt idx="39773">
                  <c:v>325908</c:v>
                </c:pt>
                <c:pt idx="39774">
                  <c:v>1125000</c:v>
                </c:pt>
                <c:pt idx="39775">
                  <c:v>1125000</c:v>
                </c:pt>
                <c:pt idx="39776">
                  <c:v>231813</c:v>
                </c:pt>
                <c:pt idx="39777">
                  <c:v>1288350</c:v>
                </c:pt>
                <c:pt idx="39778">
                  <c:v>990000</c:v>
                </c:pt>
                <c:pt idx="39779">
                  <c:v>1042560</c:v>
                </c:pt>
                <c:pt idx="39780">
                  <c:v>270000</c:v>
                </c:pt>
                <c:pt idx="39781">
                  <c:v>335592</c:v>
                </c:pt>
                <c:pt idx="39782">
                  <c:v>270000</c:v>
                </c:pt>
                <c:pt idx="39783">
                  <c:v>360000</c:v>
                </c:pt>
                <c:pt idx="39784">
                  <c:v>835605</c:v>
                </c:pt>
                <c:pt idx="39785">
                  <c:v>67500</c:v>
                </c:pt>
                <c:pt idx="39786">
                  <c:v>709866</c:v>
                </c:pt>
                <c:pt idx="39787">
                  <c:v>180000</c:v>
                </c:pt>
                <c:pt idx="39788">
                  <c:v>1928304</c:v>
                </c:pt>
                <c:pt idx="39789">
                  <c:v>385164</c:v>
                </c:pt>
                <c:pt idx="39790">
                  <c:v>275040</c:v>
                </c:pt>
                <c:pt idx="39791">
                  <c:v>810000</c:v>
                </c:pt>
                <c:pt idx="39792">
                  <c:v>1078200</c:v>
                </c:pt>
                <c:pt idx="39793">
                  <c:v>391090.5</c:v>
                </c:pt>
                <c:pt idx="39794">
                  <c:v>1042560</c:v>
                </c:pt>
                <c:pt idx="39795">
                  <c:v>1350000</c:v>
                </c:pt>
                <c:pt idx="39796">
                  <c:v>270000</c:v>
                </c:pt>
                <c:pt idx="39797">
                  <c:v>296280</c:v>
                </c:pt>
                <c:pt idx="39798">
                  <c:v>202500</c:v>
                </c:pt>
                <c:pt idx="39799">
                  <c:v>876987</c:v>
                </c:pt>
                <c:pt idx="39800">
                  <c:v>180000</c:v>
                </c:pt>
                <c:pt idx="39801">
                  <c:v>722925</c:v>
                </c:pt>
                <c:pt idx="39802">
                  <c:v>700830</c:v>
                </c:pt>
                <c:pt idx="39803">
                  <c:v>1078200</c:v>
                </c:pt>
                <c:pt idx="39804">
                  <c:v>814041</c:v>
                </c:pt>
                <c:pt idx="39805">
                  <c:v>1138900.5</c:v>
                </c:pt>
                <c:pt idx="39806">
                  <c:v>1845000</c:v>
                </c:pt>
                <c:pt idx="39807">
                  <c:v>477000</c:v>
                </c:pt>
                <c:pt idx="39808">
                  <c:v>1530517.5</c:v>
                </c:pt>
                <c:pt idx="39809">
                  <c:v>180000</c:v>
                </c:pt>
                <c:pt idx="39810">
                  <c:v>840951</c:v>
                </c:pt>
                <c:pt idx="39811">
                  <c:v>254700</c:v>
                </c:pt>
                <c:pt idx="39812">
                  <c:v>835380</c:v>
                </c:pt>
                <c:pt idx="39813">
                  <c:v>582804</c:v>
                </c:pt>
                <c:pt idx="39814">
                  <c:v>900000</c:v>
                </c:pt>
                <c:pt idx="39815">
                  <c:v>709866</c:v>
                </c:pt>
                <c:pt idx="39816">
                  <c:v>283500</c:v>
                </c:pt>
                <c:pt idx="39817">
                  <c:v>225000</c:v>
                </c:pt>
                <c:pt idx="39818">
                  <c:v>497520</c:v>
                </c:pt>
                <c:pt idx="39819">
                  <c:v>284400</c:v>
                </c:pt>
                <c:pt idx="39820">
                  <c:v>755190</c:v>
                </c:pt>
                <c:pt idx="39821">
                  <c:v>571500</c:v>
                </c:pt>
                <c:pt idx="39822">
                  <c:v>157500</c:v>
                </c:pt>
                <c:pt idx="39823">
                  <c:v>900000</c:v>
                </c:pt>
                <c:pt idx="39824">
                  <c:v>454500</c:v>
                </c:pt>
                <c:pt idx="39825">
                  <c:v>256500</c:v>
                </c:pt>
                <c:pt idx="39826">
                  <c:v>247275</c:v>
                </c:pt>
                <c:pt idx="39827">
                  <c:v>337500</c:v>
                </c:pt>
                <c:pt idx="39828">
                  <c:v>323460</c:v>
                </c:pt>
                <c:pt idx="39829">
                  <c:v>254700</c:v>
                </c:pt>
                <c:pt idx="39830">
                  <c:v>521280</c:v>
                </c:pt>
                <c:pt idx="39831">
                  <c:v>450000</c:v>
                </c:pt>
                <c:pt idx="39832">
                  <c:v>1125000</c:v>
                </c:pt>
                <c:pt idx="39833">
                  <c:v>2013840</c:v>
                </c:pt>
                <c:pt idx="39834">
                  <c:v>1078200</c:v>
                </c:pt>
                <c:pt idx="39835">
                  <c:v>445500</c:v>
                </c:pt>
                <c:pt idx="39836">
                  <c:v>126000</c:v>
                </c:pt>
                <c:pt idx="39837">
                  <c:v>393543</c:v>
                </c:pt>
                <c:pt idx="39838">
                  <c:v>454500</c:v>
                </c:pt>
                <c:pt idx="39839">
                  <c:v>513000</c:v>
                </c:pt>
                <c:pt idx="39840">
                  <c:v>1256400</c:v>
                </c:pt>
                <c:pt idx="39841">
                  <c:v>592560</c:v>
                </c:pt>
                <c:pt idx="39842">
                  <c:v>431280</c:v>
                </c:pt>
                <c:pt idx="39843">
                  <c:v>448056</c:v>
                </c:pt>
                <c:pt idx="39844">
                  <c:v>414792</c:v>
                </c:pt>
                <c:pt idx="39845">
                  <c:v>1237684.5</c:v>
                </c:pt>
                <c:pt idx="39846">
                  <c:v>199080</c:v>
                </c:pt>
                <c:pt idx="39847">
                  <c:v>1451047.5</c:v>
                </c:pt>
                <c:pt idx="39848">
                  <c:v>337500</c:v>
                </c:pt>
                <c:pt idx="39849">
                  <c:v>900000</c:v>
                </c:pt>
                <c:pt idx="39850">
                  <c:v>203760</c:v>
                </c:pt>
                <c:pt idx="39851">
                  <c:v>95940</c:v>
                </c:pt>
                <c:pt idx="39852">
                  <c:v>1288350</c:v>
                </c:pt>
                <c:pt idx="39853">
                  <c:v>675000</c:v>
                </c:pt>
                <c:pt idx="39854">
                  <c:v>301464</c:v>
                </c:pt>
                <c:pt idx="39855">
                  <c:v>1002456</c:v>
                </c:pt>
                <c:pt idx="39856">
                  <c:v>945000</c:v>
                </c:pt>
                <c:pt idx="39857">
                  <c:v>855882</c:v>
                </c:pt>
                <c:pt idx="39858">
                  <c:v>1002870</c:v>
                </c:pt>
                <c:pt idx="39859">
                  <c:v>669600</c:v>
                </c:pt>
                <c:pt idx="39860">
                  <c:v>472500</c:v>
                </c:pt>
                <c:pt idx="39861">
                  <c:v>755190</c:v>
                </c:pt>
                <c:pt idx="39862">
                  <c:v>71955</c:v>
                </c:pt>
                <c:pt idx="39863">
                  <c:v>291384</c:v>
                </c:pt>
                <c:pt idx="39864">
                  <c:v>450000</c:v>
                </c:pt>
                <c:pt idx="39865">
                  <c:v>450000</c:v>
                </c:pt>
                <c:pt idx="39866">
                  <c:v>450000</c:v>
                </c:pt>
                <c:pt idx="39867">
                  <c:v>269550</c:v>
                </c:pt>
                <c:pt idx="39868">
                  <c:v>450000</c:v>
                </c:pt>
                <c:pt idx="39869">
                  <c:v>755190</c:v>
                </c:pt>
                <c:pt idx="39870">
                  <c:v>197820</c:v>
                </c:pt>
                <c:pt idx="39871">
                  <c:v>755190</c:v>
                </c:pt>
                <c:pt idx="39872">
                  <c:v>358074</c:v>
                </c:pt>
                <c:pt idx="39873">
                  <c:v>1046142</c:v>
                </c:pt>
                <c:pt idx="39874">
                  <c:v>261288</c:v>
                </c:pt>
                <c:pt idx="39875">
                  <c:v>728460</c:v>
                </c:pt>
                <c:pt idx="39876">
                  <c:v>241618.5</c:v>
                </c:pt>
                <c:pt idx="39877">
                  <c:v>225000</c:v>
                </c:pt>
                <c:pt idx="39878">
                  <c:v>239850</c:v>
                </c:pt>
                <c:pt idx="39879">
                  <c:v>161730</c:v>
                </c:pt>
                <c:pt idx="39880">
                  <c:v>1045224</c:v>
                </c:pt>
                <c:pt idx="39881">
                  <c:v>1933285.5</c:v>
                </c:pt>
                <c:pt idx="39882">
                  <c:v>515529</c:v>
                </c:pt>
                <c:pt idx="39883">
                  <c:v>1913148</c:v>
                </c:pt>
                <c:pt idx="39884">
                  <c:v>814041</c:v>
                </c:pt>
                <c:pt idx="39885">
                  <c:v>781920</c:v>
                </c:pt>
                <c:pt idx="39886">
                  <c:v>729396</c:v>
                </c:pt>
                <c:pt idx="39887">
                  <c:v>835744.5</c:v>
                </c:pt>
                <c:pt idx="39888">
                  <c:v>2404386</c:v>
                </c:pt>
                <c:pt idx="39889">
                  <c:v>1755000</c:v>
                </c:pt>
                <c:pt idx="39890">
                  <c:v>463500</c:v>
                </c:pt>
                <c:pt idx="39891">
                  <c:v>604152</c:v>
                </c:pt>
                <c:pt idx="39892">
                  <c:v>1078200</c:v>
                </c:pt>
                <c:pt idx="39893">
                  <c:v>942300</c:v>
                </c:pt>
                <c:pt idx="39894">
                  <c:v>180000</c:v>
                </c:pt>
                <c:pt idx="39895">
                  <c:v>76410</c:v>
                </c:pt>
                <c:pt idx="39896">
                  <c:v>585000</c:v>
                </c:pt>
                <c:pt idx="39897">
                  <c:v>1507500</c:v>
                </c:pt>
                <c:pt idx="39898">
                  <c:v>225000</c:v>
                </c:pt>
                <c:pt idx="39899">
                  <c:v>76410</c:v>
                </c:pt>
                <c:pt idx="39900">
                  <c:v>765000</c:v>
                </c:pt>
                <c:pt idx="39901">
                  <c:v>254700</c:v>
                </c:pt>
                <c:pt idx="39902">
                  <c:v>384048</c:v>
                </c:pt>
                <c:pt idx="39903">
                  <c:v>545040</c:v>
                </c:pt>
                <c:pt idx="39904">
                  <c:v>675000</c:v>
                </c:pt>
                <c:pt idx="39905">
                  <c:v>1443150</c:v>
                </c:pt>
                <c:pt idx="39906">
                  <c:v>521280</c:v>
                </c:pt>
                <c:pt idx="39907">
                  <c:v>250272</c:v>
                </c:pt>
                <c:pt idx="39908">
                  <c:v>1129500</c:v>
                </c:pt>
                <c:pt idx="39909">
                  <c:v>152820</c:v>
                </c:pt>
                <c:pt idx="39910">
                  <c:v>202500</c:v>
                </c:pt>
                <c:pt idx="39911">
                  <c:v>1288350</c:v>
                </c:pt>
                <c:pt idx="39912">
                  <c:v>840285</c:v>
                </c:pt>
                <c:pt idx="39913">
                  <c:v>215640</c:v>
                </c:pt>
                <c:pt idx="39914">
                  <c:v>2517300</c:v>
                </c:pt>
                <c:pt idx="39915">
                  <c:v>229500</c:v>
                </c:pt>
                <c:pt idx="39916">
                  <c:v>1267735.5</c:v>
                </c:pt>
                <c:pt idx="39917">
                  <c:v>114457.5</c:v>
                </c:pt>
                <c:pt idx="39918">
                  <c:v>1546020</c:v>
                </c:pt>
                <c:pt idx="39919">
                  <c:v>473760</c:v>
                </c:pt>
                <c:pt idx="39920">
                  <c:v>427500</c:v>
                </c:pt>
                <c:pt idx="39921">
                  <c:v>101880</c:v>
                </c:pt>
                <c:pt idx="39922">
                  <c:v>62554.5</c:v>
                </c:pt>
                <c:pt idx="39923">
                  <c:v>238500</c:v>
                </c:pt>
                <c:pt idx="39924">
                  <c:v>1620000</c:v>
                </c:pt>
                <c:pt idx="39925">
                  <c:v>285723</c:v>
                </c:pt>
                <c:pt idx="39926">
                  <c:v>835380</c:v>
                </c:pt>
                <c:pt idx="39927">
                  <c:v>1042560</c:v>
                </c:pt>
                <c:pt idx="39928">
                  <c:v>284400</c:v>
                </c:pt>
                <c:pt idx="39929">
                  <c:v>450000</c:v>
                </c:pt>
                <c:pt idx="39930">
                  <c:v>327024</c:v>
                </c:pt>
                <c:pt idx="39931">
                  <c:v>463284</c:v>
                </c:pt>
                <c:pt idx="39932">
                  <c:v>495000</c:v>
                </c:pt>
                <c:pt idx="39933">
                  <c:v>284400</c:v>
                </c:pt>
                <c:pt idx="39934">
                  <c:v>497520</c:v>
                </c:pt>
                <c:pt idx="39935">
                  <c:v>450000</c:v>
                </c:pt>
                <c:pt idx="39936">
                  <c:v>630000</c:v>
                </c:pt>
                <c:pt idx="39937">
                  <c:v>545040</c:v>
                </c:pt>
                <c:pt idx="39938">
                  <c:v>973503</c:v>
                </c:pt>
                <c:pt idx="39939">
                  <c:v>781920</c:v>
                </c:pt>
                <c:pt idx="39940">
                  <c:v>1525500</c:v>
                </c:pt>
                <c:pt idx="39941">
                  <c:v>802773</c:v>
                </c:pt>
                <c:pt idx="39942">
                  <c:v>269550</c:v>
                </c:pt>
                <c:pt idx="39943">
                  <c:v>954022.5</c:v>
                </c:pt>
                <c:pt idx="39944">
                  <c:v>1006920</c:v>
                </c:pt>
                <c:pt idx="39945">
                  <c:v>454500</c:v>
                </c:pt>
                <c:pt idx="39946">
                  <c:v>679500</c:v>
                </c:pt>
                <c:pt idx="39947">
                  <c:v>675000</c:v>
                </c:pt>
                <c:pt idx="39948">
                  <c:v>481176</c:v>
                </c:pt>
                <c:pt idx="39949">
                  <c:v>254700</c:v>
                </c:pt>
                <c:pt idx="39950">
                  <c:v>936018</c:v>
                </c:pt>
                <c:pt idx="39951">
                  <c:v>1009566</c:v>
                </c:pt>
                <c:pt idx="39952">
                  <c:v>521280</c:v>
                </c:pt>
                <c:pt idx="39953">
                  <c:v>225000</c:v>
                </c:pt>
                <c:pt idx="39954">
                  <c:v>1016991</c:v>
                </c:pt>
                <c:pt idx="39955">
                  <c:v>941580</c:v>
                </c:pt>
                <c:pt idx="39956">
                  <c:v>276277.5</c:v>
                </c:pt>
                <c:pt idx="39957">
                  <c:v>545040</c:v>
                </c:pt>
                <c:pt idx="39958">
                  <c:v>808650</c:v>
                </c:pt>
                <c:pt idx="39959">
                  <c:v>808650</c:v>
                </c:pt>
                <c:pt idx="39960">
                  <c:v>463500</c:v>
                </c:pt>
                <c:pt idx="39961">
                  <c:v>405000</c:v>
                </c:pt>
                <c:pt idx="39962">
                  <c:v>253737</c:v>
                </c:pt>
                <c:pt idx="39963">
                  <c:v>545040</c:v>
                </c:pt>
                <c:pt idx="39964">
                  <c:v>284400</c:v>
                </c:pt>
                <c:pt idx="39965">
                  <c:v>1762110</c:v>
                </c:pt>
                <c:pt idx="39966">
                  <c:v>90000</c:v>
                </c:pt>
                <c:pt idx="39967">
                  <c:v>1288350</c:v>
                </c:pt>
                <c:pt idx="39968">
                  <c:v>1575000</c:v>
                </c:pt>
                <c:pt idx="39969">
                  <c:v>238500</c:v>
                </c:pt>
                <c:pt idx="39970">
                  <c:v>810000</c:v>
                </c:pt>
                <c:pt idx="39971">
                  <c:v>135000</c:v>
                </c:pt>
                <c:pt idx="39972">
                  <c:v>697500</c:v>
                </c:pt>
                <c:pt idx="39973">
                  <c:v>942300</c:v>
                </c:pt>
                <c:pt idx="39974">
                  <c:v>1186146</c:v>
                </c:pt>
                <c:pt idx="39975">
                  <c:v>1166724</c:v>
                </c:pt>
                <c:pt idx="39976">
                  <c:v>450000</c:v>
                </c:pt>
                <c:pt idx="39977">
                  <c:v>239850</c:v>
                </c:pt>
                <c:pt idx="39978">
                  <c:v>95940</c:v>
                </c:pt>
                <c:pt idx="39979">
                  <c:v>1129500</c:v>
                </c:pt>
                <c:pt idx="39980">
                  <c:v>900000</c:v>
                </c:pt>
                <c:pt idx="39981">
                  <c:v>1546020</c:v>
                </c:pt>
                <c:pt idx="39982">
                  <c:v>405000</c:v>
                </c:pt>
                <c:pt idx="39983">
                  <c:v>835380</c:v>
                </c:pt>
                <c:pt idx="39984">
                  <c:v>894766.5</c:v>
                </c:pt>
                <c:pt idx="39985">
                  <c:v>114682.5</c:v>
                </c:pt>
                <c:pt idx="39986">
                  <c:v>1067940</c:v>
                </c:pt>
                <c:pt idx="39987">
                  <c:v>233208</c:v>
                </c:pt>
                <c:pt idx="39988">
                  <c:v>548775</c:v>
                </c:pt>
                <c:pt idx="39989">
                  <c:v>720000</c:v>
                </c:pt>
                <c:pt idx="39990">
                  <c:v>646920</c:v>
                </c:pt>
                <c:pt idx="39991">
                  <c:v>1288350</c:v>
                </c:pt>
                <c:pt idx="39992">
                  <c:v>239850</c:v>
                </c:pt>
                <c:pt idx="39993">
                  <c:v>180000</c:v>
                </c:pt>
                <c:pt idx="39994">
                  <c:v>239850</c:v>
                </c:pt>
                <c:pt idx="39995">
                  <c:v>450000</c:v>
                </c:pt>
                <c:pt idx="39996">
                  <c:v>386977.5</c:v>
                </c:pt>
                <c:pt idx="39997">
                  <c:v>544491</c:v>
                </c:pt>
                <c:pt idx="39998">
                  <c:v>284400</c:v>
                </c:pt>
                <c:pt idx="39999">
                  <c:v>1005120</c:v>
                </c:pt>
                <c:pt idx="40000">
                  <c:v>990000</c:v>
                </c:pt>
                <c:pt idx="40001">
                  <c:v>1288350</c:v>
                </c:pt>
                <c:pt idx="40002">
                  <c:v>180000</c:v>
                </c:pt>
                <c:pt idx="40003">
                  <c:v>1467612</c:v>
                </c:pt>
                <c:pt idx="40004">
                  <c:v>245268</c:v>
                </c:pt>
                <c:pt idx="40005">
                  <c:v>446940</c:v>
                </c:pt>
                <c:pt idx="40006">
                  <c:v>225000</c:v>
                </c:pt>
                <c:pt idx="40007">
                  <c:v>862560</c:v>
                </c:pt>
                <c:pt idx="40008">
                  <c:v>1546020</c:v>
                </c:pt>
                <c:pt idx="40009">
                  <c:v>1356385.5</c:v>
                </c:pt>
                <c:pt idx="40010">
                  <c:v>703728</c:v>
                </c:pt>
                <c:pt idx="40011">
                  <c:v>450000</c:v>
                </c:pt>
                <c:pt idx="40012">
                  <c:v>225000</c:v>
                </c:pt>
                <c:pt idx="40013">
                  <c:v>281938.5</c:v>
                </c:pt>
                <c:pt idx="40014">
                  <c:v>1350000</c:v>
                </c:pt>
                <c:pt idx="40015">
                  <c:v>299772</c:v>
                </c:pt>
                <c:pt idx="40016">
                  <c:v>900000</c:v>
                </c:pt>
                <c:pt idx="40017">
                  <c:v>796500</c:v>
                </c:pt>
                <c:pt idx="40018">
                  <c:v>247500</c:v>
                </c:pt>
                <c:pt idx="40019">
                  <c:v>382500</c:v>
                </c:pt>
                <c:pt idx="40020">
                  <c:v>508495.5</c:v>
                </c:pt>
                <c:pt idx="40021">
                  <c:v>276277.5</c:v>
                </c:pt>
                <c:pt idx="40022">
                  <c:v>722290.5</c:v>
                </c:pt>
                <c:pt idx="40023">
                  <c:v>2013840</c:v>
                </c:pt>
                <c:pt idx="40024">
                  <c:v>1354500</c:v>
                </c:pt>
                <c:pt idx="40025">
                  <c:v>611095.5</c:v>
                </c:pt>
                <c:pt idx="40026">
                  <c:v>675000</c:v>
                </c:pt>
                <c:pt idx="40027">
                  <c:v>462195</c:v>
                </c:pt>
                <c:pt idx="40028">
                  <c:v>601470</c:v>
                </c:pt>
                <c:pt idx="40029">
                  <c:v>518562</c:v>
                </c:pt>
                <c:pt idx="40030">
                  <c:v>398016</c:v>
                </c:pt>
                <c:pt idx="40031">
                  <c:v>495000</c:v>
                </c:pt>
                <c:pt idx="40032">
                  <c:v>594121.5</c:v>
                </c:pt>
                <c:pt idx="40033">
                  <c:v>1125000</c:v>
                </c:pt>
                <c:pt idx="40034">
                  <c:v>52128</c:v>
                </c:pt>
                <c:pt idx="40035">
                  <c:v>1223010</c:v>
                </c:pt>
                <c:pt idx="40036">
                  <c:v>675000</c:v>
                </c:pt>
                <c:pt idx="40037">
                  <c:v>254700</c:v>
                </c:pt>
                <c:pt idx="40038">
                  <c:v>540000</c:v>
                </c:pt>
                <c:pt idx="40039">
                  <c:v>188460</c:v>
                </c:pt>
                <c:pt idx="40040">
                  <c:v>270000</c:v>
                </c:pt>
                <c:pt idx="40041">
                  <c:v>219870</c:v>
                </c:pt>
                <c:pt idx="40042">
                  <c:v>450000</c:v>
                </c:pt>
                <c:pt idx="40043">
                  <c:v>254700</c:v>
                </c:pt>
                <c:pt idx="40044">
                  <c:v>900000</c:v>
                </c:pt>
                <c:pt idx="40045">
                  <c:v>855000</c:v>
                </c:pt>
                <c:pt idx="40046">
                  <c:v>785398.5</c:v>
                </c:pt>
                <c:pt idx="40047">
                  <c:v>1575000</c:v>
                </c:pt>
                <c:pt idx="40048">
                  <c:v>474048</c:v>
                </c:pt>
                <c:pt idx="40049">
                  <c:v>835380</c:v>
                </c:pt>
                <c:pt idx="40050">
                  <c:v>1293502.5</c:v>
                </c:pt>
                <c:pt idx="40051">
                  <c:v>270000</c:v>
                </c:pt>
                <c:pt idx="40052">
                  <c:v>698517</c:v>
                </c:pt>
                <c:pt idx="40053">
                  <c:v>720000</c:v>
                </c:pt>
                <c:pt idx="40054">
                  <c:v>1546020</c:v>
                </c:pt>
                <c:pt idx="40055">
                  <c:v>528687</c:v>
                </c:pt>
                <c:pt idx="40056">
                  <c:v>646920</c:v>
                </c:pt>
                <c:pt idx="40057">
                  <c:v>804096</c:v>
                </c:pt>
                <c:pt idx="40058">
                  <c:v>180000</c:v>
                </c:pt>
                <c:pt idx="40059">
                  <c:v>254700</c:v>
                </c:pt>
                <c:pt idx="40060">
                  <c:v>135000</c:v>
                </c:pt>
                <c:pt idx="40061">
                  <c:v>1133748</c:v>
                </c:pt>
                <c:pt idx="40062">
                  <c:v>2250000</c:v>
                </c:pt>
                <c:pt idx="40063">
                  <c:v>101880</c:v>
                </c:pt>
                <c:pt idx="40064">
                  <c:v>312768</c:v>
                </c:pt>
                <c:pt idx="40065">
                  <c:v>544491</c:v>
                </c:pt>
                <c:pt idx="40066">
                  <c:v>824823</c:v>
                </c:pt>
                <c:pt idx="40067">
                  <c:v>1800000</c:v>
                </c:pt>
                <c:pt idx="40068">
                  <c:v>1242000</c:v>
                </c:pt>
                <c:pt idx="40069">
                  <c:v>900000</c:v>
                </c:pt>
                <c:pt idx="40070">
                  <c:v>1094688</c:v>
                </c:pt>
                <c:pt idx="40071">
                  <c:v>1193580</c:v>
                </c:pt>
                <c:pt idx="40072">
                  <c:v>450000</c:v>
                </c:pt>
                <c:pt idx="40073">
                  <c:v>495000</c:v>
                </c:pt>
                <c:pt idx="40074">
                  <c:v>677664</c:v>
                </c:pt>
                <c:pt idx="40075">
                  <c:v>1309158</c:v>
                </c:pt>
                <c:pt idx="40076">
                  <c:v>1024740</c:v>
                </c:pt>
                <c:pt idx="40077">
                  <c:v>204858</c:v>
                </c:pt>
                <c:pt idx="40078">
                  <c:v>193572</c:v>
                </c:pt>
                <c:pt idx="40079">
                  <c:v>1824480</c:v>
                </c:pt>
                <c:pt idx="40080">
                  <c:v>630000</c:v>
                </c:pt>
                <c:pt idx="40081">
                  <c:v>86598</c:v>
                </c:pt>
                <c:pt idx="40082">
                  <c:v>157500</c:v>
                </c:pt>
                <c:pt idx="40083">
                  <c:v>781920</c:v>
                </c:pt>
                <c:pt idx="40084">
                  <c:v>103500</c:v>
                </c:pt>
                <c:pt idx="40085">
                  <c:v>405000</c:v>
                </c:pt>
                <c:pt idx="40086">
                  <c:v>1042560</c:v>
                </c:pt>
                <c:pt idx="40087">
                  <c:v>283419</c:v>
                </c:pt>
                <c:pt idx="40088">
                  <c:v>67500</c:v>
                </c:pt>
                <c:pt idx="40089">
                  <c:v>254700</c:v>
                </c:pt>
                <c:pt idx="40090">
                  <c:v>1035000</c:v>
                </c:pt>
                <c:pt idx="40091">
                  <c:v>278460</c:v>
                </c:pt>
                <c:pt idx="40092">
                  <c:v>592560</c:v>
                </c:pt>
                <c:pt idx="40093">
                  <c:v>940500</c:v>
                </c:pt>
                <c:pt idx="40094">
                  <c:v>45000</c:v>
                </c:pt>
                <c:pt idx="40095">
                  <c:v>182016</c:v>
                </c:pt>
                <c:pt idx="40096">
                  <c:v>900000</c:v>
                </c:pt>
                <c:pt idx="40097">
                  <c:v>1076247</c:v>
                </c:pt>
                <c:pt idx="40098">
                  <c:v>1113840</c:v>
                </c:pt>
                <c:pt idx="40099">
                  <c:v>302341.5</c:v>
                </c:pt>
                <c:pt idx="40100">
                  <c:v>180000</c:v>
                </c:pt>
                <c:pt idx="40101">
                  <c:v>942300</c:v>
                </c:pt>
                <c:pt idx="40102">
                  <c:v>107820</c:v>
                </c:pt>
                <c:pt idx="40103">
                  <c:v>675000</c:v>
                </c:pt>
                <c:pt idx="40104">
                  <c:v>254700</c:v>
                </c:pt>
                <c:pt idx="40105">
                  <c:v>270000</c:v>
                </c:pt>
                <c:pt idx="40106">
                  <c:v>1350000</c:v>
                </c:pt>
                <c:pt idx="40107">
                  <c:v>225000</c:v>
                </c:pt>
                <c:pt idx="40108">
                  <c:v>270000</c:v>
                </c:pt>
                <c:pt idx="40109">
                  <c:v>301896</c:v>
                </c:pt>
                <c:pt idx="40110">
                  <c:v>1125000</c:v>
                </c:pt>
                <c:pt idx="40111">
                  <c:v>450000</c:v>
                </c:pt>
                <c:pt idx="40112">
                  <c:v>187704</c:v>
                </c:pt>
                <c:pt idx="40113">
                  <c:v>528633</c:v>
                </c:pt>
                <c:pt idx="40114">
                  <c:v>1750500</c:v>
                </c:pt>
                <c:pt idx="40115">
                  <c:v>1144606.5</c:v>
                </c:pt>
                <c:pt idx="40116">
                  <c:v>171841.5</c:v>
                </c:pt>
                <c:pt idx="40117">
                  <c:v>651600</c:v>
                </c:pt>
                <c:pt idx="40118">
                  <c:v>634482</c:v>
                </c:pt>
                <c:pt idx="40119">
                  <c:v>942300</c:v>
                </c:pt>
                <c:pt idx="40120">
                  <c:v>808650</c:v>
                </c:pt>
                <c:pt idx="40121">
                  <c:v>704178</c:v>
                </c:pt>
                <c:pt idx="40122">
                  <c:v>2240397</c:v>
                </c:pt>
                <c:pt idx="40123">
                  <c:v>942300</c:v>
                </c:pt>
                <c:pt idx="40124">
                  <c:v>497520</c:v>
                </c:pt>
                <c:pt idx="40125">
                  <c:v>180000</c:v>
                </c:pt>
                <c:pt idx="40126">
                  <c:v>1193656.5</c:v>
                </c:pt>
                <c:pt idx="40127">
                  <c:v>71955</c:v>
                </c:pt>
                <c:pt idx="40128">
                  <c:v>112500</c:v>
                </c:pt>
                <c:pt idx="40129">
                  <c:v>225000</c:v>
                </c:pt>
                <c:pt idx="40130">
                  <c:v>191880</c:v>
                </c:pt>
                <c:pt idx="40131">
                  <c:v>1260000</c:v>
                </c:pt>
                <c:pt idx="40132">
                  <c:v>454500</c:v>
                </c:pt>
                <c:pt idx="40133">
                  <c:v>225000</c:v>
                </c:pt>
                <c:pt idx="40134">
                  <c:v>824823</c:v>
                </c:pt>
                <c:pt idx="40135">
                  <c:v>1006920</c:v>
                </c:pt>
                <c:pt idx="40136">
                  <c:v>1800000</c:v>
                </c:pt>
                <c:pt idx="40137">
                  <c:v>684000</c:v>
                </c:pt>
                <c:pt idx="40138">
                  <c:v>265536</c:v>
                </c:pt>
                <c:pt idx="40139">
                  <c:v>508495.5</c:v>
                </c:pt>
                <c:pt idx="40140">
                  <c:v>770913</c:v>
                </c:pt>
                <c:pt idx="40141">
                  <c:v>254700</c:v>
                </c:pt>
                <c:pt idx="40142">
                  <c:v>513000</c:v>
                </c:pt>
                <c:pt idx="40143">
                  <c:v>2039013</c:v>
                </c:pt>
                <c:pt idx="40144">
                  <c:v>942300</c:v>
                </c:pt>
                <c:pt idx="40145">
                  <c:v>327024</c:v>
                </c:pt>
                <c:pt idx="40146">
                  <c:v>474183</c:v>
                </c:pt>
                <c:pt idx="40147">
                  <c:v>202500</c:v>
                </c:pt>
                <c:pt idx="40148">
                  <c:v>450000</c:v>
                </c:pt>
                <c:pt idx="40149">
                  <c:v>997974</c:v>
                </c:pt>
                <c:pt idx="40150">
                  <c:v>283585.5</c:v>
                </c:pt>
                <c:pt idx="40151">
                  <c:v>1006920</c:v>
                </c:pt>
                <c:pt idx="40152">
                  <c:v>585000</c:v>
                </c:pt>
                <c:pt idx="40153">
                  <c:v>625536</c:v>
                </c:pt>
                <c:pt idx="40154">
                  <c:v>270000</c:v>
                </c:pt>
                <c:pt idx="40155">
                  <c:v>544491</c:v>
                </c:pt>
                <c:pt idx="40156">
                  <c:v>760225.5</c:v>
                </c:pt>
                <c:pt idx="40157">
                  <c:v>270000</c:v>
                </c:pt>
                <c:pt idx="40158">
                  <c:v>202500</c:v>
                </c:pt>
                <c:pt idx="40159">
                  <c:v>891072</c:v>
                </c:pt>
                <c:pt idx="40160">
                  <c:v>157500</c:v>
                </c:pt>
                <c:pt idx="40161">
                  <c:v>339948</c:v>
                </c:pt>
                <c:pt idx="40162">
                  <c:v>135000</c:v>
                </c:pt>
                <c:pt idx="40163">
                  <c:v>454500</c:v>
                </c:pt>
                <c:pt idx="40164">
                  <c:v>454500</c:v>
                </c:pt>
                <c:pt idx="40165">
                  <c:v>1024740</c:v>
                </c:pt>
                <c:pt idx="40166">
                  <c:v>454500</c:v>
                </c:pt>
                <c:pt idx="40167">
                  <c:v>225000</c:v>
                </c:pt>
                <c:pt idx="40168">
                  <c:v>630000</c:v>
                </c:pt>
                <c:pt idx="40169">
                  <c:v>755190</c:v>
                </c:pt>
                <c:pt idx="40170">
                  <c:v>299772</c:v>
                </c:pt>
                <c:pt idx="40171">
                  <c:v>102384</c:v>
                </c:pt>
                <c:pt idx="40172">
                  <c:v>625536</c:v>
                </c:pt>
                <c:pt idx="40173">
                  <c:v>990000</c:v>
                </c:pt>
                <c:pt idx="40174">
                  <c:v>783927</c:v>
                </c:pt>
                <c:pt idx="40175">
                  <c:v>450000</c:v>
                </c:pt>
                <c:pt idx="40176">
                  <c:v>521280</c:v>
                </c:pt>
                <c:pt idx="40177">
                  <c:v>135000</c:v>
                </c:pt>
                <c:pt idx="40178">
                  <c:v>545040</c:v>
                </c:pt>
                <c:pt idx="40179">
                  <c:v>900000</c:v>
                </c:pt>
                <c:pt idx="40180">
                  <c:v>1006920</c:v>
                </c:pt>
                <c:pt idx="40181">
                  <c:v>194076</c:v>
                </c:pt>
                <c:pt idx="40182">
                  <c:v>213322.5</c:v>
                </c:pt>
                <c:pt idx="40183">
                  <c:v>135000</c:v>
                </c:pt>
                <c:pt idx="40184">
                  <c:v>52128</c:v>
                </c:pt>
                <c:pt idx="40185">
                  <c:v>184500</c:v>
                </c:pt>
                <c:pt idx="40186">
                  <c:v>360000</c:v>
                </c:pt>
                <c:pt idx="40187">
                  <c:v>183384</c:v>
                </c:pt>
                <c:pt idx="40188">
                  <c:v>284400</c:v>
                </c:pt>
                <c:pt idx="40189">
                  <c:v>1129500</c:v>
                </c:pt>
                <c:pt idx="40190">
                  <c:v>848745</c:v>
                </c:pt>
                <c:pt idx="40191">
                  <c:v>260640</c:v>
                </c:pt>
                <c:pt idx="40192">
                  <c:v>317979</c:v>
                </c:pt>
                <c:pt idx="40193">
                  <c:v>295668</c:v>
                </c:pt>
                <c:pt idx="40194">
                  <c:v>312768</c:v>
                </c:pt>
                <c:pt idx="40195">
                  <c:v>555273</c:v>
                </c:pt>
                <c:pt idx="40196">
                  <c:v>630000</c:v>
                </c:pt>
                <c:pt idx="40197">
                  <c:v>405000</c:v>
                </c:pt>
                <c:pt idx="40198">
                  <c:v>900000</c:v>
                </c:pt>
                <c:pt idx="40199">
                  <c:v>463500</c:v>
                </c:pt>
                <c:pt idx="40200">
                  <c:v>343377</c:v>
                </c:pt>
                <c:pt idx="40201">
                  <c:v>170640</c:v>
                </c:pt>
                <c:pt idx="40202">
                  <c:v>900000</c:v>
                </c:pt>
                <c:pt idx="40203">
                  <c:v>1038204</c:v>
                </c:pt>
                <c:pt idx="40204">
                  <c:v>225000</c:v>
                </c:pt>
                <c:pt idx="40205">
                  <c:v>95940</c:v>
                </c:pt>
                <c:pt idx="40206">
                  <c:v>180000</c:v>
                </c:pt>
                <c:pt idx="40207">
                  <c:v>708939</c:v>
                </c:pt>
                <c:pt idx="40208">
                  <c:v>508495.5</c:v>
                </c:pt>
                <c:pt idx="40209">
                  <c:v>607500</c:v>
                </c:pt>
                <c:pt idx="40210">
                  <c:v>675000</c:v>
                </c:pt>
                <c:pt idx="40211">
                  <c:v>1113840</c:v>
                </c:pt>
                <c:pt idx="40212">
                  <c:v>225000</c:v>
                </c:pt>
                <c:pt idx="40213">
                  <c:v>886176</c:v>
                </c:pt>
                <c:pt idx="40214">
                  <c:v>610335</c:v>
                </c:pt>
                <c:pt idx="40215">
                  <c:v>112500</c:v>
                </c:pt>
                <c:pt idx="40216">
                  <c:v>154066.5</c:v>
                </c:pt>
                <c:pt idx="40217">
                  <c:v>367389</c:v>
                </c:pt>
                <c:pt idx="40218">
                  <c:v>540000</c:v>
                </c:pt>
                <c:pt idx="40219">
                  <c:v>135000</c:v>
                </c:pt>
                <c:pt idx="40220">
                  <c:v>239850</c:v>
                </c:pt>
                <c:pt idx="40221">
                  <c:v>1256400</c:v>
                </c:pt>
                <c:pt idx="40222">
                  <c:v>265851</c:v>
                </c:pt>
                <c:pt idx="40223">
                  <c:v>396000</c:v>
                </c:pt>
                <c:pt idx="40224">
                  <c:v>521280</c:v>
                </c:pt>
                <c:pt idx="40225">
                  <c:v>612612</c:v>
                </c:pt>
                <c:pt idx="40226">
                  <c:v>348264</c:v>
                </c:pt>
                <c:pt idx="40227">
                  <c:v>675000</c:v>
                </c:pt>
                <c:pt idx="40228">
                  <c:v>270000</c:v>
                </c:pt>
                <c:pt idx="40229">
                  <c:v>360000</c:v>
                </c:pt>
                <c:pt idx="40230">
                  <c:v>1199862</c:v>
                </c:pt>
                <c:pt idx="40231">
                  <c:v>364896</c:v>
                </c:pt>
                <c:pt idx="40232">
                  <c:v>270000</c:v>
                </c:pt>
                <c:pt idx="40233">
                  <c:v>1099350</c:v>
                </c:pt>
                <c:pt idx="40234">
                  <c:v>269550</c:v>
                </c:pt>
                <c:pt idx="40235">
                  <c:v>495000</c:v>
                </c:pt>
                <c:pt idx="40236">
                  <c:v>239850</c:v>
                </c:pt>
                <c:pt idx="40237">
                  <c:v>50940</c:v>
                </c:pt>
                <c:pt idx="40238">
                  <c:v>251280</c:v>
                </c:pt>
                <c:pt idx="40239">
                  <c:v>846000</c:v>
                </c:pt>
                <c:pt idx="40240">
                  <c:v>258709.5</c:v>
                </c:pt>
                <c:pt idx="40241">
                  <c:v>405000</c:v>
                </c:pt>
                <c:pt idx="40242">
                  <c:v>648000</c:v>
                </c:pt>
                <c:pt idx="40243">
                  <c:v>497520</c:v>
                </c:pt>
                <c:pt idx="40244">
                  <c:v>691020</c:v>
                </c:pt>
                <c:pt idx="40245">
                  <c:v>319981.5</c:v>
                </c:pt>
                <c:pt idx="40246">
                  <c:v>675000</c:v>
                </c:pt>
                <c:pt idx="40247">
                  <c:v>270000</c:v>
                </c:pt>
                <c:pt idx="40248">
                  <c:v>153000</c:v>
                </c:pt>
                <c:pt idx="40249">
                  <c:v>513531</c:v>
                </c:pt>
                <c:pt idx="40250">
                  <c:v>315000</c:v>
                </c:pt>
                <c:pt idx="40251">
                  <c:v>414792</c:v>
                </c:pt>
                <c:pt idx="40252">
                  <c:v>1515415.5</c:v>
                </c:pt>
                <c:pt idx="40253">
                  <c:v>101880</c:v>
                </c:pt>
                <c:pt idx="40254">
                  <c:v>2085120</c:v>
                </c:pt>
                <c:pt idx="40255">
                  <c:v>398016</c:v>
                </c:pt>
                <c:pt idx="40256">
                  <c:v>247500</c:v>
                </c:pt>
                <c:pt idx="40257">
                  <c:v>66222</c:v>
                </c:pt>
                <c:pt idx="40258">
                  <c:v>679500</c:v>
                </c:pt>
                <c:pt idx="40259">
                  <c:v>497520</c:v>
                </c:pt>
                <c:pt idx="40260">
                  <c:v>360000</c:v>
                </c:pt>
                <c:pt idx="40261">
                  <c:v>508495.5</c:v>
                </c:pt>
                <c:pt idx="40262">
                  <c:v>526491</c:v>
                </c:pt>
                <c:pt idx="40263">
                  <c:v>1255680</c:v>
                </c:pt>
                <c:pt idx="40264">
                  <c:v>454500</c:v>
                </c:pt>
                <c:pt idx="40265">
                  <c:v>824823</c:v>
                </c:pt>
                <c:pt idx="40266">
                  <c:v>312768</c:v>
                </c:pt>
                <c:pt idx="40267">
                  <c:v>450000</c:v>
                </c:pt>
                <c:pt idx="40268">
                  <c:v>219042</c:v>
                </c:pt>
                <c:pt idx="40269">
                  <c:v>855000</c:v>
                </c:pt>
                <c:pt idx="40270">
                  <c:v>970380</c:v>
                </c:pt>
                <c:pt idx="40271">
                  <c:v>781920</c:v>
                </c:pt>
                <c:pt idx="40272">
                  <c:v>667422</c:v>
                </c:pt>
                <c:pt idx="40273">
                  <c:v>1035832.5</c:v>
                </c:pt>
                <c:pt idx="40274">
                  <c:v>1006920</c:v>
                </c:pt>
                <c:pt idx="40275">
                  <c:v>405000</c:v>
                </c:pt>
                <c:pt idx="40276">
                  <c:v>248760</c:v>
                </c:pt>
                <c:pt idx="40277">
                  <c:v>202500</c:v>
                </c:pt>
                <c:pt idx="40278">
                  <c:v>1724688</c:v>
                </c:pt>
                <c:pt idx="40279">
                  <c:v>679500</c:v>
                </c:pt>
                <c:pt idx="40280">
                  <c:v>332946</c:v>
                </c:pt>
                <c:pt idx="40281">
                  <c:v>647046</c:v>
                </c:pt>
                <c:pt idx="40282">
                  <c:v>657702</c:v>
                </c:pt>
                <c:pt idx="40283">
                  <c:v>1546020</c:v>
                </c:pt>
                <c:pt idx="40284">
                  <c:v>576072</c:v>
                </c:pt>
                <c:pt idx="40285">
                  <c:v>296280</c:v>
                </c:pt>
                <c:pt idx="40286">
                  <c:v>1019610</c:v>
                </c:pt>
                <c:pt idx="40287">
                  <c:v>312768</c:v>
                </c:pt>
                <c:pt idx="40288">
                  <c:v>545040</c:v>
                </c:pt>
                <c:pt idx="40289">
                  <c:v>180000</c:v>
                </c:pt>
                <c:pt idx="40290">
                  <c:v>508495.5</c:v>
                </c:pt>
                <c:pt idx="40291">
                  <c:v>113760</c:v>
                </c:pt>
                <c:pt idx="40292">
                  <c:v>545040</c:v>
                </c:pt>
                <c:pt idx="40293">
                  <c:v>1172470.5</c:v>
                </c:pt>
                <c:pt idx="40294">
                  <c:v>194076</c:v>
                </c:pt>
                <c:pt idx="40295">
                  <c:v>237024</c:v>
                </c:pt>
                <c:pt idx="40296">
                  <c:v>835605</c:v>
                </c:pt>
                <c:pt idx="40297">
                  <c:v>1293502.5</c:v>
                </c:pt>
                <c:pt idx="40298">
                  <c:v>101880</c:v>
                </c:pt>
                <c:pt idx="40299">
                  <c:v>269550</c:v>
                </c:pt>
                <c:pt idx="40300">
                  <c:v>1071000</c:v>
                </c:pt>
                <c:pt idx="40301">
                  <c:v>331632</c:v>
                </c:pt>
                <c:pt idx="40302">
                  <c:v>1042560</c:v>
                </c:pt>
                <c:pt idx="40303">
                  <c:v>247275</c:v>
                </c:pt>
                <c:pt idx="40304">
                  <c:v>405000</c:v>
                </c:pt>
                <c:pt idx="40305">
                  <c:v>527373</c:v>
                </c:pt>
                <c:pt idx="40306">
                  <c:v>312768</c:v>
                </c:pt>
                <c:pt idx="40307">
                  <c:v>1223010</c:v>
                </c:pt>
                <c:pt idx="40308">
                  <c:v>1155226.5</c:v>
                </c:pt>
                <c:pt idx="40309">
                  <c:v>746280</c:v>
                </c:pt>
                <c:pt idx="40310">
                  <c:v>225000</c:v>
                </c:pt>
                <c:pt idx="40311">
                  <c:v>540000</c:v>
                </c:pt>
                <c:pt idx="40312">
                  <c:v>1762110</c:v>
                </c:pt>
                <c:pt idx="40313">
                  <c:v>1223010</c:v>
                </c:pt>
                <c:pt idx="40314">
                  <c:v>1236816</c:v>
                </c:pt>
                <c:pt idx="40315">
                  <c:v>284400</c:v>
                </c:pt>
                <c:pt idx="40316">
                  <c:v>781920</c:v>
                </c:pt>
                <c:pt idx="40317">
                  <c:v>668304</c:v>
                </c:pt>
                <c:pt idx="40318">
                  <c:v>547344</c:v>
                </c:pt>
                <c:pt idx="40319">
                  <c:v>373500</c:v>
                </c:pt>
                <c:pt idx="40320">
                  <c:v>765000</c:v>
                </c:pt>
                <c:pt idx="40321">
                  <c:v>450000</c:v>
                </c:pt>
                <c:pt idx="40322">
                  <c:v>436032</c:v>
                </c:pt>
                <c:pt idx="40323">
                  <c:v>152820</c:v>
                </c:pt>
                <c:pt idx="40324">
                  <c:v>448056</c:v>
                </c:pt>
                <c:pt idx="40325">
                  <c:v>101880</c:v>
                </c:pt>
                <c:pt idx="40326">
                  <c:v>503266.5</c:v>
                </c:pt>
                <c:pt idx="40327">
                  <c:v>180000</c:v>
                </c:pt>
                <c:pt idx="40328">
                  <c:v>331834.5</c:v>
                </c:pt>
                <c:pt idx="40329">
                  <c:v>754740</c:v>
                </c:pt>
                <c:pt idx="40330">
                  <c:v>835380</c:v>
                </c:pt>
                <c:pt idx="40331">
                  <c:v>233208</c:v>
                </c:pt>
                <c:pt idx="40332">
                  <c:v>900000</c:v>
                </c:pt>
                <c:pt idx="40333">
                  <c:v>495000</c:v>
                </c:pt>
                <c:pt idx="40334">
                  <c:v>675000</c:v>
                </c:pt>
                <c:pt idx="40335">
                  <c:v>805536</c:v>
                </c:pt>
                <c:pt idx="40336">
                  <c:v>1006920</c:v>
                </c:pt>
                <c:pt idx="40337">
                  <c:v>1288350</c:v>
                </c:pt>
                <c:pt idx="40338">
                  <c:v>640080</c:v>
                </c:pt>
                <c:pt idx="40339">
                  <c:v>352422</c:v>
                </c:pt>
                <c:pt idx="40340">
                  <c:v>283419</c:v>
                </c:pt>
                <c:pt idx="40341">
                  <c:v>604152</c:v>
                </c:pt>
                <c:pt idx="40342">
                  <c:v>729792</c:v>
                </c:pt>
                <c:pt idx="40343">
                  <c:v>167121</c:v>
                </c:pt>
                <c:pt idx="40344">
                  <c:v>239850</c:v>
                </c:pt>
                <c:pt idx="40345">
                  <c:v>152820</c:v>
                </c:pt>
                <c:pt idx="40346">
                  <c:v>675000</c:v>
                </c:pt>
                <c:pt idx="40347">
                  <c:v>604152</c:v>
                </c:pt>
                <c:pt idx="40348">
                  <c:v>971280</c:v>
                </c:pt>
                <c:pt idx="40349">
                  <c:v>257391</c:v>
                </c:pt>
                <c:pt idx="40350">
                  <c:v>970380</c:v>
                </c:pt>
                <c:pt idx="40351">
                  <c:v>1042560</c:v>
                </c:pt>
                <c:pt idx="40352">
                  <c:v>229500</c:v>
                </c:pt>
                <c:pt idx="40353">
                  <c:v>180000</c:v>
                </c:pt>
                <c:pt idx="40354">
                  <c:v>513531</c:v>
                </c:pt>
                <c:pt idx="40355">
                  <c:v>173092.5</c:v>
                </c:pt>
                <c:pt idx="40356">
                  <c:v>274500</c:v>
                </c:pt>
                <c:pt idx="40357">
                  <c:v>495000</c:v>
                </c:pt>
                <c:pt idx="40358">
                  <c:v>284400</c:v>
                </c:pt>
                <c:pt idx="40359">
                  <c:v>454500</c:v>
                </c:pt>
                <c:pt idx="40360">
                  <c:v>229230</c:v>
                </c:pt>
                <c:pt idx="40361">
                  <c:v>180000</c:v>
                </c:pt>
                <c:pt idx="40362">
                  <c:v>870147</c:v>
                </c:pt>
                <c:pt idx="40363">
                  <c:v>1236816</c:v>
                </c:pt>
                <c:pt idx="40364">
                  <c:v>263686.5</c:v>
                </c:pt>
                <c:pt idx="40365">
                  <c:v>382500</c:v>
                </c:pt>
                <c:pt idx="40366">
                  <c:v>450000</c:v>
                </c:pt>
                <c:pt idx="40367">
                  <c:v>315000</c:v>
                </c:pt>
                <c:pt idx="40368">
                  <c:v>180000</c:v>
                </c:pt>
                <c:pt idx="40369">
                  <c:v>252261</c:v>
                </c:pt>
                <c:pt idx="40370">
                  <c:v>239850</c:v>
                </c:pt>
                <c:pt idx="40371">
                  <c:v>900000</c:v>
                </c:pt>
                <c:pt idx="40372">
                  <c:v>123637.5</c:v>
                </c:pt>
                <c:pt idx="40373">
                  <c:v>107820</c:v>
                </c:pt>
                <c:pt idx="40374">
                  <c:v>563877</c:v>
                </c:pt>
                <c:pt idx="40375">
                  <c:v>225000</c:v>
                </c:pt>
                <c:pt idx="40376">
                  <c:v>412560</c:v>
                </c:pt>
                <c:pt idx="40377">
                  <c:v>387000</c:v>
                </c:pt>
                <c:pt idx="40378">
                  <c:v>247500</c:v>
                </c:pt>
                <c:pt idx="40379">
                  <c:v>360000</c:v>
                </c:pt>
                <c:pt idx="40380">
                  <c:v>90000</c:v>
                </c:pt>
                <c:pt idx="40381">
                  <c:v>180000</c:v>
                </c:pt>
                <c:pt idx="40382">
                  <c:v>450000</c:v>
                </c:pt>
                <c:pt idx="40383">
                  <c:v>254700</c:v>
                </c:pt>
                <c:pt idx="40384">
                  <c:v>225000</c:v>
                </c:pt>
                <c:pt idx="40385">
                  <c:v>1062000</c:v>
                </c:pt>
                <c:pt idx="40386">
                  <c:v>225000</c:v>
                </c:pt>
                <c:pt idx="40387">
                  <c:v>1129500</c:v>
                </c:pt>
                <c:pt idx="40388">
                  <c:v>90000</c:v>
                </c:pt>
                <c:pt idx="40389">
                  <c:v>585000</c:v>
                </c:pt>
                <c:pt idx="40390">
                  <c:v>1046142</c:v>
                </c:pt>
                <c:pt idx="40391">
                  <c:v>528633</c:v>
                </c:pt>
                <c:pt idx="40392">
                  <c:v>247500</c:v>
                </c:pt>
                <c:pt idx="40393">
                  <c:v>593010</c:v>
                </c:pt>
                <c:pt idx="40394">
                  <c:v>729396</c:v>
                </c:pt>
                <c:pt idx="40395">
                  <c:v>1458000</c:v>
                </c:pt>
                <c:pt idx="40396">
                  <c:v>1195587</c:v>
                </c:pt>
                <c:pt idx="40397">
                  <c:v>345510</c:v>
                </c:pt>
                <c:pt idx="40398">
                  <c:v>187704</c:v>
                </c:pt>
                <c:pt idx="40399">
                  <c:v>1512796.5</c:v>
                </c:pt>
                <c:pt idx="40400">
                  <c:v>873342</c:v>
                </c:pt>
                <c:pt idx="40401">
                  <c:v>333621</c:v>
                </c:pt>
                <c:pt idx="40402">
                  <c:v>900000</c:v>
                </c:pt>
                <c:pt idx="40403">
                  <c:v>183384</c:v>
                </c:pt>
                <c:pt idx="40404">
                  <c:v>797557.5</c:v>
                </c:pt>
                <c:pt idx="40405">
                  <c:v>121500</c:v>
                </c:pt>
                <c:pt idx="40406">
                  <c:v>180000</c:v>
                </c:pt>
                <c:pt idx="40407">
                  <c:v>1067940</c:v>
                </c:pt>
                <c:pt idx="40408">
                  <c:v>485086.5</c:v>
                </c:pt>
                <c:pt idx="40409">
                  <c:v>62361</c:v>
                </c:pt>
                <c:pt idx="40410">
                  <c:v>679500</c:v>
                </c:pt>
                <c:pt idx="40411">
                  <c:v>566055</c:v>
                </c:pt>
                <c:pt idx="40412">
                  <c:v>225000</c:v>
                </c:pt>
                <c:pt idx="40413">
                  <c:v>260640</c:v>
                </c:pt>
                <c:pt idx="40414">
                  <c:v>1155492</c:v>
                </c:pt>
                <c:pt idx="40415">
                  <c:v>878733</c:v>
                </c:pt>
                <c:pt idx="40416">
                  <c:v>337500</c:v>
                </c:pt>
                <c:pt idx="40417">
                  <c:v>1488159</c:v>
                </c:pt>
                <c:pt idx="40418">
                  <c:v>808650</c:v>
                </c:pt>
                <c:pt idx="40419">
                  <c:v>1078200</c:v>
                </c:pt>
                <c:pt idx="40420">
                  <c:v>1155226.5</c:v>
                </c:pt>
                <c:pt idx="40421">
                  <c:v>83538</c:v>
                </c:pt>
                <c:pt idx="40422">
                  <c:v>180000</c:v>
                </c:pt>
                <c:pt idx="40423">
                  <c:v>505665</c:v>
                </c:pt>
                <c:pt idx="40424">
                  <c:v>225000</c:v>
                </c:pt>
                <c:pt idx="40425">
                  <c:v>270000</c:v>
                </c:pt>
                <c:pt idx="40426">
                  <c:v>971280</c:v>
                </c:pt>
                <c:pt idx="40427">
                  <c:v>1288350</c:v>
                </c:pt>
                <c:pt idx="40428">
                  <c:v>315000</c:v>
                </c:pt>
                <c:pt idx="40429">
                  <c:v>622575</c:v>
                </c:pt>
                <c:pt idx="40430">
                  <c:v>225000</c:v>
                </c:pt>
                <c:pt idx="40431">
                  <c:v>163332</c:v>
                </c:pt>
                <c:pt idx="40432">
                  <c:v>540000</c:v>
                </c:pt>
                <c:pt idx="40433">
                  <c:v>526491</c:v>
                </c:pt>
                <c:pt idx="40434">
                  <c:v>824823</c:v>
                </c:pt>
                <c:pt idx="40435">
                  <c:v>450000</c:v>
                </c:pt>
                <c:pt idx="40436">
                  <c:v>485086.5</c:v>
                </c:pt>
                <c:pt idx="40437">
                  <c:v>225000</c:v>
                </c:pt>
                <c:pt idx="40438">
                  <c:v>90000</c:v>
                </c:pt>
                <c:pt idx="40439">
                  <c:v>1125000</c:v>
                </c:pt>
                <c:pt idx="40440">
                  <c:v>673659</c:v>
                </c:pt>
                <c:pt idx="40441">
                  <c:v>450000</c:v>
                </c:pt>
                <c:pt idx="40442">
                  <c:v>973710</c:v>
                </c:pt>
                <c:pt idx="40443">
                  <c:v>1527579</c:v>
                </c:pt>
                <c:pt idx="40444">
                  <c:v>582804</c:v>
                </c:pt>
                <c:pt idx="40445">
                  <c:v>490495.5</c:v>
                </c:pt>
                <c:pt idx="40446">
                  <c:v>1620000</c:v>
                </c:pt>
                <c:pt idx="40447">
                  <c:v>258709.5</c:v>
                </c:pt>
                <c:pt idx="40448">
                  <c:v>288972</c:v>
                </c:pt>
                <c:pt idx="40449">
                  <c:v>841500</c:v>
                </c:pt>
                <c:pt idx="40450">
                  <c:v>1125000</c:v>
                </c:pt>
                <c:pt idx="40451">
                  <c:v>270000</c:v>
                </c:pt>
                <c:pt idx="40452">
                  <c:v>485640</c:v>
                </c:pt>
                <c:pt idx="40453">
                  <c:v>152820</c:v>
                </c:pt>
                <c:pt idx="40454">
                  <c:v>940027.5</c:v>
                </c:pt>
                <c:pt idx="40455">
                  <c:v>1256400</c:v>
                </c:pt>
                <c:pt idx="40456">
                  <c:v>119925</c:v>
                </c:pt>
                <c:pt idx="40457">
                  <c:v>508495.5</c:v>
                </c:pt>
                <c:pt idx="40458">
                  <c:v>1546020</c:v>
                </c:pt>
                <c:pt idx="40459">
                  <c:v>314055</c:v>
                </c:pt>
                <c:pt idx="40460">
                  <c:v>252000</c:v>
                </c:pt>
                <c:pt idx="40461">
                  <c:v>53910</c:v>
                </c:pt>
                <c:pt idx="40462">
                  <c:v>318528</c:v>
                </c:pt>
                <c:pt idx="40463">
                  <c:v>135000</c:v>
                </c:pt>
                <c:pt idx="40464">
                  <c:v>269550</c:v>
                </c:pt>
                <c:pt idx="40465">
                  <c:v>625536</c:v>
                </c:pt>
                <c:pt idx="40466">
                  <c:v>1096020</c:v>
                </c:pt>
                <c:pt idx="40467">
                  <c:v>1288350</c:v>
                </c:pt>
                <c:pt idx="40468">
                  <c:v>1149210</c:v>
                </c:pt>
                <c:pt idx="40469">
                  <c:v>1288350</c:v>
                </c:pt>
                <c:pt idx="40470">
                  <c:v>225000</c:v>
                </c:pt>
                <c:pt idx="40471">
                  <c:v>547344</c:v>
                </c:pt>
                <c:pt idx="40472">
                  <c:v>677664</c:v>
                </c:pt>
                <c:pt idx="40473">
                  <c:v>585000</c:v>
                </c:pt>
                <c:pt idx="40474">
                  <c:v>753840</c:v>
                </c:pt>
                <c:pt idx="40475">
                  <c:v>1350000</c:v>
                </c:pt>
                <c:pt idx="40476">
                  <c:v>481855.5</c:v>
                </c:pt>
                <c:pt idx="40477">
                  <c:v>675000</c:v>
                </c:pt>
                <c:pt idx="40478">
                  <c:v>269550</c:v>
                </c:pt>
                <c:pt idx="40479">
                  <c:v>47970</c:v>
                </c:pt>
                <c:pt idx="40480">
                  <c:v>157914</c:v>
                </c:pt>
                <c:pt idx="40481">
                  <c:v>755190</c:v>
                </c:pt>
                <c:pt idx="40482">
                  <c:v>1061599.5</c:v>
                </c:pt>
                <c:pt idx="40483">
                  <c:v>584766</c:v>
                </c:pt>
                <c:pt idx="40484">
                  <c:v>1204623</c:v>
                </c:pt>
                <c:pt idx="40485">
                  <c:v>1125000</c:v>
                </c:pt>
                <c:pt idx="40486">
                  <c:v>450000</c:v>
                </c:pt>
                <c:pt idx="40487">
                  <c:v>490495.5</c:v>
                </c:pt>
                <c:pt idx="40488">
                  <c:v>688500</c:v>
                </c:pt>
                <c:pt idx="40489">
                  <c:v>574668</c:v>
                </c:pt>
                <c:pt idx="40490">
                  <c:v>568908</c:v>
                </c:pt>
                <c:pt idx="40491">
                  <c:v>953460</c:v>
                </c:pt>
                <c:pt idx="40492">
                  <c:v>238500</c:v>
                </c:pt>
                <c:pt idx="40493">
                  <c:v>1147500</c:v>
                </c:pt>
                <c:pt idx="40494">
                  <c:v>1012500</c:v>
                </c:pt>
                <c:pt idx="40495">
                  <c:v>1287000</c:v>
                </c:pt>
                <c:pt idx="40496">
                  <c:v>358443</c:v>
                </c:pt>
                <c:pt idx="40497">
                  <c:v>924394.5</c:v>
                </c:pt>
                <c:pt idx="40498">
                  <c:v>540000</c:v>
                </c:pt>
                <c:pt idx="40499">
                  <c:v>521280</c:v>
                </c:pt>
                <c:pt idx="40500">
                  <c:v>269550</c:v>
                </c:pt>
                <c:pt idx="40501">
                  <c:v>286704</c:v>
                </c:pt>
                <c:pt idx="40502">
                  <c:v>957033</c:v>
                </c:pt>
                <c:pt idx="40503">
                  <c:v>697500</c:v>
                </c:pt>
                <c:pt idx="40504">
                  <c:v>270000</c:v>
                </c:pt>
                <c:pt idx="40505">
                  <c:v>327024</c:v>
                </c:pt>
                <c:pt idx="40506">
                  <c:v>254700</c:v>
                </c:pt>
                <c:pt idx="40507">
                  <c:v>348264</c:v>
                </c:pt>
                <c:pt idx="40508">
                  <c:v>1032133.5</c:v>
                </c:pt>
                <c:pt idx="40509">
                  <c:v>270000</c:v>
                </c:pt>
                <c:pt idx="40510">
                  <c:v>454500</c:v>
                </c:pt>
                <c:pt idx="40511">
                  <c:v>592560</c:v>
                </c:pt>
                <c:pt idx="40512">
                  <c:v>1190340</c:v>
                </c:pt>
                <c:pt idx="40513">
                  <c:v>239850</c:v>
                </c:pt>
                <c:pt idx="40514">
                  <c:v>1125000</c:v>
                </c:pt>
                <c:pt idx="40515">
                  <c:v>2085120</c:v>
                </c:pt>
                <c:pt idx="40516">
                  <c:v>948096</c:v>
                </c:pt>
                <c:pt idx="40517">
                  <c:v>270000</c:v>
                </c:pt>
                <c:pt idx="40518">
                  <c:v>218016</c:v>
                </c:pt>
                <c:pt idx="40519">
                  <c:v>157500</c:v>
                </c:pt>
                <c:pt idx="40520">
                  <c:v>337500</c:v>
                </c:pt>
                <c:pt idx="40521">
                  <c:v>714915</c:v>
                </c:pt>
                <c:pt idx="40522">
                  <c:v>1238512.5</c:v>
                </c:pt>
                <c:pt idx="40523">
                  <c:v>659610</c:v>
                </c:pt>
                <c:pt idx="40524">
                  <c:v>180000</c:v>
                </c:pt>
                <c:pt idx="40525">
                  <c:v>225000</c:v>
                </c:pt>
                <c:pt idx="40526">
                  <c:v>450000</c:v>
                </c:pt>
                <c:pt idx="40527">
                  <c:v>619254</c:v>
                </c:pt>
                <c:pt idx="40528">
                  <c:v>270000</c:v>
                </c:pt>
                <c:pt idx="40529">
                  <c:v>1002870</c:v>
                </c:pt>
                <c:pt idx="40530">
                  <c:v>202500</c:v>
                </c:pt>
                <c:pt idx="40531">
                  <c:v>246357</c:v>
                </c:pt>
                <c:pt idx="40532">
                  <c:v>143910</c:v>
                </c:pt>
                <c:pt idx="40533">
                  <c:v>504000</c:v>
                </c:pt>
                <c:pt idx="40534">
                  <c:v>405000</c:v>
                </c:pt>
                <c:pt idx="40535">
                  <c:v>1476679.5</c:v>
                </c:pt>
                <c:pt idx="40536">
                  <c:v>563341.5</c:v>
                </c:pt>
                <c:pt idx="40537">
                  <c:v>675000</c:v>
                </c:pt>
                <c:pt idx="40538">
                  <c:v>180000</c:v>
                </c:pt>
                <c:pt idx="40539">
                  <c:v>381528</c:v>
                </c:pt>
                <c:pt idx="40540">
                  <c:v>1012500</c:v>
                </c:pt>
                <c:pt idx="40541">
                  <c:v>202500</c:v>
                </c:pt>
                <c:pt idx="40542">
                  <c:v>62554.5</c:v>
                </c:pt>
                <c:pt idx="40543">
                  <c:v>675000</c:v>
                </c:pt>
                <c:pt idx="40544">
                  <c:v>1120068</c:v>
                </c:pt>
                <c:pt idx="40545">
                  <c:v>1256400</c:v>
                </c:pt>
                <c:pt idx="40546">
                  <c:v>163008</c:v>
                </c:pt>
                <c:pt idx="40547">
                  <c:v>247500</c:v>
                </c:pt>
                <c:pt idx="40548">
                  <c:v>414000</c:v>
                </c:pt>
                <c:pt idx="40549">
                  <c:v>225000</c:v>
                </c:pt>
                <c:pt idx="40550">
                  <c:v>900297</c:v>
                </c:pt>
                <c:pt idx="40551">
                  <c:v>585000</c:v>
                </c:pt>
                <c:pt idx="40552">
                  <c:v>203760</c:v>
                </c:pt>
                <c:pt idx="40553">
                  <c:v>576072</c:v>
                </c:pt>
                <c:pt idx="40554">
                  <c:v>675000</c:v>
                </c:pt>
                <c:pt idx="40555">
                  <c:v>1024290</c:v>
                </c:pt>
                <c:pt idx="40556">
                  <c:v>1154565</c:v>
                </c:pt>
                <c:pt idx="40557">
                  <c:v>662026.5</c:v>
                </c:pt>
                <c:pt idx="40558">
                  <c:v>454500</c:v>
                </c:pt>
                <c:pt idx="40559">
                  <c:v>450000</c:v>
                </c:pt>
                <c:pt idx="40560">
                  <c:v>337500</c:v>
                </c:pt>
                <c:pt idx="40561">
                  <c:v>274941</c:v>
                </c:pt>
                <c:pt idx="40562">
                  <c:v>942300</c:v>
                </c:pt>
                <c:pt idx="40563">
                  <c:v>533668.5</c:v>
                </c:pt>
                <c:pt idx="40564">
                  <c:v>450000</c:v>
                </c:pt>
                <c:pt idx="40565">
                  <c:v>733315.5</c:v>
                </c:pt>
                <c:pt idx="40566">
                  <c:v>405000</c:v>
                </c:pt>
                <c:pt idx="40567">
                  <c:v>119893.5</c:v>
                </c:pt>
                <c:pt idx="40568">
                  <c:v>255960</c:v>
                </c:pt>
                <c:pt idx="40569">
                  <c:v>553806</c:v>
                </c:pt>
                <c:pt idx="40570">
                  <c:v>219042</c:v>
                </c:pt>
                <c:pt idx="40571">
                  <c:v>528633</c:v>
                </c:pt>
                <c:pt idx="40572">
                  <c:v>152820</c:v>
                </c:pt>
                <c:pt idx="40573">
                  <c:v>1573209</c:v>
                </c:pt>
                <c:pt idx="40574">
                  <c:v>239850</c:v>
                </c:pt>
                <c:pt idx="40575">
                  <c:v>738108</c:v>
                </c:pt>
                <c:pt idx="40576">
                  <c:v>508495.5</c:v>
                </c:pt>
                <c:pt idx="40577">
                  <c:v>900000</c:v>
                </c:pt>
                <c:pt idx="40578">
                  <c:v>1024290</c:v>
                </c:pt>
                <c:pt idx="40579">
                  <c:v>306306</c:v>
                </c:pt>
                <c:pt idx="40580">
                  <c:v>337500</c:v>
                </c:pt>
                <c:pt idx="40581">
                  <c:v>834048</c:v>
                </c:pt>
                <c:pt idx="40582">
                  <c:v>598500</c:v>
                </c:pt>
                <c:pt idx="40583">
                  <c:v>256500</c:v>
                </c:pt>
                <c:pt idx="40584">
                  <c:v>454500</c:v>
                </c:pt>
                <c:pt idx="40585">
                  <c:v>684657</c:v>
                </c:pt>
                <c:pt idx="40586">
                  <c:v>755190</c:v>
                </c:pt>
                <c:pt idx="40587">
                  <c:v>273636</c:v>
                </c:pt>
                <c:pt idx="40588">
                  <c:v>720000</c:v>
                </c:pt>
                <c:pt idx="40589">
                  <c:v>900000</c:v>
                </c:pt>
                <c:pt idx="40590">
                  <c:v>900000</c:v>
                </c:pt>
                <c:pt idx="40591">
                  <c:v>502186.5</c:v>
                </c:pt>
                <c:pt idx="40592">
                  <c:v>332842.5</c:v>
                </c:pt>
                <c:pt idx="40593">
                  <c:v>573408</c:v>
                </c:pt>
                <c:pt idx="40594">
                  <c:v>1125000</c:v>
                </c:pt>
                <c:pt idx="40595">
                  <c:v>765000</c:v>
                </c:pt>
                <c:pt idx="40596">
                  <c:v>630000</c:v>
                </c:pt>
                <c:pt idx="40597">
                  <c:v>328405.5</c:v>
                </c:pt>
                <c:pt idx="40598">
                  <c:v>1093500</c:v>
                </c:pt>
                <c:pt idx="40599">
                  <c:v>450000</c:v>
                </c:pt>
                <c:pt idx="40600">
                  <c:v>553581</c:v>
                </c:pt>
                <c:pt idx="40601">
                  <c:v>180000</c:v>
                </c:pt>
                <c:pt idx="40602">
                  <c:v>900000</c:v>
                </c:pt>
                <c:pt idx="40603">
                  <c:v>477000</c:v>
                </c:pt>
                <c:pt idx="40604">
                  <c:v>1275772.5</c:v>
                </c:pt>
                <c:pt idx="40605">
                  <c:v>556956</c:v>
                </c:pt>
                <c:pt idx="40606">
                  <c:v>343800</c:v>
                </c:pt>
                <c:pt idx="40607">
                  <c:v>298512</c:v>
                </c:pt>
                <c:pt idx="40608">
                  <c:v>1928304</c:v>
                </c:pt>
                <c:pt idx="40609">
                  <c:v>312768</c:v>
                </c:pt>
                <c:pt idx="40610">
                  <c:v>173196</c:v>
                </c:pt>
                <c:pt idx="40611">
                  <c:v>490536</c:v>
                </c:pt>
                <c:pt idx="40612">
                  <c:v>900000</c:v>
                </c:pt>
                <c:pt idx="40613">
                  <c:v>270000</c:v>
                </c:pt>
                <c:pt idx="40614">
                  <c:v>762453</c:v>
                </c:pt>
                <c:pt idx="40615">
                  <c:v>225000</c:v>
                </c:pt>
                <c:pt idx="40616">
                  <c:v>225000</c:v>
                </c:pt>
                <c:pt idx="40617">
                  <c:v>518463</c:v>
                </c:pt>
                <c:pt idx="40618">
                  <c:v>684706.5</c:v>
                </c:pt>
                <c:pt idx="40619">
                  <c:v>284400</c:v>
                </c:pt>
                <c:pt idx="40620">
                  <c:v>389844</c:v>
                </c:pt>
                <c:pt idx="40621">
                  <c:v>238500</c:v>
                </c:pt>
                <c:pt idx="40622">
                  <c:v>448056</c:v>
                </c:pt>
                <c:pt idx="40623">
                  <c:v>135000</c:v>
                </c:pt>
                <c:pt idx="40624">
                  <c:v>495000</c:v>
                </c:pt>
                <c:pt idx="40625">
                  <c:v>1023966</c:v>
                </c:pt>
                <c:pt idx="40626">
                  <c:v>1528200</c:v>
                </c:pt>
                <c:pt idx="40627">
                  <c:v>229126.5</c:v>
                </c:pt>
                <c:pt idx="40628">
                  <c:v>1546020</c:v>
                </c:pt>
                <c:pt idx="40629">
                  <c:v>521280</c:v>
                </c:pt>
                <c:pt idx="40630">
                  <c:v>225000</c:v>
                </c:pt>
                <c:pt idx="40631">
                  <c:v>148365</c:v>
                </c:pt>
                <c:pt idx="40632">
                  <c:v>755190</c:v>
                </c:pt>
                <c:pt idx="40633">
                  <c:v>720000</c:v>
                </c:pt>
                <c:pt idx="40634">
                  <c:v>585000</c:v>
                </c:pt>
                <c:pt idx="40635">
                  <c:v>1260000</c:v>
                </c:pt>
                <c:pt idx="40636">
                  <c:v>566055</c:v>
                </c:pt>
                <c:pt idx="40637">
                  <c:v>1319269.5</c:v>
                </c:pt>
                <c:pt idx="40638">
                  <c:v>291384</c:v>
                </c:pt>
                <c:pt idx="40639">
                  <c:v>976711.5</c:v>
                </c:pt>
                <c:pt idx="40640">
                  <c:v>225000</c:v>
                </c:pt>
                <c:pt idx="40641">
                  <c:v>697500</c:v>
                </c:pt>
                <c:pt idx="40642">
                  <c:v>227520</c:v>
                </c:pt>
                <c:pt idx="40643">
                  <c:v>539100</c:v>
                </c:pt>
                <c:pt idx="40644">
                  <c:v>540000</c:v>
                </c:pt>
                <c:pt idx="40645">
                  <c:v>95940</c:v>
                </c:pt>
                <c:pt idx="40646">
                  <c:v>239850</c:v>
                </c:pt>
                <c:pt idx="40647">
                  <c:v>769500</c:v>
                </c:pt>
                <c:pt idx="40648">
                  <c:v>540000</c:v>
                </c:pt>
                <c:pt idx="40649">
                  <c:v>135000</c:v>
                </c:pt>
                <c:pt idx="40650">
                  <c:v>275040</c:v>
                </c:pt>
                <c:pt idx="40651">
                  <c:v>675000</c:v>
                </c:pt>
                <c:pt idx="40652">
                  <c:v>521280</c:v>
                </c:pt>
                <c:pt idx="40653">
                  <c:v>337500</c:v>
                </c:pt>
                <c:pt idx="40654">
                  <c:v>381528</c:v>
                </c:pt>
                <c:pt idx="40655">
                  <c:v>500211</c:v>
                </c:pt>
                <c:pt idx="40656">
                  <c:v>810000</c:v>
                </c:pt>
                <c:pt idx="40657">
                  <c:v>101880</c:v>
                </c:pt>
                <c:pt idx="40658">
                  <c:v>1061599.5</c:v>
                </c:pt>
                <c:pt idx="40659">
                  <c:v>229500</c:v>
                </c:pt>
                <c:pt idx="40660">
                  <c:v>1032093</c:v>
                </c:pt>
                <c:pt idx="40661">
                  <c:v>675000</c:v>
                </c:pt>
                <c:pt idx="40662">
                  <c:v>675000</c:v>
                </c:pt>
                <c:pt idx="40663">
                  <c:v>719946</c:v>
                </c:pt>
                <c:pt idx="40664">
                  <c:v>402426</c:v>
                </c:pt>
                <c:pt idx="40665">
                  <c:v>924394.5</c:v>
                </c:pt>
                <c:pt idx="40666">
                  <c:v>675000</c:v>
                </c:pt>
                <c:pt idx="40667">
                  <c:v>1256400</c:v>
                </c:pt>
                <c:pt idx="40668">
                  <c:v>879480</c:v>
                </c:pt>
                <c:pt idx="40669">
                  <c:v>2517300</c:v>
                </c:pt>
                <c:pt idx="40670">
                  <c:v>834048</c:v>
                </c:pt>
                <c:pt idx="40671">
                  <c:v>103140</c:v>
                </c:pt>
                <c:pt idx="40672">
                  <c:v>320040</c:v>
                </c:pt>
                <c:pt idx="40673">
                  <c:v>390960</c:v>
                </c:pt>
                <c:pt idx="40674">
                  <c:v>675000</c:v>
                </c:pt>
                <c:pt idx="40675">
                  <c:v>450000</c:v>
                </c:pt>
                <c:pt idx="40676">
                  <c:v>288873</c:v>
                </c:pt>
                <c:pt idx="40677">
                  <c:v>152820</c:v>
                </c:pt>
                <c:pt idx="40678">
                  <c:v>900000</c:v>
                </c:pt>
                <c:pt idx="40679">
                  <c:v>225000</c:v>
                </c:pt>
                <c:pt idx="40680">
                  <c:v>78192</c:v>
                </c:pt>
                <c:pt idx="40681">
                  <c:v>942300</c:v>
                </c:pt>
                <c:pt idx="40682">
                  <c:v>1255680</c:v>
                </c:pt>
                <c:pt idx="40683">
                  <c:v>675000</c:v>
                </c:pt>
                <c:pt idx="40684">
                  <c:v>688500</c:v>
                </c:pt>
                <c:pt idx="40685">
                  <c:v>208512</c:v>
                </c:pt>
                <c:pt idx="40686">
                  <c:v>679671</c:v>
                </c:pt>
                <c:pt idx="40687">
                  <c:v>385056</c:v>
                </c:pt>
                <c:pt idx="40688">
                  <c:v>450000</c:v>
                </c:pt>
                <c:pt idx="40689">
                  <c:v>454500</c:v>
                </c:pt>
                <c:pt idx="40690">
                  <c:v>664569</c:v>
                </c:pt>
                <c:pt idx="40691">
                  <c:v>269550</c:v>
                </c:pt>
                <c:pt idx="40692">
                  <c:v>562932</c:v>
                </c:pt>
                <c:pt idx="40693">
                  <c:v>824823</c:v>
                </c:pt>
                <c:pt idx="40694">
                  <c:v>540000</c:v>
                </c:pt>
                <c:pt idx="40695">
                  <c:v>1125000</c:v>
                </c:pt>
                <c:pt idx="40696">
                  <c:v>999000</c:v>
                </c:pt>
                <c:pt idx="40697">
                  <c:v>528633</c:v>
                </c:pt>
                <c:pt idx="40698">
                  <c:v>526491</c:v>
                </c:pt>
                <c:pt idx="40699">
                  <c:v>450000</c:v>
                </c:pt>
                <c:pt idx="40700">
                  <c:v>225000</c:v>
                </c:pt>
                <c:pt idx="40701">
                  <c:v>301464</c:v>
                </c:pt>
                <c:pt idx="40702">
                  <c:v>942300</c:v>
                </c:pt>
                <c:pt idx="40703">
                  <c:v>679500</c:v>
                </c:pt>
                <c:pt idx="40704">
                  <c:v>568908</c:v>
                </c:pt>
                <c:pt idx="40705">
                  <c:v>180000</c:v>
                </c:pt>
                <c:pt idx="40706">
                  <c:v>323460</c:v>
                </c:pt>
                <c:pt idx="40707">
                  <c:v>103500</c:v>
                </c:pt>
                <c:pt idx="40708">
                  <c:v>385164</c:v>
                </c:pt>
                <c:pt idx="40709">
                  <c:v>152820</c:v>
                </c:pt>
                <c:pt idx="40710">
                  <c:v>481855.5</c:v>
                </c:pt>
                <c:pt idx="40711">
                  <c:v>1350000</c:v>
                </c:pt>
                <c:pt idx="40712">
                  <c:v>1298970</c:v>
                </c:pt>
                <c:pt idx="40713">
                  <c:v>639000</c:v>
                </c:pt>
                <c:pt idx="40714">
                  <c:v>351000</c:v>
                </c:pt>
                <c:pt idx="40715">
                  <c:v>270000</c:v>
                </c:pt>
                <c:pt idx="40716">
                  <c:v>450000</c:v>
                </c:pt>
                <c:pt idx="40717">
                  <c:v>1886850</c:v>
                </c:pt>
                <c:pt idx="40718">
                  <c:v>675000</c:v>
                </c:pt>
                <c:pt idx="40719">
                  <c:v>1800000</c:v>
                </c:pt>
                <c:pt idx="40720">
                  <c:v>808650</c:v>
                </c:pt>
                <c:pt idx="40721">
                  <c:v>545040</c:v>
                </c:pt>
                <c:pt idx="40722">
                  <c:v>640080</c:v>
                </c:pt>
                <c:pt idx="40723">
                  <c:v>555273</c:v>
                </c:pt>
                <c:pt idx="40724">
                  <c:v>508495.5</c:v>
                </c:pt>
                <c:pt idx="40725">
                  <c:v>457834.5</c:v>
                </c:pt>
                <c:pt idx="40726">
                  <c:v>819000</c:v>
                </c:pt>
                <c:pt idx="40727">
                  <c:v>675000</c:v>
                </c:pt>
                <c:pt idx="40728">
                  <c:v>1236816</c:v>
                </c:pt>
                <c:pt idx="40729">
                  <c:v>1666746</c:v>
                </c:pt>
                <c:pt idx="40730">
                  <c:v>1467612</c:v>
                </c:pt>
                <c:pt idx="40731">
                  <c:v>254700</c:v>
                </c:pt>
                <c:pt idx="40732">
                  <c:v>1546020</c:v>
                </c:pt>
                <c:pt idx="40733">
                  <c:v>180000</c:v>
                </c:pt>
                <c:pt idx="40734">
                  <c:v>1345500</c:v>
                </c:pt>
                <c:pt idx="40735">
                  <c:v>500211</c:v>
                </c:pt>
                <c:pt idx="40736">
                  <c:v>270000</c:v>
                </c:pt>
                <c:pt idx="40737">
                  <c:v>675000</c:v>
                </c:pt>
                <c:pt idx="40738">
                  <c:v>254700</c:v>
                </c:pt>
                <c:pt idx="40739">
                  <c:v>360000</c:v>
                </c:pt>
                <c:pt idx="40740">
                  <c:v>135000</c:v>
                </c:pt>
                <c:pt idx="40741">
                  <c:v>760225.5</c:v>
                </c:pt>
                <c:pt idx="40742">
                  <c:v>508495.5</c:v>
                </c:pt>
                <c:pt idx="40743">
                  <c:v>729792</c:v>
                </c:pt>
                <c:pt idx="40744">
                  <c:v>900000</c:v>
                </c:pt>
                <c:pt idx="40745">
                  <c:v>755190</c:v>
                </c:pt>
                <c:pt idx="40746">
                  <c:v>703728</c:v>
                </c:pt>
                <c:pt idx="40747">
                  <c:v>715095</c:v>
                </c:pt>
                <c:pt idx="40748">
                  <c:v>1035000</c:v>
                </c:pt>
                <c:pt idx="40749">
                  <c:v>225000</c:v>
                </c:pt>
                <c:pt idx="40750">
                  <c:v>900000</c:v>
                </c:pt>
                <c:pt idx="40751">
                  <c:v>490536</c:v>
                </c:pt>
                <c:pt idx="40752">
                  <c:v>528633</c:v>
                </c:pt>
                <c:pt idx="40753">
                  <c:v>781920</c:v>
                </c:pt>
                <c:pt idx="40754">
                  <c:v>195543</c:v>
                </c:pt>
                <c:pt idx="40755">
                  <c:v>862560</c:v>
                </c:pt>
                <c:pt idx="40756">
                  <c:v>450000</c:v>
                </c:pt>
                <c:pt idx="40757">
                  <c:v>2517300</c:v>
                </c:pt>
                <c:pt idx="40758">
                  <c:v>1247472</c:v>
                </c:pt>
                <c:pt idx="40759">
                  <c:v>270000</c:v>
                </c:pt>
                <c:pt idx="40760">
                  <c:v>2085120</c:v>
                </c:pt>
                <c:pt idx="40761">
                  <c:v>305221.5</c:v>
                </c:pt>
                <c:pt idx="40762">
                  <c:v>364356</c:v>
                </c:pt>
                <c:pt idx="40763">
                  <c:v>384048</c:v>
                </c:pt>
                <c:pt idx="40764">
                  <c:v>474183</c:v>
                </c:pt>
                <c:pt idx="40765">
                  <c:v>592560</c:v>
                </c:pt>
                <c:pt idx="40766">
                  <c:v>485190</c:v>
                </c:pt>
                <c:pt idx="40767">
                  <c:v>450000</c:v>
                </c:pt>
                <c:pt idx="40768">
                  <c:v>495000</c:v>
                </c:pt>
                <c:pt idx="40769">
                  <c:v>1205451</c:v>
                </c:pt>
                <c:pt idx="40770">
                  <c:v>319500</c:v>
                </c:pt>
                <c:pt idx="40771">
                  <c:v>728460</c:v>
                </c:pt>
                <c:pt idx="40772">
                  <c:v>278460</c:v>
                </c:pt>
                <c:pt idx="40773">
                  <c:v>325908</c:v>
                </c:pt>
                <c:pt idx="40774">
                  <c:v>1125000</c:v>
                </c:pt>
                <c:pt idx="40775">
                  <c:v>508495.5</c:v>
                </c:pt>
                <c:pt idx="40776">
                  <c:v>521280</c:v>
                </c:pt>
                <c:pt idx="40777">
                  <c:v>587623.5</c:v>
                </c:pt>
                <c:pt idx="40778">
                  <c:v>516397.5</c:v>
                </c:pt>
                <c:pt idx="40779">
                  <c:v>382500</c:v>
                </c:pt>
                <c:pt idx="40780">
                  <c:v>391194</c:v>
                </c:pt>
                <c:pt idx="40781">
                  <c:v>1078200</c:v>
                </c:pt>
                <c:pt idx="40782">
                  <c:v>450000</c:v>
                </c:pt>
                <c:pt idx="40783">
                  <c:v>180000</c:v>
                </c:pt>
                <c:pt idx="40784">
                  <c:v>808650</c:v>
                </c:pt>
                <c:pt idx="40785">
                  <c:v>986782.5</c:v>
                </c:pt>
                <c:pt idx="40786">
                  <c:v>711612</c:v>
                </c:pt>
                <c:pt idx="40787">
                  <c:v>640080</c:v>
                </c:pt>
                <c:pt idx="40788">
                  <c:v>797557.5</c:v>
                </c:pt>
                <c:pt idx="40789">
                  <c:v>343800</c:v>
                </c:pt>
                <c:pt idx="40790">
                  <c:v>545040</c:v>
                </c:pt>
                <c:pt idx="40791">
                  <c:v>422892</c:v>
                </c:pt>
                <c:pt idx="40792">
                  <c:v>314100</c:v>
                </c:pt>
                <c:pt idx="40793">
                  <c:v>1656382.5</c:v>
                </c:pt>
                <c:pt idx="40794">
                  <c:v>592560</c:v>
                </c:pt>
                <c:pt idx="40795">
                  <c:v>225000</c:v>
                </c:pt>
                <c:pt idx="40796">
                  <c:v>360000</c:v>
                </c:pt>
                <c:pt idx="40797">
                  <c:v>1288350</c:v>
                </c:pt>
                <c:pt idx="40798">
                  <c:v>675000</c:v>
                </c:pt>
                <c:pt idx="40799">
                  <c:v>855000</c:v>
                </c:pt>
                <c:pt idx="40800">
                  <c:v>598500</c:v>
                </c:pt>
                <c:pt idx="40801">
                  <c:v>594121.5</c:v>
                </c:pt>
                <c:pt idx="40802">
                  <c:v>270000</c:v>
                </c:pt>
                <c:pt idx="40803">
                  <c:v>254700</c:v>
                </c:pt>
                <c:pt idx="40804">
                  <c:v>814500</c:v>
                </c:pt>
                <c:pt idx="40805">
                  <c:v>307152</c:v>
                </c:pt>
                <c:pt idx="40806">
                  <c:v>706410</c:v>
                </c:pt>
                <c:pt idx="40807">
                  <c:v>539100</c:v>
                </c:pt>
                <c:pt idx="40808">
                  <c:v>327024</c:v>
                </c:pt>
                <c:pt idx="40809">
                  <c:v>1928304</c:v>
                </c:pt>
                <c:pt idx="40810">
                  <c:v>254700</c:v>
                </c:pt>
                <c:pt idx="40811">
                  <c:v>679500</c:v>
                </c:pt>
                <c:pt idx="40812">
                  <c:v>868500</c:v>
                </c:pt>
                <c:pt idx="40813">
                  <c:v>403249.5</c:v>
                </c:pt>
                <c:pt idx="40814">
                  <c:v>900000</c:v>
                </c:pt>
                <c:pt idx="40815">
                  <c:v>364896</c:v>
                </c:pt>
                <c:pt idx="40816">
                  <c:v>1078200</c:v>
                </c:pt>
                <c:pt idx="40817">
                  <c:v>343800</c:v>
                </c:pt>
                <c:pt idx="40818">
                  <c:v>279000</c:v>
                </c:pt>
                <c:pt idx="40819">
                  <c:v>331920</c:v>
                </c:pt>
                <c:pt idx="40820">
                  <c:v>71955</c:v>
                </c:pt>
                <c:pt idx="40821">
                  <c:v>263686.5</c:v>
                </c:pt>
                <c:pt idx="40822">
                  <c:v>293535</c:v>
                </c:pt>
                <c:pt idx="40823">
                  <c:v>479353.5</c:v>
                </c:pt>
                <c:pt idx="40824">
                  <c:v>95940</c:v>
                </c:pt>
                <c:pt idx="40825">
                  <c:v>1006920</c:v>
                </c:pt>
                <c:pt idx="40826">
                  <c:v>180000</c:v>
                </c:pt>
                <c:pt idx="40827">
                  <c:v>50940</c:v>
                </c:pt>
                <c:pt idx="40828">
                  <c:v>450000</c:v>
                </c:pt>
                <c:pt idx="40829">
                  <c:v>1256400</c:v>
                </c:pt>
                <c:pt idx="40830">
                  <c:v>363190.5</c:v>
                </c:pt>
                <c:pt idx="40831">
                  <c:v>573628.5</c:v>
                </c:pt>
                <c:pt idx="40832">
                  <c:v>331834.5</c:v>
                </c:pt>
                <c:pt idx="40833">
                  <c:v>269550</c:v>
                </c:pt>
                <c:pt idx="40834">
                  <c:v>271066.5</c:v>
                </c:pt>
                <c:pt idx="40835">
                  <c:v>435253.5</c:v>
                </c:pt>
                <c:pt idx="40836">
                  <c:v>472500</c:v>
                </c:pt>
                <c:pt idx="40837">
                  <c:v>526491</c:v>
                </c:pt>
                <c:pt idx="40838">
                  <c:v>755856</c:v>
                </c:pt>
                <c:pt idx="40839">
                  <c:v>270000</c:v>
                </c:pt>
                <c:pt idx="40840">
                  <c:v>149256</c:v>
                </c:pt>
                <c:pt idx="40841">
                  <c:v>900000</c:v>
                </c:pt>
                <c:pt idx="40842">
                  <c:v>877500</c:v>
                </c:pt>
                <c:pt idx="40843">
                  <c:v>506889</c:v>
                </c:pt>
                <c:pt idx="40844">
                  <c:v>1350000</c:v>
                </c:pt>
                <c:pt idx="40845">
                  <c:v>568800</c:v>
                </c:pt>
                <c:pt idx="40846">
                  <c:v>760225.5</c:v>
                </c:pt>
                <c:pt idx="40847">
                  <c:v>76410</c:v>
                </c:pt>
                <c:pt idx="40848">
                  <c:v>339948</c:v>
                </c:pt>
                <c:pt idx="40849">
                  <c:v>900000</c:v>
                </c:pt>
                <c:pt idx="40850">
                  <c:v>85320</c:v>
                </c:pt>
                <c:pt idx="40851">
                  <c:v>225000</c:v>
                </c:pt>
                <c:pt idx="40852">
                  <c:v>495000</c:v>
                </c:pt>
                <c:pt idx="40853">
                  <c:v>1231663.5</c:v>
                </c:pt>
                <c:pt idx="40854">
                  <c:v>1350000</c:v>
                </c:pt>
                <c:pt idx="40855">
                  <c:v>239850</c:v>
                </c:pt>
                <c:pt idx="40856">
                  <c:v>1643755.5</c:v>
                </c:pt>
                <c:pt idx="40857">
                  <c:v>2200122</c:v>
                </c:pt>
                <c:pt idx="40858">
                  <c:v>313438.5</c:v>
                </c:pt>
                <c:pt idx="40859">
                  <c:v>1258650</c:v>
                </c:pt>
                <c:pt idx="40860">
                  <c:v>247500</c:v>
                </c:pt>
                <c:pt idx="40861">
                  <c:v>495000</c:v>
                </c:pt>
                <c:pt idx="40862">
                  <c:v>536917.5</c:v>
                </c:pt>
                <c:pt idx="40863">
                  <c:v>239850</c:v>
                </c:pt>
                <c:pt idx="40864">
                  <c:v>423000</c:v>
                </c:pt>
                <c:pt idx="40865">
                  <c:v>1724220</c:v>
                </c:pt>
                <c:pt idx="40866">
                  <c:v>1506816</c:v>
                </c:pt>
                <c:pt idx="40867">
                  <c:v>629325</c:v>
                </c:pt>
                <c:pt idx="40868">
                  <c:v>94500</c:v>
                </c:pt>
                <c:pt idx="40869">
                  <c:v>675000</c:v>
                </c:pt>
                <c:pt idx="40870">
                  <c:v>814041</c:v>
                </c:pt>
                <c:pt idx="40871">
                  <c:v>265851</c:v>
                </c:pt>
                <c:pt idx="40872">
                  <c:v>403083</c:v>
                </c:pt>
                <c:pt idx="40873">
                  <c:v>152820</c:v>
                </c:pt>
                <c:pt idx="40874">
                  <c:v>585000</c:v>
                </c:pt>
                <c:pt idx="40875">
                  <c:v>679500</c:v>
                </c:pt>
                <c:pt idx="40876">
                  <c:v>338832</c:v>
                </c:pt>
                <c:pt idx="40877">
                  <c:v>1696662</c:v>
                </c:pt>
                <c:pt idx="40878">
                  <c:v>454500</c:v>
                </c:pt>
                <c:pt idx="40879">
                  <c:v>135000</c:v>
                </c:pt>
                <c:pt idx="40880">
                  <c:v>302206.5</c:v>
                </c:pt>
                <c:pt idx="40881">
                  <c:v>593010</c:v>
                </c:pt>
                <c:pt idx="40882">
                  <c:v>1072809</c:v>
                </c:pt>
                <c:pt idx="40883">
                  <c:v>150948</c:v>
                </c:pt>
                <c:pt idx="40884">
                  <c:v>941580</c:v>
                </c:pt>
                <c:pt idx="40885">
                  <c:v>500490</c:v>
                </c:pt>
                <c:pt idx="40886">
                  <c:v>807984</c:v>
                </c:pt>
                <c:pt idx="40887">
                  <c:v>942300</c:v>
                </c:pt>
                <c:pt idx="40888">
                  <c:v>1305000</c:v>
                </c:pt>
                <c:pt idx="40889">
                  <c:v>247275</c:v>
                </c:pt>
                <c:pt idx="40890">
                  <c:v>202500</c:v>
                </c:pt>
                <c:pt idx="40891">
                  <c:v>640080</c:v>
                </c:pt>
                <c:pt idx="40892">
                  <c:v>450000</c:v>
                </c:pt>
                <c:pt idx="40893">
                  <c:v>405000</c:v>
                </c:pt>
                <c:pt idx="40894">
                  <c:v>119925</c:v>
                </c:pt>
                <c:pt idx="40895">
                  <c:v>304933.5</c:v>
                </c:pt>
                <c:pt idx="40896">
                  <c:v>225000</c:v>
                </c:pt>
                <c:pt idx="40897">
                  <c:v>50940</c:v>
                </c:pt>
                <c:pt idx="40898">
                  <c:v>448299</c:v>
                </c:pt>
                <c:pt idx="40899">
                  <c:v>835380</c:v>
                </c:pt>
                <c:pt idx="40900">
                  <c:v>876816</c:v>
                </c:pt>
                <c:pt idx="40901">
                  <c:v>900000</c:v>
                </c:pt>
                <c:pt idx="40902">
                  <c:v>157500</c:v>
                </c:pt>
                <c:pt idx="40903">
                  <c:v>900000</c:v>
                </c:pt>
                <c:pt idx="40904">
                  <c:v>450000</c:v>
                </c:pt>
                <c:pt idx="40905">
                  <c:v>162000</c:v>
                </c:pt>
                <c:pt idx="40906">
                  <c:v>225000</c:v>
                </c:pt>
                <c:pt idx="40907">
                  <c:v>553626</c:v>
                </c:pt>
                <c:pt idx="40908">
                  <c:v>852088.5</c:v>
                </c:pt>
                <c:pt idx="40909">
                  <c:v>135000</c:v>
                </c:pt>
                <c:pt idx="40910">
                  <c:v>1078200</c:v>
                </c:pt>
                <c:pt idx="40911">
                  <c:v>1350000</c:v>
                </c:pt>
                <c:pt idx="40912">
                  <c:v>315000</c:v>
                </c:pt>
                <c:pt idx="40913">
                  <c:v>247275</c:v>
                </c:pt>
                <c:pt idx="40914">
                  <c:v>265536</c:v>
                </c:pt>
                <c:pt idx="40915">
                  <c:v>675000</c:v>
                </c:pt>
                <c:pt idx="40916">
                  <c:v>1327500</c:v>
                </c:pt>
                <c:pt idx="40917">
                  <c:v>980838</c:v>
                </c:pt>
                <c:pt idx="40918">
                  <c:v>868797</c:v>
                </c:pt>
                <c:pt idx="40919">
                  <c:v>830214</c:v>
                </c:pt>
                <c:pt idx="40920">
                  <c:v>180000</c:v>
                </c:pt>
                <c:pt idx="40921">
                  <c:v>604152</c:v>
                </c:pt>
                <c:pt idx="40922">
                  <c:v>1138500</c:v>
                </c:pt>
                <c:pt idx="40923">
                  <c:v>477000</c:v>
                </c:pt>
                <c:pt idx="40924">
                  <c:v>640080</c:v>
                </c:pt>
                <c:pt idx="40925">
                  <c:v>234576</c:v>
                </c:pt>
                <c:pt idx="40926">
                  <c:v>254700</c:v>
                </c:pt>
                <c:pt idx="40927">
                  <c:v>1236816</c:v>
                </c:pt>
                <c:pt idx="40928">
                  <c:v>755190</c:v>
                </c:pt>
                <c:pt idx="40929">
                  <c:v>338832</c:v>
                </c:pt>
                <c:pt idx="40930">
                  <c:v>675000</c:v>
                </c:pt>
                <c:pt idx="40931">
                  <c:v>900000</c:v>
                </c:pt>
                <c:pt idx="40932">
                  <c:v>373135.5</c:v>
                </c:pt>
                <c:pt idx="40933">
                  <c:v>119925</c:v>
                </c:pt>
                <c:pt idx="40934">
                  <c:v>253737</c:v>
                </c:pt>
                <c:pt idx="40935">
                  <c:v>266832</c:v>
                </c:pt>
                <c:pt idx="40936">
                  <c:v>180000</c:v>
                </c:pt>
                <c:pt idx="40937">
                  <c:v>296280</c:v>
                </c:pt>
                <c:pt idx="40938">
                  <c:v>646920</c:v>
                </c:pt>
                <c:pt idx="40939">
                  <c:v>331920</c:v>
                </c:pt>
                <c:pt idx="40940">
                  <c:v>444420</c:v>
                </c:pt>
                <c:pt idx="40941">
                  <c:v>675000</c:v>
                </c:pt>
                <c:pt idx="40942">
                  <c:v>835380</c:v>
                </c:pt>
                <c:pt idx="40943">
                  <c:v>284400</c:v>
                </c:pt>
                <c:pt idx="40944">
                  <c:v>675000</c:v>
                </c:pt>
                <c:pt idx="40945">
                  <c:v>1078200</c:v>
                </c:pt>
                <c:pt idx="40946">
                  <c:v>1024290</c:v>
                </c:pt>
                <c:pt idx="40947">
                  <c:v>270000</c:v>
                </c:pt>
                <c:pt idx="40948">
                  <c:v>450000</c:v>
                </c:pt>
                <c:pt idx="40949">
                  <c:v>640080</c:v>
                </c:pt>
                <c:pt idx="40950">
                  <c:v>509922</c:v>
                </c:pt>
                <c:pt idx="40951">
                  <c:v>931617</c:v>
                </c:pt>
                <c:pt idx="40952">
                  <c:v>545040</c:v>
                </c:pt>
                <c:pt idx="40953">
                  <c:v>278460</c:v>
                </c:pt>
                <c:pt idx="40954">
                  <c:v>697500</c:v>
                </c:pt>
                <c:pt idx="40955">
                  <c:v>701730</c:v>
                </c:pt>
                <c:pt idx="40956">
                  <c:v>675000</c:v>
                </c:pt>
                <c:pt idx="40957">
                  <c:v>188685</c:v>
                </c:pt>
                <c:pt idx="40958">
                  <c:v>824823</c:v>
                </c:pt>
                <c:pt idx="40959">
                  <c:v>450000</c:v>
                </c:pt>
                <c:pt idx="40960">
                  <c:v>127350</c:v>
                </c:pt>
                <c:pt idx="40961">
                  <c:v>509922</c:v>
                </c:pt>
                <c:pt idx="40962">
                  <c:v>1078200</c:v>
                </c:pt>
                <c:pt idx="40963">
                  <c:v>312768</c:v>
                </c:pt>
                <c:pt idx="40964">
                  <c:v>679500</c:v>
                </c:pt>
                <c:pt idx="40965">
                  <c:v>1575000</c:v>
                </c:pt>
                <c:pt idx="40966">
                  <c:v>179235</c:v>
                </c:pt>
                <c:pt idx="40967">
                  <c:v>220500</c:v>
                </c:pt>
                <c:pt idx="40968">
                  <c:v>284400</c:v>
                </c:pt>
                <c:pt idx="40969">
                  <c:v>1125000</c:v>
                </c:pt>
                <c:pt idx="40970">
                  <c:v>862560</c:v>
                </c:pt>
                <c:pt idx="40971">
                  <c:v>900000</c:v>
                </c:pt>
                <c:pt idx="40972">
                  <c:v>284400</c:v>
                </c:pt>
                <c:pt idx="40973">
                  <c:v>269550</c:v>
                </c:pt>
                <c:pt idx="40974">
                  <c:v>315000</c:v>
                </c:pt>
                <c:pt idx="40975">
                  <c:v>473760</c:v>
                </c:pt>
                <c:pt idx="40976">
                  <c:v>891072</c:v>
                </c:pt>
                <c:pt idx="40977">
                  <c:v>268659</c:v>
                </c:pt>
                <c:pt idx="40978">
                  <c:v>1078200</c:v>
                </c:pt>
                <c:pt idx="40979">
                  <c:v>497520</c:v>
                </c:pt>
                <c:pt idx="40980">
                  <c:v>1288350</c:v>
                </c:pt>
                <c:pt idx="40981">
                  <c:v>276277.5</c:v>
                </c:pt>
                <c:pt idx="40982">
                  <c:v>1546020</c:v>
                </c:pt>
                <c:pt idx="40983">
                  <c:v>1350000</c:v>
                </c:pt>
                <c:pt idx="40984">
                  <c:v>509400</c:v>
                </c:pt>
                <c:pt idx="40985">
                  <c:v>263686.5</c:v>
                </c:pt>
                <c:pt idx="40986">
                  <c:v>545040</c:v>
                </c:pt>
                <c:pt idx="40987">
                  <c:v>854352</c:v>
                </c:pt>
                <c:pt idx="40988">
                  <c:v>808650</c:v>
                </c:pt>
                <c:pt idx="40989">
                  <c:v>1695483</c:v>
                </c:pt>
                <c:pt idx="40990">
                  <c:v>265851</c:v>
                </c:pt>
                <c:pt idx="40991">
                  <c:v>180000</c:v>
                </c:pt>
                <c:pt idx="40992">
                  <c:v>117000</c:v>
                </c:pt>
                <c:pt idx="40993">
                  <c:v>284400</c:v>
                </c:pt>
                <c:pt idx="40994">
                  <c:v>247500</c:v>
                </c:pt>
                <c:pt idx="40995">
                  <c:v>269550</c:v>
                </c:pt>
                <c:pt idx="40996">
                  <c:v>526491</c:v>
                </c:pt>
                <c:pt idx="40997">
                  <c:v>894766.5</c:v>
                </c:pt>
                <c:pt idx="40998">
                  <c:v>755190</c:v>
                </c:pt>
                <c:pt idx="40999">
                  <c:v>553581</c:v>
                </c:pt>
                <c:pt idx="41000">
                  <c:v>448056</c:v>
                </c:pt>
                <c:pt idx="41001">
                  <c:v>202500</c:v>
                </c:pt>
                <c:pt idx="41002">
                  <c:v>178290</c:v>
                </c:pt>
                <c:pt idx="41003">
                  <c:v>761067</c:v>
                </c:pt>
                <c:pt idx="41004">
                  <c:v>450000</c:v>
                </c:pt>
                <c:pt idx="41005">
                  <c:v>1223010</c:v>
                </c:pt>
                <c:pt idx="41006">
                  <c:v>377370</c:v>
                </c:pt>
                <c:pt idx="41007">
                  <c:v>139500</c:v>
                </c:pt>
                <c:pt idx="41008">
                  <c:v>288562.5</c:v>
                </c:pt>
                <c:pt idx="41009">
                  <c:v>540000</c:v>
                </c:pt>
                <c:pt idx="41010">
                  <c:v>213948</c:v>
                </c:pt>
                <c:pt idx="41011">
                  <c:v>1288350</c:v>
                </c:pt>
                <c:pt idx="41012">
                  <c:v>392427</c:v>
                </c:pt>
                <c:pt idx="41013">
                  <c:v>225000</c:v>
                </c:pt>
                <c:pt idx="41014">
                  <c:v>702000</c:v>
                </c:pt>
                <c:pt idx="41015">
                  <c:v>675000</c:v>
                </c:pt>
                <c:pt idx="41016">
                  <c:v>1714833</c:v>
                </c:pt>
                <c:pt idx="41017">
                  <c:v>1019610</c:v>
                </c:pt>
                <c:pt idx="41018">
                  <c:v>592560</c:v>
                </c:pt>
                <c:pt idx="41019">
                  <c:v>164223</c:v>
                </c:pt>
                <c:pt idx="41020">
                  <c:v>202500</c:v>
                </c:pt>
                <c:pt idx="41021">
                  <c:v>1078200</c:v>
                </c:pt>
                <c:pt idx="41022">
                  <c:v>485640</c:v>
                </c:pt>
                <c:pt idx="41023">
                  <c:v>135000</c:v>
                </c:pt>
                <c:pt idx="41024">
                  <c:v>521280</c:v>
                </c:pt>
                <c:pt idx="41025">
                  <c:v>269550</c:v>
                </c:pt>
                <c:pt idx="41026">
                  <c:v>284400</c:v>
                </c:pt>
                <c:pt idx="41027">
                  <c:v>387000</c:v>
                </c:pt>
                <c:pt idx="41028">
                  <c:v>405000</c:v>
                </c:pt>
                <c:pt idx="41029">
                  <c:v>360000</c:v>
                </c:pt>
                <c:pt idx="41030">
                  <c:v>1125000</c:v>
                </c:pt>
                <c:pt idx="41031">
                  <c:v>178290</c:v>
                </c:pt>
                <c:pt idx="41032">
                  <c:v>508495.5</c:v>
                </c:pt>
                <c:pt idx="41033">
                  <c:v>548770.5</c:v>
                </c:pt>
                <c:pt idx="41034">
                  <c:v>339948</c:v>
                </c:pt>
                <c:pt idx="41035">
                  <c:v>327024</c:v>
                </c:pt>
                <c:pt idx="41036">
                  <c:v>548770.5</c:v>
                </c:pt>
                <c:pt idx="41037">
                  <c:v>422235</c:v>
                </c:pt>
                <c:pt idx="41038">
                  <c:v>760225.5</c:v>
                </c:pt>
                <c:pt idx="41039">
                  <c:v>490495.5</c:v>
                </c:pt>
                <c:pt idx="41040">
                  <c:v>242595</c:v>
                </c:pt>
                <c:pt idx="41041">
                  <c:v>188685</c:v>
                </c:pt>
                <c:pt idx="41042">
                  <c:v>254700</c:v>
                </c:pt>
                <c:pt idx="41043">
                  <c:v>254700</c:v>
                </c:pt>
                <c:pt idx="41044">
                  <c:v>302076</c:v>
                </c:pt>
                <c:pt idx="41045">
                  <c:v>707287.5</c:v>
                </c:pt>
                <c:pt idx="41046">
                  <c:v>450000</c:v>
                </c:pt>
                <c:pt idx="41047">
                  <c:v>1113840</c:v>
                </c:pt>
                <c:pt idx="41048">
                  <c:v>490536</c:v>
                </c:pt>
                <c:pt idx="41049">
                  <c:v>1129500</c:v>
                </c:pt>
                <c:pt idx="41050">
                  <c:v>315000</c:v>
                </c:pt>
                <c:pt idx="41051">
                  <c:v>1223010</c:v>
                </c:pt>
                <c:pt idx="41052">
                  <c:v>1005120</c:v>
                </c:pt>
                <c:pt idx="41053">
                  <c:v>1288350</c:v>
                </c:pt>
                <c:pt idx="41054">
                  <c:v>225000</c:v>
                </c:pt>
                <c:pt idx="41055">
                  <c:v>215640</c:v>
                </c:pt>
                <c:pt idx="41056">
                  <c:v>545040</c:v>
                </c:pt>
                <c:pt idx="41057">
                  <c:v>251280</c:v>
                </c:pt>
                <c:pt idx="41058">
                  <c:v>407520</c:v>
                </c:pt>
                <c:pt idx="41059">
                  <c:v>1255680</c:v>
                </c:pt>
                <c:pt idx="41060">
                  <c:v>1247472</c:v>
                </c:pt>
                <c:pt idx="41061">
                  <c:v>640080</c:v>
                </c:pt>
                <c:pt idx="41062">
                  <c:v>296280</c:v>
                </c:pt>
                <c:pt idx="41063">
                  <c:v>299772</c:v>
                </c:pt>
                <c:pt idx="41064">
                  <c:v>1021500</c:v>
                </c:pt>
                <c:pt idx="41065">
                  <c:v>592560</c:v>
                </c:pt>
                <c:pt idx="41066">
                  <c:v>675000</c:v>
                </c:pt>
                <c:pt idx="41067">
                  <c:v>868797</c:v>
                </c:pt>
                <c:pt idx="41068">
                  <c:v>553806</c:v>
                </c:pt>
                <c:pt idx="41069">
                  <c:v>332946</c:v>
                </c:pt>
                <c:pt idx="41070">
                  <c:v>263686.5</c:v>
                </c:pt>
                <c:pt idx="41071">
                  <c:v>405000</c:v>
                </c:pt>
                <c:pt idx="41072">
                  <c:v>405000</c:v>
                </c:pt>
                <c:pt idx="41073">
                  <c:v>521280</c:v>
                </c:pt>
                <c:pt idx="41074">
                  <c:v>339241.5</c:v>
                </c:pt>
                <c:pt idx="41075">
                  <c:v>681444</c:v>
                </c:pt>
                <c:pt idx="41076">
                  <c:v>237024</c:v>
                </c:pt>
                <c:pt idx="41077">
                  <c:v>646389</c:v>
                </c:pt>
                <c:pt idx="41078">
                  <c:v>472500</c:v>
                </c:pt>
                <c:pt idx="41079">
                  <c:v>170640</c:v>
                </c:pt>
                <c:pt idx="41080">
                  <c:v>521280</c:v>
                </c:pt>
                <c:pt idx="41081">
                  <c:v>180000</c:v>
                </c:pt>
                <c:pt idx="41082">
                  <c:v>419679</c:v>
                </c:pt>
                <c:pt idx="41083">
                  <c:v>325908</c:v>
                </c:pt>
                <c:pt idx="41084">
                  <c:v>1099350</c:v>
                </c:pt>
                <c:pt idx="41085">
                  <c:v>490495.5</c:v>
                </c:pt>
                <c:pt idx="41086">
                  <c:v>135000</c:v>
                </c:pt>
                <c:pt idx="41087">
                  <c:v>486000</c:v>
                </c:pt>
                <c:pt idx="41088">
                  <c:v>247500</c:v>
                </c:pt>
                <c:pt idx="41089">
                  <c:v>808650</c:v>
                </c:pt>
                <c:pt idx="41090">
                  <c:v>225000</c:v>
                </c:pt>
                <c:pt idx="41091">
                  <c:v>298512</c:v>
                </c:pt>
                <c:pt idx="41092">
                  <c:v>305640</c:v>
                </c:pt>
                <c:pt idx="41093">
                  <c:v>528939</c:v>
                </c:pt>
                <c:pt idx="41094">
                  <c:v>269550</c:v>
                </c:pt>
                <c:pt idx="41095">
                  <c:v>1107612</c:v>
                </c:pt>
                <c:pt idx="41096">
                  <c:v>679500</c:v>
                </c:pt>
                <c:pt idx="41097">
                  <c:v>254700</c:v>
                </c:pt>
                <c:pt idx="41098">
                  <c:v>164952</c:v>
                </c:pt>
                <c:pt idx="41099">
                  <c:v>225000</c:v>
                </c:pt>
                <c:pt idx="41100">
                  <c:v>95940</c:v>
                </c:pt>
                <c:pt idx="41101">
                  <c:v>284400</c:v>
                </c:pt>
                <c:pt idx="41102">
                  <c:v>634482</c:v>
                </c:pt>
                <c:pt idx="41103">
                  <c:v>135000</c:v>
                </c:pt>
                <c:pt idx="41104">
                  <c:v>176328</c:v>
                </c:pt>
                <c:pt idx="41105">
                  <c:v>720000</c:v>
                </c:pt>
                <c:pt idx="41106">
                  <c:v>675000</c:v>
                </c:pt>
                <c:pt idx="41107">
                  <c:v>202500</c:v>
                </c:pt>
                <c:pt idx="41108">
                  <c:v>1113840</c:v>
                </c:pt>
                <c:pt idx="41109">
                  <c:v>1223010</c:v>
                </c:pt>
                <c:pt idx="41110">
                  <c:v>810000</c:v>
                </c:pt>
                <c:pt idx="41111">
                  <c:v>180000</c:v>
                </c:pt>
                <c:pt idx="41112">
                  <c:v>381528</c:v>
                </c:pt>
                <c:pt idx="41113">
                  <c:v>463131</c:v>
                </c:pt>
                <c:pt idx="41114">
                  <c:v>338314.5</c:v>
                </c:pt>
                <c:pt idx="41115">
                  <c:v>808650</c:v>
                </c:pt>
                <c:pt idx="41116">
                  <c:v>270000</c:v>
                </c:pt>
                <c:pt idx="41117">
                  <c:v>99000</c:v>
                </c:pt>
                <c:pt idx="41118">
                  <c:v>202500</c:v>
                </c:pt>
                <c:pt idx="41119">
                  <c:v>808650</c:v>
                </c:pt>
                <c:pt idx="41120">
                  <c:v>1046142</c:v>
                </c:pt>
                <c:pt idx="41121">
                  <c:v>180000</c:v>
                </c:pt>
                <c:pt idx="41122">
                  <c:v>814041</c:v>
                </c:pt>
                <c:pt idx="41123">
                  <c:v>337761</c:v>
                </c:pt>
                <c:pt idx="41124">
                  <c:v>95940</c:v>
                </c:pt>
                <c:pt idx="41125">
                  <c:v>307557</c:v>
                </c:pt>
                <c:pt idx="41126">
                  <c:v>808650</c:v>
                </c:pt>
                <c:pt idx="41127">
                  <c:v>900000</c:v>
                </c:pt>
                <c:pt idx="41128">
                  <c:v>810000</c:v>
                </c:pt>
                <c:pt idx="41129">
                  <c:v>278460</c:v>
                </c:pt>
                <c:pt idx="41130">
                  <c:v>227520</c:v>
                </c:pt>
                <c:pt idx="41131">
                  <c:v>717003</c:v>
                </c:pt>
                <c:pt idx="41132">
                  <c:v>314100</c:v>
                </c:pt>
                <c:pt idx="41133">
                  <c:v>157914</c:v>
                </c:pt>
                <c:pt idx="41134">
                  <c:v>585000</c:v>
                </c:pt>
                <c:pt idx="41135">
                  <c:v>1467612</c:v>
                </c:pt>
                <c:pt idx="41136">
                  <c:v>661500</c:v>
                </c:pt>
                <c:pt idx="41137">
                  <c:v>1096020</c:v>
                </c:pt>
                <c:pt idx="41138">
                  <c:v>314100</c:v>
                </c:pt>
                <c:pt idx="41139">
                  <c:v>253737</c:v>
                </c:pt>
                <c:pt idx="41140">
                  <c:v>1078200</c:v>
                </c:pt>
                <c:pt idx="41141">
                  <c:v>545040</c:v>
                </c:pt>
                <c:pt idx="41142">
                  <c:v>657000</c:v>
                </c:pt>
                <c:pt idx="41143">
                  <c:v>855000</c:v>
                </c:pt>
                <c:pt idx="41144">
                  <c:v>808650</c:v>
                </c:pt>
                <c:pt idx="41145">
                  <c:v>270000</c:v>
                </c:pt>
                <c:pt idx="41146">
                  <c:v>90000</c:v>
                </c:pt>
                <c:pt idx="41147">
                  <c:v>309420</c:v>
                </c:pt>
                <c:pt idx="41148">
                  <c:v>562491</c:v>
                </c:pt>
                <c:pt idx="41149">
                  <c:v>180000</c:v>
                </c:pt>
                <c:pt idx="41150">
                  <c:v>900000</c:v>
                </c:pt>
                <c:pt idx="41151">
                  <c:v>629320.5</c:v>
                </c:pt>
                <c:pt idx="41152">
                  <c:v>254700</c:v>
                </c:pt>
                <c:pt idx="41153">
                  <c:v>604152</c:v>
                </c:pt>
                <c:pt idx="41154">
                  <c:v>942300</c:v>
                </c:pt>
                <c:pt idx="41155">
                  <c:v>224149.5</c:v>
                </c:pt>
                <c:pt idx="41156">
                  <c:v>219249</c:v>
                </c:pt>
                <c:pt idx="41157">
                  <c:v>814041</c:v>
                </c:pt>
                <c:pt idx="41158">
                  <c:v>373140</c:v>
                </c:pt>
                <c:pt idx="41159">
                  <c:v>585000</c:v>
                </c:pt>
                <c:pt idx="41160">
                  <c:v>269550</c:v>
                </c:pt>
                <c:pt idx="41161">
                  <c:v>132768</c:v>
                </c:pt>
                <c:pt idx="41162">
                  <c:v>452844</c:v>
                </c:pt>
                <c:pt idx="41163">
                  <c:v>161595</c:v>
                </c:pt>
                <c:pt idx="41164">
                  <c:v>343800</c:v>
                </c:pt>
                <c:pt idx="41165">
                  <c:v>227520</c:v>
                </c:pt>
                <c:pt idx="41166">
                  <c:v>288873</c:v>
                </c:pt>
                <c:pt idx="41167">
                  <c:v>675000</c:v>
                </c:pt>
                <c:pt idx="41168">
                  <c:v>573408</c:v>
                </c:pt>
                <c:pt idx="41169">
                  <c:v>405000</c:v>
                </c:pt>
                <c:pt idx="41170">
                  <c:v>180000</c:v>
                </c:pt>
                <c:pt idx="41171">
                  <c:v>1546020</c:v>
                </c:pt>
                <c:pt idx="41172">
                  <c:v>405000</c:v>
                </c:pt>
                <c:pt idx="41173">
                  <c:v>852088.5</c:v>
                </c:pt>
                <c:pt idx="41174">
                  <c:v>531000</c:v>
                </c:pt>
                <c:pt idx="41175">
                  <c:v>472500</c:v>
                </c:pt>
                <c:pt idx="41176">
                  <c:v>123768</c:v>
                </c:pt>
                <c:pt idx="41177">
                  <c:v>497520</c:v>
                </c:pt>
                <c:pt idx="41178">
                  <c:v>647046</c:v>
                </c:pt>
                <c:pt idx="41179">
                  <c:v>1535553</c:v>
                </c:pt>
                <c:pt idx="41180">
                  <c:v>1002870</c:v>
                </c:pt>
                <c:pt idx="41181">
                  <c:v>180000</c:v>
                </c:pt>
                <c:pt idx="41182">
                  <c:v>339241.5</c:v>
                </c:pt>
                <c:pt idx="41183">
                  <c:v>1078200</c:v>
                </c:pt>
                <c:pt idx="41184">
                  <c:v>1166724</c:v>
                </c:pt>
                <c:pt idx="41185">
                  <c:v>180000</c:v>
                </c:pt>
                <c:pt idx="41186">
                  <c:v>417024</c:v>
                </c:pt>
                <c:pt idx="41187">
                  <c:v>270000</c:v>
                </c:pt>
                <c:pt idx="41188">
                  <c:v>508495.5</c:v>
                </c:pt>
                <c:pt idx="41189">
                  <c:v>225000</c:v>
                </c:pt>
                <c:pt idx="41190">
                  <c:v>1102500</c:v>
                </c:pt>
                <c:pt idx="41191">
                  <c:v>1256400</c:v>
                </c:pt>
                <c:pt idx="41192">
                  <c:v>180000</c:v>
                </c:pt>
                <c:pt idx="41193">
                  <c:v>454500</c:v>
                </c:pt>
                <c:pt idx="41194">
                  <c:v>497520</c:v>
                </c:pt>
                <c:pt idx="41195">
                  <c:v>225000</c:v>
                </c:pt>
                <c:pt idx="41196">
                  <c:v>913500</c:v>
                </c:pt>
                <c:pt idx="41197">
                  <c:v>1288350</c:v>
                </c:pt>
                <c:pt idx="41198">
                  <c:v>1350000</c:v>
                </c:pt>
                <c:pt idx="41199">
                  <c:v>74628</c:v>
                </c:pt>
                <c:pt idx="41200">
                  <c:v>495351</c:v>
                </c:pt>
                <c:pt idx="41201">
                  <c:v>888840</c:v>
                </c:pt>
                <c:pt idx="41202">
                  <c:v>562500</c:v>
                </c:pt>
                <c:pt idx="41203">
                  <c:v>1339884</c:v>
                </c:pt>
                <c:pt idx="41204">
                  <c:v>675000</c:v>
                </c:pt>
                <c:pt idx="41205">
                  <c:v>609187.5</c:v>
                </c:pt>
                <c:pt idx="41206">
                  <c:v>495000</c:v>
                </c:pt>
                <c:pt idx="41207">
                  <c:v>810000</c:v>
                </c:pt>
                <c:pt idx="41208">
                  <c:v>573628.5</c:v>
                </c:pt>
                <c:pt idx="41209">
                  <c:v>509922</c:v>
                </c:pt>
                <c:pt idx="41210">
                  <c:v>675000</c:v>
                </c:pt>
                <c:pt idx="41211">
                  <c:v>64291.5</c:v>
                </c:pt>
                <c:pt idx="41212">
                  <c:v>63000</c:v>
                </c:pt>
                <c:pt idx="41213">
                  <c:v>1540305</c:v>
                </c:pt>
                <c:pt idx="41214">
                  <c:v>562491</c:v>
                </c:pt>
                <c:pt idx="41215">
                  <c:v>269550</c:v>
                </c:pt>
                <c:pt idx="41216">
                  <c:v>450000</c:v>
                </c:pt>
                <c:pt idx="41217">
                  <c:v>270000</c:v>
                </c:pt>
                <c:pt idx="41218">
                  <c:v>50940</c:v>
                </c:pt>
                <c:pt idx="41219">
                  <c:v>1241968.5</c:v>
                </c:pt>
                <c:pt idx="41220">
                  <c:v>787086</c:v>
                </c:pt>
                <c:pt idx="41221">
                  <c:v>755190</c:v>
                </c:pt>
                <c:pt idx="41222">
                  <c:v>170640</c:v>
                </c:pt>
                <c:pt idx="41223">
                  <c:v>1325475</c:v>
                </c:pt>
                <c:pt idx="41224">
                  <c:v>808650</c:v>
                </c:pt>
                <c:pt idx="41225">
                  <c:v>772686</c:v>
                </c:pt>
                <c:pt idx="41226">
                  <c:v>1288350</c:v>
                </c:pt>
                <c:pt idx="41227">
                  <c:v>513531</c:v>
                </c:pt>
                <c:pt idx="41228">
                  <c:v>408865.5</c:v>
                </c:pt>
                <c:pt idx="41229">
                  <c:v>813105</c:v>
                </c:pt>
                <c:pt idx="41230">
                  <c:v>521280</c:v>
                </c:pt>
                <c:pt idx="41231">
                  <c:v>599116.5</c:v>
                </c:pt>
                <c:pt idx="41232">
                  <c:v>755190</c:v>
                </c:pt>
                <c:pt idx="41233">
                  <c:v>270000</c:v>
                </c:pt>
                <c:pt idx="41234">
                  <c:v>543037.5</c:v>
                </c:pt>
                <c:pt idx="41235">
                  <c:v>1530000</c:v>
                </c:pt>
                <c:pt idx="41236">
                  <c:v>1078200</c:v>
                </c:pt>
                <c:pt idx="41237">
                  <c:v>832500</c:v>
                </c:pt>
                <c:pt idx="41238">
                  <c:v>706500</c:v>
                </c:pt>
                <c:pt idx="41239">
                  <c:v>364896</c:v>
                </c:pt>
                <c:pt idx="41240">
                  <c:v>157500</c:v>
                </c:pt>
                <c:pt idx="41241">
                  <c:v>545040</c:v>
                </c:pt>
                <c:pt idx="41242">
                  <c:v>781920</c:v>
                </c:pt>
                <c:pt idx="41243">
                  <c:v>135000</c:v>
                </c:pt>
                <c:pt idx="41244">
                  <c:v>123637.5</c:v>
                </c:pt>
                <c:pt idx="41245">
                  <c:v>142200</c:v>
                </c:pt>
                <c:pt idx="41246">
                  <c:v>452745</c:v>
                </c:pt>
                <c:pt idx="41247">
                  <c:v>1847880</c:v>
                </c:pt>
                <c:pt idx="41248">
                  <c:v>675000</c:v>
                </c:pt>
                <c:pt idx="41249">
                  <c:v>270000</c:v>
                </c:pt>
                <c:pt idx="41250">
                  <c:v>337500</c:v>
                </c:pt>
                <c:pt idx="41251">
                  <c:v>135000</c:v>
                </c:pt>
                <c:pt idx="41252">
                  <c:v>314100</c:v>
                </c:pt>
                <c:pt idx="41253">
                  <c:v>922500</c:v>
                </c:pt>
                <c:pt idx="41254">
                  <c:v>879480</c:v>
                </c:pt>
                <c:pt idx="41255">
                  <c:v>215640</c:v>
                </c:pt>
                <c:pt idx="41256">
                  <c:v>1223010</c:v>
                </c:pt>
                <c:pt idx="41257">
                  <c:v>1002726</c:v>
                </c:pt>
                <c:pt idx="41258">
                  <c:v>95940</c:v>
                </c:pt>
                <c:pt idx="41259">
                  <c:v>1720224</c:v>
                </c:pt>
                <c:pt idx="41260">
                  <c:v>180000</c:v>
                </c:pt>
                <c:pt idx="41261">
                  <c:v>182448</c:v>
                </c:pt>
                <c:pt idx="41262">
                  <c:v>381096</c:v>
                </c:pt>
                <c:pt idx="41263">
                  <c:v>526491</c:v>
                </c:pt>
                <c:pt idx="41264">
                  <c:v>505066.5</c:v>
                </c:pt>
                <c:pt idx="41265">
                  <c:v>314100</c:v>
                </c:pt>
                <c:pt idx="41266">
                  <c:v>675000</c:v>
                </c:pt>
                <c:pt idx="41267">
                  <c:v>292500</c:v>
                </c:pt>
                <c:pt idx="41268">
                  <c:v>956574</c:v>
                </c:pt>
                <c:pt idx="41269">
                  <c:v>327024</c:v>
                </c:pt>
                <c:pt idx="41270">
                  <c:v>1078200</c:v>
                </c:pt>
                <c:pt idx="41271">
                  <c:v>1489333.5</c:v>
                </c:pt>
                <c:pt idx="41272">
                  <c:v>101880</c:v>
                </c:pt>
                <c:pt idx="41273">
                  <c:v>668304</c:v>
                </c:pt>
                <c:pt idx="41274">
                  <c:v>207000</c:v>
                </c:pt>
                <c:pt idx="41275">
                  <c:v>808650</c:v>
                </c:pt>
                <c:pt idx="41276">
                  <c:v>495000</c:v>
                </c:pt>
                <c:pt idx="41277">
                  <c:v>927000</c:v>
                </c:pt>
                <c:pt idx="41278">
                  <c:v>270000</c:v>
                </c:pt>
                <c:pt idx="41279">
                  <c:v>1166724</c:v>
                </c:pt>
                <c:pt idx="41280">
                  <c:v>142632</c:v>
                </c:pt>
                <c:pt idx="41281">
                  <c:v>247275</c:v>
                </c:pt>
                <c:pt idx="41282">
                  <c:v>254700</c:v>
                </c:pt>
                <c:pt idx="41283">
                  <c:v>168102</c:v>
                </c:pt>
                <c:pt idx="41284">
                  <c:v>1256400</c:v>
                </c:pt>
                <c:pt idx="41285">
                  <c:v>339948</c:v>
                </c:pt>
                <c:pt idx="41286">
                  <c:v>292500</c:v>
                </c:pt>
                <c:pt idx="41287">
                  <c:v>225000</c:v>
                </c:pt>
                <c:pt idx="41288">
                  <c:v>318528</c:v>
                </c:pt>
                <c:pt idx="41289">
                  <c:v>331632</c:v>
                </c:pt>
                <c:pt idx="41290">
                  <c:v>251280</c:v>
                </c:pt>
                <c:pt idx="41291">
                  <c:v>1739470.5</c:v>
                </c:pt>
                <c:pt idx="41292">
                  <c:v>74628</c:v>
                </c:pt>
                <c:pt idx="41293">
                  <c:v>432567</c:v>
                </c:pt>
                <c:pt idx="41294">
                  <c:v>450000</c:v>
                </c:pt>
                <c:pt idx="41295">
                  <c:v>337500</c:v>
                </c:pt>
                <c:pt idx="41296">
                  <c:v>747000</c:v>
                </c:pt>
                <c:pt idx="41297">
                  <c:v>945000</c:v>
                </c:pt>
                <c:pt idx="41298">
                  <c:v>539100</c:v>
                </c:pt>
                <c:pt idx="41299">
                  <c:v>1800000</c:v>
                </c:pt>
                <c:pt idx="41300">
                  <c:v>604152</c:v>
                </c:pt>
                <c:pt idx="41301">
                  <c:v>846000</c:v>
                </c:pt>
                <c:pt idx="41302">
                  <c:v>151173</c:v>
                </c:pt>
                <c:pt idx="41303">
                  <c:v>655614</c:v>
                </c:pt>
                <c:pt idx="41304">
                  <c:v>922716</c:v>
                </c:pt>
                <c:pt idx="41305">
                  <c:v>755190</c:v>
                </c:pt>
                <c:pt idx="41306">
                  <c:v>490495.5</c:v>
                </c:pt>
                <c:pt idx="41307">
                  <c:v>263686.5</c:v>
                </c:pt>
                <c:pt idx="41308">
                  <c:v>1350000</c:v>
                </c:pt>
                <c:pt idx="41309">
                  <c:v>835380</c:v>
                </c:pt>
                <c:pt idx="41310">
                  <c:v>127350</c:v>
                </c:pt>
                <c:pt idx="41311">
                  <c:v>797557.5</c:v>
                </c:pt>
                <c:pt idx="41312">
                  <c:v>225000</c:v>
                </c:pt>
                <c:pt idx="41313">
                  <c:v>45000</c:v>
                </c:pt>
                <c:pt idx="41314">
                  <c:v>157500</c:v>
                </c:pt>
                <c:pt idx="41315">
                  <c:v>270000</c:v>
                </c:pt>
                <c:pt idx="41316">
                  <c:v>1223010</c:v>
                </c:pt>
                <c:pt idx="41317">
                  <c:v>1008000</c:v>
                </c:pt>
                <c:pt idx="41318">
                  <c:v>450000</c:v>
                </c:pt>
                <c:pt idx="41319">
                  <c:v>1237684.5</c:v>
                </c:pt>
                <c:pt idx="41320">
                  <c:v>270000</c:v>
                </c:pt>
                <c:pt idx="41321">
                  <c:v>533304</c:v>
                </c:pt>
                <c:pt idx="41322">
                  <c:v>1350189</c:v>
                </c:pt>
                <c:pt idx="41323">
                  <c:v>417024</c:v>
                </c:pt>
                <c:pt idx="41324">
                  <c:v>454500</c:v>
                </c:pt>
                <c:pt idx="41325">
                  <c:v>1540588.5</c:v>
                </c:pt>
                <c:pt idx="41326">
                  <c:v>468333</c:v>
                </c:pt>
                <c:pt idx="41327">
                  <c:v>630000</c:v>
                </c:pt>
                <c:pt idx="41328">
                  <c:v>270000</c:v>
                </c:pt>
                <c:pt idx="41329">
                  <c:v>900000</c:v>
                </c:pt>
                <c:pt idx="41330">
                  <c:v>450000</c:v>
                </c:pt>
                <c:pt idx="41331">
                  <c:v>675000</c:v>
                </c:pt>
                <c:pt idx="41332">
                  <c:v>976711.5</c:v>
                </c:pt>
                <c:pt idx="41333">
                  <c:v>257391</c:v>
                </c:pt>
                <c:pt idx="41334">
                  <c:v>669591</c:v>
                </c:pt>
                <c:pt idx="41335">
                  <c:v>518562</c:v>
                </c:pt>
                <c:pt idx="41336">
                  <c:v>294322.5</c:v>
                </c:pt>
                <c:pt idx="41337">
                  <c:v>1125000</c:v>
                </c:pt>
                <c:pt idx="41338">
                  <c:v>135000</c:v>
                </c:pt>
                <c:pt idx="41339">
                  <c:v>229230</c:v>
                </c:pt>
                <c:pt idx="41340">
                  <c:v>1006069.5</c:v>
                </c:pt>
                <c:pt idx="41341">
                  <c:v>215865</c:v>
                </c:pt>
                <c:pt idx="41342">
                  <c:v>1314117</c:v>
                </c:pt>
                <c:pt idx="41343">
                  <c:v>168102</c:v>
                </c:pt>
                <c:pt idx="41344">
                  <c:v>1223010</c:v>
                </c:pt>
                <c:pt idx="41345">
                  <c:v>662022</c:v>
                </c:pt>
                <c:pt idx="41346">
                  <c:v>1166724</c:v>
                </c:pt>
                <c:pt idx="41347">
                  <c:v>183784.5</c:v>
                </c:pt>
                <c:pt idx="41348">
                  <c:v>753840</c:v>
                </c:pt>
                <c:pt idx="41349">
                  <c:v>95940</c:v>
                </c:pt>
                <c:pt idx="41350">
                  <c:v>373500</c:v>
                </c:pt>
                <c:pt idx="41351">
                  <c:v>585000</c:v>
                </c:pt>
                <c:pt idx="41352">
                  <c:v>203760</c:v>
                </c:pt>
                <c:pt idx="41353">
                  <c:v>495000</c:v>
                </c:pt>
                <c:pt idx="41354">
                  <c:v>1086426</c:v>
                </c:pt>
                <c:pt idx="41355">
                  <c:v>1354500</c:v>
                </c:pt>
                <c:pt idx="41356">
                  <c:v>640080</c:v>
                </c:pt>
                <c:pt idx="41357">
                  <c:v>545040</c:v>
                </c:pt>
                <c:pt idx="41358">
                  <c:v>497520</c:v>
                </c:pt>
                <c:pt idx="41359">
                  <c:v>585000</c:v>
                </c:pt>
                <c:pt idx="41360">
                  <c:v>787500</c:v>
                </c:pt>
                <c:pt idx="41361">
                  <c:v>454500</c:v>
                </c:pt>
                <c:pt idx="41362">
                  <c:v>1288350</c:v>
                </c:pt>
                <c:pt idx="41363">
                  <c:v>398016</c:v>
                </c:pt>
                <c:pt idx="41364">
                  <c:v>808650</c:v>
                </c:pt>
                <c:pt idx="41365">
                  <c:v>679500</c:v>
                </c:pt>
                <c:pt idx="41366">
                  <c:v>337500</c:v>
                </c:pt>
                <c:pt idx="41367">
                  <c:v>808650</c:v>
                </c:pt>
                <c:pt idx="41368">
                  <c:v>276277.5</c:v>
                </c:pt>
                <c:pt idx="41369">
                  <c:v>938304</c:v>
                </c:pt>
                <c:pt idx="41370">
                  <c:v>1467612</c:v>
                </c:pt>
                <c:pt idx="41371">
                  <c:v>548770.5</c:v>
                </c:pt>
                <c:pt idx="41372">
                  <c:v>364896</c:v>
                </c:pt>
                <c:pt idx="41373">
                  <c:v>1288350</c:v>
                </c:pt>
                <c:pt idx="41374">
                  <c:v>271066.5</c:v>
                </c:pt>
                <c:pt idx="41375">
                  <c:v>152820</c:v>
                </c:pt>
                <c:pt idx="41376">
                  <c:v>675000</c:v>
                </c:pt>
                <c:pt idx="41377">
                  <c:v>450000</c:v>
                </c:pt>
                <c:pt idx="41378">
                  <c:v>500427</c:v>
                </c:pt>
                <c:pt idx="41379">
                  <c:v>781920</c:v>
                </c:pt>
                <c:pt idx="41380">
                  <c:v>489024</c:v>
                </c:pt>
                <c:pt idx="41381">
                  <c:v>792000</c:v>
                </c:pt>
                <c:pt idx="41382">
                  <c:v>835380</c:v>
                </c:pt>
                <c:pt idx="41383">
                  <c:v>545040</c:v>
                </c:pt>
                <c:pt idx="41384">
                  <c:v>339948</c:v>
                </c:pt>
                <c:pt idx="41385">
                  <c:v>508495.5</c:v>
                </c:pt>
                <c:pt idx="41386">
                  <c:v>1051294.5</c:v>
                </c:pt>
                <c:pt idx="41387">
                  <c:v>244584</c:v>
                </c:pt>
                <c:pt idx="41388">
                  <c:v>284400</c:v>
                </c:pt>
                <c:pt idx="41389">
                  <c:v>225000</c:v>
                </c:pt>
                <c:pt idx="41390">
                  <c:v>143910</c:v>
                </c:pt>
                <c:pt idx="41391">
                  <c:v>239850</c:v>
                </c:pt>
                <c:pt idx="41392">
                  <c:v>231097.5</c:v>
                </c:pt>
                <c:pt idx="41393">
                  <c:v>517788</c:v>
                </c:pt>
                <c:pt idx="41394">
                  <c:v>254700</c:v>
                </c:pt>
                <c:pt idx="41395">
                  <c:v>900000</c:v>
                </c:pt>
                <c:pt idx="41396">
                  <c:v>1078200</c:v>
                </c:pt>
                <c:pt idx="41397">
                  <c:v>1252363.5</c:v>
                </c:pt>
                <c:pt idx="41398">
                  <c:v>71955</c:v>
                </c:pt>
                <c:pt idx="41399">
                  <c:v>769500</c:v>
                </c:pt>
                <c:pt idx="41400">
                  <c:v>432000</c:v>
                </c:pt>
                <c:pt idx="41401">
                  <c:v>337500</c:v>
                </c:pt>
                <c:pt idx="41402">
                  <c:v>298512</c:v>
                </c:pt>
                <c:pt idx="41403">
                  <c:v>1276042.5</c:v>
                </c:pt>
                <c:pt idx="41404">
                  <c:v>900000</c:v>
                </c:pt>
                <c:pt idx="41405">
                  <c:v>1422000</c:v>
                </c:pt>
                <c:pt idx="41406">
                  <c:v>906615</c:v>
                </c:pt>
                <c:pt idx="41407">
                  <c:v>135000</c:v>
                </c:pt>
                <c:pt idx="41408">
                  <c:v>900000</c:v>
                </c:pt>
                <c:pt idx="41409">
                  <c:v>604152</c:v>
                </c:pt>
                <c:pt idx="41410">
                  <c:v>1206000</c:v>
                </c:pt>
                <c:pt idx="41411">
                  <c:v>785398.5</c:v>
                </c:pt>
                <c:pt idx="41412">
                  <c:v>687600</c:v>
                </c:pt>
                <c:pt idx="41413">
                  <c:v>1006920</c:v>
                </c:pt>
                <c:pt idx="41414">
                  <c:v>450000</c:v>
                </c:pt>
                <c:pt idx="41415">
                  <c:v>675000</c:v>
                </c:pt>
                <c:pt idx="41416">
                  <c:v>405000</c:v>
                </c:pt>
                <c:pt idx="41417">
                  <c:v>675000</c:v>
                </c:pt>
                <c:pt idx="41418">
                  <c:v>1894500</c:v>
                </c:pt>
                <c:pt idx="41419">
                  <c:v>284400</c:v>
                </c:pt>
                <c:pt idx="41420">
                  <c:v>755190</c:v>
                </c:pt>
                <c:pt idx="41421">
                  <c:v>225000</c:v>
                </c:pt>
                <c:pt idx="41422">
                  <c:v>337500</c:v>
                </c:pt>
                <c:pt idx="41423">
                  <c:v>1288350</c:v>
                </c:pt>
                <c:pt idx="41424">
                  <c:v>1024290</c:v>
                </c:pt>
                <c:pt idx="41425">
                  <c:v>979992</c:v>
                </c:pt>
                <c:pt idx="41426">
                  <c:v>265306.5</c:v>
                </c:pt>
                <c:pt idx="41427">
                  <c:v>672453</c:v>
                </c:pt>
                <c:pt idx="41428">
                  <c:v>472500</c:v>
                </c:pt>
                <c:pt idx="41429">
                  <c:v>435253.5</c:v>
                </c:pt>
                <c:pt idx="41430">
                  <c:v>450000</c:v>
                </c:pt>
                <c:pt idx="41431">
                  <c:v>621000</c:v>
                </c:pt>
                <c:pt idx="41432">
                  <c:v>972000</c:v>
                </c:pt>
                <c:pt idx="41433">
                  <c:v>315000</c:v>
                </c:pt>
                <c:pt idx="41434">
                  <c:v>292500</c:v>
                </c:pt>
                <c:pt idx="41435">
                  <c:v>284400</c:v>
                </c:pt>
                <c:pt idx="41436">
                  <c:v>755190</c:v>
                </c:pt>
                <c:pt idx="41437">
                  <c:v>188460</c:v>
                </c:pt>
                <c:pt idx="41438">
                  <c:v>270000</c:v>
                </c:pt>
                <c:pt idx="41439">
                  <c:v>474048</c:v>
                </c:pt>
                <c:pt idx="41440">
                  <c:v>818410.5</c:v>
                </c:pt>
                <c:pt idx="41441">
                  <c:v>894766.5</c:v>
                </c:pt>
                <c:pt idx="41442">
                  <c:v>225000</c:v>
                </c:pt>
                <c:pt idx="41443">
                  <c:v>270000</c:v>
                </c:pt>
                <c:pt idx="41444">
                  <c:v>450000</c:v>
                </c:pt>
                <c:pt idx="41445">
                  <c:v>384048</c:v>
                </c:pt>
                <c:pt idx="41446">
                  <c:v>238896</c:v>
                </c:pt>
                <c:pt idx="41447">
                  <c:v>463500</c:v>
                </c:pt>
                <c:pt idx="41448">
                  <c:v>360000</c:v>
                </c:pt>
                <c:pt idx="41449">
                  <c:v>298467</c:v>
                </c:pt>
                <c:pt idx="41450">
                  <c:v>62554.5</c:v>
                </c:pt>
                <c:pt idx="41451">
                  <c:v>180000</c:v>
                </c:pt>
                <c:pt idx="41452">
                  <c:v>94500</c:v>
                </c:pt>
                <c:pt idx="41453">
                  <c:v>148365</c:v>
                </c:pt>
                <c:pt idx="41454">
                  <c:v>512338.5</c:v>
                </c:pt>
                <c:pt idx="41455">
                  <c:v>225000</c:v>
                </c:pt>
                <c:pt idx="41456">
                  <c:v>521280</c:v>
                </c:pt>
                <c:pt idx="41457">
                  <c:v>900000</c:v>
                </c:pt>
                <c:pt idx="41458">
                  <c:v>495000</c:v>
                </c:pt>
                <c:pt idx="41459">
                  <c:v>450000</c:v>
                </c:pt>
                <c:pt idx="41460">
                  <c:v>500427</c:v>
                </c:pt>
                <c:pt idx="41461">
                  <c:v>576072</c:v>
                </c:pt>
                <c:pt idx="41462">
                  <c:v>900000</c:v>
                </c:pt>
                <c:pt idx="41463">
                  <c:v>247275</c:v>
                </c:pt>
                <c:pt idx="41464">
                  <c:v>1169532</c:v>
                </c:pt>
                <c:pt idx="41465">
                  <c:v>121500</c:v>
                </c:pt>
                <c:pt idx="41466">
                  <c:v>675000</c:v>
                </c:pt>
                <c:pt idx="41467">
                  <c:v>378000</c:v>
                </c:pt>
                <c:pt idx="41468">
                  <c:v>625536</c:v>
                </c:pt>
                <c:pt idx="41469">
                  <c:v>288873</c:v>
                </c:pt>
                <c:pt idx="41470">
                  <c:v>315000</c:v>
                </c:pt>
                <c:pt idx="41471">
                  <c:v>1339884</c:v>
                </c:pt>
                <c:pt idx="41472">
                  <c:v>358443</c:v>
                </c:pt>
                <c:pt idx="41473">
                  <c:v>450000</c:v>
                </c:pt>
                <c:pt idx="41474">
                  <c:v>1622691</c:v>
                </c:pt>
                <c:pt idx="41475">
                  <c:v>900000</c:v>
                </c:pt>
                <c:pt idx="41476">
                  <c:v>1125000</c:v>
                </c:pt>
                <c:pt idx="41477">
                  <c:v>704844</c:v>
                </c:pt>
                <c:pt idx="41478">
                  <c:v>368163</c:v>
                </c:pt>
                <c:pt idx="41479">
                  <c:v>540000</c:v>
                </c:pt>
                <c:pt idx="41480">
                  <c:v>630000</c:v>
                </c:pt>
                <c:pt idx="41481">
                  <c:v>180000</c:v>
                </c:pt>
                <c:pt idx="41482">
                  <c:v>267102</c:v>
                </c:pt>
                <c:pt idx="41483">
                  <c:v>112500</c:v>
                </c:pt>
                <c:pt idx="41484">
                  <c:v>1080000</c:v>
                </c:pt>
                <c:pt idx="41485">
                  <c:v>247500</c:v>
                </c:pt>
                <c:pt idx="41486">
                  <c:v>148365</c:v>
                </c:pt>
                <c:pt idx="41487">
                  <c:v>143910</c:v>
                </c:pt>
                <c:pt idx="41488">
                  <c:v>622413</c:v>
                </c:pt>
                <c:pt idx="41489">
                  <c:v>1288350</c:v>
                </c:pt>
                <c:pt idx="41490">
                  <c:v>180000</c:v>
                </c:pt>
                <c:pt idx="41491">
                  <c:v>274500</c:v>
                </c:pt>
                <c:pt idx="41492">
                  <c:v>225000</c:v>
                </c:pt>
                <c:pt idx="41493">
                  <c:v>900000</c:v>
                </c:pt>
                <c:pt idx="41494">
                  <c:v>852088.5</c:v>
                </c:pt>
                <c:pt idx="41495">
                  <c:v>1174977</c:v>
                </c:pt>
                <c:pt idx="41496">
                  <c:v>810000</c:v>
                </c:pt>
                <c:pt idx="41497">
                  <c:v>270126</c:v>
                </c:pt>
                <c:pt idx="41498">
                  <c:v>1260702</c:v>
                </c:pt>
                <c:pt idx="41499">
                  <c:v>135000</c:v>
                </c:pt>
                <c:pt idx="41500">
                  <c:v>284400</c:v>
                </c:pt>
                <c:pt idx="41501">
                  <c:v>585000</c:v>
                </c:pt>
                <c:pt idx="41502">
                  <c:v>450000</c:v>
                </c:pt>
                <c:pt idx="41503">
                  <c:v>631332</c:v>
                </c:pt>
                <c:pt idx="41504">
                  <c:v>1125000</c:v>
                </c:pt>
                <c:pt idx="41505">
                  <c:v>450000</c:v>
                </c:pt>
                <c:pt idx="41506">
                  <c:v>593010</c:v>
                </c:pt>
                <c:pt idx="41507">
                  <c:v>381528</c:v>
                </c:pt>
                <c:pt idx="41508">
                  <c:v>1061599.5</c:v>
                </c:pt>
                <c:pt idx="41509">
                  <c:v>269982</c:v>
                </c:pt>
                <c:pt idx="41510">
                  <c:v>983299.5</c:v>
                </c:pt>
                <c:pt idx="41511">
                  <c:v>337500</c:v>
                </c:pt>
                <c:pt idx="41512">
                  <c:v>450000</c:v>
                </c:pt>
                <c:pt idx="41513">
                  <c:v>628114.5</c:v>
                </c:pt>
                <c:pt idx="41514">
                  <c:v>292500</c:v>
                </c:pt>
                <c:pt idx="41515">
                  <c:v>137538</c:v>
                </c:pt>
                <c:pt idx="41516">
                  <c:v>521280</c:v>
                </c:pt>
                <c:pt idx="41517">
                  <c:v>450000</c:v>
                </c:pt>
                <c:pt idx="41518">
                  <c:v>156384</c:v>
                </c:pt>
                <c:pt idx="41519">
                  <c:v>627277.5</c:v>
                </c:pt>
                <c:pt idx="41520">
                  <c:v>760225.5</c:v>
                </c:pt>
                <c:pt idx="41521">
                  <c:v>343800</c:v>
                </c:pt>
                <c:pt idx="41522">
                  <c:v>269550</c:v>
                </c:pt>
                <c:pt idx="41523">
                  <c:v>814041</c:v>
                </c:pt>
                <c:pt idx="41524">
                  <c:v>997335</c:v>
                </c:pt>
                <c:pt idx="41525">
                  <c:v>286704</c:v>
                </c:pt>
                <c:pt idx="41526">
                  <c:v>526491</c:v>
                </c:pt>
                <c:pt idx="41527">
                  <c:v>101880</c:v>
                </c:pt>
                <c:pt idx="41528">
                  <c:v>403249.5</c:v>
                </c:pt>
                <c:pt idx="41529">
                  <c:v>225000</c:v>
                </c:pt>
                <c:pt idx="41530">
                  <c:v>398016</c:v>
                </c:pt>
                <c:pt idx="41531">
                  <c:v>382500</c:v>
                </c:pt>
                <c:pt idx="41532">
                  <c:v>900000</c:v>
                </c:pt>
                <c:pt idx="41533">
                  <c:v>942300</c:v>
                </c:pt>
                <c:pt idx="41534">
                  <c:v>467257.5</c:v>
                </c:pt>
                <c:pt idx="41535">
                  <c:v>1056447</c:v>
                </c:pt>
                <c:pt idx="41536">
                  <c:v>450000</c:v>
                </c:pt>
                <c:pt idx="41537">
                  <c:v>450000</c:v>
                </c:pt>
                <c:pt idx="41538">
                  <c:v>517500</c:v>
                </c:pt>
                <c:pt idx="41539">
                  <c:v>697500</c:v>
                </c:pt>
                <c:pt idx="41540">
                  <c:v>104481</c:v>
                </c:pt>
                <c:pt idx="41541">
                  <c:v>225000</c:v>
                </c:pt>
                <c:pt idx="41542">
                  <c:v>239850</c:v>
                </c:pt>
                <c:pt idx="41543">
                  <c:v>296280</c:v>
                </c:pt>
                <c:pt idx="41544">
                  <c:v>562491</c:v>
                </c:pt>
                <c:pt idx="41545">
                  <c:v>178290</c:v>
                </c:pt>
                <c:pt idx="41546">
                  <c:v>675000</c:v>
                </c:pt>
                <c:pt idx="41547">
                  <c:v>327024</c:v>
                </c:pt>
                <c:pt idx="41548">
                  <c:v>1736937</c:v>
                </c:pt>
                <c:pt idx="41549">
                  <c:v>629325</c:v>
                </c:pt>
                <c:pt idx="41550">
                  <c:v>326664</c:v>
                </c:pt>
                <c:pt idx="41551">
                  <c:v>135000</c:v>
                </c:pt>
                <c:pt idx="41552">
                  <c:v>202500</c:v>
                </c:pt>
                <c:pt idx="41553">
                  <c:v>254700</c:v>
                </c:pt>
                <c:pt idx="41554">
                  <c:v>427500</c:v>
                </c:pt>
                <c:pt idx="41555">
                  <c:v>518562</c:v>
                </c:pt>
                <c:pt idx="41556">
                  <c:v>679500</c:v>
                </c:pt>
                <c:pt idx="41557">
                  <c:v>755190</c:v>
                </c:pt>
                <c:pt idx="41558">
                  <c:v>219042</c:v>
                </c:pt>
                <c:pt idx="41559">
                  <c:v>592560</c:v>
                </c:pt>
                <c:pt idx="41560">
                  <c:v>755460</c:v>
                </c:pt>
                <c:pt idx="41561">
                  <c:v>1023966</c:v>
                </c:pt>
                <c:pt idx="41562">
                  <c:v>337500</c:v>
                </c:pt>
                <c:pt idx="41563">
                  <c:v>558486</c:v>
                </c:pt>
                <c:pt idx="41564">
                  <c:v>47970</c:v>
                </c:pt>
                <c:pt idx="41565">
                  <c:v>970380</c:v>
                </c:pt>
                <c:pt idx="41566">
                  <c:v>288873</c:v>
                </c:pt>
                <c:pt idx="41567">
                  <c:v>1288350</c:v>
                </c:pt>
                <c:pt idx="41568">
                  <c:v>508495.5</c:v>
                </c:pt>
                <c:pt idx="41569">
                  <c:v>199080</c:v>
                </c:pt>
                <c:pt idx="41570">
                  <c:v>728847</c:v>
                </c:pt>
                <c:pt idx="41571">
                  <c:v>1034680.5</c:v>
                </c:pt>
                <c:pt idx="41572">
                  <c:v>143910</c:v>
                </c:pt>
                <c:pt idx="41573">
                  <c:v>270000</c:v>
                </c:pt>
                <c:pt idx="41574">
                  <c:v>450000</c:v>
                </c:pt>
                <c:pt idx="41575">
                  <c:v>497520</c:v>
                </c:pt>
                <c:pt idx="41576">
                  <c:v>1011955.5</c:v>
                </c:pt>
                <c:pt idx="41577">
                  <c:v>509602.5</c:v>
                </c:pt>
                <c:pt idx="41578">
                  <c:v>675000</c:v>
                </c:pt>
                <c:pt idx="41579">
                  <c:v>1325475</c:v>
                </c:pt>
                <c:pt idx="41580">
                  <c:v>314100</c:v>
                </c:pt>
                <c:pt idx="41581">
                  <c:v>521280</c:v>
                </c:pt>
                <c:pt idx="41582">
                  <c:v>971280</c:v>
                </c:pt>
                <c:pt idx="41583">
                  <c:v>1350000</c:v>
                </c:pt>
                <c:pt idx="41584">
                  <c:v>942300</c:v>
                </c:pt>
                <c:pt idx="41585">
                  <c:v>1350000</c:v>
                </c:pt>
                <c:pt idx="41586">
                  <c:v>621000</c:v>
                </c:pt>
                <c:pt idx="41587">
                  <c:v>1370803.5</c:v>
                </c:pt>
                <c:pt idx="41588">
                  <c:v>508500</c:v>
                </c:pt>
                <c:pt idx="41589">
                  <c:v>452385</c:v>
                </c:pt>
                <c:pt idx="41590">
                  <c:v>536917.5</c:v>
                </c:pt>
                <c:pt idx="41591">
                  <c:v>1129500</c:v>
                </c:pt>
                <c:pt idx="41592">
                  <c:v>1446696</c:v>
                </c:pt>
                <c:pt idx="41593">
                  <c:v>780363</c:v>
                </c:pt>
                <c:pt idx="41594">
                  <c:v>190764</c:v>
                </c:pt>
                <c:pt idx="41595">
                  <c:v>101880</c:v>
                </c:pt>
                <c:pt idx="41596">
                  <c:v>452385</c:v>
                </c:pt>
                <c:pt idx="41597">
                  <c:v>512446.5</c:v>
                </c:pt>
                <c:pt idx="41598">
                  <c:v>1019614.5</c:v>
                </c:pt>
                <c:pt idx="41599">
                  <c:v>900000</c:v>
                </c:pt>
                <c:pt idx="41600">
                  <c:v>1125000</c:v>
                </c:pt>
                <c:pt idx="41601">
                  <c:v>521280</c:v>
                </c:pt>
                <c:pt idx="41602">
                  <c:v>305221.5</c:v>
                </c:pt>
                <c:pt idx="41603">
                  <c:v>585000</c:v>
                </c:pt>
                <c:pt idx="41604">
                  <c:v>180000</c:v>
                </c:pt>
                <c:pt idx="41605">
                  <c:v>900000</c:v>
                </c:pt>
                <c:pt idx="41606">
                  <c:v>630000</c:v>
                </c:pt>
                <c:pt idx="41607">
                  <c:v>270000</c:v>
                </c:pt>
                <c:pt idx="41608">
                  <c:v>1105083</c:v>
                </c:pt>
                <c:pt idx="41609">
                  <c:v>840951</c:v>
                </c:pt>
                <c:pt idx="41610">
                  <c:v>76410</c:v>
                </c:pt>
                <c:pt idx="41611">
                  <c:v>755190</c:v>
                </c:pt>
                <c:pt idx="41612">
                  <c:v>263686.5</c:v>
                </c:pt>
                <c:pt idx="41613">
                  <c:v>331920</c:v>
                </c:pt>
                <c:pt idx="41614">
                  <c:v>455040</c:v>
                </c:pt>
                <c:pt idx="41615">
                  <c:v>315000</c:v>
                </c:pt>
                <c:pt idx="41616">
                  <c:v>180000</c:v>
                </c:pt>
                <c:pt idx="41617">
                  <c:v>187704</c:v>
                </c:pt>
                <c:pt idx="41618">
                  <c:v>199080</c:v>
                </c:pt>
                <c:pt idx="41619">
                  <c:v>728460</c:v>
                </c:pt>
                <c:pt idx="41620">
                  <c:v>1218555</c:v>
                </c:pt>
                <c:pt idx="41621">
                  <c:v>594000</c:v>
                </c:pt>
                <c:pt idx="41622">
                  <c:v>797557.5</c:v>
                </c:pt>
                <c:pt idx="41623">
                  <c:v>808650</c:v>
                </c:pt>
                <c:pt idx="41624">
                  <c:v>512145</c:v>
                </c:pt>
                <c:pt idx="41625">
                  <c:v>1288350</c:v>
                </c:pt>
                <c:pt idx="41626">
                  <c:v>526491</c:v>
                </c:pt>
                <c:pt idx="41627">
                  <c:v>755190</c:v>
                </c:pt>
                <c:pt idx="41628">
                  <c:v>400500</c:v>
                </c:pt>
                <c:pt idx="41629">
                  <c:v>552555</c:v>
                </c:pt>
                <c:pt idx="41630">
                  <c:v>942300</c:v>
                </c:pt>
                <c:pt idx="41631">
                  <c:v>180000</c:v>
                </c:pt>
                <c:pt idx="41632">
                  <c:v>474183</c:v>
                </c:pt>
                <c:pt idx="41633">
                  <c:v>202500</c:v>
                </c:pt>
                <c:pt idx="41634">
                  <c:v>1190340</c:v>
                </c:pt>
                <c:pt idx="41635">
                  <c:v>1070982</c:v>
                </c:pt>
                <c:pt idx="41636">
                  <c:v>1125000</c:v>
                </c:pt>
                <c:pt idx="41637">
                  <c:v>770328</c:v>
                </c:pt>
                <c:pt idx="41638">
                  <c:v>1443150</c:v>
                </c:pt>
                <c:pt idx="41639">
                  <c:v>1724688</c:v>
                </c:pt>
                <c:pt idx="41640">
                  <c:v>416052</c:v>
                </c:pt>
                <c:pt idx="41641">
                  <c:v>509400</c:v>
                </c:pt>
                <c:pt idx="41642">
                  <c:v>450000</c:v>
                </c:pt>
                <c:pt idx="41643">
                  <c:v>505066.5</c:v>
                </c:pt>
                <c:pt idx="41644">
                  <c:v>315666</c:v>
                </c:pt>
                <c:pt idx="41645">
                  <c:v>202500</c:v>
                </c:pt>
                <c:pt idx="41646">
                  <c:v>231813</c:v>
                </c:pt>
                <c:pt idx="41647">
                  <c:v>755190</c:v>
                </c:pt>
                <c:pt idx="41648">
                  <c:v>284400</c:v>
                </c:pt>
                <c:pt idx="41649">
                  <c:v>1620000</c:v>
                </c:pt>
                <c:pt idx="41650">
                  <c:v>95940</c:v>
                </c:pt>
                <c:pt idx="41651">
                  <c:v>942300</c:v>
                </c:pt>
                <c:pt idx="41652">
                  <c:v>281493</c:v>
                </c:pt>
                <c:pt idx="41653">
                  <c:v>381528</c:v>
                </c:pt>
                <c:pt idx="41654">
                  <c:v>945000</c:v>
                </c:pt>
                <c:pt idx="41655">
                  <c:v>497520</c:v>
                </c:pt>
                <c:pt idx="41656">
                  <c:v>277969.5</c:v>
                </c:pt>
                <c:pt idx="41657">
                  <c:v>268659</c:v>
                </c:pt>
                <c:pt idx="41658">
                  <c:v>1185282</c:v>
                </c:pt>
                <c:pt idx="41659">
                  <c:v>490495.5</c:v>
                </c:pt>
                <c:pt idx="41660">
                  <c:v>824544</c:v>
                </c:pt>
                <c:pt idx="41661">
                  <c:v>755190</c:v>
                </c:pt>
                <c:pt idx="41662">
                  <c:v>555273</c:v>
                </c:pt>
                <c:pt idx="41663">
                  <c:v>1125000</c:v>
                </c:pt>
                <c:pt idx="41664">
                  <c:v>1350000</c:v>
                </c:pt>
                <c:pt idx="41665">
                  <c:v>545040</c:v>
                </c:pt>
                <c:pt idx="41666">
                  <c:v>743958</c:v>
                </c:pt>
                <c:pt idx="41667">
                  <c:v>781920</c:v>
                </c:pt>
                <c:pt idx="41668">
                  <c:v>225000</c:v>
                </c:pt>
                <c:pt idx="41669">
                  <c:v>432661.5</c:v>
                </c:pt>
                <c:pt idx="41670">
                  <c:v>545040</c:v>
                </c:pt>
                <c:pt idx="41671">
                  <c:v>900000</c:v>
                </c:pt>
                <c:pt idx="41672">
                  <c:v>215640</c:v>
                </c:pt>
                <c:pt idx="41673">
                  <c:v>256500</c:v>
                </c:pt>
                <c:pt idx="41674">
                  <c:v>298467</c:v>
                </c:pt>
                <c:pt idx="41675">
                  <c:v>180000</c:v>
                </c:pt>
                <c:pt idx="41676">
                  <c:v>202500</c:v>
                </c:pt>
                <c:pt idx="41677">
                  <c:v>247500</c:v>
                </c:pt>
                <c:pt idx="41678">
                  <c:v>247500</c:v>
                </c:pt>
                <c:pt idx="41679">
                  <c:v>954000</c:v>
                </c:pt>
                <c:pt idx="41680">
                  <c:v>444420</c:v>
                </c:pt>
                <c:pt idx="41681">
                  <c:v>645903</c:v>
                </c:pt>
                <c:pt idx="41682">
                  <c:v>990000</c:v>
                </c:pt>
                <c:pt idx="41683">
                  <c:v>270000</c:v>
                </c:pt>
                <c:pt idx="41684">
                  <c:v>540000</c:v>
                </c:pt>
                <c:pt idx="41685">
                  <c:v>170640</c:v>
                </c:pt>
                <c:pt idx="41686">
                  <c:v>970380</c:v>
                </c:pt>
                <c:pt idx="41687">
                  <c:v>652500</c:v>
                </c:pt>
                <c:pt idx="41688">
                  <c:v>256500</c:v>
                </c:pt>
                <c:pt idx="41689">
                  <c:v>337500</c:v>
                </c:pt>
                <c:pt idx="41690">
                  <c:v>512064</c:v>
                </c:pt>
                <c:pt idx="41691">
                  <c:v>900000</c:v>
                </c:pt>
                <c:pt idx="41692">
                  <c:v>755190</c:v>
                </c:pt>
                <c:pt idx="41693">
                  <c:v>508495.5</c:v>
                </c:pt>
                <c:pt idx="41694">
                  <c:v>152820</c:v>
                </c:pt>
                <c:pt idx="41695">
                  <c:v>398016</c:v>
                </c:pt>
                <c:pt idx="41696">
                  <c:v>1288350</c:v>
                </c:pt>
                <c:pt idx="41697">
                  <c:v>1418868</c:v>
                </c:pt>
                <c:pt idx="41698">
                  <c:v>1236816</c:v>
                </c:pt>
                <c:pt idx="41699">
                  <c:v>180000</c:v>
                </c:pt>
                <c:pt idx="41700">
                  <c:v>219870</c:v>
                </c:pt>
                <c:pt idx="41701">
                  <c:v>291384</c:v>
                </c:pt>
                <c:pt idx="41702">
                  <c:v>199080</c:v>
                </c:pt>
                <c:pt idx="41703">
                  <c:v>405000</c:v>
                </c:pt>
                <c:pt idx="41704">
                  <c:v>1057500</c:v>
                </c:pt>
                <c:pt idx="41705">
                  <c:v>508495.5</c:v>
                </c:pt>
                <c:pt idx="41706">
                  <c:v>573628.5</c:v>
                </c:pt>
                <c:pt idx="41707">
                  <c:v>1350000</c:v>
                </c:pt>
                <c:pt idx="41708">
                  <c:v>1350000</c:v>
                </c:pt>
                <c:pt idx="41709">
                  <c:v>450000</c:v>
                </c:pt>
                <c:pt idx="41710">
                  <c:v>901813.5</c:v>
                </c:pt>
                <c:pt idx="41711">
                  <c:v>557770.5</c:v>
                </c:pt>
                <c:pt idx="41712">
                  <c:v>348264</c:v>
                </c:pt>
                <c:pt idx="41713">
                  <c:v>71955</c:v>
                </c:pt>
                <c:pt idx="41714">
                  <c:v>755190</c:v>
                </c:pt>
                <c:pt idx="41715">
                  <c:v>1125000</c:v>
                </c:pt>
                <c:pt idx="41716">
                  <c:v>104256</c:v>
                </c:pt>
                <c:pt idx="41717">
                  <c:v>229500</c:v>
                </c:pt>
                <c:pt idx="41718">
                  <c:v>180000</c:v>
                </c:pt>
                <c:pt idx="41719">
                  <c:v>497520</c:v>
                </c:pt>
                <c:pt idx="41720">
                  <c:v>50940</c:v>
                </c:pt>
                <c:pt idx="41721">
                  <c:v>278460</c:v>
                </c:pt>
                <c:pt idx="41722">
                  <c:v>1802385</c:v>
                </c:pt>
                <c:pt idx="41723">
                  <c:v>413235</c:v>
                </c:pt>
                <c:pt idx="41724">
                  <c:v>224149.5</c:v>
                </c:pt>
                <c:pt idx="41725">
                  <c:v>490495.5</c:v>
                </c:pt>
                <c:pt idx="41726">
                  <c:v>86598</c:v>
                </c:pt>
                <c:pt idx="41727">
                  <c:v>889515</c:v>
                </c:pt>
                <c:pt idx="41728">
                  <c:v>129519</c:v>
                </c:pt>
                <c:pt idx="41729">
                  <c:v>521280</c:v>
                </c:pt>
                <c:pt idx="41730">
                  <c:v>677664</c:v>
                </c:pt>
                <c:pt idx="41731">
                  <c:v>765000</c:v>
                </c:pt>
                <c:pt idx="41732">
                  <c:v>315000</c:v>
                </c:pt>
                <c:pt idx="41733">
                  <c:v>448272</c:v>
                </c:pt>
                <c:pt idx="41734">
                  <c:v>241618.5</c:v>
                </c:pt>
                <c:pt idx="41735">
                  <c:v>450000</c:v>
                </c:pt>
                <c:pt idx="41736">
                  <c:v>294322.5</c:v>
                </c:pt>
                <c:pt idx="41737">
                  <c:v>1258650</c:v>
                </c:pt>
                <c:pt idx="41738">
                  <c:v>517500</c:v>
                </c:pt>
                <c:pt idx="41739">
                  <c:v>270000</c:v>
                </c:pt>
                <c:pt idx="41740">
                  <c:v>270000</c:v>
                </c:pt>
                <c:pt idx="41741">
                  <c:v>1170000</c:v>
                </c:pt>
                <c:pt idx="41742">
                  <c:v>119925</c:v>
                </c:pt>
                <c:pt idx="41743">
                  <c:v>720000</c:v>
                </c:pt>
                <c:pt idx="41744">
                  <c:v>358443</c:v>
                </c:pt>
                <c:pt idx="41745">
                  <c:v>922500</c:v>
                </c:pt>
                <c:pt idx="41746">
                  <c:v>270000</c:v>
                </c:pt>
                <c:pt idx="41747">
                  <c:v>500490</c:v>
                </c:pt>
                <c:pt idx="41748">
                  <c:v>337761</c:v>
                </c:pt>
                <c:pt idx="41749">
                  <c:v>1125000</c:v>
                </c:pt>
                <c:pt idx="41750">
                  <c:v>521280</c:v>
                </c:pt>
                <c:pt idx="41751">
                  <c:v>1159515</c:v>
                </c:pt>
                <c:pt idx="41752">
                  <c:v>1058148</c:v>
                </c:pt>
                <c:pt idx="41753">
                  <c:v>755190</c:v>
                </c:pt>
                <c:pt idx="41754">
                  <c:v>1800000</c:v>
                </c:pt>
                <c:pt idx="41755">
                  <c:v>1314117</c:v>
                </c:pt>
                <c:pt idx="41756">
                  <c:v>943425</c:v>
                </c:pt>
                <c:pt idx="41757">
                  <c:v>1113840</c:v>
                </c:pt>
                <c:pt idx="41758">
                  <c:v>254700</c:v>
                </c:pt>
                <c:pt idx="41759">
                  <c:v>1762110</c:v>
                </c:pt>
                <c:pt idx="41760">
                  <c:v>1288350</c:v>
                </c:pt>
                <c:pt idx="41761">
                  <c:v>450000</c:v>
                </c:pt>
                <c:pt idx="41762">
                  <c:v>1237684.5</c:v>
                </c:pt>
                <c:pt idx="41763">
                  <c:v>180000</c:v>
                </c:pt>
                <c:pt idx="41764">
                  <c:v>202500</c:v>
                </c:pt>
                <c:pt idx="41765">
                  <c:v>1238512.5</c:v>
                </c:pt>
                <c:pt idx="41766">
                  <c:v>1256400</c:v>
                </c:pt>
                <c:pt idx="41767">
                  <c:v>254700</c:v>
                </c:pt>
                <c:pt idx="41768">
                  <c:v>1078200</c:v>
                </c:pt>
                <c:pt idx="41769">
                  <c:v>450000</c:v>
                </c:pt>
                <c:pt idx="41770">
                  <c:v>312768</c:v>
                </c:pt>
                <c:pt idx="41771">
                  <c:v>454500</c:v>
                </c:pt>
                <c:pt idx="41772">
                  <c:v>1575000</c:v>
                </c:pt>
                <c:pt idx="41773">
                  <c:v>376920</c:v>
                </c:pt>
                <c:pt idx="41774">
                  <c:v>328405.5</c:v>
                </c:pt>
                <c:pt idx="41775">
                  <c:v>257562</c:v>
                </c:pt>
                <c:pt idx="41776">
                  <c:v>338314.5</c:v>
                </c:pt>
                <c:pt idx="41777">
                  <c:v>454500</c:v>
                </c:pt>
                <c:pt idx="41778">
                  <c:v>127350</c:v>
                </c:pt>
                <c:pt idx="41779">
                  <c:v>807984</c:v>
                </c:pt>
                <c:pt idx="41780">
                  <c:v>145557</c:v>
                </c:pt>
                <c:pt idx="41781">
                  <c:v>229500</c:v>
                </c:pt>
                <c:pt idx="41782">
                  <c:v>473760</c:v>
                </c:pt>
                <c:pt idx="41783">
                  <c:v>298512</c:v>
                </c:pt>
                <c:pt idx="41784">
                  <c:v>545040</c:v>
                </c:pt>
                <c:pt idx="41785">
                  <c:v>514602</c:v>
                </c:pt>
                <c:pt idx="41786">
                  <c:v>135000</c:v>
                </c:pt>
                <c:pt idx="41787">
                  <c:v>239850</c:v>
                </c:pt>
                <c:pt idx="41788">
                  <c:v>592560</c:v>
                </c:pt>
                <c:pt idx="41789">
                  <c:v>270000</c:v>
                </c:pt>
                <c:pt idx="41790">
                  <c:v>254700</c:v>
                </c:pt>
                <c:pt idx="41791">
                  <c:v>454500</c:v>
                </c:pt>
                <c:pt idx="41792">
                  <c:v>225000</c:v>
                </c:pt>
                <c:pt idx="41793">
                  <c:v>203760</c:v>
                </c:pt>
                <c:pt idx="41794">
                  <c:v>358344</c:v>
                </c:pt>
                <c:pt idx="41795">
                  <c:v>414792</c:v>
                </c:pt>
                <c:pt idx="41796">
                  <c:v>1196644.5</c:v>
                </c:pt>
                <c:pt idx="41797">
                  <c:v>810000</c:v>
                </c:pt>
                <c:pt idx="41798">
                  <c:v>799299</c:v>
                </c:pt>
                <c:pt idx="41799">
                  <c:v>337500</c:v>
                </c:pt>
                <c:pt idx="41800">
                  <c:v>1006920</c:v>
                </c:pt>
                <c:pt idx="41801">
                  <c:v>225000</c:v>
                </c:pt>
                <c:pt idx="41802">
                  <c:v>457717.5</c:v>
                </c:pt>
                <c:pt idx="41803">
                  <c:v>755190</c:v>
                </c:pt>
                <c:pt idx="41804">
                  <c:v>450000</c:v>
                </c:pt>
                <c:pt idx="41805">
                  <c:v>513531</c:v>
                </c:pt>
                <c:pt idx="41806">
                  <c:v>219042</c:v>
                </c:pt>
                <c:pt idx="41807">
                  <c:v>180000</c:v>
                </c:pt>
                <c:pt idx="41808">
                  <c:v>1288350</c:v>
                </c:pt>
                <c:pt idx="41809">
                  <c:v>45000</c:v>
                </c:pt>
                <c:pt idx="41810">
                  <c:v>582804</c:v>
                </c:pt>
                <c:pt idx="41811">
                  <c:v>753498</c:v>
                </c:pt>
                <c:pt idx="41812">
                  <c:v>781920</c:v>
                </c:pt>
                <c:pt idx="41813">
                  <c:v>270000</c:v>
                </c:pt>
                <c:pt idx="41814">
                  <c:v>728460</c:v>
                </c:pt>
                <c:pt idx="41815">
                  <c:v>382500</c:v>
                </c:pt>
                <c:pt idx="41816">
                  <c:v>314055</c:v>
                </c:pt>
                <c:pt idx="41817">
                  <c:v>81549</c:v>
                </c:pt>
                <c:pt idx="41818">
                  <c:v>945000</c:v>
                </c:pt>
                <c:pt idx="41819">
                  <c:v>130320</c:v>
                </c:pt>
                <c:pt idx="41820">
                  <c:v>297130.5</c:v>
                </c:pt>
                <c:pt idx="41821">
                  <c:v>298512</c:v>
                </c:pt>
                <c:pt idx="41822">
                  <c:v>896602.5</c:v>
                </c:pt>
                <c:pt idx="41823">
                  <c:v>1561500</c:v>
                </c:pt>
                <c:pt idx="41824">
                  <c:v>1314117</c:v>
                </c:pt>
                <c:pt idx="41825">
                  <c:v>540000</c:v>
                </c:pt>
                <c:pt idx="41826">
                  <c:v>573628.5</c:v>
                </c:pt>
                <c:pt idx="41827">
                  <c:v>733315.5</c:v>
                </c:pt>
                <c:pt idx="41828">
                  <c:v>1249740</c:v>
                </c:pt>
                <c:pt idx="41829">
                  <c:v>953941.5</c:v>
                </c:pt>
                <c:pt idx="41830">
                  <c:v>819792</c:v>
                </c:pt>
                <c:pt idx="41831">
                  <c:v>544068</c:v>
                </c:pt>
                <c:pt idx="41832">
                  <c:v>697500</c:v>
                </c:pt>
                <c:pt idx="41833">
                  <c:v>288873</c:v>
                </c:pt>
                <c:pt idx="41834">
                  <c:v>743031</c:v>
                </c:pt>
                <c:pt idx="41835">
                  <c:v>819432</c:v>
                </c:pt>
                <c:pt idx="41836">
                  <c:v>646920</c:v>
                </c:pt>
                <c:pt idx="41837">
                  <c:v>247500</c:v>
                </c:pt>
                <c:pt idx="41838">
                  <c:v>436032</c:v>
                </c:pt>
                <c:pt idx="41839">
                  <c:v>781920</c:v>
                </c:pt>
                <c:pt idx="41840">
                  <c:v>168102</c:v>
                </c:pt>
                <c:pt idx="41841">
                  <c:v>180000</c:v>
                </c:pt>
                <c:pt idx="41842">
                  <c:v>675000</c:v>
                </c:pt>
                <c:pt idx="41843">
                  <c:v>167895</c:v>
                </c:pt>
                <c:pt idx="41844">
                  <c:v>1256400</c:v>
                </c:pt>
                <c:pt idx="41845">
                  <c:v>755190</c:v>
                </c:pt>
                <c:pt idx="41846">
                  <c:v>61128</c:v>
                </c:pt>
                <c:pt idx="41847">
                  <c:v>240660</c:v>
                </c:pt>
                <c:pt idx="41848">
                  <c:v>382500</c:v>
                </c:pt>
                <c:pt idx="41849">
                  <c:v>521280</c:v>
                </c:pt>
                <c:pt idx="41850">
                  <c:v>755190</c:v>
                </c:pt>
                <c:pt idx="41851">
                  <c:v>1350000</c:v>
                </c:pt>
                <c:pt idx="41852">
                  <c:v>270000</c:v>
                </c:pt>
                <c:pt idx="41853">
                  <c:v>450000</c:v>
                </c:pt>
                <c:pt idx="41854">
                  <c:v>450000</c:v>
                </c:pt>
                <c:pt idx="41855">
                  <c:v>270000</c:v>
                </c:pt>
                <c:pt idx="41856">
                  <c:v>247500</c:v>
                </c:pt>
                <c:pt idx="41857">
                  <c:v>647046</c:v>
                </c:pt>
                <c:pt idx="41858">
                  <c:v>590337</c:v>
                </c:pt>
                <c:pt idx="41859">
                  <c:v>540000</c:v>
                </c:pt>
                <c:pt idx="41860">
                  <c:v>276277.5</c:v>
                </c:pt>
                <c:pt idx="41861">
                  <c:v>454500</c:v>
                </c:pt>
                <c:pt idx="41862">
                  <c:v>454500</c:v>
                </c:pt>
                <c:pt idx="41863">
                  <c:v>1710000</c:v>
                </c:pt>
                <c:pt idx="41864">
                  <c:v>405000</c:v>
                </c:pt>
                <c:pt idx="41865">
                  <c:v>980937</c:v>
                </c:pt>
                <c:pt idx="41866">
                  <c:v>1971072</c:v>
                </c:pt>
                <c:pt idx="41867">
                  <c:v>180000</c:v>
                </c:pt>
                <c:pt idx="41868">
                  <c:v>270000</c:v>
                </c:pt>
                <c:pt idx="41869">
                  <c:v>916470</c:v>
                </c:pt>
                <c:pt idx="41870">
                  <c:v>609183</c:v>
                </c:pt>
                <c:pt idx="41871">
                  <c:v>270000</c:v>
                </c:pt>
                <c:pt idx="41872">
                  <c:v>398016</c:v>
                </c:pt>
                <c:pt idx="41873">
                  <c:v>180000</c:v>
                </c:pt>
                <c:pt idx="41874">
                  <c:v>592560</c:v>
                </c:pt>
                <c:pt idx="41875">
                  <c:v>808650</c:v>
                </c:pt>
                <c:pt idx="41876">
                  <c:v>540000</c:v>
                </c:pt>
                <c:pt idx="41877">
                  <c:v>239850</c:v>
                </c:pt>
                <c:pt idx="41878">
                  <c:v>270000</c:v>
                </c:pt>
                <c:pt idx="41879">
                  <c:v>573408</c:v>
                </c:pt>
                <c:pt idx="41880">
                  <c:v>490495.5</c:v>
                </c:pt>
                <c:pt idx="41881">
                  <c:v>1288350</c:v>
                </c:pt>
                <c:pt idx="41882">
                  <c:v>544491</c:v>
                </c:pt>
                <c:pt idx="41883">
                  <c:v>799299</c:v>
                </c:pt>
                <c:pt idx="41884">
                  <c:v>659610</c:v>
                </c:pt>
                <c:pt idx="41885">
                  <c:v>296280</c:v>
                </c:pt>
                <c:pt idx="41886">
                  <c:v>337500</c:v>
                </c:pt>
                <c:pt idx="41887">
                  <c:v>122521.5</c:v>
                </c:pt>
                <c:pt idx="41888">
                  <c:v>835380</c:v>
                </c:pt>
                <c:pt idx="41889">
                  <c:v>260640</c:v>
                </c:pt>
                <c:pt idx="41890">
                  <c:v>180000</c:v>
                </c:pt>
                <c:pt idx="41891">
                  <c:v>562491</c:v>
                </c:pt>
                <c:pt idx="41892">
                  <c:v>81504</c:v>
                </c:pt>
                <c:pt idx="41893">
                  <c:v>900000</c:v>
                </c:pt>
                <c:pt idx="41894">
                  <c:v>715095</c:v>
                </c:pt>
                <c:pt idx="41895">
                  <c:v>673875</c:v>
                </c:pt>
                <c:pt idx="41896">
                  <c:v>808650</c:v>
                </c:pt>
                <c:pt idx="41897">
                  <c:v>781920</c:v>
                </c:pt>
                <c:pt idx="41898">
                  <c:v>942300</c:v>
                </c:pt>
                <c:pt idx="41899">
                  <c:v>315000</c:v>
                </c:pt>
                <c:pt idx="41900">
                  <c:v>728460</c:v>
                </c:pt>
                <c:pt idx="41901">
                  <c:v>450000</c:v>
                </c:pt>
                <c:pt idx="41902">
                  <c:v>573628.5</c:v>
                </c:pt>
                <c:pt idx="41903">
                  <c:v>900000</c:v>
                </c:pt>
                <c:pt idx="41904">
                  <c:v>1035832.5</c:v>
                </c:pt>
                <c:pt idx="41905">
                  <c:v>1202571</c:v>
                </c:pt>
                <c:pt idx="41906">
                  <c:v>450000</c:v>
                </c:pt>
                <c:pt idx="41907">
                  <c:v>414792</c:v>
                </c:pt>
                <c:pt idx="41908">
                  <c:v>277969.5</c:v>
                </c:pt>
                <c:pt idx="41909">
                  <c:v>521280</c:v>
                </c:pt>
                <c:pt idx="41910">
                  <c:v>180000</c:v>
                </c:pt>
                <c:pt idx="41911">
                  <c:v>1546020</c:v>
                </c:pt>
                <c:pt idx="41912">
                  <c:v>254700</c:v>
                </c:pt>
                <c:pt idx="41913">
                  <c:v>284400</c:v>
                </c:pt>
                <c:pt idx="41914">
                  <c:v>1024740</c:v>
                </c:pt>
                <c:pt idx="41915">
                  <c:v>810000</c:v>
                </c:pt>
                <c:pt idx="41916">
                  <c:v>1575000</c:v>
                </c:pt>
                <c:pt idx="41917">
                  <c:v>450000</c:v>
                </c:pt>
                <c:pt idx="41918">
                  <c:v>479578.5</c:v>
                </c:pt>
                <c:pt idx="41919">
                  <c:v>269550</c:v>
                </c:pt>
                <c:pt idx="41920">
                  <c:v>837000</c:v>
                </c:pt>
                <c:pt idx="41921">
                  <c:v>320382</c:v>
                </c:pt>
                <c:pt idx="41922">
                  <c:v>180000</c:v>
                </c:pt>
                <c:pt idx="41923">
                  <c:v>454500</c:v>
                </c:pt>
                <c:pt idx="41924">
                  <c:v>592560</c:v>
                </c:pt>
                <c:pt idx="41925">
                  <c:v>1024740</c:v>
                </c:pt>
                <c:pt idx="41926">
                  <c:v>254700</c:v>
                </c:pt>
                <c:pt idx="41927">
                  <c:v>523597.5</c:v>
                </c:pt>
                <c:pt idx="41928">
                  <c:v>180000</c:v>
                </c:pt>
                <c:pt idx="41929">
                  <c:v>320922</c:v>
                </c:pt>
                <c:pt idx="41930">
                  <c:v>1125000</c:v>
                </c:pt>
                <c:pt idx="41931">
                  <c:v>268659</c:v>
                </c:pt>
                <c:pt idx="41932">
                  <c:v>495000</c:v>
                </c:pt>
                <c:pt idx="41933">
                  <c:v>1006920</c:v>
                </c:pt>
                <c:pt idx="41934">
                  <c:v>900000</c:v>
                </c:pt>
                <c:pt idx="41935">
                  <c:v>202500</c:v>
                </c:pt>
                <c:pt idx="41936">
                  <c:v>521280</c:v>
                </c:pt>
                <c:pt idx="41937">
                  <c:v>180000</c:v>
                </c:pt>
                <c:pt idx="41938">
                  <c:v>702000</c:v>
                </c:pt>
                <c:pt idx="41939">
                  <c:v>961146</c:v>
                </c:pt>
                <c:pt idx="41940">
                  <c:v>382500</c:v>
                </c:pt>
                <c:pt idx="41941">
                  <c:v>1546020</c:v>
                </c:pt>
                <c:pt idx="41942">
                  <c:v>675000</c:v>
                </c:pt>
                <c:pt idx="41943">
                  <c:v>270000</c:v>
                </c:pt>
                <c:pt idx="41944">
                  <c:v>247275</c:v>
                </c:pt>
                <c:pt idx="41945">
                  <c:v>85320</c:v>
                </c:pt>
                <c:pt idx="41946">
                  <c:v>225000</c:v>
                </c:pt>
                <c:pt idx="41947">
                  <c:v>472500</c:v>
                </c:pt>
                <c:pt idx="41948">
                  <c:v>247275</c:v>
                </c:pt>
                <c:pt idx="41949">
                  <c:v>101880</c:v>
                </c:pt>
                <c:pt idx="41950">
                  <c:v>1984500</c:v>
                </c:pt>
                <c:pt idx="41951">
                  <c:v>191880</c:v>
                </c:pt>
                <c:pt idx="41952">
                  <c:v>381528</c:v>
                </c:pt>
                <c:pt idx="41953">
                  <c:v>800500.5</c:v>
                </c:pt>
                <c:pt idx="41954">
                  <c:v>663669</c:v>
                </c:pt>
                <c:pt idx="41955">
                  <c:v>343683</c:v>
                </c:pt>
                <c:pt idx="41956">
                  <c:v>180000</c:v>
                </c:pt>
                <c:pt idx="41957">
                  <c:v>302341.5</c:v>
                </c:pt>
                <c:pt idx="41958">
                  <c:v>473760</c:v>
                </c:pt>
                <c:pt idx="41959">
                  <c:v>761067</c:v>
                </c:pt>
                <c:pt idx="41960">
                  <c:v>1257430.5</c:v>
                </c:pt>
                <c:pt idx="41961">
                  <c:v>808650</c:v>
                </c:pt>
                <c:pt idx="41962">
                  <c:v>2931660</c:v>
                </c:pt>
                <c:pt idx="41963">
                  <c:v>1117917</c:v>
                </c:pt>
                <c:pt idx="41964">
                  <c:v>436032</c:v>
                </c:pt>
                <c:pt idx="41965">
                  <c:v>332946</c:v>
                </c:pt>
                <c:pt idx="41966">
                  <c:v>990000</c:v>
                </c:pt>
                <c:pt idx="41967">
                  <c:v>497520</c:v>
                </c:pt>
                <c:pt idx="41968">
                  <c:v>314055</c:v>
                </c:pt>
                <c:pt idx="41969">
                  <c:v>194076</c:v>
                </c:pt>
                <c:pt idx="41970">
                  <c:v>900000</c:v>
                </c:pt>
                <c:pt idx="41971">
                  <c:v>545040</c:v>
                </c:pt>
                <c:pt idx="41972">
                  <c:v>299772</c:v>
                </c:pt>
                <c:pt idx="41973">
                  <c:v>269550</c:v>
                </c:pt>
                <c:pt idx="41974">
                  <c:v>729396</c:v>
                </c:pt>
                <c:pt idx="41975">
                  <c:v>485640</c:v>
                </c:pt>
                <c:pt idx="41976">
                  <c:v>135000</c:v>
                </c:pt>
                <c:pt idx="41977">
                  <c:v>86598</c:v>
                </c:pt>
                <c:pt idx="41978">
                  <c:v>261288</c:v>
                </c:pt>
                <c:pt idx="41979">
                  <c:v>450000</c:v>
                </c:pt>
                <c:pt idx="41980">
                  <c:v>953460</c:v>
                </c:pt>
                <c:pt idx="41981">
                  <c:v>971280</c:v>
                </c:pt>
                <c:pt idx="41982">
                  <c:v>255960</c:v>
                </c:pt>
                <c:pt idx="41983">
                  <c:v>521280</c:v>
                </c:pt>
                <c:pt idx="41984">
                  <c:v>510853.5</c:v>
                </c:pt>
                <c:pt idx="41985">
                  <c:v>392427</c:v>
                </c:pt>
                <c:pt idx="41986">
                  <c:v>1006920</c:v>
                </c:pt>
                <c:pt idx="41987">
                  <c:v>626476.5</c:v>
                </c:pt>
                <c:pt idx="41988">
                  <c:v>463284</c:v>
                </c:pt>
                <c:pt idx="41989">
                  <c:v>314100</c:v>
                </c:pt>
                <c:pt idx="41990">
                  <c:v>855000</c:v>
                </c:pt>
                <c:pt idx="41991">
                  <c:v>797868</c:v>
                </c:pt>
                <c:pt idx="41992">
                  <c:v>85320</c:v>
                </c:pt>
                <c:pt idx="41993">
                  <c:v>143910</c:v>
                </c:pt>
                <c:pt idx="41994">
                  <c:v>170640</c:v>
                </c:pt>
                <c:pt idx="41995">
                  <c:v>889515</c:v>
                </c:pt>
                <c:pt idx="41996">
                  <c:v>386977.5</c:v>
                </c:pt>
                <c:pt idx="41997">
                  <c:v>1005120</c:v>
                </c:pt>
                <c:pt idx="41998">
                  <c:v>755190</c:v>
                </c:pt>
                <c:pt idx="41999">
                  <c:v>675000</c:v>
                </c:pt>
                <c:pt idx="42000">
                  <c:v>900000</c:v>
                </c:pt>
                <c:pt idx="42001">
                  <c:v>540000</c:v>
                </c:pt>
                <c:pt idx="42002">
                  <c:v>2250000</c:v>
                </c:pt>
                <c:pt idx="42003">
                  <c:v>472500</c:v>
                </c:pt>
                <c:pt idx="42004">
                  <c:v>1056447</c:v>
                </c:pt>
                <c:pt idx="42005">
                  <c:v>225000</c:v>
                </c:pt>
                <c:pt idx="42006">
                  <c:v>284400</c:v>
                </c:pt>
                <c:pt idx="42007">
                  <c:v>243000</c:v>
                </c:pt>
                <c:pt idx="42008">
                  <c:v>227520</c:v>
                </c:pt>
                <c:pt idx="42009">
                  <c:v>211500</c:v>
                </c:pt>
                <c:pt idx="42010">
                  <c:v>1097676</c:v>
                </c:pt>
                <c:pt idx="42011">
                  <c:v>314100</c:v>
                </c:pt>
                <c:pt idx="42012">
                  <c:v>963472.5</c:v>
                </c:pt>
                <c:pt idx="42013">
                  <c:v>1006920</c:v>
                </c:pt>
                <c:pt idx="42014">
                  <c:v>331920</c:v>
                </c:pt>
                <c:pt idx="42015">
                  <c:v>225000</c:v>
                </c:pt>
                <c:pt idx="42016">
                  <c:v>242595</c:v>
                </c:pt>
                <c:pt idx="42017">
                  <c:v>355536</c:v>
                </c:pt>
                <c:pt idx="42018">
                  <c:v>1113840</c:v>
                </c:pt>
                <c:pt idx="42019">
                  <c:v>1260000</c:v>
                </c:pt>
                <c:pt idx="42020">
                  <c:v>612000</c:v>
                </c:pt>
                <c:pt idx="42021">
                  <c:v>271066.5</c:v>
                </c:pt>
                <c:pt idx="42022">
                  <c:v>1247472</c:v>
                </c:pt>
                <c:pt idx="42023">
                  <c:v>808650</c:v>
                </c:pt>
                <c:pt idx="42024">
                  <c:v>312768</c:v>
                </c:pt>
                <c:pt idx="42025">
                  <c:v>1546020</c:v>
                </c:pt>
                <c:pt idx="42026">
                  <c:v>299772</c:v>
                </c:pt>
                <c:pt idx="42027">
                  <c:v>463500</c:v>
                </c:pt>
                <c:pt idx="42028">
                  <c:v>354469.5</c:v>
                </c:pt>
                <c:pt idx="42029">
                  <c:v>808650</c:v>
                </c:pt>
                <c:pt idx="42030">
                  <c:v>135000</c:v>
                </c:pt>
                <c:pt idx="42031">
                  <c:v>592560</c:v>
                </c:pt>
                <c:pt idx="42032">
                  <c:v>225000</c:v>
                </c:pt>
                <c:pt idx="42033">
                  <c:v>1668555</c:v>
                </c:pt>
                <c:pt idx="42034">
                  <c:v>315000</c:v>
                </c:pt>
                <c:pt idx="42035">
                  <c:v>1227901.5</c:v>
                </c:pt>
                <c:pt idx="42036">
                  <c:v>473760</c:v>
                </c:pt>
                <c:pt idx="42037">
                  <c:v>423000</c:v>
                </c:pt>
                <c:pt idx="42038">
                  <c:v>270000</c:v>
                </c:pt>
                <c:pt idx="42039">
                  <c:v>202500</c:v>
                </c:pt>
                <c:pt idx="42040">
                  <c:v>354469.5</c:v>
                </c:pt>
                <c:pt idx="42041">
                  <c:v>231813</c:v>
                </c:pt>
                <c:pt idx="42042">
                  <c:v>231813</c:v>
                </c:pt>
                <c:pt idx="42043">
                  <c:v>675000</c:v>
                </c:pt>
                <c:pt idx="42044">
                  <c:v>343377</c:v>
                </c:pt>
                <c:pt idx="42045">
                  <c:v>1052230.5</c:v>
                </c:pt>
                <c:pt idx="42046">
                  <c:v>225000</c:v>
                </c:pt>
                <c:pt idx="42047">
                  <c:v>450000</c:v>
                </c:pt>
                <c:pt idx="42048">
                  <c:v>942300</c:v>
                </c:pt>
                <c:pt idx="42049">
                  <c:v>573628.5</c:v>
                </c:pt>
                <c:pt idx="42050">
                  <c:v>284400</c:v>
                </c:pt>
                <c:pt idx="42051">
                  <c:v>654498</c:v>
                </c:pt>
                <c:pt idx="42052">
                  <c:v>1006920</c:v>
                </c:pt>
                <c:pt idx="42053">
                  <c:v>178290</c:v>
                </c:pt>
                <c:pt idx="42054">
                  <c:v>474048</c:v>
                </c:pt>
                <c:pt idx="42055">
                  <c:v>313438.5</c:v>
                </c:pt>
                <c:pt idx="42056">
                  <c:v>180000</c:v>
                </c:pt>
                <c:pt idx="42057">
                  <c:v>1125000</c:v>
                </c:pt>
                <c:pt idx="42058">
                  <c:v>444420</c:v>
                </c:pt>
                <c:pt idx="42059">
                  <c:v>284400</c:v>
                </c:pt>
                <c:pt idx="42060">
                  <c:v>337761</c:v>
                </c:pt>
                <c:pt idx="42061">
                  <c:v>640080</c:v>
                </c:pt>
                <c:pt idx="42062">
                  <c:v>521280</c:v>
                </c:pt>
                <c:pt idx="42063">
                  <c:v>269550</c:v>
                </c:pt>
                <c:pt idx="42064">
                  <c:v>1272888</c:v>
                </c:pt>
                <c:pt idx="42065">
                  <c:v>138474</c:v>
                </c:pt>
                <c:pt idx="42066">
                  <c:v>254700</c:v>
                </c:pt>
                <c:pt idx="42067">
                  <c:v>343800</c:v>
                </c:pt>
                <c:pt idx="42068">
                  <c:v>349659</c:v>
                </c:pt>
                <c:pt idx="42069">
                  <c:v>333000</c:v>
                </c:pt>
                <c:pt idx="42070">
                  <c:v>472500</c:v>
                </c:pt>
                <c:pt idx="42071">
                  <c:v>835380</c:v>
                </c:pt>
                <c:pt idx="42072">
                  <c:v>540000</c:v>
                </c:pt>
                <c:pt idx="42073">
                  <c:v>808650</c:v>
                </c:pt>
                <c:pt idx="42074">
                  <c:v>808650</c:v>
                </c:pt>
                <c:pt idx="42075">
                  <c:v>1345500</c:v>
                </c:pt>
                <c:pt idx="42076">
                  <c:v>886090.5</c:v>
                </c:pt>
                <c:pt idx="42077">
                  <c:v>270000</c:v>
                </c:pt>
                <c:pt idx="42078">
                  <c:v>207396</c:v>
                </c:pt>
                <c:pt idx="42079">
                  <c:v>381528</c:v>
                </c:pt>
                <c:pt idx="42080">
                  <c:v>630000</c:v>
                </c:pt>
                <c:pt idx="42081">
                  <c:v>958500</c:v>
                </c:pt>
                <c:pt idx="42082">
                  <c:v>766404</c:v>
                </c:pt>
                <c:pt idx="42083">
                  <c:v>405000</c:v>
                </c:pt>
                <c:pt idx="42084">
                  <c:v>675000</c:v>
                </c:pt>
                <c:pt idx="42085">
                  <c:v>215865</c:v>
                </c:pt>
                <c:pt idx="42086">
                  <c:v>509400</c:v>
                </c:pt>
                <c:pt idx="42087">
                  <c:v>1800000</c:v>
                </c:pt>
                <c:pt idx="42088">
                  <c:v>296505</c:v>
                </c:pt>
                <c:pt idx="42089">
                  <c:v>282690</c:v>
                </c:pt>
                <c:pt idx="42090">
                  <c:v>450000</c:v>
                </c:pt>
                <c:pt idx="42091">
                  <c:v>990000</c:v>
                </c:pt>
                <c:pt idx="42092">
                  <c:v>296280</c:v>
                </c:pt>
                <c:pt idx="42093">
                  <c:v>1569042</c:v>
                </c:pt>
                <c:pt idx="42094">
                  <c:v>503266.5</c:v>
                </c:pt>
                <c:pt idx="42095">
                  <c:v>448056</c:v>
                </c:pt>
                <c:pt idx="42096">
                  <c:v>450000</c:v>
                </c:pt>
                <c:pt idx="42097">
                  <c:v>269550</c:v>
                </c:pt>
                <c:pt idx="42098">
                  <c:v>760225.5</c:v>
                </c:pt>
                <c:pt idx="42099">
                  <c:v>202500</c:v>
                </c:pt>
                <c:pt idx="42100">
                  <c:v>801306</c:v>
                </c:pt>
                <c:pt idx="42101">
                  <c:v>868797</c:v>
                </c:pt>
                <c:pt idx="42102">
                  <c:v>900000</c:v>
                </c:pt>
                <c:pt idx="42103">
                  <c:v>1107981</c:v>
                </c:pt>
                <c:pt idx="42104">
                  <c:v>239850</c:v>
                </c:pt>
                <c:pt idx="42105">
                  <c:v>679500</c:v>
                </c:pt>
                <c:pt idx="42106">
                  <c:v>684000</c:v>
                </c:pt>
                <c:pt idx="42107">
                  <c:v>284400</c:v>
                </c:pt>
                <c:pt idx="42108">
                  <c:v>1288350</c:v>
                </c:pt>
                <c:pt idx="42109">
                  <c:v>225000</c:v>
                </c:pt>
                <c:pt idx="42110">
                  <c:v>900000</c:v>
                </c:pt>
                <c:pt idx="42111">
                  <c:v>450000</c:v>
                </c:pt>
                <c:pt idx="42112">
                  <c:v>1485000</c:v>
                </c:pt>
                <c:pt idx="42113">
                  <c:v>71955</c:v>
                </c:pt>
                <c:pt idx="42114">
                  <c:v>261751.5</c:v>
                </c:pt>
                <c:pt idx="42115">
                  <c:v>459000</c:v>
                </c:pt>
                <c:pt idx="42116">
                  <c:v>339948</c:v>
                </c:pt>
                <c:pt idx="42117">
                  <c:v>774000</c:v>
                </c:pt>
                <c:pt idx="42118">
                  <c:v>512446.5</c:v>
                </c:pt>
                <c:pt idx="42119">
                  <c:v>598486.5</c:v>
                </c:pt>
                <c:pt idx="42120">
                  <c:v>900000</c:v>
                </c:pt>
                <c:pt idx="42121">
                  <c:v>112068</c:v>
                </c:pt>
                <c:pt idx="42122">
                  <c:v>1687266</c:v>
                </c:pt>
                <c:pt idx="42123">
                  <c:v>225000</c:v>
                </c:pt>
                <c:pt idx="42124">
                  <c:v>1107000</c:v>
                </c:pt>
                <c:pt idx="42125">
                  <c:v>312768</c:v>
                </c:pt>
                <c:pt idx="42126">
                  <c:v>450000</c:v>
                </c:pt>
                <c:pt idx="42127">
                  <c:v>691020</c:v>
                </c:pt>
                <c:pt idx="42128">
                  <c:v>545040</c:v>
                </c:pt>
                <c:pt idx="42129">
                  <c:v>490495.5</c:v>
                </c:pt>
                <c:pt idx="42130">
                  <c:v>1363500</c:v>
                </c:pt>
                <c:pt idx="42131">
                  <c:v>382500</c:v>
                </c:pt>
                <c:pt idx="42132">
                  <c:v>417024</c:v>
                </c:pt>
                <c:pt idx="42133">
                  <c:v>225000</c:v>
                </c:pt>
                <c:pt idx="42134">
                  <c:v>550980</c:v>
                </c:pt>
                <c:pt idx="42135">
                  <c:v>420912</c:v>
                </c:pt>
                <c:pt idx="42136">
                  <c:v>495000</c:v>
                </c:pt>
                <c:pt idx="42137">
                  <c:v>450000</c:v>
                </c:pt>
                <c:pt idx="42138">
                  <c:v>900000</c:v>
                </c:pt>
                <c:pt idx="42139">
                  <c:v>900000</c:v>
                </c:pt>
                <c:pt idx="42140">
                  <c:v>1024740</c:v>
                </c:pt>
                <c:pt idx="42141">
                  <c:v>1009566</c:v>
                </c:pt>
                <c:pt idx="42142">
                  <c:v>187704</c:v>
                </c:pt>
                <c:pt idx="42143">
                  <c:v>776803.5</c:v>
                </c:pt>
                <c:pt idx="42144">
                  <c:v>334152</c:v>
                </c:pt>
                <c:pt idx="42145">
                  <c:v>500211</c:v>
                </c:pt>
                <c:pt idx="42146">
                  <c:v>1077061.5</c:v>
                </c:pt>
                <c:pt idx="42147">
                  <c:v>135000</c:v>
                </c:pt>
                <c:pt idx="42148">
                  <c:v>323388</c:v>
                </c:pt>
                <c:pt idx="42149">
                  <c:v>135000</c:v>
                </c:pt>
                <c:pt idx="42150">
                  <c:v>254700</c:v>
                </c:pt>
                <c:pt idx="42151">
                  <c:v>629320.5</c:v>
                </c:pt>
                <c:pt idx="42152">
                  <c:v>1800000</c:v>
                </c:pt>
                <c:pt idx="42153">
                  <c:v>538704</c:v>
                </c:pt>
                <c:pt idx="42154">
                  <c:v>1506816</c:v>
                </c:pt>
                <c:pt idx="42155">
                  <c:v>101880</c:v>
                </c:pt>
                <c:pt idx="42156">
                  <c:v>684657</c:v>
                </c:pt>
                <c:pt idx="42157">
                  <c:v>675000</c:v>
                </c:pt>
                <c:pt idx="42158">
                  <c:v>1186146</c:v>
                </c:pt>
                <c:pt idx="42159">
                  <c:v>1125000</c:v>
                </c:pt>
                <c:pt idx="42160">
                  <c:v>152820</c:v>
                </c:pt>
                <c:pt idx="42161">
                  <c:v>540000</c:v>
                </c:pt>
                <c:pt idx="42162">
                  <c:v>284400</c:v>
                </c:pt>
                <c:pt idx="42163">
                  <c:v>675000</c:v>
                </c:pt>
                <c:pt idx="42164">
                  <c:v>552555</c:v>
                </c:pt>
                <c:pt idx="42165">
                  <c:v>161730</c:v>
                </c:pt>
                <c:pt idx="42166">
                  <c:v>182448</c:v>
                </c:pt>
                <c:pt idx="42167">
                  <c:v>640080</c:v>
                </c:pt>
                <c:pt idx="42168">
                  <c:v>675000</c:v>
                </c:pt>
                <c:pt idx="42169">
                  <c:v>447768</c:v>
                </c:pt>
                <c:pt idx="42170">
                  <c:v>1305000</c:v>
                </c:pt>
                <c:pt idx="42171">
                  <c:v>256500</c:v>
                </c:pt>
                <c:pt idx="42172">
                  <c:v>454500</c:v>
                </c:pt>
                <c:pt idx="42173">
                  <c:v>270000</c:v>
                </c:pt>
                <c:pt idx="42174">
                  <c:v>495000</c:v>
                </c:pt>
                <c:pt idx="42175">
                  <c:v>450000</c:v>
                </c:pt>
                <c:pt idx="42176">
                  <c:v>135000</c:v>
                </c:pt>
                <c:pt idx="42177">
                  <c:v>888840</c:v>
                </c:pt>
                <c:pt idx="42178">
                  <c:v>450000</c:v>
                </c:pt>
                <c:pt idx="42179">
                  <c:v>170640</c:v>
                </c:pt>
                <c:pt idx="42180">
                  <c:v>688500</c:v>
                </c:pt>
                <c:pt idx="42181">
                  <c:v>1762110</c:v>
                </c:pt>
                <c:pt idx="42182">
                  <c:v>450000</c:v>
                </c:pt>
                <c:pt idx="42183">
                  <c:v>1349721</c:v>
                </c:pt>
                <c:pt idx="42184">
                  <c:v>567000</c:v>
                </c:pt>
                <c:pt idx="42185">
                  <c:v>343800</c:v>
                </c:pt>
                <c:pt idx="42186">
                  <c:v>526491</c:v>
                </c:pt>
                <c:pt idx="42187">
                  <c:v>202500</c:v>
                </c:pt>
                <c:pt idx="42188">
                  <c:v>1125000</c:v>
                </c:pt>
                <c:pt idx="42189">
                  <c:v>153504</c:v>
                </c:pt>
                <c:pt idx="42190">
                  <c:v>315000</c:v>
                </c:pt>
                <c:pt idx="42191">
                  <c:v>814041</c:v>
                </c:pt>
                <c:pt idx="42192">
                  <c:v>263686.5</c:v>
                </c:pt>
                <c:pt idx="42193">
                  <c:v>1129500</c:v>
                </c:pt>
                <c:pt idx="42194">
                  <c:v>1037128.5</c:v>
                </c:pt>
                <c:pt idx="42195">
                  <c:v>381528</c:v>
                </c:pt>
                <c:pt idx="42196">
                  <c:v>213588</c:v>
                </c:pt>
                <c:pt idx="42197">
                  <c:v>549882</c:v>
                </c:pt>
                <c:pt idx="42198">
                  <c:v>545040</c:v>
                </c:pt>
                <c:pt idx="42199">
                  <c:v>308133</c:v>
                </c:pt>
                <c:pt idx="42200">
                  <c:v>263686.5</c:v>
                </c:pt>
                <c:pt idx="42201">
                  <c:v>630000</c:v>
                </c:pt>
                <c:pt idx="42202">
                  <c:v>900000</c:v>
                </c:pt>
                <c:pt idx="42203">
                  <c:v>1102171.5</c:v>
                </c:pt>
                <c:pt idx="42204">
                  <c:v>675000</c:v>
                </c:pt>
                <c:pt idx="42205">
                  <c:v>306000</c:v>
                </c:pt>
                <c:pt idx="42206">
                  <c:v>1686591</c:v>
                </c:pt>
                <c:pt idx="42207">
                  <c:v>239850</c:v>
                </c:pt>
                <c:pt idx="42208">
                  <c:v>545040</c:v>
                </c:pt>
                <c:pt idx="42209">
                  <c:v>868797</c:v>
                </c:pt>
                <c:pt idx="42210">
                  <c:v>883957.5</c:v>
                </c:pt>
                <c:pt idx="42211">
                  <c:v>238500</c:v>
                </c:pt>
                <c:pt idx="42212">
                  <c:v>1078200</c:v>
                </c:pt>
                <c:pt idx="42213">
                  <c:v>472500</c:v>
                </c:pt>
                <c:pt idx="42214">
                  <c:v>180000</c:v>
                </c:pt>
                <c:pt idx="42215">
                  <c:v>202500</c:v>
                </c:pt>
                <c:pt idx="42216">
                  <c:v>534204</c:v>
                </c:pt>
                <c:pt idx="42217">
                  <c:v>771493.5</c:v>
                </c:pt>
                <c:pt idx="42218">
                  <c:v>675000</c:v>
                </c:pt>
                <c:pt idx="42219">
                  <c:v>175500</c:v>
                </c:pt>
                <c:pt idx="42220">
                  <c:v>454500</c:v>
                </c:pt>
                <c:pt idx="42221">
                  <c:v>679500</c:v>
                </c:pt>
                <c:pt idx="42222">
                  <c:v>1611072</c:v>
                </c:pt>
                <c:pt idx="42223">
                  <c:v>518562</c:v>
                </c:pt>
                <c:pt idx="42224">
                  <c:v>1493086.5</c:v>
                </c:pt>
                <c:pt idx="42225">
                  <c:v>247500</c:v>
                </c:pt>
                <c:pt idx="42226">
                  <c:v>339241.5</c:v>
                </c:pt>
                <c:pt idx="42227">
                  <c:v>253737</c:v>
                </c:pt>
                <c:pt idx="42228">
                  <c:v>585000</c:v>
                </c:pt>
                <c:pt idx="42229">
                  <c:v>514777.5</c:v>
                </c:pt>
                <c:pt idx="42230">
                  <c:v>942300</c:v>
                </c:pt>
                <c:pt idx="42231">
                  <c:v>675000</c:v>
                </c:pt>
                <c:pt idx="42232">
                  <c:v>728460</c:v>
                </c:pt>
                <c:pt idx="42233">
                  <c:v>180000</c:v>
                </c:pt>
                <c:pt idx="42234">
                  <c:v>45000</c:v>
                </c:pt>
                <c:pt idx="42235">
                  <c:v>805536</c:v>
                </c:pt>
                <c:pt idx="42236">
                  <c:v>254700</c:v>
                </c:pt>
                <c:pt idx="42237">
                  <c:v>225000</c:v>
                </c:pt>
                <c:pt idx="42238">
                  <c:v>454500</c:v>
                </c:pt>
                <c:pt idx="42239">
                  <c:v>755190</c:v>
                </c:pt>
                <c:pt idx="42240">
                  <c:v>609187.5</c:v>
                </c:pt>
                <c:pt idx="42241">
                  <c:v>495000</c:v>
                </c:pt>
                <c:pt idx="42242">
                  <c:v>687600</c:v>
                </c:pt>
                <c:pt idx="42243">
                  <c:v>454500</c:v>
                </c:pt>
                <c:pt idx="42244">
                  <c:v>182016</c:v>
                </c:pt>
                <c:pt idx="42245">
                  <c:v>148365</c:v>
                </c:pt>
                <c:pt idx="42246">
                  <c:v>450000</c:v>
                </c:pt>
                <c:pt idx="42247">
                  <c:v>558000</c:v>
                </c:pt>
                <c:pt idx="42248">
                  <c:v>1258650</c:v>
                </c:pt>
                <c:pt idx="42249">
                  <c:v>450000</c:v>
                </c:pt>
                <c:pt idx="42250">
                  <c:v>263686.5</c:v>
                </c:pt>
                <c:pt idx="42251">
                  <c:v>113746.5</c:v>
                </c:pt>
                <c:pt idx="42252">
                  <c:v>728460</c:v>
                </c:pt>
                <c:pt idx="42253">
                  <c:v>405000</c:v>
                </c:pt>
                <c:pt idx="42254">
                  <c:v>337500</c:v>
                </c:pt>
                <c:pt idx="42255">
                  <c:v>755190</c:v>
                </c:pt>
                <c:pt idx="42256">
                  <c:v>299772</c:v>
                </c:pt>
                <c:pt idx="42257">
                  <c:v>269550</c:v>
                </c:pt>
                <c:pt idx="42258">
                  <c:v>327024</c:v>
                </c:pt>
                <c:pt idx="42259">
                  <c:v>50940</c:v>
                </c:pt>
                <c:pt idx="42260">
                  <c:v>517788</c:v>
                </c:pt>
                <c:pt idx="42261">
                  <c:v>601470</c:v>
                </c:pt>
                <c:pt idx="42262">
                  <c:v>312768</c:v>
                </c:pt>
                <c:pt idx="42263">
                  <c:v>284400</c:v>
                </c:pt>
                <c:pt idx="42264">
                  <c:v>675000</c:v>
                </c:pt>
                <c:pt idx="42265">
                  <c:v>328405.5</c:v>
                </c:pt>
                <c:pt idx="42266">
                  <c:v>814041</c:v>
                </c:pt>
                <c:pt idx="42267">
                  <c:v>1078200</c:v>
                </c:pt>
                <c:pt idx="42268">
                  <c:v>900000</c:v>
                </c:pt>
                <c:pt idx="42269">
                  <c:v>99576</c:v>
                </c:pt>
                <c:pt idx="42270">
                  <c:v>1686591</c:v>
                </c:pt>
                <c:pt idx="42271">
                  <c:v>225000</c:v>
                </c:pt>
                <c:pt idx="42272">
                  <c:v>1002870</c:v>
                </c:pt>
                <c:pt idx="42273">
                  <c:v>472500</c:v>
                </c:pt>
                <c:pt idx="42274">
                  <c:v>314100</c:v>
                </c:pt>
                <c:pt idx="42275">
                  <c:v>1971072</c:v>
                </c:pt>
                <c:pt idx="42276">
                  <c:v>886176</c:v>
                </c:pt>
                <c:pt idx="42277">
                  <c:v>696528</c:v>
                </c:pt>
                <c:pt idx="42278">
                  <c:v>180000</c:v>
                </c:pt>
                <c:pt idx="42279">
                  <c:v>376920</c:v>
                </c:pt>
                <c:pt idx="42280">
                  <c:v>755190</c:v>
                </c:pt>
                <c:pt idx="42281">
                  <c:v>573943.5</c:v>
                </c:pt>
                <c:pt idx="42282">
                  <c:v>284400</c:v>
                </c:pt>
                <c:pt idx="42283">
                  <c:v>225000</c:v>
                </c:pt>
                <c:pt idx="42284">
                  <c:v>1254739.5</c:v>
                </c:pt>
                <c:pt idx="42285">
                  <c:v>337500</c:v>
                </c:pt>
                <c:pt idx="42286">
                  <c:v>544491</c:v>
                </c:pt>
                <c:pt idx="42287">
                  <c:v>454500</c:v>
                </c:pt>
                <c:pt idx="42288">
                  <c:v>180000</c:v>
                </c:pt>
                <c:pt idx="42289">
                  <c:v>900000</c:v>
                </c:pt>
                <c:pt idx="42290">
                  <c:v>486265.5</c:v>
                </c:pt>
                <c:pt idx="42291">
                  <c:v>1006920</c:v>
                </c:pt>
                <c:pt idx="42292">
                  <c:v>1024740</c:v>
                </c:pt>
                <c:pt idx="42293">
                  <c:v>1800000</c:v>
                </c:pt>
                <c:pt idx="42294">
                  <c:v>604152</c:v>
                </c:pt>
                <c:pt idx="42295">
                  <c:v>733176</c:v>
                </c:pt>
                <c:pt idx="42296">
                  <c:v>810000</c:v>
                </c:pt>
                <c:pt idx="42297">
                  <c:v>253737</c:v>
                </c:pt>
                <c:pt idx="42298">
                  <c:v>549882</c:v>
                </c:pt>
                <c:pt idx="42299">
                  <c:v>301464</c:v>
                </c:pt>
                <c:pt idx="42300">
                  <c:v>521280</c:v>
                </c:pt>
                <c:pt idx="42301">
                  <c:v>497520</c:v>
                </c:pt>
                <c:pt idx="42302">
                  <c:v>755190</c:v>
                </c:pt>
                <c:pt idx="42303">
                  <c:v>1260000</c:v>
                </c:pt>
                <c:pt idx="42304">
                  <c:v>180000</c:v>
                </c:pt>
                <c:pt idx="42305">
                  <c:v>85320</c:v>
                </c:pt>
                <c:pt idx="42306">
                  <c:v>314055</c:v>
                </c:pt>
                <c:pt idx="42307">
                  <c:v>526491</c:v>
                </c:pt>
                <c:pt idx="42308">
                  <c:v>854352</c:v>
                </c:pt>
                <c:pt idx="42309">
                  <c:v>545040</c:v>
                </c:pt>
                <c:pt idx="42310">
                  <c:v>180000</c:v>
                </c:pt>
                <c:pt idx="42311">
                  <c:v>679500</c:v>
                </c:pt>
                <c:pt idx="42312">
                  <c:v>538704</c:v>
                </c:pt>
                <c:pt idx="42313">
                  <c:v>679500</c:v>
                </c:pt>
                <c:pt idx="42314">
                  <c:v>675000</c:v>
                </c:pt>
                <c:pt idx="42315">
                  <c:v>781920</c:v>
                </c:pt>
                <c:pt idx="42316">
                  <c:v>835380</c:v>
                </c:pt>
                <c:pt idx="42317">
                  <c:v>180000</c:v>
                </c:pt>
                <c:pt idx="42318">
                  <c:v>229230</c:v>
                </c:pt>
                <c:pt idx="42319">
                  <c:v>675000</c:v>
                </c:pt>
                <c:pt idx="42320">
                  <c:v>472500</c:v>
                </c:pt>
                <c:pt idx="42321">
                  <c:v>254700</c:v>
                </c:pt>
                <c:pt idx="42322">
                  <c:v>715095</c:v>
                </c:pt>
                <c:pt idx="42323">
                  <c:v>161730</c:v>
                </c:pt>
                <c:pt idx="42324">
                  <c:v>180000</c:v>
                </c:pt>
                <c:pt idx="42325">
                  <c:v>900000</c:v>
                </c:pt>
                <c:pt idx="42326">
                  <c:v>148365</c:v>
                </c:pt>
                <c:pt idx="42327">
                  <c:v>834048</c:v>
                </c:pt>
                <c:pt idx="42328">
                  <c:v>877500</c:v>
                </c:pt>
                <c:pt idx="42329">
                  <c:v>342000</c:v>
                </c:pt>
                <c:pt idx="42330">
                  <c:v>1327500</c:v>
                </c:pt>
                <c:pt idx="42331">
                  <c:v>360000</c:v>
                </c:pt>
                <c:pt idx="42332">
                  <c:v>526491</c:v>
                </c:pt>
                <c:pt idx="42333">
                  <c:v>203760</c:v>
                </c:pt>
                <c:pt idx="42334">
                  <c:v>481495.5</c:v>
                </c:pt>
                <c:pt idx="42335">
                  <c:v>1264500</c:v>
                </c:pt>
                <c:pt idx="42336">
                  <c:v>970380</c:v>
                </c:pt>
                <c:pt idx="42337">
                  <c:v>702000</c:v>
                </c:pt>
                <c:pt idx="42338">
                  <c:v>422892</c:v>
                </c:pt>
                <c:pt idx="42339">
                  <c:v>589500</c:v>
                </c:pt>
                <c:pt idx="42340">
                  <c:v>545040</c:v>
                </c:pt>
                <c:pt idx="42341">
                  <c:v>157500</c:v>
                </c:pt>
                <c:pt idx="42342">
                  <c:v>247500</c:v>
                </c:pt>
                <c:pt idx="42343">
                  <c:v>450000</c:v>
                </c:pt>
                <c:pt idx="42344">
                  <c:v>808650</c:v>
                </c:pt>
                <c:pt idx="42345">
                  <c:v>755190</c:v>
                </c:pt>
                <c:pt idx="42346">
                  <c:v>486459</c:v>
                </c:pt>
                <c:pt idx="42347">
                  <c:v>592560</c:v>
                </c:pt>
                <c:pt idx="42348">
                  <c:v>728460</c:v>
                </c:pt>
                <c:pt idx="42349">
                  <c:v>384048</c:v>
                </c:pt>
                <c:pt idx="42350">
                  <c:v>269550</c:v>
                </c:pt>
                <c:pt idx="42351">
                  <c:v>528633</c:v>
                </c:pt>
                <c:pt idx="42352">
                  <c:v>652500</c:v>
                </c:pt>
                <c:pt idx="42353">
                  <c:v>801000</c:v>
                </c:pt>
                <c:pt idx="42354">
                  <c:v>225000</c:v>
                </c:pt>
                <c:pt idx="42355">
                  <c:v>180000</c:v>
                </c:pt>
                <c:pt idx="42356">
                  <c:v>339241.5</c:v>
                </c:pt>
                <c:pt idx="42357">
                  <c:v>130320</c:v>
                </c:pt>
                <c:pt idx="42358">
                  <c:v>1098000</c:v>
                </c:pt>
                <c:pt idx="42359">
                  <c:v>1288350</c:v>
                </c:pt>
                <c:pt idx="42360">
                  <c:v>1350000</c:v>
                </c:pt>
                <c:pt idx="42361">
                  <c:v>517788</c:v>
                </c:pt>
                <c:pt idx="42362">
                  <c:v>1724220</c:v>
                </c:pt>
                <c:pt idx="42363">
                  <c:v>651960</c:v>
                </c:pt>
                <c:pt idx="42364">
                  <c:v>497520</c:v>
                </c:pt>
                <c:pt idx="42365">
                  <c:v>405000</c:v>
                </c:pt>
                <c:pt idx="42366">
                  <c:v>271066.5</c:v>
                </c:pt>
                <c:pt idx="42367">
                  <c:v>679896</c:v>
                </c:pt>
                <c:pt idx="42368">
                  <c:v>562491</c:v>
                </c:pt>
                <c:pt idx="42369">
                  <c:v>679500</c:v>
                </c:pt>
                <c:pt idx="42370">
                  <c:v>781920</c:v>
                </c:pt>
                <c:pt idx="42371">
                  <c:v>337923</c:v>
                </c:pt>
                <c:pt idx="42372">
                  <c:v>508500</c:v>
                </c:pt>
                <c:pt idx="42373">
                  <c:v>1236816</c:v>
                </c:pt>
                <c:pt idx="42374">
                  <c:v>454500</c:v>
                </c:pt>
                <c:pt idx="42375">
                  <c:v>139230</c:v>
                </c:pt>
                <c:pt idx="42376">
                  <c:v>1002870</c:v>
                </c:pt>
                <c:pt idx="42377">
                  <c:v>1288350</c:v>
                </c:pt>
                <c:pt idx="42378">
                  <c:v>1312110</c:v>
                </c:pt>
                <c:pt idx="42379">
                  <c:v>454500</c:v>
                </c:pt>
                <c:pt idx="42380">
                  <c:v>900000</c:v>
                </c:pt>
                <c:pt idx="42381">
                  <c:v>508495.5</c:v>
                </c:pt>
                <c:pt idx="42382">
                  <c:v>540000</c:v>
                </c:pt>
                <c:pt idx="42383">
                  <c:v>1078200</c:v>
                </c:pt>
                <c:pt idx="42384">
                  <c:v>180000</c:v>
                </c:pt>
                <c:pt idx="42385">
                  <c:v>135000</c:v>
                </c:pt>
                <c:pt idx="42386">
                  <c:v>180000</c:v>
                </c:pt>
                <c:pt idx="42387">
                  <c:v>393543</c:v>
                </c:pt>
                <c:pt idx="42388">
                  <c:v>835380</c:v>
                </c:pt>
                <c:pt idx="42389">
                  <c:v>1546020</c:v>
                </c:pt>
                <c:pt idx="42390">
                  <c:v>497520</c:v>
                </c:pt>
                <c:pt idx="42391">
                  <c:v>1550853</c:v>
                </c:pt>
                <c:pt idx="42392">
                  <c:v>454500</c:v>
                </c:pt>
                <c:pt idx="42393">
                  <c:v>484861.5</c:v>
                </c:pt>
                <c:pt idx="42394">
                  <c:v>497520</c:v>
                </c:pt>
                <c:pt idx="42395">
                  <c:v>518562</c:v>
                </c:pt>
                <c:pt idx="42396">
                  <c:v>254700</c:v>
                </c:pt>
                <c:pt idx="42397">
                  <c:v>855882</c:v>
                </c:pt>
                <c:pt idx="42398">
                  <c:v>900000</c:v>
                </c:pt>
                <c:pt idx="42399">
                  <c:v>1042560</c:v>
                </c:pt>
                <c:pt idx="42400">
                  <c:v>1078200</c:v>
                </c:pt>
                <c:pt idx="42401">
                  <c:v>254700</c:v>
                </c:pt>
                <c:pt idx="42402">
                  <c:v>728460</c:v>
                </c:pt>
                <c:pt idx="42403">
                  <c:v>711072</c:v>
                </c:pt>
                <c:pt idx="42404">
                  <c:v>137538</c:v>
                </c:pt>
                <c:pt idx="42405">
                  <c:v>275040</c:v>
                </c:pt>
                <c:pt idx="42406">
                  <c:v>337761</c:v>
                </c:pt>
                <c:pt idx="42407">
                  <c:v>1046700</c:v>
                </c:pt>
                <c:pt idx="42408">
                  <c:v>157500</c:v>
                </c:pt>
                <c:pt idx="42409">
                  <c:v>835380</c:v>
                </c:pt>
                <c:pt idx="42410">
                  <c:v>497520</c:v>
                </c:pt>
                <c:pt idx="42411">
                  <c:v>985603.5</c:v>
                </c:pt>
                <c:pt idx="42412">
                  <c:v>1938321</c:v>
                </c:pt>
                <c:pt idx="42413">
                  <c:v>691020</c:v>
                </c:pt>
                <c:pt idx="42414">
                  <c:v>436032</c:v>
                </c:pt>
                <c:pt idx="42415">
                  <c:v>1800000</c:v>
                </c:pt>
                <c:pt idx="42416">
                  <c:v>700830</c:v>
                </c:pt>
                <c:pt idx="42417">
                  <c:v>180000</c:v>
                </c:pt>
                <c:pt idx="42418">
                  <c:v>318411</c:v>
                </c:pt>
                <c:pt idx="42419">
                  <c:v>545040</c:v>
                </c:pt>
                <c:pt idx="42420">
                  <c:v>225000</c:v>
                </c:pt>
                <c:pt idx="42421">
                  <c:v>101880</c:v>
                </c:pt>
                <c:pt idx="42422">
                  <c:v>1056447</c:v>
                </c:pt>
                <c:pt idx="42423">
                  <c:v>360000</c:v>
                </c:pt>
                <c:pt idx="42424">
                  <c:v>420718.5</c:v>
                </c:pt>
                <c:pt idx="42425">
                  <c:v>592560</c:v>
                </c:pt>
                <c:pt idx="42426">
                  <c:v>474363</c:v>
                </c:pt>
                <c:pt idx="42427">
                  <c:v>276813</c:v>
                </c:pt>
                <c:pt idx="42428">
                  <c:v>835380</c:v>
                </c:pt>
                <c:pt idx="42429">
                  <c:v>225000</c:v>
                </c:pt>
                <c:pt idx="42430">
                  <c:v>1288350</c:v>
                </c:pt>
                <c:pt idx="42431">
                  <c:v>576072</c:v>
                </c:pt>
                <c:pt idx="42432">
                  <c:v>675000</c:v>
                </c:pt>
                <c:pt idx="42433">
                  <c:v>328405.5</c:v>
                </c:pt>
                <c:pt idx="42434">
                  <c:v>481495.5</c:v>
                </c:pt>
                <c:pt idx="42435">
                  <c:v>675000</c:v>
                </c:pt>
                <c:pt idx="42436">
                  <c:v>552555</c:v>
                </c:pt>
                <c:pt idx="42437">
                  <c:v>225000</c:v>
                </c:pt>
                <c:pt idx="42438">
                  <c:v>270000</c:v>
                </c:pt>
                <c:pt idx="42439">
                  <c:v>270000</c:v>
                </c:pt>
                <c:pt idx="42440">
                  <c:v>675000</c:v>
                </c:pt>
                <c:pt idx="42441">
                  <c:v>454500</c:v>
                </c:pt>
                <c:pt idx="42442">
                  <c:v>1288350</c:v>
                </c:pt>
                <c:pt idx="42443">
                  <c:v>497520</c:v>
                </c:pt>
                <c:pt idx="42444">
                  <c:v>459000</c:v>
                </c:pt>
                <c:pt idx="42445">
                  <c:v>1293502.5</c:v>
                </c:pt>
                <c:pt idx="42446">
                  <c:v>485640</c:v>
                </c:pt>
                <c:pt idx="42447">
                  <c:v>1125000</c:v>
                </c:pt>
                <c:pt idx="42448">
                  <c:v>327024</c:v>
                </c:pt>
                <c:pt idx="42449">
                  <c:v>207306</c:v>
                </c:pt>
                <c:pt idx="42450">
                  <c:v>728460</c:v>
                </c:pt>
                <c:pt idx="42451">
                  <c:v>254700</c:v>
                </c:pt>
                <c:pt idx="42452">
                  <c:v>348264</c:v>
                </c:pt>
                <c:pt idx="42453">
                  <c:v>1002456</c:v>
                </c:pt>
                <c:pt idx="42454">
                  <c:v>1016496</c:v>
                </c:pt>
                <c:pt idx="42455">
                  <c:v>239850</c:v>
                </c:pt>
                <c:pt idx="42456">
                  <c:v>808650</c:v>
                </c:pt>
                <c:pt idx="42457">
                  <c:v>269550</c:v>
                </c:pt>
                <c:pt idx="42458">
                  <c:v>312768</c:v>
                </c:pt>
                <c:pt idx="42459">
                  <c:v>672187.5</c:v>
                </c:pt>
                <c:pt idx="42460">
                  <c:v>1129500</c:v>
                </c:pt>
                <c:pt idx="42461">
                  <c:v>824823</c:v>
                </c:pt>
                <c:pt idx="42462">
                  <c:v>539590.5</c:v>
                </c:pt>
                <c:pt idx="42463">
                  <c:v>573628.5</c:v>
                </c:pt>
                <c:pt idx="42464">
                  <c:v>450000</c:v>
                </c:pt>
                <c:pt idx="42465">
                  <c:v>673875</c:v>
                </c:pt>
                <c:pt idx="42466">
                  <c:v>402214.5</c:v>
                </c:pt>
                <c:pt idx="42467">
                  <c:v>450000</c:v>
                </c:pt>
                <c:pt idx="42468">
                  <c:v>545040</c:v>
                </c:pt>
                <c:pt idx="42469">
                  <c:v>679500</c:v>
                </c:pt>
                <c:pt idx="42470">
                  <c:v>728460</c:v>
                </c:pt>
                <c:pt idx="42471">
                  <c:v>900000</c:v>
                </c:pt>
                <c:pt idx="42472">
                  <c:v>314100</c:v>
                </c:pt>
                <c:pt idx="42473">
                  <c:v>315000</c:v>
                </c:pt>
                <c:pt idx="42474">
                  <c:v>921861</c:v>
                </c:pt>
                <c:pt idx="42475">
                  <c:v>396171</c:v>
                </c:pt>
                <c:pt idx="42476">
                  <c:v>378117</c:v>
                </c:pt>
                <c:pt idx="42477">
                  <c:v>157500</c:v>
                </c:pt>
                <c:pt idx="42478">
                  <c:v>284400</c:v>
                </c:pt>
                <c:pt idx="42479">
                  <c:v>584766</c:v>
                </c:pt>
                <c:pt idx="42480">
                  <c:v>1288350</c:v>
                </c:pt>
                <c:pt idx="42481">
                  <c:v>283419</c:v>
                </c:pt>
                <c:pt idx="42482">
                  <c:v>135000</c:v>
                </c:pt>
                <c:pt idx="42483">
                  <c:v>508495.5</c:v>
                </c:pt>
                <c:pt idx="42484">
                  <c:v>1223010</c:v>
                </c:pt>
                <c:pt idx="42485">
                  <c:v>922500</c:v>
                </c:pt>
                <c:pt idx="42486">
                  <c:v>540000</c:v>
                </c:pt>
                <c:pt idx="42487">
                  <c:v>1800000</c:v>
                </c:pt>
                <c:pt idx="42488">
                  <c:v>265851</c:v>
                </c:pt>
                <c:pt idx="42489">
                  <c:v>808650</c:v>
                </c:pt>
                <c:pt idx="42490">
                  <c:v>269550</c:v>
                </c:pt>
                <c:pt idx="42491">
                  <c:v>508495.5</c:v>
                </c:pt>
                <c:pt idx="42492">
                  <c:v>701730</c:v>
                </c:pt>
                <c:pt idx="42493">
                  <c:v>723996</c:v>
                </c:pt>
                <c:pt idx="42494">
                  <c:v>990000</c:v>
                </c:pt>
                <c:pt idx="42495">
                  <c:v>562491</c:v>
                </c:pt>
                <c:pt idx="42496">
                  <c:v>143910</c:v>
                </c:pt>
                <c:pt idx="42497">
                  <c:v>640080</c:v>
                </c:pt>
                <c:pt idx="42498">
                  <c:v>688500</c:v>
                </c:pt>
                <c:pt idx="42499">
                  <c:v>180000</c:v>
                </c:pt>
                <c:pt idx="42500">
                  <c:v>450000</c:v>
                </c:pt>
                <c:pt idx="42501">
                  <c:v>1350000</c:v>
                </c:pt>
                <c:pt idx="42502">
                  <c:v>254700</c:v>
                </c:pt>
                <c:pt idx="42503">
                  <c:v>308133</c:v>
                </c:pt>
                <c:pt idx="42504">
                  <c:v>229500</c:v>
                </c:pt>
                <c:pt idx="42505">
                  <c:v>291384</c:v>
                </c:pt>
                <c:pt idx="42506">
                  <c:v>855000</c:v>
                </c:pt>
                <c:pt idx="42507">
                  <c:v>653328</c:v>
                </c:pt>
                <c:pt idx="42508">
                  <c:v>770328</c:v>
                </c:pt>
                <c:pt idx="42509">
                  <c:v>288873</c:v>
                </c:pt>
                <c:pt idx="42510">
                  <c:v>900000</c:v>
                </c:pt>
                <c:pt idx="42511">
                  <c:v>808650</c:v>
                </c:pt>
                <c:pt idx="42512">
                  <c:v>755190</c:v>
                </c:pt>
                <c:pt idx="42513">
                  <c:v>153576</c:v>
                </c:pt>
                <c:pt idx="42514">
                  <c:v>728460</c:v>
                </c:pt>
                <c:pt idx="42515">
                  <c:v>781920</c:v>
                </c:pt>
                <c:pt idx="42516">
                  <c:v>288562.5</c:v>
                </c:pt>
                <c:pt idx="42517">
                  <c:v>592560</c:v>
                </c:pt>
                <c:pt idx="42518">
                  <c:v>135000</c:v>
                </c:pt>
                <c:pt idx="42519">
                  <c:v>900000</c:v>
                </c:pt>
                <c:pt idx="42520">
                  <c:v>360000</c:v>
                </c:pt>
                <c:pt idx="42521">
                  <c:v>2695500</c:v>
                </c:pt>
                <c:pt idx="42522">
                  <c:v>545040</c:v>
                </c:pt>
                <c:pt idx="42523">
                  <c:v>517927.5</c:v>
                </c:pt>
                <c:pt idx="42524">
                  <c:v>260568</c:v>
                </c:pt>
                <c:pt idx="42525">
                  <c:v>549882</c:v>
                </c:pt>
                <c:pt idx="42526">
                  <c:v>375322.5</c:v>
                </c:pt>
                <c:pt idx="42527">
                  <c:v>490495.5</c:v>
                </c:pt>
                <c:pt idx="42528">
                  <c:v>653328</c:v>
                </c:pt>
                <c:pt idx="42529">
                  <c:v>970380</c:v>
                </c:pt>
                <c:pt idx="42530">
                  <c:v>225000</c:v>
                </c:pt>
                <c:pt idx="42531">
                  <c:v>202500</c:v>
                </c:pt>
                <c:pt idx="42532">
                  <c:v>900000</c:v>
                </c:pt>
                <c:pt idx="42533">
                  <c:v>592560</c:v>
                </c:pt>
                <c:pt idx="42534">
                  <c:v>1293502.5</c:v>
                </c:pt>
                <c:pt idx="42535">
                  <c:v>227520</c:v>
                </c:pt>
                <c:pt idx="42536">
                  <c:v>776304</c:v>
                </c:pt>
                <c:pt idx="42537">
                  <c:v>426384</c:v>
                </c:pt>
                <c:pt idx="42538">
                  <c:v>900000</c:v>
                </c:pt>
                <c:pt idx="42539">
                  <c:v>848745</c:v>
                </c:pt>
                <c:pt idx="42540">
                  <c:v>188478</c:v>
                </c:pt>
                <c:pt idx="42541">
                  <c:v>170640</c:v>
                </c:pt>
                <c:pt idx="42542">
                  <c:v>254700</c:v>
                </c:pt>
                <c:pt idx="42543">
                  <c:v>388152</c:v>
                </c:pt>
                <c:pt idx="42544">
                  <c:v>302076</c:v>
                </c:pt>
                <c:pt idx="42545">
                  <c:v>1288350</c:v>
                </c:pt>
                <c:pt idx="42546">
                  <c:v>312768</c:v>
                </c:pt>
                <c:pt idx="42547">
                  <c:v>1024290</c:v>
                </c:pt>
                <c:pt idx="42548">
                  <c:v>900000</c:v>
                </c:pt>
                <c:pt idx="42549">
                  <c:v>180000</c:v>
                </c:pt>
                <c:pt idx="42550">
                  <c:v>432661.5</c:v>
                </c:pt>
                <c:pt idx="42551">
                  <c:v>315000</c:v>
                </c:pt>
                <c:pt idx="42552">
                  <c:v>127350</c:v>
                </c:pt>
                <c:pt idx="42553">
                  <c:v>171900</c:v>
                </c:pt>
                <c:pt idx="42554">
                  <c:v>808650</c:v>
                </c:pt>
                <c:pt idx="42555">
                  <c:v>360000</c:v>
                </c:pt>
                <c:pt idx="42556">
                  <c:v>180000</c:v>
                </c:pt>
                <c:pt idx="42557">
                  <c:v>651600</c:v>
                </c:pt>
                <c:pt idx="42558">
                  <c:v>344803.5</c:v>
                </c:pt>
                <c:pt idx="42559">
                  <c:v>50940</c:v>
                </c:pt>
                <c:pt idx="42560">
                  <c:v>1724220</c:v>
                </c:pt>
                <c:pt idx="42561">
                  <c:v>291384</c:v>
                </c:pt>
                <c:pt idx="42562">
                  <c:v>254700</c:v>
                </c:pt>
                <c:pt idx="42563">
                  <c:v>270000</c:v>
                </c:pt>
                <c:pt idx="42564">
                  <c:v>431730</c:v>
                </c:pt>
                <c:pt idx="42565">
                  <c:v>49752</c:v>
                </c:pt>
                <c:pt idx="42566">
                  <c:v>355536</c:v>
                </c:pt>
                <c:pt idx="42567">
                  <c:v>592560</c:v>
                </c:pt>
                <c:pt idx="42568">
                  <c:v>508495.5</c:v>
                </c:pt>
                <c:pt idx="42569">
                  <c:v>199080</c:v>
                </c:pt>
                <c:pt idx="42570">
                  <c:v>585000</c:v>
                </c:pt>
                <c:pt idx="42571">
                  <c:v>270000</c:v>
                </c:pt>
                <c:pt idx="42572">
                  <c:v>545040</c:v>
                </c:pt>
                <c:pt idx="42573">
                  <c:v>755190</c:v>
                </c:pt>
                <c:pt idx="42574">
                  <c:v>225000</c:v>
                </c:pt>
                <c:pt idx="42575">
                  <c:v>1066320</c:v>
                </c:pt>
                <c:pt idx="42576">
                  <c:v>337500</c:v>
                </c:pt>
                <c:pt idx="42577">
                  <c:v>1857735</c:v>
                </c:pt>
                <c:pt idx="42578">
                  <c:v>225000</c:v>
                </c:pt>
                <c:pt idx="42579">
                  <c:v>1575000</c:v>
                </c:pt>
                <c:pt idx="42580">
                  <c:v>1125000</c:v>
                </c:pt>
                <c:pt idx="42581">
                  <c:v>135000</c:v>
                </c:pt>
                <c:pt idx="42582">
                  <c:v>675000</c:v>
                </c:pt>
                <c:pt idx="42583">
                  <c:v>254700</c:v>
                </c:pt>
                <c:pt idx="42584">
                  <c:v>900000</c:v>
                </c:pt>
                <c:pt idx="42585">
                  <c:v>454500</c:v>
                </c:pt>
                <c:pt idx="42586">
                  <c:v>463500</c:v>
                </c:pt>
                <c:pt idx="42587">
                  <c:v>1575000</c:v>
                </c:pt>
                <c:pt idx="42588">
                  <c:v>180000</c:v>
                </c:pt>
                <c:pt idx="42589">
                  <c:v>312768</c:v>
                </c:pt>
                <c:pt idx="42590">
                  <c:v>203985</c:v>
                </c:pt>
                <c:pt idx="42591">
                  <c:v>781920</c:v>
                </c:pt>
                <c:pt idx="42592">
                  <c:v>101880</c:v>
                </c:pt>
                <c:pt idx="42593">
                  <c:v>459000</c:v>
                </c:pt>
                <c:pt idx="42594">
                  <c:v>180000</c:v>
                </c:pt>
                <c:pt idx="42595">
                  <c:v>1082214</c:v>
                </c:pt>
                <c:pt idx="42596">
                  <c:v>323172</c:v>
                </c:pt>
                <c:pt idx="42597">
                  <c:v>427450.5</c:v>
                </c:pt>
                <c:pt idx="42598">
                  <c:v>72000</c:v>
                </c:pt>
                <c:pt idx="42599">
                  <c:v>254700</c:v>
                </c:pt>
                <c:pt idx="42600">
                  <c:v>1138500</c:v>
                </c:pt>
                <c:pt idx="42601">
                  <c:v>781920</c:v>
                </c:pt>
                <c:pt idx="42602">
                  <c:v>254700</c:v>
                </c:pt>
                <c:pt idx="42603">
                  <c:v>622413</c:v>
                </c:pt>
                <c:pt idx="42604">
                  <c:v>450000</c:v>
                </c:pt>
                <c:pt idx="42605">
                  <c:v>301464</c:v>
                </c:pt>
                <c:pt idx="42606">
                  <c:v>254700</c:v>
                </c:pt>
                <c:pt idx="42607">
                  <c:v>202500</c:v>
                </c:pt>
                <c:pt idx="42608">
                  <c:v>312768</c:v>
                </c:pt>
                <c:pt idx="42609">
                  <c:v>254700</c:v>
                </c:pt>
                <c:pt idx="42610">
                  <c:v>1129500</c:v>
                </c:pt>
                <c:pt idx="42611">
                  <c:v>1984500</c:v>
                </c:pt>
                <c:pt idx="42612">
                  <c:v>509922</c:v>
                </c:pt>
                <c:pt idx="42613">
                  <c:v>376920</c:v>
                </c:pt>
                <c:pt idx="42614">
                  <c:v>518562</c:v>
                </c:pt>
                <c:pt idx="42615">
                  <c:v>722290.5</c:v>
                </c:pt>
                <c:pt idx="42616">
                  <c:v>728460</c:v>
                </c:pt>
                <c:pt idx="42617">
                  <c:v>480060</c:v>
                </c:pt>
                <c:pt idx="42618">
                  <c:v>500211</c:v>
                </c:pt>
                <c:pt idx="42619">
                  <c:v>675000</c:v>
                </c:pt>
                <c:pt idx="42620">
                  <c:v>790434</c:v>
                </c:pt>
                <c:pt idx="42621">
                  <c:v>95940</c:v>
                </c:pt>
                <c:pt idx="42622">
                  <c:v>2250000</c:v>
                </c:pt>
                <c:pt idx="42623">
                  <c:v>539100</c:v>
                </c:pt>
                <c:pt idx="42624">
                  <c:v>675000</c:v>
                </c:pt>
                <c:pt idx="42625">
                  <c:v>1701229.5</c:v>
                </c:pt>
                <c:pt idx="42626">
                  <c:v>485640</c:v>
                </c:pt>
                <c:pt idx="42627">
                  <c:v>2013840</c:v>
                </c:pt>
                <c:pt idx="42628">
                  <c:v>521280</c:v>
                </c:pt>
                <c:pt idx="42629">
                  <c:v>495000</c:v>
                </c:pt>
                <c:pt idx="42630">
                  <c:v>954000</c:v>
                </c:pt>
                <c:pt idx="42631">
                  <c:v>675000</c:v>
                </c:pt>
                <c:pt idx="42632">
                  <c:v>1800000</c:v>
                </c:pt>
                <c:pt idx="42633">
                  <c:v>512338.5</c:v>
                </c:pt>
                <c:pt idx="42634">
                  <c:v>459000</c:v>
                </c:pt>
                <c:pt idx="42635">
                  <c:v>1429704</c:v>
                </c:pt>
                <c:pt idx="42636">
                  <c:v>1546020</c:v>
                </c:pt>
                <c:pt idx="42637">
                  <c:v>157050</c:v>
                </c:pt>
                <c:pt idx="42638">
                  <c:v>495000</c:v>
                </c:pt>
                <c:pt idx="42639">
                  <c:v>269550</c:v>
                </c:pt>
                <c:pt idx="42640">
                  <c:v>127350</c:v>
                </c:pt>
                <c:pt idx="42641">
                  <c:v>900000</c:v>
                </c:pt>
                <c:pt idx="42642">
                  <c:v>124380</c:v>
                </c:pt>
                <c:pt idx="42643">
                  <c:v>101880</c:v>
                </c:pt>
                <c:pt idx="42644">
                  <c:v>225000</c:v>
                </c:pt>
                <c:pt idx="42645">
                  <c:v>765261</c:v>
                </c:pt>
                <c:pt idx="42646">
                  <c:v>485640</c:v>
                </c:pt>
                <c:pt idx="42647">
                  <c:v>225000</c:v>
                </c:pt>
                <c:pt idx="42648">
                  <c:v>573628.5</c:v>
                </c:pt>
                <c:pt idx="42649">
                  <c:v>942300</c:v>
                </c:pt>
                <c:pt idx="42650">
                  <c:v>720000</c:v>
                </c:pt>
                <c:pt idx="42651">
                  <c:v>202500</c:v>
                </c:pt>
                <c:pt idx="42652">
                  <c:v>942300</c:v>
                </c:pt>
                <c:pt idx="42653">
                  <c:v>945000</c:v>
                </c:pt>
                <c:pt idx="42654">
                  <c:v>239850</c:v>
                </c:pt>
                <c:pt idx="42655">
                  <c:v>704844</c:v>
                </c:pt>
                <c:pt idx="42656">
                  <c:v>983160</c:v>
                </c:pt>
                <c:pt idx="42657">
                  <c:v>360000</c:v>
                </c:pt>
                <c:pt idx="42658">
                  <c:v>225000</c:v>
                </c:pt>
                <c:pt idx="42659">
                  <c:v>808650</c:v>
                </c:pt>
                <c:pt idx="42660">
                  <c:v>1350000</c:v>
                </c:pt>
                <c:pt idx="42661">
                  <c:v>269550</c:v>
                </c:pt>
                <c:pt idx="42662">
                  <c:v>900000</c:v>
                </c:pt>
                <c:pt idx="42663">
                  <c:v>490536</c:v>
                </c:pt>
                <c:pt idx="42664">
                  <c:v>202500</c:v>
                </c:pt>
                <c:pt idx="42665">
                  <c:v>286704</c:v>
                </c:pt>
                <c:pt idx="42666">
                  <c:v>760225.5</c:v>
                </c:pt>
                <c:pt idx="42667">
                  <c:v>651600</c:v>
                </c:pt>
                <c:pt idx="42668">
                  <c:v>573408</c:v>
                </c:pt>
                <c:pt idx="42669">
                  <c:v>675000</c:v>
                </c:pt>
                <c:pt idx="42670">
                  <c:v>1236816</c:v>
                </c:pt>
                <c:pt idx="42671">
                  <c:v>1125000</c:v>
                </c:pt>
                <c:pt idx="42672">
                  <c:v>171000</c:v>
                </c:pt>
                <c:pt idx="42673">
                  <c:v>454500</c:v>
                </c:pt>
                <c:pt idx="42674">
                  <c:v>512064</c:v>
                </c:pt>
                <c:pt idx="42675">
                  <c:v>1295091</c:v>
                </c:pt>
                <c:pt idx="42676">
                  <c:v>495000</c:v>
                </c:pt>
                <c:pt idx="42677">
                  <c:v>781920</c:v>
                </c:pt>
                <c:pt idx="42678">
                  <c:v>728460</c:v>
                </c:pt>
                <c:pt idx="42679">
                  <c:v>1006920</c:v>
                </c:pt>
                <c:pt idx="42680">
                  <c:v>760225.5</c:v>
                </c:pt>
                <c:pt idx="42681">
                  <c:v>144486</c:v>
                </c:pt>
                <c:pt idx="42682">
                  <c:v>188685</c:v>
                </c:pt>
                <c:pt idx="42683">
                  <c:v>253377</c:v>
                </c:pt>
                <c:pt idx="42684">
                  <c:v>188460</c:v>
                </c:pt>
                <c:pt idx="42685">
                  <c:v>539100</c:v>
                </c:pt>
                <c:pt idx="42686">
                  <c:v>675000</c:v>
                </c:pt>
                <c:pt idx="42687">
                  <c:v>765261</c:v>
                </c:pt>
                <c:pt idx="42688">
                  <c:v>814041</c:v>
                </c:pt>
                <c:pt idx="42689">
                  <c:v>225000</c:v>
                </c:pt>
                <c:pt idx="42690">
                  <c:v>138204</c:v>
                </c:pt>
                <c:pt idx="42691">
                  <c:v>500211</c:v>
                </c:pt>
                <c:pt idx="42692">
                  <c:v>312768</c:v>
                </c:pt>
                <c:pt idx="42693">
                  <c:v>517788</c:v>
                </c:pt>
                <c:pt idx="42694">
                  <c:v>239850</c:v>
                </c:pt>
                <c:pt idx="42695">
                  <c:v>752116.5</c:v>
                </c:pt>
                <c:pt idx="42696">
                  <c:v>112500</c:v>
                </c:pt>
                <c:pt idx="42697">
                  <c:v>450000</c:v>
                </c:pt>
                <c:pt idx="42698">
                  <c:v>630000</c:v>
                </c:pt>
                <c:pt idx="42699">
                  <c:v>319981.5</c:v>
                </c:pt>
                <c:pt idx="42700">
                  <c:v>225000</c:v>
                </c:pt>
                <c:pt idx="42701">
                  <c:v>62554.5</c:v>
                </c:pt>
                <c:pt idx="42702">
                  <c:v>1125000</c:v>
                </c:pt>
                <c:pt idx="42703">
                  <c:v>312768</c:v>
                </c:pt>
                <c:pt idx="42704">
                  <c:v>157050</c:v>
                </c:pt>
                <c:pt idx="42705">
                  <c:v>601470</c:v>
                </c:pt>
                <c:pt idx="42706">
                  <c:v>170640</c:v>
                </c:pt>
                <c:pt idx="42707">
                  <c:v>675000</c:v>
                </c:pt>
                <c:pt idx="42708">
                  <c:v>343377</c:v>
                </c:pt>
                <c:pt idx="42709">
                  <c:v>132444</c:v>
                </c:pt>
                <c:pt idx="42710">
                  <c:v>723996</c:v>
                </c:pt>
                <c:pt idx="42711">
                  <c:v>492862.5</c:v>
                </c:pt>
                <c:pt idx="42712">
                  <c:v>225000</c:v>
                </c:pt>
                <c:pt idx="42713">
                  <c:v>188685</c:v>
                </c:pt>
                <c:pt idx="42714">
                  <c:v>521280</c:v>
                </c:pt>
                <c:pt idx="42715">
                  <c:v>2217456</c:v>
                </c:pt>
                <c:pt idx="42716">
                  <c:v>808650</c:v>
                </c:pt>
                <c:pt idx="42717">
                  <c:v>760225.5</c:v>
                </c:pt>
                <c:pt idx="42718">
                  <c:v>276277.5</c:v>
                </c:pt>
                <c:pt idx="42719">
                  <c:v>1012500</c:v>
                </c:pt>
                <c:pt idx="42720">
                  <c:v>1644255</c:v>
                </c:pt>
                <c:pt idx="42721">
                  <c:v>1072809</c:v>
                </c:pt>
                <c:pt idx="42722">
                  <c:v>225000</c:v>
                </c:pt>
                <c:pt idx="42723">
                  <c:v>545040</c:v>
                </c:pt>
                <c:pt idx="42724">
                  <c:v>592560</c:v>
                </c:pt>
                <c:pt idx="42725">
                  <c:v>261000</c:v>
                </c:pt>
                <c:pt idx="42726">
                  <c:v>127350</c:v>
                </c:pt>
                <c:pt idx="42727">
                  <c:v>270000</c:v>
                </c:pt>
                <c:pt idx="42728">
                  <c:v>592560</c:v>
                </c:pt>
                <c:pt idx="42729">
                  <c:v>508495.5</c:v>
                </c:pt>
                <c:pt idx="42730">
                  <c:v>1107981</c:v>
                </c:pt>
                <c:pt idx="42731">
                  <c:v>900000</c:v>
                </c:pt>
                <c:pt idx="42732">
                  <c:v>1006920</c:v>
                </c:pt>
                <c:pt idx="42733">
                  <c:v>242950.5</c:v>
                </c:pt>
                <c:pt idx="42734">
                  <c:v>166500</c:v>
                </c:pt>
                <c:pt idx="42735">
                  <c:v>639396</c:v>
                </c:pt>
                <c:pt idx="42736">
                  <c:v>450000</c:v>
                </c:pt>
                <c:pt idx="42737">
                  <c:v>45000</c:v>
                </c:pt>
                <c:pt idx="42738">
                  <c:v>1350000</c:v>
                </c:pt>
                <c:pt idx="42739">
                  <c:v>634482</c:v>
                </c:pt>
                <c:pt idx="42740">
                  <c:v>835380</c:v>
                </c:pt>
                <c:pt idx="42741">
                  <c:v>270000</c:v>
                </c:pt>
                <c:pt idx="42742">
                  <c:v>269550</c:v>
                </c:pt>
                <c:pt idx="42743">
                  <c:v>640080</c:v>
                </c:pt>
                <c:pt idx="42744">
                  <c:v>135000</c:v>
                </c:pt>
                <c:pt idx="42745">
                  <c:v>180000</c:v>
                </c:pt>
                <c:pt idx="42746">
                  <c:v>148365</c:v>
                </c:pt>
                <c:pt idx="42747">
                  <c:v>654498</c:v>
                </c:pt>
                <c:pt idx="42748">
                  <c:v>286704</c:v>
                </c:pt>
                <c:pt idx="42749">
                  <c:v>506889</c:v>
                </c:pt>
                <c:pt idx="42750">
                  <c:v>2085120</c:v>
                </c:pt>
                <c:pt idx="42751">
                  <c:v>765000</c:v>
                </c:pt>
                <c:pt idx="42752">
                  <c:v>225000</c:v>
                </c:pt>
                <c:pt idx="42753">
                  <c:v>500211</c:v>
                </c:pt>
                <c:pt idx="42754">
                  <c:v>712858.5</c:v>
                </c:pt>
                <c:pt idx="42755">
                  <c:v>450000</c:v>
                </c:pt>
                <c:pt idx="42756">
                  <c:v>497520</c:v>
                </c:pt>
                <c:pt idx="42757">
                  <c:v>745429.5</c:v>
                </c:pt>
                <c:pt idx="42758">
                  <c:v>455548.5</c:v>
                </c:pt>
                <c:pt idx="42759">
                  <c:v>298512</c:v>
                </c:pt>
                <c:pt idx="42760">
                  <c:v>1546020</c:v>
                </c:pt>
                <c:pt idx="42761">
                  <c:v>284256</c:v>
                </c:pt>
                <c:pt idx="42762">
                  <c:v>497520</c:v>
                </c:pt>
                <c:pt idx="42763">
                  <c:v>1058148</c:v>
                </c:pt>
                <c:pt idx="42764">
                  <c:v>1078200</c:v>
                </c:pt>
                <c:pt idx="42765">
                  <c:v>1078200</c:v>
                </c:pt>
                <c:pt idx="42766">
                  <c:v>1256400</c:v>
                </c:pt>
                <c:pt idx="42767">
                  <c:v>156339</c:v>
                </c:pt>
                <c:pt idx="42768">
                  <c:v>155938.5</c:v>
                </c:pt>
                <c:pt idx="42769">
                  <c:v>454500</c:v>
                </c:pt>
                <c:pt idx="42770">
                  <c:v>288873</c:v>
                </c:pt>
                <c:pt idx="42771">
                  <c:v>765000</c:v>
                </c:pt>
                <c:pt idx="42772">
                  <c:v>584766</c:v>
                </c:pt>
                <c:pt idx="42773">
                  <c:v>101880</c:v>
                </c:pt>
                <c:pt idx="42774">
                  <c:v>808650</c:v>
                </c:pt>
                <c:pt idx="42775">
                  <c:v>545040</c:v>
                </c:pt>
                <c:pt idx="42776">
                  <c:v>1506816</c:v>
                </c:pt>
                <c:pt idx="42777">
                  <c:v>665892</c:v>
                </c:pt>
                <c:pt idx="42778">
                  <c:v>63000</c:v>
                </c:pt>
                <c:pt idx="42779">
                  <c:v>202500</c:v>
                </c:pt>
                <c:pt idx="42780">
                  <c:v>539100</c:v>
                </c:pt>
                <c:pt idx="42781">
                  <c:v>640080</c:v>
                </c:pt>
                <c:pt idx="42782">
                  <c:v>481176</c:v>
                </c:pt>
                <c:pt idx="42783">
                  <c:v>1035072</c:v>
                </c:pt>
                <c:pt idx="42784">
                  <c:v>755190</c:v>
                </c:pt>
                <c:pt idx="42785">
                  <c:v>225000</c:v>
                </c:pt>
                <c:pt idx="42786">
                  <c:v>1102828.5</c:v>
                </c:pt>
                <c:pt idx="42787">
                  <c:v>900000</c:v>
                </c:pt>
                <c:pt idx="42788">
                  <c:v>1381113</c:v>
                </c:pt>
                <c:pt idx="42789">
                  <c:v>675000</c:v>
                </c:pt>
                <c:pt idx="42790">
                  <c:v>846517.5</c:v>
                </c:pt>
                <c:pt idx="42791">
                  <c:v>225000</c:v>
                </c:pt>
                <c:pt idx="42792">
                  <c:v>180000</c:v>
                </c:pt>
                <c:pt idx="42793">
                  <c:v>381528</c:v>
                </c:pt>
                <c:pt idx="42794">
                  <c:v>157500</c:v>
                </c:pt>
                <c:pt idx="42795">
                  <c:v>1125000</c:v>
                </c:pt>
                <c:pt idx="42796">
                  <c:v>1350000</c:v>
                </c:pt>
                <c:pt idx="42797">
                  <c:v>835605</c:v>
                </c:pt>
                <c:pt idx="42798">
                  <c:v>66222</c:v>
                </c:pt>
                <c:pt idx="42799">
                  <c:v>742500</c:v>
                </c:pt>
                <c:pt idx="42800">
                  <c:v>310671</c:v>
                </c:pt>
                <c:pt idx="42801">
                  <c:v>225000</c:v>
                </c:pt>
                <c:pt idx="42802">
                  <c:v>508495.5</c:v>
                </c:pt>
                <c:pt idx="42803">
                  <c:v>112500</c:v>
                </c:pt>
                <c:pt idx="42804">
                  <c:v>113760</c:v>
                </c:pt>
                <c:pt idx="42805">
                  <c:v>450000</c:v>
                </c:pt>
                <c:pt idx="42806">
                  <c:v>474048</c:v>
                </c:pt>
                <c:pt idx="42807">
                  <c:v>450346.5</c:v>
                </c:pt>
                <c:pt idx="42808">
                  <c:v>1823242.5</c:v>
                </c:pt>
                <c:pt idx="42809">
                  <c:v>509400</c:v>
                </c:pt>
                <c:pt idx="42810">
                  <c:v>835380</c:v>
                </c:pt>
                <c:pt idx="42811">
                  <c:v>225000</c:v>
                </c:pt>
                <c:pt idx="42812">
                  <c:v>1546020</c:v>
                </c:pt>
                <c:pt idx="42813">
                  <c:v>450000</c:v>
                </c:pt>
                <c:pt idx="42814">
                  <c:v>983299.5</c:v>
                </c:pt>
                <c:pt idx="42815">
                  <c:v>202500</c:v>
                </c:pt>
                <c:pt idx="42816">
                  <c:v>545040</c:v>
                </c:pt>
                <c:pt idx="42817">
                  <c:v>291384</c:v>
                </c:pt>
                <c:pt idx="42818">
                  <c:v>983299.5</c:v>
                </c:pt>
                <c:pt idx="42819">
                  <c:v>900000</c:v>
                </c:pt>
                <c:pt idx="42820">
                  <c:v>412942.5</c:v>
                </c:pt>
                <c:pt idx="42821">
                  <c:v>500427</c:v>
                </c:pt>
                <c:pt idx="42822">
                  <c:v>533668.5</c:v>
                </c:pt>
                <c:pt idx="42823">
                  <c:v>1350000</c:v>
                </c:pt>
                <c:pt idx="42824">
                  <c:v>117162</c:v>
                </c:pt>
                <c:pt idx="42825">
                  <c:v>450000</c:v>
                </c:pt>
                <c:pt idx="42826">
                  <c:v>497520</c:v>
                </c:pt>
                <c:pt idx="42827">
                  <c:v>810000</c:v>
                </c:pt>
                <c:pt idx="42828">
                  <c:v>1099350</c:v>
                </c:pt>
                <c:pt idx="42829">
                  <c:v>202500</c:v>
                </c:pt>
                <c:pt idx="42830">
                  <c:v>371245.5</c:v>
                </c:pt>
                <c:pt idx="42831">
                  <c:v>900000</c:v>
                </c:pt>
                <c:pt idx="42832">
                  <c:v>1350000</c:v>
                </c:pt>
                <c:pt idx="42833">
                  <c:v>604152</c:v>
                </c:pt>
                <c:pt idx="42834">
                  <c:v>941193</c:v>
                </c:pt>
                <c:pt idx="42835">
                  <c:v>147888</c:v>
                </c:pt>
                <c:pt idx="42836">
                  <c:v>254700</c:v>
                </c:pt>
                <c:pt idx="42837">
                  <c:v>95940</c:v>
                </c:pt>
                <c:pt idx="42838">
                  <c:v>1205896.5</c:v>
                </c:pt>
                <c:pt idx="42839">
                  <c:v>1125000</c:v>
                </c:pt>
                <c:pt idx="42840">
                  <c:v>1051245</c:v>
                </c:pt>
                <c:pt idx="42841">
                  <c:v>942300</c:v>
                </c:pt>
                <c:pt idx="42842">
                  <c:v>142632</c:v>
                </c:pt>
                <c:pt idx="42843">
                  <c:v>762979.5</c:v>
                </c:pt>
                <c:pt idx="42844">
                  <c:v>508495.5</c:v>
                </c:pt>
                <c:pt idx="42845">
                  <c:v>900000</c:v>
                </c:pt>
                <c:pt idx="42846">
                  <c:v>188460</c:v>
                </c:pt>
                <c:pt idx="42847">
                  <c:v>526500</c:v>
                </c:pt>
                <c:pt idx="42848">
                  <c:v>990000</c:v>
                </c:pt>
                <c:pt idx="42849">
                  <c:v>1579500</c:v>
                </c:pt>
                <c:pt idx="42850">
                  <c:v>298512</c:v>
                </c:pt>
                <c:pt idx="42851">
                  <c:v>1528200</c:v>
                </c:pt>
                <c:pt idx="42852">
                  <c:v>755190</c:v>
                </c:pt>
                <c:pt idx="42853">
                  <c:v>1687500</c:v>
                </c:pt>
                <c:pt idx="42854">
                  <c:v>247500</c:v>
                </c:pt>
                <c:pt idx="42855">
                  <c:v>396171</c:v>
                </c:pt>
                <c:pt idx="42856">
                  <c:v>135000</c:v>
                </c:pt>
                <c:pt idx="42857">
                  <c:v>98910</c:v>
                </c:pt>
                <c:pt idx="42858">
                  <c:v>517500</c:v>
                </c:pt>
                <c:pt idx="42859">
                  <c:v>1129500</c:v>
                </c:pt>
                <c:pt idx="42860">
                  <c:v>180000</c:v>
                </c:pt>
                <c:pt idx="42861">
                  <c:v>835380</c:v>
                </c:pt>
                <c:pt idx="42862">
                  <c:v>270000</c:v>
                </c:pt>
                <c:pt idx="42863">
                  <c:v>450000</c:v>
                </c:pt>
                <c:pt idx="42864">
                  <c:v>652311</c:v>
                </c:pt>
                <c:pt idx="42865">
                  <c:v>533668.5</c:v>
                </c:pt>
                <c:pt idx="42866">
                  <c:v>797557.5</c:v>
                </c:pt>
                <c:pt idx="42867">
                  <c:v>1125000</c:v>
                </c:pt>
                <c:pt idx="42868">
                  <c:v>810000</c:v>
                </c:pt>
                <c:pt idx="42869">
                  <c:v>501390</c:v>
                </c:pt>
                <c:pt idx="42870">
                  <c:v>177768</c:v>
                </c:pt>
                <c:pt idx="42871">
                  <c:v>630000</c:v>
                </c:pt>
                <c:pt idx="42872">
                  <c:v>517500</c:v>
                </c:pt>
                <c:pt idx="42873">
                  <c:v>1288350</c:v>
                </c:pt>
                <c:pt idx="42874">
                  <c:v>355536</c:v>
                </c:pt>
                <c:pt idx="42875">
                  <c:v>1323000</c:v>
                </c:pt>
                <c:pt idx="42876">
                  <c:v>630000</c:v>
                </c:pt>
                <c:pt idx="42877">
                  <c:v>345645</c:v>
                </c:pt>
                <c:pt idx="42878">
                  <c:v>808650</c:v>
                </c:pt>
                <c:pt idx="42879">
                  <c:v>180000</c:v>
                </c:pt>
                <c:pt idx="42880">
                  <c:v>360000</c:v>
                </c:pt>
                <c:pt idx="42881">
                  <c:v>585000</c:v>
                </c:pt>
                <c:pt idx="42882">
                  <c:v>101880</c:v>
                </c:pt>
                <c:pt idx="42883">
                  <c:v>472500</c:v>
                </c:pt>
                <c:pt idx="42884">
                  <c:v>427500</c:v>
                </c:pt>
                <c:pt idx="42885">
                  <c:v>385164</c:v>
                </c:pt>
                <c:pt idx="42886">
                  <c:v>360000</c:v>
                </c:pt>
                <c:pt idx="42887">
                  <c:v>787131</c:v>
                </c:pt>
                <c:pt idx="42888">
                  <c:v>1162170</c:v>
                </c:pt>
                <c:pt idx="42889">
                  <c:v>927252</c:v>
                </c:pt>
                <c:pt idx="42890">
                  <c:v>112068</c:v>
                </c:pt>
                <c:pt idx="42891">
                  <c:v>659610</c:v>
                </c:pt>
                <c:pt idx="42892">
                  <c:v>135000</c:v>
                </c:pt>
                <c:pt idx="42893">
                  <c:v>1492560</c:v>
                </c:pt>
                <c:pt idx="42894">
                  <c:v>1921797</c:v>
                </c:pt>
                <c:pt idx="42895">
                  <c:v>1027327.5</c:v>
                </c:pt>
                <c:pt idx="42896">
                  <c:v>180000</c:v>
                </c:pt>
                <c:pt idx="42897">
                  <c:v>270000</c:v>
                </c:pt>
                <c:pt idx="42898">
                  <c:v>254700</c:v>
                </c:pt>
                <c:pt idx="42899">
                  <c:v>521280</c:v>
                </c:pt>
                <c:pt idx="42900">
                  <c:v>225000</c:v>
                </c:pt>
                <c:pt idx="42901">
                  <c:v>1006920</c:v>
                </c:pt>
                <c:pt idx="42902">
                  <c:v>406597.5</c:v>
                </c:pt>
                <c:pt idx="42903">
                  <c:v>1107000</c:v>
                </c:pt>
                <c:pt idx="42904">
                  <c:v>199008</c:v>
                </c:pt>
                <c:pt idx="42905">
                  <c:v>894766.5</c:v>
                </c:pt>
                <c:pt idx="42906">
                  <c:v>1666746</c:v>
                </c:pt>
                <c:pt idx="42907">
                  <c:v>366588</c:v>
                </c:pt>
                <c:pt idx="42908">
                  <c:v>315000</c:v>
                </c:pt>
                <c:pt idx="42909">
                  <c:v>988875</c:v>
                </c:pt>
                <c:pt idx="42910">
                  <c:v>199080</c:v>
                </c:pt>
                <c:pt idx="42911">
                  <c:v>66222</c:v>
                </c:pt>
                <c:pt idx="42912">
                  <c:v>521280</c:v>
                </c:pt>
                <c:pt idx="42913">
                  <c:v>171000</c:v>
                </c:pt>
                <c:pt idx="42914">
                  <c:v>1125000</c:v>
                </c:pt>
                <c:pt idx="42915">
                  <c:v>98910</c:v>
                </c:pt>
                <c:pt idx="42916">
                  <c:v>216000</c:v>
                </c:pt>
                <c:pt idx="42917">
                  <c:v>752742</c:v>
                </c:pt>
                <c:pt idx="42918">
                  <c:v>180000</c:v>
                </c:pt>
                <c:pt idx="42919">
                  <c:v>755190</c:v>
                </c:pt>
                <c:pt idx="42920">
                  <c:v>254700</c:v>
                </c:pt>
                <c:pt idx="42921">
                  <c:v>202500</c:v>
                </c:pt>
                <c:pt idx="42922">
                  <c:v>1242531</c:v>
                </c:pt>
                <c:pt idx="42923">
                  <c:v>675000</c:v>
                </c:pt>
                <c:pt idx="42924">
                  <c:v>450000</c:v>
                </c:pt>
                <c:pt idx="42925">
                  <c:v>293535</c:v>
                </c:pt>
                <c:pt idx="42926">
                  <c:v>270000</c:v>
                </c:pt>
                <c:pt idx="42927">
                  <c:v>593010</c:v>
                </c:pt>
                <c:pt idx="42928">
                  <c:v>1125000</c:v>
                </c:pt>
                <c:pt idx="42929">
                  <c:v>1110492</c:v>
                </c:pt>
                <c:pt idx="42930">
                  <c:v>45000</c:v>
                </c:pt>
                <c:pt idx="42931">
                  <c:v>54729</c:v>
                </c:pt>
                <c:pt idx="42932">
                  <c:v>436032</c:v>
                </c:pt>
                <c:pt idx="42933">
                  <c:v>980005.5</c:v>
                </c:pt>
                <c:pt idx="42934">
                  <c:v>417024</c:v>
                </c:pt>
                <c:pt idx="42935">
                  <c:v>225000</c:v>
                </c:pt>
                <c:pt idx="42936">
                  <c:v>1011955.5</c:v>
                </c:pt>
                <c:pt idx="42937">
                  <c:v>180000</c:v>
                </c:pt>
                <c:pt idx="42938">
                  <c:v>269982</c:v>
                </c:pt>
                <c:pt idx="42939">
                  <c:v>1850287.5</c:v>
                </c:pt>
                <c:pt idx="42940">
                  <c:v>183384</c:v>
                </c:pt>
                <c:pt idx="42941">
                  <c:v>1800000</c:v>
                </c:pt>
                <c:pt idx="42942">
                  <c:v>584766</c:v>
                </c:pt>
                <c:pt idx="42943">
                  <c:v>848745</c:v>
                </c:pt>
                <c:pt idx="42944">
                  <c:v>531706.5</c:v>
                </c:pt>
                <c:pt idx="42945">
                  <c:v>450000</c:v>
                </c:pt>
                <c:pt idx="42946">
                  <c:v>360000</c:v>
                </c:pt>
                <c:pt idx="42947">
                  <c:v>358344</c:v>
                </c:pt>
                <c:pt idx="42948">
                  <c:v>258709.5</c:v>
                </c:pt>
                <c:pt idx="42949">
                  <c:v>157500</c:v>
                </c:pt>
                <c:pt idx="42950">
                  <c:v>279000</c:v>
                </c:pt>
                <c:pt idx="42951">
                  <c:v>180000</c:v>
                </c:pt>
                <c:pt idx="42952">
                  <c:v>840996</c:v>
                </c:pt>
                <c:pt idx="42953">
                  <c:v>215640</c:v>
                </c:pt>
                <c:pt idx="42954">
                  <c:v>1192500</c:v>
                </c:pt>
                <c:pt idx="42955">
                  <c:v>723996</c:v>
                </c:pt>
                <c:pt idx="42956">
                  <c:v>180000</c:v>
                </c:pt>
                <c:pt idx="42957">
                  <c:v>143910</c:v>
                </c:pt>
                <c:pt idx="42958">
                  <c:v>765000</c:v>
                </c:pt>
                <c:pt idx="42959">
                  <c:v>450000</c:v>
                </c:pt>
                <c:pt idx="42960">
                  <c:v>1169550</c:v>
                </c:pt>
                <c:pt idx="42961">
                  <c:v>1237032</c:v>
                </c:pt>
                <c:pt idx="42962">
                  <c:v>1035000</c:v>
                </c:pt>
                <c:pt idx="42963">
                  <c:v>942300</c:v>
                </c:pt>
                <c:pt idx="42964">
                  <c:v>427500</c:v>
                </c:pt>
                <c:pt idx="42965">
                  <c:v>543204</c:v>
                </c:pt>
                <c:pt idx="42966">
                  <c:v>71316</c:v>
                </c:pt>
                <c:pt idx="42967">
                  <c:v>163008</c:v>
                </c:pt>
                <c:pt idx="42968">
                  <c:v>436032</c:v>
                </c:pt>
                <c:pt idx="42969">
                  <c:v>270000</c:v>
                </c:pt>
                <c:pt idx="42970">
                  <c:v>204858</c:v>
                </c:pt>
                <c:pt idx="42971">
                  <c:v>305221.5</c:v>
                </c:pt>
                <c:pt idx="42972">
                  <c:v>630000</c:v>
                </c:pt>
                <c:pt idx="42973">
                  <c:v>254700</c:v>
                </c:pt>
                <c:pt idx="42974">
                  <c:v>1125000</c:v>
                </c:pt>
                <c:pt idx="42975">
                  <c:v>781920</c:v>
                </c:pt>
                <c:pt idx="42976">
                  <c:v>780363</c:v>
                </c:pt>
                <c:pt idx="42977">
                  <c:v>148140</c:v>
                </c:pt>
                <c:pt idx="42978">
                  <c:v>1288350</c:v>
                </c:pt>
                <c:pt idx="42979">
                  <c:v>1350000</c:v>
                </c:pt>
                <c:pt idx="42980">
                  <c:v>583834.5</c:v>
                </c:pt>
                <c:pt idx="42981">
                  <c:v>481855.5</c:v>
                </c:pt>
                <c:pt idx="42982">
                  <c:v>598486.5</c:v>
                </c:pt>
                <c:pt idx="42983">
                  <c:v>381528</c:v>
                </c:pt>
                <c:pt idx="42984">
                  <c:v>203760</c:v>
                </c:pt>
                <c:pt idx="42985">
                  <c:v>315000</c:v>
                </c:pt>
                <c:pt idx="42986">
                  <c:v>284400</c:v>
                </c:pt>
                <c:pt idx="42987">
                  <c:v>545040</c:v>
                </c:pt>
                <c:pt idx="42988">
                  <c:v>1152000</c:v>
                </c:pt>
                <c:pt idx="42989">
                  <c:v>252531</c:v>
                </c:pt>
                <c:pt idx="42990">
                  <c:v>585000</c:v>
                </c:pt>
                <c:pt idx="42991">
                  <c:v>225000</c:v>
                </c:pt>
                <c:pt idx="42992">
                  <c:v>270000</c:v>
                </c:pt>
                <c:pt idx="42993">
                  <c:v>360000</c:v>
                </c:pt>
                <c:pt idx="42994">
                  <c:v>895500</c:v>
                </c:pt>
                <c:pt idx="42995">
                  <c:v>1089000</c:v>
                </c:pt>
                <c:pt idx="42996">
                  <c:v>1724688</c:v>
                </c:pt>
                <c:pt idx="42997">
                  <c:v>891072</c:v>
                </c:pt>
                <c:pt idx="42998">
                  <c:v>1436850</c:v>
                </c:pt>
                <c:pt idx="42999">
                  <c:v>1078200</c:v>
                </c:pt>
                <c:pt idx="43000">
                  <c:v>315000</c:v>
                </c:pt>
                <c:pt idx="43001">
                  <c:v>257391</c:v>
                </c:pt>
                <c:pt idx="43002">
                  <c:v>398016</c:v>
                </c:pt>
                <c:pt idx="43003">
                  <c:v>1113133.5</c:v>
                </c:pt>
                <c:pt idx="43004">
                  <c:v>648000</c:v>
                </c:pt>
                <c:pt idx="43005">
                  <c:v>630000</c:v>
                </c:pt>
                <c:pt idx="43006">
                  <c:v>1211049</c:v>
                </c:pt>
                <c:pt idx="43007">
                  <c:v>202500</c:v>
                </c:pt>
                <c:pt idx="43008">
                  <c:v>854352</c:v>
                </c:pt>
                <c:pt idx="43009">
                  <c:v>490005</c:v>
                </c:pt>
                <c:pt idx="43010">
                  <c:v>364896</c:v>
                </c:pt>
                <c:pt idx="43011">
                  <c:v>270000</c:v>
                </c:pt>
                <c:pt idx="43012">
                  <c:v>414792</c:v>
                </c:pt>
                <c:pt idx="43013">
                  <c:v>2250000</c:v>
                </c:pt>
                <c:pt idx="43014">
                  <c:v>122256</c:v>
                </c:pt>
                <c:pt idx="43015">
                  <c:v>1546020</c:v>
                </c:pt>
                <c:pt idx="43016">
                  <c:v>180000</c:v>
                </c:pt>
                <c:pt idx="43017">
                  <c:v>263686.5</c:v>
                </c:pt>
                <c:pt idx="43018">
                  <c:v>573408</c:v>
                </c:pt>
                <c:pt idx="43019">
                  <c:v>95940</c:v>
                </c:pt>
                <c:pt idx="43020">
                  <c:v>755190</c:v>
                </c:pt>
                <c:pt idx="43021">
                  <c:v>180000</c:v>
                </c:pt>
                <c:pt idx="43022">
                  <c:v>254700</c:v>
                </c:pt>
                <c:pt idx="43023">
                  <c:v>315000</c:v>
                </c:pt>
                <c:pt idx="43024">
                  <c:v>1125000</c:v>
                </c:pt>
                <c:pt idx="43025">
                  <c:v>860377.5</c:v>
                </c:pt>
                <c:pt idx="43026">
                  <c:v>888840</c:v>
                </c:pt>
                <c:pt idx="43027">
                  <c:v>251091</c:v>
                </c:pt>
                <c:pt idx="43028">
                  <c:v>1227901.5</c:v>
                </c:pt>
                <c:pt idx="43029">
                  <c:v>315000</c:v>
                </c:pt>
                <c:pt idx="43030">
                  <c:v>1318896</c:v>
                </c:pt>
                <c:pt idx="43031">
                  <c:v>225000</c:v>
                </c:pt>
                <c:pt idx="43032">
                  <c:v>968377.5</c:v>
                </c:pt>
                <c:pt idx="43033">
                  <c:v>384048</c:v>
                </c:pt>
                <c:pt idx="43034">
                  <c:v>1462500</c:v>
                </c:pt>
                <c:pt idx="43035">
                  <c:v>152820</c:v>
                </c:pt>
                <c:pt idx="43036">
                  <c:v>358443</c:v>
                </c:pt>
                <c:pt idx="43037">
                  <c:v>675000</c:v>
                </c:pt>
                <c:pt idx="43038">
                  <c:v>479353.5</c:v>
                </c:pt>
                <c:pt idx="43039">
                  <c:v>758002.5</c:v>
                </c:pt>
                <c:pt idx="43040">
                  <c:v>898735.5</c:v>
                </c:pt>
                <c:pt idx="43041">
                  <c:v>675000</c:v>
                </c:pt>
                <c:pt idx="43042">
                  <c:v>684652.5</c:v>
                </c:pt>
                <c:pt idx="43043">
                  <c:v>270000</c:v>
                </c:pt>
                <c:pt idx="43044">
                  <c:v>848745</c:v>
                </c:pt>
                <c:pt idx="43045">
                  <c:v>474048</c:v>
                </c:pt>
                <c:pt idx="43046">
                  <c:v>691020</c:v>
                </c:pt>
                <c:pt idx="43047">
                  <c:v>254700</c:v>
                </c:pt>
                <c:pt idx="43048">
                  <c:v>254700</c:v>
                </c:pt>
                <c:pt idx="43049">
                  <c:v>1575000</c:v>
                </c:pt>
                <c:pt idx="43050">
                  <c:v>225000</c:v>
                </c:pt>
                <c:pt idx="43051">
                  <c:v>225000</c:v>
                </c:pt>
                <c:pt idx="43052">
                  <c:v>988191</c:v>
                </c:pt>
                <c:pt idx="43053">
                  <c:v>1078200</c:v>
                </c:pt>
                <c:pt idx="43054">
                  <c:v>472500</c:v>
                </c:pt>
                <c:pt idx="43055">
                  <c:v>180000</c:v>
                </c:pt>
                <c:pt idx="43056">
                  <c:v>284400</c:v>
                </c:pt>
                <c:pt idx="43057">
                  <c:v>450000</c:v>
                </c:pt>
                <c:pt idx="43058">
                  <c:v>945000</c:v>
                </c:pt>
                <c:pt idx="43059">
                  <c:v>450000</c:v>
                </c:pt>
                <c:pt idx="43060">
                  <c:v>526491</c:v>
                </c:pt>
                <c:pt idx="43061">
                  <c:v>625536</c:v>
                </c:pt>
                <c:pt idx="43062">
                  <c:v>284400</c:v>
                </c:pt>
                <c:pt idx="43063">
                  <c:v>364896</c:v>
                </c:pt>
                <c:pt idx="43064">
                  <c:v>72000</c:v>
                </c:pt>
                <c:pt idx="43065">
                  <c:v>1125000</c:v>
                </c:pt>
                <c:pt idx="43066">
                  <c:v>941580</c:v>
                </c:pt>
                <c:pt idx="43067">
                  <c:v>1227901.5</c:v>
                </c:pt>
                <c:pt idx="43068">
                  <c:v>755190</c:v>
                </c:pt>
                <c:pt idx="43069">
                  <c:v>536917.5</c:v>
                </c:pt>
                <c:pt idx="43070">
                  <c:v>180000</c:v>
                </c:pt>
                <c:pt idx="43071">
                  <c:v>270000</c:v>
                </c:pt>
                <c:pt idx="43072">
                  <c:v>1288350</c:v>
                </c:pt>
                <c:pt idx="43073">
                  <c:v>254700</c:v>
                </c:pt>
                <c:pt idx="43074">
                  <c:v>364896</c:v>
                </c:pt>
                <c:pt idx="43075">
                  <c:v>1056447</c:v>
                </c:pt>
                <c:pt idx="43076">
                  <c:v>270000</c:v>
                </c:pt>
                <c:pt idx="43077">
                  <c:v>135000</c:v>
                </c:pt>
                <c:pt idx="43078">
                  <c:v>824823</c:v>
                </c:pt>
                <c:pt idx="43079">
                  <c:v>135000</c:v>
                </c:pt>
                <c:pt idx="43080">
                  <c:v>180000</c:v>
                </c:pt>
                <c:pt idx="43081">
                  <c:v>333337.5</c:v>
                </c:pt>
                <c:pt idx="43082">
                  <c:v>781920</c:v>
                </c:pt>
                <c:pt idx="43083">
                  <c:v>215640</c:v>
                </c:pt>
                <c:pt idx="43084">
                  <c:v>364032</c:v>
                </c:pt>
                <c:pt idx="43085">
                  <c:v>247275</c:v>
                </c:pt>
                <c:pt idx="43086">
                  <c:v>967500</c:v>
                </c:pt>
                <c:pt idx="43087">
                  <c:v>450000</c:v>
                </c:pt>
                <c:pt idx="43088">
                  <c:v>508495.5</c:v>
                </c:pt>
                <c:pt idx="43089">
                  <c:v>180000</c:v>
                </c:pt>
                <c:pt idx="43090">
                  <c:v>1381113</c:v>
                </c:pt>
                <c:pt idx="43091">
                  <c:v>360000</c:v>
                </c:pt>
                <c:pt idx="43092">
                  <c:v>1752039</c:v>
                </c:pt>
                <c:pt idx="43093">
                  <c:v>675000</c:v>
                </c:pt>
                <c:pt idx="43094">
                  <c:v>441481.5</c:v>
                </c:pt>
                <c:pt idx="43095">
                  <c:v>454500</c:v>
                </c:pt>
                <c:pt idx="43096">
                  <c:v>450000</c:v>
                </c:pt>
                <c:pt idx="43097">
                  <c:v>269982</c:v>
                </c:pt>
                <c:pt idx="43098">
                  <c:v>1006920</c:v>
                </c:pt>
                <c:pt idx="43099">
                  <c:v>981747</c:v>
                </c:pt>
                <c:pt idx="43100">
                  <c:v>86598</c:v>
                </c:pt>
                <c:pt idx="43101">
                  <c:v>568800</c:v>
                </c:pt>
                <c:pt idx="43102">
                  <c:v>247500</c:v>
                </c:pt>
                <c:pt idx="43103">
                  <c:v>755190</c:v>
                </c:pt>
                <c:pt idx="43104">
                  <c:v>728460</c:v>
                </c:pt>
                <c:pt idx="43105">
                  <c:v>145557</c:v>
                </c:pt>
                <c:pt idx="43106">
                  <c:v>270000</c:v>
                </c:pt>
                <c:pt idx="43107">
                  <c:v>1971072</c:v>
                </c:pt>
                <c:pt idx="43108">
                  <c:v>1023588</c:v>
                </c:pt>
                <c:pt idx="43109">
                  <c:v>254700</c:v>
                </c:pt>
                <c:pt idx="43110">
                  <c:v>219042</c:v>
                </c:pt>
                <c:pt idx="43111">
                  <c:v>765000</c:v>
                </c:pt>
                <c:pt idx="43112">
                  <c:v>450000</c:v>
                </c:pt>
                <c:pt idx="43113">
                  <c:v>225000</c:v>
                </c:pt>
                <c:pt idx="43114">
                  <c:v>810000</c:v>
                </c:pt>
                <c:pt idx="43115">
                  <c:v>605439</c:v>
                </c:pt>
                <c:pt idx="43116">
                  <c:v>545040</c:v>
                </c:pt>
                <c:pt idx="43117">
                  <c:v>450000</c:v>
                </c:pt>
                <c:pt idx="43118">
                  <c:v>199152</c:v>
                </c:pt>
                <c:pt idx="43119">
                  <c:v>539100</c:v>
                </c:pt>
                <c:pt idx="43120">
                  <c:v>538389</c:v>
                </c:pt>
                <c:pt idx="43121">
                  <c:v>495000</c:v>
                </c:pt>
                <c:pt idx="43122">
                  <c:v>1288350</c:v>
                </c:pt>
                <c:pt idx="43123">
                  <c:v>1506816</c:v>
                </c:pt>
                <c:pt idx="43124">
                  <c:v>454500</c:v>
                </c:pt>
                <c:pt idx="43125">
                  <c:v>431280</c:v>
                </c:pt>
                <c:pt idx="43126">
                  <c:v>305955</c:v>
                </c:pt>
                <c:pt idx="43127">
                  <c:v>180000</c:v>
                </c:pt>
                <c:pt idx="43128">
                  <c:v>198085.5</c:v>
                </c:pt>
                <c:pt idx="43129">
                  <c:v>545040</c:v>
                </c:pt>
                <c:pt idx="43130">
                  <c:v>484789.5</c:v>
                </c:pt>
                <c:pt idx="43131">
                  <c:v>170640</c:v>
                </c:pt>
                <c:pt idx="43132">
                  <c:v>283419</c:v>
                </c:pt>
                <c:pt idx="43133">
                  <c:v>351792</c:v>
                </c:pt>
                <c:pt idx="43134">
                  <c:v>178290</c:v>
                </c:pt>
                <c:pt idx="43135">
                  <c:v>203760</c:v>
                </c:pt>
                <c:pt idx="43136">
                  <c:v>1078200</c:v>
                </c:pt>
                <c:pt idx="43137">
                  <c:v>900000</c:v>
                </c:pt>
                <c:pt idx="43138">
                  <c:v>553806</c:v>
                </c:pt>
                <c:pt idx="43139">
                  <c:v>1078200</c:v>
                </c:pt>
                <c:pt idx="43140">
                  <c:v>654498</c:v>
                </c:pt>
                <c:pt idx="43141">
                  <c:v>495000</c:v>
                </c:pt>
                <c:pt idx="43142">
                  <c:v>1764000</c:v>
                </c:pt>
                <c:pt idx="43143">
                  <c:v>610335</c:v>
                </c:pt>
                <c:pt idx="43144">
                  <c:v>292500</c:v>
                </c:pt>
                <c:pt idx="43145">
                  <c:v>445333.5</c:v>
                </c:pt>
                <c:pt idx="43146">
                  <c:v>302206.5</c:v>
                </c:pt>
                <c:pt idx="43147">
                  <c:v>292500</c:v>
                </c:pt>
                <c:pt idx="43148">
                  <c:v>1575000</c:v>
                </c:pt>
                <c:pt idx="43149">
                  <c:v>302206.5</c:v>
                </c:pt>
                <c:pt idx="43150">
                  <c:v>808650</c:v>
                </c:pt>
                <c:pt idx="43151">
                  <c:v>521280</c:v>
                </c:pt>
                <c:pt idx="43152">
                  <c:v>808650</c:v>
                </c:pt>
                <c:pt idx="43153">
                  <c:v>314100</c:v>
                </c:pt>
                <c:pt idx="43154">
                  <c:v>1288350</c:v>
                </c:pt>
                <c:pt idx="43155">
                  <c:v>595903.5</c:v>
                </c:pt>
                <c:pt idx="43156">
                  <c:v>900000</c:v>
                </c:pt>
                <c:pt idx="43157">
                  <c:v>199080</c:v>
                </c:pt>
                <c:pt idx="43158">
                  <c:v>760225.5</c:v>
                </c:pt>
                <c:pt idx="43159">
                  <c:v>467667</c:v>
                </c:pt>
                <c:pt idx="43160">
                  <c:v>202500</c:v>
                </c:pt>
                <c:pt idx="43161">
                  <c:v>675000</c:v>
                </c:pt>
                <c:pt idx="43162">
                  <c:v>270000</c:v>
                </c:pt>
                <c:pt idx="43163">
                  <c:v>526491</c:v>
                </c:pt>
                <c:pt idx="43164">
                  <c:v>509400</c:v>
                </c:pt>
                <c:pt idx="43165">
                  <c:v>508495.5</c:v>
                </c:pt>
                <c:pt idx="43166">
                  <c:v>202500</c:v>
                </c:pt>
                <c:pt idx="43167">
                  <c:v>450000</c:v>
                </c:pt>
                <c:pt idx="43168">
                  <c:v>101880</c:v>
                </c:pt>
                <c:pt idx="43169">
                  <c:v>1575000</c:v>
                </c:pt>
                <c:pt idx="43170">
                  <c:v>473760</c:v>
                </c:pt>
                <c:pt idx="43171">
                  <c:v>490495.5</c:v>
                </c:pt>
                <c:pt idx="43172">
                  <c:v>938304</c:v>
                </c:pt>
                <c:pt idx="43173">
                  <c:v>135000</c:v>
                </c:pt>
                <c:pt idx="43174">
                  <c:v>876825</c:v>
                </c:pt>
                <c:pt idx="43175">
                  <c:v>215640</c:v>
                </c:pt>
                <c:pt idx="43176">
                  <c:v>1080000</c:v>
                </c:pt>
                <c:pt idx="43177">
                  <c:v>269550</c:v>
                </c:pt>
                <c:pt idx="43178">
                  <c:v>1540867.5</c:v>
                </c:pt>
                <c:pt idx="43179">
                  <c:v>239850</c:v>
                </c:pt>
                <c:pt idx="43180">
                  <c:v>467257.5</c:v>
                </c:pt>
                <c:pt idx="43181">
                  <c:v>672453</c:v>
                </c:pt>
                <c:pt idx="43182">
                  <c:v>1024740</c:v>
                </c:pt>
                <c:pt idx="43183">
                  <c:v>180000</c:v>
                </c:pt>
                <c:pt idx="43184">
                  <c:v>787131</c:v>
                </c:pt>
                <c:pt idx="43185">
                  <c:v>1288350</c:v>
                </c:pt>
                <c:pt idx="43186">
                  <c:v>152820</c:v>
                </c:pt>
                <c:pt idx="43187">
                  <c:v>202500</c:v>
                </c:pt>
                <c:pt idx="43188">
                  <c:v>675000</c:v>
                </c:pt>
                <c:pt idx="43189">
                  <c:v>298512</c:v>
                </c:pt>
                <c:pt idx="43190">
                  <c:v>781920</c:v>
                </c:pt>
                <c:pt idx="43191">
                  <c:v>1006920</c:v>
                </c:pt>
                <c:pt idx="43192">
                  <c:v>257391</c:v>
                </c:pt>
                <c:pt idx="43193">
                  <c:v>1575000</c:v>
                </c:pt>
                <c:pt idx="43194">
                  <c:v>1006920</c:v>
                </c:pt>
                <c:pt idx="43195">
                  <c:v>679500</c:v>
                </c:pt>
                <c:pt idx="43196">
                  <c:v>904500</c:v>
                </c:pt>
                <c:pt idx="43197">
                  <c:v>396000</c:v>
                </c:pt>
                <c:pt idx="43198">
                  <c:v>180000</c:v>
                </c:pt>
                <c:pt idx="43199">
                  <c:v>675000</c:v>
                </c:pt>
                <c:pt idx="43200">
                  <c:v>334152</c:v>
                </c:pt>
                <c:pt idx="43201">
                  <c:v>1525482</c:v>
                </c:pt>
                <c:pt idx="43202">
                  <c:v>373140</c:v>
                </c:pt>
                <c:pt idx="43203">
                  <c:v>254700</c:v>
                </c:pt>
                <c:pt idx="43204">
                  <c:v>585000</c:v>
                </c:pt>
                <c:pt idx="43205">
                  <c:v>490536</c:v>
                </c:pt>
                <c:pt idx="43206">
                  <c:v>413235</c:v>
                </c:pt>
                <c:pt idx="43207">
                  <c:v>760225.5</c:v>
                </c:pt>
                <c:pt idx="43208">
                  <c:v>675000</c:v>
                </c:pt>
                <c:pt idx="43209">
                  <c:v>720000</c:v>
                </c:pt>
                <c:pt idx="43210">
                  <c:v>495000</c:v>
                </c:pt>
                <c:pt idx="43211">
                  <c:v>328500</c:v>
                </c:pt>
                <c:pt idx="43212">
                  <c:v>436032</c:v>
                </c:pt>
                <c:pt idx="43213">
                  <c:v>454500</c:v>
                </c:pt>
                <c:pt idx="43214">
                  <c:v>148500</c:v>
                </c:pt>
                <c:pt idx="43215">
                  <c:v>135000</c:v>
                </c:pt>
                <c:pt idx="43216">
                  <c:v>1236816</c:v>
                </c:pt>
                <c:pt idx="43217">
                  <c:v>180000</c:v>
                </c:pt>
                <c:pt idx="43218">
                  <c:v>528984</c:v>
                </c:pt>
                <c:pt idx="43219">
                  <c:v>1546020</c:v>
                </c:pt>
                <c:pt idx="43220">
                  <c:v>157500</c:v>
                </c:pt>
                <c:pt idx="43221">
                  <c:v>422892</c:v>
                </c:pt>
                <c:pt idx="43222">
                  <c:v>143910</c:v>
                </c:pt>
                <c:pt idx="43223">
                  <c:v>490536</c:v>
                </c:pt>
                <c:pt idx="43224">
                  <c:v>834048</c:v>
                </c:pt>
                <c:pt idx="43225">
                  <c:v>307944</c:v>
                </c:pt>
                <c:pt idx="43226">
                  <c:v>675000</c:v>
                </c:pt>
                <c:pt idx="43227">
                  <c:v>339948</c:v>
                </c:pt>
                <c:pt idx="43228">
                  <c:v>531706.5</c:v>
                </c:pt>
                <c:pt idx="43229">
                  <c:v>900000</c:v>
                </c:pt>
                <c:pt idx="43230">
                  <c:v>2250000</c:v>
                </c:pt>
                <c:pt idx="43231">
                  <c:v>640080</c:v>
                </c:pt>
                <c:pt idx="43232">
                  <c:v>1483231.5</c:v>
                </c:pt>
                <c:pt idx="43233">
                  <c:v>250272</c:v>
                </c:pt>
                <c:pt idx="43234">
                  <c:v>99000</c:v>
                </c:pt>
                <c:pt idx="43235">
                  <c:v>436032</c:v>
                </c:pt>
                <c:pt idx="43236">
                  <c:v>634482</c:v>
                </c:pt>
                <c:pt idx="43237">
                  <c:v>312768</c:v>
                </c:pt>
                <c:pt idx="43238">
                  <c:v>855882</c:v>
                </c:pt>
                <c:pt idx="43239">
                  <c:v>2517300</c:v>
                </c:pt>
                <c:pt idx="43240">
                  <c:v>101880</c:v>
                </c:pt>
                <c:pt idx="43241">
                  <c:v>327024</c:v>
                </c:pt>
                <c:pt idx="43242">
                  <c:v>254700</c:v>
                </c:pt>
                <c:pt idx="43243">
                  <c:v>590337</c:v>
                </c:pt>
                <c:pt idx="43244">
                  <c:v>1515415.5</c:v>
                </c:pt>
                <c:pt idx="43245">
                  <c:v>180000</c:v>
                </c:pt>
                <c:pt idx="43246">
                  <c:v>303205.5</c:v>
                </c:pt>
                <c:pt idx="43247">
                  <c:v>277969.5</c:v>
                </c:pt>
                <c:pt idx="43248">
                  <c:v>797557.5</c:v>
                </c:pt>
                <c:pt idx="43249">
                  <c:v>752742</c:v>
                </c:pt>
                <c:pt idx="43250">
                  <c:v>571486.5</c:v>
                </c:pt>
                <c:pt idx="43251">
                  <c:v>531706.5</c:v>
                </c:pt>
                <c:pt idx="43252">
                  <c:v>163512</c:v>
                </c:pt>
                <c:pt idx="43253">
                  <c:v>770328</c:v>
                </c:pt>
                <c:pt idx="43254">
                  <c:v>152820</c:v>
                </c:pt>
                <c:pt idx="43255">
                  <c:v>670500</c:v>
                </c:pt>
                <c:pt idx="43256">
                  <c:v>337500</c:v>
                </c:pt>
                <c:pt idx="43257">
                  <c:v>239850</c:v>
                </c:pt>
                <c:pt idx="43258">
                  <c:v>180000</c:v>
                </c:pt>
                <c:pt idx="43259">
                  <c:v>708939</c:v>
                </c:pt>
                <c:pt idx="43260">
                  <c:v>178290</c:v>
                </c:pt>
                <c:pt idx="43261">
                  <c:v>886500</c:v>
                </c:pt>
                <c:pt idx="43262">
                  <c:v>675000</c:v>
                </c:pt>
                <c:pt idx="43263">
                  <c:v>647046</c:v>
                </c:pt>
                <c:pt idx="43264">
                  <c:v>180000</c:v>
                </c:pt>
                <c:pt idx="43265">
                  <c:v>239850</c:v>
                </c:pt>
                <c:pt idx="43266">
                  <c:v>314100</c:v>
                </c:pt>
                <c:pt idx="43267">
                  <c:v>1180129.5</c:v>
                </c:pt>
                <c:pt idx="43268">
                  <c:v>269550</c:v>
                </c:pt>
                <c:pt idx="43269">
                  <c:v>239850</c:v>
                </c:pt>
                <c:pt idx="43270">
                  <c:v>490536</c:v>
                </c:pt>
                <c:pt idx="43271">
                  <c:v>143910</c:v>
                </c:pt>
                <c:pt idx="43272">
                  <c:v>675000</c:v>
                </c:pt>
                <c:pt idx="43273">
                  <c:v>269550</c:v>
                </c:pt>
                <c:pt idx="43274">
                  <c:v>408780</c:v>
                </c:pt>
                <c:pt idx="43275">
                  <c:v>573628.5</c:v>
                </c:pt>
                <c:pt idx="43276">
                  <c:v>1113840</c:v>
                </c:pt>
                <c:pt idx="43277">
                  <c:v>754740</c:v>
                </c:pt>
                <c:pt idx="43278">
                  <c:v>373311</c:v>
                </c:pt>
                <c:pt idx="43279">
                  <c:v>509400</c:v>
                </c:pt>
                <c:pt idx="43280">
                  <c:v>163512</c:v>
                </c:pt>
                <c:pt idx="43281">
                  <c:v>1512000</c:v>
                </c:pt>
                <c:pt idx="43282">
                  <c:v>309420</c:v>
                </c:pt>
                <c:pt idx="43283">
                  <c:v>545040</c:v>
                </c:pt>
                <c:pt idx="43284">
                  <c:v>545040</c:v>
                </c:pt>
                <c:pt idx="43285">
                  <c:v>270000</c:v>
                </c:pt>
                <c:pt idx="43286">
                  <c:v>1024290</c:v>
                </c:pt>
                <c:pt idx="43287">
                  <c:v>647046</c:v>
                </c:pt>
                <c:pt idx="43288">
                  <c:v>900000</c:v>
                </c:pt>
                <c:pt idx="43289">
                  <c:v>547344</c:v>
                </c:pt>
                <c:pt idx="43290">
                  <c:v>276277.5</c:v>
                </c:pt>
                <c:pt idx="43291">
                  <c:v>927252</c:v>
                </c:pt>
                <c:pt idx="43292">
                  <c:v>870984</c:v>
                </c:pt>
                <c:pt idx="43293">
                  <c:v>675000</c:v>
                </c:pt>
                <c:pt idx="43294">
                  <c:v>1223010</c:v>
                </c:pt>
                <c:pt idx="43295">
                  <c:v>675000</c:v>
                </c:pt>
                <c:pt idx="43296">
                  <c:v>477000</c:v>
                </c:pt>
                <c:pt idx="43297">
                  <c:v>956574</c:v>
                </c:pt>
                <c:pt idx="43298">
                  <c:v>127350</c:v>
                </c:pt>
                <c:pt idx="43299">
                  <c:v>526491</c:v>
                </c:pt>
                <c:pt idx="43300">
                  <c:v>103500</c:v>
                </c:pt>
                <c:pt idx="43301">
                  <c:v>1006920</c:v>
                </c:pt>
                <c:pt idx="43302">
                  <c:v>545040</c:v>
                </c:pt>
                <c:pt idx="43303">
                  <c:v>1312110</c:v>
                </c:pt>
                <c:pt idx="43304">
                  <c:v>450000</c:v>
                </c:pt>
                <c:pt idx="43305">
                  <c:v>247275</c:v>
                </c:pt>
                <c:pt idx="43306">
                  <c:v>1886850</c:v>
                </c:pt>
                <c:pt idx="43307">
                  <c:v>270000</c:v>
                </c:pt>
                <c:pt idx="43308">
                  <c:v>1575000</c:v>
                </c:pt>
                <c:pt idx="43309">
                  <c:v>1096236</c:v>
                </c:pt>
                <c:pt idx="43310">
                  <c:v>781920</c:v>
                </c:pt>
                <c:pt idx="43311">
                  <c:v>805536</c:v>
                </c:pt>
                <c:pt idx="43312">
                  <c:v>239850</c:v>
                </c:pt>
                <c:pt idx="43313">
                  <c:v>189000</c:v>
                </c:pt>
                <c:pt idx="43314">
                  <c:v>270000</c:v>
                </c:pt>
                <c:pt idx="43315">
                  <c:v>539100</c:v>
                </c:pt>
                <c:pt idx="43316">
                  <c:v>284400</c:v>
                </c:pt>
                <c:pt idx="43317">
                  <c:v>381528</c:v>
                </c:pt>
                <c:pt idx="43318">
                  <c:v>284400</c:v>
                </c:pt>
                <c:pt idx="43319">
                  <c:v>2013840</c:v>
                </c:pt>
                <c:pt idx="43320">
                  <c:v>315000</c:v>
                </c:pt>
                <c:pt idx="43321">
                  <c:v>229500</c:v>
                </c:pt>
                <c:pt idx="43322">
                  <c:v>1129500</c:v>
                </c:pt>
                <c:pt idx="43323">
                  <c:v>284400</c:v>
                </c:pt>
                <c:pt idx="43324">
                  <c:v>450000</c:v>
                </c:pt>
                <c:pt idx="43325">
                  <c:v>332946</c:v>
                </c:pt>
                <c:pt idx="43326">
                  <c:v>1067940</c:v>
                </c:pt>
                <c:pt idx="43327">
                  <c:v>970380</c:v>
                </c:pt>
                <c:pt idx="43328">
                  <c:v>834048</c:v>
                </c:pt>
                <c:pt idx="43329">
                  <c:v>254700</c:v>
                </c:pt>
                <c:pt idx="43330">
                  <c:v>900000</c:v>
                </c:pt>
                <c:pt idx="43331">
                  <c:v>225000</c:v>
                </c:pt>
                <c:pt idx="43332">
                  <c:v>270000</c:v>
                </c:pt>
                <c:pt idx="43333">
                  <c:v>576000</c:v>
                </c:pt>
                <c:pt idx="43334">
                  <c:v>314100</c:v>
                </c:pt>
                <c:pt idx="43335">
                  <c:v>696528</c:v>
                </c:pt>
                <c:pt idx="43336">
                  <c:v>270000</c:v>
                </c:pt>
                <c:pt idx="43337">
                  <c:v>269550</c:v>
                </c:pt>
                <c:pt idx="43338">
                  <c:v>675000</c:v>
                </c:pt>
                <c:pt idx="43339">
                  <c:v>1024740</c:v>
                </c:pt>
                <c:pt idx="43340">
                  <c:v>270000</c:v>
                </c:pt>
                <c:pt idx="43341">
                  <c:v>1096020</c:v>
                </c:pt>
                <c:pt idx="43342">
                  <c:v>738108</c:v>
                </c:pt>
                <c:pt idx="43343">
                  <c:v>459000</c:v>
                </c:pt>
                <c:pt idx="43344">
                  <c:v>284400</c:v>
                </c:pt>
                <c:pt idx="43345">
                  <c:v>247275</c:v>
                </c:pt>
                <c:pt idx="43346">
                  <c:v>652500</c:v>
                </c:pt>
                <c:pt idx="43347">
                  <c:v>254700</c:v>
                </c:pt>
                <c:pt idx="43348">
                  <c:v>314100</c:v>
                </c:pt>
                <c:pt idx="43349">
                  <c:v>314100</c:v>
                </c:pt>
                <c:pt idx="43350">
                  <c:v>216144</c:v>
                </c:pt>
                <c:pt idx="43351">
                  <c:v>299772</c:v>
                </c:pt>
                <c:pt idx="43352">
                  <c:v>215640</c:v>
                </c:pt>
                <c:pt idx="43353">
                  <c:v>225000</c:v>
                </c:pt>
                <c:pt idx="43354">
                  <c:v>405000</c:v>
                </c:pt>
                <c:pt idx="43355">
                  <c:v>270000</c:v>
                </c:pt>
                <c:pt idx="43356">
                  <c:v>180000</c:v>
                </c:pt>
                <c:pt idx="43357">
                  <c:v>279000</c:v>
                </c:pt>
                <c:pt idx="43358">
                  <c:v>622188</c:v>
                </c:pt>
                <c:pt idx="43359">
                  <c:v>135000</c:v>
                </c:pt>
                <c:pt idx="43360">
                  <c:v>450000</c:v>
                </c:pt>
                <c:pt idx="43361">
                  <c:v>855882</c:v>
                </c:pt>
                <c:pt idx="43362">
                  <c:v>450000</c:v>
                </c:pt>
                <c:pt idx="43363">
                  <c:v>1354500</c:v>
                </c:pt>
                <c:pt idx="43364">
                  <c:v>450000</c:v>
                </c:pt>
                <c:pt idx="43365">
                  <c:v>270000</c:v>
                </c:pt>
                <c:pt idx="43366">
                  <c:v>675000</c:v>
                </c:pt>
                <c:pt idx="43367">
                  <c:v>423000</c:v>
                </c:pt>
                <c:pt idx="43368">
                  <c:v>180000</c:v>
                </c:pt>
                <c:pt idx="43369">
                  <c:v>1260000</c:v>
                </c:pt>
                <c:pt idx="43370">
                  <c:v>545040</c:v>
                </c:pt>
                <c:pt idx="43371">
                  <c:v>450000</c:v>
                </c:pt>
                <c:pt idx="43372">
                  <c:v>286704</c:v>
                </c:pt>
                <c:pt idx="43373">
                  <c:v>566055</c:v>
                </c:pt>
                <c:pt idx="43374">
                  <c:v>337500</c:v>
                </c:pt>
                <c:pt idx="43375">
                  <c:v>540000</c:v>
                </c:pt>
                <c:pt idx="43376">
                  <c:v>225000</c:v>
                </c:pt>
                <c:pt idx="43377">
                  <c:v>472500</c:v>
                </c:pt>
                <c:pt idx="43378">
                  <c:v>247500</c:v>
                </c:pt>
                <c:pt idx="43379">
                  <c:v>62361</c:v>
                </c:pt>
                <c:pt idx="43380">
                  <c:v>280170</c:v>
                </c:pt>
                <c:pt idx="43381">
                  <c:v>95940</c:v>
                </c:pt>
                <c:pt idx="43382">
                  <c:v>675000</c:v>
                </c:pt>
                <c:pt idx="43383">
                  <c:v>900000</c:v>
                </c:pt>
                <c:pt idx="43384">
                  <c:v>835380</c:v>
                </c:pt>
                <c:pt idx="43385">
                  <c:v>270000</c:v>
                </c:pt>
                <c:pt idx="43386">
                  <c:v>859212</c:v>
                </c:pt>
                <c:pt idx="43387">
                  <c:v>895707</c:v>
                </c:pt>
                <c:pt idx="43388">
                  <c:v>284400</c:v>
                </c:pt>
                <c:pt idx="43389">
                  <c:v>270000</c:v>
                </c:pt>
                <c:pt idx="43390">
                  <c:v>500211</c:v>
                </c:pt>
                <c:pt idx="43391">
                  <c:v>835380</c:v>
                </c:pt>
                <c:pt idx="43392">
                  <c:v>544491</c:v>
                </c:pt>
                <c:pt idx="43393">
                  <c:v>675000</c:v>
                </c:pt>
                <c:pt idx="43394">
                  <c:v>161730</c:v>
                </c:pt>
                <c:pt idx="43395">
                  <c:v>450000</c:v>
                </c:pt>
                <c:pt idx="43396">
                  <c:v>808650</c:v>
                </c:pt>
                <c:pt idx="43397">
                  <c:v>703728</c:v>
                </c:pt>
                <c:pt idx="43398">
                  <c:v>781920</c:v>
                </c:pt>
                <c:pt idx="43399">
                  <c:v>232434</c:v>
                </c:pt>
                <c:pt idx="43400">
                  <c:v>180000</c:v>
                </c:pt>
                <c:pt idx="43401">
                  <c:v>315000</c:v>
                </c:pt>
                <c:pt idx="43402">
                  <c:v>540000</c:v>
                </c:pt>
                <c:pt idx="43403">
                  <c:v>571500</c:v>
                </c:pt>
                <c:pt idx="43404">
                  <c:v>1350000</c:v>
                </c:pt>
                <c:pt idx="43405">
                  <c:v>157500</c:v>
                </c:pt>
                <c:pt idx="43406">
                  <c:v>270000</c:v>
                </c:pt>
                <c:pt idx="43407">
                  <c:v>630000</c:v>
                </c:pt>
                <c:pt idx="43408">
                  <c:v>284400</c:v>
                </c:pt>
                <c:pt idx="43409">
                  <c:v>269550</c:v>
                </c:pt>
                <c:pt idx="43410">
                  <c:v>675000</c:v>
                </c:pt>
                <c:pt idx="43411">
                  <c:v>808650</c:v>
                </c:pt>
                <c:pt idx="43412">
                  <c:v>450000</c:v>
                </c:pt>
                <c:pt idx="43413">
                  <c:v>202500</c:v>
                </c:pt>
                <c:pt idx="43414">
                  <c:v>180000</c:v>
                </c:pt>
                <c:pt idx="43415">
                  <c:v>904500</c:v>
                </c:pt>
                <c:pt idx="43416">
                  <c:v>197820</c:v>
                </c:pt>
                <c:pt idx="43417">
                  <c:v>1773963</c:v>
                </c:pt>
                <c:pt idx="43418">
                  <c:v>755190</c:v>
                </c:pt>
                <c:pt idx="43419">
                  <c:v>448056</c:v>
                </c:pt>
                <c:pt idx="43420">
                  <c:v>497520</c:v>
                </c:pt>
                <c:pt idx="43421">
                  <c:v>284400</c:v>
                </c:pt>
                <c:pt idx="43422">
                  <c:v>270000</c:v>
                </c:pt>
                <c:pt idx="43423">
                  <c:v>715095</c:v>
                </c:pt>
                <c:pt idx="43424">
                  <c:v>315000</c:v>
                </c:pt>
                <c:pt idx="43425">
                  <c:v>314100</c:v>
                </c:pt>
                <c:pt idx="43426">
                  <c:v>436032</c:v>
                </c:pt>
                <c:pt idx="43427">
                  <c:v>225000</c:v>
                </c:pt>
                <c:pt idx="43428">
                  <c:v>450000</c:v>
                </c:pt>
                <c:pt idx="43429">
                  <c:v>900000</c:v>
                </c:pt>
                <c:pt idx="43430">
                  <c:v>509400</c:v>
                </c:pt>
                <c:pt idx="43431">
                  <c:v>295776</c:v>
                </c:pt>
                <c:pt idx="43432">
                  <c:v>651600</c:v>
                </c:pt>
                <c:pt idx="43433">
                  <c:v>543735</c:v>
                </c:pt>
                <c:pt idx="43434">
                  <c:v>781920</c:v>
                </c:pt>
                <c:pt idx="43435">
                  <c:v>378531</c:v>
                </c:pt>
                <c:pt idx="43436">
                  <c:v>834048</c:v>
                </c:pt>
                <c:pt idx="43437">
                  <c:v>540000</c:v>
                </c:pt>
                <c:pt idx="43438">
                  <c:v>450000</c:v>
                </c:pt>
                <c:pt idx="43439">
                  <c:v>188478</c:v>
                </c:pt>
                <c:pt idx="43440">
                  <c:v>593010</c:v>
                </c:pt>
                <c:pt idx="43441">
                  <c:v>691020</c:v>
                </c:pt>
                <c:pt idx="43442">
                  <c:v>327024</c:v>
                </c:pt>
                <c:pt idx="43443">
                  <c:v>1762110</c:v>
                </c:pt>
                <c:pt idx="43444">
                  <c:v>239850</c:v>
                </c:pt>
                <c:pt idx="43445">
                  <c:v>180000</c:v>
                </c:pt>
                <c:pt idx="43446">
                  <c:v>344043</c:v>
                </c:pt>
                <c:pt idx="43447">
                  <c:v>1762110</c:v>
                </c:pt>
                <c:pt idx="43448">
                  <c:v>922666.5</c:v>
                </c:pt>
                <c:pt idx="43449">
                  <c:v>86346</c:v>
                </c:pt>
                <c:pt idx="43450">
                  <c:v>490536</c:v>
                </c:pt>
                <c:pt idx="43451">
                  <c:v>382500</c:v>
                </c:pt>
                <c:pt idx="43452">
                  <c:v>225000</c:v>
                </c:pt>
                <c:pt idx="43453">
                  <c:v>1006920</c:v>
                </c:pt>
                <c:pt idx="43454">
                  <c:v>254700</c:v>
                </c:pt>
                <c:pt idx="43455">
                  <c:v>878733</c:v>
                </c:pt>
                <c:pt idx="43456">
                  <c:v>270000</c:v>
                </c:pt>
                <c:pt idx="43457">
                  <c:v>675000</c:v>
                </c:pt>
                <c:pt idx="43458">
                  <c:v>545157</c:v>
                </c:pt>
                <c:pt idx="43459">
                  <c:v>272520</c:v>
                </c:pt>
                <c:pt idx="43460">
                  <c:v>479700</c:v>
                </c:pt>
                <c:pt idx="43461">
                  <c:v>431280</c:v>
                </c:pt>
                <c:pt idx="43462">
                  <c:v>900000</c:v>
                </c:pt>
                <c:pt idx="43463">
                  <c:v>765000</c:v>
                </c:pt>
                <c:pt idx="43464">
                  <c:v>931401</c:v>
                </c:pt>
                <c:pt idx="43465">
                  <c:v>508495.5</c:v>
                </c:pt>
                <c:pt idx="43466">
                  <c:v>544491</c:v>
                </c:pt>
                <c:pt idx="43467">
                  <c:v>942300</c:v>
                </c:pt>
                <c:pt idx="43468">
                  <c:v>450000</c:v>
                </c:pt>
                <c:pt idx="43469">
                  <c:v>598486.5</c:v>
                </c:pt>
                <c:pt idx="43470">
                  <c:v>592560</c:v>
                </c:pt>
                <c:pt idx="43471">
                  <c:v>803259</c:v>
                </c:pt>
                <c:pt idx="43472">
                  <c:v>49500</c:v>
                </c:pt>
                <c:pt idx="43473">
                  <c:v>675000</c:v>
                </c:pt>
                <c:pt idx="43474">
                  <c:v>1125000</c:v>
                </c:pt>
                <c:pt idx="43475">
                  <c:v>675000</c:v>
                </c:pt>
                <c:pt idx="43476">
                  <c:v>1255680</c:v>
                </c:pt>
                <c:pt idx="43477">
                  <c:v>1309500</c:v>
                </c:pt>
                <c:pt idx="43478">
                  <c:v>1264428</c:v>
                </c:pt>
                <c:pt idx="43479">
                  <c:v>450000</c:v>
                </c:pt>
                <c:pt idx="43480">
                  <c:v>441000</c:v>
                </c:pt>
                <c:pt idx="43481">
                  <c:v>953460</c:v>
                </c:pt>
                <c:pt idx="43482">
                  <c:v>247500</c:v>
                </c:pt>
                <c:pt idx="43483">
                  <c:v>526491</c:v>
                </c:pt>
                <c:pt idx="43484">
                  <c:v>742500</c:v>
                </c:pt>
                <c:pt idx="43485">
                  <c:v>269550</c:v>
                </c:pt>
                <c:pt idx="43486">
                  <c:v>1125000</c:v>
                </c:pt>
                <c:pt idx="43487">
                  <c:v>203760</c:v>
                </c:pt>
                <c:pt idx="43488">
                  <c:v>333000</c:v>
                </c:pt>
                <c:pt idx="43489">
                  <c:v>1546020</c:v>
                </c:pt>
                <c:pt idx="43490">
                  <c:v>545040</c:v>
                </c:pt>
                <c:pt idx="43491">
                  <c:v>946998</c:v>
                </c:pt>
                <c:pt idx="43492">
                  <c:v>270000</c:v>
                </c:pt>
                <c:pt idx="43493">
                  <c:v>157500</c:v>
                </c:pt>
                <c:pt idx="43494">
                  <c:v>297000</c:v>
                </c:pt>
                <c:pt idx="43495">
                  <c:v>913005</c:v>
                </c:pt>
                <c:pt idx="43496">
                  <c:v>337500</c:v>
                </c:pt>
                <c:pt idx="43497">
                  <c:v>180000</c:v>
                </c:pt>
                <c:pt idx="43498">
                  <c:v>1125000</c:v>
                </c:pt>
                <c:pt idx="43499">
                  <c:v>122521.5</c:v>
                </c:pt>
                <c:pt idx="43500">
                  <c:v>630000</c:v>
                </c:pt>
                <c:pt idx="43501">
                  <c:v>225000</c:v>
                </c:pt>
                <c:pt idx="43502">
                  <c:v>360000</c:v>
                </c:pt>
                <c:pt idx="43503">
                  <c:v>781920</c:v>
                </c:pt>
                <c:pt idx="43504">
                  <c:v>225000</c:v>
                </c:pt>
                <c:pt idx="43505">
                  <c:v>1762110</c:v>
                </c:pt>
                <c:pt idx="43506">
                  <c:v>900000</c:v>
                </c:pt>
                <c:pt idx="43507">
                  <c:v>1325475</c:v>
                </c:pt>
                <c:pt idx="43508">
                  <c:v>2700000</c:v>
                </c:pt>
                <c:pt idx="43509">
                  <c:v>1236816</c:v>
                </c:pt>
                <c:pt idx="43510">
                  <c:v>675000</c:v>
                </c:pt>
                <c:pt idx="43511">
                  <c:v>474867</c:v>
                </c:pt>
                <c:pt idx="43512">
                  <c:v>1215000</c:v>
                </c:pt>
                <c:pt idx="43513">
                  <c:v>495000</c:v>
                </c:pt>
                <c:pt idx="43514">
                  <c:v>634360.5</c:v>
                </c:pt>
                <c:pt idx="43515">
                  <c:v>284400</c:v>
                </c:pt>
                <c:pt idx="43516">
                  <c:v>675000</c:v>
                </c:pt>
                <c:pt idx="43517">
                  <c:v>180000</c:v>
                </c:pt>
                <c:pt idx="43518">
                  <c:v>101880</c:v>
                </c:pt>
                <c:pt idx="43519">
                  <c:v>148500</c:v>
                </c:pt>
                <c:pt idx="43520">
                  <c:v>180000</c:v>
                </c:pt>
                <c:pt idx="43521">
                  <c:v>1056447</c:v>
                </c:pt>
                <c:pt idx="43522">
                  <c:v>728460</c:v>
                </c:pt>
                <c:pt idx="43523">
                  <c:v>157914</c:v>
                </c:pt>
                <c:pt idx="43524">
                  <c:v>180000</c:v>
                </c:pt>
                <c:pt idx="43525">
                  <c:v>971280</c:v>
                </c:pt>
                <c:pt idx="43526">
                  <c:v>101880</c:v>
                </c:pt>
                <c:pt idx="43527">
                  <c:v>284400</c:v>
                </c:pt>
                <c:pt idx="43528">
                  <c:v>343800</c:v>
                </c:pt>
                <c:pt idx="43529">
                  <c:v>180000</c:v>
                </c:pt>
                <c:pt idx="43530">
                  <c:v>781920</c:v>
                </c:pt>
                <c:pt idx="43531">
                  <c:v>391090.5</c:v>
                </c:pt>
                <c:pt idx="43532">
                  <c:v>490495.5</c:v>
                </c:pt>
                <c:pt idx="43533">
                  <c:v>640080</c:v>
                </c:pt>
                <c:pt idx="43534">
                  <c:v>314055</c:v>
                </c:pt>
                <c:pt idx="43535">
                  <c:v>733315.5</c:v>
                </c:pt>
                <c:pt idx="43536">
                  <c:v>101880</c:v>
                </c:pt>
                <c:pt idx="43537">
                  <c:v>1116000</c:v>
                </c:pt>
                <c:pt idx="43538">
                  <c:v>180000</c:v>
                </c:pt>
                <c:pt idx="43539">
                  <c:v>1027327.5</c:v>
                </c:pt>
                <c:pt idx="43540">
                  <c:v>585000</c:v>
                </c:pt>
                <c:pt idx="43541">
                  <c:v>450000</c:v>
                </c:pt>
                <c:pt idx="43542">
                  <c:v>450000</c:v>
                </c:pt>
                <c:pt idx="43543">
                  <c:v>540000</c:v>
                </c:pt>
                <c:pt idx="43544">
                  <c:v>1062000</c:v>
                </c:pt>
                <c:pt idx="43545">
                  <c:v>603792</c:v>
                </c:pt>
                <c:pt idx="43546">
                  <c:v>180000</c:v>
                </c:pt>
                <c:pt idx="43547">
                  <c:v>427500</c:v>
                </c:pt>
                <c:pt idx="43548">
                  <c:v>1431000</c:v>
                </c:pt>
                <c:pt idx="43549">
                  <c:v>310671</c:v>
                </c:pt>
                <c:pt idx="43550">
                  <c:v>52767</c:v>
                </c:pt>
                <c:pt idx="43551">
                  <c:v>1298655</c:v>
                </c:pt>
                <c:pt idx="43552">
                  <c:v>855657</c:v>
                </c:pt>
                <c:pt idx="43553">
                  <c:v>1125000</c:v>
                </c:pt>
                <c:pt idx="43554">
                  <c:v>284400</c:v>
                </c:pt>
                <c:pt idx="43555">
                  <c:v>1065681</c:v>
                </c:pt>
                <c:pt idx="43556">
                  <c:v>201469.5</c:v>
                </c:pt>
                <c:pt idx="43557">
                  <c:v>1288350</c:v>
                </c:pt>
                <c:pt idx="43558">
                  <c:v>270000</c:v>
                </c:pt>
                <c:pt idx="43559">
                  <c:v>180000</c:v>
                </c:pt>
                <c:pt idx="43560">
                  <c:v>135000</c:v>
                </c:pt>
                <c:pt idx="43561">
                  <c:v>609187.5</c:v>
                </c:pt>
                <c:pt idx="43562">
                  <c:v>450000</c:v>
                </c:pt>
                <c:pt idx="43563">
                  <c:v>315000</c:v>
                </c:pt>
                <c:pt idx="43564">
                  <c:v>943425</c:v>
                </c:pt>
                <c:pt idx="43565">
                  <c:v>497520</c:v>
                </c:pt>
                <c:pt idx="43566">
                  <c:v>448056</c:v>
                </c:pt>
                <c:pt idx="43567">
                  <c:v>263686.5</c:v>
                </c:pt>
                <c:pt idx="43568">
                  <c:v>1146816</c:v>
                </c:pt>
                <c:pt idx="43569">
                  <c:v>199080</c:v>
                </c:pt>
                <c:pt idx="43570">
                  <c:v>701721</c:v>
                </c:pt>
                <c:pt idx="43571">
                  <c:v>1042560</c:v>
                </c:pt>
                <c:pt idx="43572">
                  <c:v>117162</c:v>
                </c:pt>
                <c:pt idx="43573">
                  <c:v>787131</c:v>
                </c:pt>
                <c:pt idx="43574">
                  <c:v>270000</c:v>
                </c:pt>
                <c:pt idx="43575">
                  <c:v>454500</c:v>
                </c:pt>
                <c:pt idx="43576">
                  <c:v>640764</c:v>
                </c:pt>
                <c:pt idx="43577">
                  <c:v>679500</c:v>
                </c:pt>
                <c:pt idx="43578">
                  <c:v>900000</c:v>
                </c:pt>
                <c:pt idx="43579">
                  <c:v>67500</c:v>
                </c:pt>
                <c:pt idx="43580">
                  <c:v>900000</c:v>
                </c:pt>
                <c:pt idx="43581">
                  <c:v>270000</c:v>
                </c:pt>
                <c:pt idx="43582">
                  <c:v>1006920</c:v>
                </c:pt>
                <c:pt idx="43583">
                  <c:v>152820</c:v>
                </c:pt>
                <c:pt idx="43584">
                  <c:v>555273</c:v>
                </c:pt>
                <c:pt idx="43585">
                  <c:v>954864</c:v>
                </c:pt>
                <c:pt idx="43586">
                  <c:v>1494486</c:v>
                </c:pt>
                <c:pt idx="43587">
                  <c:v>1223010</c:v>
                </c:pt>
                <c:pt idx="43588">
                  <c:v>983299.5</c:v>
                </c:pt>
                <c:pt idx="43589">
                  <c:v>153576</c:v>
                </c:pt>
                <c:pt idx="43590">
                  <c:v>808650</c:v>
                </c:pt>
                <c:pt idx="43591">
                  <c:v>621900</c:v>
                </c:pt>
                <c:pt idx="43592">
                  <c:v>170640</c:v>
                </c:pt>
                <c:pt idx="43593">
                  <c:v>202500</c:v>
                </c:pt>
                <c:pt idx="43594">
                  <c:v>2085120</c:v>
                </c:pt>
                <c:pt idx="43595">
                  <c:v>545040</c:v>
                </c:pt>
                <c:pt idx="43596">
                  <c:v>312840</c:v>
                </c:pt>
                <c:pt idx="43597">
                  <c:v>161730</c:v>
                </c:pt>
                <c:pt idx="43598">
                  <c:v>180000</c:v>
                </c:pt>
                <c:pt idx="43599">
                  <c:v>351792</c:v>
                </c:pt>
                <c:pt idx="43600">
                  <c:v>935640</c:v>
                </c:pt>
                <c:pt idx="43601">
                  <c:v>518562</c:v>
                </c:pt>
                <c:pt idx="43602">
                  <c:v>143910</c:v>
                </c:pt>
                <c:pt idx="43603">
                  <c:v>494550</c:v>
                </c:pt>
                <c:pt idx="43604">
                  <c:v>270000</c:v>
                </c:pt>
                <c:pt idx="43605">
                  <c:v>679500</c:v>
                </c:pt>
                <c:pt idx="43606">
                  <c:v>270000</c:v>
                </c:pt>
                <c:pt idx="43607">
                  <c:v>225000</c:v>
                </c:pt>
                <c:pt idx="43608">
                  <c:v>1223010</c:v>
                </c:pt>
                <c:pt idx="43609">
                  <c:v>338832</c:v>
                </c:pt>
                <c:pt idx="43610">
                  <c:v>384048</c:v>
                </c:pt>
                <c:pt idx="43611">
                  <c:v>454500</c:v>
                </c:pt>
                <c:pt idx="43612">
                  <c:v>359725.5</c:v>
                </c:pt>
                <c:pt idx="43613">
                  <c:v>1288350</c:v>
                </c:pt>
                <c:pt idx="43614">
                  <c:v>697500</c:v>
                </c:pt>
                <c:pt idx="43615">
                  <c:v>533668.5</c:v>
                </c:pt>
                <c:pt idx="43616">
                  <c:v>284400</c:v>
                </c:pt>
                <c:pt idx="43617">
                  <c:v>760225.5</c:v>
                </c:pt>
                <c:pt idx="43618">
                  <c:v>1211049</c:v>
                </c:pt>
                <c:pt idx="43619">
                  <c:v>234324</c:v>
                </c:pt>
                <c:pt idx="43620">
                  <c:v>450000</c:v>
                </c:pt>
                <c:pt idx="43621">
                  <c:v>292500</c:v>
                </c:pt>
                <c:pt idx="43622">
                  <c:v>269550</c:v>
                </c:pt>
                <c:pt idx="43623">
                  <c:v>258709.5</c:v>
                </c:pt>
                <c:pt idx="43624">
                  <c:v>270000</c:v>
                </c:pt>
                <c:pt idx="43625">
                  <c:v>564124.5</c:v>
                </c:pt>
                <c:pt idx="43626">
                  <c:v>225000</c:v>
                </c:pt>
                <c:pt idx="43627">
                  <c:v>1160973</c:v>
                </c:pt>
                <c:pt idx="43628">
                  <c:v>808650</c:v>
                </c:pt>
                <c:pt idx="43629">
                  <c:v>454500</c:v>
                </c:pt>
                <c:pt idx="43630">
                  <c:v>247500</c:v>
                </c:pt>
                <c:pt idx="43631">
                  <c:v>1528200</c:v>
                </c:pt>
                <c:pt idx="43632">
                  <c:v>473760</c:v>
                </c:pt>
                <c:pt idx="43633">
                  <c:v>1762110</c:v>
                </c:pt>
                <c:pt idx="43634">
                  <c:v>808650</c:v>
                </c:pt>
                <c:pt idx="43635">
                  <c:v>720000</c:v>
                </c:pt>
                <c:pt idx="43636">
                  <c:v>270000</c:v>
                </c:pt>
                <c:pt idx="43637">
                  <c:v>286704</c:v>
                </c:pt>
                <c:pt idx="43638">
                  <c:v>1029658.5</c:v>
                </c:pt>
                <c:pt idx="43639">
                  <c:v>824823</c:v>
                </c:pt>
                <c:pt idx="43640">
                  <c:v>679500</c:v>
                </c:pt>
                <c:pt idx="43641">
                  <c:v>270000</c:v>
                </c:pt>
                <c:pt idx="43642">
                  <c:v>225000</c:v>
                </c:pt>
                <c:pt idx="43643">
                  <c:v>1102500</c:v>
                </c:pt>
                <c:pt idx="43644">
                  <c:v>808650</c:v>
                </c:pt>
                <c:pt idx="43645">
                  <c:v>849685.5</c:v>
                </c:pt>
                <c:pt idx="43646">
                  <c:v>755190</c:v>
                </c:pt>
                <c:pt idx="43647">
                  <c:v>247500</c:v>
                </c:pt>
                <c:pt idx="43648">
                  <c:v>126000</c:v>
                </c:pt>
                <c:pt idx="43649">
                  <c:v>148500</c:v>
                </c:pt>
                <c:pt idx="43650">
                  <c:v>808650</c:v>
                </c:pt>
                <c:pt idx="43651">
                  <c:v>572076</c:v>
                </c:pt>
                <c:pt idx="43652">
                  <c:v>585000</c:v>
                </c:pt>
                <c:pt idx="43653">
                  <c:v>545040</c:v>
                </c:pt>
                <c:pt idx="43654">
                  <c:v>675000</c:v>
                </c:pt>
                <c:pt idx="43655">
                  <c:v>225000</c:v>
                </c:pt>
                <c:pt idx="43656">
                  <c:v>1125000</c:v>
                </c:pt>
                <c:pt idx="43657">
                  <c:v>755190</c:v>
                </c:pt>
                <c:pt idx="43658">
                  <c:v>157500</c:v>
                </c:pt>
                <c:pt idx="43659">
                  <c:v>1024740</c:v>
                </c:pt>
                <c:pt idx="43660">
                  <c:v>450000</c:v>
                </c:pt>
                <c:pt idx="43661">
                  <c:v>1350000</c:v>
                </c:pt>
                <c:pt idx="43662">
                  <c:v>491031</c:v>
                </c:pt>
                <c:pt idx="43663">
                  <c:v>1546020</c:v>
                </c:pt>
                <c:pt idx="43664">
                  <c:v>545040</c:v>
                </c:pt>
                <c:pt idx="43665">
                  <c:v>57564</c:v>
                </c:pt>
                <c:pt idx="43666">
                  <c:v>540000</c:v>
                </c:pt>
                <c:pt idx="43667">
                  <c:v>76500</c:v>
                </c:pt>
                <c:pt idx="43668">
                  <c:v>337500</c:v>
                </c:pt>
                <c:pt idx="43669">
                  <c:v>517500</c:v>
                </c:pt>
                <c:pt idx="43670">
                  <c:v>1193580</c:v>
                </c:pt>
                <c:pt idx="43671">
                  <c:v>435276</c:v>
                </c:pt>
                <c:pt idx="43672">
                  <c:v>225000</c:v>
                </c:pt>
                <c:pt idx="43673">
                  <c:v>816660</c:v>
                </c:pt>
                <c:pt idx="43674">
                  <c:v>808650</c:v>
                </c:pt>
                <c:pt idx="43675">
                  <c:v>398160</c:v>
                </c:pt>
                <c:pt idx="43676">
                  <c:v>746280</c:v>
                </c:pt>
                <c:pt idx="43677">
                  <c:v>312768</c:v>
                </c:pt>
                <c:pt idx="43678">
                  <c:v>397881</c:v>
                </c:pt>
                <c:pt idx="43679">
                  <c:v>266832</c:v>
                </c:pt>
                <c:pt idx="43680">
                  <c:v>528633</c:v>
                </c:pt>
                <c:pt idx="43681">
                  <c:v>948582</c:v>
                </c:pt>
                <c:pt idx="43682">
                  <c:v>474048</c:v>
                </c:pt>
                <c:pt idx="43683">
                  <c:v>454500</c:v>
                </c:pt>
                <c:pt idx="43684">
                  <c:v>417024</c:v>
                </c:pt>
                <c:pt idx="43685">
                  <c:v>450000</c:v>
                </c:pt>
                <c:pt idx="43686">
                  <c:v>808650</c:v>
                </c:pt>
                <c:pt idx="43687">
                  <c:v>360000</c:v>
                </c:pt>
                <c:pt idx="43688">
                  <c:v>180000</c:v>
                </c:pt>
                <c:pt idx="43689">
                  <c:v>521280</c:v>
                </c:pt>
                <c:pt idx="43690">
                  <c:v>315000</c:v>
                </c:pt>
                <c:pt idx="43691">
                  <c:v>270000</c:v>
                </c:pt>
                <c:pt idx="43692">
                  <c:v>755190</c:v>
                </c:pt>
                <c:pt idx="43693">
                  <c:v>450000</c:v>
                </c:pt>
                <c:pt idx="43694">
                  <c:v>1448104.5</c:v>
                </c:pt>
                <c:pt idx="43695">
                  <c:v>112500</c:v>
                </c:pt>
                <c:pt idx="43696">
                  <c:v>599544</c:v>
                </c:pt>
                <c:pt idx="43697">
                  <c:v>450000</c:v>
                </c:pt>
                <c:pt idx="43698">
                  <c:v>675000</c:v>
                </c:pt>
                <c:pt idx="43699">
                  <c:v>1215000</c:v>
                </c:pt>
                <c:pt idx="43700">
                  <c:v>808650</c:v>
                </c:pt>
                <c:pt idx="43701">
                  <c:v>1227901.5</c:v>
                </c:pt>
                <c:pt idx="43702">
                  <c:v>481495.5</c:v>
                </c:pt>
                <c:pt idx="43703">
                  <c:v>163201.5</c:v>
                </c:pt>
                <c:pt idx="43704">
                  <c:v>808650</c:v>
                </c:pt>
                <c:pt idx="43705">
                  <c:v>700830</c:v>
                </c:pt>
                <c:pt idx="43706">
                  <c:v>239850</c:v>
                </c:pt>
                <c:pt idx="43707">
                  <c:v>553351.5</c:v>
                </c:pt>
                <c:pt idx="43708">
                  <c:v>326439</c:v>
                </c:pt>
                <c:pt idx="43709">
                  <c:v>1080000</c:v>
                </c:pt>
                <c:pt idx="43710">
                  <c:v>270000</c:v>
                </c:pt>
                <c:pt idx="43711">
                  <c:v>1078200</c:v>
                </c:pt>
                <c:pt idx="43712">
                  <c:v>1006920</c:v>
                </c:pt>
                <c:pt idx="43713">
                  <c:v>497520</c:v>
                </c:pt>
                <c:pt idx="43714">
                  <c:v>1034784</c:v>
                </c:pt>
                <c:pt idx="43715">
                  <c:v>521280</c:v>
                </c:pt>
                <c:pt idx="43716">
                  <c:v>227520</c:v>
                </c:pt>
                <c:pt idx="43717">
                  <c:v>360000</c:v>
                </c:pt>
                <c:pt idx="43718">
                  <c:v>270000</c:v>
                </c:pt>
                <c:pt idx="43719">
                  <c:v>1384402.5</c:v>
                </c:pt>
                <c:pt idx="43720">
                  <c:v>238500</c:v>
                </c:pt>
                <c:pt idx="43721">
                  <c:v>957033</c:v>
                </c:pt>
                <c:pt idx="43722">
                  <c:v>571446</c:v>
                </c:pt>
                <c:pt idx="43723">
                  <c:v>521280</c:v>
                </c:pt>
                <c:pt idx="43724">
                  <c:v>1125000</c:v>
                </c:pt>
                <c:pt idx="43725">
                  <c:v>601470</c:v>
                </c:pt>
                <c:pt idx="43726">
                  <c:v>830038.5</c:v>
                </c:pt>
                <c:pt idx="43727">
                  <c:v>1546020</c:v>
                </c:pt>
                <c:pt idx="43728">
                  <c:v>900000</c:v>
                </c:pt>
                <c:pt idx="43729">
                  <c:v>263686.5</c:v>
                </c:pt>
                <c:pt idx="43730">
                  <c:v>215640</c:v>
                </c:pt>
                <c:pt idx="43731">
                  <c:v>450000</c:v>
                </c:pt>
                <c:pt idx="43732">
                  <c:v>1303812</c:v>
                </c:pt>
                <c:pt idx="43733">
                  <c:v>835380</c:v>
                </c:pt>
                <c:pt idx="43734">
                  <c:v>1456587</c:v>
                </c:pt>
                <c:pt idx="43735">
                  <c:v>526491</c:v>
                </c:pt>
                <c:pt idx="43736">
                  <c:v>900000</c:v>
                </c:pt>
                <c:pt idx="43737">
                  <c:v>524866.5</c:v>
                </c:pt>
                <c:pt idx="43738">
                  <c:v>495000</c:v>
                </c:pt>
                <c:pt idx="43739">
                  <c:v>630000</c:v>
                </c:pt>
                <c:pt idx="43740">
                  <c:v>1035000</c:v>
                </c:pt>
                <c:pt idx="43741">
                  <c:v>573628.5</c:v>
                </c:pt>
                <c:pt idx="43742">
                  <c:v>621000</c:v>
                </c:pt>
                <c:pt idx="43743">
                  <c:v>239850</c:v>
                </c:pt>
                <c:pt idx="43744">
                  <c:v>954207</c:v>
                </c:pt>
                <c:pt idx="43745">
                  <c:v>390960</c:v>
                </c:pt>
                <c:pt idx="43746">
                  <c:v>337500</c:v>
                </c:pt>
                <c:pt idx="43747">
                  <c:v>835380</c:v>
                </c:pt>
                <c:pt idx="43748">
                  <c:v>634500</c:v>
                </c:pt>
                <c:pt idx="43749">
                  <c:v>213588</c:v>
                </c:pt>
                <c:pt idx="43750">
                  <c:v>288873</c:v>
                </c:pt>
                <c:pt idx="43751">
                  <c:v>1288350</c:v>
                </c:pt>
                <c:pt idx="43752">
                  <c:v>239850</c:v>
                </c:pt>
                <c:pt idx="43753">
                  <c:v>679500</c:v>
                </c:pt>
                <c:pt idx="43754">
                  <c:v>584775</c:v>
                </c:pt>
                <c:pt idx="43755">
                  <c:v>935640</c:v>
                </c:pt>
                <c:pt idx="43756">
                  <c:v>1138500</c:v>
                </c:pt>
                <c:pt idx="43757">
                  <c:v>328405.5</c:v>
                </c:pt>
                <c:pt idx="43758">
                  <c:v>450000</c:v>
                </c:pt>
                <c:pt idx="43759">
                  <c:v>193500</c:v>
                </c:pt>
                <c:pt idx="43760">
                  <c:v>1159515</c:v>
                </c:pt>
                <c:pt idx="43761">
                  <c:v>526491</c:v>
                </c:pt>
                <c:pt idx="43762">
                  <c:v>258709.5</c:v>
                </c:pt>
                <c:pt idx="43763">
                  <c:v>1078200</c:v>
                </c:pt>
                <c:pt idx="43764">
                  <c:v>219042</c:v>
                </c:pt>
                <c:pt idx="43765">
                  <c:v>140166</c:v>
                </c:pt>
                <c:pt idx="43766">
                  <c:v>640080</c:v>
                </c:pt>
                <c:pt idx="43767">
                  <c:v>225000</c:v>
                </c:pt>
                <c:pt idx="43768">
                  <c:v>477000</c:v>
                </c:pt>
                <c:pt idx="43769">
                  <c:v>999000</c:v>
                </c:pt>
                <c:pt idx="43770">
                  <c:v>607500</c:v>
                </c:pt>
                <c:pt idx="43771">
                  <c:v>835605</c:v>
                </c:pt>
                <c:pt idx="43772">
                  <c:v>900000</c:v>
                </c:pt>
                <c:pt idx="43773">
                  <c:v>254700</c:v>
                </c:pt>
                <c:pt idx="43774">
                  <c:v>450000</c:v>
                </c:pt>
                <c:pt idx="43775">
                  <c:v>755190</c:v>
                </c:pt>
                <c:pt idx="43776">
                  <c:v>1575000</c:v>
                </c:pt>
                <c:pt idx="43777">
                  <c:v>135000</c:v>
                </c:pt>
                <c:pt idx="43778">
                  <c:v>540000</c:v>
                </c:pt>
                <c:pt idx="43779">
                  <c:v>1024290</c:v>
                </c:pt>
                <c:pt idx="43780">
                  <c:v>1755000</c:v>
                </c:pt>
                <c:pt idx="43781">
                  <c:v>450000</c:v>
                </c:pt>
                <c:pt idx="43782">
                  <c:v>152820</c:v>
                </c:pt>
                <c:pt idx="43783">
                  <c:v>646920</c:v>
                </c:pt>
                <c:pt idx="43784">
                  <c:v>315000</c:v>
                </c:pt>
                <c:pt idx="43785">
                  <c:v>526491</c:v>
                </c:pt>
                <c:pt idx="43786">
                  <c:v>417024</c:v>
                </c:pt>
                <c:pt idx="43787">
                  <c:v>544491</c:v>
                </c:pt>
                <c:pt idx="43788">
                  <c:v>835380</c:v>
                </c:pt>
                <c:pt idx="43789">
                  <c:v>1093500</c:v>
                </c:pt>
                <c:pt idx="43790">
                  <c:v>297130.5</c:v>
                </c:pt>
                <c:pt idx="43791">
                  <c:v>360000</c:v>
                </c:pt>
                <c:pt idx="43792">
                  <c:v>1019610</c:v>
                </c:pt>
                <c:pt idx="43793">
                  <c:v>599472</c:v>
                </c:pt>
                <c:pt idx="43794">
                  <c:v>1288350</c:v>
                </c:pt>
                <c:pt idx="43795">
                  <c:v>888840</c:v>
                </c:pt>
                <c:pt idx="43796">
                  <c:v>201024</c:v>
                </c:pt>
                <c:pt idx="43797">
                  <c:v>284400</c:v>
                </c:pt>
                <c:pt idx="43798">
                  <c:v>1451047.5</c:v>
                </c:pt>
                <c:pt idx="43799">
                  <c:v>679500</c:v>
                </c:pt>
                <c:pt idx="43800">
                  <c:v>221031</c:v>
                </c:pt>
                <c:pt idx="43801">
                  <c:v>1305000</c:v>
                </c:pt>
                <c:pt idx="43802">
                  <c:v>463500</c:v>
                </c:pt>
                <c:pt idx="43803">
                  <c:v>913500</c:v>
                </c:pt>
                <c:pt idx="43804">
                  <c:v>1467612</c:v>
                </c:pt>
                <c:pt idx="43805">
                  <c:v>1288350</c:v>
                </c:pt>
                <c:pt idx="43806">
                  <c:v>508495.5</c:v>
                </c:pt>
                <c:pt idx="43807">
                  <c:v>539100</c:v>
                </c:pt>
                <c:pt idx="43808">
                  <c:v>256500</c:v>
                </c:pt>
                <c:pt idx="43809">
                  <c:v>499500</c:v>
                </c:pt>
                <c:pt idx="43810">
                  <c:v>1675413</c:v>
                </c:pt>
                <c:pt idx="43811">
                  <c:v>885501</c:v>
                </c:pt>
                <c:pt idx="43812">
                  <c:v>292500</c:v>
                </c:pt>
                <c:pt idx="43813">
                  <c:v>180000</c:v>
                </c:pt>
                <c:pt idx="43814">
                  <c:v>529870.5</c:v>
                </c:pt>
                <c:pt idx="43815">
                  <c:v>1006920</c:v>
                </c:pt>
                <c:pt idx="43816">
                  <c:v>337500</c:v>
                </c:pt>
                <c:pt idx="43817">
                  <c:v>454500</c:v>
                </c:pt>
                <c:pt idx="43818">
                  <c:v>1006920</c:v>
                </c:pt>
                <c:pt idx="43819">
                  <c:v>675000</c:v>
                </c:pt>
                <c:pt idx="43820">
                  <c:v>942300</c:v>
                </c:pt>
                <c:pt idx="43821">
                  <c:v>367389</c:v>
                </c:pt>
                <c:pt idx="43822">
                  <c:v>540000</c:v>
                </c:pt>
                <c:pt idx="43823">
                  <c:v>900000</c:v>
                </c:pt>
                <c:pt idx="43824">
                  <c:v>1293502.5</c:v>
                </c:pt>
                <c:pt idx="43825">
                  <c:v>760225.5</c:v>
                </c:pt>
                <c:pt idx="43826">
                  <c:v>671652</c:v>
                </c:pt>
                <c:pt idx="43827">
                  <c:v>539100</c:v>
                </c:pt>
                <c:pt idx="43828">
                  <c:v>755190</c:v>
                </c:pt>
                <c:pt idx="43829">
                  <c:v>247275</c:v>
                </c:pt>
                <c:pt idx="43830">
                  <c:v>225000</c:v>
                </c:pt>
                <c:pt idx="43831">
                  <c:v>414229.5</c:v>
                </c:pt>
                <c:pt idx="43832">
                  <c:v>518562</c:v>
                </c:pt>
                <c:pt idx="43833">
                  <c:v>253737</c:v>
                </c:pt>
                <c:pt idx="43834">
                  <c:v>62820</c:v>
                </c:pt>
                <c:pt idx="43835">
                  <c:v>562491</c:v>
                </c:pt>
                <c:pt idx="43836">
                  <c:v>135000</c:v>
                </c:pt>
                <c:pt idx="43837">
                  <c:v>170640</c:v>
                </c:pt>
                <c:pt idx="43838">
                  <c:v>472500</c:v>
                </c:pt>
                <c:pt idx="43839">
                  <c:v>314100</c:v>
                </c:pt>
                <c:pt idx="43840">
                  <c:v>167895</c:v>
                </c:pt>
                <c:pt idx="43841">
                  <c:v>562491</c:v>
                </c:pt>
                <c:pt idx="43842">
                  <c:v>364896</c:v>
                </c:pt>
                <c:pt idx="43843">
                  <c:v>450000</c:v>
                </c:pt>
                <c:pt idx="43844">
                  <c:v>343800</c:v>
                </c:pt>
                <c:pt idx="43845">
                  <c:v>312768</c:v>
                </c:pt>
                <c:pt idx="43846">
                  <c:v>412942.5</c:v>
                </c:pt>
                <c:pt idx="43847">
                  <c:v>202500</c:v>
                </c:pt>
                <c:pt idx="43848">
                  <c:v>315000</c:v>
                </c:pt>
                <c:pt idx="43849">
                  <c:v>248760</c:v>
                </c:pt>
                <c:pt idx="43850">
                  <c:v>808650</c:v>
                </c:pt>
                <c:pt idx="43851">
                  <c:v>646920</c:v>
                </c:pt>
                <c:pt idx="43852">
                  <c:v>1755000</c:v>
                </c:pt>
                <c:pt idx="43853">
                  <c:v>273636</c:v>
                </c:pt>
                <c:pt idx="43854">
                  <c:v>180000</c:v>
                </c:pt>
                <c:pt idx="43855">
                  <c:v>630000</c:v>
                </c:pt>
                <c:pt idx="43856">
                  <c:v>900000</c:v>
                </c:pt>
                <c:pt idx="43857">
                  <c:v>900000</c:v>
                </c:pt>
                <c:pt idx="43858">
                  <c:v>337500</c:v>
                </c:pt>
                <c:pt idx="43859">
                  <c:v>651600</c:v>
                </c:pt>
                <c:pt idx="43860">
                  <c:v>540000</c:v>
                </c:pt>
                <c:pt idx="43861">
                  <c:v>454455</c:v>
                </c:pt>
                <c:pt idx="43862">
                  <c:v>562491</c:v>
                </c:pt>
                <c:pt idx="43863">
                  <c:v>450000</c:v>
                </c:pt>
                <c:pt idx="43864">
                  <c:v>1350000</c:v>
                </c:pt>
                <c:pt idx="43865">
                  <c:v>1532565</c:v>
                </c:pt>
                <c:pt idx="43866">
                  <c:v>161730</c:v>
                </c:pt>
                <c:pt idx="43867">
                  <c:v>269550</c:v>
                </c:pt>
                <c:pt idx="43868">
                  <c:v>140166</c:v>
                </c:pt>
                <c:pt idx="43869">
                  <c:v>313438.5</c:v>
                </c:pt>
                <c:pt idx="43870">
                  <c:v>521280</c:v>
                </c:pt>
                <c:pt idx="43871">
                  <c:v>485473.5</c:v>
                </c:pt>
                <c:pt idx="43872">
                  <c:v>360000</c:v>
                </c:pt>
                <c:pt idx="43873">
                  <c:v>720000</c:v>
                </c:pt>
                <c:pt idx="43874">
                  <c:v>968377.5</c:v>
                </c:pt>
                <c:pt idx="43875">
                  <c:v>343800</c:v>
                </c:pt>
                <c:pt idx="43876">
                  <c:v>592560</c:v>
                </c:pt>
                <c:pt idx="43877">
                  <c:v>1056636</c:v>
                </c:pt>
                <c:pt idx="43878">
                  <c:v>250614</c:v>
                </c:pt>
                <c:pt idx="43879">
                  <c:v>247500</c:v>
                </c:pt>
                <c:pt idx="43880">
                  <c:v>1006920</c:v>
                </c:pt>
                <c:pt idx="43881">
                  <c:v>202500</c:v>
                </c:pt>
                <c:pt idx="43882">
                  <c:v>855463.5</c:v>
                </c:pt>
                <c:pt idx="43883">
                  <c:v>1120500</c:v>
                </c:pt>
                <c:pt idx="43884">
                  <c:v>900000</c:v>
                </c:pt>
                <c:pt idx="43885">
                  <c:v>495882</c:v>
                </c:pt>
                <c:pt idx="43886">
                  <c:v>549000</c:v>
                </c:pt>
                <c:pt idx="43887">
                  <c:v>640080</c:v>
                </c:pt>
                <c:pt idx="43888">
                  <c:v>450000</c:v>
                </c:pt>
                <c:pt idx="43889">
                  <c:v>247275</c:v>
                </c:pt>
                <c:pt idx="43890">
                  <c:v>675000</c:v>
                </c:pt>
                <c:pt idx="43891">
                  <c:v>675000</c:v>
                </c:pt>
                <c:pt idx="43892">
                  <c:v>1113840</c:v>
                </c:pt>
                <c:pt idx="43893">
                  <c:v>405000</c:v>
                </c:pt>
                <c:pt idx="43894">
                  <c:v>1800000</c:v>
                </c:pt>
                <c:pt idx="43895">
                  <c:v>592560</c:v>
                </c:pt>
                <c:pt idx="43896">
                  <c:v>337500</c:v>
                </c:pt>
                <c:pt idx="43897">
                  <c:v>188685</c:v>
                </c:pt>
                <c:pt idx="43898">
                  <c:v>521280</c:v>
                </c:pt>
                <c:pt idx="43899">
                  <c:v>270000</c:v>
                </c:pt>
                <c:pt idx="43900">
                  <c:v>460858.5</c:v>
                </c:pt>
                <c:pt idx="43901">
                  <c:v>216000</c:v>
                </c:pt>
                <c:pt idx="43902">
                  <c:v>1082214</c:v>
                </c:pt>
                <c:pt idx="43903">
                  <c:v>269550</c:v>
                </c:pt>
                <c:pt idx="43904">
                  <c:v>485086.5</c:v>
                </c:pt>
                <c:pt idx="43905">
                  <c:v>749349</c:v>
                </c:pt>
                <c:pt idx="43906">
                  <c:v>675000</c:v>
                </c:pt>
                <c:pt idx="43907">
                  <c:v>1502941.5</c:v>
                </c:pt>
                <c:pt idx="43908">
                  <c:v>1546020</c:v>
                </c:pt>
                <c:pt idx="43909">
                  <c:v>364896</c:v>
                </c:pt>
                <c:pt idx="43910">
                  <c:v>180000</c:v>
                </c:pt>
                <c:pt idx="43911">
                  <c:v>270045</c:v>
                </c:pt>
                <c:pt idx="43912">
                  <c:v>743031</c:v>
                </c:pt>
                <c:pt idx="43913">
                  <c:v>273636</c:v>
                </c:pt>
                <c:pt idx="43914">
                  <c:v>239850</c:v>
                </c:pt>
                <c:pt idx="43915">
                  <c:v>900000</c:v>
                </c:pt>
                <c:pt idx="43916">
                  <c:v>677664</c:v>
                </c:pt>
                <c:pt idx="43917">
                  <c:v>450000</c:v>
                </c:pt>
                <c:pt idx="43918">
                  <c:v>545040</c:v>
                </c:pt>
                <c:pt idx="43919">
                  <c:v>1575000</c:v>
                </c:pt>
                <c:pt idx="43920">
                  <c:v>1021500</c:v>
                </c:pt>
                <c:pt idx="43921">
                  <c:v>490500</c:v>
                </c:pt>
                <c:pt idx="43922">
                  <c:v>1354500</c:v>
                </c:pt>
                <c:pt idx="43923">
                  <c:v>422892</c:v>
                </c:pt>
                <c:pt idx="43924">
                  <c:v>258709.5</c:v>
                </c:pt>
                <c:pt idx="43925">
                  <c:v>1248030</c:v>
                </c:pt>
                <c:pt idx="43926">
                  <c:v>469152</c:v>
                </c:pt>
                <c:pt idx="43927">
                  <c:v>810000</c:v>
                </c:pt>
                <c:pt idx="43928">
                  <c:v>112500</c:v>
                </c:pt>
                <c:pt idx="43929">
                  <c:v>1215000</c:v>
                </c:pt>
                <c:pt idx="43930">
                  <c:v>239850</c:v>
                </c:pt>
                <c:pt idx="43931">
                  <c:v>508495.5</c:v>
                </c:pt>
                <c:pt idx="43932">
                  <c:v>703728</c:v>
                </c:pt>
                <c:pt idx="43933">
                  <c:v>720000</c:v>
                </c:pt>
                <c:pt idx="43934">
                  <c:v>1024290</c:v>
                </c:pt>
                <c:pt idx="43935">
                  <c:v>247500</c:v>
                </c:pt>
                <c:pt idx="43936">
                  <c:v>521280</c:v>
                </c:pt>
                <c:pt idx="43937">
                  <c:v>755856</c:v>
                </c:pt>
                <c:pt idx="43938">
                  <c:v>1170000</c:v>
                </c:pt>
                <c:pt idx="43939">
                  <c:v>270000</c:v>
                </c:pt>
                <c:pt idx="43940">
                  <c:v>770328</c:v>
                </c:pt>
                <c:pt idx="43941">
                  <c:v>639396</c:v>
                </c:pt>
                <c:pt idx="43942">
                  <c:v>284400</c:v>
                </c:pt>
                <c:pt idx="43943">
                  <c:v>576072</c:v>
                </c:pt>
                <c:pt idx="43944">
                  <c:v>314055</c:v>
                </c:pt>
                <c:pt idx="43945">
                  <c:v>1078200</c:v>
                </c:pt>
                <c:pt idx="43946">
                  <c:v>1540305</c:v>
                </c:pt>
                <c:pt idx="43947">
                  <c:v>270000</c:v>
                </c:pt>
                <c:pt idx="43948">
                  <c:v>270000</c:v>
                </c:pt>
                <c:pt idx="43949">
                  <c:v>270000</c:v>
                </c:pt>
                <c:pt idx="43950">
                  <c:v>1096020</c:v>
                </c:pt>
                <c:pt idx="43951">
                  <c:v>328405.5</c:v>
                </c:pt>
                <c:pt idx="43952">
                  <c:v>568800</c:v>
                </c:pt>
                <c:pt idx="43953">
                  <c:v>373500</c:v>
                </c:pt>
                <c:pt idx="43954">
                  <c:v>1078200</c:v>
                </c:pt>
                <c:pt idx="43955">
                  <c:v>370629</c:v>
                </c:pt>
                <c:pt idx="43956">
                  <c:v>270000</c:v>
                </c:pt>
                <c:pt idx="43957">
                  <c:v>454500</c:v>
                </c:pt>
                <c:pt idx="43958">
                  <c:v>270000</c:v>
                </c:pt>
                <c:pt idx="43959">
                  <c:v>454500</c:v>
                </c:pt>
                <c:pt idx="43960">
                  <c:v>239850</c:v>
                </c:pt>
                <c:pt idx="43961">
                  <c:v>691020</c:v>
                </c:pt>
                <c:pt idx="43962">
                  <c:v>101880</c:v>
                </c:pt>
                <c:pt idx="43963">
                  <c:v>405000</c:v>
                </c:pt>
                <c:pt idx="43964">
                  <c:v>225000</c:v>
                </c:pt>
                <c:pt idx="43965">
                  <c:v>675000</c:v>
                </c:pt>
                <c:pt idx="43966">
                  <c:v>405000</c:v>
                </c:pt>
                <c:pt idx="43967">
                  <c:v>490536</c:v>
                </c:pt>
                <c:pt idx="43968">
                  <c:v>1575000</c:v>
                </c:pt>
                <c:pt idx="43969">
                  <c:v>835380</c:v>
                </c:pt>
                <c:pt idx="43970">
                  <c:v>254700</c:v>
                </c:pt>
                <c:pt idx="43971">
                  <c:v>675000</c:v>
                </c:pt>
                <c:pt idx="43972">
                  <c:v>327024</c:v>
                </c:pt>
                <c:pt idx="43973">
                  <c:v>948582</c:v>
                </c:pt>
                <c:pt idx="43974">
                  <c:v>765000</c:v>
                </c:pt>
                <c:pt idx="43975">
                  <c:v>180000</c:v>
                </c:pt>
                <c:pt idx="43976">
                  <c:v>360000</c:v>
                </c:pt>
                <c:pt idx="43977">
                  <c:v>508495.5</c:v>
                </c:pt>
                <c:pt idx="43978">
                  <c:v>1862802</c:v>
                </c:pt>
                <c:pt idx="43979">
                  <c:v>270000</c:v>
                </c:pt>
                <c:pt idx="43980">
                  <c:v>1149628.5</c:v>
                </c:pt>
                <c:pt idx="43981">
                  <c:v>545040</c:v>
                </c:pt>
                <c:pt idx="43982">
                  <c:v>148365</c:v>
                </c:pt>
                <c:pt idx="43983">
                  <c:v>405000</c:v>
                </c:pt>
                <c:pt idx="43984">
                  <c:v>986553</c:v>
                </c:pt>
                <c:pt idx="43985">
                  <c:v>264159</c:v>
                </c:pt>
                <c:pt idx="43986">
                  <c:v>1125000</c:v>
                </c:pt>
                <c:pt idx="43987">
                  <c:v>675000</c:v>
                </c:pt>
                <c:pt idx="43988">
                  <c:v>646920</c:v>
                </c:pt>
                <c:pt idx="43989">
                  <c:v>1293502.5</c:v>
                </c:pt>
                <c:pt idx="43990">
                  <c:v>283585.5</c:v>
                </c:pt>
                <c:pt idx="43991">
                  <c:v>585000</c:v>
                </c:pt>
                <c:pt idx="43992">
                  <c:v>508495.5</c:v>
                </c:pt>
                <c:pt idx="43993">
                  <c:v>254700</c:v>
                </c:pt>
                <c:pt idx="43994">
                  <c:v>900000</c:v>
                </c:pt>
                <c:pt idx="43995">
                  <c:v>211500</c:v>
                </c:pt>
                <c:pt idx="43996">
                  <c:v>1777212</c:v>
                </c:pt>
                <c:pt idx="43997">
                  <c:v>81000</c:v>
                </c:pt>
                <c:pt idx="43998">
                  <c:v>521280</c:v>
                </c:pt>
                <c:pt idx="43999">
                  <c:v>161730</c:v>
                </c:pt>
                <c:pt idx="44000">
                  <c:v>521280</c:v>
                </c:pt>
                <c:pt idx="44001">
                  <c:v>180000</c:v>
                </c:pt>
                <c:pt idx="44002">
                  <c:v>247500</c:v>
                </c:pt>
                <c:pt idx="44003">
                  <c:v>288873</c:v>
                </c:pt>
                <c:pt idx="44004">
                  <c:v>157500</c:v>
                </c:pt>
                <c:pt idx="44005">
                  <c:v>495000</c:v>
                </c:pt>
                <c:pt idx="44006">
                  <c:v>484789.5</c:v>
                </c:pt>
                <c:pt idx="44007">
                  <c:v>1078200</c:v>
                </c:pt>
                <c:pt idx="44008">
                  <c:v>490495.5</c:v>
                </c:pt>
                <c:pt idx="44009">
                  <c:v>247275</c:v>
                </c:pt>
                <c:pt idx="44010">
                  <c:v>577147.5</c:v>
                </c:pt>
                <c:pt idx="44011">
                  <c:v>1305000</c:v>
                </c:pt>
                <c:pt idx="44012">
                  <c:v>321574.5</c:v>
                </c:pt>
                <c:pt idx="44013">
                  <c:v>269982</c:v>
                </c:pt>
                <c:pt idx="44014">
                  <c:v>382500</c:v>
                </c:pt>
                <c:pt idx="44015">
                  <c:v>808650</c:v>
                </c:pt>
                <c:pt idx="44016">
                  <c:v>381528</c:v>
                </c:pt>
                <c:pt idx="44017">
                  <c:v>248760</c:v>
                </c:pt>
                <c:pt idx="44018">
                  <c:v>225000</c:v>
                </c:pt>
                <c:pt idx="44019">
                  <c:v>270000</c:v>
                </c:pt>
                <c:pt idx="44020">
                  <c:v>294322.5</c:v>
                </c:pt>
                <c:pt idx="44021">
                  <c:v>2409250.5</c:v>
                </c:pt>
                <c:pt idx="44022">
                  <c:v>261288</c:v>
                </c:pt>
                <c:pt idx="44023">
                  <c:v>1125000</c:v>
                </c:pt>
                <c:pt idx="44024">
                  <c:v>816660</c:v>
                </c:pt>
                <c:pt idx="44025">
                  <c:v>288873</c:v>
                </c:pt>
                <c:pt idx="44026">
                  <c:v>675000</c:v>
                </c:pt>
                <c:pt idx="44027">
                  <c:v>754740</c:v>
                </c:pt>
                <c:pt idx="44028">
                  <c:v>337500</c:v>
                </c:pt>
                <c:pt idx="44029">
                  <c:v>675000</c:v>
                </c:pt>
                <c:pt idx="44030">
                  <c:v>269550</c:v>
                </c:pt>
                <c:pt idx="44031">
                  <c:v>678456</c:v>
                </c:pt>
                <c:pt idx="44032">
                  <c:v>135000</c:v>
                </c:pt>
                <c:pt idx="44033">
                  <c:v>1125000</c:v>
                </c:pt>
                <c:pt idx="44034">
                  <c:v>132444</c:v>
                </c:pt>
                <c:pt idx="44035">
                  <c:v>364356</c:v>
                </c:pt>
                <c:pt idx="44036">
                  <c:v>343800</c:v>
                </c:pt>
                <c:pt idx="44037">
                  <c:v>630000</c:v>
                </c:pt>
                <c:pt idx="44038">
                  <c:v>523237.5</c:v>
                </c:pt>
                <c:pt idx="44039">
                  <c:v>145557</c:v>
                </c:pt>
                <c:pt idx="44040">
                  <c:v>227520</c:v>
                </c:pt>
                <c:pt idx="44041">
                  <c:v>553806</c:v>
                </c:pt>
                <c:pt idx="44042">
                  <c:v>973710</c:v>
                </c:pt>
                <c:pt idx="44043">
                  <c:v>562500</c:v>
                </c:pt>
                <c:pt idx="44044">
                  <c:v>225000</c:v>
                </c:pt>
                <c:pt idx="44045">
                  <c:v>405000</c:v>
                </c:pt>
                <c:pt idx="44046">
                  <c:v>405000</c:v>
                </c:pt>
                <c:pt idx="44047">
                  <c:v>143910</c:v>
                </c:pt>
                <c:pt idx="44048">
                  <c:v>790830</c:v>
                </c:pt>
                <c:pt idx="44049">
                  <c:v>303489</c:v>
                </c:pt>
                <c:pt idx="44050">
                  <c:v>807984</c:v>
                </c:pt>
                <c:pt idx="44051">
                  <c:v>1125000</c:v>
                </c:pt>
                <c:pt idx="44052">
                  <c:v>813105</c:v>
                </c:pt>
                <c:pt idx="44053">
                  <c:v>450000</c:v>
                </c:pt>
                <c:pt idx="44054">
                  <c:v>900000</c:v>
                </c:pt>
                <c:pt idx="44055">
                  <c:v>270000</c:v>
                </c:pt>
                <c:pt idx="44056">
                  <c:v>305221.5</c:v>
                </c:pt>
                <c:pt idx="44057">
                  <c:v>1288350</c:v>
                </c:pt>
                <c:pt idx="44058">
                  <c:v>566055</c:v>
                </c:pt>
                <c:pt idx="44059">
                  <c:v>509400</c:v>
                </c:pt>
                <c:pt idx="44060">
                  <c:v>164952</c:v>
                </c:pt>
                <c:pt idx="44061">
                  <c:v>545040</c:v>
                </c:pt>
                <c:pt idx="44062">
                  <c:v>490581</c:v>
                </c:pt>
                <c:pt idx="44063">
                  <c:v>161505</c:v>
                </c:pt>
                <c:pt idx="44064">
                  <c:v>781920</c:v>
                </c:pt>
                <c:pt idx="44065">
                  <c:v>1125000</c:v>
                </c:pt>
                <c:pt idx="44066">
                  <c:v>256185</c:v>
                </c:pt>
                <c:pt idx="44067">
                  <c:v>337500</c:v>
                </c:pt>
                <c:pt idx="44068">
                  <c:v>900000</c:v>
                </c:pt>
                <c:pt idx="44069">
                  <c:v>265536</c:v>
                </c:pt>
                <c:pt idx="44070">
                  <c:v>1002726</c:v>
                </c:pt>
                <c:pt idx="44071">
                  <c:v>675000</c:v>
                </c:pt>
                <c:pt idx="44072">
                  <c:v>101880</c:v>
                </c:pt>
                <c:pt idx="44073">
                  <c:v>472644</c:v>
                </c:pt>
                <c:pt idx="44074">
                  <c:v>354469.5</c:v>
                </c:pt>
                <c:pt idx="44075">
                  <c:v>755190</c:v>
                </c:pt>
                <c:pt idx="44076">
                  <c:v>337500</c:v>
                </c:pt>
                <c:pt idx="44077">
                  <c:v>781920</c:v>
                </c:pt>
                <c:pt idx="44078">
                  <c:v>89554.5</c:v>
                </c:pt>
                <c:pt idx="44079">
                  <c:v>284400</c:v>
                </c:pt>
                <c:pt idx="44080">
                  <c:v>608166</c:v>
                </c:pt>
                <c:pt idx="44081">
                  <c:v>203760</c:v>
                </c:pt>
                <c:pt idx="44082">
                  <c:v>143910</c:v>
                </c:pt>
                <c:pt idx="44083">
                  <c:v>319981.5</c:v>
                </c:pt>
                <c:pt idx="44084">
                  <c:v>781920</c:v>
                </c:pt>
                <c:pt idx="44085">
                  <c:v>675000</c:v>
                </c:pt>
                <c:pt idx="44086">
                  <c:v>358443</c:v>
                </c:pt>
                <c:pt idx="44087">
                  <c:v>2250000</c:v>
                </c:pt>
                <c:pt idx="44088">
                  <c:v>544491</c:v>
                </c:pt>
                <c:pt idx="44089">
                  <c:v>675000</c:v>
                </c:pt>
                <c:pt idx="44090">
                  <c:v>1444500</c:v>
                </c:pt>
                <c:pt idx="44091">
                  <c:v>251280</c:v>
                </c:pt>
                <c:pt idx="44092">
                  <c:v>180000</c:v>
                </c:pt>
                <c:pt idx="44093">
                  <c:v>679500</c:v>
                </c:pt>
                <c:pt idx="44094">
                  <c:v>450000</c:v>
                </c:pt>
                <c:pt idx="44095">
                  <c:v>270000</c:v>
                </c:pt>
                <c:pt idx="44096">
                  <c:v>1649844</c:v>
                </c:pt>
                <c:pt idx="44097">
                  <c:v>552555</c:v>
                </c:pt>
                <c:pt idx="44098">
                  <c:v>521280</c:v>
                </c:pt>
                <c:pt idx="44099">
                  <c:v>624289.5</c:v>
                </c:pt>
                <c:pt idx="44100">
                  <c:v>738171</c:v>
                </c:pt>
                <c:pt idx="44101">
                  <c:v>684706.5</c:v>
                </c:pt>
                <c:pt idx="44102">
                  <c:v>172021.5</c:v>
                </c:pt>
                <c:pt idx="44103">
                  <c:v>1762110</c:v>
                </c:pt>
                <c:pt idx="44104">
                  <c:v>942300</c:v>
                </c:pt>
                <c:pt idx="44105">
                  <c:v>292500</c:v>
                </c:pt>
                <c:pt idx="44106">
                  <c:v>180000</c:v>
                </c:pt>
                <c:pt idx="44107">
                  <c:v>781920</c:v>
                </c:pt>
                <c:pt idx="44108">
                  <c:v>573628.5</c:v>
                </c:pt>
                <c:pt idx="44109">
                  <c:v>808650</c:v>
                </c:pt>
                <c:pt idx="44110">
                  <c:v>704844</c:v>
                </c:pt>
                <c:pt idx="44111">
                  <c:v>1350000</c:v>
                </c:pt>
                <c:pt idx="44112">
                  <c:v>148365</c:v>
                </c:pt>
                <c:pt idx="44113">
                  <c:v>203760</c:v>
                </c:pt>
                <c:pt idx="44114">
                  <c:v>157500</c:v>
                </c:pt>
                <c:pt idx="44115">
                  <c:v>1546020</c:v>
                </c:pt>
                <c:pt idx="44116">
                  <c:v>454500</c:v>
                </c:pt>
                <c:pt idx="44117">
                  <c:v>254700</c:v>
                </c:pt>
                <c:pt idx="44118">
                  <c:v>675000</c:v>
                </c:pt>
                <c:pt idx="44119">
                  <c:v>1260000</c:v>
                </c:pt>
                <c:pt idx="44120">
                  <c:v>432567</c:v>
                </c:pt>
                <c:pt idx="44121">
                  <c:v>1545624</c:v>
                </c:pt>
                <c:pt idx="44122">
                  <c:v>697500</c:v>
                </c:pt>
                <c:pt idx="44123">
                  <c:v>180000</c:v>
                </c:pt>
                <c:pt idx="44124">
                  <c:v>270000</c:v>
                </c:pt>
                <c:pt idx="44125">
                  <c:v>877500</c:v>
                </c:pt>
                <c:pt idx="44126">
                  <c:v>254700</c:v>
                </c:pt>
                <c:pt idx="44127">
                  <c:v>225000</c:v>
                </c:pt>
                <c:pt idx="44128">
                  <c:v>521280</c:v>
                </c:pt>
                <c:pt idx="44129">
                  <c:v>225000</c:v>
                </c:pt>
                <c:pt idx="44130">
                  <c:v>298512</c:v>
                </c:pt>
                <c:pt idx="44131">
                  <c:v>497520</c:v>
                </c:pt>
                <c:pt idx="44132">
                  <c:v>971280</c:v>
                </c:pt>
                <c:pt idx="44133">
                  <c:v>225000</c:v>
                </c:pt>
                <c:pt idx="44134">
                  <c:v>405000</c:v>
                </c:pt>
                <c:pt idx="44135">
                  <c:v>1125000</c:v>
                </c:pt>
                <c:pt idx="44136">
                  <c:v>540000</c:v>
                </c:pt>
                <c:pt idx="44137">
                  <c:v>592560</c:v>
                </c:pt>
                <c:pt idx="44138">
                  <c:v>2250000</c:v>
                </c:pt>
                <c:pt idx="44139">
                  <c:v>859500</c:v>
                </c:pt>
                <c:pt idx="44140">
                  <c:v>840996</c:v>
                </c:pt>
                <c:pt idx="44141">
                  <c:v>639000</c:v>
                </c:pt>
                <c:pt idx="44142">
                  <c:v>942300</c:v>
                </c:pt>
                <c:pt idx="44143">
                  <c:v>900000</c:v>
                </c:pt>
                <c:pt idx="44144">
                  <c:v>1024740</c:v>
                </c:pt>
                <c:pt idx="44145">
                  <c:v>1288350</c:v>
                </c:pt>
                <c:pt idx="44146">
                  <c:v>675000</c:v>
                </c:pt>
                <c:pt idx="44147">
                  <c:v>103500</c:v>
                </c:pt>
                <c:pt idx="44148">
                  <c:v>916299</c:v>
                </c:pt>
                <c:pt idx="44149">
                  <c:v>1223010</c:v>
                </c:pt>
                <c:pt idx="44150">
                  <c:v>900000</c:v>
                </c:pt>
                <c:pt idx="44151">
                  <c:v>136260</c:v>
                </c:pt>
                <c:pt idx="44152">
                  <c:v>229500</c:v>
                </c:pt>
                <c:pt idx="44153">
                  <c:v>450000</c:v>
                </c:pt>
                <c:pt idx="44154">
                  <c:v>450000</c:v>
                </c:pt>
                <c:pt idx="44155">
                  <c:v>256500</c:v>
                </c:pt>
                <c:pt idx="44156">
                  <c:v>450000</c:v>
                </c:pt>
                <c:pt idx="44157">
                  <c:v>405000</c:v>
                </c:pt>
                <c:pt idx="44158">
                  <c:v>494550</c:v>
                </c:pt>
                <c:pt idx="44159">
                  <c:v>333000</c:v>
                </c:pt>
                <c:pt idx="44160">
                  <c:v>254700</c:v>
                </c:pt>
                <c:pt idx="44161">
                  <c:v>1024740</c:v>
                </c:pt>
                <c:pt idx="44162">
                  <c:v>204858</c:v>
                </c:pt>
                <c:pt idx="44163">
                  <c:v>483480</c:v>
                </c:pt>
                <c:pt idx="44164">
                  <c:v>76410</c:v>
                </c:pt>
                <c:pt idx="44165">
                  <c:v>252000</c:v>
                </c:pt>
                <c:pt idx="44166">
                  <c:v>86256</c:v>
                </c:pt>
                <c:pt idx="44167">
                  <c:v>405000</c:v>
                </c:pt>
                <c:pt idx="44168">
                  <c:v>247536</c:v>
                </c:pt>
                <c:pt idx="44169">
                  <c:v>781920</c:v>
                </c:pt>
                <c:pt idx="44170">
                  <c:v>142632</c:v>
                </c:pt>
                <c:pt idx="44171">
                  <c:v>922500</c:v>
                </c:pt>
                <c:pt idx="44172">
                  <c:v>840951</c:v>
                </c:pt>
                <c:pt idx="44173">
                  <c:v>755190</c:v>
                </c:pt>
                <c:pt idx="44174">
                  <c:v>1102500</c:v>
                </c:pt>
                <c:pt idx="44175">
                  <c:v>640080</c:v>
                </c:pt>
                <c:pt idx="44176">
                  <c:v>540000</c:v>
                </c:pt>
                <c:pt idx="44177">
                  <c:v>518562</c:v>
                </c:pt>
                <c:pt idx="44178">
                  <c:v>805536</c:v>
                </c:pt>
                <c:pt idx="44179">
                  <c:v>819792</c:v>
                </c:pt>
                <c:pt idx="44180">
                  <c:v>730017</c:v>
                </c:pt>
                <c:pt idx="44181">
                  <c:v>450000</c:v>
                </c:pt>
                <c:pt idx="44182">
                  <c:v>1711764</c:v>
                </c:pt>
                <c:pt idx="44183">
                  <c:v>1129500</c:v>
                </c:pt>
                <c:pt idx="44184">
                  <c:v>234000</c:v>
                </c:pt>
                <c:pt idx="44185">
                  <c:v>770292</c:v>
                </c:pt>
                <c:pt idx="44186">
                  <c:v>900000</c:v>
                </c:pt>
                <c:pt idx="44187">
                  <c:v>450000</c:v>
                </c:pt>
                <c:pt idx="44188">
                  <c:v>900000</c:v>
                </c:pt>
                <c:pt idx="44189">
                  <c:v>1129500</c:v>
                </c:pt>
                <c:pt idx="44190">
                  <c:v>295668</c:v>
                </c:pt>
                <c:pt idx="44191">
                  <c:v>1024731</c:v>
                </c:pt>
                <c:pt idx="44192">
                  <c:v>315000</c:v>
                </c:pt>
                <c:pt idx="44193">
                  <c:v>1546020</c:v>
                </c:pt>
                <c:pt idx="44194">
                  <c:v>675000</c:v>
                </c:pt>
                <c:pt idx="44195">
                  <c:v>391500</c:v>
                </c:pt>
                <c:pt idx="44196">
                  <c:v>810000</c:v>
                </c:pt>
                <c:pt idx="44197">
                  <c:v>381528</c:v>
                </c:pt>
                <c:pt idx="44198">
                  <c:v>502497</c:v>
                </c:pt>
                <c:pt idx="44199">
                  <c:v>2013840</c:v>
                </c:pt>
                <c:pt idx="44200">
                  <c:v>900000</c:v>
                </c:pt>
                <c:pt idx="44201">
                  <c:v>450000</c:v>
                </c:pt>
                <c:pt idx="44202">
                  <c:v>1078200</c:v>
                </c:pt>
                <c:pt idx="44203">
                  <c:v>526500</c:v>
                </c:pt>
                <c:pt idx="44204">
                  <c:v>625536</c:v>
                </c:pt>
                <c:pt idx="44205">
                  <c:v>270000</c:v>
                </c:pt>
                <c:pt idx="44206">
                  <c:v>180000</c:v>
                </c:pt>
                <c:pt idx="44207">
                  <c:v>180000</c:v>
                </c:pt>
                <c:pt idx="44208">
                  <c:v>615109.5</c:v>
                </c:pt>
                <c:pt idx="44209">
                  <c:v>1724688</c:v>
                </c:pt>
                <c:pt idx="44210">
                  <c:v>675000</c:v>
                </c:pt>
                <c:pt idx="44211">
                  <c:v>142200</c:v>
                </c:pt>
                <c:pt idx="44212">
                  <c:v>1467612</c:v>
                </c:pt>
                <c:pt idx="44213">
                  <c:v>1102500</c:v>
                </c:pt>
                <c:pt idx="44214">
                  <c:v>553500</c:v>
                </c:pt>
                <c:pt idx="44215">
                  <c:v>640080</c:v>
                </c:pt>
                <c:pt idx="44216">
                  <c:v>755190</c:v>
                </c:pt>
                <c:pt idx="44217">
                  <c:v>254700</c:v>
                </c:pt>
                <c:pt idx="44218">
                  <c:v>743031</c:v>
                </c:pt>
                <c:pt idx="44219">
                  <c:v>481495.5</c:v>
                </c:pt>
                <c:pt idx="44220">
                  <c:v>495000</c:v>
                </c:pt>
                <c:pt idx="44221">
                  <c:v>540000</c:v>
                </c:pt>
                <c:pt idx="44222">
                  <c:v>178290</c:v>
                </c:pt>
                <c:pt idx="44223">
                  <c:v>687600</c:v>
                </c:pt>
                <c:pt idx="44224">
                  <c:v>808650</c:v>
                </c:pt>
                <c:pt idx="44225">
                  <c:v>450000</c:v>
                </c:pt>
                <c:pt idx="44226">
                  <c:v>1757466</c:v>
                </c:pt>
                <c:pt idx="44227">
                  <c:v>66222</c:v>
                </c:pt>
                <c:pt idx="44228">
                  <c:v>808650</c:v>
                </c:pt>
                <c:pt idx="44229">
                  <c:v>536917.5</c:v>
                </c:pt>
                <c:pt idx="44230">
                  <c:v>167895</c:v>
                </c:pt>
                <c:pt idx="44231">
                  <c:v>755190</c:v>
                </c:pt>
                <c:pt idx="44232">
                  <c:v>679500</c:v>
                </c:pt>
                <c:pt idx="44233">
                  <c:v>691020</c:v>
                </c:pt>
                <c:pt idx="44234">
                  <c:v>1288350</c:v>
                </c:pt>
                <c:pt idx="44235">
                  <c:v>270000</c:v>
                </c:pt>
                <c:pt idx="44236">
                  <c:v>1319269.5</c:v>
                </c:pt>
                <c:pt idx="44237">
                  <c:v>1032219</c:v>
                </c:pt>
                <c:pt idx="44238">
                  <c:v>325908</c:v>
                </c:pt>
                <c:pt idx="44239">
                  <c:v>450000</c:v>
                </c:pt>
                <c:pt idx="44240">
                  <c:v>143910</c:v>
                </c:pt>
                <c:pt idx="44241">
                  <c:v>997335</c:v>
                </c:pt>
                <c:pt idx="44242">
                  <c:v>808650</c:v>
                </c:pt>
                <c:pt idx="44243">
                  <c:v>1468719</c:v>
                </c:pt>
                <c:pt idx="44244">
                  <c:v>298512</c:v>
                </c:pt>
                <c:pt idx="44245">
                  <c:v>254700</c:v>
                </c:pt>
                <c:pt idx="44246">
                  <c:v>497520</c:v>
                </c:pt>
                <c:pt idx="44247">
                  <c:v>135000</c:v>
                </c:pt>
                <c:pt idx="44248">
                  <c:v>152820</c:v>
                </c:pt>
                <c:pt idx="44249">
                  <c:v>306000</c:v>
                </c:pt>
                <c:pt idx="44250">
                  <c:v>834277.5</c:v>
                </c:pt>
                <c:pt idx="44251">
                  <c:v>101880</c:v>
                </c:pt>
                <c:pt idx="44252">
                  <c:v>414000</c:v>
                </c:pt>
                <c:pt idx="44253">
                  <c:v>900000</c:v>
                </c:pt>
                <c:pt idx="44254">
                  <c:v>180000</c:v>
                </c:pt>
                <c:pt idx="44255">
                  <c:v>167076</c:v>
                </c:pt>
                <c:pt idx="44256">
                  <c:v>1065433.5</c:v>
                </c:pt>
                <c:pt idx="44257">
                  <c:v>450000</c:v>
                </c:pt>
                <c:pt idx="44258">
                  <c:v>194076</c:v>
                </c:pt>
                <c:pt idx="44259">
                  <c:v>454500</c:v>
                </c:pt>
                <c:pt idx="44260">
                  <c:v>273636</c:v>
                </c:pt>
                <c:pt idx="44261">
                  <c:v>675000</c:v>
                </c:pt>
                <c:pt idx="44262">
                  <c:v>900000</c:v>
                </c:pt>
                <c:pt idx="44263">
                  <c:v>1125000</c:v>
                </c:pt>
                <c:pt idx="44264">
                  <c:v>1373629.5</c:v>
                </c:pt>
                <c:pt idx="44265">
                  <c:v>270000</c:v>
                </c:pt>
                <c:pt idx="44266">
                  <c:v>315000</c:v>
                </c:pt>
                <c:pt idx="44267">
                  <c:v>597024</c:v>
                </c:pt>
                <c:pt idx="44268">
                  <c:v>450000</c:v>
                </c:pt>
                <c:pt idx="44269">
                  <c:v>125640</c:v>
                </c:pt>
                <c:pt idx="44270">
                  <c:v>422892</c:v>
                </c:pt>
                <c:pt idx="44271">
                  <c:v>490495.5</c:v>
                </c:pt>
                <c:pt idx="44272">
                  <c:v>45000</c:v>
                </c:pt>
                <c:pt idx="44273">
                  <c:v>790434</c:v>
                </c:pt>
                <c:pt idx="44274">
                  <c:v>743031</c:v>
                </c:pt>
                <c:pt idx="44275">
                  <c:v>808650</c:v>
                </c:pt>
                <c:pt idx="44276">
                  <c:v>202500</c:v>
                </c:pt>
                <c:pt idx="44277">
                  <c:v>148365</c:v>
                </c:pt>
                <c:pt idx="44278">
                  <c:v>545040</c:v>
                </c:pt>
                <c:pt idx="44279">
                  <c:v>622188</c:v>
                </c:pt>
                <c:pt idx="44280">
                  <c:v>270000</c:v>
                </c:pt>
                <c:pt idx="44281">
                  <c:v>71955</c:v>
                </c:pt>
                <c:pt idx="44282">
                  <c:v>203760</c:v>
                </c:pt>
                <c:pt idx="44283">
                  <c:v>225000</c:v>
                </c:pt>
                <c:pt idx="44284">
                  <c:v>756000</c:v>
                </c:pt>
                <c:pt idx="44285">
                  <c:v>1223010</c:v>
                </c:pt>
                <c:pt idx="44286">
                  <c:v>315000</c:v>
                </c:pt>
                <c:pt idx="44287">
                  <c:v>219069</c:v>
                </c:pt>
                <c:pt idx="44288">
                  <c:v>758475</c:v>
                </c:pt>
                <c:pt idx="44289">
                  <c:v>298512</c:v>
                </c:pt>
                <c:pt idx="44290">
                  <c:v>848745</c:v>
                </c:pt>
                <c:pt idx="44291">
                  <c:v>1061599.5</c:v>
                </c:pt>
                <c:pt idx="44292">
                  <c:v>474048</c:v>
                </c:pt>
                <c:pt idx="44293">
                  <c:v>521280</c:v>
                </c:pt>
                <c:pt idx="44294">
                  <c:v>693301.5</c:v>
                </c:pt>
                <c:pt idx="44295">
                  <c:v>770328</c:v>
                </c:pt>
                <c:pt idx="44296">
                  <c:v>188685</c:v>
                </c:pt>
                <c:pt idx="44297">
                  <c:v>545040</c:v>
                </c:pt>
                <c:pt idx="44298">
                  <c:v>547344</c:v>
                </c:pt>
                <c:pt idx="44299">
                  <c:v>900000</c:v>
                </c:pt>
                <c:pt idx="44300">
                  <c:v>810000</c:v>
                </c:pt>
                <c:pt idx="44301">
                  <c:v>808650</c:v>
                </c:pt>
                <c:pt idx="44302">
                  <c:v>270000</c:v>
                </c:pt>
                <c:pt idx="44303">
                  <c:v>1350000</c:v>
                </c:pt>
                <c:pt idx="44304">
                  <c:v>593010</c:v>
                </c:pt>
                <c:pt idx="44305">
                  <c:v>1125000</c:v>
                </c:pt>
                <c:pt idx="44306">
                  <c:v>675000</c:v>
                </c:pt>
                <c:pt idx="44307">
                  <c:v>1123443</c:v>
                </c:pt>
                <c:pt idx="44308">
                  <c:v>1042560</c:v>
                </c:pt>
                <c:pt idx="44309">
                  <c:v>180000</c:v>
                </c:pt>
                <c:pt idx="44310">
                  <c:v>900000</c:v>
                </c:pt>
                <c:pt idx="44311">
                  <c:v>891000</c:v>
                </c:pt>
                <c:pt idx="44312">
                  <c:v>450000</c:v>
                </c:pt>
                <c:pt idx="44313">
                  <c:v>447453</c:v>
                </c:pt>
                <c:pt idx="44314">
                  <c:v>681444</c:v>
                </c:pt>
                <c:pt idx="44315">
                  <c:v>239850</c:v>
                </c:pt>
                <c:pt idx="44316">
                  <c:v>405000</c:v>
                </c:pt>
                <c:pt idx="44317">
                  <c:v>808650</c:v>
                </c:pt>
                <c:pt idx="44318">
                  <c:v>536917.5</c:v>
                </c:pt>
                <c:pt idx="44319">
                  <c:v>225000</c:v>
                </c:pt>
                <c:pt idx="44320">
                  <c:v>314055</c:v>
                </c:pt>
                <c:pt idx="44321">
                  <c:v>1288350</c:v>
                </c:pt>
                <c:pt idx="44322">
                  <c:v>675000</c:v>
                </c:pt>
                <c:pt idx="44323">
                  <c:v>336924</c:v>
                </c:pt>
                <c:pt idx="44324">
                  <c:v>450000</c:v>
                </c:pt>
                <c:pt idx="44325">
                  <c:v>517500</c:v>
                </c:pt>
                <c:pt idx="44326">
                  <c:v>202500</c:v>
                </c:pt>
                <c:pt idx="44327">
                  <c:v>1057500</c:v>
                </c:pt>
                <c:pt idx="44328">
                  <c:v>814041</c:v>
                </c:pt>
                <c:pt idx="44329">
                  <c:v>568057.5</c:v>
                </c:pt>
                <c:pt idx="44330">
                  <c:v>454500</c:v>
                </c:pt>
                <c:pt idx="44331">
                  <c:v>794173.5</c:v>
                </c:pt>
                <c:pt idx="44332">
                  <c:v>1528200</c:v>
                </c:pt>
                <c:pt idx="44333">
                  <c:v>270000</c:v>
                </c:pt>
                <c:pt idx="44334">
                  <c:v>408780</c:v>
                </c:pt>
                <c:pt idx="44335">
                  <c:v>755190</c:v>
                </c:pt>
                <c:pt idx="44336">
                  <c:v>445500</c:v>
                </c:pt>
                <c:pt idx="44337">
                  <c:v>423000</c:v>
                </c:pt>
                <c:pt idx="44338">
                  <c:v>373140</c:v>
                </c:pt>
                <c:pt idx="44339">
                  <c:v>270000</c:v>
                </c:pt>
                <c:pt idx="44340">
                  <c:v>571446</c:v>
                </c:pt>
                <c:pt idx="44341">
                  <c:v>1800000</c:v>
                </c:pt>
                <c:pt idx="44342">
                  <c:v>273708</c:v>
                </c:pt>
                <c:pt idx="44343">
                  <c:v>1298655</c:v>
                </c:pt>
                <c:pt idx="44344">
                  <c:v>161730</c:v>
                </c:pt>
                <c:pt idx="44345">
                  <c:v>276277.5</c:v>
                </c:pt>
                <c:pt idx="44346">
                  <c:v>670185</c:v>
                </c:pt>
                <c:pt idx="44347">
                  <c:v>315000</c:v>
                </c:pt>
                <c:pt idx="44348">
                  <c:v>545040</c:v>
                </c:pt>
                <c:pt idx="44349">
                  <c:v>972000</c:v>
                </c:pt>
                <c:pt idx="44350">
                  <c:v>697500</c:v>
                </c:pt>
                <c:pt idx="44351">
                  <c:v>157500</c:v>
                </c:pt>
                <c:pt idx="44352">
                  <c:v>330237</c:v>
                </c:pt>
                <c:pt idx="44353">
                  <c:v>1078200</c:v>
                </c:pt>
                <c:pt idx="44354">
                  <c:v>1178703</c:v>
                </c:pt>
                <c:pt idx="44355">
                  <c:v>1164667.5</c:v>
                </c:pt>
                <c:pt idx="44356">
                  <c:v>534141</c:v>
                </c:pt>
                <c:pt idx="44357">
                  <c:v>540000</c:v>
                </c:pt>
                <c:pt idx="44358">
                  <c:v>276277.5</c:v>
                </c:pt>
                <c:pt idx="44359">
                  <c:v>765261</c:v>
                </c:pt>
                <c:pt idx="44360">
                  <c:v>291384</c:v>
                </c:pt>
                <c:pt idx="44361">
                  <c:v>247500</c:v>
                </c:pt>
                <c:pt idx="44362">
                  <c:v>545040</c:v>
                </c:pt>
                <c:pt idx="44363">
                  <c:v>862560</c:v>
                </c:pt>
                <c:pt idx="44364">
                  <c:v>270000</c:v>
                </c:pt>
                <c:pt idx="44365">
                  <c:v>517500</c:v>
                </c:pt>
                <c:pt idx="44366">
                  <c:v>327024</c:v>
                </c:pt>
                <c:pt idx="44367">
                  <c:v>1312110</c:v>
                </c:pt>
                <c:pt idx="44368">
                  <c:v>547272</c:v>
                </c:pt>
                <c:pt idx="44369">
                  <c:v>219042</c:v>
                </c:pt>
                <c:pt idx="44370">
                  <c:v>1006920</c:v>
                </c:pt>
                <c:pt idx="44371">
                  <c:v>1552284</c:v>
                </c:pt>
                <c:pt idx="44372">
                  <c:v>552555</c:v>
                </c:pt>
                <c:pt idx="44373">
                  <c:v>700830</c:v>
                </c:pt>
                <c:pt idx="44374">
                  <c:v>284400</c:v>
                </c:pt>
                <c:pt idx="44375">
                  <c:v>253737</c:v>
                </c:pt>
                <c:pt idx="44376">
                  <c:v>1237500</c:v>
                </c:pt>
                <c:pt idx="44377">
                  <c:v>1467612</c:v>
                </c:pt>
                <c:pt idx="44378">
                  <c:v>135000</c:v>
                </c:pt>
                <c:pt idx="44379">
                  <c:v>312768</c:v>
                </c:pt>
                <c:pt idx="44380">
                  <c:v>101880</c:v>
                </c:pt>
                <c:pt idx="44381">
                  <c:v>603000</c:v>
                </c:pt>
                <c:pt idx="44382">
                  <c:v>959598</c:v>
                </c:pt>
                <c:pt idx="44383">
                  <c:v>1288350</c:v>
                </c:pt>
                <c:pt idx="44384">
                  <c:v>1622691</c:v>
                </c:pt>
                <c:pt idx="44385">
                  <c:v>247500</c:v>
                </c:pt>
                <c:pt idx="44386">
                  <c:v>1762110</c:v>
                </c:pt>
                <c:pt idx="44387">
                  <c:v>426600</c:v>
                </c:pt>
                <c:pt idx="44388">
                  <c:v>270000</c:v>
                </c:pt>
                <c:pt idx="44389">
                  <c:v>180000</c:v>
                </c:pt>
                <c:pt idx="44390">
                  <c:v>675000</c:v>
                </c:pt>
                <c:pt idx="44391">
                  <c:v>640080</c:v>
                </c:pt>
                <c:pt idx="44392">
                  <c:v>490536</c:v>
                </c:pt>
                <c:pt idx="44393">
                  <c:v>225000</c:v>
                </c:pt>
                <c:pt idx="44394">
                  <c:v>746280</c:v>
                </c:pt>
                <c:pt idx="44395">
                  <c:v>107820</c:v>
                </c:pt>
                <c:pt idx="44396">
                  <c:v>900000</c:v>
                </c:pt>
                <c:pt idx="44397">
                  <c:v>504319.5</c:v>
                </c:pt>
                <c:pt idx="44398">
                  <c:v>824823</c:v>
                </c:pt>
                <c:pt idx="44399">
                  <c:v>355536</c:v>
                </c:pt>
                <c:pt idx="44400">
                  <c:v>95940</c:v>
                </c:pt>
                <c:pt idx="44401">
                  <c:v>1113840</c:v>
                </c:pt>
                <c:pt idx="44402">
                  <c:v>74182.5</c:v>
                </c:pt>
                <c:pt idx="44403">
                  <c:v>830214</c:v>
                </c:pt>
                <c:pt idx="44404">
                  <c:v>945000</c:v>
                </c:pt>
                <c:pt idx="44405">
                  <c:v>824823</c:v>
                </c:pt>
                <c:pt idx="44406">
                  <c:v>932643</c:v>
                </c:pt>
                <c:pt idx="44407">
                  <c:v>675000</c:v>
                </c:pt>
                <c:pt idx="44408">
                  <c:v>407965.5</c:v>
                </c:pt>
                <c:pt idx="44409">
                  <c:v>651600</c:v>
                </c:pt>
                <c:pt idx="44410">
                  <c:v>672174</c:v>
                </c:pt>
                <c:pt idx="44411">
                  <c:v>472500</c:v>
                </c:pt>
                <c:pt idx="44412">
                  <c:v>1305000</c:v>
                </c:pt>
                <c:pt idx="44413">
                  <c:v>225000</c:v>
                </c:pt>
                <c:pt idx="44414">
                  <c:v>270000</c:v>
                </c:pt>
                <c:pt idx="44415">
                  <c:v>675000</c:v>
                </c:pt>
                <c:pt idx="44416">
                  <c:v>539100</c:v>
                </c:pt>
                <c:pt idx="44417">
                  <c:v>1327855.5</c:v>
                </c:pt>
                <c:pt idx="44418">
                  <c:v>732915</c:v>
                </c:pt>
                <c:pt idx="44419">
                  <c:v>208512</c:v>
                </c:pt>
                <c:pt idx="44420">
                  <c:v>270000</c:v>
                </c:pt>
                <c:pt idx="44421">
                  <c:v>814041</c:v>
                </c:pt>
                <c:pt idx="44422">
                  <c:v>1125000</c:v>
                </c:pt>
                <c:pt idx="44423">
                  <c:v>814041</c:v>
                </c:pt>
                <c:pt idx="44424">
                  <c:v>224149.5</c:v>
                </c:pt>
                <c:pt idx="44425">
                  <c:v>439740</c:v>
                </c:pt>
                <c:pt idx="44426">
                  <c:v>598486.5</c:v>
                </c:pt>
                <c:pt idx="44427">
                  <c:v>1655037</c:v>
                </c:pt>
                <c:pt idx="44428">
                  <c:v>348264</c:v>
                </c:pt>
                <c:pt idx="44429">
                  <c:v>225000</c:v>
                </c:pt>
                <c:pt idx="44430">
                  <c:v>468733.5</c:v>
                </c:pt>
                <c:pt idx="44431">
                  <c:v>1006920</c:v>
                </c:pt>
                <c:pt idx="44432">
                  <c:v>202500</c:v>
                </c:pt>
                <c:pt idx="44433">
                  <c:v>2013840</c:v>
                </c:pt>
                <c:pt idx="44434">
                  <c:v>675000</c:v>
                </c:pt>
                <c:pt idx="44435">
                  <c:v>337500</c:v>
                </c:pt>
                <c:pt idx="44436">
                  <c:v>272520</c:v>
                </c:pt>
                <c:pt idx="44437">
                  <c:v>225000</c:v>
                </c:pt>
                <c:pt idx="44438">
                  <c:v>900000</c:v>
                </c:pt>
                <c:pt idx="44439">
                  <c:v>381528</c:v>
                </c:pt>
                <c:pt idx="44440">
                  <c:v>808650</c:v>
                </c:pt>
                <c:pt idx="44441">
                  <c:v>495000</c:v>
                </c:pt>
                <c:pt idx="44442">
                  <c:v>1288350</c:v>
                </c:pt>
                <c:pt idx="44443">
                  <c:v>1223010</c:v>
                </c:pt>
                <c:pt idx="44444">
                  <c:v>544491</c:v>
                </c:pt>
                <c:pt idx="44445">
                  <c:v>1350000</c:v>
                </c:pt>
                <c:pt idx="44446">
                  <c:v>720000</c:v>
                </c:pt>
                <c:pt idx="44447">
                  <c:v>794173.5</c:v>
                </c:pt>
                <c:pt idx="44448">
                  <c:v>182448</c:v>
                </c:pt>
                <c:pt idx="44449">
                  <c:v>145957.5</c:v>
                </c:pt>
                <c:pt idx="44450">
                  <c:v>199008</c:v>
                </c:pt>
                <c:pt idx="44451">
                  <c:v>384048</c:v>
                </c:pt>
                <c:pt idx="44452">
                  <c:v>337500</c:v>
                </c:pt>
                <c:pt idx="44453">
                  <c:v>1223010</c:v>
                </c:pt>
                <c:pt idx="44454">
                  <c:v>296280</c:v>
                </c:pt>
                <c:pt idx="44455">
                  <c:v>360000</c:v>
                </c:pt>
                <c:pt idx="44456">
                  <c:v>278613</c:v>
                </c:pt>
                <c:pt idx="44457">
                  <c:v>326664</c:v>
                </c:pt>
                <c:pt idx="44458">
                  <c:v>1272888</c:v>
                </c:pt>
                <c:pt idx="44459">
                  <c:v>315000</c:v>
                </c:pt>
                <c:pt idx="44460">
                  <c:v>755190</c:v>
                </c:pt>
                <c:pt idx="44461">
                  <c:v>302076</c:v>
                </c:pt>
                <c:pt idx="44462">
                  <c:v>1251072</c:v>
                </c:pt>
                <c:pt idx="44463">
                  <c:v>270000</c:v>
                </c:pt>
                <c:pt idx="44464">
                  <c:v>768550.5</c:v>
                </c:pt>
                <c:pt idx="44465">
                  <c:v>640080</c:v>
                </c:pt>
                <c:pt idx="44466">
                  <c:v>755190</c:v>
                </c:pt>
                <c:pt idx="44467">
                  <c:v>675000</c:v>
                </c:pt>
                <c:pt idx="44468">
                  <c:v>970380</c:v>
                </c:pt>
                <c:pt idx="44469">
                  <c:v>180000</c:v>
                </c:pt>
                <c:pt idx="44470">
                  <c:v>436032</c:v>
                </c:pt>
                <c:pt idx="44471">
                  <c:v>1340419.5</c:v>
                </c:pt>
                <c:pt idx="44472">
                  <c:v>835380</c:v>
                </c:pt>
                <c:pt idx="44473">
                  <c:v>1800000</c:v>
                </c:pt>
                <c:pt idx="44474">
                  <c:v>337500</c:v>
                </c:pt>
                <c:pt idx="44475">
                  <c:v>270000</c:v>
                </c:pt>
                <c:pt idx="44476">
                  <c:v>755190</c:v>
                </c:pt>
                <c:pt idx="44477">
                  <c:v>135000</c:v>
                </c:pt>
                <c:pt idx="44478">
                  <c:v>1288350</c:v>
                </c:pt>
                <c:pt idx="44479">
                  <c:v>876019.5</c:v>
                </c:pt>
                <c:pt idx="44480">
                  <c:v>900000</c:v>
                </c:pt>
                <c:pt idx="44481">
                  <c:v>539059.5</c:v>
                </c:pt>
                <c:pt idx="44482">
                  <c:v>225000</c:v>
                </c:pt>
                <c:pt idx="44483">
                  <c:v>312768</c:v>
                </c:pt>
                <c:pt idx="44484">
                  <c:v>161730</c:v>
                </c:pt>
                <c:pt idx="44485">
                  <c:v>202500</c:v>
                </c:pt>
                <c:pt idx="44486">
                  <c:v>422235</c:v>
                </c:pt>
                <c:pt idx="44487">
                  <c:v>1293502.5</c:v>
                </c:pt>
                <c:pt idx="44488">
                  <c:v>1078200</c:v>
                </c:pt>
                <c:pt idx="44489">
                  <c:v>167895</c:v>
                </c:pt>
                <c:pt idx="44490">
                  <c:v>1595673</c:v>
                </c:pt>
                <c:pt idx="44491">
                  <c:v>807984</c:v>
                </c:pt>
                <c:pt idx="44492">
                  <c:v>545040</c:v>
                </c:pt>
                <c:pt idx="44493">
                  <c:v>284400</c:v>
                </c:pt>
                <c:pt idx="44494">
                  <c:v>202500</c:v>
                </c:pt>
                <c:pt idx="44495">
                  <c:v>508495.5</c:v>
                </c:pt>
                <c:pt idx="44496">
                  <c:v>254700</c:v>
                </c:pt>
                <c:pt idx="44497">
                  <c:v>225000</c:v>
                </c:pt>
                <c:pt idx="44498">
                  <c:v>135000</c:v>
                </c:pt>
                <c:pt idx="44499">
                  <c:v>868500</c:v>
                </c:pt>
                <c:pt idx="44500">
                  <c:v>343800</c:v>
                </c:pt>
                <c:pt idx="44501">
                  <c:v>1350000</c:v>
                </c:pt>
                <c:pt idx="44502">
                  <c:v>225000</c:v>
                </c:pt>
                <c:pt idx="44503">
                  <c:v>491823</c:v>
                </c:pt>
                <c:pt idx="44504">
                  <c:v>313438.5</c:v>
                </c:pt>
                <c:pt idx="44505">
                  <c:v>543915</c:v>
                </c:pt>
                <c:pt idx="44506">
                  <c:v>808650</c:v>
                </c:pt>
                <c:pt idx="44507">
                  <c:v>942300</c:v>
                </c:pt>
                <c:pt idx="44508">
                  <c:v>862560</c:v>
                </c:pt>
                <c:pt idx="44509">
                  <c:v>269550</c:v>
                </c:pt>
                <c:pt idx="44510">
                  <c:v>527373</c:v>
                </c:pt>
                <c:pt idx="44511">
                  <c:v>256765.5</c:v>
                </c:pt>
                <c:pt idx="44512">
                  <c:v>719946</c:v>
                </c:pt>
                <c:pt idx="44513">
                  <c:v>1125000</c:v>
                </c:pt>
                <c:pt idx="44514">
                  <c:v>180000</c:v>
                </c:pt>
                <c:pt idx="44515">
                  <c:v>854896.5</c:v>
                </c:pt>
                <c:pt idx="44516">
                  <c:v>328365</c:v>
                </c:pt>
                <c:pt idx="44517">
                  <c:v>675000</c:v>
                </c:pt>
                <c:pt idx="44518">
                  <c:v>177768</c:v>
                </c:pt>
                <c:pt idx="44519">
                  <c:v>1256400</c:v>
                </c:pt>
                <c:pt idx="44520">
                  <c:v>1436850</c:v>
                </c:pt>
                <c:pt idx="44521">
                  <c:v>545040</c:v>
                </c:pt>
                <c:pt idx="44522">
                  <c:v>933030</c:v>
                </c:pt>
                <c:pt idx="44523">
                  <c:v>544491</c:v>
                </c:pt>
                <c:pt idx="44524">
                  <c:v>733315.5</c:v>
                </c:pt>
                <c:pt idx="44525">
                  <c:v>284400</c:v>
                </c:pt>
                <c:pt idx="44526">
                  <c:v>180000</c:v>
                </c:pt>
                <c:pt idx="44527">
                  <c:v>1641280.5</c:v>
                </c:pt>
                <c:pt idx="44528">
                  <c:v>363190.5</c:v>
                </c:pt>
                <c:pt idx="44529">
                  <c:v>1133748</c:v>
                </c:pt>
                <c:pt idx="44530">
                  <c:v>168102</c:v>
                </c:pt>
                <c:pt idx="44531">
                  <c:v>675000</c:v>
                </c:pt>
                <c:pt idx="44532">
                  <c:v>728460</c:v>
                </c:pt>
                <c:pt idx="44533">
                  <c:v>337500</c:v>
                </c:pt>
                <c:pt idx="44534">
                  <c:v>343800</c:v>
                </c:pt>
                <c:pt idx="44535">
                  <c:v>180000</c:v>
                </c:pt>
                <c:pt idx="44536">
                  <c:v>675000</c:v>
                </c:pt>
                <c:pt idx="44537">
                  <c:v>315000</c:v>
                </c:pt>
                <c:pt idx="44538">
                  <c:v>594081</c:v>
                </c:pt>
                <c:pt idx="44539">
                  <c:v>450000</c:v>
                </c:pt>
                <c:pt idx="44540">
                  <c:v>685012.5</c:v>
                </c:pt>
                <c:pt idx="44541">
                  <c:v>180000</c:v>
                </c:pt>
                <c:pt idx="44542">
                  <c:v>646920</c:v>
                </c:pt>
                <c:pt idx="44543">
                  <c:v>352044</c:v>
                </c:pt>
                <c:pt idx="44544">
                  <c:v>622413</c:v>
                </c:pt>
                <c:pt idx="44545">
                  <c:v>54000</c:v>
                </c:pt>
                <c:pt idx="44546">
                  <c:v>105534</c:v>
                </c:pt>
                <c:pt idx="44547">
                  <c:v>450000</c:v>
                </c:pt>
                <c:pt idx="44548">
                  <c:v>314100</c:v>
                </c:pt>
                <c:pt idx="44549">
                  <c:v>545040</c:v>
                </c:pt>
                <c:pt idx="44550">
                  <c:v>850500</c:v>
                </c:pt>
                <c:pt idx="44551">
                  <c:v>670500</c:v>
                </c:pt>
                <c:pt idx="44552">
                  <c:v>1079581.5</c:v>
                </c:pt>
                <c:pt idx="44553">
                  <c:v>904500</c:v>
                </c:pt>
                <c:pt idx="44554">
                  <c:v>1042560</c:v>
                </c:pt>
                <c:pt idx="44555">
                  <c:v>500211</c:v>
                </c:pt>
                <c:pt idx="44556">
                  <c:v>451102.5</c:v>
                </c:pt>
                <c:pt idx="44557">
                  <c:v>337500</c:v>
                </c:pt>
                <c:pt idx="44558">
                  <c:v>269550</c:v>
                </c:pt>
                <c:pt idx="44559">
                  <c:v>256500</c:v>
                </c:pt>
                <c:pt idx="44560">
                  <c:v>417024</c:v>
                </c:pt>
                <c:pt idx="44561">
                  <c:v>675000</c:v>
                </c:pt>
                <c:pt idx="44562">
                  <c:v>1034680.5</c:v>
                </c:pt>
                <c:pt idx="44563">
                  <c:v>1006920</c:v>
                </c:pt>
                <c:pt idx="44564">
                  <c:v>112068</c:v>
                </c:pt>
                <c:pt idx="44565">
                  <c:v>432661.5</c:v>
                </c:pt>
                <c:pt idx="44566">
                  <c:v>225000</c:v>
                </c:pt>
                <c:pt idx="44567">
                  <c:v>1872517.5</c:v>
                </c:pt>
                <c:pt idx="44568">
                  <c:v>679500</c:v>
                </c:pt>
                <c:pt idx="44569">
                  <c:v>153000</c:v>
                </c:pt>
                <c:pt idx="44570">
                  <c:v>490536</c:v>
                </c:pt>
                <c:pt idx="44571">
                  <c:v>625716</c:v>
                </c:pt>
                <c:pt idx="44572">
                  <c:v>405000</c:v>
                </c:pt>
                <c:pt idx="44573">
                  <c:v>113076</c:v>
                </c:pt>
                <c:pt idx="44574">
                  <c:v>983160</c:v>
                </c:pt>
                <c:pt idx="44575">
                  <c:v>99504</c:v>
                </c:pt>
                <c:pt idx="44576">
                  <c:v>781920</c:v>
                </c:pt>
                <c:pt idx="44577">
                  <c:v>521280</c:v>
                </c:pt>
                <c:pt idx="44578">
                  <c:v>495000</c:v>
                </c:pt>
                <c:pt idx="44579">
                  <c:v>291915</c:v>
                </c:pt>
                <c:pt idx="44580">
                  <c:v>251280</c:v>
                </c:pt>
                <c:pt idx="44581">
                  <c:v>450000</c:v>
                </c:pt>
                <c:pt idx="44582">
                  <c:v>269550</c:v>
                </c:pt>
                <c:pt idx="44583">
                  <c:v>353241</c:v>
                </c:pt>
                <c:pt idx="44584">
                  <c:v>1006920</c:v>
                </c:pt>
                <c:pt idx="44585">
                  <c:v>450000</c:v>
                </c:pt>
                <c:pt idx="44586">
                  <c:v>675000</c:v>
                </c:pt>
                <c:pt idx="44587">
                  <c:v>337500</c:v>
                </c:pt>
                <c:pt idx="44588">
                  <c:v>180000</c:v>
                </c:pt>
                <c:pt idx="44589">
                  <c:v>855000</c:v>
                </c:pt>
                <c:pt idx="44590">
                  <c:v>175896</c:v>
                </c:pt>
                <c:pt idx="44591">
                  <c:v>450000</c:v>
                </c:pt>
                <c:pt idx="44592">
                  <c:v>291384</c:v>
                </c:pt>
                <c:pt idx="44593">
                  <c:v>284400</c:v>
                </c:pt>
                <c:pt idx="44594">
                  <c:v>690048</c:v>
                </c:pt>
                <c:pt idx="44595">
                  <c:v>675000</c:v>
                </c:pt>
                <c:pt idx="44596">
                  <c:v>781920</c:v>
                </c:pt>
                <c:pt idx="44597">
                  <c:v>728460</c:v>
                </c:pt>
                <c:pt idx="44598">
                  <c:v>1546020</c:v>
                </c:pt>
                <c:pt idx="44599">
                  <c:v>345645</c:v>
                </c:pt>
                <c:pt idx="44600">
                  <c:v>1288350</c:v>
                </c:pt>
                <c:pt idx="44601">
                  <c:v>840159</c:v>
                </c:pt>
                <c:pt idx="44602">
                  <c:v>1546020</c:v>
                </c:pt>
                <c:pt idx="44603">
                  <c:v>675000</c:v>
                </c:pt>
                <c:pt idx="44604">
                  <c:v>225000</c:v>
                </c:pt>
                <c:pt idx="44605">
                  <c:v>512338.5</c:v>
                </c:pt>
                <c:pt idx="44606">
                  <c:v>1288350</c:v>
                </c:pt>
                <c:pt idx="44607">
                  <c:v>1288350</c:v>
                </c:pt>
                <c:pt idx="44608">
                  <c:v>1957500</c:v>
                </c:pt>
                <c:pt idx="44609">
                  <c:v>436032</c:v>
                </c:pt>
                <c:pt idx="44610">
                  <c:v>225000</c:v>
                </c:pt>
                <c:pt idx="44611">
                  <c:v>203760</c:v>
                </c:pt>
                <c:pt idx="44612">
                  <c:v>490495.5</c:v>
                </c:pt>
                <c:pt idx="44613">
                  <c:v>1231272</c:v>
                </c:pt>
                <c:pt idx="44614">
                  <c:v>552555</c:v>
                </c:pt>
                <c:pt idx="44615">
                  <c:v>450000</c:v>
                </c:pt>
                <c:pt idx="44616">
                  <c:v>1078200</c:v>
                </c:pt>
                <c:pt idx="44617">
                  <c:v>137520</c:v>
                </c:pt>
                <c:pt idx="44618">
                  <c:v>752742</c:v>
                </c:pt>
                <c:pt idx="44619">
                  <c:v>450000</c:v>
                </c:pt>
                <c:pt idx="44620">
                  <c:v>1081179</c:v>
                </c:pt>
                <c:pt idx="44621">
                  <c:v>900000</c:v>
                </c:pt>
                <c:pt idx="44622">
                  <c:v>1140156</c:v>
                </c:pt>
                <c:pt idx="44623">
                  <c:v>1711764</c:v>
                </c:pt>
                <c:pt idx="44624">
                  <c:v>675000</c:v>
                </c:pt>
                <c:pt idx="44625">
                  <c:v>437877</c:v>
                </c:pt>
                <c:pt idx="44626">
                  <c:v>700830</c:v>
                </c:pt>
                <c:pt idx="44627">
                  <c:v>765000</c:v>
                </c:pt>
                <c:pt idx="44628">
                  <c:v>1288350</c:v>
                </c:pt>
                <c:pt idx="44629">
                  <c:v>540000</c:v>
                </c:pt>
                <c:pt idx="44630">
                  <c:v>139500</c:v>
                </c:pt>
                <c:pt idx="44631">
                  <c:v>1042560</c:v>
                </c:pt>
                <c:pt idx="44632">
                  <c:v>1305000</c:v>
                </c:pt>
                <c:pt idx="44633">
                  <c:v>568800</c:v>
                </c:pt>
                <c:pt idx="44634">
                  <c:v>1350000</c:v>
                </c:pt>
                <c:pt idx="44635">
                  <c:v>1574266.5</c:v>
                </c:pt>
                <c:pt idx="44636">
                  <c:v>224136</c:v>
                </c:pt>
                <c:pt idx="44637">
                  <c:v>244512</c:v>
                </c:pt>
                <c:pt idx="44638">
                  <c:v>616500</c:v>
                </c:pt>
                <c:pt idx="44639">
                  <c:v>373311</c:v>
                </c:pt>
                <c:pt idx="44640">
                  <c:v>1061658</c:v>
                </c:pt>
                <c:pt idx="44641">
                  <c:v>971280</c:v>
                </c:pt>
                <c:pt idx="44642">
                  <c:v>687600</c:v>
                </c:pt>
                <c:pt idx="44643">
                  <c:v>526491</c:v>
                </c:pt>
                <c:pt idx="44644">
                  <c:v>814041</c:v>
                </c:pt>
                <c:pt idx="44645">
                  <c:v>284400</c:v>
                </c:pt>
                <c:pt idx="44646">
                  <c:v>668304</c:v>
                </c:pt>
                <c:pt idx="44647">
                  <c:v>454500</c:v>
                </c:pt>
                <c:pt idx="44648">
                  <c:v>832500</c:v>
                </c:pt>
                <c:pt idx="44649">
                  <c:v>573628.5</c:v>
                </c:pt>
                <c:pt idx="44650">
                  <c:v>585000</c:v>
                </c:pt>
                <c:pt idx="44651">
                  <c:v>526491</c:v>
                </c:pt>
                <c:pt idx="44652">
                  <c:v>1288350</c:v>
                </c:pt>
                <c:pt idx="44653">
                  <c:v>797557.5</c:v>
                </c:pt>
                <c:pt idx="44654">
                  <c:v>265851</c:v>
                </c:pt>
                <c:pt idx="44655">
                  <c:v>545040</c:v>
                </c:pt>
                <c:pt idx="44656">
                  <c:v>948582</c:v>
                </c:pt>
                <c:pt idx="44657">
                  <c:v>801306</c:v>
                </c:pt>
                <c:pt idx="44658">
                  <c:v>259794</c:v>
                </c:pt>
                <c:pt idx="44659">
                  <c:v>675000</c:v>
                </c:pt>
                <c:pt idx="44660">
                  <c:v>296505</c:v>
                </c:pt>
                <c:pt idx="44661">
                  <c:v>414792</c:v>
                </c:pt>
                <c:pt idx="44662">
                  <c:v>1125000</c:v>
                </c:pt>
                <c:pt idx="44663">
                  <c:v>675000</c:v>
                </c:pt>
                <c:pt idx="44664">
                  <c:v>512145</c:v>
                </c:pt>
                <c:pt idx="44665">
                  <c:v>225000</c:v>
                </c:pt>
                <c:pt idx="44666">
                  <c:v>717003</c:v>
                </c:pt>
                <c:pt idx="44667">
                  <c:v>855882</c:v>
                </c:pt>
                <c:pt idx="44668">
                  <c:v>942300</c:v>
                </c:pt>
                <c:pt idx="44669">
                  <c:v>407520</c:v>
                </c:pt>
                <c:pt idx="44670">
                  <c:v>755190</c:v>
                </c:pt>
                <c:pt idx="44671">
                  <c:v>640080</c:v>
                </c:pt>
                <c:pt idx="44672">
                  <c:v>271066.5</c:v>
                </c:pt>
                <c:pt idx="44673">
                  <c:v>549000</c:v>
                </c:pt>
                <c:pt idx="44674">
                  <c:v>1483650</c:v>
                </c:pt>
                <c:pt idx="44675">
                  <c:v>244512</c:v>
                </c:pt>
                <c:pt idx="44676">
                  <c:v>360000</c:v>
                </c:pt>
                <c:pt idx="44677">
                  <c:v>47970</c:v>
                </c:pt>
                <c:pt idx="44678">
                  <c:v>679500</c:v>
                </c:pt>
                <c:pt idx="44679">
                  <c:v>450000</c:v>
                </c:pt>
                <c:pt idx="44680">
                  <c:v>239850</c:v>
                </c:pt>
                <c:pt idx="44681">
                  <c:v>180000</c:v>
                </c:pt>
                <c:pt idx="44682">
                  <c:v>679500</c:v>
                </c:pt>
                <c:pt idx="44683">
                  <c:v>269550</c:v>
                </c:pt>
                <c:pt idx="44684">
                  <c:v>270000</c:v>
                </c:pt>
                <c:pt idx="44685">
                  <c:v>239850</c:v>
                </c:pt>
                <c:pt idx="44686">
                  <c:v>675000</c:v>
                </c:pt>
                <c:pt idx="44687">
                  <c:v>292500</c:v>
                </c:pt>
                <c:pt idx="44688">
                  <c:v>187704</c:v>
                </c:pt>
                <c:pt idx="44689">
                  <c:v>331834.5</c:v>
                </c:pt>
                <c:pt idx="44690">
                  <c:v>398016</c:v>
                </c:pt>
                <c:pt idx="44691">
                  <c:v>405000</c:v>
                </c:pt>
                <c:pt idx="44692">
                  <c:v>508495.5</c:v>
                </c:pt>
                <c:pt idx="44693">
                  <c:v>225000</c:v>
                </c:pt>
                <c:pt idx="44694">
                  <c:v>450000</c:v>
                </c:pt>
                <c:pt idx="44695">
                  <c:v>441931.5</c:v>
                </c:pt>
                <c:pt idx="44696">
                  <c:v>135000</c:v>
                </c:pt>
                <c:pt idx="44697">
                  <c:v>270000</c:v>
                </c:pt>
                <c:pt idx="44698">
                  <c:v>180000</c:v>
                </c:pt>
                <c:pt idx="44699">
                  <c:v>585000</c:v>
                </c:pt>
                <c:pt idx="44700">
                  <c:v>1701229.5</c:v>
                </c:pt>
                <c:pt idx="44701">
                  <c:v>71955</c:v>
                </c:pt>
                <c:pt idx="44702">
                  <c:v>135000</c:v>
                </c:pt>
                <c:pt idx="44703">
                  <c:v>545040</c:v>
                </c:pt>
                <c:pt idx="44704">
                  <c:v>855000</c:v>
                </c:pt>
                <c:pt idx="44705">
                  <c:v>143910</c:v>
                </c:pt>
                <c:pt idx="44706">
                  <c:v>225000</c:v>
                </c:pt>
                <c:pt idx="44707">
                  <c:v>1125000</c:v>
                </c:pt>
                <c:pt idx="44708">
                  <c:v>538704</c:v>
                </c:pt>
                <c:pt idx="44709">
                  <c:v>503676</c:v>
                </c:pt>
                <c:pt idx="44710">
                  <c:v>771781.5</c:v>
                </c:pt>
                <c:pt idx="44711">
                  <c:v>256500</c:v>
                </c:pt>
                <c:pt idx="44712">
                  <c:v>447768</c:v>
                </c:pt>
                <c:pt idx="44713">
                  <c:v>135000</c:v>
                </c:pt>
                <c:pt idx="44714">
                  <c:v>101880</c:v>
                </c:pt>
                <c:pt idx="44715">
                  <c:v>400392</c:v>
                </c:pt>
                <c:pt idx="44716">
                  <c:v>566055</c:v>
                </c:pt>
                <c:pt idx="44717">
                  <c:v>225000</c:v>
                </c:pt>
                <c:pt idx="44718">
                  <c:v>1364593.5</c:v>
                </c:pt>
                <c:pt idx="44719">
                  <c:v>500566.5</c:v>
                </c:pt>
                <c:pt idx="44720">
                  <c:v>405000</c:v>
                </c:pt>
                <c:pt idx="44721">
                  <c:v>285723</c:v>
                </c:pt>
                <c:pt idx="44722">
                  <c:v>398016</c:v>
                </c:pt>
                <c:pt idx="44723">
                  <c:v>312768</c:v>
                </c:pt>
                <c:pt idx="44724">
                  <c:v>497520</c:v>
                </c:pt>
                <c:pt idx="44725">
                  <c:v>850846.5</c:v>
                </c:pt>
                <c:pt idx="44726">
                  <c:v>280170</c:v>
                </c:pt>
                <c:pt idx="44727">
                  <c:v>247500</c:v>
                </c:pt>
                <c:pt idx="44728">
                  <c:v>422235</c:v>
                </c:pt>
                <c:pt idx="44729">
                  <c:v>247275</c:v>
                </c:pt>
                <c:pt idx="44730">
                  <c:v>254700</c:v>
                </c:pt>
                <c:pt idx="44731">
                  <c:v>227520</c:v>
                </c:pt>
                <c:pt idx="44732">
                  <c:v>296280</c:v>
                </c:pt>
                <c:pt idx="44733">
                  <c:v>454500</c:v>
                </c:pt>
                <c:pt idx="44734">
                  <c:v>675000</c:v>
                </c:pt>
                <c:pt idx="44735">
                  <c:v>101880</c:v>
                </c:pt>
                <c:pt idx="44736">
                  <c:v>691020</c:v>
                </c:pt>
                <c:pt idx="44737">
                  <c:v>675000</c:v>
                </c:pt>
                <c:pt idx="44738">
                  <c:v>651600</c:v>
                </c:pt>
                <c:pt idx="44739">
                  <c:v>545040</c:v>
                </c:pt>
                <c:pt idx="44740">
                  <c:v>400500</c:v>
                </c:pt>
                <c:pt idx="44741">
                  <c:v>106974</c:v>
                </c:pt>
                <c:pt idx="44742">
                  <c:v>225000</c:v>
                </c:pt>
                <c:pt idx="44743">
                  <c:v>808650</c:v>
                </c:pt>
                <c:pt idx="44744">
                  <c:v>101880</c:v>
                </c:pt>
                <c:pt idx="44745">
                  <c:v>1078200</c:v>
                </c:pt>
                <c:pt idx="44746">
                  <c:v>518562</c:v>
                </c:pt>
                <c:pt idx="44747">
                  <c:v>942300</c:v>
                </c:pt>
                <c:pt idx="44748">
                  <c:v>1024740</c:v>
                </c:pt>
                <c:pt idx="44749">
                  <c:v>640080</c:v>
                </c:pt>
                <c:pt idx="44750">
                  <c:v>1258650</c:v>
                </c:pt>
                <c:pt idx="44751">
                  <c:v>180000</c:v>
                </c:pt>
                <c:pt idx="44752">
                  <c:v>225000</c:v>
                </c:pt>
                <c:pt idx="44753">
                  <c:v>981000</c:v>
                </c:pt>
                <c:pt idx="44754">
                  <c:v>325908</c:v>
                </c:pt>
                <c:pt idx="44755">
                  <c:v>2250000</c:v>
                </c:pt>
                <c:pt idx="44756">
                  <c:v>545040</c:v>
                </c:pt>
                <c:pt idx="44757">
                  <c:v>1006920</c:v>
                </c:pt>
                <c:pt idx="44758">
                  <c:v>687370.5</c:v>
                </c:pt>
                <c:pt idx="44759">
                  <c:v>270000</c:v>
                </c:pt>
                <c:pt idx="44760">
                  <c:v>1255680</c:v>
                </c:pt>
                <c:pt idx="44761">
                  <c:v>270000</c:v>
                </c:pt>
                <c:pt idx="44762">
                  <c:v>323388</c:v>
                </c:pt>
                <c:pt idx="44763">
                  <c:v>1062027</c:v>
                </c:pt>
                <c:pt idx="44764">
                  <c:v>528633</c:v>
                </c:pt>
                <c:pt idx="44765">
                  <c:v>447768</c:v>
                </c:pt>
                <c:pt idx="44766">
                  <c:v>2700000</c:v>
                </c:pt>
                <c:pt idx="44767">
                  <c:v>178290</c:v>
                </c:pt>
                <c:pt idx="44768">
                  <c:v>544491</c:v>
                </c:pt>
                <c:pt idx="44769">
                  <c:v>358443</c:v>
                </c:pt>
                <c:pt idx="44770">
                  <c:v>270000</c:v>
                </c:pt>
                <c:pt idx="44771">
                  <c:v>585000</c:v>
                </c:pt>
                <c:pt idx="44772">
                  <c:v>679500</c:v>
                </c:pt>
                <c:pt idx="44773">
                  <c:v>607500</c:v>
                </c:pt>
                <c:pt idx="44774">
                  <c:v>548770.5</c:v>
                </c:pt>
                <c:pt idx="44775">
                  <c:v>781920</c:v>
                </c:pt>
                <c:pt idx="44776">
                  <c:v>567000</c:v>
                </c:pt>
                <c:pt idx="44777">
                  <c:v>170640</c:v>
                </c:pt>
                <c:pt idx="44778">
                  <c:v>675000</c:v>
                </c:pt>
                <c:pt idx="44779">
                  <c:v>640080</c:v>
                </c:pt>
                <c:pt idx="44780">
                  <c:v>495000</c:v>
                </c:pt>
                <c:pt idx="44781">
                  <c:v>1350000</c:v>
                </c:pt>
                <c:pt idx="44782">
                  <c:v>808650</c:v>
                </c:pt>
                <c:pt idx="44783">
                  <c:v>1436850</c:v>
                </c:pt>
                <c:pt idx="44784">
                  <c:v>432567</c:v>
                </c:pt>
                <c:pt idx="44785">
                  <c:v>942300</c:v>
                </c:pt>
                <c:pt idx="44786">
                  <c:v>175500</c:v>
                </c:pt>
                <c:pt idx="44787">
                  <c:v>254700</c:v>
                </c:pt>
                <c:pt idx="44788">
                  <c:v>1051294.5</c:v>
                </c:pt>
                <c:pt idx="44789">
                  <c:v>130500</c:v>
                </c:pt>
                <c:pt idx="44790">
                  <c:v>222768</c:v>
                </c:pt>
                <c:pt idx="44791">
                  <c:v>1002870</c:v>
                </c:pt>
                <c:pt idx="44792">
                  <c:v>180000</c:v>
                </c:pt>
                <c:pt idx="44793">
                  <c:v>327024</c:v>
                </c:pt>
                <c:pt idx="44794">
                  <c:v>640080</c:v>
                </c:pt>
                <c:pt idx="44795">
                  <c:v>730017</c:v>
                </c:pt>
                <c:pt idx="44796">
                  <c:v>254700</c:v>
                </c:pt>
                <c:pt idx="44797">
                  <c:v>540360</c:v>
                </c:pt>
                <c:pt idx="44798">
                  <c:v>1288350</c:v>
                </c:pt>
                <c:pt idx="44799">
                  <c:v>135000</c:v>
                </c:pt>
                <c:pt idx="44800">
                  <c:v>877500</c:v>
                </c:pt>
                <c:pt idx="44801">
                  <c:v>773680.5</c:v>
                </c:pt>
                <c:pt idx="44802">
                  <c:v>888840</c:v>
                </c:pt>
                <c:pt idx="44803">
                  <c:v>1800000</c:v>
                </c:pt>
                <c:pt idx="44804">
                  <c:v>70857</c:v>
                </c:pt>
                <c:pt idx="44805">
                  <c:v>254700</c:v>
                </c:pt>
                <c:pt idx="44806">
                  <c:v>345510</c:v>
                </c:pt>
                <c:pt idx="44807">
                  <c:v>297130.5</c:v>
                </c:pt>
                <c:pt idx="44808">
                  <c:v>2250000</c:v>
                </c:pt>
                <c:pt idx="44809">
                  <c:v>1350000</c:v>
                </c:pt>
                <c:pt idx="44810">
                  <c:v>646776</c:v>
                </c:pt>
                <c:pt idx="44811">
                  <c:v>188478</c:v>
                </c:pt>
                <c:pt idx="44812">
                  <c:v>276277.5</c:v>
                </c:pt>
                <c:pt idx="44813">
                  <c:v>119925</c:v>
                </c:pt>
                <c:pt idx="44814">
                  <c:v>310671</c:v>
                </c:pt>
                <c:pt idx="44815">
                  <c:v>662026.5</c:v>
                </c:pt>
                <c:pt idx="44816">
                  <c:v>265500</c:v>
                </c:pt>
                <c:pt idx="44817">
                  <c:v>314100</c:v>
                </c:pt>
                <c:pt idx="44818">
                  <c:v>755190</c:v>
                </c:pt>
                <c:pt idx="44819">
                  <c:v>254700</c:v>
                </c:pt>
                <c:pt idx="44820">
                  <c:v>360000</c:v>
                </c:pt>
                <c:pt idx="44821">
                  <c:v>679500</c:v>
                </c:pt>
                <c:pt idx="44822">
                  <c:v>328405.5</c:v>
                </c:pt>
                <c:pt idx="44823">
                  <c:v>691020</c:v>
                </c:pt>
                <c:pt idx="44824">
                  <c:v>265851</c:v>
                </c:pt>
                <c:pt idx="44825">
                  <c:v>755550</c:v>
                </c:pt>
                <c:pt idx="44826">
                  <c:v>573408</c:v>
                </c:pt>
                <c:pt idx="44827">
                  <c:v>675000</c:v>
                </c:pt>
                <c:pt idx="44828">
                  <c:v>723604.5</c:v>
                </c:pt>
                <c:pt idx="44829">
                  <c:v>463500</c:v>
                </c:pt>
                <c:pt idx="44830">
                  <c:v>423000</c:v>
                </c:pt>
                <c:pt idx="44831">
                  <c:v>229500</c:v>
                </c:pt>
                <c:pt idx="44832">
                  <c:v>540000</c:v>
                </c:pt>
                <c:pt idx="44833">
                  <c:v>675000</c:v>
                </c:pt>
                <c:pt idx="44834">
                  <c:v>315000</c:v>
                </c:pt>
                <c:pt idx="44835">
                  <c:v>284400</c:v>
                </c:pt>
                <c:pt idx="44836">
                  <c:v>900000</c:v>
                </c:pt>
                <c:pt idx="44837">
                  <c:v>888840</c:v>
                </c:pt>
                <c:pt idx="44838">
                  <c:v>1309500</c:v>
                </c:pt>
                <c:pt idx="44839">
                  <c:v>1024740</c:v>
                </c:pt>
                <c:pt idx="44840">
                  <c:v>450000</c:v>
                </c:pt>
                <c:pt idx="44841">
                  <c:v>814041</c:v>
                </c:pt>
                <c:pt idx="44842">
                  <c:v>203760</c:v>
                </c:pt>
                <c:pt idx="44843">
                  <c:v>1260000</c:v>
                </c:pt>
                <c:pt idx="44844">
                  <c:v>335092.5</c:v>
                </c:pt>
                <c:pt idx="44845">
                  <c:v>545040</c:v>
                </c:pt>
                <c:pt idx="44846">
                  <c:v>755190</c:v>
                </c:pt>
                <c:pt idx="44847">
                  <c:v>242595</c:v>
                </c:pt>
                <c:pt idx="44848">
                  <c:v>143910</c:v>
                </c:pt>
                <c:pt idx="44849">
                  <c:v>675000</c:v>
                </c:pt>
                <c:pt idx="44850">
                  <c:v>450000</c:v>
                </c:pt>
                <c:pt idx="44851">
                  <c:v>255960</c:v>
                </c:pt>
                <c:pt idx="44852">
                  <c:v>112500</c:v>
                </c:pt>
                <c:pt idx="44853">
                  <c:v>921330</c:v>
                </c:pt>
                <c:pt idx="44854">
                  <c:v>225000</c:v>
                </c:pt>
                <c:pt idx="44855">
                  <c:v>1078200</c:v>
                </c:pt>
                <c:pt idx="44856">
                  <c:v>127350</c:v>
                </c:pt>
                <c:pt idx="44857">
                  <c:v>679500</c:v>
                </c:pt>
                <c:pt idx="44858">
                  <c:v>142632</c:v>
                </c:pt>
                <c:pt idx="44859">
                  <c:v>202500</c:v>
                </c:pt>
                <c:pt idx="44860">
                  <c:v>450000</c:v>
                </c:pt>
                <c:pt idx="44861">
                  <c:v>900000</c:v>
                </c:pt>
                <c:pt idx="44862">
                  <c:v>900000</c:v>
                </c:pt>
                <c:pt idx="44863">
                  <c:v>1288350</c:v>
                </c:pt>
                <c:pt idx="44864">
                  <c:v>312768</c:v>
                </c:pt>
                <c:pt idx="44865">
                  <c:v>450000</c:v>
                </c:pt>
                <c:pt idx="44866">
                  <c:v>545040</c:v>
                </c:pt>
                <c:pt idx="44867">
                  <c:v>105534</c:v>
                </c:pt>
                <c:pt idx="44868">
                  <c:v>685012.5</c:v>
                </c:pt>
                <c:pt idx="44869">
                  <c:v>755190</c:v>
                </c:pt>
                <c:pt idx="44870">
                  <c:v>1223010</c:v>
                </c:pt>
                <c:pt idx="44871">
                  <c:v>1546020</c:v>
                </c:pt>
                <c:pt idx="44872">
                  <c:v>675000</c:v>
                </c:pt>
                <c:pt idx="44873">
                  <c:v>314100</c:v>
                </c:pt>
                <c:pt idx="44874">
                  <c:v>1350000</c:v>
                </c:pt>
                <c:pt idx="44875">
                  <c:v>279000</c:v>
                </c:pt>
                <c:pt idx="44876">
                  <c:v>269982</c:v>
                </c:pt>
                <c:pt idx="44877">
                  <c:v>918918</c:v>
                </c:pt>
                <c:pt idx="44878">
                  <c:v>273636</c:v>
                </c:pt>
                <c:pt idx="44879">
                  <c:v>152820</c:v>
                </c:pt>
                <c:pt idx="44880">
                  <c:v>110331</c:v>
                </c:pt>
                <c:pt idx="44881">
                  <c:v>728460</c:v>
                </c:pt>
                <c:pt idx="44882">
                  <c:v>454500</c:v>
                </c:pt>
                <c:pt idx="44883">
                  <c:v>134316</c:v>
                </c:pt>
                <c:pt idx="44884">
                  <c:v>900000</c:v>
                </c:pt>
                <c:pt idx="44885">
                  <c:v>779688</c:v>
                </c:pt>
                <c:pt idx="44886">
                  <c:v>913500</c:v>
                </c:pt>
                <c:pt idx="44887">
                  <c:v>254700</c:v>
                </c:pt>
                <c:pt idx="44888">
                  <c:v>95940</c:v>
                </c:pt>
                <c:pt idx="44889">
                  <c:v>622575</c:v>
                </c:pt>
                <c:pt idx="44890">
                  <c:v>521280</c:v>
                </c:pt>
                <c:pt idx="44891">
                  <c:v>900000</c:v>
                </c:pt>
                <c:pt idx="44892">
                  <c:v>900000</c:v>
                </c:pt>
                <c:pt idx="44893">
                  <c:v>352044</c:v>
                </c:pt>
                <c:pt idx="44894">
                  <c:v>1800000</c:v>
                </c:pt>
                <c:pt idx="44895">
                  <c:v>1113840</c:v>
                </c:pt>
                <c:pt idx="44896">
                  <c:v>1350000</c:v>
                </c:pt>
                <c:pt idx="44897">
                  <c:v>152820</c:v>
                </c:pt>
                <c:pt idx="44898">
                  <c:v>254700</c:v>
                </c:pt>
                <c:pt idx="44899">
                  <c:v>1215000</c:v>
                </c:pt>
                <c:pt idx="44900">
                  <c:v>450000</c:v>
                </c:pt>
                <c:pt idx="44901">
                  <c:v>512064</c:v>
                </c:pt>
                <c:pt idx="44902">
                  <c:v>1040463</c:v>
                </c:pt>
                <c:pt idx="44903">
                  <c:v>1546020</c:v>
                </c:pt>
                <c:pt idx="44904">
                  <c:v>127350</c:v>
                </c:pt>
                <c:pt idx="44905">
                  <c:v>239850</c:v>
                </c:pt>
                <c:pt idx="44906">
                  <c:v>630000</c:v>
                </c:pt>
                <c:pt idx="44907">
                  <c:v>1107981</c:v>
                </c:pt>
                <c:pt idx="44908">
                  <c:v>526491</c:v>
                </c:pt>
                <c:pt idx="44909">
                  <c:v>543037.5</c:v>
                </c:pt>
                <c:pt idx="44910">
                  <c:v>545040</c:v>
                </c:pt>
                <c:pt idx="44911">
                  <c:v>584766</c:v>
                </c:pt>
                <c:pt idx="44912">
                  <c:v>553806</c:v>
                </c:pt>
                <c:pt idx="44913">
                  <c:v>315000</c:v>
                </c:pt>
                <c:pt idx="44914">
                  <c:v>67500</c:v>
                </c:pt>
                <c:pt idx="44915">
                  <c:v>315000</c:v>
                </c:pt>
                <c:pt idx="44916">
                  <c:v>302341.5</c:v>
                </c:pt>
                <c:pt idx="44917">
                  <c:v>225000</c:v>
                </c:pt>
                <c:pt idx="44918">
                  <c:v>904500</c:v>
                </c:pt>
                <c:pt idx="44919">
                  <c:v>157500</c:v>
                </c:pt>
                <c:pt idx="44920">
                  <c:v>381528</c:v>
                </c:pt>
                <c:pt idx="44921">
                  <c:v>675000</c:v>
                </c:pt>
                <c:pt idx="44922">
                  <c:v>440784</c:v>
                </c:pt>
                <c:pt idx="44923">
                  <c:v>760225.5</c:v>
                </c:pt>
                <c:pt idx="44924">
                  <c:v>590337</c:v>
                </c:pt>
                <c:pt idx="44925">
                  <c:v>1354500</c:v>
                </c:pt>
                <c:pt idx="44926">
                  <c:v>592560</c:v>
                </c:pt>
                <c:pt idx="44927">
                  <c:v>348264</c:v>
                </c:pt>
                <c:pt idx="44928">
                  <c:v>1162498.5</c:v>
                </c:pt>
                <c:pt idx="44929">
                  <c:v>255960</c:v>
                </c:pt>
                <c:pt idx="44930">
                  <c:v>202500</c:v>
                </c:pt>
                <c:pt idx="44931">
                  <c:v>566055</c:v>
                </c:pt>
                <c:pt idx="44932">
                  <c:v>900000</c:v>
                </c:pt>
                <c:pt idx="44933">
                  <c:v>526491</c:v>
                </c:pt>
                <c:pt idx="44934">
                  <c:v>282690</c:v>
                </c:pt>
                <c:pt idx="44935">
                  <c:v>654498</c:v>
                </c:pt>
                <c:pt idx="44936">
                  <c:v>454500</c:v>
                </c:pt>
                <c:pt idx="44937">
                  <c:v>284400</c:v>
                </c:pt>
                <c:pt idx="44938">
                  <c:v>1288350</c:v>
                </c:pt>
                <c:pt idx="44939">
                  <c:v>299772</c:v>
                </c:pt>
                <c:pt idx="44940">
                  <c:v>270000</c:v>
                </c:pt>
                <c:pt idx="44941">
                  <c:v>306000</c:v>
                </c:pt>
                <c:pt idx="44942">
                  <c:v>585000</c:v>
                </c:pt>
                <c:pt idx="44943">
                  <c:v>760225.5</c:v>
                </c:pt>
                <c:pt idx="44944">
                  <c:v>540000</c:v>
                </c:pt>
                <c:pt idx="44945">
                  <c:v>431280</c:v>
                </c:pt>
                <c:pt idx="44946">
                  <c:v>405000</c:v>
                </c:pt>
                <c:pt idx="44947">
                  <c:v>540000</c:v>
                </c:pt>
                <c:pt idx="44948">
                  <c:v>225000</c:v>
                </c:pt>
                <c:pt idx="44949">
                  <c:v>990000</c:v>
                </c:pt>
                <c:pt idx="44950">
                  <c:v>1014790.5</c:v>
                </c:pt>
                <c:pt idx="44951">
                  <c:v>447768</c:v>
                </c:pt>
                <c:pt idx="44952">
                  <c:v>2250000</c:v>
                </c:pt>
                <c:pt idx="44953">
                  <c:v>942300</c:v>
                </c:pt>
                <c:pt idx="44954">
                  <c:v>227520</c:v>
                </c:pt>
                <c:pt idx="44955">
                  <c:v>550980</c:v>
                </c:pt>
                <c:pt idx="44956">
                  <c:v>509400</c:v>
                </c:pt>
                <c:pt idx="44957">
                  <c:v>202500</c:v>
                </c:pt>
                <c:pt idx="44958">
                  <c:v>675000</c:v>
                </c:pt>
                <c:pt idx="44959">
                  <c:v>1125000</c:v>
                </c:pt>
                <c:pt idx="44960">
                  <c:v>134775</c:v>
                </c:pt>
                <c:pt idx="44961">
                  <c:v>337500</c:v>
                </c:pt>
                <c:pt idx="44962">
                  <c:v>540000</c:v>
                </c:pt>
                <c:pt idx="44963">
                  <c:v>225000</c:v>
                </c:pt>
                <c:pt idx="44964">
                  <c:v>358213.5</c:v>
                </c:pt>
                <c:pt idx="44965">
                  <c:v>263686.5</c:v>
                </c:pt>
                <c:pt idx="44966">
                  <c:v>229500</c:v>
                </c:pt>
                <c:pt idx="44967">
                  <c:v>653328</c:v>
                </c:pt>
                <c:pt idx="44968">
                  <c:v>610335</c:v>
                </c:pt>
                <c:pt idx="44969">
                  <c:v>1249740</c:v>
                </c:pt>
                <c:pt idx="44970">
                  <c:v>270000</c:v>
                </c:pt>
                <c:pt idx="44971">
                  <c:v>807984</c:v>
                </c:pt>
                <c:pt idx="44972">
                  <c:v>477000</c:v>
                </c:pt>
                <c:pt idx="44973">
                  <c:v>135000</c:v>
                </c:pt>
                <c:pt idx="44974">
                  <c:v>113760</c:v>
                </c:pt>
                <c:pt idx="44975">
                  <c:v>299772</c:v>
                </c:pt>
                <c:pt idx="44976">
                  <c:v>755190</c:v>
                </c:pt>
                <c:pt idx="44977">
                  <c:v>152820</c:v>
                </c:pt>
                <c:pt idx="44978">
                  <c:v>256032</c:v>
                </c:pt>
                <c:pt idx="44979">
                  <c:v>292500</c:v>
                </c:pt>
                <c:pt idx="44980">
                  <c:v>1066608</c:v>
                </c:pt>
                <c:pt idx="44981">
                  <c:v>187704</c:v>
                </c:pt>
                <c:pt idx="44982">
                  <c:v>260640</c:v>
                </c:pt>
                <c:pt idx="44983">
                  <c:v>544491</c:v>
                </c:pt>
                <c:pt idx="44984">
                  <c:v>338314.5</c:v>
                </c:pt>
                <c:pt idx="44985">
                  <c:v>691020</c:v>
                </c:pt>
                <c:pt idx="44986">
                  <c:v>835380</c:v>
                </c:pt>
                <c:pt idx="44987">
                  <c:v>808650</c:v>
                </c:pt>
                <c:pt idx="44988">
                  <c:v>761872.5</c:v>
                </c:pt>
                <c:pt idx="44989">
                  <c:v>1080000</c:v>
                </c:pt>
                <c:pt idx="44990">
                  <c:v>307557</c:v>
                </c:pt>
                <c:pt idx="44991">
                  <c:v>576000</c:v>
                </c:pt>
                <c:pt idx="44992">
                  <c:v>521280</c:v>
                </c:pt>
                <c:pt idx="44993">
                  <c:v>254700</c:v>
                </c:pt>
                <c:pt idx="44994">
                  <c:v>1223010</c:v>
                </c:pt>
                <c:pt idx="44995">
                  <c:v>226908</c:v>
                </c:pt>
                <c:pt idx="44996">
                  <c:v>675000</c:v>
                </c:pt>
                <c:pt idx="44997">
                  <c:v>814041</c:v>
                </c:pt>
                <c:pt idx="44998">
                  <c:v>513000</c:v>
                </c:pt>
                <c:pt idx="44999">
                  <c:v>45000</c:v>
                </c:pt>
                <c:pt idx="45000">
                  <c:v>1160248.5</c:v>
                </c:pt>
                <c:pt idx="45001">
                  <c:v>263686.5</c:v>
                </c:pt>
                <c:pt idx="45002">
                  <c:v>720000</c:v>
                </c:pt>
                <c:pt idx="45003">
                  <c:v>508495.5</c:v>
                </c:pt>
                <c:pt idx="45004">
                  <c:v>513000</c:v>
                </c:pt>
                <c:pt idx="45005">
                  <c:v>755190</c:v>
                </c:pt>
                <c:pt idx="45006">
                  <c:v>260640</c:v>
                </c:pt>
                <c:pt idx="45007">
                  <c:v>127350</c:v>
                </c:pt>
                <c:pt idx="45008">
                  <c:v>900000</c:v>
                </c:pt>
                <c:pt idx="45009">
                  <c:v>860634</c:v>
                </c:pt>
                <c:pt idx="45010">
                  <c:v>640080</c:v>
                </c:pt>
                <c:pt idx="45011">
                  <c:v>765000</c:v>
                </c:pt>
                <c:pt idx="45012">
                  <c:v>180000</c:v>
                </c:pt>
                <c:pt idx="45013">
                  <c:v>675000</c:v>
                </c:pt>
                <c:pt idx="45014">
                  <c:v>332946</c:v>
                </c:pt>
                <c:pt idx="45015">
                  <c:v>900000</c:v>
                </c:pt>
                <c:pt idx="45016">
                  <c:v>269550</c:v>
                </c:pt>
                <c:pt idx="45017">
                  <c:v>450000</c:v>
                </c:pt>
                <c:pt idx="45018">
                  <c:v>225000</c:v>
                </c:pt>
                <c:pt idx="45019">
                  <c:v>490495.5</c:v>
                </c:pt>
                <c:pt idx="45020">
                  <c:v>1185282</c:v>
                </c:pt>
                <c:pt idx="45021">
                  <c:v>551079</c:v>
                </c:pt>
                <c:pt idx="45022">
                  <c:v>1029784.5</c:v>
                </c:pt>
                <c:pt idx="45023">
                  <c:v>430582.5</c:v>
                </c:pt>
                <c:pt idx="45024">
                  <c:v>539100</c:v>
                </c:pt>
                <c:pt idx="45025">
                  <c:v>450000</c:v>
                </c:pt>
                <c:pt idx="45026">
                  <c:v>269550</c:v>
                </c:pt>
                <c:pt idx="45027">
                  <c:v>180000</c:v>
                </c:pt>
                <c:pt idx="45028">
                  <c:v>697500</c:v>
                </c:pt>
                <c:pt idx="45029">
                  <c:v>533668.5</c:v>
                </c:pt>
                <c:pt idx="45030">
                  <c:v>1057266</c:v>
                </c:pt>
                <c:pt idx="45031">
                  <c:v>414792</c:v>
                </c:pt>
                <c:pt idx="45032">
                  <c:v>508500</c:v>
                </c:pt>
                <c:pt idx="45033">
                  <c:v>284400</c:v>
                </c:pt>
                <c:pt idx="45034">
                  <c:v>135000</c:v>
                </c:pt>
                <c:pt idx="45035">
                  <c:v>1247472</c:v>
                </c:pt>
                <c:pt idx="45036">
                  <c:v>270000</c:v>
                </c:pt>
                <c:pt idx="45037">
                  <c:v>529168.5</c:v>
                </c:pt>
                <c:pt idx="45038">
                  <c:v>778968</c:v>
                </c:pt>
                <c:pt idx="45039">
                  <c:v>808650</c:v>
                </c:pt>
                <c:pt idx="45040">
                  <c:v>508495.5</c:v>
                </c:pt>
                <c:pt idx="45041">
                  <c:v>177903</c:v>
                </c:pt>
                <c:pt idx="45042">
                  <c:v>1314117</c:v>
                </c:pt>
                <c:pt idx="45043">
                  <c:v>808650</c:v>
                </c:pt>
                <c:pt idx="45044">
                  <c:v>450000</c:v>
                </c:pt>
                <c:pt idx="45045">
                  <c:v>1125000</c:v>
                </c:pt>
                <c:pt idx="45046">
                  <c:v>552555</c:v>
                </c:pt>
                <c:pt idx="45047">
                  <c:v>551079</c:v>
                </c:pt>
                <c:pt idx="45048">
                  <c:v>305221.5</c:v>
                </c:pt>
                <c:pt idx="45049">
                  <c:v>630000</c:v>
                </c:pt>
                <c:pt idx="45050">
                  <c:v>113760</c:v>
                </c:pt>
                <c:pt idx="45051">
                  <c:v>337500</c:v>
                </c:pt>
                <c:pt idx="45052">
                  <c:v>555273</c:v>
                </c:pt>
                <c:pt idx="45053">
                  <c:v>286704</c:v>
                </c:pt>
                <c:pt idx="45054">
                  <c:v>1575000</c:v>
                </c:pt>
                <c:pt idx="45055">
                  <c:v>180000</c:v>
                </c:pt>
                <c:pt idx="45056">
                  <c:v>81000</c:v>
                </c:pt>
                <c:pt idx="45057">
                  <c:v>403330.5</c:v>
                </c:pt>
                <c:pt idx="45058">
                  <c:v>101880</c:v>
                </c:pt>
                <c:pt idx="45059">
                  <c:v>703728</c:v>
                </c:pt>
                <c:pt idx="45060">
                  <c:v>1890000</c:v>
                </c:pt>
                <c:pt idx="45061">
                  <c:v>295668</c:v>
                </c:pt>
                <c:pt idx="45062">
                  <c:v>545040</c:v>
                </c:pt>
                <c:pt idx="45063">
                  <c:v>900000</c:v>
                </c:pt>
                <c:pt idx="45064">
                  <c:v>143910</c:v>
                </c:pt>
                <c:pt idx="45065">
                  <c:v>1467612</c:v>
                </c:pt>
                <c:pt idx="45066">
                  <c:v>1595970</c:v>
                </c:pt>
                <c:pt idx="45067">
                  <c:v>213948</c:v>
                </c:pt>
                <c:pt idx="45068">
                  <c:v>820638</c:v>
                </c:pt>
                <c:pt idx="45069">
                  <c:v>373500</c:v>
                </c:pt>
                <c:pt idx="45070">
                  <c:v>640080</c:v>
                </c:pt>
                <c:pt idx="45071">
                  <c:v>1078200</c:v>
                </c:pt>
                <c:pt idx="45072">
                  <c:v>675000</c:v>
                </c:pt>
                <c:pt idx="45073">
                  <c:v>202500</c:v>
                </c:pt>
                <c:pt idx="45074">
                  <c:v>247275</c:v>
                </c:pt>
                <c:pt idx="45075">
                  <c:v>298512</c:v>
                </c:pt>
                <c:pt idx="45076">
                  <c:v>824823</c:v>
                </c:pt>
                <c:pt idx="45077">
                  <c:v>143910</c:v>
                </c:pt>
                <c:pt idx="45078">
                  <c:v>761067</c:v>
                </c:pt>
                <c:pt idx="45079">
                  <c:v>562500</c:v>
                </c:pt>
                <c:pt idx="45080">
                  <c:v>585000</c:v>
                </c:pt>
                <c:pt idx="45081">
                  <c:v>922500</c:v>
                </c:pt>
                <c:pt idx="45082">
                  <c:v>497520</c:v>
                </c:pt>
                <c:pt idx="45083">
                  <c:v>1006920</c:v>
                </c:pt>
                <c:pt idx="45084">
                  <c:v>497520</c:v>
                </c:pt>
                <c:pt idx="45085">
                  <c:v>450000</c:v>
                </c:pt>
                <c:pt idx="45086">
                  <c:v>229500</c:v>
                </c:pt>
                <c:pt idx="45087">
                  <c:v>640080</c:v>
                </c:pt>
                <c:pt idx="45088">
                  <c:v>331834.5</c:v>
                </c:pt>
                <c:pt idx="45089">
                  <c:v>225000</c:v>
                </c:pt>
                <c:pt idx="45090">
                  <c:v>454500</c:v>
                </c:pt>
                <c:pt idx="45091">
                  <c:v>1035832.5</c:v>
                </c:pt>
                <c:pt idx="45092">
                  <c:v>1483650</c:v>
                </c:pt>
                <c:pt idx="45093">
                  <c:v>1615968</c:v>
                </c:pt>
                <c:pt idx="45094">
                  <c:v>312768</c:v>
                </c:pt>
                <c:pt idx="45095">
                  <c:v>332946</c:v>
                </c:pt>
                <c:pt idx="45096">
                  <c:v>983299.5</c:v>
                </c:pt>
                <c:pt idx="45097">
                  <c:v>1125000</c:v>
                </c:pt>
                <c:pt idx="45098">
                  <c:v>519633</c:v>
                </c:pt>
                <c:pt idx="45099">
                  <c:v>810378</c:v>
                </c:pt>
                <c:pt idx="45100">
                  <c:v>942300</c:v>
                </c:pt>
                <c:pt idx="45101">
                  <c:v>180000</c:v>
                </c:pt>
                <c:pt idx="45102">
                  <c:v>544491</c:v>
                </c:pt>
                <c:pt idx="45103">
                  <c:v>675000</c:v>
                </c:pt>
                <c:pt idx="45104">
                  <c:v>1968529.5</c:v>
                </c:pt>
                <c:pt idx="45105">
                  <c:v>225000</c:v>
                </c:pt>
                <c:pt idx="45106">
                  <c:v>1350000</c:v>
                </c:pt>
                <c:pt idx="45107">
                  <c:v>80865</c:v>
                </c:pt>
                <c:pt idx="45108">
                  <c:v>630000</c:v>
                </c:pt>
                <c:pt idx="45109">
                  <c:v>180000</c:v>
                </c:pt>
                <c:pt idx="45110">
                  <c:v>943425</c:v>
                </c:pt>
                <c:pt idx="45111">
                  <c:v>1216269</c:v>
                </c:pt>
                <c:pt idx="45112">
                  <c:v>1515415.5</c:v>
                </c:pt>
                <c:pt idx="45113">
                  <c:v>405000</c:v>
                </c:pt>
                <c:pt idx="45114">
                  <c:v>152820</c:v>
                </c:pt>
                <c:pt idx="45115">
                  <c:v>135000</c:v>
                </c:pt>
                <c:pt idx="45116">
                  <c:v>274941</c:v>
                </c:pt>
                <c:pt idx="45117">
                  <c:v>1350000</c:v>
                </c:pt>
                <c:pt idx="45118">
                  <c:v>1467612</c:v>
                </c:pt>
                <c:pt idx="45119">
                  <c:v>270000</c:v>
                </c:pt>
                <c:pt idx="45120">
                  <c:v>582804</c:v>
                </c:pt>
                <c:pt idx="45121">
                  <c:v>506889</c:v>
                </c:pt>
                <c:pt idx="45122">
                  <c:v>1416406.5</c:v>
                </c:pt>
                <c:pt idx="45123">
                  <c:v>291384</c:v>
                </c:pt>
                <c:pt idx="45124">
                  <c:v>152820</c:v>
                </c:pt>
                <c:pt idx="45125">
                  <c:v>1192500</c:v>
                </c:pt>
                <c:pt idx="45126">
                  <c:v>158256</c:v>
                </c:pt>
                <c:pt idx="45127">
                  <c:v>473760</c:v>
                </c:pt>
                <c:pt idx="45128">
                  <c:v>117162</c:v>
                </c:pt>
                <c:pt idx="45129">
                  <c:v>675000</c:v>
                </c:pt>
                <c:pt idx="45130">
                  <c:v>540000</c:v>
                </c:pt>
                <c:pt idx="45131">
                  <c:v>900297</c:v>
                </c:pt>
                <c:pt idx="45132">
                  <c:v>557770.5</c:v>
                </c:pt>
                <c:pt idx="45133">
                  <c:v>970380</c:v>
                </c:pt>
                <c:pt idx="45134">
                  <c:v>830214</c:v>
                </c:pt>
                <c:pt idx="45135">
                  <c:v>540000</c:v>
                </c:pt>
                <c:pt idx="45136">
                  <c:v>810000</c:v>
                </c:pt>
                <c:pt idx="45137">
                  <c:v>807984</c:v>
                </c:pt>
                <c:pt idx="45138">
                  <c:v>450000</c:v>
                </c:pt>
                <c:pt idx="45139">
                  <c:v>382500</c:v>
                </c:pt>
                <c:pt idx="45140">
                  <c:v>339241.5</c:v>
                </c:pt>
                <c:pt idx="45141">
                  <c:v>452385</c:v>
                </c:pt>
                <c:pt idx="45142">
                  <c:v>1125000</c:v>
                </c:pt>
                <c:pt idx="45143">
                  <c:v>585000</c:v>
                </c:pt>
                <c:pt idx="45144">
                  <c:v>521280</c:v>
                </c:pt>
                <c:pt idx="45145">
                  <c:v>603000</c:v>
                </c:pt>
                <c:pt idx="45146">
                  <c:v>299772</c:v>
                </c:pt>
                <c:pt idx="45147">
                  <c:v>521280</c:v>
                </c:pt>
                <c:pt idx="45148">
                  <c:v>942300</c:v>
                </c:pt>
                <c:pt idx="45149">
                  <c:v>225000</c:v>
                </c:pt>
                <c:pt idx="45150">
                  <c:v>573628.5</c:v>
                </c:pt>
                <c:pt idx="45151">
                  <c:v>315000</c:v>
                </c:pt>
                <c:pt idx="45152">
                  <c:v>189621</c:v>
                </c:pt>
                <c:pt idx="45153">
                  <c:v>888840</c:v>
                </c:pt>
                <c:pt idx="45154">
                  <c:v>348264</c:v>
                </c:pt>
                <c:pt idx="45155">
                  <c:v>1350000</c:v>
                </c:pt>
                <c:pt idx="45156">
                  <c:v>553581</c:v>
                </c:pt>
                <c:pt idx="45157">
                  <c:v>1223010</c:v>
                </c:pt>
                <c:pt idx="45158">
                  <c:v>832500</c:v>
                </c:pt>
                <c:pt idx="45159">
                  <c:v>119893.5</c:v>
                </c:pt>
                <c:pt idx="45160">
                  <c:v>298512</c:v>
                </c:pt>
                <c:pt idx="45161">
                  <c:v>675000</c:v>
                </c:pt>
                <c:pt idx="45162">
                  <c:v>675000</c:v>
                </c:pt>
                <c:pt idx="45163">
                  <c:v>840996</c:v>
                </c:pt>
                <c:pt idx="45164">
                  <c:v>974794.5</c:v>
                </c:pt>
                <c:pt idx="45165">
                  <c:v>270000</c:v>
                </c:pt>
                <c:pt idx="45166">
                  <c:v>497520</c:v>
                </c:pt>
                <c:pt idx="45167">
                  <c:v>1078200</c:v>
                </c:pt>
                <c:pt idx="45168">
                  <c:v>1125000</c:v>
                </c:pt>
                <c:pt idx="45169">
                  <c:v>239850</c:v>
                </c:pt>
                <c:pt idx="45170">
                  <c:v>343377</c:v>
                </c:pt>
                <c:pt idx="45171">
                  <c:v>157500</c:v>
                </c:pt>
                <c:pt idx="45172">
                  <c:v>675000</c:v>
                </c:pt>
                <c:pt idx="45173">
                  <c:v>473760</c:v>
                </c:pt>
                <c:pt idx="45174">
                  <c:v>103500</c:v>
                </c:pt>
                <c:pt idx="45175">
                  <c:v>675000</c:v>
                </c:pt>
                <c:pt idx="45176">
                  <c:v>453514.5</c:v>
                </c:pt>
                <c:pt idx="45177">
                  <c:v>781920</c:v>
                </c:pt>
                <c:pt idx="45178">
                  <c:v>682875</c:v>
                </c:pt>
                <c:pt idx="45179">
                  <c:v>679500</c:v>
                </c:pt>
                <c:pt idx="45180">
                  <c:v>971280</c:v>
                </c:pt>
                <c:pt idx="45181">
                  <c:v>553806</c:v>
                </c:pt>
                <c:pt idx="45182">
                  <c:v>137538</c:v>
                </c:pt>
                <c:pt idx="45183">
                  <c:v>703584</c:v>
                </c:pt>
                <c:pt idx="45184">
                  <c:v>472500</c:v>
                </c:pt>
                <c:pt idx="45185">
                  <c:v>298512</c:v>
                </c:pt>
                <c:pt idx="45186">
                  <c:v>343800</c:v>
                </c:pt>
                <c:pt idx="45187">
                  <c:v>675000</c:v>
                </c:pt>
                <c:pt idx="45188">
                  <c:v>521280</c:v>
                </c:pt>
                <c:pt idx="45189">
                  <c:v>454500</c:v>
                </c:pt>
                <c:pt idx="45190">
                  <c:v>1125000</c:v>
                </c:pt>
                <c:pt idx="45191">
                  <c:v>814041</c:v>
                </c:pt>
                <c:pt idx="45192">
                  <c:v>360000</c:v>
                </c:pt>
                <c:pt idx="45193">
                  <c:v>640080</c:v>
                </c:pt>
                <c:pt idx="45194">
                  <c:v>1006920</c:v>
                </c:pt>
                <c:pt idx="45195">
                  <c:v>1035832.5</c:v>
                </c:pt>
                <c:pt idx="45196">
                  <c:v>1293502.5</c:v>
                </c:pt>
                <c:pt idx="45197">
                  <c:v>202500</c:v>
                </c:pt>
                <c:pt idx="45198">
                  <c:v>841500</c:v>
                </c:pt>
                <c:pt idx="45199">
                  <c:v>315000</c:v>
                </c:pt>
                <c:pt idx="45200">
                  <c:v>672174</c:v>
                </c:pt>
                <c:pt idx="45201">
                  <c:v>254700</c:v>
                </c:pt>
                <c:pt idx="45202">
                  <c:v>808650</c:v>
                </c:pt>
                <c:pt idx="45203">
                  <c:v>276277.5</c:v>
                </c:pt>
                <c:pt idx="45204">
                  <c:v>876816</c:v>
                </c:pt>
                <c:pt idx="45205">
                  <c:v>343800</c:v>
                </c:pt>
                <c:pt idx="45206">
                  <c:v>156384</c:v>
                </c:pt>
                <c:pt idx="45207">
                  <c:v>675000</c:v>
                </c:pt>
                <c:pt idx="45208">
                  <c:v>675000</c:v>
                </c:pt>
                <c:pt idx="45209">
                  <c:v>135000</c:v>
                </c:pt>
                <c:pt idx="45210">
                  <c:v>729000</c:v>
                </c:pt>
                <c:pt idx="45211">
                  <c:v>269550</c:v>
                </c:pt>
                <c:pt idx="45212">
                  <c:v>112068</c:v>
                </c:pt>
                <c:pt idx="45213">
                  <c:v>284400</c:v>
                </c:pt>
                <c:pt idx="45214">
                  <c:v>239850</c:v>
                </c:pt>
                <c:pt idx="45215">
                  <c:v>675000</c:v>
                </c:pt>
                <c:pt idx="45216">
                  <c:v>521280</c:v>
                </c:pt>
                <c:pt idx="45217">
                  <c:v>180000</c:v>
                </c:pt>
                <c:pt idx="45218">
                  <c:v>405000</c:v>
                </c:pt>
                <c:pt idx="45219">
                  <c:v>765000</c:v>
                </c:pt>
                <c:pt idx="45220">
                  <c:v>1762110</c:v>
                </c:pt>
                <c:pt idx="45221">
                  <c:v>508500</c:v>
                </c:pt>
                <c:pt idx="45222">
                  <c:v>254700</c:v>
                </c:pt>
                <c:pt idx="45223">
                  <c:v>1834906.5</c:v>
                </c:pt>
                <c:pt idx="45224">
                  <c:v>202500</c:v>
                </c:pt>
                <c:pt idx="45225">
                  <c:v>189351</c:v>
                </c:pt>
                <c:pt idx="45226">
                  <c:v>1006920</c:v>
                </c:pt>
                <c:pt idx="45227">
                  <c:v>1040985</c:v>
                </c:pt>
                <c:pt idx="45228">
                  <c:v>1002726</c:v>
                </c:pt>
                <c:pt idx="45229">
                  <c:v>1113840</c:v>
                </c:pt>
                <c:pt idx="45230">
                  <c:v>835380</c:v>
                </c:pt>
                <c:pt idx="45231">
                  <c:v>1006920</c:v>
                </c:pt>
                <c:pt idx="45232">
                  <c:v>495351</c:v>
                </c:pt>
                <c:pt idx="45233">
                  <c:v>225000</c:v>
                </c:pt>
                <c:pt idx="45234">
                  <c:v>518562</c:v>
                </c:pt>
                <c:pt idx="45235">
                  <c:v>180000</c:v>
                </c:pt>
                <c:pt idx="45236">
                  <c:v>983299.5</c:v>
                </c:pt>
                <c:pt idx="45237">
                  <c:v>454500</c:v>
                </c:pt>
                <c:pt idx="45238">
                  <c:v>288873</c:v>
                </c:pt>
                <c:pt idx="45239">
                  <c:v>781920</c:v>
                </c:pt>
                <c:pt idx="45240">
                  <c:v>1724220</c:v>
                </c:pt>
                <c:pt idx="45241">
                  <c:v>1695123</c:v>
                </c:pt>
                <c:pt idx="45242">
                  <c:v>720000</c:v>
                </c:pt>
                <c:pt idx="45243">
                  <c:v>1483231.5</c:v>
                </c:pt>
                <c:pt idx="45244">
                  <c:v>327024</c:v>
                </c:pt>
                <c:pt idx="45245">
                  <c:v>592560</c:v>
                </c:pt>
                <c:pt idx="45246">
                  <c:v>454500</c:v>
                </c:pt>
                <c:pt idx="45247">
                  <c:v>547344</c:v>
                </c:pt>
                <c:pt idx="45248">
                  <c:v>986553</c:v>
                </c:pt>
                <c:pt idx="45249">
                  <c:v>256500</c:v>
                </c:pt>
                <c:pt idx="45250">
                  <c:v>130320</c:v>
                </c:pt>
                <c:pt idx="45251">
                  <c:v>454500</c:v>
                </c:pt>
                <c:pt idx="45252">
                  <c:v>1288350</c:v>
                </c:pt>
                <c:pt idx="45253">
                  <c:v>1082214</c:v>
                </c:pt>
                <c:pt idx="45254">
                  <c:v>288873</c:v>
                </c:pt>
                <c:pt idx="45255">
                  <c:v>1061599.5</c:v>
                </c:pt>
                <c:pt idx="45256">
                  <c:v>310671</c:v>
                </c:pt>
                <c:pt idx="45257">
                  <c:v>1575000</c:v>
                </c:pt>
                <c:pt idx="45258">
                  <c:v>180000</c:v>
                </c:pt>
                <c:pt idx="45259">
                  <c:v>808650</c:v>
                </c:pt>
                <c:pt idx="45260">
                  <c:v>337500</c:v>
                </c:pt>
                <c:pt idx="45261">
                  <c:v>270000</c:v>
                </c:pt>
                <c:pt idx="45262">
                  <c:v>378117</c:v>
                </c:pt>
                <c:pt idx="45263">
                  <c:v>1350000</c:v>
                </c:pt>
                <c:pt idx="45264">
                  <c:v>573408</c:v>
                </c:pt>
                <c:pt idx="45265">
                  <c:v>473760</c:v>
                </c:pt>
                <c:pt idx="45266">
                  <c:v>271066.5</c:v>
                </c:pt>
                <c:pt idx="45267">
                  <c:v>848745</c:v>
                </c:pt>
                <c:pt idx="45268">
                  <c:v>454500</c:v>
                </c:pt>
                <c:pt idx="45269">
                  <c:v>328405.5</c:v>
                </c:pt>
                <c:pt idx="45270">
                  <c:v>440595</c:v>
                </c:pt>
                <c:pt idx="45271">
                  <c:v>1546020</c:v>
                </c:pt>
                <c:pt idx="45272">
                  <c:v>255960</c:v>
                </c:pt>
                <c:pt idx="45273">
                  <c:v>1288350</c:v>
                </c:pt>
                <c:pt idx="45274">
                  <c:v>130810.5</c:v>
                </c:pt>
                <c:pt idx="45275">
                  <c:v>135000</c:v>
                </c:pt>
                <c:pt idx="45276">
                  <c:v>239850</c:v>
                </c:pt>
                <c:pt idx="45277">
                  <c:v>450000</c:v>
                </c:pt>
                <c:pt idx="45278">
                  <c:v>254700</c:v>
                </c:pt>
                <c:pt idx="45279">
                  <c:v>2695500</c:v>
                </c:pt>
                <c:pt idx="45280">
                  <c:v>269550</c:v>
                </c:pt>
                <c:pt idx="45281">
                  <c:v>229230</c:v>
                </c:pt>
                <c:pt idx="45282">
                  <c:v>260640</c:v>
                </c:pt>
                <c:pt idx="45283">
                  <c:v>1078200</c:v>
                </c:pt>
                <c:pt idx="45284">
                  <c:v>1129500</c:v>
                </c:pt>
                <c:pt idx="45285">
                  <c:v>808650</c:v>
                </c:pt>
                <c:pt idx="45286">
                  <c:v>180000</c:v>
                </c:pt>
                <c:pt idx="45287">
                  <c:v>251091</c:v>
                </c:pt>
                <c:pt idx="45288">
                  <c:v>481176</c:v>
                </c:pt>
                <c:pt idx="45289">
                  <c:v>298467</c:v>
                </c:pt>
                <c:pt idx="45290">
                  <c:v>1078200</c:v>
                </c:pt>
                <c:pt idx="45291">
                  <c:v>495000</c:v>
                </c:pt>
                <c:pt idx="45292">
                  <c:v>360000</c:v>
                </c:pt>
                <c:pt idx="45293">
                  <c:v>225000</c:v>
                </c:pt>
                <c:pt idx="45294">
                  <c:v>244512</c:v>
                </c:pt>
                <c:pt idx="45295">
                  <c:v>1293502.5</c:v>
                </c:pt>
                <c:pt idx="45296">
                  <c:v>239850</c:v>
                </c:pt>
                <c:pt idx="45297">
                  <c:v>481320</c:v>
                </c:pt>
                <c:pt idx="45298">
                  <c:v>315000</c:v>
                </c:pt>
                <c:pt idx="45299">
                  <c:v>787131</c:v>
                </c:pt>
                <c:pt idx="45300">
                  <c:v>675000</c:v>
                </c:pt>
                <c:pt idx="45301">
                  <c:v>562491</c:v>
                </c:pt>
                <c:pt idx="45302">
                  <c:v>521280</c:v>
                </c:pt>
                <c:pt idx="45303">
                  <c:v>1006920</c:v>
                </c:pt>
                <c:pt idx="45304">
                  <c:v>50940</c:v>
                </c:pt>
                <c:pt idx="45305">
                  <c:v>227520</c:v>
                </c:pt>
                <c:pt idx="45306">
                  <c:v>900000</c:v>
                </c:pt>
                <c:pt idx="45307">
                  <c:v>270000</c:v>
                </c:pt>
                <c:pt idx="45308">
                  <c:v>808650</c:v>
                </c:pt>
                <c:pt idx="45309">
                  <c:v>450000</c:v>
                </c:pt>
                <c:pt idx="45310">
                  <c:v>1319269.5</c:v>
                </c:pt>
                <c:pt idx="45311">
                  <c:v>900000</c:v>
                </c:pt>
                <c:pt idx="45312">
                  <c:v>1125000</c:v>
                </c:pt>
                <c:pt idx="45313">
                  <c:v>592560</c:v>
                </c:pt>
                <c:pt idx="45314">
                  <c:v>258709.5</c:v>
                </c:pt>
                <c:pt idx="45315">
                  <c:v>247500</c:v>
                </c:pt>
                <c:pt idx="45316">
                  <c:v>675000</c:v>
                </c:pt>
                <c:pt idx="45317">
                  <c:v>254700</c:v>
                </c:pt>
                <c:pt idx="45318">
                  <c:v>454500</c:v>
                </c:pt>
                <c:pt idx="45319">
                  <c:v>523152</c:v>
                </c:pt>
                <c:pt idx="45320">
                  <c:v>1006920</c:v>
                </c:pt>
                <c:pt idx="45321">
                  <c:v>532494</c:v>
                </c:pt>
                <c:pt idx="45322">
                  <c:v>157500</c:v>
                </c:pt>
                <c:pt idx="45323">
                  <c:v>360000</c:v>
                </c:pt>
                <c:pt idx="45324">
                  <c:v>180000</c:v>
                </c:pt>
                <c:pt idx="45325">
                  <c:v>76410</c:v>
                </c:pt>
                <c:pt idx="45326">
                  <c:v>900000</c:v>
                </c:pt>
                <c:pt idx="45327">
                  <c:v>180000</c:v>
                </c:pt>
                <c:pt idx="45328">
                  <c:v>848745</c:v>
                </c:pt>
                <c:pt idx="45329">
                  <c:v>86346</c:v>
                </c:pt>
                <c:pt idx="45330">
                  <c:v>270000</c:v>
                </c:pt>
                <c:pt idx="45331">
                  <c:v>254700</c:v>
                </c:pt>
                <c:pt idx="45332">
                  <c:v>431280</c:v>
                </c:pt>
                <c:pt idx="45333">
                  <c:v>540000</c:v>
                </c:pt>
                <c:pt idx="45334">
                  <c:v>1288350</c:v>
                </c:pt>
                <c:pt idx="45335">
                  <c:v>735579</c:v>
                </c:pt>
                <c:pt idx="45336">
                  <c:v>135000</c:v>
                </c:pt>
                <c:pt idx="45337">
                  <c:v>1288350</c:v>
                </c:pt>
                <c:pt idx="45338">
                  <c:v>924394.5</c:v>
                </c:pt>
                <c:pt idx="45339">
                  <c:v>824823</c:v>
                </c:pt>
                <c:pt idx="45340">
                  <c:v>225000</c:v>
                </c:pt>
                <c:pt idx="45341">
                  <c:v>381528</c:v>
                </c:pt>
                <c:pt idx="45342">
                  <c:v>343800</c:v>
                </c:pt>
                <c:pt idx="45343">
                  <c:v>1149606</c:v>
                </c:pt>
                <c:pt idx="45344">
                  <c:v>991944</c:v>
                </c:pt>
                <c:pt idx="45345">
                  <c:v>225000</c:v>
                </c:pt>
                <c:pt idx="45346">
                  <c:v>790830</c:v>
                </c:pt>
                <c:pt idx="45347">
                  <c:v>1042560</c:v>
                </c:pt>
                <c:pt idx="45348">
                  <c:v>562491</c:v>
                </c:pt>
                <c:pt idx="45349">
                  <c:v>270000</c:v>
                </c:pt>
                <c:pt idx="45350">
                  <c:v>272578.5</c:v>
                </c:pt>
                <c:pt idx="45351">
                  <c:v>269550</c:v>
                </c:pt>
                <c:pt idx="45352">
                  <c:v>538704</c:v>
                </c:pt>
                <c:pt idx="45353">
                  <c:v>157500</c:v>
                </c:pt>
                <c:pt idx="45354">
                  <c:v>269550</c:v>
                </c:pt>
                <c:pt idx="45355">
                  <c:v>675000</c:v>
                </c:pt>
                <c:pt idx="45356">
                  <c:v>503721</c:v>
                </c:pt>
                <c:pt idx="45357">
                  <c:v>1074222</c:v>
                </c:pt>
                <c:pt idx="45358">
                  <c:v>1078200</c:v>
                </c:pt>
                <c:pt idx="45359">
                  <c:v>296280</c:v>
                </c:pt>
                <c:pt idx="45360">
                  <c:v>312840</c:v>
                </c:pt>
                <c:pt idx="45361">
                  <c:v>1288350</c:v>
                </c:pt>
                <c:pt idx="45362">
                  <c:v>808650</c:v>
                </c:pt>
                <c:pt idx="45363">
                  <c:v>1223010</c:v>
                </c:pt>
                <c:pt idx="45364">
                  <c:v>473760</c:v>
                </c:pt>
                <c:pt idx="45365">
                  <c:v>96696</c:v>
                </c:pt>
                <c:pt idx="45366">
                  <c:v>354276</c:v>
                </c:pt>
                <c:pt idx="45367">
                  <c:v>545040</c:v>
                </c:pt>
                <c:pt idx="45368">
                  <c:v>755190</c:v>
                </c:pt>
                <c:pt idx="45369">
                  <c:v>1258650</c:v>
                </c:pt>
                <c:pt idx="45370">
                  <c:v>640080</c:v>
                </c:pt>
                <c:pt idx="45371">
                  <c:v>328500</c:v>
                </c:pt>
                <c:pt idx="45372">
                  <c:v>540000</c:v>
                </c:pt>
                <c:pt idx="45373">
                  <c:v>273636</c:v>
                </c:pt>
                <c:pt idx="45374">
                  <c:v>119925</c:v>
                </c:pt>
                <c:pt idx="45375">
                  <c:v>468000</c:v>
                </c:pt>
                <c:pt idx="45376">
                  <c:v>585000</c:v>
                </c:pt>
                <c:pt idx="45377">
                  <c:v>1885536</c:v>
                </c:pt>
                <c:pt idx="45378">
                  <c:v>1247472</c:v>
                </c:pt>
                <c:pt idx="45379">
                  <c:v>538704</c:v>
                </c:pt>
                <c:pt idx="45380">
                  <c:v>203760</c:v>
                </c:pt>
                <c:pt idx="45381">
                  <c:v>566055</c:v>
                </c:pt>
                <c:pt idx="45382">
                  <c:v>247500</c:v>
                </c:pt>
                <c:pt idx="45383">
                  <c:v>251280</c:v>
                </c:pt>
                <c:pt idx="45384">
                  <c:v>857169</c:v>
                </c:pt>
                <c:pt idx="45385">
                  <c:v>1699740</c:v>
                </c:pt>
                <c:pt idx="45386">
                  <c:v>497520</c:v>
                </c:pt>
                <c:pt idx="45387">
                  <c:v>284256</c:v>
                </c:pt>
                <c:pt idx="45388">
                  <c:v>835380</c:v>
                </c:pt>
                <c:pt idx="45389">
                  <c:v>450000</c:v>
                </c:pt>
                <c:pt idx="45390">
                  <c:v>315000</c:v>
                </c:pt>
                <c:pt idx="45391">
                  <c:v>700830</c:v>
                </c:pt>
                <c:pt idx="45392">
                  <c:v>518562</c:v>
                </c:pt>
                <c:pt idx="45393">
                  <c:v>1042560</c:v>
                </c:pt>
                <c:pt idx="45394">
                  <c:v>1823242.5</c:v>
                </c:pt>
                <c:pt idx="45395">
                  <c:v>540000</c:v>
                </c:pt>
                <c:pt idx="45396">
                  <c:v>543735</c:v>
                </c:pt>
                <c:pt idx="45397">
                  <c:v>225000</c:v>
                </c:pt>
                <c:pt idx="45398">
                  <c:v>261000</c:v>
                </c:pt>
                <c:pt idx="45399">
                  <c:v>521280</c:v>
                </c:pt>
                <c:pt idx="45400">
                  <c:v>521280</c:v>
                </c:pt>
                <c:pt idx="45401">
                  <c:v>280170</c:v>
                </c:pt>
                <c:pt idx="45402">
                  <c:v>592560</c:v>
                </c:pt>
                <c:pt idx="45403">
                  <c:v>528633</c:v>
                </c:pt>
                <c:pt idx="45404">
                  <c:v>284400</c:v>
                </c:pt>
                <c:pt idx="45405">
                  <c:v>315000</c:v>
                </c:pt>
                <c:pt idx="45406">
                  <c:v>586633.5</c:v>
                </c:pt>
                <c:pt idx="45407">
                  <c:v>355536</c:v>
                </c:pt>
                <c:pt idx="45408">
                  <c:v>675000</c:v>
                </c:pt>
                <c:pt idx="45409">
                  <c:v>864000</c:v>
                </c:pt>
                <c:pt idx="45410">
                  <c:v>888840</c:v>
                </c:pt>
                <c:pt idx="45411">
                  <c:v>370629</c:v>
                </c:pt>
                <c:pt idx="45412">
                  <c:v>1123164</c:v>
                </c:pt>
                <c:pt idx="45413">
                  <c:v>669600</c:v>
                </c:pt>
                <c:pt idx="45414">
                  <c:v>1278000</c:v>
                </c:pt>
                <c:pt idx="45415">
                  <c:v>325908</c:v>
                </c:pt>
                <c:pt idx="45416">
                  <c:v>1546020</c:v>
                </c:pt>
                <c:pt idx="45417">
                  <c:v>862560</c:v>
                </c:pt>
                <c:pt idx="45418">
                  <c:v>1123443</c:v>
                </c:pt>
                <c:pt idx="45419">
                  <c:v>912240</c:v>
                </c:pt>
                <c:pt idx="45420">
                  <c:v>283500</c:v>
                </c:pt>
                <c:pt idx="45421">
                  <c:v>563877</c:v>
                </c:pt>
                <c:pt idx="45422">
                  <c:v>1546020</c:v>
                </c:pt>
                <c:pt idx="45423">
                  <c:v>670500</c:v>
                </c:pt>
                <c:pt idx="45424">
                  <c:v>178213.5</c:v>
                </c:pt>
                <c:pt idx="45425">
                  <c:v>254700</c:v>
                </c:pt>
                <c:pt idx="45426">
                  <c:v>1009566</c:v>
                </c:pt>
                <c:pt idx="45427">
                  <c:v>225000</c:v>
                </c:pt>
                <c:pt idx="45428">
                  <c:v>495351</c:v>
                </c:pt>
                <c:pt idx="45429">
                  <c:v>1188000</c:v>
                </c:pt>
                <c:pt idx="45430">
                  <c:v>352422</c:v>
                </c:pt>
                <c:pt idx="45431">
                  <c:v>521280</c:v>
                </c:pt>
                <c:pt idx="45432">
                  <c:v>679500</c:v>
                </c:pt>
                <c:pt idx="45433">
                  <c:v>1125000</c:v>
                </c:pt>
                <c:pt idx="45434">
                  <c:v>343377</c:v>
                </c:pt>
                <c:pt idx="45435">
                  <c:v>835380</c:v>
                </c:pt>
                <c:pt idx="45436">
                  <c:v>942300</c:v>
                </c:pt>
                <c:pt idx="45437">
                  <c:v>64692</c:v>
                </c:pt>
                <c:pt idx="45438">
                  <c:v>450000</c:v>
                </c:pt>
                <c:pt idx="45439">
                  <c:v>900000</c:v>
                </c:pt>
                <c:pt idx="45440">
                  <c:v>1042560</c:v>
                </c:pt>
                <c:pt idx="45441">
                  <c:v>225000</c:v>
                </c:pt>
                <c:pt idx="45442">
                  <c:v>1288350</c:v>
                </c:pt>
                <c:pt idx="45443">
                  <c:v>270000</c:v>
                </c:pt>
                <c:pt idx="45444">
                  <c:v>706410</c:v>
                </c:pt>
                <c:pt idx="45445">
                  <c:v>1236816</c:v>
                </c:pt>
                <c:pt idx="45446">
                  <c:v>1129500</c:v>
                </c:pt>
                <c:pt idx="45447">
                  <c:v>882913.5</c:v>
                </c:pt>
                <c:pt idx="45448">
                  <c:v>1022022</c:v>
                </c:pt>
                <c:pt idx="45449">
                  <c:v>148140</c:v>
                </c:pt>
                <c:pt idx="45450">
                  <c:v>675000</c:v>
                </c:pt>
                <c:pt idx="45451">
                  <c:v>180000</c:v>
                </c:pt>
                <c:pt idx="45452">
                  <c:v>450000</c:v>
                </c:pt>
                <c:pt idx="45453">
                  <c:v>427500</c:v>
                </c:pt>
                <c:pt idx="45454">
                  <c:v>646920</c:v>
                </c:pt>
                <c:pt idx="45455">
                  <c:v>1215000</c:v>
                </c:pt>
                <c:pt idx="45456">
                  <c:v>254700</c:v>
                </c:pt>
                <c:pt idx="45457">
                  <c:v>207306</c:v>
                </c:pt>
                <c:pt idx="45458">
                  <c:v>628114.5</c:v>
                </c:pt>
                <c:pt idx="45459">
                  <c:v>270000</c:v>
                </c:pt>
                <c:pt idx="45460">
                  <c:v>1724220</c:v>
                </c:pt>
                <c:pt idx="45461">
                  <c:v>95940</c:v>
                </c:pt>
                <c:pt idx="45462">
                  <c:v>443088</c:v>
                </c:pt>
                <c:pt idx="45463">
                  <c:v>76410</c:v>
                </c:pt>
                <c:pt idx="45464">
                  <c:v>135000</c:v>
                </c:pt>
                <c:pt idx="45465">
                  <c:v>135000</c:v>
                </c:pt>
                <c:pt idx="45466">
                  <c:v>280170</c:v>
                </c:pt>
                <c:pt idx="45467">
                  <c:v>781920</c:v>
                </c:pt>
                <c:pt idx="45468">
                  <c:v>1172470.5</c:v>
                </c:pt>
                <c:pt idx="45469">
                  <c:v>1078200</c:v>
                </c:pt>
                <c:pt idx="45470">
                  <c:v>814041</c:v>
                </c:pt>
                <c:pt idx="45471">
                  <c:v>1138900.5</c:v>
                </c:pt>
                <c:pt idx="45472">
                  <c:v>1762110</c:v>
                </c:pt>
                <c:pt idx="45473">
                  <c:v>95940</c:v>
                </c:pt>
                <c:pt idx="45474">
                  <c:v>1237500</c:v>
                </c:pt>
                <c:pt idx="45475">
                  <c:v>799299</c:v>
                </c:pt>
                <c:pt idx="45476">
                  <c:v>225000</c:v>
                </c:pt>
                <c:pt idx="45477">
                  <c:v>247500</c:v>
                </c:pt>
                <c:pt idx="45478">
                  <c:v>269550</c:v>
                </c:pt>
                <c:pt idx="45479">
                  <c:v>450000</c:v>
                </c:pt>
                <c:pt idx="45480">
                  <c:v>314100</c:v>
                </c:pt>
                <c:pt idx="45481">
                  <c:v>337500</c:v>
                </c:pt>
                <c:pt idx="45482">
                  <c:v>225000</c:v>
                </c:pt>
                <c:pt idx="45483">
                  <c:v>497520</c:v>
                </c:pt>
                <c:pt idx="45484">
                  <c:v>270000</c:v>
                </c:pt>
                <c:pt idx="45485">
                  <c:v>364896</c:v>
                </c:pt>
                <c:pt idx="45486">
                  <c:v>50940</c:v>
                </c:pt>
                <c:pt idx="45487">
                  <c:v>585000</c:v>
                </c:pt>
                <c:pt idx="45488">
                  <c:v>454500</c:v>
                </c:pt>
                <c:pt idx="45489">
                  <c:v>284400</c:v>
                </c:pt>
                <c:pt idx="45490">
                  <c:v>225000</c:v>
                </c:pt>
                <c:pt idx="45491">
                  <c:v>177903</c:v>
                </c:pt>
                <c:pt idx="45492">
                  <c:v>288873</c:v>
                </c:pt>
                <c:pt idx="45493">
                  <c:v>284400</c:v>
                </c:pt>
                <c:pt idx="45494">
                  <c:v>1345500</c:v>
                </c:pt>
                <c:pt idx="45495">
                  <c:v>814041</c:v>
                </c:pt>
                <c:pt idx="45496">
                  <c:v>1056681</c:v>
                </c:pt>
                <c:pt idx="45497">
                  <c:v>180000</c:v>
                </c:pt>
                <c:pt idx="45498">
                  <c:v>180000</c:v>
                </c:pt>
                <c:pt idx="45499">
                  <c:v>450000</c:v>
                </c:pt>
                <c:pt idx="45500">
                  <c:v>675000</c:v>
                </c:pt>
                <c:pt idx="45501">
                  <c:v>233208</c:v>
                </c:pt>
                <c:pt idx="45502">
                  <c:v>544491</c:v>
                </c:pt>
                <c:pt idx="45503">
                  <c:v>412942.5</c:v>
                </c:pt>
                <c:pt idx="45504">
                  <c:v>254700</c:v>
                </c:pt>
                <c:pt idx="45505">
                  <c:v>1249740</c:v>
                </c:pt>
                <c:pt idx="45506">
                  <c:v>254700</c:v>
                </c:pt>
                <c:pt idx="45507">
                  <c:v>294322.5</c:v>
                </c:pt>
                <c:pt idx="45508">
                  <c:v>1440000</c:v>
                </c:pt>
                <c:pt idx="45509">
                  <c:v>427500</c:v>
                </c:pt>
                <c:pt idx="45510">
                  <c:v>253737</c:v>
                </c:pt>
                <c:pt idx="45511">
                  <c:v>256500</c:v>
                </c:pt>
                <c:pt idx="45512">
                  <c:v>592560</c:v>
                </c:pt>
                <c:pt idx="45513">
                  <c:v>101880</c:v>
                </c:pt>
                <c:pt idx="45514">
                  <c:v>625500</c:v>
                </c:pt>
                <c:pt idx="45515">
                  <c:v>490536</c:v>
                </c:pt>
                <c:pt idx="45516">
                  <c:v>672174</c:v>
                </c:pt>
                <c:pt idx="45517">
                  <c:v>266832</c:v>
                </c:pt>
                <c:pt idx="45518">
                  <c:v>135000</c:v>
                </c:pt>
                <c:pt idx="45519">
                  <c:v>942300</c:v>
                </c:pt>
                <c:pt idx="45520">
                  <c:v>469152</c:v>
                </c:pt>
                <c:pt idx="45521">
                  <c:v>338832</c:v>
                </c:pt>
                <c:pt idx="45522">
                  <c:v>386977.5</c:v>
                </c:pt>
                <c:pt idx="45523">
                  <c:v>675000</c:v>
                </c:pt>
                <c:pt idx="45524">
                  <c:v>284400</c:v>
                </c:pt>
                <c:pt idx="45525">
                  <c:v>771493.5</c:v>
                </c:pt>
                <c:pt idx="45526">
                  <c:v>295168.5</c:v>
                </c:pt>
                <c:pt idx="45527">
                  <c:v>202500</c:v>
                </c:pt>
                <c:pt idx="45528">
                  <c:v>474363</c:v>
                </c:pt>
                <c:pt idx="45529">
                  <c:v>592560</c:v>
                </c:pt>
                <c:pt idx="45530">
                  <c:v>1125000</c:v>
                </c:pt>
                <c:pt idx="45531">
                  <c:v>540000</c:v>
                </c:pt>
                <c:pt idx="45532">
                  <c:v>315000</c:v>
                </c:pt>
                <c:pt idx="45533">
                  <c:v>531706.5</c:v>
                </c:pt>
                <c:pt idx="45534">
                  <c:v>450000</c:v>
                </c:pt>
                <c:pt idx="45535">
                  <c:v>720000</c:v>
                </c:pt>
                <c:pt idx="45536">
                  <c:v>1078200</c:v>
                </c:pt>
                <c:pt idx="45537">
                  <c:v>900000</c:v>
                </c:pt>
                <c:pt idx="45538">
                  <c:v>354276</c:v>
                </c:pt>
                <c:pt idx="45539">
                  <c:v>846387</c:v>
                </c:pt>
                <c:pt idx="45540">
                  <c:v>701730</c:v>
                </c:pt>
                <c:pt idx="45541">
                  <c:v>540000</c:v>
                </c:pt>
                <c:pt idx="45542">
                  <c:v>180000</c:v>
                </c:pt>
                <c:pt idx="45543">
                  <c:v>1096020</c:v>
                </c:pt>
                <c:pt idx="45544">
                  <c:v>180000</c:v>
                </c:pt>
                <c:pt idx="45545">
                  <c:v>180000</c:v>
                </c:pt>
                <c:pt idx="45546">
                  <c:v>454500</c:v>
                </c:pt>
                <c:pt idx="45547">
                  <c:v>458725.5</c:v>
                </c:pt>
                <c:pt idx="45548">
                  <c:v>225000</c:v>
                </c:pt>
                <c:pt idx="45549">
                  <c:v>521280</c:v>
                </c:pt>
                <c:pt idx="45550">
                  <c:v>495351</c:v>
                </c:pt>
                <c:pt idx="45551">
                  <c:v>545040</c:v>
                </c:pt>
                <c:pt idx="45552">
                  <c:v>56880</c:v>
                </c:pt>
                <c:pt idx="45553">
                  <c:v>225000</c:v>
                </c:pt>
                <c:pt idx="45554">
                  <c:v>1350000</c:v>
                </c:pt>
                <c:pt idx="45555">
                  <c:v>675000</c:v>
                </c:pt>
                <c:pt idx="45556">
                  <c:v>1219500</c:v>
                </c:pt>
                <c:pt idx="45557">
                  <c:v>261288</c:v>
                </c:pt>
                <c:pt idx="45558">
                  <c:v>291915</c:v>
                </c:pt>
                <c:pt idx="45559">
                  <c:v>314100</c:v>
                </c:pt>
                <c:pt idx="45560">
                  <c:v>990000</c:v>
                </c:pt>
                <c:pt idx="45561">
                  <c:v>1054773</c:v>
                </c:pt>
                <c:pt idx="45562">
                  <c:v>819792</c:v>
                </c:pt>
                <c:pt idx="45563">
                  <c:v>254700</c:v>
                </c:pt>
                <c:pt idx="45564">
                  <c:v>900000</c:v>
                </c:pt>
                <c:pt idx="45565">
                  <c:v>900000</c:v>
                </c:pt>
                <c:pt idx="45566">
                  <c:v>225000</c:v>
                </c:pt>
                <c:pt idx="45567">
                  <c:v>269550</c:v>
                </c:pt>
                <c:pt idx="45568">
                  <c:v>743031</c:v>
                </c:pt>
                <c:pt idx="45569">
                  <c:v>778500</c:v>
                </c:pt>
                <c:pt idx="45570">
                  <c:v>152820</c:v>
                </c:pt>
                <c:pt idx="45571">
                  <c:v>1125000</c:v>
                </c:pt>
                <c:pt idx="45572">
                  <c:v>1006920</c:v>
                </c:pt>
                <c:pt idx="45573">
                  <c:v>254700</c:v>
                </c:pt>
                <c:pt idx="45574">
                  <c:v>288873</c:v>
                </c:pt>
                <c:pt idx="45575">
                  <c:v>1285816.5</c:v>
                </c:pt>
                <c:pt idx="45576">
                  <c:v>1125000</c:v>
                </c:pt>
                <c:pt idx="45577">
                  <c:v>283585.5</c:v>
                </c:pt>
                <c:pt idx="45578">
                  <c:v>521280</c:v>
                </c:pt>
                <c:pt idx="45579">
                  <c:v>990000</c:v>
                </c:pt>
                <c:pt idx="45580">
                  <c:v>450000</c:v>
                </c:pt>
                <c:pt idx="45581">
                  <c:v>247500</c:v>
                </c:pt>
                <c:pt idx="45582">
                  <c:v>1006920</c:v>
                </c:pt>
                <c:pt idx="45583">
                  <c:v>211500</c:v>
                </c:pt>
                <c:pt idx="45584">
                  <c:v>675000</c:v>
                </c:pt>
                <c:pt idx="45585">
                  <c:v>202500</c:v>
                </c:pt>
                <c:pt idx="45586">
                  <c:v>808650</c:v>
                </c:pt>
                <c:pt idx="45587">
                  <c:v>797557.5</c:v>
                </c:pt>
                <c:pt idx="45588">
                  <c:v>406597.5</c:v>
                </c:pt>
                <c:pt idx="45589">
                  <c:v>454500</c:v>
                </c:pt>
                <c:pt idx="45590">
                  <c:v>301464</c:v>
                </c:pt>
                <c:pt idx="45591">
                  <c:v>405000</c:v>
                </c:pt>
                <c:pt idx="45592">
                  <c:v>544491</c:v>
                </c:pt>
                <c:pt idx="45593">
                  <c:v>900000</c:v>
                </c:pt>
                <c:pt idx="45594">
                  <c:v>157914</c:v>
                </c:pt>
                <c:pt idx="45595">
                  <c:v>558000</c:v>
                </c:pt>
                <c:pt idx="45596">
                  <c:v>545040</c:v>
                </c:pt>
                <c:pt idx="45597">
                  <c:v>495000</c:v>
                </c:pt>
                <c:pt idx="45598">
                  <c:v>285264</c:v>
                </c:pt>
                <c:pt idx="45599">
                  <c:v>225000</c:v>
                </c:pt>
                <c:pt idx="45600">
                  <c:v>427500</c:v>
                </c:pt>
                <c:pt idx="45601">
                  <c:v>677664</c:v>
                </c:pt>
                <c:pt idx="45602">
                  <c:v>495000</c:v>
                </c:pt>
                <c:pt idx="45603">
                  <c:v>344043</c:v>
                </c:pt>
                <c:pt idx="45604">
                  <c:v>315000</c:v>
                </c:pt>
                <c:pt idx="45605">
                  <c:v>270000</c:v>
                </c:pt>
                <c:pt idx="45606">
                  <c:v>239850</c:v>
                </c:pt>
                <c:pt idx="45607">
                  <c:v>948816</c:v>
                </c:pt>
                <c:pt idx="45608">
                  <c:v>1741077</c:v>
                </c:pt>
                <c:pt idx="45609">
                  <c:v>180000</c:v>
                </c:pt>
                <c:pt idx="45610">
                  <c:v>247275</c:v>
                </c:pt>
                <c:pt idx="45611">
                  <c:v>490495.5</c:v>
                </c:pt>
                <c:pt idx="45612">
                  <c:v>269550</c:v>
                </c:pt>
                <c:pt idx="45613">
                  <c:v>526500</c:v>
                </c:pt>
                <c:pt idx="45614">
                  <c:v>2085120</c:v>
                </c:pt>
                <c:pt idx="45615">
                  <c:v>590337</c:v>
                </c:pt>
                <c:pt idx="45616">
                  <c:v>1546020</c:v>
                </c:pt>
                <c:pt idx="45617">
                  <c:v>176328</c:v>
                </c:pt>
                <c:pt idx="45618">
                  <c:v>312768</c:v>
                </c:pt>
                <c:pt idx="45619">
                  <c:v>270000</c:v>
                </c:pt>
                <c:pt idx="45620">
                  <c:v>1082214</c:v>
                </c:pt>
                <c:pt idx="45621">
                  <c:v>1080000</c:v>
                </c:pt>
                <c:pt idx="45622">
                  <c:v>808650</c:v>
                </c:pt>
                <c:pt idx="45623">
                  <c:v>67500</c:v>
                </c:pt>
                <c:pt idx="45624">
                  <c:v>157500</c:v>
                </c:pt>
                <c:pt idx="45625">
                  <c:v>270000</c:v>
                </c:pt>
                <c:pt idx="45626">
                  <c:v>675000</c:v>
                </c:pt>
                <c:pt idx="45627">
                  <c:v>321574.5</c:v>
                </c:pt>
                <c:pt idx="45628">
                  <c:v>526491</c:v>
                </c:pt>
                <c:pt idx="45629">
                  <c:v>1007761.5</c:v>
                </c:pt>
                <c:pt idx="45630">
                  <c:v>274500</c:v>
                </c:pt>
                <c:pt idx="45631">
                  <c:v>808650</c:v>
                </c:pt>
                <c:pt idx="45632">
                  <c:v>592560</c:v>
                </c:pt>
                <c:pt idx="45633">
                  <c:v>225000</c:v>
                </c:pt>
                <c:pt idx="45634">
                  <c:v>254700</c:v>
                </c:pt>
                <c:pt idx="45635">
                  <c:v>1165500</c:v>
                </c:pt>
                <c:pt idx="45636">
                  <c:v>360000</c:v>
                </c:pt>
                <c:pt idx="45637">
                  <c:v>225000</c:v>
                </c:pt>
                <c:pt idx="45638">
                  <c:v>1046142</c:v>
                </c:pt>
                <c:pt idx="45639">
                  <c:v>675000</c:v>
                </c:pt>
                <c:pt idx="45640">
                  <c:v>1339884</c:v>
                </c:pt>
                <c:pt idx="45641">
                  <c:v>152820</c:v>
                </c:pt>
                <c:pt idx="45642">
                  <c:v>675000</c:v>
                </c:pt>
                <c:pt idx="45643">
                  <c:v>835380</c:v>
                </c:pt>
                <c:pt idx="45644">
                  <c:v>95940</c:v>
                </c:pt>
                <c:pt idx="45645">
                  <c:v>328405.5</c:v>
                </c:pt>
                <c:pt idx="45646">
                  <c:v>601470</c:v>
                </c:pt>
                <c:pt idx="45647">
                  <c:v>458460</c:v>
                </c:pt>
                <c:pt idx="45648">
                  <c:v>352044</c:v>
                </c:pt>
                <c:pt idx="45649">
                  <c:v>1354500</c:v>
                </c:pt>
                <c:pt idx="45650">
                  <c:v>450000</c:v>
                </c:pt>
                <c:pt idx="45651">
                  <c:v>593010</c:v>
                </c:pt>
                <c:pt idx="45652">
                  <c:v>312768</c:v>
                </c:pt>
                <c:pt idx="45653">
                  <c:v>547344</c:v>
                </c:pt>
                <c:pt idx="45654">
                  <c:v>781920</c:v>
                </c:pt>
                <c:pt idx="45655">
                  <c:v>1288350</c:v>
                </c:pt>
                <c:pt idx="45656">
                  <c:v>808650</c:v>
                </c:pt>
                <c:pt idx="45657">
                  <c:v>953460</c:v>
                </c:pt>
                <c:pt idx="45658">
                  <c:v>119925</c:v>
                </c:pt>
                <c:pt idx="45659">
                  <c:v>202500</c:v>
                </c:pt>
                <c:pt idx="45660">
                  <c:v>1006920</c:v>
                </c:pt>
                <c:pt idx="45661">
                  <c:v>584766</c:v>
                </c:pt>
                <c:pt idx="45662">
                  <c:v>343800</c:v>
                </c:pt>
                <c:pt idx="45663">
                  <c:v>1024636.5</c:v>
                </c:pt>
                <c:pt idx="45664">
                  <c:v>386977.5</c:v>
                </c:pt>
                <c:pt idx="45665">
                  <c:v>1215000</c:v>
                </c:pt>
                <c:pt idx="45666">
                  <c:v>777024</c:v>
                </c:pt>
                <c:pt idx="45667">
                  <c:v>247500</c:v>
                </c:pt>
                <c:pt idx="45668">
                  <c:v>180000</c:v>
                </c:pt>
                <c:pt idx="45669">
                  <c:v>101880</c:v>
                </c:pt>
                <c:pt idx="45670">
                  <c:v>900000</c:v>
                </c:pt>
                <c:pt idx="45671">
                  <c:v>134775</c:v>
                </c:pt>
                <c:pt idx="45672">
                  <c:v>152820</c:v>
                </c:pt>
                <c:pt idx="45673">
                  <c:v>1520451</c:v>
                </c:pt>
                <c:pt idx="45674">
                  <c:v>573628.5</c:v>
                </c:pt>
                <c:pt idx="45675">
                  <c:v>961146</c:v>
                </c:pt>
                <c:pt idx="45676">
                  <c:v>770292</c:v>
                </c:pt>
                <c:pt idx="45677">
                  <c:v>1007352</c:v>
                </c:pt>
                <c:pt idx="45678">
                  <c:v>900000</c:v>
                </c:pt>
                <c:pt idx="45679">
                  <c:v>270000</c:v>
                </c:pt>
                <c:pt idx="45680">
                  <c:v>685012.5</c:v>
                </c:pt>
                <c:pt idx="45681">
                  <c:v>382500</c:v>
                </c:pt>
                <c:pt idx="45682">
                  <c:v>213322.5</c:v>
                </c:pt>
                <c:pt idx="45683">
                  <c:v>1305000</c:v>
                </c:pt>
                <c:pt idx="45684">
                  <c:v>521451</c:v>
                </c:pt>
                <c:pt idx="45685">
                  <c:v>1209541.5</c:v>
                </c:pt>
                <c:pt idx="45686">
                  <c:v>307944</c:v>
                </c:pt>
                <c:pt idx="45687">
                  <c:v>270000</c:v>
                </c:pt>
                <c:pt idx="45688">
                  <c:v>212656.5</c:v>
                </c:pt>
                <c:pt idx="45689">
                  <c:v>112500</c:v>
                </c:pt>
                <c:pt idx="45690">
                  <c:v>900000</c:v>
                </c:pt>
                <c:pt idx="45691">
                  <c:v>715095</c:v>
                </c:pt>
                <c:pt idx="45692">
                  <c:v>1078200</c:v>
                </c:pt>
                <c:pt idx="45693">
                  <c:v>417024</c:v>
                </c:pt>
                <c:pt idx="45694">
                  <c:v>254700</c:v>
                </c:pt>
                <c:pt idx="45695">
                  <c:v>1288350</c:v>
                </c:pt>
                <c:pt idx="45696">
                  <c:v>777024</c:v>
                </c:pt>
                <c:pt idx="45697">
                  <c:v>180000</c:v>
                </c:pt>
                <c:pt idx="45698">
                  <c:v>427500</c:v>
                </c:pt>
                <c:pt idx="45699">
                  <c:v>621000</c:v>
                </c:pt>
                <c:pt idx="45700">
                  <c:v>1019610</c:v>
                </c:pt>
                <c:pt idx="45701">
                  <c:v>417024</c:v>
                </c:pt>
                <c:pt idx="45702">
                  <c:v>247275</c:v>
                </c:pt>
                <c:pt idx="45703">
                  <c:v>539100</c:v>
                </c:pt>
                <c:pt idx="45704">
                  <c:v>495882</c:v>
                </c:pt>
                <c:pt idx="45705">
                  <c:v>1076247</c:v>
                </c:pt>
                <c:pt idx="45706">
                  <c:v>1116076.5</c:v>
                </c:pt>
                <c:pt idx="45707">
                  <c:v>277969.5</c:v>
                </c:pt>
                <c:pt idx="45708">
                  <c:v>45000</c:v>
                </c:pt>
                <c:pt idx="45709">
                  <c:v>725328</c:v>
                </c:pt>
                <c:pt idx="45710">
                  <c:v>1288350</c:v>
                </c:pt>
                <c:pt idx="45711">
                  <c:v>481500</c:v>
                </c:pt>
                <c:pt idx="45712">
                  <c:v>312768</c:v>
                </c:pt>
                <c:pt idx="45713">
                  <c:v>1125000</c:v>
                </c:pt>
                <c:pt idx="45714">
                  <c:v>180000</c:v>
                </c:pt>
                <c:pt idx="45715">
                  <c:v>381528</c:v>
                </c:pt>
                <c:pt idx="45716">
                  <c:v>900000</c:v>
                </c:pt>
                <c:pt idx="45717">
                  <c:v>1546020</c:v>
                </c:pt>
                <c:pt idx="45718">
                  <c:v>314055</c:v>
                </c:pt>
                <c:pt idx="45719">
                  <c:v>545040</c:v>
                </c:pt>
                <c:pt idx="45720">
                  <c:v>906660</c:v>
                </c:pt>
                <c:pt idx="45721">
                  <c:v>88884</c:v>
                </c:pt>
                <c:pt idx="45722">
                  <c:v>238896</c:v>
                </c:pt>
                <c:pt idx="45723">
                  <c:v>500490</c:v>
                </c:pt>
                <c:pt idx="45724">
                  <c:v>675000</c:v>
                </c:pt>
                <c:pt idx="45725">
                  <c:v>360000</c:v>
                </c:pt>
                <c:pt idx="45726">
                  <c:v>720000</c:v>
                </c:pt>
                <c:pt idx="45727">
                  <c:v>547344</c:v>
                </c:pt>
                <c:pt idx="45728">
                  <c:v>1078200</c:v>
                </c:pt>
                <c:pt idx="45729">
                  <c:v>1188000</c:v>
                </c:pt>
                <c:pt idx="45730">
                  <c:v>983160</c:v>
                </c:pt>
                <c:pt idx="45731">
                  <c:v>327024</c:v>
                </c:pt>
                <c:pt idx="45732">
                  <c:v>180000</c:v>
                </c:pt>
                <c:pt idx="45733">
                  <c:v>382500</c:v>
                </c:pt>
                <c:pt idx="45734">
                  <c:v>755190</c:v>
                </c:pt>
                <c:pt idx="45735">
                  <c:v>376078.5</c:v>
                </c:pt>
                <c:pt idx="45736">
                  <c:v>2114532</c:v>
                </c:pt>
                <c:pt idx="45737">
                  <c:v>675000</c:v>
                </c:pt>
                <c:pt idx="45738">
                  <c:v>500211</c:v>
                </c:pt>
                <c:pt idx="45739">
                  <c:v>1205451</c:v>
                </c:pt>
                <c:pt idx="45740">
                  <c:v>540000</c:v>
                </c:pt>
                <c:pt idx="45741">
                  <c:v>270000</c:v>
                </c:pt>
                <c:pt idx="45742">
                  <c:v>760225.5</c:v>
                </c:pt>
                <c:pt idx="45743">
                  <c:v>180000</c:v>
                </c:pt>
                <c:pt idx="45744">
                  <c:v>113760</c:v>
                </c:pt>
                <c:pt idx="45745">
                  <c:v>382500</c:v>
                </c:pt>
                <c:pt idx="45746">
                  <c:v>338832</c:v>
                </c:pt>
                <c:pt idx="45747">
                  <c:v>675000</c:v>
                </c:pt>
                <c:pt idx="45748">
                  <c:v>539100</c:v>
                </c:pt>
                <c:pt idx="45749">
                  <c:v>573408</c:v>
                </c:pt>
                <c:pt idx="45750">
                  <c:v>497520</c:v>
                </c:pt>
                <c:pt idx="45751">
                  <c:v>1125000</c:v>
                </c:pt>
                <c:pt idx="45752">
                  <c:v>225000</c:v>
                </c:pt>
                <c:pt idx="45753">
                  <c:v>582804</c:v>
                </c:pt>
                <c:pt idx="45754">
                  <c:v>550980</c:v>
                </c:pt>
                <c:pt idx="45755">
                  <c:v>1012653</c:v>
                </c:pt>
                <c:pt idx="45756">
                  <c:v>373941</c:v>
                </c:pt>
                <c:pt idx="45757">
                  <c:v>180000</c:v>
                </c:pt>
                <c:pt idx="45758">
                  <c:v>729000</c:v>
                </c:pt>
                <c:pt idx="45759">
                  <c:v>1078200</c:v>
                </c:pt>
                <c:pt idx="45760">
                  <c:v>545040</c:v>
                </c:pt>
                <c:pt idx="45761">
                  <c:v>473760</c:v>
                </c:pt>
                <c:pt idx="45762">
                  <c:v>202500</c:v>
                </c:pt>
                <c:pt idx="45763">
                  <c:v>544491</c:v>
                </c:pt>
                <c:pt idx="45764">
                  <c:v>303489</c:v>
                </c:pt>
                <c:pt idx="45765">
                  <c:v>1065433.5</c:v>
                </c:pt>
                <c:pt idx="45766">
                  <c:v>254700</c:v>
                </c:pt>
                <c:pt idx="45767">
                  <c:v>810000</c:v>
                </c:pt>
                <c:pt idx="45768">
                  <c:v>1332000</c:v>
                </c:pt>
                <c:pt idx="45769">
                  <c:v>675000</c:v>
                </c:pt>
                <c:pt idx="45770">
                  <c:v>509400</c:v>
                </c:pt>
                <c:pt idx="45771">
                  <c:v>135000</c:v>
                </c:pt>
                <c:pt idx="45772">
                  <c:v>675000</c:v>
                </c:pt>
                <c:pt idx="45773">
                  <c:v>675000</c:v>
                </c:pt>
                <c:pt idx="45774">
                  <c:v>1546020</c:v>
                </c:pt>
                <c:pt idx="45775">
                  <c:v>157500</c:v>
                </c:pt>
                <c:pt idx="45776">
                  <c:v>450000</c:v>
                </c:pt>
                <c:pt idx="45777">
                  <c:v>450000</c:v>
                </c:pt>
                <c:pt idx="45778">
                  <c:v>417024</c:v>
                </c:pt>
                <c:pt idx="45779">
                  <c:v>202500</c:v>
                </c:pt>
                <c:pt idx="45780">
                  <c:v>472500</c:v>
                </c:pt>
                <c:pt idx="45781">
                  <c:v>1035832.5</c:v>
                </c:pt>
                <c:pt idx="45782">
                  <c:v>497520</c:v>
                </c:pt>
                <c:pt idx="45783">
                  <c:v>675000</c:v>
                </c:pt>
                <c:pt idx="45784">
                  <c:v>971280</c:v>
                </c:pt>
                <c:pt idx="45785">
                  <c:v>314055</c:v>
                </c:pt>
                <c:pt idx="45786">
                  <c:v>225000</c:v>
                </c:pt>
                <c:pt idx="45787">
                  <c:v>1123443</c:v>
                </c:pt>
                <c:pt idx="45788">
                  <c:v>640080</c:v>
                </c:pt>
                <c:pt idx="45789">
                  <c:v>625536</c:v>
                </c:pt>
                <c:pt idx="45790">
                  <c:v>654498</c:v>
                </c:pt>
                <c:pt idx="45791">
                  <c:v>571486.5</c:v>
                </c:pt>
                <c:pt idx="45792">
                  <c:v>904500</c:v>
                </c:pt>
                <c:pt idx="45793">
                  <c:v>543037.5</c:v>
                </c:pt>
                <c:pt idx="45794">
                  <c:v>760225.5</c:v>
                </c:pt>
                <c:pt idx="45795">
                  <c:v>567000</c:v>
                </c:pt>
                <c:pt idx="45796">
                  <c:v>472644</c:v>
                </c:pt>
                <c:pt idx="45797">
                  <c:v>1125000</c:v>
                </c:pt>
                <c:pt idx="45798">
                  <c:v>521280</c:v>
                </c:pt>
                <c:pt idx="45799">
                  <c:v>180000</c:v>
                </c:pt>
                <c:pt idx="45800">
                  <c:v>398160</c:v>
                </c:pt>
                <c:pt idx="45801">
                  <c:v>942300</c:v>
                </c:pt>
                <c:pt idx="45802">
                  <c:v>387000</c:v>
                </c:pt>
                <c:pt idx="45803">
                  <c:v>900000</c:v>
                </c:pt>
                <c:pt idx="45804">
                  <c:v>80865</c:v>
                </c:pt>
                <c:pt idx="45805">
                  <c:v>178290</c:v>
                </c:pt>
                <c:pt idx="45806">
                  <c:v>728460</c:v>
                </c:pt>
                <c:pt idx="45807">
                  <c:v>495000</c:v>
                </c:pt>
                <c:pt idx="45808">
                  <c:v>942300</c:v>
                </c:pt>
                <c:pt idx="45809">
                  <c:v>558855</c:v>
                </c:pt>
                <c:pt idx="45810">
                  <c:v>167895</c:v>
                </c:pt>
                <c:pt idx="45811">
                  <c:v>252261</c:v>
                </c:pt>
                <c:pt idx="45812">
                  <c:v>547344</c:v>
                </c:pt>
                <c:pt idx="45813">
                  <c:v>450000</c:v>
                </c:pt>
                <c:pt idx="45814">
                  <c:v>900000</c:v>
                </c:pt>
                <c:pt idx="45815">
                  <c:v>711072</c:v>
                </c:pt>
                <c:pt idx="45816">
                  <c:v>900000</c:v>
                </c:pt>
                <c:pt idx="45817">
                  <c:v>508495.5</c:v>
                </c:pt>
                <c:pt idx="45818">
                  <c:v>266832</c:v>
                </c:pt>
                <c:pt idx="45819">
                  <c:v>360000</c:v>
                </c:pt>
                <c:pt idx="45820">
                  <c:v>426384</c:v>
                </c:pt>
                <c:pt idx="45821">
                  <c:v>540000</c:v>
                </c:pt>
                <c:pt idx="45822">
                  <c:v>545040</c:v>
                </c:pt>
                <c:pt idx="45823">
                  <c:v>679500</c:v>
                </c:pt>
                <c:pt idx="45824">
                  <c:v>112500</c:v>
                </c:pt>
                <c:pt idx="45825">
                  <c:v>135000</c:v>
                </c:pt>
                <c:pt idx="45826">
                  <c:v>450000</c:v>
                </c:pt>
                <c:pt idx="45827">
                  <c:v>509400</c:v>
                </c:pt>
                <c:pt idx="45828">
                  <c:v>999121.5</c:v>
                </c:pt>
                <c:pt idx="45829">
                  <c:v>630000</c:v>
                </c:pt>
                <c:pt idx="45830">
                  <c:v>835380</c:v>
                </c:pt>
                <c:pt idx="45831">
                  <c:v>1360498.5</c:v>
                </c:pt>
                <c:pt idx="45832">
                  <c:v>1546020</c:v>
                </c:pt>
                <c:pt idx="45833">
                  <c:v>103140</c:v>
                </c:pt>
                <c:pt idx="45834">
                  <c:v>675000</c:v>
                </c:pt>
                <c:pt idx="45835">
                  <c:v>170640</c:v>
                </c:pt>
                <c:pt idx="45836">
                  <c:v>675000</c:v>
                </c:pt>
                <c:pt idx="45837">
                  <c:v>307944</c:v>
                </c:pt>
                <c:pt idx="45838">
                  <c:v>790830</c:v>
                </c:pt>
                <c:pt idx="45839">
                  <c:v>350676</c:v>
                </c:pt>
                <c:pt idx="45840">
                  <c:v>247500</c:v>
                </c:pt>
                <c:pt idx="45841">
                  <c:v>665892</c:v>
                </c:pt>
                <c:pt idx="45842">
                  <c:v>312768</c:v>
                </c:pt>
                <c:pt idx="45843">
                  <c:v>450000</c:v>
                </c:pt>
                <c:pt idx="45844">
                  <c:v>174132</c:v>
                </c:pt>
                <c:pt idx="45845">
                  <c:v>231813</c:v>
                </c:pt>
                <c:pt idx="45846">
                  <c:v>792162</c:v>
                </c:pt>
                <c:pt idx="45847">
                  <c:v>959598</c:v>
                </c:pt>
                <c:pt idx="45848">
                  <c:v>1436850</c:v>
                </c:pt>
                <c:pt idx="45849">
                  <c:v>414229.5</c:v>
                </c:pt>
                <c:pt idx="45850">
                  <c:v>679500</c:v>
                </c:pt>
                <c:pt idx="45851">
                  <c:v>180000</c:v>
                </c:pt>
                <c:pt idx="45852">
                  <c:v>417708</c:v>
                </c:pt>
                <c:pt idx="45853">
                  <c:v>640080</c:v>
                </c:pt>
                <c:pt idx="45854">
                  <c:v>161730</c:v>
                </c:pt>
                <c:pt idx="45855">
                  <c:v>2013840</c:v>
                </c:pt>
                <c:pt idx="45856">
                  <c:v>135000</c:v>
                </c:pt>
                <c:pt idx="45857">
                  <c:v>526500</c:v>
                </c:pt>
                <c:pt idx="45858">
                  <c:v>258709.5</c:v>
                </c:pt>
                <c:pt idx="45859">
                  <c:v>808650</c:v>
                </c:pt>
                <c:pt idx="45860">
                  <c:v>521280</c:v>
                </c:pt>
                <c:pt idx="45861">
                  <c:v>180000</c:v>
                </c:pt>
                <c:pt idx="45862">
                  <c:v>540000</c:v>
                </c:pt>
                <c:pt idx="45863">
                  <c:v>1649376</c:v>
                </c:pt>
                <c:pt idx="45864">
                  <c:v>643500</c:v>
                </c:pt>
                <c:pt idx="45865">
                  <c:v>337500</c:v>
                </c:pt>
                <c:pt idx="45866">
                  <c:v>343800</c:v>
                </c:pt>
                <c:pt idx="45867">
                  <c:v>835380</c:v>
                </c:pt>
                <c:pt idx="45868">
                  <c:v>229230</c:v>
                </c:pt>
                <c:pt idx="45869">
                  <c:v>254700</c:v>
                </c:pt>
                <c:pt idx="45870">
                  <c:v>315000</c:v>
                </c:pt>
                <c:pt idx="45871">
                  <c:v>733315.5</c:v>
                </c:pt>
                <c:pt idx="45872">
                  <c:v>981000</c:v>
                </c:pt>
                <c:pt idx="45873">
                  <c:v>917172</c:v>
                </c:pt>
                <c:pt idx="45874">
                  <c:v>587619</c:v>
                </c:pt>
                <c:pt idx="45875">
                  <c:v>1909107</c:v>
                </c:pt>
                <c:pt idx="45876">
                  <c:v>568800</c:v>
                </c:pt>
                <c:pt idx="45877">
                  <c:v>1078200</c:v>
                </c:pt>
                <c:pt idx="45878">
                  <c:v>225000</c:v>
                </c:pt>
                <c:pt idx="45879">
                  <c:v>239850</c:v>
                </c:pt>
                <c:pt idx="45880">
                  <c:v>781920</c:v>
                </c:pt>
                <c:pt idx="45881">
                  <c:v>675000</c:v>
                </c:pt>
                <c:pt idx="45882">
                  <c:v>315000</c:v>
                </c:pt>
                <c:pt idx="45883">
                  <c:v>263686.5</c:v>
                </c:pt>
                <c:pt idx="45884">
                  <c:v>254700</c:v>
                </c:pt>
                <c:pt idx="45885">
                  <c:v>247500</c:v>
                </c:pt>
                <c:pt idx="45886">
                  <c:v>883863</c:v>
                </c:pt>
                <c:pt idx="45887">
                  <c:v>703728</c:v>
                </c:pt>
                <c:pt idx="45888">
                  <c:v>1436850</c:v>
                </c:pt>
                <c:pt idx="45889">
                  <c:v>297000</c:v>
                </c:pt>
                <c:pt idx="45890">
                  <c:v>225000</c:v>
                </c:pt>
                <c:pt idx="45891">
                  <c:v>180000</c:v>
                </c:pt>
                <c:pt idx="45892">
                  <c:v>900000</c:v>
                </c:pt>
                <c:pt idx="45893">
                  <c:v>500211</c:v>
                </c:pt>
                <c:pt idx="45894">
                  <c:v>900054</c:v>
                </c:pt>
                <c:pt idx="45895">
                  <c:v>300960</c:v>
                </c:pt>
                <c:pt idx="45896">
                  <c:v>1381113</c:v>
                </c:pt>
                <c:pt idx="45897">
                  <c:v>332473.5</c:v>
                </c:pt>
                <c:pt idx="45898">
                  <c:v>1006920</c:v>
                </c:pt>
                <c:pt idx="45899">
                  <c:v>261648</c:v>
                </c:pt>
                <c:pt idx="45900">
                  <c:v>260640</c:v>
                </c:pt>
                <c:pt idx="45901">
                  <c:v>288873</c:v>
                </c:pt>
                <c:pt idx="45902">
                  <c:v>272578.5</c:v>
                </c:pt>
                <c:pt idx="45903">
                  <c:v>232344</c:v>
                </c:pt>
                <c:pt idx="45904">
                  <c:v>189351</c:v>
                </c:pt>
                <c:pt idx="45905">
                  <c:v>814041</c:v>
                </c:pt>
                <c:pt idx="45906">
                  <c:v>1125000</c:v>
                </c:pt>
                <c:pt idx="45907">
                  <c:v>348264</c:v>
                </c:pt>
                <c:pt idx="45908">
                  <c:v>521280</c:v>
                </c:pt>
                <c:pt idx="45909">
                  <c:v>225000</c:v>
                </c:pt>
                <c:pt idx="45910">
                  <c:v>1288350</c:v>
                </c:pt>
                <c:pt idx="45911">
                  <c:v>2169913.5</c:v>
                </c:pt>
                <c:pt idx="45912">
                  <c:v>719946</c:v>
                </c:pt>
                <c:pt idx="45913">
                  <c:v>269550</c:v>
                </c:pt>
                <c:pt idx="45914">
                  <c:v>225000</c:v>
                </c:pt>
                <c:pt idx="45915">
                  <c:v>1288350</c:v>
                </c:pt>
                <c:pt idx="45916">
                  <c:v>701730</c:v>
                </c:pt>
                <c:pt idx="45917">
                  <c:v>765000</c:v>
                </c:pt>
                <c:pt idx="45918">
                  <c:v>188685</c:v>
                </c:pt>
                <c:pt idx="45919">
                  <c:v>490495.5</c:v>
                </c:pt>
                <c:pt idx="45920">
                  <c:v>182983.5</c:v>
                </c:pt>
                <c:pt idx="45921">
                  <c:v>360000</c:v>
                </c:pt>
                <c:pt idx="45922">
                  <c:v>283419</c:v>
                </c:pt>
                <c:pt idx="45923">
                  <c:v>1540588.5</c:v>
                </c:pt>
                <c:pt idx="45924">
                  <c:v>405000</c:v>
                </c:pt>
                <c:pt idx="45925">
                  <c:v>418500</c:v>
                </c:pt>
                <c:pt idx="45926">
                  <c:v>545040</c:v>
                </c:pt>
                <c:pt idx="45927">
                  <c:v>400500</c:v>
                </c:pt>
                <c:pt idx="45928">
                  <c:v>916470</c:v>
                </c:pt>
                <c:pt idx="45929">
                  <c:v>540000</c:v>
                </c:pt>
                <c:pt idx="45930">
                  <c:v>331834.5</c:v>
                </c:pt>
                <c:pt idx="45931">
                  <c:v>284400</c:v>
                </c:pt>
                <c:pt idx="45932">
                  <c:v>938304</c:v>
                </c:pt>
                <c:pt idx="45933">
                  <c:v>135000</c:v>
                </c:pt>
                <c:pt idx="45934">
                  <c:v>639000</c:v>
                </c:pt>
                <c:pt idx="45935">
                  <c:v>900000</c:v>
                </c:pt>
                <c:pt idx="45936">
                  <c:v>942300</c:v>
                </c:pt>
                <c:pt idx="45937">
                  <c:v>668304</c:v>
                </c:pt>
                <c:pt idx="45938">
                  <c:v>270000</c:v>
                </c:pt>
                <c:pt idx="45939">
                  <c:v>1120068</c:v>
                </c:pt>
                <c:pt idx="45940">
                  <c:v>481495.5</c:v>
                </c:pt>
                <c:pt idx="45941">
                  <c:v>247500</c:v>
                </c:pt>
                <c:pt idx="45942">
                  <c:v>310671</c:v>
                </c:pt>
                <c:pt idx="45943">
                  <c:v>1701729</c:v>
                </c:pt>
                <c:pt idx="45944">
                  <c:v>755190</c:v>
                </c:pt>
                <c:pt idx="45945">
                  <c:v>269550</c:v>
                </c:pt>
                <c:pt idx="45946">
                  <c:v>238500</c:v>
                </c:pt>
                <c:pt idx="45947">
                  <c:v>675000</c:v>
                </c:pt>
                <c:pt idx="45948">
                  <c:v>485640</c:v>
                </c:pt>
                <c:pt idx="45949">
                  <c:v>269550</c:v>
                </c:pt>
                <c:pt idx="45950">
                  <c:v>970380</c:v>
                </c:pt>
                <c:pt idx="45951">
                  <c:v>413442</c:v>
                </c:pt>
                <c:pt idx="45952">
                  <c:v>239850</c:v>
                </c:pt>
                <c:pt idx="45953">
                  <c:v>533668.5</c:v>
                </c:pt>
                <c:pt idx="45954">
                  <c:v>531706.5</c:v>
                </c:pt>
                <c:pt idx="45955">
                  <c:v>467874</c:v>
                </c:pt>
                <c:pt idx="45956">
                  <c:v>237204</c:v>
                </c:pt>
                <c:pt idx="45957">
                  <c:v>278613</c:v>
                </c:pt>
                <c:pt idx="45958">
                  <c:v>270000</c:v>
                </c:pt>
                <c:pt idx="45959">
                  <c:v>270000</c:v>
                </c:pt>
                <c:pt idx="45960">
                  <c:v>481495.5</c:v>
                </c:pt>
                <c:pt idx="45961">
                  <c:v>900000</c:v>
                </c:pt>
                <c:pt idx="45962">
                  <c:v>540000</c:v>
                </c:pt>
                <c:pt idx="45963">
                  <c:v>270000</c:v>
                </c:pt>
                <c:pt idx="45964">
                  <c:v>180000</c:v>
                </c:pt>
                <c:pt idx="45965">
                  <c:v>1078200</c:v>
                </c:pt>
                <c:pt idx="45966">
                  <c:v>157500</c:v>
                </c:pt>
                <c:pt idx="45967">
                  <c:v>450000</c:v>
                </c:pt>
                <c:pt idx="45968">
                  <c:v>1206000</c:v>
                </c:pt>
                <c:pt idx="45969">
                  <c:v>1125000</c:v>
                </c:pt>
                <c:pt idx="45970">
                  <c:v>900000</c:v>
                </c:pt>
                <c:pt idx="45971">
                  <c:v>820638</c:v>
                </c:pt>
                <c:pt idx="45972">
                  <c:v>254700</c:v>
                </c:pt>
              </c:numCache>
            </c:numRef>
          </c:yVal>
          <c:smooth val="0"/>
          <c:extLst>
            <c:ext xmlns:c16="http://schemas.microsoft.com/office/drawing/2014/chart" uri="{C3380CC4-5D6E-409C-BE32-E72D297353CC}">
              <c16:uniqueId val="{00000000-5209-4916-AD68-A515E095F30D}"/>
            </c:ext>
          </c:extLst>
        </c:ser>
        <c:ser>
          <c:idx val="1"/>
          <c:order val="1"/>
          <c:tx>
            <c:v>INCOME VS CREDIT 1</c:v>
          </c:tx>
          <c:spPr>
            <a:ln w="25400" cap="rnd">
              <a:noFill/>
              <a:round/>
            </a:ln>
            <a:effectLst/>
          </c:spPr>
          <c:marker>
            <c:symbol val="circle"/>
            <c:size val="5"/>
            <c:spPr>
              <a:solidFill>
                <a:schemeClr val="accent2"/>
              </a:solidFill>
              <a:ln w="9525">
                <a:solidFill>
                  <a:schemeClr val="accent2"/>
                </a:solidFill>
              </a:ln>
              <a:effectLst/>
            </c:spPr>
          </c:marker>
          <c:xVal>
            <c:numRef>
              <c:f>'[Bank Loan Case Study 2.xlsx]Outliers'!$D$6:$D$4031</c:f>
              <c:numCache>
                <c:formatCode>General</c:formatCode>
                <c:ptCount val="4026"/>
                <c:pt idx="0">
                  <c:v>202500</c:v>
                </c:pt>
                <c:pt idx="1">
                  <c:v>112500</c:v>
                </c:pt>
                <c:pt idx="2">
                  <c:v>202500</c:v>
                </c:pt>
                <c:pt idx="3">
                  <c:v>135000</c:v>
                </c:pt>
                <c:pt idx="4">
                  <c:v>81000</c:v>
                </c:pt>
                <c:pt idx="5">
                  <c:v>315000</c:v>
                </c:pt>
                <c:pt idx="6">
                  <c:v>157500</c:v>
                </c:pt>
                <c:pt idx="7">
                  <c:v>292500</c:v>
                </c:pt>
                <c:pt idx="8">
                  <c:v>157500</c:v>
                </c:pt>
                <c:pt idx="9">
                  <c:v>111915</c:v>
                </c:pt>
                <c:pt idx="10">
                  <c:v>180000</c:v>
                </c:pt>
                <c:pt idx="11">
                  <c:v>202500</c:v>
                </c:pt>
                <c:pt idx="12">
                  <c:v>135000</c:v>
                </c:pt>
                <c:pt idx="13">
                  <c:v>157500</c:v>
                </c:pt>
                <c:pt idx="14">
                  <c:v>73341</c:v>
                </c:pt>
                <c:pt idx="15">
                  <c:v>121500</c:v>
                </c:pt>
                <c:pt idx="16">
                  <c:v>225000</c:v>
                </c:pt>
                <c:pt idx="17">
                  <c:v>63000</c:v>
                </c:pt>
                <c:pt idx="18">
                  <c:v>112500</c:v>
                </c:pt>
                <c:pt idx="19">
                  <c:v>36000</c:v>
                </c:pt>
                <c:pt idx="20">
                  <c:v>157500</c:v>
                </c:pt>
                <c:pt idx="21">
                  <c:v>112500</c:v>
                </c:pt>
                <c:pt idx="22">
                  <c:v>202500</c:v>
                </c:pt>
                <c:pt idx="23">
                  <c:v>112500</c:v>
                </c:pt>
                <c:pt idx="24">
                  <c:v>81000</c:v>
                </c:pt>
                <c:pt idx="25">
                  <c:v>171000</c:v>
                </c:pt>
                <c:pt idx="26">
                  <c:v>135000</c:v>
                </c:pt>
                <c:pt idx="27">
                  <c:v>112500</c:v>
                </c:pt>
                <c:pt idx="28">
                  <c:v>270000</c:v>
                </c:pt>
                <c:pt idx="29">
                  <c:v>135000</c:v>
                </c:pt>
                <c:pt idx="30">
                  <c:v>157500</c:v>
                </c:pt>
                <c:pt idx="31">
                  <c:v>180000</c:v>
                </c:pt>
                <c:pt idx="32">
                  <c:v>211500</c:v>
                </c:pt>
                <c:pt idx="33">
                  <c:v>99000</c:v>
                </c:pt>
                <c:pt idx="34">
                  <c:v>225000</c:v>
                </c:pt>
                <c:pt idx="35">
                  <c:v>211500</c:v>
                </c:pt>
                <c:pt idx="36">
                  <c:v>112500</c:v>
                </c:pt>
                <c:pt idx="37">
                  <c:v>216000</c:v>
                </c:pt>
                <c:pt idx="38">
                  <c:v>180000</c:v>
                </c:pt>
                <c:pt idx="39">
                  <c:v>135000</c:v>
                </c:pt>
                <c:pt idx="40">
                  <c:v>112500</c:v>
                </c:pt>
                <c:pt idx="41">
                  <c:v>135000</c:v>
                </c:pt>
                <c:pt idx="42">
                  <c:v>180000</c:v>
                </c:pt>
                <c:pt idx="43">
                  <c:v>99000</c:v>
                </c:pt>
                <c:pt idx="44">
                  <c:v>135000</c:v>
                </c:pt>
                <c:pt idx="45">
                  <c:v>54000</c:v>
                </c:pt>
                <c:pt idx="46">
                  <c:v>405000</c:v>
                </c:pt>
                <c:pt idx="47">
                  <c:v>135000</c:v>
                </c:pt>
                <c:pt idx="48">
                  <c:v>157500</c:v>
                </c:pt>
                <c:pt idx="49">
                  <c:v>180000</c:v>
                </c:pt>
                <c:pt idx="50">
                  <c:v>135000</c:v>
                </c:pt>
                <c:pt idx="51">
                  <c:v>450000</c:v>
                </c:pt>
                <c:pt idx="52">
                  <c:v>112500</c:v>
                </c:pt>
                <c:pt idx="53">
                  <c:v>117000</c:v>
                </c:pt>
                <c:pt idx="54">
                  <c:v>76500</c:v>
                </c:pt>
                <c:pt idx="55">
                  <c:v>202500</c:v>
                </c:pt>
                <c:pt idx="56">
                  <c:v>112500</c:v>
                </c:pt>
                <c:pt idx="57">
                  <c:v>180000</c:v>
                </c:pt>
                <c:pt idx="58">
                  <c:v>135000</c:v>
                </c:pt>
                <c:pt idx="59">
                  <c:v>94500</c:v>
                </c:pt>
                <c:pt idx="60">
                  <c:v>81000</c:v>
                </c:pt>
                <c:pt idx="61">
                  <c:v>202500</c:v>
                </c:pt>
                <c:pt idx="62">
                  <c:v>540000</c:v>
                </c:pt>
                <c:pt idx="63">
                  <c:v>126000</c:v>
                </c:pt>
                <c:pt idx="64">
                  <c:v>166500</c:v>
                </c:pt>
                <c:pt idx="65">
                  <c:v>112500</c:v>
                </c:pt>
                <c:pt idx="66">
                  <c:v>180000</c:v>
                </c:pt>
                <c:pt idx="67">
                  <c:v>211500</c:v>
                </c:pt>
                <c:pt idx="68">
                  <c:v>135000</c:v>
                </c:pt>
                <c:pt idx="69">
                  <c:v>315000</c:v>
                </c:pt>
                <c:pt idx="70">
                  <c:v>157500</c:v>
                </c:pt>
                <c:pt idx="71">
                  <c:v>144000</c:v>
                </c:pt>
                <c:pt idx="72">
                  <c:v>99000</c:v>
                </c:pt>
                <c:pt idx="73">
                  <c:v>360000</c:v>
                </c:pt>
                <c:pt idx="74">
                  <c:v>112500</c:v>
                </c:pt>
                <c:pt idx="75">
                  <c:v>225000</c:v>
                </c:pt>
                <c:pt idx="76">
                  <c:v>202500</c:v>
                </c:pt>
                <c:pt idx="77">
                  <c:v>180000</c:v>
                </c:pt>
                <c:pt idx="78">
                  <c:v>81000</c:v>
                </c:pt>
                <c:pt idx="79">
                  <c:v>270000</c:v>
                </c:pt>
                <c:pt idx="80">
                  <c:v>135000</c:v>
                </c:pt>
                <c:pt idx="81">
                  <c:v>46948.5</c:v>
                </c:pt>
                <c:pt idx="82">
                  <c:v>175500</c:v>
                </c:pt>
                <c:pt idx="83">
                  <c:v>153000</c:v>
                </c:pt>
                <c:pt idx="84">
                  <c:v>87750</c:v>
                </c:pt>
                <c:pt idx="85">
                  <c:v>180000</c:v>
                </c:pt>
                <c:pt idx="86">
                  <c:v>99000</c:v>
                </c:pt>
                <c:pt idx="87">
                  <c:v>202500</c:v>
                </c:pt>
                <c:pt idx="88">
                  <c:v>225000</c:v>
                </c:pt>
                <c:pt idx="89">
                  <c:v>135000</c:v>
                </c:pt>
                <c:pt idx="90">
                  <c:v>81000</c:v>
                </c:pt>
                <c:pt idx="91">
                  <c:v>112500</c:v>
                </c:pt>
                <c:pt idx="92">
                  <c:v>90000</c:v>
                </c:pt>
                <c:pt idx="93">
                  <c:v>90000</c:v>
                </c:pt>
                <c:pt idx="94">
                  <c:v>112500</c:v>
                </c:pt>
                <c:pt idx="95">
                  <c:v>202500</c:v>
                </c:pt>
                <c:pt idx="96">
                  <c:v>292500</c:v>
                </c:pt>
                <c:pt idx="97">
                  <c:v>112500</c:v>
                </c:pt>
                <c:pt idx="98">
                  <c:v>202500</c:v>
                </c:pt>
                <c:pt idx="99">
                  <c:v>112500</c:v>
                </c:pt>
                <c:pt idx="100">
                  <c:v>112500</c:v>
                </c:pt>
                <c:pt idx="101">
                  <c:v>247500</c:v>
                </c:pt>
                <c:pt idx="102">
                  <c:v>675000</c:v>
                </c:pt>
                <c:pt idx="103">
                  <c:v>175500</c:v>
                </c:pt>
                <c:pt idx="104">
                  <c:v>135000</c:v>
                </c:pt>
                <c:pt idx="105">
                  <c:v>90000</c:v>
                </c:pt>
                <c:pt idx="106">
                  <c:v>76500</c:v>
                </c:pt>
                <c:pt idx="107">
                  <c:v>121500</c:v>
                </c:pt>
                <c:pt idx="108">
                  <c:v>157500</c:v>
                </c:pt>
                <c:pt idx="109">
                  <c:v>135000</c:v>
                </c:pt>
                <c:pt idx="110">
                  <c:v>112500</c:v>
                </c:pt>
                <c:pt idx="111">
                  <c:v>220500</c:v>
                </c:pt>
                <c:pt idx="112">
                  <c:v>202500</c:v>
                </c:pt>
                <c:pt idx="113">
                  <c:v>135000</c:v>
                </c:pt>
                <c:pt idx="114">
                  <c:v>157500</c:v>
                </c:pt>
                <c:pt idx="115">
                  <c:v>697500</c:v>
                </c:pt>
                <c:pt idx="116">
                  <c:v>112500</c:v>
                </c:pt>
                <c:pt idx="117">
                  <c:v>315000</c:v>
                </c:pt>
                <c:pt idx="118">
                  <c:v>135000</c:v>
                </c:pt>
                <c:pt idx="119">
                  <c:v>450000</c:v>
                </c:pt>
                <c:pt idx="120">
                  <c:v>76500</c:v>
                </c:pt>
                <c:pt idx="121">
                  <c:v>135000</c:v>
                </c:pt>
                <c:pt idx="122">
                  <c:v>126000</c:v>
                </c:pt>
                <c:pt idx="123">
                  <c:v>81000</c:v>
                </c:pt>
                <c:pt idx="124">
                  <c:v>130500</c:v>
                </c:pt>
                <c:pt idx="125">
                  <c:v>135000</c:v>
                </c:pt>
                <c:pt idx="126">
                  <c:v>126000</c:v>
                </c:pt>
                <c:pt idx="127">
                  <c:v>135000</c:v>
                </c:pt>
                <c:pt idx="128">
                  <c:v>157500</c:v>
                </c:pt>
                <c:pt idx="129">
                  <c:v>247500</c:v>
                </c:pt>
                <c:pt idx="130">
                  <c:v>157500</c:v>
                </c:pt>
                <c:pt idx="131">
                  <c:v>90000</c:v>
                </c:pt>
                <c:pt idx="132">
                  <c:v>90000</c:v>
                </c:pt>
                <c:pt idx="133">
                  <c:v>90000</c:v>
                </c:pt>
                <c:pt idx="134">
                  <c:v>360000</c:v>
                </c:pt>
                <c:pt idx="135">
                  <c:v>99000</c:v>
                </c:pt>
                <c:pt idx="136">
                  <c:v>180000</c:v>
                </c:pt>
                <c:pt idx="137">
                  <c:v>117000</c:v>
                </c:pt>
                <c:pt idx="138">
                  <c:v>180000</c:v>
                </c:pt>
                <c:pt idx="139">
                  <c:v>135000</c:v>
                </c:pt>
                <c:pt idx="140">
                  <c:v>180000</c:v>
                </c:pt>
                <c:pt idx="141">
                  <c:v>288000</c:v>
                </c:pt>
                <c:pt idx="142">
                  <c:v>157500</c:v>
                </c:pt>
                <c:pt idx="143">
                  <c:v>229500</c:v>
                </c:pt>
                <c:pt idx="144">
                  <c:v>49500</c:v>
                </c:pt>
                <c:pt idx="145">
                  <c:v>135000</c:v>
                </c:pt>
                <c:pt idx="146">
                  <c:v>67500</c:v>
                </c:pt>
                <c:pt idx="147">
                  <c:v>108000</c:v>
                </c:pt>
                <c:pt idx="148">
                  <c:v>382500</c:v>
                </c:pt>
                <c:pt idx="149">
                  <c:v>112500</c:v>
                </c:pt>
                <c:pt idx="150">
                  <c:v>180000</c:v>
                </c:pt>
                <c:pt idx="151">
                  <c:v>112500</c:v>
                </c:pt>
                <c:pt idx="152">
                  <c:v>90000</c:v>
                </c:pt>
                <c:pt idx="153">
                  <c:v>130500</c:v>
                </c:pt>
                <c:pt idx="154">
                  <c:v>450000</c:v>
                </c:pt>
                <c:pt idx="155">
                  <c:v>81000</c:v>
                </c:pt>
                <c:pt idx="156">
                  <c:v>112500</c:v>
                </c:pt>
                <c:pt idx="157">
                  <c:v>112500</c:v>
                </c:pt>
                <c:pt idx="158">
                  <c:v>135000</c:v>
                </c:pt>
                <c:pt idx="159">
                  <c:v>180000</c:v>
                </c:pt>
                <c:pt idx="160">
                  <c:v>157500</c:v>
                </c:pt>
                <c:pt idx="161">
                  <c:v>112500</c:v>
                </c:pt>
                <c:pt idx="162">
                  <c:v>54000</c:v>
                </c:pt>
                <c:pt idx="163">
                  <c:v>270000</c:v>
                </c:pt>
                <c:pt idx="164">
                  <c:v>180000</c:v>
                </c:pt>
                <c:pt idx="165">
                  <c:v>360000</c:v>
                </c:pt>
                <c:pt idx="166">
                  <c:v>139500</c:v>
                </c:pt>
                <c:pt idx="167">
                  <c:v>117000</c:v>
                </c:pt>
                <c:pt idx="168">
                  <c:v>135000</c:v>
                </c:pt>
                <c:pt idx="169">
                  <c:v>180000</c:v>
                </c:pt>
                <c:pt idx="170">
                  <c:v>157500</c:v>
                </c:pt>
                <c:pt idx="171">
                  <c:v>90000</c:v>
                </c:pt>
                <c:pt idx="172">
                  <c:v>225000</c:v>
                </c:pt>
                <c:pt idx="173">
                  <c:v>135000</c:v>
                </c:pt>
                <c:pt idx="174">
                  <c:v>76500</c:v>
                </c:pt>
                <c:pt idx="175">
                  <c:v>112500</c:v>
                </c:pt>
                <c:pt idx="176">
                  <c:v>405000</c:v>
                </c:pt>
                <c:pt idx="177">
                  <c:v>202500</c:v>
                </c:pt>
                <c:pt idx="178">
                  <c:v>225000</c:v>
                </c:pt>
                <c:pt idx="179">
                  <c:v>112500</c:v>
                </c:pt>
                <c:pt idx="180">
                  <c:v>85500</c:v>
                </c:pt>
                <c:pt idx="181">
                  <c:v>315000</c:v>
                </c:pt>
                <c:pt idx="182">
                  <c:v>90000</c:v>
                </c:pt>
                <c:pt idx="183">
                  <c:v>157500</c:v>
                </c:pt>
                <c:pt idx="184">
                  <c:v>112500</c:v>
                </c:pt>
                <c:pt idx="185">
                  <c:v>90000</c:v>
                </c:pt>
                <c:pt idx="186">
                  <c:v>112500</c:v>
                </c:pt>
                <c:pt idx="187">
                  <c:v>112500</c:v>
                </c:pt>
                <c:pt idx="188">
                  <c:v>94500</c:v>
                </c:pt>
                <c:pt idx="189">
                  <c:v>333000</c:v>
                </c:pt>
                <c:pt idx="190">
                  <c:v>54000</c:v>
                </c:pt>
                <c:pt idx="191">
                  <c:v>157500</c:v>
                </c:pt>
                <c:pt idx="192">
                  <c:v>135000</c:v>
                </c:pt>
                <c:pt idx="193">
                  <c:v>81000</c:v>
                </c:pt>
                <c:pt idx="194">
                  <c:v>54000</c:v>
                </c:pt>
                <c:pt idx="195">
                  <c:v>54000</c:v>
                </c:pt>
                <c:pt idx="196">
                  <c:v>45000</c:v>
                </c:pt>
                <c:pt idx="197">
                  <c:v>157500</c:v>
                </c:pt>
                <c:pt idx="198">
                  <c:v>112500</c:v>
                </c:pt>
                <c:pt idx="199">
                  <c:v>180000</c:v>
                </c:pt>
                <c:pt idx="200">
                  <c:v>103500</c:v>
                </c:pt>
                <c:pt idx="201">
                  <c:v>171000</c:v>
                </c:pt>
                <c:pt idx="202">
                  <c:v>202500</c:v>
                </c:pt>
                <c:pt idx="203">
                  <c:v>270000</c:v>
                </c:pt>
                <c:pt idx="204">
                  <c:v>337500</c:v>
                </c:pt>
                <c:pt idx="205">
                  <c:v>121500</c:v>
                </c:pt>
                <c:pt idx="206">
                  <c:v>202500</c:v>
                </c:pt>
                <c:pt idx="207">
                  <c:v>135000</c:v>
                </c:pt>
                <c:pt idx="208">
                  <c:v>90000</c:v>
                </c:pt>
                <c:pt idx="209">
                  <c:v>112500</c:v>
                </c:pt>
                <c:pt idx="210">
                  <c:v>67500</c:v>
                </c:pt>
                <c:pt idx="211">
                  <c:v>90000</c:v>
                </c:pt>
                <c:pt idx="212">
                  <c:v>144000</c:v>
                </c:pt>
                <c:pt idx="213">
                  <c:v>90000</c:v>
                </c:pt>
                <c:pt idx="214">
                  <c:v>180000</c:v>
                </c:pt>
                <c:pt idx="215">
                  <c:v>135000</c:v>
                </c:pt>
                <c:pt idx="216">
                  <c:v>270000</c:v>
                </c:pt>
                <c:pt idx="217">
                  <c:v>112500</c:v>
                </c:pt>
                <c:pt idx="218">
                  <c:v>112500</c:v>
                </c:pt>
                <c:pt idx="219">
                  <c:v>202500</c:v>
                </c:pt>
                <c:pt idx="220">
                  <c:v>90000</c:v>
                </c:pt>
                <c:pt idx="221">
                  <c:v>99000</c:v>
                </c:pt>
                <c:pt idx="222">
                  <c:v>292500</c:v>
                </c:pt>
                <c:pt idx="223">
                  <c:v>121500</c:v>
                </c:pt>
                <c:pt idx="224">
                  <c:v>112500</c:v>
                </c:pt>
                <c:pt idx="225">
                  <c:v>90000</c:v>
                </c:pt>
                <c:pt idx="226">
                  <c:v>292500</c:v>
                </c:pt>
                <c:pt idx="227">
                  <c:v>90000</c:v>
                </c:pt>
                <c:pt idx="228">
                  <c:v>135000</c:v>
                </c:pt>
                <c:pt idx="229">
                  <c:v>112500</c:v>
                </c:pt>
                <c:pt idx="230">
                  <c:v>135000</c:v>
                </c:pt>
                <c:pt idx="231">
                  <c:v>315000</c:v>
                </c:pt>
                <c:pt idx="232">
                  <c:v>180000</c:v>
                </c:pt>
                <c:pt idx="233">
                  <c:v>117000</c:v>
                </c:pt>
                <c:pt idx="234">
                  <c:v>58500</c:v>
                </c:pt>
                <c:pt idx="235">
                  <c:v>166500</c:v>
                </c:pt>
                <c:pt idx="236">
                  <c:v>225000</c:v>
                </c:pt>
                <c:pt idx="237">
                  <c:v>225000</c:v>
                </c:pt>
                <c:pt idx="238">
                  <c:v>180000</c:v>
                </c:pt>
                <c:pt idx="239">
                  <c:v>171000</c:v>
                </c:pt>
                <c:pt idx="240">
                  <c:v>112500</c:v>
                </c:pt>
                <c:pt idx="241">
                  <c:v>135000</c:v>
                </c:pt>
                <c:pt idx="242">
                  <c:v>180000</c:v>
                </c:pt>
                <c:pt idx="243">
                  <c:v>180000</c:v>
                </c:pt>
                <c:pt idx="244">
                  <c:v>83304</c:v>
                </c:pt>
                <c:pt idx="245">
                  <c:v>103500</c:v>
                </c:pt>
                <c:pt idx="246">
                  <c:v>90000</c:v>
                </c:pt>
                <c:pt idx="247">
                  <c:v>148500</c:v>
                </c:pt>
                <c:pt idx="248">
                  <c:v>112500</c:v>
                </c:pt>
                <c:pt idx="249">
                  <c:v>225000</c:v>
                </c:pt>
                <c:pt idx="250">
                  <c:v>166500</c:v>
                </c:pt>
                <c:pt idx="251">
                  <c:v>135000</c:v>
                </c:pt>
                <c:pt idx="252">
                  <c:v>184500</c:v>
                </c:pt>
                <c:pt idx="253">
                  <c:v>90000</c:v>
                </c:pt>
                <c:pt idx="254">
                  <c:v>81000</c:v>
                </c:pt>
                <c:pt idx="255">
                  <c:v>202500</c:v>
                </c:pt>
                <c:pt idx="256">
                  <c:v>81000</c:v>
                </c:pt>
                <c:pt idx="257">
                  <c:v>180000</c:v>
                </c:pt>
                <c:pt idx="258">
                  <c:v>135000</c:v>
                </c:pt>
                <c:pt idx="259">
                  <c:v>135000</c:v>
                </c:pt>
                <c:pt idx="260">
                  <c:v>216000</c:v>
                </c:pt>
                <c:pt idx="261">
                  <c:v>90000</c:v>
                </c:pt>
                <c:pt idx="262">
                  <c:v>45000</c:v>
                </c:pt>
                <c:pt idx="263">
                  <c:v>180000</c:v>
                </c:pt>
                <c:pt idx="264">
                  <c:v>135000</c:v>
                </c:pt>
                <c:pt idx="265">
                  <c:v>121500</c:v>
                </c:pt>
                <c:pt idx="266">
                  <c:v>81000</c:v>
                </c:pt>
                <c:pt idx="267">
                  <c:v>135000</c:v>
                </c:pt>
                <c:pt idx="268">
                  <c:v>135000</c:v>
                </c:pt>
                <c:pt idx="269">
                  <c:v>99000</c:v>
                </c:pt>
                <c:pt idx="270">
                  <c:v>103500</c:v>
                </c:pt>
                <c:pt idx="271">
                  <c:v>112500</c:v>
                </c:pt>
                <c:pt idx="272">
                  <c:v>90000</c:v>
                </c:pt>
                <c:pt idx="273">
                  <c:v>135000</c:v>
                </c:pt>
                <c:pt idx="274">
                  <c:v>67500</c:v>
                </c:pt>
                <c:pt idx="275">
                  <c:v>202500</c:v>
                </c:pt>
                <c:pt idx="276">
                  <c:v>225000</c:v>
                </c:pt>
                <c:pt idx="277">
                  <c:v>251325</c:v>
                </c:pt>
                <c:pt idx="278">
                  <c:v>157500</c:v>
                </c:pt>
                <c:pt idx="279">
                  <c:v>121500</c:v>
                </c:pt>
                <c:pt idx="280">
                  <c:v>117000</c:v>
                </c:pt>
                <c:pt idx="281">
                  <c:v>112500</c:v>
                </c:pt>
                <c:pt idx="282">
                  <c:v>65025</c:v>
                </c:pt>
                <c:pt idx="283">
                  <c:v>67500</c:v>
                </c:pt>
                <c:pt idx="284">
                  <c:v>135000</c:v>
                </c:pt>
                <c:pt idx="285">
                  <c:v>270000</c:v>
                </c:pt>
                <c:pt idx="286">
                  <c:v>135000</c:v>
                </c:pt>
                <c:pt idx="287">
                  <c:v>90000</c:v>
                </c:pt>
                <c:pt idx="288">
                  <c:v>157500</c:v>
                </c:pt>
                <c:pt idx="289">
                  <c:v>72000</c:v>
                </c:pt>
                <c:pt idx="290">
                  <c:v>157500</c:v>
                </c:pt>
                <c:pt idx="291">
                  <c:v>162000</c:v>
                </c:pt>
                <c:pt idx="292">
                  <c:v>315000</c:v>
                </c:pt>
                <c:pt idx="293">
                  <c:v>108000</c:v>
                </c:pt>
                <c:pt idx="294">
                  <c:v>135000</c:v>
                </c:pt>
                <c:pt idx="295">
                  <c:v>112500</c:v>
                </c:pt>
                <c:pt idx="296">
                  <c:v>202500</c:v>
                </c:pt>
                <c:pt idx="297">
                  <c:v>180000</c:v>
                </c:pt>
                <c:pt idx="298">
                  <c:v>157500</c:v>
                </c:pt>
                <c:pt idx="299">
                  <c:v>166500</c:v>
                </c:pt>
                <c:pt idx="300">
                  <c:v>135000</c:v>
                </c:pt>
                <c:pt idx="301">
                  <c:v>135000</c:v>
                </c:pt>
                <c:pt idx="302">
                  <c:v>90000</c:v>
                </c:pt>
                <c:pt idx="303">
                  <c:v>225000</c:v>
                </c:pt>
                <c:pt idx="304">
                  <c:v>157500</c:v>
                </c:pt>
                <c:pt idx="305">
                  <c:v>180000</c:v>
                </c:pt>
                <c:pt idx="306">
                  <c:v>202500</c:v>
                </c:pt>
                <c:pt idx="307">
                  <c:v>216000</c:v>
                </c:pt>
                <c:pt idx="308">
                  <c:v>175500</c:v>
                </c:pt>
                <c:pt idx="309">
                  <c:v>180000</c:v>
                </c:pt>
                <c:pt idx="310">
                  <c:v>90000</c:v>
                </c:pt>
                <c:pt idx="311">
                  <c:v>157500</c:v>
                </c:pt>
                <c:pt idx="312">
                  <c:v>175500</c:v>
                </c:pt>
                <c:pt idx="313">
                  <c:v>315000</c:v>
                </c:pt>
                <c:pt idx="314">
                  <c:v>112500</c:v>
                </c:pt>
                <c:pt idx="315">
                  <c:v>90000</c:v>
                </c:pt>
                <c:pt idx="316">
                  <c:v>90000</c:v>
                </c:pt>
                <c:pt idx="317">
                  <c:v>112500</c:v>
                </c:pt>
                <c:pt idx="318">
                  <c:v>157500</c:v>
                </c:pt>
                <c:pt idx="319">
                  <c:v>180000</c:v>
                </c:pt>
                <c:pt idx="320">
                  <c:v>265500</c:v>
                </c:pt>
                <c:pt idx="321">
                  <c:v>157500</c:v>
                </c:pt>
                <c:pt idx="322">
                  <c:v>117000</c:v>
                </c:pt>
                <c:pt idx="323">
                  <c:v>180000</c:v>
                </c:pt>
                <c:pt idx="324">
                  <c:v>202500</c:v>
                </c:pt>
                <c:pt idx="325">
                  <c:v>58500</c:v>
                </c:pt>
                <c:pt idx="326">
                  <c:v>225000</c:v>
                </c:pt>
                <c:pt idx="327">
                  <c:v>247500</c:v>
                </c:pt>
                <c:pt idx="328">
                  <c:v>247500</c:v>
                </c:pt>
                <c:pt idx="329">
                  <c:v>270000</c:v>
                </c:pt>
                <c:pt idx="330">
                  <c:v>45000</c:v>
                </c:pt>
                <c:pt idx="331">
                  <c:v>270000</c:v>
                </c:pt>
                <c:pt idx="332">
                  <c:v>202500</c:v>
                </c:pt>
                <c:pt idx="333">
                  <c:v>157500</c:v>
                </c:pt>
                <c:pt idx="334">
                  <c:v>270000</c:v>
                </c:pt>
                <c:pt idx="335">
                  <c:v>67500</c:v>
                </c:pt>
                <c:pt idx="336">
                  <c:v>157500</c:v>
                </c:pt>
                <c:pt idx="337">
                  <c:v>252000</c:v>
                </c:pt>
                <c:pt idx="338">
                  <c:v>180000</c:v>
                </c:pt>
                <c:pt idx="339">
                  <c:v>112500</c:v>
                </c:pt>
                <c:pt idx="340">
                  <c:v>94500</c:v>
                </c:pt>
                <c:pt idx="341">
                  <c:v>202500</c:v>
                </c:pt>
                <c:pt idx="342">
                  <c:v>157500</c:v>
                </c:pt>
                <c:pt idx="343">
                  <c:v>135000</c:v>
                </c:pt>
                <c:pt idx="344">
                  <c:v>157500</c:v>
                </c:pt>
                <c:pt idx="345">
                  <c:v>90000</c:v>
                </c:pt>
                <c:pt idx="346">
                  <c:v>121500</c:v>
                </c:pt>
                <c:pt idx="347">
                  <c:v>157500</c:v>
                </c:pt>
                <c:pt idx="348">
                  <c:v>112500</c:v>
                </c:pt>
                <c:pt idx="349">
                  <c:v>450000</c:v>
                </c:pt>
                <c:pt idx="350">
                  <c:v>84150</c:v>
                </c:pt>
                <c:pt idx="351">
                  <c:v>157500</c:v>
                </c:pt>
                <c:pt idx="352">
                  <c:v>142200</c:v>
                </c:pt>
                <c:pt idx="353">
                  <c:v>112500</c:v>
                </c:pt>
                <c:pt idx="354">
                  <c:v>189000</c:v>
                </c:pt>
                <c:pt idx="355">
                  <c:v>202500</c:v>
                </c:pt>
                <c:pt idx="356">
                  <c:v>157500</c:v>
                </c:pt>
                <c:pt idx="357">
                  <c:v>180000</c:v>
                </c:pt>
                <c:pt idx="358">
                  <c:v>157500</c:v>
                </c:pt>
                <c:pt idx="359">
                  <c:v>270000</c:v>
                </c:pt>
                <c:pt idx="360">
                  <c:v>126000</c:v>
                </c:pt>
                <c:pt idx="361">
                  <c:v>135000</c:v>
                </c:pt>
                <c:pt idx="362">
                  <c:v>162000</c:v>
                </c:pt>
                <c:pt idx="363">
                  <c:v>76500</c:v>
                </c:pt>
                <c:pt idx="364">
                  <c:v>180000</c:v>
                </c:pt>
                <c:pt idx="365">
                  <c:v>252000</c:v>
                </c:pt>
                <c:pt idx="366">
                  <c:v>67500</c:v>
                </c:pt>
                <c:pt idx="367">
                  <c:v>180000</c:v>
                </c:pt>
                <c:pt idx="368">
                  <c:v>202500</c:v>
                </c:pt>
                <c:pt idx="369">
                  <c:v>135000</c:v>
                </c:pt>
                <c:pt idx="370">
                  <c:v>117000</c:v>
                </c:pt>
                <c:pt idx="371">
                  <c:v>180000</c:v>
                </c:pt>
                <c:pt idx="372">
                  <c:v>315000</c:v>
                </c:pt>
                <c:pt idx="373">
                  <c:v>90000</c:v>
                </c:pt>
                <c:pt idx="374">
                  <c:v>135000</c:v>
                </c:pt>
                <c:pt idx="375">
                  <c:v>135000</c:v>
                </c:pt>
                <c:pt idx="376">
                  <c:v>90000</c:v>
                </c:pt>
                <c:pt idx="377">
                  <c:v>90000</c:v>
                </c:pt>
                <c:pt idx="378">
                  <c:v>189000</c:v>
                </c:pt>
                <c:pt idx="379">
                  <c:v>247500</c:v>
                </c:pt>
                <c:pt idx="380">
                  <c:v>225000</c:v>
                </c:pt>
                <c:pt idx="381">
                  <c:v>135000</c:v>
                </c:pt>
                <c:pt idx="382">
                  <c:v>180000</c:v>
                </c:pt>
                <c:pt idx="383">
                  <c:v>193500</c:v>
                </c:pt>
                <c:pt idx="384">
                  <c:v>135000</c:v>
                </c:pt>
                <c:pt idx="385">
                  <c:v>135000</c:v>
                </c:pt>
                <c:pt idx="386">
                  <c:v>157500</c:v>
                </c:pt>
                <c:pt idx="387">
                  <c:v>112500</c:v>
                </c:pt>
                <c:pt idx="388">
                  <c:v>81000</c:v>
                </c:pt>
                <c:pt idx="389">
                  <c:v>112500</c:v>
                </c:pt>
                <c:pt idx="390">
                  <c:v>270000</c:v>
                </c:pt>
                <c:pt idx="391">
                  <c:v>135000</c:v>
                </c:pt>
                <c:pt idx="392">
                  <c:v>180000</c:v>
                </c:pt>
                <c:pt idx="393">
                  <c:v>247500</c:v>
                </c:pt>
                <c:pt idx="394">
                  <c:v>180000</c:v>
                </c:pt>
                <c:pt idx="395">
                  <c:v>90000</c:v>
                </c:pt>
                <c:pt idx="396">
                  <c:v>157500</c:v>
                </c:pt>
                <c:pt idx="397">
                  <c:v>94500</c:v>
                </c:pt>
                <c:pt idx="398">
                  <c:v>144000</c:v>
                </c:pt>
                <c:pt idx="399">
                  <c:v>247500</c:v>
                </c:pt>
                <c:pt idx="400">
                  <c:v>157500</c:v>
                </c:pt>
                <c:pt idx="401">
                  <c:v>180000</c:v>
                </c:pt>
                <c:pt idx="402">
                  <c:v>180000</c:v>
                </c:pt>
                <c:pt idx="403">
                  <c:v>81000</c:v>
                </c:pt>
                <c:pt idx="404">
                  <c:v>202500</c:v>
                </c:pt>
                <c:pt idx="405">
                  <c:v>135000</c:v>
                </c:pt>
                <c:pt idx="406">
                  <c:v>112500</c:v>
                </c:pt>
                <c:pt idx="407">
                  <c:v>135000</c:v>
                </c:pt>
                <c:pt idx="408">
                  <c:v>202500</c:v>
                </c:pt>
                <c:pt idx="409">
                  <c:v>180000</c:v>
                </c:pt>
                <c:pt idx="410">
                  <c:v>112500</c:v>
                </c:pt>
                <c:pt idx="411">
                  <c:v>112500</c:v>
                </c:pt>
                <c:pt idx="412">
                  <c:v>121500</c:v>
                </c:pt>
                <c:pt idx="413">
                  <c:v>126000</c:v>
                </c:pt>
                <c:pt idx="414">
                  <c:v>90000</c:v>
                </c:pt>
                <c:pt idx="415">
                  <c:v>135000</c:v>
                </c:pt>
                <c:pt idx="416">
                  <c:v>135000</c:v>
                </c:pt>
                <c:pt idx="417">
                  <c:v>360000</c:v>
                </c:pt>
                <c:pt idx="418">
                  <c:v>315000</c:v>
                </c:pt>
                <c:pt idx="419">
                  <c:v>157500</c:v>
                </c:pt>
                <c:pt idx="420">
                  <c:v>391500</c:v>
                </c:pt>
                <c:pt idx="421">
                  <c:v>202500</c:v>
                </c:pt>
                <c:pt idx="422">
                  <c:v>153000</c:v>
                </c:pt>
                <c:pt idx="423">
                  <c:v>157500</c:v>
                </c:pt>
                <c:pt idx="424">
                  <c:v>112500</c:v>
                </c:pt>
                <c:pt idx="425">
                  <c:v>112500</c:v>
                </c:pt>
                <c:pt idx="426">
                  <c:v>225000</c:v>
                </c:pt>
                <c:pt idx="427">
                  <c:v>45000</c:v>
                </c:pt>
                <c:pt idx="428">
                  <c:v>157500</c:v>
                </c:pt>
                <c:pt idx="429">
                  <c:v>180000</c:v>
                </c:pt>
                <c:pt idx="430">
                  <c:v>135000</c:v>
                </c:pt>
                <c:pt idx="431">
                  <c:v>225000</c:v>
                </c:pt>
                <c:pt idx="432">
                  <c:v>225000</c:v>
                </c:pt>
                <c:pt idx="433">
                  <c:v>171000</c:v>
                </c:pt>
                <c:pt idx="434">
                  <c:v>90000</c:v>
                </c:pt>
                <c:pt idx="435">
                  <c:v>225000</c:v>
                </c:pt>
                <c:pt idx="436">
                  <c:v>157500</c:v>
                </c:pt>
                <c:pt idx="437">
                  <c:v>180000</c:v>
                </c:pt>
                <c:pt idx="438">
                  <c:v>450000</c:v>
                </c:pt>
                <c:pt idx="439">
                  <c:v>135000</c:v>
                </c:pt>
                <c:pt idx="440">
                  <c:v>112500</c:v>
                </c:pt>
                <c:pt idx="441">
                  <c:v>112500</c:v>
                </c:pt>
                <c:pt idx="442">
                  <c:v>66150</c:v>
                </c:pt>
                <c:pt idx="443">
                  <c:v>180000</c:v>
                </c:pt>
                <c:pt idx="444">
                  <c:v>112500</c:v>
                </c:pt>
                <c:pt idx="445">
                  <c:v>247500</c:v>
                </c:pt>
                <c:pt idx="446">
                  <c:v>144000</c:v>
                </c:pt>
                <c:pt idx="447">
                  <c:v>148500</c:v>
                </c:pt>
                <c:pt idx="448">
                  <c:v>112500</c:v>
                </c:pt>
                <c:pt idx="449">
                  <c:v>135000</c:v>
                </c:pt>
                <c:pt idx="450">
                  <c:v>112500</c:v>
                </c:pt>
                <c:pt idx="451">
                  <c:v>126000</c:v>
                </c:pt>
                <c:pt idx="452">
                  <c:v>202500</c:v>
                </c:pt>
                <c:pt idx="453">
                  <c:v>405000</c:v>
                </c:pt>
                <c:pt idx="454">
                  <c:v>166500</c:v>
                </c:pt>
                <c:pt idx="455">
                  <c:v>157500</c:v>
                </c:pt>
                <c:pt idx="456">
                  <c:v>121500</c:v>
                </c:pt>
                <c:pt idx="457">
                  <c:v>202500</c:v>
                </c:pt>
                <c:pt idx="458">
                  <c:v>144000</c:v>
                </c:pt>
                <c:pt idx="459">
                  <c:v>85500</c:v>
                </c:pt>
                <c:pt idx="460">
                  <c:v>180000</c:v>
                </c:pt>
                <c:pt idx="461">
                  <c:v>112500</c:v>
                </c:pt>
                <c:pt idx="462">
                  <c:v>157500</c:v>
                </c:pt>
                <c:pt idx="463">
                  <c:v>148500</c:v>
                </c:pt>
                <c:pt idx="464">
                  <c:v>180000</c:v>
                </c:pt>
                <c:pt idx="465">
                  <c:v>135000</c:v>
                </c:pt>
                <c:pt idx="466">
                  <c:v>121500</c:v>
                </c:pt>
                <c:pt idx="467">
                  <c:v>225000</c:v>
                </c:pt>
                <c:pt idx="468">
                  <c:v>112500</c:v>
                </c:pt>
                <c:pt idx="469">
                  <c:v>211500</c:v>
                </c:pt>
                <c:pt idx="470">
                  <c:v>180000</c:v>
                </c:pt>
                <c:pt idx="471">
                  <c:v>135000</c:v>
                </c:pt>
                <c:pt idx="472">
                  <c:v>139500</c:v>
                </c:pt>
                <c:pt idx="473">
                  <c:v>225000</c:v>
                </c:pt>
                <c:pt idx="474">
                  <c:v>81000</c:v>
                </c:pt>
                <c:pt idx="475">
                  <c:v>180000</c:v>
                </c:pt>
                <c:pt idx="476">
                  <c:v>112500</c:v>
                </c:pt>
                <c:pt idx="477">
                  <c:v>112500</c:v>
                </c:pt>
                <c:pt idx="478">
                  <c:v>202500</c:v>
                </c:pt>
                <c:pt idx="479">
                  <c:v>135000</c:v>
                </c:pt>
                <c:pt idx="480">
                  <c:v>90000</c:v>
                </c:pt>
                <c:pt idx="481">
                  <c:v>121500</c:v>
                </c:pt>
                <c:pt idx="482">
                  <c:v>112500</c:v>
                </c:pt>
                <c:pt idx="483">
                  <c:v>157500</c:v>
                </c:pt>
                <c:pt idx="484">
                  <c:v>146250</c:v>
                </c:pt>
                <c:pt idx="485">
                  <c:v>54000</c:v>
                </c:pt>
                <c:pt idx="486">
                  <c:v>40500</c:v>
                </c:pt>
                <c:pt idx="487">
                  <c:v>189000</c:v>
                </c:pt>
                <c:pt idx="488">
                  <c:v>81000</c:v>
                </c:pt>
                <c:pt idx="489">
                  <c:v>157500</c:v>
                </c:pt>
                <c:pt idx="490">
                  <c:v>225000</c:v>
                </c:pt>
                <c:pt idx="491">
                  <c:v>202500</c:v>
                </c:pt>
                <c:pt idx="492">
                  <c:v>130500</c:v>
                </c:pt>
                <c:pt idx="493">
                  <c:v>45000</c:v>
                </c:pt>
                <c:pt idx="494">
                  <c:v>157500</c:v>
                </c:pt>
                <c:pt idx="495">
                  <c:v>135000</c:v>
                </c:pt>
                <c:pt idx="496">
                  <c:v>90000</c:v>
                </c:pt>
                <c:pt idx="497">
                  <c:v>180000</c:v>
                </c:pt>
                <c:pt idx="498">
                  <c:v>180000</c:v>
                </c:pt>
                <c:pt idx="499">
                  <c:v>81000</c:v>
                </c:pt>
                <c:pt idx="500">
                  <c:v>81000</c:v>
                </c:pt>
                <c:pt idx="501">
                  <c:v>72000</c:v>
                </c:pt>
                <c:pt idx="502">
                  <c:v>292500</c:v>
                </c:pt>
                <c:pt idx="503">
                  <c:v>157500</c:v>
                </c:pt>
                <c:pt idx="504">
                  <c:v>157500</c:v>
                </c:pt>
                <c:pt idx="505">
                  <c:v>121500</c:v>
                </c:pt>
                <c:pt idx="506">
                  <c:v>67500</c:v>
                </c:pt>
                <c:pt idx="507">
                  <c:v>180000</c:v>
                </c:pt>
                <c:pt idx="508">
                  <c:v>112500</c:v>
                </c:pt>
                <c:pt idx="509">
                  <c:v>135000</c:v>
                </c:pt>
                <c:pt idx="510">
                  <c:v>225000</c:v>
                </c:pt>
                <c:pt idx="511">
                  <c:v>180000</c:v>
                </c:pt>
                <c:pt idx="512">
                  <c:v>216000</c:v>
                </c:pt>
                <c:pt idx="513">
                  <c:v>193500</c:v>
                </c:pt>
                <c:pt idx="514">
                  <c:v>112500</c:v>
                </c:pt>
                <c:pt idx="515">
                  <c:v>135000</c:v>
                </c:pt>
                <c:pt idx="516">
                  <c:v>112500</c:v>
                </c:pt>
                <c:pt idx="517">
                  <c:v>202500</c:v>
                </c:pt>
                <c:pt idx="518">
                  <c:v>110052</c:v>
                </c:pt>
                <c:pt idx="519">
                  <c:v>225000</c:v>
                </c:pt>
                <c:pt idx="520">
                  <c:v>463500</c:v>
                </c:pt>
                <c:pt idx="521">
                  <c:v>216000</c:v>
                </c:pt>
                <c:pt idx="522">
                  <c:v>225000</c:v>
                </c:pt>
                <c:pt idx="523">
                  <c:v>153000</c:v>
                </c:pt>
                <c:pt idx="524">
                  <c:v>90000</c:v>
                </c:pt>
                <c:pt idx="525">
                  <c:v>130500</c:v>
                </c:pt>
                <c:pt idx="526">
                  <c:v>292500</c:v>
                </c:pt>
                <c:pt idx="527">
                  <c:v>135000</c:v>
                </c:pt>
                <c:pt idx="528">
                  <c:v>270000</c:v>
                </c:pt>
                <c:pt idx="529">
                  <c:v>67500</c:v>
                </c:pt>
                <c:pt idx="530">
                  <c:v>225000</c:v>
                </c:pt>
                <c:pt idx="531">
                  <c:v>112500</c:v>
                </c:pt>
                <c:pt idx="532">
                  <c:v>126000</c:v>
                </c:pt>
                <c:pt idx="533">
                  <c:v>144000</c:v>
                </c:pt>
                <c:pt idx="534">
                  <c:v>49500</c:v>
                </c:pt>
                <c:pt idx="535">
                  <c:v>90000</c:v>
                </c:pt>
                <c:pt idx="536">
                  <c:v>225000</c:v>
                </c:pt>
                <c:pt idx="537">
                  <c:v>157500</c:v>
                </c:pt>
                <c:pt idx="538">
                  <c:v>292500</c:v>
                </c:pt>
                <c:pt idx="539">
                  <c:v>157500</c:v>
                </c:pt>
                <c:pt idx="540">
                  <c:v>202500</c:v>
                </c:pt>
                <c:pt idx="541">
                  <c:v>135000</c:v>
                </c:pt>
                <c:pt idx="542">
                  <c:v>180000</c:v>
                </c:pt>
                <c:pt idx="543">
                  <c:v>180000</c:v>
                </c:pt>
                <c:pt idx="544">
                  <c:v>247500</c:v>
                </c:pt>
                <c:pt idx="545">
                  <c:v>157500</c:v>
                </c:pt>
                <c:pt idx="546">
                  <c:v>126000</c:v>
                </c:pt>
                <c:pt idx="547">
                  <c:v>261000</c:v>
                </c:pt>
                <c:pt idx="548">
                  <c:v>135000</c:v>
                </c:pt>
                <c:pt idx="549">
                  <c:v>202500</c:v>
                </c:pt>
                <c:pt idx="550">
                  <c:v>72000</c:v>
                </c:pt>
                <c:pt idx="551">
                  <c:v>112500</c:v>
                </c:pt>
                <c:pt idx="552">
                  <c:v>157500</c:v>
                </c:pt>
                <c:pt idx="553">
                  <c:v>112500</c:v>
                </c:pt>
                <c:pt idx="554">
                  <c:v>135000</c:v>
                </c:pt>
                <c:pt idx="555">
                  <c:v>180000</c:v>
                </c:pt>
                <c:pt idx="556">
                  <c:v>225000</c:v>
                </c:pt>
                <c:pt idx="557">
                  <c:v>180000</c:v>
                </c:pt>
                <c:pt idx="558">
                  <c:v>72000</c:v>
                </c:pt>
                <c:pt idx="559">
                  <c:v>180000</c:v>
                </c:pt>
                <c:pt idx="560">
                  <c:v>130500</c:v>
                </c:pt>
                <c:pt idx="561">
                  <c:v>180000</c:v>
                </c:pt>
                <c:pt idx="562">
                  <c:v>157500</c:v>
                </c:pt>
                <c:pt idx="563">
                  <c:v>112500</c:v>
                </c:pt>
                <c:pt idx="564">
                  <c:v>202500</c:v>
                </c:pt>
                <c:pt idx="565">
                  <c:v>202500</c:v>
                </c:pt>
                <c:pt idx="566">
                  <c:v>108000</c:v>
                </c:pt>
                <c:pt idx="567">
                  <c:v>135000</c:v>
                </c:pt>
                <c:pt idx="568">
                  <c:v>247500</c:v>
                </c:pt>
                <c:pt idx="569">
                  <c:v>405000</c:v>
                </c:pt>
                <c:pt idx="570">
                  <c:v>135000</c:v>
                </c:pt>
                <c:pt idx="571">
                  <c:v>144000</c:v>
                </c:pt>
                <c:pt idx="572">
                  <c:v>90000</c:v>
                </c:pt>
                <c:pt idx="573">
                  <c:v>157500</c:v>
                </c:pt>
                <c:pt idx="574">
                  <c:v>157500</c:v>
                </c:pt>
                <c:pt idx="575">
                  <c:v>315000</c:v>
                </c:pt>
                <c:pt idx="576">
                  <c:v>135000</c:v>
                </c:pt>
                <c:pt idx="577">
                  <c:v>135000</c:v>
                </c:pt>
                <c:pt idx="578">
                  <c:v>180000</c:v>
                </c:pt>
                <c:pt idx="579">
                  <c:v>157500</c:v>
                </c:pt>
                <c:pt idx="580">
                  <c:v>157500</c:v>
                </c:pt>
                <c:pt idx="581">
                  <c:v>72000</c:v>
                </c:pt>
                <c:pt idx="582">
                  <c:v>234000</c:v>
                </c:pt>
                <c:pt idx="583">
                  <c:v>180000</c:v>
                </c:pt>
                <c:pt idx="584">
                  <c:v>99000</c:v>
                </c:pt>
                <c:pt idx="585">
                  <c:v>103500</c:v>
                </c:pt>
                <c:pt idx="586">
                  <c:v>90000</c:v>
                </c:pt>
                <c:pt idx="587">
                  <c:v>108000</c:v>
                </c:pt>
                <c:pt idx="588">
                  <c:v>121500</c:v>
                </c:pt>
                <c:pt idx="589">
                  <c:v>67500</c:v>
                </c:pt>
                <c:pt idx="590">
                  <c:v>180000</c:v>
                </c:pt>
                <c:pt idx="591">
                  <c:v>225000</c:v>
                </c:pt>
                <c:pt idx="592">
                  <c:v>90000</c:v>
                </c:pt>
                <c:pt idx="593">
                  <c:v>225000</c:v>
                </c:pt>
                <c:pt idx="594">
                  <c:v>121500</c:v>
                </c:pt>
                <c:pt idx="595">
                  <c:v>180000</c:v>
                </c:pt>
                <c:pt idx="596">
                  <c:v>76500</c:v>
                </c:pt>
                <c:pt idx="597">
                  <c:v>189000</c:v>
                </c:pt>
                <c:pt idx="598">
                  <c:v>103500</c:v>
                </c:pt>
                <c:pt idx="599">
                  <c:v>135000</c:v>
                </c:pt>
                <c:pt idx="600">
                  <c:v>405000</c:v>
                </c:pt>
                <c:pt idx="601">
                  <c:v>112500</c:v>
                </c:pt>
                <c:pt idx="602">
                  <c:v>225000</c:v>
                </c:pt>
                <c:pt idx="603">
                  <c:v>135000</c:v>
                </c:pt>
                <c:pt idx="604">
                  <c:v>202500</c:v>
                </c:pt>
                <c:pt idx="605">
                  <c:v>112500</c:v>
                </c:pt>
                <c:pt idx="606">
                  <c:v>157500</c:v>
                </c:pt>
                <c:pt idx="607">
                  <c:v>90000</c:v>
                </c:pt>
                <c:pt idx="608">
                  <c:v>121500</c:v>
                </c:pt>
                <c:pt idx="609">
                  <c:v>180000</c:v>
                </c:pt>
                <c:pt idx="610">
                  <c:v>216000</c:v>
                </c:pt>
                <c:pt idx="611">
                  <c:v>76500</c:v>
                </c:pt>
                <c:pt idx="612">
                  <c:v>162000</c:v>
                </c:pt>
                <c:pt idx="613">
                  <c:v>157500</c:v>
                </c:pt>
                <c:pt idx="614">
                  <c:v>77850</c:v>
                </c:pt>
                <c:pt idx="615">
                  <c:v>315000</c:v>
                </c:pt>
                <c:pt idx="616">
                  <c:v>157500</c:v>
                </c:pt>
                <c:pt idx="617">
                  <c:v>112500</c:v>
                </c:pt>
                <c:pt idx="618">
                  <c:v>112500</c:v>
                </c:pt>
                <c:pt idx="619">
                  <c:v>112500</c:v>
                </c:pt>
                <c:pt idx="620">
                  <c:v>135000</c:v>
                </c:pt>
                <c:pt idx="621">
                  <c:v>180000</c:v>
                </c:pt>
                <c:pt idx="622">
                  <c:v>81000</c:v>
                </c:pt>
                <c:pt idx="623">
                  <c:v>112500</c:v>
                </c:pt>
                <c:pt idx="624">
                  <c:v>103500</c:v>
                </c:pt>
                <c:pt idx="625">
                  <c:v>121500</c:v>
                </c:pt>
                <c:pt idx="626">
                  <c:v>211500</c:v>
                </c:pt>
                <c:pt idx="627">
                  <c:v>252000</c:v>
                </c:pt>
                <c:pt idx="628">
                  <c:v>207000</c:v>
                </c:pt>
                <c:pt idx="629">
                  <c:v>112500</c:v>
                </c:pt>
                <c:pt idx="630">
                  <c:v>67500</c:v>
                </c:pt>
                <c:pt idx="631">
                  <c:v>427500</c:v>
                </c:pt>
                <c:pt idx="632">
                  <c:v>67500</c:v>
                </c:pt>
                <c:pt idx="633">
                  <c:v>202500</c:v>
                </c:pt>
                <c:pt idx="634">
                  <c:v>135000</c:v>
                </c:pt>
                <c:pt idx="635">
                  <c:v>135000</c:v>
                </c:pt>
                <c:pt idx="636">
                  <c:v>270000</c:v>
                </c:pt>
                <c:pt idx="637">
                  <c:v>270000</c:v>
                </c:pt>
                <c:pt idx="638">
                  <c:v>252000</c:v>
                </c:pt>
                <c:pt idx="639">
                  <c:v>67500</c:v>
                </c:pt>
                <c:pt idx="640">
                  <c:v>270000</c:v>
                </c:pt>
                <c:pt idx="641">
                  <c:v>247500</c:v>
                </c:pt>
                <c:pt idx="642">
                  <c:v>135000</c:v>
                </c:pt>
                <c:pt idx="643">
                  <c:v>180000</c:v>
                </c:pt>
                <c:pt idx="644">
                  <c:v>157500</c:v>
                </c:pt>
                <c:pt idx="645">
                  <c:v>67500</c:v>
                </c:pt>
                <c:pt idx="646">
                  <c:v>166500</c:v>
                </c:pt>
                <c:pt idx="647">
                  <c:v>315000</c:v>
                </c:pt>
                <c:pt idx="648">
                  <c:v>45000</c:v>
                </c:pt>
                <c:pt idx="649">
                  <c:v>225000</c:v>
                </c:pt>
                <c:pt idx="650">
                  <c:v>81000</c:v>
                </c:pt>
                <c:pt idx="651">
                  <c:v>112500</c:v>
                </c:pt>
                <c:pt idx="652">
                  <c:v>135000</c:v>
                </c:pt>
                <c:pt idx="653">
                  <c:v>90000</c:v>
                </c:pt>
                <c:pt idx="654">
                  <c:v>270000</c:v>
                </c:pt>
                <c:pt idx="655">
                  <c:v>180000</c:v>
                </c:pt>
                <c:pt idx="656">
                  <c:v>157500</c:v>
                </c:pt>
                <c:pt idx="657">
                  <c:v>90000</c:v>
                </c:pt>
                <c:pt idx="658">
                  <c:v>180000</c:v>
                </c:pt>
                <c:pt idx="659">
                  <c:v>112500</c:v>
                </c:pt>
                <c:pt idx="660">
                  <c:v>54157.5</c:v>
                </c:pt>
                <c:pt idx="661">
                  <c:v>180000</c:v>
                </c:pt>
                <c:pt idx="662">
                  <c:v>76500</c:v>
                </c:pt>
                <c:pt idx="663">
                  <c:v>180000</c:v>
                </c:pt>
                <c:pt idx="664">
                  <c:v>126000</c:v>
                </c:pt>
                <c:pt idx="665">
                  <c:v>157500</c:v>
                </c:pt>
                <c:pt idx="666">
                  <c:v>90000</c:v>
                </c:pt>
                <c:pt idx="667">
                  <c:v>202500</c:v>
                </c:pt>
                <c:pt idx="668">
                  <c:v>135000</c:v>
                </c:pt>
                <c:pt idx="669">
                  <c:v>180000</c:v>
                </c:pt>
                <c:pt idx="670">
                  <c:v>180000</c:v>
                </c:pt>
                <c:pt idx="671">
                  <c:v>157500</c:v>
                </c:pt>
                <c:pt idx="672">
                  <c:v>180000</c:v>
                </c:pt>
                <c:pt idx="673">
                  <c:v>108000</c:v>
                </c:pt>
                <c:pt idx="674">
                  <c:v>157500</c:v>
                </c:pt>
                <c:pt idx="675">
                  <c:v>66600</c:v>
                </c:pt>
                <c:pt idx="676">
                  <c:v>90000</c:v>
                </c:pt>
                <c:pt idx="677">
                  <c:v>135000</c:v>
                </c:pt>
                <c:pt idx="678">
                  <c:v>103500</c:v>
                </c:pt>
                <c:pt idx="679">
                  <c:v>67500</c:v>
                </c:pt>
                <c:pt idx="680">
                  <c:v>135000</c:v>
                </c:pt>
                <c:pt idx="681">
                  <c:v>157500</c:v>
                </c:pt>
                <c:pt idx="682">
                  <c:v>202500</c:v>
                </c:pt>
                <c:pt idx="683">
                  <c:v>225000</c:v>
                </c:pt>
                <c:pt idx="684">
                  <c:v>112500</c:v>
                </c:pt>
                <c:pt idx="685">
                  <c:v>193500</c:v>
                </c:pt>
                <c:pt idx="686">
                  <c:v>180000</c:v>
                </c:pt>
                <c:pt idx="687">
                  <c:v>157500</c:v>
                </c:pt>
                <c:pt idx="688">
                  <c:v>67500</c:v>
                </c:pt>
                <c:pt idx="689">
                  <c:v>184500</c:v>
                </c:pt>
                <c:pt idx="690">
                  <c:v>90000</c:v>
                </c:pt>
                <c:pt idx="691">
                  <c:v>112500</c:v>
                </c:pt>
                <c:pt idx="692">
                  <c:v>315000</c:v>
                </c:pt>
                <c:pt idx="693">
                  <c:v>202500</c:v>
                </c:pt>
                <c:pt idx="694">
                  <c:v>292500</c:v>
                </c:pt>
                <c:pt idx="695">
                  <c:v>171000</c:v>
                </c:pt>
                <c:pt idx="696">
                  <c:v>90900</c:v>
                </c:pt>
                <c:pt idx="697">
                  <c:v>157500</c:v>
                </c:pt>
                <c:pt idx="698">
                  <c:v>247500</c:v>
                </c:pt>
                <c:pt idx="699">
                  <c:v>126000</c:v>
                </c:pt>
                <c:pt idx="700">
                  <c:v>135000</c:v>
                </c:pt>
                <c:pt idx="701">
                  <c:v>126000</c:v>
                </c:pt>
                <c:pt idx="702">
                  <c:v>202500</c:v>
                </c:pt>
                <c:pt idx="703">
                  <c:v>135000</c:v>
                </c:pt>
                <c:pt idx="704">
                  <c:v>162000</c:v>
                </c:pt>
                <c:pt idx="705">
                  <c:v>90000</c:v>
                </c:pt>
                <c:pt idx="706">
                  <c:v>67500</c:v>
                </c:pt>
                <c:pt idx="707">
                  <c:v>135000</c:v>
                </c:pt>
                <c:pt idx="708">
                  <c:v>67500</c:v>
                </c:pt>
                <c:pt idx="709">
                  <c:v>225000</c:v>
                </c:pt>
                <c:pt idx="710">
                  <c:v>135000</c:v>
                </c:pt>
                <c:pt idx="711">
                  <c:v>337500</c:v>
                </c:pt>
                <c:pt idx="712">
                  <c:v>112500</c:v>
                </c:pt>
                <c:pt idx="713">
                  <c:v>157500</c:v>
                </c:pt>
                <c:pt idx="714">
                  <c:v>247500</c:v>
                </c:pt>
                <c:pt idx="715">
                  <c:v>225000</c:v>
                </c:pt>
                <c:pt idx="716">
                  <c:v>360000</c:v>
                </c:pt>
                <c:pt idx="717">
                  <c:v>247500</c:v>
                </c:pt>
                <c:pt idx="718">
                  <c:v>76500</c:v>
                </c:pt>
                <c:pt idx="719">
                  <c:v>90000</c:v>
                </c:pt>
                <c:pt idx="720">
                  <c:v>90000</c:v>
                </c:pt>
                <c:pt idx="721">
                  <c:v>157500</c:v>
                </c:pt>
                <c:pt idx="722">
                  <c:v>121500</c:v>
                </c:pt>
                <c:pt idx="723">
                  <c:v>135000</c:v>
                </c:pt>
                <c:pt idx="724">
                  <c:v>126000</c:v>
                </c:pt>
                <c:pt idx="725">
                  <c:v>157500</c:v>
                </c:pt>
                <c:pt idx="726">
                  <c:v>382500</c:v>
                </c:pt>
                <c:pt idx="727">
                  <c:v>225000</c:v>
                </c:pt>
                <c:pt idx="728">
                  <c:v>67500</c:v>
                </c:pt>
                <c:pt idx="729">
                  <c:v>157500</c:v>
                </c:pt>
                <c:pt idx="730">
                  <c:v>126000</c:v>
                </c:pt>
                <c:pt idx="731">
                  <c:v>67500</c:v>
                </c:pt>
                <c:pt idx="732">
                  <c:v>405000</c:v>
                </c:pt>
                <c:pt idx="733">
                  <c:v>112500</c:v>
                </c:pt>
                <c:pt idx="734">
                  <c:v>202500</c:v>
                </c:pt>
                <c:pt idx="735">
                  <c:v>135000</c:v>
                </c:pt>
                <c:pt idx="736">
                  <c:v>225000</c:v>
                </c:pt>
                <c:pt idx="737">
                  <c:v>99000</c:v>
                </c:pt>
                <c:pt idx="738">
                  <c:v>108000</c:v>
                </c:pt>
                <c:pt idx="739">
                  <c:v>135000</c:v>
                </c:pt>
                <c:pt idx="740">
                  <c:v>202500</c:v>
                </c:pt>
                <c:pt idx="741">
                  <c:v>112500</c:v>
                </c:pt>
                <c:pt idx="742">
                  <c:v>157500</c:v>
                </c:pt>
                <c:pt idx="743">
                  <c:v>252000</c:v>
                </c:pt>
                <c:pt idx="744">
                  <c:v>112500</c:v>
                </c:pt>
                <c:pt idx="745">
                  <c:v>112500</c:v>
                </c:pt>
                <c:pt idx="746">
                  <c:v>112500</c:v>
                </c:pt>
                <c:pt idx="747">
                  <c:v>135000</c:v>
                </c:pt>
                <c:pt idx="748">
                  <c:v>202500</c:v>
                </c:pt>
                <c:pt idx="749">
                  <c:v>189000</c:v>
                </c:pt>
                <c:pt idx="750">
                  <c:v>103500</c:v>
                </c:pt>
                <c:pt idx="751">
                  <c:v>180000</c:v>
                </c:pt>
                <c:pt idx="752">
                  <c:v>225000</c:v>
                </c:pt>
                <c:pt idx="753">
                  <c:v>126000</c:v>
                </c:pt>
                <c:pt idx="754">
                  <c:v>157500</c:v>
                </c:pt>
                <c:pt idx="755">
                  <c:v>202500</c:v>
                </c:pt>
                <c:pt idx="756">
                  <c:v>162000</c:v>
                </c:pt>
                <c:pt idx="757">
                  <c:v>76500</c:v>
                </c:pt>
                <c:pt idx="758">
                  <c:v>112500</c:v>
                </c:pt>
                <c:pt idx="759">
                  <c:v>67500</c:v>
                </c:pt>
                <c:pt idx="760">
                  <c:v>99000</c:v>
                </c:pt>
                <c:pt idx="761">
                  <c:v>112500</c:v>
                </c:pt>
                <c:pt idx="762">
                  <c:v>270000</c:v>
                </c:pt>
                <c:pt idx="763">
                  <c:v>135000</c:v>
                </c:pt>
                <c:pt idx="764">
                  <c:v>247500</c:v>
                </c:pt>
                <c:pt idx="765">
                  <c:v>36000</c:v>
                </c:pt>
                <c:pt idx="766">
                  <c:v>126000</c:v>
                </c:pt>
                <c:pt idx="767">
                  <c:v>90000</c:v>
                </c:pt>
                <c:pt idx="768">
                  <c:v>54000</c:v>
                </c:pt>
                <c:pt idx="769">
                  <c:v>121500</c:v>
                </c:pt>
                <c:pt idx="770">
                  <c:v>225000</c:v>
                </c:pt>
                <c:pt idx="771">
                  <c:v>141750</c:v>
                </c:pt>
                <c:pt idx="772">
                  <c:v>270000</c:v>
                </c:pt>
                <c:pt idx="773">
                  <c:v>63000</c:v>
                </c:pt>
                <c:pt idx="774">
                  <c:v>180000</c:v>
                </c:pt>
                <c:pt idx="775">
                  <c:v>247500</c:v>
                </c:pt>
                <c:pt idx="776">
                  <c:v>202500</c:v>
                </c:pt>
                <c:pt idx="777">
                  <c:v>135000</c:v>
                </c:pt>
                <c:pt idx="778">
                  <c:v>202500</c:v>
                </c:pt>
                <c:pt idx="779">
                  <c:v>135000</c:v>
                </c:pt>
                <c:pt idx="780">
                  <c:v>180000</c:v>
                </c:pt>
                <c:pt idx="781">
                  <c:v>135000</c:v>
                </c:pt>
                <c:pt idx="782">
                  <c:v>135000</c:v>
                </c:pt>
                <c:pt idx="783">
                  <c:v>112500</c:v>
                </c:pt>
                <c:pt idx="784">
                  <c:v>67500</c:v>
                </c:pt>
                <c:pt idx="785">
                  <c:v>85500</c:v>
                </c:pt>
                <c:pt idx="786">
                  <c:v>162000</c:v>
                </c:pt>
                <c:pt idx="787">
                  <c:v>121500</c:v>
                </c:pt>
                <c:pt idx="788">
                  <c:v>90000</c:v>
                </c:pt>
                <c:pt idx="789">
                  <c:v>126000</c:v>
                </c:pt>
                <c:pt idx="790">
                  <c:v>318690</c:v>
                </c:pt>
                <c:pt idx="791">
                  <c:v>202500</c:v>
                </c:pt>
                <c:pt idx="792">
                  <c:v>256500</c:v>
                </c:pt>
                <c:pt idx="793">
                  <c:v>189000</c:v>
                </c:pt>
                <c:pt idx="794">
                  <c:v>90000</c:v>
                </c:pt>
                <c:pt idx="795">
                  <c:v>81000</c:v>
                </c:pt>
                <c:pt idx="796">
                  <c:v>180000</c:v>
                </c:pt>
                <c:pt idx="797">
                  <c:v>270000</c:v>
                </c:pt>
                <c:pt idx="798">
                  <c:v>67500</c:v>
                </c:pt>
                <c:pt idx="799">
                  <c:v>180000</c:v>
                </c:pt>
                <c:pt idx="800">
                  <c:v>247500</c:v>
                </c:pt>
                <c:pt idx="801">
                  <c:v>157500</c:v>
                </c:pt>
                <c:pt idx="802">
                  <c:v>225000</c:v>
                </c:pt>
                <c:pt idx="803">
                  <c:v>180000</c:v>
                </c:pt>
                <c:pt idx="804">
                  <c:v>90000</c:v>
                </c:pt>
                <c:pt idx="805">
                  <c:v>351000</c:v>
                </c:pt>
                <c:pt idx="806">
                  <c:v>112500</c:v>
                </c:pt>
                <c:pt idx="807">
                  <c:v>67500</c:v>
                </c:pt>
                <c:pt idx="808">
                  <c:v>225000</c:v>
                </c:pt>
                <c:pt idx="809">
                  <c:v>85500</c:v>
                </c:pt>
                <c:pt idx="810">
                  <c:v>180000</c:v>
                </c:pt>
                <c:pt idx="811">
                  <c:v>157500</c:v>
                </c:pt>
                <c:pt idx="812">
                  <c:v>130500</c:v>
                </c:pt>
                <c:pt idx="813">
                  <c:v>202500</c:v>
                </c:pt>
                <c:pt idx="814">
                  <c:v>202500</c:v>
                </c:pt>
                <c:pt idx="815">
                  <c:v>225000</c:v>
                </c:pt>
                <c:pt idx="816">
                  <c:v>112500</c:v>
                </c:pt>
                <c:pt idx="817">
                  <c:v>92250</c:v>
                </c:pt>
                <c:pt idx="818">
                  <c:v>360000</c:v>
                </c:pt>
                <c:pt idx="819">
                  <c:v>135000</c:v>
                </c:pt>
                <c:pt idx="820">
                  <c:v>72000</c:v>
                </c:pt>
                <c:pt idx="821">
                  <c:v>180000</c:v>
                </c:pt>
                <c:pt idx="822">
                  <c:v>81000</c:v>
                </c:pt>
                <c:pt idx="823">
                  <c:v>99000</c:v>
                </c:pt>
                <c:pt idx="824">
                  <c:v>292500</c:v>
                </c:pt>
                <c:pt idx="825">
                  <c:v>157500</c:v>
                </c:pt>
                <c:pt idx="826">
                  <c:v>112500</c:v>
                </c:pt>
                <c:pt idx="827">
                  <c:v>76500</c:v>
                </c:pt>
                <c:pt idx="828">
                  <c:v>103500</c:v>
                </c:pt>
                <c:pt idx="829">
                  <c:v>225000</c:v>
                </c:pt>
                <c:pt idx="830">
                  <c:v>225000</c:v>
                </c:pt>
                <c:pt idx="831">
                  <c:v>76500</c:v>
                </c:pt>
                <c:pt idx="832">
                  <c:v>157500</c:v>
                </c:pt>
                <c:pt idx="833">
                  <c:v>112500</c:v>
                </c:pt>
                <c:pt idx="834">
                  <c:v>135000</c:v>
                </c:pt>
                <c:pt idx="835">
                  <c:v>112500</c:v>
                </c:pt>
                <c:pt idx="836">
                  <c:v>157500</c:v>
                </c:pt>
                <c:pt idx="837">
                  <c:v>135000</c:v>
                </c:pt>
                <c:pt idx="838">
                  <c:v>495000</c:v>
                </c:pt>
                <c:pt idx="839">
                  <c:v>270000</c:v>
                </c:pt>
                <c:pt idx="840">
                  <c:v>135000</c:v>
                </c:pt>
                <c:pt idx="841">
                  <c:v>90000</c:v>
                </c:pt>
                <c:pt idx="842">
                  <c:v>180000</c:v>
                </c:pt>
                <c:pt idx="843">
                  <c:v>90000</c:v>
                </c:pt>
                <c:pt idx="844">
                  <c:v>112500</c:v>
                </c:pt>
                <c:pt idx="845">
                  <c:v>90000</c:v>
                </c:pt>
                <c:pt idx="846">
                  <c:v>202500</c:v>
                </c:pt>
                <c:pt idx="847">
                  <c:v>112500</c:v>
                </c:pt>
                <c:pt idx="848">
                  <c:v>135000</c:v>
                </c:pt>
                <c:pt idx="849">
                  <c:v>225000</c:v>
                </c:pt>
                <c:pt idx="850">
                  <c:v>270000</c:v>
                </c:pt>
                <c:pt idx="851">
                  <c:v>166500</c:v>
                </c:pt>
                <c:pt idx="852">
                  <c:v>225000</c:v>
                </c:pt>
                <c:pt idx="853">
                  <c:v>117000</c:v>
                </c:pt>
                <c:pt idx="854">
                  <c:v>157500</c:v>
                </c:pt>
                <c:pt idx="855">
                  <c:v>112500</c:v>
                </c:pt>
                <c:pt idx="856">
                  <c:v>135000</c:v>
                </c:pt>
                <c:pt idx="857">
                  <c:v>157500</c:v>
                </c:pt>
                <c:pt idx="858">
                  <c:v>189000</c:v>
                </c:pt>
                <c:pt idx="859">
                  <c:v>180000</c:v>
                </c:pt>
                <c:pt idx="860">
                  <c:v>270000</c:v>
                </c:pt>
                <c:pt idx="861">
                  <c:v>112500</c:v>
                </c:pt>
                <c:pt idx="862">
                  <c:v>76500</c:v>
                </c:pt>
                <c:pt idx="863">
                  <c:v>90000</c:v>
                </c:pt>
                <c:pt idx="864">
                  <c:v>202500</c:v>
                </c:pt>
                <c:pt idx="865">
                  <c:v>193500</c:v>
                </c:pt>
                <c:pt idx="866">
                  <c:v>157500</c:v>
                </c:pt>
                <c:pt idx="867">
                  <c:v>450000</c:v>
                </c:pt>
                <c:pt idx="868">
                  <c:v>193500</c:v>
                </c:pt>
                <c:pt idx="869">
                  <c:v>135000</c:v>
                </c:pt>
                <c:pt idx="870">
                  <c:v>112500</c:v>
                </c:pt>
                <c:pt idx="871">
                  <c:v>103500</c:v>
                </c:pt>
                <c:pt idx="872">
                  <c:v>225000</c:v>
                </c:pt>
                <c:pt idx="873">
                  <c:v>135000</c:v>
                </c:pt>
                <c:pt idx="874">
                  <c:v>292500</c:v>
                </c:pt>
                <c:pt idx="875">
                  <c:v>450000</c:v>
                </c:pt>
                <c:pt idx="876">
                  <c:v>157500</c:v>
                </c:pt>
                <c:pt idx="877">
                  <c:v>450000</c:v>
                </c:pt>
                <c:pt idx="878">
                  <c:v>180000</c:v>
                </c:pt>
                <c:pt idx="879">
                  <c:v>135000</c:v>
                </c:pt>
                <c:pt idx="880">
                  <c:v>90000</c:v>
                </c:pt>
                <c:pt idx="881">
                  <c:v>225000</c:v>
                </c:pt>
                <c:pt idx="882">
                  <c:v>112500</c:v>
                </c:pt>
                <c:pt idx="883">
                  <c:v>126000</c:v>
                </c:pt>
                <c:pt idx="884">
                  <c:v>315000</c:v>
                </c:pt>
                <c:pt idx="885">
                  <c:v>202500</c:v>
                </c:pt>
                <c:pt idx="886">
                  <c:v>112500</c:v>
                </c:pt>
                <c:pt idx="887">
                  <c:v>99000</c:v>
                </c:pt>
                <c:pt idx="888">
                  <c:v>247500</c:v>
                </c:pt>
                <c:pt idx="889">
                  <c:v>270000</c:v>
                </c:pt>
                <c:pt idx="890">
                  <c:v>225000</c:v>
                </c:pt>
                <c:pt idx="891">
                  <c:v>139500</c:v>
                </c:pt>
                <c:pt idx="892">
                  <c:v>292500</c:v>
                </c:pt>
                <c:pt idx="893">
                  <c:v>202500</c:v>
                </c:pt>
                <c:pt idx="894">
                  <c:v>90000</c:v>
                </c:pt>
                <c:pt idx="895">
                  <c:v>337500</c:v>
                </c:pt>
                <c:pt idx="896">
                  <c:v>135000</c:v>
                </c:pt>
                <c:pt idx="897">
                  <c:v>225000</c:v>
                </c:pt>
                <c:pt idx="898">
                  <c:v>135000</c:v>
                </c:pt>
                <c:pt idx="899">
                  <c:v>270000</c:v>
                </c:pt>
                <c:pt idx="900">
                  <c:v>76500</c:v>
                </c:pt>
                <c:pt idx="901">
                  <c:v>117000</c:v>
                </c:pt>
                <c:pt idx="902">
                  <c:v>90000</c:v>
                </c:pt>
                <c:pt idx="903">
                  <c:v>270000</c:v>
                </c:pt>
                <c:pt idx="904">
                  <c:v>121500</c:v>
                </c:pt>
                <c:pt idx="905">
                  <c:v>180000</c:v>
                </c:pt>
                <c:pt idx="906">
                  <c:v>112500</c:v>
                </c:pt>
                <c:pt idx="907">
                  <c:v>135000</c:v>
                </c:pt>
                <c:pt idx="908">
                  <c:v>67500</c:v>
                </c:pt>
                <c:pt idx="909">
                  <c:v>45000</c:v>
                </c:pt>
                <c:pt idx="910">
                  <c:v>90000</c:v>
                </c:pt>
                <c:pt idx="911">
                  <c:v>135000</c:v>
                </c:pt>
                <c:pt idx="912">
                  <c:v>135000</c:v>
                </c:pt>
                <c:pt idx="913">
                  <c:v>144000</c:v>
                </c:pt>
                <c:pt idx="914">
                  <c:v>270000</c:v>
                </c:pt>
                <c:pt idx="915">
                  <c:v>58500</c:v>
                </c:pt>
                <c:pt idx="916">
                  <c:v>360000</c:v>
                </c:pt>
                <c:pt idx="917">
                  <c:v>229500</c:v>
                </c:pt>
                <c:pt idx="918">
                  <c:v>243000</c:v>
                </c:pt>
                <c:pt idx="919">
                  <c:v>216000</c:v>
                </c:pt>
                <c:pt idx="920">
                  <c:v>90000</c:v>
                </c:pt>
                <c:pt idx="921">
                  <c:v>360000</c:v>
                </c:pt>
                <c:pt idx="922">
                  <c:v>67500</c:v>
                </c:pt>
                <c:pt idx="923">
                  <c:v>292500</c:v>
                </c:pt>
                <c:pt idx="924">
                  <c:v>157500</c:v>
                </c:pt>
                <c:pt idx="925">
                  <c:v>67500</c:v>
                </c:pt>
                <c:pt idx="926">
                  <c:v>225000</c:v>
                </c:pt>
                <c:pt idx="927">
                  <c:v>135000</c:v>
                </c:pt>
                <c:pt idx="928">
                  <c:v>81000</c:v>
                </c:pt>
                <c:pt idx="929">
                  <c:v>58500</c:v>
                </c:pt>
                <c:pt idx="930">
                  <c:v>135000</c:v>
                </c:pt>
                <c:pt idx="931">
                  <c:v>180000</c:v>
                </c:pt>
                <c:pt idx="932">
                  <c:v>166500</c:v>
                </c:pt>
                <c:pt idx="933">
                  <c:v>83250</c:v>
                </c:pt>
                <c:pt idx="934">
                  <c:v>315000</c:v>
                </c:pt>
                <c:pt idx="935">
                  <c:v>162000</c:v>
                </c:pt>
                <c:pt idx="936">
                  <c:v>63000</c:v>
                </c:pt>
                <c:pt idx="937">
                  <c:v>180000</c:v>
                </c:pt>
                <c:pt idx="938">
                  <c:v>166500</c:v>
                </c:pt>
                <c:pt idx="939">
                  <c:v>135000</c:v>
                </c:pt>
                <c:pt idx="940">
                  <c:v>112500</c:v>
                </c:pt>
                <c:pt idx="941">
                  <c:v>90000</c:v>
                </c:pt>
                <c:pt idx="942">
                  <c:v>225000</c:v>
                </c:pt>
                <c:pt idx="943">
                  <c:v>270000</c:v>
                </c:pt>
                <c:pt idx="944">
                  <c:v>54000</c:v>
                </c:pt>
                <c:pt idx="945">
                  <c:v>90000</c:v>
                </c:pt>
                <c:pt idx="946">
                  <c:v>157500</c:v>
                </c:pt>
                <c:pt idx="947">
                  <c:v>90000</c:v>
                </c:pt>
                <c:pt idx="948">
                  <c:v>540000</c:v>
                </c:pt>
                <c:pt idx="949">
                  <c:v>112500</c:v>
                </c:pt>
                <c:pt idx="950">
                  <c:v>157500</c:v>
                </c:pt>
                <c:pt idx="951">
                  <c:v>157500</c:v>
                </c:pt>
                <c:pt idx="952">
                  <c:v>157500</c:v>
                </c:pt>
                <c:pt idx="953">
                  <c:v>157500</c:v>
                </c:pt>
                <c:pt idx="954">
                  <c:v>135000</c:v>
                </c:pt>
                <c:pt idx="955">
                  <c:v>180000</c:v>
                </c:pt>
                <c:pt idx="956">
                  <c:v>103500</c:v>
                </c:pt>
                <c:pt idx="957">
                  <c:v>135000</c:v>
                </c:pt>
                <c:pt idx="958">
                  <c:v>157500</c:v>
                </c:pt>
                <c:pt idx="959">
                  <c:v>202500</c:v>
                </c:pt>
                <c:pt idx="960">
                  <c:v>238500</c:v>
                </c:pt>
                <c:pt idx="961">
                  <c:v>135000</c:v>
                </c:pt>
                <c:pt idx="962">
                  <c:v>202500</c:v>
                </c:pt>
                <c:pt idx="963">
                  <c:v>90000</c:v>
                </c:pt>
                <c:pt idx="964">
                  <c:v>180000</c:v>
                </c:pt>
                <c:pt idx="965">
                  <c:v>202500</c:v>
                </c:pt>
                <c:pt idx="966">
                  <c:v>112500</c:v>
                </c:pt>
                <c:pt idx="967">
                  <c:v>157500</c:v>
                </c:pt>
                <c:pt idx="968">
                  <c:v>166500</c:v>
                </c:pt>
                <c:pt idx="969">
                  <c:v>63000</c:v>
                </c:pt>
                <c:pt idx="970">
                  <c:v>297000</c:v>
                </c:pt>
                <c:pt idx="971">
                  <c:v>270000</c:v>
                </c:pt>
                <c:pt idx="972">
                  <c:v>225000</c:v>
                </c:pt>
                <c:pt idx="973">
                  <c:v>225000</c:v>
                </c:pt>
                <c:pt idx="974">
                  <c:v>225000</c:v>
                </c:pt>
                <c:pt idx="975">
                  <c:v>40500</c:v>
                </c:pt>
                <c:pt idx="976">
                  <c:v>180000</c:v>
                </c:pt>
                <c:pt idx="977">
                  <c:v>157500</c:v>
                </c:pt>
                <c:pt idx="978">
                  <c:v>180000</c:v>
                </c:pt>
                <c:pt idx="979">
                  <c:v>135000</c:v>
                </c:pt>
                <c:pt idx="980">
                  <c:v>112500</c:v>
                </c:pt>
                <c:pt idx="981">
                  <c:v>270000</c:v>
                </c:pt>
                <c:pt idx="982">
                  <c:v>108000</c:v>
                </c:pt>
                <c:pt idx="983">
                  <c:v>121500</c:v>
                </c:pt>
                <c:pt idx="984">
                  <c:v>157500</c:v>
                </c:pt>
                <c:pt idx="985">
                  <c:v>418500</c:v>
                </c:pt>
                <c:pt idx="986">
                  <c:v>67500</c:v>
                </c:pt>
                <c:pt idx="987">
                  <c:v>67500</c:v>
                </c:pt>
                <c:pt idx="988">
                  <c:v>112500</c:v>
                </c:pt>
                <c:pt idx="989">
                  <c:v>157500</c:v>
                </c:pt>
                <c:pt idx="990">
                  <c:v>81000</c:v>
                </c:pt>
                <c:pt idx="991">
                  <c:v>90000</c:v>
                </c:pt>
                <c:pt idx="992">
                  <c:v>72000</c:v>
                </c:pt>
                <c:pt idx="993">
                  <c:v>135000</c:v>
                </c:pt>
                <c:pt idx="994">
                  <c:v>157500</c:v>
                </c:pt>
                <c:pt idx="995">
                  <c:v>252675</c:v>
                </c:pt>
                <c:pt idx="996">
                  <c:v>337500</c:v>
                </c:pt>
                <c:pt idx="997">
                  <c:v>117000000</c:v>
                </c:pt>
                <c:pt idx="998">
                  <c:v>121500</c:v>
                </c:pt>
                <c:pt idx="999">
                  <c:v>112500</c:v>
                </c:pt>
                <c:pt idx="1000">
                  <c:v>81000</c:v>
                </c:pt>
                <c:pt idx="1001">
                  <c:v>67500</c:v>
                </c:pt>
                <c:pt idx="1002">
                  <c:v>76500</c:v>
                </c:pt>
                <c:pt idx="1003">
                  <c:v>180000</c:v>
                </c:pt>
                <c:pt idx="1004">
                  <c:v>225000</c:v>
                </c:pt>
                <c:pt idx="1005">
                  <c:v>238500</c:v>
                </c:pt>
                <c:pt idx="1006">
                  <c:v>81000</c:v>
                </c:pt>
                <c:pt idx="1007">
                  <c:v>270000</c:v>
                </c:pt>
                <c:pt idx="1008">
                  <c:v>180000</c:v>
                </c:pt>
                <c:pt idx="1009">
                  <c:v>45000</c:v>
                </c:pt>
                <c:pt idx="1010">
                  <c:v>99000</c:v>
                </c:pt>
                <c:pt idx="1011">
                  <c:v>90000</c:v>
                </c:pt>
                <c:pt idx="1012">
                  <c:v>157500</c:v>
                </c:pt>
                <c:pt idx="1013">
                  <c:v>225000</c:v>
                </c:pt>
                <c:pt idx="1014">
                  <c:v>360000</c:v>
                </c:pt>
                <c:pt idx="1015">
                  <c:v>157500</c:v>
                </c:pt>
                <c:pt idx="1016">
                  <c:v>202500</c:v>
                </c:pt>
                <c:pt idx="1017">
                  <c:v>180000</c:v>
                </c:pt>
                <c:pt idx="1018">
                  <c:v>36000</c:v>
                </c:pt>
                <c:pt idx="1019">
                  <c:v>202500</c:v>
                </c:pt>
                <c:pt idx="1020">
                  <c:v>112500</c:v>
                </c:pt>
                <c:pt idx="1021">
                  <c:v>144000</c:v>
                </c:pt>
                <c:pt idx="1022">
                  <c:v>121500</c:v>
                </c:pt>
                <c:pt idx="1023">
                  <c:v>135000</c:v>
                </c:pt>
                <c:pt idx="1024">
                  <c:v>180000</c:v>
                </c:pt>
                <c:pt idx="1025">
                  <c:v>112500</c:v>
                </c:pt>
                <c:pt idx="1026">
                  <c:v>126000</c:v>
                </c:pt>
                <c:pt idx="1027">
                  <c:v>315000</c:v>
                </c:pt>
                <c:pt idx="1028">
                  <c:v>45000</c:v>
                </c:pt>
                <c:pt idx="1029">
                  <c:v>166500</c:v>
                </c:pt>
                <c:pt idx="1030">
                  <c:v>67500</c:v>
                </c:pt>
                <c:pt idx="1031">
                  <c:v>135000</c:v>
                </c:pt>
                <c:pt idx="1032">
                  <c:v>157500</c:v>
                </c:pt>
                <c:pt idx="1033">
                  <c:v>112500</c:v>
                </c:pt>
                <c:pt idx="1034">
                  <c:v>99000</c:v>
                </c:pt>
                <c:pt idx="1035">
                  <c:v>216000</c:v>
                </c:pt>
                <c:pt idx="1036">
                  <c:v>180000</c:v>
                </c:pt>
                <c:pt idx="1037">
                  <c:v>135000</c:v>
                </c:pt>
                <c:pt idx="1038">
                  <c:v>135000</c:v>
                </c:pt>
                <c:pt idx="1039">
                  <c:v>270000</c:v>
                </c:pt>
                <c:pt idx="1040">
                  <c:v>103500</c:v>
                </c:pt>
                <c:pt idx="1041">
                  <c:v>58500</c:v>
                </c:pt>
                <c:pt idx="1042">
                  <c:v>135000</c:v>
                </c:pt>
                <c:pt idx="1043">
                  <c:v>135000</c:v>
                </c:pt>
                <c:pt idx="1044">
                  <c:v>126000</c:v>
                </c:pt>
                <c:pt idx="1045">
                  <c:v>157500</c:v>
                </c:pt>
                <c:pt idx="1046">
                  <c:v>180000</c:v>
                </c:pt>
                <c:pt idx="1047">
                  <c:v>112500</c:v>
                </c:pt>
                <c:pt idx="1048">
                  <c:v>135000</c:v>
                </c:pt>
                <c:pt idx="1049">
                  <c:v>112500</c:v>
                </c:pt>
                <c:pt idx="1050">
                  <c:v>126000</c:v>
                </c:pt>
                <c:pt idx="1051">
                  <c:v>157500</c:v>
                </c:pt>
                <c:pt idx="1052">
                  <c:v>49500</c:v>
                </c:pt>
                <c:pt idx="1053">
                  <c:v>220500</c:v>
                </c:pt>
                <c:pt idx="1054">
                  <c:v>112500</c:v>
                </c:pt>
                <c:pt idx="1055">
                  <c:v>90000</c:v>
                </c:pt>
                <c:pt idx="1056">
                  <c:v>202500</c:v>
                </c:pt>
                <c:pt idx="1057">
                  <c:v>81000</c:v>
                </c:pt>
                <c:pt idx="1058">
                  <c:v>76500</c:v>
                </c:pt>
                <c:pt idx="1059">
                  <c:v>135000</c:v>
                </c:pt>
                <c:pt idx="1060">
                  <c:v>360000</c:v>
                </c:pt>
                <c:pt idx="1061">
                  <c:v>157500</c:v>
                </c:pt>
                <c:pt idx="1062">
                  <c:v>193500</c:v>
                </c:pt>
                <c:pt idx="1063">
                  <c:v>103500</c:v>
                </c:pt>
                <c:pt idx="1064">
                  <c:v>270000</c:v>
                </c:pt>
                <c:pt idx="1065">
                  <c:v>112500</c:v>
                </c:pt>
                <c:pt idx="1066">
                  <c:v>148500</c:v>
                </c:pt>
                <c:pt idx="1067">
                  <c:v>112500</c:v>
                </c:pt>
                <c:pt idx="1068">
                  <c:v>148500</c:v>
                </c:pt>
                <c:pt idx="1069">
                  <c:v>247500</c:v>
                </c:pt>
                <c:pt idx="1070">
                  <c:v>112500</c:v>
                </c:pt>
                <c:pt idx="1071">
                  <c:v>99000</c:v>
                </c:pt>
                <c:pt idx="1072">
                  <c:v>175500</c:v>
                </c:pt>
                <c:pt idx="1073">
                  <c:v>90000</c:v>
                </c:pt>
                <c:pt idx="1074">
                  <c:v>162000</c:v>
                </c:pt>
                <c:pt idx="1075">
                  <c:v>108000</c:v>
                </c:pt>
                <c:pt idx="1076">
                  <c:v>112500</c:v>
                </c:pt>
                <c:pt idx="1077">
                  <c:v>112500</c:v>
                </c:pt>
                <c:pt idx="1078">
                  <c:v>157500</c:v>
                </c:pt>
                <c:pt idx="1079">
                  <c:v>135000</c:v>
                </c:pt>
                <c:pt idx="1080">
                  <c:v>157500</c:v>
                </c:pt>
                <c:pt idx="1081">
                  <c:v>90000</c:v>
                </c:pt>
                <c:pt idx="1082">
                  <c:v>225000</c:v>
                </c:pt>
                <c:pt idx="1083">
                  <c:v>382500</c:v>
                </c:pt>
                <c:pt idx="1084">
                  <c:v>157500</c:v>
                </c:pt>
                <c:pt idx="1085">
                  <c:v>225000</c:v>
                </c:pt>
                <c:pt idx="1086">
                  <c:v>112500</c:v>
                </c:pt>
                <c:pt idx="1087">
                  <c:v>99000</c:v>
                </c:pt>
                <c:pt idx="1088">
                  <c:v>36000</c:v>
                </c:pt>
                <c:pt idx="1089">
                  <c:v>270000</c:v>
                </c:pt>
                <c:pt idx="1090">
                  <c:v>117000</c:v>
                </c:pt>
                <c:pt idx="1091">
                  <c:v>202500</c:v>
                </c:pt>
                <c:pt idx="1092">
                  <c:v>238500</c:v>
                </c:pt>
                <c:pt idx="1093">
                  <c:v>180000</c:v>
                </c:pt>
                <c:pt idx="1094">
                  <c:v>99000</c:v>
                </c:pt>
                <c:pt idx="1095">
                  <c:v>135000</c:v>
                </c:pt>
                <c:pt idx="1096">
                  <c:v>117000</c:v>
                </c:pt>
                <c:pt idx="1097">
                  <c:v>130500</c:v>
                </c:pt>
                <c:pt idx="1098">
                  <c:v>189000</c:v>
                </c:pt>
                <c:pt idx="1099">
                  <c:v>126000</c:v>
                </c:pt>
                <c:pt idx="1100">
                  <c:v>135000</c:v>
                </c:pt>
                <c:pt idx="1101">
                  <c:v>90000</c:v>
                </c:pt>
                <c:pt idx="1102">
                  <c:v>171000</c:v>
                </c:pt>
                <c:pt idx="1103">
                  <c:v>72000</c:v>
                </c:pt>
                <c:pt idx="1104">
                  <c:v>112500</c:v>
                </c:pt>
                <c:pt idx="1105">
                  <c:v>67500</c:v>
                </c:pt>
                <c:pt idx="1106">
                  <c:v>144000</c:v>
                </c:pt>
                <c:pt idx="1107">
                  <c:v>225000</c:v>
                </c:pt>
                <c:pt idx="1108">
                  <c:v>247500</c:v>
                </c:pt>
                <c:pt idx="1109">
                  <c:v>90000</c:v>
                </c:pt>
                <c:pt idx="1110">
                  <c:v>315000</c:v>
                </c:pt>
                <c:pt idx="1111">
                  <c:v>112500</c:v>
                </c:pt>
                <c:pt idx="1112">
                  <c:v>112500</c:v>
                </c:pt>
                <c:pt idx="1113">
                  <c:v>193500</c:v>
                </c:pt>
                <c:pt idx="1114">
                  <c:v>202500</c:v>
                </c:pt>
                <c:pt idx="1115">
                  <c:v>135000</c:v>
                </c:pt>
                <c:pt idx="1116">
                  <c:v>135000</c:v>
                </c:pt>
                <c:pt idx="1117">
                  <c:v>112500</c:v>
                </c:pt>
                <c:pt idx="1118">
                  <c:v>90000</c:v>
                </c:pt>
                <c:pt idx="1119">
                  <c:v>135000</c:v>
                </c:pt>
                <c:pt idx="1120">
                  <c:v>90000</c:v>
                </c:pt>
                <c:pt idx="1121">
                  <c:v>135000</c:v>
                </c:pt>
                <c:pt idx="1122">
                  <c:v>81000</c:v>
                </c:pt>
                <c:pt idx="1123">
                  <c:v>81000</c:v>
                </c:pt>
                <c:pt idx="1124">
                  <c:v>81000</c:v>
                </c:pt>
                <c:pt idx="1125">
                  <c:v>157500</c:v>
                </c:pt>
                <c:pt idx="1126">
                  <c:v>585000</c:v>
                </c:pt>
                <c:pt idx="1127">
                  <c:v>225000</c:v>
                </c:pt>
                <c:pt idx="1128">
                  <c:v>157500</c:v>
                </c:pt>
                <c:pt idx="1129">
                  <c:v>112500</c:v>
                </c:pt>
                <c:pt idx="1130">
                  <c:v>112500</c:v>
                </c:pt>
                <c:pt idx="1131">
                  <c:v>135000</c:v>
                </c:pt>
                <c:pt idx="1132">
                  <c:v>99000</c:v>
                </c:pt>
                <c:pt idx="1133">
                  <c:v>112500</c:v>
                </c:pt>
                <c:pt idx="1134">
                  <c:v>135000</c:v>
                </c:pt>
                <c:pt idx="1135">
                  <c:v>180000</c:v>
                </c:pt>
                <c:pt idx="1136">
                  <c:v>90000</c:v>
                </c:pt>
                <c:pt idx="1137">
                  <c:v>135000</c:v>
                </c:pt>
                <c:pt idx="1138">
                  <c:v>144000</c:v>
                </c:pt>
                <c:pt idx="1139">
                  <c:v>112500</c:v>
                </c:pt>
                <c:pt idx="1140">
                  <c:v>73350</c:v>
                </c:pt>
                <c:pt idx="1141">
                  <c:v>112500</c:v>
                </c:pt>
                <c:pt idx="1142">
                  <c:v>135000</c:v>
                </c:pt>
                <c:pt idx="1143">
                  <c:v>207000</c:v>
                </c:pt>
                <c:pt idx="1144">
                  <c:v>90000</c:v>
                </c:pt>
                <c:pt idx="1145">
                  <c:v>225000</c:v>
                </c:pt>
                <c:pt idx="1146">
                  <c:v>202500</c:v>
                </c:pt>
                <c:pt idx="1147">
                  <c:v>180000</c:v>
                </c:pt>
                <c:pt idx="1148">
                  <c:v>112500</c:v>
                </c:pt>
                <c:pt idx="1149">
                  <c:v>126000</c:v>
                </c:pt>
                <c:pt idx="1150">
                  <c:v>720000</c:v>
                </c:pt>
                <c:pt idx="1151">
                  <c:v>81000</c:v>
                </c:pt>
                <c:pt idx="1152">
                  <c:v>247500</c:v>
                </c:pt>
                <c:pt idx="1153">
                  <c:v>225000</c:v>
                </c:pt>
                <c:pt idx="1154">
                  <c:v>202500</c:v>
                </c:pt>
                <c:pt idx="1155">
                  <c:v>135000</c:v>
                </c:pt>
                <c:pt idx="1156">
                  <c:v>225000</c:v>
                </c:pt>
                <c:pt idx="1157">
                  <c:v>270000</c:v>
                </c:pt>
                <c:pt idx="1158">
                  <c:v>337500</c:v>
                </c:pt>
                <c:pt idx="1159">
                  <c:v>180000</c:v>
                </c:pt>
                <c:pt idx="1160">
                  <c:v>180000</c:v>
                </c:pt>
                <c:pt idx="1161">
                  <c:v>202500</c:v>
                </c:pt>
                <c:pt idx="1162">
                  <c:v>81000</c:v>
                </c:pt>
                <c:pt idx="1163">
                  <c:v>450000</c:v>
                </c:pt>
                <c:pt idx="1164">
                  <c:v>81000</c:v>
                </c:pt>
                <c:pt idx="1165">
                  <c:v>103500</c:v>
                </c:pt>
                <c:pt idx="1166">
                  <c:v>360000</c:v>
                </c:pt>
                <c:pt idx="1167">
                  <c:v>270000</c:v>
                </c:pt>
                <c:pt idx="1168">
                  <c:v>202500</c:v>
                </c:pt>
                <c:pt idx="1169">
                  <c:v>90000</c:v>
                </c:pt>
                <c:pt idx="1170">
                  <c:v>427500</c:v>
                </c:pt>
                <c:pt idx="1171">
                  <c:v>94500</c:v>
                </c:pt>
                <c:pt idx="1172">
                  <c:v>112500</c:v>
                </c:pt>
                <c:pt idx="1173">
                  <c:v>112500</c:v>
                </c:pt>
                <c:pt idx="1174">
                  <c:v>225000</c:v>
                </c:pt>
                <c:pt idx="1175">
                  <c:v>90000</c:v>
                </c:pt>
                <c:pt idx="1176">
                  <c:v>135000</c:v>
                </c:pt>
                <c:pt idx="1177">
                  <c:v>90000</c:v>
                </c:pt>
                <c:pt idx="1178">
                  <c:v>157500</c:v>
                </c:pt>
                <c:pt idx="1179">
                  <c:v>90000</c:v>
                </c:pt>
                <c:pt idx="1180">
                  <c:v>382500</c:v>
                </c:pt>
                <c:pt idx="1181">
                  <c:v>675000</c:v>
                </c:pt>
                <c:pt idx="1182">
                  <c:v>180000</c:v>
                </c:pt>
                <c:pt idx="1183">
                  <c:v>126000</c:v>
                </c:pt>
                <c:pt idx="1184">
                  <c:v>157500</c:v>
                </c:pt>
                <c:pt idx="1185">
                  <c:v>112500</c:v>
                </c:pt>
                <c:pt idx="1186">
                  <c:v>157500</c:v>
                </c:pt>
                <c:pt idx="1187">
                  <c:v>112500</c:v>
                </c:pt>
                <c:pt idx="1188">
                  <c:v>76500</c:v>
                </c:pt>
                <c:pt idx="1189">
                  <c:v>216000</c:v>
                </c:pt>
                <c:pt idx="1190">
                  <c:v>90000</c:v>
                </c:pt>
                <c:pt idx="1191">
                  <c:v>112500</c:v>
                </c:pt>
                <c:pt idx="1192">
                  <c:v>261000</c:v>
                </c:pt>
                <c:pt idx="1193">
                  <c:v>180000</c:v>
                </c:pt>
                <c:pt idx="1194">
                  <c:v>135000</c:v>
                </c:pt>
                <c:pt idx="1195">
                  <c:v>135000</c:v>
                </c:pt>
                <c:pt idx="1196">
                  <c:v>135000</c:v>
                </c:pt>
                <c:pt idx="1197">
                  <c:v>54000</c:v>
                </c:pt>
                <c:pt idx="1198">
                  <c:v>315000</c:v>
                </c:pt>
                <c:pt idx="1199">
                  <c:v>135000</c:v>
                </c:pt>
                <c:pt idx="1200">
                  <c:v>180000</c:v>
                </c:pt>
                <c:pt idx="1201">
                  <c:v>360000</c:v>
                </c:pt>
                <c:pt idx="1202">
                  <c:v>112500</c:v>
                </c:pt>
                <c:pt idx="1203">
                  <c:v>77400</c:v>
                </c:pt>
                <c:pt idx="1204">
                  <c:v>112500</c:v>
                </c:pt>
                <c:pt idx="1205">
                  <c:v>135000</c:v>
                </c:pt>
                <c:pt idx="1206">
                  <c:v>157500</c:v>
                </c:pt>
                <c:pt idx="1207">
                  <c:v>405000</c:v>
                </c:pt>
                <c:pt idx="1208">
                  <c:v>112500</c:v>
                </c:pt>
                <c:pt idx="1209">
                  <c:v>427500</c:v>
                </c:pt>
                <c:pt idx="1210">
                  <c:v>202500</c:v>
                </c:pt>
                <c:pt idx="1211">
                  <c:v>247500</c:v>
                </c:pt>
                <c:pt idx="1212">
                  <c:v>135000</c:v>
                </c:pt>
                <c:pt idx="1213">
                  <c:v>81000</c:v>
                </c:pt>
                <c:pt idx="1214">
                  <c:v>96750</c:v>
                </c:pt>
                <c:pt idx="1215">
                  <c:v>90000</c:v>
                </c:pt>
                <c:pt idx="1216">
                  <c:v>180000</c:v>
                </c:pt>
                <c:pt idx="1217">
                  <c:v>135000</c:v>
                </c:pt>
                <c:pt idx="1218">
                  <c:v>180000</c:v>
                </c:pt>
                <c:pt idx="1219">
                  <c:v>315000</c:v>
                </c:pt>
                <c:pt idx="1220">
                  <c:v>202500</c:v>
                </c:pt>
                <c:pt idx="1221">
                  <c:v>135000</c:v>
                </c:pt>
                <c:pt idx="1222">
                  <c:v>76500</c:v>
                </c:pt>
                <c:pt idx="1223">
                  <c:v>81000</c:v>
                </c:pt>
                <c:pt idx="1224">
                  <c:v>112500</c:v>
                </c:pt>
                <c:pt idx="1225">
                  <c:v>90000</c:v>
                </c:pt>
                <c:pt idx="1226">
                  <c:v>157500</c:v>
                </c:pt>
                <c:pt idx="1227">
                  <c:v>76500</c:v>
                </c:pt>
                <c:pt idx="1228">
                  <c:v>126000</c:v>
                </c:pt>
                <c:pt idx="1229">
                  <c:v>112500</c:v>
                </c:pt>
                <c:pt idx="1230">
                  <c:v>157500</c:v>
                </c:pt>
                <c:pt idx="1231">
                  <c:v>225000</c:v>
                </c:pt>
                <c:pt idx="1232">
                  <c:v>180000</c:v>
                </c:pt>
                <c:pt idx="1233">
                  <c:v>270000</c:v>
                </c:pt>
                <c:pt idx="1234">
                  <c:v>450000</c:v>
                </c:pt>
                <c:pt idx="1235">
                  <c:v>157500</c:v>
                </c:pt>
                <c:pt idx="1236">
                  <c:v>81000</c:v>
                </c:pt>
                <c:pt idx="1237">
                  <c:v>67500</c:v>
                </c:pt>
                <c:pt idx="1238">
                  <c:v>135000</c:v>
                </c:pt>
                <c:pt idx="1239">
                  <c:v>135000</c:v>
                </c:pt>
                <c:pt idx="1240">
                  <c:v>175500</c:v>
                </c:pt>
                <c:pt idx="1241">
                  <c:v>540000</c:v>
                </c:pt>
                <c:pt idx="1242">
                  <c:v>270000</c:v>
                </c:pt>
                <c:pt idx="1243">
                  <c:v>202500</c:v>
                </c:pt>
                <c:pt idx="1244">
                  <c:v>157500</c:v>
                </c:pt>
                <c:pt idx="1245">
                  <c:v>157500</c:v>
                </c:pt>
                <c:pt idx="1246">
                  <c:v>112500</c:v>
                </c:pt>
                <c:pt idx="1247">
                  <c:v>67500</c:v>
                </c:pt>
                <c:pt idx="1248">
                  <c:v>234000</c:v>
                </c:pt>
                <c:pt idx="1249">
                  <c:v>90000</c:v>
                </c:pt>
                <c:pt idx="1250">
                  <c:v>135000</c:v>
                </c:pt>
                <c:pt idx="1251">
                  <c:v>202500</c:v>
                </c:pt>
                <c:pt idx="1252">
                  <c:v>117000</c:v>
                </c:pt>
                <c:pt idx="1253">
                  <c:v>90000</c:v>
                </c:pt>
                <c:pt idx="1254">
                  <c:v>112500</c:v>
                </c:pt>
                <c:pt idx="1255">
                  <c:v>270000</c:v>
                </c:pt>
                <c:pt idx="1256">
                  <c:v>157500</c:v>
                </c:pt>
                <c:pt idx="1257">
                  <c:v>90000</c:v>
                </c:pt>
                <c:pt idx="1258">
                  <c:v>135000</c:v>
                </c:pt>
                <c:pt idx="1259">
                  <c:v>225000</c:v>
                </c:pt>
                <c:pt idx="1260">
                  <c:v>135000</c:v>
                </c:pt>
                <c:pt idx="1261">
                  <c:v>225000</c:v>
                </c:pt>
                <c:pt idx="1262">
                  <c:v>157500</c:v>
                </c:pt>
                <c:pt idx="1263">
                  <c:v>148500</c:v>
                </c:pt>
                <c:pt idx="1264">
                  <c:v>90000</c:v>
                </c:pt>
                <c:pt idx="1265">
                  <c:v>112500</c:v>
                </c:pt>
                <c:pt idx="1266">
                  <c:v>157500</c:v>
                </c:pt>
                <c:pt idx="1267">
                  <c:v>157500</c:v>
                </c:pt>
                <c:pt idx="1268">
                  <c:v>135000</c:v>
                </c:pt>
                <c:pt idx="1269">
                  <c:v>270000</c:v>
                </c:pt>
                <c:pt idx="1270">
                  <c:v>112500</c:v>
                </c:pt>
                <c:pt idx="1271">
                  <c:v>157500</c:v>
                </c:pt>
                <c:pt idx="1272">
                  <c:v>112500</c:v>
                </c:pt>
                <c:pt idx="1273">
                  <c:v>225000</c:v>
                </c:pt>
                <c:pt idx="1274">
                  <c:v>90000</c:v>
                </c:pt>
                <c:pt idx="1275">
                  <c:v>135000</c:v>
                </c:pt>
                <c:pt idx="1276">
                  <c:v>135000</c:v>
                </c:pt>
                <c:pt idx="1277">
                  <c:v>67500</c:v>
                </c:pt>
                <c:pt idx="1278">
                  <c:v>157500</c:v>
                </c:pt>
                <c:pt idx="1279">
                  <c:v>157500</c:v>
                </c:pt>
                <c:pt idx="1280">
                  <c:v>157500</c:v>
                </c:pt>
                <c:pt idx="1281">
                  <c:v>225000</c:v>
                </c:pt>
                <c:pt idx="1282">
                  <c:v>169591.5</c:v>
                </c:pt>
                <c:pt idx="1283">
                  <c:v>112500</c:v>
                </c:pt>
                <c:pt idx="1284">
                  <c:v>180000</c:v>
                </c:pt>
                <c:pt idx="1285">
                  <c:v>135000</c:v>
                </c:pt>
                <c:pt idx="1286">
                  <c:v>112500</c:v>
                </c:pt>
                <c:pt idx="1287">
                  <c:v>81000</c:v>
                </c:pt>
                <c:pt idx="1288">
                  <c:v>72000</c:v>
                </c:pt>
                <c:pt idx="1289">
                  <c:v>45000</c:v>
                </c:pt>
                <c:pt idx="1290">
                  <c:v>67500</c:v>
                </c:pt>
                <c:pt idx="1291">
                  <c:v>247500</c:v>
                </c:pt>
                <c:pt idx="1292">
                  <c:v>135000</c:v>
                </c:pt>
                <c:pt idx="1293">
                  <c:v>112500</c:v>
                </c:pt>
                <c:pt idx="1294">
                  <c:v>135000</c:v>
                </c:pt>
                <c:pt idx="1295">
                  <c:v>292500</c:v>
                </c:pt>
                <c:pt idx="1296">
                  <c:v>112500</c:v>
                </c:pt>
                <c:pt idx="1297">
                  <c:v>94500</c:v>
                </c:pt>
                <c:pt idx="1298">
                  <c:v>180000</c:v>
                </c:pt>
                <c:pt idx="1299">
                  <c:v>162000</c:v>
                </c:pt>
                <c:pt idx="1300">
                  <c:v>271350</c:v>
                </c:pt>
                <c:pt idx="1301">
                  <c:v>225000</c:v>
                </c:pt>
                <c:pt idx="1302">
                  <c:v>90000</c:v>
                </c:pt>
                <c:pt idx="1303">
                  <c:v>180000</c:v>
                </c:pt>
                <c:pt idx="1304">
                  <c:v>256500</c:v>
                </c:pt>
                <c:pt idx="1305">
                  <c:v>202500</c:v>
                </c:pt>
                <c:pt idx="1306">
                  <c:v>180000</c:v>
                </c:pt>
                <c:pt idx="1307">
                  <c:v>58500</c:v>
                </c:pt>
                <c:pt idx="1308">
                  <c:v>135000</c:v>
                </c:pt>
                <c:pt idx="1309">
                  <c:v>157500</c:v>
                </c:pt>
                <c:pt idx="1310">
                  <c:v>157500</c:v>
                </c:pt>
                <c:pt idx="1311">
                  <c:v>157500</c:v>
                </c:pt>
                <c:pt idx="1312">
                  <c:v>135000</c:v>
                </c:pt>
                <c:pt idx="1313">
                  <c:v>157500</c:v>
                </c:pt>
                <c:pt idx="1314">
                  <c:v>225000</c:v>
                </c:pt>
                <c:pt idx="1315">
                  <c:v>90000</c:v>
                </c:pt>
                <c:pt idx="1316">
                  <c:v>157500</c:v>
                </c:pt>
                <c:pt idx="1317">
                  <c:v>90000</c:v>
                </c:pt>
                <c:pt idx="1318">
                  <c:v>180000</c:v>
                </c:pt>
                <c:pt idx="1319">
                  <c:v>112500</c:v>
                </c:pt>
                <c:pt idx="1320">
                  <c:v>180000</c:v>
                </c:pt>
                <c:pt idx="1321">
                  <c:v>157500</c:v>
                </c:pt>
                <c:pt idx="1322">
                  <c:v>202500</c:v>
                </c:pt>
                <c:pt idx="1323">
                  <c:v>157500</c:v>
                </c:pt>
                <c:pt idx="1324">
                  <c:v>58500</c:v>
                </c:pt>
                <c:pt idx="1325">
                  <c:v>135000</c:v>
                </c:pt>
                <c:pt idx="1326">
                  <c:v>202500</c:v>
                </c:pt>
                <c:pt idx="1327">
                  <c:v>90000</c:v>
                </c:pt>
                <c:pt idx="1328">
                  <c:v>67500</c:v>
                </c:pt>
                <c:pt idx="1329">
                  <c:v>67500</c:v>
                </c:pt>
                <c:pt idx="1330">
                  <c:v>162000</c:v>
                </c:pt>
                <c:pt idx="1331">
                  <c:v>202500</c:v>
                </c:pt>
                <c:pt idx="1332">
                  <c:v>225000</c:v>
                </c:pt>
                <c:pt idx="1333">
                  <c:v>157500</c:v>
                </c:pt>
                <c:pt idx="1334">
                  <c:v>135000</c:v>
                </c:pt>
                <c:pt idx="1335">
                  <c:v>135000</c:v>
                </c:pt>
                <c:pt idx="1336">
                  <c:v>135000</c:v>
                </c:pt>
                <c:pt idx="1337">
                  <c:v>157500</c:v>
                </c:pt>
                <c:pt idx="1338">
                  <c:v>157500</c:v>
                </c:pt>
                <c:pt idx="1339">
                  <c:v>234000</c:v>
                </c:pt>
                <c:pt idx="1340">
                  <c:v>202500</c:v>
                </c:pt>
                <c:pt idx="1341">
                  <c:v>225000</c:v>
                </c:pt>
                <c:pt idx="1342">
                  <c:v>103500</c:v>
                </c:pt>
                <c:pt idx="1343">
                  <c:v>135000</c:v>
                </c:pt>
                <c:pt idx="1344">
                  <c:v>157500</c:v>
                </c:pt>
                <c:pt idx="1345">
                  <c:v>144000</c:v>
                </c:pt>
                <c:pt idx="1346">
                  <c:v>76500</c:v>
                </c:pt>
                <c:pt idx="1347">
                  <c:v>180000</c:v>
                </c:pt>
                <c:pt idx="1348">
                  <c:v>198000</c:v>
                </c:pt>
                <c:pt idx="1349">
                  <c:v>135000</c:v>
                </c:pt>
                <c:pt idx="1350">
                  <c:v>121500</c:v>
                </c:pt>
                <c:pt idx="1351">
                  <c:v>72000</c:v>
                </c:pt>
                <c:pt idx="1352">
                  <c:v>270000</c:v>
                </c:pt>
                <c:pt idx="1353">
                  <c:v>450000</c:v>
                </c:pt>
                <c:pt idx="1354">
                  <c:v>112500</c:v>
                </c:pt>
                <c:pt idx="1355">
                  <c:v>81000</c:v>
                </c:pt>
                <c:pt idx="1356">
                  <c:v>211500</c:v>
                </c:pt>
                <c:pt idx="1357">
                  <c:v>157500</c:v>
                </c:pt>
                <c:pt idx="1358">
                  <c:v>202500</c:v>
                </c:pt>
                <c:pt idx="1359">
                  <c:v>225000</c:v>
                </c:pt>
                <c:pt idx="1360">
                  <c:v>90000</c:v>
                </c:pt>
                <c:pt idx="1361">
                  <c:v>225000</c:v>
                </c:pt>
                <c:pt idx="1362">
                  <c:v>112500</c:v>
                </c:pt>
                <c:pt idx="1363">
                  <c:v>225000</c:v>
                </c:pt>
                <c:pt idx="1364">
                  <c:v>198000</c:v>
                </c:pt>
                <c:pt idx="1365">
                  <c:v>157500</c:v>
                </c:pt>
                <c:pt idx="1366">
                  <c:v>157500</c:v>
                </c:pt>
                <c:pt idx="1367">
                  <c:v>90000</c:v>
                </c:pt>
                <c:pt idx="1368">
                  <c:v>270000</c:v>
                </c:pt>
                <c:pt idx="1369">
                  <c:v>160650</c:v>
                </c:pt>
                <c:pt idx="1370">
                  <c:v>135000</c:v>
                </c:pt>
                <c:pt idx="1371">
                  <c:v>135000</c:v>
                </c:pt>
                <c:pt idx="1372">
                  <c:v>90000</c:v>
                </c:pt>
                <c:pt idx="1373">
                  <c:v>171000</c:v>
                </c:pt>
                <c:pt idx="1374">
                  <c:v>315000</c:v>
                </c:pt>
                <c:pt idx="1375">
                  <c:v>135000</c:v>
                </c:pt>
                <c:pt idx="1376">
                  <c:v>112500</c:v>
                </c:pt>
                <c:pt idx="1377">
                  <c:v>270000</c:v>
                </c:pt>
                <c:pt idx="1378">
                  <c:v>112500</c:v>
                </c:pt>
                <c:pt idx="1379">
                  <c:v>67500</c:v>
                </c:pt>
                <c:pt idx="1380">
                  <c:v>81000</c:v>
                </c:pt>
                <c:pt idx="1381">
                  <c:v>810000</c:v>
                </c:pt>
                <c:pt idx="1382">
                  <c:v>90000</c:v>
                </c:pt>
                <c:pt idx="1383">
                  <c:v>135000</c:v>
                </c:pt>
                <c:pt idx="1384">
                  <c:v>274500</c:v>
                </c:pt>
                <c:pt idx="1385">
                  <c:v>405000</c:v>
                </c:pt>
                <c:pt idx="1386">
                  <c:v>270000</c:v>
                </c:pt>
                <c:pt idx="1387">
                  <c:v>112500</c:v>
                </c:pt>
                <c:pt idx="1388">
                  <c:v>76500</c:v>
                </c:pt>
                <c:pt idx="1389">
                  <c:v>225000</c:v>
                </c:pt>
                <c:pt idx="1390">
                  <c:v>135000</c:v>
                </c:pt>
                <c:pt idx="1391">
                  <c:v>112500</c:v>
                </c:pt>
                <c:pt idx="1392">
                  <c:v>94500</c:v>
                </c:pt>
                <c:pt idx="1393">
                  <c:v>157500</c:v>
                </c:pt>
                <c:pt idx="1394">
                  <c:v>135000</c:v>
                </c:pt>
                <c:pt idx="1395">
                  <c:v>180000</c:v>
                </c:pt>
                <c:pt idx="1396">
                  <c:v>112500</c:v>
                </c:pt>
                <c:pt idx="1397">
                  <c:v>103500</c:v>
                </c:pt>
                <c:pt idx="1398">
                  <c:v>157500</c:v>
                </c:pt>
                <c:pt idx="1399">
                  <c:v>99000</c:v>
                </c:pt>
                <c:pt idx="1400">
                  <c:v>67500</c:v>
                </c:pt>
                <c:pt idx="1401">
                  <c:v>180000</c:v>
                </c:pt>
                <c:pt idx="1402">
                  <c:v>135000</c:v>
                </c:pt>
                <c:pt idx="1403">
                  <c:v>117000</c:v>
                </c:pt>
                <c:pt idx="1404">
                  <c:v>157500</c:v>
                </c:pt>
                <c:pt idx="1405">
                  <c:v>180000</c:v>
                </c:pt>
                <c:pt idx="1406">
                  <c:v>202500</c:v>
                </c:pt>
                <c:pt idx="1407">
                  <c:v>76500</c:v>
                </c:pt>
                <c:pt idx="1408">
                  <c:v>99000</c:v>
                </c:pt>
                <c:pt idx="1409">
                  <c:v>810000</c:v>
                </c:pt>
                <c:pt idx="1410">
                  <c:v>315000</c:v>
                </c:pt>
                <c:pt idx="1411">
                  <c:v>189000</c:v>
                </c:pt>
                <c:pt idx="1412">
                  <c:v>135000</c:v>
                </c:pt>
                <c:pt idx="1413">
                  <c:v>49500</c:v>
                </c:pt>
                <c:pt idx="1414">
                  <c:v>135000</c:v>
                </c:pt>
                <c:pt idx="1415">
                  <c:v>67500</c:v>
                </c:pt>
                <c:pt idx="1416">
                  <c:v>180000</c:v>
                </c:pt>
                <c:pt idx="1417">
                  <c:v>450000</c:v>
                </c:pt>
                <c:pt idx="1418">
                  <c:v>166500</c:v>
                </c:pt>
                <c:pt idx="1419">
                  <c:v>162000</c:v>
                </c:pt>
                <c:pt idx="1420">
                  <c:v>85500</c:v>
                </c:pt>
                <c:pt idx="1421">
                  <c:v>112500</c:v>
                </c:pt>
                <c:pt idx="1422">
                  <c:v>202500</c:v>
                </c:pt>
                <c:pt idx="1423">
                  <c:v>180000</c:v>
                </c:pt>
                <c:pt idx="1424">
                  <c:v>144000</c:v>
                </c:pt>
                <c:pt idx="1425">
                  <c:v>225000</c:v>
                </c:pt>
                <c:pt idx="1426">
                  <c:v>193500</c:v>
                </c:pt>
                <c:pt idx="1427">
                  <c:v>135000</c:v>
                </c:pt>
                <c:pt idx="1428">
                  <c:v>108000</c:v>
                </c:pt>
                <c:pt idx="1429">
                  <c:v>202500</c:v>
                </c:pt>
                <c:pt idx="1430">
                  <c:v>135000</c:v>
                </c:pt>
                <c:pt idx="1431">
                  <c:v>112500</c:v>
                </c:pt>
                <c:pt idx="1432">
                  <c:v>162000</c:v>
                </c:pt>
                <c:pt idx="1433">
                  <c:v>450000</c:v>
                </c:pt>
                <c:pt idx="1434">
                  <c:v>166500</c:v>
                </c:pt>
                <c:pt idx="1435">
                  <c:v>112500</c:v>
                </c:pt>
                <c:pt idx="1436">
                  <c:v>112500</c:v>
                </c:pt>
                <c:pt idx="1437">
                  <c:v>382500</c:v>
                </c:pt>
                <c:pt idx="1438">
                  <c:v>247500</c:v>
                </c:pt>
                <c:pt idx="1439">
                  <c:v>76500</c:v>
                </c:pt>
                <c:pt idx="1440">
                  <c:v>58500</c:v>
                </c:pt>
                <c:pt idx="1441">
                  <c:v>112500</c:v>
                </c:pt>
                <c:pt idx="1442">
                  <c:v>360000</c:v>
                </c:pt>
                <c:pt idx="1443">
                  <c:v>202500</c:v>
                </c:pt>
                <c:pt idx="1444">
                  <c:v>180000</c:v>
                </c:pt>
                <c:pt idx="1445">
                  <c:v>67500</c:v>
                </c:pt>
                <c:pt idx="1446">
                  <c:v>157500</c:v>
                </c:pt>
                <c:pt idx="1447">
                  <c:v>279000</c:v>
                </c:pt>
                <c:pt idx="1448">
                  <c:v>135000</c:v>
                </c:pt>
                <c:pt idx="1449">
                  <c:v>202500</c:v>
                </c:pt>
                <c:pt idx="1450">
                  <c:v>157500</c:v>
                </c:pt>
                <c:pt idx="1451">
                  <c:v>225000</c:v>
                </c:pt>
                <c:pt idx="1452">
                  <c:v>67500</c:v>
                </c:pt>
                <c:pt idx="1453">
                  <c:v>90000</c:v>
                </c:pt>
                <c:pt idx="1454">
                  <c:v>112500</c:v>
                </c:pt>
                <c:pt idx="1455">
                  <c:v>103500</c:v>
                </c:pt>
                <c:pt idx="1456">
                  <c:v>126000</c:v>
                </c:pt>
                <c:pt idx="1457">
                  <c:v>67500</c:v>
                </c:pt>
                <c:pt idx="1458">
                  <c:v>27000</c:v>
                </c:pt>
                <c:pt idx="1459">
                  <c:v>135000</c:v>
                </c:pt>
                <c:pt idx="1460">
                  <c:v>157500</c:v>
                </c:pt>
                <c:pt idx="1461">
                  <c:v>56025</c:v>
                </c:pt>
                <c:pt idx="1462">
                  <c:v>180000</c:v>
                </c:pt>
                <c:pt idx="1463">
                  <c:v>171000</c:v>
                </c:pt>
                <c:pt idx="1464">
                  <c:v>225000</c:v>
                </c:pt>
                <c:pt idx="1465">
                  <c:v>270000</c:v>
                </c:pt>
                <c:pt idx="1466">
                  <c:v>270000</c:v>
                </c:pt>
                <c:pt idx="1467">
                  <c:v>306000</c:v>
                </c:pt>
                <c:pt idx="1468">
                  <c:v>81000</c:v>
                </c:pt>
                <c:pt idx="1469">
                  <c:v>112500</c:v>
                </c:pt>
                <c:pt idx="1470">
                  <c:v>405000</c:v>
                </c:pt>
                <c:pt idx="1471">
                  <c:v>135000</c:v>
                </c:pt>
                <c:pt idx="1472">
                  <c:v>180000</c:v>
                </c:pt>
                <c:pt idx="1473">
                  <c:v>184500</c:v>
                </c:pt>
                <c:pt idx="1474">
                  <c:v>135000</c:v>
                </c:pt>
                <c:pt idx="1475">
                  <c:v>180000</c:v>
                </c:pt>
                <c:pt idx="1476">
                  <c:v>202500</c:v>
                </c:pt>
                <c:pt idx="1477">
                  <c:v>157500</c:v>
                </c:pt>
                <c:pt idx="1478">
                  <c:v>135000</c:v>
                </c:pt>
                <c:pt idx="1479">
                  <c:v>315000</c:v>
                </c:pt>
                <c:pt idx="1480">
                  <c:v>135000</c:v>
                </c:pt>
                <c:pt idx="1481">
                  <c:v>135000</c:v>
                </c:pt>
                <c:pt idx="1482">
                  <c:v>90000</c:v>
                </c:pt>
                <c:pt idx="1483">
                  <c:v>112500</c:v>
                </c:pt>
                <c:pt idx="1484">
                  <c:v>180000</c:v>
                </c:pt>
                <c:pt idx="1485">
                  <c:v>270000</c:v>
                </c:pt>
                <c:pt idx="1486">
                  <c:v>225000</c:v>
                </c:pt>
                <c:pt idx="1487">
                  <c:v>81000</c:v>
                </c:pt>
                <c:pt idx="1488">
                  <c:v>157500</c:v>
                </c:pt>
                <c:pt idx="1489">
                  <c:v>112500</c:v>
                </c:pt>
                <c:pt idx="1490">
                  <c:v>103500</c:v>
                </c:pt>
                <c:pt idx="1491">
                  <c:v>157500</c:v>
                </c:pt>
                <c:pt idx="1492">
                  <c:v>180000</c:v>
                </c:pt>
                <c:pt idx="1493">
                  <c:v>270000</c:v>
                </c:pt>
                <c:pt idx="1494">
                  <c:v>157500</c:v>
                </c:pt>
                <c:pt idx="1495">
                  <c:v>211500</c:v>
                </c:pt>
                <c:pt idx="1496">
                  <c:v>135000</c:v>
                </c:pt>
                <c:pt idx="1497">
                  <c:v>202500</c:v>
                </c:pt>
                <c:pt idx="1498">
                  <c:v>148500</c:v>
                </c:pt>
                <c:pt idx="1499">
                  <c:v>121500</c:v>
                </c:pt>
                <c:pt idx="1500">
                  <c:v>180000</c:v>
                </c:pt>
                <c:pt idx="1501">
                  <c:v>103500</c:v>
                </c:pt>
                <c:pt idx="1502">
                  <c:v>225000</c:v>
                </c:pt>
                <c:pt idx="1503">
                  <c:v>135000</c:v>
                </c:pt>
                <c:pt idx="1504">
                  <c:v>157500</c:v>
                </c:pt>
                <c:pt idx="1505">
                  <c:v>225000</c:v>
                </c:pt>
                <c:pt idx="1506">
                  <c:v>90000</c:v>
                </c:pt>
                <c:pt idx="1507">
                  <c:v>67500</c:v>
                </c:pt>
                <c:pt idx="1508">
                  <c:v>36000</c:v>
                </c:pt>
                <c:pt idx="1509">
                  <c:v>157500</c:v>
                </c:pt>
                <c:pt idx="1510">
                  <c:v>135000</c:v>
                </c:pt>
                <c:pt idx="1511">
                  <c:v>94500</c:v>
                </c:pt>
                <c:pt idx="1512">
                  <c:v>135000</c:v>
                </c:pt>
                <c:pt idx="1513">
                  <c:v>157500</c:v>
                </c:pt>
                <c:pt idx="1514">
                  <c:v>180000</c:v>
                </c:pt>
                <c:pt idx="1515">
                  <c:v>202500</c:v>
                </c:pt>
                <c:pt idx="1516">
                  <c:v>360000</c:v>
                </c:pt>
                <c:pt idx="1517">
                  <c:v>198000</c:v>
                </c:pt>
                <c:pt idx="1518">
                  <c:v>157500</c:v>
                </c:pt>
                <c:pt idx="1519">
                  <c:v>112500</c:v>
                </c:pt>
                <c:pt idx="1520">
                  <c:v>135000</c:v>
                </c:pt>
                <c:pt idx="1521">
                  <c:v>202500</c:v>
                </c:pt>
                <c:pt idx="1522">
                  <c:v>180000</c:v>
                </c:pt>
                <c:pt idx="1523">
                  <c:v>180000</c:v>
                </c:pt>
                <c:pt idx="1524">
                  <c:v>180000</c:v>
                </c:pt>
                <c:pt idx="1525">
                  <c:v>382500</c:v>
                </c:pt>
                <c:pt idx="1526">
                  <c:v>90000</c:v>
                </c:pt>
                <c:pt idx="1527">
                  <c:v>144000</c:v>
                </c:pt>
                <c:pt idx="1528">
                  <c:v>180000</c:v>
                </c:pt>
                <c:pt idx="1529">
                  <c:v>135000</c:v>
                </c:pt>
                <c:pt idx="1530">
                  <c:v>180000</c:v>
                </c:pt>
                <c:pt idx="1531">
                  <c:v>337500</c:v>
                </c:pt>
                <c:pt idx="1532">
                  <c:v>166050</c:v>
                </c:pt>
                <c:pt idx="1533">
                  <c:v>135000</c:v>
                </c:pt>
                <c:pt idx="1534">
                  <c:v>540000</c:v>
                </c:pt>
                <c:pt idx="1535">
                  <c:v>144000</c:v>
                </c:pt>
                <c:pt idx="1536">
                  <c:v>72000</c:v>
                </c:pt>
                <c:pt idx="1537">
                  <c:v>270000</c:v>
                </c:pt>
                <c:pt idx="1538">
                  <c:v>112500</c:v>
                </c:pt>
                <c:pt idx="1539">
                  <c:v>162000</c:v>
                </c:pt>
                <c:pt idx="1540">
                  <c:v>108000</c:v>
                </c:pt>
                <c:pt idx="1541">
                  <c:v>49500</c:v>
                </c:pt>
                <c:pt idx="1542">
                  <c:v>162000</c:v>
                </c:pt>
                <c:pt idx="1543">
                  <c:v>49500</c:v>
                </c:pt>
                <c:pt idx="1544">
                  <c:v>360000</c:v>
                </c:pt>
                <c:pt idx="1545">
                  <c:v>94500</c:v>
                </c:pt>
                <c:pt idx="1546">
                  <c:v>162000</c:v>
                </c:pt>
                <c:pt idx="1547">
                  <c:v>202500</c:v>
                </c:pt>
                <c:pt idx="1548">
                  <c:v>202500</c:v>
                </c:pt>
                <c:pt idx="1549">
                  <c:v>675000</c:v>
                </c:pt>
                <c:pt idx="1550">
                  <c:v>292500</c:v>
                </c:pt>
                <c:pt idx="1551">
                  <c:v>90000</c:v>
                </c:pt>
                <c:pt idx="1552">
                  <c:v>67500</c:v>
                </c:pt>
                <c:pt idx="1553">
                  <c:v>157500</c:v>
                </c:pt>
                <c:pt idx="1554">
                  <c:v>157500</c:v>
                </c:pt>
                <c:pt idx="1555">
                  <c:v>135000</c:v>
                </c:pt>
                <c:pt idx="1556">
                  <c:v>315000</c:v>
                </c:pt>
                <c:pt idx="1557">
                  <c:v>67500</c:v>
                </c:pt>
                <c:pt idx="1558">
                  <c:v>157500</c:v>
                </c:pt>
                <c:pt idx="1559">
                  <c:v>157500</c:v>
                </c:pt>
                <c:pt idx="1560">
                  <c:v>99000</c:v>
                </c:pt>
                <c:pt idx="1561">
                  <c:v>103500</c:v>
                </c:pt>
                <c:pt idx="1562">
                  <c:v>130500</c:v>
                </c:pt>
                <c:pt idx="1563">
                  <c:v>90000</c:v>
                </c:pt>
                <c:pt idx="1564">
                  <c:v>174150</c:v>
                </c:pt>
                <c:pt idx="1565">
                  <c:v>54000</c:v>
                </c:pt>
                <c:pt idx="1566">
                  <c:v>225000</c:v>
                </c:pt>
                <c:pt idx="1567">
                  <c:v>112500</c:v>
                </c:pt>
                <c:pt idx="1568">
                  <c:v>270000</c:v>
                </c:pt>
                <c:pt idx="1569">
                  <c:v>135000</c:v>
                </c:pt>
                <c:pt idx="1570">
                  <c:v>135000</c:v>
                </c:pt>
                <c:pt idx="1571">
                  <c:v>495000</c:v>
                </c:pt>
                <c:pt idx="1572">
                  <c:v>135000</c:v>
                </c:pt>
                <c:pt idx="1573">
                  <c:v>157500</c:v>
                </c:pt>
                <c:pt idx="1574">
                  <c:v>135000</c:v>
                </c:pt>
                <c:pt idx="1575">
                  <c:v>202500</c:v>
                </c:pt>
                <c:pt idx="1576">
                  <c:v>202500</c:v>
                </c:pt>
                <c:pt idx="1577">
                  <c:v>85500</c:v>
                </c:pt>
                <c:pt idx="1578">
                  <c:v>90000</c:v>
                </c:pt>
                <c:pt idx="1579">
                  <c:v>202500</c:v>
                </c:pt>
                <c:pt idx="1580">
                  <c:v>225000</c:v>
                </c:pt>
                <c:pt idx="1581">
                  <c:v>180000</c:v>
                </c:pt>
                <c:pt idx="1582">
                  <c:v>202500</c:v>
                </c:pt>
                <c:pt idx="1583">
                  <c:v>78691.5</c:v>
                </c:pt>
                <c:pt idx="1584">
                  <c:v>112500</c:v>
                </c:pt>
                <c:pt idx="1585">
                  <c:v>157500</c:v>
                </c:pt>
                <c:pt idx="1586">
                  <c:v>67500</c:v>
                </c:pt>
                <c:pt idx="1587">
                  <c:v>180000</c:v>
                </c:pt>
                <c:pt idx="1588">
                  <c:v>90000</c:v>
                </c:pt>
                <c:pt idx="1589">
                  <c:v>405000</c:v>
                </c:pt>
                <c:pt idx="1590">
                  <c:v>112500</c:v>
                </c:pt>
                <c:pt idx="1591">
                  <c:v>202500</c:v>
                </c:pt>
                <c:pt idx="1592">
                  <c:v>90000</c:v>
                </c:pt>
                <c:pt idx="1593">
                  <c:v>45000</c:v>
                </c:pt>
                <c:pt idx="1594">
                  <c:v>225000</c:v>
                </c:pt>
                <c:pt idx="1595">
                  <c:v>236250</c:v>
                </c:pt>
                <c:pt idx="1596">
                  <c:v>90000</c:v>
                </c:pt>
                <c:pt idx="1597">
                  <c:v>157500</c:v>
                </c:pt>
                <c:pt idx="1598">
                  <c:v>157500</c:v>
                </c:pt>
                <c:pt idx="1599">
                  <c:v>157500</c:v>
                </c:pt>
                <c:pt idx="1600">
                  <c:v>162000</c:v>
                </c:pt>
                <c:pt idx="1601">
                  <c:v>117000</c:v>
                </c:pt>
                <c:pt idx="1602">
                  <c:v>135000</c:v>
                </c:pt>
                <c:pt idx="1603">
                  <c:v>225000</c:v>
                </c:pt>
                <c:pt idx="1604">
                  <c:v>85500</c:v>
                </c:pt>
                <c:pt idx="1605">
                  <c:v>112500</c:v>
                </c:pt>
                <c:pt idx="1606">
                  <c:v>270000</c:v>
                </c:pt>
                <c:pt idx="1607">
                  <c:v>135000</c:v>
                </c:pt>
                <c:pt idx="1608">
                  <c:v>175500</c:v>
                </c:pt>
                <c:pt idx="1609">
                  <c:v>180000</c:v>
                </c:pt>
                <c:pt idx="1610">
                  <c:v>135000</c:v>
                </c:pt>
                <c:pt idx="1611">
                  <c:v>112500</c:v>
                </c:pt>
                <c:pt idx="1612">
                  <c:v>90000</c:v>
                </c:pt>
                <c:pt idx="1613">
                  <c:v>99000</c:v>
                </c:pt>
                <c:pt idx="1614">
                  <c:v>202500</c:v>
                </c:pt>
                <c:pt idx="1615">
                  <c:v>112500</c:v>
                </c:pt>
                <c:pt idx="1616">
                  <c:v>157500</c:v>
                </c:pt>
                <c:pt idx="1617">
                  <c:v>67500</c:v>
                </c:pt>
                <c:pt idx="1618">
                  <c:v>225000</c:v>
                </c:pt>
                <c:pt idx="1619">
                  <c:v>135000</c:v>
                </c:pt>
                <c:pt idx="1620">
                  <c:v>270000</c:v>
                </c:pt>
                <c:pt idx="1621">
                  <c:v>112500</c:v>
                </c:pt>
                <c:pt idx="1622">
                  <c:v>360000</c:v>
                </c:pt>
                <c:pt idx="1623">
                  <c:v>90000</c:v>
                </c:pt>
                <c:pt idx="1624">
                  <c:v>112500</c:v>
                </c:pt>
                <c:pt idx="1625">
                  <c:v>315000</c:v>
                </c:pt>
                <c:pt idx="1626">
                  <c:v>225000</c:v>
                </c:pt>
                <c:pt idx="1627">
                  <c:v>112500</c:v>
                </c:pt>
                <c:pt idx="1628">
                  <c:v>135000</c:v>
                </c:pt>
                <c:pt idx="1629">
                  <c:v>112500</c:v>
                </c:pt>
                <c:pt idx="1630">
                  <c:v>40500</c:v>
                </c:pt>
                <c:pt idx="1631">
                  <c:v>112500</c:v>
                </c:pt>
                <c:pt idx="1632">
                  <c:v>166500</c:v>
                </c:pt>
                <c:pt idx="1633">
                  <c:v>157500</c:v>
                </c:pt>
                <c:pt idx="1634">
                  <c:v>225000</c:v>
                </c:pt>
                <c:pt idx="1635">
                  <c:v>135000</c:v>
                </c:pt>
                <c:pt idx="1636">
                  <c:v>135000</c:v>
                </c:pt>
                <c:pt idx="1637">
                  <c:v>128250</c:v>
                </c:pt>
                <c:pt idx="1638">
                  <c:v>270000</c:v>
                </c:pt>
                <c:pt idx="1639">
                  <c:v>90000</c:v>
                </c:pt>
                <c:pt idx="1640">
                  <c:v>180000</c:v>
                </c:pt>
                <c:pt idx="1641">
                  <c:v>405000</c:v>
                </c:pt>
                <c:pt idx="1642">
                  <c:v>25650</c:v>
                </c:pt>
                <c:pt idx="1643">
                  <c:v>225000</c:v>
                </c:pt>
                <c:pt idx="1644">
                  <c:v>90000</c:v>
                </c:pt>
                <c:pt idx="1645">
                  <c:v>135000</c:v>
                </c:pt>
                <c:pt idx="1646">
                  <c:v>157500</c:v>
                </c:pt>
                <c:pt idx="1647">
                  <c:v>157500</c:v>
                </c:pt>
                <c:pt idx="1648">
                  <c:v>103500</c:v>
                </c:pt>
                <c:pt idx="1649">
                  <c:v>112500</c:v>
                </c:pt>
                <c:pt idx="1650">
                  <c:v>270000</c:v>
                </c:pt>
                <c:pt idx="1651">
                  <c:v>112500</c:v>
                </c:pt>
                <c:pt idx="1652">
                  <c:v>81000</c:v>
                </c:pt>
                <c:pt idx="1653">
                  <c:v>144000</c:v>
                </c:pt>
                <c:pt idx="1654">
                  <c:v>189000</c:v>
                </c:pt>
                <c:pt idx="1655">
                  <c:v>67500</c:v>
                </c:pt>
                <c:pt idx="1656">
                  <c:v>405000</c:v>
                </c:pt>
                <c:pt idx="1657">
                  <c:v>202500</c:v>
                </c:pt>
                <c:pt idx="1658">
                  <c:v>81000</c:v>
                </c:pt>
                <c:pt idx="1659">
                  <c:v>135000</c:v>
                </c:pt>
                <c:pt idx="1660">
                  <c:v>180000</c:v>
                </c:pt>
                <c:pt idx="1661">
                  <c:v>67500</c:v>
                </c:pt>
                <c:pt idx="1662">
                  <c:v>180000</c:v>
                </c:pt>
                <c:pt idx="1663">
                  <c:v>247500</c:v>
                </c:pt>
                <c:pt idx="1664">
                  <c:v>126000</c:v>
                </c:pt>
                <c:pt idx="1665">
                  <c:v>135000</c:v>
                </c:pt>
                <c:pt idx="1666">
                  <c:v>202500</c:v>
                </c:pt>
                <c:pt idx="1667">
                  <c:v>328500</c:v>
                </c:pt>
                <c:pt idx="1668">
                  <c:v>81000</c:v>
                </c:pt>
                <c:pt idx="1669">
                  <c:v>67500</c:v>
                </c:pt>
                <c:pt idx="1670">
                  <c:v>90000</c:v>
                </c:pt>
                <c:pt idx="1671">
                  <c:v>202500</c:v>
                </c:pt>
                <c:pt idx="1672">
                  <c:v>202500</c:v>
                </c:pt>
                <c:pt idx="1673">
                  <c:v>157500</c:v>
                </c:pt>
                <c:pt idx="1674">
                  <c:v>135000</c:v>
                </c:pt>
                <c:pt idx="1675">
                  <c:v>270000</c:v>
                </c:pt>
                <c:pt idx="1676">
                  <c:v>112500</c:v>
                </c:pt>
                <c:pt idx="1677">
                  <c:v>180000</c:v>
                </c:pt>
                <c:pt idx="1678">
                  <c:v>234000</c:v>
                </c:pt>
                <c:pt idx="1679">
                  <c:v>157500</c:v>
                </c:pt>
                <c:pt idx="1680">
                  <c:v>90000</c:v>
                </c:pt>
                <c:pt idx="1681">
                  <c:v>180000</c:v>
                </c:pt>
                <c:pt idx="1682">
                  <c:v>225000</c:v>
                </c:pt>
                <c:pt idx="1683">
                  <c:v>337500</c:v>
                </c:pt>
                <c:pt idx="1684">
                  <c:v>202500</c:v>
                </c:pt>
                <c:pt idx="1685">
                  <c:v>225000</c:v>
                </c:pt>
                <c:pt idx="1686">
                  <c:v>180000</c:v>
                </c:pt>
                <c:pt idx="1687">
                  <c:v>139500</c:v>
                </c:pt>
                <c:pt idx="1688">
                  <c:v>126000</c:v>
                </c:pt>
                <c:pt idx="1689">
                  <c:v>202500</c:v>
                </c:pt>
                <c:pt idx="1690">
                  <c:v>114300</c:v>
                </c:pt>
                <c:pt idx="1691">
                  <c:v>202500</c:v>
                </c:pt>
                <c:pt idx="1692">
                  <c:v>114750</c:v>
                </c:pt>
                <c:pt idx="1693">
                  <c:v>135000</c:v>
                </c:pt>
                <c:pt idx="1694">
                  <c:v>382500</c:v>
                </c:pt>
                <c:pt idx="1695">
                  <c:v>157500</c:v>
                </c:pt>
                <c:pt idx="1696">
                  <c:v>144000</c:v>
                </c:pt>
                <c:pt idx="1697">
                  <c:v>135000</c:v>
                </c:pt>
                <c:pt idx="1698">
                  <c:v>135000</c:v>
                </c:pt>
                <c:pt idx="1699">
                  <c:v>180000</c:v>
                </c:pt>
                <c:pt idx="1700">
                  <c:v>90000</c:v>
                </c:pt>
                <c:pt idx="1701">
                  <c:v>171000</c:v>
                </c:pt>
                <c:pt idx="1702">
                  <c:v>247500</c:v>
                </c:pt>
                <c:pt idx="1703">
                  <c:v>157500</c:v>
                </c:pt>
                <c:pt idx="1704">
                  <c:v>270000</c:v>
                </c:pt>
                <c:pt idx="1705">
                  <c:v>180000</c:v>
                </c:pt>
                <c:pt idx="1706">
                  <c:v>157500</c:v>
                </c:pt>
                <c:pt idx="1707">
                  <c:v>112500</c:v>
                </c:pt>
                <c:pt idx="1708">
                  <c:v>225000</c:v>
                </c:pt>
                <c:pt idx="1709">
                  <c:v>157500</c:v>
                </c:pt>
                <c:pt idx="1710">
                  <c:v>117000</c:v>
                </c:pt>
                <c:pt idx="1711">
                  <c:v>192600</c:v>
                </c:pt>
                <c:pt idx="1712">
                  <c:v>135000</c:v>
                </c:pt>
                <c:pt idx="1713">
                  <c:v>112500</c:v>
                </c:pt>
                <c:pt idx="1714">
                  <c:v>405000</c:v>
                </c:pt>
                <c:pt idx="1715">
                  <c:v>126000</c:v>
                </c:pt>
                <c:pt idx="1716">
                  <c:v>225000</c:v>
                </c:pt>
                <c:pt idx="1717">
                  <c:v>216000</c:v>
                </c:pt>
                <c:pt idx="1718">
                  <c:v>135000</c:v>
                </c:pt>
                <c:pt idx="1719">
                  <c:v>112500</c:v>
                </c:pt>
                <c:pt idx="1720">
                  <c:v>112500</c:v>
                </c:pt>
                <c:pt idx="1721">
                  <c:v>112500</c:v>
                </c:pt>
                <c:pt idx="1722">
                  <c:v>112500</c:v>
                </c:pt>
                <c:pt idx="1723">
                  <c:v>58500</c:v>
                </c:pt>
                <c:pt idx="1724">
                  <c:v>112500</c:v>
                </c:pt>
                <c:pt idx="1725">
                  <c:v>135000</c:v>
                </c:pt>
                <c:pt idx="1726">
                  <c:v>292500</c:v>
                </c:pt>
                <c:pt idx="1727">
                  <c:v>112500</c:v>
                </c:pt>
                <c:pt idx="1728">
                  <c:v>180000</c:v>
                </c:pt>
                <c:pt idx="1729">
                  <c:v>135000</c:v>
                </c:pt>
                <c:pt idx="1730">
                  <c:v>139500</c:v>
                </c:pt>
                <c:pt idx="1731">
                  <c:v>225000</c:v>
                </c:pt>
                <c:pt idx="1732">
                  <c:v>135000</c:v>
                </c:pt>
                <c:pt idx="1733">
                  <c:v>225000</c:v>
                </c:pt>
                <c:pt idx="1734">
                  <c:v>103500</c:v>
                </c:pt>
                <c:pt idx="1735">
                  <c:v>135000</c:v>
                </c:pt>
                <c:pt idx="1736">
                  <c:v>180000</c:v>
                </c:pt>
                <c:pt idx="1737">
                  <c:v>202500</c:v>
                </c:pt>
                <c:pt idx="1738">
                  <c:v>292500</c:v>
                </c:pt>
                <c:pt idx="1739">
                  <c:v>180000</c:v>
                </c:pt>
                <c:pt idx="1740">
                  <c:v>135000</c:v>
                </c:pt>
                <c:pt idx="1741">
                  <c:v>121500</c:v>
                </c:pt>
                <c:pt idx="1742">
                  <c:v>112500</c:v>
                </c:pt>
                <c:pt idx="1743">
                  <c:v>157500</c:v>
                </c:pt>
                <c:pt idx="1744">
                  <c:v>135000</c:v>
                </c:pt>
                <c:pt idx="1745">
                  <c:v>112500</c:v>
                </c:pt>
                <c:pt idx="1746">
                  <c:v>90000</c:v>
                </c:pt>
                <c:pt idx="1747">
                  <c:v>81000</c:v>
                </c:pt>
                <c:pt idx="1748">
                  <c:v>99000</c:v>
                </c:pt>
                <c:pt idx="1749">
                  <c:v>180000</c:v>
                </c:pt>
                <c:pt idx="1750">
                  <c:v>135000</c:v>
                </c:pt>
                <c:pt idx="1751">
                  <c:v>157500</c:v>
                </c:pt>
                <c:pt idx="1752">
                  <c:v>180000</c:v>
                </c:pt>
                <c:pt idx="1753">
                  <c:v>60750</c:v>
                </c:pt>
                <c:pt idx="1754">
                  <c:v>157500</c:v>
                </c:pt>
                <c:pt idx="1755">
                  <c:v>247500</c:v>
                </c:pt>
                <c:pt idx="1756">
                  <c:v>103500</c:v>
                </c:pt>
                <c:pt idx="1757">
                  <c:v>99000</c:v>
                </c:pt>
                <c:pt idx="1758">
                  <c:v>180000</c:v>
                </c:pt>
                <c:pt idx="1759">
                  <c:v>180000</c:v>
                </c:pt>
                <c:pt idx="1760">
                  <c:v>157500</c:v>
                </c:pt>
                <c:pt idx="1761">
                  <c:v>157500</c:v>
                </c:pt>
                <c:pt idx="1762">
                  <c:v>63000</c:v>
                </c:pt>
                <c:pt idx="1763">
                  <c:v>112500</c:v>
                </c:pt>
                <c:pt idx="1764">
                  <c:v>135000</c:v>
                </c:pt>
                <c:pt idx="1765">
                  <c:v>67500</c:v>
                </c:pt>
                <c:pt idx="1766">
                  <c:v>180000</c:v>
                </c:pt>
                <c:pt idx="1767">
                  <c:v>157500</c:v>
                </c:pt>
                <c:pt idx="1768">
                  <c:v>202500</c:v>
                </c:pt>
                <c:pt idx="1769">
                  <c:v>90000</c:v>
                </c:pt>
                <c:pt idx="1770">
                  <c:v>247500</c:v>
                </c:pt>
                <c:pt idx="1771">
                  <c:v>112500</c:v>
                </c:pt>
                <c:pt idx="1772">
                  <c:v>112500</c:v>
                </c:pt>
                <c:pt idx="1773">
                  <c:v>67500</c:v>
                </c:pt>
                <c:pt idx="1774">
                  <c:v>67500</c:v>
                </c:pt>
                <c:pt idx="1775">
                  <c:v>157500</c:v>
                </c:pt>
                <c:pt idx="1776">
                  <c:v>108000</c:v>
                </c:pt>
                <c:pt idx="1777">
                  <c:v>225000</c:v>
                </c:pt>
                <c:pt idx="1778">
                  <c:v>153000</c:v>
                </c:pt>
                <c:pt idx="1779">
                  <c:v>202500</c:v>
                </c:pt>
                <c:pt idx="1780">
                  <c:v>135000</c:v>
                </c:pt>
                <c:pt idx="1781">
                  <c:v>148500</c:v>
                </c:pt>
                <c:pt idx="1782">
                  <c:v>202500</c:v>
                </c:pt>
                <c:pt idx="1783">
                  <c:v>90000</c:v>
                </c:pt>
                <c:pt idx="1784">
                  <c:v>157500</c:v>
                </c:pt>
                <c:pt idx="1785">
                  <c:v>117000</c:v>
                </c:pt>
                <c:pt idx="1786">
                  <c:v>112500</c:v>
                </c:pt>
                <c:pt idx="1787">
                  <c:v>112500</c:v>
                </c:pt>
                <c:pt idx="1788">
                  <c:v>135000</c:v>
                </c:pt>
                <c:pt idx="1789">
                  <c:v>108000</c:v>
                </c:pt>
                <c:pt idx="1790">
                  <c:v>157500</c:v>
                </c:pt>
                <c:pt idx="1791">
                  <c:v>135000</c:v>
                </c:pt>
                <c:pt idx="1792">
                  <c:v>67500</c:v>
                </c:pt>
                <c:pt idx="1793">
                  <c:v>90000</c:v>
                </c:pt>
                <c:pt idx="1794">
                  <c:v>90000</c:v>
                </c:pt>
                <c:pt idx="1795">
                  <c:v>157500</c:v>
                </c:pt>
                <c:pt idx="1796">
                  <c:v>81000</c:v>
                </c:pt>
                <c:pt idx="1797">
                  <c:v>270000</c:v>
                </c:pt>
                <c:pt idx="1798">
                  <c:v>135000</c:v>
                </c:pt>
                <c:pt idx="1799">
                  <c:v>270000</c:v>
                </c:pt>
                <c:pt idx="1800">
                  <c:v>81000</c:v>
                </c:pt>
                <c:pt idx="1801">
                  <c:v>157500</c:v>
                </c:pt>
                <c:pt idx="1802">
                  <c:v>168750</c:v>
                </c:pt>
                <c:pt idx="1803">
                  <c:v>135000</c:v>
                </c:pt>
                <c:pt idx="1804">
                  <c:v>135000</c:v>
                </c:pt>
                <c:pt idx="1805">
                  <c:v>135000</c:v>
                </c:pt>
                <c:pt idx="1806">
                  <c:v>157500</c:v>
                </c:pt>
                <c:pt idx="1807">
                  <c:v>112500</c:v>
                </c:pt>
                <c:pt idx="1808">
                  <c:v>135000</c:v>
                </c:pt>
                <c:pt idx="1809">
                  <c:v>135000</c:v>
                </c:pt>
                <c:pt idx="1810">
                  <c:v>360000</c:v>
                </c:pt>
                <c:pt idx="1811">
                  <c:v>112500</c:v>
                </c:pt>
                <c:pt idx="1812">
                  <c:v>81000</c:v>
                </c:pt>
                <c:pt idx="1813">
                  <c:v>135000</c:v>
                </c:pt>
                <c:pt idx="1814">
                  <c:v>225000</c:v>
                </c:pt>
                <c:pt idx="1815">
                  <c:v>90000</c:v>
                </c:pt>
                <c:pt idx="1816">
                  <c:v>112500</c:v>
                </c:pt>
                <c:pt idx="1817">
                  <c:v>180000</c:v>
                </c:pt>
                <c:pt idx="1818">
                  <c:v>202500</c:v>
                </c:pt>
                <c:pt idx="1819">
                  <c:v>292500</c:v>
                </c:pt>
                <c:pt idx="1820">
                  <c:v>157500</c:v>
                </c:pt>
                <c:pt idx="1821">
                  <c:v>247500</c:v>
                </c:pt>
                <c:pt idx="1822">
                  <c:v>135000</c:v>
                </c:pt>
                <c:pt idx="1823">
                  <c:v>292500</c:v>
                </c:pt>
                <c:pt idx="1824">
                  <c:v>202500</c:v>
                </c:pt>
                <c:pt idx="1825">
                  <c:v>99000</c:v>
                </c:pt>
                <c:pt idx="1826">
                  <c:v>157500</c:v>
                </c:pt>
                <c:pt idx="1827">
                  <c:v>157500</c:v>
                </c:pt>
                <c:pt idx="1828">
                  <c:v>36000</c:v>
                </c:pt>
                <c:pt idx="1829">
                  <c:v>144000</c:v>
                </c:pt>
                <c:pt idx="1830">
                  <c:v>81000</c:v>
                </c:pt>
                <c:pt idx="1831">
                  <c:v>112500</c:v>
                </c:pt>
                <c:pt idx="1832">
                  <c:v>90000</c:v>
                </c:pt>
                <c:pt idx="1833">
                  <c:v>148500</c:v>
                </c:pt>
                <c:pt idx="1834">
                  <c:v>157500</c:v>
                </c:pt>
                <c:pt idx="1835">
                  <c:v>135000</c:v>
                </c:pt>
                <c:pt idx="1836">
                  <c:v>157500</c:v>
                </c:pt>
                <c:pt idx="1837">
                  <c:v>139500</c:v>
                </c:pt>
                <c:pt idx="1838">
                  <c:v>135000</c:v>
                </c:pt>
                <c:pt idx="1839">
                  <c:v>202500</c:v>
                </c:pt>
                <c:pt idx="1840">
                  <c:v>135000</c:v>
                </c:pt>
                <c:pt idx="1841">
                  <c:v>90000</c:v>
                </c:pt>
                <c:pt idx="1842">
                  <c:v>112500</c:v>
                </c:pt>
                <c:pt idx="1843">
                  <c:v>135000</c:v>
                </c:pt>
                <c:pt idx="1844">
                  <c:v>90000</c:v>
                </c:pt>
                <c:pt idx="1845">
                  <c:v>139500</c:v>
                </c:pt>
                <c:pt idx="1846">
                  <c:v>157500</c:v>
                </c:pt>
                <c:pt idx="1847">
                  <c:v>135000</c:v>
                </c:pt>
                <c:pt idx="1848">
                  <c:v>135000</c:v>
                </c:pt>
                <c:pt idx="1849">
                  <c:v>135000</c:v>
                </c:pt>
                <c:pt idx="1850">
                  <c:v>157500</c:v>
                </c:pt>
                <c:pt idx="1851">
                  <c:v>99000</c:v>
                </c:pt>
                <c:pt idx="1852">
                  <c:v>270000</c:v>
                </c:pt>
                <c:pt idx="1853">
                  <c:v>81000</c:v>
                </c:pt>
                <c:pt idx="1854">
                  <c:v>247500</c:v>
                </c:pt>
                <c:pt idx="1855">
                  <c:v>180000</c:v>
                </c:pt>
                <c:pt idx="1856">
                  <c:v>202500</c:v>
                </c:pt>
                <c:pt idx="1857">
                  <c:v>135000</c:v>
                </c:pt>
                <c:pt idx="1858">
                  <c:v>157500</c:v>
                </c:pt>
                <c:pt idx="1859">
                  <c:v>112500</c:v>
                </c:pt>
                <c:pt idx="1860">
                  <c:v>130500</c:v>
                </c:pt>
                <c:pt idx="1861">
                  <c:v>112500</c:v>
                </c:pt>
                <c:pt idx="1862">
                  <c:v>42750</c:v>
                </c:pt>
                <c:pt idx="1863">
                  <c:v>202500</c:v>
                </c:pt>
                <c:pt idx="1864">
                  <c:v>243000</c:v>
                </c:pt>
                <c:pt idx="1865">
                  <c:v>157500</c:v>
                </c:pt>
                <c:pt idx="1866">
                  <c:v>112500</c:v>
                </c:pt>
                <c:pt idx="1867">
                  <c:v>157500</c:v>
                </c:pt>
                <c:pt idx="1868">
                  <c:v>225000</c:v>
                </c:pt>
                <c:pt idx="1869">
                  <c:v>202500</c:v>
                </c:pt>
                <c:pt idx="1870">
                  <c:v>225000</c:v>
                </c:pt>
                <c:pt idx="1871">
                  <c:v>270000</c:v>
                </c:pt>
                <c:pt idx="1872">
                  <c:v>144000</c:v>
                </c:pt>
                <c:pt idx="1873">
                  <c:v>157500</c:v>
                </c:pt>
                <c:pt idx="1874">
                  <c:v>135000</c:v>
                </c:pt>
                <c:pt idx="1875">
                  <c:v>202500</c:v>
                </c:pt>
                <c:pt idx="1876">
                  <c:v>63000</c:v>
                </c:pt>
                <c:pt idx="1877">
                  <c:v>225000</c:v>
                </c:pt>
                <c:pt idx="1878">
                  <c:v>40500</c:v>
                </c:pt>
                <c:pt idx="1879">
                  <c:v>180000</c:v>
                </c:pt>
                <c:pt idx="1880">
                  <c:v>67500</c:v>
                </c:pt>
                <c:pt idx="1881">
                  <c:v>202500</c:v>
                </c:pt>
                <c:pt idx="1882">
                  <c:v>90000</c:v>
                </c:pt>
                <c:pt idx="1883">
                  <c:v>180000</c:v>
                </c:pt>
                <c:pt idx="1884">
                  <c:v>225000</c:v>
                </c:pt>
                <c:pt idx="1885">
                  <c:v>54000</c:v>
                </c:pt>
                <c:pt idx="1886">
                  <c:v>292500</c:v>
                </c:pt>
                <c:pt idx="1887">
                  <c:v>76500</c:v>
                </c:pt>
                <c:pt idx="1888">
                  <c:v>157500</c:v>
                </c:pt>
                <c:pt idx="1889">
                  <c:v>120060</c:v>
                </c:pt>
                <c:pt idx="1890">
                  <c:v>144000</c:v>
                </c:pt>
                <c:pt idx="1891">
                  <c:v>135000</c:v>
                </c:pt>
                <c:pt idx="1892">
                  <c:v>94500</c:v>
                </c:pt>
                <c:pt idx="1893">
                  <c:v>180000</c:v>
                </c:pt>
                <c:pt idx="1894">
                  <c:v>202500</c:v>
                </c:pt>
                <c:pt idx="1895">
                  <c:v>270000</c:v>
                </c:pt>
                <c:pt idx="1896">
                  <c:v>90000</c:v>
                </c:pt>
                <c:pt idx="1897">
                  <c:v>126000</c:v>
                </c:pt>
                <c:pt idx="1898">
                  <c:v>157500</c:v>
                </c:pt>
                <c:pt idx="1899">
                  <c:v>144000</c:v>
                </c:pt>
                <c:pt idx="1900">
                  <c:v>67500</c:v>
                </c:pt>
                <c:pt idx="1901">
                  <c:v>180000</c:v>
                </c:pt>
                <c:pt idx="1902">
                  <c:v>144000</c:v>
                </c:pt>
                <c:pt idx="1903">
                  <c:v>126000</c:v>
                </c:pt>
                <c:pt idx="1904">
                  <c:v>180000</c:v>
                </c:pt>
                <c:pt idx="1905">
                  <c:v>180000</c:v>
                </c:pt>
                <c:pt idx="1906">
                  <c:v>90000</c:v>
                </c:pt>
                <c:pt idx="1907">
                  <c:v>130500</c:v>
                </c:pt>
                <c:pt idx="1908">
                  <c:v>99000</c:v>
                </c:pt>
                <c:pt idx="1909">
                  <c:v>90000</c:v>
                </c:pt>
                <c:pt idx="1910">
                  <c:v>99000</c:v>
                </c:pt>
                <c:pt idx="1911">
                  <c:v>202500</c:v>
                </c:pt>
                <c:pt idx="1912">
                  <c:v>157500</c:v>
                </c:pt>
                <c:pt idx="1913">
                  <c:v>180000</c:v>
                </c:pt>
                <c:pt idx="1914">
                  <c:v>112500</c:v>
                </c:pt>
                <c:pt idx="1915">
                  <c:v>78750</c:v>
                </c:pt>
                <c:pt idx="1916">
                  <c:v>45000</c:v>
                </c:pt>
                <c:pt idx="1917">
                  <c:v>382500</c:v>
                </c:pt>
                <c:pt idx="1918">
                  <c:v>49500</c:v>
                </c:pt>
                <c:pt idx="1919">
                  <c:v>157500</c:v>
                </c:pt>
                <c:pt idx="1920">
                  <c:v>112500</c:v>
                </c:pt>
                <c:pt idx="1921">
                  <c:v>270000</c:v>
                </c:pt>
                <c:pt idx="1922">
                  <c:v>157500</c:v>
                </c:pt>
                <c:pt idx="1923">
                  <c:v>157500</c:v>
                </c:pt>
                <c:pt idx="1924">
                  <c:v>180000</c:v>
                </c:pt>
                <c:pt idx="1925">
                  <c:v>112500</c:v>
                </c:pt>
                <c:pt idx="1926">
                  <c:v>112500</c:v>
                </c:pt>
                <c:pt idx="1927">
                  <c:v>315000</c:v>
                </c:pt>
                <c:pt idx="1928">
                  <c:v>54000</c:v>
                </c:pt>
                <c:pt idx="1929">
                  <c:v>135000</c:v>
                </c:pt>
                <c:pt idx="1930">
                  <c:v>270000</c:v>
                </c:pt>
                <c:pt idx="1931">
                  <c:v>202500</c:v>
                </c:pt>
                <c:pt idx="1932">
                  <c:v>90000</c:v>
                </c:pt>
                <c:pt idx="1933">
                  <c:v>36000</c:v>
                </c:pt>
                <c:pt idx="1934">
                  <c:v>203850</c:v>
                </c:pt>
                <c:pt idx="1935">
                  <c:v>76500</c:v>
                </c:pt>
                <c:pt idx="1936">
                  <c:v>90000</c:v>
                </c:pt>
                <c:pt idx="1937">
                  <c:v>76500</c:v>
                </c:pt>
                <c:pt idx="1938">
                  <c:v>180000</c:v>
                </c:pt>
                <c:pt idx="1939">
                  <c:v>67500</c:v>
                </c:pt>
                <c:pt idx="1940">
                  <c:v>67500</c:v>
                </c:pt>
                <c:pt idx="1941">
                  <c:v>67500</c:v>
                </c:pt>
                <c:pt idx="1942">
                  <c:v>270000</c:v>
                </c:pt>
                <c:pt idx="1943">
                  <c:v>157500</c:v>
                </c:pt>
                <c:pt idx="1944">
                  <c:v>81000</c:v>
                </c:pt>
                <c:pt idx="1945">
                  <c:v>261000</c:v>
                </c:pt>
                <c:pt idx="1946">
                  <c:v>171000</c:v>
                </c:pt>
                <c:pt idx="1947">
                  <c:v>135000</c:v>
                </c:pt>
                <c:pt idx="1948">
                  <c:v>94500</c:v>
                </c:pt>
                <c:pt idx="1949">
                  <c:v>112500</c:v>
                </c:pt>
                <c:pt idx="1950">
                  <c:v>112500</c:v>
                </c:pt>
                <c:pt idx="1951">
                  <c:v>126000</c:v>
                </c:pt>
                <c:pt idx="1952">
                  <c:v>85500</c:v>
                </c:pt>
                <c:pt idx="1953">
                  <c:v>67500</c:v>
                </c:pt>
                <c:pt idx="1954">
                  <c:v>162000</c:v>
                </c:pt>
                <c:pt idx="1955">
                  <c:v>112500</c:v>
                </c:pt>
                <c:pt idx="1956">
                  <c:v>450000</c:v>
                </c:pt>
                <c:pt idx="1957">
                  <c:v>72000</c:v>
                </c:pt>
                <c:pt idx="1958">
                  <c:v>247500</c:v>
                </c:pt>
                <c:pt idx="1959">
                  <c:v>135000</c:v>
                </c:pt>
                <c:pt idx="1960">
                  <c:v>157500</c:v>
                </c:pt>
                <c:pt idx="1961">
                  <c:v>72000</c:v>
                </c:pt>
                <c:pt idx="1962">
                  <c:v>135000</c:v>
                </c:pt>
                <c:pt idx="1963">
                  <c:v>202500</c:v>
                </c:pt>
                <c:pt idx="1964">
                  <c:v>157500</c:v>
                </c:pt>
                <c:pt idx="1965">
                  <c:v>90000</c:v>
                </c:pt>
                <c:pt idx="1966">
                  <c:v>225000</c:v>
                </c:pt>
                <c:pt idx="1967">
                  <c:v>139500</c:v>
                </c:pt>
                <c:pt idx="1968">
                  <c:v>180000</c:v>
                </c:pt>
                <c:pt idx="1969">
                  <c:v>90000</c:v>
                </c:pt>
                <c:pt idx="1970">
                  <c:v>225000</c:v>
                </c:pt>
                <c:pt idx="1971">
                  <c:v>90000</c:v>
                </c:pt>
                <c:pt idx="1972">
                  <c:v>157500</c:v>
                </c:pt>
                <c:pt idx="1973">
                  <c:v>180000</c:v>
                </c:pt>
                <c:pt idx="1974">
                  <c:v>157500</c:v>
                </c:pt>
                <c:pt idx="1975">
                  <c:v>90000</c:v>
                </c:pt>
                <c:pt idx="1976">
                  <c:v>121500</c:v>
                </c:pt>
                <c:pt idx="1977">
                  <c:v>90000</c:v>
                </c:pt>
                <c:pt idx="1978">
                  <c:v>112500</c:v>
                </c:pt>
                <c:pt idx="1979">
                  <c:v>211500</c:v>
                </c:pt>
                <c:pt idx="1980">
                  <c:v>112500</c:v>
                </c:pt>
                <c:pt idx="1981">
                  <c:v>90000</c:v>
                </c:pt>
                <c:pt idx="1982">
                  <c:v>180000</c:v>
                </c:pt>
                <c:pt idx="1983">
                  <c:v>180000</c:v>
                </c:pt>
                <c:pt idx="1984">
                  <c:v>315000</c:v>
                </c:pt>
                <c:pt idx="1985">
                  <c:v>193500</c:v>
                </c:pt>
                <c:pt idx="1986">
                  <c:v>157500</c:v>
                </c:pt>
                <c:pt idx="1987">
                  <c:v>157500</c:v>
                </c:pt>
                <c:pt idx="1988">
                  <c:v>67500</c:v>
                </c:pt>
                <c:pt idx="1989">
                  <c:v>76500</c:v>
                </c:pt>
                <c:pt idx="1990">
                  <c:v>157500</c:v>
                </c:pt>
                <c:pt idx="1991">
                  <c:v>180000</c:v>
                </c:pt>
                <c:pt idx="1992">
                  <c:v>112500</c:v>
                </c:pt>
                <c:pt idx="1993">
                  <c:v>135000</c:v>
                </c:pt>
                <c:pt idx="1994">
                  <c:v>315000</c:v>
                </c:pt>
                <c:pt idx="1995">
                  <c:v>270000</c:v>
                </c:pt>
                <c:pt idx="1996">
                  <c:v>405000</c:v>
                </c:pt>
                <c:pt idx="1997">
                  <c:v>112500</c:v>
                </c:pt>
                <c:pt idx="1998">
                  <c:v>90000</c:v>
                </c:pt>
                <c:pt idx="1999">
                  <c:v>234000</c:v>
                </c:pt>
                <c:pt idx="2000">
                  <c:v>157500</c:v>
                </c:pt>
                <c:pt idx="2001">
                  <c:v>157500</c:v>
                </c:pt>
                <c:pt idx="2002">
                  <c:v>135000</c:v>
                </c:pt>
                <c:pt idx="2003">
                  <c:v>67500</c:v>
                </c:pt>
                <c:pt idx="2004">
                  <c:v>81000</c:v>
                </c:pt>
                <c:pt idx="2005">
                  <c:v>157500</c:v>
                </c:pt>
                <c:pt idx="2006">
                  <c:v>292500</c:v>
                </c:pt>
                <c:pt idx="2007">
                  <c:v>112500</c:v>
                </c:pt>
                <c:pt idx="2008">
                  <c:v>180000</c:v>
                </c:pt>
                <c:pt idx="2009">
                  <c:v>270000</c:v>
                </c:pt>
                <c:pt idx="2010">
                  <c:v>157500</c:v>
                </c:pt>
                <c:pt idx="2011">
                  <c:v>103500</c:v>
                </c:pt>
                <c:pt idx="2012">
                  <c:v>112500</c:v>
                </c:pt>
                <c:pt idx="2013">
                  <c:v>202500</c:v>
                </c:pt>
                <c:pt idx="2014">
                  <c:v>270000</c:v>
                </c:pt>
                <c:pt idx="2015">
                  <c:v>81000</c:v>
                </c:pt>
                <c:pt idx="2016">
                  <c:v>135000</c:v>
                </c:pt>
                <c:pt idx="2017">
                  <c:v>270000</c:v>
                </c:pt>
                <c:pt idx="2018">
                  <c:v>112500</c:v>
                </c:pt>
                <c:pt idx="2019">
                  <c:v>144000</c:v>
                </c:pt>
                <c:pt idx="2020">
                  <c:v>112500</c:v>
                </c:pt>
                <c:pt idx="2021">
                  <c:v>180000</c:v>
                </c:pt>
                <c:pt idx="2022">
                  <c:v>112500</c:v>
                </c:pt>
                <c:pt idx="2023">
                  <c:v>108000</c:v>
                </c:pt>
                <c:pt idx="2024">
                  <c:v>103500</c:v>
                </c:pt>
                <c:pt idx="2025">
                  <c:v>112500</c:v>
                </c:pt>
                <c:pt idx="2026">
                  <c:v>157500</c:v>
                </c:pt>
                <c:pt idx="2027">
                  <c:v>135000</c:v>
                </c:pt>
                <c:pt idx="2028">
                  <c:v>90000</c:v>
                </c:pt>
                <c:pt idx="2029">
                  <c:v>135000</c:v>
                </c:pt>
                <c:pt idx="2030">
                  <c:v>135000</c:v>
                </c:pt>
                <c:pt idx="2031">
                  <c:v>90000</c:v>
                </c:pt>
                <c:pt idx="2032">
                  <c:v>133965</c:v>
                </c:pt>
                <c:pt idx="2033">
                  <c:v>49500</c:v>
                </c:pt>
                <c:pt idx="2034">
                  <c:v>202500</c:v>
                </c:pt>
                <c:pt idx="2035">
                  <c:v>112500</c:v>
                </c:pt>
                <c:pt idx="2036">
                  <c:v>135000</c:v>
                </c:pt>
                <c:pt idx="2037">
                  <c:v>135000</c:v>
                </c:pt>
                <c:pt idx="2038">
                  <c:v>189000</c:v>
                </c:pt>
                <c:pt idx="2039">
                  <c:v>148500</c:v>
                </c:pt>
                <c:pt idx="2040">
                  <c:v>58500</c:v>
                </c:pt>
                <c:pt idx="2041">
                  <c:v>247500</c:v>
                </c:pt>
                <c:pt idx="2042">
                  <c:v>112500</c:v>
                </c:pt>
                <c:pt idx="2043">
                  <c:v>180000</c:v>
                </c:pt>
                <c:pt idx="2044">
                  <c:v>90000</c:v>
                </c:pt>
                <c:pt idx="2045">
                  <c:v>189000</c:v>
                </c:pt>
                <c:pt idx="2046">
                  <c:v>81000</c:v>
                </c:pt>
                <c:pt idx="2047">
                  <c:v>112500</c:v>
                </c:pt>
                <c:pt idx="2048">
                  <c:v>90000</c:v>
                </c:pt>
                <c:pt idx="2049">
                  <c:v>112500</c:v>
                </c:pt>
                <c:pt idx="2050">
                  <c:v>180000</c:v>
                </c:pt>
                <c:pt idx="2051">
                  <c:v>292500</c:v>
                </c:pt>
                <c:pt idx="2052">
                  <c:v>270000</c:v>
                </c:pt>
                <c:pt idx="2053">
                  <c:v>112500</c:v>
                </c:pt>
                <c:pt idx="2054">
                  <c:v>90000</c:v>
                </c:pt>
                <c:pt idx="2055">
                  <c:v>99000</c:v>
                </c:pt>
                <c:pt idx="2056">
                  <c:v>157500</c:v>
                </c:pt>
                <c:pt idx="2057">
                  <c:v>90000</c:v>
                </c:pt>
                <c:pt idx="2058">
                  <c:v>54000</c:v>
                </c:pt>
                <c:pt idx="2059">
                  <c:v>162000</c:v>
                </c:pt>
                <c:pt idx="2060">
                  <c:v>400500</c:v>
                </c:pt>
                <c:pt idx="2061">
                  <c:v>202500</c:v>
                </c:pt>
                <c:pt idx="2062">
                  <c:v>157500</c:v>
                </c:pt>
                <c:pt idx="2063">
                  <c:v>135000</c:v>
                </c:pt>
                <c:pt idx="2064">
                  <c:v>112500</c:v>
                </c:pt>
                <c:pt idx="2065">
                  <c:v>225000</c:v>
                </c:pt>
                <c:pt idx="2066">
                  <c:v>81000</c:v>
                </c:pt>
                <c:pt idx="2067">
                  <c:v>112500</c:v>
                </c:pt>
                <c:pt idx="2068">
                  <c:v>157500</c:v>
                </c:pt>
                <c:pt idx="2069">
                  <c:v>135000</c:v>
                </c:pt>
                <c:pt idx="2070">
                  <c:v>67500</c:v>
                </c:pt>
                <c:pt idx="2071">
                  <c:v>54000</c:v>
                </c:pt>
                <c:pt idx="2072">
                  <c:v>90000</c:v>
                </c:pt>
                <c:pt idx="2073">
                  <c:v>180000</c:v>
                </c:pt>
                <c:pt idx="2074">
                  <c:v>90000</c:v>
                </c:pt>
                <c:pt idx="2075">
                  <c:v>112500</c:v>
                </c:pt>
                <c:pt idx="2076">
                  <c:v>180000</c:v>
                </c:pt>
                <c:pt idx="2077">
                  <c:v>270000</c:v>
                </c:pt>
                <c:pt idx="2078">
                  <c:v>337500</c:v>
                </c:pt>
                <c:pt idx="2079">
                  <c:v>112500</c:v>
                </c:pt>
                <c:pt idx="2080">
                  <c:v>135000</c:v>
                </c:pt>
                <c:pt idx="2081">
                  <c:v>180000</c:v>
                </c:pt>
                <c:pt idx="2082">
                  <c:v>67500</c:v>
                </c:pt>
                <c:pt idx="2083">
                  <c:v>81000</c:v>
                </c:pt>
                <c:pt idx="2084">
                  <c:v>112500</c:v>
                </c:pt>
                <c:pt idx="2085">
                  <c:v>66150</c:v>
                </c:pt>
                <c:pt idx="2086">
                  <c:v>202500</c:v>
                </c:pt>
                <c:pt idx="2087">
                  <c:v>157500</c:v>
                </c:pt>
                <c:pt idx="2088">
                  <c:v>180000</c:v>
                </c:pt>
                <c:pt idx="2089">
                  <c:v>112500</c:v>
                </c:pt>
                <c:pt idx="2090">
                  <c:v>112500</c:v>
                </c:pt>
                <c:pt idx="2091">
                  <c:v>135000</c:v>
                </c:pt>
                <c:pt idx="2092">
                  <c:v>112500</c:v>
                </c:pt>
                <c:pt idx="2093">
                  <c:v>135000</c:v>
                </c:pt>
                <c:pt idx="2094">
                  <c:v>157500</c:v>
                </c:pt>
                <c:pt idx="2095">
                  <c:v>225000</c:v>
                </c:pt>
                <c:pt idx="2096">
                  <c:v>90000</c:v>
                </c:pt>
                <c:pt idx="2097">
                  <c:v>135000</c:v>
                </c:pt>
                <c:pt idx="2098">
                  <c:v>135000</c:v>
                </c:pt>
                <c:pt idx="2099">
                  <c:v>135000</c:v>
                </c:pt>
                <c:pt idx="2100">
                  <c:v>135000</c:v>
                </c:pt>
                <c:pt idx="2101">
                  <c:v>202500</c:v>
                </c:pt>
                <c:pt idx="2102">
                  <c:v>225000</c:v>
                </c:pt>
                <c:pt idx="2103">
                  <c:v>243000</c:v>
                </c:pt>
                <c:pt idx="2104">
                  <c:v>216000</c:v>
                </c:pt>
                <c:pt idx="2105">
                  <c:v>135000</c:v>
                </c:pt>
                <c:pt idx="2106">
                  <c:v>43200</c:v>
                </c:pt>
                <c:pt idx="2107">
                  <c:v>135000</c:v>
                </c:pt>
                <c:pt idx="2108">
                  <c:v>135000</c:v>
                </c:pt>
                <c:pt idx="2109">
                  <c:v>90000</c:v>
                </c:pt>
                <c:pt idx="2110">
                  <c:v>99000</c:v>
                </c:pt>
                <c:pt idx="2111">
                  <c:v>202500</c:v>
                </c:pt>
                <c:pt idx="2112">
                  <c:v>112500</c:v>
                </c:pt>
                <c:pt idx="2113">
                  <c:v>81000</c:v>
                </c:pt>
                <c:pt idx="2114">
                  <c:v>225000</c:v>
                </c:pt>
                <c:pt idx="2115">
                  <c:v>135000</c:v>
                </c:pt>
                <c:pt idx="2116">
                  <c:v>99000</c:v>
                </c:pt>
                <c:pt idx="2117">
                  <c:v>225000</c:v>
                </c:pt>
                <c:pt idx="2118">
                  <c:v>270000</c:v>
                </c:pt>
                <c:pt idx="2119">
                  <c:v>135000</c:v>
                </c:pt>
                <c:pt idx="2120">
                  <c:v>121500</c:v>
                </c:pt>
                <c:pt idx="2121">
                  <c:v>189000</c:v>
                </c:pt>
                <c:pt idx="2122">
                  <c:v>157500</c:v>
                </c:pt>
                <c:pt idx="2123">
                  <c:v>202500</c:v>
                </c:pt>
                <c:pt idx="2124">
                  <c:v>202500</c:v>
                </c:pt>
                <c:pt idx="2125">
                  <c:v>90000</c:v>
                </c:pt>
                <c:pt idx="2126">
                  <c:v>135000</c:v>
                </c:pt>
                <c:pt idx="2127">
                  <c:v>180000</c:v>
                </c:pt>
                <c:pt idx="2128">
                  <c:v>108000</c:v>
                </c:pt>
                <c:pt idx="2129">
                  <c:v>630000</c:v>
                </c:pt>
                <c:pt idx="2130">
                  <c:v>90000</c:v>
                </c:pt>
                <c:pt idx="2131">
                  <c:v>112500</c:v>
                </c:pt>
                <c:pt idx="2132">
                  <c:v>67500</c:v>
                </c:pt>
                <c:pt idx="2133">
                  <c:v>202500</c:v>
                </c:pt>
                <c:pt idx="2134">
                  <c:v>67500</c:v>
                </c:pt>
                <c:pt idx="2135">
                  <c:v>225000</c:v>
                </c:pt>
                <c:pt idx="2136">
                  <c:v>135000</c:v>
                </c:pt>
                <c:pt idx="2137">
                  <c:v>405000</c:v>
                </c:pt>
                <c:pt idx="2138">
                  <c:v>54000</c:v>
                </c:pt>
                <c:pt idx="2139">
                  <c:v>360000</c:v>
                </c:pt>
                <c:pt idx="2140">
                  <c:v>180000</c:v>
                </c:pt>
                <c:pt idx="2141">
                  <c:v>97915.5</c:v>
                </c:pt>
                <c:pt idx="2142">
                  <c:v>67500</c:v>
                </c:pt>
                <c:pt idx="2143">
                  <c:v>135000</c:v>
                </c:pt>
                <c:pt idx="2144">
                  <c:v>270000</c:v>
                </c:pt>
                <c:pt idx="2145">
                  <c:v>90000</c:v>
                </c:pt>
                <c:pt idx="2146">
                  <c:v>90000</c:v>
                </c:pt>
                <c:pt idx="2147">
                  <c:v>90000</c:v>
                </c:pt>
                <c:pt idx="2148">
                  <c:v>81000</c:v>
                </c:pt>
                <c:pt idx="2149">
                  <c:v>135000</c:v>
                </c:pt>
                <c:pt idx="2150">
                  <c:v>157500</c:v>
                </c:pt>
                <c:pt idx="2151">
                  <c:v>180000</c:v>
                </c:pt>
                <c:pt idx="2152">
                  <c:v>270000</c:v>
                </c:pt>
                <c:pt idx="2153">
                  <c:v>108000</c:v>
                </c:pt>
                <c:pt idx="2154">
                  <c:v>152415</c:v>
                </c:pt>
                <c:pt idx="2155">
                  <c:v>90000</c:v>
                </c:pt>
                <c:pt idx="2156">
                  <c:v>270000</c:v>
                </c:pt>
                <c:pt idx="2157">
                  <c:v>67500</c:v>
                </c:pt>
                <c:pt idx="2158">
                  <c:v>328500</c:v>
                </c:pt>
                <c:pt idx="2159">
                  <c:v>112500</c:v>
                </c:pt>
                <c:pt idx="2160">
                  <c:v>90000</c:v>
                </c:pt>
                <c:pt idx="2161">
                  <c:v>157500</c:v>
                </c:pt>
                <c:pt idx="2162">
                  <c:v>157500</c:v>
                </c:pt>
                <c:pt idx="2163">
                  <c:v>81000</c:v>
                </c:pt>
                <c:pt idx="2164">
                  <c:v>184500</c:v>
                </c:pt>
                <c:pt idx="2165">
                  <c:v>180000</c:v>
                </c:pt>
                <c:pt idx="2166">
                  <c:v>135000</c:v>
                </c:pt>
                <c:pt idx="2167">
                  <c:v>310500</c:v>
                </c:pt>
                <c:pt idx="2168">
                  <c:v>148500</c:v>
                </c:pt>
                <c:pt idx="2169">
                  <c:v>202500</c:v>
                </c:pt>
                <c:pt idx="2170">
                  <c:v>135000</c:v>
                </c:pt>
                <c:pt idx="2171">
                  <c:v>135000</c:v>
                </c:pt>
                <c:pt idx="2172">
                  <c:v>252000</c:v>
                </c:pt>
                <c:pt idx="2173">
                  <c:v>112500</c:v>
                </c:pt>
                <c:pt idx="2174">
                  <c:v>135000</c:v>
                </c:pt>
                <c:pt idx="2175">
                  <c:v>202500</c:v>
                </c:pt>
                <c:pt idx="2176">
                  <c:v>90000</c:v>
                </c:pt>
                <c:pt idx="2177">
                  <c:v>164250</c:v>
                </c:pt>
                <c:pt idx="2178">
                  <c:v>175500</c:v>
                </c:pt>
                <c:pt idx="2179">
                  <c:v>360000</c:v>
                </c:pt>
                <c:pt idx="2180">
                  <c:v>157500</c:v>
                </c:pt>
                <c:pt idx="2181">
                  <c:v>225000</c:v>
                </c:pt>
                <c:pt idx="2182">
                  <c:v>112500</c:v>
                </c:pt>
                <c:pt idx="2183">
                  <c:v>202500</c:v>
                </c:pt>
                <c:pt idx="2184">
                  <c:v>153000</c:v>
                </c:pt>
                <c:pt idx="2185">
                  <c:v>180000</c:v>
                </c:pt>
                <c:pt idx="2186">
                  <c:v>112500</c:v>
                </c:pt>
                <c:pt idx="2187">
                  <c:v>112500</c:v>
                </c:pt>
                <c:pt idx="2188">
                  <c:v>90000</c:v>
                </c:pt>
                <c:pt idx="2189">
                  <c:v>157500</c:v>
                </c:pt>
                <c:pt idx="2190">
                  <c:v>112500</c:v>
                </c:pt>
                <c:pt idx="2191">
                  <c:v>135000</c:v>
                </c:pt>
                <c:pt idx="2192">
                  <c:v>81000</c:v>
                </c:pt>
                <c:pt idx="2193">
                  <c:v>180000</c:v>
                </c:pt>
                <c:pt idx="2194">
                  <c:v>135000</c:v>
                </c:pt>
                <c:pt idx="2195">
                  <c:v>225000</c:v>
                </c:pt>
                <c:pt idx="2196">
                  <c:v>112500</c:v>
                </c:pt>
                <c:pt idx="2197">
                  <c:v>157500</c:v>
                </c:pt>
                <c:pt idx="2198">
                  <c:v>157500</c:v>
                </c:pt>
                <c:pt idx="2199">
                  <c:v>135000</c:v>
                </c:pt>
                <c:pt idx="2200">
                  <c:v>135000</c:v>
                </c:pt>
                <c:pt idx="2201">
                  <c:v>117000</c:v>
                </c:pt>
                <c:pt idx="2202">
                  <c:v>135000</c:v>
                </c:pt>
                <c:pt idx="2203">
                  <c:v>90000</c:v>
                </c:pt>
                <c:pt idx="2204">
                  <c:v>157500</c:v>
                </c:pt>
                <c:pt idx="2205">
                  <c:v>211500</c:v>
                </c:pt>
                <c:pt idx="2206">
                  <c:v>90000</c:v>
                </c:pt>
                <c:pt idx="2207">
                  <c:v>135000</c:v>
                </c:pt>
                <c:pt idx="2208">
                  <c:v>225000</c:v>
                </c:pt>
                <c:pt idx="2209">
                  <c:v>135000</c:v>
                </c:pt>
                <c:pt idx="2210">
                  <c:v>171000</c:v>
                </c:pt>
                <c:pt idx="2211">
                  <c:v>148500</c:v>
                </c:pt>
                <c:pt idx="2212">
                  <c:v>90000</c:v>
                </c:pt>
                <c:pt idx="2213">
                  <c:v>157500</c:v>
                </c:pt>
                <c:pt idx="2214">
                  <c:v>157500</c:v>
                </c:pt>
                <c:pt idx="2215">
                  <c:v>90000</c:v>
                </c:pt>
                <c:pt idx="2216">
                  <c:v>90000</c:v>
                </c:pt>
                <c:pt idx="2217">
                  <c:v>112500</c:v>
                </c:pt>
                <c:pt idx="2218">
                  <c:v>112500</c:v>
                </c:pt>
                <c:pt idx="2219">
                  <c:v>90000</c:v>
                </c:pt>
                <c:pt idx="2220">
                  <c:v>270000</c:v>
                </c:pt>
                <c:pt idx="2221">
                  <c:v>99000</c:v>
                </c:pt>
                <c:pt idx="2222">
                  <c:v>202500</c:v>
                </c:pt>
                <c:pt idx="2223">
                  <c:v>54000</c:v>
                </c:pt>
                <c:pt idx="2224">
                  <c:v>450000</c:v>
                </c:pt>
                <c:pt idx="2225">
                  <c:v>225000</c:v>
                </c:pt>
                <c:pt idx="2226">
                  <c:v>135000</c:v>
                </c:pt>
                <c:pt idx="2227">
                  <c:v>315000</c:v>
                </c:pt>
                <c:pt idx="2228">
                  <c:v>180000</c:v>
                </c:pt>
                <c:pt idx="2229">
                  <c:v>202500</c:v>
                </c:pt>
                <c:pt idx="2230">
                  <c:v>121500</c:v>
                </c:pt>
                <c:pt idx="2231">
                  <c:v>157500</c:v>
                </c:pt>
                <c:pt idx="2232">
                  <c:v>157500</c:v>
                </c:pt>
                <c:pt idx="2233">
                  <c:v>112500</c:v>
                </c:pt>
                <c:pt idx="2234">
                  <c:v>175500</c:v>
                </c:pt>
                <c:pt idx="2235">
                  <c:v>180000</c:v>
                </c:pt>
                <c:pt idx="2236">
                  <c:v>90000</c:v>
                </c:pt>
                <c:pt idx="2237">
                  <c:v>225000</c:v>
                </c:pt>
                <c:pt idx="2238">
                  <c:v>135000</c:v>
                </c:pt>
                <c:pt idx="2239">
                  <c:v>112500</c:v>
                </c:pt>
                <c:pt idx="2240">
                  <c:v>202500</c:v>
                </c:pt>
                <c:pt idx="2241">
                  <c:v>121500</c:v>
                </c:pt>
                <c:pt idx="2242">
                  <c:v>216000</c:v>
                </c:pt>
                <c:pt idx="2243">
                  <c:v>193500</c:v>
                </c:pt>
                <c:pt idx="2244">
                  <c:v>112500</c:v>
                </c:pt>
                <c:pt idx="2245">
                  <c:v>76500</c:v>
                </c:pt>
                <c:pt idx="2246">
                  <c:v>67500</c:v>
                </c:pt>
                <c:pt idx="2247">
                  <c:v>112500</c:v>
                </c:pt>
                <c:pt idx="2248">
                  <c:v>135000</c:v>
                </c:pt>
                <c:pt idx="2249">
                  <c:v>117000</c:v>
                </c:pt>
                <c:pt idx="2250">
                  <c:v>225000</c:v>
                </c:pt>
                <c:pt idx="2251">
                  <c:v>202500</c:v>
                </c:pt>
                <c:pt idx="2252">
                  <c:v>135000</c:v>
                </c:pt>
                <c:pt idx="2253">
                  <c:v>112500</c:v>
                </c:pt>
                <c:pt idx="2254">
                  <c:v>40500</c:v>
                </c:pt>
                <c:pt idx="2255">
                  <c:v>225000</c:v>
                </c:pt>
                <c:pt idx="2256">
                  <c:v>450000</c:v>
                </c:pt>
                <c:pt idx="2257">
                  <c:v>90000</c:v>
                </c:pt>
                <c:pt idx="2258">
                  <c:v>180000</c:v>
                </c:pt>
                <c:pt idx="2259">
                  <c:v>247500</c:v>
                </c:pt>
                <c:pt idx="2260">
                  <c:v>216000</c:v>
                </c:pt>
                <c:pt idx="2261">
                  <c:v>90000</c:v>
                </c:pt>
                <c:pt idx="2262">
                  <c:v>81000</c:v>
                </c:pt>
                <c:pt idx="2263">
                  <c:v>225000</c:v>
                </c:pt>
                <c:pt idx="2264">
                  <c:v>225000</c:v>
                </c:pt>
                <c:pt idx="2265">
                  <c:v>211500</c:v>
                </c:pt>
                <c:pt idx="2266">
                  <c:v>136800</c:v>
                </c:pt>
                <c:pt idx="2267">
                  <c:v>225000</c:v>
                </c:pt>
                <c:pt idx="2268">
                  <c:v>157500</c:v>
                </c:pt>
                <c:pt idx="2269">
                  <c:v>112500</c:v>
                </c:pt>
                <c:pt idx="2270">
                  <c:v>180000</c:v>
                </c:pt>
                <c:pt idx="2271">
                  <c:v>225000</c:v>
                </c:pt>
                <c:pt idx="2272">
                  <c:v>135000</c:v>
                </c:pt>
                <c:pt idx="2273">
                  <c:v>193500</c:v>
                </c:pt>
                <c:pt idx="2274">
                  <c:v>90000</c:v>
                </c:pt>
                <c:pt idx="2275">
                  <c:v>180000</c:v>
                </c:pt>
                <c:pt idx="2276">
                  <c:v>67500</c:v>
                </c:pt>
                <c:pt idx="2277">
                  <c:v>90000</c:v>
                </c:pt>
                <c:pt idx="2278">
                  <c:v>180000</c:v>
                </c:pt>
                <c:pt idx="2279">
                  <c:v>90000</c:v>
                </c:pt>
                <c:pt idx="2280">
                  <c:v>675000</c:v>
                </c:pt>
                <c:pt idx="2281">
                  <c:v>135000</c:v>
                </c:pt>
                <c:pt idx="2282">
                  <c:v>135000</c:v>
                </c:pt>
                <c:pt idx="2283">
                  <c:v>63000</c:v>
                </c:pt>
                <c:pt idx="2284">
                  <c:v>90000</c:v>
                </c:pt>
                <c:pt idx="2285">
                  <c:v>90000</c:v>
                </c:pt>
                <c:pt idx="2286">
                  <c:v>121500</c:v>
                </c:pt>
                <c:pt idx="2287">
                  <c:v>193500</c:v>
                </c:pt>
                <c:pt idx="2288">
                  <c:v>90000</c:v>
                </c:pt>
                <c:pt idx="2289">
                  <c:v>225000</c:v>
                </c:pt>
                <c:pt idx="2290">
                  <c:v>90000</c:v>
                </c:pt>
                <c:pt idx="2291">
                  <c:v>180000</c:v>
                </c:pt>
                <c:pt idx="2292">
                  <c:v>171000</c:v>
                </c:pt>
                <c:pt idx="2293">
                  <c:v>450000</c:v>
                </c:pt>
                <c:pt idx="2294">
                  <c:v>90000</c:v>
                </c:pt>
                <c:pt idx="2295">
                  <c:v>157500</c:v>
                </c:pt>
                <c:pt idx="2296">
                  <c:v>202500</c:v>
                </c:pt>
                <c:pt idx="2297">
                  <c:v>252000</c:v>
                </c:pt>
                <c:pt idx="2298">
                  <c:v>157500</c:v>
                </c:pt>
                <c:pt idx="2299">
                  <c:v>67500</c:v>
                </c:pt>
                <c:pt idx="2300">
                  <c:v>180000</c:v>
                </c:pt>
                <c:pt idx="2301">
                  <c:v>112500</c:v>
                </c:pt>
                <c:pt idx="2302">
                  <c:v>202500</c:v>
                </c:pt>
                <c:pt idx="2303">
                  <c:v>72000</c:v>
                </c:pt>
                <c:pt idx="2304">
                  <c:v>90000</c:v>
                </c:pt>
                <c:pt idx="2305">
                  <c:v>135000</c:v>
                </c:pt>
                <c:pt idx="2306">
                  <c:v>135000</c:v>
                </c:pt>
                <c:pt idx="2307">
                  <c:v>108000</c:v>
                </c:pt>
                <c:pt idx="2308">
                  <c:v>90000</c:v>
                </c:pt>
                <c:pt idx="2309">
                  <c:v>225000</c:v>
                </c:pt>
                <c:pt idx="2310">
                  <c:v>202500</c:v>
                </c:pt>
                <c:pt idx="2311">
                  <c:v>135000</c:v>
                </c:pt>
                <c:pt idx="2312">
                  <c:v>90000</c:v>
                </c:pt>
                <c:pt idx="2313">
                  <c:v>157500</c:v>
                </c:pt>
                <c:pt idx="2314">
                  <c:v>247500</c:v>
                </c:pt>
                <c:pt idx="2315">
                  <c:v>157500</c:v>
                </c:pt>
                <c:pt idx="2316">
                  <c:v>90000</c:v>
                </c:pt>
                <c:pt idx="2317">
                  <c:v>67500</c:v>
                </c:pt>
                <c:pt idx="2318">
                  <c:v>67500</c:v>
                </c:pt>
                <c:pt idx="2319">
                  <c:v>247500</c:v>
                </c:pt>
                <c:pt idx="2320">
                  <c:v>121500</c:v>
                </c:pt>
                <c:pt idx="2321">
                  <c:v>76500</c:v>
                </c:pt>
                <c:pt idx="2322">
                  <c:v>360000</c:v>
                </c:pt>
                <c:pt idx="2323">
                  <c:v>117000</c:v>
                </c:pt>
                <c:pt idx="2324">
                  <c:v>63000</c:v>
                </c:pt>
                <c:pt idx="2325">
                  <c:v>135000</c:v>
                </c:pt>
                <c:pt idx="2326">
                  <c:v>121500</c:v>
                </c:pt>
                <c:pt idx="2327">
                  <c:v>130500</c:v>
                </c:pt>
                <c:pt idx="2328">
                  <c:v>135000</c:v>
                </c:pt>
                <c:pt idx="2329">
                  <c:v>121500</c:v>
                </c:pt>
                <c:pt idx="2330">
                  <c:v>157500</c:v>
                </c:pt>
                <c:pt idx="2331">
                  <c:v>202500</c:v>
                </c:pt>
                <c:pt idx="2332">
                  <c:v>225000</c:v>
                </c:pt>
                <c:pt idx="2333">
                  <c:v>112500</c:v>
                </c:pt>
                <c:pt idx="2334">
                  <c:v>32400</c:v>
                </c:pt>
                <c:pt idx="2335">
                  <c:v>180000</c:v>
                </c:pt>
                <c:pt idx="2336">
                  <c:v>90000</c:v>
                </c:pt>
                <c:pt idx="2337">
                  <c:v>121500</c:v>
                </c:pt>
                <c:pt idx="2338">
                  <c:v>193500</c:v>
                </c:pt>
                <c:pt idx="2339">
                  <c:v>207000</c:v>
                </c:pt>
                <c:pt idx="2340">
                  <c:v>202500</c:v>
                </c:pt>
                <c:pt idx="2341">
                  <c:v>85500</c:v>
                </c:pt>
                <c:pt idx="2342">
                  <c:v>180000</c:v>
                </c:pt>
                <c:pt idx="2343">
                  <c:v>54000</c:v>
                </c:pt>
                <c:pt idx="2344">
                  <c:v>225000</c:v>
                </c:pt>
                <c:pt idx="2345">
                  <c:v>135000</c:v>
                </c:pt>
                <c:pt idx="2346">
                  <c:v>45000</c:v>
                </c:pt>
                <c:pt idx="2347">
                  <c:v>112500</c:v>
                </c:pt>
                <c:pt idx="2348">
                  <c:v>180000</c:v>
                </c:pt>
                <c:pt idx="2349">
                  <c:v>135000</c:v>
                </c:pt>
                <c:pt idx="2350">
                  <c:v>112500</c:v>
                </c:pt>
                <c:pt idx="2351">
                  <c:v>135000</c:v>
                </c:pt>
                <c:pt idx="2352">
                  <c:v>90000</c:v>
                </c:pt>
                <c:pt idx="2353">
                  <c:v>81000</c:v>
                </c:pt>
                <c:pt idx="2354">
                  <c:v>202500</c:v>
                </c:pt>
                <c:pt idx="2355">
                  <c:v>225000</c:v>
                </c:pt>
                <c:pt idx="2356">
                  <c:v>121500</c:v>
                </c:pt>
                <c:pt idx="2357">
                  <c:v>157500</c:v>
                </c:pt>
                <c:pt idx="2358">
                  <c:v>270000</c:v>
                </c:pt>
                <c:pt idx="2359">
                  <c:v>225000</c:v>
                </c:pt>
                <c:pt idx="2360">
                  <c:v>112500</c:v>
                </c:pt>
                <c:pt idx="2361">
                  <c:v>405000</c:v>
                </c:pt>
                <c:pt idx="2362">
                  <c:v>166500</c:v>
                </c:pt>
                <c:pt idx="2363">
                  <c:v>180000</c:v>
                </c:pt>
                <c:pt idx="2364">
                  <c:v>157500</c:v>
                </c:pt>
                <c:pt idx="2365">
                  <c:v>90000</c:v>
                </c:pt>
                <c:pt idx="2366">
                  <c:v>180000</c:v>
                </c:pt>
                <c:pt idx="2367">
                  <c:v>157500</c:v>
                </c:pt>
                <c:pt idx="2368">
                  <c:v>121500</c:v>
                </c:pt>
                <c:pt idx="2369">
                  <c:v>121500</c:v>
                </c:pt>
                <c:pt idx="2370">
                  <c:v>135000</c:v>
                </c:pt>
                <c:pt idx="2371">
                  <c:v>162000</c:v>
                </c:pt>
                <c:pt idx="2372">
                  <c:v>157500</c:v>
                </c:pt>
                <c:pt idx="2373">
                  <c:v>270000</c:v>
                </c:pt>
                <c:pt idx="2374">
                  <c:v>180000</c:v>
                </c:pt>
                <c:pt idx="2375">
                  <c:v>135000</c:v>
                </c:pt>
                <c:pt idx="2376">
                  <c:v>135000</c:v>
                </c:pt>
                <c:pt idx="2377">
                  <c:v>139500</c:v>
                </c:pt>
                <c:pt idx="2378">
                  <c:v>112500</c:v>
                </c:pt>
                <c:pt idx="2379">
                  <c:v>166500</c:v>
                </c:pt>
                <c:pt idx="2380">
                  <c:v>225000</c:v>
                </c:pt>
                <c:pt idx="2381">
                  <c:v>90000</c:v>
                </c:pt>
                <c:pt idx="2382">
                  <c:v>112500</c:v>
                </c:pt>
                <c:pt idx="2383">
                  <c:v>67500</c:v>
                </c:pt>
                <c:pt idx="2384">
                  <c:v>180000</c:v>
                </c:pt>
                <c:pt idx="2385">
                  <c:v>135000</c:v>
                </c:pt>
                <c:pt idx="2386">
                  <c:v>135000</c:v>
                </c:pt>
                <c:pt idx="2387">
                  <c:v>31500</c:v>
                </c:pt>
                <c:pt idx="2388">
                  <c:v>171000</c:v>
                </c:pt>
                <c:pt idx="2389">
                  <c:v>90000</c:v>
                </c:pt>
                <c:pt idx="2390">
                  <c:v>135000</c:v>
                </c:pt>
                <c:pt idx="2391">
                  <c:v>67500</c:v>
                </c:pt>
                <c:pt idx="2392">
                  <c:v>225000</c:v>
                </c:pt>
                <c:pt idx="2393">
                  <c:v>135000</c:v>
                </c:pt>
                <c:pt idx="2394">
                  <c:v>157500</c:v>
                </c:pt>
                <c:pt idx="2395">
                  <c:v>270000</c:v>
                </c:pt>
                <c:pt idx="2396">
                  <c:v>81000</c:v>
                </c:pt>
                <c:pt idx="2397">
                  <c:v>112500</c:v>
                </c:pt>
                <c:pt idx="2398">
                  <c:v>67500</c:v>
                </c:pt>
                <c:pt idx="2399">
                  <c:v>108000</c:v>
                </c:pt>
                <c:pt idx="2400">
                  <c:v>67500</c:v>
                </c:pt>
                <c:pt idx="2401">
                  <c:v>225000</c:v>
                </c:pt>
                <c:pt idx="2402">
                  <c:v>90000</c:v>
                </c:pt>
                <c:pt idx="2403">
                  <c:v>135000</c:v>
                </c:pt>
                <c:pt idx="2404">
                  <c:v>189000</c:v>
                </c:pt>
                <c:pt idx="2405">
                  <c:v>180000</c:v>
                </c:pt>
                <c:pt idx="2406">
                  <c:v>157500</c:v>
                </c:pt>
                <c:pt idx="2407">
                  <c:v>67500</c:v>
                </c:pt>
                <c:pt idx="2408">
                  <c:v>67500</c:v>
                </c:pt>
                <c:pt idx="2409">
                  <c:v>67500</c:v>
                </c:pt>
                <c:pt idx="2410">
                  <c:v>202500</c:v>
                </c:pt>
                <c:pt idx="2411">
                  <c:v>76500</c:v>
                </c:pt>
                <c:pt idx="2412">
                  <c:v>112500</c:v>
                </c:pt>
                <c:pt idx="2413">
                  <c:v>175500</c:v>
                </c:pt>
                <c:pt idx="2414">
                  <c:v>157500</c:v>
                </c:pt>
                <c:pt idx="2415">
                  <c:v>135000</c:v>
                </c:pt>
                <c:pt idx="2416">
                  <c:v>135000</c:v>
                </c:pt>
                <c:pt idx="2417">
                  <c:v>157500</c:v>
                </c:pt>
                <c:pt idx="2418">
                  <c:v>135000</c:v>
                </c:pt>
                <c:pt idx="2419">
                  <c:v>180000</c:v>
                </c:pt>
                <c:pt idx="2420">
                  <c:v>99000</c:v>
                </c:pt>
                <c:pt idx="2421">
                  <c:v>180000</c:v>
                </c:pt>
                <c:pt idx="2422">
                  <c:v>103500</c:v>
                </c:pt>
                <c:pt idx="2423">
                  <c:v>90000</c:v>
                </c:pt>
                <c:pt idx="2424">
                  <c:v>63000</c:v>
                </c:pt>
                <c:pt idx="2425">
                  <c:v>112500</c:v>
                </c:pt>
                <c:pt idx="2426">
                  <c:v>112500</c:v>
                </c:pt>
                <c:pt idx="2427">
                  <c:v>180000</c:v>
                </c:pt>
                <c:pt idx="2428">
                  <c:v>112500</c:v>
                </c:pt>
                <c:pt idx="2429">
                  <c:v>90000</c:v>
                </c:pt>
                <c:pt idx="2430">
                  <c:v>135000</c:v>
                </c:pt>
                <c:pt idx="2431">
                  <c:v>90000</c:v>
                </c:pt>
                <c:pt idx="2432">
                  <c:v>135000</c:v>
                </c:pt>
                <c:pt idx="2433">
                  <c:v>166500</c:v>
                </c:pt>
                <c:pt idx="2434">
                  <c:v>207000</c:v>
                </c:pt>
                <c:pt idx="2435">
                  <c:v>427500</c:v>
                </c:pt>
                <c:pt idx="2436">
                  <c:v>67500</c:v>
                </c:pt>
                <c:pt idx="2437">
                  <c:v>202500</c:v>
                </c:pt>
                <c:pt idx="2438">
                  <c:v>45000</c:v>
                </c:pt>
                <c:pt idx="2439">
                  <c:v>112500</c:v>
                </c:pt>
                <c:pt idx="2440">
                  <c:v>270000</c:v>
                </c:pt>
                <c:pt idx="2441">
                  <c:v>153000</c:v>
                </c:pt>
                <c:pt idx="2442">
                  <c:v>202500</c:v>
                </c:pt>
                <c:pt idx="2443">
                  <c:v>225000</c:v>
                </c:pt>
                <c:pt idx="2444">
                  <c:v>180000</c:v>
                </c:pt>
                <c:pt idx="2445">
                  <c:v>139500</c:v>
                </c:pt>
                <c:pt idx="2446">
                  <c:v>117000</c:v>
                </c:pt>
                <c:pt idx="2447">
                  <c:v>166500</c:v>
                </c:pt>
                <c:pt idx="2448">
                  <c:v>112500</c:v>
                </c:pt>
                <c:pt idx="2449">
                  <c:v>94500</c:v>
                </c:pt>
                <c:pt idx="2450">
                  <c:v>157500</c:v>
                </c:pt>
                <c:pt idx="2451">
                  <c:v>135000</c:v>
                </c:pt>
                <c:pt idx="2452">
                  <c:v>67500</c:v>
                </c:pt>
                <c:pt idx="2453">
                  <c:v>157500</c:v>
                </c:pt>
                <c:pt idx="2454">
                  <c:v>225000</c:v>
                </c:pt>
                <c:pt idx="2455">
                  <c:v>112500</c:v>
                </c:pt>
                <c:pt idx="2456">
                  <c:v>108000</c:v>
                </c:pt>
                <c:pt idx="2457">
                  <c:v>135000</c:v>
                </c:pt>
                <c:pt idx="2458">
                  <c:v>85500</c:v>
                </c:pt>
                <c:pt idx="2459">
                  <c:v>72000</c:v>
                </c:pt>
                <c:pt idx="2460">
                  <c:v>247500</c:v>
                </c:pt>
                <c:pt idx="2461">
                  <c:v>202500</c:v>
                </c:pt>
                <c:pt idx="2462">
                  <c:v>67500</c:v>
                </c:pt>
                <c:pt idx="2463">
                  <c:v>76500</c:v>
                </c:pt>
                <c:pt idx="2464">
                  <c:v>72000</c:v>
                </c:pt>
                <c:pt idx="2465">
                  <c:v>157500</c:v>
                </c:pt>
                <c:pt idx="2466">
                  <c:v>112500</c:v>
                </c:pt>
                <c:pt idx="2467">
                  <c:v>112500</c:v>
                </c:pt>
                <c:pt idx="2468">
                  <c:v>319500</c:v>
                </c:pt>
                <c:pt idx="2469">
                  <c:v>90000</c:v>
                </c:pt>
                <c:pt idx="2470">
                  <c:v>292500</c:v>
                </c:pt>
                <c:pt idx="2471">
                  <c:v>135000</c:v>
                </c:pt>
                <c:pt idx="2472">
                  <c:v>90000</c:v>
                </c:pt>
                <c:pt idx="2473">
                  <c:v>135000</c:v>
                </c:pt>
                <c:pt idx="2474">
                  <c:v>112500</c:v>
                </c:pt>
                <c:pt idx="2475">
                  <c:v>157500</c:v>
                </c:pt>
                <c:pt idx="2476">
                  <c:v>90000</c:v>
                </c:pt>
                <c:pt idx="2477">
                  <c:v>144000</c:v>
                </c:pt>
                <c:pt idx="2478">
                  <c:v>157500</c:v>
                </c:pt>
                <c:pt idx="2479">
                  <c:v>67500</c:v>
                </c:pt>
                <c:pt idx="2480">
                  <c:v>157500</c:v>
                </c:pt>
                <c:pt idx="2481">
                  <c:v>81000</c:v>
                </c:pt>
                <c:pt idx="2482">
                  <c:v>76500</c:v>
                </c:pt>
                <c:pt idx="2483">
                  <c:v>45000</c:v>
                </c:pt>
                <c:pt idx="2484">
                  <c:v>202500</c:v>
                </c:pt>
                <c:pt idx="2485">
                  <c:v>180000</c:v>
                </c:pt>
                <c:pt idx="2486">
                  <c:v>112500</c:v>
                </c:pt>
                <c:pt idx="2487">
                  <c:v>112500</c:v>
                </c:pt>
                <c:pt idx="2488">
                  <c:v>270000</c:v>
                </c:pt>
                <c:pt idx="2489">
                  <c:v>54000</c:v>
                </c:pt>
                <c:pt idx="2490">
                  <c:v>90000</c:v>
                </c:pt>
                <c:pt idx="2491">
                  <c:v>144000</c:v>
                </c:pt>
                <c:pt idx="2492">
                  <c:v>189000</c:v>
                </c:pt>
                <c:pt idx="2493">
                  <c:v>99000</c:v>
                </c:pt>
                <c:pt idx="2494">
                  <c:v>180000</c:v>
                </c:pt>
                <c:pt idx="2495">
                  <c:v>162000</c:v>
                </c:pt>
                <c:pt idx="2496">
                  <c:v>81000</c:v>
                </c:pt>
                <c:pt idx="2497">
                  <c:v>135000</c:v>
                </c:pt>
                <c:pt idx="2498">
                  <c:v>90000</c:v>
                </c:pt>
                <c:pt idx="2499">
                  <c:v>202500</c:v>
                </c:pt>
                <c:pt idx="2500">
                  <c:v>315000</c:v>
                </c:pt>
                <c:pt idx="2501">
                  <c:v>180000</c:v>
                </c:pt>
                <c:pt idx="2502">
                  <c:v>112500</c:v>
                </c:pt>
                <c:pt idx="2503">
                  <c:v>225000</c:v>
                </c:pt>
                <c:pt idx="2504">
                  <c:v>135000</c:v>
                </c:pt>
                <c:pt idx="2505">
                  <c:v>220500</c:v>
                </c:pt>
                <c:pt idx="2506">
                  <c:v>157500</c:v>
                </c:pt>
                <c:pt idx="2507">
                  <c:v>81000</c:v>
                </c:pt>
                <c:pt idx="2508">
                  <c:v>202500</c:v>
                </c:pt>
                <c:pt idx="2509">
                  <c:v>58500</c:v>
                </c:pt>
                <c:pt idx="2510">
                  <c:v>180000</c:v>
                </c:pt>
                <c:pt idx="2511">
                  <c:v>112500</c:v>
                </c:pt>
                <c:pt idx="2512">
                  <c:v>180000</c:v>
                </c:pt>
                <c:pt idx="2513">
                  <c:v>180000</c:v>
                </c:pt>
                <c:pt idx="2514">
                  <c:v>202500</c:v>
                </c:pt>
                <c:pt idx="2515">
                  <c:v>112500</c:v>
                </c:pt>
                <c:pt idx="2516">
                  <c:v>258750</c:v>
                </c:pt>
                <c:pt idx="2517">
                  <c:v>112500</c:v>
                </c:pt>
                <c:pt idx="2518">
                  <c:v>157500</c:v>
                </c:pt>
                <c:pt idx="2519">
                  <c:v>112500</c:v>
                </c:pt>
                <c:pt idx="2520">
                  <c:v>63000</c:v>
                </c:pt>
                <c:pt idx="2521">
                  <c:v>382500</c:v>
                </c:pt>
                <c:pt idx="2522">
                  <c:v>157500</c:v>
                </c:pt>
                <c:pt idx="2523">
                  <c:v>90000</c:v>
                </c:pt>
                <c:pt idx="2524">
                  <c:v>135000</c:v>
                </c:pt>
                <c:pt idx="2525">
                  <c:v>103500</c:v>
                </c:pt>
                <c:pt idx="2526">
                  <c:v>117000</c:v>
                </c:pt>
                <c:pt idx="2527">
                  <c:v>63000</c:v>
                </c:pt>
                <c:pt idx="2528">
                  <c:v>166500</c:v>
                </c:pt>
                <c:pt idx="2529">
                  <c:v>180000</c:v>
                </c:pt>
                <c:pt idx="2530">
                  <c:v>225000</c:v>
                </c:pt>
                <c:pt idx="2531">
                  <c:v>337500</c:v>
                </c:pt>
                <c:pt idx="2532">
                  <c:v>153000</c:v>
                </c:pt>
                <c:pt idx="2533">
                  <c:v>99000</c:v>
                </c:pt>
                <c:pt idx="2534">
                  <c:v>202500</c:v>
                </c:pt>
                <c:pt idx="2535">
                  <c:v>148500</c:v>
                </c:pt>
                <c:pt idx="2536">
                  <c:v>146250</c:v>
                </c:pt>
                <c:pt idx="2537">
                  <c:v>247500</c:v>
                </c:pt>
                <c:pt idx="2538">
                  <c:v>229500</c:v>
                </c:pt>
                <c:pt idx="2539">
                  <c:v>157500</c:v>
                </c:pt>
                <c:pt idx="2540">
                  <c:v>180000</c:v>
                </c:pt>
                <c:pt idx="2541">
                  <c:v>79650</c:v>
                </c:pt>
                <c:pt idx="2542">
                  <c:v>67500</c:v>
                </c:pt>
                <c:pt idx="2543">
                  <c:v>202500</c:v>
                </c:pt>
                <c:pt idx="2544">
                  <c:v>90000</c:v>
                </c:pt>
                <c:pt idx="2545">
                  <c:v>67500</c:v>
                </c:pt>
                <c:pt idx="2546">
                  <c:v>157500</c:v>
                </c:pt>
                <c:pt idx="2547">
                  <c:v>90000</c:v>
                </c:pt>
                <c:pt idx="2548">
                  <c:v>81000</c:v>
                </c:pt>
                <c:pt idx="2549">
                  <c:v>189000</c:v>
                </c:pt>
                <c:pt idx="2550">
                  <c:v>99000</c:v>
                </c:pt>
                <c:pt idx="2551">
                  <c:v>72000</c:v>
                </c:pt>
                <c:pt idx="2552">
                  <c:v>225000</c:v>
                </c:pt>
                <c:pt idx="2553">
                  <c:v>99000</c:v>
                </c:pt>
                <c:pt idx="2554">
                  <c:v>270000</c:v>
                </c:pt>
                <c:pt idx="2555">
                  <c:v>292500</c:v>
                </c:pt>
                <c:pt idx="2556">
                  <c:v>180000</c:v>
                </c:pt>
                <c:pt idx="2557">
                  <c:v>180000</c:v>
                </c:pt>
                <c:pt idx="2558">
                  <c:v>126000</c:v>
                </c:pt>
                <c:pt idx="2559">
                  <c:v>63000</c:v>
                </c:pt>
                <c:pt idx="2560">
                  <c:v>135000</c:v>
                </c:pt>
                <c:pt idx="2561">
                  <c:v>270000</c:v>
                </c:pt>
                <c:pt idx="2562">
                  <c:v>67500</c:v>
                </c:pt>
                <c:pt idx="2563">
                  <c:v>945000</c:v>
                </c:pt>
                <c:pt idx="2564">
                  <c:v>225000</c:v>
                </c:pt>
                <c:pt idx="2565">
                  <c:v>180000</c:v>
                </c:pt>
                <c:pt idx="2566">
                  <c:v>90000</c:v>
                </c:pt>
                <c:pt idx="2567">
                  <c:v>117000</c:v>
                </c:pt>
                <c:pt idx="2568">
                  <c:v>270000</c:v>
                </c:pt>
                <c:pt idx="2569">
                  <c:v>157500</c:v>
                </c:pt>
                <c:pt idx="2570">
                  <c:v>135000</c:v>
                </c:pt>
                <c:pt idx="2571">
                  <c:v>135000</c:v>
                </c:pt>
                <c:pt idx="2572">
                  <c:v>193500</c:v>
                </c:pt>
                <c:pt idx="2573">
                  <c:v>135000</c:v>
                </c:pt>
                <c:pt idx="2574">
                  <c:v>99000</c:v>
                </c:pt>
                <c:pt idx="2575">
                  <c:v>270000</c:v>
                </c:pt>
                <c:pt idx="2576">
                  <c:v>112500</c:v>
                </c:pt>
                <c:pt idx="2577">
                  <c:v>90000</c:v>
                </c:pt>
                <c:pt idx="2578">
                  <c:v>58500</c:v>
                </c:pt>
                <c:pt idx="2579">
                  <c:v>270000</c:v>
                </c:pt>
                <c:pt idx="2580">
                  <c:v>202500</c:v>
                </c:pt>
                <c:pt idx="2581">
                  <c:v>211500</c:v>
                </c:pt>
                <c:pt idx="2582">
                  <c:v>189000</c:v>
                </c:pt>
                <c:pt idx="2583">
                  <c:v>180000</c:v>
                </c:pt>
                <c:pt idx="2584">
                  <c:v>135000</c:v>
                </c:pt>
                <c:pt idx="2585">
                  <c:v>45000</c:v>
                </c:pt>
                <c:pt idx="2586">
                  <c:v>180000</c:v>
                </c:pt>
                <c:pt idx="2587">
                  <c:v>157500</c:v>
                </c:pt>
                <c:pt idx="2588">
                  <c:v>225000</c:v>
                </c:pt>
                <c:pt idx="2589">
                  <c:v>94500</c:v>
                </c:pt>
                <c:pt idx="2590">
                  <c:v>112500</c:v>
                </c:pt>
                <c:pt idx="2591">
                  <c:v>180000</c:v>
                </c:pt>
                <c:pt idx="2592">
                  <c:v>315000</c:v>
                </c:pt>
                <c:pt idx="2593">
                  <c:v>67500</c:v>
                </c:pt>
                <c:pt idx="2594">
                  <c:v>135000</c:v>
                </c:pt>
                <c:pt idx="2595">
                  <c:v>135000</c:v>
                </c:pt>
                <c:pt idx="2596">
                  <c:v>90000</c:v>
                </c:pt>
                <c:pt idx="2597">
                  <c:v>157500</c:v>
                </c:pt>
                <c:pt idx="2598">
                  <c:v>41400</c:v>
                </c:pt>
                <c:pt idx="2599">
                  <c:v>135000</c:v>
                </c:pt>
                <c:pt idx="2600">
                  <c:v>157500</c:v>
                </c:pt>
                <c:pt idx="2601">
                  <c:v>270000</c:v>
                </c:pt>
                <c:pt idx="2602">
                  <c:v>90000</c:v>
                </c:pt>
                <c:pt idx="2603">
                  <c:v>180000</c:v>
                </c:pt>
                <c:pt idx="2604">
                  <c:v>135000</c:v>
                </c:pt>
                <c:pt idx="2605">
                  <c:v>90000</c:v>
                </c:pt>
                <c:pt idx="2606">
                  <c:v>180000</c:v>
                </c:pt>
                <c:pt idx="2607">
                  <c:v>400500</c:v>
                </c:pt>
                <c:pt idx="2608">
                  <c:v>51750</c:v>
                </c:pt>
                <c:pt idx="2609">
                  <c:v>112500</c:v>
                </c:pt>
                <c:pt idx="2610">
                  <c:v>270000</c:v>
                </c:pt>
                <c:pt idx="2611">
                  <c:v>90000</c:v>
                </c:pt>
                <c:pt idx="2612">
                  <c:v>135000</c:v>
                </c:pt>
                <c:pt idx="2613">
                  <c:v>45000</c:v>
                </c:pt>
                <c:pt idx="2614">
                  <c:v>157500</c:v>
                </c:pt>
                <c:pt idx="2615">
                  <c:v>157500</c:v>
                </c:pt>
                <c:pt idx="2616">
                  <c:v>180000</c:v>
                </c:pt>
                <c:pt idx="2617">
                  <c:v>81000</c:v>
                </c:pt>
                <c:pt idx="2618">
                  <c:v>247500</c:v>
                </c:pt>
                <c:pt idx="2619">
                  <c:v>270000</c:v>
                </c:pt>
                <c:pt idx="2620">
                  <c:v>144000</c:v>
                </c:pt>
                <c:pt idx="2621">
                  <c:v>191250</c:v>
                </c:pt>
                <c:pt idx="2622">
                  <c:v>900000</c:v>
                </c:pt>
                <c:pt idx="2623">
                  <c:v>162000</c:v>
                </c:pt>
                <c:pt idx="2624">
                  <c:v>112500</c:v>
                </c:pt>
                <c:pt idx="2625">
                  <c:v>229500</c:v>
                </c:pt>
                <c:pt idx="2626">
                  <c:v>112500</c:v>
                </c:pt>
                <c:pt idx="2627">
                  <c:v>121500</c:v>
                </c:pt>
                <c:pt idx="2628">
                  <c:v>63000</c:v>
                </c:pt>
                <c:pt idx="2629">
                  <c:v>450000</c:v>
                </c:pt>
                <c:pt idx="2630">
                  <c:v>135000</c:v>
                </c:pt>
                <c:pt idx="2631">
                  <c:v>90000</c:v>
                </c:pt>
                <c:pt idx="2632">
                  <c:v>360000</c:v>
                </c:pt>
                <c:pt idx="2633">
                  <c:v>135000</c:v>
                </c:pt>
                <c:pt idx="2634">
                  <c:v>135000</c:v>
                </c:pt>
                <c:pt idx="2635">
                  <c:v>112500</c:v>
                </c:pt>
                <c:pt idx="2636">
                  <c:v>157500</c:v>
                </c:pt>
                <c:pt idx="2637">
                  <c:v>225000</c:v>
                </c:pt>
                <c:pt idx="2638">
                  <c:v>180000</c:v>
                </c:pt>
                <c:pt idx="2639">
                  <c:v>161307</c:v>
                </c:pt>
                <c:pt idx="2640">
                  <c:v>112500</c:v>
                </c:pt>
                <c:pt idx="2641">
                  <c:v>157500</c:v>
                </c:pt>
                <c:pt idx="2642">
                  <c:v>225000</c:v>
                </c:pt>
                <c:pt idx="2643">
                  <c:v>157500</c:v>
                </c:pt>
                <c:pt idx="2644">
                  <c:v>56250</c:v>
                </c:pt>
                <c:pt idx="2645">
                  <c:v>180000</c:v>
                </c:pt>
                <c:pt idx="2646">
                  <c:v>225000</c:v>
                </c:pt>
                <c:pt idx="2647">
                  <c:v>112500</c:v>
                </c:pt>
                <c:pt idx="2648">
                  <c:v>117000</c:v>
                </c:pt>
                <c:pt idx="2649">
                  <c:v>135000</c:v>
                </c:pt>
                <c:pt idx="2650">
                  <c:v>135000</c:v>
                </c:pt>
                <c:pt idx="2651">
                  <c:v>166500</c:v>
                </c:pt>
                <c:pt idx="2652">
                  <c:v>180000</c:v>
                </c:pt>
                <c:pt idx="2653">
                  <c:v>103500</c:v>
                </c:pt>
                <c:pt idx="2654">
                  <c:v>216000</c:v>
                </c:pt>
                <c:pt idx="2655">
                  <c:v>49500</c:v>
                </c:pt>
                <c:pt idx="2656">
                  <c:v>180000</c:v>
                </c:pt>
                <c:pt idx="2657">
                  <c:v>180000</c:v>
                </c:pt>
                <c:pt idx="2658">
                  <c:v>144000</c:v>
                </c:pt>
                <c:pt idx="2659">
                  <c:v>225000</c:v>
                </c:pt>
                <c:pt idx="2660">
                  <c:v>157500</c:v>
                </c:pt>
                <c:pt idx="2661">
                  <c:v>405000</c:v>
                </c:pt>
                <c:pt idx="2662">
                  <c:v>270000</c:v>
                </c:pt>
                <c:pt idx="2663">
                  <c:v>112500</c:v>
                </c:pt>
                <c:pt idx="2664">
                  <c:v>112500</c:v>
                </c:pt>
                <c:pt idx="2665">
                  <c:v>112500</c:v>
                </c:pt>
                <c:pt idx="2666">
                  <c:v>103500</c:v>
                </c:pt>
                <c:pt idx="2667">
                  <c:v>202500</c:v>
                </c:pt>
                <c:pt idx="2668">
                  <c:v>121500</c:v>
                </c:pt>
                <c:pt idx="2669">
                  <c:v>117000</c:v>
                </c:pt>
                <c:pt idx="2670">
                  <c:v>157500</c:v>
                </c:pt>
                <c:pt idx="2671">
                  <c:v>67500</c:v>
                </c:pt>
                <c:pt idx="2672">
                  <c:v>81000</c:v>
                </c:pt>
                <c:pt idx="2673">
                  <c:v>121500</c:v>
                </c:pt>
                <c:pt idx="2674">
                  <c:v>173250</c:v>
                </c:pt>
                <c:pt idx="2675">
                  <c:v>135000</c:v>
                </c:pt>
                <c:pt idx="2676">
                  <c:v>81000</c:v>
                </c:pt>
                <c:pt idx="2677">
                  <c:v>225000</c:v>
                </c:pt>
                <c:pt idx="2678">
                  <c:v>94500</c:v>
                </c:pt>
                <c:pt idx="2679">
                  <c:v>99000</c:v>
                </c:pt>
                <c:pt idx="2680">
                  <c:v>180000</c:v>
                </c:pt>
                <c:pt idx="2681">
                  <c:v>112500</c:v>
                </c:pt>
                <c:pt idx="2682">
                  <c:v>112500</c:v>
                </c:pt>
                <c:pt idx="2683">
                  <c:v>157500</c:v>
                </c:pt>
                <c:pt idx="2684">
                  <c:v>216000</c:v>
                </c:pt>
                <c:pt idx="2685">
                  <c:v>153000</c:v>
                </c:pt>
                <c:pt idx="2686">
                  <c:v>135000</c:v>
                </c:pt>
                <c:pt idx="2687">
                  <c:v>90000</c:v>
                </c:pt>
                <c:pt idx="2688">
                  <c:v>202500</c:v>
                </c:pt>
                <c:pt idx="2689">
                  <c:v>202500</c:v>
                </c:pt>
                <c:pt idx="2690">
                  <c:v>144000</c:v>
                </c:pt>
                <c:pt idx="2691">
                  <c:v>67500</c:v>
                </c:pt>
                <c:pt idx="2692">
                  <c:v>202500</c:v>
                </c:pt>
                <c:pt idx="2693">
                  <c:v>144000</c:v>
                </c:pt>
                <c:pt idx="2694">
                  <c:v>76500</c:v>
                </c:pt>
                <c:pt idx="2695">
                  <c:v>292500</c:v>
                </c:pt>
                <c:pt idx="2696">
                  <c:v>126000</c:v>
                </c:pt>
                <c:pt idx="2697">
                  <c:v>225000</c:v>
                </c:pt>
                <c:pt idx="2698">
                  <c:v>112500</c:v>
                </c:pt>
                <c:pt idx="2699">
                  <c:v>135000</c:v>
                </c:pt>
                <c:pt idx="2700">
                  <c:v>270000</c:v>
                </c:pt>
                <c:pt idx="2701">
                  <c:v>202500</c:v>
                </c:pt>
                <c:pt idx="2702">
                  <c:v>103500</c:v>
                </c:pt>
                <c:pt idx="2703">
                  <c:v>180000</c:v>
                </c:pt>
                <c:pt idx="2704">
                  <c:v>135000</c:v>
                </c:pt>
                <c:pt idx="2705">
                  <c:v>117000</c:v>
                </c:pt>
                <c:pt idx="2706">
                  <c:v>292500</c:v>
                </c:pt>
                <c:pt idx="2707">
                  <c:v>315000</c:v>
                </c:pt>
                <c:pt idx="2708">
                  <c:v>202500</c:v>
                </c:pt>
                <c:pt idx="2709">
                  <c:v>81000</c:v>
                </c:pt>
                <c:pt idx="2710">
                  <c:v>157500</c:v>
                </c:pt>
                <c:pt idx="2711">
                  <c:v>180000</c:v>
                </c:pt>
                <c:pt idx="2712">
                  <c:v>225000</c:v>
                </c:pt>
                <c:pt idx="2713">
                  <c:v>189000</c:v>
                </c:pt>
                <c:pt idx="2714">
                  <c:v>112500</c:v>
                </c:pt>
                <c:pt idx="2715">
                  <c:v>135000</c:v>
                </c:pt>
                <c:pt idx="2716">
                  <c:v>180000</c:v>
                </c:pt>
                <c:pt idx="2717">
                  <c:v>112500</c:v>
                </c:pt>
                <c:pt idx="2718">
                  <c:v>162000</c:v>
                </c:pt>
                <c:pt idx="2719">
                  <c:v>121500</c:v>
                </c:pt>
                <c:pt idx="2720">
                  <c:v>63000</c:v>
                </c:pt>
                <c:pt idx="2721">
                  <c:v>135000</c:v>
                </c:pt>
                <c:pt idx="2722">
                  <c:v>202500</c:v>
                </c:pt>
                <c:pt idx="2723">
                  <c:v>135000</c:v>
                </c:pt>
                <c:pt idx="2724">
                  <c:v>180000</c:v>
                </c:pt>
                <c:pt idx="2725">
                  <c:v>112500</c:v>
                </c:pt>
                <c:pt idx="2726">
                  <c:v>157500</c:v>
                </c:pt>
                <c:pt idx="2727">
                  <c:v>81000</c:v>
                </c:pt>
                <c:pt idx="2728">
                  <c:v>112500</c:v>
                </c:pt>
                <c:pt idx="2729">
                  <c:v>247500</c:v>
                </c:pt>
                <c:pt idx="2730">
                  <c:v>135000</c:v>
                </c:pt>
                <c:pt idx="2731">
                  <c:v>157500</c:v>
                </c:pt>
                <c:pt idx="2732">
                  <c:v>225000</c:v>
                </c:pt>
                <c:pt idx="2733">
                  <c:v>405000</c:v>
                </c:pt>
                <c:pt idx="2734">
                  <c:v>112500</c:v>
                </c:pt>
                <c:pt idx="2735">
                  <c:v>180000</c:v>
                </c:pt>
                <c:pt idx="2736">
                  <c:v>99000</c:v>
                </c:pt>
                <c:pt idx="2737">
                  <c:v>157500</c:v>
                </c:pt>
                <c:pt idx="2738">
                  <c:v>112500</c:v>
                </c:pt>
                <c:pt idx="2739">
                  <c:v>54000</c:v>
                </c:pt>
                <c:pt idx="2740">
                  <c:v>180000</c:v>
                </c:pt>
                <c:pt idx="2741">
                  <c:v>157500</c:v>
                </c:pt>
                <c:pt idx="2742">
                  <c:v>450000</c:v>
                </c:pt>
                <c:pt idx="2743">
                  <c:v>292500</c:v>
                </c:pt>
                <c:pt idx="2744">
                  <c:v>157500</c:v>
                </c:pt>
                <c:pt idx="2745">
                  <c:v>270000</c:v>
                </c:pt>
                <c:pt idx="2746">
                  <c:v>67500</c:v>
                </c:pt>
                <c:pt idx="2747">
                  <c:v>67500</c:v>
                </c:pt>
                <c:pt idx="2748">
                  <c:v>49500</c:v>
                </c:pt>
                <c:pt idx="2749">
                  <c:v>225000</c:v>
                </c:pt>
                <c:pt idx="2750">
                  <c:v>211500</c:v>
                </c:pt>
                <c:pt idx="2751">
                  <c:v>72990</c:v>
                </c:pt>
                <c:pt idx="2752">
                  <c:v>126000</c:v>
                </c:pt>
                <c:pt idx="2753">
                  <c:v>112500</c:v>
                </c:pt>
                <c:pt idx="2754">
                  <c:v>166500</c:v>
                </c:pt>
                <c:pt idx="2755">
                  <c:v>135000</c:v>
                </c:pt>
                <c:pt idx="2756">
                  <c:v>135000</c:v>
                </c:pt>
                <c:pt idx="2757">
                  <c:v>202500</c:v>
                </c:pt>
                <c:pt idx="2758">
                  <c:v>337500</c:v>
                </c:pt>
                <c:pt idx="2759">
                  <c:v>157500</c:v>
                </c:pt>
                <c:pt idx="2760">
                  <c:v>144000</c:v>
                </c:pt>
                <c:pt idx="2761">
                  <c:v>76500</c:v>
                </c:pt>
                <c:pt idx="2762">
                  <c:v>78750</c:v>
                </c:pt>
                <c:pt idx="2763">
                  <c:v>202500</c:v>
                </c:pt>
                <c:pt idx="2764">
                  <c:v>63000</c:v>
                </c:pt>
                <c:pt idx="2765">
                  <c:v>135000</c:v>
                </c:pt>
                <c:pt idx="2766">
                  <c:v>112500</c:v>
                </c:pt>
                <c:pt idx="2767">
                  <c:v>94500</c:v>
                </c:pt>
                <c:pt idx="2768">
                  <c:v>135000</c:v>
                </c:pt>
                <c:pt idx="2769">
                  <c:v>135000</c:v>
                </c:pt>
                <c:pt idx="2770">
                  <c:v>292500</c:v>
                </c:pt>
                <c:pt idx="2771">
                  <c:v>135000</c:v>
                </c:pt>
                <c:pt idx="2772">
                  <c:v>135000</c:v>
                </c:pt>
                <c:pt idx="2773">
                  <c:v>166500</c:v>
                </c:pt>
                <c:pt idx="2774">
                  <c:v>382500</c:v>
                </c:pt>
                <c:pt idx="2775">
                  <c:v>157500</c:v>
                </c:pt>
                <c:pt idx="2776">
                  <c:v>540000</c:v>
                </c:pt>
                <c:pt idx="2777">
                  <c:v>117000</c:v>
                </c:pt>
                <c:pt idx="2778">
                  <c:v>225000</c:v>
                </c:pt>
                <c:pt idx="2779">
                  <c:v>112500</c:v>
                </c:pt>
                <c:pt idx="2780">
                  <c:v>238500</c:v>
                </c:pt>
                <c:pt idx="2781">
                  <c:v>135000</c:v>
                </c:pt>
                <c:pt idx="2782">
                  <c:v>184500</c:v>
                </c:pt>
                <c:pt idx="2783">
                  <c:v>112500</c:v>
                </c:pt>
                <c:pt idx="2784">
                  <c:v>112500</c:v>
                </c:pt>
                <c:pt idx="2785">
                  <c:v>173250</c:v>
                </c:pt>
                <c:pt idx="2786">
                  <c:v>166500</c:v>
                </c:pt>
                <c:pt idx="2787">
                  <c:v>202500</c:v>
                </c:pt>
                <c:pt idx="2788">
                  <c:v>81000</c:v>
                </c:pt>
                <c:pt idx="2789">
                  <c:v>315000</c:v>
                </c:pt>
                <c:pt idx="2790">
                  <c:v>202500</c:v>
                </c:pt>
                <c:pt idx="2791">
                  <c:v>126000</c:v>
                </c:pt>
                <c:pt idx="2792">
                  <c:v>135000</c:v>
                </c:pt>
                <c:pt idx="2793">
                  <c:v>81000</c:v>
                </c:pt>
                <c:pt idx="2794">
                  <c:v>94500</c:v>
                </c:pt>
                <c:pt idx="2795">
                  <c:v>90000</c:v>
                </c:pt>
                <c:pt idx="2796">
                  <c:v>90000</c:v>
                </c:pt>
                <c:pt idx="2797">
                  <c:v>306000</c:v>
                </c:pt>
                <c:pt idx="2798">
                  <c:v>157500</c:v>
                </c:pt>
                <c:pt idx="2799">
                  <c:v>157500</c:v>
                </c:pt>
                <c:pt idx="2800">
                  <c:v>90000</c:v>
                </c:pt>
                <c:pt idx="2801">
                  <c:v>180000</c:v>
                </c:pt>
                <c:pt idx="2802">
                  <c:v>112500</c:v>
                </c:pt>
                <c:pt idx="2803">
                  <c:v>157500</c:v>
                </c:pt>
                <c:pt idx="2804">
                  <c:v>202500</c:v>
                </c:pt>
                <c:pt idx="2805">
                  <c:v>180000</c:v>
                </c:pt>
                <c:pt idx="2806">
                  <c:v>135000</c:v>
                </c:pt>
                <c:pt idx="2807">
                  <c:v>130500</c:v>
                </c:pt>
                <c:pt idx="2808">
                  <c:v>146250</c:v>
                </c:pt>
                <c:pt idx="2809">
                  <c:v>67500</c:v>
                </c:pt>
                <c:pt idx="2810">
                  <c:v>315000</c:v>
                </c:pt>
                <c:pt idx="2811">
                  <c:v>99000</c:v>
                </c:pt>
                <c:pt idx="2812">
                  <c:v>180000</c:v>
                </c:pt>
                <c:pt idx="2813">
                  <c:v>144000</c:v>
                </c:pt>
                <c:pt idx="2814">
                  <c:v>135000</c:v>
                </c:pt>
                <c:pt idx="2815">
                  <c:v>108000</c:v>
                </c:pt>
                <c:pt idx="2816">
                  <c:v>160650</c:v>
                </c:pt>
                <c:pt idx="2817">
                  <c:v>193500</c:v>
                </c:pt>
                <c:pt idx="2818">
                  <c:v>495000</c:v>
                </c:pt>
                <c:pt idx="2819">
                  <c:v>112500</c:v>
                </c:pt>
                <c:pt idx="2820">
                  <c:v>36000</c:v>
                </c:pt>
                <c:pt idx="2821">
                  <c:v>202500</c:v>
                </c:pt>
                <c:pt idx="2822">
                  <c:v>121500</c:v>
                </c:pt>
                <c:pt idx="2823">
                  <c:v>67500</c:v>
                </c:pt>
                <c:pt idx="2824">
                  <c:v>180000</c:v>
                </c:pt>
                <c:pt idx="2825">
                  <c:v>90000</c:v>
                </c:pt>
                <c:pt idx="2826">
                  <c:v>135000</c:v>
                </c:pt>
                <c:pt idx="2827">
                  <c:v>202500</c:v>
                </c:pt>
                <c:pt idx="2828">
                  <c:v>202500</c:v>
                </c:pt>
                <c:pt idx="2829">
                  <c:v>202500</c:v>
                </c:pt>
                <c:pt idx="2830">
                  <c:v>247500</c:v>
                </c:pt>
                <c:pt idx="2831">
                  <c:v>180000</c:v>
                </c:pt>
                <c:pt idx="2832">
                  <c:v>450000</c:v>
                </c:pt>
                <c:pt idx="2833">
                  <c:v>225000</c:v>
                </c:pt>
                <c:pt idx="2834">
                  <c:v>112500</c:v>
                </c:pt>
                <c:pt idx="2835">
                  <c:v>247500</c:v>
                </c:pt>
                <c:pt idx="2836">
                  <c:v>211500</c:v>
                </c:pt>
                <c:pt idx="2837">
                  <c:v>112500</c:v>
                </c:pt>
                <c:pt idx="2838">
                  <c:v>315000</c:v>
                </c:pt>
                <c:pt idx="2839">
                  <c:v>202500</c:v>
                </c:pt>
                <c:pt idx="2840">
                  <c:v>112500</c:v>
                </c:pt>
                <c:pt idx="2841">
                  <c:v>180000</c:v>
                </c:pt>
                <c:pt idx="2842">
                  <c:v>270000</c:v>
                </c:pt>
                <c:pt idx="2843">
                  <c:v>225000</c:v>
                </c:pt>
                <c:pt idx="2844">
                  <c:v>112500</c:v>
                </c:pt>
                <c:pt idx="2845">
                  <c:v>51750</c:v>
                </c:pt>
                <c:pt idx="2846">
                  <c:v>135000</c:v>
                </c:pt>
                <c:pt idx="2847">
                  <c:v>301500</c:v>
                </c:pt>
                <c:pt idx="2848">
                  <c:v>90000</c:v>
                </c:pt>
                <c:pt idx="2849">
                  <c:v>157500</c:v>
                </c:pt>
                <c:pt idx="2850">
                  <c:v>81000</c:v>
                </c:pt>
                <c:pt idx="2851">
                  <c:v>126000</c:v>
                </c:pt>
                <c:pt idx="2852">
                  <c:v>135000</c:v>
                </c:pt>
                <c:pt idx="2853">
                  <c:v>216000</c:v>
                </c:pt>
                <c:pt idx="2854">
                  <c:v>202500</c:v>
                </c:pt>
                <c:pt idx="2855">
                  <c:v>202500</c:v>
                </c:pt>
                <c:pt idx="2856">
                  <c:v>360000</c:v>
                </c:pt>
                <c:pt idx="2857">
                  <c:v>225000</c:v>
                </c:pt>
                <c:pt idx="2858">
                  <c:v>252000</c:v>
                </c:pt>
                <c:pt idx="2859">
                  <c:v>180000</c:v>
                </c:pt>
                <c:pt idx="2860">
                  <c:v>135000</c:v>
                </c:pt>
                <c:pt idx="2861">
                  <c:v>130500</c:v>
                </c:pt>
                <c:pt idx="2862">
                  <c:v>135000</c:v>
                </c:pt>
                <c:pt idx="2863">
                  <c:v>49500</c:v>
                </c:pt>
                <c:pt idx="2864">
                  <c:v>157500</c:v>
                </c:pt>
                <c:pt idx="2865">
                  <c:v>171000</c:v>
                </c:pt>
                <c:pt idx="2866">
                  <c:v>130500</c:v>
                </c:pt>
                <c:pt idx="2867">
                  <c:v>180000</c:v>
                </c:pt>
                <c:pt idx="2868">
                  <c:v>180000</c:v>
                </c:pt>
                <c:pt idx="2869">
                  <c:v>157500</c:v>
                </c:pt>
                <c:pt idx="2870">
                  <c:v>67500</c:v>
                </c:pt>
                <c:pt idx="2871">
                  <c:v>270000</c:v>
                </c:pt>
                <c:pt idx="2872">
                  <c:v>112500</c:v>
                </c:pt>
                <c:pt idx="2873">
                  <c:v>144000</c:v>
                </c:pt>
                <c:pt idx="2874">
                  <c:v>90000</c:v>
                </c:pt>
                <c:pt idx="2875">
                  <c:v>157500</c:v>
                </c:pt>
                <c:pt idx="2876">
                  <c:v>135000</c:v>
                </c:pt>
                <c:pt idx="2877">
                  <c:v>225000</c:v>
                </c:pt>
                <c:pt idx="2878">
                  <c:v>112500</c:v>
                </c:pt>
                <c:pt idx="2879">
                  <c:v>112500</c:v>
                </c:pt>
                <c:pt idx="2880">
                  <c:v>405000</c:v>
                </c:pt>
                <c:pt idx="2881">
                  <c:v>90000</c:v>
                </c:pt>
                <c:pt idx="2882">
                  <c:v>81000</c:v>
                </c:pt>
                <c:pt idx="2883">
                  <c:v>225000</c:v>
                </c:pt>
                <c:pt idx="2884">
                  <c:v>81000</c:v>
                </c:pt>
                <c:pt idx="2885">
                  <c:v>112500</c:v>
                </c:pt>
                <c:pt idx="2886">
                  <c:v>171000</c:v>
                </c:pt>
                <c:pt idx="2887">
                  <c:v>184500</c:v>
                </c:pt>
                <c:pt idx="2888">
                  <c:v>337500</c:v>
                </c:pt>
                <c:pt idx="2889">
                  <c:v>144000</c:v>
                </c:pt>
                <c:pt idx="2890">
                  <c:v>135000</c:v>
                </c:pt>
                <c:pt idx="2891">
                  <c:v>135000</c:v>
                </c:pt>
                <c:pt idx="2892">
                  <c:v>112500</c:v>
                </c:pt>
                <c:pt idx="2893">
                  <c:v>135000</c:v>
                </c:pt>
                <c:pt idx="2894">
                  <c:v>126000</c:v>
                </c:pt>
                <c:pt idx="2895">
                  <c:v>103500</c:v>
                </c:pt>
                <c:pt idx="2896">
                  <c:v>90000</c:v>
                </c:pt>
                <c:pt idx="2897">
                  <c:v>157500</c:v>
                </c:pt>
                <c:pt idx="2898">
                  <c:v>135000</c:v>
                </c:pt>
                <c:pt idx="2899">
                  <c:v>81000</c:v>
                </c:pt>
                <c:pt idx="2900">
                  <c:v>112500</c:v>
                </c:pt>
                <c:pt idx="2901">
                  <c:v>225000</c:v>
                </c:pt>
                <c:pt idx="2902">
                  <c:v>112500</c:v>
                </c:pt>
                <c:pt idx="2903">
                  <c:v>94500</c:v>
                </c:pt>
                <c:pt idx="2904">
                  <c:v>103500</c:v>
                </c:pt>
                <c:pt idx="2905">
                  <c:v>112500</c:v>
                </c:pt>
                <c:pt idx="2906">
                  <c:v>112500</c:v>
                </c:pt>
                <c:pt idx="2907">
                  <c:v>202500</c:v>
                </c:pt>
                <c:pt idx="2908">
                  <c:v>180000</c:v>
                </c:pt>
                <c:pt idx="2909">
                  <c:v>135000</c:v>
                </c:pt>
                <c:pt idx="2910">
                  <c:v>247500</c:v>
                </c:pt>
                <c:pt idx="2911">
                  <c:v>225000</c:v>
                </c:pt>
                <c:pt idx="2912">
                  <c:v>135000</c:v>
                </c:pt>
                <c:pt idx="2913">
                  <c:v>202500</c:v>
                </c:pt>
                <c:pt idx="2914">
                  <c:v>126000</c:v>
                </c:pt>
                <c:pt idx="2915">
                  <c:v>135000</c:v>
                </c:pt>
                <c:pt idx="2916">
                  <c:v>360000</c:v>
                </c:pt>
                <c:pt idx="2917">
                  <c:v>103500</c:v>
                </c:pt>
                <c:pt idx="2918">
                  <c:v>99000</c:v>
                </c:pt>
                <c:pt idx="2919">
                  <c:v>315000</c:v>
                </c:pt>
                <c:pt idx="2920">
                  <c:v>63000</c:v>
                </c:pt>
                <c:pt idx="2921">
                  <c:v>135000</c:v>
                </c:pt>
                <c:pt idx="2922">
                  <c:v>67500</c:v>
                </c:pt>
                <c:pt idx="2923">
                  <c:v>382500</c:v>
                </c:pt>
                <c:pt idx="2924">
                  <c:v>162000</c:v>
                </c:pt>
                <c:pt idx="2925">
                  <c:v>337500</c:v>
                </c:pt>
                <c:pt idx="2926">
                  <c:v>112500</c:v>
                </c:pt>
                <c:pt idx="2927">
                  <c:v>144000</c:v>
                </c:pt>
                <c:pt idx="2928">
                  <c:v>360000</c:v>
                </c:pt>
                <c:pt idx="2929">
                  <c:v>270000</c:v>
                </c:pt>
                <c:pt idx="2930">
                  <c:v>180000</c:v>
                </c:pt>
                <c:pt idx="2931">
                  <c:v>67500</c:v>
                </c:pt>
                <c:pt idx="2932">
                  <c:v>135000</c:v>
                </c:pt>
                <c:pt idx="2933">
                  <c:v>112500</c:v>
                </c:pt>
                <c:pt idx="2934">
                  <c:v>166500</c:v>
                </c:pt>
                <c:pt idx="2935">
                  <c:v>153000</c:v>
                </c:pt>
                <c:pt idx="2936">
                  <c:v>202500</c:v>
                </c:pt>
                <c:pt idx="2937">
                  <c:v>247500</c:v>
                </c:pt>
                <c:pt idx="2938">
                  <c:v>121500</c:v>
                </c:pt>
                <c:pt idx="2939">
                  <c:v>171000</c:v>
                </c:pt>
                <c:pt idx="2940">
                  <c:v>137025</c:v>
                </c:pt>
                <c:pt idx="2941">
                  <c:v>81000</c:v>
                </c:pt>
                <c:pt idx="2942">
                  <c:v>540000</c:v>
                </c:pt>
                <c:pt idx="2943">
                  <c:v>225000</c:v>
                </c:pt>
                <c:pt idx="2944">
                  <c:v>135000</c:v>
                </c:pt>
                <c:pt idx="2945">
                  <c:v>157500</c:v>
                </c:pt>
                <c:pt idx="2946">
                  <c:v>162000</c:v>
                </c:pt>
                <c:pt idx="2947">
                  <c:v>360000</c:v>
                </c:pt>
                <c:pt idx="2948">
                  <c:v>180000</c:v>
                </c:pt>
                <c:pt idx="2949">
                  <c:v>121500</c:v>
                </c:pt>
                <c:pt idx="2950">
                  <c:v>202500</c:v>
                </c:pt>
                <c:pt idx="2951">
                  <c:v>135000</c:v>
                </c:pt>
                <c:pt idx="2952">
                  <c:v>247500</c:v>
                </c:pt>
                <c:pt idx="2953">
                  <c:v>112500</c:v>
                </c:pt>
                <c:pt idx="2954">
                  <c:v>225000</c:v>
                </c:pt>
                <c:pt idx="2955">
                  <c:v>135000</c:v>
                </c:pt>
                <c:pt idx="2956">
                  <c:v>171000</c:v>
                </c:pt>
                <c:pt idx="2957">
                  <c:v>72000</c:v>
                </c:pt>
                <c:pt idx="2958">
                  <c:v>135000</c:v>
                </c:pt>
                <c:pt idx="2959">
                  <c:v>76500</c:v>
                </c:pt>
                <c:pt idx="2960">
                  <c:v>90000</c:v>
                </c:pt>
                <c:pt idx="2961">
                  <c:v>243000</c:v>
                </c:pt>
                <c:pt idx="2962">
                  <c:v>85500</c:v>
                </c:pt>
                <c:pt idx="2963">
                  <c:v>103500</c:v>
                </c:pt>
                <c:pt idx="2964">
                  <c:v>58500</c:v>
                </c:pt>
                <c:pt idx="2965">
                  <c:v>117000</c:v>
                </c:pt>
                <c:pt idx="2966">
                  <c:v>135000</c:v>
                </c:pt>
                <c:pt idx="2967">
                  <c:v>135000</c:v>
                </c:pt>
                <c:pt idx="2968">
                  <c:v>211500</c:v>
                </c:pt>
                <c:pt idx="2969">
                  <c:v>157500</c:v>
                </c:pt>
                <c:pt idx="2970">
                  <c:v>184500</c:v>
                </c:pt>
                <c:pt idx="2971">
                  <c:v>157500</c:v>
                </c:pt>
                <c:pt idx="2972">
                  <c:v>157500</c:v>
                </c:pt>
                <c:pt idx="2973">
                  <c:v>121500</c:v>
                </c:pt>
                <c:pt idx="2974">
                  <c:v>112500</c:v>
                </c:pt>
                <c:pt idx="2975">
                  <c:v>54000</c:v>
                </c:pt>
                <c:pt idx="2976">
                  <c:v>135000</c:v>
                </c:pt>
                <c:pt idx="2977">
                  <c:v>108000</c:v>
                </c:pt>
                <c:pt idx="2978">
                  <c:v>540000</c:v>
                </c:pt>
                <c:pt idx="2979">
                  <c:v>135000</c:v>
                </c:pt>
                <c:pt idx="2980">
                  <c:v>112500</c:v>
                </c:pt>
                <c:pt idx="2981">
                  <c:v>450000</c:v>
                </c:pt>
                <c:pt idx="2982">
                  <c:v>157500</c:v>
                </c:pt>
                <c:pt idx="2983">
                  <c:v>157500</c:v>
                </c:pt>
                <c:pt idx="2984">
                  <c:v>216000</c:v>
                </c:pt>
                <c:pt idx="2985">
                  <c:v>135000</c:v>
                </c:pt>
                <c:pt idx="2986">
                  <c:v>112500</c:v>
                </c:pt>
                <c:pt idx="2987">
                  <c:v>292500</c:v>
                </c:pt>
                <c:pt idx="2988">
                  <c:v>135000</c:v>
                </c:pt>
                <c:pt idx="2989">
                  <c:v>135000</c:v>
                </c:pt>
                <c:pt idx="2990">
                  <c:v>90000</c:v>
                </c:pt>
                <c:pt idx="2991">
                  <c:v>112500</c:v>
                </c:pt>
                <c:pt idx="2992">
                  <c:v>135000</c:v>
                </c:pt>
                <c:pt idx="2993">
                  <c:v>180000</c:v>
                </c:pt>
                <c:pt idx="2994">
                  <c:v>202500</c:v>
                </c:pt>
                <c:pt idx="2995">
                  <c:v>315000</c:v>
                </c:pt>
                <c:pt idx="2996">
                  <c:v>157500</c:v>
                </c:pt>
                <c:pt idx="2997">
                  <c:v>90000</c:v>
                </c:pt>
                <c:pt idx="2998">
                  <c:v>81000</c:v>
                </c:pt>
                <c:pt idx="2999">
                  <c:v>450000</c:v>
                </c:pt>
                <c:pt idx="3000">
                  <c:v>67500</c:v>
                </c:pt>
                <c:pt idx="3001">
                  <c:v>180000</c:v>
                </c:pt>
                <c:pt idx="3002">
                  <c:v>135000</c:v>
                </c:pt>
                <c:pt idx="3003">
                  <c:v>90000</c:v>
                </c:pt>
                <c:pt idx="3004">
                  <c:v>144000</c:v>
                </c:pt>
                <c:pt idx="3005">
                  <c:v>202500</c:v>
                </c:pt>
                <c:pt idx="3006">
                  <c:v>189000</c:v>
                </c:pt>
                <c:pt idx="3007">
                  <c:v>202500</c:v>
                </c:pt>
                <c:pt idx="3008">
                  <c:v>112500</c:v>
                </c:pt>
                <c:pt idx="3009">
                  <c:v>90000</c:v>
                </c:pt>
                <c:pt idx="3010">
                  <c:v>225000</c:v>
                </c:pt>
                <c:pt idx="3011">
                  <c:v>112500</c:v>
                </c:pt>
                <c:pt idx="3012">
                  <c:v>85500</c:v>
                </c:pt>
                <c:pt idx="3013">
                  <c:v>270000</c:v>
                </c:pt>
                <c:pt idx="3014">
                  <c:v>157500</c:v>
                </c:pt>
                <c:pt idx="3015">
                  <c:v>157500</c:v>
                </c:pt>
                <c:pt idx="3016">
                  <c:v>135000</c:v>
                </c:pt>
                <c:pt idx="3017">
                  <c:v>225000</c:v>
                </c:pt>
                <c:pt idx="3018">
                  <c:v>146250</c:v>
                </c:pt>
                <c:pt idx="3019">
                  <c:v>180000</c:v>
                </c:pt>
                <c:pt idx="3020">
                  <c:v>135000</c:v>
                </c:pt>
                <c:pt idx="3021">
                  <c:v>67500</c:v>
                </c:pt>
                <c:pt idx="3022">
                  <c:v>67500</c:v>
                </c:pt>
                <c:pt idx="3023">
                  <c:v>157500</c:v>
                </c:pt>
                <c:pt idx="3024">
                  <c:v>180000</c:v>
                </c:pt>
                <c:pt idx="3025">
                  <c:v>31500</c:v>
                </c:pt>
                <c:pt idx="3026">
                  <c:v>90000</c:v>
                </c:pt>
                <c:pt idx="3027">
                  <c:v>144000</c:v>
                </c:pt>
                <c:pt idx="3028">
                  <c:v>202500</c:v>
                </c:pt>
                <c:pt idx="3029">
                  <c:v>135000</c:v>
                </c:pt>
                <c:pt idx="3030">
                  <c:v>157500</c:v>
                </c:pt>
                <c:pt idx="3031">
                  <c:v>112500</c:v>
                </c:pt>
                <c:pt idx="3032">
                  <c:v>112500</c:v>
                </c:pt>
                <c:pt idx="3033">
                  <c:v>90000</c:v>
                </c:pt>
                <c:pt idx="3034">
                  <c:v>31500</c:v>
                </c:pt>
                <c:pt idx="3035">
                  <c:v>67500</c:v>
                </c:pt>
                <c:pt idx="3036">
                  <c:v>135000</c:v>
                </c:pt>
                <c:pt idx="3037">
                  <c:v>121500</c:v>
                </c:pt>
                <c:pt idx="3038">
                  <c:v>450000</c:v>
                </c:pt>
                <c:pt idx="3039">
                  <c:v>90000</c:v>
                </c:pt>
                <c:pt idx="3040">
                  <c:v>99000</c:v>
                </c:pt>
                <c:pt idx="3041">
                  <c:v>157500</c:v>
                </c:pt>
                <c:pt idx="3042">
                  <c:v>54000</c:v>
                </c:pt>
                <c:pt idx="3043">
                  <c:v>135000</c:v>
                </c:pt>
                <c:pt idx="3044">
                  <c:v>112500</c:v>
                </c:pt>
                <c:pt idx="3045">
                  <c:v>135000</c:v>
                </c:pt>
                <c:pt idx="3046">
                  <c:v>202500</c:v>
                </c:pt>
                <c:pt idx="3047">
                  <c:v>225000</c:v>
                </c:pt>
                <c:pt idx="3048">
                  <c:v>135000</c:v>
                </c:pt>
                <c:pt idx="3049">
                  <c:v>148500</c:v>
                </c:pt>
                <c:pt idx="3050">
                  <c:v>157500</c:v>
                </c:pt>
                <c:pt idx="3051">
                  <c:v>247500</c:v>
                </c:pt>
                <c:pt idx="3052">
                  <c:v>135000</c:v>
                </c:pt>
                <c:pt idx="3053">
                  <c:v>292500</c:v>
                </c:pt>
                <c:pt idx="3054">
                  <c:v>54000</c:v>
                </c:pt>
                <c:pt idx="3055">
                  <c:v>112500</c:v>
                </c:pt>
                <c:pt idx="3056">
                  <c:v>157500</c:v>
                </c:pt>
                <c:pt idx="3057">
                  <c:v>157500</c:v>
                </c:pt>
                <c:pt idx="3058">
                  <c:v>279000</c:v>
                </c:pt>
                <c:pt idx="3059">
                  <c:v>247500</c:v>
                </c:pt>
                <c:pt idx="3060">
                  <c:v>166500</c:v>
                </c:pt>
                <c:pt idx="3061">
                  <c:v>103500</c:v>
                </c:pt>
                <c:pt idx="3062">
                  <c:v>247500</c:v>
                </c:pt>
                <c:pt idx="3063">
                  <c:v>202500</c:v>
                </c:pt>
                <c:pt idx="3064">
                  <c:v>45000</c:v>
                </c:pt>
                <c:pt idx="3065">
                  <c:v>112500</c:v>
                </c:pt>
                <c:pt idx="3066">
                  <c:v>193500</c:v>
                </c:pt>
                <c:pt idx="3067">
                  <c:v>81000</c:v>
                </c:pt>
                <c:pt idx="3068">
                  <c:v>157500</c:v>
                </c:pt>
                <c:pt idx="3069">
                  <c:v>117000</c:v>
                </c:pt>
                <c:pt idx="3070">
                  <c:v>180000</c:v>
                </c:pt>
                <c:pt idx="3071">
                  <c:v>135000</c:v>
                </c:pt>
                <c:pt idx="3072">
                  <c:v>67500</c:v>
                </c:pt>
                <c:pt idx="3073">
                  <c:v>202500</c:v>
                </c:pt>
                <c:pt idx="3074">
                  <c:v>157500</c:v>
                </c:pt>
                <c:pt idx="3075">
                  <c:v>112500</c:v>
                </c:pt>
                <c:pt idx="3076">
                  <c:v>67500</c:v>
                </c:pt>
                <c:pt idx="3077">
                  <c:v>135000</c:v>
                </c:pt>
                <c:pt idx="3078">
                  <c:v>112500</c:v>
                </c:pt>
                <c:pt idx="3079">
                  <c:v>85500</c:v>
                </c:pt>
                <c:pt idx="3080">
                  <c:v>180000</c:v>
                </c:pt>
                <c:pt idx="3081">
                  <c:v>157500</c:v>
                </c:pt>
                <c:pt idx="3082">
                  <c:v>270000</c:v>
                </c:pt>
                <c:pt idx="3083">
                  <c:v>1125000</c:v>
                </c:pt>
                <c:pt idx="3084">
                  <c:v>121500</c:v>
                </c:pt>
                <c:pt idx="3085">
                  <c:v>306000</c:v>
                </c:pt>
                <c:pt idx="3086">
                  <c:v>157500</c:v>
                </c:pt>
                <c:pt idx="3087">
                  <c:v>126000</c:v>
                </c:pt>
                <c:pt idx="3088">
                  <c:v>157500</c:v>
                </c:pt>
                <c:pt idx="3089">
                  <c:v>112500</c:v>
                </c:pt>
                <c:pt idx="3090">
                  <c:v>126000</c:v>
                </c:pt>
                <c:pt idx="3091">
                  <c:v>112500</c:v>
                </c:pt>
                <c:pt idx="3092">
                  <c:v>202500</c:v>
                </c:pt>
                <c:pt idx="3093">
                  <c:v>225000</c:v>
                </c:pt>
                <c:pt idx="3094">
                  <c:v>135000</c:v>
                </c:pt>
                <c:pt idx="3095">
                  <c:v>247500</c:v>
                </c:pt>
                <c:pt idx="3096">
                  <c:v>135000</c:v>
                </c:pt>
                <c:pt idx="3097">
                  <c:v>103500</c:v>
                </c:pt>
                <c:pt idx="3098">
                  <c:v>126000</c:v>
                </c:pt>
                <c:pt idx="3099">
                  <c:v>112500</c:v>
                </c:pt>
                <c:pt idx="3100">
                  <c:v>65250</c:v>
                </c:pt>
                <c:pt idx="3101">
                  <c:v>171000</c:v>
                </c:pt>
                <c:pt idx="3102">
                  <c:v>225000</c:v>
                </c:pt>
                <c:pt idx="3103">
                  <c:v>67500</c:v>
                </c:pt>
                <c:pt idx="3104">
                  <c:v>81000</c:v>
                </c:pt>
                <c:pt idx="3105">
                  <c:v>171000</c:v>
                </c:pt>
                <c:pt idx="3106">
                  <c:v>216000</c:v>
                </c:pt>
                <c:pt idx="3107">
                  <c:v>135000</c:v>
                </c:pt>
                <c:pt idx="3108">
                  <c:v>135000</c:v>
                </c:pt>
                <c:pt idx="3109">
                  <c:v>180000</c:v>
                </c:pt>
                <c:pt idx="3110">
                  <c:v>225000</c:v>
                </c:pt>
                <c:pt idx="3111">
                  <c:v>157500</c:v>
                </c:pt>
                <c:pt idx="3112">
                  <c:v>166500</c:v>
                </c:pt>
                <c:pt idx="3113">
                  <c:v>130500</c:v>
                </c:pt>
                <c:pt idx="3114">
                  <c:v>157500</c:v>
                </c:pt>
                <c:pt idx="3115">
                  <c:v>378000</c:v>
                </c:pt>
                <c:pt idx="3116">
                  <c:v>112500</c:v>
                </c:pt>
                <c:pt idx="3117">
                  <c:v>112500</c:v>
                </c:pt>
                <c:pt idx="3118">
                  <c:v>117000</c:v>
                </c:pt>
                <c:pt idx="3119">
                  <c:v>157500</c:v>
                </c:pt>
                <c:pt idx="3120">
                  <c:v>90000</c:v>
                </c:pt>
                <c:pt idx="3121">
                  <c:v>67500</c:v>
                </c:pt>
                <c:pt idx="3122">
                  <c:v>180000</c:v>
                </c:pt>
                <c:pt idx="3123">
                  <c:v>270000</c:v>
                </c:pt>
                <c:pt idx="3124">
                  <c:v>202500</c:v>
                </c:pt>
                <c:pt idx="3125">
                  <c:v>166500</c:v>
                </c:pt>
                <c:pt idx="3126">
                  <c:v>135000</c:v>
                </c:pt>
                <c:pt idx="3127">
                  <c:v>54000</c:v>
                </c:pt>
                <c:pt idx="3128">
                  <c:v>112500</c:v>
                </c:pt>
                <c:pt idx="3129">
                  <c:v>202500</c:v>
                </c:pt>
                <c:pt idx="3130">
                  <c:v>155700</c:v>
                </c:pt>
                <c:pt idx="3131">
                  <c:v>157500</c:v>
                </c:pt>
                <c:pt idx="3132">
                  <c:v>112500</c:v>
                </c:pt>
                <c:pt idx="3133">
                  <c:v>112500</c:v>
                </c:pt>
                <c:pt idx="3134">
                  <c:v>157500</c:v>
                </c:pt>
                <c:pt idx="3135">
                  <c:v>315000</c:v>
                </c:pt>
                <c:pt idx="3136">
                  <c:v>130500</c:v>
                </c:pt>
                <c:pt idx="3137">
                  <c:v>168750</c:v>
                </c:pt>
                <c:pt idx="3138">
                  <c:v>112500</c:v>
                </c:pt>
                <c:pt idx="3139">
                  <c:v>81000</c:v>
                </c:pt>
                <c:pt idx="3140">
                  <c:v>157500</c:v>
                </c:pt>
                <c:pt idx="3141">
                  <c:v>225000</c:v>
                </c:pt>
                <c:pt idx="3142">
                  <c:v>99000</c:v>
                </c:pt>
                <c:pt idx="3143">
                  <c:v>148500</c:v>
                </c:pt>
                <c:pt idx="3144">
                  <c:v>195750</c:v>
                </c:pt>
                <c:pt idx="3145">
                  <c:v>112500</c:v>
                </c:pt>
                <c:pt idx="3146">
                  <c:v>135000</c:v>
                </c:pt>
                <c:pt idx="3147">
                  <c:v>108000</c:v>
                </c:pt>
                <c:pt idx="3148">
                  <c:v>202500</c:v>
                </c:pt>
                <c:pt idx="3149">
                  <c:v>112500</c:v>
                </c:pt>
                <c:pt idx="3150">
                  <c:v>585000</c:v>
                </c:pt>
                <c:pt idx="3151">
                  <c:v>216000</c:v>
                </c:pt>
                <c:pt idx="3152">
                  <c:v>211500</c:v>
                </c:pt>
                <c:pt idx="3153">
                  <c:v>112500</c:v>
                </c:pt>
                <c:pt idx="3154">
                  <c:v>117000</c:v>
                </c:pt>
                <c:pt idx="3155">
                  <c:v>225000</c:v>
                </c:pt>
                <c:pt idx="3156">
                  <c:v>90000</c:v>
                </c:pt>
                <c:pt idx="3157">
                  <c:v>450000</c:v>
                </c:pt>
                <c:pt idx="3158">
                  <c:v>135000</c:v>
                </c:pt>
                <c:pt idx="3159">
                  <c:v>94500</c:v>
                </c:pt>
                <c:pt idx="3160">
                  <c:v>171000</c:v>
                </c:pt>
                <c:pt idx="3161">
                  <c:v>315000</c:v>
                </c:pt>
                <c:pt idx="3162">
                  <c:v>130500</c:v>
                </c:pt>
                <c:pt idx="3163">
                  <c:v>180000</c:v>
                </c:pt>
                <c:pt idx="3164">
                  <c:v>112500</c:v>
                </c:pt>
                <c:pt idx="3165">
                  <c:v>270000</c:v>
                </c:pt>
                <c:pt idx="3166">
                  <c:v>144000</c:v>
                </c:pt>
                <c:pt idx="3167">
                  <c:v>225000</c:v>
                </c:pt>
                <c:pt idx="3168">
                  <c:v>247500</c:v>
                </c:pt>
                <c:pt idx="3169">
                  <c:v>135000</c:v>
                </c:pt>
                <c:pt idx="3170">
                  <c:v>157500</c:v>
                </c:pt>
                <c:pt idx="3171">
                  <c:v>112500</c:v>
                </c:pt>
                <c:pt idx="3172">
                  <c:v>157500</c:v>
                </c:pt>
                <c:pt idx="3173">
                  <c:v>225000</c:v>
                </c:pt>
                <c:pt idx="3174">
                  <c:v>63000</c:v>
                </c:pt>
                <c:pt idx="3175">
                  <c:v>157500</c:v>
                </c:pt>
                <c:pt idx="3176">
                  <c:v>157500</c:v>
                </c:pt>
                <c:pt idx="3177">
                  <c:v>112500</c:v>
                </c:pt>
                <c:pt idx="3178">
                  <c:v>180000</c:v>
                </c:pt>
                <c:pt idx="3179">
                  <c:v>225000</c:v>
                </c:pt>
                <c:pt idx="3180">
                  <c:v>450000</c:v>
                </c:pt>
                <c:pt idx="3181">
                  <c:v>90000</c:v>
                </c:pt>
                <c:pt idx="3182">
                  <c:v>135000</c:v>
                </c:pt>
                <c:pt idx="3183">
                  <c:v>126000</c:v>
                </c:pt>
                <c:pt idx="3184">
                  <c:v>180000</c:v>
                </c:pt>
                <c:pt idx="3185">
                  <c:v>76500</c:v>
                </c:pt>
                <c:pt idx="3186">
                  <c:v>225000</c:v>
                </c:pt>
                <c:pt idx="3187">
                  <c:v>315000</c:v>
                </c:pt>
                <c:pt idx="3188">
                  <c:v>112500</c:v>
                </c:pt>
                <c:pt idx="3189">
                  <c:v>540000</c:v>
                </c:pt>
                <c:pt idx="3190">
                  <c:v>126000</c:v>
                </c:pt>
                <c:pt idx="3191">
                  <c:v>180000</c:v>
                </c:pt>
                <c:pt idx="3192">
                  <c:v>81000</c:v>
                </c:pt>
                <c:pt idx="3193">
                  <c:v>102600</c:v>
                </c:pt>
                <c:pt idx="3194">
                  <c:v>157500</c:v>
                </c:pt>
                <c:pt idx="3195">
                  <c:v>126000</c:v>
                </c:pt>
                <c:pt idx="3196">
                  <c:v>112500</c:v>
                </c:pt>
                <c:pt idx="3197">
                  <c:v>90000</c:v>
                </c:pt>
                <c:pt idx="3198">
                  <c:v>99000</c:v>
                </c:pt>
                <c:pt idx="3199">
                  <c:v>94500</c:v>
                </c:pt>
                <c:pt idx="3200">
                  <c:v>135000</c:v>
                </c:pt>
                <c:pt idx="3201">
                  <c:v>67500</c:v>
                </c:pt>
                <c:pt idx="3202">
                  <c:v>72000</c:v>
                </c:pt>
                <c:pt idx="3203">
                  <c:v>202500</c:v>
                </c:pt>
                <c:pt idx="3204">
                  <c:v>157500</c:v>
                </c:pt>
                <c:pt idx="3205">
                  <c:v>67500</c:v>
                </c:pt>
                <c:pt idx="3206">
                  <c:v>45346.5</c:v>
                </c:pt>
                <c:pt idx="3207">
                  <c:v>90000</c:v>
                </c:pt>
                <c:pt idx="3208">
                  <c:v>216000</c:v>
                </c:pt>
                <c:pt idx="3209">
                  <c:v>108000</c:v>
                </c:pt>
                <c:pt idx="3210">
                  <c:v>157500</c:v>
                </c:pt>
                <c:pt idx="3211">
                  <c:v>81000</c:v>
                </c:pt>
                <c:pt idx="3212">
                  <c:v>112500</c:v>
                </c:pt>
                <c:pt idx="3213">
                  <c:v>72000</c:v>
                </c:pt>
                <c:pt idx="3214">
                  <c:v>67500</c:v>
                </c:pt>
                <c:pt idx="3215">
                  <c:v>157500</c:v>
                </c:pt>
                <c:pt idx="3216">
                  <c:v>292500</c:v>
                </c:pt>
                <c:pt idx="3217">
                  <c:v>112500</c:v>
                </c:pt>
                <c:pt idx="3218">
                  <c:v>180000</c:v>
                </c:pt>
                <c:pt idx="3219">
                  <c:v>103500</c:v>
                </c:pt>
                <c:pt idx="3220">
                  <c:v>144000</c:v>
                </c:pt>
                <c:pt idx="3221">
                  <c:v>126000</c:v>
                </c:pt>
                <c:pt idx="3222">
                  <c:v>135000</c:v>
                </c:pt>
                <c:pt idx="3223">
                  <c:v>126000</c:v>
                </c:pt>
                <c:pt idx="3224">
                  <c:v>180000</c:v>
                </c:pt>
                <c:pt idx="3225">
                  <c:v>121500</c:v>
                </c:pt>
                <c:pt idx="3226">
                  <c:v>252000</c:v>
                </c:pt>
                <c:pt idx="3227">
                  <c:v>67500</c:v>
                </c:pt>
                <c:pt idx="3228">
                  <c:v>180000</c:v>
                </c:pt>
                <c:pt idx="3229">
                  <c:v>112500</c:v>
                </c:pt>
                <c:pt idx="3230">
                  <c:v>270000</c:v>
                </c:pt>
                <c:pt idx="3231">
                  <c:v>135000</c:v>
                </c:pt>
                <c:pt idx="3232">
                  <c:v>90000</c:v>
                </c:pt>
                <c:pt idx="3233">
                  <c:v>261000</c:v>
                </c:pt>
                <c:pt idx="3234">
                  <c:v>135000</c:v>
                </c:pt>
                <c:pt idx="3235">
                  <c:v>149553</c:v>
                </c:pt>
                <c:pt idx="3236">
                  <c:v>94500</c:v>
                </c:pt>
                <c:pt idx="3237">
                  <c:v>67500</c:v>
                </c:pt>
                <c:pt idx="3238">
                  <c:v>67500</c:v>
                </c:pt>
                <c:pt idx="3239">
                  <c:v>99000</c:v>
                </c:pt>
                <c:pt idx="3240">
                  <c:v>157500</c:v>
                </c:pt>
                <c:pt idx="3241">
                  <c:v>225000</c:v>
                </c:pt>
                <c:pt idx="3242">
                  <c:v>135000</c:v>
                </c:pt>
                <c:pt idx="3243">
                  <c:v>247500</c:v>
                </c:pt>
                <c:pt idx="3244">
                  <c:v>112500</c:v>
                </c:pt>
                <c:pt idx="3245">
                  <c:v>162000</c:v>
                </c:pt>
                <c:pt idx="3246">
                  <c:v>90000</c:v>
                </c:pt>
                <c:pt idx="3247">
                  <c:v>180000</c:v>
                </c:pt>
                <c:pt idx="3248">
                  <c:v>180000</c:v>
                </c:pt>
                <c:pt idx="3249">
                  <c:v>135000</c:v>
                </c:pt>
                <c:pt idx="3250">
                  <c:v>180000</c:v>
                </c:pt>
                <c:pt idx="3251">
                  <c:v>202500</c:v>
                </c:pt>
                <c:pt idx="3252">
                  <c:v>85500</c:v>
                </c:pt>
                <c:pt idx="3253">
                  <c:v>144000</c:v>
                </c:pt>
                <c:pt idx="3254">
                  <c:v>360000</c:v>
                </c:pt>
                <c:pt idx="3255">
                  <c:v>112500</c:v>
                </c:pt>
                <c:pt idx="3256">
                  <c:v>126000</c:v>
                </c:pt>
                <c:pt idx="3257">
                  <c:v>157500</c:v>
                </c:pt>
                <c:pt idx="3258">
                  <c:v>130500</c:v>
                </c:pt>
                <c:pt idx="3259">
                  <c:v>315000</c:v>
                </c:pt>
                <c:pt idx="3260">
                  <c:v>292500</c:v>
                </c:pt>
                <c:pt idx="3261">
                  <c:v>112500</c:v>
                </c:pt>
                <c:pt idx="3262">
                  <c:v>90000</c:v>
                </c:pt>
                <c:pt idx="3263">
                  <c:v>157500</c:v>
                </c:pt>
                <c:pt idx="3264">
                  <c:v>90000</c:v>
                </c:pt>
                <c:pt idx="3265">
                  <c:v>67500</c:v>
                </c:pt>
                <c:pt idx="3266">
                  <c:v>540000</c:v>
                </c:pt>
                <c:pt idx="3267">
                  <c:v>202500</c:v>
                </c:pt>
                <c:pt idx="3268">
                  <c:v>157500</c:v>
                </c:pt>
                <c:pt idx="3269">
                  <c:v>99000</c:v>
                </c:pt>
                <c:pt idx="3270">
                  <c:v>270000</c:v>
                </c:pt>
                <c:pt idx="3271">
                  <c:v>270000</c:v>
                </c:pt>
                <c:pt idx="3272">
                  <c:v>112500</c:v>
                </c:pt>
                <c:pt idx="3273">
                  <c:v>67500</c:v>
                </c:pt>
                <c:pt idx="3274">
                  <c:v>180000</c:v>
                </c:pt>
                <c:pt idx="3275">
                  <c:v>45000</c:v>
                </c:pt>
                <c:pt idx="3276">
                  <c:v>169200</c:v>
                </c:pt>
                <c:pt idx="3277">
                  <c:v>135000</c:v>
                </c:pt>
                <c:pt idx="3278">
                  <c:v>112500</c:v>
                </c:pt>
                <c:pt idx="3279">
                  <c:v>135000</c:v>
                </c:pt>
                <c:pt idx="3280">
                  <c:v>202500</c:v>
                </c:pt>
                <c:pt idx="3281">
                  <c:v>72000</c:v>
                </c:pt>
                <c:pt idx="3282">
                  <c:v>67500</c:v>
                </c:pt>
                <c:pt idx="3283">
                  <c:v>202500</c:v>
                </c:pt>
                <c:pt idx="3284">
                  <c:v>135000</c:v>
                </c:pt>
                <c:pt idx="3285">
                  <c:v>90000</c:v>
                </c:pt>
                <c:pt idx="3286">
                  <c:v>180000</c:v>
                </c:pt>
                <c:pt idx="3287">
                  <c:v>337500</c:v>
                </c:pt>
                <c:pt idx="3288">
                  <c:v>112500</c:v>
                </c:pt>
                <c:pt idx="3289">
                  <c:v>157500</c:v>
                </c:pt>
                <c:pt idx="3290">
                  <c:v>90000</c:v>
                </c:pt>
                <c:pt idx="3291">
                  <c:v>58500</c:v>
                </c:pt>
                <c:pt idx="3292">
                  <c:v>45000</c:v>
                </c:pt>
                <c:pt idx="3293">
                  <c:v>292500</c:v>
                </c:pt>
                <c:pt idx="3294">
                  <c:v>247500</c:v>
                </c:pt>
                <c:pt idx="3295">
                  <c:v>126000</c:v>
                </c:pt>
                <c:pt idx="3296">
                  <c:v>112500</c:v>
                </c:pt>
                <c:pt idx="3297">
                  <c:v>99000</c:v>
                </c:pt>
                <c:pt idx="3298">
                  <c:v>180000</c:v>
                </c:pt>
                <c:pt idx="3299">
                  <c:v>180000</c:v>
                </c:pt>
                <c:pt idx="3300">
                  <c:v>135000</c:v>
                </c:pt>
                <c:pt idx="3301">
                  <c:v>45000</c:v>
                </c:pt>
                <c:pt idx="3302">
                  <c:v>90000</c:v>
                </c:pt>
                <c:pt idx="3303">
                  <c:v>135000</c:v>
                </c:pt>
                <c:pt idx="3304">
                  <c:v>180000</c:v>
                </c:pt>
                <c:pt idx="3305">
                  <c:v>135000</c:v>
                </c:pt>
                <c:pt idx="3306">
                  <c:v>157500</c:v>
                </c:pt>
                <c:pt idx="3307">
                  <c:v>126000</c:v>
                </c:pt>
                <c:pt idx="3308">
                  <c:v>225000</c:v>
                </c:pt>
                <c:pt idx="3309">
                  <c:v>153000</c:v>
                </c:pt>
                <c:pt idx="3310">
                  <c:v>144000</c:v>
                </c:pt>
                <c:pt idx="3311">
                  <c:v>270000</c:v>
                </c:pt>
                <c:pt idx="3312">
                  <c:v>225000</c:v>
                </c:pt>
                <c:pt idx="3313">
                  <c:v>126000</c:v>
                </c:pt>
                <c:pt idx="3314">
                  <c:v>207000</c:v>
                </c:pt>
                <c:pt idx="3315">
                  <c:v>94500</c:v>
                </c:pt>
                <c:pt idx="3316">
                  <c:v>157500</c:v>
                </c:pt>
                <c:pt idx="3317">
                  <c:v>45000</c:v>
                </c:pt>
                <c:pt idx="3318">
                  <c:v>292500</c:v>
                </c:pt>
                <c:pt idx="3319">
                  <c:v>112500</c:v>
                </c:pt>
                <c:pt idx="3320">
                  <c:v>157500</c:v>
                </c:pt>
                <c:pt idx="3321">
                  <c:v>157500</c:v>
                </c:pt>
                <c:pt idx="3322">
                  <c:v>247500</c:v>
                </c:pt>
                <c:pt idx="3323">
                  <c:v>180000</c:v>
                </c:pt>
                <c:pt idx="3324">
                  <c:v>360000</c:v>
                </c:pt>
                <c:pt idx="3325">
                  <c:v>270000</c:v>
                </c:pt>
                <c:pt idx="3326">
                  <c:v>135000</c:v>
                </c:pt>
                <c:pt idx="3327">
                  <c:v>202500</c:v>
                </c:pt>
                <c:pt idx="3328">
                  <c:v>180000</c:v>
                </c:pt>
                <c:pt idx="3329">
                  <c:v>54000</c:v>
                </c:pt>
                <c:pt idx="3330">
                  <c:v>67500</c:v>
                </c:pt>
                <c:pt idx="3331">
                  <c:v>58500</c:v>
                </c:pt>
                <c:pt idx="3332">
                  <c:v>180000</c:v>
                </c:pt>
                <c:pt idx="3333">
                  <c:v>135000</c:v>
                </c:pt>
                <c:pt idx="3334">
                  <c:v>112500</c:v>
                </c:pt>
                <c:pt idx="3335">
                  <c:v>166500</c:v>
                </c:pt>
                <c:pt idx="3336">
                  <c:v>54000</c:v>
                </c:pt>
                <c:pt idx="3337">
                  <c:v>112500</c:v>
                </c:pt>
                <c:pt idx="3338">
                  <c:v>360000</c:v>
                </c:pt>
                <c:pt idx="3339">
                  <c:v>180000</c:v>
                </c:pt>
                <c:pt idx="3340">
                  <c:v>157500</c:v>
                </c:pt>
                <c:pt idx="3341">
                  <c:v>90000</c:v>
                </c:pt>
                <c:pt idx="3342">
                  <c:v>270000</c:v>
                </c:pt>
                <c:pt idx="3343">
                  <c:v>126000</c:v>
                </c:pt>
                <c:pt idx="3344">
                  <c:v>135000</c:v>
                </c:pt>
                <c:pt idx="3345">
                  <c:v>157500</c:v>
                </c:pt>
                <c:pt idx="3346">
                  <c:v>270000</c:v>
                </c:pt>
                <c:pt idx="3347">
                  <c:v>225000</c:v>
                </c:pt>
                <c:pt idx="3348">
                  <c:v>351000</c:v>
                </c:pt>
                <c:pt idx="3349">
                  <c:v>81000</c:v>
                </c:pt>
                <c:pt idx="3350">
                  <c:v>135000</c:v>
                </c:pt>
                <c:pt idx="3351">
                  <c:v>369000</c:v>
                </c:pt>
                <c:pt idx="3352">
                  <c:v>144000</c:v>
                </c:pt>
                <c:pt idx="3353">
                  <c:v>135000</c:v>
                </c:pt>
                <c:pt idx="3354">
                  <c:v>112500</c:v>
                </c:pt>
                <c:pt idx="3355">
                  <c:v>81000</c:v>
                </c:pt>
                <c:pt idx="3356">
                  <c:v>63171</c:v>
                </c:pt>
                <c:pt idx="3357">
                  <c:v>225000</c:v>
                </c:pt>
                <c:pt idx="3358">
                  <c:v>90000</c:v>
                </c:pt>
                <c:pt idx="3359">
                  <c:v>144000</c:v>
                </c:pt>
                <c:pt idx="3360">
                  <c:v>202500</c:v>
                </c:pt>
                <c:pt idx="3361">
                  <c:v>225000</c:v>
                </c:pt>
                <c:pt idx="3362">
                  <c:v>157500</c:v>
                </c:pt>
                <c:pt idx="3363">
                  <c:v>90000</c:v>
                </c:pt>
                <c:pt idx="3364">
                  <c:v>180000</c:v>
                </c:pt>
                <c:pt idx="3365">
                  <c:v>85500</c:v>
                </c:pt>
                <c:pt idx="3366">
                  <c:v>112500</c:v>
                </c:pt>
                <c:pt idx="3367">
                  <c:v>180000</c:v>
                </c:pt>
                <c:pt idx="3368">
                  <c:v>225000</c:v>
                </c:pt>
                <c:pt idx="3369">
                  <c:v>126000</c:v>
                </c:pt>
                <c:pt idx="3370">
                  <c:v>292500</c:v>
                </c:pt>
                <c:pt idx="3371">
                  <c:v>135000</c:v>
                </c:pt>
                <c:pt idx="3372">
                  <c:v>180000</c:v>
                </c:pt>
                <c:pt idx="3373">
                  <c:v>90000</c:v>
                </c:pt>
                <c:pt idx="3374">
                  <c:v>135000</c:v>
                </c:pt>
                <c:pt idx="3375">
                  <c:v>157500</c:v>
                </c:pt>
                <c:pt idx="3376">
                  <c:v>90000</c:v>
                </c:pt>
                <c:pt idx="3377">
                  <c:v>1890000</c:v>
                </c:pt>
                <c:pt idx="3378">
                  <c:v>112500</c:v>
                </c:pt>
                <c:pt idx="3379">
                  <c:v>81000</c:v>
                </c:pt>
                <c:pt idx="3380">
                  <c:v>76500</c:v>
                </c:pt>
                <c:pt idx="3381">
                  <c:v>135000</c:v>
                </c:pt>
                <c:pt idx="3382">
                  <c:v>225000</c:v>
                </c:pt>
                <c:pt idx="3383">
                  <c:v>180000</c:v>
                </c:pt>
                <c:pt idx="3384">
                  <c:v>135000</c:v>
                </c:pt>
                <c:pt idx="3385">
                  <c:v>67500</c:v>
                </c:pt>
                <c:pt idx="3386">
                  <c:v>121500</c:v>
                </c:pt>
                <c:pt idx="3387">
                  <c:v>90000</c:v>
                </c:pt>
                <c:pt idx="3388">
                  <c:v>135000</c:v>
                </c:pt>
                <c:pt idx="3389">
                  <c:v>247500</c:v>
                </c:pt>
                <c:pt idx="3390">
                  <c:v>270000</c:v>
                </c:pt>
                <c:pt idx="3391">
                  <c:v>225000</c:v>
                </c:pt>
                <c:pt idx="3392">
                  <c:v>103500</c:v>
                </c:pt>
                <c:pt idx="3393">
                  <c:v>135000</c:v>
                </c:pt>
                <c:pt idx="3394">
                  <c:v>180000</c:v>
                </c:pt>
                <c:pt idx="3395">
                  <c:v>225000</c:v>
                </c:pt>
                <c:pt idx="3396">
                  <c:v>450000</c:v>
                </c:pt>
                <c:pt idx="3397">
                  <c:v>65250</c:v>
                </c:pt>
                <c:pt idx="3398">
                  <c:v>180000</c:v>
                </c:pt>
                <c:pt idx="3399">
                  <c:v>90000</c:v>
                </c:pt>
                <c:pt idx="3400">
                  <c:v>157500</c:v>
                </c:pt>
                <c:pt idx="3401">
                  <c:v>121500</c:v>
                </c:pt>
                <c:pt idx="3402">
                  <c:v>567000</c:v>
                </c:pt>
                <c:pt idx="3403">
                  <c:v>126000</c:v>
                </c:pt>
                <c:pt idx="3404">
                  <c:v>202500</c:v>
                </c:pt>
                <c:pt idx="3405">
                  <c:v>157500</c:v>
                </c:pt>
                <c:pt idx="3406">
                  <c:v>90000</c:v>
                </c:pt>
                <c:pt idx="3407">
                  <c:v>112500</c:v>
                </c:pt>
                <c:pt idx="3408">
                  <c:v>202500</c:v>
                </c:pt>
                <c:pt idx="3409">
                  <c:v>270000</c:v>
                </c:pt>
                <c:pt idx="3410">
                  <c:v>73350</c:v>
                </c:pt>
                <c:pt idx="3411">
                  <c:v>180000</c:v>
                </c:pt>
                <c:pt idx="3412">
                  <c:v>90000</c:v>
                </c:pt>
                <c:pt idx="3413">
                  <c:v>225000</c:v>
                </c:pt>
                <c:pt idx="3414">
                  <c:v>193500</c:v>
                </c:pt>
                <c:pt idx="3415">
                  <c:v>90000</c:v>
                </c:pt>
                <c:pt idx="3416">
                  <c:v>189000</c:v>
                </c:pt>
                <c:pt idx="3417">
                  <c:v>225000</c:v>
                </c:pt>
                <c:pt idx="3418">
                  <c:v>112500</c:v>
                </c:pt>
                <c:pt idx="3419">
                  <c:v>157500</c:v>
                </c:pt>
                <c:pt idx="3420">
                  <c:v>72000</c:v>
                </c:pt>
                <c:pt idx="3421">
                  <c:v>157500</c:v>
                </c:pt>
                <c:pt idx="3422">
                  <c:v>180000</c:v>
                </c:pt>
                <c:pt idx="3423">
                  <c:v>202500</c:v>
                </c:pt>
                <c:pt idx="3424">
                  <c:v>135000</c:v>
                </c:pt>
                <c:pt idx="3425">
                  <c:v>112500</c:v>
                </c:pt>
                <c:pt idx="3426">
                  <c:v>202500</c:v>
                </c:pt>
                <c:pt idx="3427">
                  <c:v>157500</c:v>
                </c:pt>
                <c:pt idx="3428">
                  <c:v>126000</c:v>
                </c:pt>
                <c:pt idx="3429">
                  <c:v>90000</c:v>
                </c:pt>
                <c:pt idx="3430">
                  <c:v>450000</c:v>
                </c:pt>
                <c:pt idx="3431">
                  <c:v>67500</c:v>
                </c:pt>
                <c:pt idx="3432">
                  <c:v>405000</c:v>
                </c:pt>
                <c:pt idx="3433">
                  <c:v>135000</c:v>
                </c:pt>
                <c:pt idx="3434">
                  <c:v>180000</c:v>
                </c:pt>
                <c:pt idx="3435">
                  <c:v>270000</c:v>
                </c:pt>
                <c:pt idx="3436">
                  <c:v>112500</c:v>
                </c:pt>
                <c:pt idx="3437">
                  <c:v>225000</c:v>
                </c:pt>
                <c:pt idx="3438">
                  <c:v>225000</c:v>
                </c:pt>
                <c:pt idx="3439">
                  <c:v>135000</c:v>
                </c:pt>
                <c:pt idx="3440">
                  <c:v>112500</c:v>
                </c:pt>
                <c:pt idx="3441">
                  <c:v>135000</c:v>
                </c:pt>
                <c:pt idx="3442">
                  <c:v>216000</c:v>
                </c:pt>
                <c:pt idx="3443">
                  <c:v>117000</c:v>
                </c:pt>
                <c:pt idx="3444">
                  <c:v>90000</c:v>
                </c:pt>
                <c:pt idx="3445">
                  <c:v>180000</c:v>
                </c:pt>
                <c:pt idx="3446">
                  <c:v>180000</c:v>
                </c:pt>
                <c:pt idx="3447">
                  <c:v>121500</c:v>
                </c:pt>
                <c:pt idx="3448">
                  <c:v>90000</c:v>
                </c:pt>
                <c:pt idx="3449">
                  <c:v>180000</c:v>
                </c:pt>
                <c:pt idx="3450">
                  <c:v>103500</c:v>
                </c:pt>
                <c:pt idx="3451">
                  <c:v>101250</c:v>
                </c:pt>
                <c:pt idx="3452">
                  <c:v>121500</c:v>
                </c:pt>
                <c:pt idx="3453">
                  <c:v>202500</c:v>
                </c:pt>
                <c:pt idx="3454">
                  <c:v>90000</c:v>
                </c:pt>
                <c:pt idx="3455">
                  <c:v>202500</c:v>
                </c:pt>
                <c:pt idx="3456">
                  <c:v>90000</c:v>
                </c:pt>
                <c:pt idx="3457">
                  <c:v>139500</c:v>
                </c:pt>
                <c:pt idx="3458">
                  <c:v>135000</c:v>
                </c:pt>
                <c:pt idx="3459">
                  <c:v>135000</c:v>
                </c:pt>
                <c:pt idx="3460">
                  <c:v>135000</c:v>
                </c:pt>
                <c:pt idx="3461">
                  <c:v>117000</c:v>
                </c:pt>
                <c:pt idx="3462">
                  <c:v>180000</c:v>
                </c:pt>
                <c:pt idx="3463">
                  <c:v>180000</c:v>
                </c:pt>
                <c:pt idx="3464">
                  <c:v>81000</c:v>
                </c:pt>
                <c:pt idx="3465">
                  <c:v>202500</c:v>
                </c:pt>
                <c:pt idx="3466">
                  <c:v>103500</c:v>
                </c:pt>
                <c:pt idx="3467">
                  <c:v>135000</c:v>
                </c:pt>
                <c:pt idx="3468">
                  <c:v>247500</c:v>
                </c:pt>
                <c:pt idx="3469">
                  <c:v>180000</c:v>
                </c:pt>
                <c:pt idx="3470">
                  <c:v>112500</c:v>
                </c:pt>
                <c:pt idx="3471">
                  <c:v>157500</c:v>
                </c:pt>
                <c:pt idx="3472">
                  <c:v>81000</c:v>
                </c:pt>
                <c:pt idx="3473">
                  <c:v>135000</c:v>
                </c:pt>
                <c:pt idx="3474">
                  <c:v>450000</c:v>
                </c:pt>
                <c:pt idx="3475">
                  <c:v>135000</c:v>
                </c:pt>
                <c:pt idx="3476">
                  <c:v>202500</c:v>
                </c:pt>
                <c:pt idx="3477">
                  <c:v>117000</c:v>
                </c:pt>
                <c:pt idx="3478">
                  <c:v>225000</c:v>
                </c:pt>
                <c:pt idx="3479">
                  <c:v>85500</c:v>
                </c:pt>
                <c:pt idx="3480">
                  <c:v>135000</c:v>
                </c:pt>
                <c:pt idx="3481">
                  <c:v>180000</c:v>
                </c:pt>
                <c:pt idx="3482">
                  <c:v>90000</c:v>
                </c:pt>
                <c:pt idx="3483">
                  <c:v>121500</c:v>
                </c:pt>
                <c:pt idx="3484">
                  <c:v>189000</c:v>
                </c:pt>
                <c:pt idx="3485">
                  <c:v>108000</c:v>
                </c:pt>
                <c:pt idx="3486">
                  <c:v>90000</c:v>
                </c:pt>
                <c:pt idx="3487">
                  <c:v>117000</c:v>
                </c:pt>
                <c:pt idx="3488">
                  <c:v>180000</c:v>
                </c:pt>
                <c:pt idx="3489">
                  <c:v>175500</c:v>
                </c:pt>
                <c:pt idx="3490">
                  <c:v>112500</c:v>
                </c:pt>
                <c:pt idx="3491">
                  <c:v>112500</c:v>
                </c:pt>
                <c:pt idx="3492">
                  <c:v>156141</c:v>
                </c:pt>
                <c:pt idx="3493">
                  <c:v>157500</c:v>
                </c:pt>
                <c:pt idx="3494">
                  <c:v>157500</c:v>
                </c:pt>
                <c:pt idx="3495">
                  <c:v>225000</c:v>
                </c:pt>
                <c:pt idx="3496">
                  <c:v>157500</c:v>
                </c:pt>
                <c:pt idx="3497">
                  <c:v>112500</c:v>
                </c:pt>
                <c:pt idx="3498">
                  <c:v>90000</c:v>
                </c:pt>
                <c:pt idx="3499">
                  <c:v>135000</c:v>
                </c:pt>
                <c:pt idx="3500">
                  <c:v>67500</c:v>
                </c:pt>
                <c:pt idx="3501">
                  <c:v>67500</c:v>
                </c:pt>
                <c:pt idx="3502">
                  <c:v>135000</c:v>
                </c:pt>
                <c:pt idx="3503">
                  <c:v>157500</c:v>
                </c:pt>
                <c:pt idx="3504">
                  <c:v>112500</c:v>
                </c:pt>
                <c:pt idx="3505">
                  <c:v>135000</c:v>
                </c:pt>
                <c:pt idx="3506">
                  <c:v>157500</c:v>
                </c:pt>
                <c:pt idx="3507">
                  <c:v>76500</c:v>
                </c:pt>
                <c:pt idx="3508">
                  <c:v>112500</c:v>
                </c:pt>
                <c:pt idx="3509">
                  <c:v>112500</c:v>
                </c:pt>
                <c:pt idx="3510">
                  <c:v>202500</c:v>
                </c:pt>
                <c:pt idx="3511">
                  <c:v>117000</c:v>
                </c:pt>
                <c:pt idx="3512">
                  <c:v>135000</c:v>
                </c:pt>
                <c:pt idx="3513">
                  <c:v>157500</c:v>
                </c:pt>
                <c:pt idx="3514">
                  <c:v>103500</c:v>
                </c:pt>
                <c:pt idx="3515">
                  <c:v>157500</c:v>
                </c:pt>
                <c:pt idx="3516">
                  <c:v>180000</c:v>
                </c:pt>
                <c:pt idx="3517">
                  <c:v>121500</c:v>
                </c:pt>
                <c:pt idx="3518">
                  <c:v>292500</c:v>
                </c:pt>
                <c:pt idx="3519">
                  <c:v>216000</c:v>
                </c:pt>
                <c:pt idx="3520">
                  <c:v>270000</c:v>
                </c:pt>
                <c:pt idx="3521">
                  <c:v>135000</c:v>
                </c:pt>
                <c:pt idx="3522">
                  <c:v>315000</c:v>
                </c:pt>
                <c:pt idx="3523">
                  <c:v>173520</c:v>
                </c:pt>
                <c:pt idx="3524">
                  <c:v>135000</c:v>
                </c:pt>
                <c:pt idx="3525">
                  <c:v>225000</c:v>
                </c:pt>
                <c:pt idx="3526">
                  <c:v>270000</c:v>
                </c:pt>
                <c:pt idx="3527">
                  <c:v>207000</c:v>
                </c:pt>
                <c:pt idx="3528">
                  <c:v>45000</c:v>
                </c:pt>
                <c:pt idx="3529">
                  <c:v>180000</c:v>
                </c:pt>
                <c:pt idx="3530">
                  <c:v>405000</c:v>
                </c:pt>
                <c:pt idx="3531">
                  <c:v>112500</c:v>
                </c:pt>
                <c:pt idx="3532">
                  <c:v>126000</c:v>
                </c:pt>
                <c:pt idx="3533">
                  <c:v>144000</c:v>
                </c:pt>
                <c:pt idx="3534">
                  <c:v>270000</c:v>
                </c:pt>
                <c:pt idx="3535">
                  <c:v>112500</c:v>
                </c:pt>
                <c:pt idx="3536">
                  <c:v>171000</c:v>
                </c:pt>
                <c:pt idx="3537">
                  <c:v>90000</c:v>
                </c:pt>
                <c:pt idx="3538">
                  <c:v>81000</c:v>
                </c:pt>
                <c:pt idx="3539">
                  <c:v>112500</c:v>
                </c:pt>
                <c:pt idx="3540">
                  <c:v>225000</c:v>
                </c:pt>
                <c:pt idx="3541">
                  <c:v>112500</c:v>
                </c:pt>
                <c:pt idx="3542">
                  <c:v>139500</c:v>
                </c:pt>
                <c:pt idx="3543">
                  <c:v>180000</c:v>
                </c:pt>
                <c:pt idx="3544">
                  <c:v>360000</c:v>
                </c:pt>
                <c:pt idx="3545">
                  <c:v>135000</c:v>
                </c:pt>
                <c:pt idx="3546">
                  <c:v>315000</c:v>
                </c:pt>
                <c:pt idx="3547">
                  <c:v>162000</c:v>
                </c:pt>
                <c:pt idx="3548">
                  <c:v>112500</c:v>
                </c:pt>
                <c:pt idx="3549">
                  <c:v>135000</c:v>
                </c:pt>
                <c:pt idx="3550">
                  <c:v>112500</c:v>
                </c:pt>
                <c:pt idx="3551">
                  <c:v>585000</c:v>
                </c:pt>
                <c:pt idx="3552">
                  <c:v>184500</c:v>
                </c:pt>
                <c:pt idx="3553">
                  <c:v>99000</c:v>
                </c:pt>
                <c:pt idx="3554">
                  <c:v>112500</c:v>
                </c:pt>
                <c:pt idx="3555">
                  <c:v>90000</c:v>
                </c:pt>
                <c:pt idx="3556">
                  <c:v>135000</c:v>
                </c:pt>
                <c:pt idx="3557">
                  <c:v>112500</c:v>
                </c:pt>
                <c:pt idx="3558">
                  <c:v>225000</c:v>
                </c:pt>
                <c:pt idx="3559">
                  <c:v>74250</c:v>
                </c:pt>
                <c:pt idx="3560">
                  <c:v>247500</c:v>
                </c:pt>
                <c:pt idx="3561">
                  <c:v>162000</c:v>
                </c:pt>
                <c:pt idx="3562">
                  <c:v>135000</c:v>
                </c:pt>
                <c:pt idx="3563">
                  <c:v>225000</c:v>
                </c:pt>
                <c:pt idx="3564">
                  <c:v>180000</c:v>
                </c:pt>
                <c:pt idx="3565">
                  <c:v>202500</c:v>
                </c:pt>
                <c:pt idx="3566">
                  <c:v>112500</c:v>
                </c:pt>
                <c:pt idx="3567">
                  <c:v>157500</c:v>
                </c:pt>
                <c:pt idx="3568">
                  <c:v>112500</c:v>
                </c:pt>
                <c:pt idx="3569">
                  <c:v>81000</c:v>
                </c:pt>
                <c:pt idx="3570">
                  <c:v>337500</c:v>
                </c:pt>
                <c:pt idx="3571">
                  <c:v>135000</c:v>
                </c:pt>
                <c:pt idx="3572">
                  <c:v>67500</c:v>
                </c:pt>
                <c:pt idx="3573">
                  <c:v>126000</c:v>
                </c:pt>
                <c:pt idx="3574">
                  <c:v>148500</c:v>
                </c:pt>
                <c:pt idx="3575">
                  <c:v>67500</c:v>
                </c:pt>
                <c:pt idx="3576">
                  <c:v>117000</c:v>
                </c:pt>
                <c:pt idx="3577">
                  <c:v>157500</c:v>
                </c:pt>
                <c:pt idx="3578">
                  <c:v>126000</c:v>
                </c:pt>
                <c:pt idx="3579">
                  <c:v>90000</c:v>
                </c:pt>
                <c:pt idx="3580">
                  <c:v>135000</c:v>
                </c:pt>
                <c:pt idx="3581">
                  <c:v>270000</c:v>
                </c:pt>
                <c:pt idx="3582">
                  <c:v>135000</c:v>
                </c:pt>
                <c:pt idx="3583">
                  <c:v>157500</c:v>
                </c:pt>
                <c:pt idx="3584">
                  <c:v>135000</c:v>
                </c:pt>
                <c:pt idx="3585">
                  <c:v>58500</c:v>
                </c:pt>
                <c:pt idx="3586">
                  <c:v>112500</c:v>
                </c:pt>
                <c:pt idx="3587">
                  <c:v>112500</c:v>
                </c:pt>
                <c:pt idx="3588">
                  <c:v>202500</c:v>
                </c:pt>
                <c:pt idx="3589">
                  <c:v>157500</c:v>
                </c:pt>
                <c:pt idx="3590">
                  <c:v>157500</c:v>
                </c:pt>
                <c:pt idx="3591">
                  <c:v>180000</c:v>
                </c:pt>
                <c:pt idx="3592">
                  <c:v>126000</c:v>
                </c:pt>
                <c:pt idx="3593">
                  <c:v>135000</c:v>
                </c:pt>
                <c:pt idx="3594">
                  <c:v>67500</c:v>
                </c:pt>
                <c:pt idx="3595">
                  <c:v>135000</c:v>
                </c:pt>
                <c:pt idx="3596">
                  <c:v>360000</c:v>
                </c:pt>
                <c:pt idx="3597">
                  <c:v>157500</c:v>
                </c:pt>
                <c:pt idx="3598">
                  <c:v>112500</c:v>
                </c:pt>
                <c:pt idx="3599">
                  <c:v>157500</c:v>
                </c:pt>
                <c:pt idx="3600">
                  <c:v>216000</c:v>
                </c:pt>
                <c:pt idx="3601">
                  <c:v>112500</c:v>
                </c:pt>
                <c:pt idx="3602">
                  <c:v>225000</c:v>
                </c:pt>
                <c:pt idx="3603">
                  <c:v>67500</c:v>
                </c:pt>
                <c:pt idx="3604">
                  <c:v>67500</c:v>
                </c:pt>
                <c:pt idx="3605">
                  <c:v>189000</c:v>
                </c:pt>
                <c:pt idx="3606">
                  <c:v>40500</c:v>
                </c:pt>
                <c:pt idx="3607">
                  <c:v>90000</c:v>
                </c:pt>
                <c:pt idx="3608">
                  <c:v>90000</c:v>
                </c:pt>
                <c:pt idx="3609">
                  <c:v>238500</c:v>
                </c:pt>
                <c:pt idx="3610">
                  <c:v>202500</c:v>
                </c:pt>
                <c:pt idx="3611">
                  <c:v>337500</c:v>
                </c:pt>
                <c:pt idx="3612">
                  <c:v>135000</c:v>
                </c:pt>
                <c:pt idx="3613">
                  <c:v>81000</c:v>
                </c:pt>
                <c:pt idx="3614">
                  <c:v>405000</c:v>
                </c:pt>
                <c:pt idx="3615">
                  <c:v>135000</c:v>
                </c:pt>
                <c:pt idx="3616">
                  <c:v>135000</c:v>
                </c:pt>
                <c:pt idx="3617">
                  <c:v>135000</c:v>
                </c:pt>
                <c:pt idx="3618">
                  <c:v>202500</c:v>
                </c:pt>
                <c:pt idx="3619">
                  <c:v>112500</c:v>
                </c:pt>
                <c:pt idx="3620">
                  <c:v>157500</c:v>
                </c:pt>
                <c:pt idx="3621">
                  <c:v>90000</c:v>
                </c:pt>
                <c:pt idx="3622">
                  <c:v>67500</c:v>
                </c:pt>
                <c:pt idx="3623">
                  <c:v>112500</c:v>
                </c:pt>
                <c:pt idx="3624">
                  <c:v>135000</c:v>
                </c:pt>
                <c:pt idx="3625">
                  <c:v>126000</c:v>
                </c:pt>
                <c:pt idx="3626">
                  <c:v>135000</c:v>
                </c:pt>
                <c:pt idx="3627">
                  <c:v>202500</c:v>
                </c:pt>
                <c:pt idx="3628">
                  <c:v>157500</c:v>
                </c:pt>
                <c:pt idx="3629">
                  <c:v>135000</c:v>
                </c:pt>
                <c:pt idx="3630">
                  <c:v>211500</c:v>
                </c:pt>
                <c:pt idx="3631">
                  <c:v>247500</c:v>
                </c:pt>
                <c:pt idx="3632">
                  <c:v>157500</c:v>
                </c:pt>
                <c:pt idx="3633">
                  <c:v>90000</c:v>
                </c:pt>
                <c:pt idx="3634">
                  <c:v>90000</c:v>
                </c:pt>
                <c:pt idx="3635">
                  <c:v>157500</c:v>
                </c:pt>
                <c:pt idx="3636">
                  <c:v>135000</c:v>
                </c:pt>
                <c:pt idx="3637">
                  <c:v>144000</c:v>
                </c:pt>
                <c:pt idx="3638">
                  <c:v>270000</c:v>
                </c:pt>
                <c:pt idx="3639">
                  <c:v>135000</c:v>
                </c:pt>
                <c:pt idx="3640">
                  <c:v>202500</c:v>
                </c:pt>
                <c:pt idx="3641">
                  <c:v>67500</c:v>
                </c:pt>
                <c:pt idx="3642">
                  <c:v>270000</c:v>
                </c:pt>
                <c:pt idx="3643">
                  <c:v>90000</c:v>
                </c:pt>
                <c:pt idx="3644">
                  <c:v>112500</c:v>
                </c:pt>
                <c:pt idx="3645">
                  <c:v>157500</c:v>
                </c:pt>
                <c:pt idx="3646">
                  <c:v>157500</c:v>
                </c:pt>
                <c:pt idx="3647">
                  <c:v>315000</c:v>
                </c:pt>
                <c:pt idx="3648">
                  <c:v>306000</c:v>
                </c:pt>
                <c:pt idx="3649">
                  <c:v>90000</c:v>
                </c:pt>
                <c:pt idx="3650">
                  <c:v>90000</c:v>
                </c:pt>
                <c:pt idx="3651">
                  <c:v>112500</c:v>
                </c:pt>
                <c:pt idx="3652">
                  <c:v>135000</c:v>
                </c:pt>
                <c:pt idx="3653">
                  <c:v>99000</c:v>
                </c:pt>
                <c:pt idx="3654">
                  <c:v>337500</c:v>
                </c:pt>
                <c:pt idx="3655">
                  <c:v>112500</c:v>
                </c:pt>
                <c:pt idx="3656">
                  <c:v>99000</c:v>
                </c:pt>
                <c:pt idx="3657">
                  <c:v>337500</c:v>
                </c:pt>
                <c:pt idx="3658">
                  <c:v>36000</c:v>
                </c:pt>
                <c:pt idx="3659">
                  <c:v>117000</c:v>
                </c:pt>
                <c:pt idx="3660">
                  <c:v>225000</c:v>
                </c:pt>
                <c:pt idx="3661">
                  <c:v>225000</c:v>
                </c:pt>
                <c:pt idx="3662">
                  <c:v>135000</c:v>
                </c:pt>
                <c:pt idx="3663">
                  <c:v>90000</c:v>
                </c:pt>
                <c:pt idx="3664">
                  <c:v>166500</c:v>
                </c:pt>
                <c:pt idx="3665">
                  <c:v>157500</c:v>
                </c:pt>
                <c:pt idx="3666">
                  <c:v>157500</c:v>
                </c:pt>
                <c:pt idx="3667">
                  <c:v>67500</c:v>
                </c:pt>
                <c:pt idx="3668">
                  <c:v>135000</c:v>
                </c:pt>
                <c:pt idx="3669">
                  <c:v>450000</c:v>
                </c:pt>
                <c:pt idx="3670">
                  <c:v>180000</c:v>
                </c:pt>
                <c:pt idx="3671">
                  <c:v>112500</c:v>
                </c:pt>
                <c:pt idx="3672">
                  <c:v>225000</c:v>
                </c:pt>
                <c:pt idx="3673">
                  <c:v>225000</c:v>
                </c:pt>
                <c:pt idx="3674">
                  <c:v>180000</c:v>
                </c:pt>
                <c:pt idx="3675">
                  <c:v>135000</c:v>
                </c:pt>
                <c:pt idx="3676">
                  <c:v>135000</c:v>
                </c:pt>
                <c:pt idx="3677">
                  <c:v>90000</c:v>
                </c:pt>
                <c:pt idx="3678">
                  <c:v>162000</c:v>
                </c:pt>
                <c:pt idx="3679">
                  <c:v>135000</c:v>
                </c:pt>
                <c:pt idx="3680">
                  <c:v>90000</c:v>
                </c:pt>
                <c:pt idx="3681">
                  <c:v>180000</c:v>
                </c:pt>
                <c:pt idx="3682">
                  <c:v>135000</c:v>
                </c:pt>
                <c:pt idx="3683">
                  <c:v>112500</c:v>
                </c:pt>
                <c:pt idx="3684">
                  <c:v>225000</c:v>
                </c:pt>
                <c:pt idx="3685">
                  <c:v>337500</c:v>
                </c:pt>
                <c:pt idx="3686">
                  <c:v>450000</c:v>
                </c:pt>
                <c:pt idx="3687">
                  <c:v>157500</c:v>
                </c:pt>
                <c:pt idx="3688">
                  <c:v>225000</c:v>
                </c:pt>
                <c:pt idx="3689">
                  <c:v>148500</c:v>
                </c:pt>
                <c:pt idx="3690">
                  <c:v>180000</c:v>
                </c:pt>
                <c:pt idx="3691">
                  <c:v>202500</c:v>
                </c:pt>
                <c:pt idx="3692">
                  <c:v>144000</c:v>
                </c:pt>
                <c:pt idx="3693">
                  <c:v>117900</c:v>
                </c:pt>
                <c:pt idx="3694">
                  <c:v>144000</c:v>
                </c:pt>
                <c:pt idx="3695">
                  <c:v>72000</c:v>
                </c:pt>
                <c:pt idx="3696">
                  <c:v>112500</c:v>
                </c:pt>
                <c:pt idx="3697">
                  <c:v>225000</c:v>
                </c:pt>
                <c:pt idx="3698">
                  <c:v>112500</c:v>
                </c:pt>
                <c:pt idx="3699">
                  <c:v>112500</c:v>
                </c:pt>
                <c:pt idx="3700">
                  <c:v>135000</c:v>
                </c:pt>
                <c:pt idx="3701">
                  <c:v>157500</c:v>
                </c:pt>
                <c:pt idx="3702">
                  <c:v>56250</c:v>
                </c:pt>
                <c:pt idx="3703">
                  <c:v>135000</c:v>
                </c:pt>
                <c:pt idx="3704">
                  <c:v>225000</c:v>
                </c:pt>
                <c:pt idx="3705">
                  <c:v>288000</c:v>
                </c:pt>
                <c:pt idx="3706">
                  <c:v>135000</c:v>
                </c:pt>
                <c:pt idx="3707">
                  <c:v>180000</c:v>
                </c:pt>
                <c:pt idx="3708">
                  <c:v>225000</c:v>
                </c:pt>
                <c:pt idx="3709">
                  <c:v>112500</c:v>
                </c:pt>
                <c:pt idx="3710">
                  <c:v>67500</c:v>
                </c:pt>
                <c:pt idx="3711">
                  <c:v>112500</c:v>
                </c:pt>
                <c:pt idx="3712">
                  <c:v>90000</c:v>
                </c:pt>
                <c:pt idx="3713">
                  <c:v>171000</c:v>
                </c:pt>
                <c:pt idx="3714">
                  <c:v>45450</c:v>
                </c:pt>
                <c:pt idx="3715">
                  <c:v>135000</c:v>
                </c:pt>
                <c:pt idx="3716">
                  <c:v>67500</c:v>
                </c:pt>
                <c:pt idx="3717">
                  <c:v>135000</c:v>
                </c:pt>
                <c:pt idx="3718">
                  <c:v>225000</c:v>
                </c:pt>
                <c:pt idx="3719">
                  <c:v>99000</c:v>
                </c:pt>
                <c:pt idx="3720">
                  <c:v>90000</c:v>
                </c:pt>
                <c:pt idx="3721">
                  <c:v>135000</c:v>
                </c:pt>
                <c:pt idx="3722">
                  <c:v>58500</c:v>
                </c:pt>
                <c:pt idx="3723">
                  <c:v>216000</c:v>
                </c:pt>
                <c:pt idx="3724">
                  <c:v>292500</c:v>
                </c:pt>
                <c:pt idx="3725">
                  <c:v>112500</c:v>
                </c:pt>
                <c:pt idx="3726">
                  <c:v>135000</c:v>
                </c:pt>
                <c:pt idx="3727">
                  <c:v>180000</c:v>
                </c:pt>
                <c:pt idx="3728">
                  <c:v>157500</c:v>
                </c:pt>
                <c:pt idx="3729">
                  <c:v>117000</c:v>
                </c:pt>
                <c:pt idx="3730">
                  <c:v>121500</c:v>
                </c:pt>
                <c:pt idx="3731">
                  <c:v>247500</c:v>
                </c:pt>
                <c:pt idx="3732">
                  <c:v>225000</c:v>
                </c:pt>
                <c:pt idx="3733">
                  <c:v>90000</c:v>
                </c:pt>
                <c:pt idx="3734">
                  <c:v>180000</c:v>
                </c:pt>
                <c:pt idx="3735">
                  <c:v>153000</c:v>
                </c:pt>
                <c:pt idx="3736">
                  <c:v>247500</c:v>
                </c:pt>
                <c:pt idx="3737">
                  <c:v>67500</c:v>
                </c:pt>
                <c:pt idx="3738">
                  <c:v>202500</c:v>
                </c:pt>
                <c:pt idx="3739">
                  <c:v>157500</c:v>
                </c:pt>
                <c:pt idx="3740">
                  <c:v>135000</c:v>
                </c:pt>
                <c:pt idx="3741">
                  <c:v>225000</c:v>
                </c:pt>
                <c:pt idx="3742">
                  <c:v>112500</c:v>
                </c:pt>
                <c:pt idx="3743">
                  <c:v>450000</c:v>
                </c:pt>
                <c:pt idx="3744">
                  <c:v>135000</c:v>
                </c:pt>
                <c:pt idx="3745">
                  <c:v>225000</c:v>
                </c:pt>
                <c:pt idx="3746">
                  <c:v>135000</c:v>
                </c:pt>
                <c:pt idx="3747">
                  <c:v>157500</c:v>
                </c:pt>
                <c:pt idx="3748">
                  <c:v>81000</c:v>
                </c:pt>
                <c:pt idx="3749">
                  <c:v>157500</c:v>
                </c:pt>
                <c:pt idx="3750">
                  <c:v>225000</c:v>
                </c:pt>
                <c:pt idx="3751">
                  <c:v>157500</c:v>
                </c:pt>
                <c:pt idx="3752">
                  <c:v>157500</c:v>
                </c:pt>
                <c:pt idx="3753">
                  <c:v>99000</c:v>
                </c:pt>
                <c:pt idx="3754">
                  <c:v>112500</c:v>
                </c:pt>
                <c:pt idx="3755">
                  <c:v>315000</c:v>
                </c:pt>
                <c:pt idx="3756">
                  <c:v>173250</c:v>
                </c:pt>
                <c:pt idx="3757">
                  <c:v>135000</c:v>
                </c:pt>
                <c:pt idx="3758">
                  <c:v>202500</c:v>
                </c:pt>
                <c:pt idx="3759">
                  <c:v>675000</c:v>
                </c:pt>
                <c:pt idx="3760">
                  <c:v>135000</c:v>
                </c:pt>
                <c:pt idx="3761">
                  <c:v>162000</c:v>
                </c:pt>
                <c:pt idx="3762">
                  <c:v>180000</c:v>
                </c:pt>
                <c:pt idx="3763">
                  <c:v>90000</c:v>
                </c:pt>
                <c:pt idx="3764">
                  <c:v>180000</c:v>
                </c:pt>
                <c:pt idx="3765">
                  <c:v>270000</c:v>
                </c:pt>
                <c:pt idx="3766">
                  <c:v>247500</c:v>
                </c:pt>
                <c:pt idx="3767">
                  <c:v>157500</c:v>
                </c:pt>
                <c:pt idx="3768">
                  <c:v>85500</c:v>
                </c:pt>
                <c:pt idx="3769">
                  <c:v>225000</c:v>
                </c:pt>
                <c:pt idx="3770">
                  <c:v>135000</c:v>
                </c:pt>
                <c:pt idx="3771">
                  <c:v>270000</c:v>
                </c:pt>
                <c:pt idx="3772">
                  <c:v>81000</c:v>
                </c:pt>
                <c:pt idx="3773">
                  <c:v>180000</c:v>
                </c:pt>
                <c:pt idx="3774">
                  <c:v>81000</c:v>
                </c:pt>
                <c:pt idx="3775">
                  <c:v>270000</c:v>
                </c:pt>
                <c:pt idx="3776">
                  <c:v>225000</c:v>
                </c:pt>
                <c:pt idx="3777">
                  <c:v>202500</c:v>
                </c:pt>
                <c:pt idx="3778">
                  <c:v>81000</c:v>
                </c:pt>
                <c:pt idx="3779">
                  <c:v>360000</c:v>
                </c:pt>
                <c:pt idx="3780">
                  <c:v>180000</c:v>
                </c:pt>
                <c:pt idx="3781">
                  <c:v>81000</c:v>
                </c:pt>
                <c:pt idx="3782">
                  <c:v>202500</c:v>
                </c:pt>
                <c:pt idx="3783">
                  <c:v>135000</c:v>
                </c:pt>
                <c:pt idx="3784">
                  <c:v>270000</c:v>
                </c:pt>
                <c:pt idx="3785">
                  <c:v>225000</c:v>
                </c:pt>
                <c:pt idx="3786">
                  <c:v>90000</c:v>
                </c:pt>
                <c:pt idx="3787">
                  <c:v>67500</c:v>
                </c:pt>
                <c:pt idx="3788">
                  <c:v>135000</c:v>
                </c:pt>
                <c:pt idx="3789">
                  <c:v>315000</c:v>
                </c:pt>
                <c:pt idx="3790">
                  <c:v>180000</c:v>
                </c:pt>
                <c:pt idx="3791">
                  <c:v>135000</c:v>
                </c:pt>
                <c:pt idx="3792">
                  <c:v>81000</c:v>
                </c:pt>
                <c:pt idx="3793">
                  <c:v>202500</c:v>
                </c:pt>
                <c:pt idx="3794">
                  <c:v>112500</c:v>
                </c:pt>
                <c:pt idx="3795">
                  <c:v>180000</c:v>
                </c:pt>
                <c:pt idx="3796">
                  <c:v>117000</c:v>
                </c:pt>
                <c:pt idx="3797">
                  <c:v>585000</c:v>
                </c:pt>
                <c:pt idx="3798">
                  <c:v>103500</c:v>
                </c:pt>
                <c:pt idx="3799">
                  <c:v>112500</c:v>
                </c:pt>
                <c:pt idx="3800">
                  <c:v>180000</c:v>
                </c:pt>
                <c:pt idx="3801">
                  <c:v>112500</c:v>
                </c:pt>
                <c:pt idx="3802">
                  <c:v>81000</c:v>
                </c:pt>
                <c:pt idx="3803">
                  <c:v>99000</c:v>
                </c:pt>
                <c:pt idx="3804">
                  <c:v>315000</c:v>
                </c:pt>
                <c:pt idx="3805">
                  <c:v>405000</c:v>
                </c:pt>
                <c:pt idx="3806">
                  <c:v>157500</c:v>
                </c:pt>
                <c:pt idx="3807">
                  <c:v>102150</c:v>
                </c:pt>
                <c:pt idx="3808">
                  <c:v>270000</c:v>
                </c:pt>
                <c:pt idx="3809">
                  <c:v>135000</c:v>
                </c:pt>
                <c:pt idx="3810">
                  <c:v>67500</c:v>
                </c:pt>
                <c:pt idx="3811">
                  <c:v>49500</c:v>
                </c:pt>
                <c:pt idx="3812">
                  <c:v>270000</c:v>
                </c:pt>
                <c:pt idx="3813">
                  <c:v>83700</c:v>
                </c:pt>
                <c:pt idx="3814">
                  <c:v>90000</c:v>
                </c:pt>
                <c:pt idx="3815">
                  <c:v>90000</c:v>
                </c:pt>
                <c:pt idx="3816">
                  <c:v>135000</c:v>
                </c:pt>
                <c:pt idx="3817">
                  <c:v>90000</c:v>
                </c:pt>
                <c:pt idx="3818">
                  <c:v>315000</c:v>
                </c:pt>
                <c:pt idx="3819">
                  <c:v>450000</c:v>
                </c:pt>
                <c:pt idx="3820">
                  <c:v>112500</c:v>
                </c:pt>
                <c:pt idx="3821">
                  <c:v>135000</c:v>
                </c:pt>
                <c:pt idx="3822">
                  <c:v>112500</c:v>
                </c:pt>
                <c:pt idx="3823">
                  <c:v>225000</c:v>
                </c:pt>
                <c:pt idx="3824">
                  <c:v>112500</c:v>
                </c:pt>
                <c:pt idx="3825">
                  <c:v>337500</c:v>
                </c:pt>
                <c:pt idx="3826">
                  <c:v>90000</c:v>
                </c:pt>
                <c:pt idx="3827">
                  <c:v>135000</c:v>
                </c:pt>
                <c:pt idx="3828">
                  <c:v>157500</c:v>
                </c:pt>
                <c:pt idx="3829">
                  <c:v>112500</c:v>
                </c:pt>
                <c:pt idx="3830">
                  <c:v>180000</c:v>
                </c:pt>
                <c:pt idx="3831">
                  <c:v>99000</c:v>
                </c:pt>
                <c:pt idx="3832">
                  <c:v>99000</c:v>
                </c:pt>
                <c:pt idx="3833">
                  <c:v>202500</c:v>
                </c:pt>
                <c:pt idx="3834">
                  <c:v>225000</c:v>
                </c:pt>
                <c:pt idx="3835">
                  <c:v>190350</c:v>
                </c:pt>
                <c:pt idx="3836">
                  <c:v>67500</c:v>
                </c:pt>
                <c:pt idx="3837">
                  <c:v>225000</c:v>
                </c:pt>
                <c:pt idx="3838">
                  <c:v>112500</c:v>
                </c:pt>
                <c:pt idx="3839">
                  <c:v>58500</c:v>
                </c:pt>
                <c:pt idx="3840">
                  <c:v>166500</c:v>
                </c:pt>
                <c:pt idx="3841">
                  <c:v>247500</c:v>
                </c:pt>
                <c:pt idx="3842">
                  <c:v>54000</c:v>
                </c:pt>
                <c:pt idx="3843">
                  <c:v>112500</c:v>
                </c:pt>
                <c:pt idx="3844">
                  <c:v>337500</c:v>
                </c:pt>
                <c:pt idx="3845">
                  <c:v>112500</c:v>
                </c:pt>
                <c:pt idx="3846">
                  <c:v>157500</c:v>
                </c:pt>
                <c:pt idx="3847">
                  <c:v>81000</c:v>
                </c:pt>
                <c:pt idx="3848">
                  <c:v>112500</c:v>
                </c:pt>
                <c:pt idx="3849">
                  <c:v>225000</c:v>
                </c:pt>
                <c:pt idx="3850">
                  <c:v>81000</c:v>
                </c:pt>
                <c:pt idx="3851">
                  <c:v>112500</c:v>
                </c:pt>
                <c:pt idx="3852">
                  <c:v>90000</c:v>
                </c:pt>
                <c:pt idx="3853">
                  <c:v>103500</c:v>
                </c:pt>
                <c:pt idx="3854">
                  <c:v>67500</c:v>
                </c:pt>
                <c:pt idx="3855">
                  <c:v>135000</c:v>
                </c:pt>
                <c:pt idx="3856">
                  <c:v>112500</c:v>
                </c:pt>
                <c:pt idx="3857">
                  <c:v>180000</c:v>
                </c:pt>
                <c:pt idx="3858">
                  <c:v>67500</c:v>
                </c:pt>
                <c:pt idx="3859">
                  <c:v>225000</c:v>
                </c:pt>
                <c:pt idx="3860">
                  <c:v>202500</c:v>
                </c:pt>
                <c:pt idx="3861">
                  <c:v>225000</c:v>
                </c:pt>
                <c:pt idx="3862">
                  <c:v>225000</c:v>
                </c:pt>
                <c:pt idx="3863">
                  <c:v>157500</c:v>
                </c:pt>
                <c:pt idx="3864">
                  <c:v>315000</c:v>
                </c:pt>
                <c:pt idx="3865">
                  <c:v>157500</c:v>
                </c:pt>
                <c:pt idx="3866">
                  <c:v>135000</c:v>
                </c:pt>
                <c:pt idx="3867">
                  <c:v>112500</c:v>
                </c:pt>
                <c:pt idx="3868">
                  <c:v>180000</c:v>
                </c:pt>
                <c:pt idx="3869">
                  <c:v>157500</c:v>
                </c:pt>
                <c:pt idx="3870">
                  <c:v>180000</c:v>
                </c:pt>
                <c:pt idx="3871">
                  <c:v>67500</c:v>
                </c:pt>
                <c:pt idx="3872">
                  <c:v>112500</c:v>
                </c:pt>
                <c:pt idx="3873">
                  <c:v>103500</c:v>
                </c:pt>
                <c:pt idx="3874">
                  <c:v>135000</c:v>
                </c:pt>
                <c:pt idx="3875">
                  <c:v>144000</c:v>
                </c:pt>
                <c:pt idx="3876">
                  <c:v>247500</c:v>
                </c:pt>
                <c:pt idx="3877">
                  <c:v>90000</c:v>
                </c:pt>
                <c:pt idx="3878">
                  <c:v>337500</c:v>
                </c:pt>
                <c:pt idx="3879">
                  <c:v>90000</c:v>
                </c:pt>
                <c:pt idx="3880">
                  <c:v>135000</c:v>
                </c:pt>
                <c:pt idx="3881">
                  <c:v>144000</c:v>
                </c:pt>
                <c:pt idx="3882">
                  <c:v>247500</c:v>
                </c:pt>
                <c:pt idx="3883">
                  <c:v>135000</c:v>
                </c:pt>
                <c:pt idx="3884">
                  <c:v>135000</c:v>
                </c:pt>
                <c:pt idx="3885">
                  <c:v>112500</c:v>
                </c:pt>
                <c:pt idx="3886">
                  <c:v>157500</c:v>
                </c:pt>
                <c:pt idx="3887">
                  <c:v>225000</c:v>
                </c:pt>
                <c:pt idx="3888">
                  <c:v>135000</c:v>
                </c:pt>
                <c:pt idx="3889">
                  <c:v>103500</c:v>
                </c:pt>
                <c:pt idx="3890">
                  <c:v>247500</c:v>
                </c:pt>
                <c:pt idx="3891">
                  <c:v>67500</c:v>
                </c:pt>
                <c:pt idx="3892">
                  <c:v>211500</c:v>
                </c:pt>
                <c:pt idx="3893">
                  <c:v>112500</c:v>
                </c:pt>
                <c:pt idx="3894">
                  <c:v>63000</c:v>
                </c:pt>
                <c:pt idx="3895">
                  <c:v>157500</c:v>
                </c:pt>
                <c:pt idx="3896">
                  <c:v>157500</c:v>
                </c:pt>
                <c:pt idx="3897">
                  <c:v>112500</c:v>
                </c:pt>
                <c:pt idx="3898">
                  <c:v>67500</c:v>
                </c:pt>
                <c:pt idx="3899">
                  <c:v>157500</c:v>
                </c:pt>
                <c:pt idx="3900">
                  <c:v>80397</c:v>
                </c:pt>
                <c:pt idx="3901">
                  <c:v>112500</c:v>
                </c:pt>
                <c:pt idx="3902">
                  <c:v>135000</c:v>
                </c:pt>
                <c:pt idx="3903">
                  <c:v>247500</c:v>
                </c:pt>
                <c:pt idx="3904">
                  <c:v>247500</c:v>
                </c:pt>
                <c:pt idx="3905">
                  <c:v>90000</c:v>
                </c:pt>
                <c:pt idx="3906">
                  <c:v>318366</c:v>
                </c:pt>
                <c:pt idx="3907">
                  <c:v>225000</c:v>
                </c:pt>
                <c:pt idx="3908">
                  <c:v>180000</c:v>
                </c:pt>
                <c:pt idx="3909">
                  <c:v>157500</c:v>
                </c:pt>
                <c:pt idx="3910">
                  <c:v>157500</c:v>
                </c:pt>
                <c:pt idx="3911">
                  <c:v>225000</c:v>
                </c:pt>
                <c:pt idx="3912">
                  <c:v>121500</c:v>
                </c:pt>
                <c:pt idx="3913">
                  <c:v>180000</c:v>
                </c:pt>
                <c:pt idx="3914">
                  <c:v>675000</c:v>
                </c:pt>
                <c:pt idx="3915">
                  <c:v>157500</c:v>
                </c:pt>
                <c:pt idx="3916">
                  <c:v>225000</c:v>
                </c:pt>
                <c:pt idx="3917">
                  <c:v>202500</c:v>
                </c:pt>
                <c:pt idx="3918">
                  <c:v>90000</c:v>
                </c:pt>
                <c:pt idx="3919">
                  <c:v>675000</c:v>
                </c:pt>
                <c:pt idx="3920">
                  <c:v>157500</c:v>
                </c:pt>
                <c:pt idx="3921">
                  <c:v>148500</c:v>
                </c:pt>
                <c:pt idx="3922">
                  <c:v>135000</c:v>
                </c:pt>
                <c:pt idx="3923">
                  <c:v>135000</c:v>
                </c:pt>
                <c:pt idx="3924">
                  <c:v>135000</c:v>
                </c:pt>
                <c:pt idx="3925">
                  <c:v>90000</c:v>
                </c:pt>
                <c:pt idx="3926">
                  <c:v>112500</c:v>
                </c:pt>
                <c:pt idx="3927">
                  <c:v>121500</c:v>
                </c:pt>
                <c:pt idx="3928">
                  <c:v>168750</c:v>
                </c:pt>
                <c:pt idx="3929">
                  <c:v>292500</c:v>
                </c:pt>
                <c:pt idx="3930">
                  <c:v>216000</c:v>
                </c:pt>
                <c:pt idx="3931">
                  <c:v>135000</c:v>
                </c:pt>
                <c:pt idx="3932">
                  <c:v>148500</c:v>
                </c:pt>
                <c:pt idx="3933">
                  <c:v>315000</c:v>
                </c:pt>
                <c:pt idx="3934">
                  <c:v>225000</c:v>
                </c:pt>
                <c:pt idx="3935">
                  <c:v>180000</c:v>
                </c:pt>
                <c:pt idx="3936">
                  <c:v>144000</c:v>
                </c:pt>
                <c:pt idx="3937">
                  <c:v>135000</c:v>
                </c:pt>
                <c:pt idx="3938">
                  <c:v>202500</c:v>
                </c:pt>
                <c:pt idx="3939">
                  <c:v>121500</c:v>
                </c:pt>
                <c:pt idx="3940">
                  <c:v>180000</c:v>
                </c:pt>
                <c:pt idx="3941">
                  <c:v>180000</c:v>
                </c:pt>
                <c:pt idx="3942">
                  <c:v>157500</c:v>
                </c:pt>
                <c:pt idx="3943">
                  <c:v>315000</c:v>
                </c:pt>
                <c:pt idx="3944">
                  <c:v>202500</c:v>
                </c:pt>
                <c:pt idx="3945">
                  <c:v>135000</c:v>
                </c:pt>
                <c:pt idx="3946">
                  <c:v>180000</c:v>
                </c:pt>
                <c:pt idx="3947">
                  <c:v>202500</c:v>
                </c:pt>
                <c:pt idx="3948">
                  <c:v>135000</c:v>
                </c:pt>
                <c:pt idx="3949">
                  <c:v>85500</c:v>
                </c:pt>
                <c:pt idx="3950">
                  <c:v>51570</c:v>
                </c:pt>
                <c:pt idx="3951">
                  <c:v>468000</c:v>
                </c:pt>
                <c:pt idx="3952">
                  <c:v>112500</c:v>
                </c:pt>
                <c:pt idx="3953">
                  <c:v>90000</c:v>
                </c:pt>
                <c:pt idx="3954">
                  <c:v>270000</c:v>
                </c:pt>
                <c:pt idx="3955">
                  <c:v>247500</c:v>
                </c:pt>
                <c:pt idx="3956">
                  <c:v>112500</c:v>
                </c:pt>
                <c:pt idx="3957">
                  <c:v>94500</c:v>
                </c:pt>
                <c:pt idx="3958">
                  <c:v>112500</c:v>
                </c:pt>
                <c:pt idx="3959">
                  <c:v>112500</c:v>
                </c:pt>
                <c:pt idx="3960">
                  <c:v>121500</c:v>
                </c:pt>
                <c:pt idx="3961">
                  <c:v>112500</c:v>
                </c:pt>
                <c:pt idx="3962">
                  <c:v>157500</c:v>
                </c:pt>
                <c:pt idx="3963">
                  <c:v>135000</c:v>
                </c:pt>
                <c:pt idx="3964">
                  <c:v>76500</c:v>
                </c:pt>
                <c:pt idx="3965">
                  <c:v>112500</c:v>
                </c:pt>
                <c:pt idx="3966">
                  <c:v>112500</c:v>
                </c:pt>
                <c:pt idx="3967">
                  <c:v>382500</c:v>
                </c:pt>
                <c:pt idx="3968">
                  <c:v>292500</c:v>
                </c:pt>
                <c:pt idx="3969">
                  <c:v>157500</c:v>
                </c:pt>
                <c:pt idx="3970">
                  <c:v>157500</c:v>
                </c:pt>
                <c:pt idx="3971">
                  <c:v>90000</c:v>
                </c:pt>
                <c:pt idx="3972">
                  <c:v>112500</c:v>
                </c:pt>
                <c:pt idx="3973">
                  <c:v>83250</c:v>
                </c:pt>
                <c:pt idx="3974">
                  <c:v>90000</c:v>
                </c:pt>
                <c:pt idx="3975">
                  <c:v>112500</c:v>
                </c:pt>
                <c:pt idx="3976">
                  <c:v>270000</c:v>
                </c:pt>
                <c:pt idx="3977">
                  <c:v>157500</c:v>
                </c:pt>
                <c:pt idx="3978">
                  <c:v>135000</c:v>
                </c:pt>
                <c:pt idx="3979">
                  <c:v>126000</c:v>
                </c:pt>
                <c:pt idx="3980">
                  <c:v>45000</c:v>
                </c:pt>
                <c:pt idx="3981">
                  <c:v>292500</c:v>
                </c:pt>
                <c:pt idx="3982">
                  <c:v>135000</c:v>
                </c:pt>
                <c:pt idx="3983">
                  <c:v>90000</c:v>
                </c:pt>
                <c:pt idx="3984">
                  <c:v>157500</c:v>
                </c:pt>
                <c:pt idx="3985">
                  <c:v>112500</c:v>
                </c:pt>
                <c:pt idx="3986">
                  <c:v>90000</c:v>
                </c:pt>
                <c:pt idx="3987">
                  <c:v>135000</c:v>
                </c:pt>
                <c:pt idx="3988">
                  <c:v>135000</c:v>
                </c:pt>
                <c:pt idx="3989">
                  <c:v>112500</c:v>
                </c:pt>
                <c:pt idx="3990">
                  <c:v>225000</c:v>
                </c:pt>
                <c:pt idx="3991">
                  <c:v>135000</c:v>
                </c:pt>
                <c:pt idx="3992">
                  <c:v>112500</c:v>
                </c:pt>
                <c:pt idx="3993">
                  <c:v>202500</c:v>
                </c:pt>
                <c:pt idx="3994">
                  <c:v>137677.5</c:v>
                </c:pt>
                <c:pt idx="3995">
                  <c:v>112500</c:v>
                </c:pt>
                <c:pt idx="3996">
                  <c:v>112500</c:v>
                </c:pt>
                <c:pt idx="3997">
                  <c:v>180000</c:v>
                </c:pt>
                <c:pt idx="3998">
                  <c:v>135000</c:v>
                </c:pt>
                <c:pt idx="3999">
                  <c:v>157500</c:v>
                </c:pt>
                <c:pt idx="4000">
                  <c:v>67500</c:v>
                </c:pt>
                <c:pt idx="4001">
                  <c:v>180000</c:v>
                </c:pt>
                <c:pt idx="4002">
                  <c:v>103500</c:v>
                </c:pt>
                <c:pt idx="4003">
                  <c:v>54000</c:v>
                </c:pt>
                <c:pt idx="4004">
                  <c:v>112500</c:v>
                </c:pt>
                <c:pt idx="4005">
                  <c:v>270000</c:v>
                </c:pt>
                <c:pt idx="4006">
                  <c:v>135000</c:v>
                </c:pt>
                <c:pt idx="4007">
                  <c:v>76500</c:v>
                </c:pt>
                <c:pt idx="4008">
                  <c:v>157500</c:v>
                </c:pt>
                <c:pt idx="4009">
                  <c:v>180000</c:v>
                </c:pt>
                <c:pt idx="4010">
                  <c:v>292500</c:v>
                </c:pt>
                <c:pt idx="4011">
                  <c:v>180000</c:v>
                </c:pt>
                <c:pt idx="4012">
                  <c:v>180000</c:v>
                </c:pt>
                <c:pt idx="4013">
                  <c:v>76500</c:v>
                </c:pt>
                <c:pt idx="4014">
                  <c:v>157500</c:v>
                </c:pt>
                <c:pt idx="4015">
                  <c:v>117000</c:v>
                </c:pt>
                <c:pt idx="4016">
                  <c:v>202500</c:v>
                </c:pt>
                <c:pt idx="4017">
                  <c:v>175500</c:v>
                </c:pt>
                <c:pt idx="4018">
                  <c:v>180000</c:v>
                </c:pt>
                <c:pt idx="4019">
                  <c:v>180000</c:v>
                </c:pt>
                <c:pt idx="4020">
                  <c:v>180000</c:v>
                </c:pt>
                <c:pt idx="4021">
                  <c:v>112500</c:v>
                </c:pt>
                <c:pt idx="4022">
                  <c:v>90000</c:v>
                </c:pt>
                <c:pt idx="4023">
                  <c:v>157500</c:v>
                </c:pt>
                <c:pt idx="4024">
                  <c:v>157500</c:v>
                </c:pt>
                <c:pt idx="4025">
                  <c:v>135000</c:v>
                </c:pt>
              </c:numCache>
            </c:numRef>
          </c:xVal>
          <c:yVal>
            <c:numRef>
              <c:f>'[Bank Loan Case Study 2.xlsx]Outliers'!$E$6:$E$4031</c:f>
              <c:numCache>
                <c:formatCode>General</c:formatCode>
                <c:ptCount val="4026"/>
                <c:pt idx="0">
                  <c:v>406597.5</c:v>
                </c:pt>
                <c:pt idx="1">
                  <c:v>979992</c:v>
                </c:pt>
                <c:pt idx="2">
                  <c:v>1193580</c:v>
                </c:pt>
                <c:pt idx="3">
                  <c:v>288873</c:v>
                </c:pt>
                <c:pt idx="4">
                  <c:v>252000</c:v>
                </c:pt>
                <c:pt idx="5">
                  <c:v>953460</c:v>
                </c:pt>
                <c:pt idx="6">
                  <c:v>723996</c:v>
                </c:pt>
                <c:pt idx="7">
                  <c:v>675000</c:v>
                </c:pt>
                <c:pt idx="8">
                  <c:v>245619</c:v>
                </c:pt>
                <c:pt idx="9">
                  <c:v>225000</c:v>
                </c:pt>
                <c:pt idx="10">
                  <c:v>540000</c:v>
                </c:pt>
                <c:pt idx="11">
                  <c:v>436032</c:v>
                </c:pt>
                <c:pt idx="12">
                  <c:v>495216</c:v>
                </c:pt>
                <c:pt idx="13">
                  <c:v>1710000</c:v>
                </c:pt>
                <c:pt idx="14">
                  <c:v>135000</c:v>
                </c:pt>
                <c:pt idx="15">
                  <c:v>263686.5</c:v>
                </c:pt>
                <c:pt idx="16">
                  <c:v>1019205</c:v>
                </c:pt>
                <c:pt idx="17">
                  <c:v>426645</c:v>
                </c:pt>
                <c:pt idx="18">
                  <c:v>571486.5</c:v>
                </c:pt>
                <c:pt idx="19">
                  <c:v>284400</c:v>
                </c:pt>
                <c:pt idx="20">
                  <c:v>497520</c:v>
                </c:pt>
                <c:pt idx="21">
                  <c:v>417024</c:v>
                </c:pt>
                <c:pt idx="22">
                  <c:v>343683</c:v>
                </c:pt>
                <c:pt idx="23">
                  <c:v>117162</c:v>
                </c:pt>
                <c:pt idx="24">
                  <c:v>312840</c:v>
                </c:pt>
                <c:pt idx="25">
                  <c:v>1009566</c:v>
                </c:pt>
                <c:pt idx="26">
                  <c:v>545040</c:v>
                </c:pt>
                <c:pt idx="27">
                  <c:v>284400</c:v>
                </c:pt>
                <c:pt idx="28">
                  <c:v>810000</c:v>
                </c:pt>
                <c:pt idx="29">
                  <c:v>755190</c:v>
                </c:pt>
                <c:pt idx="30">
                  <c:v>338832</c:v>
                </c:pt>
                <c:pt idx="31">
                  <c:v>900000</c:v>
                </c:pt>
                <c:pt idx="32">
                  <c:v>450000</c:v>
                </c:pt>
                <c:pt idx="33">
                  <c:v>180000</c:v>
                </c:pt>
                <c:pt idx="34">
                  <c:v>203760</c:v>
                </c:pt>
                <c:pt idx="35">
                  <c:v>1506816</c:v>
                </c:pt>
                <c:pt idx="36">
                  <c:v>254700</c:v>
                </c:pt>
                <c:pt idx="37">
                  <c:v>640080</c:v>
                </c:pt>
                <c:pt idx="38">
                  <c:v>284400</c:v>
                </c:pt>
                <c:pt idx="39">
                  <c:v>808650</c:v>
                </c:pt>
                <c:pt idx="40">
                  <c:v>808650</c:v>
                </c:pt>
                <c:pt idx="41">
                  <c:v>244998</c:v>
                </c:pt>
                <c:pt idx="42">
                  <c:v>755190</c:v>
                </c:pt>
                <c:pt idx="43">
                  <c:v>548770.5</c:v>
                </c:pt>
                <c:pt idx="44">
                  <c:v>284400</c:v>
                </c:pt>
                <c:pt idx="45">
                  <c:v>1885500</c:v>
                </c:pt>
                <c:pt idx="46">
                  <c:v>413235</c:v>
                </c:pt>
                <c:pt idx="47">
                  <c:v>640080</c:v>
                </c:pt>
                <c:pt idx="48">
                  <c:v>88884</c:v>
                </c:pt>
                <c:pt idx="49">
                  <c:v>824823</c:v>
                </c:pt>
                <c:pt idx="50">
                  <c:v>450000</c:v>
                </c:pt>
                <c:pt idx="51">
                  <c:v>1323000</c:v>
                </c:pt>
                <c:pt idx="52">
                  <c:v>1006920</c:v>
                </c:pt>
                <c:pt idx="53">
                  <c:v>770292</c:v>
                </c:pt>
                <c:pt idx="54">
                  <c:v>390960</c:v>
                </c:pt>
                <c:pt idx="55">
                  <c:v>1210500</c:v>
                </c:pt>
                <c:pt idx="56">
                  <c:v>1002456</c:v>
                </c:pt>
                <c:pt idx="57">
                  <c:v>948582</c:v>
                </c:pt>
                <c:pt idx="58">
                  <c:v>203760</c:v>
                </c:pt>
                <c:pt idx="59">
                  <c:v>675000</c:v>
                </c:pt>
                <c:pt idx="60">
                  <c:v>521280</c:v>
                </c:pt>
                <c:pt idx="61">
                  <c:v>755190</c:v>
                </c:pt>
                <c:pt idx="62">
                  <c:v>485640</c:v>
                </c:pt>
                <c:pt idx="63">
                  <c:v>324216</c:v>
                </c:pt>
                <c:pt idx="64">
                  <c:v>152820</c:v>
                </c:pt>
                <c:pt idx="65">
                  <c:v>550980</c:v>
                </c:pt>
                <c:pt idx="66">
                  <c:v>436032</c:v>
                </c:pt>
                <c:pt idx="67">
                  <c:v>835380</c:v>
                </c:pt>
                <c:pt idx="68">
                  <c:v>312768</c:v>
                </c:pt>
                <c:pt idx="69">
                  <c:v>1165500</c:v>
                </c:pt>
                <c:pt idx="70">
                  <c:v>225000</c:v>
                </c:pt>
                <c:pt idx="71">
                  <c:v>314100</c:v>
                </c:pt>
                <c:pt idx="72">
                  <c:v>180000</c:v>
                </c:pt>
                <c:pt idx="73">
                  <c:v>343800</c:v>
                </c:pt>
                <c:pt idx="74">
                  <c:v>314100</c:v>
                </c:pt>
                <c:pt idx="75">
                  <c:v>729792</c:v>
                </c:pt>
                <c:pt idx="76">
                  <c:v>579942</c:v>
                </c:pt>
                <c:pt idx="77">
                  <c:v>521280</c:v>
                </c:pt>
                <c:pt idx="78">
                  <c:v>808650</c:v>
                </c:pt>
                <c:pt idx="79">
                  <c:v>180000</c:v>
                </c:pt>
                <c:pt idx="80">
                  <c:v>148500</c:v>
                </c:pt>
                <c:pt idx="81">
                  <c:v>269550</c:v>
                </c:pt>
                <c:pt idx="82">
                  <c:v>550980</c:v>
                </c:pt>
                <c:pt idx="83">
                  <c:v>432661.5</c:v>
                </c:pt>
                <c:pt idx="84">
                  <c:v>454500</c:v>
                </c:pt>
                <c:pt idx="85">
                  <c:v>972000</c:v>
                </c:pt>
                <c:pt idx="86">
                  <c:v>810000</c:v>
                </c:pt>
                <c:pt idx="87">
                  <c:v>479637</c:v>
                </c:pt>
                <c:pt idx="88">
                  <c:v>576072</c:v>
                </c:pt>
                <c:pt idx="89">
                  <c:v>645048</c:v>
                </c:pt>
                <c:pt idx="90">
                  <c:v>450000</c:v>
                </c:pt>
                <c:pt idx="91">
                  <c:v>152820</c:v>
                </c:pt>
                <c:pt idx="92">
                  <c:v>390447</c:v>
                </c:pt>
                <c:pt idx="93">
                  <c:v>675000</c:v>
                </c:pt>
                <c:pt idx="94">
                  <c:v>864000</c:v>
                </c:pt>
                <c:pt idx="95">
                  <c:v>1170000</c:v>
                </c:pt>
                <c:pt idx="96">
                  <c:v>835380</c:v>
                </c:pt>
                <c:pt idx="97">
                  <c:v>417024</c:v>
                </c:pt>
                <c:pt idx="98">
                  <c:v>450000</c:v>
                </c:pt>
                <c:pt idx="99">
                  <c:v>337500</c:v>
                </c:pt>
                <c:pt idx="100">
                  <c:v>107820</c:v>
                </c:pt>
                <c:pt idx="101">
                  <c:v>675000</c:v>
                </c:pt>
                <c:pt idx="102">
                  <c:v>270000</c:v>
                </c:pt>
                <c:pt idx="103">
                  <c:v>385749</c:v>
                </c:pt>
                <c:pt idx="104">
                  <c:v>447768</c:v>
                </c:pt>
                <c:pt idx="105">
                  <c:v>450000</c:v>
                </c:pt>
                <c:pt idx="106">
                  <c:v>119925</c:v>
                </c:pt>
                <c:pt idx="107">
                  <c:v>270000</c:v>
                </c:pt>
                <c:pt idx="108">
                  <c:v>225000</c:v>
                </c:pt>
                <c:pt idx="109">
                  <c:v>450000</c:v>
                </c:pt>
                <c:pt idx="110">
                  <c:v>1061599.5</c:v>
                </c:pt>
                <c:pt idx="111">
                  <c:v>450000</c:v>
                </c:pt>
                <c:pt idx="112">
                  <c:v>675000</c:v>
                </c:pt>
                <c:pt idx="113">
                  <c:v>284400</c:v>
                </c:pt>
                <c:pt idx="114">
                  <c:v>451804.5</c:v>
                </c:pt>
                <c:pt idx="115">
                  <c:v>450000</c:v>
                </c:pt>
                <c:pt idx="116">
                  <c:v>552555</c:v>
                </c:pt>
                <c:pt idx="117">
                  <c:v>661702.5</c:v>
                </c:pt>
                <c:pt idx="118">
                  <c:v>508495.5</c:v>
                </c:pt>
                <c:pt idx="119">
                  <c:v>539100</c:v>
                </c:pt>
                <c:pt idx="120">
                  <c:v>119925</c:v>
                </c:pt>
                <c:pt idx="121">
                  <c:v>808650</c:v>
                </c:pt>
                <c:pt idx="122">
                  <c:v>835380</c:v>
                </c:pt>
                <c:pt idx="123">
                  <c:v>755190</c:v>
                </c:pt>
                <c:pt idx="124">
                  <c:v>292500</c:v>
                </c:pt>
                <c:pt idx="125">
                  <c:v>117162</c:v>
                </c:pt>
                <c:pt idx="126">
                  <c:v>450000</c:v>
                </c:pt>
                <c:pt idx="127">
                  <c:v>808650</c:v>
                </c:pt>
                <c:pt idx="128">
                  <c:v>720000</c:v>
                </c:pt>
                <c:pt idx="129">
                  <c:v>675000</c:v>
                </c:pt>
                <c:pt idx="130">
                  <c:v>506889</c:v>
                </c:pt>
                <c:pt idx="131">
                  <c:v>781920</c:v>
                </c:pt>
                <c:pt idx="132">
                  <c:v>202500</c:v>
                </c:pt>
                <c:pt idx="133">
                  <c:v>540000</c:v>
                </c:pt>
                <c:pt idx="134">
                  <c:v>1236816</c:v>
                </c:pt>
                <c:pt idx="135">
                  <c:v>213948</c:v>
                </c:pt>
                <c:pt idx="136">
                  <c:v>157500</c:v>
                </c:pt>
                <c:pt idx="137">
                  <c:v>225000</c:v>
                </c:pt>
                <c:pt idx="138">
                  <c:v>736330.5</c:v>
                </c:pt>
                <c:pt idx="139">
                  <c:v>755190</c:v>
                </c:pt>
                <c:pt idx="140">
                  <c:v>881055</c:v>
                </c:pt>
                <c:pt idx="141">
                  <c:v>226908</c:v>
                </c:pt>
                <c:pt idx="142">
                  <c:v>450000</c:v>
                </c:pt>
                <c:pt idx="143">
                  <c:v>888840</c:v>
                </c:pt>
                <c:pt idx="144">
                  <c:v>130824</c:v>
                </c:pt>
                <c:pt idx="145">
                  <c:v>495000</c:v>
                </c:pt>
                <c:pt idx="146">
                  <c:v>808650</c:v>
                </c:pt>
                <c:pt idx="147">
                  <c:v>254700</c:v>
                </c:pt>
                <c:pt idx="148">
                  <c:v>360000</c:v>
                </c:pt>
                <c:pt idx="149">
                  <c:v>227520</c:v>
                </c:pt>
                <c:pt idx="150">
                  <c:v>52128</c:v>
                </c:pt>
                <c:pt idx="151">
                  <c:v>296280</c:v>
                </c:pt>
                <c:pt idx="152">
                  <c:v>383202</c:v>
                </c:pt>
                <c:pt idx="153">
                  <c:v>312768</c:v>
                </c:pt>
                <c:pt idx="154">
                  <c:v>382500</c:v>
                </c:pt>
                <c:pt idx="155">
                  <c:v>306306</c:v>
                </c:pt>
                <c:pt idx="156">
                  <c:v>239850</c:v>
                </c:pt>
                <c:pt idx="157">
                  <c:v>198085.5</c:v>
                </c:pt>
                <c:pt idx="158">
                  <c:v>364896</c:v>
                </c:pt>
                <c:pt idx="159">
                  <c:v>1113840</c:v>
                </c:pt>
                <c:pt idx="160">
                  <c:v>247500</c:v>
                </c:pt>
                <c:pt idx="161">
                  <c:v>341280</c:v>
                </c:pt>
                <c:pt idx="162">
                  <c:v>454500</c:v>
                </c:pt>
                <c:pt idx="163">
                  <c:v>900000</c:v>
                </c:pt>
                <c:pt idx="164">
                  <c:v>364896</c:v>
                </c:pt>
                <c:pt idx="165">
                  <c:v>343800</c:v>
                </c:pt>
                <c:pt idx="166">
                  <c:v>450000</c:v>
                </c:pt>
                <c:pt idx="167">
                  <c:v>234000</c:v>
                </c:pt>
                <c:pt idx="168">
                  <c:v>539100</c:v>
                </c:pt>
                <c:pt idx="169">
                  <c:v>532345.5</c:v>
                </c:pt>
                <c:pt idx="170">
                  <c:v>176328</c:v>
                </c:pt>
                <c:pt idx="171">
                  <c:v>593010</c:v>
                </c:pt>
                <c:pt idx="172">
                  <c:v>521280</c:v>
                </c:pt>
                <c:pt idx="173">
                  <c:v>539100</c:v>
                </c:pt>
                <c:pt idx="174">
                  <c:v>314100</c:v>
                </c:pt>
                <c:pt idx="175">
                  <c:v>648000</c:v>
                </c:pt>
                <c:pt idx="176">
                  <c:v>225000</c:v>
                </c:pt>
                <c:pt idx="177">
                  <c:v>545040</c:v>
                </c:pt>
                <c:pt idx="178">
                  <c:v>450000</c:v>
                </c:pt>
                <c:pt idx="179">
                  <c:v>188685</c:v>
                </c:pt>
                <c:pt idx="180">
                  <c:v>665892</c:v>
                </c:pt>
                <c:pt idx="181">
                  <c:v>824823</c:v>
                </c:pt>
                <c:pt idx="182">
                  <c:v>225000</c:v>
                </c:pt>
                <c:pt idx="183">
                  <c:v>94500</c:v>
                </c:pt>
                <c:pt idx="184">
                  <c:v>553806</c:v>
                </c:pt>
                <c:pt idx="185">
                  <c:v>364500</c:v>
                </c:pt>
                <c:pt idx="186">
                  <c:v>646920</c:v>
                </c:pt>
                <c:pt idx="187">
                  <c:v>239850</c:v>
                </c:pt>
                <c:pt idx="188">
                  <c:v>270000</c:v>
                </c:pt>
                <c:pt idx="189">
                  <c:v>297130.5</c:v>
                </c:pt>
                <c:pt idx="190">
                  <c:v>247500</c:v>
                </c:pt>
                <c:pt idx="191">
                  <c:v>1125000</c:v>
                </c:pt>
                <c:pt idx="192">
                  <c:v>180000</c:v>
                </c:pt>
                <c:pt idx="193">
                  <c:v>269550</c:v>
                </c:pt>
                <c:pt idx="194">
                  <c:v>225000</c:v>
                </c:pt>
                <c:pt idx="195">
                  <c:v>436032</c:v>
                </c:pt>
                <c:pt idx="196">
                  <c:v>180000</c:v>
                </c:pt>
                <c:pt idx="197">
                  <c:v>274500</c:v>
                </c:pt>
                <c:pt idx="198">
                  <c:v>337500</c:v>
                </c:pt>
                <c:pt idx="199">
                  <c:v>592560</c:v>
                </c:pt>
                <c:pt idx="200">
                  <c:v>1467612</c:v>
                </c:pt>
                <c:pt idx="201">
                  <c:v>675000</c:v>
                </c:pt>
                <c:pt idx="202">
                  <c:v>808650</c:v>
                </c:pt>
                <c:pt idx="203">
                  <c:v>343800</c:v>
                </c:pt>
                <c:pt idx="204">
                  <c:v>319981.5</c:v>
                </c:pt>
                <c:pt idx="205">
                  <c:v>473661</c:v>
                </c:pt>
                <c:pt idx="206">
                  <c:v>1185120</c:v>
                </c:pt>
                <c:pt idx="207">
                  <c:v>675000</c:v>
                </c:pt>
                <c:pt idx="208">
                  <c:v>495216</c:v>
                </c:pt>
                <c:pt idx="209">
                  <c:v>448056</c:v>
                </c:pt>
                <c:pt idx="210">
                  <c:v>58500</c:v>
                </c:pt>
                <c:pt idx="211">
                  <c:v>409500</c:v>
                </c:pt>
                <c:pt idx="212">
                  <c:v>149256</c:v>
                </c:pt>
                <c:pt idx="213">
                  <c:v>225000</c:v>
                </c:pt>
                <c:pt idx="214">
                  <c:v>1350000</c:v>
                </c:pt>
                <c:pt idx="215">
                  <c:v>373500</c:v>
                </c:pt>
                <c:pt idx="216">
                  <c:v>225000</c:v>
                </c:pt>
                <c:pt idx="217">
                  <c:v>1078200</c:v>
                </c:pt>
                <c:pt idx="218">
                  <c:v>450000</c:v>
                </c:pt>
                <c:pt idx="219">
                  <c:v>524403</c:v>
                </c:pt>
                <c:pt idx="220">
                  <c:v>213948</c:v>
                </c:pt>
                <c:pt idx="221">
                  <c:v>227520</c:v>
                </c:pt>
                <c:pt idx="222">
                  <c:v>501435</c:v>
                </c:pt>
                <c:pt idx="223">
                  <c:v>900000</c:v>
                </c:pt>
                <c:pt idx="224">
                  <c:v>343800</c:v>
                </c:pt>
                <c:pt idx="225">
                  <c:v>585000</c:v>
                </c:pt>
                <c:pt idx="226">
                  <c:v>550980</c:v>
                </c:pt>
                <c:pt idx="227">
                  <c:v>545040</c:v>
                </c:pt>
                <c:pt idx="228">
                  <c:v>180000</c:v>
                </c:pt>
                <c:pt idx="229">
                  <c:v>270000</c:v>
                </c:pt>
                <c:pt idx="230">
                  <c:v>1078200</c:v>
                </c:pt>
                <c:pt idx="231">
                  <c:v>337500</c:v>
                </c:pt>
                <c:pt idx="232">
                  <c:v>157500</c:v>
                </c:pt>
                <c:pt idx="233">
                  <c:v>269550</c:v>
                </c:pt>
                <c:pt idx="234">
                  <c:v>157050</c:v>
                </c:pt>
                <c:pt idx="235">
                  <c:v>900000</c:v>
                </c:pt>
                <c:pt idx="236">
                  <c:v>538704</c:v>
                </c:pt>
                <c:pt idx="237">
                  <c:v>1350000</c:v>
                </c:pt>
                <c:pt idx="238">
                  <c:v>755190</c:v>
                </c:pt>
                <c:pt idx="239">
                  <c:v>314100</c:v>
                </c:pt>
                <c:pt idx="240">
                  <c:v>254700</c:v>
                </c:pt>
                <c:pt idx="241">
                  <c:v>469152</c:v>
                </c:pt>
                <c:pt idx="242">
                  <c:v>970380</c:v>
                </c:pt>
                <c:pt idx="243">
                  <c:v>545040</c:v>
                </c:pt>
                <c:pt idx="244">
                  <c:v>341280</c:v>
                </c:pt>
                <c:pt idx="245">
                  <c:v>582804</c:v>
                </c:pt>
                <c:pt idx="246">
                  <c:v>284400</c:v>
                </c:pt>
                <c:pt idx="247">
                  <c:v>887778</c:v>
                </c:pt>
                <c:pt idx="248">
                  <c:v>819432</c:v>
                </c:pt>
                <c:pt idx="249">
                  <c:v>625356</c:v>
                </c:pt>
                <c:pt idx="250">
                  <c:v>436032</c:v>
                </c:pt>
                <c:pt idx="251">
                  <c:v>675000</c:v>
                </c:pt>
                <c:pt idx="252">
                  <c:v>854896.5</c:v>
                </c:pt>
                <c:pt idx="253">
                  <c:v>343800</c:v>
                </c:pt>
                <c:pt idx="254">
                  <c:v>526491</c:v>
                </c:pt>
                <c:pt idx="255">
                  <c:v>1019299.5</c:v>
                </c:pt>
                <c:pt idx="256">
                  <c:v>135000</c:v>
                </c:pt>
                <c:pt idx="257">
                  <c:v>792162</c:v>
                </c:pt>
                <c:pt idx="258">
                  <c:v>414792</c:v>
                </c:pt>
                <c:pt idx="259">
                  <c:v>263686.5</c:v>
                </c:pt>
                <c:pt idx="260">
                  <c:v>193500</c:v>
                </c:pt>
                <c:pt idx="261">
                  <c:v>270000</c:v>
                </c:pt>
                <c:pt idx="262">
                  <c:v>156384</c:v>
                </c:pt>
                <c:pt idx="263">
                  <c:v>400500</c:v>
                </c:pt>
                <c:pt idx="264">
                  <c:v>314100</c:v>
                </c:pt>
                <c:pt idx="265">
                  <c:v>254700</c:v>
                </c:pt>
                <c:pt idx="266">
                  <c:v>185652</c:v>
                </c:pt>
                <c:pt idx="267">
                  <c:v>545040</c:v>
                </c:pt>
                <c:pt idx="268">
                  <c:v>417024</c:v>
                </c:pt>
                <c:pt idx="269">
                  <c:v>254700</c:v>
                </c:pt>
                <c:pt idx="270">
                  <c:v>438493.5</c:v>
                </c:pt>
                <c:pt idx="271">
                  <c:v>356076</c:v>
                </c:pt>
                <c:pt idx="272">
                  <c:v>640080</c:v>
                </c:pt>
                <c:pt idx="273">
                  <c:v>545040</c:v>
                </c:pt>
                <c:pt idx="274">
                  <c:v>381528</c:v>
                </c:pt>
                <c:pt idx="275">
                  <c:v>225000</c:v>
                </c:pt>
                <c:pt idx="276">
                  <c:v>675000</c:v>
                </c:pt>
                <c:pt idx="277">
                  <c:v>1428475.5</c:v>
                </c:pt>
                <c:pt idx="278">
                  <c:v>297130.5</c:v>
                </c:pt>
                <c:pt idx="279">
                  <c:v>204768</c:v>
                </c:pt>
                <c:pt idx="280">
                  <c:v>545040</c:v>
                </c:pt>
                <c:pt idx="281">
                  <c:v>270000</c:v>
                </c:pt>
                <c:pt idx="282">
                  <c:v>148500</c:v>
                </c:pt>
                <c:pt idx="283">
                  <c:v>215640</c:v>
                </c:pt>
                <c:pt idx="284">
                  <c:v>207000</c:v>
                </c:pt>
                <c:pt idx="285">
                  <c:v>1575000</c:v>
                </c:pt>
                <c:pt idx="286">
                  <c:v>450000</c:v>
                </c:pt>
                <c:pt idx="287">
                  <c:v>324000</c:v>
                </c:pt>
                <c:pt idx="288">
                  <c:v>521280</c:v>
                </c:pt>
                <c:pt idx="289">
                  <c:v>193500</c:v>
                </c:pt>
                <c:pt idx="290">
                  <c:v>270000</c:v>
                </c:pt>
                <c:pt idx="291">
                  <c:v>370638</c:v>
                </c:pt>
                <c:pt idx="292">
                  <c:v>536917.5</c:v>
                </c:pt>
                <c:pt idx="293">
                  <c:v>526500</c:v>
                </c:pt>
                <c:pt idx="294">
                  <c:v>239850</c:v>
                </c:pt>
                <c:pt idx="295">
                  <c:v>136512</c:v>
                </c:pt>
                <c:pt idx="296">
                  <c:v>1006920</c:v>
                </c:pt>
                <c:pt idx="297">
                  <c:v>1005120</c:v>
                </c:pt>
                <c:pt idx="298">
                  <c:v>417915</c:v>
                </c:pt>
                <c:pt idx="299">
                  <c:v>225000</c:v>
                </c:pt>
                <c:pt idx="300">
                  <c:v>254700</c:v>
                </c:pt>
                <c:pt idx="301">
                  <c:v>545040</c:v>
                </c:pt>
                <c:pt idx="302">
                  <c:v>900000</c:v>
                </c:pt>
                <c:pt idx="303">
                  <c:v>1264522.5</c:v>
                </c:pt>
                <c:pt idx="304">
                  <c:v>328405.5</c:v>
                </c:pt>
                <c:pt idx="305">
                  <c:v>215640</c:v>
                </c:pt>
                <c:pt idx="306">
                  <c:v>312768</c:v>
                </c:pt>
                <c:pt idx="307">
                  <c:v>746280</c:v>
                </c:pt>
                <c:pt idx="308">
                  <c:v>566055</c:v>
                </c:pt>
                <c:pt idx="309">
                  <c:v>314100</c:v>
                </c:pt>
                <c:pt idx="310">
                  <c:v>526491</c:v>
                </c:pt>
                <c:pt idx="311">
                  <c:v>829224</c:v>
                </c:pt>
                <c:pt idx="312">
                  <c:v>284400</c:v>
                </c:pt>
                <c:pt idx="313">
                  <c:v>270000</c:v>
                </c:pt>
                <c:pt idx="314">
                  <c:v>284400</c:v>
                </c:pt>
                <c:pt idx="315">
                  <c:v>276277.5</c:v>
                </c:pt>
                <c:pt idx="316">
                  <c:v>406597.5</c:v>
                </c:pt>
                <c:pt idx="317">
                  <c:v>288873</c:v>
                </c:pt>
                <c:pt idx="318">
                  <c:v>592560</c:v>
                </c:pt>
                <c:pt idx="319">
                  <c:v>429763.5</c:v>
                </c:pt>
                <c:pt idx="320">
                  <c:v>521280</c:v>
                </c:pt>
                <c:pt idx="321">
                  <c:v>1166724</c:v>
                </c:pt>
                <c:pt idx="322">
                  <c:v>545040</c:v>
                </c:pt>
                <c:pt idx="323">
                  <c:v>675000</c:v>
                </c:pt>
                <c:pt idx="324">
                  <c:v>1575000</c:v>
                </c:pt>
                <c:pt idx="325">
                  <c:v>338832</c:v>
                </c:pt>
                <c:pt idx="326">
                  <c:v>900000</c:v>
                </c:pt>
                <c:pt idx="327">
                  <c:v>1048833</c:v>
                </c:pt>
                <c:pt idx="328">
                  <c:v>1288350</c:v>
                </c:pt>
                <c:pt idx="329">
                  <c:v>857169</c:v>
                </c:pt>
                <c:pt idx="330">
                  <c:v>53910</c:v>
                </c:pt>
                <c:pt idx="331">
                  <c:v>521280</c:v>
                </c:pt>
                <c:pt idx="332">
                  <c:v>675000</c:v>
                </c:pt>
                <c:pt idx="333">
                  <c:v>508495.5</c:v>
                </c:pt>
                <c:pt idx="334">
                  <c:v>450000</c:v>
                </c:pt>
                <c:pt idx="335">
                  <c:v>225000</c:v>
                </c:pt>
                <c:pt idx="336">
                  <c:v>301464</c:v>
                </c:pt>
                <c:pt idx="337">
                  <c:v>906660</c:v>
                </c:pt>
                <c:pt idx="338">
                  <c:v>1096020</c:v>
                </c:pt>
                <c:pt idx="339">
                  <c:v>113760</c:v>
                </c:pt>
                <c:pt idx="340">
                  <c:v>534141</c:v>
                </c:pt>
                <c:pt idx="341">
                  <c:v>550980</c:v>
                </c:pt>
                <c:pt idx="342">
                  <c:v>297130.5</c:v>
                </c:pt>
                <c:pt idx="343">
                  <c:v>487570.5</c:v>
                </c:pt>
                <c:pt idx="344">
                  <c:v>732834</c:v>
                </c:pt>
                <c:pt idx="345">
                  <c:v>612612</c:v>
                </c:pt>
                <c:pt idx="346">
                  <c:v>521280</c:v>
                </c:pt>
                <c:pt idx="347">
                  <c:v>640080</c:v>
                </c:pt>
                <c:pt idx="348">
                  <c:v>634482</c:v>
                </c:pt>
                <c:pt idx="349">
                  <c:v>450000</c:v>
                </c:pt>
                <c:pt idx="350">
                  <c:v>265536</c:v>
                </c:pt>
                <c:pt idx="351">
                  <c:v>544500</c:v>
                </c:pt>
                <c:pt idx="352">
                  <c:v>1125000</c:v>
                </c:pt>
                <c:pt idx="353">
                  <c:v>450000</c:v>
                </c:pt>
                <c:pt idx="354">
                  <c:v>896647.5</c:v>
                </c:pt>
                <c:pt idx="355">
                  <c:v>454500</c:v>
                </c:pt>
                <c:pt idx="356">
                  <c:v>909697.5</c:v>
                </c:pt>
                <c:pt idx="357">
                  <c:v>790434</c:v>
                </c:pt>
                <c:pt idx="358">
                  <c:v>808650</c:v>
                </c:pt>
                <c:pt idx="359">
                  <c:v>835380</c:v>
                </c:pt>
                <c:pt idx="360">
                  <c:v>835380</c:v>
                </c:pt>
                <c:pt idx="361">
                  <c:v>801000</c:v>
                </c:pt>
                <c:pt idx="362">
                  <c:v>997335</c:v>
                </c:pt>
                <c:pt idx="363">
                  <c:v>405000</c:v>
                </c:pt>
                <c:pt idx="364">
                  <c:v>195543</c:v>
                </c:pt>
                <c:pt idx="365">
                  <c:v>1042560</c:v>
                </c:pt>
                <c:pt idx="366">
                  <c:v>675000</c:v>
                </c:pt>
                <c:pt idx="367">
                  <c:v>283419</c:v>
                </c:pt>
                <c:pt idx="368">
                  <c:v>640080</c:v>
                </c:pt>
                <c:pt idx="369">
                  <c:v>477000</c:v>
                </c:pt>
                <c:pt idx="370">
                  <c:v>409500</c:v>
                </c:pt>
                <c:pt idx="371">
                  <c:v>254700</c:v>
                </c:pt>
                <c:pt idx="372">
                  <c:v>675000</c:v>
                </c:pt>
                <c:pt idx="373">
                  <c:v>314100</c:v>
                </c:pt>
                <c:pt idx="374">
                  <c:v>251280</c:v>
                </c:pt>
                <c:pt idx="375">
                  <c:v>284400</c:v>
                </c:pt>
                <c:pt idx="376">
                  <c:v>225000</c:v>
                </c:pt>
                <c:pt idx="377">
                  <c:v>136512</c:v>
                </c:pt>
                <c:pt idx="378">
                  <c:v>1125000</c:v>
                </c:pt>
                <c:pt idx="379">
                  <c:v>755190</c:v>
                </c:pt>
                <c:pt idx="380">
                  <c:v>521280</c:v>
                </c:pt>
                <c:pt idx="381">
                  <c:v>284400</c:v>
                </c:pt>
                <c:pt idx="382">
                  <c:v>545040</c:v>
                </c:pt>
                <c:pt idx="383">
                  <c:v>387000</c:v>
                </c:pt>
                <c:pt idx="384">
                  <c:v>398016</c:v>
                </c:pt>
                <c:pt idx="385">
                  <c:v>1024740</c:v>
                </c:pt>
                <c:pt idx="386">
                  <c:v>180000</c:v>
                </c:pt>
                <c:pt idx="387">
                  <c:v>450000</c:v>
                </c:pt>
                <c:pt idx="388">
                  <c:v>180000</c:v>
                </c:pt>
                <c:pt idx="389">
                  <c:v>781920</c:v>
                </c:pt>
                <c:pt idx="390">
                  <c:v>497520</c:v>
                </c:pt>
                <c:pt idx="391">
                  <c:v>180000</c:v>
                </c:pt>
                <c:pt idx="392">
                  <c:v>50940</c:v>
                </c:pt>
                <c:pt idx="393">
                  <c:v>1971072</c:v>
                </c:pt>
                <c:pt idx="394">
                  <c:v>254700</c:v>
                </c:pt>
                <c:pt idx="395">
                  <c:v>608076</c:v>
                </c:pt>
                <c:pt idx="396">
                  <c:v>1024740</c:v>
                </c:pt>
                <c:pt idx="397">
                  <c:v>521280</c:v>
                </c:pt>
                <c:pt idx="398">
                  <c:v>640080</c:v>
                </c:pt>
                <c:pt idx="399">
                  <c:v>1096020</c:v>
                </c:pt>
                <c:pt idx="400">
                  <c:v>450000</c:v>
                </c:pt>
                <c:pt idx="401">
                  <c:v>247500</c:v>
                </c:pt>
                <c:pt idx="402">
                  <c:v>1546020</c:v>
                </c:pt>
                <c:pt idx="403">
                  <c:v>202500</c:v>
                </c:pt>
                <c:pt idx="404">
                  <c:v>545040</c:v>
                </c:pt>
                <c:pt idx="405">
                  <c:v>450000</c:v>
                </c:pt>
                <c:pt idx="406">
                  <c:v>252000</c:v>
                </c:pt>
                <c:pt idx="407">
                  <c:v>1082214</c:v>
                </c:pt>
                <c:pt idx="408">
                  <c:v>797557.5</c:v>
                </c:pt>
                <c:pt idx="409">
                  <c:v>292500</c:v>
                </c:pt>
                <c:pt idx="410">
                  <c:v>592560</c:v>
                </c:pt>
                <c:pt idx="411">
                  <c:v>282690</c:v>
                </c:pt>
                <c:pt idx="412">
                  <c:v>450000</c:v>
                </c:pt>
                <c:pt idx="413">
                  <c:v>254700</c:v>
                </c:pt>
                <c:pt idx="414">
                  <c:v>566055</c:v>
                </c:pt>
                <c:pt idx="415">
                  <c:v>358344</c:v>
                </c:pt>
                <c:pt idx="416">
                  <c:v>355536</c:v>
                </c:pt>
                <c:pt idx="417">
                  <c:v>790830</c:v>
                </c:pt>
                <c:pt idx="418">
                  <c:v>740700</c:v>
                </c:pt>
                <c:pt idx="419">
                  <c:v>508500</c:v>
                </c:pt>
                <c:pt idx="420">
                  <c:v>1006920</c:v>
                </c:pt>
                <c:pt idx="421">
                  <c:v>808650</c:v>
                </c:pt>
                <c:pt idx="422">
                  <c:v>534204</c:v>
                </c:pt>
                <c:pt idx="423">
                  <c:v>1056447</c:v>
                </c:pt>
                <c:pt idx="424">
                  <c:v>808650</c:v>
                </c:pt>
                <c:pt idx="425">
                  <c:v>275040</c:v>
                </c:pt>
                <c:pt idx="426">
                  <c:v>202500</c:v>
                </c:pt>
                <c:pt idx="427">
                  <c:v>180000</c:v>
                </c:pt>
                <c:pt idx="428">
                  <c:v>540000</c:v>
                </c:pt>
                <c:pt idx="429">
                  <c:v>855000</c:v>
                </c:pt>
                <c:pt idx="430">
                  <c:v>1321020</c:v>
                </c:pt>
                <c:pt idx="431">
                  <c:v>284400</c:v>
                </c:pt>
                <c:pt idx="432">
                  <c:v>545040</c:v>
                </c:pt>
                <c:pt idx="433">
                  <c:v>450000</c:v>
                </c:pt>
                <c:pt idx="434">
                  <c:v>135000</c:v>
                </c:pt>
                <c:pt idx="435">
                  <c:v>450000</c:v>
                </c:pt>
                <c:pt idx="436">
                  <c:v>381528</c:v>
                </c:pt>
                <c:pt idx="437">
                  <c:v>239850</c:v>
                </c:pt>
                <c:pt idx="438">
                  <c:v>1546020</c:v>
                </c:pt>
                <c:pt idx="439">
                  <c:v>119893.5</c:v>
                </c:pt>
                <c:pt idx="440">
                  <c:v>1215000</c:v>
                </c:pt>
                <c:pt idx="441">
                  <c:v>450000</c:v>
                </c:pt>
                <c:pt idx="442">
                  <c:v>312768</c:v>
                </c:pt>
                <c:pt idx="443">
                  <c:v>332946</c:v>
                </c:pt>
                <c:pt idx="444">
                  <c:v>521280</c:v>
                </c:pt>
                <c:pt idx="445">
                  <c:v>557005.5</c:v>
                </c:pt>
                <c:pt idx="446">
                  <c:v>306000</c:v>
                </c:pt>
                <c:pt idx="447">
                  <c:v>314100</c:v>
                </c:pt>
                <c:pt idx="448">
                  <c:v>921861</c:v>
                </c:pt>
                <c:pt idx="449">
                  <c:v>337500</c:v>
                </c:pt>
                <c:pt idx="450">
                  <c:v>491823</c:v>
                </c:pt>
                <c:pt idx="451">
                  <c:v>640080</c:v>
                </c:pt>
                <c:pt idx="452">
                  <c:v>716427</c:v>
                </c:pt>
                <c:pt idx="453">
                  <c:v>225000</c:v>
                </c:pt>
                <c:pt idx="454">
                  <c:v>450000</c:v>
                </c:pt>
                <c:pt idx="455">
                  <c:v>1113840</c:v>
                </c:pt>
                <c:pt idx="456">
                  <c:v>457834.5</c:v>
                </c:pt>
                <c:pt idx="457">
                  <c:v>337500</c:v>
                </c:pt>
                <c:pt idx="458">
                  <c:v>521280</c:v>
                </c:pt>
                <c:pt idx="459">
                  <c:v>1288350</c:v>
                </c:pt>
                <c:pt idx="460">
                  <c:v>95940</c:v>
                </c:pt>
                <c:pt idx="461">
                  <c:v>254700</c:v>
                </c:pt>
                <c:pt idx="462">
                  <c:v>204768</c:v>
                </c:pt>
                <c:pt idx="463">
                  <c:v>825588</c:v>
                </c:pt>
                <c:pt idx="464">
                  <c:v>592560</c:v>
                </c:pt>
                <c:pt idx="465">
                  <c:v>225000</c:v>
                </c:pt>
                <c:pt idx="466">
                  <c:v>418500</c:v>
                </c:pt>
                <c:pt idx="467">
                  <c:v>450000</c:v>
                </c:pt>
                <c:pt idx="468">
                  <c:v>418743</c:v>
                </c:pt>
                <c:pt idx="469">
                  <c:v>755190</c:v>
                </c:pt>
                <c:pt idx="470">
                  <c:v>450000</c:v>
                </c:pt>
                <c:pt idx="471">
                  <c:v>755190</c:v>
                </c:pt>
                <c:pt idx="472">
                  <c:v>148365</c:v>
                </c:pt>
                <c:pt idx="473">
                  <c:v>900000</c:v>
                </c:pt>
                <c:pt idx="474">
                  <c:v>916470</c:v>
                </c:pt>
                <c:pt idx="475">
                  <c:v>187704</c:v>
                </c:pt>
                <c:pt idx="476">
                  <c:v>269982</c:v>
                </c:pt>
                <c:pt idx="477">
                  <c:v>67500</c:v>
                </c:pt>
                <c:pt idx="478">
                  <c:v>808650</c:v>
                </c:pt>
                <c:pt idx="479">
                  <c:v>180000</c:v>
                </c:pt>
                <c:pt idx="480">
                  <c:v>555273</c:v>
                </c:pt>
                <c:pt idx="481">
                  <c:v>283500</c:v>
                </c:pt>
                <c:pt idx="482">
                  <c:v>1051245</c:v>
                </c:pt>
                <c:pt idx="483">
                  <c:v>284400</c:v>
                </c:pt>
                <c:pt idx="484">
                  <c:v>270000</c:v>
                </c:pt>
                <c:pt idx="485">
                  <c:v>364896</c:v>
                </c:pt>
                <c:pt idx="486">
                  <c:v>312768</c:v>
                </c:pt>
                <c:pt idx="487">
                  <c:v>454500</c:v>
                </c:pt>
                <c:pt idx="488">
                  <c:v>373311</c:v>
                </c:pt>
                <c:pt idx="489">
                  <c:v>255960</c:v>
                </c:pt>
                <c:pt idx="490">
                  <c:v>668304</c:v>
                </c:pt>
                <c:pt idx="491">
                  <c:v>343800</c:v>
                </c:pt>
                <c:pt idx="492">
                  <c:v>239850</c:v>
                </c:pt>
                <c:pt idx="493">
                  <c:v>94500</c:v>
                </c:pt>
                <c:pt idx="494">
                  <c:v>746280</c:v>
                </c:pt>
                <c:pt idx="495">
                  <c:v>371245.5</c:v>
                </c:pt>
                <c:pt idx="496">
                  <c:v>436032</c:v>
                </c:pt>
                <c:pt idx="497">
                  <c:v>180000</c:v>
                </c:pt>
                <c:pt idx="498">
                  <c:v>261648</c:v>
                </c:pt>
                <c:pt idx="499">
                  <c:v>727785</c:v>
                </c:pt>
                <c:pt idx="500">
                  <c:v>233784</c:v>
                </c:pt>
                <c:pt idx="501">
                  <c:v>284400</c:v>
                </c:pt>
                <c:pt idx="502">
                  <c:v>585000</c:v>
                </c:pt>
                <c:pt idx="503">
                  <c:v>521280</c:v>
                </c:pt>
                <c:pt idx="504">
                  <c:v>592560</c:v>
                </c:pt>
                <c:pt idx="505">
                  <c:v>353241</c:v>
                </c:pt>
                <c:pt idx="506">
                  <c:v>592560</c:v>
                </c:pt>
                <c:pt idx="507">
                  <c:v>1493086.5</c:v>
                </c:pt>
                <c:pt idx="508">
                  <c:v>400500</c:v>
                </c:pt>
                <c:pt idx="509">
                  <c:v>269550</c:v>
                </c:pt>
                <c:pt idx="510">
                  <c:v>448056</c:v>
                </c:pt>
                <c:pt idx="511">
                  <c:v>364896</c:v>
                </c:pt>
                <c:pt idx="512">
                  <c:v>1078200</c:v>
                </c:pt>
                <c:pt idx="513">
                  <c:v>1575000</c:v>
                </c:pt>
                <c:pt idx="514">
                  <c:v>485640</c:v>
                </c:pt>
                <c:pt idx="515">
                  <c:v>207000</c:v>
                </c:pt>
                <c:pt idx="516">
                  <c:v>545040</c:v>
                </c:pt>
                <c:pt idx="517">
                  <c:v>781920</c:v>
                </c:pt>
                <c:pt idx="518">
                  <c:v>582768</c:v>
                </c:pt>
                <c:pt idx="519">
                  <c:v>675000</c:v>
                </c:pt>
                <c:pt idx="520">
                  <c:v>1125000</c:v>
                </c:pt>
                <c:pt idx="521">
                  <c:v>662733</c:v>
                </c:pt>
                <c:pt idx="522">
                  <c:v>1210054.5</c:v>
                </c:pt>
                <c:pt idx="523">
                  <c:v>369000</c:v>
                </c:pt>
                <c:pt idx="524">
                  <c:v>521280</c:v>
                </c:pt>
                <c:pt idx="525">
                  <c:v>776304</c:v>
                </c:pt>
                <c:pt idx="526">
                  <c:v>632403</c:v>
                </c:pt>
                <c:pt idx="527">
                  <c:v>909000</c:v>
                </c:pt>
                <c:pt idx="528">
                  <c:v>337500</c:v>
                </c:pt>
                <c:pt idx="529">
                  <c:v>734994</c:v>
                </c:pt>
                <c:pt idx="530">
                  <c:v>746280</c:v>
                </c:pt>
                <c:pt idx="531">
                  <c:v>592560</c:v>
                </c:pt>
                <c:pt idx="532">
                  <c:v>270000</c:v>
                </c:pt>
                <c:pt idx="533">
                  <c:v>310671</c:v>
                </c:pt>
                <c:pt idx="534">
                  <c:v>225000</c:v>
                </c:pt>
                <c:pt idx="535">
                  <c:v>202500</c:v>
                </c:pt>
                <c:pt idx="536">
                  <c:v>94230</c:v>
                </c:pt>
                <c:pt idx="537">
                  <c:v>364896</c:v>
                </c:pt>
                <c:pt idx="538">
                  <c:v>1467612</c:v>
                </c:pt>
                <c:pt idx="539">
                  <c:v>202500</c:v>
                </c:pt>
                <c:pt idx="540">
                  <c:v>1078200</c:v>
                </c:pt>
                <c:pt idx="541">
                  <c:v>405000</c:v>
                </c:pt>
                <c:pt idx="542">
                  <c:v>634482</c:v>
                </c:pt>
                <c:pt idx="543">
                  <c:v>746280</c:v>
                </c:pt>
                <c:pt idx="544">
                  <c:v>1019299.5</c:v>
                </c:pt>
                <c:pt idx="545">
                  <c:v>238500</c:v>
                </c:pt>
                <c:pt idx="546">
                  <c:v>432661.5</c:v>
                </c:pt>
                <c:pt idx="547">
                  <c:v>1113840</c:v>
                </c:pt>
                <c:pt idx="548">
                  <c:v>460858.5</c:v>
                </c:pt>
                <c:pt idx="549">
                  <c:v>1498860</c:v>
                </c:pt>
                <c:pt idx="550">
                  <c:v>354276</c:v>
                </c:pt>
                <c:pt idx="551">
                  <c:v>720000</c:v>
                </c:pt>
                <c:pt idx="552">
                  <c:v>592560</c:v>
                </c:pt>
                <c:pt idx="553">
                  <c:v>755190</c:v>
                </c:pt>
                <c:pt idx="554">
                  <c:v>405000</c:v>
                </c:pt>
                <c:pt idx="555">
                  <c:v>755190</c:v>
                </c:pt>
                <c:pt idx="556">
                  <c:v>545040</c:v>
                </c:pt>
                <c:pt idx="557">
                  <c:v>550980</c:v>
                </c:pt>
                <c:pt idx="558">
                  <c:v>269550</c:v>
                </c:pt>
                <c:pt idx="559">
                  <c:v>776304</c:v>
                </c:pt>
                <c:pt idx="560">
                  <c:v>582228</c:v>
                </c:pt>
                <c:pt idx="561">
                  <c:v>1146816</c:v>
                </c:pt>
                <c:pt idx="562">
                  <c:v>127350</c:v>
                </c:pt>
                <c:pt idx="563">
                  <c:v>269550</c:v>
                </c:pt>
                <c:pt idx="564">
                  <c:v>993082.5</c:v>
                </c:pt>
                <c:pt idx="565">
                  <c:v>473760</c:v>
                </c:pt>
                <c:pt idx="566">
                  <c:v>521280</c:v>
                </c:pt>
                <c:pt idx="567">
                  <c:v>170640</c:v>
                </c:pt>
                <c:pt idx="568">
                  <c:v>314100</c:v>
                </c:pt>
                <c:pt idx="569">
                  <c:v>723996</c:v>
                </c:pt>
                <c:pt idx="570">
                  <c:v>270000</c:v>
                </c:pt>
                <c:pt idx="571">
                  <c:v>254700</c:v>
                </c:pt>
                <c:pt idx="572">
                  <c:v>305221.5</c:v>
                </c:pt>
                <c:pt idx="573">
                  <c:v>144000</c:v>
                </c:pt>
                <c:pt idx="574">
                  <c:v>450000</c:v>
                </c:pt>
                <c:pt idx="575">
                  <c:v>1350000</c:v>
                </c:pt>
                <c:pt idx="576">
                  <c:v>247275</c:v>
                </c:pt>
                <c:pt idx="577">
                  <c:v>253737</c:v>
                </c:pt>
                <c:pt idx="578">
                  <c:v>808650</c:v>
                </c:pt>
                <c:pt idx="579">
                  <c:v>497520</c:v>
                </c:pt>
                <c:pt idx="580">
                  <c:v>539100</c:v>
                </c:pt>
                <c:pt idx="581">
                  <c:v>708939</c:v>
                </c:pt>
                <c:pt idx="582">
                  <c:v>277969.5</c:v>
                </c:pt>
                <c:pt idx="583">
                  <c:v>675000</c:v>
                </c:pt>
                <c:pt idx="584">
                  <c:v>545040</c:v>
                </c:pt>
                <c:pt idx="585">
                  <c:v>225000</c:v>
                </c:pt>
                <c:pt idx="586">
                  <c:v>854352</c:v>
                </c:pt>
                <c:pt idx="587">
                  <c:v>490495.5</c:v>
                </c:pt>
                <c:pt idx="588">
                  <c:v>225000</c:v>
                </c:pt>
                <c:pt idx="589">
                  <c:v>450000</c:v>
                </c:pt>
                <c:pt idx="590">
                  <c:v>1288350</c:v>
                </c:pt>
                <c:pt idx="591">
                  <c:v>1078200</c:v>
                </c:pt>
                <c:pt idx="592">
                  <c:v>184500</c:v>
                </c:pt>
                <c:pt idx="593">
                  <c:v>225000</c:v>
                </c:pt>
                <c:pt idx="594">
                  <c:v>824823</c:v>
                </c:pt>
                <c:pt idx="595">
                  <c:v>270000</c:v>
                </c:pt>
                <c:pt idx="596">
                  <c:v>472500</c:v>
                </c:pt>
                <c:pt idx="597">
                  <c:v>185314.5</c:v>
                </c:pt>
                <c:pt idx="598">
                  <c:v>450000</c:v>
                </c:pt>
                <c:pt idx="599">
                  <c:v>592479</c:v>
                </c:pt>
                <c:pt idx="600">
                  <c:v>1133748</c:v>
                </c:pt>
                <c:pt idx="601">
                  <c:v>480060</c:v>
                </c:pt>
                <c:pt idx="602">
                  <c:v>900000</c:v>
                </c:pt>
                <c:pt idx="603">
                  <c:v>180000</c:v>
                </c:pt>
                <c:pt idx="604">
                  <c:v>1293876</c:v>
                </c:pt>
                <c:pt idx="605">
                  <c:v>720000</c:v>
                </c:pt>
                <c:pt idx="606">
                  <c:v>1635120</c:v>
                </c:pt>
                <c:pt idx="607">
                  <c:v>284400</c:v>
                </c:pt>
                <c:pt idx="608">
                  <c:v>270000</c:v>
                </c:pt>
                <c:pt idx="609">
                  <c:v>436032</c:v>
                </c:pt>
                <c:pt idx="610">
                  <c:v>270000</c:v>
                </c:pt>
                <c:pt idx="611">
                  <c:v>90000</c:v>
                </c:pt>
                <c:pt idx="612">
                  <c:v>1024740</c:v>
                </c:pt>
                <c:pt idx="613">
                  <c:v>360000</c:v>
                </c:pt>
                <c:pt idx="614">
                  <c:v>699219</c:v>
                </c:pt>
                <c:pt idx="615">
                  <c:v>770292</c:v>
                </c:pt>
                <c:pt idx="616">
                  <c:v>225000</c:v>
                </c:pt>
                <c:pt idx="617">
                  <c:v>314055</c:v>
                </c:pt>
                <c:pt idx="618">
                  <c:v>284400</c:v>
                </c:pt>
                <c:pt idx="619">
                  <c:v>309073.5</c:v>
                </c:pt>
                <c:pt idx="620">
                  <c:v>454500</c:v>
                </c:pt>
                <c:pt idx="621">
                  <c:v>1008117</c:v>
                </c:pt>
                <c:pt idx="622">
                  <c:v>225000</c:v>
                </c:pt>
                <c:pt idx="623">
                  <c:v>247275</c:v>
                </c:pt>
                <c:pt idx="624">
                  <c:v>381528</c:v>
                </c:pt>
                <c:pt idx="625">
                  <c:v>284400</c:v>
                </c:pt>
                <c:pt idx="626">
                  <c:v>526491</c:v>
                </c:pt>
                <c:pt idx="627">
                  <c:v>555273</c:v>
                </c:pt>
                <c:pt idx="628">
                  <c:v>521280</c:v>
                </c:pt>
                <c:pt idx="629">
                  <c:v>492862.5</c:v>
                </c:pt>
                <c:pt idx="630">
                  <c:v>189621</c:v>
                </c:pt>
                <c:pt idx="631">
                  <c:v>730017</c:v>
                </c:pt>
                <c:pt idx="632">
                  <c:v>180000</c:v>
                </c:pt>
                <c:pt idx="633">
                  <c:v>513531</c:v>
                </c:pt>
                <c:pt idx="634">
                  <c:v>640080</c:v>
                </c:pt>
                <c:pt idx="635">
                  <c:v>411813</c:v>
                </c:pt>
                <c:pt idx="636">
                  <c:v>177903</c:v>
                </c:pt>
                <c:pt idx="637">
                  <c:v>512064</c:v>
                </c:pt>
                <c:pt idx="638">
                  <c:v>877500</c:v>
                </c:pt>
                <c:pt idx="639">
                  <c:v>544491</c:v>
                </c:pt>
                <c:pt idx="640">
                  <c:v>521280</c:v>
                </c:pt>
                <c:pt idx="641">
                  <c:v>247275</c:v>
                </c:pt>
                <c:pt idx="642">
                  <c:v>270000</c:v>
                </c:pt>
                <c:pt idx="643">
                  <c:v>584766</c:v>
                </c:pt>
                <c:pt idx="644">
                  <c:v>521280</c:v>
                </c:pt>
                <c:pt idx="645">
                  <c:v>1759500</c:v>
                </c:pt>
                <c:pt idx="646">
                  <c:v>588874.5</c:v>
                </c:pt>
                <c:pt idx="647">
                  <c:v>675000</c:v>
                </c:pt>
                <c:pt idx="648">
                  <c:v>126000</c:v>
                </c:pt>
                <c:pt idx="649">
                  <c:v>592560</c:v>
                </c:pt>
                <c:pt idx="650">
                  <c:v>324000</c:v>
                </c:pt>
                <c:pt idx="651">
                  <c:v>509400</c:v>
                </c:pt>
                <c:pt idx="652">
                  <c:v>315000</c:v>
                </c:pt>
                <c:pt idx="653">
                  <c:v>906615</c:v>
                </c:pt>
                <c:pt idx="654">
                  <c:v>1133748</c:v>
                </c:pt>
                <c:pt idx="655">
                  <c:v>654498</c:v>
                </c:pt>
                <c:pt idx="656">
                  <c:v>684706.5</c:v>
                </c:pt>
                <c:pt idx="657">
                  <c:v>171000</c:v>
                </c:pt>
                <c:pt idx="658">
                  <c:v>900000</c:v>
                </c:pt>
                <c:pt idx="659">
                  <c:v>640080</c:v>
                </c:pt>
                <c:pt idx="660">
                  <c:v>972000</c:v>
                </c:pt>
                <c:pt idx="661">
                  <c:v>585000</c:v>
                </c:pt>
                <c:pt idx="662">
                  <c:v>247500</c:v>
                </c:pt>
                <c:pt idx="663">
                  <c:v>1078200</c:v>
                </c:pt>
                <c:pt idx="664">
                  <c:v>723996</c:v>
                </c:pt>
                <c:pt idx="665">
                  <c:v>450000</c:v>
                </c:pt>
                <c:pt idx="666">
                  <c:v>270000</c:v>
                </c:pt>
                <c:pt idx="667">
                  <c:v>755190</c:v>
                </c:pt>
                <c:pt idx="668">
                  <c:v>450000</c:v>
                </c:pt>
                <c:pt idx="669">
                  <c:v>269550</c:v>
                </c:pt>
                <c:pt idx="670">
                  <c:v>1078200</c:v>
                </c:pt>
                <c:pt idx="671">
                  <c:v>312768</c:v>
                </c:pt>
                <c:pt idx="672">
                  <c:v>269550</c:v>
                </c:pt>
                <c:pt idx="673">
                  <c:v>448056</c:v>
                </c:pt>
                <c:pt idx="674">
                  <c:v>343800</c:v>
                </c:pt>
                <c:pt idx="675">
                  <c:v>808650</c:v>
                </c:pt>
                <c:pt idx="676">
                  <c:v>273024</c:v>
                </c:pt>
                <c:pt idx="677">
                  <c:v>1546020</c:v>
                </c:pt>
                <c:pt idx="678">
                  <c:v>381528</c:v>
                </c:pt>
                <c:pt idx="679">
                  <c:v>443664</c:v>
                </c:pt>
                <c:pt idx="680">
                  <c:v>544491</c:v>
                </c:pt>
                <c:pt idx="681">
                  <c:v>1125000</c:v>
                </c:pt>
                <c:pt idx="682">
                  <c:v>1047771</c:v>
                </c:pt>
                <c:pt idx="683">
                  <c:v>675000</c:v>
                </c:pt>
                <c:pt idx="684">
                  <c:v>328405.5</c:v>
                </c:pt>
                <c:pt idx="685">
                  <c:v>760225.5</c:v>
                </c:pt>
                <c:pt idx="686">
                  <c:v>391500</c:v>
                </c:pt>
                <c:pt idx="687">
                  <c:v>592560</c:v>
                </c:pt>
                <c:pt idx="688">
                  <c:v>225000</c:v>
                </c:pt>
                <c:pt idx="689">
                  <c:v>578979</c:v>
                </c:pt>
                <c:pt idx="690">
                  <c:v>942300</c:v>
                </c:pt>
                <c:pt idx="691">
                  <c:v>227520</c:v>
                </c:pt>
                <c:pt idx="692">
                  <c:v>2961000</c:v>
                </c:pt>
                <c:pt idx="693">
                  <c:v>254700</c:v>
                </c:pt>
                <c:pt idx="694">
                  <c:v>225000</c:v>
                </c:pt>
                <c:pt idx="695">
                  <c:v>472500</c:v>
                </c:pt>
                <c:pt idx="696">
                  <c:v>253737</c:v>
                </c:pt>
                <c:pt idx="697">
                  <c:v>855000</c:v>
                </c:pt>
                <c:pt idx="698">
                  <c:v>320922</c:v>
                </c:pt>
                <c:pt idx="699">
                  <c:v>284400</c:v>
                </c:pt>
                <c:pt idx="700">
                  <c:v>521280</c:v>
                </c:pt>
                <c:pt idx="701">
                  <c:v>450000</c:v>
                </c:pt>
                <c:pt idx="702">
                  <c:v>99000</c:v>
                </c:pt>
                <c:pt idx="703">
                  <c:v>480060</c:v>
                </c:pt>
                <c:pt idx="704">
                  <c:v>260640</c:v>
                </c:pt>
                <c:pt idx="705">
                  <c:v>512338.5</c:v>
                </c:pt>
                <c:pt idx="706">
                  <c:v>167121</c:v>
                </c:pt>
                <c:pt idx="707">
                  <c:v>807984</c:v>
                </c:pt>
                <c:pt idx="708">
                  <c:v>495216</c:v>
                </c:pt>
                <c:pt idx="709">
                  <c:v>270000</c:v>
                </c:pt>
                <c:pt idx="710">
                  <c:v>521280</c:v>
                </c:pt>
                <c:pt idx="711">
                  <c:v>946998</c:v>
                </c:pt>
                <c:pt idx="712">
                  <c:v>521280</c:v>
                </c:pt>
                <c:pt idx="713">
                  <c:v>450000</c:v>
                </c:pt>
                <c:pt idx="714">
                  <c:v>594121.5</c:v>
                </c:pt>
                <c:pt idx="715">
                  <c:v>942759</c:v>
                </c:pt>
                <c:pt idx="716">
                  <c:v>728460</c:v>
                </c:pt>
                <c:pt idx="717">
                  <c:v>225000</c:v>
                </c:pt>
                <c:pt idx="718">
                  <c:v>754740</c:v>
                </c:pt>
                <c:pt idx="719">
                  <c:v>270000</c:v>
                </c:pt>
                <c:pt idx="720">
                  <c:v>648000</c:v>
                </c:pt>
                <c:pt idx="721">
                  <c:v>450000</c:v>
                </c:pt>
                <c:pt idx="722">
                  <c:v>1288350</c:v>
                </c:pt>
                <c:pt idx="723">
                  <c:v>545040</c:v>
                </c:pt>
                <c:pt idx="724">
                  <c:v>835380</c:v>
                </c:pt>
                <c:pt idx="725">
                  <c:v>579942</c:v>
                </c:pt>
                <c:pt idx="726">
                  <c:v>790830</c:v>
                </c:pt>
                <c:pt idx="727">
                  <c:v>545040</c:v>
                </c:pt>
                <c:pt idx="728">
                  <c:v>72000</c:v>
                </c:pt>
                <c:pt idx="729">
                  <c:v>244584</c:v>
                </c:pt>
                <c:pt idx="730">
                  <c:v>521280</c:v>
                </c:pt>
                <c:pt idx="731">
                  <c:v>180000</c:v>
                </c:pt>
                <c:pt idx="732">
                  <c:v>432661.5</c:v>
                </c:pt>
                <c:pt idx="733">
                  <c:v>180000</c:v>
                </c:pt>
                <c:pt idx="734">
                  <c:v>450000</c:v>
                </c:pt>
                <c:pt idx="735">
                  <c:v>450000</c:v>
                </c:pt>
                <c:pt idx="736">
                  <c:v>550980</c:v>
                </c:pt>
                <c:pt idx="737">
                  <c:v>284400</c:v>
                </c:pt>
                <c:pt idx="738">
                  <c:v>103558.5</c:v>
                </c:pt>
                <c:pt idx="739">
                  <c:v>640080</c:v>
                </c:pt>
                <c:pt idx="740">
                  <c:v>1178217</c:v>
                </c:pt>
                <c:pt idx="741">
                  <c:v>343287</c:v>
                </c:pt>
                <c:pt idx="742">
                  <c:v>1078200</c:v>
                </c:pt>
                <c:pt idx="743">
                  <c:v>463500</c:v>
                </c:pt>
                <c:pt idx="744">
                  <c:v>390447</c:v>
                </c:pt>
                <c:pt idx="745">
                  <c:v>452385</c:v>
                </c:pt>
                <c:pt idx="746">
                  <c:v>622413</c:v>
                </c:pt>
                <c:pt idx="747">
                  <c:v>545040</c:v>
                </c:pt>
                <c:pt idx="748">
                  <c:v>938304</c:v>
                </c:pt>
                <c:pt idx="749">
                  <c:v>431280</c:v>
                </c:pt>
                <c:pt idx="750">
                  <c:v>452385</c:v>
                </c:pt>
                <c:pt idx="751">
                  <c:v>1350000</c:v>
                </c:pt>
                <c:pt idx="752">
                  <c:v>508495.5</c:v>
                </c:pt>
                <c:pt idx="753">
                  <c:v>616261.5</c:v>
                </c:pt>
                <c:pt idx="754">
                  <c:v>998838</c:v>
                </c:pt>
                <c:pt idx="755">
                  <c:v>521280</c:v>
                </c:pt>
                <c:pt idx="756">
                  <c:v>704844</c:v>
                </c:pt>
                <c:pt idx="757">
                  <c:v>610335</c:v>
                </c:pt>
                <c:pt idx="758">
                  <c:v>441000</c:v>
                </c:pt>
                <c:pt idx="759">
                  <c:v>107820</c:v>
                </c:pt>
                <c:pt idx="760">
                  <c:v>254700</c:v>
                </c:pt>
                <c:pt idx="761">
                  <c:v>314100</c:v>
                </c:pt>
                <c:pt idx="762">
                  <c:v>490495.5</c:v>
                </c:pt>
                <c:pt idx="763">
                  <c:v>545040</c:v>
                </c:pt>
                <c:pt idx="764">
                  <c:v>443088</c:v>
                </c:pt>
                <c:pt idx="765">
                  <c:v>226908</c:v>
                </c:pt>
                <c:pt idx="766">
                  <c:v>201024</c:v>
                </c:pt>
                <c:pt idx="767">
                  <c:v>460858.5</c:v>
                </c:pt>
                <c:pt idx="768">
                  <c:v>545040</c:v>
                </c:pt>
                <c:pt idx="769">
                  <c:v>254700</c:v>
                </c:pt>
                <c:pt idx="770">
                  <c:v>545040</c:v>
                </c:pt>
                <c:pt idx="771">
                  <c:v>517266</c:v>
                </c:pt>
                <c:pt idx="772">
                  <c:v>755190</c:v>
                </c:pt>
                <c:pt idx="773">
                  <c:v>157500</c:v>
                </c:pt>
                <c:pt idx="774">
                  <c:v>1288350</c:v>
                </c:pt>
                <c:pt idx="775">
                  <c:v>204768</c:v>
                </c:pt>
                <c:pt idx="776">
                  <c:v>269982</c:v>
                </c:pt>
                <c:pt idx="777">
                  <c:v>225000</c:v>
                </c:pt>
                <c:pt idx="778">
                  <c:v>611950.5</c:v>
                </c:pt>
                <c:pt idx="779">
                  <c:v>787131</c:v>
                </c:pt>
                <c:pt idx="780">
                  <c:v>808650</c:v>
                </c:pt>
                <c:pt idx="781">
                  <c:v>895500</c:v>
                </c:pt>
                <c:pt idx="782">
                  <c:v>135000</c:v>
                </c:pt>
                <c:pt idx="783">
                  <c:v>337500</c:v>
                </c:pt>
                <c:pt idx="784">
                  <c:v>135000</c:v>
                </c:pt>
                <c:pt idx="785">
                  <c:v>234576</c:v>
                </c:pt>
                <c:pt idx="786">
                  <c:v>540000</c:v>
                </c:pt>
                <c:pt idx="787">
                  <c:v>284400</c:v>
                </c:pt>
                <c:pt idx="788">
                  <c:v>942300</c:v>
                </c:pt>
                <c:pt idx="789">
                  <c:v>281916</c:v>
                </c:pt>
                <c:pt idx="790">
                  <c:v>1886850</c:v>
                </c:pt>
                <c:pt idx="791">
                  <c:v>1143567</c:v>
                </c:pt>
                <c:pt idx="792">
                  <c:v>640080</c:v>
                </c:pt>
                <c:pt idx="793">
                  <c:v>1078200</c:v>
                </c:pt>
                <c:pt idx="794">
                  <c:v>848745</c:v>
                </c:pt>
                <c:pt idx="795">
                  <c:v>450000</c:v>
                </c:pt>
                <c:pt idx="796">
                  <c:v>469152</c:v>
                </c:pt>
                <c:pt idx="797">
                  <c:v>724581</c:v>
                </c:pt>
                <c:pt idx="798">
                  <c:v>450000</c:v>
                </c:pt>
                <c:pt idx="799">
                  <c:v>675000</c:v>
                </c:pt>
                <c:pt idx="800">
                  <c:v>675000</c:v>
                </c:pt>
                <c:pt idx="801">
                  <c:v>542133</c:v>
                </c:pt>
                <c:pt idx="802">
                  <c:v>497520</c:v>
                </c:pt>
                <c:pt idx="803">
                  <c:v>239850</c:v>
                </c:pt>
                <c:pt idx="804">
                  <c:v>675000</c:v>
                </c:pt>
                <c:pt idx="805">
                  <c:v>1078200</c:v>
                </c:pt>
                <c:pt idx="806">
                  <c:v>501363</c:v>
                </c:pt>
                <c:pt idx="807">
                  <c:v>302544</c:v>
                </c:pt>
                <c:pt idx="808">
                  <c:v>601470</c:v>
                </c:pt>
                <c:pt idx="809">
                  <c:v>157500</c:v>
                </c:pt>
                <c:pt idx="810">
                  <c:v>512338.5</c:v>
                </c:pt>
                <c:pt idx="811">
                  <c:v>545040</c:v>
                </c:pt>
                <c:pt idx="812">
                  <c:v>119925</c:v>
                </c:pt>
                <c:pt idx="813">
                  <c:v>494550</c:v>
                </c:pt>
                <c:pt idx="814">
                  <c:v>472644</c:v>
                </c:pt>
                <c:pt idx="815">
                  <c:v>274500</c:v>
                </c:pt>
                <c:pt idx="816">
                  <c:v>370638</c:v>
                </c:pt>
                <c:pt idx="817">
                  <c:v>74628</c:v>
                </c:pt>
                <c:pt idx="818">
                  <c:v>900000</c:v>
                </c:pt>
                <c:pt idx="819">
                  <c:v>657702</c:v>
                </c:pt>
                <c:pt idx="820">
                  <c:v>814041</c:v>
                </c:pt>
                <c:pt idx="821">
                  <c:v>1067940</c:v>
                </c:pt>
                <c:pt idx="822">
                  <c:v>240660</c:v>
                </c:pt>
                <c:pt idx="823">
                  <c:v>448056</c:v>
                </c:pt>
                <c:pt idx="824">
                  <c:v>900000</c:v>
                </c:pt>
                <c:pt idx="825">
                  <c:v>450000</c:v>
                </c:pt>
                <c:pt idx="826">
                  <c:v>481495.5</c:v>
                </c:pt>
                <c:pt idx="827">
                  <c:v>225000</c:v>
                </c:pt>
                <c:pt idx="828">
                  <c:v>364896</c:v>
                </c:pt>
                <c:pt idx="829">
                  <c:v>659533.5</c:v>
                </c:pt>
                <c:pt idx="830">
                  <c:v>450000</c:v>
                </c:pt>
                <c:pt idx="831">
                  <c:v>545040</c:v>
                </c:pt>
                <c:pt idx="832">
                  <c:v>922500</c:v>
                </c:pt>
                <c:pt idx="833">
                  <c:v>785398.5</c:v>
                </c:pt>
                <c:pt idx="834">
                  <c:v>421645.5</c:v>
                </c:pt>
                <c:pt idx="835">
                  <c:v>315000</c:v>
                </c:pt>
                <c:pt idx="836">
                  <c:v>270000</c:v>
                </c:pt>
                <c:pt idx="837">
                  <c:v>521280</c:v>
                </c:pt>
                <c:pt idx="838">
                  <c:v>497520</c:v>
                </c:pt>
                <c:pt idx="839">
                  <c:v>396171</c:v>
                </c:pt>
                <c:pt idx="840">
                  <c:v>225000</c:v>
                </c:pt>
                <c:pt idx="841">
                  <c:v>204768</c:v>
                </c:pt>
                <c:pt idx="842">
                  <c:v>781920</c:v>
                </c:pt>
                <c:pt idx="843">
                  <c:v>91647</c:v>
                </c:pt>
                <c:pt idx="844">
                  <c:v>180000</c:v>
                </c:pt>
                <c:pt idx="845">
                  <c:v>808650</c:v>
                </c:pt>
                <c:pt idx="846">
                  <c:v>463284</c:v>
                </c:pt>
                <c:pt idx="847">
                  <c:v>545040</c:v>
                </c:pt>
                <c:pt idx="848">
                  <c:v>67500</c:v>
                </c:pt>
                <c:pt idx="849">
                  <c:v>855000</c:v>
                </c:pt>
                <c:pt idx="850">
                  <c:v>675000</c:v>
                </c:pt>
                <c:pt idx="851">
                  <c:v>408780</c:v>
                </c:pt>
                <c:pt idx="852">
                  <c:v>481500</c:v>
                </c:pt>
                <c:pt idx="853">
                  <c:v>634482</c:v>
                </c:pt>
                <c:pt idx="854">
                  <c:v>543037.5</c:v>
                </c:pt>
                <c:pt idx="855">
                  <c:v>521280</c:v>
                </c:pt>
                <c:pt idx="856">
                  <c:v>528633</c:v>
                </c:pt>
                <c:pt idx="857">
                  <c:v>314100</c:v>
                </c:pt>
                <c:pt idx="858">
                  <c:v>468733.5</c:v>
                </c:pt>
                <c:pt idx="859">
                  <c:v>776304</c:v>
                </c:pt>
                <c:pt idx="860">
                  <c:v>1206954</c:v>
                </c:pt>
                <c:pt idx="861">
                  <c:v>219870</c:v>
                </c:pt>
                <c:pt idx="862">
                  <c:v>107820</c:v>
                </c:pt>
                <c:pt idx="863">
                  <c:v>157500</c:v>
                </c:pt>
                <c:pt idx="864">
                  <c:v>1006920</c:v>
                </c:pt>
                <c:pt idx="865">
                  <c:v>900000</c:v>
                </c:pt>
                <c:pt idx="866">
                  <c:v>303205.5</c:v>
                </c:pt>
                <c:pt idx="867">
                  <c:v>808650</c:v>
                </c:pt>
                <c:pt idx="868">
                  <c:v>1024740</c:v>
                </c:pt>
                <c:pt idx="869">
                  <c:v>180000</c:v>
                </c:pt>
                <c:pt idx="870">
                  <c:v>662026.5</c:v>
                </c:pt>
                <c:pt idx="871">
                  <c:v>755190</c:v>
                </c:pt>
                <c:pt idx="872">
                  <c:v>450000</c:v>
                </c:pt>
                <c:pt idx="873">
                  <c:v>497520</c:v>
                </c:pt>
                <c:pt idx="874">
                  <c:v>1288350</c:v>
                </c:pt>
                <c:pt idx="875">
                  <c:v>906228</c:v>
                </c:pt>
                <c:pt idx="876">
                  <c:v>495351</c:v>
                </c:pt>
                <c:pt idx="877">
                  <c:v>517266</c:v>
                </c:pt>
                <c:pt idx="878">
                  <c:v>337761</c:v>
                </c:pt>
                <c:pt idx="879">
                  <c:v>254700</c:v>
                </c:pt>
                <c:pt idx="880">
                  <c:v>247500</c:v>
                </c:pt>
                <c:pt idx="881">
                  <c:v>781920</c:v>
                </c:pt>
                <c:pt idx="882">
                  <c:v>302544</c:v>
                </c:pt>
                <c:pt idx="883">
                  <c:v>225000</c:v>
                </c:pt>
                <c:pt idx="884">
                  <c:v>1971072</c:v>
                </c:pt>
                <c:pt idx="885">
                  <c:v>592560</c:v>
                </c:pt>
                <c:pt idx="886">
                  <c:v>180000</c:v>
                </c:pt>
                <c:pt idx="887">
                  <c:v>675000</c:v>
                </c:pt>
                <c:pt idx="888">
                  <c:v>1298970</c:v>
                </c:pt>
                <c:pt idx="889">
                  <c:v>269550</c:v>
                </c:pt>
                <c:pt idx="890">
                  <c:v>229500</c:v>
                </c:pt>
                <c:pt idx="891">
                  <c:v>408780</c:v>
                </c:pt>
                <c:pt idx="892">
                  <c:v>1125000</c:v>
                </c:pt>
                <c:pt idx="893">
                  <c:v>502497</c:v>
                </c:pt>
                <c:pt idx="894">
                  <c:v>284400</c:v>
                </c:pt>
                <c:pt idx="895">
                  <c:v>630000</c:v>
                </c:pt>
                <c:pt idx="896">
                  <c:v>588874.5</c:v>
                </c:pt>
                <c:pt idx="897">
                  <c:v>1011285</c:v>
                </c:pt>
                <c:pt idx="898">
                  <c:v>675000</c:v>
                </c:pt>
                <c:pt idx="899">
                  <c:v>444420</c:v>
                </c:pt>
                <c:pt idx="900">
                  <c:v>161595</c:v>
                </c:pt>
                <c:pt idx="901">
                  <c:v>534141</c:v>
                </c:pt>
                <c:pt idx="902">
                  <c:v>254700</c:v>
                </c:pt>
                <c:pt idx="903">
                  <c:v>1762110</c:v>
                </c:pt>
                <c:pt idx="904">
                  <c:v>348264</c:v>
                </c:pt>
                <c:pt idx="905">
                  <c:v>1125000</c:v>
                </c:pt>
                <c:pt idx="906">
                  <c:v>573408</c:v>
                </c:pt>
                <c:pt idx="907">
                  <c:v>202500</c:v>
                </c:pt>
                <c:pt idx="908">
                  <c:v>416052</c:v>
                </c:pt>
                <c:pt idx="909">
                  <c:v>568800</c:v>
                </c:pt>
                <c:pt idx="910">
                  <c:v>270000</c:v>
                </c:pt>
                <c:pt idx="911">
                  <c:v>180000</c:v>
                </c:pt>
                <c:pt idx="912">
                  <c:v>450000</c:v>
                </c:pt>
                <c:pt idx="913">
                  <c:v>254700</c:v>
                </c:pt>
                <c:pt idx="914">
                  <c:v>755190</c:v>
                </c:pt>
                <c:pt idx="915">
                  <c:v>113760</c:v>
                </c:pt>
                <c:pt idx="916">
                  <c:v>1546020</c:v>
                </c:pt>
                <c:pt idx="917">
                  <c:v>544491</c:v>
                </c:pt>
                <c:pt idx="918">
                  <c:v>1232793</c:v>
                </c:pt>
                <c:pt idx="919">
                  <c:v>755190</c:v>
                </c:pt>
                <c:pt idx="920">
                  <c:v>284400</c:v>
                </c:pt>
                <c:pt idx="921">
                  <c:v>1102702.5</c:v>
                </c:pt>
                <c:pt idx="922">
                  <c:v>393543</c:v>
                </c:pt>
                <c:pt idx="923">
                  <c:v>1675413</c:v>
                </c:pt>
                <c:pt idx="924">
                  <c:v>675000</c:v>
                </c:pt>
                <c:pt idx="925">
                  <c:v>339241.5</c:v>
                </c:pt>
                <c:pt idx="926">
                  <c:v>1339884</c:v>
                </c:pt>
                <c:pt idx="927">
                  <c:v>675000</c:v>
                </c:pt>
                <c:pt idx="928">
                  <c:v>339241.5</c:v>
                </c:pt>
                <c:pt idx="929">
                  <c:v>384048</c:v>
                </c:pt>
                <c:pt idx="930">
                  <c:v>640080</c:v>
                </c:pt>
                <c:pt idx="931">
                  <c:v>409716</c:v>
                </c:pt>
                <c:pt idx="932">
                  <c:v>895500</c:v>
                </c:pt>
                <c:pt idx="933">
                  <c:v>1078200</c:v>
                </c:pt>
                <c:pt idx="934">
                  <c:v>592560</c:v>
                </c:pt>
                <c:pt idx="935">
                  <c:v>675000</c:v>
                </c:pt>
                <c:pt idx="936">
                  <c:v>183784.5</c:v>
                </c:pt>
                <c:pt idx="937">
                  <c:v>469152</c:v>
                </c:pt>
                <c:pt idx="938">
                  <c:v>900000</c:v>
                </c:pt>
                <c:pt idx="939">
                  <c:v>835380</c:v>
                </c:pt>
                <c:pt idx="940">
                  <c:v>904608</c:v>
                </c:pt>
                <c:pt idx="941">
                  <c:v>157050</c:v>
                </c:pt>
                <c:pt idx="942">
                  <c:v>1042560</c:v>
                </c:pt>
                <c:pt idx="943">
                  <c:v>545040</c:v>
                </c:pt>
                <c:pt idx="944">
                  <c:v>50940</c:v>
                </c:pt>
                <c:pt idx="945">
                  <c:v>413235</c:v>
                </c:pt>
                <c:pt idx="946">
                  <c:v>376920</c:v>
                </c:pt>
                <c:pt idx="947">
                  <c:v>221031</c:v>
                </c:pt>
                <c:pt idx="948">
                  <c:v>497520</c:v>
                </c:pt>
                <c:pt idx="949">
                  <c:v>284400</c:v>
                </c:pt>
                <c:pt idx="950">
                  <c:v>545040</c:v>
                </c:pt>
                <c:pt idx="951">
                  <c:v>485640</c:v>
                </c:pt>
                <c:pt idx="952">
                  <c:v>358344</c:v>
                </c:pt>
                <c:pt idx="953">
                  <c:v>517500</c:v>
                </c:pt>
                <c:pt idx="954">
                  <c:v>544369.5</c:v>
                </c:pt>
                <c:pt idx="955">
                  <c:v>382500</c:v>
                </c:pt>
                <c:pt idx="956">
                  <c:v>473760</c:v>
                </c:pt>
                <c:pt idx="957">
                  <c:v>315000</c:v>
                </c:pt>
                <c:pt idx="958">
                  <c:v>900000</c:v>
                </c:pt>
                <c:pt idx="959">
                  <c:v>640080</c:v>
                </c:pt>
                <c:pt idx="960">
                  <c:v>1080504</c:v>
                </c:pt>
                <c:pt idx="961">
                  <c:v>288873</c:v>
                </c:pt>
                <c:pt idx="962">
                  <c:v>518562</c:v>
                </c:pt>
                <c:pt idx="963">
                  <c:v>566055</c:v>
                </c:pt>
                <c:pt idx="964">
                  <c:v>1339884</c:v>
                </c:pt>
                <c:pt idx="965">
                  <c:v>509400</c:v>
                </c:pt>
                <c:pt idx="966">
                  <c:v>207306</c:v>
                </c:pt>
                <c:pt idx="967">
                  <c:v>877500</c:v>
                </c:pt>
                <c:pt idx="968">
                  <c:v>328405.5</c:v>
                </c:pt>
                <c:pt idx="969">
                  <c:v>405000</c:v>
                </c:pt>
                <c:pt idx="970">
                  <c:v>1006920</c:v>
                </c:pt>
                <c:pt idx="971">
                  <c:v>1391418</c:v>
                </c:pt>
                <c:pt idx="972">
                  <c:v>1615968</c:v>
                </c:pt>
                <c:pt idx="973">
                  <c:v>312768</c:v>
                </c:pt>
                <c:pt idx="974">
                  <c:v>945000</c:v>
                </c:pt>
                <c:pt idx="975">
                  <c:v>53910</c:v>
                </c:pt>
                <c:pt idx="976">
                  <c:v>779688</c:v>
                </c:pt>
                <c:pt idx="977">
                  <c:v>558855</c:v>
                </c:pt>
                <c:pt idx="978">
                  <c:v>592560</c:v>
                </c:pt>
                <c:pt idx="979">
                  <c:v>253737</c:v>
                </c:pt>
                <c:pt idx="980">
                  <c:v>900000</c:v>
                </c:pt>
                <c:pt idx="981">
                  <c:v>835380</c:v>
                </c:pt>
                <c:pt idx="982">
                  <c:v>679500</c:v>
                </c:pt>
                <c:pt idx="983">
                  <c:v>436032</c:v>
                </c:pt>
                <c:pt idx="984">
                  <c:v>1325475</c:v>
                </c:pt>
                <c:pt idx="985">
                  <c:v>1129500</c:v>
                </c:pt>
                <c:pt idx="986">
                  <c:v>729792</c:v>
                </c:pt>
                <c:pt idx="987">
                  <c:v>180000</c:v>
                </c:pt>
                <c:pt idx="988">
                  <c:v>808650</c:v>
                </c:pt>
                <c:pt idx="989">
                  <c:v>547344</c:v>
                </c:pt>
                <c:pt idx="990">
                  <c:v>675000</c:v>
                </c:pt>
                <c:pt idx="991">
                  <c:v>1125000</c:v>
                </c:pt>
                <c:pt idx="992">
                  <c:v>152820</c:v>
                </c:pt>
                <c:pt idx="993">
                  <c:v>314055</c:v>
                </c:pt>
                <c:pt idx="994">
                  <c:v>441481.5</c:v>
                </c:pt>
                <c:pt idx="995">
                  <c:v>971280</c:v>
                </c:pt>
                <c:pt idx="996">
                  <c:v>592560</c:v>
                </c:pt>
                <c:pt idx="997">
                  <c:v>562491</c:v>
                </c:pt>
                <c:pt idx="998">
                  <c:v>180000</c:v>
                </c:pt>
                <c:pt idx="999">
                  <c:v>157500</c:v>
                </c:pt>
                <c:pt idx="1000">
                  <c:v>450000</c:v>
                </c:pt>
                <c:pt idx="1001">
                  <c:v>343377</c:v>
                </c:pt>
                <c:pt idx="1002">
                  <c:v>135000</c:v>
                </c:pt>
                <c:pt idx="1003">
                  <c:v>1125000</c:v>
                </c:pt>
                <c:pt idx="1004">
                  <c:v>797557.5</c:v>
                </c:pt>
                <c:pt idx="1005">
                  <c:v>675000</c:v>
                </c:pt>
                <c:pt idx="1006">
                  <c:v>130644</c:v>
                </c:pt>
                <c:pt idx="1007">
                  <c:v>508495.5</c:v>
                </c:pt>
                <c:pt idx="1008">
                  <c:v>1129500</c:v>
                </c:pt>
                <c:pt idx="1009">
                  <c:v>161730</c:v>
                </c:pt>
                <c:pt idx="1010">
                  <c:v>942300</c:v>
                </c:pt>
                <c:pt idx="1011">
                  <c:v>239850</c:v>
                </c:pt>
                <c:pt idx="1012">
                  <c:v>1024740</c:v>
                </c:pt>
                <c:pt idx="1013">
                  <c:v>239850</c:v>
                </c:pt>
                <c:pt idx="1014">
                  <c:v>599778</c:v>
                </c:pt>
                <c:pt idx="1015">
                  <c:v>528637.5</c:v>
                </c:pt>
                <c:pt idx="1016">
                  <c:v>270000</c:v>
                </c:pt>
                <c:pt idx="1017">
                  <c:v>948816</c:v>
                </c:pt>
                <c:pt idx="1018">
                  <c:v>161730</c:v>
                </c:pt>
                <c:pt idx="1019">
                  <c:v>945000</c:v>
                </c:pt>
                <c:pt idx="1020">
                  <c:v>407520</c:v>
                </c:pt>
                <c:pt idx="1021">
                  <c:v>270000</c:v>
                </c:pt>
                <c:pt idx="1022">
                  <c:v>1724220</c:v>
                </c:pt>
                <c:pt idx="1023">
                  <c:v>536917.5</c:v>
                </c:pt>
                <c:pt idx="1024">
                  <c:v>252000</c:v>
                </c:pt>
                <c:pt idx="1025">
                  <c:v>553806</c:v>
                </c:pt>
                <c:pt idx="1026">
                  <c:v>508495.5</c:v>
                </c:pt>
                <c:pt idx="1027">
                  <c:v>1000858.5</c:v>
                </c:pt>
                <c:pt idx="1028">
                  <c:v>135000</c:v>
                </c:pt>
                <c:pt idx="1029">
                  <c:v>314100</c:v>
                </c:pt>
                <c:pt idx="1030">
                  <c:v>1078200</c:v>
                </c:pt>
                <c:pt idx="1031">
                  <c:v>50940</c:v>
                </c:pt>
                <c:pt idx="1032">
                  <c:v>450000</c:v>
                </c:pt>
                <c:pt idx="1033">
                  <c:v>269550</c:v>
                </c:pt>
                <c:pt idx="1034">
                  <c:v>381528</c:v>
                </c:pt>
                <c:pt idx="1035">
                  <c:v>808650</c:v>
                </c:pt>
                <c:pt idx="1036">
                  <c:v>808650</c:v>
                </c:pt>
                <c:pt idx="1037">
                  <c:v>178290</c:v>
                </c:pt>
                <c:pt idx="1038">
                  <c:v>397881</c:v>
                </c:pt>
                <c:pt idx="1039">
                  <c:v>585000</c:v>
                </c:pt>
                <c:pt idx="1040">
                  <c:v>675000</c:v>
                </c:pt>
                <c:pt idx="1041">
                  <c:v>226908</c:v>
                </c:pt>
                <c:pt idx="1042">
                  <c:v>475159.5</c:v>
                </c:pt>
                <c:pt idx="1043">
                  <c:v>1024740</c:v>
                </c:pt>
                <c:pt idx="1044">
                  <c:v>180000</c:v>
                </c:pt>
                <c:pt idx="1045">
                  <c:v>916470</c:v>
                </c:pt>
                <c:pt idx="1046">
                  <c:v>808650</c:v>
                </c:pt>
                <c:pt idx="1047">
                  <c:v>1078200</c:v>
                </c:pt>
                <c:pt idx="1048">
                  <c:v>171000</c:v>
                </c:pt>
                <c:pt idx="1049">
                  <c:v>545040</c:v>
                </c:pt>
                <c:pt idx="1050">
                  <c:v>509400</c:v>
                </c:pt>
                <c:pt idx="1051">
                  <c:v>900000</c:v>
                </c:pt>
                <c:pt idx="1052">
                  <c:v>202500</c:v>
                </c:pt>
                <c:pt idx="1053">
                  <c:v>337500</c:v>
                </c:pt>
                <c:pt idx="1054">
                  <c:v>137538</c:v>
                </c:pt>
                <c:pt idx="1055">
                  <c:v>405000</c:v>
                </c:pt>
                <c:pt idx="1056">
                  <c:v>585000</c:v>
                </c:pt>
                <c:pt idx="1057">
                  <c:v>286704</c:v>
                </c:pt>
                <c:pt idx="1058">
                  <c:v>323388</c:v>
                </c:pt>
                <c:pt idx="1059">
                  <c:v>746280</c:v>
                </c:pt>
                <c:pt idx="1060">
                  <c:v>790830</c:v>
                </c:pt>
                <c:pt idx="1061">
                  <c:v>205789.5</c:v>
                </c:pt>
                <c:pt idx="1062">
                  <c:v>755190</c:v>
                </c:pt>
                <c:pt idx="1063">
                  <c:v>135000</c:v>
                </c:pt>
                <c:pt idx="1064">
                  <c:v>701730</c:v>
                </c:pt>
                <c:pt idx="1065">
                  <c:v>282690</c:v>
                </c:pt>
                <c:pt idx="1066">
                  <c:v>506889</c:v>
                </c:pt>
                <c:pt idx="1067">
                  <c:v>1540867.5</c:v>
                </c:pt>
                <c:pt idx="1068">
                  <c:v>479799</c:v>
                </c:pt>
                <c:pt idx="1069">
                  <c:v>589441.5</c:v>
                </c:pt>
                <c:pt idx="1070">
                  <c:v>91692</c:v>
                </c:pt>
                <c:pt idx="1071">
                  <c:v>1133748</c:v>
                </c:pt>
                <c:pt idx="1072">
                  <c:v>450000</c:v>
                </c:pt>
                <c:pt idx="1073">
                  <c:v>543735</c:v>
                </c:pt>
                <c:pt idx="1074">
                  <c:v>1104997.5</c:v>
                </c:pt>
                <c:pt idx="1075">
                  <c:v>828837</c:v>
                </c:pt>
                <c:pt idx="1076">
                  <c:v>207117</c:v>
                </c:pt>
                <c:pt idx="1077">
                  <c:v>1078200</c:v>
                </c:pt>
                <c:pt idx="1078">
                  <c:v>490536</c:v>
                </c:pt>
                <c:pt idx="1079">
                  <c:v>1206144</c:v>
                </c:pt>
                <c:pt idx="1080">
                  <c:v>72400.5</c:v>
                </c:pt>
                <c:pt idx="1081">
                  <c:v>562491</c:v>
                </c:pt>
                <c:pt idx="1082">
                  <c:v>450000</c:v>
                </c:pt>
                <c:pt idx="1083">
                  <c:v>755190</c:v>
                </c:pt>
                <c:pt idx="1084">
                  <c:v>227520</c:v>
                </c:pt>
                <c:pt idx="1085">
                  <c:v>390960</c:v>
                </c:pt>
                <c:pt idx="1086">
                  <c:v>345510</c:v>
                </c:pt>
                <c:pt idx="1087">
                  <c:v>284256</c:v>
                </c:pt>
                <c:pt idx="1088">
                  <c:v>127350</c:v>
                </c:pt>
                <c:pt idx="1089">
                  <c:v>1546020</c:v>
                </c:pt>
                <c:pt idx="1090">
                  <c:v>900000</c:v>
                </c:pt>
                <c:pt idx="1091">
                  <c:v>444420</c:v>
                </c:pt>
                <c:pt idx="1092">
                  <c:v>315000</c:v>
                </c:pt>
                <c:pt idx="1093">
                  <c:v>1255680</c:v>
                </c:pt>
                <c:pt idx="1094">
                  <c:v>781920</c:v>
                </c:pt>
                <c:pt idx="1095">
                  <c:v>301536</c:v>
                </c:pt>
                <c:pt idx="1096">
                  <c:v>427045.5</c:v>
                </c:pt>
                <c:pt idx="1097">
                  <c:v>314055</c:v>
                </c:pt>
                <c:pt idx="1098">
                  <c:v>835380</c:v>
                </c:pt>
                <c:pt idx="1099">
                  <c:v>284400</c:v>
                </c:pt>
                <c:pt idx="1100">
                  <c:v>769500</c:v>
                </c:pt>
                <c:pt idx="1101">
                  <c:v>450000</c:v>
                </c:pt>
                <c:pt idx="1102">
                  <c:v>1046142</c:v>
                </c:pt>
                <c:pt idx="1103">
                  <c:v>555273</c:v>
                </c:pt>
                <c:pt idx="1104">
                  <c:v>814041</c:v>
                </c:pt>
                <c:pt idx="1105">
                  <c:v>450000</c:v>
                </c:pt>
                <c:pt idx="1106">
                  <c:v>360000</c:v>
                </c:pt>
                <c:pt idx="1107">
                  <c:v>305955</c:v>
                </c:pt>
                <c:pt idx="1108">
                  <c:v>601470</c:v>
                </c:pt>
                <c:pt idx="1109">
                  <c:v>269550</c:v>
                </c:pt>
                <c:pt idx="1110">
                  <c:v>545040</c:v>
                </c:pt>
                <c:pt idx="1111">
                  <c:v>152820</c:v>
                </c:pt>
                <c:pt idx="1112">
                  <c:v>509400</c:v>
                </c:pt>
                <c:pt idx="1113">
                  <c:v>450000</c:v>
                </c:pt>
                <c:pt idx="1114">
                  <c:v>835380</c:v>
                </c:pt>
                <c:pt idx="1115">
                  <c:v>679500</c:v>
                </c:pt>
                <c:pt idx="1116">
                  <c:v>668484</c:v>
                </c:pt>
                <c:pt idx="1117">
                  <c:v>900000</c:v>
                </c:pt>
                <c:pt idx="1118">
                  <c:v>254700</c:v>
                </c:pt>
                <c:pt idx="1119">
                  <c:v>900000</c:v>
                </c:pt>
                <c:pt idx="1120">
                  <c:v>180000</c:v>
                </c:pt>
                <c:pt idx="1121">
                  <c:v>630000</c:v>
                </c:pt>
                <c:pt idx="1122">
                  <c:v>220500</c:v>
                </c:pt>
                <c:pt idx="1123">
                  <c:v>314055</c:v>
                </c:pt>
                <c:pt idx="1124">
                  <c:v>450000</c:v>
                </c:pt>
                <c:pt idx="1125">
                  <c:v>1157958</c:v>
                </c:pt>
                <c:pt idx="1126">
                  <c:v>1240614</c:v>
                </c:pt>
                <c:pt idx="1127">
                  <c:v>1546020</c:v>
                </c:pt>
                <c:pt idx="1128">
                  <c:v>403330.5</c:v>
                </c:pt>
                <c:pt idx="1129">
                  <c:v>248760</c:v>
                </c:pt>
                <c:pt idx="1130">
                  <c:v>234000</c:v>
                </c:pt>
                <c:pt idx="1131">
                  <c:v>288873</c:v>
                </c:pt>
                <c:pt idx="1132">
                  <c:v>675000</c:v>
                </c:pt>
                <c:pt idx="1133">
                  <c:v>808650</c:v>
                </c:pt>
                <c:pt idx="1134">
                  <c:v>970380</c:v>
                </c:pt>
                <c:pt idx="1135">
                  <c:v>540000</c:v>
                </c:pt>
                <c:pt idx="1136">
                  <c:v>675000</c:v>
                </c:pt>
                <c:pt idx="1137">
                  <c:v>274500</c:v>
                </c:pt>
                <c:pt idx="1138">
                  <c:v>270000</c:v>
                </c:pt>
                <c:pt idx="1139">
                  <c:v>450000</c:v>
                </c:pt>
                <c:pt idx="1140">
                  <c:v>314100</c:v>
                </c:pt>
                <c:pt idx="1141">
                  <c:v>1078200</c:v>
                </c:pt>
                <c:pt idx="1142">
                  <c:v>571396.5</c:v>
                </c:pt>
                <c:pt idx="1143">
                  <c:v>472500</c:v>
                </c:pt>
                <c:pt idx="1144">
                  <c:v>545040</c:v>
                </c:pt>
                <c:pt idx="1145">
                  <c:v>1164667.5</c:v>
                </c:pt>
                <c:pt idx="1146">
                  <c:v>679500</c:v>
                </c:pt>
                <c:pt idx="1147">
                  <c:v>787131</c:v>
                </c:pt>
                <c:pt idx="1148">
                  <c:v>286704</c:v>
                </c:pt>
                <c:pt idx="1149">
                  <c:v>495000</c:v>
                </c:pt>
                <c:pt idx="1150">
                  <c:v>728460</c:v>
                </c:pt>
                <c:pt idx="1151">
                  <c:v>405000</c:v>
                </c:pt>
                <c:pt idx="1152">
                  <c:v>740088</c:v>
                </c:pt>
                <c:pt idx="1153">
                  <c:v>838453.5</c:v>
                </c:pt>
                <c:pt idx="1154">
                  <c:v>242595</c:v>
                </c:pt>
                <c:pt idx="1155">
                  <c:v>592560</c:v>
                </c:pt>
                <c:pt idx="1156">
                  <c:v>1174090.5</c:v>
                </c:pt>
                <c:pt idx="1157">
                  <c:v>423000</c:v>
                </c:pt>
                <c:pt idx="1158">
                  <c:v>732915</c:v>
                </c:pt>
                <c:pt idx="1159">
                  <c:v>781695</c:v>
                </c:pt>
                <c:pt idx="1160">
                  <c:v>562500</c:v>
                </c:pt>
                <c:pt idx="1161">
                  <c:v>269550</c:v>
                </c:pt>
                <c:pt idx="1162">
                  <c:v>315000</c:v>
                </c:pt>
                <c:pt idx="1163">
                  <c:v>486000</c:v>
                </c:pt>
                <c:pt idx="1164">
                  <c:v>942300</c:v>
                </c:pt>
                <c:pt idx="1165">
                  <c:v>521280</c:v>
                </c:pt>
                <c:pt idx="1166">
                  <c:v>1442952</c:v>
                </c:pt>
                <c:pt idx="1167">
                  <c:v>1006920</c:v>
                </c:pt>
                <c:pt idx="1168">
                  <c:v>225000</c:v>
                </c:pt>
                <c:pt idx="1169">
                  <c:v>409500</c:v>
                </c:pt>
                <c:pt idx="1170">
                  <c:v>2013840</c:v>
                </c:pt>
                <c:pt idx="1171">
                  <c:v>573408</c:v>
                </c:pt>
                <c:pt idx="1172">
                  <c:v>310500</c:v>
                </c:pt>
                <c:pt idx="1173">
                  <c:v>539590.5</c:v>
                </c:pt>
                <c:pt idx="1174">
                  <c:v>675000</c:v>
                </c:pt>
                <c:pt idx="1175">
                  <c:v>900000</c:v>
                </c:pt>
                <c:pt idx="1176">
                  <c:v>225000</c:v>
                </c:pt>
                <c:pt idx="1177">
                  <c:v>202500</c:v>
                </c:pt>
                <c:pt idx="1178">
                  <c:v>462195</c:v>
                </c:pt>
                <c:pt idx="1179">
                  <c:v>450000</c:v>
                </c:pt>
                <c:pt idx="1180">
                  <c:v>1113840</c:v>
                </c:pt>
                <c:pt idx="1181">
                  <c:v>1024740</c:v>
                </c:pt>
                <c:pt idx="1182">
                  <c:v>314055</c:v>
                </c:pt>
                <c:pt idx="1183">
                  <c:v>314100</c:v>
                </c:pt>
                <c:pt idx="1184">
                  <c:v>521280</c:v>
                </c:pt>
                <c:pt idx="1185">
                  <c:v>192514.5</c:v>
                </c:pt>
                <c:pt idx="1186">
                  <c:v>382500</c:v>
                </c:pt>
                <c:pt idx="1187">
                  <c:v>225000</c:v>
                </c:pt>
                <c:pt idx="1188">
                  <c:v>225000</c:v>
                </c:pt>
                <c:pt idx="1189">
                  <c:v>270000</c:v>
                </c:pt>
                <c:pt idx="1190">
                  <c:v>270000</c:v>
                </c:pt>
                <c:pt idx="1191">
                  <c:v>521280</c:v>
                </c:pt>
                <c:pt idx="1192">
                  <c:v>254700</c:v>
                </c:pt>
                <c:pt idx="1193">
                  <c:v>497520</c:v>
                </c:pt>
                <c:pt idx="1194">
                  <c:v>436032</c:v>
                </c:pt>
                <c:pt idx="1195">
                  <c:v>1288350</c:v>
                </c:pt>
                <c:pt idx="1196">
                  <c:v>1223010</c:v>
                </c:pt>
                <c:pt idx="1197">
                  <c:v>474048</c:v>
                </c:pt>
                <c:pt idx="1198">
                  <c:v>284400</c:v>
                </c:pt>
                <c:pt idx="1199">
                  <c:v>225000</c:v>
                </c:pt>
                <c:pt idx="1200">
                  <c:v>1125000</c:v>
                </c:pt>
                <c:pt idx="1201">
                  <c:v>964989</c:v>
                </c:pt>
                <c:pt idx="1202">
                  <c:v>180000</c:v>
                </c:pt>
                <c:pt idx="1203">
                  <c:v>117162</c:v>
                </c:pt>
                <c:pt idx="1204">
                  <c:v>840951</c:v>
                </c:pt>
                <c:pt idx="1205">
                  <c:v>346968</c:v>
                </c:pt>
                <c:pt idx="1206">
                  <c:v>1125000</c:v>
                </c:pt>
                <c:pt idx="1207">
                  <c:v>450000</c:v>
                </c:pt>
                <c:pt idx="1208">
                  <c:v>472500</c:v>
                </c:pt>
                <c:pt idx="1209">
                  <c:v>619254</c:v>
                </c:pt>
                <c:pt idx="1210">
                  <c:v>397881</c:v>
                </c:pt>
                <c:pt idx="1211">
                  <c:v>545040</c:v>
                </c:pt>
                <c:pt idx="1212">
                  <c:v>891072</c:v>
                </c:pt>
                <c:pt idx="1213">
                  <c:v>454500</c:v>
                </c:pt>
                <c:pt idx="1214">
                  <c:v>254700</c:v>
                </c:pt>
                <c:pt idx="1215">
                  <c:v>781695</c:v>
                </c:pt>
                <c:pt idx="1216">
                  <c:v>117162</c:v>
                </c:pt>
                <c:pt idx="1217">
                  <c:v>675000</c:v>
                </c:pt>
                <c:pt idx="1218">
                  <c:v>604152</c:v>
                </c:pt>
                <c:pt idx="1219">
                  <c:v>540000</c:v>
                </c:pt>
                <c:pt idx="1220">
                  <c:v>729792</c:v>
                </c:pt>
                <c:pt idx="1221">
                  <c:v>545040</c:v>
                </c:pt>
                <c:pt idx="1222">
                  <c:v>592560</c:v>
                </c:pt>
                <c:pt idx="1223">
                  <c:v>781920</c:v>
                </c:pt>
                <c:pt idx="1224">
                  <c:v>143910</c:v>
                </c:pt>
                <c:pt idx="1225">
                  <c:v>315000</c:v>
                </c:pt>
                <c:pt idx="1226">
                  <c:v>284400</c:v>
                </c:pt>
                <c:pt idx="1227">
                  <c:v>54000</c:v>
                </c:pt>
                <c:pt idx="1228">
                  <c:v>755190</c:v>
                </c:pt>
                <c:pt idx="1229">
                  <c:v>555273</c:v>
                </c:pt>
                <c:pt idx="1230">
                  <c:v>675000</c:v>
                </c:pt>
                <c:pt idx="1231">
                  <c:v>592560</c:v>
                </c:pt>
                <c:pt idx="1232">
                  <c:v>752553</c:v>
                </c:pt>
                <c:pt idx="1233">
                  <c:v>450000</c:v>
                </c:pt>
                <c:pt idx="1234">
                  <c:v>1078200</c:v>
                </c:pt>
                <c:pt idx="1235">
                  <c:v>900000</c:v>
                </c:pt>
                <c:pt idx="1236">
                  <c:v>417024</c:v>
                </c:pt>
                <c:pt idx="1237">
                  <c:v>247500</c:v>
                </c:pt>
                <c:pt idx="1238">
                  <c:v>544491</c:v>
                </c:pt>
                <c:pt idx="1239">
                  <c:v>405000</c:v>
                </c:pt>
                <c:pt idx="1240">
                  <c:v>675000</c:v>
                </c:pt>
                <c:pt idx="1241">
                  <c:v>306000</c:v>
                </c:pt>
                <c:pt idx="1242">
                  <c:v>545040</c:v>
                </c:pt>
                <c:pt idx="1243">
                  <c:v>1065433.5</c:v>
                </c:pt>
                <c:pt idx="1244">
                  <c:v>927000</c:v>
                </c:pt>
                <c:pt idx="1245">
                  <c:v>835380</c:v>
                </c:pt>
                <c:pt idx="1246">
                  <c:v>134775</c:v>
                </c:pt>
                <c:pt idx="1247">
                  <c:v>436032</c:v>
                </c:pt>
                <c:pt idx="1248">
                  <c:v>285723</c:v>
                </c:pt>
                <c:pt idx="1249">
                  <c:v>272520</c:v>
                </c:pt>
                <c:pt idx="1250">
                  <c:v>533304</c:v>
                </c:pt>
                <c:pt idx="1251">
                  <c:v>473760</c:v>
                </c:pt>
                <c:pt idx="1252">
                  <c:v>360000</c:v>
                </c:pt>
                <c:pt idx="1253">
                  <c:v>808650</c:v>
                </c:pt>
                <c:pt idx="1254">
                  <c:v>808650</c:v>
                </c:pt>
                <c:pt idx="1255">
                  <c:v>545040</c:v>
                </c:pt>
                <c:pt idx="1256">
                  <c:v>728460</c:v>
                </c:pt>
                <c:pt idx="1257">
                  <c:v>135000</c:v>
                </c:pt>
                <c:pt idx="1258">
                  <c:v>247275</c:v>
                </c:pt>
                <c:pt idx="1259">
                  <c:v>675000</c:v>
                </c:pt>
                <c:pt idx="1260">
                  <c:v>95940</c:v>
                </c:pt>
                <c:pt idx="1261">
                  <c:v>685386</c:v>
                </c:pt>
                <c:pt idx="1262">
                  <c:v>414229.5</c:v>
                </c:pt>
                <c:pt idx="1263">
                  <c:v>317979</c:v>
                </c:pt>
                <c:pt idx="1264">
                  <c:v>225000</c:v>
                </c:pt>
                <c:pt idx="1265">
                  <c:v>792162</c:v>
                </c:pt>
                <c:pt idx="1266">
                  <c:v>592560</c:v>
                </c:pt>
                <c:pt idx="1267">
                  <c:v>1054773</c:v>
                </c:pt>
                <c:pt idx="1268">
                  <c:v>450000</c:v>
                </c:pt>
                <c:pt idx="1269">
                  <c:v>1762110</c:v>
                </c:pt>
                <c:pt idx="1270">
                  <c:v>270000</c:v>
                </c:pt>
                <c:pt idx="1271">
                  <c:v>284400</c:v>
                </c:pt>
                <c:pt idx="1272">
                  <c:v>142213.5</c:v>
                </c:pt>
                <c:pt idx="1273">
                  <c:v>740088</c:v>
                </c:pt>
                <c:pt idx="1274">
                  <c:v>74182.5</c:v>
                </c:pt>
                <c:pt idx="1275">
                  <c:v>521280</c:v>
                </c:pt>
                <c:pt idx="1276">
                  <c:v>269550</c:v>
                </c:pt>
                <c:pt idx="1277">
                  <c:v>808650</c:v>
                </c:pt>
                <c:pt idx="1278">
                  <c:v>521280</c:v>
                </c:pt>
                <c:pt idx="1279">
                  <c:v>958500</c:v>
                </c:pt>
                <c:pt idx="1280">
                  <c:v>450000</c:v>
                </c:pt>
                <c:pt idx="1281">
                  <c:v>911263.5</c:v>
                </c:pt>
                <c:pt idx="1282">
                  <c:v>1535553</c:v>
                </c:pt>
                <c:pt idx="1283">
                  <c:v>177903</c:v>
                </c:pt>
                <c:pt idx="1284">
                  <c:v>555273</c:v>
                </c:pt>
                <c:pt idx="1285">
                  <c:v>1264500</c:v>
                </c:pt>
                <c:pt idx="1286">
                  <c:v>315000</c:v>
                </c:pt>
                <c:pt idx="1287">
                  <c:v>251280</c:v>
                </c:pt>
                <c:pt idx="1288">
                  <c:v>450000</c:v>
                </c:pt>
                <c:pt idx="1289">
                  <c:v>331834.5</c:v>
                </c:pt>
                <c:pt idx="1290">
                  <c:v>592560</c:v>
                </c:pt>
                <c:pt idx="1291">
                  <c:v>1824480</c:v>
                </c:pt>
                <c:pt idx="1292">
                  <c:v>1104997.5</c:v>
                </c:pt>
                <c:pt idx="1293">
                  <c:v>276277.5</c:v>
                </c:pt>
                <c:pt idx="1294">
                  <c:v>800500.5</c:v>
                </c:pt>
                <c:pt idx="1295">
                  <c:v>586633.5</c:v>
                </c:pt>
                <c:pt idx="1296">
                  <c:v>343377</c:v>
                </c:pt>
                <c:pt idx="1297">
                  <c:v>81504</c:v>
                </c:pt>
                <c:pt idx="1298">
                  <c:v>1080063</c:v>
                </c:pt>
                <c:pt idx="1299">
                  <c:v>746280</c:v>
                </c:pt>
                <c:pt idx="1300">
                  <c:v>1024290</c:v>
                </c:pt>
                <c:pt idx="1301">
                  <c:v>942300</c:v>
                </c:pt>
                <c:pt idx="1302">
                  <c:v>199080</c:v>
                </c:pt>
                <c:pt idx="1303">
                  <c:v>451102.5</c:v>
                </c:pt>
                <c:pt idx="1304">
                  <c:v>469152</c:v>
                </c:pt>
                <c:pt idx="1305">
                  <c:v>545040</c:v>
                </c:pt>
                <c:pt idx="1306">
                  <c:v>813195</c:v>
                </c:pt>
                <c:pt idx="1307">
                  <c:v>508500</c:v>
                </c:pt>
                <c:pt idx="1308">
                  <c:v>442791</c:v>
                </c:pt>
                <c:pt idx="1309">
                  <c:v>473760</c:v>
                </c:pt>
                <c:pt idx="1310">
                  <c:v>568197</c:v>
                </c:pt>
                <c:pt idx="1311">
                  <c:v>545040</c:v>
                </c:pt>
                <c:pt idx="1312">
                  <c:v>942300</c:v>
                </c:pt>
                <c:pt idx="1313">
                  <c:v>298512</c:v>
                </c:pt>
                <c:pt idx="1314">
                  <c:v>1223010</c:v>
                </c:pt>
                <c:pt idx="1315">
                  <c:v>283500</c:v>
                </c:pt>
                <c:pt idx="1316">
                  <c:v>288873</c:v>
                </c:pt>
                <c:pt idx="1317">
                  <c:v>152820</c:v>
                </c:pt>
                <c:pt idx="1318">
                  <c:v>640080</c:v>
                </c:pt>
                <c:pt idx="1319">
                  <c:v>254700</c:v>
                </c:pt>
                <c:pt idx="1320">
                  <c:v>1327500</c:v>
                </c:pt>
                <c:pt idx="1321">
                  <c:v>364896</c:v>
                </c:pt>
                <c:pt idx="1322">
                  <c:v>545040</c:v>
                </c:pt>
                <c:pt idx="1323">
                  <c:v>728460</c:v>
                </c:pt>
                <c:pt idx="1324">
                  <c:v>188685</c:v>
                </c:pt>
                <c:pt idx="1325">
                  <c:v>360000</c:v>
                </c:pt>
                <c:pt idx="1326">
                  <c:v>1024740</c:v>
                </c:pt>
                <c:pt idx="1327">
                  <c:v>679500</c:v>
                </c:pt>
                <c:pt idx="1328">
                  <c:v>1078200</c:v>
                </c:pt>
                <c:pt idx="1329">
                  <c:v>490495.5</c:v>
                </c:pt>
                <c:pt idx="1330">
                  <c:v>541323</c:v>
                </c:pt>
                <c:pt idx="1331">
                  <c:v>651600</c:v>
                </c:pt>
                <c:pt idx="1332">
                  <c:v>270000</c:v>
                </c:pt>
                <c:pt idx="1333">
                  <c:v>438084</c:v>
                </c:pt>
                <c:pt idx="1334">
                  <c:v>467667</c:v>
                </c:pt>
                <c:pt idx="1335">
                  <c:v>463500</c:v>
                </c:pt>
                <c:pt idx="1336">
                  <c:v>781920</c:v>
                </c:pt>
                <c:pt idx="1337">
                  <c:v>352044</c:v>
                </c:pt>
                <c:pt idx="1338">
                  <c:v>1130062.5</c:v>
                </c:pt>
                <c:pt idx="1339">
                  <c:v>1067940</c:v>
                </c:pt>
                <c:pt idx="1340">
                  <c:v>599778</c:v>
                </c:pt>
                <c:pt idx="1341">
                  <c:v>426384</c:v>
                </c:pt>
                <c:pt idx="1342">
                  <c:v>202500</c:v>
                </c:pt>
                <c:pt idx="1343">
                  <c:v>550980</c:v>
                </c:pt>
                <c:pt idx="1344">
                  <c:v>551079</c:v>
                </c:pt>
                <c:pt idx="1345">
                  <c:v>1300500</c:v>
                </c:pt>
                <c:pt idx="1346">
                  <c:v>598486.5</c:v>
                </c:pt>
                <c:pt idx="1347">
                  <c:v>284400</c:v>
                </c:pt>
                <c:pt idx="1348">
                  <c:v>467257.5</c:v>
                </c:pt>
                <c:pt idx="1349">
                  <c:v>675000</c:v>
                </c:pt>
                <c:pt idx="1350">
                  <c:v>288873</c:v>
                </c:pt>
                <c:pt idx="1351">
                  <c:v>454500</c:v>
                </c:pt>
                <c:pt idx="1352">
                  <c:v>327024</c:v>
                </c:pt>
                <c:pt idx="1353">
                  <c:v>1237500</c:v>
                </c:pt>
                <c:pt idx="1354">
                  <c:v>203760</c:v>
                </c:pt>
                <c:pt idx="1355">
                  <c:v>545040</c:v>
                </c:pt>
                <c:pt idx="1356">
                  <c:v>873000</c:v>
                </c:pt>
                <c:pt idx="1357">
                  <c:v>382500</c:v>
                </c:pt>
                <c:pt idx="1358">
                  <c:v>210456</c:v>
                </c:pt>
                <c:pt idx="1359">
                  <c:v>754740</c:v>
                </c:pt>
                <c:pt idx="1360">
                  <c:v>479578.5</c:v>
                </c:pt>
                <c:pt idx="1361">
                  <c:v>539590.5</c:v>
                </c:pt>
                <c:pt idx="1362">
                  <c:v>423000</c:v>
                </c:pt>
                <c:pt idx="1363">
                  <c:v>521280</c:v>
                </c:pt>
                <c:pt idx="1364">
                  <c:v>1762110</c:v>
                </c:pt>
                <c:pt idx="1365">
                  <c:v>314100</c:v>
                </c:pt>
                <c:pt idx="1366">
                  <c:v>497520</c:v>
                </c:pt>
                <c:pt idx="1367">
                  <c:v>517788</c:v>
                </c:pt>
                <c:pt idx="1368">
                  <c:v>885762</c:v>
                </c:pt>
                <c:pt idx="1369">
                  <c:v>443088</c:v>
                </c:pt>
                <c:pt idx="1370">
                  <c:v>343800</c:v>
                </c:pt>
                <c:pt idx="1371">
                  <c:v>697500</c:v>
                </c:pt>
                <c:pt idx="1372">
                  <c:v>656811</c:v>
                </c:pt>
                <c:pt idx="1373">
                  <c:v>781920</c:v>
                </c:pt>
                <c:pt idx="1374">
                  <c:v>335592</c:v>
                </c:pt>
                <c:pt idx="1375">
                  <c:v>724981.5</c:v>
                </c:pt>
                <c:pt idx="1376">
                  <c:v>1040985</c:v>
                </c:pt>
                <c:pt idx="1377">
                  <c:v>270000</c:v>
                </c:pt>
                <c:pt idx="1378">
                  <c:v>1125000</c:v>
                </c:pt>
                <c:pt idx="1379">
                  <c:v>544491</c:v>
                </c:pt>
                <c:pt idx="1380">
                  <c:v>450000</c:v>
                </c:pt>
                <c:pt idx="1381">
                  <c:v>241618.5</c:v>
                </c:pt>
                <c:pt idx="1382">
                  <c:v>254700</c:v>
                </c:pt>
                <c:pt idx="1383">
                  <c:v>814041</c:v>
                </c:pt>
                <c:pt idx="1384">
                  <c:v>239850</c:v>
                </c:pt>
                <c:pt idx="1385">
                  <c:v>1257430.5</c:v>
                </c:pt>
                <c:pt idx="1386">
                  <c:v>417024</c:v>
                </c:pt>
                <c:pt idx="1387">
                  <c:v>545040</c:v>
                </c:pt>
                <c:pt idx="1388">
                  <c:v>760131</c:v>
                </c:pt>
                <c:pt idx="1389">
                  <c:v>1104997.5</c:v>
                </c:pt>
                <c:pt idx="1390">
                  <c:v>450000</c:v>
                </c:pt>
                <c:pt idx="1391">
                  <c:v>225000</c:v>
                </c:pt>
                <c:pt idx="1392">
                  <c:v>142200</c:v>
                </c:pt>
                <c:pt idx="1393">
                  <c:v>270000</c:v>
                </c:pt>
                <c:pt idx="1394">
                  <c:v>1288350</c:v>
                </c:pt>
                <c:pt idx="1395">
                  <c:v>545040</c:v>
                </c:pt>
                <c:pt idx="1396">
                  <c:v>545040</c:v>
                </c:pt>
                <c:pt idx="1397">
                  <c:v>592560</c:v>
                </c:pt>
                <c:pt idx="1398">
                  <c:v>343683</c:v>
                </c:pt>
                <c:pt idx="1399">
                  <c:v>814041</c:v>
                </c:pt>
                <c:pt idx="1400">
                  <c:v>450000</c:v>
                </c:pt>
                <c:pt idx="1401">
                  <c:v>1005120</c:v>
                </c:pt>
                <c:pt idx="1402">
                  <c:v>755190</c:v>
                </c:pt>
                <c:pt idx="1403">
                  <c:v>263686.5</c:v>
                </c:pt>
                <c:pt idx="1404">
                  <c:v>540000</c:v>
                </c:pt>
                <c:pt idx="1405">
                  <c:v>601470</c:v>
                </c:pt>
                <c:pt idx="1406">
                  <c:v>450000</c:v>
                </c:pt>
                <c:pt idx="1407">
                  <c:v>191880</c:v>
                </c:pt>
                <c:pt idx="1408">
                  <c:v>840996</c:v>
                </c:pt>
                <c:pt idx="1409">
                  <c:v>180000</c:v>
                </c:pt>
                <c:pt idx="1410">
                  <c:v>547272</c:v>
                </c:pt>
                <c:pt idx="1411">
                  <c:v>983160</c:v>
                </c:pt>
                <c:pt idx="1412">
                  <c:v>225000</c:v>
                </c:pt>
                <c:pt idx="1413">
                  <c:v>85320</c:v>
                </c:pt>
                <c:pt idx="1414">
                  <c:v>284400</c:v>
                </c:pt>
                <c:pt idx="1415">
                  <c:v>180000</c:v>
                </c:pt>
                <c:pt idx="1416">
                  <c:v>675000</c:v>
                </c:pt>
                <c:pt idx="1417">
                  <c:v>305365.5</c:v>
                </c:pt>
                <c:pt idx="1418">
                  <c:v>726381</c:v>
                </c:pt>
                <c:pt idx="1419">
                  <c:v>472500</c:v>
                </c:pt>
                <c:pt idx="1420">
                  <c:v>270000</c:v>
                </c:pt>
                <c:pt idx="1421">
                  <c:v>1078200</c:v>
                </c:pt>
                <c:pt idx="1422">
                  <c:v>573408</c:v>
                </c:pt>
                <c:pt idx="1423">
                  <c:v>1125000</c:v>
                </c:pt>
                <c:pt idx="1424">
                  <c:v>395766</c:v>
                </c:pt>
                <c:pt idx="1425">
                  <c:v>640080</c:v>
                </c:pt>
                <c:pt idx="1426">
                  <c:v>463500</c:v>
                </c:pt>
                <c:pt idx="1427">
                  <c:v>180000</c:v>
                </c:pt>
                <c:pt idx="1428">
                  <c:v>454500</c:v>
                </c:pt>
                <c:pt idx="1429">
                  <c:v>835380</c:v>
                </c:pt>
                <c:pt idx="1430">
                  <c:v>328405.5</c:v>
                </c:pt>
                <c:pt idx="1431">
                  <c:v>495000</c:v>
                </c:pt>
                <c:pt idx="1432">
                  <c:v>765000</c:v>
                </c:pt>
                <c:pt idx="1433">
                  <c:v>582768</c:v>
                </c:pt>
                <c:pt idx="1434">
                  <c:v>239850</c:v>
                </c:pt>
                <c:pt idx="1435">
                  <c:v>161730</c:v>
                </c:pt>
                <c:pt idx="1436">
                  <c:v>312768</c:v>
                </c:pt>
                <c:pt idx="1437">
                  <c:v>1190340</c:v>
                </c:pt>
                <c:pt idx="1438">
                  <c:v>728460</c:v>
                </c:pt>
                <c:pt idx="1439">
                  <c:v>431280</c:v>
                </c:pt>
                <c:pt idx="1440">
                  <c:v>454500</c:v>
                </c:pt>
                <c:pt idx="1441">
                  <c:v>646920</c:v>
                </c:pt>
                <c:pt idx="1442">
                  <c:v>544491</c:v>
                </c:pt>
                <c:pt idx="1443">
                  <c:v>547344</c:v>
                </c:pt>
                <c:pt idx="1444">
                  <c:v>378117</c:v>
                </c:pt>
                <c:pt idx="1445">
                  <c:v>954864</c:v>
                </c:pt>
                <c:pt idx="1446">
                  <c:v>675000</c:v>
                </c:pt>
                <c:pt idx="1447">
                  <c:v>247275</c:v>
                </c:pt>
                <c:pt idx="1448">
                  <c:v>219870</c:v>
                </c:pt>
                <c:pt idx="1449">
                  <c:v>1125000</c:v>
                </c:pt>
                <c:pt idx="1450">
                  <c:v>1258650</c:v>
                </c:pt>
                <c:pt idx="1451">
                  <c:v>640080</c:v>
                </c:pt>
                <c:pt idx="1452">
                  <c:v>225000</c:v>
                </c:pt>
                <c:pt idx="1453">
                  <c:v>582804</c:v>
                </c:pt>
                <c:pt idx="1454">
                  <c:v>540000</c:v>
                </c:pt>
                <c:pt idx="1455">
                  <c:v>247500</c:v>
                </c:pt>
                <c:pt idx="1456">
                  <c:v>314055</c:v>
                </c:pt>
                <c:pt idx="1457">
                  <c:v>170640</c:v>
                </c:pt>
                <c:pt idx="1458">
                  <c:v>225000</c:v>
                </c:pt>
                <c:pt idx="1459">
                  <c:v>450000</c:v>
                </c:pt>
                <c:pt idx="1460">
                  <c:v>592560</c:v>
                </c:pt>
                <c:pt idx="1461">
                  <c:v>238500</c:v>
                </c:pt>
                <c:pt idx="1462">
                  <c:v>545040</c:v>
                </c:pt>
                <c:pt idx="1463">
                  <c:v>675000</c:v>
                </c:pt>
                <c:pt idx="1464">
                  <c:v>545040</c:v>
                </c:pt>
                <c:pt idx="1465">
                  <c:v>247275</c:v>
                </c:pt>
                <c:pt idx="1466">
                  <c:v>497520</c:v>
                </c:pt>
                <c:pt idx="1467">
                  <c:v>156384</c:v>
                </c:pt>
                <c:pt idx="1468">
                  <c:v>1236816</c:v>
                </c:pt>
                <c:pt idx="1469">
                  <c:v>450000</c:v>
                </c:pt>
                <c:pt idx="1470">
                  <c:v>728460</c:v>
                </c:pt>
                <c:pt idx="1471">
                  <c:v>343377</c:v>
                </c:pt>
                <c:pt idx="1472">
                  <c:v>755190</c:v>
                </c:pt>
                <c:pt idx="1473">
                  <c:v>385164</c:v>
                </c:pt>
                <c:pt idx="1474">
                  <c:v>971280</c:v>
                </c:pt>
                <c:pt idx="1475">
                  <c:v>585000</c:v>
                </c:pt>
                <c:pt idx="1476">
                  <c:v>196677</c:v>
                </c:pt>
                <c:pt idx="1477">
                  <c:v>497520</c:v>
                </c:pt>
                <c:pt idx="1478">
                  <c:v>533304</c:v>
                </c:pt>
                <c:pt idx="1479">
                  <c:v>407520</c:v>
                </c:pt>
                <c:pt idx="1480">
                  <c:v>226152</c:v>
                </c:pt>
                <c:pt idx="1481">
                  <c:v>486459</c:v>
                </c:pt>
                <c:pt idx="1482">
                  <c:v>568800</c:v>
                </c:pt>
                <c:pt idx="1483">
                  <c:v>381528</c:v>
                </c:pt>
                <c:pt idx="1484">
                  <c:v>313438.5</c:v>
                </c:pt>
                <c:pt idx="1485">
                  <c:v>536917.5</c:v>
                </c:pt>
                <c:pt idx="1486">
                  <c:v>622413</c:v>
                </c:pt>
                <c:pt idx="1487">
                  <c:v>545040</c:v>
                </c:pt>
                <c:pt idx="1488">
                  <c:v>1138500</c:v>
                </c:pt>
                <c:pt idx="1489">
                  <c:v>545040</c:v>
                </c:pt>
                <c:pt idx="1490">
                  <c:v>364896</c:v>
                </c:pt>
                <c:pt idx="1491">
                  <c:v>562500</c:v>
                </c:pt>
                <c:pt idx="1492">
                  <c:v>225000</c:v>
                </c:pt>
                <c:pt idx="1493">
                  <c:v>1190434.5</c:v>
                </c:pt>
                <c:pt idx="1494">
                  <c:v>450346.5</c:v>
                </c:pt>
                <c:pt idx="1495">
                  <c:v>545040</c:v>
                </c:pt>
                <c:pt idx="1496">
                  <c:v>824823</c:v>
                </c:pt>
                <c:pt idx="1497">
                  <c:v>337500</c:v>
                </c:pt>
                <c:pt idx="1498">
                  <c:v>450000</c:v>
                </c:pt>
                <c:pt idx="1499">
                  <c:v>369000</c:v>
                </c:pt>
                <c:pt idx="1500">
                  <c:v>1078200</c:v>
                </c:pt>
                <c:pt idx="1501">
                  <c:v>436032</c:v>
                </c:pt>
                <c:pt idx="1502">
                  <c:v>835380</c:v>
                </c:pt>
                <c:pt idx="1503">
                  <c:v>337500</c:v>
                </c:pt>
                <c:pt idx="1504">
                  <c:v>254700</c:v>
                </c:pt>
                <c:pt idx="1505">
                  <c:v>675000</c:v>
                </c:pt>
                <c:pt idx="1506">
                  <c:v>202500</c:v>
                </c:pt>
                <c:pt idx="1507">
                  <c:v>253737</c:v>
                </c:pt>
                <c:pt idx="1508">
                  <c:v>545040</c:v>
                </c:pt>
                <c:pt idx="1509">
                  <c:v>343800</c:v>
                </c:pt>
                <c:pt idx="1510">
                  <c:v>562500</c:v>
                </c:pt>
                <c:pt idx="1511">
                  <c:v>640080</c:v>
                </c:pt>
                <c:pt idx="1512">
                  <c:v>495000</c:v>
                </c:pt>
                <c:pt idx="1513">
                  <c:v>868500</c:v>
                </c:pt>
                <c:pt idx="1514">
                  <c:v>512446.5</c:v>
                </c:pt>
                <c:pt idx="1515">
                  <c:v>460858.5</c:v>
                </c:pt>
                <c:pt idx="1516">
                  <c:v>790830</c:v>
                </c:pt>
                <c:pt idx="1517">
                  <c:v>1236816</c:v>
                </c:pt>
                <c:pt idx="1518">
                  <c:v>390960</c:v>
                </c:pt>
                <c:pt idx="1519">
                  <c:v>755190</c:v>
                </c:pt>
                <c:pt idx="1520">
                  <c:v>267102</c:v>
                </c:pt>
                <c:pt idx="1521">
                  <c:v>728460</c:v>
                </c:pt>
                <c:pt idx="1522">
                  <c:v>545040</c:v>
                </c:pt>
                <c:pt idx="1523">
                  <c:v>1535553</c:v>
                </c:pt>
                <c:pt idx="1524">
                  <c:v>284400</c:v>
                </c:pt>
                <c:pt idx="1525">
                  <c:v>781920</c:v>
                </c:pt>
                <c:pt idx="1526">
                  <c:v>1125000</c:v>
                </c:pt>
                <c:pt idx="1527">
                  <c:v>547344</c:v>
                </c:pt>
                <c:pt idx="1528">
                  <c:v>143910</c:v>
                </c:pt>
                <c:pt idx="1529">
                  <c:v>509400</c:v>
                </c:pt>
                <c:pt idx="1530">
                  <c:v>720000</c:v>
                </c:pt>
                <c:pt idx="1531">
                  <c:v>1288350</c:v>
                </c:pt>
                <c:pt idx="1532">
                  <c:v>942300</c:v>
                </c:pt>
                <c:pt idx="1533">
                  <c:v>715095</c:v>
                </c:pt>
                <c:pt idx="1534">
                  <c:v>545040</c:v>
                </c:pt>
                <c:pt idx="1535">
                  <c:v>781920</c:v>
                </c:pt>
                <c:pt idx="1536">
                  <c:v>343800</c:v>
                </c:pt>
                <c:pt idx="1537">
                  <c:v>474048</c:v>
                </c:pt>
                <c:pt idx="1538">
                  <c:v>675000</c:v>
                </c:pt>
                <c:pt idx="1539">
                  <c:v>225000</c:v>
                </c:pt>
                <c:pt idx="1540">
                  <c:v>592560</c:v>
                </c:pt>
                <c:pt idx="1541">
                  <c:v>555273</c:v>
                </c:pt>
                <c:pt idx="1542">
                  <c:v>539100</c:v>
                </c:pt>
                <c:pt idx="1543">
                  <c:v>78192</c:v>
                </c:pt>
                <c:pt idx="1544">
                  <c:v>704844</c:v>
                </c:pt>
                <c:pt idx="1545">
                  <c:v>472500</c:v>
                </c:pt>
                <c:pt idx="1546">
                  <c:v>229230</c:v>
                </c:pt>
                <c:pt idx="1547">
                  <c:v>545040</c:v>
                </c:pt>
                <c:pt idx="1548">
                  <c:v>769500</c:v>
                </c:pt>
                <c:pt idx="1549">
                  <c:v>225000</c:v>
                </c:pt>
                <c:pt idx="1550">
                  <c:v>254700</c:v>
                </c:pt>
                <c:pt idx="1551">
                  <c:v>229230</c:v>
                </c:pt>
                <c:pt idx="1552">
                  <c:v>216000</c:v>
                </c:pt>
                <c:pt idx="1553">
                  <c:v>755190</c:v>
                </c:pt>
                <c:pt idx="1554">
                  <c:v>450000</c:v>
                </c:pt>
                <c:pt idx="1555">
                  <c:v>269550</c:v>
                </c:pt>
                <c:pt idx="1556">
                  <c:v>849501</c:v>
                </c:pt>
                <c:pt idx="1557">
                  <c:v>576000</c:v>
                </c:pt>
                <c:pt idx="1558">
                  <c:v>497520</c:v>
                </c:pt>
                <c:pt idx="1559">
                  <c:v>180000</c:v>
                </c:pt>
                <c:pt idx="1560">
                  <c:v>450000</c:v>
                </c:pt>
                <c:pt idx="1561">
                  <c:v>450000</c:v>
                </c:pt>
                <c:pt idx="1562">
                  <c:v>490536</c:v>
                </c:pt>
                <c:pt idx="1563">
                  <c:v>942300</c:v>
                </c:pt>
                <c:pt idx="1564">
                  <c:v>545040</c:v>
                </c:pt>
                <c:pt idx="1565">
                  <c:v>127350</c:v>
                </c:pt>
                <c:pt idx="1566">
                  <c:v>445500</c:v>
                </c:pt>
                <c:pt idx="1567">
                  <c:v>180000</c:v>
                </c:pt>
                <c:pt idx="1568">
                  <c:v>567000</c:v>
                </c:pt>
                <c:pt idx="1569">
                  <c:v>254700</c:v>
                </c:pt>
                <c:pt idx="1570">
                  <c:v>170640</c:v>
                </c:pt>
                <c:pt idx="1571">
                  <c:v>849415.5</c:v>
                </c:pt>
                <c:pt idx="1572">
                  <c:v>450000</c:v>
                </c:pt>
                <c:pt idx="1573">
                  <c:v>225000</c:v>
                </c:pt>
                <c:pt idx="1574">
                  <c:v>180000</c:v>
                </c:pt>
                <c:pt idx="1575">
                  <c:v>402696</c:v>
                </c:pt>
                <c:pt idx="1576">
                  <c:v>225000</c:v>
                </c:pt>
                <c:pt idx="1577">
                  <c:v>360000</c:v>
                </c:pt>
                <c:pt idx="1578">
                  <c:v>976077</c:v>
                </c:pt>
                <c:pt idx="1579">
                  <c:v>799299</c:v>
                </c:pt>
                <c:pt idx="1580">
                  <c:v>993082.5</c:v>
                </c:pt>
                <c:pt idx="1581">
                  <c:v>204768</c:v>
                </c:pt>
                <c:pt idx="1582">
                  <c:v>770292</c:v>
                </c:pt>
                <c:pt idx="1583">
                  <c:v>302341.5</c:v>
                </c:pt>
                <c:pt idx="1584">
                  <c:v>808650</c:v>
                </c:pt>
                <c:pt idx="1585">
                  <c:v>568800</c:v>
                </c:pt>
                <c:pt idx="1586">
                  <c:v>450000</c:v>
                </c:pt>
                <c:pt idx="1587">
                  <c:v>526491</c:v>
                </c:pt>
                <c:pt idx="1588">
                  <c:v>270000</c:v>
                </c:pt>
                <c:pt idx="1589">
                  <c:v>1125000</c:v>
                </c:pt>
                <c:pt idx="1590">
                  <c:v>423000</c:v>
                </c:pt>
                <c:pt idx="1591">
                  <c:v>1042560</c:v>
                </c:pt>
                <c:pt idx="1592">
                  <c:v>450000</c:v>
                </c:pt>
                <c:pt idx="1593">
                  <c:v>188685</c:v>
                </c:pt>
                <c:pt idx="1594">
                  <c:v>594000</c:v>
                </c:pt>
                <c:pt idx="1595">
                  <c:v>597339</c:v>
                </c:pt>
                <c:pt idx="1596">
                  <c:v>202500</c:v>
                </c:pt>
                <c:pt idx="1597">
                  <c:v>770292</c:v>
                </c:pt>
                <c:pt idx="1598">
                  <c:v>263686.5</c:v>
                </c:pt>
                <c:pt idx="1599">
                  <c:v>640080</c:v>
                </c:pt>
                <c:pt idx="1600">
                  <c:v>1185120</c:v>
                </c:pt>
                <c:pt idx="1601">
                  <c:v>436500</c:v>
                </c:pt>
                <c:pt idx="1602">
                  <c:v>273028.5</c:v>
                </c:pt>
                <c:pt idx="1603">
                  <c:v>1125000</c:v>
                </c:pt>
                <c:pt idx="1604">
                  <c:v>276813</c:v>
                </c:pt>
                <c:pt idx="1605">
                  <c:v>509922</c:v>
                </c:pt>
                <c:pt idx="1606">
                  <c:v>790830</c:v>
                </c:pt>
                <c:pt idx="1607">
                  <c:v>1076247</c:v>
                </c:pt>
                <c:pt idx="1608">
                  <c:v>1024290</c:v>
                </c:pt>
                <c:pt idx="1609">
                  <c:v>634482</c:v>
                </c:pt>
                <c:pt idx="1610">
                  <c:v>135000</c:v>
                </c:pt>
                <c:pt idx="1611">
                  <c:v>720000</c:v>
                </c:pt>
                <c:pt idx="1612">
                  <c:v>454500</c:v>
                </c:pt>
                <c:pt idx="1613">
                  <c:v>740218.5</c:v>
                </c:pt>
                <c:pt idx="1614">
                  <c:v>755190</c:v>
                </c:pt>
                <c:pt idx="1615">
                  <c:v>1042560</c:v>
                </c:pt>
                <c:pt idx="1616">
                  <c:v>1180341</c:v>
                </c:pt>
                <c:pt idx="1617">
                  <c:v>284400</c:v>
                </c:pt>
                <c:pt idx="1618">
                  <c:v>162000</c:v>
                </c:pt>
                <c:pt idx="1619">
                  <c:v>349258.5</c:v>
                </c:pt>
                <c:pt idx="1620">
                  <c:v>339241.5</c:v>
                </c:pt>
                <c:pt idx="1621">
                  <c:v>1260702</c:v>
                </c:pt>
                <c:pt idx="1622">
                  <c:v>1305000</c:v>
                </c:pt>
                <c:pt idx="1623">
                  <c:v>508500</c:v>
                </c:pt>
                <c:pt idx="1624">
                  <c:v>454500</c:v>
                </c:pt>
                <c:pt idx="1625">
                  <c:v>168102</c:v>
                </c:pt>
                <c:pt idx="1626">
                  <c:v>1006920</c:v>
                </c:pt>
                <c:pt idx="1627">
                  <c:v>254700</c:v>
                </c:pt>
                <c:pt idx="1628">
                  <c:v>1006920</c:v>
                </c:pt>
                <c:pt idx="1629">
                  <c:v>358443</c:v>
                </c:pt>
                <c:pt idx="1630">
                  <c:v>180000</c:v>
                </c:pt>
                <c:pt idx="1631">
                  <c:v>1078200</c:v>
                </c:pt>
                <c:pt idx="1632">
                  <c:v>781920</c:v>
                </c:pt>
                <c:pt idx="1633">
                  <c:v>152820</c:v>
                </c:pt>
                <c:pt idx="1634">
                  <c:v>400500</c:v>
                </c:pt>
                <c:pt idx="1635">
                  <c:v>355536</c:v>
                </c:pt>
                <c:pt idx="1636">
                  <c:v>1288350</c:v>
                </c:pt>
                <c:pt idx="1637">
                  <c:v>463500</c:v>
                </c:pt>
                <c:pt idx="1638">
                  <c:v>592479</c:v>
                </c:pt>
                <c:pt idx="1639">
                  <c:v>194742</c:v>
                </c:pt>
                <c:pt idx="1640">
                  <c:v>135000</c:v>
                </c:pt>
                <c:pt idx="1641">
                  <c:v>1339884</c:v>
                </c:pt>
                <c:pt idx="1642">
                  <c:v>2173500</c:v>
                </c:pt>
                <c:pt idx="1643">
                  <c:v>450000</c:v>
                </c:pt>
                <c:pt idx="1644">
                  <c:v>1042560</c:v>
                </c:pt>
                <c:pt idx="1645">
                  <c:v>325908</c:v>
                </c:pt>
                <c:pt idx="1646">
                  <c:v>509400</c:v>
                </c:pt>
                <c:pt idx="1647">
                  <c:v>436032</c:v>
                </c:pt>
                <c:pt idx="1648">
                  <c:v>1078200</c:v>
                </c:pt>
                <c:pt idx="1649">
                  <c:v>595273.5</c:v>
                </c:pt>
                <c:pt idx="1650">
                  <c:v>534141</c:v>
                </c:pt>
                <c:pt idx="1651">
                  <c:v>594000</c:v>
                </c:pt>
                <c:pt idx="1652">
                  <c:v>343377</c:v>
                </c:pt>
                <c:pt idx="1653">
                  <c:v>382500</c:v>
                </c:pt>
                <c:pt idx="1654">
                  <c:v>244584</c:v>
                </c:pt>
                <c:pt idx="1655">
                  <c:v>206280</c:v>
                </c:pt>
                <c:pt idx="1656">
                  <c:v>1575000</c:v>
                </c:pt>
                <c:pt idx="1657">
                  <c:v>450000</c:v>
                </c:pt>
                <c:pt idx="1658">
                  <c:v>312768</c:v>
                </c:pt>
                <c:pt idx="1659">
                  <c:v>450000</c:v>
                </c:pt>
                <c:pt idx="1660">
                  <c:v>349609.5</c:v>
                </c:pt>
                <c:pt idx="1661">
                  <c:v>755190</c:v>
                </c:pt>
                <c:pt idx="1662">
                  <c:v>835380</c:v>
                </c:pt>
                <c:pt idx="1663">
                  <c:v>1552500</c:v>
                </c:pt>
                <c:pt idx="1664">
                  <c:v>265851</c:v>
                </c:pt>
                <c:pt idx="1665">
                  <c:v>634482</c:v>
                </c:pt>
                <c:pt idx="1666">
                  <c:v>234324</c:v>
                </c:pt>
                <c:pt idx="1667">
                  <c:v>819792</c:v>
                </c:pt>
                <c:pt idx="1668">
                  <c:v>450000</c:v>
                </c:pt>
                <c:pt idx="1669">
                  <c:v>254700</c:v>
                </c:pt>
                <c:pt idx="1670">
                  <c:v>900000</c:v>
                </c:pt>
                <c:pt idx="1671">
                  <c:v>545040</c:v>
                </c:pt>
                <c:pt idx="1672">
                  <c:v>450000</c:v>
                </c:pt>
                <c:pt idx="1673">
                  <c:v>640080</c:v>
                </c:pt>
                <c:pt idx="1674">
                  <c:v>652500</c:v>
                </c:pt>
                <c:pt idx="1675">
                  <c:v>134316</c:v>
                </c:pt>
                <c:pt idx="1676">
                  <c:v>545040</c:v>
                </c:pt>
                <c:pt idx="1677">
                  <c:v>450000</c:v>
                </c:pt>
                <c:pt idx="1678">
                  <c:v>448056</c:v>
                </c:pt>
                <c:pt idx="1679">
                  <c:v>545040</c:v>
                </c:pt>
                <c:pt idx="1680">
                  <c:v>348264</c:v>
                </c:pt>
                <c:pt idx="1681">
                  <c:v>257562</c:v>
                </c:pt>
                <c:pt idx="1682">
                  <c:v>835380</c:v>
                </c:pt>
                <c:pt idx="1683">
                  <c:v>755190</c:v>
                </c:pt>
                <c:pt idx="1684">
                  <c:v>996849</c:v>
                </c:pt>
                <c:pt idx="1685">
                  <c:v>247275</c:v>
                </c:pt>
                <c:pt idx="1686">
                  <c:v>1125000</c:v>
                </c:pt>
                <c:pt idx="1687">
                  <c:v>328405.5</c:v>
                </c:pt>
                <c:pt idx="1688">
                  <c:v>495000</c:v>
                </c:pt>
                <c:pt idx="1689">
                  <c:v>450000</c:v>
                </c:pt>
                <c:pt idx="1690">
                  <c:v>269550</c:v>
                </c:pt>
                <c:pt idx="1691">
                  <c:v>1190340</c:v>
                </c:pt>
                <c:pt idx="1692">
                  <c:v>254700</c:v>
                </c:pt>
                <c:pt idx="1693">
                  <c:v>1125000</c:v>
                </c:pt>
                <c:pt idx="1694">
                  <c:v>663093</c:v>
                </c:pt>
                <c:pt idx="1695">
                  <c:v>454500</c:v>
                </c:pt>
                <c:pt idx="1696">
                  <c:v>592560</c:v>
                </c:pt>
                <c:pt idx="1697">
                  <c:v>343800</c:v>
                </c:pt>
                <c:pt idx="1698">
                  <c:v>314055</c:v>
                </c:pt>
                <c:pt idx="1699">
                  <c:v>679500</c:v>
                </c:pt>
                <c:pt idx="1700">
                  <c:v>729792</c:v>
                </c:pt>
                <c:pt idx="1701">
                  <c:v>640080</c:v>
                </c:pt>
                <c:pt idx="1702">
                  <c:v>1575000</c:v>
                </c:pt>
                <c:pt idx="1703">
                  <c:v>900000</c:v>
                </c:pt>
                <c:pt idx="1704">
                  <c:v>497520</c:v>
                </c:pt>
                <c:pt idx="1705">
                  <c:v>517923</c:v>
                </c:pt>
                <c:pt idx="1706">
                  <c:v>271066.5</c:v>
                </c:pt>
                <c:pt idx="1707">
                  <c:v>499500</c:v>
                </c:pt>
                <c:pt idx="1708">
                  <c:v>612612</c:v>
                </c:pt>
                <c:pt idx="1709">
                  <c:v>545040</c:v>
                </c:pt>
                <c:pt idx="1710">
                  <c:v>1042560</c:v>
                </c:pt>
                <c:pt idx="1711">
                  <c:v>288873</c:v>
                </c:pt>
                <c:pt idx="1712">
                  <c:v>373311</c:v>
                </c:pt>
                <c:pt idx="1713">
                  <c:v>573628.5</c:v>
                </c:pt>
                <c:pt idx="1714">
                  <c:v>1800000</c:v>
                </c:pt>
                <c:pt idx="1715">
                  <c:v>1256400</c:v>
                </c:pt>
                <c:pt idx="1716">
                  <c:v>337500</c:v>
                </c:pt>
                <c:pt idx="1717">
                  <c:v>675000</c:v>
                </c:pt>
                <c:pt idx="1718">
                  <c:v>265500</c:v>
                </c:pt>
                <c:pt idx="1719">
                  <c:v>416052</c:v>
                </c:pt>
                <c:pt idx="1720">
                  <c:v>242595</c:v>
                </c:pt>
                <c:pt idx="1721">
                  <c:v>229500</c:v>
                </c:pt>
                <c:pt idx="1722">
                  <c:v>327024</c:v>
                </c:pt>
                <c:pt idx="1723">
                  <c:v>401386.5</c:v>
                </c:pt>
                <c:pt idx="1724">
                  <c:v>808650</c:v>
                </c:pt>
                <c:pt idx="1725">
                  <c:v>284400</c:v>
                </c:pt>
                <c:pt idx="1726">
                  <c:v>427869</c:v>
                </c:pt>
                <c:pt idx="1727">
                  <c:v>199080</c:v>
                </c:pt>
                <c:pt idx="1728">
                  <c:v>794173.5</c:v>
                </c:pt>
                <c:pt idx="1729">
                  <c:v>526491</c:v>
                </c:pt>
                <c:pt idx="1730">
                  <c:v>675000</c:v>
                </c:pt>
                <c:pt idx="1731">
                  <c:v>835380</c:v>
                </c:pt>
                <c:pt idx="1732">
                  <c:v>819000</c:v>
                </c:pt>
                <c:pt idx="1733">
                  <c:v>250272</c:v>
                </c:pt>
                <c:pt idx="1734">
                  <c:v>199467</c:v>
                </c:pt>
                <c:pt idx="1735">
                  <c:v>180000</c:v>
                </c:pt>
                <c:pt idx="1736">
                  <c:v>1350000</c:v>
                </c:pt>
                <c:pt idx="1737">
                  <c:v>360000</c:v>
                </c:pt>
                <c:pt idx="1738">
                  <c:v>573628.5</c:v>
                </c:pt>
                <c:pt idx="1739">
                  <c:v>1078200</c:v>
                </c:pt>
                <c:pt idx="1740">
                  <c:v>755190</c:v>
                </c:pt>
                <c:pt idx="1741">
                  <c:v>1051294.5</c:v>
                </c:pt>
                <c:pt idx="1742">
                  <c:v>113746.5</c:v>
                </c:pt>
                <c:pt idx="1743">
                  <c:v>426600</c:v>
                </c:pt>
                <c:pt idx="1744">
                  <c:v>900000</c:v>
                </c:pt>
                <c:pt idx="1745">
                  <c:v>180000</c:v>
                </c:pt>
                <c:pt idx="1746">
                  <c:v>291915</c:v>
                </c:pt>
                <c:pt idx="1747">
                  <c:v>225000</c:v>
                </c:pt>
                <c:pt idx="1748">
                  <c:v>808650</c:v>
                </c:pt>
                <c:pt idx="1749">
                  <c:v>180000</c:v>
                </c:pt>
                <c:pt idx="1750">
                  <c:v>238896</c:v>
                </c:pt>
                <c:pt idx="1751">
                  <c:v>1205896.5</c:v>
                </c:pt>
                <c:pt idx="1752">
                  <c:v>1030680</c:v>
                </c:pt>
                <c:pt idx="1753">
                  <c:v>231813</c:v>
                </c:pt>
                <c:pt idx="1754">
                  <c:v>239850</c:v>
                </c:pt>
                <c:pt idx="1755">
                  <c:v>675000</c:v>
                </c:pt>
                <c:pt idx="1756">
                  <c:v>225000</c:v>
                </c:pt>
                <c:pt idx="1757">
                  <c:v>450000</c:v>
                </c:pt>
                <c:pt idx="1758">
                  <c:v>835380</c:v>
                </c:pt>
                <c:pt idx="1759">
                  <c:v>753840</c:v>
                </c:pt>
                <c:pt idx="1760">
                  <c:v>450000</c:v>
                </c:pt>
                <c:pt idx="1761">
                  <c:v>1042560</c:v>
                </c:pt>
                <c:pt idx="1762">
                  <c:v>448056</c:v>
                </c:pt>
                <c:pt idx="1763">
                  <c:v>278460</c:v>
                </c:pt>
                <c:pt idx="1764">
                  <c:v>521280</c:v>
                </c:pt>
                <c:pt idx="1765">
                  <c:v>425133</c:v>
                </c:pt>
                <c:pt idx="1766">
                  <c:v>1078200</c:v>
                </c:pt>
                <c:pt idx="1767">
                  <c:v>647046</c:v>
                </c:pt>
                <c:pt idx="1768">
                  <c:v>298512</c:v>
                </c:pt>
                <c:pt idx="1769">
                  <c:v>558000</c:v>
                </c:pt>
                <c:pt idx="1770">
                  <c:v>364896</c:v>
                </c:pt>
                <c:pt idx="1771">
                  <c:v>508495.5</c:v>
                </c:pt>
                <c:pt idx="1772">
                  <c:v>601470</c:v>
                </c:pt>
                <c:pt idx="1773">
                  <c:v>180000</c:v>
                </c:pt>
                <c:pt idx="1774">
                  <c:v>135000</c:v>
                </c:pt>
                <c:pt idx="1775">
                  <c:v>450000</c:v>
                </c:pt>
                <c:pt idx="1776">
                  <c:v>95940</c:v>
                </c:pt>
                <c:pt idx="1777">
                  <c:v>545040</c:v>
                </c:pt>
                <c:pt idx="1778">
                  <c:v>244584</c:v>
                </c:pt>
                <c:pt idx="1779">
                  <c:v>895500</c:v>
                </c:pt>
                <c:pt idx="1780">
                  <c:v>808650</c:v>
                </c:pt>
                <c:pt idx="1781">
                  <c:v>337761</c:v>
                </c:pt>
                <c:pt idx="1782">
                  <c:v>790830</c:v>
                </c:pt>
                <c:pt idx="1783">
                  <c:v>226422</c:v>
                </c:pt>
                <c:pt idx="1784">
                  <c:v>545040</c:v>
                </c:pt>
                <c:pt idx="1785">
                  <c:v>770913</c:v>
                </c:pt>
                <c:pt idx="1786">
                  <c:v>495000</c:v>
                </c:pt>
                <c:pt idx="1787">
                  <c:v>384048</c:v>
                </c:pt>
                <c:pt idx="1788">
                  <c:v>970380</c:v>
                </c:pt>
                <c:pt idx="1789">
                  <c:v>180000</c:v>
                </c:pt>
                <c:pt idx="1790">
                  <c:v>225000</c:v>
                </c:pt>
                <c:pt idx="1791">
                  <c:v>1006920</c:v>
                </c:pt>
                <c:pt idx="1792">
                  <c:v>254700</c:v>
                </c:pt>
                <c:pt idx="1793">
                  <c:v>282690</c:v>
                </c:pt>
                <c:pt idx="1794">
                  <c:v>450000</c:v>
                </c:pt>
                <c:pt idx="1795">
                  <c:v>254700</c:v>
                </c:pt>
                <c:pt idx="1796">
                  <c:v>296280</c:v>
                </c:pt>
                <c:pt idx="1797">
                  <c:v>679500</c:v>
                </c:pt>
                <c:pt idx="1798">
                  <c:v>1372500</c:v>
                </c:pt>
                <c:pt idx="1799">
                  <c:v>636138</c:v>
                </c:pt>
                <c:pt idx="1800">
                  <c:v>685012.5</c:v>
                </c:pt>
                <c:pt idx="1801">
                  <c:v>1029784.5</c:v>
                </c:pt>
                <c:pt idx="1802">
                  <c:v>460858.5</c:v>
                </c:pt>
                <c:pt idx="1803">
                  <c:v>269550</c:v>
                </c:pt>
                <c:pt idx="1804">
                  <c:v>675000</c:v>
                </c:pt>
                <c:pt idx="1805">
                  <c:v>550980</c:v>
                </c:pt>
                <c:pt idx="1806">
                  <c:v>1190340</c:v>
                </c:pt>
                <c:pt idx="1807">
                  <c:v>755190</c:v>
                </c:pt>
                <c:pt idx="1808">
                  <c:v>545040</c:v>
                </c:pt>
                <c:pt idx="1809">
                  <c:v>490536</c:v>
                </c:pt>
                <c:pt idx="1810">
                  <c:v>781920</c:v>
                </c:pt>
                <c:pt idx="1811">
                  <c:v>337500</c:v>
                </c:pt>
                <c:pt idx="1812">
                  <c:v>239850</c:v>
                </c:pt>
                <c:pt idx="1813">
                  <c:v>267070.5</c:v>
                </c:pt>
                <c:pt idx="1814">
                  <c:v>1546020</c:v>
                </c:pt>
                <c:pt idx="1815">
                  <c:v>352044</c:v>
                </c:pt>
                <c:pt idx="1816">
                  <c:v>640080</c:v>
                </c:pt>
                <c:pt idx="1817">
                  <c:v>675000</c:v>
                </c:pt>
                <c:pt idx="1818">
                  <c:v>481176</c:v>
                </c:pt>
                <c:pt idx="1819">
                  <c:v>298512</c:v>
                </c:pt>
                <c:pt idx="1820">
                  <c:v>450000</c:v>
                </c:pt>
                <c:pt idx="1821">
                  <c:v>735133.5</c:v>
                </c:pt>
                <c:pt idx="1822">
                  <c:v>675000</c:v>
                </c:pt>
                <c:pt idx="1823">
                  <c:v>225000</c:v>
                </c:pt>
                <c:pt idx="1824">
                  <c:v>735579</c:v>
                </c:pt>
                <c:pt idx="1825">
                  <c:v>314100</c:v>
                </c:pt>
                <c:pt idx="1826">
                  <c:v>382500</c:v>
                </c:pt>
                <c:pt idx="1827">
                  <c:v>1408909.5</c:v>
                </c:pt>
                <c:pt idx="1828">
                  <c:v>218016</c:v>
                </c:pt>
                <c:pt idx="1829">
                  <c:v>135000</c:v>
                </c:pt>
                <c:pt idx="1830">
                  <c:v>239850</c:v>
                </c:pt>
                <c:pt idx="1831">
                  <c:v>1109655</c:v>
                </c:pt>
                <c:pt idx="1832">
                  <c:v>898326</c:v>
                </c:pt>
                <c:pt idx="1833">
                  <c:v>855000</c:v>
                </c:pt>
                <c:pt idx="1834">
                  <c:v>237024</c:v>
                </c:pt>
                <c:pt idx="1835">
                  <c:v>108837</c:v>
                </c:pt>
                <c:pt idx="1836">
                  <c:v>497520</c:v>
                </c:pt>
                <c:pt idx="1837">
                  <c:v>225000</c:v>
                </c:pt>
                <c:pt idx="1838">
                  <c:v>948730.5</c:v>
                </c:pt>
                <c:pt idx="1839">
                  <c:v>640080</c:v>
                </c:pt>
                <c:pt idx="1840">
                  <c:v>709879.5</c:v>
                </c:pt>
                <c:pt idx="1841">
                  <c:v>675000</c:v>
                </c:pt>
                <c:pt idx="1842">
                  <c:v>976500</c:v>
                </c:pt>
                <c:pt idx="1843">
                  <c:v>258709.5</c:v>
                </c:pt>
                <c:pt idx="1844">
                  <c:v>377649</c:v>
                </c:pt>
                <c:pt idx="1845">
                  <c:v>545040</c:v>
                </c:pt>
                <c:pt idx="1846">
                  <c:v>620878.5</c:v>
                </c:pt>
                <c:pt idx="1847">
                  <c:v>337500</c:v>
                </c:pt>
                <c:pt idx="1848">
                  <c:v>352044</c:v>
                </c:pt>
                <c:pt idx="1849">
                  <c:v>284400</c:v>
                </c:pt>
                <c:pt idx="1850">
                  <c:v>1739470.5</c:v>
                </c:pt>
                <c:pt idx="1851">
                  <c:v>360000</c:v>
                </c:pt>
                <c:pt idx="1852">
                  <c:v>675000</c:v>
                </c:pt>
                <c:pt idx="1853">
                  <c:v>128092.5</c:v>
                </c:pt>
                <c:pt idx="1854">
                  <c:v>450000</c:v>
                </c:pt>
                <c:pt idx="1855">
                  <c:v>693301.5</c:v>
                </c:pt>
                <c:pt idx="1856">
                  <c:v>545157</c:v>
                </c:pt>
                <c:pt idx="1857">
                  <c:v>450000</c:v>
                </c:pt>
                <c:pt idx="1858">
                  <c:v>840780</c:v>
                </c:pt>
                <c:pt idx="1859">
                  <c:v>270000</c:v>
                </c:pt>
                <c:pt idx="1860">
                  <c:v>545040</c:v>
                </c:pt>
                <c:pt idx="1861">
                  <c:v>138204</c:v>
                </c:pt>
                <c:pt idx="1862">
                  <c:v>110331</c:v>
                </c:pt>
                <c:pt idx="1863">
                  <c:v>545040</c:v>
                </c:pt>
                <c:pt idx="1864">
                  <c:v>566055</c:v>
                </c:pt>
                <c:pt idx="1865">
                  <c:v>332842.5</c:v>
                </c:pt>
                <c:pt idx="1866">
                  <c:v>277969.5</c:v>
                </c:pt>
                <c:pt idx="1867">
                  <c:v>521280</c:v>
                </c:pt>
                <c:pt idx="1868">
                  <c:v>314055</c:v>
                </c:pt>
                <c:pt idx="1869">
                  <c:v>237024</c:v>
                </c:pt>
                <c:pt idx="1870">
                  <c:v>182448</c:v>
                </c:pt>
                <c:pt idx="1871">
                  <c:v>450000</c:v>
                </c:pt>
                <c:pt idx="1872">
                  <c:v>545040</c:v>
                </c:pt>
                <c:pt idx="1873">
                  <c:v>545040</c:v>
                </c:pt>
                <c:pt idx="1874">
                  <c:v>127350</c:v>
                </c:pt>
                <c:pt idx="1875">
                  <c:v>254700</c:v>
                </c:pt>
                <c:pt idx="1876">
                  <c:v>276277.5</c:v>
                </c:pt>
                <c:pt idx="1877">
                  <c:v>183384</c:v>
                </c:pt>
                <c:pt idx="1878">
                  <c:v>178290</c:v>
                </c:pt>
                <c:pt idx="1879">
                  <c:v>755190</c:v>
                </c:pt>
                <c:pt idx="1880">
                  <c:v>942300</c:v>
                </c:pt>
                <c:pt idx="1881">
                  <c:v>553806</c:v>
                </c:pt>
                <c:pt idx="1882">
                  <c:v>630000</c:v>
                </c:pt>
                <c:pt idx="1883">
                  <c:v>1470330</c:v>
                </c:pt>
                <c:pt idx="1884">
                  <c:v>518562</c:v>
                </c:pt>
                <c:pt idx="1885">
                  <c:v>101880</c:v>
                </c:pt>
                <c:pt idx="1886">
                  <c:v>713889</c:v>
                </c:pt>
                <c:pt idx="1887">
                  <c:v>247500</c:v>
                </c:pt>
                <c:pt idx="1888">
                  <c:v>463500</c:v>
                </c:pt>
                <c:pt idx="1889">
                  <c:v>135000</c:v>
                </c:pt>
                <c:pt idx="1890">
                  <c:v>585000</c:v>
                </c:pt>
                <c:pt idx="1891">
                  <c:v>640080</c:v>
                </c:pt>
                <c:pt idx="1892">
                  <c:v>292500</c:v>
                </c:pt>
                <c:pt idx="1893">
                  <c:v>900000</c:v>
                </c:pt>
                <c:pt idx="1894">
                  <c:v>225000</c:v>
                </c:pt>
                <c:pt idx="1895">
                  <c:v>783000</c:v>
                </c:pt>
                <c:pt idx="1896">
                  <c:v>254700</c:v>
                </c:pt>
                <c:pt idx="1897">
                  <c:v>427500</c:v>
                </c:pt>
                <c:pt idx="1898">
                  <c:v>485640</c:v>
                </c:pt>
                <c:pt idx="1899">
                  <c:v>509400</c:v>
                </c:pt>
                <c:pt idx="1900">
                  <c:v>918000</c:v>
                </c:pt>
                <c:pt idx="1901">
                  <c:v>545040</c:v>
                </c:pt>
                <c:pt idx="1902">
                  <c:v>333000</c:v>
                </c:pt>
                <c:pt idx="1903">
                  <c:v>634482</c:v>
                </c:pt>
                <c:pt idx="1904">
                  <c:v>1113840</c:v>
                </c:pt>
                <c:pt idx="1905">
                  <c:v>781920</c:v>
                </c:pt>
                <c:pt idx="1906">
                  <c:v>513000</c:v>
                </c:pt>
                <c:pt idx="1907">
                  <c:v>479799</c:v>
                </c:pt>
                <c:pt idx="1908">
                  <c:v>783000</c:v>
                </c:pt>
                <c:pt idx="1909">
                  <c:v>942300</c:v>
                </c:pt>
                <c:pt idx="1910">
                  <c:v>332842.5</c:v>
                </c:pt>
                <c:pt idx="1911">
                  <c:v>62554.5</c:v>
                </c:pt>
                <c:pt idx="1912">
                  <c:v>1002726</c:v>
                </c:pt>
                <c:pt idx="1913">
                  <c:v>640080</c:v>
                </c:pt>
                <c:pt idx="1914">
                  <c:v>225000</c:v>
                </c:pt>
                <c:pt idx="1915">
                  <c:v>414792</c:v>
                </c:pt>
                <c:pt idx="1916">
                  <c:v>562491</c:v>
                </c:pt>
                <c:pt idx="1917">
                  <c:v>675000</c:v>
                </c:pt>
                <c:pt idx="1918">
                  <c:v>195543</c:v>
                </c:pt>
                <c:pt idx="1919">
                  <c:v>545040</c:v>
                </c:pt>
                <c:pt idx="1920">
                  <c:v>646920</c:v>
                </c:pt>
                <c:pt idx="1921">
                  <c:v>900000</c:v>
                </c:pt>
                <c:pt idx="1922">
                  <c:v>444420</c:v>
                </c:pt>
                <c:pt idx="1923">
                  <c:v>582228</c:v>
                </c:pt>
                <c:pt idx="1924">
                  <c:v>545040</c:v>
                </c:pt>
                <c:pt idx="1925">
                  <c:v>382500</c:v>
                </c:pt>
                <c:pt idx="1926">
                  <c:v>1078200</c:v>
                </c:pt>
                <c:pt idx="1927">
                  <c:v>450000</c:v>
                </c:pt>
                <c:pt idx="1928">
                  <c:v>560664</c:v>
                </c:pt>
                <c:pt idx="1929">
                  <c:v>521280</c:v>
                </c:pt>
                <c:pt idx="1930">
                  <c:v>576000</c:v>
                </c:pt>
                <c:pt idx="1931">
                  <c:v>1042560</c:v>
                </c:pt>
                <c:pt idx="1932">
                  <c:v>270000</c:v>
                </c:pt>
                <c:pt idx="1933">
                  <c:v>314100</c:v>
                </c:pt>
                <c:pt idx="1934">
                  <c:v>355536</c:v>
                </c:pt>
                <c:pt idx="1935">
                  <c:v>314100</c:v>
                </c:pt>
                <c:pt idx="1936">
                  <c:v>284400</c:v>
                </c:pt>
                <c:pt idx="1937">
                  <c:v>254700</c:v>
                </c:pt>
                <c:pt idx="1938">
                  <c:v>254700</c:v>
                </c:pt>
                <c:pt idx="1939">
                  <c:v>277969.5</c:v>
                </c:pt>
                <c:pt idx="1940">
                  <c:v>180000</c:v>
                </c:pt>
                <c:pt idx="1941">
                  <c:v>457834.5</c:v>
                </c:pt>
                <c:pt idx="1942">
                  <c:v>497520</c:v>
                </c:pt>
                <c:pt idx="1943">
                  <c:v>180000</c:v>
                </c:pt>
                <c:pt idx="1944">
                  <c:v>81000</c:v>
                </c:pt>
                <c:pt idx="1945">
                  <c:v>701721</c:v>
                </c:pt>
                <c:pt idx="1946">
                  <c:v>640080</c:v>
                </c:pt>
                <c:pt idx="1947">
                  <c:v>1078200</c:v>
                </c:pt>
                <c:pt idx="1948">
                  <c:v>630000</c:v>
                </c:pt>
                <c:pt idx="1949">
                  <c:v>555273</c:v>
                </c:pt>
                <c:pt idx="1950">
                  <c:v>450000</c:v>
                </c:pt>
                <c:pt idx="1951">
                  <c:v>755190</c:v>
                </c:pt>
                <c:pt idx="1952">
                  <c:v>735052.5</c:v>
                </c:pt>
                <c:pt idx="1953">
                  <c:v>327024</c:v>
                </c:pt>
                <c:pt idx="1954">
                  <c:v>625536</c:v>
                </c:pt>
                <c:pt idx="1955">
                  <c:v>675000</c:v>
                </c:pt>
                <c:pt idx="1956">
                  <c:v>518562</c:v>
                </c:pt>
                <c:pt idx="1957">
                  <c:v>180000</c:v>
                </c:pt>
                <c:pt idx="1958">
                  <c:v>712944</c:v>
                </c:pt>
                <c:pt idx="1959">
                  <c:v>188460</c:v>
                </c:pt>
                <c:pt idx="1960">
                  <c:v>67500</c:v>
                </c:pt>
                <c:pt idx="1961">
                  <c:v>450000</c:v>
                </c:pt>
                <c:pt idx="1962">
                  <c:v>640080</c:v>
                </c:pt>
                <c:pt idx="1963">
                  <c:v>780286.5</c:v>
                </c:pt>
                <c:pt idx="1964">
                  <c:v>270000</c:v>
                </c:pt>
                <c:pt idx="1965">
                  <c:v>450000</c:v>
                </c:pt>
                <c:pt idx="1966">
                  <c:v>675000</c:v>
                </c:pt>
                <c:pt idx="1967">
                  <c:v>497520</c:v>
                </c:pt>
                <c:pt idx="1968">
                  <c:v>500427</c:v>
                </c:pt>
                <c:pt idx="1969">
                  <c:v>263686.5</c:v>
                </c:pt>
                <c:pt idx="1970">
                  <c:v>1080000</c:v>
                </c:pt>
                <c:pt idx="1971">
                  <c:v>598486.5</c:v>
                </c:pt>
                <c:pt idx="1972">
                  <c:v>379008</c:v>
                </c:pt>
                <c:pt idx="1973">
                  <c:v>1354500</c:v>
                </c:pt>
                <c:pt idx="1974">
                  <c:v>1335528</c:v>
                </c:pt>
                <c:pt idx="1975">
                  <c:v>384048</c:v>
                </c:pt>
                <c:pt idx="1976">
                  <c:v>157500</c:v>
                </c:pt>
                <c:pt idx="1977">
                  <c:v>291384</c:v>
                </c:pt>
                <c:pt idx="1978">
                  <c:v>675000</c:v>
                </c:pt>
                <c:pt idx="1979">
                  <c:v>675000</c:v>
                </c:pt>
                <c:pt idx="1980">
                  <c:v>270000</c:v>
                </c:pt>
                <c:pt idx="1981">
                  <c:v>101880</c:v>
                </c:pt>
                <c:pt idx="1982">
                  <c:v>450000</c:v>
                </c:pt>
                <c:pt idx="1983">
                  <c:v>364896</c:v>
                </c:pt>
                <c:pt idx="1984">
                  <c:v>942300</c:v>
                </c:pt>
                <c:pt idx="1985">
                  <c:v>512064</c:v>
                </c:pt>
                <c:pt idx="1986">
                  <c:v>225000</c:v>
                </c:pt>
                <c:pt idx="1987">
                  <c:v>180000</c:v>
                </c:pt>
                <c:pt idx="1988">
                  <c:v>450000</c:v>
                </c:pt>
                <c:pt idx="1989">
                  <c:v>263686.5</c:v>
                </c:pt>
                <c:pt idx="1990">
                  <c:v>1288350</c:v>
                </c:pt>
                <c:pt idx="1991">
                  <c:v>900000</c:v>
                </c:pt>
                <c:pt idx="1992">
                  <c:v>1288350</c:v>
                </c:pt>
                <c:pt idx="1993">
                  <c:v>545040</c:v>
                </c:pt>
                <c:pt idx="1994">
                  <c:v>474048</c:v>
                </c:pt>
                <c:pt idx="1995">
                  <c:v>962370</c:v>
                </c:pt>
                <c:pt idx="1996">
                  <c:v>1546020</c:v>
                </c:pt>
                <c:pt idx="1997">
                  <c:v>254700</c:v>
                </c:pt>
                <c:pt idx="1998">
                  <c:v>566055</c:v>
                </c:pt>
                <c:pt idx="1999">
                  <c:v>358344</c:v>
                </c:pt>
                <c:pt idx="2000">
                  <c:v>454500</c:v>
                </c:pt>
                <c:pt idx="2001">
                  <c:v>814041</c:v>
                </c:pt>
                <c:pt idx="2002">
                  <c:v>991944</c:v>
                </c:pt>
                <c:pt idx="2003">
                  <c:v>172512</c:v>
                </c:pt>
                <c:pt idx="2004">
                  <c:v>229230</c:v>
                </c:pt>
                <c:pt idx="2005">
                  <c:v>640080</c:v>
                </c:pt>
                <c:pt idx="2006">
                  <c:v>302341.5</c:v>
                </c:pt>
                <c:pt idx="2007">
                  <c:v>270000</c:v>
                </c:pt>
                <c:pt idx="2008">
                  <c:v>1125000</c:v>
                </c:pt>
                <c:pt idx="2009">
                  <c:v>247986</c:v>
                </c:pt>
                <c:pt idx="2010">
                  <c:v>648481.5</c:v>
                </c:pt>
                <c:pt idx="2011">
                  <c:v>113760</c:v>
                </c:pt>
                <c:pt idx="2012">
                  <c:v>191880</c:v>
                </c:pt>
                <c:pt idx="2013">
                  <c:v>991944</c:v>
                </c:pt>
                <c:pt idx="2014">
                  <c:v>1350000</c:v>
                </c:pt>
                <c:pt idx="2015">
                  <c:v>117162</c:v>
                </c:pt>
                <c:pt idx="2016">
                  <c:v>521280</c:v>
                </c:pt>
                <c:pt idx="2017">
                  <c:v>790830</c:v>
                </c:pt>
                <c:pt idx="2018">
                  <c:v>440784</c:v>
                </c:pt>
                <c:pt idx="2019">
                  <c:v>1288350</c:v>
                </c:pt>
                <c:pt idx="2020">
                  <c:v>407520</c:v>
                </c:pt>
                <c:pt idx="2021">
                  <c:v>286704</c:v>
                </c:pt>
                <c:pt idx="2022">
                  <c:v>640080</c:v>
                </c:pt>
                <c:pt idx="2023">
                  <c:v>299772</c:v>
                </c:pt>
                <c:pt idx="2024">
                  <c:v>837000</c:v>
                </c:pt>
                <c:pt idx="2025">
                  <c:v>302206.5</c:v>
                </c:pt>
                <c:pt idx="2026">
                  <c:v>253737</c:v>
                </c:pt>
                <c:pt idx="2027">
                  <c:v>270000</c:v>
                </c:pt>
                <c:pt idx="2028">
                  <c:v>254700</c:v>
                </c:pt>
                <c:pt idx="2029">
                  <c:v>500211</c:v>
                </c:pt>
                <c:pt idx="2030">
                  <c:v>270000</c:v>
                </c:pt>
                <c:pt idx="2031">
                  <c:v>835380</c:v>
                </c:pt>
                <c:pt idx="2032">
                  <c:v>1350000</c:v>
                </c:pt>
                <c:pt idx="2033">
                  <c:v>544491</c:v>
                </c:pt>
                <c:pt idx="2034">
                  <c:v>314100</c:v>
                </c:pt>
                <c:pt idx="2035">
                  <c:v>225000</c:v>
                </c:pt>
                <c:pt idx="2036">
                  <c:v>679500</c:v>
                </c:pt>
                <c:pt idx="2037">
                  <c:v>302341.5</c:v>
                </c:pt>
                <c:pt idx="2038">
                  <c:v>544491</c:v>
                </c:pt>
                <c:pt idx="2039">
                  <c:v>537669</c:v>
                </c:pt>
                <c:pt idx="2040">
                  <c:v>539100</c:v>
                </c:pt>
                <c:pt idx="2041">
                  <c:v>770913</c:v>
                </c:pt>
                <c:pt idx="2042">
                  <c:v>599778</c:v>
                </c:pt>
                <c:pt idx="2043">
                  <c:v>781920</c:v>
                </c:pt>
                <c:pt idx="2044">
                  <c:v>161730</c:v>
                </c:pt>
                <c:pt idx="2045">
                  <c:v>1125000</c:v>
                </c:pt>
                <c:pt idx="2046">
                  <c:v>448056</c:v>
                </c:pt>
                <c:pt idx="2047">
                  <c:v>301464</c:v>
                </c:pt>
                <c:pt idx="2048">
                  <c:v>450000</c:v>
                </c:pt>
                <c:pt idx="2049">
                  <c:v>327024</c:v>
                </c:pt>
                <c:pt idx="2050">
                  <c:v>314055</c:v>
                </c:pt>
                <c:pt idx="2051">
                  <c:v>942300</c:v>
                </c:pt>
                <c:pt idx="2052">
                  <c:v>675000</c:v>
                </c:pt>
                <c:pt idx="2053">
                  <c:v>486459</c:v>
                </c:pt>
                <c:pt idx="2054">
                  <c:v>247500</c:v>
                </c:pt>
                <c:pt idx="2055">
                  <c:v>545040</c:v>
                </c:pt>
                <c:pt idx="2056">
                  <c:v>545040</c:v>
                </c:pt>
                <c:pt idx="2057">
                  <c:v>283500</c:v>
                </c:pt>
                <c:pt idx="2058">
                  <c:v>254700</c:v>
                </c:pt>
                <c:pt idx="2059">
                  <c:v>533304</c:v>
                </c:pt>
                <c:pt idx="2060">
                  <c:v>1113840</c:v>
                </c:pt>
                <c:pt idx="2061">
                  <c:v>1762110</c:v>
                </c:pt>
                <c:pt idx="2062">
                  <c:v>781920</c:v>
                </c:pt>
                <c:pt idx="2063">
                  <c:v>277969.5</c:v>
                </c:pt>
                <c:pt idx="2064">
                  <c:v>202500</c:v>
                </c:pt>
                <c:pt idx="2065">
                  <c:v>288873</c:v>
                </c:pt>
                <c:pt idx="2066">
                  <c:v>90000</c:v>
                </c:pt>
                <c:pt idx="2067">
                  <c:v>545040</c:v>
                </c:pt>
                <c:pt idx="2068">
                  <c:v>450000</c:v>
                </c:pt>
                <c:pt idx="2069">
                  <c:v>479974.5</c:v>
                </c:pt>
                <c:pt idx="2070">
                  <c:v>497520</c:v>
                </c:pt>
                <c:pt idx="2071">
                  <c:v>271957.5</c:v>
                </c:pt>
                <c:pt idx="2072">
                  <c:v>360000</c:v>
                </c:pt>
                <c:pt idx="2073">
                  <c:v>824823</c:v>
                </c:pt>
                <c:pt idx="2074">
                  <c:v>900000</c:v>
                </c:pt>
                <c:pt idx="2075">
                  <c:v>312768</c:v>
                </c:pt>
                <c:pt idx="2076">
                  <c:v>225459</c:v>
                </c:pt>
                <c:pt idx="2077">
                  <c:v>855000</c:v>
                </c:pt>
                <c:pt idx="2078">
                  <c:v>402214.5</c:v>
                </c:pt>
                <c:pt idx="2079">
                  <c:v>948582</c:v>
                </c:pt>
                <c:pt idx="2080">
                  <c:v>1002726</c:v>
                </c:pt>
                <c:pt idx="2081">
                  <c:v>545040</c:v>
                </c:pt>
                <c:pt idx="2082">
                  <c:v>247986</c:v>
                </c:pt>
                <c:pt idx="2083">
                  <c:v>135000</c:v>
                </c:pt>
                <c:pt idx="2084">
                  <c:v>180000</c:v>
                </c:pt>
                <c:pt idx="2085">
                  <c:v>544491</c:v>
                </c:pt>
                <c:pt idx="2086">
                  <c:v>360000</c:v>
                </c:pt>
                <c:pt idx="2087">
                  <c:v>254700</c:v>
                </c:pt>
                <c:pt idx="2088">
                  <c:v>676278</c:v>
                </c:pt>
                <c:pt idx="2089">
                  <c:v>619254</c:v>
                </c:pt>
                <c:pt idx="2090">
                  <c:v>270000</c:v>
                </c:pt>
                <c:pt idx="2091">
                  <c:v>308461.5</c:v>
                </c:pt>
                <c:pt idx="2092">
                  <c:v>720000</c:v>
                </c:pt>
                <c:pt idx="2093">
                  <c:v>180000</c:v>
                </c:pt>
                <c:pt idx="2094">
                  <c:v>646920</c:v>
                </c:pt>
                <c:pt idx="2095">
                  <c:v>1483650</c:v>
                </c:pt>
                <c:pt idx="2096">
                  <c:v>781920</c:v>
                </c:pt>
                <c:pt idx="2097">
                  <c:v>532494</c:v>
                </c:pt>
                <c:pt idx="2098">
                  <c:v>1339884</c:v>
                </c:pt>
                <c:pt idx="2099">
                  <c:v>152820</c:v>
                </c:pt>
                <c:pt idx="2100">
                  <c:v>1096020</c:v>
                </c:pt>
                <c:pt idx="2101">
                  <c:v>781920</c:v>
                </c:pt>
                <c:pt idx="2102">
                  <c:v>288000</c:v>
                </c:pt>
                <c:pt idx="2103">
                  <c:v>630000</c:v>
                </c:pt>
                <c:pt idx="2104">
                  <c:v>621000</c:v>
                </c:pt>
                <c:pt idx="2105">
                  <c:v>314055</c:v>
                </c:pt>
                <c:pt idx="2106">
                  <c:v>533304</c:v>
                </c:pt>
                <c:pt idx="2107">
                  <c:v>1288350</c:v>
                </c:pt>
                <c:pt idx="2108">
                  <c:v>270000</c:v>
                </c:pt>
                <c:pt idx="2109">
                  <c:v>180000</c:v>
                </c:pt>
                <c:pt idx="2110">
                  <c:v>595903.5</c:v>
                </c:pt>
                <c:pt idx="2111">
                  <c:v>180000</c:v>
                </c:pt>
                <c:pt idx="2112">
                  <c:v>337500</c:v>
                </c:pt>
                <c:pt idx="2113">
                  <c:v>331834.5</c:v>
                </c:pt>
                <c:pt idx="2114">
                  <c:v>364500</c:v>
                </c:pt>
                <c:pt idx="2115">
                  <c:v>545040</c:v>
                </c:pt>
                <c:pt idx="2116">
                  <c:v>454500</c:v>
                </c:pt>
                <c:pt idx="2117">
                  <c:v>221832</c:v>
                </c:pt>
                <c:pt idx="2118">
                  <c:v>675000</c:v>
                </c:pt>
                <c:pt idx="2119">
                  <c:v>805536</c:v>
                </c:pt>
                <c:pt idx="2120">
                  <c:v>71955</c:v>
                </c:pt>
                <c:pt idx="2121">
                  <c:v>746280</c:v>
                </c:pt>
                <c:pt idx="2122">
                  <c:v>1563291</c:v>
                </c:pt>
                <c:pt idx="2123">
                  <c:v>1166724</c:v>
                </c:pt>
                <c:pt idx="2124">
                  <c:v>728460</c:v>
                </c:pt>
                <c:pt idx="2125">
                  <c:v>389844</c:v>
                </c:pt>
                <c:pt idx="2126">
                  <c:v>348264</c:v>
                </c:pt>
                <c:pt idx="2127">
                  <c:v>810000</c:v>
                </c:pt>
                <c:pt idx="2128">
                  <c:v>225000</c:v>
                </c:pt>
                <c:pt idx="2129">
                  <c:v>719860.5</c:v>
                </c:pt>
                <c:pt idx="2130">
                  <c:v>641529</c:v>
                </c:pt>
                <c:pt idx="2131">
                  <c:v>942300</c:v>
                </c:pt>
                <c:pt idx="2132">
                  <c:v>225000</c:v>
                </c:pt>
                <c:pt idx="2133">
                  <c:v>781920</c:v>
                </c:pt>
                <c:pt idx="2134">
                  <c:v>202500</c:v>
                </c:pt>
                <c:pt idx="2135">
                  <c:v>634482</c:v>
                </c:pt>
                <c:pt idx="2136">
                  <c:v>135000</c:v>
                </c:pt>
                <c:pt idx="2137">
                  <c:v>1078200</c:v>
                </c:pt>
                <c:pt idx="2138">
                  <c:v>180000</c:v>
                </c:pt>
                <c:pt idx="2139">
                  <c:v>900000</c:v>
                </c:pt>
                <c:pt idx="2140">
                  <c:v>139405.5</c:v>
                </c:pt>
                <c:pt idx="2141">
                  <c:v>122256</c:v>
                </c:pt>
                <c:pt idx="2142">
                  <c:v>700830</c:v>
                </c:pt>
                <c:pt idx="2143">
                  <c:v>302076</c:v>
                </c:pt>
                <c:pt idx="2144">
                  <c:v>315000</c:v>
                </c:pt>
                <c:pt idx="2145">
                  <c:v>675000</c:v>
                </c:pt>
                <c:pt idx="2146">
                  <c:v>180000</c:v>
                </c:pt>
                <c:pt idx="2147">
                  <c:v>521280</c:v>
                </c:pt>
                <c:pt idx="2148">
                  <c:v>152820</c:v>
                </c:pt>
                <c:pt idx="2149">
                  <c:v>916470</c:v>
                </c:pt>
                <c:pt idx="2150">
                  <c:v>292500</c:v>
                </c:pt>
                <c:pt idx="2151">
                  <c:v>333621</c:v>
                </c:pt>
                <c:pt idx="2152">
                  <c:v>1611072</c:v>
                </c:pt>
                <c:pt idx="2153">
                  <c:v>814041</c:v>
                </c:pt>
                <c:pt idx="2154">
                  <c:v>213156</c:v>
                </c:pt>
                <c:pt idx="2155">
                  <c:v>690048</c:v>
                </c:pt>
                <c:pt idx="2156">
                  <c:v>225000</c:v>
                </c:pt>
                <c:pt idx="2157">
                  <c:v>536917.5</c:v>
                </c:pt>
                <c:pt idx="2158">
                  <c:v>1096020</c:v>
                </c:pt>
                <c:pt idx="2159">
                  <c:v>508495.5</c:v>
                </c:pt>
                <c:pt idx="2160">
                  <c:v>284400</c:v>
                </c:pt>
                <c:pt idx="2161">
                  <c:v>675000</c:v>
                </c:pt>
                <c:pt idx="2162">
                  <c:v>468733.5</c:v>
                </c:pt>
                <c:pt idx="2163">
                  <c:v>384048</c:v>
                </c:pt>
                <c:pt idx="2164">
                  <c:v>412942.5</c:v>
                </c:pt>
                <c:pt idx="2165">
                  <c:v>835506</c:v>
                </c:pt>
                <c:pt idx="2166">
                  <c:v>239850</c:v>
                </c:pt>
                <c:pt idx="2167">
                  <c:v>247275</c:v>
                </c:pt>
                <c:pt idx="2168">
                  <c:v>888840</c:v>
                </c:pt>
                <c:pt idx="2169">
                  <c:v>1675413</c:v>
                </c:pt>
                <c:pt idx="2170">
                  <c:v>254700</c:v>
                </c:pt>
                <c:pt idx="2171">
                  <c:v>284400</c:v>
                </c:pt>
                <c:pt idx="2172">
                  <c:v>835380</c:v>
                </c:pt>
                <c:pt idx="2173">
                  <c:v>544068</c:v>
                </c:pt>
                <c:pt idx="2174">
                  <c:v>254700</c:v>
                </c:pt>
                <c:pt idx="2175">
                  <c:v>1288782</c:v>
                </c:pt>
                <c:pt idx="2176">
                  <c:v>135000</c:v>
                </c:pt>
                <c:pt idx="2177">
                  <c:v>364896</c:v>
                </c:pt>
                <c:pt idx="2178">
                  <c:v>93964.5</c:v>
                </c:pt>
                <c:pt idx="2179">
                  <c:v>942300</c:v>
                </c:pt>
                <c:pt idx="2180">
                  <c:v>733315.5</c:v>
                </c:pt>
                <c:pt idx="2181">
                  <c:v>137538</c:v>
                </c:pt>
                <c:pt idx="2182">
                  <c:v>508495.5</c:v>
                </c:pt>
                <c:pt idx="2183">
                  <c:v>630000</c:v>
                </c:pt>
                <c:pt idx="2184">
                  <c:v>808650</c:v>
                </c:pt>
                <c:pt idx="2185">
                  <c:v>338832</c:v>
                </c:pt>
                <c:pt idx="2186">
                  <c:v>427450.5</c:v>
                </c:pt>
                <c:pt idx="2187">
                  <c:v>450000</c:v>
                </c:pt>
                <c:pt idx="2188">
                  <c:v>592560</c:v>
                </c:pt>
                <c:pt idx="2189">
                  <c:v>454500</c:v>
                </c:pt>
                <c:pt idx="2190">
                  <c:v>539230.5</c:v>
                </c:pt>
                <c:pt idx="2191">
                  <c:v>592560</c:v>
                </c:pt>
                <c:pt idx="2192">
                  <c:v>239850</c:v>
                </c:pt>
                <c:pt idx="2193">
                  <c:v>270000</c:v>
                </c:pt>
                <c:pt idx="2194">
                  <c:v>576072</c:v>
                </c:pt>
                <c:pt idx="2195">
                  <c:v>774000</c:v>
                </c:pt>
                <c:pt idx="2196">
                  <c:v>135000</c:v>
                </c:pt>
                <c:pt idx="2197">
                  <c:v>1258681.5</c:v>
                </c:pt>
                <c:pt idx="2198">
                  <c:v>503676</c:v>
                </c:pt>
                <c:pt idx="2199">
                  <c:v>180000</c:v>
                </c:pt>
                <c:pt idx="2200">
                  <c:v>746280</c:v>
                </c:pt>
                <c:pt idx="2201">
                  <c:v>158256</c:v>
                </c:pt>
                <c:pt idx="2202">
                  <c:v>180000</c:v>
                </c:pt>
                <c:pt idx="2203">
                  <c:v>314100</c:v>
                </c:pt>
                <c:pt idx="2204">
                  <c:v>450000</c:v>
                </c:pt>
                <c:pt idx="2205">
                  <c:v>1762110</c:v>
                </c:pt>
                <c:pt idx="2206">
                  <c:v>450000</c:v>
                </c:pt>
                <c:pt idx="2207">
                  <c:v>1138900.5</c:v>
                </c:pt>
                <c:pt idx="2208">
                  <c:v>675000</c:v>
                </c:pt>
                <c:pt idx="2209">
                  <c:v>808650</c:v>
                </c:pt>
                <c:pt idx="2210">
                  <c:v>378117</c:v>
                </c:pt>
                <c:pt idx="2211">
                  <c:v>446931</c:v>
                </c:pt>
                <c:pt idx="2212">
                  <c:v>508495.5</c:v>
                </c:pt>
                <c:pt idx="2213">
                  <c:v>199008</c:v>
                </c:pt>
                <c:pt idx="2214">
                  <c:v>491823</c:v>
                </c:pt>
                <c:pt idx="2215">
                  <c:v>135000</c:v>
                </c:pt>
                <c:pt idx="2216">
                  <c:v>360000</c:v>
                </c:pt>
                <c:pt idx="2217">
                  <c:v>537669</c:v>
                </c:pt>
                <c:pt idx="2218">
                  <c:v>805536</c:v>
                </c:pt>
                <c:pt idx="2219">
                  <c:v>142200</c:v>
                </c:pt>
                <c:pt idx="2220">
                  <c:v>674842.5</c:v>
                </c:pt>
                <c:pt idx="2221">
                  <c:v>270000</c:v>
                </c:pt>
                <c:pt idx="2222">
                  <c:v>2013840</c:v>
                </c:pt>
                <c:pt idx="2223">
                  <c:v>170640</c:v>
                </c:pt>
                <c:pt idx="2224">
                  <c:v>621000</c:v>
                </c:pt>
                <c:pt idx="2225">
                  <c:v>900000</c:v>
                </c:pt>
                <c:pt idx="2226">
                  <c:v>270000</c:v>
                </c:pt>
                <c:pt idx="2227">
                  <c:v>900000</c:v>
                </c:pt>
                <c:pt idx="2228">
                  <c:v>1042560</c:v>
                </c:pt>
                <c:pt idx="2229">
                  <c:v>755190</c:v>
                </c:pt>
                <c:pt idx="2230">
                  <c:v>268164</c:v>
                </c:pt>
                <c:pt idx="2231">
                  <c:v>545040</c:v>
                </c:pt>
                <c:pt idx="2232">
                  <c:v>433665</c:v>
                </c:pt>
                <c:pt idx="2233">
                  <c:v>855882</c:v>
                </c:pt>
                <c:pt idx="2234">
                  <c:v>790434</c:v>
                </c:pt>
                <c:pt idx="2235">
                  <c:v>508495.5</c:v>
                </c:pt>
                <c:pt idx="2236">
                  <c:v>544491</c:v>
                </c:pt>
                <c:pt idx="2237">
                  <c:v>2125953</c:v>
                </c:pt>
                <c:pt idx="2238">
                  <c:v>301464</c:v>
                </c:pt>
                <c:pt idx="2239">
                  <c:v>824823</c:v>
                </c:pt>
                <c:pt idx="2240">
                  <c:v>1661418</c:v>
                </c:pt>
                <c:pt idx="2241">
                  <c:v>360058.5</c:v>
                </c:pt>
                <c:pt idx="2242">
                  <c:v>1125000</c:v>
                </c:pt>
                <c:pt idx="2243">
                  <c:v>900000</c:v>
                </c:pt>
                <c:pt idx="2244">
                  <c:v>180000</c:v>
                </c:pt>
                <c:pt idx="2245">
                  <c:v>662026.5</c:v>
                </c:pt>
                <c:pt idx="2246">
                  <c:v>415224</c:v>
                </c:pt>
                <c:pt idx="2247">
                  <c:v>247986</c:v>
                </c:pt>
                <c:pt idx="2248">
                  <c:v>499221</c:v>
                </c:pt>
                <c:pt idx="2249">
                  <c:v>544491</c:v>
                </c:pt>
                <c:pt idx="2250">
                  <c:v>1078200</c:v>
                </c:pt>
                <c:pt idx="2251">
                  <c:v>1354500</c:v>
                </c:pt>
                <c:pt idx="2252">
                  <c:v>1125000</c:v>
                </c:pt>
                <c:pt idx="2253">
                  <c:v>348264</c:v>
                </c:pt>
                <c:pt idx="2254">
                  <c:v>337500</c:v>
                </c:pt>
                <c:pt idx="2255">
                  <c:v>314100</c:v>
                </c:pt>
                <c:pt idx="2256">
                  <c:v>710640</c:v>
                </c:pt>
                <c:pt idx="2257">
                  <c:v>526491</c:v>
                </c:pt>
                <c:pt idx="2258">
                  <c:v>715500</c:v>
                </c:pt>
                <c:pt idx="2259">
                  <c:v>888858</c:v>
                </c:pt>
                <c:pt idx="2260">
                  <c:v>550467</c:v>
                </c:pt>
                <c:pt idx="2261">
                  <c:v>256500</c:v>
                </c:pt>
                <c:pt idx="2262">
                  <c:v>345510</c:v>
                </c:pt>
                <c:pt idx="2263">
                  <c:v>640080</c:v>
                </c:pt>
                <c:pt idx="2264">
                  <c:v>808650</c:v>
                </c:pt>
                <c:pt idx="2265">
                  <c:v>612612</c:v>
                </c:pt>
                <c:pt idx="2266">
                  <c:v>1436850</c:v>
                </c:pt>
                <c:pt idx="2267">
                  <c:v>609187.5</c:v>
                </c:pt>
                <c:pt idx="2268">
                  <c:v>512064</c:v>
                </c:pt>
                <c:pt idx="2269">
                  <c:v>277969.5</c:v>
                </c:pt>
                <c:pt idx="2270">
                  <c:v>620878.5</c:v>
                </c:pt>
                <c:pt idx="2271">
                  <c:v>512446.5</c:v>
                </c:pt>
                <c:pt idx="2272">
                  <c:v>518562</c:v>
                </c:pt>
                <c:pt idx="2273">
                  <c:v>1305000</c:v>
                </c:pt>
                <c:pt idx="2274">
                  <c:v>756000</c:v>
                </c:pt>
                <c:pt idx="2275">
                  <c:v>728460</c:v>
                </c:pt>
                <c:pt idx="2276">
                  <c:v>80865</c:v>
                </c:pt>
                <c:pt idx="2277">
                  <c:v>755190</c:v>
                </c:pt>
                <c:pt idx="2278">
                  <c:v>592560</c:v>
                </c:pt>
                <c:pt idx="2279">
                  <c:v>545040</c:v>
                </c:pt>
                <c:pt idx="2280">
                  <c:v>781920</c:v>
                </c:pt>
                <c:pt idx="2281">
                  <c:v>382500</c:v>
                </c:pt>
                <c:pt idx="2282">
                  <c:v>545040</c:v>
                </c:pt>
                <c:pt idx="2283">
                  <c:v>191880</c:v>
                </c:pt>
                <c:pt idx="2284">
                  <c:v>254700</c:v>
                </c:pt>
                <c:pt idx="2285">
                  <c:v>335592</c:v>
                </c:pt>
                <c:pt idx="2286">
                  <c:v>1350000</c:v>
                </c:pt>
                <c:pt idx="2287">
                  <c:v>1666746</c:v>
                </c:pt>
                <c:pt idx="2288">
                  <c:v>270000</c:v>
                </c:pt>
                <c:pt idx="2289">
                  <c:v>1024740</c:v>
                </c:pt>
                <c:pt idx="2290">
                  <c:v>339241.5</c:v>
                </c:pt>
                <c:pt idx="2291">
                  <c:v>435861</c:v>
                </c:pt>
                <c:pt idx="2292">
                  <c:v>403249.5</c:v>
                </c:pt>
                <c:pt idx="2293">
                  <c:v>545040</c:v>
                </c:pt>
                <c:pt idx="2294">
                  <c:v>343800</c:v>
                </c:pt>
                <c:pt idx="2295">
                  <c:v>1321902</c:v>
                </c:pt>
                <c:pt idx="2296">
                  <c:v>1354500</c:v>
                </c:pt>
                <c:pt idx="2297">
                  <c:v>931401</c:v>
                </c:pt>
                <c:pt idx="2298">
                  <c:v>772686</c:v>
                </c:pt>
                <c:pt idx="2299">
                  <c:v>180000</c:v>
                </c:pt>
                <c:pt idx="2300">
                  <c:v>310671</c:v>
                </c:pt>
                <c:pt idx="2301">
                  <c:v>986418</c:v>
                </c:pt>
                <c:pt idx="2302">
                  <c:v>247275</c:v>
                </c:pt>
                <c:pt idx="2303">
                  <c:v>545040</c:v>
                </c:pt>
                <c:pt idx="2304">
                  <c:v>450000</c:v>
                </c:pt>
                <c:pt idx="2305">
                  <c:v>665892</c:v>
                </c:pt>
                <c:pt idx="2306">
                  <c:v>640080</c:v>
                </c:pt>
                <c:pt idx="2307">
                  <c:v>957033</c:v>
                </c:pt>
                <c:pt idx="2308">
                  <c:v>343800</c:v>
                </c:pt>
                <c:pt idx="2309">
                  <c:v>669591</c:v>
                </c:pt>
                <c:pt idx="2310">
                  <c:v>1344892.5</c:v>
                </c:pt>
                <c:pt idx="2311">
                  <c:v>696150</c:v>
                </c:pt>
                <c:pt idx="2312">
                  <c:v>592560</c:v>
                </c:pt>
                <c:pt idx="2313">
                  <c:v>288562.5</c:v>
                </c:pt>
                <c:pt idx="2314">
                  <c:v>879480</c:v>
                </c:pt>
                <c:pt idx="2315">
                  <c:v>942300</c:v>
                </c:pt>
                <c:pt idx="2316">
                  <c:v>450000</c:v>
                </c:pt>
                <c:pt idx="2317">
                  <c:v>460858.5</c:v>
                </c:pt>
                <c:pt idx="2318">
                  <c:v>284400</c:v>
                </c:pt>
                <c:pt idx="2319">
                  <c:v>450000</c:v>
                </c:pt>
                <c:pt idx="2320">
                  <c:v>301500</c:v>
                </c:pt>
                <c:pt idx="2321">
                  <c:v>71955</c:v>
                </c:pt>
                <c:pt idx="2322">
                  <c:v>954864</c:v>
                </c:pt>
                <c:pt idx="2323">
                  <c:v>237024</c:v>
                </c:pt>
                <c:pt idx="2324">
                  <c:v>225000</c:v>
                </c:pt>
                <c:pt idx="2325">
                  <c:v>1288350</c:v>
                </c:pt>
                <c:pt idx="2326">
                  <c:v>846000</c:v>
                </c:pt>
                <c:pt idx="2327">
                  <c:v>1099350</c:v>
                </c:pt>
                <c:pt idx="2328">
                  <c:v>1350000</c:v>
                </c:pt>
                <c:pt idx="2329">
                  <c:v>408330</c:v>
                </c:pt>
                <c:pt idx="2330">
                  <c:v>545040</c:v>
                </c:pt>
                <c:pt idx="2331">
                  <c:v>536917.5</c:v>
                </c:pt>
                <c:pt idx="2332">
                  <c:v>500490</c:v>
                </c:pt>
                <c:pt idx="2333">
                  <c:v>979992</c:v>
                </c:pt>
                <c:pt idx="2334">
                  <c:v>360000</c:v>
                </c:pt>
                <c:pt idx="2335">
                  <c:v>454500</c:v>
                </c:pt>
                <c:pt idx="2336">
                  <c:v>192874.5</c:v>
                </c:pt>
                <c:pt idx="2337">
                  <c:v>274500</c:v>
                </c:pt>
                <c:pt idx="2338">
                  <c:v>755190</c:v>
                </c:pt>
                <c:pt idx="2339">
                  <c:v>592560</c:v>
                </c:pt>
                <c:pt idx="2340">
                  <c:v>510853.5</c:v>
                </c:pt>
                <c:pt idx="2341">
                  <c:v>220662</c:v>
                </c:pt>
                <c:pt idx="2342">
                  <c:v>771493.5</c:v>
                </c:pt>
                <c:pt idx="2343">
                  <c:v>180000</c:v>
                </c:pt>
                <c:pt idx="2344">
                  <c:v>509400</c:v>
                </c:pt>
                <c:pt idx="2345">
                  <c:v>536917.5</c:v>
                </c:pt>
                <c:pt idx="2346">
                  <c:v>314100</c:v>
                </c:pt>
                <c:pt idx="2347">
                  <c:v>448056</c:v>
                </c:pt>
                <c:pt idx="2348">
                  <c:v>314100</c:v>
                </c:pt>
                <c:pt idx="2349">
                  <c:v>153000</c:v>
                </c:pt>
                <c:pt idx="2350">
                  <c:v>180000</c:v>
                </c:pt>
                <c:pt idx="2351">
                  <c:v>358443</c:v>
                </c:pt>
                <c:pt idx="2352">
                  <c:v>675000</c:v>
                </c:pt>
                <c:pt idx="2353">
                  <c:v>314100</c:v>
                </c:pt>
                <c:pt idx="2354">
                  <c:v>343377</c:v>
                </c:pt>
                <c:pt idx="2355">
                  <c:v>386977.5</c:v>
                </c:pt>
                <c:pt idx="2356">
                  <c:v>297000</c:v>
                </c:pt>
                <c:pt idx="2357">
                  <c:v>436500</c:v>
                </c:pt>
                <c:pt idx="2358">
                  <c:v>599472</c:v>
                </c:pt>
                <c:pt idx="2359">
                  <c:v>540360</c:v>
                </c:pt>
                <c:pt idx="2360">
                  <c:v>170640</c:v>
                </c:pt>
                <c:pt idx="2361">
                  <c:v>1800000</c:v>
                </c:pt>
                <c:pt idx="2362">
                  <c:v>180000</c:v>
                </c:pt>
                <c:pt idx="2363">
                  <c:v>521280</c:v>
                </c:pt>
                <c:pt idx="2364">
                  <c:v>640080</c:v>
                </c:pt>
                <c:pt idx="2365">
                  <c:v>229230</c:v>
                </c:pt>
                <c:pt idx="2366">
                  <c:v>450000</c:v>
                </c:pt>
                <c:pt idx="2367">
                  <c:v>545040</c:v>
                </c:pt>
                <c:pt idx="2368">
                  <c:v>450000</c:v>
                </c:pt>
                <c:pt idx="2369">
                  <c:v>539230.5</c:v>
                </c:pt>
                <c:pt idx="2370">
                  <c:v>312768</c:v>
                </c:pt>
                <c:pt idx="2371">
                  <c:v>398016</c:v>
                </c:pt>
                <c:pt idx="2372">
                  <c:v>450000</c:v>
                </c:pt>
                <c:pt idx="2373">
                  <c:v>383746.5</c:v>
                </c:pt>
                <c:pt idx="2374">
                  <c:v>601470</c:v>
                </c:pt>
                <c:pt idx="2375">
                  <c:v>835380</c:v>
                </c:pt>
                <c:pt idx="2376">
                  <c:v>781920</c:v>
                </c:pt>
                <c:pt idx="2377">
                  <c:v>755190</c:v>
                </c:pt>
                <c:pt idx="2378">
                  <c:v>612612</c:v>
                </c:pt>
                <c:pt idx="2379">
                  <c:v>1258650</c:v>
                </c:pt>
                <c:pt idx="2380">
                  <c:v>224136</c:v>
                </c:pt>
                <c:pt idx="2381">
                  <c:v>545040</c:v>
                </c:pt>
                <c:pt idx="2382">
                  <c:v>326439</c:v>
                </c:pt>
                <c:pt idx="2383">
                  <c:v>331920</c:v>
                </c:pt>
                <c:pt idx="2384">
                  <c:v>432567</c:v>
                </c:pt>
                <c:pt idx="2385">
                  <c:v>942300</c:v>
                </c:pt>
                <c:pt idx="2386">
                  <c:v>587619</c:v>
                </c:pt>
                <c:pt idx="2387">
                  <c:v>50940</c:v>
                </c:pt>
                <c:pt idx="2388">
                  <c:v>448056</c:v>
                </c:pt>
                <c:pt idx="2389">
                  <c:v>418500</c:v>
                </c:pt>
                <c:pt idx="2390">
                  <c:v>715095</c:v>
                </c:pt>
                <c:pt idx="2391">
                  <c:v>341280</c:v>
                </c:pt>
                <c:pt idx="2392">
                  <c:v>755460</c:v>
                </c:pt>
                <c:pt idx="2393">
                  <c:v>239850</c:v>
                </c:pt>
                <c:pt idx="2394">
                  <c:v>573628.5</c:v>
                </c:pt>
                <c:pt idx="2395">
                  <c:v>693000</c:v>
                </c:pt>
                <c:pt idx="2396">
                  <c:v>348264</c:v>
                </c:pt>
                <c:pt idx="2397">
                  <c:v>755190</c:v>
                </c:pt>
                <c:pt idx="2398">
                  <c:v>284400</c:v>
                </c:pt>
                <c:pt idx="2399">
                  <c:v>361462.5</c:v>
                </c:pt>
                <c:pt idx="2400">
                  <c:v>187704</c:v>
                </c:pt>
                <c:pt idx="2401">
                  <c:v>239850</c:v>
                </c:pt>
                <c:pt idx="2402">
                  <c:v>1080000</c:v>
                </c:pt>
                <c:pt idx="2403">
                  <c:v>592560</c:v>
                </c:pt>
                <c:pt idx="2404">
                  <c:v>292500</c:v>
                </c:pt>
                <c:pt idx="2405">
                  <c:v>900000</c:v>
                </c:pt>
                <c:pt idx="2406">
                  <c:v>675000</c:v>
                </c:pt>
                <c:pt idx="2407">
                  <c:v>270000</c:v>
                </c:pt>
                <c:pt idx="2408">
                  <c:v>180000</c:v>
                </c:pt>
                <c:pt idx="2409">
                  <c:v>331920</c:v>
                </c:pt>
                <c:pt idx="2410">
                  <c:v>640080</c:v>
                </c:pt>
                <c:pt idx="2411">
                  <c:v>76410</c:v>
                </c:pt>
                <c:pt idx="2412">
                  <c:v>808650</c:v>
                </c:pt>
                <c:pt idx="2413">
                  <c:v>675000</c:v>
                </c:pt>
                <c:pt idx="2414">
                  <c:v>225000</c:v>
                </c:pt>
                <c:pt idx="2415">
                  <c:v>270000</c:v>
                </c:pt>
                <c:pt idx="2416">
                  <c:v>585000</c:v>
                </c:pt>
                <c:pt idx="2417">
                  <c:v>1078200</c:v>
                </c:pt>
                <c:pt idx="2418">
                  <c:v>675000</c:v>
                </c:pt>
                <c:pt idx="2419">
                  <c:v>443088</c:v>
                </c:pt>
                <c:pt idx="2420">
                  <c:v>497520</c:v>
                </c:pt>
                <c:pt idx="2421">
                  <c:v>273636</c:v>
                </c:pt>
                <c:pt idx="2422">
                  <c:v>315000</c:v>
                </c:pt>
                <c:pt idx="2423">
                  <c:v>284400</c:v>
                </c:pt>
                <c:pt idx="2424">
                  <c:v>441481.5</c:v>
                </c:pt>
                <c:pt idx="2425">
                  <c:v>90000</c:v>
                </c:pt>
                <c:pt idx="2426">
                  <c:v>450000</c:v>
                </c:pt>
                <c:pt idx="2427">
                  <c:v>269550</c:v>
                </c:pt>
                <c:pt idx="2428">
                  <c:v>284400</c:v>
                </c:pt>
                <c:pt idx="2429">
                  <c:v>189000</c:v>
                </c:pt>
                <c:pt idx="2430">
                  <c:v>735052.5</c:v>
                </c:pt>
                <c:pt idx="2431">
                  <c:v>592560</c:v>
                </c:pt>
                <c:pt idx="2432">
                  <c:v>225000</c:v>
                </c:pt>
                <c:pt idx="2433">
                  <c:v>284400</c:v>
                </c:pt>
                <c:pt idx="2434">
                  <c:v>1045854</c:v>
                </c:pt>
                <c:pt idx="2435">
                  <c:v>270000</c:v>
                </c:pt>
                <c:pt idx="2436">
                  <c:v>343800</c:v>
                </c:pt>
                <c:pt idx="2437">
                  <c:v>540000</c:v>
                </c:pt>
                <c:pt idx="2438">
                  <c:v>283419</c:v>
                </c:pt>
                <c:pt idx="2439">
                  <c:v>646920</c:v>
                </c:pt>
                <c:pt idx="2440">
                  <c:v>497520</c:v>
                </c:pt>
                <c:pt idx="2441">
                  <c:v>540000</c:v>
                </c:pt>
                <c:pt idx="2442">
                  <c:v>358443</c:v>
                </c:pt>
                <c:pt idx="2443">
                  <c:v>270000</c:v>
                </c:pt>
                <c:pt idx="2444">
                  <c:v>225000</c:v>
                </c:pt>
                <c:pt idx="2445">
                  <c:v>194076</c:v>
                </c:pt>
                <c:pt idx="2446">
                  <c:v>582804</c:v>
                </c:pt>
                <c:pt idx="2447">
                  <c:v>254700</c:v>
                </c:pt>
                <c:pt idx="2448">
                  <c:v>148365</c:v>
                </c:pt>
                <c:pt idx="2449">
                  <c:v>269550</c:v>
                </c:pt>
                <c:pt idx="2450">
                  <c:v>225000</c:v>
                </c:pt>
                <c:pt idx="2451">
                  <c:v>545040</c:v>
                </c:pt>
                <c:pt idx="2452">
                  <c:v>592560</c:v>
                </c:pt>
                <c:pt idx="2453">
                  <c:v>301464</c:v>
                </c:pt>
                <c:pt idx="2454">
                  <c:v>1288350</c:v>
                </c:pt>
                <c:pt idx="2455">
                  <c:v>314100</c:v>
                </c:pt>
                <c:pt idx="2456">
                  <c:v>263686.5</c:v>
                </c:pt>
                <c:pt idx="2457">
                  <c:v>364896</c:v>
                </c:pt>
                <c:pt idx="2458">
                  <c:v>814041</c:v>
                </c:pt>
                <c:pt idx="2459">
                  <c:v>95940</c:v>
                </c:pt>
                <c:pt idx="2460">
                  <c:v>1133748</c:v>
                </c:pt>
                <c:pt idx="2461">
                  <c:v>278712</c:v>
                </c:pt>
                <c:pt idx="2462">
                  <c:v>298512</c:v>
                </c:pt>
                <c:pt idx="2463">
                  <c:v>180000</c:v>
                </c:pt>
                <c:pt idx="2464">
                  <c:v>135000</c:v>
                </c:pt>
                <c:pt idx="2465">
                  <c:v>135000</c:v>
                </c:pt>
                <c:pt idx="2466">
                  <c:v>182016</c:v>
                </c:pt>
                <c:pt idx="2467">
                  <c:v>112500</c:v>
                </c:pt>
                <c:pt idx="2468">
                  <c:v>1006920</c:v>
                </c:pt>
                <c:pt idx="2469">
                  <c:v>270000</c:v>
                </c:pt>
                <c:pt idx="2470">
                  <c:v>337761</c:v>
                </c:pt>
                <c:pt idx="2471">
                  <c:v>263686.5</c:v>
                </c:pt>
                <c:pt idx="2472">
                  <c:v>1078200</c:v>
                </c:pt>
                <c:pt idx="2473">
                  <c:v>1078200</c:v>
                </c:pt>
                <c:pt idx="2474">
                  <c:v>942300</c:v>
                </c:pt>
                <c:pt idx="2475">
                  <c:v>679500</c:v>
                </c:pt>
                <c:pt idx="2476">
                  <c:v>808650</c:v>
                </c:pt>
                <c:pt idx="2477">
                  <c:v>1284030</c:v>
                </c:pt>
                <c:pt idx="2478">
                  <c:v>592560</c:v>
                </c:pt>
                <c:pt idx="2479">
                  <c:v>808650</c:v>
                </c:pt>
                <c:pt idx="2480">
                  <c:v>453366</c:v>
                </c:pt>
                <c:pt idx="2481">
                  <c:v>604152</c:v>
                </c:pt>
                <c:pt idx="2482">
                  <c:v>163201.5</c:v>
                </c:pt>
                <c:pt idx="2483">
                  <c:v>215640</c:v>
                </c:pt>
                <c:pt idx="2484">
                  <c:v>568800</c:v>
                </c:pt>
                <c:pt idx="2485">
                  <c:v>942300</c:v>
                </c:pt>
                <c:pt idx="2486">
                  <c:v>521280</c:v>
                </c:pt>
                <c:pt idx="2487">
                  <c:v>545040</c:v>
                </c:pt>
                <c:pt idx="2488">
                  <c:v>497520</c:v>
                </c:pt>
                <c:pt idx="2489">
                  <c:v>225171</c:v>
                </c:pt>
                <c:pt idx="2490">
                  <c:v>781920</c:v>
                </c:pt>
                <c:pt idx="2491">
                  <c:v>544500</c:v>
                </c:pt>
                <c:pt idx="2492">
                  <c:v>781920</c:v>
                </c:pt>
                <c:pt idx="2493">
                  <c:v>450000</c:v>
                </c:pt>
                <c:pt idx="2494">
                  <c:v>562491</c:v>
                </c:pt>
                <c:pt idx="2495">
                  <c:v>675000</c:v>
                </c:pt>
                <c:pt idx="2496">
                  <c:v>156384</c:v>
                </c:pt>
                <c:pt idx="2497">
                  <c:v>755190</c:v>
                </c:pt>
                <c:pt idx="2498">
                  <c:v>497520</c:v>
                </c:pt>
                <c:pt idx="2499">
                  <c:v>808650</c:v>
                </c:pt>
                <c:pt idx="2500">
                  <c:v>1275772.5</c:v>
                </c:pt>
                <c:pt idx="2501">
                  <c:v>824823</c:v>
                </c:pt>
                <c:pt idx="2502">
                  <c:v>225000</c:v>
                </c:pt>
                <c:pt idx="2503">
                  <c:v>450000</c:v>
                </c:pt>
                <c:pt idx="2504">
                  <c:v>431280</c:v>
                </c:pt>
                <c:pt idx="2505">
                  <c:v>1345500</c:v>
                </c:pt>
                <c:pt idx="2506">
                  <c:v>521280</c:v>
                </c:pt>
                <c:pt idx="2507">
                  <c:v>551079</c:v>
                </c:pt>
                <c:pt idx="2508">
                  <c:v>1078200</c:v>
                </c:pt>
                <c:pt idx="2509">
                  <c:v>269550</c:v>
                </c:pt>
                <c:pt idx="2510">
                  <c:v>365175</c:v>
                </c:pt>
                <c:pt idx="2511">
                  <c:v>254700</c:v>
                </c:pt>
                <c:pt idx="2512">
                  <c:v>585000</c:v>
                </c:pt>
                <c:pt idx="2513">
                  <c:v>562491</c:v>
                </c:pt>
                <c:pt idx="2514">
                  <c:v>536917.5</c:v>
                </c:pt>
                <c:pt idx="2515">
                  <c:v>657000</c:v>
                </c:pt>
                <c:pt idx="2516">
                  <c:v>315666</c:v>
                </c:pt>
                <c:pt idx="2517">
                  <c:v>738567</c:v>
                </c:pt>
                <c:pt idx="2518">
                  <c:v>1339690.5</c:v>
                </c:pt>
                <c:pt idx="2519">
                  <c:v>942300</c:v>
                </c:pt>
                <c:pt idx="2520">
                  <c:v>382500</c:v>
                </c:pt>
                <c:pt idx="2521">
                  <c:v>983299.5</c:v>
                </c:pt>
                <c:pt idx="2522">
                  <c:v>359725.5</c:v>
                </c:pt>
                <c:pt idx="2523">
                  <c:v>354276</c:v>
                </c:pt>
                <c:pt idx="2524">
                  <c:v>284256</c:v>
                </c:pt>
                <c:pt idx="2525">
                  <c:v>225000</c:v>
                </c:pt>
                <c:pt idx="2526">
                  <c:v>537669</c:v>
                </c:pt>
                <c:pt idx="2527">
                  <c:v>292500</c:v>
                </c:pt>
                <c:pt idx="2528">
                  <c:v>505642.5</c:v>
                </c:pt>
                <c:pt idx="2529">
                  <c:v>1575000</c:v>
                </c:pt>
                <c:pt idx="2530">
                  <c:v>550980</c:v>
                </c:pt>
                <c:pt idx="2531">
                  <c:v>1078200</c:v>
                </c:pt>
                <c:pt idx="2532">
                  <c:v>247500</c:v>
                </c:pt>
                <c:pt idx="2533">
                  <c:v>508495.5</c:v>
                </c:pt>
                <c:pt idx="2534">
                  <c:v>450000</c:v>
                </c:pt>
                <c:pt idx="2535">
                  <c:v>1078200</c:v>
                </c:pt>
                <c:pt idx="2536">
                  <c:v>497520</c:v>
                </c:pt>
                <c:pt idx="2537">
                  <c:v>1374480</c:v>
                </c:pt>
                <c:pt idx="2538">
                  <c:v>270000</c:v>
                </c:pt>
                <c:pt idx="2539">
                  <c:v>648000</c:v>
                </c:pt>
                <c:pt idx="2540">
                  <c:v>415224</c:v>
                </c:pt>
                <c:pt idx="2541">
                  <c:v>760225.5</c:v>
                </c:pt>
                <c:pt idx="2542">
                  <c:v>545040</c:v>
                </c:pt>
                <c:pt idx="2543">
                  <c:v>219042</c:v>
                </c:pt>
                <c:pt idx="2544">
                  <c:v>327024</c:v>
                </c:pt>
                <c:pt idx="2545">
                  <c:v>409500</c:v>
                </c:pt>
                <c:pt idx="2546">
                  <c:v>375322.5</c:v>
                </c:pt>
                <c:pt idx="2547">
                  <c:v>1288350</c:v>
                </c:pt>
                <c:pt idx="2548">
                  <c:v>640080</c:v>
                </c:pt>
                <c:pt idx="2549">
                  <c:v>526491</c:v>
                </c:pt>
                <c:pt idx="2550">
                  <c:v>225000</c:v>
                </c:pt>
                <c:pt idx="2551">
                  <c:v>417024</c:v>
                </c:pt>
                <c:pt idx="2552">
                  <c:v>1237500</c:v>
                </c:pt>
                <c:pt idx="2553">
                  <c:v>284400</c:v>
                </c:pt>
                <c:pt idx="2554">
                  <c:v>450000</c:v>
                </c:pt>
                <c:pt idx="2555">
                  <c:v>781920</c:v>
                </c:pt>
                <c:pt idx="2556">
                  <c:v>545040</c:v>
                </c:pt>
                <c:pt idx="2557">
                  <c:v>675000</c:v>
                </c:pt>
                <c:pt idx="2558">
                  <c:v>808650</c:v>
                </c:pt>
                <c:pt idx="2559">
                  <c:v>227520</c:v>
                </c:pt>
                <c:pt idx="2560">
                  <c:v>1078200</c:v>
                </c:pt>
                <c:pt idx="2561">
                  <c:v>797557.5</c:v>
                </c:pt>
                <c:pt idx="2562">
                  <c:v>639000</c:v>
                </c:pt>
                <c:pt idx="2563">
                  <c:v>2156400</c:v>
                </c:pt>
                <c:pt idx="2564">
                  <c:v>101880</c:v>
                </c:pt>
                <c:pt idx="2565">
                  <c:v>942300</c:v>
                </c:pt>
                <c:pt idx="2566">
                  <c:v>288000</c:v>
                </c:pt>
                <c:pt idx="2567">
                  <c:v>450000</c:v>
                </c:pt>
                <c:pt idx="2568">
                  <c:v>753840</c:v>
                </c:pt>
                <c:pt idx="2569">
                  <c:v>668304</c:v>
                </c:pt>
                <c:pt idx="2570">
                  <c:v>180000</c:v>
                </c:pt>
                <c:pt idx="2571">
                  <c:v>755190</c:v>
                </c:pt>
                <c:pt idx="2572">
                  <c:v>398160</c:v>
                </c:pt>
                <c:pt idx="2573">
                  <c:v>601677</c:v>
                </c:pt>
                <c:pt idx="2574">
                  <c:v>229500</c:v>
                </c:pt>
                <c:pt idx="2575">
                  <c:v>657886.5</c:v>
                </c:pt>
                <c:pt idx="2576">
                  <c:v>417649.5</c:v>
                </c:pt>
                <c:pt idx="2577">
                  <c:v>808650</c:v>
                </c:pt>
                <c:pt idx="2578">
                  <c:v>976500</c:v>
                </c:pt>
                <c:pt idx="2579">
                  <c:v>545040</c:v>
                </c:pt>
                <c:pt idx="2580">
                  <c:v>261648</c:v>
                </c:pt>
                <c:pt idx="2581">
                  <c:v>354276</c:v>
                </c:pt>
                <c:pt idx="2582">
                  <c:v>550980</c:v>
                </c:pt>
                <c:pt idx="2583">
                  <c:v>254700</c:v>
                </c:pt>
                <c:pt idx="2584">
                  <c:v>808650</c:v>
                </c:pt>
                <c:pt idx="2585">
                  <c:v>568800</c:v>
                </c:pt>
                <c:pt idx="2586">
                  <c:v>942300</c:v>
                </c:pt>
                <c:pt idx="2587">
                  <c:v>553806</c:v>
                </c:pt>
                <c:pt idx="2588">
                  <c:v>1166724</c:v>
                </c:pt>
                <c:pt idx="2589">
                  <c:v>172512</c:v>
                </c:pt>
                <c:pt idx="2590">
                  <c:v>521280</c:v>
                </c:pt>
                <c:pt idx="2591">
                  <c:v>474048</c:v>
                </c:pt>
                <c:pt idx="2592">
                  <c:v>1113840</c:v>
                </c:pt>
                <c:pt idx="2593">
                  <c:v>521280</c:v>
                </c:pt>
                <c:pt idx="2594">
                  <c:v>512064</c:v>
                </c:pt>
                <c:pt idx="2595">
                  <c:v>337500</c:v>
                </c:pt>
                <c:pt idx="2596">
                  <c:v>282690</c:v>
                </c:pt>
                <c:pt idx="2597">
                  <c:v>521280</c:v>
                </c:pt>
                <c:pt idx="2598">
                  <c:v>324000</c:v>
                </c:pt>
                <c:pt idx="2599">
                  <c:v>474048</c:v>
                </c:pt>
                <c:pt idx="2600">
                  <c:v>640080</c:v>
                </c:pt>
                <c:pt idx="2601">
                  <c:v>763870.5</c:v>
                </c:pt>
                <c:pt idx="2602">
                  <c:v>269550</c:v>
                </c:pt>
                <c:pt idx="2603">
                  <c:v>452385</c:v>
                </c:pt>
                <c:pt idx="2604">
                  <c:v>495000</c:v>
                </c:pt>
                <c:pt idx="2605">
                  <c:v>291384</c:v>
                </c:pt>
                <c:pt idx="2606">
                  <c:v>371245.5</c:v>
                </c:pt>
                <c:pt idx="2607">
                  <c:v>612612</c:v>
                </c:pt>
                <c:pt idx="2608">
                  <c:v>197505</c:v>
                </c:pt>
                <c:pt idx="2609">
                  <c:v>407520</c:v>
                </c:pt>
                <c:pt idx="2610">
                  <c:v>331834.5</c:v>
                </c:pt>
                <c:pt idx="2611">
                  <c:v>180000</c:v>
                </c:pt>
                <c:pt idx="2612">
                  <c:v>408330</c:v>
                </c:pt>
                <c:pt idx="2613">
                  <c:v>215640</c:v>
                </c:pt>
                <c:pt idx="2614">
                  <c:v>167895</c:v>
                </c:pt>
                <c:pt idx="2615">
                  <c:v>597024</c:v>
                </c:pt>
                <c:pt idx="2616">
                  <c:v>339241.5</c:v>
                </c:pt>
                <c:pt idx="2617">
                  <c:v>220500</c:v>
                </c:pt>
                <c:pt idx="2618">
                  <c:v>755190</c:v>
                </c:pt>
                <c:pt idx="2619">
                  <c:v>442062</c:v>
                </c:pt>
                <c:pt idx="2620">
                  <c:v>675000</c:v>
                </c:pt>
                <c:pt idx="2621">
                  <c:v>284400</c:v>
                </c:pt>
                <c:pt idx="2622">
                  <c:v>967500</c:v>
                </c:pt>
                <c:pt idx="2623">
                  <c:v>276277.5</c:v>
                </c:pt>
                <c:pt idx="2624">
                  <c:v>545040</c:v>
                </c:pt>
                <c:pt idx="2625">
                  <c:v>481500</c:v>
                </c:pt>
                <c:pt idx="2626">
                  <c:v>188685</c:v>
                </c:pt>
                <c:pt idx="2627">
                  <c:v>958500</c:v>
                </c:pt>
                <c:pt idx="2628">
                  <c:v>117162</c:v>
                </c:pt>
                <c:pt idx="2629">
                  <c:v>961146</c:v>
                </c:pt>
                <c:pt idx="2630">
                  <c:v>601470</c:v>
                </c:pt>
                <c:pt idx="2631">
                  <c:v>675000</c:v>
                </c:pt>
                <c:pt idx="2632">
                  <c:v>1078200</c:v>
                </c:pt>
                <c:pt idx="2633">
                  <c:v>643500</c:v>
                </c:pt>
                <c:pt idx="2634">
                  <c:v>1078200</c:v>
                </c:pt>
                <c:pt idx="2635">
                  <c:v>558855</c:v>
                </c:pt>
                <c:pt idx="2636">
                  <c:v>808650</c:v>
                </c:pt>
                <c:pt idx="2637">
                  <c:v>469152</c:v>
                </c:pt>
                <c:pt idx="2638">
                  <c:v>1006920</c:v>
                </c:pt>
                <c:pt idx="2639">
                  <c:v>157500</c:v>
                </c:pt>
                <c:pt idx="2640">
                  <c:v>366768</c:v>
                </c:pt>
                <c:pt idx="2641">
                  <c:v>326439</c:v>
                </c:pt>
                <c:pt idx="2642">
                  <c:v>560664</c:v>
                </c:pt>
                <c:pt idx="2643">
                  <c:v>276277.5</c:v>
                </c:pt>
                <c:pt idx="2644">
                  <c:v>1288350</c:v>
                </c:pt>
                <c:pt idx="2645">
                  <c:v>900000</c:v>
                </c:pt>
                <c:pt idx="2646">
                  <c:v>942300</c:v>
                </c:pt>
                <c:pt idx="2647">
                  <c:v>534141</c:v>
                </c:pt>
                <c:pt idx="2648">
                  <c:v>222547.5</c:v>
                </c:pt>
                <c:pt idx="2649">
                  <c:v>1080000</c:v>
                </c:pt>
                <c:pt idx="2650">
                  <c:v>389844</c:v>
                </c:pt>
                <c:pt idx="2651">
                  <c:v>364846.5</c:v>
                </c:pt>
                <c:pt idx="2652">
                  <c:v>312768</c:v>
                </c:pt>
                <c:pt idx="2653">
                  <c:v>101880</c:v>
                </c:pt>
                <c:pt idx="2654">
                  <c:v>199152</c:v>
                </c:pt>
                <c:pt idx="2655">
                  <c:v>343800</c:v>
                </c:pt>
                <c:pt idx="2656">
                  <c:v>573628.5</c:v>
                </c:pt>
                <c:pt idx="2657">
                  <c:v>755190</c:v>
                </c:pt>
                <c:pt idx="2658">
                  <c:v>261648</c:v>
                </c:pt>
                <c:pt idx="2659">
                  <c:v>640080</c:v>
                </c:pt>
                <c:pt idx="2660">
                  <c:v>450000</c:v>
                </c:pt>
                <c:pt idx="2661">
                  <c:v>101880</c:v>
                </c:pt>
                <c:pt idx="2662">
                  <c:v>640080</c:v>
                </c:pt>
                <c:pt idx="2663">
                  <c:v>450000</c:v>
                </c:pt>
                <c:pt idx="2664">
                  <c:v>199080</c:v>
                </c:pt>
                <c:pt idx="2665">
                  <c:v>62568</c:v>
                </c:pt>
                <c:pt idx="2666">
                  <c:v>454500</c:v>
                </c:pt>
                <c:pt idx="2667">
                  <c:v>450000</c:v>
                </c:pt>
                <c:pt idx="2668">
                  <c:v>590337</c:v>
                </c:pt>
                <c:pt idx="2669">
                  <c:v>438084</c:v>
                </c:pt>
                <c:pt idx="2670">
                  <c:v>180000</c:v>
                </c:pt>
                <c:pt idx="2671">
                  <c:v>95940</c:v>
                </c:pt>
                <c:pt idx="2672">
                  <c:v>162000</c:v>
                </c:pt>
                <c:pt idx="2673">
                  <c:v>382500</c:v>
                </c:pt>
                <c:pt idx="2674">
                  <c:v>573408</c:v>
                </c:pt>
                <c:pt idx="2675">
                  <c:v>519637.5</c:v>
                </c:pt>
                <c:pt idx="2676">
                  <c:v>312768</c:v>
                </c:pt>
                <c:pt idx="2677">
                  <c:v>573408</c:v>
                </c:pt>
                <c:pt idx="2678">
                  <c:v>387000</c:v>
                </c:pt>
                <c:pt idx="2679">
                  <c:v>167121</c:v>
                </c:pt>
                <c:pt idx="2680">
                  <c:v>225000</c:v>
                </c:pt>
                <c:pt idx="2681">
                  <c:v>314100</c:v>
                </c:pt>
                <c:pt idx="2682">
                  <c:v>500211</c:v>
                </c:pt>
                <c:pt idx="2683">
                  <c:v>1350000</c:v>
                </c:pt>
                <c:pt idx="2684">
                  <c:v>1332000</c:v>
                </c:pt>
                <c:pt idx="2685">
                  <c:v>497520</c:v>
                </c:pt>
                <c:pt idx="2686">
                  <c:v>1287418.5</c:v>
                </c:pt>
                <c:pt idx="2687">
                  <c:v>178290</c:v>
                </c:pt>
                <c:pt idx="2688">
                  <c:v>640080</c:v>
                </c:pt>
                <c:pt idx="2689">
                  <c:v>469152</c:v>
                </c:pt>
                <c:pt idx="2690">
                  <c:v>180000</c:v>
                </c:pt>
                <c:pt idx="2691">
                  <c:v>284400</c:v>
                </c:pt>
                <c:pt idx="2692">
                  <c:v>180000</c:v>
                </c:pt>
                <c:pt idx="2693">
                  <c:v>284400</c:v>
                </c:pt>
                <c:pt idx="2694">
                  <c:v>450000</c:v>
                </c:pt>
                <c:pt idx="2695">
                  <c:v>497520</c:v>
                </c:pt>
                <c:pt idx="2696">
                  <c:v>495985.5</c:v>
                </c:pt>
                <c:pt idx="2697">
                  <c:v>1206000</c:v>
                </c:pt>
                <c:pt idx="2698">
                  <c:v>508495.5</c:v>
                </c:pt>
                <c:pt idx="2699">
                  <c:v>640080</c:v>
                </c:pt>
                <c:pt idx="2700">
                  <c:v>900000</c:v>
                </c:pt>
                <c:pt idx="2701">
                  <c:v>499500</c:v>
                </c:pt>
                <c:pt idx="2702">
                  <c:v>265851</c:v>
                </c:pt>
                <c:pt idx="2703">
                  <c:v>545040</c:v>
                </c:pt>
                <c:pt idx="2704">
                  <c:v>272520</c:v>
                </c:pt>
                <c:pt idx="2705">
                  <c:v>1228500</c:v>
                </c:pt>
                <c:pt idx="2706">
                  <c:v>971280</c:v>
                </c:pt>
                <c:pt idx="2707">
                  <c:v>238500</c:v>
                </c:pt>
                <c:pt idx="2708">
                  <c:v>284400</c:v>
                </c:pt>
                <c:pt idx="2709">
                  <c:v>163008</c:v>
                </c:pt>
                <c:pt idx="2710">
                  <c:v>521280</c:v>
                </c:pt>
                <c:pt idx="2711">
                  <c:v>553806</c:v>
                </c:pt>
                <c:pt idx="2712">
                  <c:v>855000</c:v>
                </c:pt>
                <c:pt idx="2713">
                  <c:v>331920</c:v>
                </c:pt>
                <c:pt idx="2714">
                  <c:v>265536</c:v>
                </c:pt>
                <c:pt idx="2715">
                  <c:v>450000</c:v>
                </c:pt>
                <c:pt idx="2716">
                  <c:v>888840</c:v>
                </c:pt>
                <c:pt idx="2717">
                  <c:v>778968</c:v>
                </c:pt>
                <c:pt idx="2718">
                  <c:v>1078200</c:v>
                </c:pt>
                <c:pt idx="2719">
                  <c:v>432990</c:v>
                </c:pt>
                <c:pt idx="2720">
                  <c:v>142200</c:v>
                </c:pt>
                <c:pt idx="2721">
                  <c:v>439740</c:v>
                </c:pt>
                <c:pt idx="2722">
                  <c:v>730017</c:v>
                </c:pt>
                <c:pt idx="2723">
                  <c:v>450000</c:v>
                </c:pt>
                <c:pt idx="2724">
                  <c:v>521280</c:v>
                </c:pt>
                <c:pt idx="2725">
                  <c:v>916470</c:v>
                </c:pt>
                <c:pt idx="2726">
                  <c:v>202500</c:v>
                </c:pt>
                <c:pt idx="2727">
                  <c:v>76500</c:v>
                </c:pt>
                <c:pt idx="2728">
                  <c:v>239850</c:v>
                </c:pt>
                <c:pt idx="2729">
                  <c:v>808650</c:v>
                </c:pt>
                <c:pt idx="2730">
                  <c:v>408780</c:v>
                </c:pt>
                <c:pt idx="2731">
                  <c:v>162000</c:v>
                </c:pt>
                <c:pt idx="2732">
                  <c:v>343800</c:v>
                </c:pt>
                <c:pt idx="2733">
                  <c:v>485190</c:v>
                </c:pt>
                <c:pt idx="2734">
                  <c:v>225000</c:v>
                </c:pt>
                <c:pt idx="2735">
                  <c:v>1096020</c:v>
                </c:pt>
                <c:pt idx="2736">
                  <c:v>684738</c:v>
                </c:pt>
                <c:pt idx="2737">
                  <c:v>485640</c:v>
                </c:pt>
                <c:pt idx="2738">
                  <c:v>314100</c:v>
                </c:pt>
                <c:pt idx="2739">
                  <c:v>80865</c:v>
                </c:pt>
                <c:pt idx="2740">
                  <c:v>497520</c:v>
                </c:pt>
                <c:pt idx="2741">
                  <c:v>485640</c:v>
                </c:pt>
                <c:pt idx="2742">
                  <c:v>1042560</c:v>
                </c:pt>
                <c:pt idx="2743">
                  <c:v>497520</c:v>
                </c:pt>
                <c:pt idx="2744">
                  <c:v>1323000</c:v>
                </c:pt>
                <c:pt idx="2745">
                  <c:v>640080</c:v>
                </c:pt>
                <c:pt idx="2746">
                  <c:v>405000</c:v>
                </c:pt>
                <c:pt idx="2747">
                  <c:v>66222</c:v>
                </c:pt>
                <c:pt idx="2748">
                  <c:v>450000</c:v>
                </c:pt>
                <c:pt idx="2749">
                  <c:v>497520</c:v>
                </c:pt>
                <c:pt idx="2750">
                  <c:v>1024740</c:v>
                </c:pt>
                <c:pt idx="2751">
                  <c:v>373500</c:v>
                </c:pt>
                <c:pt idx="2752">
                  <c:v>307557</c:v>
                </c:pt>
                <c:pt idx="2753">
                  <c:v>521280</c:v>
                </c:pt>
                <c:pt idx="2754">
                  <c:v>1126548</c:v>
                </c:pt>
                <c:pt idx="2755">
                  <c:v>942300</c:v>
                </c:pt>
                <c:pt idx="2756">
                  <c:v>640080</c:v>
                </c:pt>
                <c:pt idx="2757">
                  <c:v>835380</c:v>
                </c:pt>
                <c:pt idx="2758">
                  <c:v>1078200</c:v>
                </c:pt>
                <c:pt idx="2759">
                  <c:v>401386.5</c:v>
                </c:pt>
                <c:pt idx="2760">
                  <c:v>149256</c:v>
                </c:pt>
                <c:pt idx="2761">
                  <c:v>675000</c:v>
                </c:pt>
                <c:pt idx="2762">
                  <c:v>354469.5</c:v>
                </c:pt>
                <c:pt idx="2763">
                  <c:v>719860.5</c:v>
                </c:pt>
                <c:pt idx="2764">
                  <c:v>239850</c:v>
                </c:pt>
                <c:pt idx="2765">
                  <c:v>450000</c:v>
                </c:pt>
                <c:pt idx="2766">
                  <c:v>450000</c:v>
                </c:pt>
                <c:pt idx="2767">
                  <c:v>533668.5</c:v>
                </c:pt>
                <c:pt idx="2768">
                  <c:v>808650</c:v>
                </c:pt>
                <c:pt idx="2769">
                  <c:v>991944</c:v>
                </c:pt>
                <c:pt idx="2770">
                  <c:v>225000</c:v>
                </c:pt>
                <c:pt idx="2771">
                  <c:v>364896</c:v>
                </c:pt>
                <c:pt idx="2772">
                  <c:v>440784</c:v>
                </c:pt>
                <c:pt idx="2773">
                  <c:v>450000</c:v>
                </c:pt>
                <c:pt idx="2774">
                  <c:v>508495.5</c:v>
                </c:pt>
                <c:pt idx="2775">
                  <c:v>675000</c:v>
                </c:pt>
                <c:pt idx="2776">
                  <c:v>640080</c:v>
                </c:pt>
                <c:pt idx="2777">
                  <c:v>521280</c:v>
                </c:pt>
                <c:pt idx="2778">
                  <c:v>497520</c:v>
                </c:pt>
                <c:pt idx="2779">
                  <c:v>325908</c:v>
                </c:pt>
                <c:pt idx="2780">
                  <c:v>675000</c:v>
                </c:pt>
                <c:pt idx="2781">
                  <c:v>1057500</c:v>
                </c:pt>
                <c:pt idx="2782">
                  <c:v>728460</c:v>
                </c:pt>
                <c:pt idx="2783">
                  <c:v>675000</c:v>
                </c:pt>
                <c:pt idx="2784">
                  <c:v>337500</c:v>
                </c:pt>
                <c:pt idx="2785">
                  <c:v>90000</c:v>
                </c:pt>
                <c:pt idx="2786">
                  <c:v>521280</c:v>
                </c:pt>
                <c:pt idx="2787">
                  <c:v>419679</c:v>
                </c:pt>
                <c:pt idx="2788">
                  <c:v>238896</c:v>
                </c:pt>
                <c:pt idx="2789">
                  <c:v>1007761.5</c:v>
                </c:pt>
                <c:pt idx="2790">
                  <c:v>755190</c:v>
                </c:pt>
                <c:pt idx="2791">
                  <c:v>1288350</c:v>
                </c:pt>
                <c:pt idx="2792">
                  <c:v>868797</c:v>
                </c:pt>
                <c:pt idx="2793">
                  <c:v>753840</c:v>
                </c:pt>
                <c:pt idx="2794">
                  <c:v>225000</c:v>
                </c:pt>
                <c:pt idx="2795">
                  <c:v>593010</c:v>
                </c:pt>
                <c:pt idx="2796">
                  <c:v>444420</c:v>
                </c:pt>
                <c:pt idx="2797">
                  <c:v>855000</c:v>
                </c:pt>
                <c:pt idx="2798">
                  <c:v>422235</c:v>
                </c:pt>
                <c:pt idx="2799">
                  <c:v>1125000</c:v>
                </c:pt>
                <c:pt idx="2800">
                  <c:v>153000</c:v>
                </c:pt>
                <c:pt idx="2801">
                  <c:v>545040</c:v>
                </c:pt>
                <c:pt idx="2802">
                  <c:v>675000</c:v>
                </c:pt>
                <c:pt idx="2803">
                  <c:v>390960</c:v>
                </c:pt>
                <c:pt idx="2804">
                  <c:v>729792</c:v>
                </c:pt>
                <c:pt idx="2805">
                  <c:v>450000</c:v>
                </c:pt>
                <c:pt idx="2806">
                  <c:v>508495.5</c:v>
                </c:pt>
                <c:pt idx="2807">
                  <c:v>270000</c:v>
                </c:pt>
                <c:pt idx="2808">
                  <c:v>473760</c:v>
                </c:pt>
                <c:pt idx="2809">
                  <c:v>295254</c:v>
                </c:pt>
                <c:pt idx="2810">
                  <c:v>1540305</c:v>
                </c:pt>
                <c:pt idx="2811">
                  <c:v>302544</c:v>
                </c:pt>
                <c:pt idx="2812">
                  <c:v>363190.5</c:v>
                </c:pt>
                <c:pt idx="2813">
                  <c:v>339241.5</c:v>
                </c:pt>
                <c:pt idx="2814">
                  <c:v>202500</c:v>
                </c:pt>
                <c:pt idx="2815">
                  <c:v>381528</c:v>
                </c:pt>
                <c:pt idx="2816">
                  <c:v>135000</c:v>
                </c:pt>
                <c:pt idx="2817">
                  <c:v>283500</c:v>
                </c:pt>
                <c:pt idx="2818">
                  <c:v>1303812</c:v>
                </c:pt>
                <c:pt idx="2819">
                  <c:v>521280</c:v>
                </c:pt>
                <c:pt idx="2820">
                  <c:v>66222</c:v>
                </c:pt>
                <c:pt idx="2821">
                  <c:v>755190</c:v>
                </c:pt>
                <c:pt idx="2822">
                  <c:v>900000</c:v>
                </c:pt>
                <c:pt idx="2823">
                  <c:v>450000</c:v>
                </c:pt>
                <c:pt idx="2824">
                  <c:v>749349</c:v>
                </c:pt>
                <c:pt idx="2825">
                  <c:v>153576</c:v>
                </c:pt>
                <c:pt idx="2826">
                  <c:v>633681</c:v>
                </c:pt>
                <c:pt idx="2827">
                  <c:v>1086034.5</c:v>
                </c:pt>
                <c:pt idx="2828">
                  <c:v>161595</c:v>
                </c:pt>
                <c:pt idx="2829">
                  <c:v>592560</c:v>
                </c:pt>
                <c:pt idx="2830">
                  <c:v>640080</c:v>
                </c:pt>
                <c:pt idx="2831">
                  <c:v>640080</c:v>
                </c:pt>
                <c:pt idx="2832">
                  <c:v>337500</c:v>
                </c:pt>
                <c:pt idx="2833">
                  <c:v>225000</c:v>
                </c:pt>
                <c:pt idx="2834">
                  <c:v>436032</c:v>
                </c:pt>
                <c:pt idx="2835">
                  <c:v>878733</c:v>
                </c:pt>
                <c:pt idx="2836">
                  <c:v>364230</c:v>
                </c:pt>
                <c:pt idx="2837">
                  <c:v>894906</c:v>
                </c:pt>
                <c:pt idx="2838">
                  <c:v>942300</c:v>
                </c:pt>
                <c:pt idx="2839">
                  <c:v>728460</c:v>
                </c:pt>
                <c:pt idx="2840">
                  <c:v>247500</c:v>
                </c:pt>
                <c:pt idx="2841">
                  <c:v>405000</c:v>
                </c:pt>
                <c:pt idx="2842">
                  <c:v>225000</c:v>
                </c:pt>
                <c:pt idx="2843">
                  <c:v>1206954</c:v>
                </c:pt>
                <c:pt idx="2844">
                  <c:v>787500</c:v>
                </c:pt>
                <c:pt idx="2845">
                  <c:v>545040</c:v>
                </c:pt>
                <c:pt idx="2846">
                  <c:v>327024</c:v>
                </c:pt>
                <c:pt idx="2847">
                  <c:v>889515</c:v>
                </c:pt>
                <c:pt idx="2848">
                  <c:v>325908</c:v>
                </c:pt>
                <c:pt idx="2849">
                  <c:v>545040</c:v>
                </c:pt>
                <c:pt idx="2850">
                  <c:v>355536</c:v>
                </c:pt>
                <c:pt idx="2851">
                  <c:v>288873</c:v>
                </c:pt>
                <c:pt idx="2852">
                  <c:v>288873</c:v>
                </c:pt>
                <c:pt idx="2853">
                  <c:v>450000</c:v>
                </c:pt>
                <c:pt idx="2854">
                  <c:v>808650</c:v>
                </c:pt>
                <c:pt idx="2855">
                  <c:v>225000</c:v>
                </c:pt>
                <c:pt idx="2856">
                  <c:v>450000</c:v>
                </c:pt>
                <c:pt idx="2857">
                  <c:v>540000</c:v>
                </c:pt>
                <c:pt idx="2858">
                  <c:v>550980</c:v>
                </c:pt>
                <c:pt idx="2859">
                  <c:v>254700</c:v>
                </c:pt>
                <c:pt idx="2860">
                  <c:v>545040</c:v>
                </c:pt>
                <c:pt idx="2861">
                  <c:v>1293502.5</c:v>
                </c:pt>
                <c:pt idx="2862">
                  <c:v>1078200</c:v>
                </c:pt>
                <c:pt idx="2863">
                  <c:v>320382</c:v>
                </c:pt>
                <c:pt idx="2864">
                  <c:v>387000</c:v>
                </c:pt>
                <c:pt idx="2865">
                  <c:v>792162</c:v>
                </c:pt>
                <c:pt idx="2866">
                  <c:v>270000</c:v>
                </c:pt>
                <c:pt idx="2867">
                  <c:v>508495.5</c:v>
                </c:pt>
                <c:pt idx="2868">
                  <c:v>238716</c:v>
                </c:pt>
                <c:pt idx="2869">
                  <c:v>640080</c:v>
                </c:pt>
                <c:pt idx="2870">
                  <c:v>302206.5</c:v>
                </c:pt>
                <c:pt idx="2871">
                  <c:v>358344</c:v>
                </c:pt>
                <c:pt idx="2872">
                  <c:v>343800</c:v>
                </c:pt>
                <c:pt idx="2873">
                  <c:v>585000</c:v>
                </c:pt>
                <c:pt idx="2874">
                  <c:v>545040</c:v>
                </c:pt>
                <c:pt idx="2875">
                  <c:v>675000</c:v>
                </c:pt>
                <c:pt idx="2876">
                  <c:v>592560</c:v>
                </c:pt>
                <c:pt idx="2877">
                  <c:v>592560</c:v>
                </c:pt>
                <c:pt idx="2878">
                  <c:v>450000</c:v>
                </c:pt>
                <c:pt idx="2879">
                  <c:v>314055</c:v>
                </c:pt>
                <c:pt idx="2880">
                  <c:v>900000</c:v>
                </c:pt>
                <c:pt idx="2881">
                  <c:v>298512</c:v>
                </c:pt>
                <c:pt idx="2882">
                  <c:v>203760</c:v>
                </c:pt>
                <c:pt idx="2883">
                  <c:v>521280</c:v>
                </c:pt>
                <c:pt idx="2884">
                  <c:v>107820</c:v>
                </c:pt>
                <c:pt idx="2885">
                  <c:v>314100</c:v>
                </c:pt>
                <c:pt idx="2886">
                  <c:v>1065433.5</c:v>
                </c:pt>
                <c:pt idx="2887">
                  <c:v>1237500</c:v>
                </c:pt>
                <c:pt idx="2888">
                  <c:v>808650</c:v>
                </c:pt>
                <c:pt idx="2889">
                  <c:v>819792</c:v>
                </c:pt>
                <c:pt idx="2890">
                  <c:v>199404</c:v>
                </c:pt>
                <c:pt idx="2891">
                  <c:v>450000</c:v>
                </c:pt>
                <c:pt idx="2892">
                  <c:v>765000</c:v>
                </c:pt>
                <c:pt idx="2893">
                  <c:v>291915</c:v>
                </c:pt>
                <c:pt idx="2894">
                  <c:v>436032</c:v>
                </c:pt>
                <c:pt idx="2895">
                  <c:v>296280</c:v>
                </c:pt>
                <c:pt idx="2896">
                  <c:v>135000</c:v>
                </c:pt>
                <c:pt idx="2897">
                  <c:v>424255.5</c:v>
                </c:pt>
                <c:pt idx="2898">
                  <c:v>227520</c:v>
                </c:pt>
                <c:pt idx="2899">
                  <c:v>284400</c:v>
                </c:pt>
                <c:pt idx="2900">
                  <c:v>640080</c:v>
                </c:pt>
                <c:pt idx="2901">
                  <c:v>593010</c:v>
                </c:pt>
                <c:pt idx="2902">
                  <c:v>283419</c:v>
                </c:pt>
                <c:pt idx="2903">
                  <c:v>454500</c:v>
                </c:pt>
                <c:pt idx="2904">
                  <c:v>208854</c:v>
                </c:pt>
                <c:pt idx="2905">
                  <c:v>364896</c:v>
                </c:pt>
                <c:pt idx="2906">
                  <c:v>521280</c:v>
                </c:pt>
                <c:pt idx="2907">
                  <c:v>514777.5</c:v>
                </c:pt>
                <c:pt idx="2908">
                  <c:v>834048</c:v>
                </c:pt>
                <c:pt idx="2909">
                  <c:v>270000</c:v>
                </c:pt>
                <c:pt idx="2910">
                  <c:v>1293502.5</c:v>
                </c:pt>
                <c:pt idx="2911">
                  <c:v>311877</c:v>
                </c:pt>
                <c:pt idx="2912">
                  <c:v>1255680</c:v>
                </c:pt>
                <c:pt idx="2913">
                  <c:v>348826.5</c:v>
                </c:pt>
                <c:pt idx="2914">
                  <c:v>521280</c:v>
                </c:pt>
                <c:pt idx="2915">
                  <c:v>261648</c:v>
                </c:pt>
                <c:pt idx="2916">
                  <c:v>1078200</c:v>
                </c:pt>
                <c:pt idx="2917">
                  <c:v>942300</c:v>
                </c:pt>
                <c:pt idx="2918">
                  <c:v>835380</c:v>
                </c:pt>
                <c:pt idx="2919">
                  <c:v>808650</c:v>
                </c:pt>
                <c:pt idx="2920">
                  <c:v>450000</c:v>
                </c:pt>
                <c:pt idx="2921">
                  <c:v>942300</c:v>
                </c:pt>
                <c:pt idx="2922">
                  <c:v>781920</c:v>
                </c:pt>
                <c:pt idx="2923">
                  <c:v>1258650</c:v>
                </c:pt>
                <c:pt idx="2924">
                  <c:v>239850</c:v>
                </c:pt>
                <c:pt idx="2925">
                  <c:v>1125000</c:v>
                </c:pt>
                <c:pt idx="2926">
                  <c:v>545040</c:v>
                </c:pt>
                <c:pt idx="2927">
                  <c:v>284400</c:v>
                </c:pt>
                <c:pt idx="2928">
                  <c:v>298512</c:v>
                </c:pt>
                <c:pt idx="2929">
                  <c:v>1102171.5</c:v>
                </c:pt>
                <c:pt idx="2930">
                  <c:v>450000</c:v>
                </c:pt>
                <c:pt idx="2931">
                  <c:v>202500</c:v>
                </c:pt>
                <c:pt idx="2932">
                  <c:v>467257.5</c:v>
                </c:pt>
                <c:pt idx="2933">
                  <c:v>545040</c:v>
                </c:pt>
                <c:pt idx="2934">
                  <c:v>540000</c:v>
                </c:pt>
                <c:pt idx="2935">
                  <c:v>585000</c:v>
                </c:pt>
                <c:pt idx="2936">
                  <c:v>746280</c:v>
                </c:pt>
                <c:pt idx="2937">
                  <c:v>391500</c:v>
                </c:pt>
                <c:pt idx="2938">
                  <c:v>315000</c:v>
                </c:pt>
                <c:pt idx="2939">
                  <c:v>266652</c:v>
                </c:pt>
                <c:pt idx="2940">
                  <c:v>135000</c:v>
                </c:pt>
                <c:pt idx="2941">
                  <c:v>640080</c:v>
                </c:pt>
                <c:pt idx="2942">
                  <c:v>284400</c:v>
                </c:pt>
                <c:pt idx="2943">
                  <c:v>480060</c:v>
                </c:pt>
                <c:pt idx="2944">
                  <c:v>450000</c:v>
                </c:pt>
                <c:pt idx="2945">
                  <c:v>1436850</c:v>
                </c:pt>
                <c:pt idx="2946">
                  <c:v>331834.5</c:v>
                </c:pt>
                <c:pt idx="2947">
                  <c:v>675000</c:v>
                </c:pt>
                <c:pt idx="2948">
                  <c:v>526491</c:v>
                </c:pt>
                <c:pt idx="2949">
                  <c:v>533304</c:v>
                </c:pt>
                <c:pt idx="2950">
                  <c:v>852088.5</c:v>
                </c:pt>
                <c:pt idx="2951">
                  <c:v>622413</c:v>
                </c:pt>
                <c:pt idx="2952">
                  <c:v>312768</c:v>
                </c:pt>
                <c:pt idx="2953">
                  <c:v>172647</c:v>
                </c:pt>
                <c:pt idx="2954">
                  <c:v>152820</c:v>
                </c:pt>
                <c:pt idx="2955">
                  <c:v>450000</c:v>
                </c:pt>
                <c:pt idx="2956">
                  <c:v>598486.5</c:v>
                </c:pt>
                <c:pt idx="2957">
                  <c:v>808650</c:v>
                </c:pt>
                <c:pt idx="2958">
                  <c:v>479700</c:v>
                </c:pt>
                <c:pt idx="2959">
                  <c:v>258709.5</c:v>
                </c:pt>
                <c:pt idx="2960">
                  <c:v>225000</c:v>
                </c:pt>
                <c:pt idx="2961">
                  <c:v>518562</c:v>
                </c:pt>
                <c:pt idx="2962">
                  <c:v>450000</c:v>
                </c:pt>
                <c:pt idx="2963">
                  <c:v>477000</c:v>
                </c:pt>
                <c:pt idx="2964">
                  <c:v>755190</c:v>
                </c:pt>
                <c:pt idx="2965">
                  <c:v>254700</c:v>
                </c:pt>
                <c:pt idx="2966">
                  <c:v>1308964.5</c:v>
                </c:pt>
                <c:pt idx="2967">
                  <c:v>729792</c:v>
                </c:pt>
                <c:pt idx="2968">
                  <c:v>450000</c:v>
                </c:pt>
                <c:pt idx="2969">
                  <c:v>840996</c:v>
                </c:pt>
                <c:pt idx="2970">
                  <c:v>704844</c:v>
                </c:pt>
                <c:pt idx="2971">
                  <c:v>237024</c:v>
                </c:pt>
                <c:pt idx="2972">
                  <c:v>654498</c:v>
                </c:pt>
                <c:pt idx="2973">
                  <c:v>539100</c:v>
                </c:pt>
                <c:pt idx="2974">
                  <c:v>161730</c:v>
                </c:pt>
                <c:pt idx="2975">
                  <c:v>389844</c:v>
                </c:pt>
                <c:pt idx="2976">
                  <c:v>545040</c:v>
                </c:pt>
                <c:pt idx="2977">
                  <c:v>323194.5</c:v>
                </c:pt>
                <c:pt idx="2978">
                  <c:v>1078200</c:v>
                </c:pt>
                <c:pt idx="2979">
                  <c:v>942300</c:v>
                </c:pt>
                <c:pt idx="2980">
                  <c:v>157500</c:v>
                </c:pt>
                <c:pt idx="2981">
                  <c:v>971280</c:v>
                </c:pt>
                <c:pt idx="2982">
                  <c:v>808650</c:v>
                </c:pt>
                <c:pt idx="2983">
                  <c:v>715095</c:v>
                </c:pt>
                <c:pt idx="2984">
                  <c:v>700830</c:v>
                </c:pt>
                <c:pt idx="2985">
                  <c:v>521280</c:v>
                </c:pt>
                <c:pt idx="2986">
                  <c:v>521280</c:v>
                </c:pt>
                <c:pt idx="2987">
                  <c:v>592560</c:v>
                </c:pt>
                <c:pt idx="2988">
                  <c:v>1008117</c:v>
                </c:pt>
                <c:pt idx="2989">
                  <c:v>227520</c:v>
                </c:pt>
                <c:pt idx="2990">
                  <c:v>348264</c:v>
                </c:pt>
                <c:pt idx="2991">
                  <c:v>254700</c:v>
                </c:pt>
                <c:pt idx="2992">
                  <c:v>327024</c:v>
                </c:pt>
                <c:pt idx="2993">
                  <c:v>521280</c:v>
                </c:pt>
                <c:pt idx="2994">
                  <c:v>781920</c:v>
                </c:pt>
                <c:pt idx="2995">
                  <c:v>835380</c:v>
                </c:pt>
                <c:pt idx="2996">
                  <c:v>675000</c:v>
                </c:pt>
                <c:pt idx="2997">
                  <c:v>1588500</c:v>
                </c:pt>
                <c:pt idx="2998">
                  <c:v>193500</c:v>
                </c:pt>
                <c:pt idx="2999">
                  <c:v>1078200</c:v>
                </c:pt>
                <c:pt idx="3000">
                  <c:v>180000</c:v>
                </c:pt>
                <c:pt idx="3001">
                  <c:v>545040</c:v>
                </c:pt>
                <c:pt idx="3002">
                  <c:v>248760</c:v>
                </c:pt>
                <c:pt idx="3003">
                  <c:v>545040</c:v>
                </c:pt>
                <c:pt idx="3004">
                  <c:v>281493</c:v>
                </c:pt>
                <c:pt idx="3005">
                  <c:v>521280</c:v>
                </c:pt>
                <c:pt idx="3006">
                  <c:v>450000</c:v>
                </c:pt>
                <c:pt idx="3007">
                  <c:v>1042560</c:v>
                </c:pt>
                <c:pt idx="3008">
                  <c:v>584766</c:v>
                </c:pt>
                <c:pt idx="3009">
                  <c:v>808650</c:v>
                </c:pt>
                <c:pt idx="3010">
                  <c:v>1575000</c:v>
                </c:pt>
                <c:pt idx="3011">
                  <c:v>664884</c:v>
                </c:pt>
                <c:pt idx="3012">
                  <c:v>225000</c:v>
                </c:pt>
                <c:pt idx="3013">
                  <c:v>592560</c:v>
                </c:pt>
                <c:pt idx="3014">
                  <c:v>254700</c:v>
                </c:pt>
                <c:pt idx="3015">
                  <c:v>1288350</c:v>
                </c:pt>
                <c:pt idx="3016">
                  <c:v>100737</c:v>
                </c:pt>
                <c:pt idx="3017">
                  <c:v>539100</c:v>
                </c:pt>
                <c:pt idx="3018">
                  <c:v>640080</c:v>
                </c:pt>
                <c:pt idx="3019">
                  <c:v>659610</c:v>
                </c:pt>
                <c:pt idx="3020">
                  <c:v>364896</c:v>
                </c:pt>
                <c:pt idx="3021">
                  <c:v>281916</c:v>
                </c:pt>
                <c:pt idx="3022">
                  <c:v>113760</c:v>
                </c:pt>
                <c:pt idx="3023">
                  <c:v>171900</c:v>
                </c:pt>
                <c:pt idx="3024">
                  <c:v>1259626.5</c:v>
                </c:pt>
                <c:pt idx="3025">
                  <c:v>585000</c:v>
                </c:pt>
                <c:pt idx="3026">
                  <c:v>531265.5</c:v>
                </c:pt>
                <c:pt idx="3027">
                  <c:v>247275</c:v>
                </c:pt>
                <c:pt idx="3028">
                  <c:v>601470</c:v>
                </c:pt>
                <c:pt idx="3029">
                  <c:v>630000</c:v>
                </c:pt>
                <c:pt idx="3030">
                  <c:v>592560</c:v>
                </c:pt>
                <c:pt idx="3031">
                  <c:v>545040</c:v>
                </c:pt>
                <c:pt idx="3032">
                  <c:v>328405.5</c:v>
                </c:pt>
                <c:pt idx="3033">
                  <c:v>244584</c:v>
                </c:pt>
                <c:pt idx="3034">
                  <c:v>45000</c:v>
                </c:pt>
                <c:pt idx="3035">
                  <c:v>360000</c:v>
                </c:pt>
                <c:pt idx="3036">
                  <c:v>477000</c:v>
                </c:pt>
                <c:pt idx="3037">
                  <c:v>666000</c:v>
                </c:pt>
                <c:pt idx="3038">
                  <c:v>1218555</c:v>
                </c:pt>
                <c:pt idx="3039">
                  <c:v>631332</c:v>
                </c:pt>
                <c:pt idx="3040">
                  <c:v>284400</c:v>
                </c:pt>
                <c:pt idx="3041">
                  <c:v>741276</c:v>
                </c:pt>
                <c:pt idx="3042">
                  <c:v>568800</c:v>
                </c:pt>
                <c:pt idx="3043">
                  <c:v>755190</c:v>
                </c:pt>
                <c:pt idx="3044">
                  <c:v>308461.5</c:v>
                </c:pt>
                <c:pt idx="3045">
                  <c:v>314100</c:v>
                </c:pt>
                <c:pt idx="3046">
                  <c:v>492543</c:v>
                </c:pt>
                <c:pt idx="3047">
                  <c:v>229500</c:v>
                </c:pt>
                <c:pt idx="3048">
                  <c:v>270000</c:v>
                </c:pt>
                <c:pt idx="3049">
                  <c:v>412560</c:v>
                </c:pt>
                <c:pt idx="3050">
                  <c:v>781920</c:v>
                </c:pt>
                <c:pt idx="3051">
                  <c:v>2447937</c:v>
                </c:pt>
                <c:pt idx="3052">
                  <c:v>180000</c:v>
                </c:pt>
                <c:pt idx="3053">
                  <c:v>851778</c:v>
                </c:pt>
                <c:pt idx="3054">
                  <c:v>170640</c:v>
                </c:pt>
                <c:pt idx="3055">
                  <c:v>729792</c:v>
                </c:pt>
                <c:pt idx="3056">
                  <c:v>900000</c:v>
                </c:pt>
                <c:pt idx="3057">
                  <c:v>1027327.5</c:v>
                </c:pt>
                <c:pt idx="3058">
                  <c:v>728460</c:v>
                </c:pt>
                <c:pt idx="3059">
                  <c:v>543037.5</c:v>
                </c:pt>
                <c:pt idx="3060">
                  <c:v>545040</c:v>
                </c:pt>
                <c:pt idx="3061">
                  <c:v>781920</c:v>
                </c:pt>
                <c:pt idx="3062">
                  <c:v>391500</c:v>
                </c:pt>
                <c:pt idx="3063">
                  <c:v>886090.5</c:v>
                </c:pt>
                <c:pt idx="3064">
                  <c:v>112068</c:v>
                </c:pt>
                <c:pt idx="3065">
                  <c:v>474183</c:v>
                </c:pt>
                <c:pt idx="3066">
                  <c:v>408330</c:v>
                </c:pt>
                <c:pt idx="3067">
                  <c:v>533668.5</c:v>
                </c:pt>
                <c:pt idx="3068">
                  <c:v>755190</c:v>
                </c:pt>
                <c:pt idx="3069">
                  <c:v>781920</c:v>
                </c:pt>
                <c:pt idx="3070">
                  <c:v>497520</c:v>
                </c:pt>
                <c:pt idx="3071">
                  <c:v>359374.5</c:v>
                </c:pt>
                <c:pt idx="3072">
                  <c:v>450000</c:v>
                </c:pt>
                <c:pt idx="3073">
                  <c:v>547344</c:v>
                </c:pt>
                <c:pt idx="3074">
                  <c:v>427500</c:v>
                </c:pt>
                <c:pt idx="3075">
                  <c:v>337500</c:v>
                </c:pt>
                <c:pt idx="3076">
                  <c:v>348264</c:v>
                </c:pt>
                <c:pt idx="3077">
                  <c:v>284400</c:v>
                </c:pt>
                <c:pt idx="3078">
                  <c:v>284400</c:v>
                </c:pt>
                <c:pt idx="3079">
                  <c:v>521280</c:v>
                </c:pt>
                <c:pt idx="3080">
                  <c:v>175500</c:v>
                </c:pt>
                <c:pt idx="3081">
                  <c:v>970380</c:v>
                </c:pt>
                <c:pt idx="3082">
                  <c:v>1096020</c:v>
                </c:pt>
                <c:pt idx="3083">
                  <c:v>1006920</c:v>
                </c:pt>
                <c:pt idx="3084">
                  <c:v>367389</c:v>
                </c:pt>
                <c:pt idx="3085">
                  <c:v>1319269.5</c:v>
                </c:pt>
                <c:pt idx="3086">
                  <c:v>298512</c:v>
                </c:pt>
                <c:pt idx="3087">
                  <c:v>247275</c:v>
                </c:pt>
                <c:pt idx="3088">
                  <c:v>1125000</c:v>
                </c:pt>
                <c:pt idx="3089">
                  <c:v>592560</c:v>
                </c:pt>
                <c:pt idx="3090">
                  <c:v>381528</c:v>
                </c:pt>
                <c:pt idx="3091">
                  <c:v>450000</c:v>
                </c:pt>
                <c:pt idx="3092">
                  <c:v>848745</c:v>
                </c:pt>
                <c:pt idx="3093">
                  <c:v>538704</c:v>
                </c:pt>
                <c:pt idx="3094">
                  <c:v>343683</c:v>
                </c:pt>
                <c:pt idx="3095">
                  <c:v>2013840</c:v>
                </c:pt>
                <c:pt idx="3096">
                  <c:v>840780</c:v>
                </c:pt>
                <c:pt idx="3097">
                  <c:v>855000</c:v>
                </c:pt>
                <c:pt idx="3098">
                  <c:v>1288350</c:v>
                </c:pt>
                <c:pt idx="3099">
                  <c:v>640080</c:v>
                </c:pt>
                <c:pt idx="3100">
                  <c:v>352044</c:v>
                </c:pt>
                <c:pt idx="3101">
                  <c:v>867951</c:v>
                </c:pt>
                <c:pt idx="3102">
                  <c:v>760225.5</c:v>
                </c:pt>
                <c:pt idx="3103">
                  <c:v>1067940</c:v>
                </c:pt>
                <c:pt idx="3104">
                  <c:v>327024</c:v>
                </c:pt>
                <c:pt idx="3105">
                  <c:v>900000</c:v>
                </c:pt>
                <c:pt idx="3106">
                  <c:v>337500</c:v>
                </c:pt>
                <c:pt idx="3107">
                  <c:v>808650</c:v>
                </c:pt>
                <c:pt idx="3108">
                  <c:v>568800</c:v>
                </c:pt>
                <c:pt idx="3109">
                  <c:v>53910</c:v>
                </c:pt>
                <c:pt idx="3110">
                  <c:v>1006920</c:v>
                </c:pt>
                <c:pt idx="3111">
                  <c:v>1075932</c:v>
                </c:pt>
                <c:pt idx="3112">
                  <c:v>229500</c:v>
                </c:pt>
                <c:pt idx="3113">
                  <c:v>808650</c:v>
                </c:pt>
                <c:pt idx="3114">
                  <c:v>942300</c:v>
                </c:pt>
                <c:pt idx="3115">
                  <c:v>640080</c:v>
                </c:pt>
                <c:pt idx="3116">
                  <c:v>270000</c:v>
                </c:pt>
                <c:pt idx="3117">
                  <c:v>276277.5</c:v>
                </c:pt>
                <c:pt idx="3118">
                  <c:v>254700</c:v>
                </c:pt>
                <c:pt idx="3119">
                  <c:v>225000</c:v>
                </c:pt>
                <c:pt idx="3120">
                  <c:v>180000</c:v>
                </c:pt>
                <c:pt idx="3121">
                  <c:v>156339</c:v>
                </c:pt>
                <c:pt idx="3122">
                  <c:v>500427</c:v>
                </c:pt>
                <c:pt idx="3123">
                  <c:v>450000</c:v>
                </c:pt>
                <c:pt idx="3124">
                  <c:v>545040</c:v>
                </c:pt>
                <c:pt idx="3125">
                  <c:v>1575000</c:v>
                </c:pt>
                <c:pt idx="3126">
                  <c:v>381528</c:v>
                </c:pt>
                <c:pt idx="3127">
                  <c:v>885762</c:v>
                </c:pt>
                <c:pt idx="3128">
                  <c:v>345645</c:v>
                </c:pt>
                <c:pt idx="3129">
                  <c:v>270000</c:v>
                </c:pt>
                <c:pt idx="3130">
                  <c:v>512064</c:v>
                </c:pt>
                <c:pt idx="3131">
                  <c:v>1003500</c:v>
                </c:pt>
                <c:pt idx="3132">
                  <c:v>544491</c:v>
                </c:pt>
                <c:pt idx="3133">
                  <c:v>857169</c:v>
                </c:pt>
                <c:pt idx="3134">
                  <c:v>1305000</c:v>
                </c:pt>
                <c:pt idx="3135">
                  <c:v>1159515</c:v>
                </c:pt>
                <c:pt idx="3136">
                  <c:v>1288350</c:v>
                </c:pt>
                <c:pt idx="3137">
                  <c:v>521280</c:v>
                </c:pt>
                <c:pt idx="3138">
                  <c:v>545040</c:v>
                </c:pt>
                <c:pt idx="3139">
                  <c:v>276277.5</c:v>
                </c:pt>
                <c:pt idx="3140">
                  <c:v>450000</c:v>
                </c:pt>
                <c:pt idx="3141">
                  <c:v>270000</c:v>
                </c:pt>
                <c:pt idx="3142">
                  <c:v>315000</c:v>
                </c:pt>
                <c:pt idx="3143">
                  <c:v>518562</c:v>
                </c:pt>
                <c:pt idx="3144">
                  <c:v>1303200</c:v>
                </c:pt>
                <c:pt idx="3145">
                  <c:v>327024</c:v>
                </c:pt>
                <c:pt idx="3146">
                  <c:v>508495.5</c:v>
                </c:pt>
                <c:pt idx="3147">
                  <c:v>521280</c:v>
                </c:pt>
                <c:pt idx="3148">
                  <c:v>886500</c:v>
                </c:pt>
                <c:pt idx="3149">
                  <c:v>157500</c:v>
                </c:pt>
                <c:pt idx="3150">
                  <c:v>740704.5</c:v>
                </c:pt>
                <c:pt idx="3151">
                  <c:v>254700</c:v>
                </c:pt>
                <c:pt idx="3152">
                  <c:v>808650</c:v>
                </c:pt>
                <c:pt idx="3153">
                  <c:v>583834.5</c:v>
                </c:pt>
                <c:pt idx="3154">
                  <c:v>397017</c:v>
                </c:pt>
                <c:pt idx="3155">
                  <c:v>156384</c:v>
                </c:pt>
                <c:pt idx="3156">
                  <c:v>323172</c:v>
                </c:pt>
                <c:pt idx="3157">
                  <c:v>675000</c:v>
                </c:pt>
                <c:pt idx="3158">
                  <c:v>629325</c:v>
                </c:pt>
                <c:pt idx="3159">
                  <c:v>552555</c:v>
                </c:pt>
                <c:pt idx="3160">
                  <c:v>573408</c:v>
                </c:pt>
                <c:pt idx="3161">
                  <c:v>916470</c:v>
                </c:pt>
                <c:pt idx="3162">
                  <c:v>360000</c:v>
                </c:pt>
                <c:pt idx="3163">
                  <c:v>337500</c:v>
                </c:pt>
                <c:pt idx="3164">
                  <c:v>270000</c:v>
                </c:pt>
                <c:pt idx="3165">
                  <c:v>1724220</c:v>
                </c:pt>
                <c:pt idx="3166">
                  <c:v>269550</c:v>
                </c:pt>
                <c:pt idx="3167">
                  <c:v>545040</c:v>
                </c:pt>
                <c:pt idx="3168">
                  <c:v>585000</c:v>
                </c:pt>
                <c:pt idx="3169">
                  <c:v>229500</c:v>
                </c:pt>
                <c:pt idx="3170">
                  <c:v>1520253</c:v>
                </c:pt>
                <c:pt idx="3171">
                  <c:v>331920</c:v>
                </c:pt>
                <c:pt idx="3172">
                  <c:v>755190</c:v>
                </c:pt>
                <c:pt idx="3173">
                  <c:v>450000</c:v>
                </c:pt>
                <c:pt idx="3174">
                  <c:v>284400</c:v>
                </c:pt>
                <c:pt idx="3175">
                  <c:v>343800</c:v>
                </c:pt>
                <c:pt idx="3176">
                  <c:v>180000</c:v>
                </c:pt>
                <c:pt idx="3177">
                  <c:v>436032</c:v>
                </c:pt>
                <c:pt idx="3178">
                  <c:v>654498</c:v>
                </c:pt>
                <c:pt idx="3179">
                  <c:v>526491</c:v>
                </c:pt>
                <c:pt idx="3180">
                  <c:v>1574532</c:v>
                </c:pt>
                <c:pt idx="3181">
                  <c:v>225000</c:v>
                </c:pt>
                <c:pt idx="3182">
                  <c:v>270000</c:v>
                </c:pt>
                <c:pt idx="3183">
                  <c:v>550467</c:v>
                </c:pt>
                <c:pt idx="3184">
                  <c:v>204768</c:v>
                </c:pt>
                <c:pt idx="3185">
                  <c:v>269550</c:v>
                </c:pt>
                <c:pt idx="3186">
                  <c:v>848745</c:v>
                </c:pt>
                <c:pt idx="3187">
                  <c:v>1288350</c:v>
                </c:pt>
                <c:pt idx="3188">
                  <c:v>450000</c:v>
                </c:pt>
                <c:pt idx="3189">
                  <c:v>841500</c:v>
                </c:pt>
                <c:pt idx="3190">
                  <c:v>270000</c:v>
                </c:pt>
                <c:pt idx="3191">
                  <c:v>237582</c:v>
                </c:pt>
                <c:pt idx="3192">
                  <c:v>135000</c:v>
                </c:pt>
                <c:pt idx="3193">
                  <c:v>981000</c:v>
                </c:pt>
                <c:pt idx="3194">
                  <c:v>521280</c:v>
                </c:pt>
                <c:pt idx="3195">
                  <c:v>269550</c:v>
                </c:pt>
                <c:pt idx="3196">
                  <c:v>180000</c:v>
                </c:pt>
                <c:pt idx="3197">
                  <c:v>364846.5</c:v>
                </c:pt>
                <c:pt idx="3198">
                  <c:v>755190</c:v>
                </c:pt>
                <c:pt idx="3199">
                  <c:v>592560</c:v>
                </c:pt>
                <c:pt idx="3200">
                  <c:v>891072</c:v>
                </c:pt>
                <c:pt idx="3201">
                  <c:v>808650</c:v>
                </c:pt>
                <c:pt idx="3202">
                  <c:v>225000</c:v>
                </c:pt>
                <c:pt idx="3203">
                  <c:v>269550</c:v>
                </c:pt>
                <c:pt idx="3204">
                  <c:v>625536</c:v>
                </c:pt>
                <c:pt idx="3205">
                  <c:v>677664</c:v>
                </c:pt>
                <c:pt idx="3206">
                  <c:v>104256</c:v>
                </c:pt>
                <c:pt idx="3207">
                  <c:v>808650</c:v>
                </c:pt>
                <c:pt idx="3208">
                  <c:v>343683</c:v>
                </c:pt>
                <c:pt idx="3209">
                  <c:v>900297</c:v>
                </c:pt>
                <c:pt idx="3210">
                  <c:v>261000</c:v>
                </c:pt>
                <c:pt idx="3211">
                  <c:v>396171</c:v>
                </c:pt>
                <c:pt idx="3212">
                  <c:v>369720</c:v>
                </c:pt>
                <c:pt idx="3213">
                  <c:v>539100</c:v>
                </c:pt>
                <c:pt idx="3214">
                  <c:v>283500</c:v>
                </c:pt>
                <c:pt idx="3215">
                  <c:v>639396</c:v>
                </c:pt>
                <c:pt idx="3216">
                  <c:v>755190</c:v>
                </c:pt>
                <c:pt idx="3217">
                  <c:v>343800</c:v>
                </c:pt>
                <c:pt idx="3218">
                  <c:v>592560</c:v>
                </c:pt>
                <c:pt idx="3219">
                  <c:v>225000</c:v>
                </c:pt>
                <c:pt idx="3220">
                  <c:v>237204</c:v>
                </c:pt>
                <c:pt idx="3221">
                  <c:v>409500</c:v>
                </c:pt>
                <c:pt idx="3222">
                  <c:v>755190</c:v>
                </c:pt>
                <c:pt idx="3223">
                  <c:v>521280</c:v>
                </c:pt>
                <c:pt idx="3224">
                  <c:v>544491</c:v>
                </c:pt>
                <c:pt idx="3225">
                  <c:v>808650</c:v>
                </c:pt>
                <c:pt idx="3226">
                  <c:v>490495.5</c:v>
                </c:pt>
                <c:pt idx="3227">
                  <c:v>90000</c:v>
                </c:pt>
                <c:pt idx="3228">
                  <c:v>180000</c:v>
                </c:pt>
                <c:pt idx="3229">
                  <c:v>225000</c:v>
                </c:pt>
                <c:pt idx="3230">
                  <c:v>382050</c:v>
                </c:pt>
                <c:pt idx="3231">
                  <c:v>485190</c:v>
                </c:pt>
                <c:pt idx="3232">
                  <c:v>835380</c:v>
                </c:pt>
                <c:pt idx="3233">
                  <c:v>760225.5</c:v>
                </c:pt>
                <c:pt idx="3234">
                  <c:v>239850</c:v>
                </c:pt>
                <c:pt idx="3235">
                  <c:v>135000</c:v>
                </c:pt>
                <c:pt idx="3236">
                  <c:v>781920</c:v>
                </c:pt>
                <c:pt idx="3237">
                  <c:v>178290</c:v>
                </c:pt>
                <c:pt idx="3238">
                  <c:v>225000</c:v>
                </c:pt>
                <c:pt idx="3239">
                  <c:v>486000</c:v>
                </c:pt>
                <c:pt idx="3240">
                  <c:v>344043</c:v>
                </c:pt>
                <c:pt idx="3241">
                  <c:v>781920</c:v>
                </c:pt>
                <c:pt idx="3242">
                  <c:v>1019299.5</c:v>
                </c:pt>
                <c:pt idx="3243">
                  <c:v>1293165</c:v>
                </c:pt>
                <c:pt idx="3244">
                  <c:v>521280</c:v>
                </c:pt>
                <c:pt idx="3245">
                  <c:v>469152</c:v>
                </c:pt>
                <c:pt idx="3246">
                  <c:v>450000</c:v>
                </c:pt>
                <c:pt idx="3247">
                  <c:v>252000</c:v>
                </c:pt>
                <c:pt idx="3248">
                  <c:v>495216</c:v>
                </c:pt>
                <c:pt idx="3249">
                  <c:v>345645</c:v>
                </c:pt>
                <c:pt idx="3250">
                  <c:v>1350000</c:v>
                </c:pt>
                <c:pt idx="3251">
                  <c:v>265851</c:v>
                </c:pt>
                <c:pt idx="3252">
                  <c:v>454500</c:v>
                </c:pt>
                <c:pt idx="3253">
                  <c:v>1288350</c:v>
                </c:pt>
                <c:pt idx="3254">
                  <c:v>1125000</c:v>
                </c:pt>
                <c:pt idx="3255">
                  <c:v>135000</c:v>
                </c:pt>
                <c:pt idx="3256">
                  <c:v>745119</c:v>
                </c:pt>
                <c:pt idx="3257">
                  <c:v>628114.5</c:v>
                </c:pt>
                <c:pt idx="3258">
                  <c:v>206280</c:v>
                </c:pt>
                <c:pt idx="3259">
                  <c:v>1686591</c:v>
                </c:pt>
                <c:pt idx="3260">
                  <c:v>1078200</c:v>
                </c:pt>
                <c:pt idx="3261">
                  <c:v>509602.5</c:v>
                </c:pt>
                <c:pt idx="3262">
                  <c:v>891072</c:v>
                </c:pt>
                <c:pt idx="3263">
                  <c:v>592560</c:v>
                </c:pt>
                <c:pt idx="3264">
                  <c:v>983299.5</c:v>
                </c:pt>
                <c:pt idx="3265">
                  <c:v>877500</c:v>
                </c:pt>
                <c:pt idx="3266">
                  <c:v>675000</c:v>
                </c:pt>
                <c:pt idx="3267">
                  <c:v>592560</c:v>
                </c:pt>
                <c:pt idx="3268">
                  <c:v>301500</c:v>
                </c:pt>
                <c:pt idx="3269">
                  <c:v>152820</c:v>
                </c:pt>
                <c:pt idx="3270">
                  <c:v>450000</c:v>
                </c:pt>
                <c:pt idx="3271">
                  <c:v>402939</c:v>
                </c:pt>
                <c:pt idx="3272">
                  <c:v>472500</c:v>
                </c:pt>
                <c:pt idx="3273">
                  <c:v>783000</c:v>
                </c:pt>
                <c:pt idx="3274">
                  <c:v>562491</c:v>
                </c:pt>
                <c:pt idx="3275">
                  <c:v>360000</c:v>
                </c:pt>
                <c:pt idx="3276">
                  <c:v>835380</c:v>
                </c:pt>
                <c:pt idx="3277">
                  <c:v>993082.5</c:v>
                </c:pt>
                <c:pt idx="3278">
                  <c:v>261648</c:v>
                </c:pt>
                <c:pt idx="3279">
                  <c:v>291915</c:v>
                </c:pt>
                <c:pt idx="3280">
                  <c:v>463500</c:v>
                </c:pt>
                <c:pt idx="3281">
                  <c:v>1006920</c:v>
                </c:pt>
                <c:pt idx="3282">
                  <c:v>1350000</c:v>
                </c:pt>
                <c:pt idx="3283">
                  <c:v>521280</c:v>
                </c:pt>
                <c:pt idx="3284">
                  <c:v>640080</c:v>
                </c:pt>
                <c:pt idx="3285">
                  <c:v>450000</c:v>
                </c:pt>
                <c:pt idx="3286">
                  <c:v>499261.5</c:v>
                </c:pt>
                <c:pt idx="3287">
                  <c:v>1125000</c:v>
                </c:pt>
                <c:pt idx="3288">
                  <c:v>380533.5</c:v>
                </c:pt>
                <c:pt idx="3289">
                  <c:v>1074861</c:v>
                </c:pt>
                <c:pt idx="3290">
                  <c:v>134775</c:v>
                </c:pt>
                <c:pt idx="3291">
                  <c:v>808650</c:v>
                </c:pt>
                <c:pt idx="3292">
                  <c:v>119925</c:v>
                </c:pt>
                <c:pt idx="3293">
                  <c:v>1971072</c:v>
                </c:pt>
                <c:pt idx="3294">
                  <c:v>284400</c:v>
                </c:pt>
                <c:pt idx="3295">
                  <c:v>760131</c:v>
                </c:pt>
                <c:pt idx="3296">
                  <c:v>1046142</c:v>
                </c:pt>
                <c:pt idx="3297">
                  <c:v>225000</c:v>
                </c:pt>
                <c:pt idx="3298">
                  <c:v>468333</c:v>
                </c:pt>
                <c:pt idx="3299">
                  <c:v>341280</c:v>
                </c:pt>
                <c:pt idx="3300">
                  <c:v>467257.5</c:v>
                </c:pt>
                <c:pt idx="3301">
                  <c:v>450000</c:v>
                </c:pt>
                <c:pt idx="3302">
                  <c:v>225000</c:v>
                </c:pt>
                <c:pt idx="3303">
                  <c:v>545040</c:v>
                </c:pt>
                <c:pt idx="3304">
                  <c:v>1125000</c:v>
                </c:pt>
                <c:pt idx="3305">
                  <c:v>1078200</c:v>
                </c:pt>
                <c:pt idx="3306">
                  <c:v>450000</c:v>
                </c:pt>
                <c:pt idx="3307">
                  <c:v>135000</c:v>
                </c:pt>
                <c:pt idx="3308">
                  <c:v>180000</c:v>
                </c:pt>
                <c:pt idx="3309">
                  <c:v>677664</c:v>
                </c:pt>
                <c:pt idx="3310">
                  <c:v>473760</c:v>
                </c:pt>
                <c:pt idx="3311">
                  <c:v>1082214</c:v>
                </c:pt>
                <c:pt idx="3312">
                  <c:v>675000</c:v>
                </c:pt>
                <c:pt idx="3313">
                  <c:v>243000</c:v>
                </c:pt>
                <c:pt idx="3314">
                  <c:v>412942.5</c:v>
                </c:pt>
                <c:pt idx="3315">
                  <c:v>675000</c:v>
                </c:pt>
                <c:pt idx="3316">
                  <c:v>127350</c:v>
                </c:pt>
                <c:pt idx="3317">
                  <c:v>119925</c:v>
                </c:pt>
                <c:pt idx="3318">
                  <c:v>640080</c:v>
                </c:pt>
                <c:pt idx="3319">
                  <c:v>545040</c:v>
                </c:pt>
                <c:pt idx="3320">
                  <c:v>640080</c:v>
                </c:pt>
                <c:pt idx="3321">
                  <c:v>640080</c:v>
                </c:pt>
                <c:pt idx="3322">
                  <c:v>284400</c:v>
                </c:pt>
                <c:pt idx="3323">
                  <c:v>610335</c:v>
                </c:pt>
                <c:pt idx="3324">
                  <c:v>547272</c:v>
                </c:pt>
                <c:pt idx="3325">
                  <c:v>675000</c:v>
                </c:pt>
                <c:pt idx="3326">
                  <c:v>640080</c:v>
                </c:pt>
                <c:pt idx="3327">
                  <c:v>2013840</c:v>
                </c:pt>
                <c:pt idx="3328">
                  <c:v>781920</c:v>
                </c:pt>
                <c:pt idx="3329">
                  <c:v>441657</c:v>
                </c:pt>
                <c:pt idx="3330">
                  <c:v>621346.5</c:v>
                </c:pt>
                <c:pt idx="3331">
                  <c:v>202500</c:v>
                </c:pt>
                <c:pt idx="3332">
                  <c:v>327024</c:v>
                </c:pt>
                <c:pt idx="3333">
                  <c:v>225000</c:v>
                </c:pt>
                <c:pt idx="3334">
                  <c:v>979992</c:v>
                </c:pt>
                <c:pt idx="3335">
                  <c:v>590337</c:v>
                </c:pt>
                <c:pt idx="3336">
                  <c:v>213948</c:v>
                </c:pt>
                <c:pt idx="3337">
                  <c:v>327024</c:v>
                </c:pt>
                <c:pt idx="3338">
                  <c:v>553806</c:v>
                </c:pt>
                <c:pt idx="3339">
                  <c:v>808650</c:v>
                </c:pt>
                <c:pt idx="3340">
                  <c:v>640080</c:v>
                </c:pt>
                <c:pt idx="3341">
                  <c:v>416052</c:v>
                </c:pt>
                <c:pt idx="3342">
                  <c:v>900000</c:v>
                </c:pt>
                <c:pt idx="3343">
                  <c:v>135000</c:v>
                </c:pt>
                <c:pt idx="3344">
                  <c:v>134775</c:v>
                </c:pt>
                <c:pt idx="3345">
                  <c:v>808650</c:v>
                </c:pt>
                <c:pt idx="3346">
                  <c:v>433458</c:v>
                </c:pt>
                <c:pt idx="3347">
                  <c:v>1256400</c:v>
                </c:pt>
                <c:pt idx="3348">
                  <c:v>524403</c:v>
                </c:pt>
                <c:pt idx="3349">
                  <c:v>119893.5</c:v>
                </c:pt>
                <c:pt idx="3350">
                  <c:v>1096020</c:v>
                </c:pt>
                <c:pt idx="3351">
                  <c:v>630000</c:v>
                </c:pt>
                <c:pt idx="3352">
                  <c:v>539100</c:v>
                </c:pt>
                <c:pt idx="3353">
                  <c:v>450000</c:v>
                </c:pt>
                <c:pt idx="3354">
                  <c:v>271066.5</c:v>
                </c:pt>
                <c:pt idx="3355">
                  <c:v>239850</c:v>
                </c:pt>
                <c:pt idx="3356">
                  <c:v>348264</c:v>
                </c:pt>
                <c:pt idx="3357">
                  <c:v>454500</c:v>
                </c:pt>
                <c:pt idx="3358">
                  <c:v>247500</c:v>
                </c:pt>
                <c:pt idx="3359">
                  <c:v>675000</c:v>
                </c:pt>
                <c:pt idx="3360">
                  <c:v>425133</c:v>
                </c:pt>
                <c:pt idx="3361">
                  <c:v>1024740</c:v>
                </c:pt>
                <c:pt idx="3362">
                  <c:v>521280</c:v>
                </c:pt>
                <c:pt idx="3363">
                  <c:v>544068</c:v>
                </c:pt>
                <c:pt idx="3364">
                  <c:v>1275921</c:v>
                </c:pt>
                <c:pt idx="3365">
                  <c:v>50940</c:v>
                </c:pt>
                <c:pt idx="3366">
                  <c:v>319981.5</c:v>
                </c:pt>
                <c:pt idx="3367">
                  <c:v>292500</c:v>
                </c:pt>
                <c:pt idx="3368">
                  <c:v>1078200</c:v>
                </c:pt>
                <c:pt idx="3369">
                  <c:v>284400</c:v>
                </c:pt>
                <c:pt idx="3370">
                  <c:v>450000</c:v>
                </c:pt>
                <c:pt idx="3371">
                  <c:v>135000</c:v>
                </c:pt>
                <c:pt idx="3372">
                  <c:v>571446</c:v>
                </c:pt>
                <c:pt idx="3373">
                  <c:v>184500</c:v>
                </c:pt>
                <c:pt idx="3374">
                  <c:v>127350</c:v>
                </c:pt>
                <c:pt idx="3375">
                  <c:v>592560</c:v>
                </c:pt>
                <c:pt idx="3376">
                  <c:v>303489</c:v>
                </c:pt>
                <c:pt idx="3377">
                  <c:v>781920</c:v>
                </c:pt>
                <c:pt idx="3378">
                  <c:v>515529</c:v>
                </c:pt>
                <c:pt idx="3379">
                  <c:v>225000</c:v>
                </c:pt>
                <c:pt idx="3380">
                  <c:v>284400</c:v>
                </c:pt>
                <c:pt idx="3381">
                  <c:v>175896</c:v>
                </c:pt>
                <c:pt idx="3382">
                  <c:v>672187.5</c:v>
                </c:pt>
                <c:pt idx="3383">
                  <c:v>760225.5</c:v>
                </c:pt>
                <c:pt idx="3384">
                  <c:v>323460</c:v>
                </c:pt>
                <c:pt idx="3385">
                  <c:v>269550</c:v>
                </c:pt>
                <c:pt idx="3386">
                  <c:v>314055</c:v>
                </c:pt>
                <c:pt idx="3387">
                  <c:v>207396</c:v>
                </c:pt>
                <c:pt idx="3388">
                  <c:v>292500</c:v>
                </c:pt>
                <c:pt idx="3389">
                  <c:v>547344</c:v>
                </c:pt>
                <c:pt idx="3390">
                  <c:v>900000</c:v>
                </c:pt>
                <c:pt idx="3391">
                  <c:v>509602.5</c:v>
                </c:pt>
                <c:pt idx="3392">
                  <c:v>202500</c:v>
                </c:pt>
                <c:pt idx="3393">
                  <c:v>450000</c:v>
                </c:pt>
                <c:pt idx="3394">
                  <c:v>360000</c:v>
                </c:pt>
                <c:pt idx="3395">
                  <c:v>785398.5</c:v>
                </c:pt>
                <c:pt idx="3396">
                  <c:v>1078200</c:v>
                </c:pt>
                <c:pt idx="3397">
                  <c:v>135000</c:v>
                </c:pt>
                <c:pt idx="3398">
                  <c:v>598401</c:v>
                </c:pt>
                <c:pt idx="3399">
                  <c:v>450000</c:v>
                </c:pt>
                <c:pt idx="3400">
                  <c:v>315000</c:v>
                </c:pt>
                <c:pt idx="3401">
                  <c:v>932643</c:v>
                </c:pt>
                <c:pt idx="3402">
                  <c:v>261288</c:v>
                </c:pt>
                <c:pt idx="3403">
                  <c:v>157050</c:v>
                </c:pt>
                <c:pt idx="3404">
                  <c:v>315000</c:v>
                </c:pt>
                <c:pt idx="3405">
                  <c:v>746280</c:v>
                </c:pt>
                <c:pt idx="3406">
                  <c:v>254700</c:v>
                </c:pt>
                <c:pt idx="3407">
                  <c:v>225000</c:v>
                </c:pt>
                <c:pt idx="3408">
                  <c:v>545040</c:v>
                </c:pt>
                <c:pt idx="3409">
                  <c:v>848745</c:v>
                </c:pt>
                <c:pt idx="3410">
                  <c:v>808650</c:v>
                </c:pt>
                <c:pt idx="3411">
                  <c:v>337500</c:v>
                </c:pt>
                <c:pt idx="3412">
                  <c:v>180000</c:v>
                </c:pt>
                <c:pt idx="3413">
                  <c:v>450000</c:v>
                </c:pt>
                <c:pt idx="3414">
                  <c:v>781695</c:v>
                </c:pt>
                <c:pt idx="3415">
                  <c:v>270000</c:v>
                </c:pt>
                <c:pt idx="3416">
                  <c:v>761872.5</c:v>
                </c:pt>
                <c:pt idx="3417">
                  <c:v>675000</c:v>
                </c:pt>
                <c:pt idx="3418">
                  <c:v>819792</c:v>
                </c:pt>
                <c:pt idx="3419">
                  <c:v>285723</c:v>
                </c:pt>
                <c:pt idx="3420">
                  <c:v>817560</c:v>
                </c:pt>
                <c:pt idx="3421">
                  <c:v>579942</c:v>
                </c:pt>
                <c:pt idx="3422">
                  <c:v>592560</c:v>
                </c:pt>
                <c:pt idx="3423">
                  <c:v>382500</c:v>
                </c:pt>
                <c:pt idx="3424">
                  <c:v>302206.5</c:v>
                </c:pt>
                <c:pt idx="3425">
                  <c:v>808650</c:v>
                </c:pt>
                <c:pt idx="3426">
                  <c:v>427500</c:v>
                </c:pt>
                <c:pt idx="3427">
                  <c:v>327024</c:v>
                </c:pt>
                <c:pt idx="3428">
                  <c:v>182448</c:v>
                </c:pt>
                <c:pt idx="3429">
                  <c:v>545040</c:v>
                </c:pt>
                <c:pt idx="3430">
                  <c:v>1170400.5</c:v>
                </c:pt>
                <c:pt idx="3431">
                  <c:v>320382</c:v>
                </c:pt>
                <c:pt idx="3432">
                  <c:v>900000</c:v>
                </c:pt>
                <c:pt idx="3433">
                  <c:v>808650</c:v>
                </c:pt>
                <c:pt idx="3434">
                  <c:v>180000</c:v>
                </c:pt>
                <c:pt idx="3435">
                  <c:v>573408</c:v>
                </c:pt>
                <c:pt idx="3436">
                  <c:v>545040</c:v>
                </c:pt>
                <c:pt idx="3437">
                  <c:v>339241.5</c:v>
                </c:pt>
                <c:pt idx="3438">
                  <c:v>539100</c:v>
                </c:pt>
                <c:pt idx="3439">
                  <c:v>180000</c:v>
                </c:pt>
                <c:pt idx="3440">
                  <c:v>414792</c:v>
                </c:pt>
                <c:pt idx="3441">
                  <c:v>199080</c:v>
                </c:pt>
                <c:pt idx="3442">
                  <c:v>849685.5</c:v>
                </c:pt>
                <c:pt idx="3443">
                  <c:v>385164</c:v>
                </c:pt>
                <c:pt idx="3444">
                  <c:v>1125000</c:v>
                </c:pt>
                <c:pt idx="3445">
                  <c:v>298512</c:v>
                </c:pt>
                <c:pt idx="3446">
                  <c:v>117162</c:v>
                </c:pt>
                <c:pt idx="3447">
                  <c:v>210456</c:v>
                </c:pt>
                <c:pt idx="3448">
                  <c:v>808650</c:v>
                </c:pt>
                <c:pt idx="3449">
                  <c:v>180000</c:v>
                </c:pt>
                <c:pt idx="3450">
                  <c:v>254700</c:v>
                </c:pt>
                <c:pt idx="3451">
                  <c:v>225000</c:v>
                </c:pt>
                <c:pt idx="3452">
                  <c:v>627277.5</c:v>
                </c:pt>
                <c:pt idx="3453">
                  <c:v>675000</c:v>
                </c:pt>
                <c:pt idx="3454">
                  <c:v>275040</c:v>
                </c:pt>
                <c:pt idx="3455">
                  <c:v>592560</c:v>
                </c:pt>
                <c:pt idx="3456">
                  <c:v>170640</c:v>
                </c:pt>
                <c:pt idx="3457">
                  <c:v>796396.5</c:v>
                </c:pt>
                <c:pt idx="3458">
                  <c:v>450000</c:v>
                </c:pt>
                <c:pt idx="3459">
                  <c:v>203760</c:v>
                </c:pt>
                <c:pt idx="3460">
                  <c:v>225000</c:v>
                </c:pt>
                <c:pt idx="3461">
                  <c:v>545040</c:v>
                </c:pt>
                <c:pt idx="3462">
                  <c:v>436032</c:v>
                </c:pt>
                <c:pt idx="3463">
                  <c:v>521280</c:v>
                </c:pt>
                <c:pt idx="3464">
                  <c:v>298512</c:v>
                </c:pt>
                <c:pt idx="3465">
                  <c:v>1078200</c:v>
                </c:pt>
                <c:pt idx="3466">
                  <c:v>364896</c:v>
                </c:pt>
                <c:pt idx="3467">
                  <c:v>595903.5</c:v>
                </c:pt>
                <c:pt idx="3468">
                  <c:v>873342</c:v>
                </c:pt>
                <c:pt idx="3469">
                  <c:v>792477</c:v>
                </c:pt>
                <c:pt idx="3470">
                  <c:v>225000</c:v>
                </c:pt>
                <c:pt idx="3471">
                  <c:v>813105</c:v>
                </c:pt>
                <c:pt idx="3472">
                  <c:v>436032</c:v>
                </c:pt>
                <c:pt idx="3473">
                  <c:v>463284</c:v>
                </c:pt>
                <c:pt idx="3474">
                  <c:v>450000</c:v>
                </c:pt>
                <c:pt idx="3475">
                  <c:v>373140</c:v>
                </c:pt>
                <c:pt idx="3476">
                  <c:v>728460</c:v>
                </c:pt>
                <c:pt idx="3477">
                  <c:v>417024</c:v>
                </c:pt>
                <c:pt idx="3478">
                  <c:v>526491</c:v>
                </c:pt>
                <c:pt idx="3479">
                  <c:v>157500</c:v>
                </c:pt>
                <c:pt idx="3480">
                  <c:v>202500</c:v>
                </c:pt>
                <c:pt idx="3481">
                  <c:v>270000</c:v>
                </c:pt>
                <c:pt idx="3482">
                  <c:v>203760</c:v>
                </c:pt>
                <c:pt idx="3483">
                  <c:v>585000</c:v>
                </c:pt>
                <c:pt idx="3484">
                  <c:v>284400</c:v>
                </c:pt>
                <c:pt idx="3485">
                  <c:v>1350000</c:v>
                </c:pt>
                <c:pt idx="3486">
                  <c:v>327024</c:v>
                </c:pt>
                <c:pt idx="3487">
                  <c:v>250272</c:v>
                </c:pt>
                <c:pt idx="3488">
                  <c:v>640080</c:v>
                </c:pt>
                <c:pt idx="3489">
                  <c:v>392427</c:v>
                </c:pt>
                <c:pt idx="3490">
                  <c:v>562500</c:v>
                </c:pt>
                <c:pt idx="3491">
                  <c:v>1078200</c:v>
                </c:pt>
                <c:pt idx="3492">
                  <c:v>481320</c:v>
                </c:pt>
                <c:pt idx="3493">
                  <c:v>408780</c:v>
                </c:pt>
                <c:pt idx="3494">
                  <c:v>563269.5</c:v>
                </c:pt>
                <c:pt idx="3495">
                  <c:v>518562</c:v>
                </c:pt>
                <c:pt idx="3496">
                  <c:v>227520</c:v>
                </c:pt>
                <c:pt idx="3497">
                  <c:v>450000</c:v>
                </c:pt>
                <c:pt idx="3498">
                  <c:v>101880</c:v>
                </c:pt>
                <c:pt idx="3499">
                  <c:v>270000</c:v>
                </c:pt>
                <c:pt idx="3500">
                  <c:v>108072</c:v>
                </c:pt>
                <c:pt idx="3501">
                  <c:v>225000</c:v>
                </c:pt>
                <c:pt idx="3502">
                  <c:v>592560</c:v>
                </c:pt>
                <c:pt idx="3503">
                  <c:v>787131</c:v>
                </c:pt>
                <c:pt idx="3504">
                  <c:v>253737</c:v>
                </c:pt>
                <c:pt idx="3505">
                  <c:v>328500</c:v>
                </c:pt>
                <c:pt idx="3506">
                  <c:v>454500</c:v>
                </c:pt>
                <c:pt idx="3507">
                  <c:v>339241.5</c:v>
                </c:pt>
                <c:pt idx="3508">
                  <c:v>648000</c:v>
                </c:pt>
                <c:pt idx="3509">
                  <c:v>355320</c:v>
                </c:pt>
                <c:pt idx="3510">
                  <c:v>474048</c:v>
                </c:pt>
                <c:pt idx="3511">
                  <c:v>436032</c:v>
                </c:pt>
                <c:pt idx="3512">
                  <c:v>180000</c:v>
                </c:pt>
                <c:pt idx="3513">
                  <c:v>539100</c:v>
                </c:pt>
                <c:pt idx="3514">
                  <c:v>808650</c:v>
                </c:pt>
                <c:pt idx="3515">
                  <c:v>339241.5</c:v>
                </c:pt>
                <c:pt idx="3516">
                  <c:v>450000</c:v>
                </c:pt>
                <c:pt idx="3517">
                  <c:v>562491</c:v>
                </c:pt>
                <c:pt idx="3518">
                  <c:v>592560</c:v>
                </c:pt>
                <c:pt idx="3519">
                  <c:v>497520</c:v>
                </c:pt>
                <c:pt idx="3520">
                  <c:v>755190</c:v>
                </c:pt>
                <c:pt idx="3521">
                  <c:v>640080</c:v>
                </c:pt>
                <c:pt idx="3522">
                  <c:v>942300</c:v>
                </c:pt>
                <c:pt idx="3523">
                  <c:v>1174977</c:v>
                </c:pt>
                <c:pt idx="3524">
                  <c:v>675000</c:v>
                </c:pt>
                <c:pt idx="3525">
                  <c:v>540000</c:v>
                </c:pt>
                <c:pt idx="3526">
                  <c:v>746280</c:v>
                </c:pt>
                <c:pt idx="3527">
                  <c:v>685012.5</c:v>
                </c:pt>
                <c:pt idx="3528">
                  <c:v>99000</c:v>
                </c:pt>
                <c:pt idx="3529">
                  <c:v>239850</c:v>
                </c:pt>
                <c:pt idx="3530">
                  <c:v>855000</c:v>
                </c:pt>
                <c:pt idx="3531">
                  <c:v>180000</c:v>
                </c:pt>
                <c:pt idx="3532">
                  <c:v>517500</c:v>
                </c:pt>
                <c:pt idx="3533">
                  <c:v>337923</c:v>
                </c:pt>
                <c:pt idx="3534">
                  <c:v>819792</c:v>
                </c:pt>
                <c:pt idx="3535">
                  <c:v>180000</c:v>
                </c:pt>
                <c:pt idx="3536">
                  <c:v>835605</c:v>
                </c:pt>
                <c:pt idx="3537">
                  <c:v>640080</c:v>
                </c:pt>
                <c:pt idx="3538">
                  <c:v>425889</c:v>
                </c:pt>
                <c:pt idx="3539">
                  <c:v>670500</c:v>
                </c:pt>
                <c:pt idx="3540">
                  <c:v>824823</c:v>
                </c:pt>
                <c:pt idx="3541">
                  <c:v>298512</c:v>
                </c:pt>
                <c:pt idx="3542">
                  <c:v>337500</c:v>
                </c:pt>
                <c:pt idx="3543">
                  <c:v>835380</c:v>
                </c:pt>
                <c:pt idx="3544">
                  <c:v>1105632</c:v>
                </c:pt>
                <c:pt idx="3545">
                  <c:v>337500</c:v>
                </c:pt>
                <c:pt idx="3546">
                  <c:v>2013840</c:v>
                </c:pt>
                <c:pt idx="3547">
                  <c:v>900000</c:v>
                </c:pt>
                <c:pt idx="3548">
                  <c:v>474048</c:v>
                </c:pt>
                <c:pt idx="3549">
                  <c:v>601470</c:v>
                </c:pt>
                <c:pt idx="3550">
                  <c:v>781920</c:v>
                </c:pt>
                <c:pt idx="3551">
                  <c:v>927252</c:v>
                </c:pt>
                <c:pt idx="3552">
                  <c:v>900297</c:v>
                </c:pt>
                <c:pt idx="3553">
                  <c:v>259312.5</c:v>
                </c:pt>
                <c:pt idx="3554">
                  <c:v>382500</c:v>
                </c:pt>
                <c:pt idx="3555">
                  <c:v>675000</c:v>
                </c:pt>
                <c:pt idx="3556">
                  <c:v>1125000</c:v>
                </c:pt>
                <c:pt idx="3557">
                  <c:v>180000</c:v>
                </c:pt>
                <c:pt idx="3558">
                  <c:v>518463</c:v>
                </c:pt>
                <c:pt idx="3559">
                  <c:v>163332</c:v>
                </c:pt>
                <c:pt idx="3560">
                  <c:v>592560</c:v>
                </c:pt>
                <c:pt idx="3561">
                  <c:v>273024</c:v>
                </c:pt>
                <c:pt idx="3562">
                  <c:v>588874.5</c:v>
                </c:pt>
                <c:pt idx="3563">
                  <c:v>1015218</c:v>
                </c:pt>
                <c:pt idx="3564">
                  <c:v>794173.5</c:v>
                </c:pt>
                <c:pt idx="3565">
                  <c:v>499261.5</c:v>
                </c:pt>
                <c:pt idx="3566">
                  <c:v>198000</c:v>
                </c:pt>
                <c:pt idx="3567">
                  <c:v>1575000</c:v>
                </c:pt>
                <c:pt idx="3568">
                  <c:v>233208</c:v>
                </c:pt>
                <c:pt idx="3569">
                  <c:v>202500</c:v>
                </c:pt>
                <c:pt idx="3570">
                  <c:v>819000</c:v>
                </c:pt>
                <c:pt idx="3571">
                  <c:v>640080</c:v>
                </c:pt>
                <c:pt idx="3572">
                  <c:v>299772</c:v>
                </c:pt>
                <c:pt idx="3573">
                  <c:v>402214.5</c:v>
                </c:pt>
                <c:pt idx="3574">
                  <c:v>545040</c:v>
                </c:pt>
                <c:pt idx="3575">
                  <c:v>270000</c:v>
                </c:pt>
                <c:pt idx="3576">
                  <c:v>595273.5</c:v>
                </c:pt>
                <c:pt idx="3577">
                  <c:v>302206.5</c:v>
                </c:pt>
                <c:pt idx="3578">
                  <c:v>314100</c:v>
                </c:pt>
                <c:pt idx="3579">
                  <c:v>450000</c:v>
                </c:pt>
                <c:pt idx="3580">
                  <c:v>269550</c:v>
                </c:pt>
                <c:pt idx="3581">
                  <c:v>740088</c:v>
                </c:pt>
                <c:pt idx="3582">
                  <c:v>675000</c:v>
                </c:pt>
                <c:pt idx="3583">
                  <c:v>970380</c:v>
                </c:pt>
                <c:pt idx="3584">
                  <c:v>755190</c:v>
                </c:pt>
                <c:pt idx="3585">
                  <c:v>521280</c:v>
                </c:pt>
                <c:pt idx="3586">
                  <c:v>582804</c:v>
                </c:pt>
                <c:pt idx="3587">
                  <c:v>508495.5</c:v>
                </c:pt>
                <c:pt idx="3588">
                  <c:v>285453</c:v>
                </c:pt>
                <c:pt idx="3589">
                  <c:v>348826.5</c:v>
                </c:pt>
                <c:pt idx="3590">
                  <c:v>675000</c:v>
                </c:pt>
                <c:pt idx="3591">
                  <c:v>263686.5</c:v>
                </c:pt>
                <c:pt idx="3592">
                  <c:v>545040</c:v>
                </c:pt>
                <c:pt idx="3593">
                  <c:v>828000</c:v>
                </c:pt>
                <c:pt idx="3594">
                  <c:v>229500</c:v>
                </c:pt>
                <c:pt idx="3595">
                  <c:v>85320</c:v>
                </c:pt>
                <c:pt idx="3596">
                  <c:v>1166724</c:v>
                </c:pt>
                <c:pt idx="3597">
                  <c:v>270000</c:v>
                </c:pt>
                <c:pt idx="3598">
                  <c:v>182178</c:v>
                </c:pt>
                <c:pt idx="3599">
                  <c:v>458460</c:v>
                </c:pt>
                <c:pt idx="3600">
                  <c:v>1886850</c:v>
                </c:pt>
                <c:pt idx="3601">
                  <c:v>180000</c:v>
                </c:pt>
                <c:pt idx="3602">
                  <c:v>1425357</c:v>
                </c:pt>
                <c:pt idx="3603">
                  <c:v>180000</c:v>
                </c:pt>
                <c:pt idx="3604">
                  <c:v>414792</c:v>
                </c:pt>
                <c:pt idx="3605">
                  <c:v>808650</c:v>
                </c:pt>
                <c:pt idx="3606">
                  <c:v>85500</c:v>
                </c:pt>
                <c:pt idx="3607">
                  <c:v>225000</c:v>
                </c:pt>
                <c:pt idx="3608">
                  <c:v>1236816</c:v>
                </c:pt>
                <c:pt idx="3609">
                  <c:v>413235</c:v>
                </c:pt>
                <c:pt idx="3610">
                  <c:v>450000</c:v>
                </c:pt>
                <c:pt idx="3611">
                  <c:v>458460</c:v>
                </c:pt>
                <c:pt idx="3612">
                  <c:v>485640</c:v>
                </c:pt>
                <c:pt idx="3613">
                  <c:v>270000</c:v>
                </c:pt>
                <c:pt idx="3614">
                  <c:v>1096020</c:v>
                </c:pt>
                <c:pt idx="3615">
                  <c:v>100512</c:v>
                </c:pt>
                <c:pt idx="3616">
                  <c:v>452385</c:v>
                </c:pt>
                <c:pt idx="3617">
                  <c:v>298512</c:v>
                </c:pt>
                <c:pt idx="3618">
                  <c:v>679266</c:v>
                </c:pt>
                <c:pt idx="3619">
                  <c:v>99504</c:v>
                </c:pt>
                <c:pt idx="3620">
                  <c:v>180000</c:v>
                </c:pt>
                <c:pt idx="3621">
                  <c:v>808650</c:v>
                </c:pt>
                <c:pt idx="3622">
                  <c:v>545040</c:v>
                </c:pt>
                <c:pt idx="3623">
                  <c:v>225000</c:v>
                </c:pt>
                <c:pt idx="3624">
                  <c:v>675000</c:v>
                </c:pt>
                <c:pt idx="3625">
                  <c:v>339241.5</c:v>
                </c:pt>
                <c:pt idx="3626">
                  <c:v>208512</c:v>
                </c:pt>
                <c:pt idx="3627">
                  <c:v>207000</c:v>
                </c:pt>
                <c:pt idx="3628">
                  <c:v>343377</c:v>
                </c:pt>
                <c:pt idx="3629">
                  <c:v>771493.5</c:v>
                </c:pt>
                <c:pt idx="3630">
                  <c:v>229500</c:v>
                </c:pt>
                <c:pt idx="3631">
                  <c:v>1345500</c:v>
                </c:pt>
                <c:pt idx="3632">
                  <c:v>343800</c:v>
                </c:pt>
                <c:pt idx="3633">
                  <c:v>284400</c:v>
                </c:pt>
                <c:pt idx="3634">
                  <c:v>633681</c:v>
                </c:pt>
                <c:pt idx="3635">
                  <c:v>497520</c:v>
                </c:pt>
                <c:pt idx="3636">
                  <c:v>226152</c:v>
                </c:pt>
                <c:pt idx="3637">
                  <c:v>369000</c:v>
                </c:pt>
                <c:pt idx="3638">
                  <c:v>595273.5</c:v>
                </c:pt>
                <c:pt idx="3639">
                  <c:v>269550</c:v>
                </c:pt>
                <c:pt idx="3640">
                  <c:v>545040</c:v>
                </c:pt>
                <c:pt idx="3641">
                  <c:v>382500</c:v>
                </c:pt>
                <c:pt idx="3642">
                  <c:v>518562</c:v>
                </c:pt>
                <c:pt idx="3643">
                  <c:v>450000</c:v>
                </c:pt>
                <c:pt idx="3644">
                  <c:v>432661.5</c:v>
                </c:pt>
                <c:pt idx="3645">
                  <c:v>566055</c:v>
                </c:pt>
                <c:pt idx="3646">
                  <c:v>180000</c:v>
                </c:pt>
                <c:pt idx="3647">
                  <c:v>646920</c:v>
                </c:pt>
                <c:pt idx="3648">
                  <c:v>780889.5</c:v>
                </c:pt>
                <c:pt idx="3649">
                  <c:v>1107000</c:v>
                </c:pt>
                <c:pt idx="3650">
                  <c:v>247500</c:v>
                </c:pt>
                <c:pt idx="3651">
                  <c:v>448056</c:v>
                </c:pt>
                <c:pt idx="3652">
                  <c:v>450000</c:v>
                </c:pt>
                <c:pt idx="3653">
                  <c:v>675000</c:v>
                </c:pt>
                <c:pt idx="3654">
                  <c:v>2377431</c:v>
                </c:pt>
                <c:pt idx="3655">
                  <c:v>888840</c:v>
                </c:pt>
                <c:pt idx="3656">
                  <c:v>296280</c:v>
                </c:pt>
                <c:pt idx="3657">
                  <c:v>760225.5</c:v>
                </c:pt>
                <c:pt idx="3658">
                  <c:v>892044</c:v>
                </c:pt>
                <c:pt idx="3659">
                  <c:v>916470</c:v>
                </c:pt>
                <c:pt idx="3660">
                  <c:v>454500</c:v>
                </c:pt>
                <c:pt idx="3661">
                  <c:v>675000</c:v>
                </c:pt>
                <c:pt idx="3662">
                  <c:v>343377</c:v>
                </c:pt>
                <c:pt idx="3663">
                  <c:v>905688</c:v>
                </c:pt>
                <c:pt idx="3664">
                  <c:v>284400</c:v>
                </c:pt>
                <c:pt idx="3665">
                  <c:v>1283197.5</c:v>
                </c:pt>
                <c:pt idx="3666">
                  <c:v>157500</c:v>
                </c:pt>
                <c:pt idx="3667">
                  <c:v>545040</c:v>
                </c:pt>
                <c:pt idx="3668">
                  <c:v>225000</c:v>
                </c:pt>
                <c:pt idx="3669">
                  <c:v>622413</c:v>
                </c:pt>
                <c:pt idx="3670">
                  <c:v>835380</c:v>
                </c:pt>
                <c:pt idx="3671">
                  <c:v>284400</c:v>
                </c:pt>
                <c:pt idx="3672">
                  <c:v>659610</c:v>
                </c:pt>
                <c:pt idx="3673">
                  <c:v>594000</c:v>
                </c:pt>
                <c:pt idx="3674">
                  <c:v>269550</c:v>
                </c:pt>
                <c:pt idx="3675">
                  <c:v>640080</c:v>
                </c:pt>
                <c:pt idx="3676">
                  <c:v>314100</c:v>
                </c:pt>
                <c:pt idx="3677">
                  <c:v>521280</c:v>
                </c:pt>
                <c:pt idx="3678">
                  <c:v>303489</c:v>
                </c:pt>
                <c:pt idx="3679">
                  <c:v>284256</c:v>
                </c:pt>
                <c:pt idx="3680">
                  <c:v>469152</c:v>
                </c:pt>
                <c:pt idx="3681">
                  <c:v>942300</c:v>
                </c:pt>
                <c:pt idx="3682">
                  <c:v>135000</c:v>
                </c:pt>
                <c:pt idx="3683">
                  <c:v>545040</c:v>
                </c:pt>
                <c:pt idx="3684">
                  <c:v>1998000</c:v>
                </c:pt>
                <c:pt idx="3685">
                  <c:v>1607868</c:v>
                </c:pt>
                <c:pt idx="3686">
                  <c:v>485640</c:v>
                </c:pt>
                <c:pt idx="3687">
                  <c:v>1086786</c:v>
                </c:pt>
                <c:pt idx="3688">
                  <c:v>521280</c:v>
                </c:pt>
                <c:pt idx="3689">
                  <c:v>180000</c:v>
                </c:pt>
                <c:pt idx="3690">
                  <c:v>360000</c:v>
                </c:pt>
                <c:pt idx="3691">
                  <c:v>1223010</c:v>
                </c:pt>
                <c:pt idx="3692">
                  <c:v>441657</c:v>
                </c:pt>
                <c:pt idx="3693">
                  <c:v>225000</c:v>
                </c:pt>
                <c:pt idx="3694">
                  <c:v>314055</c:v>
                </c:pt>
                <c:pt idx="3695">
                  <c:v>675000</c:v>
                </c:pt>
                <c:pt idx="3696">
                  <c:v>450000</c:v>
                </c:pt>
                <c:pt idx="3697">
                  <c:v>450000</c:v>
                </c:pt>
                <c:pt idx="3698">
                  <c:v>405000</c:v>
                </c:pt>
                <c:pt idx="3699">
                  <c:v>450000</c:v>
                </c:pt>
                <c:pt idx="3700">
                  <c:v>314100</c:v>
                </c:pt>
                <c:pt idx="3701">
                  <c:v>180000</c:v>
                </c:pt>
                <c:pt idx="3702">
                  <c:v>425133</c:v>
                </c:pt>
                <c:pt idx="3703">
                  <c:v>247500</c:v>
                </c:pt>
                <c:pt idx="3704">
                  <c:v>369720</c:v>
                </c:pt>
                <c:pt idx="3705">
                  <c:v>452385</c:v>
                </c:pt>
                <c:pt idx="3706">
                  <c:v>525735</c:v>
                </c:pt>
                <c:pt idx="3707">
                  <c:v>848070</c:v>
                </c:pt>
                <c:pt idx="3708">
                  <c:v>835605</c:v>
                </c:pt>
                <c:pt idx="3709">
                  <c:v>180000</c:v>
                </c:pt>
                <c:pt idx="3710">
                  <c:v>450000</c:v>
                </c:pt>
                <c:pt idx="3711">
                  <c:v>398016</c:v>
                </c:pt>
                <c:pt idx="3712">
                  <c:v>640080</c:v>
                </c:pt>
                <c:pt idx="3713">
                  <c:v>543037.5</c:v>
                </c:pt>
                <c:pt idx="3714">
                  <c:v>161730</c:v>
                </c:pt>
                <c:pt idx="3715">
                  <c:v>495891</c:v>
                </c:pt>
                <c:pt idx="3716">
                  <c:v>180000</c:v>
                </c:pt>
                <c:pt idx="3717">
                  <c:v>467257.5</c:v>
                </c:pt>
                <c:pt idx="3718">
                  <c:v>497520</c:v>
                </c:pt>
                <c:pt idx="3719">
                  <c:v>675000</c:v>
                </c:pt>
                <c:pt idx="3720">
                  <c:v>384048</c:v>
                </c:pt>
                <c:pt idx="3721">
                  <c:v>472500</c:v>
                </c:pt>
                <c:pt idx="3722">
                  <c:v>215640</c:v>
                </c:pt>
                <c:pt idx="3723">
                  <c:v>765000</c:v>
                </c:pt>
                <c:pt idx="3724">
                  <c:v>540000</c:v>
                </c:pt>
                <c:pt idx="3725">
                  <c:v>675000</c:v>
                </c:pt>
                <c:pt idx="3726">
                  <c:v>468000</c:v>
                </c:pt>
                <c:pt idx="3727">
                  <c:v>774000</c:v>
                </c:pt>
                <c:pt idx="3728">
                  <c:v>312768</c:v>
                </c:pt>
                <c:pt idx="3729">
                  <c:v>254700</c:v>
                </c:pt>
                <c:pt idx="3730">
                  <c:v>1042560</c:v>
                </c:pt>
                <c:pt idx="3731">
                  <c:v>1260702</c:v>
                </c:pt>
                <c:pt idx="3732">
                  <c:v>545040</c:v>
                </c:pt>
                <c:pt idx="3733">
                  <c:v>485640</c:v>
                </c:pt>
                <c:pt idx="3734">
                  <c:v>225000</c:v>
                </c:pt>
                <c:pt idx="3735">
                  <c:v>475159.5</c:v>
                </c:pt>
                <c:pt idx="3736">
                  <c:v>439074</c:v>
                </c:pt>
                <c:pt idx="3737">
                  <c:v>202500</c:v>
                </c:pt>
                <c:pt idx="3738">
                  <c:v>864000</c:v>
                </c:pt>
                <c:pt idx="3739">
                  <c:v>373311</c:v>
                </c:pt>
                <c:pt idx="3740">
                  <c:v>270000</c:v>
                </c:pt>
                <c:pt idx="3741">
                  <c:v>808650</c:v>
                </c:pt>
                <c:pt idx="3742">
                  <c:v>1078200</c:v>
                </c:pt>
                <c:pt idx="3743">
                  <c:v>1006920</c:v>
                </c:pt>
                <c:pt idx="3744">
                  <c:v>225000</c:v>
                </c:pt>
                <c:pt idx="3745">
                  <c:v>276277.5</c:v>
                </c:pt>
                <c:pt idx="3746">
                  <c:v>1288350</c:v>
                </c:pt>
                <c:pt idx="3747">
                  <c:v>417024</c:v>
                </c:pt>
                <c:pt idx="3748">
                  <c:v>202500</c:v>
                </c:pt>
                <c:pt idx="3749">
                  <c:v>592560</c:v>
                </c:pt>
                <c:pt idx="3750">
                  <c:v>1032133.5</c:v>
                </c:pt>
                <c:pt idx="3751">
                  <c:v>254700</c:v>
                </c:pt>
                <c:pt idx="3752">
                  <c:v>906615</c:v>
                </c:pt>
                <c:pt idx="3753">
                  <c:v>1172470.5</c:v>
                </c:pt>
                <c:pt idx="3754">
                  <c:v>180000</c:v>
                </c:pt>
                <c:pt idx="3755">
                  <c:v>314100</c:v>
                </c:pt>
                <c:pt idx="3756">
                  <c:v>664569</c:v>
                </c:pt>
                <c:pt idx="3757">
                  <c:v>640080</c:v>
                </c:pt>
                <c:pt idx="3758">
                  <c:v>526491</c:v>
                </c:pt>
                <c:pt idx="3759">
                  <c:v>1928304</c:v>
                </c:pt>
                <c:pt idx="3760">
                  <c:v>225000</c:v>
                </c:pt>
                <c:pt idx="3761">
                  <c:v>601470</c:v>
                </c:pt>
                <c:pt idx="3762">
                  <c:v>346500</c:v>
                </c:pt>
                <c:pt idx="3763">
                  <c:v>640080</c:v>
                </c:pt>
                <c:pt idx="3764">
                  <c:v>270000</c:v>
                </c:pt>
                <c:pt idx="3765">
                  <c:v>473760</c:v>
                </c:pt>
                <c:pt idx="3766">
                  <c:v>945000</c:v>
                </c:pt>
                <c:pt idx="3767">
                  <c:v>450000</c:v>
                </c:pt>
                <c:pt idx="3768">
                  <c:v>158148</c:v>
                </c:pt>
                <c:pt idx="3769">
                  <c:v>835605</c:v>
                </c:pt>
                <c:pt idx="3770">
                  <c:v>284400</c:v>
                </c:pt>
                <c:pt idx="3771">
                  <c:v>225000</c:v>
                </c:pt>
                <c:pt idx="3772">
                  <c:v>640080</c:v>
                </c:pt>
                <c:pt idx="3773">
                  <c:v>657886.5</c:v>
                </c:pt>
                <c:pt idx="3774">
                  <c:v>808650</c:v>
                </c:pt>
                <c:pt idx="3775">
                  <c:v>278613</c:v>
                </c:pt>
                <c:pt idx="3776">
                  <c:v>534204</c:v>
                </c:pt>
                <c:pt idx="3777">
                  <c:v>1003500</c:v>
                </c:pt>
                <c:pt idx="3778">
                  <c:v>274500</c:v>
                </c:pt>
                <c:pt idx="3779">
                  <c:v>900000</c:v>
                </c:pt>
                <c:pt idx="3780">
                  <c:v>787131</c:v>
                </c:pt>
                <c:pt idx="3781">
                  <c:v>533304</c:v>
                </c:pt>
                <c:pt idx="3782">
                  <c:v>1183963.5</c:v>
                </c:pt>
                <c:pt idx="3783">
                  <c:v>675000</c:v>
                </c:pt>
                <c:pt idx="3784">
                  <c:v>1023966</c:v>
                </c:pt>
                <c:pt idx="3785">
                  <c:v>1288350</c:v>
                </c:pt>
                <c:pt idx="3786">
                  <c:v>170640</c:v>
                </c:pt>
                <c:pt idx="3787">
                  <c:v>180000</c:v>
                </c:pt>
                <c:pt idx="3788">
                  <c:v>144486</c:v>
                </c:pt>
                <c:pt idx="3789">
                  <c:v>598500</c:v>
                </c:pt>
                <c:pt idx="3790">
                  <c:v>808650</c:v>
                </c:pt>
                <c:pt idx="3791">
                  <c:v>640080</c:v>
                </c:pt>
                <c:pt idx="3792">
                  <c:v>343800</c:v>
                </c:pt>
                <c:pt idx="3793">
                  <c:v>499500</c:v>
                </c:pt>
                <c:pt idx="3794">
                  <c:v>1255680</c:v>
                </c:pt>
                <c:pt idx="3795">
                  <c:v>225000</c:v>
                </c:pt>
                <c:pt idx="3796">
                  <c:v>225000</c:v>
                </c:pt>
                <c:pt idx="3797">
                  <c:v>1340419.5</c:v>
                </c:pt>
                <c:pt idx="3798">
                  <c:v>518562</c:v>
                </c:pt>
                <c:pt idx="3799">
                  <c:v>285723</c:v>
                </c:pt>
                <c:pt idx="3800">
                  <c:v>562932</c:v>
                </c:pt>
                <c:pt idx="3801">
                  <c:v>269550</c:v>
                </c:pt>
                <c:pt idx="3802">
                  <c:v>292500</c:v>
                </c:pt>
                <c:pt idx="3803">
                  <c:v>135000</c:v>
                </c:pt>
                <c:pt idx="3804">
                  <c:v>117000</c:v>
                </c:pt>
                <c:pt idx="3805">
                  <c:v>592560</c:v>
                </c:pt>
                <c:pt idx="3806">
                  <c:v>324216</c:v>
                </c:pt>
                <c:pt idx="3807">
                  <c:v>312840</c:v>
                </c:pt>
                <c:pt idx="3808">
                  <c:v>524866.5</c:v>
                </c:pt>
                <c:pt idx="3809">
                  <c:v>180000</c:v>
                </c:pt>
                <c:pt idx="3810">
                  <c:v>227520</c:v>
                </c:pt>
                <c:pt idx="3811">
                  <c:v>835380</c:v>
                </c:pt>
                <c:pt idx="3812">
                  <c:v>490495.5</c:v>
                </c:pt>
                <c:pt idx="3813">
                  <c:v>101880</c:v>
                </c:pt>
                <c:pt idx="3814">
                  <c:v>225000</c:v>
                </c:pt>
                <c:pt idx="3815">
                  <c:v>312768</c:v>
                </c:pt>
                <c:pt idx="3816">
                  <c:v>545040</c:v>
                </c:pt>
                <c:pt idx="3817">
                  <c:v>314100</c:v>
                </c:pt>
                <c:pt idx="3818">
                  <c:v>544491</c:v>
                </c:pt>
                <c:pt idx="3819">
                  <c:v>225000</c:v>
                </c:pt>
                <c:pt idx="3820">
                  <c:v>314100</c:v>
                </c:pt>
                <c:pt idx="3821">
                  <c:v>307152</c:v>
                </c:pt>
                <c:pt idx="3822">
                  <c:v>450000</c:v>
                </c:pt>
                <c:pt idx="3823">
                  <c:v>545040</c:v>
                </c:pt>
                <c:pt idx="3824">
                  <c:v>550080</c:v>
                </c:pt>
                <c:pt idx="3825">
                  <c:v>724581</c:v>
                </c:pt>
                <c:pt idx="3826">
                  <c:v>187704</c:v>
                </c:pt>
                <c:pt idx="3827">
                  <c:v>508495.5</c:v>
                </c:pt>
                <c:pt idx="3828">
                  <c:v>254700</c:v>
                </c:pt>
                <c:pt idx="3829">
                  <c:v>355536</c:v>
                </c:pt>
                <c:pt idx="3830">
                  <c:v>840996</c:v>
                </c:pt>
                <c:pt idx="3831">
                  <c:v>161730</c:v>
                </c:pt>
                <c:pt idx="3832">
                  <c:v>545040</c:v>
                </c:pt>
                <c:pt idx="3833">
                  <c:v>1483650</c:v>
                </c:pt>
                <c:pt idx="3834">
                  <c:v>607500</c:v>
                </c:pt>
                <c:pt idx="3835">
                  <c:v>1091565</c:v>
                </c:pt>
                <c:pt idx="3836">
                  <c:v>1125000</c:v>
                </c:pt>
                <c:pt idx="3837">
                  <c:v>423000</c:v>
                </c:pt>
                <c:pt idx="3838">
                  <c:v>521280</c:v>
                </c:pt>
                <c:pt idx="3839">
                  <c:v>127350</c:v>
                </c:pt>
                <c:pt idx="3840">
                  <c:v>202500</c:v>
                </c:pt>
                <c:pt idx="3841">
                  <c:v>675000</c:v>
                </c:pt>
                <c:pt idx="3842">
                  <c:v>522000</c:v>
                </c:pt>
                <c:pt idx="3843">
                  <c:v>286704</c:v>
                </c:pt>
                <c:pt idx="3844">
                  <c:v>1051245</c:v>
                </c:pt>
                <c:pt idx="3845">
                  <c:v>284400</c:v>
                </c:pt>
                <c:pt idx="3846">
                  <c:v>808650</c:v>
                </c:pt>
                <c:pt idx="3847">
                  <c:v>225000</c:v>
                </c:pt>
                <c:pt idx="3848">
                  <c:v>270000</c:v>
                </c:pt>
                <c:pt idx="3849">
                  <c:v>521280</c:v>
                </c:pt>
                <c:pt idx="3850">
                  <c:v>418500</c:v>
                </c:pt>
                <c:pt idx="3851">
                  <c:v>180000</c:v>
                </c:pt>
                <c:pt idx="3852">
                  <c:v>229500</c:v>
                </c:pt>
                <c:pt idx="3853">
                  <c:v>573628.5</c:v>
                </c:pt>
                <c:pt idx="3854">
                  <c:v>226152</c:v>
                </c:pt>
                <c:pt idx="3855">
                  <c:v>414792</c:v>
                </c:pt>
                <c:pt idx="3856">
                  <c:v>450000</c:v>
                </c:pt>
                <c:pt idx="3857">
                  <c:v>495216</c:v>
                </c:pt>
                <c:pt idx="3858">
                  <c:v>866916</c:v>
                </c:pt>
                <c:pt idx="3859">
                  <c:v>1436850</c:v>
                </c:pt>
                <c:pt idx="3860">
                  <c:v>251091</c:v>
                </c:pt>
                <c:pt idx="3861">
                  <c:v>1546020</c:v>
                </c:pt>
                <c:pt idx="3862">
                  <c:v>473760</c:v>
                </c:pt>
                <c:pt idx="3863">
                  <c:v>358443</c:v>
                </c:pt>
                <c:pt idx="3864">
                  <c:v>269550</c:v>
                </c:pt>
                <c:pt idx="3865">
                  <c:v>163008</c:v>
                </c:pt>
                <c:pt idx="3866">
                  <c:v>315000</c:v>
                </c:pt>
                <c:pt idx="3867">
                  <c:v>202500</c:v>
                </c:pt>
                <c:pt idx="3868">
                  <c:v>521280</c:v>
                </c:pt>
                <c:pt idx="3869">
                  <c:v>497520</c:v>
                </c:pt>
                <c:pt idx="3870">
                  <c:v>755190</c:v>
                </c:pt>
                <c:pt idx="3871">
                  <c:v>640080</c:v>
                </c:pt>
                <c:pt idx="3872">
                  <c:v>905688</c:v>
                </c:pt>
                <c:pt idx="3873">
                  <c:v>302341.5</c:v>
                </c:pt>
                <c:pt idx="3874">
                  <c:v>163008</c:v>
                </c:pt>
                <c:pt idx="3875">
                  <c:v>450000</c:v>
                </c:pt>
                <c:pt idx="3876">
                  <c:v>971280</c:v>
                </c:pt>
                <c:pt idx="3877">
                  <c:v>1078200</c:v>
                </c:pt>
                <c:pt idx="3878">
                  <c:v>1066320</c:v>
                </c:pt>
                <c:pt idx="3879">
                  <c:v>270000</c:v>
                </c:pt>
                <c:pt idx="3880">
                  <c:v>659610</c:v>
                </c:pt>
                <c:pt idx="3881">
                  <c:v>296280</c:v>
                </c:pt>
                <c:pt idx="3882">
                  <c:v>835380</c:v>
                </c:pt>
                <c:pt idx="3883">
                  <c:v>269550</c:v>
                </c:pt>
                <c:pt idx="3884">
                  <c:v>675000</c:v>
                </c:pt>
                <c:pt idx="3885">
                  <c:v>269550</c:v>
                </c:pt>
                <c:pt idx="3886">
                  <c:v>1001884.5</c:v>
                </c:pt>
                <c:pt idx="3887">
                  <c:v>651600</c:v>
                </c:pt>
                <c:pt idx="3888">
                  <c:v>225000</c:v>
                </c:pt>
                <c:pt idx="3889">
                  <c:v>1791000</c:v>
                </c:pt>
                <c:pt idx="3890">
                  <c:v>1854000</c:v>
                </c:pt>
                <c:pt idx="3891">
                  <c:v>269550</c:v>
                </c:pt>
                <c:pt idx="3892">
                  <c:v>1314117</c:v>
                </c:pt>
                <c:pt idx="3893">
                  <c:v>180000</c:v>
                </c:pt>
                <c:pt idx="3894">
                  <c:v>508495.5</c:v>
                </c:pt>
                <c:pt idx="3895">
                  <c:v>454500</c:v>
                </c:pt>
                <c:pt idx="3896">
                  <c:v>675000</c:v>
                </c:pt>
                <c:pt idx="3897">
                  <c:v>180000</c:v>
                </c:pt>
                <c:pt idx="3898">
                  <c:v>383787</c:v>
                </c:pt>
                <c:pt idx="3899">
                  <c:v>545040</c:v>
                </c:pt>
                <c:pt idx="3900">
                  <c:v>315000</c:v>
                </c:pt>
                <c:pt idx="3901">
                  <c:v>450000</c:v>
                </c:pt>
                <c:pt idx="3902">
                  <c:v>327024</c:v>
                </c:pt>
                <c:pt idx="3903">
                  <c:v>916470</c:v>
                </c:pt>
                <c:pt idx="3904">
                  <c:v>1237554</c:v>
                </c:pt>
                <c:pt idx="3905">
                  <c:v>640080</c:v>
                </c:pt>
                <c:pt idx="3906">
                  <c:v>1350000</c:v>
                </c:pt>
                <c:pt idx="3907">
                  <c:v>1026000</c:v>
                </c:pt>
                <c:pt idx="3908">
                  <c:v>180000</c:v>
                </c:pt>
                <c:pt idx="3909">
                  <c:v>310810.5</c:v>
                </c:pt>
                <c:pt idx="3910">
                  <c:v>584766</c:v>
                </c:pt>
                <c:pt idx="3911">
                  <c:v>1460691</c:v>
                </c:pt>
                <c:pt idx="3912">
                  <c:v>545040</c:v>
                </c:pt>
                <c:pt idx="3913">
                  <c:v>521280</c:v>
                </c:pt>
                <c:pt idx="3914">
                  <c:v>284400</c:v>
                </c:pt>
                <c:pt idx="3915">
                  <c:v>497520</c:v>
                </c:pt>
                <c:pt idx="3916">
                  <c:v>675000</c:v>
                </c:pt>
                <c:pt idx="3917">
                  <c:v>1078200</c:v>
                </c:pt>
                <c:pt idx="3918">
                  <c:v>360000</c:v>
                </c:pt>
                <c:pt idx="3919">
                  <c:v>450000</c:v>
                </c:pt>
                <c:pt idx="3920">
                  <c:v>378000</c:v>
                </c:pt>
                <c:pt idx="3921">
                  <c:v>312768</c:v>
                </c:pt>
                <c:pt idx="3922">
                  <c:v>675000</c:v>
                </c:pt>
                <c:pt idx="3923">
                  <c:v>536917.5</c:v>
                </c:pt>
                <c:pt idx="3924">
                  <c:v>540000</c:v>
                </c:pt>
                <c:pt idx="3925">
                  <c:v>254700</c:v>
                </c:pt>
                <c:pt idx="3926">
                  <c:v>312768</c:v>
                </c:pt>
                <c:pt idx="3927">
                  <c:v>219870</c:v>
                </c:pt>
                <c:pt idx="3928">
                  <c:v>659610</c:v>
                </c:pt>
                <c:pt idx="3929">
                  <c:v>298512</c:v>
                </c:pt>
                <c:pt idx="3930">
                  <c:v>547344</c:v>
                </c:pt>
                <c:pt idx="3931">
                  <c:v>360000</c:v>
                </c:pt>
                <c:pt idx="3932">
                  <c:v>270000</c:v>
                </c:pt>
                <c:pt idx="3933">
                  <c:v>545040</c:v>
                </c:pt>
                <c:pt idx="3934">
                  <c:v>1078200</c:v>
                </c:pt>
                <c:pt idx="3935">
                  <c:v>1078200</c:v>
                </c:pt>
                <c:pt idx="3936">
                  <c:v>792162</c:v>
                </c:pt>
                <c:pt idx="3937">
                  <c:v>413235</c:v>
                </c:pt>
                <c:pt idx="3938">
                  <c:v>254700</c:v>
                </c:pt>
                <c:pt idx="3939">
                  <c:v>808650</c:v>
                </c:pt>
                <c:pt idx="3940">
                  <c:v>675000</c:v>
                </c:pt>
                <c:pt idx="3941">
                  <c:v>900000</c:v>
                </c:pt>
                <c:pt idx="3942">
                  <c:v>573628.5</c:v>
                </c:pt>
                <c:pt idx="3943">
                  <c:v>970380</c:v>
                </c:pt>
                <c:pt idx="3944">
                  <c:v>270000</c:v>
                </c:pt>
                <c:pt idx="3945">
                  <c:v>1125000</c:v>
                </c:pt>
                <c:pt idx="3946">
                  <c:v>701505</c:v>
                </c:pt>
                <c:pt idx="3947">
                  <c:v>573943.5</c:v>
                </c:pt>
                <c:pt idx="3948">
                  <c:v>269550</c:v>
                </c:pt>
                <c:pt idx="3949">
                  <c:v>232344</c:v>
                </c:pt>
                <c:pt idx="3950">
                  <c:v>57564</c:v>
                </c:pt>
                <c:pt idx="3951">
                  <c:v>549000</c:v>
                </c:pt>
                <c:pt idx="3952">
                  <c:v>277969.5</c:v>
                </c:pt>
                <c:pt idx="3953">
                  <c:v>640080</c:v>
                </c:pt>
                <c:pt idx="3954">
                  <c:v>1071909</c:v>
                </c:pt>
                <c:pt idx="3955">
                  <c:v>781920</c:v>
                </c:pt>
                <c:pt idx="3956">
                  <c:v>1312110</c:v>
                </c:pt>
                <c:pt idx="3957">
                  <c:v>448299</c:v>
                </c:pt>
                <c:pt idx="3958">
                  <c:v>80865</c:v>
                </c:pt>
                <c:pt idx="3959">
                  <c:v>254700</c:v>
                </c:pt>
                <c:pt idx="3960">
                  <c:v>450000</c:v>
                </c:pt>
                <c:pt idx="3961">
                  <c:v>365175</c:v>
                </c:pt>
                <c:pt idx="3962">
                  <c:v>544491</c:v>
                </c:pt>
                <c:pt idx="3963">
                  <c:v>247500</c:v>
                </c:pt>
                <c:pt idx="3964">
                  <c:v>194076</c:v>
                </c:pt>
                <c:pt idx="3965">
                  <c:v>1417500</c:v>
                </c:pt>
                <c:pt idx="3966">
                  <c:v>911079</c:v>
                </c:pt>
                <c:pt idx="3967">
                  <c:v>924394.5</c:v>
                </c:pt>
                <c:pt idx="3968">
                  <c:v>1494486</c:v>
                </c:pt>
                <c:pt idx="3969">
                  <c:v>468733.5</c:v>
                </c:pt>
                <c:pt idx="3970">
                  <c:v>139405.5</c:v>
                </c:pt>
                <c:pt idx="3971">
                  <c:v>544491</c:v>
                </c:pt>
                <c:pt idx="3972">
                  <c:v>446931</c:v>
                </c:pt>
                <c:pt idx="3973">
                  <c:v>554332.5</c:v>
                </c:pt>
                <c:pt idx="3974">
                  <c:v>450000</c:v>
                </c:pt>
                <c:pt idx="3975">
                  <c:v>614475</c:v>
                </c:pt>
                <c:pt idx="3976">
                  <c:v>225000</c:v>
                </c:pt>
                <c:pt idx="3977">
                  <c:v>364896</c:v>
                </c:pt>
                <c:pt idx="3978">
                  <c:v>225000</c:v>
                </c:pt>
                <c:pt idx="3979">
                  <c:v>180000</c:v>
                </c:pt>
                <c:pt idx="3980">
                  <c:v>112500</c:v>
                </c:pt>
                <c:pt idx="3981">
                  <c:v>463284</c:v>
                </c:pt>
                <c:pt idx="3982">
                  <c:v>545040</c:v>
                </c:pt>
                <c:pt idx="3983">
                  <c:v>497520</c:v>
                </c:pt>
                <c:pt idx="3984">
                  <c:v>1042560</c:v>
                </c:pt>
                <c:pt idx="3985">
                  <c:v>364896</c:v>
                </c:pt>
                <c:pt idx="3986">
                  <c:v>180000</c:v>
                </c:pt>
                <c:pt idx="3987">
                  <c:v>521280</c:v>
                </c:pt>
                <c:pt idx="3988">
                  <c:v>180000</c:v>
                </c:pt>
                <c:pt idx="3989">
                  <c:v>521280</c:v>
                </c:pt>
                <c:pt idx="3990">
                  <c:v>1339146</c:v>
                </c:pt>
                <c:pt idx="3991">
                  <c:v>159205.5</c:v>
                </c:pt>
                <c:pt idx="3992">
                  <c:v>135000</c:v>
                </c:pt>
                <c:pt idx="3993">
                  <c:v>225000</c:v>
                </c:pt>
                <c:pt idx="3994">
                  <c:v>1800000</c:v>
                </c:pt>
                <c:pt idx="3995">
                  <c:v>460858.5</c:v>
                </c:pt>
                <c:pt idx="3996">
                  <c:v>390960</c:v>
                </c:pt>
                <c:pt idx="3997">
                  <c:v>539100</c:v>
                </c:pt>
                <c:pt idx="3998">
                  <c:v>180000</c:v>
                </c:pt>
                <c:pt idx="3999">
                  <c:v>299772</c:v>
                </c:pt>
                <c:pt idx="4000">
                  <c:v>573408</c:v>
                </c:pt>
                <c:pt idx="4001">
                  <c:v>1180341</c:v>
                </c:pt>
                <c:pt idx="4002">
                  <c:v>315000</c:v>
                </c:pt>
                <c:pt idx="4003">
                  <c:v>144486</c:v>
                </c:pt>
                <c:pt idx="4004">
                  <c:v>403330.5</c:v>
                </c:pt>
                <c:pt idx="4005">
                  <c:v>1035000</c:v>
                </c:pt>
                <c:pt idx="4006">
                  <c:v>531000</c:v>
                </c:pt>
                <c:pt idx="4007">
                  <c:v>225000</c:v>
                </c:pt>
                <c:pt idx="4008">
                  <c:v>633681</c:v>
                </c:pt>
                <c:pt idx="4009">
                  <c:v>521280</c:v>
                </c:pt>
                <c:pt idx="4010">
                  <c:v>573628.5</c:v>
                </c:pt>
                <c:pt idx="4011">
                  <c:v>475159.5</c:v>
                </c:pt>
                <c:pt idx="4012">
                  <c:v>1350000</c:v>
                </c:pt>
                <c:pt idx="4013">
                  <c:v>254700</c:v>
                </c:pt>
                <c:pt idx="4014">
                  <c:v>273636</c:v>
                </c:pt>
                <c:pt idx="4015">
                  <c:v>781920</c:v>
                </c:pt>
                <c:pt idx="4016">
                  <c:v>292500</c:v>
                </c:pt>
                <c:pt idx="4017">
                  <c:v>808650</c:v>
                </c:pt>
                <c:pt idx="4018">
                  <c:v>254700</c:v>
                </c:pt>
                <c:pt idx="4019">
                  <c:v>700830</c:v>
                </c:pt>
                <c:pt idx="4020">
                  <c:v>386977.5</c:v>
                </c:pt>
                <c:pt idx="4021">
                  <c:v>717003</c:v>
                </c:pt>
                <c:pt idx="4022">
                  <c:v>405000</c:v>
                </c:pt>
                <c:pt idx="4023">
                  <c:v>593010</c:v>
                </c:pt>
                <c:pt idx="4024">
                  <c:v>679266</c:v>
                </c:pt>
                <c:pt idx="4025">
                  <c:v>270000</c:v>
                </c:pt>
              </c:numCache>
            </c:numRef>
          </c:yVal>
          <c:smooth val="0"/>
          <c:extLst>
            <c:ext xmlns:c16="http://schemas.microsoft.com/office/drawing/2014/chart" uri="{C3380CC4-5D6E-409C-BE32-E72D297353CC}">
              <c16:uniqueId val="{00000001-5209-4916-AD68-A515E095F30D}"/>
            </c:ext>
          </c:extLst>
        </c:ser>
        <c:dLbls>
          <c:showLegendKey val="0"/>
          <c:showVal val="0"/>
          <c:showCatName val="0"/>
          <c:showSerName val="0"/>
          <c:showPercent val="0"/>
          <c:showBubbleSize val="0"/>
        </c:dLbls>
        <c:axId val="1027899567"/>
        <c:axId val="1610010703"/>
      </c:scatterChart>
      <c:valAx>
        <c:axId val="1027899567"/>
        <c:scaling>
          <c:logBase val="10"/>
          <c:orientation val="minMax"/>
          <c:min val="10000"/>
        </c:scaling>
        <c:delete val="0"/>
        <c:axPos val="b"/>
        <c:title>
          <c:tx>
            <c:rich>
              <a:bodyPr rot="0" spcFirstLastPara="1" vertOverflow="ellipsis" vert="horz" wrap="square" anchor="ctr" anchorCtr="1"/>
              <a:lstStyle/>
              <a:p>
                <a:pPr algn="ctr" rtl="0">
                  <a:defRPr lang="en-US" sz="1200" b="0" i="0" u="none" strike="noStrike" kern="1200" baseline="0">
                    <a:solidFill>
                      <a:schemeClr val="tx1"/>
                    </a:solidFill>
                    <a:latin typeface="ADLaM Display" panose="02010000000000000000" pitchFamily="2" charset="0"/>
                    <a:ea typeface="ADLaM Display" panose="02010000000000000000" pitchFamily="2" charset="0"/>
                    <a:cs typeface="ADLaM Display" panose="02010000000000000000" pitchFamily="2" charset="0"/>
                  </a:defRPr>
                </a:pPr>
                <a:r>
                  <a:rPr lang="en-US" sz="1200" b="0" i="0" u="none" strike="noStrike" kern="1200" baseline="0">
                    <a:solidFill>
                      <a:schemeClr val="tx1"/>
                    </a:solidFill>
                    <a:latin typeface="ADLaM Display" panose="02010000000000000000" pitchFamily="2" charset="0"/>
                    <a:ea typeface="ADLaM Display" panose="02010000000000000000" pitchFamily="2" charset="0"/>
                    <a:cs typeface="ADLaM Display" panose="02010000000000000000" pitchFamily="2" charset="0"/>
                  </a:rPr>
                  <a:t>INCOME</a:t>
                </a:r>
              </a:p>
            </c:rich>
          </c:tx>
          <c:layout>
            <c:manualLayout>
              <c:xMode val="edge"/>
              <c:yMode val="edge"/>
              <c:x val="0.48255237183789601"/>
              <c:y val="0.89931756102806748"/>
            </c:manualLayout>
          </c:layout>
          <c:overlay val="0"/>
          <c:spPr>
            <a:noFill/>
            <a:ln>
              <a:noFill/>
            </a:ln>
            <a:effectLst/>
          </c:spPr>
          <c:txPr>
            <a:bodyPr rot="0" spcFirstLastPara="1" vertOverflow="ellipsis" vert="horz" wrap="square" anchor="ctr" anchorCtr="1"/>
            <a:lstStyle/>
            <a:p>
              <a:pPr algn="ctr" rtl="0">
                <a:defRPr lang="en-US" sz="1200" b="0" i="0" u="none" strike="noStrike" kern="1200" baseline="0">
                  <a:solidFill>
                    <a:schemeClr val="tx1"/>
                  </a:solidFill>
                  <a:latin typeface="ADLaM Display" panose="02010000000000000000" pitchFamily="2" charset="0"/>
                  <a:ea typeface="ADLaM Display" panose="02010000000000000000" pitchFamily="2" charset="0"/>
                  <a:cs typeface="ADLaM Display" panose="02010000000000000000" pitchFamily="2" charset="0"/>
                </a:defRPr>
              </a:pPr>
              <a:endParaRPr lang="en-US"/>
            </a:p>
          </c:txPr>
        </c:title>
        <c:numFmt formatCode="General" sourceLinked="1"/>
        <c:majorTickMark val="none"/>
        <c:minorTickMark val="none"/>
        <c:tickLblPos val="nextTo"/>
        <c:spPr>
          <a:noFill/>
          <a:ln w="28575" cap="flat" cmpd="sng" algn="ctr">
            <a:solidFill>
              <a:schemeClr val="tx1"/>
            </a:solidFill>
            <a:round/>
          </a:ln>
          <a:effectLst/>
        </c:spPr>
        <c:txPr>
          <a:bodyPr rot="-60000000" spcFirstLastPara="1" vertOverflow="ellipsis" vert="horz" wrap="square" anchor="ctr" anchorCtr="1"/>
          <a:lstStyle/>
          <a:p>
            <a:pPr algn="ctr" rtl="0">
              <a:defRPr lang="en-US" sz="1000" b="1" i="0" u="none" strike="noStrike" kern="1200" baseline="0">
                <a:solidFill>
                  <a:schemeClr val="tx1"/>
                </a:solidFill>
                <a:latin typeface="Aptos Narrow" panose="020B0004020202020204" pitchFamily="34" charset="0"/>
                <a:ea typeface="+mn-ea"/>
                <a:cs typeface="+mn-cs"/>
              </a:defRPr>
            </a:pPr>
            <a:endParaRPr lang="en-US"/>
          </a:p>
        </c:txPr>
        <c:crossAx val="1610010703"/>
        <c:crosses val="autoZero"/>
        <c:crossBetween val="midCat"/>
        <c:dispUnits>
          <c:builtInUnit val="hundredThousands"/>
          <c:dispUnitsLbl>
            <c:tx>
              <c:rich>
                <a:bodyPr rot="0" spcFirstLastPara="1" vertOverflow="ellipsis" vert="horz" wrap="square" anchor="ctr" anchorCtr="1"/>
                <a:lstStyle/>
                <a:p>
                  <a:pPr algn="ctr" rtl="0">
                    <a:defRPr lang="en-US" sz="1000" b="1" i="0" u="none" strike="noStrike" kern="1200" baseline="0">
                      <a:solidFill>
                        <a:schemeClr val="tx1"/>
                      </a:solidFill>
                      <a:latin typeface="Aptos Narrow" panose="020B0004020202020204" pitchFamily="34" charset="0"/>
                      <a:ea typeface="+mn-ea"/>
                      <a:cs typeface="+mn-cs"/>
                    </a:defRPr>
                  </a:pPr>
                  <a:r>
                    <a:rPr lang="en-US" sz="1000" b="1" i="0" u="none" strike="noStrike" kern="1200" baseline="0">
                      <a:solidFill>
                        <a:schemeClr val="tx1"/>
                      </a:solidFill>
                      <a:latin typeface="Aptos Narrow" panose="020B0004020202020204" pitchFamily="34" charset="0"/>
                      <a:ea typeface="+mn-ea"/>
                      <a:cs typeface="+mn-cs"/>
                    </a:rPr>
                    <a:t>x 1 LAC</a:t>
                  </a:r>
                </a:p>
              </c:rich>
            </c:tx>
            <c:spPr>
              <a:noFill/>
              <a:ln>
                <a:noFill/>
              </a:ln>
              <a:effectLst/>
            </c:spPr>
            <c:txPr>
              <a:bodyPr rot="0" spcFirstLastPara="1" vertOverflow="ellipsis" vert="horz" wrap="square" anchor="ctr" anchorCtr="1"/>
              <a:lstStyle/>
              <a:p>
                <a:pPr algn="ctr" rtl="0">
                  <a:defRPr lang="en-US" sz="1000" b="1" i="0" u="none" strike="noStrike" kern="1200" baseline="0">
                    <a:solidFill>
                      <a:schemeClr val="tx1"/>
                    </a:solidFill>
                    <a:latin typeface="Aptos Narrow" panose="020B0004020202020204" pitchFamily="34" charset="0"/>
                    <a:ea typeface="+mn-ea"/>
                    <a:cs typeface="+mn-cs"/>
                  </a:defRPr>
                </a:pPr>
                <a:endParaRPr lang="en-US"/>
              </a:p>
            </c:txPr>
          </c:dispUnitsLbl>
        </c:dispUnits>
      </c:valAx>
      <c:valAx>
        <c:axId val="1610010703"/>
        <c:scaling>
          <c:orientation val="minMax"/>
        </c:scaling>
        <c:delete val="0"/>
        <c:axPos val="l"/>
        <c:title>
          <c:tx>
            <c:rich>
              <a:bodyPr rot="-5400000" spcFirstLastPara="1" vertOverflow="ellipsis" vert="horz" wrap="square" anchor="ctr" anchorCtr="1"/>
              <a:lstStyle/>
              <a:p>
                <a:pPr>
                  <a:defRPr sz="1200" b="0" i="0" u="none" strike="noStrike" kern="1200" baseline="0">
                    <a:solidFill>
                      <a:schemeClr val="tx1"/>
                    </a:solidFill>
                    <a:latin typeface="ADLaM Display" panose="02010000000000000000" pitchFamily="2" charset="0"/>
                    <a:ea typeface="ADLaM Display" panose="02010000000000000000" pitchFamily="2" charset="0"/>
                    <a:cs typeface="ADLaM Display" panose="02010000000000000000" pitchFamily="2" charset="0"/>
                  </a:defRPr>
                </a:pPr>
                <a:r>
                  <a:rPr lang="en-US" sz="1200">
                    <a:solidFill>
                      <a:schemeClr val="tx1"/>
                    </a:solidFill>
                    <a:latin typeface="ADLaM Display" panose="02010000000000000000" pitchFamily="2" charset="0"/>
                    <a:ea typeface="ADLaM Display" panose="02010000000000000000" pitchFamily="2" charset="0"/>
                    <a:cs typeface="ADLaM Display" panose="02010000000000000000" pitchFamily="2" charset="0"/>
                  </a:rPr>
                  <a:t>CREDIT</a:t>
                </a:r>
              </a:p>
            </c:rich>
          </c:tx>
          <c:layout>
            <c:manualLayout>
              <c:xMode val="edge"/>
              <c:yMode val="edge"/>
              <c:x val="1.4629756017900586E-2"/>
              <c:y val="0.36241187224432742"/>
            </c:manualLayout>
          </c:layout>
          <c:overlay val="0"/>
          <c:spPr>
            <a:noFill/>
            <a:ln>
              <a:noFill/>
            </a:ln>
            <a:effectLst/>
          </c:spPr>
          <c:txPr>
            <a:bodyPr rot="-5400000" spcFirstLastPara="1" vertOverflow="ellipsis" vert="horz" wrap="square" anchor="ctr" anchorCtr="1"/>
            <a:lstStyle/>
            <a:p>
              <a:pPr>
                <a:defRPr sz="1200" b="0" i="0" u="none" strike="noStrike" kern="1200" baseline="0">
                  <a:solidFill>
                    <a:schemeClr val="tx1"/>
                  </a:solidFill>
                  <a:latin typeface="ADLaM Display" panose="02010000000000000000" pitchFamily="2" charset="0"/>
                  <a:ea typeface="ADLaM Display" panose="02010000000000000000" pitchFamily="2" charset="0"/>
                  <a:cs typeface="ADLaM Display" panose="02010000000000000000" pitchFamily="2" charset="0"/>
                </a:defRPr>
              </a:pPr>
              <a:endParaRPr lang="en-US"/>
            </a:p>
          </c:txPr>
        </c:title>
        <c:numFmt formatCode="#,##0" sourceLinked="0"/>
        <c:majorTickMark val="none"/>
        <c:minorTickMark val="none"/>
        <c:tickLblPos val="nextTo"/>
        <c:spPr>
          <a:noFill/>
          <a:ln w="28575" cap="flat" cmpd="sng" algn="ctr">
            <a:solidFill>
              <a:schemeClr val="tx1"/>
            </a:solidFill>
            <a:round/>
          </a:ln>
          <a:effectLst/>
        </c:spPr>
        <c:txPr>
          <a:bodyPr rot="-60000000" spcFirstLastPara="1" vertOverflow="ellipsis" vert="horz" wrap="square" anchor="ctr" anchorCtr="1"/>
          <a:lstStyle/>
          <a:p>
            <a:pPr algn="ctr" rtl="0">
              <a:defRPr lang="en-US" sz="1000" b="1" i="0" u="none" strike="noStrike" kern="1200" baseline="0">
                <a:solidFill>
                  <a:schemeClr val="tx1"/>
                </a:solidFill>
                <a:latin typeface="Aptos Narrow" panose="020B0004020202020204" pitchFamily="34" charset="0"/>
                <a:ea typeface="+mn-ea"/>
                <a:cs typeface="+mn-cs"/>
              </a:defRPr>
            </a:pPr>
            <a:endParaRPr lang="en-US"/>
          </a:p>
        </c:txPr>
        <c:crossAx val="1027899567"/>
        <c:crosses val="autoZero"/>
        <c:crossBetween val="midCat"/>
        <c:dispUnits>
          <c:builtInUnit val="hundredThousands"/>
          <c:dispUnitsLbl>
            <c:tx>
              <c:rich>
                <a:bodyPr rot="-5400000" spcFirstLastPara="1" vertOverflow="ellipsis" vert="horz" wrap="square" anchor="ctr" anchorCtr="1"/>
                <a:lstStyle/>
                <a:p>
                  <a:pPr>
                    <a:defRPr sz="1000" b="1" i="0" u="none" strike="noStrike" kern="1200" baseline="0">
                      <a:solidFill>
                        <a:schemeClr val="tx1"/>
                      </a:solidFill>
                      <a:latin typeface="Aptos Narrow" panose="020B0004020202020204" pitchFamily="34" charset="0"/>
                      <a:ea typeface="+mn-ea"/>
                      <a:cs typeface="+mn-cs"/>
                    </a:defRPr>
                  </a:pPr>
                  <a:r>
                    <a:rPr lang="en-US" b="1">
                      <a:solidFill>
                        <a:schemeClr val="tx1"/>
                      </a:solidFill>
                      <a:latin typeface="Aptos Narrow" panose="020B0004020202020204" pitchFamily="34" charset="0"/>
                    </a:rPr>
                    <a:t>x 1 LAC</a:t>
                  </a:r>
                </a:p>
              </c:rich>
            </c:tx>
            <c:spPr>
              <a:noFill/>
              <a:ln>
                <a:noFill/>
              </a:ln>
              <a:effectLst/>
            </c:spPr>
            <c:txPr>
              <a:bodyPr rot="-5400000" spcFirstLastPara="1" vertOverflow="ellipsis" vert="horz" wrap="square" anchor="ctr" anchorCtr="1"/>
              <a:lstStyle/>
              <a:p>
                <a:pPr>
                  <a:defRPr sz="1000" b="1" i="0" u="none" strike="noStrike" kern="1200" baseline="0">
                    <a:solidFill>
                      <a:schemeClr val="tx1"/>
                    </a:solidFill>
                    <a:latin typeface="Aptos Narrow" panose="020B0004020202020204" pitchFamily="34" charset="0"/>
                    <a:ea typeface="+mn-ea"/>
                    <a:cs typeface="+mn-cs"/>
                  </a:defRPr>
                </a:pPr>
                <a:endParaRPr lang="en-US"/>
              </a:p>
            </c:txPr>
          </c:dispUnitsLbl>
        </c:dispUnits>
      </c:valAx>
      <c:spPr>
        <a:noFill/>
        <a:ln>
          <a:noFill/>
        </a:ln>
        <a:effectLst/>
      </c:spPr>
    </c:plotArea>
    <c:legend>
      <c:legendPos val="r"/>
      <c:layout>
        <c:manualLayout>
          <c:xMode val="edge"/>
          <c:yMode val="edge"/>
          <c:x val="0.70924756321788363"/>
          <c:y val="0.34191547478223466"/>
          <c:w val="0.13850983115897053"/>
          <c:h val="0.17686374879019248"/>
        </c:manualLayout>
      </c:layout>
      <c:overlay val="0"/>
      <c:spPr>
        <a:solidFill>
          <a:schemeClr val="bg1"/>
        </a:solidFill>
        <a:ln w="28575">
          <a:solidFill>
            <a:schemeClr val="tx1"/>
          </a:solidFill>
        </a:ln>
        <a:effectLst/>
      </c:spPr>
      <c:txPr>
        <a:bodyPr rot="0" spcFirstLastPara="1" vertOverflow="ellipsis" vert="horz" wrap="square" anchor="ctr" anchorCtr="1"/>
        <a:lstStyle/>
        <a:p>
          <a:pPr>
            <a:defRPr sz="900" b="0" i="0" u="none" strike="noStrike" kern="1200" baseline="0">
              <a:solidFill>
                <a:schemeClr val="tx1"/>
              </a:solidFill>
              <a:latin typeface="ADLaM Display" panose="02010000000000000000" pitchFamily="2" charset="0"/>
              <a:ea typeface="ADLaM Display" panose="02010000000000000000" pitchFamily="2" charset="0"/>
              <a:cs typeface="ADLaM Display" panose="02010000000000000000" pitchFamily="2"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[Bank Loan Case Study 2.xlsx]Pivot_Data_Imbalance!PivotTable1</c:name>
    <c:fmtId val="-1"/>
  </c:pivotSource>
  <c:chart>
    <c:autoTitleDeleted val="1"/>
    <c:pivotFmts>
      <c:pivotFmt>
        <c:idx val="0"/>
        <c:spPr>
          <a:solidFill>
            <a:schemeClr val="accent1"/>
          </a:solidFill>
          <a:ln>
            <a:noFill/>
          </a:ln>
          <a:effectLst/>
        </c:spPr>
        <c:marker>
          <c:symbol val="none"/>
        </c:marker>
        <c:dLbl>
          <c:idx val="0"/>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lang="en-US" sz="900" b="0" i="0" u="none" strike="noStrike" kern="1200" baseline="0">
                  <a:solidFill>
                    <a:schemeClr val="dk1">
                      <a:lumMod val="65000"/>
                      <a:lumOff val="35000"/>
                    </a:schemeClr>
                  </a:solidFill>
                  <a:latin typeface="+mn-lt"/>
                  <a:ea typeface="+mn-ea"/>
                  <a:cs typeface="+mn-cs"/>
                </a:defRPr>
              </a:pPr>
              <a:endParaRPr lang="en-US"/>
            </a:p>
          </c:txPr>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1"/>
        <c:spPr>
          <a:solidFill>
            <a:schemeClr val="accent1"/>
          </a:solidFill>
          <a:ln>
            <a:noFill/>
          </a:ln>
          <a:effectLst/>
        </c:spPr>
      </c:pivotFmt>
      <c:pivotFmt>
        <c:idx val="2"/>
        <c:spPr>
          <a:solidFill>
            <a:schemeClr val="accent1"/>
          </a:solidFill>
          <a:ln>
            <a:noFill/>
          </a:ln>
          <a:effectLst/>
        </c:spPr>
      </c:pivotFmt>
      <c:pivotFmt>
        <c:idx val="3"/>
        <c:spPr>
          <a:solidFill>
            <a:schemeClr val="accent1"/>
          </a:solidFill>
          <a:ln>
            <a:noFill/>
          </a:ln>
          <a:effectLst/>
        </c:spPr>
        <c:marker>
          <c:symbol val="none"/>
        </c:marker>
        <c:dLbl>
          <c:idx val="0"/>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lang="en-US" sz="900" b="0" i="0" u="none" strike="noStrike" kern="1200" baseline="0">
                  <a:solidFill>
                    <a:schemeClr val="dk1">
                      <a:lumMod val="65000"/>
                      <a:lumOff val="35000"/>
                    </a:schemeClr>
                  </a:solidFill>
                  <a:latin typeface="+mn-lt"/>
                  <a:ea typeface="+mn-ea"/>
                  <a:cs typeface="+mn-cs"/>
                </a:defRPr>
              </a:pPr>
              <a:endParaRPr lang="en-US"/>
            </a:p>
          </c:txPr>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4"/>
        <c:spPr>
          <a:solidFill>
            <a:schemeClr val="accent1"/>
          </a:solidFill>
          <a:ln>
            <a:noFill/>
          </a:ln>
          <a:effectLst/>
        </c:spPr>
      </c:pivotFmt>
      <c:pivotFmt>
        <c:idx val="5"/>
        <c:spPr>
          <a:solidFill>
            <a:schemeClr val="accent1"/>
          </a:solidFill>
          <a:ln>
            <a:noFill/>
          </a:ln>
          <a:effectLst/>
        </c:spPr>
      </c:pivotFmt>
      <c:pivotFmt>
        <c:idx val="6"/>
        <c:spPr>
          <a:solidFill>
            <a:schemeClr val="accent1"/>
          </a:solidFill>
          <a:ln>
            <a:noFill/>
          </a:ln>
          <a:effectLst/>
        </c:spPr>
        <c:marker>
          <c:symbol val="none"/>
        </c:marker>
        <c:dLbl>
          <c:idx val="0"/>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lang="en-US" sz="900" b="0" i="0" u="none" strike="noStrike" kern="1200" baseline="0">
                  <a:solidFill>
                    <a:schemeClr val="dk1">
                      <a:lumMod val="65000"/>
                      <a:lumOff val="35000"/>
                    </a:schemeClr>
                  </a:solidFill>
                  <a:latin typeface="+mn-lt"/>
                  <a:ea typeface="+mn-ea"/>
                  <a:cs typeface="+mn-cs"/>
                </a:defRPr>
              </a:pPr>
              <a:endParaRPr lang="en-US"/>
            </a:p>
          </c:txPr>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7"/>
        <c:spPr>
          <a:solidFill>
            <a:schemeClr val="accent1"/>
          </a:solidFill>
          <a:ln>
            <a:noFill/>
          </a:ln>
          <a:effectLst/>
        </c:spPr>
      </c:pivotFmt>
      <c:pivotFmt>
        <c:idx val="8"/>
        <c:spPr>
          <a:solidFill>
            <a:schemeClr val="accent1"/>
          </a:solidFill>
          <a:ln>
            <a:noFill/>
          </a:ln>
          <a:effectLst/>
        </c:spPr>
      </c:pivotFmt>
    </c:pivotFmts>
    <c:plotArea>
      <c:layout/>
      <c:doughnutChart>
        <c:varyColors val="1"/>
        <c:ser>
          <c:idx val="0"/>
          <c:order val="0"/>
          <c:tx>
            <c:strRef>
              <c:f>Pivot_Data_Imbalance!$B$5</c:f>
              <c:strCache>
                <c:ptCount val="1"/>
                <c:pt idx="0">
                  <c:v>Total</c:v>
                </c:pt>
              </c:strCache>
            </c:strRef>
          </c:tx>
          <c:spPr>
            <a:ln w="28575">
              <a:solidFill>
                <a:schemeClr val="tx1"/>
              </a:solidFill>
            </a:ln>
          </c:spPr>
          <c:dPt>
            <c:idx val="0"/>
            <c:bubble3D val="0"/>
            <c:spPr>
              <a:solidFill>
                <a:schemeClr val="accent1"/>
              </a:solidFill>
              <a:ln w="28575">
                <a:solidFill>
                  <a:schemeClr val="tx1"/>
                </a:solidFill>
              </a:ln>
              <a:effectLst/>
            </c:spPr>
            <c:extLst>
              <c:ext xmlns:c16="http://schemas.microsoft.com/office/drawing/2014/chart" uri="{C3380CC4-5D6E-409C-BE32-E72D297353CC}">
                <c16:uniqueId val="{00000001-AB72-43AF-9BE4-922F2E73A310}"/>
              </c:ext>
            </c:extLst>
          </c:dPt>
          <c:dPt>
            <c:idx val="1"/>
            <c:bubble3D val="0"/>
            <c:spPr>
              <a:solidFill>
                <a:schemeClr val="accent2"/>
              </a:solidFill>
              <a:ln w="28575">
                <a:solidFill>
                  <a:schemeClr val="tx1"/>
                </a:solidFill>
              </a:ln>
              <a:effectLst/>
            </c:spPr>
            <c:extLst>
              <c:ext xmlns:c16="http://schemas.microsoft.com/office/drawing/2014/chart" uri="{C3380CC4-5D6E-409C-BE32-E72D297353CC}">
                <c16:uniqueId val="{00000003-AB72-43AF-9BE4-922F2E73A310}"/>
              </c:ext>
            </c:extLst>
          </c:dPt>
          <c:dLbls>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6576" tIns="18288" rIns="36576" bIns="18288" anchor="ctr" anchorCtr="1">
                <a:spAutoFit/>
              </a:bodyPr>
              <a:lstStyle/>
              <a:p>
                <a:pPr>
                  <a:defRPr lang="en-US" sz="1200" b="0" i="0" u="none" strike="noStrike" kern="1200" baseline="0">
                    <a:solidFill>
                      <a:schemeClr val="tx1"/>
                    </a:solidFill>
                    <a:latin typeface="Bahnschrift" panose="020B0502040204020203" pitchFamily="34" charset="0"/>
                    <a:ea typeface="+mn-ea"/>
                    <a:cs typeface="Helvetica" panose="020B0604020202020204" pitchFamily="34" charset="0"/>
                  </a:defRPr>
                </a:pPr>
                <a:endParaRPr lang="en-US"/>
              </a:p>
            </c:txPr>
            <c:showLegendKey val="0"/>
            <c:showVal val="0"/>
            <c:showCatName val="1"/>
            <c:showSerName val="0"/>
            <c:showPercent val="1"/>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ext>
            </c:extLst>
          </c:dLbls>
          <c:cat>
            <c:strRef>
              <c:f>Pivot_Data_Imbalance!$A$6:$A$8</c:f>
              <c:strCache>
                <c:ptCount val="2"/>
                <c:pt idx="0">
                  <c:v>F</c:v>
                </c:pt>
                <c:pt idx="1">
                  <c:v>M</c:v>
                </c:pt>
              </c:strCache>
            </c:strRef>
          </c:cat>
          <c:val>
            <c:numRef>
              <c:f>Pivot_Data_Imbalance!$B$6:$B$8</c:f>
              <c:numCache>
                <c:formatCode>General</c:formatCode>
                <c:ptCount val="2"/>
                <c:pt idx="0">
                  <c:v>32823</c:v>
                </c:pt>
                <c:pt idx="1">
                  <c:v>17174</c:v>
                </c:pt>
              </c:numCache>
            </c:numRef>
          </c:val>
          <c:extLst>
            <c:ext xmlns:c16="http://schemas.microsoft.com/office/drawing/2014/chart" uri="{C3380CC4-5D6E-409C-BE32-E72D297353CC}">
              <c16:uniqueId val="{00000004-AB72-43AF-9BE4-922F2E73A310}"/>
            </c:ext>
          </c:extLst>
        </c:ser>
        <c:dLbls>
          <c:showLegendKey val="0"/>
          <c:showVal val="0"/>
          <c:showCatName val="0"/>
          <c:showSerName val="0"/>
          <c:showPercent val="0"/>
          <c:showBubbleSize val="0"/>
          <c:showLeaderLines val="0"/>
        </c:dLbls>
        <c:firstSliceAng val="0"/>
        <c:holeSize val="5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57150">
      <a:solidFill>
        <a:schemeClr val="tx1"/>
      </a:solidFill>
    </a:ln>
    <a:effectLst/>
  </c:spPr>
  <c:txPr>
    <a:bodyPr/>
    <a:lstStyle/>
    <a:p>
      <a:pPr algn="ctr">
        <a:defRPr lang="en-US" sz="1200" b="0" i="0" u="none" strike="noStrike" kern="1200" baseline="0">
          <a:solidFill>
            <a:schemeClr val="tx1"/>
          </a:solidFill>
          <a:latin typeface="Bahnschrift" panose="020B0502040204020203" pitchFamily="34" charset="0"/>
          <a:ea typeface="+mn-ea"/>
          <a:cs typeface="Helvetica" panose="020B0604020202020204" pitchFamily="34" charset="0"/>
        </a:defRPr>
      </a:pPr>
      <a:endParaRPr lang="en-US"/>
    </a:p>
  </c:txPr>
  <c:externalData r:id="rId3">
    <c:autoUpdate val="0"/>
  </c:externalData>
  <c:extLst>
    <c:ext xmlns:c14="http://schemas.microsoft.com/office/drawing/2007/8/2/chart" uri="{781A3756-C4B2-4CAC-9D66-4F8BD8637D16}">
      <c14:pivotOptions>
        <c14:dropZoneFilter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[Bank Loan Case Study 2.xlsx]Pivot_Data_Imbalance!PivotTable2</c:name>
    <c:fmtId val="-1"/>
  </c:pivotSource>
  <c:chart>
    <c:autoTitleDeleted val="1"/>
    <c:pivotFmts>
      <c:pivotFmt>
        <c:idx val="0"/>
        <c:spPr>
          <a:solidFill>
            <a:schemeClr val="accent1"/>
          </a:solidFill>
          <a:ln>
            <a:noFill/>
          </a:ln>
          <a:effectLst/>
          <a:sp3d/>
        </c:spPr>
        <c:marker>
          <c:symbol val="none"/>
        </c:marker>
        <c:dLbl>
          <c:idx val="0"/>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1"/>
        <c:spPr>
          <a:solidFill>
            <a:schemeClr val="accent1"/>
          </a:solidFill>
          <a:ln>
            <a:noFill/>
          </a:ln>
          <a:effectLst/>
          <a:sp3d/>
        </c:spPr>
        <c:dLbl>
          <c:idx val="0"/>
          <c:layout>
            <c:manualLayout>
              <c:x val="1.4492753623188406E-2"/>
              <c:y val="-9.0673575129533682E-2"/>
            </c:manualLayout>
          </c:layout>
          <c:spPr>
            <a:solidFill>
              <a:sysClr val="window" lastClr="FFFFFF"/>
            </a:solidFill>
            <a:ln w="9525" cap="flat" cmpd="sng" algn="ctr">
              <a:solidFill>
                <a:sysClr val="windowText" lastClr="000000">
                  <a:lumMod val="25000"/>
                  <a:lumOff val="75000"/>
                </a:sysClr>
              </a:solidFill>
              <a:prstDash val="solid"/>
              <a:round/>
              <a:headEnd type="none" w="med" len="med"/>
              <a:tailEnd type="none" w="med" len="med"/>
              <a:extLst>
                <a:ext uri="{C807C97D-BFC1-408E-A445-0C87EB9F89A2}">
                  <ask:lineSketchStyleProps xmlns:ask="http://schemas.microsoft.com/office/drawing/2018/sketchyshapes" sd="0">
                    <a:custGeom>
                      <a:avLst/>
                      <a:gdLst/>
                      <a:ahLst/>
                      <a:cxnLst/>
                      <a:rect l="0" t="0" r="0" b="0"/>
                      <a:pathLst/>
                    </a:custGeom>
                    <ask:type/>
                  </ask:lineSketchStyleProps>
                </a:ext>
              </a:extLst>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wedgeRectCallout">
                  <a:avLst>
                    <a:gd name="adj1" fmla="val -5791"/>
                    <a:gd name="adj2" fmla="val 161843"/>
                  </a:avLst>
                </a:prstGeom>
                <a:noFill/>
                <a:ln>
                  <a:noFill/>
                </a:ln>
              </c15:spPr>
            </c:ext>
          </c:extLst>
        </c:dLbl>
      </c:pivotFmt>
      <c:pivotFmt>
        <c:idx val="2"/>
        <c:spPr>
          <a:solidFill>
            <a:schemeClr val="accent1"/>
          </a:solidFill>
          <a:ln>
            <a:noFill/>
          </a:ln>
          <a:effectLst/>
          <a:sp3d/>
        </c:spPr>
        <c:marker>
          <c:symbol val="none"/>
        </c:marker>
        <c:dLbl>
          <c:idx val="0"/>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3"/>
        <c:spPr>
          <a:solidFill>
            <a:schemeClr val="accent1"/>
          </a:solidFill>
          <a:ln>
            <a:noFill/>
          </a:ln>
          <a:effectLst/>
          <a:sp3d/>
        </c:spPr>
        <c:dLbl>
          <c:idx val="0"/>
          <c:layout>
            <c:manualLayout>
              <c:x val="1.4492753623188406E-2"/>
              <c:y val="-9.0673575129533682E-2"/>
            </c:manualLayout>
          </c:layout>
          <c:spPr>
            <a:solidFill>
              <a:sysClr val="window" lastClr="FFFFFF"/>
            </a:solidFill>
            <a:ln w="9525" cap="flat" cmpd="sng" algn="ctr">
              <a:solidFill>
                <a:sysClr val="windowText" lastClr="000000">
                  <a:lumMod val="25000"/>
                  <a:lumOff val="75000"/>
                </a:sysClr>
              </a:solidFill>
              <a:prstDash val="solid"/>
              <a:round/>
              <a:headEnd type="none" w="med" len="med"/>
              <a:tailEnd type="none" w="med" len="med"/>
              <a:extLst>
                <a:ext uri="{C807C97D-BFC1-408E-A445-0C87EB9F89A2}">
                  <ask:lineSketchStyleProps xmlns:ask="http://schemas.microsoft.com/office/drawing/2018/sketchyshapes" sd="0">
                    <a:custGeom>
                      <a:avLst/>
                      <a:gdLst/>
                      <a:ahLst/>
                      <a:cxnLst/>
                      <a:rect l="0" t="0" r="0" b="0"/>
                      <a:pathLst/>
                    </a:custGeom>
                    <ask:type/>
                  </ask:lineSketchStyleProps>
                </a:ext>
              </a:extLst>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wedgeRectCallout">
                  <a:avLst>
                    <a:gd name="adj1" fmla="val -5791"/>
                    <a:gd name="adj2" fmla="val 161843"/>
                  </a:avLst>
                </a:prstGeom>
                <a:noFill/>
                <a:ln>
                  <a:noFill/>
                </a:ln>
              </c15:spPr>
            </c:ext>
          </c:extLst>
        </c:dLbl>
      </c:pivotFmt>
      <c:pivotFmt>
        <c:idx val="4"/>
        <c:spPr>
          <a:solidFill>
            <a:schemeClr val="accent1"/>
          </a:solidFill>
          <a:ln>
            <a:noFill/>
          </a:ln>
          <a:effectLst/>
          <a:sp3d/>
        </c:spPr>
        <c:marker>
          <c:symbol val="none"/>
        </c:marker>
        <c:dLbl>
          <c:idx val="0"/>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5"/>
        <c:spPr>
          <a:solidFill>
            <a:schemeClr val="accent1"/>
          </a:solidFill>
          <a:ln>
            <a:noFill/>
          </a:ln>
          <a:effectLst/>
          <a:sp3d/>
        </c:spPr>
        <c:dLbl>
          <c:idx val="0"/>
          <c:layout>
            <c:manualLayout>
              <c:x val="1.4492753623188406E-2"/>
              <c:y val="-9.0673575129533682E-2"/>
            </c:manualLayout>
          </c:layout>
          <c:spPr>
            <a:solidFill>
              <a:sysClr val="window" lastClr="FFFFFF"/>
            </a:solidFill>
            <a:ln w="9525" cap="flat" cmpd="sng" algn="ctr">
              <a:solidFill>
                <a:sysClr val="windowText" lastClr="000000">
                  <a:lumMod val="25000"/>
                  <a:lumOff val="75000"/>
                </a:sysClr>
              </a:solidFill>
              <a:prstDash val="solid"/>
              <a:round/>
              <a:headEnd type="none" w="med" len="med"/>
              <a:tailEnd type="none" w="med" len="med"/>
              <a:extLst>
                <a:ext uri="{C807C97D-BFC1-408E-A445-0C87EB9F89A2}">
                  <ask:lineSketchStyleProps xmlns:ask="http://schemas.microsoft.com/office/drawing/2018/sketchyshapes" sd="0">
                    <a:custGeom>
                      <a:avLst/>
                      <a:gdLst/>
                      <a:ahLst/>
                      <a:cxnLst/>
                      <a:rect l="0" t="0" r="0" b="0"/>
                      <a:pathLst/>
                    </a:custGeom>
                    <ask:type/>
                  </ask:lineSketchStyleProps>
                </a:ext>
              </a:extLst>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wedgeRectCallout">
                  <a:avLst>
                    <a:gd name="adj1" fmla="val -5791"/>
                    <a:gd name="adj2" fmla="val 161843"/>
                  </a:avLst>
                </a:prstGeom>
                <a:noFill/>
                <a:ln>
                  <a:noFill/>
                </a:ln>
              </c15:spPr>
            </c:ext>
          </c:extLst>
        </c:dLbl>
      </c:pivotFmt>
    </c:pivotFmts>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clustered"/>
        <c:varyColors val="0"/>
        <c:ser>
          <c:idx val="0"/>
          <c:order val="0"/>
          <c:tx>
            <c:strRef>
              <c:f>Pivot_Data_Imbalance!$F$5</c:f>
              <c:strCache>
                <c:ptCount val="1"/>
                <c:pt idx="0">
                  <c:v>Total</c:v>
                </c:pt>
              </c:strCache>
            </c:strRef>
          </c:tx>
          <c:spPr>
            <a:solidFill>
              <a:schemeClr val="accent1"/>
            </a:solidFill>
            <a:ln w="28575">
              <a:solidFill>
                <a:schemeClr val="tx1"/>
              </a:solidFill>
            </a:ln>
            <a:effectLst/>
            <a:sp3d contourW="28575">
              <a:contourClr>
                <a:schemeClr val="tx1"/>
              </a:contourClr>
            </a:sp3d>
          </c:spPr>
          <c:invertIfNegative val="0"/>
          <c:dPt>
            <c:idx val="1"/>
            <c:invertIfNegative val="0"/>
            <c:bubble3D val="0"/>
            <c:spPr>
              <a:solidFill>
                <a:schemeClr val="accent1"/>
              </a:solidFill>
              <a:ln w="28575">
                <a:solidFill>
                  <a:schemeClr val="tx1"/>
                </a:solidFill>
              </a:ln>
              <a:effectLst/>
              <a:sp3d contourW="28575">
                <a:contourClr>
                  <a:schemeClr val="tx1"/>
                </a:contourClr>
              </a:sp3d>
            </c:spPr>
            <c:extLst>
              <c:ext xmlns:c16="http://schemas.microsoft.com/office/drawing/2014/chart" uri="{C3380CC4-5D6E-409C-BE32-E72D297353CC}">
                <c16:uniqueId val="{00000001-2EEF-4DBD-93B0-86D0F57BF70C}"/>
              </c:ext>
            </c:extLst>
          </c:dPt>
          <c:dLbls>
            <c:dLbl>
              <c:idx val="1"/>
              <c:layout>
                <c:manualLayout>
                  <c:x val="1.4492753623188406E-2"/>
                  <c:y val="-9.0673575129533682E-2"/>
                </c:manualLayout>
              </c:layout>
              <c:spPr>
                <a:solidFill>
                  <a:sysClr val="window" lastClr="FFFFFF"/>
                </a:solidFill>
                <a:ln w="9525" cap="flat" cmpd="sng" algn="ctr">
                  <a:solidFill>
                    <a:sysClr val="windowText" lastClr="000000">
                      <a:lumMod val="25000"/>
                      <a:lumOff val="75000"/>
                    </a:sysClr>
                  </a:solidFill>
                  <a:prstDash val="solid"/>
                  <a:round/>
                  <a:headEnd type="none" w="med" len="med"/>
                  <a:tailEnd type="none" w="med" len="med"/>
                  <a:extLst>
                    <a:ext uri="{C807C97D-BFC1-408E-A445-0C87EB9F89A2}">
                      <ask:lineSketchStyleProps xmlns:ask="http://schemas.microsoft.com/office/drawing/2018/sketchyshapes" sd="0">
                        <a:custGeom>
                          <a:avLst/>
                          <a:gdLst/>
                          <a:ahLst/>
                          <a:cxnLst/>
                          <a:rect l="0" t="0" r="0" b="0"/>
                          <a:pathLst/>
                        </a:custGeom>
                        <ask:type/>
                      </ask:lineSketchStyleProps>
                    </a:ext>
                  </a:extLst>
                </a:ln>
                <a:effectLst/>
              </c:spPr>
              <c:txPr>
                <a:bodyPr rot="0" spcFirstLastPara="1" vertOverflow="clip" horzOverflow="clip" vert="horz" wrap="square" lIns="38100" tIns="19050" rIns="38100" bIns="19050" anchor="ctr" anchorCtr="1">
                  <a:spAutoFit/>
                </a:bodyPr>
                <a:lstStyle/>
                <a:p>
                  <a:pPr>
                    <a:defRPr sz="1800" b="1"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wedgeRectCallout">
                      <a:avLst>
                        <a:gd name="adj1" fmla="val -5791"/>
                        <a:gd name="adj2" fmla="val 161843"/>
                      </a:avLst>
                    </a:prstGeom>
                    <a:noFill/>
                    <a:ln>
                      <a:noFill/>
                    </a:ln>
                  </c15:spPr>
                </c:ext>
                <c:ext xmlns:c16="http://schemas.microsoft.com/office/drawing/2014/chart" uri="{C3380CC4-5D6E-409C-BE32-E72D297353CC}">
                  <c16:uniqueId val="{00000001-2EEF-4DBD-93B0-86D0F57BF70C}"/>
                </c:ext>
              </c:extLst>
            </c:dLbl>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1800" b="1"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15:showLeaderLines val="0"/>
              </c:ext>
            </c:extLst>
          </c:dLbls>
          <c:cat>
            <c:strRef>
              <c:f>Pivot_Data_Imbalance!$E$6:$E$8</c:f>
              <c:strCache>
                <c:ptCount val="2"/>
                <c:pt idx="0">
                  <c:v>Cash loans</c:v>
                </c:pt>
                <c:pt idx="1">
                  <c:v>Revolving loans</c:v>
                </c:pt>
              </c:strCache>
            </c:strRef>
          </c:cat>
          <c:val>
            <c:numRef>
              <c:f>Pivot_Data_Imbalance!$F$6:$F$8</c:f>
              <c:numCache>
                <c:formatCode>0.00%</c:formatCode>
                <c:ptCount val="2"/>
                <c:pt idx="0">
                  <c:v>0.90553811076221524</c:v>
                </c:pt>
                <c:pt idx="1">
                  <c:v>9.4461889237784757E-2</c:v>
                </c:pt>
              </c:numCache>
            </c:numRef>
          </c:val>
          <c:extLst>
            <c:ext xmlns:c16="http://schemas.microsoft.com/office/drawing/2014/chart" uri="{C3380CC4-5D6E-409C-BE32-E72D297353CC}">
              <c16:uniqueId val="{00000002-2EEF-4DBD-93B0-86D0F57BF70C}"/>
            </c:ext>
          </c:extLst>
        </c:ser>
        <c:dLbls>
          <c:showLegendKey val="0"/>
          <c:showVal val="0"/>
          <c:showCatName val="0"/>
          <c:showSerName val="0"/>
          <c:showPercent val="0"/>
          <c:showBubbleSize val="0"/>
        </c:dLbls>
        <c:gapWidth val="150"/>
        <c:shape val="box"/>
        <c:axId val="531873072"/>
        <c:axId val="585765664"/>
        <c:axId val="0"/>
      </c:bar3DChart>
      <c:catAx>
        <c:axId val="531873072"/>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lgn="ctr">
              <a:defRPr lang="en-US" sz="1200" b="0" i="0" u="none" strike="noStrike" kern="1200" baseline="0">
                <a:solidFill>
                  <a:schemeClr val="tx1"/>
                </a:solidFill>
                <a:latin typeface="Bahnschrift" panose="020B0502040204020203" pitchFamily="34" charset="0"/>
                <a:ea typeface="+mn-ea"/>
                <a:cs typeface="Helvetica" panose="020B0604020202020204" pitchFamily="34" charset="0"/>
              </a:defRPr>
            </a:pPr>
            <a:endParaRPr lang="en-US"/>
          </a:p>
        </c:txPr>
        <c:crossAx val="585765664"/>
        <c:crosses val="autoZero"/>
        <c:auto val="1"/>
        <c:lblAlgn val="ctr"/>
        <c:lblOffset val="100"/>
        <c:noMultiLvlLbl val="0"/>
      </c:catAx>
      <c:valAx>
        <c:axId val="585765664"/>
        <c:scaling>
          <c:orientation val="minMax"/>
        </c:scaling>
        <c:delete val="1"/>
        <c:axPos val="l"/>
        <c:numFmt formatCode="0.00%" sourceLinked="1"/>
        <c:majorTickMark val="none"/>
        <c:minorTickMark val="none"/>
        <c:tickLblPos val="nextTo"/>
        <c:crossAx val="53187307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57150">
      <a:solidFill>
        <a:schemeClr val="tx1"/>
      </a:solid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pivotOptions>
    </c:ext>
    <c:ext xmlns:c16="http://schemas.microsoft.com/office/drawing/2014/chart" uri="{E28EC0CA-F0BB-4C9C-879D-F8772B89E7AC}">
      <c16:pivotOptions16>
        <c16:showExpandCollapseFieldButtons val="1"/>
      </c16:pivotOptions16>
    </c:ext>
  </c:extLst>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[Bank Loan Case Study 2.xlsx]Pivot_Data_Imbalance!PivotTable7</c:name>
    <c:fmtId val="-1"/>
  </c:pivotSource>
  <c:chart>
    <c:autoTitleDeleted val="1"/>
    <c:pivotFmts>
      <c:pivotFmt>
        <c:idx val="0"/>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s>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stacked"/>
        <c:varyColors val="0"/>
        <c:ser>
          <c:idx val="0"/>
          <c:order val="0"/>
          <c:tx>
            <c:strRef>
              <c:f>Pivot_Data_Imbalance!$B$29</c:f>
              <c:strCache>
                <c:ptCount val="1"/>
                <c:pt idx="0">
                  <c:v>Total</c:v>
                </c:pt>
              </c:strCache>
            </c:strRef>
          </c:tx>
          <c:spPr>
            <a:solidFill>
              <a:schemeClr val="accent1"/>
            </a:solidFill>
            <a:ln w="28575">
              <a:solidFill>
                <a:schemeClr val="tx1"/>
              </a:solidFill>
            </a:ln>
            <a:effectLst/>
            <a:sp3d contourW="28575">
              <a:contourClr>
                <a:schemeClr val="tx1"/>
              </a:contourClr>
            </a:sp3d>
          </c:spPr>
          <c:invertIfNegative val="0"/>
          <c:dLbls>
            <c:dLbl>
              <c:idx val="0"/>
              <c:layout>
                <c:manualLayout>
                  <c:x val="-9.4444444444444442E-2"/>
                  <c:y val="-0.43055555555555558"/>
                </c:manualLayout>
              </c:layout>
              <c:spPr>
                <a:solidFill>
                  <a:prstClr val="white"/>
                </a:solidFill>
                <a:ln w="9525" cap="flat" cmpd="sng" algn="ctr">
                  <a:solidFill>
                    <a:prstClr val="black">
                      <a:lumMod val="25000"/>
                      <a:lumOff val="75000"/>
                    </a:prstClr>
                  </a:solidFill>
                  <a:prstDash val="solid"/>
                  <a:round/>
                  <a:headEnd type="none" w="med" len="med"/>
                  <a:tailEnd type="none" w="med" len="med"/>
                  <a:extLst>
                    <a:ext uri="{C807C97D-BFC1-408E-A445-0C87EB9F89A2}">
                      <ask:lineSketchStyleProps xmlns:ask="http://schemas.microsoft.com/office/drawing/2018/sketchyshapes" sd="0">
                        <a:custGeom>
                          <a:avLst/>
                          <a:gdLst/>
                          <a:ahLst/>
                          <a:cxnLst/>
                          <a:rect l="0" t="0" r="0" b="0"/>
                          <a:pathLst/>
                        </a:custGeom>
                        <ask:type/>
                      </ask:lineSketchStyleProps>
                    </a:ext>
                  </a:extLst>
                </a:ln>
                <a:effectLst/>
              </c:spPr>
              <c:txPr>
                <a:bodyPr rot="0" spcFirstLastPara="1" vertOverflow="clip" horzOverflow="clip" vert="horz" wrap="square" lIns="38100" tIns="19050" rIns="38100" bIns="19050" anchor="t" anchorCtr="0">
                  <a:spAutoFit/>
                </a:bodyPr>
                <a:lstStyle/>
                <a:p>
                  <a:pPr algn="ctr">
                    <a:defRPr lang="en-US" sz="1800" b="1"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wedgeRectCallout">
                      <a:avLst>
                        <a:gd name="adj1" fmla="val 81463"/>
                        <a:gd name="adj2" fmla="val 88284"/>
                      </a:avLst>
                    </a:prstGeom>
                    <a:noFill/>
                    <a:ln>
                      <a:noFill/>
                    </a:ln>
                  </c15:spPr>
                </c:ext>
                <c:ext xmlns:c16="http://schemas.microsoft.com/office/drawing/2014/chart" uri="{C3380CC4-5D6E-409C-BE32-E72D297353CC}">
                  <c16:uniqueId val="{00000002-D922-427B-832C-6AAAB7EB574D}"/>
                </c:ext>
              </c:extLst>
            </c:dLbl>
            <c:dLbl>
              <c:idx val="1"/>
              <c:layout>
                <c:manualLayout>
                  <c:x val="-7.5810185185185189E-2"/>
                  <c:y val="-0.13526944444444444"/>
                </c:manualLayout>
              </c:layout>
              <c:spPr>
                <a:solidFill>
                  <a:prstClr val="white"/>
                </a:solidFill>
                <a:ln w="9525" cap="flat" cmpd="sng" algn="ctr">
                  <a:solidFill>
                    <a:prstClr val="black">
                      <a:lumMod val="25000"/>
                      <a:lumOff val="75000"/>
                    </a:prstClr>
                  </a:solidFill>
                  <a:prstDash val="solid"/>
                  <a:round/>
                  <a:headEnd type="none" w="med" len="med"/>
                  <a:tailEnd type="none" w="med" len="med"/>
                  <a:extLst>
                    <a:ext uri="{C807C97D-BFC1-408E-A445-0C87EB9F89A2}">
                      <ask:lineSketchStyleProps xmlns:ask="http://schemas.microsoft.com/office/drawing/2018/sketchyshapes" sd="0">
                        <a:custGeom>
                          <a:avLst/>
                          <a:gdLst/>
                          <a:ahLst/>
                          <a:cxnLst/>
                          <a:rect l="0" t="0" r="0" b="0"/>
                          <a:pathLst/>
                        </a:custGeom>
                        <ask:type/>
                      </ask:lineSketchStyleProps>
                    </a:ext>
                  </a:extLst>
                </a:ln>
                <a:effectLst/>
              </c:spPr>
              <c:txPr>
                <a:bodyPr rot="0" spcFirstLastPara="1" vertOverflow="clip" horzOverflow="clip" vert="horz" wrap="square" lIns="38100" tIns="19050" rIns="38100" bIns="19050" anchor="t" anchorCtr="0">
                  <a:spAutoFit/>
                </a:bodyPr>
                <a:lstStyle/>
                <a:p>
                  <a:pPr algn="ctr">
                    <a:defRPr lang="en-US" sz="1800" b="1"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wedgeRectCallout">
                      <a:avLst>
                        <a:gd name="adj1" fmla="val 81420"/>
                        <a:gd name="adj2" fmla="val 107958"/>
                      </a:avLst>
                    </a:prstGeom>
                    <a:noFill/>
                    <a:ln>
                      <a:noFill/>
                    </a:ln>
                  </c15:spPr>
                </c:ext>
                <c:ext xmlns:c16="http://schemas.microsoft.com/office/drawing/2014/chart" uri="{C3380CC4-5D6E-409C-BE32-E72D297353CC}">
                  <c16:uniqueId val="{00000001-D922-427B-832C-6AAAB7EB574D}"/>
                </c:ext>
              </c:extLst>
            </c:dLbl>
            <c:spPr>
              <a:solidFill>
                <a:prstClr val="white"/>
              </a:solidFill>
              <a:ln>
                <a:solidFill>
                  <a:prstClr val="black">
                    <a:lumMod val="25000"/>
                    <a:lumOff val="75000"/>
                  </a:prstClr>
                </a:solidFill>
              </a:ln>
              <a:effectLst/>
            </c:spPr>
            <c:txPr>
              <a:bodyPr rot="0" spcFirstLastPara="1" vertOverflow="clip" horzOverflow="clip" vert="horz" wrap="square" lIns="38100" tIns="19050" rIns="38100" bIns="19050" anchor="t" anchorCtr="0">
                <a:spAutoFit/>
              </a:bodyPr>
              <a:lstStyle/>
              <a:p>
                <a:pPr algn="ctr">
                  <a:defRPr lang="en-US" sz="1800" b="1"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15:showLeaderLines val="0"/>
              </c:ext>
            </c:extLst>
          </c:dLbls>
          <c:cat>
            <c:strRef>
              <c:f>Pivot_Data_Imbalance!$A$30:$A$32</c:f>
              <c:strCache>
                <c:ptCount val="2"/>
                <c:pt idx="0">
                  <c:v>All other cases</c:v>
                </c:pt>
                <c:pt idx="1">
                  <c:v>Defaulters</c:v>
                </c:pt>
              </c:strCache>
            </c:strRef>
          </c:cat>
          <c:val>
            <c:numRef>
              <c:f>Pivot_Data_Imbalance!$B$30:$B$32</c:f>
              <c:numCache>
                <c:formatCode>General</c:formatCode>
                <c:ptCount val="2"/>
                <c:pt idx="0">
                  <c:v>45973</c:v>
                </c:pt>
                <c:pt idx="1">
                  <c:v>4026</c:v>
                </c:pt>
              </c:numCache>
            </c:numRef>
          </c:val>
          <c:extLst>
            <c:ext xmlns:c16="http://schemas.microsoft.com/office/drawing/2014/chart" uri="{C3380CC4-5D6E-409C-BE32-E72D297353CC}">
              <c16:uniqueId val="{00000000-D922-427B-832C-6AAAB7EB574D}"/>
            </c:ext>
          </c:extLst>
        </c:ser>
        <c:dLbls>
          <c:showLegendKey val="0"/>
          <c:showVal val="0"/>
          <c:showCatName val="0"/>
          <c:showSerName val="0"/>
          <c:showPercent val="0"/>
          <c:showBubbleSize val="0"/>
        </c:dLbls>
        <c:gapWidth val="150"/>
        <c:shape val="box"/>
        <c:axId val="273078352"/>
        <c:axId val="998985536"/>
        <c:axId val="0"/>
      </c:bar3DChart>
      <c:catAx>
        <c:axId val="273078352"/>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lgn="ctr">
              <a:defRPr lang="en-US" sz="1200" b="0" i="0" u="none" strike="noStrike" kern="1200" baseline="0">
                <a:solidFill>
                  <a:schemeClr val="tx1"/>
                </a:solidFill>
                <a:latin typeface="Bahnschrift" panose="020B0502040204020203" pitchFamily="34" charset="0"/>
                <a:ea typeface="+mn-ea"/>
                <a:cs typeface="Helvetica" panose="020B0604020202020204" pitchFamily="34" charset="0"/>
              </a:defRPr>
            </a:pPr>
            <a:endParaRPr lang="en-US"/>
          </a:p>
        </c:txPr>
        <c:crossAx val="998985536"/>
        <c:crosses val="autoZero"/>
        <c:auto val="1"/>
        <c:lblAlgn val="ctr"/>
        <c:lblOffset val="100"/>
        <c:noMultiLvlLbl val="0"/>
      </c:catAx>
      <c:valAx>
        <c:axId val="998985536"/>
        <c:scaling>
          <c:orientation val="minMax"/>
        </c:scaling>
        <c:delete val="1"/>
        <c:axPos val="l"/>
        <c:numFmt formatCode="General" sourceLinked="1"/>
        <c:majorTickMark val="none"/>
        <c:minorTickMark val="none"/>
        <c:tickLblPos val="nextTo"/>
        <c:crossAx val="27307835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57150">
      <a:solidFill>
        <a:schemeClr val="tx1"/>
      </a:solid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pivotOptions>
    </c:ext>
    <c:ext xmlns:c16="http://schemas.microsoft.com/office/drawing/2014/chart" uri="{E28EC0CA-F0BB-4C9C-879D-F8772B89E7AC}">
      <c16:pivotOptions16>
        <c16:showExpandCollapseFieldButtons val="1"/>
      </c16:pivotOptions16>
    </c:ext>
  </c:extLst>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[Bank Loan Case Study 2.xlsx]Pivot_Data_Imbalance!PivotTable3</c:name>
    <c:fmtId val="-1"/>
  </c:pivotSource>
  <c:chart>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Pivot_Data_Imbalance!$J$5</c:f>
              <c:strCache>
                <c:ptCount val="1"/>
                <c:pt idx="0">
                  <c:v>Average Income</c:v>
                </c:pt>
              </c:strCache>
            </c:strRef>
          </c:tx>
          <c:spPr>
            <a:solidFill>
              <a:schemeClr val="accent1"/>
            </a:solidFill>
            <a:ln w="28575">
              <a:solidFill>
                <a:schemeClr val="tx1"/>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00" b="1" i="0" u="none" strike="noStrike" kern="1200" baseline="0">
                    <a:solidFill>
                      <a:schemeClr val="tx1">
                        <a:lumMod val="75000"/>
                        <a:lumOff val="25000"/>
                      </a:schemeClr>
                    </a:solidFill>
                    <a:latin typeface="Helvetica" panose="020B0604020202020204" pitchFamily="34" charset="0"/>
                    <a:ea typeface="+mn-ea"/>
                    <a:cs typeface="Helvetica" panose="020B060402020202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Pivot_Data_Imbalance!$I$6:$I$8</c:f>
              <c:strCache>
                <c:ptCount val="2"/>
                <c:pt idx="0">
                  <c:v>Cash loans</c:v>
                </c:pt>
                <c:pt idx="1">
                  <c:v>Revolving loans</c:v>
                </c:pt>
              </c:strCache>
            </c:strRef>
          </c:cat>
          <c:val>
            <c:numRef>
              <c:f>Pivot_Data_Imbalance!$J$6:$J$8</c:f>
              <c:numCache>
                <c:formatCode>#,##0.00</c:formatCode>
                <c:ptCount val="2"/>
                <c:pt idx="0">
                  <c:v>171260.0690170289</c:v>
                </c:pt>
                <c:pt idx="1">
                  <c:v>166046.55377937751</c:v>
                </c:pt>
              </c:numCache>
            </c:numRef>
          </c:val>
          <c:extLst>
            <c:ext xmlns:c16="http://schemas.microsoft.com/office/drawing/2014/chart" uri="{C3380CC4-5D6E-409C-BE32-E72D297353CC}">
              <c16:uniqueId val="{00000000-83DB-4B54-ACD1-D2946C5FE060}"/>
            </c:ext>
          </c:extLst>
        </c:ser>
        <c:ser>
          <c:idx val="1"/>
          <c:order val="1"/>
          <c:tx>
            <c:strRef>
              <c:f>Pivot_Data_Imbalance!$K$5</c:f>
              <c:strCache>
                <c:ptCount val="1"/>
                <c:pt idx="0">
                  <c:v>Average Credit</c:v>
                </c:pt>
              </c:strCache>
            </c:strRef>
          </c:tx>
          <c:spPr>
            <a:solidFill>
              <a:schemeClr val="accent2"/>
            </a:solidFill>
            <a:ln w="28575">
              <a:solidFill>
                <a:schemeClr val="tx1"/>
              </a:solidFill>
            </a:ln>
            <a:effectLst/>
          </c:spPr>
          <c:invertIfNegative val="0"/>
          <c:dLbls>
            <c:spPr>
              <a:noFill/>
              <a:ln>
                <a:noFill/>
              </a:ln>
              <a:effectLst/>
            </c:spPr>
            <c:txPr>
              <a:bodyPr rot="0" spcFirstLastPara="1" vertOverflow="ellipsis" vert="horz" wrap="square" lIns="38100" tIns="19050" rIns="38100" bIns="19050" anchor="ctr" anchorCtr="0">
                <a:spAutoFit/>
              </a:bodyPr>
              <a:lstStyle/>
              <a:p>
                <a:pPr algn="ctr">
                  <a:defRPr lang="en-US" sz="1100" b="1" i="0" u="none" strike="noStrike" kern="1200" baseline="0">
                    <a:solidFill>
                      <a:schemeClr val="tx1">
                        <a:lumMod val="75000"/>
                        <a:lumOff val="25000"/>
                      </a:schemeClr>
                    </a:solidFill>
                    <a:latin typeface="Helvetica" panose="020B0604020202020204" pitchFamily="34" charset="0"/>
                    <a:ea typeface="+mn-ea"/>
                    <a:cs typeface="Helvetica" panose="020B060402020202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Pivot_Data_Imbalance!$I$6:$I$8</c:f>
              <c:strCache>
                <c:ptCount val="2"/>
                <c:pt idx="0">
                  <c:v>Cash loans</c:v>
                </c:pt>
                <c:pt idx="1">
                  <c:v>Revolving loans</c:v>
                </c:pt>
              </c:strCache>
            </c:strRef>
          </c:cat>
          <c:val>
            <c:numRef>
              <c:f>Pivot_Data_Imbalance!$K$6:$K$8</c:f>
              <c:numCache>
                <c:formatCode>#,##0.00</c:formatCode>
                <c:ptCount val="2"/>
                <c:pt idx="0">
                  <c:v>628934.6867214418</c:v>
                </c:pt>
                <c:pt idx="1">
                  <c:v>319454.26635612961</c:v>
                </c:pt>
              </c:numCache>
            </c:numRef>
          </c:val>
          <c:extLst>
            <c:ext xmlns:c16="http://schemas.microsoft.com/office/drawing/2014/chart" uri="{C3380CC4-5D6E-409C-BE32-E72D297353CC}">
              <c16:uniqueId val="{00000001-83DB-4B54-ACD1-D2946C5FE060}"/>
            </c:ext>
          </c:extLst>
        </c:ser>
        <c:dLbls>
          <c:dLblPos val="outEnd"/>
          <c:showLegendKey val="0"/>
          <c:showVal val="1"/>
          <c:showCatName val="0"/>
          <c:showSerName val="0"/>
          <c:showPercent val="0"/>
          <c:showBubbleSize val="0"/>
        </c:dLbls>
        <c:gapWidth val="219"/>
        <c:overlap val="-27"/>
        <c:axId val="761584272"/>
        <c:axId val="2121711584"/>
      </c:barChart>
      <c:catAx>
        <c:axId val="761584272"/>
        <c:scaling>
          <c:orientation val="minMax"/>
        </c:scaling>
        <c:delete val="0"/>
        <c:axPos val="b"/>
        <c:numFmt formatCode="General" sourceLinked="1"/>
        <c:majorTickMark val="none"/>
        <c:minorTickMark val="none"/>
        <c:tickLblPos val="nextTo"/>
        <c:spPr>
          <a:noFill/>
          <a:ln w="28575" cap="flat" cmpd="sng" algn="ctr">
            <a:solidFill>
              <a:schemeClr val="tx1"/>
            </a:solidFill>
            <a:round/>
          </a:ln>
          <a:effectLst/>
        </c:spPr>
        <c:txPr>
          <a:bodyPr rot="-60000000" spcFirstLastPara="1" vertOverflow="ellipsis" vert="horz" wrap="square" anchor="ctr" anchorCtr="1"/>
          <a:lstStyle/>
          <a:p>
            <a:pPr algn="ctr">
              <a:defRPr lang="en-US" sz="1200" b="0" i="0" u="none" strike="noStrike" kern="1200" baseline="0">
                <a:solidFill>
                  <a:schemeClr val="tx1"/>
                </a:solidFill>
                <a:latin typeface="Bahnschrift" panose="020B0502040204020203" pitchFamily="34" charset="0"/>
                <a:ea typeface="+mn-ea"/>
                <a:cs typeface="Helvetica" panose="020B0604020202020204" pitchFamily="34" charset="0"/>
              </a:defRPr>
            </a:pPr>
            <a:endParaRPr lang="en-US"/>
          </a:p>
        </c:txPr>
        <c:crossAx val="2121711584"/>
        <c:crosses val="autoZero"/>
        <c:auto val="1"/>
        <c:lblAlgn val="ctr"/>
        <c:lblOffset val="100"/>
        <c:noMultiLvlLbl val="0"/>
      </c:catAx>
      <c:valAx>
        <c:axId val="2121711584"/>
        <c:scaling>
          <c:orientation val="minMax"/>
        </c:scaling>
        <c:delete val="1"/>
        <c:axPos val="l"/>
        <c:numFmt formatCode="#,##0.00" sourceLinked="1"/>
        <c:majorTickMark val="none"/>
        <c:minorTickMark val="none"/>
        <c:tickLblPos val="nextTo"/>
        <c:crossAx val="761584272"/>
        <c:crosses val="autoZero"/>
        <c:crossBetween val="between"/>
      </c:valAx>
      <c:spPr>
        <a:noFill/>
        <a:ln>
          <a:noFill/>
        </a:ln>
        <a:effectLst/>
      </c:spPr>
    </c:plotArea>
    <c:legend>
      <c:legendPos val="t"/>
      <c:layout>
        <c:manualLayout>
          <c:xMode val="edge"/>
          <c:yMode val="edge"/>
          <c:x val="0.5104359259259259"/>
          <c:y val="0.19108796296296296"/>
          <c:w val="0.38129481481481475"/>
          <c:h val="0.13409282407407408"/>
        </c:manualLayout>
      </c:layout>
      <c:overlay val="0"/>
      <c:spPr>
        <a:solidFill>
          <a:schemeClr val="bg1"/>
        </a:solidFill>
        <a:ln>
          <a:solidFill>
            <a:schemeClr val="tx1"/>
          </a:solid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Helvetica" panose="020B0604020202020204" pitchFamily="34" charset="0"/>
              <a:ea typeface="+mn-ea"/>
              <a:cs typeface="Helvetica" panose="020B06040202020202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57150">
      <a:solidFill>
        <a:schemeClr val="tx1"/>
      </a:solid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[Bank Loan Case Study 2.xlsx]Pivot_Data_Imbalance!PivotTable4</c:name>
    <c:fmtId val="-1"/>
  </c:pivotSource>
  <c:chart>
    <c:autoTitleDeleted val="1"/>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Pivot_Data_Imbalance!$N$5</c:f>
              <c:strCache>
                <c:ptCount val="1"/>
                <c:pt idx="0">
                  <c:v>Total</c:v>
                </c:pt>
              </c:strCache>
            </c:strRef>
          </c:tx>
          <c:spPr>
            <a:solidFill>
              <a:schemeClr val="accent1"/>
            </a:solidFill>
            <a:ln w="28575">
              <a:solidFill>
                <a:schemeClr val="tx1"/>
              </a:solidFill>
            </a:ln>
            <a:effectLst/>
          </c:spPr>
          <c:invertIfNegative val="0"/>
          <c:dLbls>
            <c:spPr>
              <a:noFill/>
              <a:ln>
                <a:noFill/>
              </a:ln>
              <a:effectLst/>
            </c:spPr>
            <c:txPr>
              <a:bodyPr rot="0" spcFirstLastPara="1" vertOverflow="ellipsis" vert="horz" wrap="square" lIns="38100" tIns="19050" rIns="38100" bIns="19050" anchor="ctr" anchorCtr="0">
                <a:spAutoFit/>
              </a:bodyPr>
              <a:lstStyle/>
              <a:p>
                <a:pPr algn="ctr">
                  <a:defRPr lang="en-US" sz="1100" b="1" i="0" u="none" strike="noStrike" kern="1200" baseline="0">
                    <a:solidFill>
                      <a:schemeClr val="tx1">
                        <a:lumMod val="75000"/>
                        <a:lumOff val="25000"/>
                      </a:schemeClr>
                    </a:solidFill>
                    <a:latin typeface="Helvetica" panose="020B0604020202020204" pitchFamily="34" charset="0"/>
                    <a:ea typeface="+mn-ea"/>
                    <a:cs typeface="Helvetica" panose="020B060402020202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Pivot_Data_Imbalance!$M$6:$M$12</c:f>
              <c:strCache>
                <c:ptCount val="6"/>
                <c:pt idx="0">
                  <c:v>Married</c:v>
                </c:pt>
                <c:pt idx="1">
                  <c:v>Single / not married</c:v>
                </c:pt>
                <c:pt idx="2">
                  <c:v>Civil marriage</c:v>
                </c:pt>
                <c:pt idx="3">
                  <c:v>Separated</c:v>
                </c:pt>
                <c:pt idx="4">
                  <c:v>Widow</c:v>
                </c:pt>
                <c:pt idx="5">
                  <c:v>Unknown</c:v>
                </c:pt>
              </c:strCache>
            </c:strRef>
          </c:cat>
          <c:val>
            <c:numRef>
              <c:f>Pivot_Data_Imbalance!$N$6:$N$12</c:f>
              <c:numCache>
                <c:formatCode>General</c:formatCode>
                <c:ptCount val="6"/>
                <c:pt idx="0">
                  <c:v>32094</c:v>
                </c:pt>
                <c:pt idx="1">
                  <c:v>7306</c:v>
                </c:pt>
                <c:pt idx="2">
                  <c:v>4859</c:v>
                </c:pt>
                <c:pt idx="3">
                  <c:v>3142</c:v>
                </c:pt>
                <c:pt idx="4">
                  <c:v>2597</c:v>
                </c:pt>
                <c:pt idx="5">
                  <c:v>1</c:v>
                </c:pt>
              </c:numCache>
            </c:numRef>
          </c:val>
          <c:extLst>
            <c:ext xmlns:c16="http://schemas.microsoft.com/office/drawing/2014/chart" uri="{C3380CC4-5D6E-409C-BE32-E72D297353CC}">
              <c16:uniqueId val="{00000000-F127-42E9-940C-BA4CACA4E0FB}"/>
            </c:ext>
          </c:extLst>
        </c:ser>
        <c:dLbls>
          <c:dLblPos val="outEnd"/>
          <c:showLegendKey val="0"/>
          <c:showVal val="1"/>
          <c:showCatName val="0"/>
          <c:showSerName val="0"/>
          <c:showPercent val="0"/>
          <c:showBubbleSize val="0"/>
        </c:dLbls>
        <c:gapWidth val="33"/>
        <c:overlap val="-27"/>
        <c:axId val="526271248"/>
        <c:axId val="2121725024"/>
      </c:barChart>
      <c:catAx>
        <c:axId val="526271248"/>
        <c:scaling>
          <c:orientation val="minMax"/>
        </c:scaling>
        <c:delete val="0"/>
        <c:axPos val="b"/>
        <c:title>
          <c:tx>
            <c:rich>
              <a:bodyPr rot="0" spcFirstLastPara="1" vertOverflow="ellipsis" vert="horz" wrap="square" anchor="ctr" anchorCtr="1"/>
              <a:lstStyle/>
              <a:p>
                <a:pPr algn="ctr">
                  <a:defRPr lang="en-US" sz="1400" b="0" i="0" u="none" strike="noStrike" kern="1200" baseline="0">
                    <a:solidFill>
                      <a:schemeClr val="tx1"/>
                    </a:solidFill>
                    <a:latin typeface="Helvetica" panose="020B0604020202020204" pitchFamily="34" charset="0"/>
                    <a:ea typeface="+mn-ea"/>
                    <a:cs typeface="Helvetica" panose="020B0604020202020204" pitchFamily="34" charset="0"/>
                  </a:defRPr>
                </a:pPr>
                <a:r>
                  <a:rPr lang="en-US" sz="1400" b="0" i="0" u="none" strike="noStrike" kern="1200" baseline="0">
                    <a:solidFill>
                      <a:schemeClr val="tx1"/>
                    </a:solidFill>
                    <a:latin typeface="Helvetica" panose="020B0604020202020204" pitchFamily="34" charset="0"/>
                    <a:ea typeface="+mn-ea"/>
                    <a:cs typeface="Helvetica" panose="020B0604020202020204" pitchFamily="34" charset="0"/>
                  </a:rPr>
                  <a:t>Family status</a:t>
                </a:r>
              </a:p>
            </c:rich>
          </c:tx>
          <c:overlay val="0"/>
          <c:spPr>
            <a:noFill/>
            <a:ln>
              <a:noFill/>
            </a:ln>
            <a:effectLst/>
          </c:spPr>
          <c:txPr>
            <a:bodyPr rot="0" spcFirstLastPara="1" vertOverflow="ellipsis" vert="horz" wrap="square" anchor="ctr" anchorCtr="1"/>
            <a:lstStyle/>
            <a:p>
              <a:pPr algn="ctr">
                <a:defRPr lang="en-US" sz="1400" b="0" i="0" u="none" strike="noStrike" kern="1200" baseline="0">
                  <a:solidFill>
                    <a:schemeClr val="tx1"/>
                  </a:solidFill>
                  <a:latin typeface="Helvetica" panose="020B0604020202020204" pitchFamily="34" charset="0"/>
                  <a:ea typeface="+mn-ea"/>
                  <a:cs typeface="Helvetica" panose="020B0604020202020204" pitchFamily="34" charset="0"/>
                </a:defRPr>
              </a:pPr>
              <a:endParaRPr lang="en-US"/>
            </a:p>
          </c:txPr>
        </c:title>
        <c:numFmt formatCode="General" sourceLinked="1"/>
        <c:majorTickMark val="none"/>
        <c:minorTickMark val="none"/>
        <c:tickLblPos val="nextTo"/>
        <c:spPr>
          <a:noFill/>
          <a:ln w="28575" cap="flat" cmpd="sng" algn="ctr">
            <a:solidFill>
              <a:schemeClr val="tx1"/>
            </a:solidFill>
            <a:round/>
          </a:ln>
          <a:effectLst/>
        </c:spPr>
        <c:txPr>
          <a:bodyPr rot="5400000" spcFirstLastPara="1" vertOverflow="ellipsis" wrap="square" anchor="ctr" anchorCtr="1"/>
          <a:lstStyle/>
          <a:p>
            <a:pPr algn="ctr">
              <a:defRPr lang="en-US" sz="1200" b="0" i="0" u="none" strike="noStrike" kern="1200" baseline="0">
                <a:solidFill>
                  <a:schemeClr val="tx1"/>
                </a:solidFill>
                <a:latin typeface="Bahnschrift" panose="020B0502040204020203" pitchFamily="34" charset="0"/>
                <a:ea typeface="+mn-ea"/>
                <a:cs typeface="Helvetica" panose="020B0604020202020204" pitchFamily="34" charset="0"/>
              </a:defRPr>
            </a:pPr>
            <a:endParaRPr lang="en-US"/>
          </a:p>
        </c:txPr>
        <c:crossAx val="2121725024"/>
        <c:crosses val="autoZero"/>
        <c:auto val="1"/>
        <c:lblAlgn val="ctr"/>
        <c:lblOffset val="100"/>
        <c:noMultiLvlLbl val="0"/>
      </c:catAx>
      <c:valAx>
        <c:axId val="2121725024"/>
        <c:scaling>
          <c:orientation val="minMax"/>
        </c:scaling>
        <c:delete val="1"/>
        <c:axPos val="l"/>
        <c:title>
          <c:tx>
            <c:rich>
              <a:bodyPr rot="-5400000" spcFirstLastPara="1" vertOverflow="ellipsis" vert="horz" wrap="square" anchor="ctr" anchorCtr="1"/>
              <a:lstStyle/>
              <a:p>
                <a:pPr algn="ctr">
                  <a:defRPr lang="en-US" sz="1400" b="0" i="0" u="none" strike="noStrike" kern="1200" baseline="0">
                    <a:solidFill>
                      <a:schemeClr val="tx1"/>
                    </a:solidFill>
                    <a:latin typeface="Helvetica" panose="020B0604020202020204" pitchFamily="34" charset="0"/>
                    <a:ea typeface="+mn-ea"/>
                    <a:cs typeface="Helvetica" panose="020B0604020202020204" pitchFamily="34" charset="0"/>
                  </a:defRPr>
                </a:pPr>
                <a:r>
                  <a:rPr lang="en-US" sz="1400" b="0" i="0" u="none" strike="noStrike" kern="1200" baseline="0">
                    <a:solidFill>
                      <a:schemeClr val="tx1"/>
                    </a:solidFill>
                    <a:latin typeface="Helvetica" panose="020B0604020202020204" pitchFamily="34" charset="0"/>
                    <a:ea typeface="+mn-ea"/>
                    <a:cs typeface="Helvetica" panose="020B0604020202020204" pitchFamily="34" charset="0"/>
                  </a:rPr>
                  <a:t>Number of applications</a:t>
                </a:r>
              </a:p>
            </c:rich>
          </c:tx>
          <c:overlay val="0"/>
          <c:spPr>
            <a:noFill/>
            <a:ln>
              <a:noFill/>
            </a:ln>
            <a:effectLst/>
          </c:spPr>
          <c:txPr>
            <a:bodyPr rot="-5400000" spcFirstLastPara="1" vertOverflow="ellipsis" vert="horz" wrap="square" anchor="ctr" anchorCtr="1"/>
            <a:lstStyle/>
            <a:p>
              <a:pPr algn="ctr">
                <a:defRPr lang="en-US" sz="1400" b="0" i="0" u="none" strike="noStrike" kern="1200" baseline="0">
                  <a:solidFill>
                    <a:schemeClr val="tx1"/>
                  </a:solidFill>
                  <a:latin typeface="Helvetica" panose="020B0604020202020204" pitchFamily="34" charset="0"/>
                  <a:ea typeface="+mn-ea"/>
                  <a:cs typeface="Helvetica" panose="020B0604020202020204" pitchFamily="34" charset="0"/>
                </a:defRPr>
              </a:pPr>
              <a:endParaRPr lang="en-US"/>
            </a:p>
          </c:txPr>
        </c:title>
        <c:numFmt formatCode="General" sourceLinked="1"/>
        <c:majorTickMark val="none"/>
        <c:minorTickMark val="none"/>
        <c:tickLblPos val="nextTo"/>
        <c:crossAx val="52627124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57150">
      <a:solidFill>
        <a:schemeClr val="tx1"/>
      </a:solid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pivotOptions>
    </c:ext>
    <c:ext xmlns:c16="http://schemas.microsoft.com/office/drawing/2014/chart" uri="{E28EC0CA-F0BB-4C9C-879D-F8772B89E7AC}">
      <c16:pivotOptions16>
        <c16:showExpandCollapseFieldButtons val="1"/>
      </c16:pivotOptions16>
    </c:ext>
  </c:extLst>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[Bank Loan Case Study 2.xlsx]Pivot_Data_Imbalance!PivotTable5</c:name>
    <c:fmtId val="-1"/>
  </c:pivotSource>
  <c:chart>
    <c:autoTitleDeleted val="1"/>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7.4888333333333335E-2"/>
          <c:y val="4.405286343612335E-2"/>
          <c:w val="0.89490851851851849"/>
          <c:h val="0.79661047325031509"/>
        </c:manualLayout>
      </c:layout>
      <c:barChart>
        <c:barDir val="col"/>
        <c:grouping val="clustered"/>
        <c:varyColors val="0"/>
        <c:ser>
          <c:idx val="0"/>
          <c:order val="0"/>
          <c:tx>
            <c:strRef>
              <c:f>Pivot_Data_Imbalance!$Q$5</c:f>
              <c:strCache>
                <c:ptCount val="1"/>
                <c:pt idx="0">
                  <c:v>Total</c:v>
                </c:pt>
              </c:strCache>
            </c:strRef>
          </c:tx>
          <c:spPr>
            <a:solidFill>
              <a:schemeClr val="accent1"/>
            </a:solidFill>
            <a:ln w="28575">
              <a:solidFill>
                <a:schemeClr val="tx1"/>
              </a:solidFill>
            </a:ln>
            <a:effectLst/>
          </c:spPr>
          <c:invertIfNegative val="0"/>
          <c:dLbls>
            <c:spPr>
              <a:noFill/>
              <a:ln>
                <a:noFill/>
              </a:ln>
              <a:effectLst/>
            </c:spPr>
            <c:txPr>
              <a:bodyPr rot="0" spcFirstLastPara="1" vertOverflow="ellipsis" vert="horz" wrap="square" lIns="38100" tIns="19050" rIns="38100" bIns="19050" anchor="ctr" anchorCtr="0">
                <a:spAutoFit/>
              </a:bodyPr>
              <a:lstStyle/>
              <a:p>
                <a:pPr algn="ctr">
                  <a:defRPr lang="en-US" sz="1100" b="1" i="0" u="none" strike="noStrike" kern="1200" baseline="0">
                    <a:solidFill>
                      <a:schemeClr val="tx1">
                        <a:lumMod val="75000"/>
                        <a:lumOff val="25000"/>
                      </a:schemeClr>
                    </a:solidFill>
                    <a:latin typeface="Helvetica" panose="020B0604020202020204" pitchFamily="34" charset="0"/>
                    <a:ea typeface="+mn-ea"/>
                    <a:cs typeface="Helvetica" panose="020B060402020202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Pivot_Data_Imbalance!$P$6:$P$17</c:f>
              <c:strCache>
                <c:ptCount val="11"/>
                <c:pt idx="0">
                  <c:v>0</c:v>
                </c:pt>
                <c:pt idx="1">
                  <c:v>1</c:v>
                </c:pt>
                <c:pt idx="2">
                  <c:v>2</c:v>
                </c:pt>
                <c:pt idx="3">
                  <c:v>3</c:v>
                </c:pt>
                <c:pt idx="4">
                  <c:v>4</c:v>
                </c:pt>
                <c:pt idx="5">
                  <c:v>5</c:v>
                </c:pt>
                <c:pt idx="6">
                  <c:v>6</c:v>
                </c:pt>
                <c:pt idx="7">
                  <c:v>7</c:v>
                </c:pt>
                <c:pt idx="8">
                  <c:v>8</c:v>
                </c:pt>
                <c:pt idx="9">
                  <c:v>9</c:v>
                </c:pt>
                <c:pt idx="10">
                  <c:v>11</c:v>
                </c:pt>
              </c:strCache>
            </c:strRef>
          </c:cat>
          <c:val>
            <c:numRef>
              <c:f>Pivot_Data_Imbalance!$Q$6:$Q$17</c:f>
              <c:numCache>
                <c:formatCode>#,##0</c:formatCode>
                <c:ptCount val="11"/>
                <c:pt idx="0">
                  <c:v>34916</c:v>
                </c:pt>
                <c:pt idx="1">
                  <c:v>10041</c:v>
                </c:pt>
                <c:pt idx="2">
                  <c:v>4319</c:v>
                </c:pt>
                <c:pt idx="3">
                  <c:v>626</c:v>
                </c:pt>
                <c:pt idx="4">
                  <c:v>73</c:v>
                </c:pt>
                <c:pt idx="5">
                  <c:v>13</c:v>
                </c:pt>
                <c:pt idx="6">
                  <c:v>6</c:v>
                </c:pt>
                <c:pt idx="7">
                  <c:v>2</c:v>
                </c:pt>
                <c:pt idx="8">
                  <c:v>1</c:v>
                </c:pt>
                <c:pt idx="9">
                  <c:v>1</c:v>
                </c:pt>
                <c:pt idx="10">
                  <c:v>1</c:v>
                </c:pt>
              </c:numCache>
            </c:numRef>
          </c:val>
          <c:extLst>
            <c:ext xmlns:c16="http://schemas.microsoft.com/office/drawing/2014/chart" uri="{C3380CC4-5D6E-409C-BE32-E72D297353CC}">
              <c16:uniqueId val="{00000000-2235-4F0D-B2CE-6DE7078D926A}"/>
            </c:ext>
          </c:extLst>
        </c:ser>
        <c:dLbls>
          <c:dLblPos val="outEnd"/>
          <c:showLegendKey val="0"/>
          <c:showVal val="1"/>
          <c:showCatName val="0"/>
          <c:showSerName val="0"/>
          <c:showPercent val="0"/>
          <c:showBubbleSize val="0"/>
        </c:dLbls>
        <c:gapWidth val="22"/>
        <c:overlap val="-27"/>
        <c:axId val="712179216"/>
        <c:axId val="588132784"/>
      </c:barChart>
      <c:catAx>
        <c:axId val="712179216"/>
        <c:scaling>
          <c:orientation val="minMax"/>
        </c:scaling>
        <c:delete val="0"/>
        <c:axPos val="b"/>
        <c:title>
          <c:tx>
            <c:rich>
              <a:bodyPr rot="0" spcFirstLastPara="1" vertOverflow="ellipsis" vert="horz" wrap="square" anchor="ctr" anchorCtr="1"/>
              <a:lstStyle/>
              <a:p>
                <a:pPr algn="ctr">
                  <a:defRPr lang="en-IN" sz="1400" b="0" i="0" u="none" strike="noStrike" kern="1200" baseline="0">
                    <a:solidFill>
                      <a:schemeClr val="tx1"/>
                    </a:solidFill>
                    <a:latin typeface="Helvetica" panose="020B0604020202020204" pitchFamily="34" charset="0"/>
                    <a:ea typeface="+mn-ea"/>
                    <a:cs typeface="Helvetica" panose="020B0604020202020204" pitchFamily="34" charset="0"/>
                  </a:defRPr>
                </a:pPr>
                <a:r>
                  <a:rPr lang="en-IN" sz="1400" b="0" i="0" u="none" strike="noStrike" kern="1200" baseline="0">
                    <a:solidFill>
                      <a:schemeClr val="tx1"/>
                    </a:solidFill>
                    <a:latin typeface="Helvetica" panose="020B0604020202020204" pitchFamily="34" charset="0"/>
                    <a:ea typeface="+mn-ea"/>
                    <a:cs typeface="Helvetica" panose="020B0604020202020204" pitchFamily="34" charset="0"/>
                  </a:rPr>
                  <a:t>Number of childrens</a:t>
                </a:r>
              </a:p>
            </c:rich>
          </c:tx>
          <c:overlay val="0"/>
          <c:spPr>
            <a:noFill/>
            <a:ln>
              <a:noFill/>
            </a:ln>
            <a:effectLst/>
          </c:spPr>
          <c:txPr>
            <a:bodyPr rot="0" spcFirstLastPara="1" vertOverflow="ellipsis" vert="horz" wrap="square" anchor="ctr" anchorCtr="1"/>
            <a:lstStyle/>
            <a:p>
              <a:pPr algn="ctr">
                <a:defRPr lang="en-IN" sz="1400" b="0" i="0" u="none" strike="noStrike" kern="1200" baseline="0">
                  <a:solidFill>
                    <a:schemeClr val="tx1"/>
                  </a:solidFill>
                  <a:latin typeface="Helvetica" panose="020B0604020202020204" pitchFamily="34" charset="0"/>
                  <a:ea typeface="+mn-ea"/>
                  <a:cs typeface="Helvetica" panose="020B0604020202020204" pitchFamily="34" charset="0"/>
                </a:defRPr>
              </a:pPr>
              <a:endParaRPr lang="en-US"/>
            </a:p>
          </c:txPr>
        </c:title>
        <c:numFmt formatCode="General" sourceLinked="1"/>
        <c:majorTickMark val="none"/>
        <c:minorTickMark val="none"/>
        <c:tickLblPos val="nextTo"/>
        <c:spPr>
          <a:noFill/>
          <a:ln w="28575" cap="flat" cmpd="sng" algn="ctr">
            <a:solidFill>
              <a:schemeClr val="tx1"/>
            </a:solidFill>
            <a:round/>
          </a:ln>
          <a:effectLst/>
        </c:spPr>
        <c:txPr>
          <a:bodyPr rot="-60000000" spcFirstLastPara="1" vertOverflow="ellipsis" vert="horz" wrap="square" anchor="ctr" anchorCtr="1"/>
          <a:lstStyle/>
          <a:p>
            <a:pPr algn="ctr">
              <a:defRPr lang="en-US" sz="1200" b="0" i="0" u="none" strike="noStrike" kern="1200" baseline="0">
                <a:solidFill>
                  <a:schemeClr val="tx1"/>
                </a:solidFill>
                <a:latin typeface="Bahnschrift" panose="020B0502040204020203" pitchFamily="34" charset="0"/>
                <a:ea typeface="+mn-ea"/>
                <a:cs typeface="Helvetica" panose="020B0604020202020204" pitchFamily="34" charset="0"/>
              </a:defRPr>
            </a:pPr>
            <a:endParaRPr lang="en-US"/>
          </a:p>
        </c:txPr>
        <c:crossAx val="588132784"/>
        <c:crosses val="autoZero"/>
        <c:auto val="1"/>
        <c:lblAlgn val="ctr"/>
        <c:lblOffset val="100"/>
        <c:noMultiLvlLbl val="0"/>
      </c:catAx>
      <c:valAx>
        <c:axId val="588132784"/>
        <c:scaling>
          <c:orientation val="minMax"/>
        </c:scaling>
        <c:delete val="1"/>
        <c:axPos val="l"/>
        <c:title>
          <c:tx>
            <c:rich>
              <a:bodyPr rot="-5400000" spcFirstLastPara="1" vertOverflow="ellipsis" vert="horz" wrap="square" anchor="ctr" anchorCtr="1"/>
              <a:lstStyle/>
              <a:p>
                <a:pPr algn="ctr">
                  <a:defRPr lang="en-IN" sz="1400" b="0" i="0" u="none" strike="noStrike" kern="1200" baseline="0">
                    <a:solidFill>
                      <a:schemeClr val="tx1"/>
                    </a:solidFill>
                    <a:latin typeface="Helvetica" panose="020B0604020202020204" pitchFamily="34" charset="0"/>
                    <a:ea typeface="+mn-ea"/>
                    <a:cs typeface="Helvetica" panose="020B0604020202020204" pitchFamily="34" charset="0"/>
                  </a:defRPr>
                </a:pPr>
                <a:r>
                  <a:rPr lang="en-IN" sz="1400" b="0" i="0" u="none" strike="noStrike" kern="1200" baseline="0">
                    <a:solidFill>
                      <a:schemeClr val="tx1"/>
                    </a:solidFill>
                    <a:latin typeface="Helvetica" panose="020B0604020202020204" pitchFamily="34" charset="0"/>
                    <a:ea typeface="+mn-ea"/>
                    <a:cs typeface="Helvetica" panose="020B0604020202020204" pitchFamily="34" charset="0"/>
                  </a:rPr>
                  <a:t>Number of applications</a:t>
                </a:r>
              </a:p>
            </c:rich>
          </c:tx>
          <c:layout>
            <c:manualLayout>
              <c:xMode val="edge"/>
              <c:yMode val="edge"/>
              <c:x val="1.3505E-2"/>
              <c:y val="0.22309189814814817"/>
            </c:manualLayout>
          </c:layout>
          <c:overlay val="0"/>
          <c:spPr>
            <a:noFill/>
            <a:ln>
              <a:noFill/>
            </a:ln>
            <a:effectLst/>
          </c:spPr>
          <c:txPr>
            <a:bodyPr rot="-5400000" spcFirstLastPara="1" vertOverflow="ellipsis" vert="horz" wrap="square" anchor="ctr" anchorCtr="1"/>
            <a:lstStyle/>
            <a:p>
              <a:pPr algn="ctr">
                <a:defRPr lang="en-IN" sz="1400" b="0" i="0" u="none" strike="noStrike" kern="1200" baseline="0">
                  <a:solidFill>
                    <a:schemeClr val="tx1"/>
                  </a:solidFill>
                  <a:latin typeface="Helvetica" panose="020B0604020202020204" pitchFamily="34" charset="0"/>
                  <a:ea typeface="+mn-ea"/>
                  <a:cs typeface="Helvetica" panose="020B0604020202020204" pitchFamily="34" charset="0"/>
                </a:defRPr>
              </a:pPr>
              <a:endParaRPr lang="en-US"/>
            </a:p>
          </c:txPr>
        </c:title>
        <c:numFmt formatCode="#,##0" sourceLinked="1"/>
        <c:majorTickMark val="none"/>
        <c:minorTickMark val="none"/>
        <c:tickLblPos val="nextTo"/>
        <c:crossAx val="71217921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57150">
      <a:solidFill>
        <a:schemeClr val="tx1"/>
      </a:solid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Data val="1"/>
      </c14:pivotOptions>
    </c:ext>
    <c:ext xmlns:c16="http://schemas.microsoft.com/office/drawing/2014/chart" uri="{E28EC0CA-F0BB-4C9C-879D-F8772B89E7AC}">
      <c16:pivotOptions16>
        <c16:showExpandCollapseFieldButtons val="1"/>
      </c16:pivotOptions16>
    </c:ext>
  </c:extLst>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[Bank Loan Case Study 2.xlsx]Pivot_Data_Imbalance!PivotTable6</c:name>
    <c:fmtId val="-1"/>
  </c:pivotSource>
  <c:chart>
    <c:autoTitleDeleted val="1"/>
    <c:pivotFmts>
      <c:pivotFmt>
        <c:idx val="0"/>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1"/>
          </a:solidFill>
          <a:ln w="19050">
            <a:solidFill>
              <a:schemeClr val="lt1"/>
            </a:solidFill>
          </a:ln>
          <a:effectLst/>
        </c:spPr>
      </c:pivotFmt>
      <c:pivotFmt>
        <c:idx val="2"/>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3"/>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Pivot_Data_Imbalance!$W$6</c:f>
              <c:strCache>
                <c:ptCount val="1"/>
                <c:pt idx="0">
                  <c:v>Total</c:v>
                </c:pt>
              </c:strCache>
            </c:strRef>
          </c:tx>
          <c:spPr>
            <a:solidFill>
              <a:schemeClr val="accent1"/>
            </a:solidFill>
            <a:ln w="28575">
              <a:solidFill>
                <a:schemeClr val="tx1"/>
              </a:solidFill>
            </a:ln>
            <a:effectLst/>
          </c:spPr>
          <c:invertIfNegative val="0"/>
          <c:dLbls>
            <c:spPr>
              <a:noFill/>
              <a:ln>
                <a:noFill/>
              </a:ln>
              <a:effectLst/>
            </c:spPr>
            <c:txPr>
              <a:bodyPr rot="0" spcFirstLastPara="1" vertOverflow="ellipsis" vert="horz" wrap="square" lIns="38100" tIns="19050" rIns="38100" bIns="19050" anchor="ctr" anchorCtr="0">
                <a:spAutoFit/>
              </a:bodyPr>
              <a:lstStyle/>
              <a:p>
                <a:pPr algn="ctr">
                  <a:defRPr lang="en-US" sz="1100" b="1" i="0" u="none" strike="noStrike" kern="1200" baseline="0">
                    <a:solidFill>
                      <a:schemeClr val="tx1">
                        <a:lumMod val="75000"/>
                        <a:lumOff val="25000"/>
                      </a:schemeClr>
                    </a:solidFill>
                    <a:latin typeface="Helvetica" panose="020B0604020202020204" pitchFamily="34" charset="0"/>
                    <a:ea typeface="+mn-ea"/>
                    <a:cs typeface="Helvetica" panose="020B060402020202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Pivot_Data_Imbalance!$V$7:$V$15</c:f>
              <c:strCache>
                <c:ptCount val="8"/>
                <c:pt idx="0">
                  <c:v>Working</c:v>
                </c:pt>
                <c:pt idx="1">
                  <c:v>Commercial associate</c:v>
                </c:pt>
                <c:pt idx="2">
                  <c:v>Pensioner</c:v>
                </c:pt>
                <c:pt idx="3">
                  <c:v>State servant</c:v>
                </c:pt>
                <c:pt idx="4">
                  <c:v>Unemployed</c:v>
                </c:pt>
                <c:pt idx="5">
                  <c:v>Student</c:v>
                </c:pt>
                <c:pt idx="6">
                  <c:v>Businessman</c:v>
                </c:pt>
                <c:pt idx="7">
                  <c:v>Maternity leave</c:v>
                </c:pt>
              </c:strCache>
            </c:strRef>
          </c:cat>
          <c:val>
            <c:numRef>
              <c:f>Pivot_Data_Imbalance!$W$7:$W$15</c:f>
              <c:numCache>
                <c:formatCode>General</c:formatCode>
                <c:ptCount val="8"/>
                <c:pt idx="0">
                  <c:v>26010</c:v>
                </c:pt>
                <c:pt idx="1">
                  <c:v>11543</c:v>
                </c:pt>
                <c:pt idx="2">
                  <c:v>8920</c:v>
                </c:pt>
                <c:pt idx="3">
                  <c:v>3512</c:v>
                </c:pt>
                <c:pt idx="4">
                  <c:v>6</c:v>
                </c:pt>
                <c:pt idx="5">
                  <c:v>5</c:v>
                </c:pt>
                <c:pt idx="6">
                  <c:v>2</c:v>
                </c:pt>
                <c:pt idx="7">
                  <c:v>1</c:v>
                </c:pt>
              </c:numCache>
            </c:numRef>
          </c:val>
          <c:extLst>
            <c:ext xmlns:c16="http://schemas.microsoft.com/office/drawing/2014/chart" uri="{C3380CC4-5D6E-409C-BE32-E72D297353CC}">
              <c16:uniqueId val="{00000000-48C3-49CA-8E1C-78C313BBA0D7}"/>
            </c:ext>
          </c:extLst>
        </c:ser>
        <c:dLbls>
          <c:showLegendKey val="0"/>
          <c:showVal val="0"/>
          <c:showCatName val="0"/>
          <c:showSerName val="0"/>
          <c:showPercent val="0"/>
          <c:showBubbleSize val="0"/>
        </c:dLbls>
        <c:gapWidth val="40"/>
        <c:axId val="1491201872"/>
        <c:axId val="738901408"/>
      </c:barChart>
      <c:catAx>
        <c:axId val="1491201872"/>
        <c:scaling>
          <c:orientation val="minMax"/>
        </c:scaling>
        <c:delete val="0"/>
        <c:axPos val="b"/>
        <c:title>
          <c:tx>
            <c:rich>
              <a:bodyPr rot="0" spcFirstLastPara="1" vertOverflow="ellipsis" vert="horz" wrap="square" anchor="ctr" anchorCtr="1"/>
              <a:lstStyle/>
              <a:p>
                <a:pPr algn="ctr" rtl="0">
                  <a:defRPr lang="en-IN" sz="1400" b="0" i="0" u="none" strike="noStrike" kern="1200" baseline="0">
                    <a:solidFill>
                      <a:schemeClr val="tx1"/>
                    </a:solidFill>
                    <a:latin typeface="Helvetica" panose="020B0604020202020204" pitchFamily="34" charset="0"/>
                    <a:ea typeface="+mn-ea"/>
                    <a:cs typeface="Helvetica" panose="020B0604020202020204" pitchFamily="34" charset="0"/>
                  </a:defRPr>
                </a:pPr>
                <a:r>
                  <a:rPr lang="en-IN" sz="1400" b="0" i="0" u="none" strike="noStrike" kern="1200" baseline="0">
                    <a:solidFill>
                      <a:schemeClr val="tx1"/>
                    </a:solidFill>
                    <a:latin typeface="Helvetica" panose="020B0604020202020204" pitchFamily="34" charset="0"/>
                    <a:ea typeface="+mn-ea"/>
                    <a:cs typeface="Helvetica" panose="020B0604020202020204" pitchFamily="34" charset="0"/>
                  </a:rPr>
                  <a:t>Income Type</a:t>
                </a:r>
              </a:p>
            </c:rich>
          </c:tx>
          <c:overlay val="0"/>
          <c:spPr>
            <a:noFill/>
            <a:ln>
              <a:noFill/>
            </a:ln>
            <a:effectLst/>
          </c:spPr>
          <c:txPr>
            <a:bodyPr rot="0" spcFirstLastPara="1" vertOverflow="ellipsis" vert="horz" wrap="square" anchor="ctr" anchorCtr="1"/>
            <a:lstStyle/>
            <a:p>
              <a:pPr algn="ctr" rtl="0">
                <a:defRPr lang="en-IN" sz="1400" b="0" i="0" u="none" strike="noStrike" kern="1200" baseline="0">
                  <a:solidFill>
                    <a:schemeClr val="tx1"/>
                  </a:solidFill>
                  <a:latin typeface="Helvetica" panose="020B0604020202020204" pitchFamily="34" charset="0"/>
                  <a:ea typeface="+mn-ea"/>
                  <a:cs typeface="Helvetica" panose="020B0604020202020204" pitchFamily="34" charset="0"/>
                </a:defRPr>
              </a:pPr>
              <a:endParaRPr lang="en-US"/>
            </a:p>
          </c:txPr>
        </c:title>
        <c:numFmt formatCode="General" sourceLinked="1"/>
        <c:majorTickMark val="out"/>
        <c:minorTickMark val="none"/>
        <c:tickLblPos val="nextTo"/>
        <c:spPr>
          <a:noFill/>
          <a:ln w="28575" cap="flat" cmpd="sng" algn="ctr">
            <a:solidFill>
              <a:schemeClr val="tx1"/>
            </a:solidFill>
            <a:round/>
          </a:ln>
          <a:effectLst/>
        </c:spPr>
        <c:txPr>
          <a:bodyPr rot="5400000" spcFirstLastPara="1" vertOverflow="ellipsis" wrap="square" anchor="ctr" anchorCtr="1"/>
          <a:lstStyle/>
          <a:p>
            <a:pPr algn="ctr">
              <a:defRPr lang="en-US" sz="1200" b="0" i="0" u="none" strike="noStrike" kern="1200" baseline="0">
                <a:solidFill>
                  <a:schemeClr val="tx1"/>
                </a:solidFill>
                <a:latin typeface="Bahnschrift" panose="020B0502040204020203" pitchFamily="34" charset="0"/>
                <a:ea typeface="+mn-ea"/>
                <a:cs typeface="Helvetica" panose="020B0604020202020204" pitchFamily="34" charset="0"/>
              </a:defRPr>
            </a:pPr>
            <a:endParaRPr lang="en-US"/>
          </a:p>
        </c:txPr>
        <c:crossAx val="738901408"/>
        <c:crosses val="autoZero"/>
        <c:auto val="1"/>
        <c:lblAlgn val="ctr"/>
        <c:lblOffset val="100"/>
        <c:noMultiLvlLbl val="0"/>
      </c:catAx>
      <c:valAx>
        <c:axId val="738901408"/>
        <c:scaling>
          <c:orientation val="minMax"/>
        </c:scaling>
        <c:delete val="1"/>
        <c:axPos val="l"/>
        <c:title>
          <c:tx>
            <c:rich>
              <a:bodyPr rot="-5400000" spcFirstLastPara="1" vertOverflow="ellipsis" vert="horz" wrap="square" anchor="ctr" anchorCtr="1"/>
              <a:lstStyle/>
              <a:p>
                <a:pPr algn="ctr" rtl="0">
                  <a:defRPr lang="en-US" sz="1400" b="0" i="0" u="none" strike="noStrike" kern="1200" baseline="0">
                    <a:solidFill>
                      <a:schemeClr val="tx1"/>
                    </a:solidFill>
                    <a:latin typeface="Helvetica" panose="020B0604020202020204" pitchFamily="34" charset="0"/>
                    <a:ea typeface="+mn-ea"/>
                    <a:cs typeface="Helvetica" panose="020B0604020202020204" pitchFamily="34" charset="0"/>
                  </a:defRPr>
                </a:pPr>
                <a:r>
                  <a:rPr lang="en-US" sz="1400" b="0" i="0" u="none" strike="noStrike" kern="1200" baseline="0">
                    <a:solidFill>
                      <a:schemeClr val="tx1"/>
                    </a:solidFill>
                    <a:latin typeface="Helvetica" panose="020B0604020202020204" pitchFamily="34" charset="0"/>
                    <a:ea typeface="+mn-ea"/>
                    <a:cs typeface="Helvetica" panose="020B0604020202020204" pitchFamily="34" charset="0"/>
                  </a:rPr>
                  <a:t>Number of applications</a:t>
                </a:r>
              </a:p>
            </c:rich>
          </c:tx>
          <c:overlay val="0"/>
          <c:spPr>
            <a:noFill/>
            <a:ln>
              <a:noFill/>
            </a:ln>
            <a:effectLst/>
          </c:spPr>
          <c:txPr>
            <a:bodyPr rot="-5400000" spcFirstLastPara="1" vertOverflow="ellipsis" vert="horz" wrap="square" anchor="ctr" anchorCtr="1"/>
            <a:lstStyle/>
            <a:p>
              <a:pPr algn="ctr" rtl="0">
                <a:defRPr lang="en-US" sz="1400" b="0" i="0" u="none" strike="noStrike" kern="1200" baseline="0">
                  <a:solidFill>
                    <a:schemeClr val="tx1"/>
                  </a:solidFill>
                  <a:latin typeface="Helvetica" panose="020B0604020202020204" pitchFamily="34" charset="0"/>
                  <a:ea typeface="+mn-ea"/>
                  <a:cs typeface="Helvetica" panose="020B0604020202020204" pitchFamily="34" charset="0"/>
                </a:defRPr>
              </a:pPr>
              <a:endParaRPr lang="en-US"/>
            </a:p>
          </c:txPr>
        </c:title>
        <c:numFmt formatCode="General" sourceLinked="1"/>
        <c:majorTickMark val="out"/>
        <c:minorTickMark val="none"/>
        <c:tickLblPos val="nextTo"/>
        <c:crossAx val="149120187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57150">
      <a:solidFill>
        <a:schemeClr val="tx1"/>
      </a:solid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pivotOptions>
    </c:ext>
    <c:ext xmlns:c16="http://schemas.microsoft.com/office/drawing/2014/chart" uri="{E28EC0CA-F0BB-4C9C-879D-F8772B89E7AC}">
      <c16:pivotOptions16>
        <c16:showExpandCollapseFieldButtons val="1"/>
      </c16:pivotOptions16>
    </c:ext>
  </c:extLst>
</c:chartSpace>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'[Bank Loan Case Study 2.xlsx]Outliers'!$C$6:$C$50004</cx:f>
        <cx:lvl ptCount="49999">
          <cx:pt idx="0">1</cx:pt>
          <cx:pt idx="1">1</cx:pt>
          <cx:pt idx="2">1</cx:pt>
          <cx:pt idx="3">1</cx:pt>
          <cx:pt idx="4">1</cx:pt>
          <cx:pt idx="5">1</cx:pt>
          <cx:pt idx="6">1</cx:pt>
          <cx:pt idx="7">1</cx:pt>
          <cx:pt idx="8">1</cx:pt>
          <cx:pt idx="9">1</cx:pt>
          <cx:pt idx="10">1</cx:pt>
          <cx:pt idx="11">1</cx:pt>
          <cx:pt idx="12">1</cx:pt>
          <cx:pt idx="13">1</cx:pt>
          <cx:pt idx="14">1</cx:pt>
          <cx:pt idx="15">1</cx:pt>
          <cx:pt idx="16">1</cx:pt>
          <cx:pt idx="17">1</cx:pt>
          <cx:pt idx="18">1</cx:pt>
          <cx:pt idx="19">1</cx:pt>
          <cx:pt idx="20">1</cx:pt>
          <cx:pt idx="21">1</cx:pt>
          <cx:pt idx="22">1</cx:pt>
          <cx:pt idx="23">1</cx:pt>
          <cx:pt idx="24">1</cx:pt>
          <cx:pt idx="25">1</cx:pt>
          <cx:pt idx="26">1</cx:pt>
          <cx:pt idx="27">1</cx:pt>
          <cx:pt idx="28">1</cx:pt>
          <cx:pt idx="29">1</cx:pt>
          <cx:pt idx="30">1</cx:pt>
          <cx:pt idx="31">1</cx:pt>
          <cx:pt idx="32">1</cx:pt>
          <cx:pt idx="33">1</cx:pt>
          <cx:pt idx="34">1</cx:pt>
          <cx:pt idx="35">1</cx:pt>
          <cx:pt idx="36">1</cx:pt>
          <cx:pt idx="37">1</cx:pt>
          <cx:pt idx="38">1</cx:pt>
          <cx:pt idx="39">1</cx:pt>
          <cx:pt idx="40">1</cx:pt>
          <cx:pt idx="41">1</cx:pt>
          <cx:pt idx="42">1</cx:pt>
          <cx:pt idx="43">1</cx:pt>
          <cx:pt idx="44">1</cx:pt>
          <cx:pt idx="45">1</cx:pt>
          <cx:pt idx="46">1</cx:pt>
          <cx:pt idx="47">1</cx:pt>
          <cx:pt idx="48">1</cx:pt>
          <cx:pt idx="49">1</cx:pt>
          <cx:pt idx="50">1</cx:pt>
          <cx:pt idx="51">1</cx:pt>
          <cx:pt idx="52">1</cx:pt>
          <cx:pt idx="53">1</cx:pt>
          <cx:pt idx="54">1</cx:pt>
          <cx:pt idx="55">1</cx:pt>
          <cx:pt idx="56">1</cx:pt>
          <cx:pt idx="57">1</cx:pt>
          <cx:pt idx="58">1</cx:pt>
          <cx:pt idx="59">1</cx:pt>
          <cx:pt idx="60">1</cx:pt>
          <cx:pt idx="61">1</cx:pt>
          <cx:pt idx="62">1</cx:pt>
          <cx:pt idx="63">1</cx:pt>
          <cx:pt idx="64">1</cx:pt>
          <cx:pt idx="65">1</cx:pt>
          <cx:pt idx="66">1</cx:pt>
          <cx:pt idx="67">1</cx:pt>
          <cx:pt idx="68">1</cx:pt>
          <cx:pt idx="69">1</cx:pt>
          <cx:pt idx="70">1</cx:pt>
          <cx:pt idx="71">1</cx:pt>
          <cx:pt idx="72">1</cx:pt>
          <cx:pt idx="73">1</cx:pt>
          <cx:pt idx="74">1</cx:pt>
          <cx:pt idx="75">1</cx:pt>
          <cx:pt idx="76">1</cx:pt>
          <cx:pt idx="77">1</cx:pt>
          <cx:pt idx="78">1</cx:pt>
          <cx:pt idx="79">1</cx:pt>
          <cx:pt idx="80">1</cx:pt>
          <cx:pt idx="81">1</cx:pt>
          <cx:pt idx="82">1</cx:pt>
          <cx:pt idx="83">1</cx:pt>
          <cx:pt idx="84">1</cx:pt>
          <cx:pt idx="85">1</cx:pt>
          <cx:pt idx="86">1</cx:pt>
          <cx:pt idx="87">1</cx:pt>
          <cx:pt idx="88">1</cx:pt>
          <cx:pt idx="89">1</cx:pt>
          <cx:pt idx="90">1</cx:pt>
          <cx:pt idx="91">1</cx:pt>
          <cx:pt idx="92">1</cx:pt>
          <cx:pt idx="93">1</cx:pt>
          <cx:pt idx="94">1</cx:pt>
          <cx:pt idx="95">1</cx:pt>
          <cx:pt idx="96">1</cx:pt>
          <cx:pt idx="97">1</cx:pt>
          <cx:pt idx="98">1</cx:pt>
          <cx:pt idx="99">1</cx:pt>
          <cx:pt idx="100">1</cx:pt>
          <cx:pt idx="101">1</cx:pt>
          <cx:pt idx="102">1</cx:pt>
          <cx:pt idx="103">1</cx:pt>
          <cx:pt idx="104">1</cx:pt>
          <cx:pt idx="105">1</cx:pt>
          <cx:pt idx="106">1</cx:pt>
          <cx:pt idx="107">1</cx:pt>
          <cx:pt idx="108">1</cx:pt>
          <cx:pt idx="109">1</cx:pt>
          <cx:pt idx="110">1</cx:pt>
          <cx:pt idx="111">1</cx:pt>
          <cx:pt idx="112">1</cx:pt>
          <cx:pt idx="113">1</cx:pt>
          <cx:pt idx="114">1</cx:pt>
          <cx:pt idx="115">1</cx:pt>
          <cx:pt idx="116">1</cx:pt>
          <cx:pt idx="117">1</cx:pt>
          <cx:pt idx="118">1</cx:pt>
          <cx:pt idx="119">1</cx:pt>
          <cx:pt idx="120">1</cx:pt>
          <cx:pt idx="121">1</cx:pt>
          <cx:pt idx="122">1</cx:pt>
          <cx:pt idx="123">1</cx:pt>
          <cx:pt idx="124">1</cx:pt>
          <cx:pt idx="125">1</cx:pt>
          <cx:pt idx="126">1</cx:pt>
          <cx:pt idx="127">1</cx:pt>
          <cx:pt idx="128">1</cx:pt>
          <cx:pt idx="129">1</cx:pt>
          <cx:pt idx="130">1</cx:pt>
          <cx:pt idx="131">1</cx:pt>
          <cx:pt idx="132">1</cx:pt>
          <cx:pt idx="133">1</cx:pt>
          <cx:pt idx="134">1</cx:pt>
          <cx:pt idx="135">1</cx:pt>
          <cx:pt idx="136">1</cx:pt>
          <cx:pt idx="137">1</cx:pt>
          <cx:pt idx="138">1</cx:pt>
          <cx:pt idx="139">1</cx:pt>
          <cx:pt idx="140">1</cx:pt>
          <cx:pt idx="141">1</cx:pt>
          <cx:pt idx="142">1</cx:pt>
          <cx:pt idx="143">1</cx:pt>
          <cx:pt idx="144">1</cx:pt>
          <cx:pt idx="145">1</cx:pt>
          <cx:pt idx="146">1</cx:pt>
          <cx:pt idx="147">1</cx:pt>
          <cx:pt idx="148">1</cx:pt>
          <cx:pt idx="149">1</cx:pt>
          <cx:pt idx="150">1</cx:pt>
          <cx:pt idx="151">1</cx:pt>
          <cx:pt idx="152">1</cx:pt>
          <cx:pt idx="153">1</cx:pt>
          <cx:pt idx="154">1</cx:pt>
          <cx:pt idx="155">1</cx:pt>
          <cx:pt idx="156">1</cx:pt>
          <cx:pt idx="157">1</cx:pt>
          <cx:pt idx="158">1</cx:pt>
          <cx:pt idx="159">1</cx:pt>
          <cx:pt idx="160">1</cx:pt>
          <cx:pt idx="161">1</cx:pt>
          <cx:pt idx="162">1</cx:pt>
          <cx:pt idx="163">1</cx:pt>
          <cx:pt idx="164">1</cx:pt>
          <cx:pt idx="165">1</cx:pt>
          <cx:pt idx="166">1</cx:pt>
          <cx:pt idx="167">1</cx:pt>
          <cx:pt idx="168">1</cx:pt>
          <cx:pt idx="169">1</cx:pt>
          <cx:pt idx="170">1</cx:pt>
          <cx:pt idx="171">1</cx:pt>
          <cx:pt idx="172">1</cx:pt>
          <cx:pt idx="173">1</cx:pt>
          <cx:pt idx="174">1</cx:pt>
          <cx:pt idx="175">1</cx:pt>
          <cx:pt idx="176">1</cx:pt>
          <cx:pt idx="177">1</cx:pt>
          <cx:pt idx="178">1</cx:pt>
          <cx:pt idx="179">1</cx:pt>
          <cx:pt idx="180">1</cx:pt>
          <cx:pt idx="181">1</cx:pt>
          <cx:pt idx="182">1</cx:pt>
          <cx:pt idx="183">1</cx:pt>
          <cx:pt idx="184">1</cx:pt>
          <cx:pt idx="185">1</cx:pt>
          <cx:pt idx="186">1</cx:pt>
          <cx:pt idx="187">1</cx:pt>
          <cx:pt idx="188">1</cx:pt>
          <cx:pt idx="189">1</cx:pt>
          <cx:pt idx="190">1</cx:pt>
          <cx:pt idx="191">1</cx:pt>
          <cx:pt idx="192">1</cx:pt>
          <cx:pt idx="193">1</cx:pt>
          <cx:pt idx="194">1</cx:pt>
          <cx:pt idx="195">1</cx:pt>
          <cx:pt idx="196">1</cx:pt>
          <cx:pt idx="197">1</cx:pt>
          <cx:pt idx="198">1</cx:pt>
          <cx:pt idx="199">1</cx:pt>
          <cx:pt idx="200">1</cx:pt>
          <cx:pt idx="201">1</cx:pt>
          <cx:pt idx="202">1</cx:pt>
          <cx:pt idx="203">1</cx:pt>
          <cx:pt idx="204">1</cx:pt>
          <cx:pt idx="205">1</cx:pt>
          <cx:pt idx="206">1</cx:pt>
          <cx:pt idx="207">1</cx:pt>
          <cx:pt idx="208">1</cx:pt>
          <cx:pt idx="209">1</cx:pt>
          <cx:pt idx="210">1</cx:pt>
          <cx:pt idx="211">1</cx:pt>
          <cx:pt idx="212">1</cx:pt>
          <cx:pt idx="213">1</cx:pt>
          <cx:pt idx="214">1</cx:pt>
          <cx:pt idx="215">1</cx:pt>
          <cx:pt idx="216">1</cx:pt>
          <cx:pt idx="217">1</cx:pt>
          <cx:pt idx="218">1</cx:pt>
          <cx:pt idx="219">1</cx:pt>
          <cx:pt idx="220">1</cx:pt>
          <cx:pt idx="221">1</cx:pt>
          <cx:pt idx="222">1</cx:pt>
          <cx:pt idx="223">1</cx:pt>
          <cx:pt idx="224">1</cx:pt>
          <cx:pt idx="225">1</cx:pt>
          <cx:pt idx="226">1</cx:pt>
          <cx:pt idx="227">1</cx:pt>
          <cx:pt idx="228">1</cx:pt>
          <cx:pt idx="229">1</cx:pt>
          <cx:pt idx="230">1</cx:pt>
          <cx:pt idx="231">1</cx:pt>
          <cx:pt idx="232">1</cx:pt>
          <cx:pt idx="233">1</cx:pt>
          <cx:pt idx="234">1</cx:pt>
          <cx:pt idx="235">1</cx:pt>
          <cx:pt idx="236">1</cx:pt>
          <cx:pt idx="237">1</cx:pt>
          <cx:pt idx="238">1</cx:pt>
          <cx:pt idx="239">1</cx:pt>
          <cx:pt idx="240">1</cx:pt>
          <cx:pt idx="241">1</cx:pt>
          <cx:pt idx="242">1</cx:pt>
          <cx:pt idx="243">1</cx:pt>
          <cx:pt idx="244">1</cx:pt>
          <cx:pt idx="245">1</cx:pt>
          <cx:pt idx="246">1</cx:pt>
          <cx:pt idx="247">1</cx:pt>
          <cx:pt idx="248">1</cx:pt>
          <cx:pt idx="249">1</cx:pt>
          <cx:pt idx="250">1</cx:pt>
          <cx:pt idx="251">1</cx:pt>
          <cx:pt idx="252">1</cx:pt>
          <cx:pt idx="253">1</cx:pt>
          <cx:pt idx="254">1</cx:pt>
          <cx:pt idx="255">1</cx:pt>
          <cx:pt idx="256">1</cx:pt>
          <cx:pt idx="257">1</cx:pt>
          <cx:pt idx="258">1</cx:pt>
          <cx:pt idx="259">1</cx:pt>
          <cx:pt idx="260">1</cx:pt>
          <cx:pt idx="261">1</cx:pt>
          <cx:pt idx="262">1</cx:pt>
          <cx:pt idx="263">1</cx:pt>
          <cx:pt idx="264">1</cx:pt>
          <cx:pt idx="265">1</cx:pt>
          <cx:pt idx="266">1</cx:pt>
          <cx:pt idx="267">1</cx:pt>
          <cx:pt idx="268">1</cx:pt>
          <cx:pt idx="269">1</cx:pt>
          <cx:pt idx="270">1</cx:pt>
          <cx:pt idx="271">1</cx:pt>
          <cx:pt idx="272">1</cx:pt>
          <cx:pt idx="273">1</cx:pt>
          <cx:pt idx="274">1</cx:pt>
          <cx:pt idx="275">1</cx:pt>
          <cx:pt idx="276">1</cx:pt>
          <cx:pt idx="277">1</cx:pt>
          <cx:pt idx="278">1</cx:pt>
          <cx:pt idx="279">1</cx:pt>
          <cx:pt idx="280">1</cx:pt>
          <cx:pt idx="281">1</cx:pt>
          <cx:pt idx="282">1</cx:pt>
          <cx:pt idx="283">1</cx:pt>
          <cx:pt idx="284">1</cx:pt>
          <cx:pt idx="285">1</cx:pt>
          <cx:pt idx="286">1</cx:pt>
          <cx:pt idx="287">1</cx:pt>
          <cx:pt idx="288">1</cx:pt>
          <cx:pt idx="289">1</cx:pt>
          <cx:pt idx="290">1</cx:pt>
          <cx:pt idx="291">1</cx:pt>
          <cx:pt idx="292">1</cx:pt>
          <cx:pt idx="293">1</cx:pt>
          <cx:pt idx="294">1</cx:pt>
          <cx:pt idx="295">1</cx:pt>
          <cx:pt idx="296">1</cx:pt>
          <cx:pt idx="297">1</cx:pt>
          <cx:pt idx="298">1</cx:pt>
          <cx:pt idx="299">1</cx:pt>
          <cx:pt idx="300">1</cx:pt>
          <cx:pt idx="301">1</cx:pt>
          <cx:pt idx="302">1</cx:pt>
          <cx:pt idx="303">1</cx:pt>
          <cx:pt idx="304">1</cx:pt>
          <cx:pt idx="305">1</cx:pt>
          <cx:pt idx="306">1</cx:pt>
          <cx:pt idx="307">1</cx:pt>
          <cx:pt idx="308">1</cx:pt>
          <cx:pt idx="309">1</cx:pt>
          <cx:pt idx="310">1</cx:pt>
          <cx:pt idx="311">1</cx:pt>
          <cx:pt idx="312">1</cx:pt>
          <cx:pt idx="313">1</cx:pt>
          <cx:pt idx="314">1</cx:pt>
          <cx:pt idx="315">1</cx:pt>
          <cx:pt idx="316">1</cx:pt>
          <cx:pt idx="317">1</cx:pt>
          <cx:pt idx="318">1</cx:pt>
          <cx:pt idx="319">1</cx:pt>
          <cx:pt idx="320">1</cx:pt>
          <cx:pt idx="321">1</cx:pt>
          <cx:pt idx="322">1</cx:pt>
          <cx:pt idx="323">1</cx:pt>
          <cx:pt idx="324">1</cx:pt>
          <cx:pt idx="325">1</cx:pt>
          <cx:pt idx="326">1</cx:pt>
          <cx:pt idx="327">1</cx:pt>
          <cx:pt idx="328">1</cx:pt>
          <cx:pt idx="329">1</cx:pt>
          <cx:pt idx="330">1</cx:pt>
          <cx:pt idx="331">1</cx:pt>
          <cx:pt idx="332">1</cx:pt>
          <cx:pt idx="333">1</cx:pt>
          <cx:pt idx="334">1</cx:pt>
          <cx:pt idx="335">1</cx:pt>
          <cx:pt idx="336">1</cx:pt>
          <cx:pt idx="337">1</cx:pt>
          <cx:pt idx="338">1</cx:pt>
          <cx:pt idx="339">1</cx:pt>
          <cx:pt idx="340">1</cx:pt>
          <cx:pt idx="341">1</cx:pt>
          <cx:pt idx="342">1</cx:pt>
          <cx:pt idx="343">1</cx:pt>
          <cx:pt idx="344">1</cx:pt>
          <cx:pt idx="345">1</cx:pt>
          <cx:pt idx="346">1</cx:pt>
          <cx:pt idx="347">1</cx:pt>
          <cx:pt idx="348">1</cx:pt>
          <cx:pt idx="349">1</cx:pt>
          <cx:pt idx="350">1</cx:pt>
          <cx:pt idx="351">1</cx:pt>
          <cx:pt idx="352">1</cx:pt>
          <cx:pt idx="353">1</cx:pt>
          <cx:pt idx="354">1</cx:pt>
          <cx:pt idx="355">1</cx:pt>
          <cx:pt idx="356">1</cx:pt>
          <cx:pt idx="357">1</cx:pt>
          <cx:pt idx="358">1</cx:pt>
          <cx:pt idx="359">1</cx:pt>
          <cx:pt idx="360">1</cx:pt>
          <cx:pt idx="361">1</cx:pt>
          <cx:pt idx="362">1</cx:pt>
          <cx:pt idx="363">1</cx:pt>
          <cx:pt idx="364">1</cx:pt>
          <cx:pt idx="365">1</cx:pt>
          <cx:pt idx="366">1</cx:pt>
          <cx:pt idx="367">1</cx:pt>
          <cx:pt idx="368">1</cx:pt>
          <cx:pt idx="369">1</cx:pt>
          <cx:pt idx="370">1</cx:pt>
          <cx:pt idx="371">1</cx:pt>
          <cx:pt idx="372">1</cx:pt>
          <cx:pt idx="373">1</cx:pt>
          <cx:pt idx="374">1</cx:pt>
          <cx:pt idx="375">1</cx:pt>
          <cx:pt idx="376">1</cx:pt>
          <cx:pt idx="377">1</cx:pt>
          <cx:pt idx="378">1</cx:pt>
          <cx:pt idx="379">1</cx:pt>
          <cx:pt idx="380">1</cx:pt>
          <cx:pt idx="381">1</cx:pt>
          <cx:pt idx="382">1</cx:pt>
          <cx:pt idx="383">1</cx:pt>
          <cx:pt idx="384">1</cx:pt>
          <cx:pt idx="385">1</cx:pt>
          <cx:pt idx="386">1</cx:pt>
          <cx:pt idx="387">1</cx:pt>
          <cx:pt idx="388">1</cx:pt>
          <cx:pt idx="389">1</cx:pt>
          <cx:pt idx="390">1</cx:pt>
          <cx:pt idx="391">1</cx:pt>
          <cx:pt idx="392">1</cx:pt>
          <cx:pt idx="393">1</cx:pt>
          <cx:pt idx="394">1</cx:pt>
          <cx:pt idx="395">1</cx:pt>
          <cx:pt idx="396">1</cx:pt>
          <cx:pt idx="397">1</cx:pt>
          <cx:pt idx="398">1</cx:pt>
          <cx:pt idx="399">1</cx:pt>
          <cx:pt idx="400">1</cx:pt>
          <cx:pt idx="401">1</cx:pt>
          <cx:pt idx="402">1</cx:pt>
          <cx:pt idx="403">1</cx:pt>
          <cx:pt idx="404">1</cx:pt>
          <cx:pt idx="405">1</cx:pt>
          <cx:pt idx="406">1</cx:pt>
          <cx:pt idx="407">1</cx:pt>
          <cx:pt idx="408">1</cx:pt>
          <cx:pt idx="409">1</cx:pt>
          <cx:pt idx="410">1</cx:pt>
          <cx:pt idx="411">1</cx:pt>
          <cx:pt idx="412">1</cx:pt>
          <cx:pt idx="413">1</cx:pt>
          <cx:pt idx="414">1</cx:pt>
          <cx:pt idx="415">1</cx:pt>
          <cx:pt idx="416">1</cx:pt>
          <cx:pt idx="417">1</cx:pt>
          <cx:pt idx="418">1</cx:pt>
          <cx:pt idx="419">1</cx:pt>
          <cx:pt idx="420">1</cx:pt>
          <cx:pt idx="421">1</cx:pt>
          <cx:pt idx="422">1</cx:pt>
          <cx:pt idx="423">1</cx:pt>
          <cx:pt idx="424">1</cx:pt>
          <cx:pt idx="425">1</cx:pt>
          <cx:pt idx="426">1</cx:pt>
          <cx:pt idx="427">1</cx:pt>
          <cx:pt idx="428">1</cx:pt>
          <cx:pt idx="429">1</cx:pt>
          <cx:pt idx="430">1</cx:pt>
          <cx:pt idx="431">1</cx:pt>
          <cx:pt idx="432">1</cx:pt>
          <cx:pt idx="433">1</cx:pt>
          <cx:pt idx="434">1</cx:pt>
          <cx:pt idx="435">1</cx:pt>
          <cx:pt idx="436">1</cx:pt>
          <cx:pt idx="437">1</cx:pt>
          <cx:pt idx="438">1</cx:pt>
          <cx:pt idx="439">1</cx:pt>
          <cx:pt idx="440">1</cx:pt>
          <cx:pt idx="441">1</cx:pt>
          <cx:pt idx="442">1</cx:pt>
          <cx:pt idx="443">1</cx:pt>
          <cx:pt idx="444">1</cx:pt>
          <cx:pt idx="445">1</cx:pt>
          <cx:pt idx="446">1</cx:pt>
          <cx:pt idx="447">1</cx:pt>
          <cx:pt idx="448">1</cx:pt>
          <cx:pt idx="449">1</cx:pt>
          <cx:pt idx="450">1</cx:pt>
          <cx:pt idx="451">1</cx:pt>
          <cx:pt idx="452">1</cx:pt>
          <cx:pt idx="453">1</cx:pt>
          <cx:pt idx="454">1</cx:pt>
          <cx:pt idx="455">1</cx:pt>
          <cx:pt idx="456">1</cx:pt>
          <cx:pt idx="457">1</cx:pt>
          <cx:pt idx="458">1</cx:pt>
          <cx:pt idx="459">1</cx:pt>
          <cx:pt idx="460">1</cx:pt>
          <cx:pt idx="461">1</cx:pt>
          <cx:pt idx="462">1</cx:pt>
          <cx:pt idx="463">1</cx:pt>
          <cx:pt idx="464">1</cx:pt>
          <cx:pt idx="465">1</cx:pt>
          <cx:pt idx="466">1</cx:pt>
          <cx:pt idx="467">1</cx:pt>
          <cx:pt idx="468">1</cx:pt>
          <cx:pt idx="469">1</cx:pt>
          <cx:pt idx="470">1</cx:pt>
          <cx:pt idx="471">1</cx:pt>
          <cx:pt idx="472">1</cx:pt>
          <cx:pt idx="473">1</cx:pt>
          <cx:pt idx="474">1</cx:pt>
          <cx:pt idx="475">1</cx:pt>
          <cx:pt idx="476">1</cx:pt>
          <cx:pt idx="477">1</cx:pt>
          <cx:pt idx="478">1</cx:pt>
          <cx:pt idx="479">1</cx:pt>
          <cx:pt idx="480">1</cx:pt>
          <cx:pt idx="481">1</cx:pt>
          <cx:pt idx="482">1</cx:pt>
          <cx:pt idx="483">1</cx:pt>
          <cx:pt idx="484">1</cx:pt>
          <cx:pt idx="485">1</cx:pt>
          <cx:pt idx="486">1</cx:pt>
          <cx:pt idx="487">1</cx:pt>
          <cx:pt idx="488">1</cx:pt>
          <cx:pt idx="489">1</cx:pt>
          <cx:pt idx="490">1</cx:pt>
          <cx:pt idx="491">1</cx:pt>
          <cx:pt idx="492">1</cx:pt>
          <cx:pt idx="493">1</cx:pt>
          <cx:pt idx="494">1</cx:pt>
          <cx:pt idx="495">1</cx:pt>
          <cx:pt idx="496">1</cx:pt>
          <cx:pt idx="497">1</cx:pt>
          <cx:pt idx="498">1</cx:pt>
          <cx:pt idx="499">1</cx:pt>
          <cx:pt idx="500">1</cx:pt>
          <cx:pt idx="501">1</cx:pt>
          <cx:pt idx="502">1</cx:pt>
          <cx:pt idx="503">1</cx:pt>
          <cx:pt idx="504">1</cx:pt>
          <cx:pt idx="505">1</cx:pt>
          <cx:pt idx="506">1</cx:pt>
          <cx:pt idx="507">1</cx:pt>
          <cx:pt idx="508">1</cx:pt>
          <cx:pt idx="509">1</cx:pt>
          <cx:pt idx="510">1</cx:pt>
          <cx:pt idx="511">1</cx:pt>
          <cx:pt idx="512">1</cx:pt>
          <cx:pt idx="513">1</cx:pt>
          <cx:pt idx="514">1</cx:pt>
          <cx:pt idx="515">1</cx:pt>
          <cx:pt idx="516">1</cx:pt>
          <cx:pt idx="517">1</cx:pt>
          <cx:pt idx="518">1</cx:pt>
          <cx:pt idx="519">1</cx:pt>
          <cx:pt idx="520">1</cx:pt>
          <cx:pt idx="521">1</cx:pt>
          <cx:pt idx="522">1</cx:pt>
          <cx:pt idx="523">1</cx:pt>
          <cx:pt idx="524">1</cx:pt>
          <cx:pt idx="525">1</cx:pt>
          <cx:pt idx="526">1</cx:pt>
          <cx:pt idx="527">1</cx:pt>
          <cx:pt idx="528">1</cx:pt>
          <cx:pt idx="529">1</cx:pt>
          <cx:pt idx="530">1</cx:pt>
          <cx:pt idx="531">1</cx:pt>
          <cx:pt idx="532">1</cx:pt>
          <cx:pt idx="533">1</cx:pt>
          <cx:pt idx="534">1</cx:pt>
          <cx:pt idx="535">1</cx:pt>
          <cx:pt idx="536">1</cx:pt>
          <cx:pt idx="537">1</cx:pt>
          <cx:pt idx="538">1</cx:pt>
          <cx:pt idx="539">1</cx:pt>
          <cx:pt idx="540">1</cx:pt>
          <cx:pt idx="541">1</cx:pt>
          <cx:pt idx="542">1</cx:pt>
          <cx:pt idx="543">1</cx:pt>
          <cx:pt idx="544">1</cx:pt>
          <cx:pt idx="545">1</cx:pt>
          <cx:pt idx="546">1</cx:pt>
          <cx:pt idx="547">1</cx:pt>
          <cx:pt idx="548">1</cx:pt>
          <cx:pt idx="549">1</cx:pt>
          <cx:pt idx="550">1</cx:pt>
          <cx:pt idx="551">1</cx:pt>
          <cx:pt idx="552">1</cx:pt>
          <cx:pt idx="553">1</cx:pt>
          <cx:pt idx="554">1</cx:pt>
          <cx:pt idx="555">1</cx:pt>
          <cx:pt idx="556">1</cx:pt>
          <cx:pt idx="557">1</cx:pt>
          <cx:pt idx="558">1</cx:pt>
          <cx:pt idx="559">1</cx:pt>
          <cx:pt idx="560">1</cx:pt>
          <cx:pt idx="561">1</cx:pt>
          <cx:pt idx="562">1</cx:pt>
          <cx:pt idx="563">1</cx:pt>
          <cx:pt idx="564">1</cx:pt>
          <cx:pt idx="565">1</cx:pt>
          <cx:pt idx="566">1</cx:pt>
          <cx:pt idx="567">1</cx:pt>
          <cx:pt idx="568">1</cx:pt>
          <cx:pt idx="569">1</cx:pt>
          <cx:pt idx="570">1</cx:pt>
          <cx:pt idx="571">1</cx:pt>
          <cx:pt idx="572">1</cx:pt>
          <cx:pt idx="573">1</cx:pt>
          <cx:pt idx="574">1</cx:pt>
          <cx:pt idx="575">1</cx:pt>
          <cx:pt idx="576">1</cx:pt>
          <cx:pt idx="577">1</cx:pt>
          <cx:pt idx="578">1</cx:pt>
          <cx:pt idx="579">1</cx:pt>
          <cx:pt idx="580">1</cx:pt>
          <cx:pt idx="581">1</cx:pt>
          <cx:pt idx="582">1</cx:pt>
          <cx:pt idx="583">1</cx:pt>
          <cx:pt idx="584">1</cx:pt>
          <cx:pt idx="585">1</cx:pt>
          <cx:pt idx="586">1</cx:pt>
          <cx:pt idx="587">1</cx:pt>
          <cx:pt idx="588">1</cx:pt>
          <cx:pt idx="589">1</cx:pt>
          <cx:pt idx="590">1</cx:pt>
          <cx:pt idx="591">1</cx:pt>
          <cx:pt idx="592">1</cx:pt>
          <cx:pt idx="593">1</cx:pt>
          <cx:pt idx="594">1</cx:pt>
          <cx:pt idx="595">1</cx:pt>
          <cx:pt idx="596">1</cx:pt>
          <cx:pt idx="597">1</cx:pt>
          <cx:pt idx="598">1</cx:pt>
          <cx:pt idx="599">1</cx:pt>
          <cx:pt idx="600">1</cx:pt>
          <cx:pt idx="601">1</cx:pt>
          <cx:pt idx="602">1</cx:pt>
          <cx:pt idx="603">1</cx:pt>
          <cx:pt idx="604">1</cx:pt>
          <cx:pt idx="605">1</cx:pt>
          <cx:pt idx="606">1</cx:pt>
          <cx:pt idx="607">1</cx:pt>
          <cx:pt idx="608">1</cx:pt>
          <cx:pt idx="609">1</cx:pt>
          <cx:pt idx="610">1</cx:pt>
          <cx:pt idx="611">1</cx:pt>
          <cx:pt idx="612">1</cx:pt>
          <cx:pt idx="613">1</cx:pt>
          <cx:pt idx="614">1</cx:pt>
          <cx:pt idx="615">1</cx:pt>
          <cx:pt idx="616">1</cx:pt>
          <cx:pt idx="617">1</cx:pt>
          <cx:pt idx="618">1</cx:pt>
          <cx:pt idx="619">1</cx:pt>
          <cx:pt idx="620">1</cx:pt>
          <cx:pt idx="621">1</cx:pt>
          <cx:pt idx="622">1</cx:pt>
          <cx:pt idx="623">1</cx:pt>
          <cx:pt idx="624">1</cx:pt>
          <cx:pt idx="625">1</cx:pt>
          <cx:pt idx="626">1</cx:pt>
          <cx:pt idx="627">1</cx:pt>
          <cx:pt idx="628">1</cx:pt>
          <cx:pt idx="629">1</cx:pt>
          <cx:pt idx="630">1</cx:pt>
          <cx:pt idx="631">1</cx:pt>
          <cx:pt idx="632">1</cx:pt>
          <cx:pt idx="633">1</cx:pt>
          <cx:pt idx="634">1</cx:pt>
          <cx:pt idx="635">1</cx:pt>
          <cx:pt idx="636">1</cx:pt>
          <cx:pt idx="637">1</cx:pt>
          <cx:pt idx="638">1</cx:pt>
          <cx:pt idx="639">1</cx:pt>
          <cx:pt idx="640">1</cx:pt>
          <cx:pt idx="641">1</cx:pt>
          <cx:pt idx="642">1</cx:pt>
          <cx:pt idx="643">1</cx:pt>
          <cx:pt idx="644">1</cx:pt>
          <cx:pt idx="645">1</cx:pt>
          <cx:pt idx="646">1</cx:pt>
          <cx:pt idx="647">1</cx:pt>
          <cx:pt idx="648">1</cx:pt>
          <cx:pt idx="649">1</cx:pt>
          <cx:pt idx="650">1</cx:pt>
          <cx:pt idx="651">1</cx:pt>
          <cx:pt idx="652">1</cx:pt>
          <cx:pt idx="653">1</cx:pt>
          <cx:pt idx="654">1</cx:pt>
          <cx:pt idx="655">1</cx:pt>
          <cx:pt idx="656">1</cx:pt>
          <cx:pt idx="657">1</cx:pt>
          <cx:pt idx="658">1</cx:pt>
          <cx:pt idx="659">1</cx:pt>
          <cx:pt idx="660">1</cx:pt>
          <cx:pt idx="661">1</cx:pt>
          <cx:pt idx="662">1</cx:pt>
          <cx:pt idx="663">1</cx:pt>
          <cx:pt idx="664">1</cx:pt>
          <cx:pt idx="665">1</cx:pt>
          <cx:pt idx="666">1</cx:pt>
          <cx:pt idx="667">1</cx:pt>
          <cx:pt idx="668">1</cx:pt>
          <cx:pt idx="669">1</cx:pt>
          <cx:pt idx="670">1</cx:pt>
          <cx:pt idx="671">1</cx:pt>
          <cx:pt idx="672">1</cx:pt>
          <cx:pt idx="673">1</cx:pt>
          <cx:pt idx="674">1</cx:pt>
          <cx:pt idx="675">1</cx:pt>
          <cx:pt idx="676">1</cx:pt>
          <cx:pt idx="677">1</cx:pt>
          <cx:pt idx="678">1</cx:pt>
          <cx:pt idx="679">1</cx:pt>
          <cx:pt idx="680">1</cx:pt>
          <cx:pt idx="681">1</cx:pt>
          <cx:pt idx="682">1</cx:pt>
          <cx:pt idx="683">1</cx:pt>
          <cx:pt idx="684">1</cx:pt>
          <cx:pt idx="685">1</cx:pt>
          <cx:pt idx="686">1</cx:pt>
          <cx:pt idx="687">1</cx:pt>
          <cx:pt idx="688">1</cx:pt>
          <cx:pt idx="689">1</cx:pt>
          <cx:pt idx="690">1</cx:pt>
          <cx:pt idx="691">1</cx:pt>
          <cx:pt idx="692">1</cx:pt>
          <cx:pt idx="693">1</cx:pt>
          <cx:pt idx="694">1</cx:pt>
          <cx:pt idx="695">1</cx:pt>
          <cx:pt idx="696">1</cx:pt>
          <cx:pt idx="697">1</cx:pt>
          <cx:pt idx="698">1</cx:pt>
          <cx:pt idx="699">1</cx:pt>
          <cx:pt idx="700">1</cx:pt>
          <cx:pt idx="701">1</cx:pt>
          <cx:pt idx="702">1</cx:pt>
          <cx:pt idx="703">1</cx:pt>
          <cx:pt idx="704">1</cx:pt>
          <cx:pt idx="705">1</cx:pt>
          <cx:pt idx="706">1</cx:pt>
          <cx:pt idx="707">1</cx:pt>
          <cx:pt idx="708">1</cx:pt>
          <cx:pt idx="709">1</cx:pt>
          <cx:pt idx="710">1</cx:pt>
          <cx:pt idx="711">1</cx:pt>
          <cx:pt idx="712">1</cx:pt>
          <cx:pt idx="713">1</cx:pt>
          <cx:pt idx="714">1</cx:pt>
          <cx:pt idx="715">1</cx:pt>
          <cx:pt idx="716">1</cx:pt>
          <cx:pt idx="717">1</cx:pt>
          <cx:pt idx="718">1</cx:pt>
          <cx:pt idx="719">1</cx:pt>
          <cx:pt idx="720">1</cx:pt>
          <cx:pt idx="721">1</cx:pt>
          <cx:pt idx="722">1</cx:pt>
          <cx:pt idx="723">1</cx:pt>
          <cx:pt idx="724">1</cx:pt>
          <cx:pt idx="725">1</cx:pt>
          <cx:pt idx="726">1</cx:pt>
          <cx:pt idx="727">1</cx:pt>
          <cx:pt idx="728">1</cx:pt>
          <cx:pt idx="729">1</cx:pt>
          <cx:pt idx="730">1</cx:pt>
          <cx:pt idx="731">1</cx:pt>
          <cx:pt idx="732">1</cx:pt>
          <cx:pt idx="733">1</cx:pt>
          <cx:pt idx="734">1</cx:pt>
          <cx:pt idx="735">1</cx:pt>
          <cx:pt idx="736">1</cx:pt>
          <cx:pt idx="737">1</cx:pt>
          <cx:pt idx="738">1</cx:pt>
          <cx:pt idx="739">1</cx:pt>
          <cx:pt idx="740">1</cx:pt>
          <cx:pt idx="741">1</cx:pt>
          <cx:pt idx="742">1</cx:pt>
          <cx:pt idx="743">1</cx:pt>
          <cx:pt idx="744">1</cx:pt>
          <cx:pt idx="745">1</cx:pt>
          <cx:pt idx="746">1</cx:pt>
          <cx:pt idx="747">1</cx:pt>
          <cx:pt idx="748">1</cx:pt>
          <cx:pt idx="749">1</cx:pt>
          <cx:pt idx="750">1</cx:pt>
          <cx:pt idx="751">1</cx:pt>
          <cx:pt idx="752">1</cx:pt>
          <cx:pt idx="753">1</cx:pt>
          <cx:pt idx="754">1</cx:pt>
          <cx:pt idx="755">1</cx:pt>
          <cx:pt idx="756">1</cx:pt>
          <cx:pt idx="757">1</cx:pt>
          <cx:pt idx="758">1</cx:pt>
          <cx:pt idx="759">1</cx:pt>
          <cx:pt idx="760">1</cx:pt>
          <cx:pt idx="761">1</cx:pt>
          <cx:pt idx="762">1</cx:pt>
          <cx:pt idx="763">1</cx:pt>
          <cx:pt idx="764">1</cx:pt>
          <cx:pt idx="765">1</cx:pt>
          <cx:pt idx="766">1</cx:pt>
          <cx:pt idx="767">1</cx:pt>
          <cx:pt idx="768">1</cx:pt>
          <cx:pt idx="769">1</cx:pt>
          <cx:pt idx="770">1</cx:pt>
          <cx:pt idx="771">1</cx:pt>
          <cx:pt idx="772">1</cx:pt>
          <cx:pt idx="773">1</cx:pt>
          <cx:pt idx="774">1</cx:pt>
          <cx:pt idx="775">1</cx:pt>
          <cx:pt idx="776">1</cx:pt>
          <cx:pt idx="777">1</cx:pt>
          <cx:pt idx="778">1</cx:pt>
          <cx:pt idx="779">1</cx:pt>
          <cx:pt idx="780">1</cx:pt>
          <cx:pt idx="781">1</cx:pt>
          <cx:pt idx="782">1</cx:pt>
          <cx:pt idx="783">1</cx:pt>
          <cx:pt idx="784">1</cx:pt>
          <cx:pt idx="785">1</cx:pt>
          <cx:pt idx="786">1</cx:pt>
          <cx:pt idx="787">1</cx:pt>
          <cx:pt idx="788">1</cx:pt>
          <cx:pt idx="789">1</cx:pt>
          <cx:pt idx="790">1</cx:pt>
          <cx:pt idx="791">1</cx:pt>
          <cx:pt idx="792">1</cx:pt>
          <cx:pt idx="793">1</cx:pt>
          <cx:pt idx="794">1</cx:pt>
          <cx:pt idx="795">1</cx:pt>
          <cx:pt idx="796">1</cx:pt>
          <cx:pt idx="797">1</cx:pt>
          <cx:pt idx="798">1</cx:pt>
          <cx:pt idx="799">1</cx:pt>
          <cx:pt idx="800">1</cx:pt>
          <cx:pt idx="801">1</cx:pt>
          <cx:pt idx="802">1</cx:pt>
          <cx:pt idx="803">1</cx:pt>
          <cx:pt idx="804">1</cx:pt>
          <cx:pt idx="805">1</cx:pt>
          <cx:pt idx="806">1</cx:pt>
          <cx:pt idx="807">1</cx:pt>
          <cx:pt idx="808">1</cx:pt>
          <cx:pt idx="809">1</cx:pt>
          <cx:pt idx="810">1</cx:pt>
          <cx:pt idx="811">1</cx:pt>
          <cx:pt idx="812">1</cx:pt>
          <cx:pt idx="813">1</cx:pt>
          <cx:pt idx="814">1</cx:pt>
          <cx:pt idx="815">1</cx:pt>
          <cx:pt idx="816">1</cx:pt>
          <cx:pt idx="817">1</cx:pt>
          <cx:pt idx="818">1</cx:pt>
          <cx:pt idx="819">1</cx:pt>
          <cx:pt idx="820">1</cx:pt>
          <cx:pt idx="821">1</cx:pt>
          <cx:pt idx="822">1</cx:pt>
          <cx:pt idx="823">1</cx:pt>
          <cx:pt idx="824">1</cx:pt>
          <cx:pt idx="825">1</cx:pt>
          <cx:pt idx="826">1</cx:pt>
          <cx:pt idx="827">1</cx:pt>
          <cx:pt idx="828">1</cx:pt>
          <cx:pt idx="829">1</cx:pt>
          <cx:pt idx="830">1</cx:pt>
          <cx:pt idx="831">1</cx:pt>
          <cx:pt idx="832">1</cx:pt>
          <cx:pt idx="833">1</cx:pt>
          <cx:pt idx="834">1</cx:pt>
          <cx:pt idx="835">1</cx:pt>
          <cx:pt idx="836">1</cx:pt>
          <cx:pt idx="837">1</cx:pt>
          <cx:pt idx="838">1</cx:pt>
          <cx:pt idx="839">1</cx:pt>
          <cx:pt idx="840">1</cx:pt>
          <cx:pt idx="841">1</cx:pt>
          <cx:pt idx="842">1</cx:pt>
          <cx:pt idx="843">1</cx:pt>
          <cx:pt idx="844">1</cx:pt>
          <cx:pt idx="845">1</cx:pt>
          <cx:pt idx="846">1</cx:pt>
          <cx:pt idx="847">1</cx:pt>
          <cx:pt idx="848">1</cx:pt>
          <cx:pt idx="849">1</cx:pt>
          <cx:pt idx="850">1</cx:pt>
          <cx:pt idx="851">1</cx:pt>
          <cx:pt idx="852">1</cx:pt>
          <cx:pt idx="853">1</cx:pt>
          <cx:pt idx="854">1</cx:pt>
          <cx:pt idx="855">1</cx:pt>
          <cx:pt idx="856">1</cx:pt>
          <cx:pt idx="857">1</cx:pt>
          <cx:pt idx="858">1</cx:pt>
          <cx:pt idx="859">1</cx:pt>
          <cx:pt idx="860">1</cx:pt>
          <cx:pt idx="861">1</cx:pt>
          <cx:pt idx="862">1</cx:pt>
          <cx:pt idx="863">1</cx:pt>
          <cx:pt idx="864">1</cx:pt>
          <cx:pt idx="865">1</cx:pt>
          <cx:pt idx="866">1</cx:pt>
          <cx:pt idx="867">1</cx:pt>
          <cx:pt idx="868">1</cx:pt>
          <cx:pt idx="869">1</cx:pt>
          <cx:pt idx="870">1</cx:pt>
          <cx:pt idx="871">1</cx:pt>
          <cx:pt idx="872">1</cx:pt>
          <cx:pt idx="873">1</cx:pt>
          <cx:pt idx="874">1</cx:pt>
          <cx:pt idx="875">1</cx:pt>
          <cx:pt idx="876">1</cx:pt>
          <cx:pt idx="877">1</cx:pt>
          <cx:pt idx="878">1</cx:pt>
          <cx:pt idx="879">1</cx:pt>
          <cx:pt idx="880">1</cx:pt>
          <cx:pt idx="881">1</cx:pt>
          <cx:pt idx="882">1</cx:pt>
          <cx:pt idx="883">1</cx:pt>
          <cx:pt idx="884">1</cx:pt>
          <cx:pt idx="885">1</cx:pt>
          <cx:pt idx="886">1</cx:pt>
          <cx:pt idx="887">1</cx:pt>
          <cx:pt idx="888">1</cx:pt>
          <cx:pt idx="889">1</cx:pt>
          <cx:pt idx="890">1</cx:pt>
          <cx:pt idx="891">1</cx:pt>
          <cx:pt idx="892">1</cx:pt>
          <cx:pt idx="893">1</cx:pt>
          <cx:pt idx="894">1</cx:pt>
          <cx:pt idx="895">1</cx:pt>
          <cx:pt idx="896">1</cx:pt>
          <cx:pt idx="897">1</cx:pt>
          <cx:pt idx="898">1</cx:pt>
          <cx:pt idx="899">1</cx:pt>
          <cx:pt idx="900">1</cx:pt>
          <cx:pt idx="901">1</cx:pt>
          <cx:pt idx="902">1</cx:pt>
          <cx:pt idx="903">1</cx:pt>
          <cx:pt idx="904">1</cx:pt>
          <cx:pt idx="905">1</cx:pt>
          <cx:pt idx="906">1</cx:pt>
          <cx:pt idx="907">1</cx:pt>
          <cx:pt idx="908">1</cx:pt>
          <cx:pt idx="909">1</cx:pt>
          <cx:pt idx="910">1</cx:pt>
          <cx:pt idx="911">1</cx:pt>
          <cx:pt idx="912">1</cx:pt>
          <cx:pt idx="913">1</cx:pt>
          <cx:pt idx="914">1</cx:pt>
          <cx:pt idx="915">1</cx:pt>
          <cx:pt idx="916">1</cx:pt>
          <cx:pt idx="917">1</cx:pt>
          <cx:pt idx="918">1</cx:pt>
          <cx:pt idx="919">1</cx:pt>
          <cx:pt idx="920">1</cx:pt>
          <cx:pt idx="921">1</cx:pt>
          <cx:pt idx="922">1</cx:pt>
          <cx:pt idx="923">1</cx:pt>
          <cx:pt idx="924">1</cx:pt>
          <cx:pt idx="925">1</cx:pt>
          <cx:pt idx="926">1</cx:pt>
          <cx:pt idx="927">1</cx:pt>
          <cx:pt idx="928">1</cx:pt>
          <cx:pt idx="929">1</cx:pt>
          <cx:pt idx="930">1</cx:pt>
          <cx:pt idx="931">1</cx:pt>
          <cx:pt idx="932">1</cx:pt>
          <cx:pt idx="933">1</cx:pt>
          <cx:pt idx="934">1</cx:pt>
          <cx:pt idx="935">1</cx:pt>
          <cx:pt idx="936">1</cx:pt>
          <cx:pt idx="937">1</cx:pt>
          <cx:pt idx="938">1</cx:pt>
          <cx:pt idx="939">1</cx:pt>
          <cx:pt idx="940">1</cx:pt>
          <cx:pt idx="941">1</cx:pt>
          <cx:pt idx="942">1</cx:pt>
          <cx:pt idx="943">1</cx:pt>
          <cx:pt idx="944">1</cx:pt>
          <cx:pt idx="945">1</cx:pt>
          <cx:pt idx="946">1</cx:pt>
          <cx:pt idx="947">1</cx:pt>
          <cx:pt idx="948">1</cx:pt>
          <cx:pt idx="949">1</cx:pt>
          <cx:pt idx="950">1</cx:pt>
          <cx:pt idx="951">1</cx:pt>
          <cx:pt idx="952">1</cx:pt>
          <cx:pt idx="953">1</cx:pt>
          <cx:pt idx="954">1</cx:pt>
          <cx:pt idx="955">1</cx:pt>
          <cx:pt idx="956">1</cx:pt>
          <cx:pt idx="957">1</cx:pt>
          <cx:pt idx="958">1</cx:pt>
          <cx:pt idx="959">1</cx:pt>
          <cx:pt idx="960">1</cx:pt>
          <cx:pt idx="961">1</cx:pt>
          <cx:pt idx="962">1</cx:pt>
          <cx:pt idx="963">1</cx:pt>
          <cx:pt idx="964">1</cx:pt>
          <cx:pt idx="965">1</cx:pt>
          <cx:pt idx="966">1</cx:pt>
          <cx:pt idx="967">1</cx:pt>
          <cx:pt idx="968">1</cx:pt>
          <cx:pt idx="969">1</cx:pt>
          <cx:pt idx="970">1</cx:pt>
          <cx:pt idx="971">1</cx:pt>
          <cx:pt idx="972">1</cx:pt>
          <cx:pt idx="973">1</cx:pt>
          <cx:pt idx="974">1</cx:pt>
          <cx:pt idx="975">1</cx:pt>
          <cx:pt idx="976">1</cx:pt>
          <cx:pt idx="977">1</cx:pt>
          <cx:pt idx="978">1</cx:pt>
          <cx:pt idx="979">1</cx:pt>
          <cx:pt idx="980">1</cx:pt>
          <cx:pt idx="981">1</cx:pt>
          <cx:pt idx="982">1</cx:pt>
          <cx:pt idx="983">1</cx:pt>
          <cx:pt idx="984">1</cx:pt>
          <cx:pt idx="985">1</cx:pt>
          <cx:pt idx="986">1</cx:pt>
          <cx:pt idx="987">1</cx:pt>
          <cx:pt idx="988">1</cx:pt>
          <cx:pt idx="989">1</cx:pt>
          <cx:pt idx="990">1</cx:pt>
          <cx:pt idx="991">1</cx:pt>
          <cx:pt idx="992">1</cx:pt>
          <cx:pt idx="993">1</cx:pt>
          <cx:pt idx="994">1</cx:pt>
          <cx:pt idx="995">1</cx:pt>
          <cx:pt idx="996">1</cx:pt>
          <cx:pt idx="997">1</cx:pt>
          <cx:pt idx="998">1</cx:pt>
          <cx:pt idx="999">1</cx:pt>
          <cx:pt idx="1000">1</cx:pt>
          <cx:pt idx="1001">1</cx:pt>
          <cx:pt idx="1002">1</cx:pt>
          <cx:pt idx="1003">1</cx:pt>
          <cx:pt idx="1004">1</cx:pt>
          <cx:pt idx="1005">1</cx:pt>
          <cx:pt idx="1006">1</cx:pt>
          <cx:pt idx="1007">1</cx:pt>
          <cx:pt idx="1008">1</cx:pt>
          <cx:pt idx="1009">1</cx:pt>
          <cx:pt idx="1010">1</cx:pt>
          <cx:pt idx="1011">1</cx:pt>
          <cx:pt idx="1012">1</cx:pt>
          <cx:pt idx="1013">1</cx:pt>
          <cx:pt idx="1014">1</cx:pt>
          <cx:pt idx="1015">1</cx:pt>
          <cx:pt idx="1016">1</cx:pt>
          <cx:pt idx="1017">1</cx:pt>
          <cx:pt idx="1018">1</cx:pt>
          <cx:pt idx="1019">1</cx:pt>
          <cx:pt idx="1020">1</cx:pt>
          <cx:pt idx="1021">1</cx:pt>
          <cx:pt idx="1022">1</cx:pt>
          <cx:pt idx="1023">1</cx:pt>
          <cx:pt idx="1024">1</cx:pt>
          <cx:pt idx="1025">1</cx:pt>
          <cx:pt idx="1026">1</cx:pt>
          <cx:pt idx="1027">1</cx:pt>
          <cx:pt idx="1028">1</cx:pt>
          <cx:pt idx="1029">1</cx:pt>
          <cx:pt idx="1030">1</cx:pt>
          <cx:pt idx="1031">1</cx:pt>
          <cx:pt idx="1032">1</cx:pt>
          <cx:pt idx="1033">1</cx:pt>
          <cx:pt idx="1034">1</cx:pt>
          <cx:pt idx="1035">1</cx:pt>
          <cx:pt idx="1036">1</cx:pt>
          <cx:pt idx="1037">1</cx:pt>
          <cx:pt idx="1038">1</cx:pt>
          <cx:pt idx="1039">1</cx:pt>
          <cx:pt idx="1040">1</cx:pt>
          <cx:pt idx="1041">1</cx:pt>
          <cx:pt idx="1042">1</cx:pt>
          <cx:pt idx="1043">1</cx:pt>
          <cx:pt idx="1044">1</cx:pt>
          <cx:pt idx="1045">1</cx:pt>
          <cx:pt idx="1046">1</cx:pt>
          <cx:pt idx="1047">1</cx:pt>
          <cx:pt idx="1048">1</cx:pt>
          <cx:pt idx="1049">1</cx:pt>
          <cx:pt idx="1050">1</cx:pt>
          <cx:pt idx="1051">1</cx:pt>
          <cx:pt idx="1052">1</cx:pt>
          <cx:pt idx="1053">1</cx:pt>
          <cx:pt idx="1054">1</cx:pt>
          <cx:pt idx="1055">1</cx:pt>
          <cx:pt idx="1056">1</cx:pt>
          <cx:pt idx="1057">1</cx:pt>
          <cx:pt idx="1058">1</cx:pt>
          <cx:pt idx="1059">1</cx:pt>
          <cx:pt idx="1060">1</cx:pt>
          <cx:pt idx="1061">1</cx:pt>
          <cx:pt idx="1062">1</cx:pt>
          <cx:pt idx="1063">1</cx:pt>
          <cx:pt idx="1064">1</cx:pt>
          <cx:pt idx="1065">1</cx:pt>
          <cx:pt idx="1066">1</cx:pt>
          <cx:pt idx="1067">1</cx:pt>
          <cx:pt idx="1068">1</cx:pt>
          <cx:pt idx="1069">1</cx:pt>
          <cx:pt idx="1070">1</cx:pt>
          <cx:pt idx="1071">1</cx:pt>
          <cx:pt idx="1072">1</cx:pt>
          <cx:pt idx="1073">1</cx:pt>
          <cx:pt idx="1074">1</cx:pt>
          <cx:pt idx="1075">1</cx:pt>
          <cx:pt idx="1076">1</cx:pt>
          <cx:pt idx="1077">1</cx:pt>
          <cx:pt idx="1078">1</cx:pt>
          <cx:pt idx="1079">1</cx:pt>
          <cx:pt idx="1080">1</cx:pt>
          <cx:pt idx="1081">1</cx:pt>
          <cx:pt idx="1082">1</cx:pt>
          <cx:pt idx="1083">1</cx:pt>
          <cx:pt idx="1084">1</cx:pt>
          <cx:pt idx="1085">1</cx:pt>
          <cx:pt idx="1086">1</cx:pt>
          <cx:pt idx="1087">1</cx:pt>
          <cx:pt idx="1088">1</cx:pt>
          <cx:pt idx="1089">1</cx:pt>
          <cx:pt idx="1090">1</cx:pt>
          <cx:pt idx="1091">1</cx:pt>
          <cx:pt idx="1092">1</cx:pt>
          <cx:pt idx="1093">1</cx:pt>
          <cx:pt idx="1094">1</cx:pt>
          <cx:pt idx="1095">1</cx:pt>
          <cx:pt idx="1096">1</cx:pt>
          <cx:pt idx="1097">1</cx:pt>
          <cx:pt idx="1098">1</cx:pt>
          <cx:pt idx="1099">1</cx:pt>
          <cx:pt idx="1100">1</cx:pt>
          <cx:pt idx="1101">1</cx:pt>
          <cx:pt idx="1102">1</cx:pt>
          <cx:pt idx="1103">1</cx:pt>
          <cx:pt idx="1104">1</cx:pt>
          <cx:pt idx="1105">1</cx:pt>
          <cx:pt idx="1106">1</cx:pt>
          <cx:pt idx="1107">1</cx:pt>
          <cx:pt idx="1108">1</cx:pt>
          <cx:pt idx="1109">1</cx:pt>
          <cx:pt idx="1110">1</cx:pt>
          <cx:pt idx="1111">1</cx:pt>
          <cx:pt idx="1112">1</cx:pt>
          <cx:pt idx="1113">1</cx:pt>
          <cx:pt idx="1114">1</cx:pt>
          <cx:pt idx="1115">1</cx:pt>
          <cx:pt idx="1116">1</cx:pt>
          <cx:pt idx="1117">1</cx:pt>
          <cx:pt idx="1118">1</cx:pt>
          <cx:pt idx="1119">1</cx:pt>
          <cx:pt idx="1120">1</cx:pt>
          <cx:pt idx="1121">1</cx:pt>
          <cx:pt idx="1122">1</cx:pt>
          <cx:pt idx="1123">1</cx:pt>
          <cx:pt idx="1124">1</cx:pt>
          <cx:pt idx="1125">1</cx:pt>
          <cx:pt idx="1126">1</cx:pt>
          <cx:pt idx="1127">1</cx:pt>
          <cx:pt idx="1128">1</cx:pt>
          <cx:pt idx="1129">1</cx:pt>
          <cx:pt idx="1130">1</cx:pt>
          <cx:pt idx="1131">1</cx:pt>
          <cx:pt idx="1132">1</cx:pt>
          <cx:pt idx="1133">1</cx:pt>
          <cx:pt idx="1134">1</cx:pt>
          <cx:pt idx="1135">1</cx:pt>
          <cx:pt idx="1136">1</cx:pt>
          <cx:pt idx="1137">1</cx:pt>
          <cx:pt idx="1138">1</cx:pt>
          <cx:pt idx="1139">1</cx:pt>
          <cx:pt idx="1140">1</cx:pt>
          <cx:pt idx="1141">1</cx:pt>
          <cx:pt idx="1142">1</cx:pt>
          <cx:pt idx="1143">1</cx:pt>
          <cx:pt idx="1144">1</cx:pt>
          <cx:pt idx="1145">1</cx:pt>
          <cx:pt idx="1146">1</cx:pt>
          <cx:pt idx="1147">1</cx:pt>
          <cx:pt idx="1148">1</cx:pt>
          <cx:pt idx="1149">1</cx:pt>
          <cx:pt idx="1150">1</cx:pt>
          <cx:pt idx="1151">1</cx:pt>
          <cx:pt idx="1152">1</cx:pt>
          <cx:pt idx="1153">1</cx:pt>
          <cx:pt idx="1154">1</cx:pt>
          <cx:pt idx="1155">1</cx:pt>
          <cx:pt idx="1156">1</cx:pt>
          <cx:pt idx="1157">1</cx:pt>
          <cx:pt idx="1158">1</cx:pt>
          <cx:pt idx="1159">1</cx:pt>
          <cx:pt idx="1160">1</cx:pt>
          <cx:pt idx="1161">1</cx:pt>
          <cx:pt idx="1162">1</cx:pt>
          <cx:pt idx="1163">1</cx:pt>
          <cx:pt idx="1164">1</cx:pt>
          <cx:pt idx="1165">1</cx:pt>
          <cx:pt idx="1166">1</cx:pt>
          <cx:pt idx="1167">1</cx:pt>
          <cx:pt idx="1168">1</cx:pt>
          <cx:pt idx="1169">1</cx:pt>
          <cx:pt idx="1170">1</cx:pt>
          <cx:pt idx="1171">1</cx:pt>
          <cx:pt idx="1172">1</cx:pt>
          <cx:pt idx="1173">1</cx:pt>
          <cx:pt idx="1174">1</cx:pt>
          <cx:pt idx="1175">1</cx:pt>
          <cx:pt idx="1176">1</cx:pt>
          <cx:pt idx="1177">1</cx:pt>
          <cx:pt idx="1178">1</cx:pt>
          <cx:pt idx="1179">1</cx:pt>
          <cx:pt idx="1180">1</cx:pt>
          <cx:pt idx="1181">1</cx:pt>
          <cx:pt idx="1182">1</cx:pt>
          <cx:pt idx="1183">1</cx:pt>
          <cx:pt idx="1184">1</cx:pt>
          <cx:pt idx="1185">1</cx:pt>
          <cx:pt idx="1186">1</cx:pt>
          <cx:pt idx="1187">1</cx:pt>
          <cx:pt idx="1188">1</cx:pt>
          <cx:pt idx="1189">1</cx:pt>
          <cx:pt idx="1190">1</cx:pt>
          <cx:pt idx="1191">1</cx:pt>
          <cx:pt idx="1192">1</cx:pt>
          <cx:pt idx="1193">1</cx:pt>
          <cx:pt idx="1194">1</cx:pt>
          <cx:pt idx="1195">1</cx:pt>
          <cx:pt idx="1196">1</cx:pt>
          <cx:pt idx="1197">1</cx:pt>
          <cx:pt idx="1198">1</cx:pt>
          <cx:pt idx="1199">1</cx:pt>
          <cx:pt idx="1200">1</cx:pt>
          <cx:pt idx="1201">1</cx:pt>
          <cx:pt idx="1202">1</cx:pt>
          <cx:pt idx="1203">1</cx:pt>
          <cx:pt idx="1204">1</cx:pt>
          <cx:pt idx="1205">1</cx:pt>
          <cx:pt idx="1206">1</cx:pt>
          <cx:pt idx="1207">1</cx:pt>
          <cx:pt idx="1208">1</cx:pt>
          <cx:pt idx="1209">1</cx:pt>
          <cx:pt idx="1210">1</cx:pt>
          <cx:pt idx="1211">1</cx:pt>
          <cx:pt idx="1212">1</cx:pt>
          <cx:pt idx="1213">1</cx:pt>
          <cx:pt idx="1214">1</cx:pt>
          <cx:pt idx="1215">1</cx:pt>
          <cx:pt idx="1216">1</cx:pt>
          <cx:pt idx="1217">1</cx:pt>
          <cx:pt idx="1218">1</cx:pt>
          <cx:pt idx="1219">1</cx:pt>
          <cx:pt idx="1220">1</cx:pt>
          <cx:pt idx="1221">1</cx:pt>
          <cx:pt idx="1222">1</cx:pt>
          <cx:pt idx="1223">1</cx:pt>
          <cx:pt idx="1224">1</cx:pt>
          <cx:pt idx="1225">1</cx:pt>
          <cx:pt idx="1226">1</cx:pt>
          <cx:pt idx="1227">1</cx:pt>
          <cx:pt idx="1228">1</cx:pt>
          <cx:pt idx="1229">1</cx:pt>
          <cx:pt idx="1230">1</cx:pt>
          <cx:pt idx="1231">1</cx:pt>
          <cx:pt idx="1232">1</cx:pt>
          <cx:pt idx="1233">1</cx:pt>
          <cx:pt idx="1234">1</cx:pt>
          <cx:pt idx="1235">1</cx:pt>
          <cx:pt idx="1236">1</cx:pt>
          <cx:pt idx="1237">1</cx:pt>
          <cx:pt idx="1238">1</cx:pt>
          <cx:pt idx="1239">1</cx:pt>
          <cx:pt idx="1240">1</cx:pt>
          <cx:pt idx="1241">1</cx:pt>
          <cx:pt idx="1242">1</cx:pt>
          <cx:pt idx="1243">1</cx:pt>
          <cx:pt idx="1244">1</cx:pt>
          <cx:pt idx="1245">1</cx:pt>
          <cx:pt idx="1246">1</cx:pt>
          <cx:pt idx="1247">1</cx:pt>
          <cx:pt idx="1248">1</cx:pt>
          <cx:pt idx="1249">1</cx:pt>
          <cx:pt idx="1250">1</cx:pt>
          <cx:pt idx="1251">1</cx:pt>
          <cx:pt idx="1252">1</cx:pt>
          <cx:pt idx="1253">1</cx:pt>
          <cx:pt idx="1254">1</cx:pt>
          <cx:pt idx="1255">1</cx:pt>
          <cx:pt idx="1256">1</cx:pt>
          <cx:pt idx="1257">1</cx:pt>
          <cx:pt idx="1258">1</cx:pt>
          <cx:pt idx="1259">1</cx:pt>
          <cx:pt idx="1260">1</cx:pt>
          <cx:pt idx="1261">1</cx:pt>
          <cx:pt idx="1262">1</cx:pt>
          <cx:pt idx="1263">1</cx:pt>
          <cx:pt idx="1264">1</cx:pt>
          <cx:pt idx="1265">1</cx:pt>
          <cx:pt idx="1266">1</cx:pt>
          <cx:pt idx="1267">1</cx:pt>
          <cx:pt idx="1268">1</cx:pt>
          <cx:pt idx="1269">1</cx:pt>
          <cx:pt idx="1270">1</cx:pt>
          <cx:pt idx="1271">1</cx:pt>
          <cx:pt idx="1272">1</cx:pt>
          <cx:pt idx="1273">1</cx:pt>
          <cx:pt idx="1274">1</cx:pt>
          <cx:pt idx="1275">1</cx:pt>
          <cx:pt idx="1276">1</cx:pt>
          <cx:pt idx="1277">1</cx:pt>
          <cx:pt idx="1278">1</cx:pt>
          <cx:pt idx="1279">1</cx:pt>
          <cx:pt idx="1280">1</cx:pt>
          <cx:pt idx="1281">1</cx:pt>
          <cx:pt idx="1282">1</cx:pt>
          <cx:pt idx="1283">1</cx:pt>
          <cx:pt idx="1284">1</cx:pt>
          <cx:pt idx="1285">1</cx:pt>
          <cx:pt idx="1286">1</cx:pt>
          <cx:pt idx="1287">1</cx:pt>
          <cx:pt idx="1288">1</cx:pt>
          <cx:pt idx="1289">1</cx:pt>
          <cx:pt idx="1290">1</cx:pt>
          <cx:pt idx="1291">1</cx:pt>
          <cx:pt idx="1292">1</cx:pt>
          <cx:pt idx="1293">1</cx:pt>
          <cx:pt idx="1294">1</cx:pt>
          <cx:pt idx="1295">1</cx:pt>
          <cx:pt idx="1296">1</cx:pt>
          <cx:pt idx="1297">1</cx:pt>
          <cx:pt idx="1298">1</cx:pt>
          <cx:pt idx="1299">1</cx:pt>
          <cx:pt idx="1300">1</cx:pt>
          <cx:pt idx="1301">1</cx:pt>
          <cx:pt idx="1302">1</cx:pt>
          <cx:pt idx="1303">1</cx:pt>
          <cx:pt idx="1304">1</cx:pt>
          <cx:pt idx="1305">1</cx:pt>
          <cx:pt idx="1306">1</cx:pt>
          <cx:pt idx="1307">1</cx:pt>
          <cx:pt idx="1308">1</cx:pt>
          <cx:pt idx="1309">1</cx:pt>
          <cx:pt idx="1310">1</cx:pt>
          <cx:pt idx="1311">1</cx:pt>
          <cx:pt idx="1312">1</cx:pt>
          <cx:pt idx="1313">1</cx:pt>
          <cx:pt idx="1314">1</cx:pt>
          <cx:pt idx="1315">1</cx:pt>
          <cx:pt idx="1316">1</cx:pt>
          <cx:pt idx="1317">1</cx:pt>
          <cx:pt idx="1318">1</cx:pt>
          <cx:pt idx="1319">1</cx:pt>
          <cx:pt idx="1320">1</cx:pt>
          <cx:pt idx="1321">1</cx:pt>
          <cx:pt idx="1322">1</cx:pt>
          <cx:pt idx="1323">1</cx:pt>
          <cx:pt idx="1324">1</cx:pt>
          <cx:pt idx="1325">1</cx:pt>
          <cx:pt idx="1326">1</cx:pt>
          <cx:pt idx="1327">1</cx:pt>
          <cx:pt idx="1328">1</cx:pt>
          <cx:pt idx="1329">1</cx:pt>
          <cx:pt idx="1330">1</cx:pt>
          <cx:pt idx="1331">1</cx:pt>
          <cx:pt idx="1332">1</cx:pt>
          <cx:pt idx="1333">1</cx:pt>
          <cx:pt idx="1334">1</cx:pt>
          <cx:pt idx="1335">1</cx:pt>
          <cx:pt idx="1336">1</cx:pt>
          <cx:pt idx="1337">1</cx:pt>
          <cx:pt idx="1338">1</cx:pt>
          <cx:pt idx="1339">1</cx:pt>
          <cx:pt idx="1340">1</cx:pt>
          <cx:pt idx="1341">1</cx:pt>
          <cx:pt idx="1342">1</cx:pt>
          <cx:pt idx="1343">1</cx:pt>
          <cx:pt idx="1344">1</cx:pt>
          <cx:pt idx="1345">1</cx:pt>
          <cx:pt idx="1346">1</cx:pt>
          <cx:pt idx="1347">1</cx:pt>
          <cx:pt idx="1348">1</cx:pt>
          <cx:pt idx="1349">1</cx:pt>
          <cx:pt idx="1350">1</cx:pt>
          <cx:pt idx="1351">1</cx:pt>
          <cx:pt idx="1352">1</cx:pt>
          <cx:pt idx="1353">1</cx:pt>
          <cx:pt idx="1354">1</cx:pt>
          <cx:pt idx="1355">1</cx:pt>
          <cx:pt idx="1356">1</cx:pt>
          <cx:pt idx="1357">1</cx:pt>
          <cx:pt idx="1358">1</cx:pt>
          <cx:pt idx="1359">1</cx:pt>
          <cx:pt idx="1360">1</cx:pt>
          <cx:pt idx="1361">1</cx:pt>
          <cx:pt idx="1362">1</cx:pt>
          <cx:pt idx="1363">1</cx:pt>
          <cx:pt idx="1364">1</cx:pt>
          <cx:pt idx="1365">1</cx:pt>
          <cx:pt idx="1366">1</cx:pt>
          <cx:pt idx="1367">1</cx:pt>
          <cx:pt idx="1368">1</cx:pt>
          <cx:pt idx="1369">1</cx:pt>
          <cx:pt idx="1370">1</cx:pt>
          <cx:pt idx="1371">1</cx:pt>
          <cx:pt idx="1372">1</cx:pt>
          <cx:pt idx="1373">1</cx:pt>
          <cx:pt idx="1374">1</cx:pt>
          <cx:pt idx="1375">1</cx:pt>
          <cx:pt idx="1376">1</cx:pt>
          <cx:pt idx="1377">1</cx:pt>
          <cx:pt idx="1378">1</cx:pt>
          <cx:pt idx="1379">1</cx:pt>
          <cx:pt idx="1380">1</cx:pt>
          <cx:pt idx="1381">1</cx:pt>
          <cx:pt idx="1382">1</cx:pt>
          <cx:pt idx="1383">1</cx:pt>
          <cx:pt idx="1384">1</cx:pt>
          <cx:pt idx="1385">1</cx:pt>
          <cx:pt idx="1386">1</cx:pt>
          <cx:pt idx="1387">1</cx:pt>
          <cx:pt idx="1388">1</cx:pt>
          <cx:pt idx="1389">1</cx:pt>
          <cx:pt idx="1390">1</cx:pt>
          <cx:pt idx="1391">1</cx:pt>
          <cx:pt idx="1392">1</cx:pt>
          <cx:pt idx="1393">1</cx:pt>
          <cx:pt idx="1394">1</cx:pt>
          <cx:pt idx="1395">1</cx:pt>
          <cx:pt idx="1396">1</cx:pt>
          <cx:pt idx="1397">1</cx:pt>
          <cx:pt idx="1398">1</cx:pt>
          <cx:pt idx="1399">1</cx:pt>
          <cx:pt idx="1400">1</cx:pt>
          <cx:pt idx="1401">1</cx:pt>
          <cx:pt idx="1402">1</cx:pt>
          <cx:pt idx="1403">1</cx:pt>
          <cx:pt idx="1404">1</cx:pt>
          <cx:pt idx="1405">1</cx:pt>
          <cx:pt idx="1406">1</cx:pt>
          <cx:pt idx="1407">1</cx:pt>
          <cx:pt idx="1408">1</cx:pt>
          <cx:pt idx="1409">1</cx:pt>
          <cx:pt idx="1410">1</cx:pt>
          <cx:pt idx="1411">1</cx:pt>
          <cx:pt idx="1412">1</cx:pt>
          <cx:pt idx="1413">1</cx:pt>
          <cx:pt idx="1414">1</cx:pt>
          <cx:pt idx="1415">1</cx:pt>
          <cx:pt idx="1416">1</cx:pt>
          <cx:pt idx="1417">1</cx:pt>
          <cx:pt idx="1418">1</cx:pt>
          <cx:pt idx="1419">1</cx:pt>
          <cx:pt idx="1420">1</cx:pt>
          <cx:pt idx="1421">1</cx:pt>
          <cx:pt idx="1422">1</cx:pt>
          <cx:pt idx="1423">1</cx:pt>
          <cx:pt idx="1424">1</cx:pt>
          <cx:pt idx="1425">1</cx:pt>
          <cx:pt idx="1426">1</cx:pt>
          <cx:pt idx="1427">1</cx:pt>
          <cx:pt idx="1428">1</cx:pt>
          <cx:pt idx="1429">1</cx:pt>
          <cx:pt idx="1430">1</cx:pt>
          <cx:pt idx="1431">1</cx:pt>
          <cx:pt idx="1432">1</cx:pt>
          <cx:pt idx="1433">1</cx:pt>
          <cx:pt idx="1434">1</cx:pt>
          <cx:pt idx="1435">1</cx:pt>
          <cx:pt idx="1436">1</cx:pt>
          <cx:pt idx="1437">1</cx:pt>
          <cx:pt idx="1438">1</cx:pt>
          <cx:pt idx="1439">1</cx:pt>
          <cx:pt idx="1440">1</cx:pt>
          <cx:pt idx="1441">1</cx:pt>
          <cx:pt idx="1442">1</cx:pt>
          <cx:pt idx="1443">1</cx:pt>
          <cx:pt idx="1444">1</cx:pt>
          <cx:pt idx="1445">1</cx:pt>
          <cx:pt idx="1446">1</cx:pt>
          <cx:pt idx="1447">1</cx:pt>
          <cx:pt idx="1448">1</cx:pt>
          <cx:pt idx="1449">1</cx:pt>
          <cx:pt idx="1450">1</cx:pt>
          <cx:pt idx="1451">1</cx:pt>
          <cx:pt idx="1452">1</cx:pt>
          <cx:pt idx="1453">1</cx:pt>
          <cx:pt idx="1454">1</cx:pt>
          <cx:pt idx="1455">1</cx:pt>
          <cx:pt idx="1456">1</cx:pt>
          <cx:pt idx="1457">1</cx:pt>
          <cx:pt idx="1458">1</cx:pt>
          <cx:pt idx="1459">1</cx:pt>
          <cx:pt idx="1460">1</cx:pt>
          <cx:pt idx="1461">1</cx:pt>
          <cx:pt idx="1462">1</cx:pt>
          <cx:pt idx="1463">1</cx:pt>
          <cx:pt idx="1464">1</cx:pt>
          <cx:pt idx="1465">1</cx:pt>
          <cx:pt idx="1466">1</cx:pt>
          <cx:pt idx="1467">1</cx:pt>
          <cx:pt idx="1468">1</cx:pt>
          <cx:pt idx="1469">1</cx:pt>
          <cx:pt idx="1470">1</cx:pt>
          <cx:pt idx="1471">1</cx:pt>
          <cx:pt idx="1472">1</cx:pt>
          <cx:pt idx="1473">1</cx:pt>
          <cx:pt idx="1474">1</cx:pt>
          <cx:pt idx="1475">1</cx:pt>
          <cx:pt idx="1476">1</cx:pt>
          <cx:pt idx="1477">1</cx:pt>
          <cx:pt idx="1478">1</cx:pt>
          <cx:pt idx="1479">1</cx:pt>
          <cx:pt idx="1480">1</cx:pt>
          <cx:pt idx="1481">1</cx:pt>
          <cx:pt idx="1482">1</cx:pt>
          <cx:pt idx="1483">1</cx:pt>
          <cx:pt idx="1484">1</cx:pt>
          <cx:pt idx="1485">1</cx:pt>
          <cx:pt idx="1486">1</cx:pt>
          <cx:pt idx="1487">1</cx:pt>
          <cx:pt idx="1488">1</cx:pt>
          <cx:pt idx="1489">1</cx:pt>
          <cx:pt idx="1490">1</cx:pt>
          <cx:pt idx="1491">1</cx:pt>
          <cx:pt idx="1492">1</cx:pt>
          <cx:pt idx="1493">1</cx:pt>
          <cx:pt idx="1494">1</cx:pt>
          <cx:pt idx="1495">1</cx:pt>
          <cx:pt idx="1496">1</cx:pt>
          <cx:pt idx="1497">1</cx:pt>
          <cx:pt idx="1498">1</cx:pt>
          <cx:pt idx="1499">1</cx:pt>
          <cx:pt idx="1500">1</cx:pt>
          <cx:pt idx="1501">1</cx:pt>
          <cx:pt idx="1502">1</cx:pt>
          <cx:pt idx="1503">1</cx:pt>
          <cx:pt idx="1504">1</cx:pt>
          <cx:pt idx="1505">1</cx:pt>
          <cx:pt idx="1506">1</cx:pt>
          <cx:pt idx="1507">1</cx:pt>
          <cx:pt idx="1508">1</cx:pt>
          <cx:pt idx="1509">1</cx:pt>
          <cx:pt idx="1510">1</cx:pt>
          <cx:pt idx="1511">1</cx:pt>
          <cx:pt idx="1512">1</cx:pt>
          <cx:pt idx="1513">1</cx:pt>
          <cx:pt idx="1514">1</cx:pt>
          <cx:pt idx="1515">1</cx:pt>
          <cx:pt idx="1516">1</cx:pt>
          <cx:pt idx="1517">1</cx:pt>
          <cx:pt idx="1518">1</cx:pt>
          <cx:pt idx="1519">1</cx:pt>
          <cx:pt idx="1520">1</cx:pt>
          <cx:pt idx="1521">1</cx:pt>
          <cx:pt idx="1522">1</cx:pt>
          <cx:pt idx="1523">1</cx:pt>
          <cx:pt idx="1524">1</cx:pt>
          <cx:pt idx="1525">1</cx:pt>
          <cx:pt idx="1526">1</cx:pt>
          <cx:pt idx="1527">1</cx:pt>
          <cx:pt idx="1528">1</cx:pt>
          <cx:pt idx="1529">1</cx:pt>
          <cx:pt idx="1530">1</cx:pt>
          <cx:pt idx="1531">1</cx:pt>
          <cx:pt idx="1532">1</cx:pt>
          <cx:pt idx="1533">1</cx:pt>
          <cx:pt idx="1534">1</cx:pt>
          <cx:pt idx="1535">1</cx:pt>
          <cx:pt idx="1536">1</cx:pt>
          <cx:pt idx="1537">1</cx:pt>
          <cx:pt idx="1538">1</cx:pt>
          <cx:pt idx="1539">1</cx:pt>
          <cx:pt idx="1540">1</cx:pt>
          <cx:pt idx="1541">1</cx:pt>
          <cx:pt idx="1542">1</cx:pt>
          <cx:pt idx="1543">1</cx:pt>
          <cx:pt idx="1544">1</cx:pt>
          <cx:pt idx="1545">1</cx:pt>
          <cx:pt idx="1546">1</cx:pt>
          <cx:pt idx="1547">1</cx:pt>
          <cx:pt idx="1548">1</cx:pt>
          <cx:pt idx="1549">1</cx:pt>
          <cx:pt idx="1550">1</cx:pt>
          <cx:pt idx="1551">1</cx:pt>
          <cx:pt idx="1552">1</cx:pt>
          <cx:pt idx="1553">1</cx:pt>
          <cx:pt idx="1554">1</cx:pt>
          <cx:pt idx="1555">1</cx:pt>
          <cx:pt idx="1556">1</cx:pt>
          <cx:pt idx="1557">1</cx:pt>
          <cx:pt idx="1558">1</cx:pt>
          <cx:pt idx="1559">1</cx:pt>
          <cx:pt idx="1560">1</cx:pt>
          <cx:pt idx="1561">1</cx:pt>
          <cx:pt idx="1562">1</cx:pt>
          <cx:pt idx="1563">1</cx:pt>
          <cx:pt idx="1564">1</cx:pt>
          <cx:pt idx="1565">1</cx:pt>
          <cx:pt idx="1566">1</cx:pt>
          <cx:pt idx="1567">1</cx:pt>
          <cx:pt idx="1568">1</cx:pt>
          <cx:pt idx="1569">1</cx:pt>
          <cx:pt idx="1570">1</cx:pt>
          <cx:pt idx="1571">1</cx:pt>
          <cx:pt idx="1572">1</cx:pt>
          <cx:pt idx="1573">1</cx:pt>
          <cx:pt idx="1574">1</cx:pt>
          <cx:pt idx="1575">1</cx:pt>
          <cx:pt idx="1576">1</cx:pt>
          <cx:pt idx="1577">1</cx:pt>
          <cx:pt idx="1578">1</cx:pt>
          <cx:pt idx="1579">1</cx:pt>
          <cx:pt idx="1580">1</cx:pt>
          <cx:pt idx="1581">1</cx:pt>
          <cx:pt idx="1582">1</cx:pt>
          <cx:pt idx="1583">1</cx:pt>
          <cx:pt idx="1584">1</cx:pt>
          <cx:pt idx="1585">1</cx:pt>
          <cx:pt idx="1586">1</cx:pt>
          <cx:pt idx="1587">1</cx:pt>
          <cx:pt idx="1588">1</cx:pt>
          <cx:pt idx="1589">1</cx:pt>
          <cx:pt idx="1590">1</cx:pt>
          <cx:pt idx="1591">1</cx:pt>
          <cx:pt idx="1592">1</cx:pt>
          <cx:pt idx="1593">1</cx:pt>
          <cx:pt idx="1594">1</cx:pt>
          <cx:pt idx="1595">1</cx:pt>
          <cx:pt idx="1596">1</cx:pt>
          <cx:pt idx="1597">1</cx:pt>
          <cx:pt idx="1598">1</cx:pt>
          <cx:pt idx="1599">1</cx:pt>
          <cx:pt idx="1600">1</cx:pt>
          <cx:pt idx="1601">1</cx:pt>
          <cx:pt idx="1602">1</cx:pt>
          <cx:pt idx="1603">1</cx:pt>
          <cx:pt idx="1604">1</cx:pt>
          <cx:pt idx="1605">1</cx:pt>
          <cx:pt idx="1606">1</cx:pt>
          <cx:pt idx="1607">1</cx:pt>
          <cx:pt idx="1608">1</cx:pt>
          <cx:pt idx="1609">1</cx:pt>
          <cx:pt idx="1610">1</cx:pt>
          <cx:pt idx="1611">1</cx:pt>
          <cx:pt idx="1612">1</cx:pt>
          <cx:pt idx="1613">1</cx:pt>
          <cx:pt idx="1614">1</cx:pt>
          <cx:pt idx="1615">1</cx:pt>
          <cx:pt idx="1616">1</cx:pt>
          <cx:pt idx="1617">1</cx:pt>
          <cx:pt idx="1618">1</cx:pt>
          <cx:pt idx="1619">1</cx:pt>
          <cx:pt idx="1620">1</cx:pt>
          <cx:pt idx="1621">1</cx:pt>
          <cx:pt idx="1622">1</cx:pt>
          <cx:pt idx="1623">1</cx:pt>
          <cx:pt idx="1624">1</cx:pt>
          <cx:pt idx="1625">1</cx:pt>
          <cx:pt idx="1626">1</cx:pt>
          <cx:pt idx="1627">1</cx:pt>
          <cx:pt idx="1628">1</cx:pt>
          <cx:pt idx="1629">1</cx:pt>
          <cx:pt idx="1630">1</cx:pt>
          <cx:pt idx="1631">1</cx:pt>
          <cx:pt idx="1632">1</cx:pt>
          <cx:pt idx="1633">1</cx:pt>
          <cx:pt idx="1634">1</cx:pt>
          <cx:pt idx="1635">1</cx:pt>
          <cx:pt idx="1636">1</cx:pt>
          <cx:pt idx="1637">1</cx:pt>
          <cx:pt idx="1638">1</cx:pt>
          <cx:pt idx="1639">1</cx:pt>
          <cx:pt idx="1640">1</cx:pt>
          <cx:pt idx="1641">1</cx:pt>
          <cx:pt idx="1642">1</cx:pt>
          <cx:pt idx="1643">1</cx:pt>
          <cx:pt idx="1644">1</cx:pt>
          <cx:pt idx="1645">1</cx:pt>
          <cx:pt idx="1646">1</cx:pt>
          <cx:pt idx="1647">1</cx:pt>
          <cx:pt idx="1648">1</cx:pt>
          <cx:pt idx="1649">1</cx:pt>
          <cx:pt idx="1650">1</cx:pt>
          <cx:pt idx="1651">1</cx:pt>
          <cx:pt idx="1652">1</cx:pt>
          <cx:pt idx="1653">1</cx:pt>
          <cx:pt idx="1654">1</cx:pt>
          <cx:pt idx="1655">1</cx:pt>
          <cx:pt idx="1656">1</cx:pt>
          <cx:pt idx="1657">1</cx:pt>
          <cx:pt idx="1658">1</cx:pt>
          <cx:pt idx="1659">1</cx:pt>
          <cx:pt idx="1660">1</cx:pt>
          <cx:pt idx="1661">1</cx:pt>
          <cx:pt idx="1662">1</cx:pt>
          <cx:pt idx="1663">1</cx:pt>
          <cx:pt idx="1664">1</cx:pt>
          <cx:pt idx="1665">1</cx:pt>
          <cx:pt idx="1666">1</cx:pt>
          <cx:pt idx="1667">1</cx:pt>
          <cx:pt idx="1668">1</cx:pt>
          <cx:pt idx="1669">1</cx:pt>
          <cx:pt idx="1670">1</cx:pt>
          <cx:pt idx="1671">1</cx:pt>
          <cx:pt idx="1672">1</cx:pt>
          <cx:pt idx="1673">1</cx:pt>
          <cx:pt idx="1674">1</cx:pt>
          <cx:pt idx="1675">1</cx:pt>
          <cx:pt idx="1676">1</cx:pt>
          <cx:pt idx="1677">1</cx:pt>
          <cx:pt idx="1678">1</cx:pt>
          <cx:pt idx="1679">1</cx:pt>
          <cx:pt idx="1680">1</cx:pt>
          <cx:pt idx="1681">1</cx:pt>
          <cx:pt idx="1682">1</cx:pt>
          <cx:pt idx="1683">1</cx:pt>
          <cx:pt idx="1684">1</cx:pt>
          <cx:pt idx="1685">1</cx:pt>
          <cx:pt idx="1686">1</cx:pt>
          <cx:pt idx="1687">1</cx:pt>
          <cx:pt idx="1688">1</cx:pt>
          <cx:pt idx="1689">1</cx:pt>
          <cx:pt idx="1690">1</cx:pt>
          <cx:pt idx="1691">1</cx:pt>
          <cx:pt idx="1692">1</cx:pt>
          <cx:pt idx="1693">1</cx:pt>
          <cx:pt idx="1694">1</cx:pt>
          <cx:pt idx="1695">1</cx:pt>
          <cx:pt idx="1696">1</cx:pt>
          <cx:pt idx="1697">1</cx:pt>
          <cx:pt idx="1698">1</cx:pt>
          <cx:pt idx="1699">1</cx:pt>
          <cx:pt idx="1700">1</cx:pt>
          <cx:pt idx="1701">1</cx:pt>
          <cx:pt idx="1702">1</cx:pt>
          <cx:pt idx="1703">1</cx:pt>
          <cx:pt idx="1704">1</cx:pt>
          <cx:pt idx="1705">1</cx:pt>
          <cx:pt idx="1706">1</cx:pt>
          <cx:pt idx="1707">1</cx:pt>
          <cx:pt idx="1708">1</cx:pt>
          <cx:pt idx="1709">1</cx:pt>
          <cx:pt idx="1710">1</cx:pt>
          <cx:pt idx="1711">1</cx:pt>
          <cx:pt idx="1712">1</cx:pt>
          <cx:pt idx="1713">1</cx:pt>
          <cx:pt idx="1714">1</cx:pt>
          <cx:pt idx="1715">1</cx:pt>
          <cx:pt idx="1716">1</cx:pt>
          <cx:pt idx="1717">1</cx:pt>
          <cx:pt idx="1718">1</cx:pt>
          <cx:pt idx="1719">1</cx:pt>
          <cx:pt idx="1720">1</cx:pt>
          <cx:pt idx="1721">1</cx:pt>
          <cx:pt idx="1722">1</cx:pt>
          <cx:pt idx="1723">1</cx:pt>
          <cx:pt idx="1724">1</cx:pt>
          <cx:pt idx="1725">1</cx:pt>
          <cx:pt idx="1726">1</cx:pt>
          <cx:pt idx="1727">1</cx:pt>
          <cx:pt idx="1728">1</cx:pt>
          <cx:pt idx="1729">1</cx:pt>
          <cx:pt idx="1730">1</cx:pt>
          <cx:pt idx="1731">1</cx:pt>
          <cx:pt idx="1732">1</cx:pt>
          <cx:pt idx="1733">1</cx:pt>
          <cx:pt idx="1734">1</cx:pt>
          <cx:pt idx="1735">1</cx:pt>
          <cx:pt idx="1736">1</cx:pt>
          <cx:pt idx="1737">1</cx:pt>
          <cx:pt idx="1738">1</cx:pt>
          <cx:pt idx="1739">1</cx:pt>
          <cx:pt idx="1740">1</cx:pt>
          <cx:pt idx="1741">1</cx:pt>
          <cx:pt idx="1742">1</cx:pt>
          <cx:pt idx="1743">1</cx:pt>
          <cx:pt idx="1744">1</cx:pt>
          <cx:pt idx="1745">1</cx:pt>
          <cx:pt idx="1746">1</cx:pt>
          <cx:pt idx="1747">1</cx:pt>
          <cx:pt idx="1748">1</cx:pt>
          <cx:pt idx="1749">1</cx:pt>
          <cx:pt idx="1750">1</cx:pt>
          <cx:pt idx="1751">1</cx:pt>
          <cx:pt idx="1752">1</cx:pt>
          <cx:pt idx="1753">1</cx:pt>
          <cx:pt idx="1754">1</cx:pt>
          <cx:pt idx="1755">1</cx:pt>
          <cx:pt idx="1756">1</cx:pt>
          <cx:pt idx="1757">1</cx:pt>
          <cx:pt idx="1758">1</cx:pt>
          <cx:pt idx="1759">1</cx:pt>
          <cx:pt idx="1760">1</cx:pt>
          <cx:pt idx="1761">1</cx:pt>
          <cx:pt idx="1762">1</cx:pt>
          <cx:pt idx="1763">1</cx:pt>
          <cx:pt idx="1764">1</cx:pt>
          <cx:pt idx="1765">1</cx:pt>
          <cx:pt idx="1766">1</cx:pt>
          <cx:pt idx="1767">1</cx:pt>
          <cx:pt idx="1768">1</cx:pt>
          <cx:pt idx="1769">1</cx:pt>
          <cx:pt idx="1770">1</cx:pt>
          <cx:pt idx="1771">1</cx:pt>
          <cx:pt idx="1772">1</cx:pt>
          <cx:pt idx="1773">1</cx:pt>
          <cx:pt idx="1774">1</cx:pt>
          <cx:pt idx="1775">1</cx:pt>
          <cx:pt idx="1776">1</cx:pt>
          <cx:pt idx="1777">1</cx:pt>
          <cx:pt idx="1778">1</cx:pt>
          <cx:pt idx="1779">1</cx:pt>
          <cx:pt idx="1780">1</cx:pt>
          <cx:pt idx="1781">1</cx:pt>
          <cx:pt idx="1782">1</cx:pt>
          <cx:pt idx="1783">1</cx:pt>
          <cx:pt idx="1784">1</cx:pt>
          <cx:pt idx="1785">1</cx:pt>
          <cx:pt idx="1786">1</cx:pt>
          <cx:pt idx="1787">1</cx:pt>
          <cx:pt idx="1788">1</cx:pt>
          <cx:pt idx="1789">1</cx:pt>
          <cx:pt idx="1790">1</cx:pt>
          <cx:pt idx="1791">1</cx:pt>
          <cx:pt idx="1792">1</cx:pt>
          <cx:pt idx="1793">1</cx:pt>
          <cx:pt idx="1794">1</cx:pt>
          <cx:pt idx="1795">1</cx:pt>
          <cx:pt idx="1796">1</cx:pt>
          <cx:pt idx="1797">1</cx:pt>
          <cx:pt idx="1798">1</cx:pt>
          <cx:pt idx="1799">1</cx:pt>
          <cx:pt idx="1800">1</cx:pt>
          <cx:pt idx="1801">1</cx:pt>
          <cx:pt idx="1802">1</cx:pt>
          <cx:pt idx="1803">1</cx:pt>
          <cx:pt idx="1804">1</cx:pt>
          <cx:pt idx="1805">1</cx:pt>
          <cx:pt idx="1806">1</cx:pt>
          <cx:pt idx="1807">1</cx:pt>
          <cx:pt idx="1808">1</cx:pt>
          <cx:pt idx="1809">1</cx:pt>
          <cx:pt idx="1810">1</cx:pt>
          <cx:pt idx="1811">1</cx:pt>
          <cx:pt idx="1812">1</cx:pt>
          <cx:pt idx="1813">1</cx:pt>
          <cx:pt idx="1814">1</cx:pt>
          <cx:pt idx="1815">1</cx:pt>
          <cx:pt idx="1816">1</cx:pt>
          <cx:pt idx="1817">1</cx:pt>
          <cx:pt idx="1818">1</cx:pt>
          <cx:pt idx="1819">1</cx:pt>
          <cx:pt idx="1820">1</cx:pt>
          <cx:pt idx="1821">1</cx:pt>
          <cx:pt idx="1822">1</cx:pt>
          <cx:pt idx="1823">1</cx:pt>
          <cx:pt idx="1824">1</cx:pt>
          <cx:pt idx="1825">1</cx:pt>
          <cx:pt idx="1826">1</cx:pt>
          <cx:pt idx="1827">1</cx:pt>
          <cx:pt idx="1828">1</cx:pt>
          <cx:pt idx="1829">1</cx:pt>
          <cx:pt idx="1830">1</cx:pt>
          <cx:pt idx="1831">1</cx:pt>
          <cx:pt idx="1832">1</cx:pt>
          <cx:pt idx="1833">1</cx:pt>
          <cx:pt idx="1834">1</cx:pt>
          <cx:pt idx="1835">1</cx:pt>
          <cx:pt idx="1836">1</cx:pt>
          <cx:pt idx="1837">1</cx:pt>
          <cx:pt idx="1838">1</cx:pt>
          <cx:pt idx="1839">1</cx:pt>
          <cx:pt idx="1840">1</cx:pt>
          <cx:pt idx="1841">1</cx:pt>
          <cx:pt idx="1842">1</cx:pt>
          <cx:pt idx="1843">1</cx:pt>
          <cx:pt idx="1844">1</cx:pt>
          <cx:pt idx="1845">1</cx:pt>
          <cx:pt idx="1846">1</cx:pt>
          <cx:pt idx="1847">1</cx:pt>
          <cx:pt idx="1848">1</cx:pt>
          <cx:pt idx="1849">1</cx:pt>
          <cx:pt idx="1850">1</cx:pt>
          <cx:pt idx="1851">1</cx:pt>
          <cx:pt idx="1852">1</cx:pt>
          <cx:pt idx="1853">1</cx:pt>
          <cx:pt idx="1854">1</cx:pt>
          <cx:pt idx="1855">1</cx:pt>
          <cx:pt idx="1856">1</cx:pt>
          <cx:pt idx="1857">1</cx:pt>
          <cx:pt idx="1858">1</cx:pt>
          <cx:pt idx="1859">1</cx:pt>
          <cx:pt idx="1860">1</cx:pt>
          <cx:pt idx="1861">1</cx:pt>
          <cx:pt idx="1862">1</cx:pt>
          <cx:pt idx="1863">1</cx:pt>
          <cx:pt idx="1864">1</cx:pt>
          <cx:pt idx="1865">1</cx:pt>
          <cx:pt idx="1866">1</cx:pt>
          <cx:pt idx="1867">1</cx:pt>
          <cx:pt idx="1868">1</cx:pt>
          <cx:pt idx="1869">1</cx:pt>
          <cx:pt idx="1870">1</cx:pt>
          <cx:pt idx="1871">1</cx:pt>
          <cx:pt idx="1872">1</cx:pt>
          <cx:pt idx="1873">1</cx:pt>
          <cx:pt idx="1874">1</cx:pt>
          <cx:pt idx="1875">1</cx:pt>
          <cx:pt idx="1876">1</cx:pt>
          <cx:pt idx="1877">1</cx:pt>
          <cx:pt idx="1878">1</cx:pt>
          <cx:pt idx="1879">1</cx:pt>
          <cx:pt idx="1880">1</cx:pt>
          <cx:pt idx="1881">1</cx:pt>
          <cx:pt idx="1882">1</cx:pt>
          <cx:pt idx="1883">1</cx:pt>
          <cx:pt idx="1884">1</cx:pt>
          <cx:pt idx="1885">1</cx:pt>
          <cx:pt idx="1886">1</cx:pt>
          <cx:pt idx="1887">1</cx:pt>
          <cx:pt idx="1888">1</cx:pt>
          <cx:pt idx="1889">1</cx:pt>
          <cx:pt idx="1890">1</cx:pt>
          <cx:pt idx="1891">1</cx:pt>
          <cx:pt idx="1892">1</cx:pt>
          <cx:pt idx="1893">1</cx:pt>
          <cx:pt idx="1894">1</cx:pt>
          <cx:pt idx="1895">1</cx:pt>
          <cx:pt idx="1896">1</cx:pt>
          <cx:pt idx="1897">1</cx:pt>
          <cx:pt idx="1898">1</cx:pt>
          <cx:pt idx="1899">1</cx:pt>
          <cx:pt idx="1900">1</cx:pt>
          <cx:pt idx="1901">1</cx:pt>
          <cx:pt idx="1902">1</cx:pt>
          <cx:pt idx="1903">1</cx:pt>
          <cx:pt idx="1904">1</cx:pt>
          <cx:pt idx="1905">1</cx:pt>
          <cx:pt idx="1906">1</cx:pt>
          <cx:pt idx="1907">1</cx:pt>
          <cx:pt idx="1908">1</cx:pt>
          <cx:pt idx="1909">1</cx:pt>
          <cx:pt idx="1910">1</cx:pt>
          <cx:pt idx="1911">1</cx:pt>
          <cx:pt idx="1912">1</cx:pt>
          <cx:pt idx="1913">1</cx:pt>
          <cx:pt idx="1914">1</cx:pt>
          <cx:pt idx="1915">1</cx:pt>
          <cx:pt idx="1916">1</cx:pt>
          <cx:pt idx="1917">1</cx:pt>
          <cx:pt idx="1918">1</cx:pt>
          <cx:pt idx="1919">1</cx:pt>
          <cx:pt idx="1920">1</cx:pt>
          <cx:pt idx="1921">1</cx:pt>
          <cx:pt idx="1922">1</cx:pt>
          <cx:pt idx="1923">1</cx:pt>
          <cx:pt idx="1924">1</cx:pt>
          <cx:pt idx="1925">1</cx:pt>
          <cx:pt idx="1926">1</cx:pt>
          <cx:pt idx="1927">1</cx:pt>
          <cx:pt idx="1928">1</cx:pt>
          <cx:pt idx="1929">1</cx:pt>
          <cx:pt idx="1930">1</cx:pt>
          <cx:pt idx="1931">1</cx:pt>
          <cx:pt idx="1932">1</cx:pt>
          <cx:pt idx="1933">1</cx:pt>
          <cx:pt idx="1934">1</cx:pt>
          <cx:pt idx="1935">1</cx:pt>
          <cx:pt idx="1936">1</cx:pt>
          <cx:pt idx="1937">1</cx:pt>
          <cx:pt idx="1938">1</cx:pt>
          <cx:pt idx="1939">1</cx:pt>
          <cx:pt idx="1940">1</cx:pt>
          <cx:pt idx="1941">1</cx:pt>
          <cx:pt idx="1942">1</cx:pt>
          <cx:pt idx="1943">1</cx:pt>
          <cx:pt idx="1944">1</cx:pt>
          <cx:pt idx="1945">1</cx:pt>
          <cx:pt idx="1946">1</cx:pt>
          <cx:pt idx="1947">1</cx:pt>
          <cx:pt idx="1948">1</cx:pt>
          <cx:pt idx="1949">1</cx:pt>
          <cx:pt idx="1950">1</cx:pt>
          <cx:pt idx="1951">1</cx:pt>
          <cx:pt idx="1952">1</cx:pt>
          <cx:pt idx="1953">1</cx:pt>
          <cx:pt idx="1954">1</cx:pt>
          <cx:pt idx="1955">1</cx:pt>
          <cx:pt idx="1956">1</cx:pt>
          <cx:pt idx="1957">1</cx:pt>
          <cx:pt idx="1958">1</cx:pt>
          <cx:pt idx="1959">1</cx:pt>
          <cx:pt idx="1960">1</cx:pt>
          <cx:pt idx="1961">1</cx:pt>
          <cx:pt idx="1962">1</cx:pt>
          <cx:pt idx="1963">1</cx:pt>
          <cx:pt idx="1964">1</cx:pt>
          <cx:pt idx="1965">1</cx:pt>
          <cx:pt idx="1966">1</cx:pt>
          <cx:pt idx="1967">1</cx:pt>
          <cx:pt idx="1968">1</cx:pt>
          <cx:pt idx="1969">1</cx:pt>
          <cx:pt idx="1970">1</cx:pt>
          <cx:pt idx="1971">1</cx:pt>
          <cx:pt idx="1972">1</cx:pt>
          <cx:pt idx="1973">1</cx:pt>
          <cx:pt idx="1974">1</cx:pt>
          <cx:pt idx="1975">1</cx:pt>
          <cx:pt idx="1976">1</cx:pt>
          <cx:pt idx="1977">1</cx:pt>
          <cx:pt idx="1978">1</cx:pt>
          <cx:pt idx="1979">1</cx:pt>
          <cx:pt idx="1980">1</cx:pt>
          <cx:pt idx="1981">1</cx:pt>
          <cx:pt idx="1982">1</cx:pt>
          <cx:pt idx="1983">1</cx:pt>
          <cx:pt idx="1984">1</cx:pt>
          <cx:pt idx="1985">1</cx:pt>
          <cx:pt idx="1986">1</cx:pt>
          <cx:pt idx="1987">1</cx:pt>
          <cx:pt idx="1988">1</cx:pt>
          <cx:pt idx="1989">1</cx:pt>
          <cx:pt idx="1990">1</cx:pt>
          <cx:pt idx="1991">1</cx:pt>
          <cx:pt idx="1992">1</cx:pt>
          <cx:pt idx="1993">1</cx:pt>
          <cx:pt idx="1994">1</cx:pt>
          <cx:pt idx="1995">1</cx:pt>
          <cx:pt idx="1996">1</cx:pt>
          <cx:pt idx="1997">1</cx:pt>
          <cx:pt idx="1998">1</cx:pt>
          <cx:pt idx="1999">1</cx:pt>
          <cx:pt idx="2000">1</cx:pt>
          <cx:pt idx="2001">1</cx:pt>
          <cx:pt idx="2002">1</cx:pt>
          <cx:pt idx="2003">1</cx:pt>
          <cx:pt idx="2004">1</cx:pt>
          <cx:pt idx="2005">1</cx:pt>
          <cx:pt idx="2006">1</cx:pt>
          <cx:pt idx="2007">1</cx:pt>
          <cx:pt idx="2008">1</cx:pt>
          <cx:pt idx="2009">1</cx:pt>
          <cx:pt idx="2010">1</cx:pt>
          <cx:pt idx="2011">1</cx:pt>
          <cx:pt idx="2012">1</cx:pt>
          <cx:pt idx="2013">1</cx:pt>
          <cx:pt idx="2014">1</cx:pt>
          <cx:pt idx="2015">1</cx:pt>
          <cx:pt idx="2016">1</cx:pt>
          <cx:pt idx="2017">1</cx:pt>
          <cx:pt idx="2018">1</cx:pt>
          <cx:pt idx="2019">1</cx:pt>
          <cx:pt idx="2020">1</cx:pt>
          <cx:pt idx="2021">1</cx:pt>
          <cx:pt idx="2022">1</cx:pt>
          <cx:pt idx="2023">1</cx:pt>
          <cx:pt idx="2024">1</cx:pt>
          <cx:pt idx="2025">1</cx:pt>
          <cx:pt idx="2026">1</cx:pt>
          <cx:pt idx="2027">1</cx:pt>
          <cx:pt idx="2028">1</cx:pt>
          <cx:pt idx="2029">1</cx:pt>
          <cx:pt idx="2030">1</cx:pt>
          <cx:pt idx="2031">1</cx:pt>
          <cx:pt idx="2032">1</cx:pt>
          <cx:pt idx="2033">1</cx:pt>
          <cx:pt idx="2034">1</cx:pt>
          <cx:pt idx="2035">1</cx:pt>
          <cx:pt idx="2036">1</cx:pt>
          <cx:pt idx="2037">1</cx:pt>
          <cx:pt idx="2038">1</cx:pt>
          <cx:pt idx="2039">1</cx:pt>
          <cx:pt idx="2040">1</cx:pt>
          <cx:pt idx="2041">1</cx:pt>
          <cx:pt idx="2042">1</cx:pt>
          <cx:pt idx="2043">1</cx:pt>
          <cx:pt idx="2044">1</cx:pt>
          <cx:pt idx="2045">1</cx:pt>
          <cx:pt idx="2046">1</cx:pt>
          <cx:pt idx="2047">1</cx:pt>
          <cx:pt idx="2048">1</cx:pt>
          <cx:pt idx="2049">1</cx:pt>
          <cx:pt idx="2050">1</cx:pt>
          <cx:pt idx="2051">1</cx:pt>
          <cx:pt idx="2052">1</cx:pt>
          <cx:pt idx="2053">1</cx:pt>
          <cx:pt idx="2054">1</cx:pt>
          <cx:pt idx="2055">1</cx:pt>
          <cx:pt idx="2056">1</cx:pt>
          <cx:pt idx="2057">1</cx:pt>
          <cx:pt idx="2058">1</cx:pt>
          <cx:pt idx="2059">1</cx:pt>
          <cx:pt idx="2060">1</cx:pt>
          <cx:pt idx="2061">1</cx:pt>
          <cx:pt idx="2062">1</cx:pt>
          <cx:pt idx="2063">1</cx:pt>
          <cx:pt idx="2064">1</cx:pt>
          <cx:pt idx="2065">1</cx:pt>
          <cx:pt idx="2066">1</cx:pt>
          <cx:pt idx="2067">1</cx:pt>
          <cx:pt idx="2068">1</cx:pt>
          <cx:pt idx="2069">1</cx:pt>
          <cx:pt idx="2070">1</cx:pt>
          <cx:pt idx="2071">1</cx:pt>
          <cx:pt idx="2072">1</cx:pt>
          <cx:pt idx="2073">1</cx:pt>
          <cx:pt idx="2074">1</cx:pt>
          <cx:pt idx="2075">1</cx:pt>
          <cx:pt idx="2076">1</cx:pt>
          <cx:pt idx="2077">1</cx:pt>
          <cx:pt idx="2078">1</cx:pt>
          <cx:pt idx="2079">1</cx:pt>
          <cx:pt idx="2080">1</cx:pt>
          <cx:pt idx="2081">1</cx:pt>
          <cx:pt idx="2082">1</cx:pt>
          <cx:pt idx="2083">1</cx:pt>
          <cx:pt idx="2084">1</cx:pt>
          <cx:pt idx="2085">1</cx:pt>
          <cx:pt idx="2086">1</cx:pt>
          <cx:pt idx="2087">1</cx:pt>
          <cx:pt idx="2088">1</cx:pt>
          <cx:pt idx="2089">1</cx:pt>
          <cx:pt idx="2090">1</cx:pt>
          <cx:pt idx="2091">1</cx:pt>
          <cx:pt idx="2092">1</cx:pt>
          <cx:pt idx="2093">1</cx:pt>
          <cx:pt idx="2094">1</cx:pt>
          <cx:pt idx="2095">1</cx:pt>
          <cx:pt idx="2096">1</cx:pt>
          <cx:pt idx="2097">1</cx:pt>
          <cx:pt idx="2098">1</cx:pt>
          <cx:pt idx="2099">1</cx:pt>
          <cx:pt idx="2100">1</cx:pt>
          <cx:pt idx="2101">1</cx:pt>
          <cx:pt idx="2102">1</cx:pt>
          <cx:pt idx="2103">1</cx:pt>
          <cx:pt idx="2104">1</cx:pt>
          <cx:pt idx="2105">1</cx:pt>
          <cx:pt idx="2106">1</cx:pt>
          <cx:pt idx="2107">1</cx:pt>
          <cx:pt idx="2108">1</cx:pt>
          <cx:pt idx="2109">1</cx:pt>
          <cx:pt idx="2110">1</cx:pt>
          <cx:pt idx="2111">1</cx:pt>
          <cx:pt idx="2112">1</cx:pt>
          <cx:pt idx="2113">1</cx:pt>
          <cx:pt idx="2114">1</cx:pt>
          <cx:pt idx="2115">1</cx:pt>
          <cx:pt idx="2116">1</cx:pt>
          <cx:pt idx="2117">1</cx:pt>
          <cx:pt idx="2118">1</cx:pt>
          <cx:pt idx="2119">1</cx:pt>
          <cx:pt idx="2120">1</cx:pt>
          <cx:pt idx="2121">1</cx:pt>
          <cx:pt idx="2122">1</cx:pt>
          <cx:pt idx="2123">1</cx:pt>
          <cx:pt idx="2124">1</cx:pt>
          <cx:pt idx="2125">1</cx:pt>
          <cx:pt idx="2126">1</cx:pt>
          <cx:pt idx="2127">1</cx:pt>
          <cx:pt idx="2128">1</cx:pt>
          <cx:pt idx="2129">1</cx:pt>
          <cx:pt idx="2130">1</cx:pt>
          <cx:pt idx="2131">1</cx:pt>
          <cx:pt idx="2132">1</cx:pt>
          <cx:pt idx="2133">1</cx:pt>
          <cx:pt idx="2134">1</cx:pt>
          <cx:pt idx="2135">1</cx:pt>
          <cx:pt idx="2136">1</cx:pt>
          <cx:pt idx="2137">1</cx:pt>
          <cx:pt idx="2138">1</cx:pt>
          <cx:pt idx="2139">1</cx:pt>
          <cx:pt idx="2140">1</cx:pt>
          <cx:pt idx="2141">1</cx:pt>
          <cx:pt idx="2142">1</cx:pt>
          <cx:pt idx="2143">1</cx:pt>
          <cx:pt idx="2144">1</cx:pt>
          <cx:pt idx="2145">1</cx:pt>
          <cx:pt idx="2146">1</cx:pt>
          <cx:pt idx="2147">1</cx:pt>
          <cx:pt idx="2148">1</cx:pt>
          <cx:pt idx="2149">1</cx:pt>
          <cx:pt idx="2150">1</cx:pt>
          <cx:pt idx="2151">1</cx:pt>
          <cx:pt idx="2152">1</cx:pt>
          <cx:pt idx="2153">1</cx:pt>
          <cx:pt idx="2154">1</cx:pt>
          <cx:pt idx="2155">1</cx:pt>
          <cx:pt idx="2156">1</cx:pt>
          <cx:pt idx="2157">1</cx:pt>
          <cx:pt idx="2158">1</cx:pt>
          <cx:pt idx="2159">1</cx:pt>
          <cx:pt idx="2160">1</cx:pt>
          <cx:pt idx="2161">1</cx:pt>
          <cx:pt idx="2162">1</cx:pt>
          <cx:pt idx="2163">1</cx:pt>
          <cx:pt idx="2164">1</cx:pt>
          <cx:pt idx="2165">1</cx:pt>
          <cx:pt idx="2166">1</cx:pt>
          <cx:pt idx="2167">1</cx:pt>
          <cx:pt idx="2168">1</cx:pt>
          <cx:pt idx="2169">1</cx:pt>
          <cx:pt idx="2170">1</cx:pt>
          <cx:pt idx="2171">1</cx:pt>
          <cx:pt idx="2172">1</cx:pt>
          <cx:pt idx="2173">1</cx:pt>
          <cx:pt idx="2174">1</cx:pt>
          <cx:pt idx="2175">1</cx:pt>
          <cx:pt idx="2176">1</cx:pt>
          <cx:pt idx="2177">1</cx:pt>
          <cx:pt idx="2178">1</cx:pt>
          <cx:pt idx="2179">1</cx:pt>
          <cx:pt idx="2180">1</cx:pt>
          <cx:pt idx="2181">1</cx:pt>
          <cx:pt idx="2182">1</cx:pt>
          <cx:pt idx="2183">1</cx:pt>
          <cx:pt idx="2184">1</cx:pt>
          <cx:pt idx="2185">1</cx:pt>
          <cx:pt idx="2186">1</cx:pt>
          <cx:pt idx="2187">1</cx:pt>
          <cx:pt idx="2188">1</cx:pt>
          <cx:pt idx="2189">1</cx:pt>
          <cx:pt idx="2190">1</cx:pt>
          <cx:pt idx="2191">1</cx:pt>
          <cx:pt idx="2192">1</cx:pt>
          <cx:pt idx="2193">1</cx:pt>
          <cx:pt idx="2194">1</cx:pt>
          <cx:pt idx="2195">1</cx:pt>
          <cx:pt idx="2196">1</cx:pt>
          <cx:pt idx="2197">1</cx:pt>
          <cx:pt idx="2198">1</cx:pt>
          <cx:pt idx="2199">1</cx:pt>
          <cx:pt idx="2200">1</cx:pt>
          <cx:pt idx="2201">1</cx:pt>
          <cx:pt idx="2202">1</cx:pt>
          <cx:pt idx="2203">1</cx:pt>
          <cx:pt idx="2204">1</cx:pt>
          <cx:pt idx="2205">1</cx:pt>
          <cx:pt idx="2206">1</cx:pt>
          <cx:pt idx="2207">1</cx:pt>
          <cx:pt idx="2208">1</cx:pt>
          <cx:pt idx="2209">1</cx:pt>
          <cx:pt idx="2210">1</cx:pt>
          <cx:pt idx="2211">1</cx:pt>
          <cx:pt idx="2212">1</cx:pt>
          <cx:pt idx="2213">1</cx:pt>
          <cx:pt idx="2214">1</cx:pt>
          <cx:pt idx="2215">1</cx:pt>
          <cx:pt idx="2216">1</cx:pt>
          <cx:pt idx="2217">1</cx:pt>
          <cx:pt idx="2218">1</cx:pt>
          <cx:pt idx="2219">1</cx:pt>
          <cx:pt idx="2220">1</cx:pt>
          <cx:pt idx="2221">1</cx:pt>
          <cx:pt idx="2222">1</cx:pt>
          <cx:pt idx="2223">1</cx:pt>
          <cx:pt idx="2224">1</cx:pt>
          <cx:pt idx="2225">1</cx:pt>
          <cx:pt idx="2226">1</cx:pt>
          <cx:pt idx="2227">1</cx:pt>
          <cx:pt idx="2228">1</cx:pt>
          <cx:pt idx="2229">1</cx:pt>
          <cx:pt idx="2230">1</cx:pt>
          <cx:pt idx="2231">1</cx:pt>
          <cx:pt idx="2232">1</cx:pt>
          <cx:pt idx="2233">1</cx:pt>
          <cx:pt idx="2234">1</cx:pt>
          <cx:pt idx="2235">1</cx:pt>
          <cx:pt idx="2236">1</cx:pt>
          <cx:pt idx="2237">1</cx:pt>
          <cx:pt idx="2238">1</cx:pt>
          <cx:pt idx="2239">1</cx:pt>
          <cx:pt idx="2240">1</cx:pt>
          <cx:pt idx="2241">1</cx:pt>
          <cx:pt idx="2242">1</cx:pt>
          <cx:pt idx="2243">1</cx:pt>
          <cx:pt idx="2244">1</cx:pt>
          <cx:pt idx="2245">1</cx:pt>
          <cx:pt idx="2246">1</cx:pt>
          <cx:pt idx="2247">1</cx:pt>
          <cx:pt idx="2248">1</cx:pt>
          <cx:pt idx="2249">1</cx:pt>
          <cx:pt idx="2250">1</cx:pt>
          <cx:pt idx="2251">1</cx:pt>
          <cx:pt idx="2252">1</cx:pt>
          <cx:pt idx="2253">1</cx:pt>
          <cx:pt idx="2254">1</cx:pt>
          <cx:pt idx="2255">1</cx:pt>
          <cx:pt idx="2256">1</cx:pt>
          <cx:pt idx="2257">1</cx:pt>
          <cx:pt idx="2258">1</cx:pt>
          <cx:pt idx="2259">1</cx:pt>
          <cx:pt idx="2260">1</cx:pt>
          <cx:pt idx="2261">1</cx:pt>
          <cx:pt idx="2262">1</cx:pt>
          <cx:pt idx="2263">1</cx:pt>
          <cx:pt idx="2264">1</cx:pt>
          <cx:pt idx="2265">1</cx:pt>
          <cx:pt idx="2266">1</cx:pt>
          <cx:pt idx="2267">1</cx:pt>
          <cx:pt idx="2268">1</cx:pt>
          <cx:pt idx="2269">1</cx:pt>
          <cx:pt idx="2270">1</cx:pt>
          <cx:pt idx="2271">1</cx:pt>
          <cx:pt idx="2272">1</cx:pt>
          <cx:pt idx="2273">1</cx:pt>
          <cx:pt idx="2274">1</cx:pt>
          <cx:pt idx="2275">1</cx:pt>
          <cx:pt idx="2276">1</cx:pt>
          <cx:pt idx="2277">1</cx:pt>
          <cx:pt idx="2278">1</cx:pt>
          <cx:pt idx="2279">1</cx:pt>
          <cx:pt idx="2280">1</cx:pt>
          <cx:pt idx="2281">1</cx:pt>
          <cx:pt idx="2282">1</cx:pt>
          <cx:pt idx="2283">1</cx:pt>
          <cx:pt idx="2284">1</cx:pt>
          <cx:pt idx="2285">1</cx:pt>
          <cx:pt idx="2286">1</cx:pt>
          <cx:pt idx="2287">1</cx:pt>
          <cx:pt idx="2288">1</cx:pt>
          <cx:pt idx="2289">1</cx:pt>
          <cx:pt idx="2290">1</cx:pt>
          <cx:pt idx="2291">1</cx:pt>
          <cx:pt idx="2292">1</cx:pt>
          <cx:pt idx="2293">1</cx:pt>
          <cx:pt idx="2294">1</cx:pt>
          <cx:pt idx="2295">1</cx:pt>
          <cx:pt idx="2296">1</cx:pt>
          <cx:pt idx="2297">1</cx:pt>
          <cx:pt idx="2298">1</cx:pt>
          <cx:pt idx="2299">1</cx:pt>
          <cx:pt idx="2300">1</cx:pt>
          <cx:pt idx="2301">1</cx:pt>
          <cx:pt idx="2302">1</cx:pt>
          <cx:pt idx="2303">1</cx:pt>
          <cx:pt idx="2304">1</cx:pt>
          <cx:pt idx="2305">1</cx:pt>
          <cx:pt idx="2306">1</cx:pt>
          <cx:pt idx="2307">1</cx:pt>
          <cx:pt idx="2308">1</cx:pt>
          <cx:pt idx="2309">1</cx:pt>
          <cx:pt idx="2310">1</cx:pt>
          <cx:pt idx="2311">1</cx:pt>
          <cx:pt idx="2312">1</cx:pt>
          <cx:pt idx="2313">1</cx:pt>
          <cx:pt idx="2314">1</cx:pt>
          <cx:pt idx="2315">1</cx:pt>
          <cx:pt idx="2316">1</cx:pt>
          <cx:pt idx="2317">1</cx:pt>
          <cx:pt idx="2318">1</cx:pt>
          <cx:pt idx="2319">1</cx:pt>
          <cx:pt idx="2320">1</cx:pt>
          <cx:pt idx="2321">1</cx:pt>
          <cx:pt idx="2322">1</cx:pt>
          <cx:pt idx="2323">1</cx:pt>
          <cx:pt idx="2324">1</cx:pt>
          <cx:pt idx="2325">1</cx:pt>
          <cx:pt idx="2326">1</cx:pt>
          <cx:pt idx="2327">1</cx:pt>
          <cx:pt idx="2328">1</cx:pt>
          <cx:pt idx="2329">1</cx:pt>
          <cx:pt idx="2330">1</cx:pt>
          <cx:pt idx="2331">1</cx:pt>
          <cx:pt idx="2332">1</cx:pt>
          <cx:pt idx="2333">1</cx:pt>
          <cx:pt idx="2334">1</cx:pt>
          <cx:pt idx="2335">1</cx:pt>
          <cx:pt idx="2336">1</cx:pt>
          <cx:pt idx="2337">1</cx:pt>
          <cx:pt idx="2338">1</cx:pt>
          <cx:pt idx="2339">1</cx:pt>
          <cx:pt idx="2340">1</cx:pt>
          <cx:pt idx="2341">1</cx:pt>
          <cx:pt idx="2342">1</cx:pt>
          <cx:pt idx="2343">1</cx:pt>
          <cx:pt idx="2344">1</cx:pt>
          <cx:pt idx="2345">1</cx:pt>
          <cx:pt idx="2346">1</cx:pt>
          <cx:pt idx="2347">1</cx:pt>
          <cx:pt idx="2348">1</cx:pt>
          <cx:pt idx="2349">1</cx:pt>
          <cx:pt idx="2350">1</cx:pt>
          <cx:pt idx="2351">1</cx:pt>
          <cx:pt idx="2352">1</cx:pt>
          <cx:pt idx="2353">1</cx:pt>
          <cx:pt idx="2354">1</cx:pt>
          <cx:pt idx="2355">1</cx:pt>
          <cx:pt idx="2356">1</cx:pt>
          <cx:pt idx="2357">1</cx:pt>
          <cx:pt idx="2358">1</cx:pt>
          <cx:pt idx="2359">1</cx:pt>
          <cx:pt idx="2360">1</cx:pt>
          <cx:pt idx="2361">1</cx:pt>
          <cx:pt idx="2362">1</cx:pt>
          <cx:pt idx="2363">1</cx:pt>
          <cx:pt idx="2364">1</cx:pt>
          <cx:pt idx="2365">1</cx:pt>
          <cx:pt idx="2366">1</cx:pt>
          <cx:pt idx="2367">1</cx:pt>
          <cx:pt idx="2368">1</cx:pt>
          <cx:pt idx="2369">1</cx:pt>
          <cx:pt idx="2370">1</cx:pt>
          <cx:pt idx="2371">1</cx:pt>
          <cx:pt idx="2372">1</cx:pt>
          <cx:pt idx="2373">1</cx:pt>
          <cx:pt idx="2374">1</cx:pt>
          <cx:pt idx="2375">1</cx:pt>
          <cx:pt idx="2376">1</cx:pt>
          <cx:pt idx="2377">1</cx:pt>
          <cx:pt idx="2378">1</cx:pt>
          <cx:pt idx="2379">1</cx:pt>
          <cx:pt idx="2380">1</cx:pt>
          <cx:pt idx="2381">1</cx:pt>
          <cx:pt idx="2382">1</cx:pt>
          <cx:pt idx="2383">1</cx:pt>
          <cx:pt idx="2384">1</cx:pt>
          <cx:pt idx="2385">1</cx:pt>
          <cx:pt idx="2386">1</cx:pt>
          <cx:pt idx="2387">1</cx:pt>
          <cx:pt idx="2388">1</cx:pt>
          <cx:pt idx="2389">1</cx:pt>
          <cx:pt idx="2390">1</cx:pt>
          <cx:pt idx="2391">1</cx:pt>
          <cx:pt idx="2392">1</cx:pt>
          <cx:pt idx="2393">1</cx:pt>
          <cx:pt idx="2394">1</cx:pt>
          <cx:pt idx="2395">1</cx:pt>
          <cx:pt idx="2396">1</cx:pt>
          <cx:pt idx="2397">1</cx:pt>
          <cx:pt idx="2398">1</cx:pt>
          <cx:pt idx="2399">1</cx:pt>
          <cx:pt idx="2400">1</cx:pt>
          <cx:pt idx="2401">1</cx:pt>
          <cx:pt idx="2402">1</cx:pt>
          <cx:pt idx="2403">1</cx:pt>
          <cx:pt idx="2404">1</cx:pt>
          <cx:pt idx="2405">1</cx:pt>
          <cx:pt idx="2406">1</cx:pt>
          <cx:pt idx="2407">1</cx:pt>
          <cx:pt idx="2408">1</cx:pt>
          <cx:pt idx="2409">1</cx:pt>
          <cx:pt idx="2410">1</cx:pt>
          <cx:pt idx="2411">1</cx:pt>
          <cx:pt idx="2412">1</cx:pt>
          <cx:pt idx="2413">1</cx:pt>
          <cx:pt idx="2414">1</cx:pt>
          <cx:pt idx="2415">1</cx:pt>
          <cx:pt idx="2416">1</cx:pt>
          <cx:pt idx="2417">1</cx:pt>
          <cx:pt idx="2418">1</cx:pt>
          <cx:pt idx="2419">1</cx:pt>
          <cx:pt idx="2420">1</cx:pt>
          <cx:pt idx="2421">1</cx:pt>
          <cx:pt idx="2422">1</cx:pt>
          <cx:pt idx="2423">1</cx:pt>
          <cx:pt idx="2424">1</cx:pt>
          <cx:pt idx="2425">1</cx:pt>
          <cx:pt idx="2426">1</cx:pt>
          <cx:pt idx="2427">1</cx:pt>
          <cx:pt idx="2428">1</cx:pt>
          <cx:pt idx="2429">1</cx:pt>
          <cx:pt idx="2430">1</cx:pt>
          <cx:pt idx="2431">1</cx:pt>
          <cx:pt idx="2432">1</cx:pt>
          <cx:pt idx="2433">1</cx:pt>
          <cx:pt idx="2434">1</cx:pt>
          <cx:pt idx="2435">1</cx:pt>
          <cx:pt idx="2436">1</cx:pt>
          <cx:pt idx="2437">1</cx:pt>
          <cx:pt idx="2438">1</cx:pt>
          <cx:pt idx="2439">1</cx:pt>
          <cx:pt idx="2440">1</cx:pt>
          <cx:pt idx="2441">1</cx:pt>
          <cx:pt idx="2442">1</cx:pt>
          <cx:pt idx="2443">1</cx:pt>
          <cx:pt idx="2444">1</cx:pt>
          <cx:pt idx="2445">1</cx:pt>
          <cx:pt idx="2446">1</cx:pt>
          <cx:pt idx="2447">1</cx:pt>
          <cx:pt idx="2448">1</cx:pt>
          <cx:pt idx="2449">1</cx:pt>
          <cx:pt idx="2450">1</cx:pt>
          <cx:pt idx="2451">1</cx:pt>
          <cx:pt idx="2452">1</cx:pt>
          <cx:pt idx="2453">1</cx:pt>
          <cx:pt idx="2454">1</cx:pt>
          <cx:pt idx="2455">1</cx:pt>
          <cx:pt idx="2456">1</cx:pt>
          <cx:pt idx="2457">1</cx:pt>
          <cx:pt idx="2458">1</cx:pt>
          <cx:pt idx="2459">1</cx:pt>
          <cx:pt idx="2460">1</cx:pt>
          <cx:pt idx="2461">1</cx:pt>
          <cx:pt idx="2462">1</cx:pt>
          <cx:pt idx="2463">1</cx:pt>
          <cx:pt idx="2464">1</cx:pt>
          <cx:pt idx="2465">1</cx:pt>
          <cx:pt idx="2466">1</cx:pt>
          <cx:pt idx="2467">1</cx:pt>
          <cx:pt idx="2468">1</cx:pt>
          <cx:pt idx="2469">1</cx:pt>
          <cx:pt idx="2470">1</cx:pt>
          <cx:pt idx="2471">1</cx:pt>
          <cx:pt idx="2472">1</cx:pt>
          <cx:pt idx="2473">1</cx:pt>
          <cx:pt idx="2474">1</cx:pt>
          <cx:pt idx="2475">1</cx:pt>
          <cx:pt idx="2476">1</cx:pt>
          <cx:pt idx="2477">1</cx:pt>
          <cx:pt idx="2478">1</cx:pt>
          <cx:pt idx="2479">1</cx:pt>
          <cx:pt idx="2480">1</cx:pt>
          <cx:pt idx="2481">1</cx:pt>
          <cx:pt idx="2482">1</cx:pt>
          <cx:pt idx="2483">1</cx:pt>
          <cx:pt idx="2484">1</cx:pt>
          <cx:pt idx="2485">1</cx:pt>
          <cx:pt idx="2486">1</cx:pt>
          <cx:pt idx="2487">1</cx:pt>
          <cx:pt idx="2488">1</cx:pt>
          <cx:pt idx="2489">1</cx:pt>
          <cx:pt idx="2490">1</cx:pt>
          <cx:pt idx="2491">1</cx:pt>
          <cx:pt idx="2492">1</cx:pt>
          <cx:pt idx="2493">1</cx:pt>
          <cx:pt idx="2494">1</cx:pt>
          <cx:pt idx="2495">1</cx:pt>
          <cx:pt idx="2496">1</cx:pt>
          <cx:pt idx="2497">1</cx:pt>
          <cx:pt idx="2498">1</cx:pt>
          <cx:pt idx="2499">1</cx:pt>
          <cx:pt idx="2500">1</cx:pt>
          <cx:pt idx="2501">1</cx:pt>
          <cx:pt idx="2502">1</cx:pt>
          <cx:pt idx="2503">1</cx:pt>
          <cx:pt idx="2504">1</cx:pt>
          <cx:pt idx="2505">1</cx:pt>
          <cx:pt idx="2506">1</cx:pt>
          <cx:pt idx="2507">1</cx:pt>
          <cx:pt idx="2508">1</cx:pt>
          <cx:pt idx="2509">1</cx:pt>
          <cx:pt idx="2510">1</cx:pt>
          <cx:pt idx="2511">1</cx:pt>
          <cx:pt idx="2512">1</cx:pt>
          <cx:pt idx="2513">1</cx:pt>
          <cx:pt idx="2514">1</cx:pt>
          <cx:pt idx="2515">1</cx:pt>
          <cx:pt idx="2516">1</cx:pt>
          <cx:pt idx="2517">1</cx:pt>
          <cx:pt idx="2518">1</cx:pt>
          <cx:pt idx="2519">1</cx:pt>
          <cx:pt idx="2520">1</cx:pt>
          <cx:pt idx="2521">1</cx:pt>
          <cx:pt idx="2522">1</cx:pt>
          <cx:pt idx="2523">1</cx:pt>
          <cx:pt idx="2524">1</cx:pt>
          <cx:pt idx="2525">1</cx:pt>
          <cx:pt idx="2526">1</cx:pt>
          <cx:pt idx="2527">1</cx:pt>
          <cx:pt idx="2528">1</cx:pt>
          <cx:pt idx="2529">1</cx:pt>
          <cx:pt idx="2530">1</cx:pt>
          <cx:pt idx="2531">1</cx:pt>
          <cx:pt idx="2532">1</cx:pt>
          <cx:pt idx="2533">1</cx:pt>
          <cx:pt idx="2534">1</cx:pt>
          <cx:pt idx="2535">1</cx:pt>
          <cx:pt idx="2536">1</cx:pt>
          <cx:pt idx="2537">1</cx:pt>
          <cx:pt idx="2538">1</cx:pt>
          <cx:pt idx="2539">1</cx:pt>
          <cx:pt idx="2540">1</cx:pt>
          <cx:pt idx="2541">1</cx:pt>
          <cx:pt idx="2542">1</cx:pt>
          <cx:pt idx="2543">1</cx:pt>
          <cx:pt idx="2544">1</cx:pt>
          <cx:pt idx="2545">1</cx:pt>
          <cx:pt idx="2546">1</cx:pt>
          <cx:pt idx="2547">1</cx:pt>
          <cx:pt idx="2548">1</cx:pt>
          <cx:pt idx="2549">1</cx:pt>
          <cx:pt idx="2550">1</cx:pt>
          <cx:pt idx="2551">1</cx:pt>
          <cx:pt idx="2552">1</cx:pt>
          <cx:pt idx="2553">1</cx:pt>
          <cx:pt idx="2554">1</cx:pt>
          <cx:pt idx="2555">1</cx:pt>
          <cx:pt idx="2556">1</cx:pt>
          <cx:pt idx="2557">1</cx:pt>
          <cx:pt idx="2558">1</cx:pt>
          <cx:pt idx="2559">1</cx:pt>
          <cx:pt idx="2560">1</cx:pt>
          <cx:pt idx="2561">1</cx:pt>
          <cx:pt idx="2562">1</cx:pt>
          <cx:pt idx="2563">1</cx:pt>
          <cx:pt idx="2564">1</cx:pt>
          <cx:pt idx="2565">1</cx:pt>
          <cx:pt idx="2566">1</cx:pt>
          <cx:pt idx="2567">1</cx:pt>
          <cx:pt idx="2568">1</cx:pt>
          <cx:pt idx="2569">1</cx:pt>
          <cx:pt idx="2570">1</cx:pt>
          <cx:pt idx="2571">1</cx:pt>
          <cx:pt idx="2572">1</cx:pt>
          <cx:pt idx="2573">1</cx:pt>
          <cx:pt idx="2574">1</cx:pt>
          <cx:pt idx="2575">1</cx:pt>
          <cx:pt idx="2576">1</cx:pt>
          <cx:pt idx="2577">1</cx:pt>
          <cx:pt idx="2578">1</cx:pt>
          <cx:pt idx="2579">1</cx:pt>
          <cx:pt idx="2580">1</cx:pt>
          <cx:pt idx="2581">1</cx:pt>
          <cx:pt idx="2582">1</cx:pt>
          <cx:pt idx="2583">1</cx:pt>
          <cx:pt idx="2584">1</cx:pt>
          <cx:pt idx="2585">1</cx:pt>
          <cx:pt idx="2586">1</cx:pt>
          <cx:pt idx="2587">1</cx:pt>
          <cx:pt idx="2588">1</cx:pt>
          <cx:pt idx="2589">1</cx:pt>
          <cx:pt idx="2590">1</cx:pt>
          <cx:pt idx="2591">1</cx:pt>
          <cx:pt idx="2592">1</cx:pt>
          <cx:pt idx="2593">1</cx:pt>
          <cx:pt idx="2594">1</cx:pt>
          <cx:pt idx="2595">1</cx:pt>
          <cx:pt idx="2596">1</cx:pt>
          <cx:pt idx="2597">1</cx:pt>
          <cx:pt idx="2598">1</cx:pt>
          <cx:pt idx="2599">1</cx:pt>
          <cx:pt idx="2600">1</cx:pt>
          <cx:pt idx="2601">1</cx:pt>
          <cx:pt idx="2602">1</cx:pt>
          <cx:pt idx="2603">1</cx:pt>
          <cx:pt idx="2604">1</cx:pt>
          <cx:pt idx="2605">1</cx:pt>
          <cx:pt idx="2606">1</cx:pt>
          <cx:pt idx="2607">1</cx:pt>
          <cx:pt idx="2608">1</cx:pt>
          <cx:pt idx="2609">1</cx:pt>
          <cx:pt idx="2610">1</cx:pt>
          <cx:pt idx="2611">1</cx:pt>
          <cx:pt idx="2612">1</cx:pt>
          <cx:pt idx="2613">1</cx:pt>
          <cx:pt idx="2614">1</cx:pt>
          <cx:pt idx="2615">1</cx:pt>
          <cx:pt idx="2616">1</cx:pt>
          <cx:pt idx="2617">1</cx:pt>
          <cx:pt idx="2618">1</cx:pt>
          <cx:pt idx="2619">1</cx:pt>
          <cx:pt idx="2620">1</cx:pt>
          <cx:pt idx="2621">1</cx:pt>
          <cx:pt idx="2622">1</cx:pt>
          <cx:pt idx="2623">1</cx:pt>
          <cx:pt idx="2624">1</cx:pt>
          <cx:pt idx="2625">1</cx:pt>
          <cx:pt idx="2626">1</cx:pt>
          <cx:pt idx="2627">1</cx:pt>
          <cx:pt idx="2628">1</cx:pt>
          <cx:pt idx="2629">1</cx:pt>
          <cx:pt idx="2630">1</cx:pt>
          <cx:pt idx="2631">1</cx:pt>
          <cx:pt idx="2632">1</cx:pt>
          <cx:pt idx="2633">1</cx:pt>
          <cx:pt idx="2634">1</cx:pt>
          <cx:pt idx="2635">1</cx:pt>
          <cx:pt idx="2636">1</cx:pt>
          <cx:pt idx="2637">1</cx:pt>
          <cx:pt idx="2638">1</cx:pt>
          <cx:pt idx="2639">1</cx:pt>
          <cx:pt idx="2640">1</cx:pt>
          <cx:pt idx="2641">1</cx:pt>
          <cx:pt idx="2642">1</cx:pt>
          <cx:pt idx="2643">1</cx:pt>
          <cx:pt idx="2644">1</cx:pt>
          <cx:pt idx="2645">1</cx:pt>
          <cx:pt idx="2646">1</cx:pt>
          <cx:pt idx="2647">1</cx:pt>
          <cx:pt idx="2648">1</cx:pt>
          <cx:pt idx="2649">1</cx:pt>
          <cx:pt idx="2650">1</cx:pt>
          <cx:pt idx="2651">1</cx:pt>
          <cx:pt idx="2652">1</cx:pt>
          <cx:pt idx="2653">1</cx:pt>
          <cx:pt idx="2654">1</cx:pt>
          <cx:pt idx="2655">1</cx:pt>
          <cx:pt idx="2656">1</cx:pt>
          <cx:pt idx="2657">1</cx:pt>
          <cx:pt idx="2658">1</cx:pt>
          <cx:pt idx="2659">1</cx:pt>
          <cx:pt idx="2660">1</cx:pt>
          <cx:pt idx="2661">1</cx:pt>
          <cx:pt idx="2662">1</cx:pt>
          <cx:pt idx="2663">1</cx:pt>
          <cx:pt idx="2664">1</cx:pt>
          <cx:pt idx="2665">1</cx:pt>
          <cx:pt idx="2666">1</cx:pt>
          <cx:pt idx="2667">1</cx:pt>
          <cx:pt idx="2668">1</cx:pt>
          <cx:pt idx="2669">1</cx:pt>
          <cx:pt idx="2670">1</cx:pt>
          <cx:pt idx="2671">1</cx:pt>
          <cx:pt idx="2672">1</cx:pt>
          <cx:pt idx="2673">1</cx:pt>
          <cx:pt idx="2674">1</cx:pt>
          <cx:pt idx="2675">1</cx:pt>
          <cx:pt idx="2676">1</cx:pt>
          <cx:pt idx="2677">1</cx:pt>
          <cx:pt idx="2678">1</cx:pt>
          <cx:pt idx="2679">1</cx:pt>
          <cx:pt idx="2680">1</cx:pt>
          <cx:pt idx="2681">1</cx:pt>
          <cx:pt idx="2682">1</cx:pt>
          <cx:pt idx="2683">1</cx:pt>
          <cx:pt idx="2684">1</cx:pt>
          <cx:pt idx="2685">1</cx:pt>
          <cx:pt idx="2686">1</cx:pt>
          <cx:pt idx="2687">1</cx:pt>
          <cx:pt idx="2688">1</cx:pt>
          <cx:pt idx="2689">1</cx:pt>
          <cx:pt idx="2690">1</cx:pt>
          <cx:pt idx="2691">1</cx:pt>
          <cx:pt idx="2692">1</cx:pt>
          <cx:pt idx="2693">1</cx:pt>
          <cx:pt idx="2694">1</cx:pt>
          <cx:pt idx="2695">1</cx:pt>
          <cx:pt idx="2696">1</cx:pt>
          <cx:pt idx="2697">1</cx:pt>
          <cx:pt idx="2698">1</cx:pt>
          <cx:pt idx="2699">1</cx:pt>
          <cx:pt idx="2700">1</cx:pt>
          <cx:pt idx="2701">1</cx:pt>
          <cx:pt idx="2702">1</cx:pt>
          <cx:pt idx="2703">1</cx:pt>
          <cx:pt idx="2704">1</cx:pt>
          <cx:pt idx="2705">1</cx:pt>
          <cx:pt idx="2706">1</cx:pt>
          <cx:pt idx="2707">1</cx:pt>
          <cx:pt idx="2708">1</cx:pt>
          <cx:pt idx="2709">1</cx:pt>
          <cx:pt idx="2710">1</cx:pt>
          <cx:pt idx="2711">1</cx:pt>
          <cx:pt idx="2712">1</cx:pt>
          <cx:pt idx="2713">1</cx:pt>
          <cx:pt idx="2714">1</cx:pt>
          <cx:pt idx="2715">1</cx:pt>
          <cx:pt idx="2716">1</cx:pt>
          <cx:pt idx="2717">1</cx:pt>
          <cx:pt idx="2718">1</cx:pt>
          <cx:pt idx="2719">1</cx:pt>
          <cx:pt idx="2720">1</cx:pt>
          <cx:pt idx="2721">1</cx:pt>
          <cx:pt idx="2722">1</cx:pt>
          <cx:pt idx="2723">1</cx:pt>
          <cx:pt idx="2724">1</cx:pt>
          <cx:pt idx="2725">1</cx:pt>
          <cx:pt idx="2726">1</cx:pt>
          <cx:pt idx="2727">1</cx:pt>
          <cx:pt idx="2728">1</cx:pt>
          <cx:pt idx="2729">1</cx:pt>
          <cx:pt idx="2730">1</cx:pt>
          <cx:pt idx="2731">1</cx:pt>
          <cx:pt idx="2732">1</cx:pt>
          <cx:pt idx="2733">1</cx:pt>
          <cx:pt idx="2734">1</cx:pt>
          <cx:pt idx="2735">1</cx:pt>
          <cx:pt idx="2736">1</cx:pt>
          <cx:pt idx="2737">1</cx:pt>
          <cx:pt idx="2738">1</cx:pt>
          <cx:pt idx="2739">1</cx:pt>
          <cx:pt idx="2740">1</cx:pt>
          <cx:pt idx="2741">1</cx:pt>
          <cx:pt idx="2742">1</cx:pt>
          <cx:pt idx="2743">1</cx:pt>
          <cx:pt idx="2744">1</cx:pt>
          <cx:pt idx="2745">1</cx:pt>
          <cx:pt idx="2746">1</cx:pt>
          <cx:pt idx="2747">1</cx:pt>
          <cx:pt idx="2748">1</cx:pt>
          <cx:pt idx="2749">1</cx:pt>
          <cx:pt idx="2750">1</cx:pt>
          <cx:pt idx="2751">1</cx:pt>
          <cx:pt idx="2752">1</cx:pt>
          <cx:pt idx="2753">1</cx:pt>
          <cx:pt idx="2754">1</cx:pt>
          <cx:pt idx="2755">1</cx:pt>
          <cx:pt idx="2756">1</cx:pt>
          <cx:pt idx="2757">1</cx:pt>
          <cx:pt idx="2758">1</cx:pt>
          <cx:pt idx="2759">1</cx:pt>
          <cx:pt idx="2760">1</cx:pt>
          <cx:pt idx="2761">1</cx:pt>
          <cx:pt idx="2762">1</cx:pt>
          <cx:pt idx="2763">1</cx:pt>
          <cx:pt idx="2764">1</cx:pt>
          <cx:pt idx="2765">1</cx:pt>
          <cx:pt idx="2766">1</cx:pt>
          <cx:pt idx="2767">1</cx:pt>
          <cx:pt idx="2768">1</cx:pt>
          <cx:pt idx="2769">1</cx:pt>
          <cx:pt idx="2770">1</cx:pt>
          <cx:pt idx="2771">1</cx:pt>
          <cx:pt idx="2772">1</cx:pt>
          <cx:pt idx="2773">1</cx:pt>
          <cx:pt idx="2774">1</cx:pt>
          <cx:pt idx="2775">1</cx:pt>
          <cx:pt idx="2776">1</cx:pt>
          <cx:pt idx="2777">1</cx:pt>
          <cx:pt idx="2778">1</cx:pt>
          <cx:pt idx="2779">1</cx:pt>
          <cx:pt idx="2780">1</cx:pt>
          <cx:pt idx="2781">1</cx:pt>
          <cx:pt idx="2782">1</cx:pt>
          <cx:pt idx="2783">1</cx:pt>
          <cx:pt idx="2784">1</cx:pt>
          <cx:pt idx="2785">1</cx:pt>
          <cx:pt idx="2786">1</cx:pt>
          <cx:pt idx="2787">1</cx:pt>
          <cx:pt idx="2788">1</cx:pt>
          <cx:pt idx="2789">1</cx:pt>
          <cx:pt idx="2790">1</cx:pt>
          <cx:pt idx="2791">1</cx:pt>
          <cx:pt idx="2792">1</cx:pt>
          <cx:pt idx="2793">1</cx:pt>
          <cx:pt idx="2794">1</cx:pt>
          <cx:pt idx="2795">1</cx:pt>
          <cx:pt idx="2796">1</cx:pt>
          <cx:pt idx="2797">1</cx:pt>
          <cx:pt idx="2798">1</cx:pt>
          <cx:pt idx="2799">1</cx:pt>
          <cx:pt idx="2800">1</cx:pt>
          <cx:pt idx="2801">1</cx:pt>
          <cx:pt idx="2802">1</cx:pt>
          <cx:pt idx="2803">1</cx:pt>
          <cx:pt idx="2804">1</cx:pt>
          <cx:pt idx="2805">1</cx:pt>
          <cx:pt idx="2806">1</cx:pt>
          <cx:pt idx="2807">1</cx:pt>
          <cx:pt idx="2808">1</cx:pt>
          <cx:pt idx="2809">1</cx:pt>
          <cx:pt idx="2810">1</cx:pt>
          <cx:pt idx="2811">1</cx:pt>
          <cx:pt idx="2812">1</cx:pt>
          <cx:pt idx="2813">1</cx:pt>
          <cx:pt idx="2814">1</cx:pt>
          <cx:pt idx="2815">1</cx:pt>
          <cx:pt idx="2816">1</cx:pt>
          <cx:pt idx="2817">1</cx:pt>
          <cx:pt idx="2818">1</cx:pt>
          <cx:pt idx="2819">1</cx:pt>
          <cx:pt idx="2820">1</cx:pt>
          <cx:pt idx="2821">1</cx:pt>
          <cx:pt idx="2822">1</cx:pt>
          <cx:pt idx="2823">1</cx:pt>
          <cx:pt idx="2824">1</cx:pt>
          <cx:pt idx="2825">1</cx:pt>
          <cx:pt idx="2826">1</cx:pt>
          <cx:pt idx="2827">1</cx:pt>
          <cx:pt idx="2828">1</cx:pt>
          <cx:pt idx="2829">1</cx:pt>
          <cx:pt idx="2830">1</cx:pt>
          <cx:pt idx="2831">1</cx:pt>
          <cx:pt idx="2832">1</cx:pt>
          <cx:pt idx="2833">1</cx:pt>
          <cx:pt idx="2834">1</cx:pt>
          <cx:pt idx="2835">1</cx:pt>
          <cx:pt idx="2836">1</cx:pt>
          <cx:pt idx="2837">1</cx:pt>
          <cx:pt idx="2838">1</cx:pt>
          <cx:pt idx="2839">1</cx:pt>
          <cx:pt idx="2840">1</cx:pt>
          <cx:pt idx="2841">1</cx:pt>
          <cx:pt idx="2842">1</cx:pt>
          <cx:pt idx="2843">1</cx:pt>
          <cx:pt idx="2844">1</cx:pt>
          <cx:pt idx="2845">1</cx:pt>
          <cx:pt idx="2846">1</cx:pt>
          <cx:pt idx="2847">1</cx:pt>
          <cx:pt idx="2848">1</cx:pt>
          <cx:pt idx="2849">1</cx:pt>
          <cx:pt idx="2850">1</cx:pt>
          <cx:pt idx="2851">1</cx:pt>
          <cx:pt idx="2852">1</cx:pt>
          <cx:pt idx="2853">1</cx:pt>
          <cx:pt idx="2854">1</cx:pt>
          <cx:pt idx="2855">1</cx:pt>
          <cx:pt idx="2856">1</cx:pt>
          <cx:pt idx="2857">1</cx:pt>
          <cx:pt idx="2858">1</cx:pt>
          <cx:pt idx="2859">1</cx:pt>
          <cx:pt idx="2860">1</cx:pt>
          <cx:pt idx="2861">1</cx:pt>
          <cx:pt idx="2862">1</cx:pt>
          <cx:pt idx="2863">1</cx:pt>
          <cx:pt idx="2864">1</cx:pt>
          <cx:pt idx="2865">1</cx:pt>
          <cx:pt idx="2866">1</cx:pt>
          <cx:pt idx="2867">1</cx:pt>
          <cx:pt idx="2868">1</cx:pt>
          <cx:pt idx="2869">1</cx:pt>
          <cx:pt idx="2870">1</cx:pt>
          <cx:pt idx="2871">1</cx:pt>
          <cx:pt idx="2872">1</cx:pt>
          <cx:pt idx="2873">1</cx:pt>
          <cx:pt idx="2874">1</cx:pt>
          <cx:pt idx="2875">1</cx:pt>
          <cx:pt idx="2876">1</cx:pt>
          <cx:pt idx="2877">1</cx:pt>
          <cx:pt idx="2878">1</cx:pt>
          <cx:pt idx="2879">1</cx:pt>
          <cx:pt idx="2880">1</cx:pt>
          <cx:pt idx="2881">1</cx:pt>
          <cx:pt idx="2882">1</cx:pt>
          <cx:pt idx="2883">1</cx:pt>
          <cx:pt idx="2884">1</cx:pt>
          <cx:pt idx="2885">1</cx:pt>
          <cx:pt idx="2886">1</cx:pt>
          <cx:pt idx="2887">1</cx:pt>
          <cx:pt idx="2888">1</cx:pt>
          <cx:pt idx="2889">1</cx:pt>
          <cx:pt idx="2890">1</cx:pt>
          <cx:pt idx="2891">1</cx:pt>
          <cx:pt idx="2892">1</cx:pt>
          <cx:pt idx="2893">1</cx:pt>
          <cx:pt idx="2894">1</cx:pt>
          <cx:pt idx="2895">1</cx:pt>
          <cx:pt idx="2896">1</cx:pt>
          <cx:pt idx="2897">1</cx:pt>
          <cx:pt idx="2898">1</cx:pt>
          <cx:pt idx="2899">1</cx:pt>
          <cx:pt idx="2900">1</cx:pt>
          <cx:pt idx="2901">1</cx:pt>
          <cx:pt idx="2902">1</cx:pt>
          <cx:pt idx="2903">1</cx:pt>
          <cx:pt idx="2904">1</cx:pt>
          <cx:pt idx="2905">1</cx:pt>
          <cx:pt idx="2906">1</cx:pt>
          <cx:pt idx="2907">1</cx:pt>
          <cx:pt idx="2908">1</cx:pt>
          <cx:pt idx="2909">1</cx:pt>
          <cx:pt idx="2910">1</cx:pt>
          <cx:pt idx="2911">1</cx:pt>
          <cx:pt idx="2912">1</cx:pt>
          <cx:pt idx="2913">1</cx:pt>
          <cx:pt idx="2914">1</cx:pt>
          <cx:pt idx="2915">1</cx:pt>
          <cx:pt idx="2916">1</cx:pt>
          <cx:pt idx="2917">1</cx:pt>
          <cx:pt idx="2918">1</cx:pt>
          <cx:pt idx="2919">1</cx:pt>
          <cx:pt idx="2920">1</cx:pt>
          <cx:pt idx="2921">1</cx:pt>
          <cx:pt idx="2922">1</cx:pt>
          <cx:pt idx="2923">1</cx:pt>
          <cx:pt idx="2924">1</cx:pt>
          <cx:pt idx="2925">1</cx:pt>
          <cx:pt idx="2926">1</cx:pt>
          <cx:pt idx="2927">1</cx:pt>
          <cx:pt idx="2928">1</cx:pt>
          <cx:pt idx="2929">1</cx:pt>
          <cx:pt idx="2930">1</cx:pt>
          <cx:pt idx="2931">1</cx:pt>
          <cx:pt idx="2932">1</cx:pt>
          <cx:pt idx="2933">1</cx:pt>
          <cx:pt idx="2934">1</cx:pt>
          <cx:pt idx="2935">1</cx:pt>
          <cx:pt idx="2936">1</cx:pt>
          <cx:pt idx="2937">1</cx:pt>
          <cx:pt idx="2938">1</cx:pt>
          <cx:pt idx="2939">1</cx:pt>
          <cx:pt idx="2940">1</cx:pt>
          <cx:pt idx="2941">1</cx:pt>
          <cx:pt idx="2942">1</cx:pt>
          <cx:pt idx="2943">1</cx:pt>
          <cx:pt idx="2944">1</cx:pt>
          <cx:pt idx="2945">1</cx:pt>
          <cx:pt idx="2946">1</cx:pt>
          <cx:pt idx="2947">1</cx:pt>
          <cx:pt idx="2948">1</cx:pt>
          <cx:pt idx="2949">1</cx:pt>
          <cx:pt idx="2950">1</cx:pt>
          <cx:pt idx="2951">1</cx:pt>
          <cx:pt idx="2952">1</cx:pt>
          <cx:pt idx="2953">1</cx:pt>
          <cx:pt idx="2954">1</cx:pt>
          <cx:pt idx="2955">1</cx:pt>
          <cx:pt idx="2956">1</cx:pt>
          <cx:pt idx="2957">1</cx:pt>
          <cx:pt idx="2958">1</cx:pt>
          <cx:pt idx="2959">1</cx:pt>
          <cx:pt idx="2960">1</cx:pt>
          <cx:pt idx="2961">1</cx:pt>
          <cx:pt idx="2962">1</cx:pt>
          <cx:pt idx="2963">1</cx:pt>
          <cx:pt idx="2964">1</cx:pt>
          <cx:pt idx="2965">1</cx:pt>
          <cx:pt idx="2966">1</cx:pt>
          <cx:pt idx="2967">1</cx:pt>
          <cx:pt idx="2968">1</cx:pt>
          <cx:pt idx="2969">1</cx:pt>
          <cx:pt idx="2970">1</cx:pt>
          <cx:pt idx="2971">1</cx:pt>
          <cx:pt idx="2972">1</cx:pt>
          <cx:pt idx="2973">1</cx:pt>
          <cx:pt idx="2974">1</cx:pt>
          <cx:pt idx="2975">1</cx:pt>
          <cx:pt idx="2976">1</cx:pt>
          <cx:pt idx="2977">1</cx:pt>
          <cx:pt idx="2978">1</cx:pt>
          <cx:pt idx="2979">1</cx:pt>
          <cx:pt idx="2980">1</cx:pt>
          <cx:pt idx="2981">1</cx:pt>
          <cx:pt idx="2982">1</cx:pt>
          <cx:pt idx="2983">1</cx:pt>
          <cx:pt idx="2984">1</cx:pt>
          <cx:pt idx="2985">1</cx:pt>
          <cx:pt idx="2986">1</cx:pt>
          <cx:pt idx="2987">1</cx:pt>
          <cx:pt idx="2988">1</cx:pt>
          <cx:pt idx="2989">1</cx:pt>
          <cx:pt idx="2990">1</cx:pt>
          <cx:pt idx="2991">1</cx:pt>
          <cx:pt idx="2992">1</cx:pt>
          <cx:pt idx="2993">1</cx:pt>
          <cx:pt idx="2994">1</cx:pt>
          <cx:pt idx="2995">1</cx:pt>
          <cx:pt idx="2996">1</cx:pt>
          <cx:pt idx="2997">1</cx:pt>
          <cx:pt idx="2998">1</cx:pt>
          <cx:pt idx="2999">1</cx:pt>
          <cx:pt idx="3000">1</cx:pt>
          <cx:pt idx="3001">1</cx:pt>
          <cx:pt idx="3002">1</cx:pt>
          <cx:pt idx="3003">1</cx:pt>
          <cx:pt idx="3004">1</cx:pt>
          <cx:pt idx="3005">1</cx:pt>
          <cx:pt idx="3006">1</cx:pt>
          <cx:pt idx="3007">1</cx:pt>
          <cx:pt idx="3008">1</cx:pt>
          <cx:pt idx="3009">1</cx:pt>
          <cx:pt idx="3010">1</cx:pt>
          <cx:pt idx="3011">1</cx:pt>
          <cx:pt idx="3012">1</cx:pt>
          <cx:pt idx="3013">1</cx:pt>
          <cx:pt idx="3014">1</cx:pt>
          <cx:pt idx="3015">1</cx:pt>
          <cx:pt idx="3016">1</cx:pt>
          <cx:pt idx="3017">1</cx:pt>
          <cx:pt idx="3018">1</cx:pt>
          <cx:pt idx="3019">1</cx:pt>
          <cx:pt idx="3020">1</cx:pt>
          <cx:pt idx="3021">1</cx:pt>
          <cx:pt idx="3022">1</cx:pt>
          <cx:pt idx="3023">1</cx:pt>
          <cx:pt idx="3024">1</cx:pt>
          <cx:pt idx="3025">1</cx:pt>
          <cx:pt idx="3026">1</cx:pt>
          <cx:pt idx="3027">1</cx:pt>
          <cx:pt idx="3028">1</cx:pt>
          <cx:pt idx="3029">1</cx:pt>
          <cx:pt idx="3030">1</cx:pt>
          <cx:pt idx="3031">1</cx:pt>
          <cx:pt idx="3032">1</cx:pt>
          <cx:pt idx="3033">1</cx:pt>
          <cx:pt idx="3034">1</cx:pt>
          <cx:pt idx="3035">1</cx:pt>
          <cx:pt idx="3036">1</cx:pt>
          <cx:pt idx="3037">1</cx:pt>
          <cx:pt idx="3038">1</cx:pt>
          <cx:pt idx="3039">1</cx:pt>
          <cx:pt idx="3040">1</cx:pt>
          <cx:pt idx="3041">1</cx:pt>
          <cx:pt idx="3042">1</cx:pt>
          <cx:pt idx="3043">1</cx:pt>
          <cx:pt idx="3044">1</cx:pt>
          <cx:pt idx="3045">1</cx:pt>
          <cx:pt idx="3046">1</cx:pt>
          <cx:pt idx="3047">1</cx:pt>
          <cx:pt idx="3048">1</cx:pt>
          <cx:pt idx="3049">1</cx:pt>
          <cx:pt idx="3050">1</cx:pt>
          <cx:pt idx="3051">1</cx:pt>
          <cx:pt idx="3052">1</cx:pt>
          <cx:pt idx="3053">1</cx:pt>
          <cx:pt idx="3054">1</cx:pt>
          <cx:pt idx="3055">1</cx:pt>
          <cx:pt idx="3056">1</cx:pt>
          <cx:pt idx="3057">1</cx:pt>
          <cx:pt idx="3058">1</cx:pt>
          <cx:pt idx="3059">1</cx:pt>
          <cx:pt idx="3060">1</cx:pt>
          <cx:pt idx="3061">1</cx:pt>
          <cx:pt idx="3062">1</cx:pt>
          <cx:pt idx="3063">1</cx:pt>
          <cx:pt idx="3064">1</cx:pt>
          <cx:pt idx="3065">1</cx:pt>
          <cx:pt idx="3066">1</cx:pt>
          <cx:pt idx="3067">1</cx:pt>
          <cx:pt idx="3068">1</cx:pt>
          <cx:pt idx="3069">1</cx:pt>
          <cx:pt idx="3070">1</cx:pt>
          <cx:pt idx="3071">1</cx:pt>
          <cx:pt idx="3072">1</cx:pt>
          <cx:pt idx="3073">1</cx:pt>
          <cx:pt idx="3074">1</cx:pt>
          <cx:pt idx="3075">1</cx:pt>
          <cx:pt idx="3076">1</cx:pt>
          <cx:pt idx="3077">1</cx:pt>
          <cx:pt idx="3078">1</cx:pt>
          <cx:pt idx="3079">1</cx:pt>
          <cx:pt idx="3080">1</cx:pt>
          <cx:pt idx="3081">1</cx:pt>
          <cx:pt idx="3082">1</cx:pt>
          <cx:pt idx="3083">1</cx:pt>
          <cx:pt idx="3084">1</cx:pt>
          <cx:pt idx="3085">1</cx:pt>
          <cx:pt idx="3086">1</cx:pt>
          <cx:pt idx="3087">1</cx:pt>
          <cx:pt idx="3088">1</cx:pt>
          <cx:pt idx="3089">1</cx:pt>
          <cx:pt idx="3090">1</cx:pt>
          <cx:pt idx="3091">1</cx:pt>
          <cx:pt idx="3092">1</cx:pt>
          <cx:pt idx="3093">1</cx:pt>
          <cx:pt idx="3094">1</cx:pt>
          <cx:pt idx="3095">1</cx:pt>
          <cx:pt idx="3096">1</cx:pt>
          <cx:pt idx="3097">1</cx:pt>
          <cx:pt idx="3098">1</cx:pt>
          <cx:pt idx="3099">1</cx:pt>
          <cx:pt idx="3100">1</cx:pt>
          <cx:pt idx="3101">1</cx:pt>
          <cx:pt idx="3102">1</cx:pt>
          <cx:pt idx="3103">1</cx:pt>
          <cx:pt idx="3104">1</cx:pt>
          <cx:pt idx="3105">1</cx:pt>
          <cx:pt idx="3106">1</cx:pt>
          <cx:pt idx="3107">1</cx:pt>
          <cx:pt idx="3108">1</cx:pt>
          <cx:pt idx="3109">1</cx:pt>
          <cx:pt idx="3110">1</cx:pt>
          <cx:pt idx="3111">1</cx:pt>
          <cx:pt idx="3112">1</cx:pt>
          <cx:pt idx="3113">1</cx:pt>
          <cx:pt idx="3114">1</cx:pt>
          <cx:pt idx="3115">1</cx:pt>
          <cx:pt idx="3116">1</cx:pt>
          <cx:pt idx="3117">1</cx:pt>
          <cx:pt idx="3118">1</cx:pt>
          <cx:pt idx="3119">1</cx:pt>
          <cx:pt idx="3120">1</cx:pt>
          <cx:pt idx="3121">1</cx:pt>
          <cx:pt idx="3122">1</cx:pt>
          <cx:pt idx="3123">1</cx:pt>
          <cx:pt idx="3124">1</cx:pt>
          <cx:pt idx="3125">1</cx:pt>
          <cx:pt idx="3126">1</cx:pt>
          <cx:pt idx="3127">1</cx:pt>
          <cx:pt idx="3128">1</cx:pt>
          <cx:pt idx="3129">1</cx:pt>
          <cx:pt idx="3130">1</cx:pt>
          <cx:pt idx="3131">1</cx:pt>
          <cx:pt idx="3132">1</cx:pt>
          <cx:pt idx="3133">1</cx:pt>
          <cx:pt idx="3134">1</cx:pt>
          <cx:pt idx="3135">1</cx:pt>
          <cx:pt idx="3136">1</cx:pt>
          <cx:pt idx="3137">1</cx:pt>
          <cx:pt idx="3138">1</cx:pt>
          <cx:pt idx="3139">1</cx:pt>
          <cx:pt idx="3140">1</cx:pt>
          <cx:pt idx="3141">1</cx:pt>
          <cx:pt idx="3142">1</cx:pt>
          <cx:pt idx="3143">1</cx:pt>
          <cx:pt idx="3144">1</cx:pt>
          <cx:pt idx="3145">1</cx:pt>
          <cx:pt idx="3146">1</cx:pt>
          <cx:pt idx="3147">1</cx:pt>
          <cx:pt idx="3148">1</cx:pt>
          <cx:pt idx="3149">1</cx:pt>
          <cx:pt idx="3150">1</cx:pt>
          <cx:pt idx="3151">1</cx:pt>
          <cx:pt idx="3152">1</cx:pt>
          <cx:pt idx="3153">1</cx:pt>
          <cx:pt idx="3154">1</cx:pt>
          <cx:pt idx="3155">1</cx:pt>
          <cx:pt idx="3156">1</cx:pt>
          <cx:pt idx="3157">1</cx:pt>
          <cx:pt idx="3158">1</cx:pt>
          <cx:pt idx="3159">1</cx:pt>
          <cx:pt idx="3160">1</cx:pt>
          <cx:pt idx="3161">1</cx:pt>
          <cx:pt idx="3162">1</cx:pt>
          <cx:pt idx="3163">1</cx:pt>
          <cx:pt idx="3164">1</cx:pt>
          <cx:pt idx="3165">1</cx:pt>
          <cx:pt idx="3166">1</cx:pt>
          <cx:pt idx="3167">1</cx:pt>
          <cx:pt idx="3168">1</cx:pt>
          <cx:pt idx="3169">1</cx:pt>
          <cx:pt idx="3170">1</cx:pt>
          <cx:pt idx="3171">1</cx:pt>
          <cx:pt idx="3172">1</cx:pt>
          <cx:pt idx="3173">1</cx:pt>
          <cx:pt idx="3174">1</cx:pt>
          <cx:pt idx="3175">1</cx:pt>
          <cx:pt idx="3176">1</cx:pt>
          <cx:pt idx="3177">1</cx:pt>
          <cx:pt idx="3178">1</cx:pt>
          <cx:pt idx="3179">1</cx:pt>
          <cx:pt idx="3180">1</cx:pt>
          <cx:pt idx="3181">1</cx:pt>
          <cx:pt idx="3182">1</cx:pt>
          <cx:pt idx="3183">1</cx:pt>
          <cx:pt idx="3184">1</cx:pt>
          <cx:pt idx="3185">1</cx:pt>
          <cx:pt idx="3186">1</cx:pt>
          <cx:pt idx="3187">1</cx:pt>
          <cx:pt idx="3188">1</cx:pt>
          <cx:pt idx="3189">1</cx:pt>
          <cx:pt idx="3190">1</cx:pt>
          <cx:pt idx="3191">1</cx:pt>
          <cx:pt idx="3192">1</cx:pt>
          <cx:pt idx="3193">1</cx:pt>
          <cx:pt idx="3194">1</cx:pt>
          <cx:pt idx="3195">1</cx:pt>
          <cx:pt idx="3196">1</cx:pt>
          <cx:pt idx="3197">1</cx:pt>
          <cx:pt idx="3198">1</cx:pt>
          <cx:pt idx="3199">1</cx:pt>
          <cx:pt idx="3200">1</cx:pt>
          <cx:pt idx="3201">1</cx:pt>
          <cx:pt idx="3202">1</cx:pt>
          <cx:pt idx="3203">1</cx:pt>
          <cx:pt idx="3204">1</cx:pt>
          <cx:pt idx="3205">1</cx:pt>
          <cx:pt idx="3206">1</cx:pt>
          <cx:pt idx="3207">1</cx:pt>
          <cx:pt idx="3208">1</cx:pt>
          <cx:pt idx="3209">1</cx:pt>
          <cx:pt idx="3210">1</cx:pt>
          <cx:pt idx="3211">1</cx:pt>
          <cx:pt idx="3212">1</cx:pt>
          <cx:pt idx="3213">1</cx:pt>
          <cx:pt idx="3214">1</cx:pt>
          <cx:pt idx="3215">1</cx:pt>
          <cx:pt idx="3216">1</cx:pt>
          <cx:pt idx="3217">1</cx:pt>
          <cx:pt idx="3218">1</cx:pt>
          <cx:pt idx="3219">1</cx:pt>
          <cx:pt idx="3220">1</cx:pt>
          <cx:pt idx="3221">1</cx:pt>
          <cx:pt idx="3222">1</cx:pt>
          <cx:pt idx="3223">1</cx:pt>
          <cx:pt idx="3224">1</cx:pt>
          <cx:pt idx="3225">1</cx:pt>
          <cx:pt idx="3226">1</cx:pt>
          <cx:pt idx="3227">1</cx:pt>
          <cx:pt idx="3228">1</cx:pt>
          <cx:pt idx="3229">1</cx:pt>
          <cx:pt idx="3230">1</cx:pt>
          <cx:pt idx="3231">1</cx:pt>
          <cx:pt idx="3232">1</cx:pt>
          <cx:pt idx="3233">1</cx:pt>
          <cx:pt idx="3234">1</cx:pt>
          <cx:pt idx="3235">1</cx:pt>
          <cx:pt idx="3236">1</cx:pt>
          <cx:pt idx="3237">1</cx:pt>
          <cx:pt idx="3238">1</cx:pt>
          <cx:pt idx="3239">1</cx:pt>
          <cx:pt idx="3240">1</cx:pt>
          <cx:pt idx="3241">1</cx:pt>
          <cx:pt idx="3242">1</cx:pt>
          <cx:pt idx="3243">1</cx:pt>
          <cx:pt idx="3244">1</cx:pt>
          <cx:pt idx="3245">1</cx:pt>
          <cx:pt idx="3246">1</cx:pt>
          <cx:pt idx="3247">1</cx:pt>
          <cx:pt idx="3248">1</cx:pt>
          <cx:pt idx="3249">1</cx:pt>
          <cx:pt idx="3250">1</cx:pt>
          <cx:pt idx="3251">1</cx:pt>
          <cx:pt idx="3252">1</cx:pt>
          <cx:pt idx="3253">1</cx:pt>
          <cx:pt idx="3254">1</cx:pt>
          <cx:pt idx="3255">1</cx:pt>
          <cx:pt idx="3256">1</cx:pt>
          <cx:pt idx="3257">1</cx:pt>
          <cx:pt idx="3258">1</cx:pt>
          <cx:pt idx="3259">1</cx:pt>
          <cx:pt idx="3260">1</cx:pt>
          <cx:pt idx="3261">1</cx:pt>
          <cx:pt idx="3262">1</cx:pt>
          <cx:pt idx="3263">1</cx:pt>
          <cx:pt idx="3264">1</cx:pt>
          <cx:pt idx="3265">1</cx:pt>
          <cx:pt idx="3266">1</cx:pt>
          <cx:pt idx="3267">1</cx:pt>
          <cx:pt idx="3268">1</cx:pt>
          <cx:pt idx="3269">1</cx:pt>
          <cx:pt idx="3270">1</cx:pt>
          <cx:pt idx="3271">1</cx:pt>
          <cx:pt idx="3272">1</cx:pt>
          <cx:pt idx="3273">1</cx:pt>
          <cx:pt idx="3274">1</cx:pt>
          <cx:pt idx="3275">1</cx:pt>
          <cx:pt idx="3276">1</cx:pt>
          <cx:pt idx="3277">1</cx:pt>
          <cx:pt idx="3278">1</cx:pt>
          <cx:pt idx="3279">1</cx:pt>
          <cx:pt idx="3280">1</cx:pt>
          <cx:pt idx="3281">1</cx:pt>
          <cx:pt idx="3282">1</cx:pt>
          <cx:pt idx="3283">1</cx:pt>
          <cx:pt idx="3284">1</cx:pt>
          <cx:pt idx="3285">1</cx:pt>
          <cx:pt idx="3286">1</cx:pt>
          <cx:pt idx="3287">1</cx:pt>
          <cx:pt idx="3288">1</cx:pt>
          <cx:pt idx="3289">1</cx:pt>
          <cx:pt idx="3290">1</cx:pt>
          <cx:pt idx="3291">1</cx:pt>
          <cx:pt idx="3292">1</cx:pt>
          <cx:pt idx="3293">1</cx:pt>
          <cx:pt idx="3294">1</cx:pt>
          <cx:pt idx="3295">1</cx:pt>
          <cx:pt idx="3296">1</cx:pt>
          <cx:pt idx="3297">1</cx:pt>
          <cx:pt idx="3298">1</cx:pt>
          <cx:pt idx="3299">1</cx:pt>
          <cx:pt idx="3300">1</cx:pt>
          <cx:pt idx="3301">1</cx:pt>
          <cx:pt idx="3302">1</cx:pt>
          <cx:pt idx="3303">1</cx:pt>
          <cx:pt idx="3304">1</cx:pt>
          <cx:pt idx="3305">1</cx:pt>
          <cx:pt idx="3306">1</cx:pt>
          <cx:pt idx="3307">1</cx:pt>
          <cx:pt idx="3308">1</cx:pt>
          <cx:pt idx="3309">1</cx:pt>
          <cx:pt idx="3310">1</cx:pt>
          <cx:pt idx="3311">1</cx:pt>
          <cx:pt idx="3312">1</cx:pt>
          <cx:pt idx="3313">1</cx:pt>
          <cx:pt idx="3314">1</cx:pt>
          <cx:pt idx="3315">1</cx:pt>
          <cx:pt idx="3316">1</cx:pt>
          <cx:pt idx="3317">1</cx:pt>
          <cx:pt idx="3318">1</cx:pt>
          <cx:pt idx="3319">1</cx:pt>
          <cx:pt idx="3320">1</cx:pt>
          <cx:pt idx="3321">1</cx:pt>
          <cx:pt idx="3322">1</cx:pt>
          <cx:pt idx="3323">1</cx:pt>
          <cx:pt idx="3324">1</cx:pt>
          <cx:pt idx="3325">1</cx:pt>
          <cx:pt idx="3326">1</cx:pt>
          <cx:pt idx="3327">1</cx:pt>
          <cx:pt idx="3328">1</cx:pt>
          <cx:pt idx="3329">1</cx:pt>
          <cx:pt idx="3330">1</cx:pt>
          <cx:pt idx="3331">1</cx:pt>
          <cx:pt idx="3332">1</cx:pt>
          <cx:pt idx="3333">1</cx:pt>
          <cx:pt idx="3334">1</cx:pt>
          <cx:pt idx="3335">1</cx:pt>
          <cx:pt idx="3336">1</cx:pt>
          <cx:pt idx="3337">1</cx:pt>
          <cx:pt idx="3338">1</cx:pt>
          <cx:pt idx="3339">1</cx:pt>
          <cx:pt idx="3340">1</cx:pt>
          <cx:pt idx="3341">1</cx:pt>
          <cx:pt idx="3342">1</cx:pt>
          <cx:pt idx="3343">1</cx:pt>
          <cx:pt idx="3344">1</cx:pt>
          <cx:pt idx="3345">1</cx:pt>
          <cx:pt idx="3346">1</cx:pt>
          <cx:pt idx="3347">1</cx:pt>
          <cx:pt idx="3348">1</cx:pt>
          <cx:pt idx="3349">1</cx:pt>
          <cx:pt idx="3350">1</cx:pt>
          <cx:pt idx="3351">1</cx:pt>
          <cx:pt idx="3352">1</cx:pt>
          <cx:pt idx="3353">1</cx:pt>
          <cx:pt idx="3354">1</cx:pt>
          <cx:pt idx="3355">1</cx:pt>
          <cx:pt idx="3356">1</cx:pt>
          <cx:pt idx="3357">1</cx:pt>
          <cx:pt idx="3358">1</cx:pt>
          <cx:pt idx="3359">1</cx:pt>
          <cx:pt idx="3360">1</cx:pt>
          <cx:pt idx="3361">1</cx:pt>
          <cx:pt idx="3362">1</cx:pt>
          <cx:pt idx="3363">1</cx:pt>
          <cx:pt idx="3364">1</cx:pt>
          <cx:pt idx="3365">1</cx:pt>
          <cx:pt idx="3366">1</cx:pt>
          <cx:pt idx="3367">1</cx:pt>
          <cx:pt idx="3368">1</cx:pt>
          <cx:pt idx="3369">1</cx:pt>
          <cx:pt idx="3370">1</cx:pt>
          <cx:pt idx="3371">1</cx:pt>
          <cx:pt idx="3372">1</cx:pt>
          <cx:pt idx="3373">1</cx:pt>
          <cx:pt idx="3374">1</cx:pt>
          <cx:pt idx="3375">1</cx:pt>
          <cx:pt idx="3376">1</cx:pt>
          <cx:pt idx="3377">1</cx:pt>
          <cx:pt idx="3378">1</cx:pt>
          <cx:pt idx="3379">1</cx:pt>
          <cx:pt idx="3380">1</cx:pt>
          <cx:pt idx="3381">1</cx:pt>
          <cx:pt idx="3382">1</cx:pt>
          <cx:pt idx="3383">1</cx:pt>
          <cx:pt idx="3384">1</cx:pt>
          <cx:pt idx="3385">1</cx:pt>
          <cx:pt idx="3386">1</cx:pt>
          <cx:pt idx="3387">1</cx:pt>
          <cx:pt idx="3388">1</cx:pt>
          <cx:pt idx="3389">1</cx:pt>
          <cx:pt idx="3390">1</cx:pt>
          <cx:pt idx="3391">1</cx:pt>
          <cx:pt idx="3392">1</cx:pt>
          <cx:pt idx="3393">1</cx:pt>
          <cx:pt idx="3394">1</cx:pt>
          <cx:pt idx="3395">1</cx:pt>
          <cx:pt idx="3396">1</cx:pt>
          <cx:pt idx="3397">1</cx:pt>
          <cx:pt idx="3398">1</cx:pt>
          <cx:pt idx="3399">1</cx:pt>
          <cx:pt idx="3400">1</cx:pt>
          <cx:pt idx="3401">1</cx:pt>
          <cx:pt idx="3402">1</cx:pt>
          <cx:pt idx="3403">1</cx:pt>
          <cx:pt idx="3404">1</cx:pt>
          <cx:pt idx="3405">1</cx:pt>
          <cx:pt idx="3406">1</cx:pt>
          <cx:pt idx="3407">1</cx:pt>
          <cx:pt idx="3408">1</cx:pt>
          <cx:pt idx="3409">1</cx:pt>
          <cx:pt idx="3410">1</cx:pt>
          <cx:pt idx="3411">1</cx:pt>
          <cx:pt idx="3412">1</cx:pt>
          <cx:pt idx="3413">1</cx:pt>
          <cx:pt idx="3414">1</cx:pt>
          <cx:pt idx="3415">1</cx:pt>
          <cx:pt idx="3416">1</cx:pt>
          <cx:pt idx="3417">1</cx:pt>
          <cx:pt idx="3418">1</cx:pt>
          <cx:pt idx="3419">1</cx:pt>
          <cx:pt idx="3420">1</cx:pt>
          <cx:pt idx="3421">1</cx:pt>
          <cx:pt idx="3422">1</cx:pt>
          <cx:pt idx="3423">1</cx:pt>
          <cx:pt idx="3424">1</cx:pt>
          <cx:pt idx="3425">1</cx:pt>
          <cx:pt idx="3426">1</cx:pt>
          <cx:pt idx="3427">1</cx:pt>
          <cx:pt idx="3428">1</cx:pt>
          <cx:pt idx="3429">1</cx:pt>
          <cx:pt idx="3430">1</cx:pt>
          <cx:pt idx="3431">1</cx:pt>
          <cx:pt idx="3432">1</cx:pt>
          <cx:pt idx="3433">1</cx:pt>
          <cx:pt idx="3434">1</cx:pt>
          <cx:pt idx="3435">1</cx:pt>
          <cx:pt idx="3436">1</cx:pt>
          <cx:pt idx="3437">1</cx:pt>
          <cx:pt idx="3438">1</cx:pt>
          <cx:pt idx="3439">1</cx:pt>
          <cx:pt idx="3440">1</cx:pt>
          <cx:pt idx="3441">1</cx:pt>
          <cx:pt idx="3442">1</cx:pt>
          <cx:pt idx="3443">1</cx:pt>
          <cx:pt idx="3444">1</cx:pt>
          <cx:pt idx="3445">1</cx:pt>
          <cx:pt idx="3446">1</cx:pt>
          <cx:pt idx="3447">1</cx:pt>
          <cx:pt idx="3448">1</cx:pt>
          <cx:pt idx="3449">1</cx:pt>
          <cx:pt idx="3450">1</cx:pt>
          <cx:pt idx="3451">1</cx:pt>
          <cx:pt idx="3452">1</cx:pt>
          <cx:pt idx="3453">1</cx:pt>
          <cx:pt idx="3454">1</cx:pt>
          <cx:pt idx="3455">1</cx:pt>
          <cx:pt idx="3456">1</cx:pt>
          <cx:pt idx="3457">1</cx:pt>
          <cx:pt idx="3458">1</cx:pt>
          <cx:pt idx="3459">1</cx:pt>
          <cx:pt idx="3460">1</cx:pt>
          <cx:pt idx="3461">1</cx:pt>
          <cx:pt idx="3462">1</cx:pt>
          <cx:pt idx="3463">1</cx:pt>
          <cx:pt idx="3464">1</cx:pt>
          <cx:pt idx="3465">1</cx:pt>
          <cx:pt idx="3466">1</cx:pt>
          <cx:pt idx="3467">1</cx:pt>
          <cx:pt idx="3468">1</cx:pt>
          <cx:pt idx="3469">1</cx:pt>
          <cx:pt idx="3470">1</cx:pt>
          <cx:pt idx="3471">1</cx:pt>
          <cx:pt idx="3472">1</cx:pt>
          <cx:pt idx="3473">1</cx:pt>
          <cx:pt idx="3474">1</cx:pt>
          <cx:pt idx="3475">1</cx:pt>
          <cx:pt idx="3476">1</cx:pt>
          <cx:pt idx="3477">1</cx:pt>
          <cx:pt idx="3478">1</cx:pt>
          <cx:pt idx="3479">1</cx:pt>
          <cx:pt idx="3480">1</cx:pt>
          <cx:pt idx="3481">1</cx:pt>
          <cx:pt idx="3482">1</cx:pt>
          <cx:pt idx="3483">1</cx:pt>
          <cx:pt idx="3484">1</cx:pt>
          <cx:pt idx="3485">1</cx:pt>
          <cx:pt idx="3486">1</cx:pt>
          <cx:pt idx="3487">1</cx:pt>
          <cx:pt idx="3488">1</cx:pt>
          <cx:pt idx="3489">1</cx:pt>
          <cx:pt idx="3490">1</cx:pt>
          <cx:pt idx="3491">1</cx:pt>
          <cx:pt idx="3492">1</cx:pt>
          <cx:pt idx="3493">1</cx:pt>
          <cx:pt idx="3494">1</cx:pt>
          <cx:pt idx="3495">1</cx:pt>
          <cx:pt idx="3496">1</cx:pt>
          <cx:pt idx="3497">1</cx:pt>
          <cx:pt idx="3498">1</cx:pt>
          <cx:pt idx="3499">1</cx:pt>
          <cx:pt idx="3500">1</cx:pt>
          <cx:pt idx="3501">1</cx:pt>
          <cx:pt idx="3502">1</cx:pt>
          <cx:pt idx="3503">1</cx:pt>
          <cx:pt idx="3504">1</cx:pt>
          <cx:pt idx="3505">1</cx:pt>
          <cx:pt idx="3506">1</cx:pt>
          <cx:pt idx="3507">1</cx:pt>
          <cx:pt idx="3508">1</cx:pt>
          <cx:pt idx="3509">1</cx:pt>
          <cx:pt idx="3510">1</cx:pt>
          <cx:pt idx="3511">1</cx:pt>
          <cx:pt idx="3512">1</cx:pt>
          <cx:pt idx="3513">1</cx:pt>
          <cx:pt idx="3514">1</cx:pt>
          <cx:pt idx="3515">1</cx:pt>
          <cx:pt idx="3516">1</cx:pt>
          <cx:pt idx="3517">1</cx:pt>
          <cx:pt idx="3518">1</cx:pt>
          <cx:pt idx="3519">1</cx:pt>
          <cx:pt idx="3520">1</cx:pt>
          <cx:pt idx="3521">1</cx:pt>
          <cx:pt idx="3522">1</cx:pt>
          <cx:pt idx="3523">1</cx:pt>
          <cx:pt idx="3524">1</cx:pt>
          <cx:pt idx="3525">1</cx:pt>
          <cx:pt idx="3526">1</cx:pt>
          <cx:pt idx="3527">1</cx:pt>
          <cx:pt idx="3528">1</cx:pt>
          <cx:pt idx="3529">1</cx:pt>
          <cx:pt idx="3530">1</cx:pt>
          <cx:pt idx="3531">1</cx:pt>
          <cx:pt idx="3532">1</cx:pt>
          <cx:pt idx="3533">1</cx:pt>
          <cx:pt idx="3534">1</cx:pt>
          <cx:pt idx="3535">1</cx:pt>
          <cx:pt idx="3536">1</cx:pt>
          <cx:pt idx="3537">1</cx:pt>
          <cx:pt idx="3538">1</cx:pt>
          <cx:pt idx="3539">1</cx:pt>
          <cx:pt idx="3540">1</cx:pt>
          <cx:pt idx="3541">1</cx:pt>
          <cx:pt idx="3542">1</cx:pt>
          <cx:pt idx="3543">1</cx:pt>
          <cx:pt idx="3544">1</cx:pt>
          <cx:pt idx="3545">1</cx:pt>
          <cx:pt idx="3546">1</cx:pt>
          <cx:pt idx="3547">1</cx:pt>
          <cx:pt idx="3548">1</cx:pt>
          <cx:pt idx="3549">1</cx:pt>
          <cx:pt idx="3550">1</cx:pt>
          <cx:pt idx="3551">1</cx:pt>
          <cx:pt idx="3552">1</cx:pt>
          <cx:pt idx="3553">1</cx:pt>
          <cx:pt idx="3554">1</cx:pt>
          <cx:pt idx="3555">1</cx:pt>
          <cx:pt idx="3556">1</cx:pt>
          <cx:pt idx="3557">1</cx:pt>
          <cx:pt idx="3558">1</cx:pt>
          <cx:pt idx="3559">1</cx:pt>
          <cx:pt idx="3560">1</cx:pt>
          <cx:pt idx="3561">1</cx:pt>
          <cx:pt idx="3562">1</cx:pt>
          <cx:pt idx="3563">1</cx:pt>
          <cx:pt idx="3564">1</cx:pt>
          <cx:pt idx="3565">1</cx:pt>
          <cx:pt idx="3566">1</cx:pt>
          <cx:pt idx="3567">1</cx:pt>
          <cx:pt idx="3568">1</cx:pt>
          <cx:pt idx="3569">1</cx:pt>
          <cx:pt idx="3570">1</cx:pt>
          <cx:pt idx="3571">1</cx:pt>
          <cx:pt idx="3572">1</cx:pt>
          <cx:pt idx="3573">1</cx:pt>
          <cx:pt idx="3574">1</cx:pt>
          <cx:pt idx="3575">1</cx:pt>
          <cx:pt idx="3576">1</cx:pt>
          <cx:pt idx="3577">1</cx:pt>
          <cx:pt idx="3578">1</cx:pt>
          <cx:pt idx="3579">1</cx:pt>
          <cx:pt idx="3580">1</cx:pt>
          <cx:pt idx="3581">1</cx:pt>
          <cx:pt idx="3582">1</cx:pt>
          <cx:pt idx="3583">1</cx:pt>
          <cx:pt idx="3584">1</cx:pt>
          <cx:pt idx="3585">1</cx:pt>
          <cx:pt idx="3586">1</cx:pt>
          <cx:pt idx="3587">1</cx:pt>
          <cx:pt idx="3588">1</cx:pt>
          <cx:pt idx="3589">1</cx:pt>
          <cx:pt idx="3590">1</cx:pt>
          <cx:pt idx="3591">1</cx:pt>
          <cx:pt idx="3592">1</cx:pt>
          <cx:pt idx="3593">1</cx:pt>
          <cx:pt idx="3594">1</cx:pt>
          <cx:pt idx="3595">1</cx:pt>
          <cx:pt idx="3596">1</cx:pt>
          <cx:pt idx="3597">1</cx:pt>
          <cx:pt idx="3598">1</cx:pt>
          <cx:pt idx="3599">1</cx:pt>
          <cx:pt idx="3600">1</cx:pt>
          <cx:pt idx="3601">1</cx:pt>
          <cx:pt idx="3602">1</cx:pt>
          <cx:pt idx="3603">1</cx:pt>
          <cx:pt idx="3604">1</cx:pt>
          <cx:pt idx="3605">1</cx:pt>
          <cx:pt idx="3606">1</cx:pt>
          <cx:pt idx="3607">1</cx:pt>
          <cx:pt idx="3608">1</cx:pt>
          <cx:pt idx="3609">1</cx:pt>
          <cx:pt idx="3610">1</cx:pt>
          <cx:pt idx="3611">1</cx:pt>
          <cx:pt idx="3612">1</cx:pt>
          <cx:pt idx="3613">1</cx:pt>
          <cx:pt idx="3614">1</cx:pt>
          <cx:pt idx="3615">1</cx:pt>
          <cx:pt idx="3616">1</cx:pt>
          <cx:pt idx="3617">1</cx:pt>
          <cx:pt idx="3618">1</cx:pt>
          <cx:pt idx="3619">1</cx:pt>
          <cx:pt idx="3620">1</cx:pt>
          <cx:pt idx="3621">1</cx:pt>
          <cx:pt idx="3622">1</cx:pt>
          <cx:pt idx="3623">1</cx:pt>
          <cx:pt idx="3624">1</cx:pt>
          <cx:pt idx="3625">1</cx:pt>
          <cx:pt idx="3626">1</cx:pt>
          <cx:pt idx="3627">1</cx:pt>
          <cx:pt idx="3628">1</cx:pt>
          <cx:pt idx="3629">1</cx:pt>
          <cx:pt idx="3630">1</cx:pt>
          <cx:pt idx="3631">1</cx:pt>
          <cx:pt idx="3632">1</cx:pt>
          <cx:pt idx="3633">1</cx:pt>
          <cx:pt idx="3634">1</cx:pt>
          <cx:pt idx="3635">1</cx:pt>
          <cx:pt idx="3636">1</cx:pt>
          <cx:pt idx="3637">1</cx:pt>
          <cx:pt idx="3638">1</cx:pt>
          <cx:pt idx="3639">1</cx:pt>
          <cx:pt idx="3640">1</cx:pt>
          <cx:pt idx="3641">1</cx:pt>
          <cx:pt idx="3642">1</cx:pt>
          <cx:pt idx="3643">1</cx:pt>
          <cx:pt idx="3644">1</cx:pt>
          <cx:pt idx="3645">1</cx:pt>
          <cx:pt idx="3646">1</cx:pt>
          <cx:pt idx="3647">1</cx:pt>
          <cx:pt idx="3648">1</cx:pt>
          <cx:pt idx="3649">1</cx:pt>
          <cx:pt idx="3650">1</cx:pt>
          <cx:pt idx="3651">1</cx:pt>
          <cx:pt idx="3652">1</cx:pt>
          <cx:pt idx="3653">1</cx:pt>
          <cx:pt idx="3654">1</cx:pt>
          <cx:pt idx="3655">1</cx:pt>
          <cx:pt idx="3656">1</cx:pt>
          <cx:pt idx="3657">1</cx:pt>
          <cx:pt idx="3658">1</cx:pt>
          <cx:pt idx="3659">1</cx:pt>
          <cx:pt idx="3660">1</cx:pt>
          <cx:pt idx="3661">1</cx:pt>
          <cx:pt idx="3662">1</cx:pt>
          <cx:pt idx="3663">1</cx:pt>
          <cx:pt idx="3664">1</cx:pt>
          <cx:pt idx="3665">1</cx:pt>
          <cx:pt idx="3666">1</cx:pt>
          <cx:pt idx="3667">1</cx:pt>
          <cx:pt idx="3668">1</cx:pt>
          <cx:pt idx="3669">1</cx:pt>
          <cx:pt idx="3670">1</cx:pt>
          <cx:pt idx="3671">1</cx:pt>
          <cx:pt idx="3672">1</cx:pt>
          <cx:pt idx="3673">1</cx:pt>
          <cx:pt idx="3674">1</cx:pt>
          <cx:pt idx="3675">1</cx:pt>
          <cx:pt idx="3676">1</cx:pt>
          <cx:pt idx="3677">1</cx:pt>
          <cx:pt idx="3678">1</cx:pt>
          <cx:pt idx="3679">1</cx:pt>
          <cx:pt idx="3680">1</cx:pt>
          <cx:pt idx="3681">1</cx:pt>
          <cx:pt idx="3682">1</cx:pt>
          <cx:pt idx="3683">1</cx:pt>
          <cx:pt idx="3684">1</cx:pt>
          <cx:pt idx="3685">1</cx:pt>
          <cx:pt idx="3686">1</cx:pt>
          <cx:pt idx="3687">1</cx:pt>
          <cx:pt idx="3688">1</cx:pt>
          <cx:pt idx="3689">1</cx:pt>
          <cx:pt idx="3690">1</cx:pt>
          <cx:pt idx="3691">1</cx:pt>
          <cx:pt idx="3692">1</cx:pt>
          <cx:pt idx="3693">1</cx:pt>
          <cx:pt idx="3694">1</cx:pt>
          <cx:pt idx="3695">1</cx:pt>
          <cx:pt idx="3696">1</cx:pt>
          <cx:pt idx="3697">1</cx:pt>
          <cx:pt idx="3698">1</cx:pt>
          <cx:pt idx="3699">1</cx:pt>
          <cx:pt idx="3700">1</cx:pt>
          <cx:pt idx="3701">1</cx:pt>
          <cx:pt idx="3702">1</cx:pt>
          <cx:pt idx="3703">1</cx:pt>
          <cx:pt idx="3704">1</cx:pt>
          <cx:pt idx="3705">1</cx:pt>
          <cx:pt idx="3706">1</cx:pt>
          <cx:pt idx="3707">1</cx:pt>
          <cx:pt idx="3708">1</cx:pt>
          <cx:pt idx="3709">1</cx:pt>
          <cx:pt idx="3710">1</cx:pt>
          <cx:pt idx="3711">1</cx:pt>
          <cx:pt idx="3712">1</cx:pt>
          <cx:pt idx="3713">1</cx:pt>
          <cx:pt idx="3714">1</cx:pt>
          <cx:pt idx="3715">1</cx:pt>
          <cx:pt idx="3716">1</cx:pt>
          <cx:pt idx="3717">1</cx:pt>
          <cx:pt idx="3718">1</cx:pt>
          <cx:pt idx="3719">1</cx:pt>
          <cx:pt idx="3720">1</cx:pt>
          <cx:pt idx="3721">1</cx:pt>
          <cx:pt idx="3722">1</cx:pt>
          <cx:pt idx="3723">1</cx:pt>
          <cx:pt idx="3724">1</cx:pt>
          <cx:pt idx="3725">1</cx:pt>
          <cx:pt idx="3726">1</cx:pt>
          <cx:pt idx="3727">1</cx:pt>
          <cx:pt idx="3728">1</cx:pt>
          <cx:pt idx="3729">1</cx:pt>
          <cx:pt idx="3730">1</cx:pt>
          <cx:pt idx="3731">1</cx:pt>
          <cx:pt idx="3732">1</cx:pt>
          <cx:pt idx="3733">1</cx:pt>
          <cx:pt idx="3734">1</cx:pt>
          <cx:pt idx="3735">1</cx:pt>
          <cx:pt idx="3736">1</cx:pt>
          <cx:pt idx="3737">1</cx:pt>
          <cx:pt idx="3738">1</cx:pt>
          <cx:pt idx="3739">1</cx:pt>
          <cx:pt idx="3740">1</cx:pt>
          <cx:pt idx="3741">1</cx:pt>
          <cx:pt idx="3742">1</cx:pt>
          <cx:pt idx="3743">1</cx:pt>
          <cx:pt idx="3744">1</cx:pt>
          <cx:pt idx="3745">1</cx:pt>
          <cx:pt idx="3746">1</cx:pt>
          <cx:pt idx="3747">1</cx:pt>
          <cx:pt idx="3748">1</cx:pt>
          <cx:pt idx="3749">1</cx:pt>
          <cx:pt idx="3750">1</cx:pt>
          <cx:pt idx="3751">1</cx:pt>
          <cx:pt idx="3752">1</cx:pt>
          <cx:pt idx="3753">1</cx:pt>
          <cx:pt idx="3754">1</cx:pt>
          <cx:pt idx="3755">1</cx:pt>
          <cx:pt idx="3756">1</cx:pt>
          <cx:pt idx="3757">1</cx:pt>
          <cx:pt idx="3758">1</cx:pt>
          <cx:pt idx="3759">1</cx:pt>
          <cx:pt idx="3760">1</cx:pt>
          <cx:pt idx="3761">1</cx:pt>
          <cx:pt idx="3762">1</cx:pt>
          <cx:pt idx="3763">1</cx:pt>
          <cx:pt idx="3764">1</cx:pt>
          <cx:pt idx="3765">1</cx:pt>
          <cx:pt idx="3766">1</cx:pt>
          <cx:pt idx="3767">1</cx:pt>
          <cx:pt idx="3768">1</cx:pt>
          <cx:pt idx="3769">1</cx:pt>
          <cx:pt idx="3770">1</cx:pt>
          <cx:pt idx="3771">1</cx:pt>
          <cx:pt idx="3772">1</cx:pt>
          <cx:pt idx="3773">1</cx:pt>
          <cx:pt idx="3774">1</cx:pt>
          <cx:pt idx="3775">1</cx:pt>
          <cx:pt idx="3776">1</cx:pt>
          <cx:pt idx="3777">1</cx:pt>
          <cx:pt idx="3778">1</cx:pt>
          <cx:pt idx="3779">1</cx:pt>
          <cx:pt idx="3780">1</cx:pt>
          <cx:pt idx="3781">1</cx:pt>
          <cx:pt idx="3782">1</cx:pt>
          <cx:pt idx="3783">1</cx:pt>
          <cx:pt idx="3784">1</cx:pt>
          <cx:pt idx="3785">1</cx:pt>
          <cx:pt idx="3786">1</cx:pt>
          <cx:pt idx="3787">1</cx:pt>
          <cx:pt idx="3788">1</cx:pt>
          <cx:pt idx="3789">1</cx:pt>
          <cx:pt idx="3790">1</cx:pt>
          <cx:pt idx="3791">1</cx:pt>
          <cx:pt idx="3792">1</cx:pt>
          <cx:pt idx="3793">1</cx:pt>
          <cx:pt idx="3794">1</cx:pt>
          <cx:pt idx="3795">1</cx:pt>
          <cx:pt idx="3796">1</cx:pt>
          <cx:pt idx="3797">1</cx:pt>
          <cx:pt idx="3798">1</cx:pt>
          <cx:pt idx="3799">1</cx:pt>
          <cx:pt idx="3800">1</cx:pt>
          <cx:pt idx="3801">1</cx:pt>
          <cx:pt idx="3802">1</cx:pt>
          <cx:pt idx="3803">1</cx:pt>
          <cx:pt idx="3804">1</cx:pt>
          <cx:pt idx="3805">1</cx:pt>
          <cx:pt idx="3806">1</cx:pt>
          <cx:pt idx="3807">1</cx:pt>
          <cx:pt idx="3808">1</cx:pt>
          <cx:pt idx="3809">1</cx:pt>
          <cx:pt idx="3810">1</cx:pt>
          <cx:pt idx="3811">1</cx:pt>
          <cx:pt idx="3812">1</cx:pt>
          <cx:pt idx="3813">1</cx:pt>
          <cx:pt idx="3814">1</cx:pt>
          <cx:pt idx="3815">1</cx:pt>
          <cx:pt idx="3816">1</cx:pt>
          <cx:pt idx="3817">1</cx:pt>
          <cx:pt idx="3818">1</cx:pt>
          <cx:pt idx="3819">1</cx:pt>
          <cx:pt idx="3820">1</cx:pt>
          <cx:pt idx="3821">1</cx:pt>
          <cx:pt idx="3822">1</cx:pt>
          <cx:pt idx="3823">1</cx:pt>
          <cx:pt idx="3824">1</cx:pt>
          <cx:pt idx="3825">1</cx:pt>
          <cx:pt idx="3826">1</cx:pt>
          <cx:pt idx="3827">1</cx:pt>
          <cx:pt idx="3828">1</cx:pt>
          <cx:pt idx="3829">1</cx:pt>
          <cx:pt idx="3830">1</cx:pt>
          <cx:pt idx="3831">1</cx:pt>
          <cx:pt idx="3832">1</cx:pt>
          <cx:pt idx="3833">1</cx:pt>
          <cx:pt idx="3834">1</cx:pt>
          <cx:pt idx="3835">1</cx:pt>
          <cx:pt idx="3836">1</cx:pt>
          <cx:pt idx="3837">1</cx:pt>
          <cx:pt idx="3838">1</cx:pt>
          <cx:pt idx="3839">1</cx:pt>
          <cx:pt idx="3840">1</cx:pt>
          <cx:pt idx="3841">1</cx:pt>
          <cx:pt idx="3842">1</cx:pt>
          <cx:pt idx="3843">1</cx:pt>
          <cx:pt idx="3844">1</cx:pt>
          <cx:pt idx="3845">1</cx:pt>
          <cx:pt idx="3846">1</cx:pt>
          <cx:pt idx="3847">1</cx:pt>
          <cx:pt idx="3848">1</cx:pt>
          <cx:pt idx="3849">1</cx:pt>
          <cx:pt idx="3850">1</cx:pt>
          <cx:pt idx="3851">1</cx:pt>
          <cx:pt idx="3852">1</cx:pt>
          <cx:pt idx="3853">1</cx:pt>
          <cx:pt idx="3854">1</cx:pt>
          <cx:pt idx="3855">1</cx:pt>
          <cx:pt idx="3856">1</cx:pt>
          <cx:pt idx="3857">1</cx:pt>
          <cx:pt idx="3858">1</cx:pt>
          <cx:pt idx="3859">1</cx:pt>
          <cx:pt idx="3860">1</cx:pt>
          <cx:pt idx="3861">1</cx:pt>
          <cx:pt idx="3862">1</cx:pt>
          <cx:pt idx="3863">1</cx:pt>
          <cx:pt idx="3864">1</cx:pt>
          <cx:pt idx="3865">1</cx:pt>
          <cx:pt idx="3866">1</cx:pt>
          <cx:pt idx="3867">1</cx:pt>
          <cx:pt idx="3868">1</cx:pt>
          <cx:pt idx="3869">1</cx:pt>
          <cx:pt idx="3870">1</cx:pt>
          <cx:pt idx="3871">1</cx:pt>
          <cx:pt idx="3872">1</cx:pt>
          <cx:pt idx="3873">1</cx:pt>
          <cx:pt idx="3874">1</cx:pt>
          <cx:pt idx="3875">1</cx:pt>
          <cx:pt idx="3876">1</cx:pt>
          <cx:pt idx="3877">1</cx:pt>
          <cx:pt idx="3878">1</cx:pt>
          <cx:pt idx="3879">1</cx:pt>
          <cx:pt idx="3880">1</cx:pt>
          <cx:pt idx="3881">1</cx:pt>
          <cx:pt idx="3882">1</cx:pt>
          <cx:pt idx="3883">1</cx:pt>
          <cx:pt idx="3884">1</cx:pt>
          <cx:pt idx="3885">1</cx:pt>
          <cx:pt idx="3886">1</cx:pt>
          <cx:pt idx="3887">1</cx:pt>
          <cx:pt idx="3888">1</cx:pt>
          <cx:pt idx="3889">1</cx:pt>
          <cx:pt idx="3890">1</cx:pt>
          <cx:pt idx="3891">1</cx:pt>
          <cx:pt idx="3892">1</cx:pt>
          <cx:pt idx="3893">1</cx:pt>
          <cx:pt idx="3894">1</cx:pt>
          <cx:pt idx="3895">1</cx:pt>
          <cx:pt idx="3896">1</cx:pt>
          <cx:pt idx="3897">1</cx:pt>
          <cx:pt idx="3898">1</cx:pt>
          <cx:pt idx="3899">1</cx:pt>
          <cx:pt idx="3900">1</cx:pt>
          <cx:pt idx="3901">1</cx:pt>
          <cx:pt idx="3902">1</cx:pt>
          <cx:pt idx="3903">1</cx:pt>
          <cx:pt idx="3904">1</cx:pt>
          <cx:pt idx="3905">1</cx:pt>
          <cx:pt idx="3906">1</cx:pt>
          <cx:pt idx="3907">1</cx:pt>
          <cx:pt idx="3908">1</cx:pt>
          <cx:pt idx="3909">1</cx:pt>
          <cx:pt idx="3910">1</cx:pt>
          <cx:pt idx="3911">1</cx:pt>
          <cx:pt idx="3912">1</cx:pt>
          <cx:pt idx="3913">1</cx:pt>
          <cx:pt idx="3914">1</cx:pt>
          <cx:pt idx="3915">1</cx:pt>
          <cx:pt idx="3916">1</cx:pt>
          <cx:pt idx="3917">1</cx:pt>
          <cx:pt idx="3918">1</cx:pt>
          <cx:pt idx="3919">1</cx:pt>
          <cx:pt idx="3920">1</cx:pt>
          <cx:pt idx="3921">1</cx:pt>
          <cx:pt idx="3922">1</cx:pt>
          <cx:pt idx="3923">1</cx:pt>
          <cx:pt idx="3924">1</cx:pt>
          <cx:pt idx="3925">1</cx:pt>
          <cx:pt idx="3926">1</cx:pt>
          <cx:pt idx="3927">1</cx:pt>
          <cx:pt idx="3928">1</cx:pt>
          <cx:pt idx="3929">1</cx:pt>
          <cx:pt idx="3930">1</cx:pt>
          <cx:pt idx="3931">1</cx:pt>
          <cx:pt idx="3932">1</cx:pt>
          <cx:pt idx="3933">1</cx:pt>
          <cx:pt idx="3934">1</cx:pt>
          <cx:pt idx="3935">1</cx:pt>
          <cx:pt idx="3936">1</cx:pt>
          <cx:pt idx="3937">1</cx:pt>
          <cx:pt idx="3938">1</cx:pt>
          <cx:pt idx="3939">1</cx:pt>
          <cx:pt idx="3940">1</cx:pt>
          <cx:pt idx="3941">1</cx:pt>
          <cx:pt idx="3942">1</cx:pt>
          <cx:pt idx="3943">1</cx:pt>
          <cx:pt idx="3944">1</cx:pt>
          <cx:pt idx="3945">1</cx:pt>
          <cx:pt idx="3946">1</cx:pt>
          <cx:pt idx="3947">1</cx:pt>
          <cx:pt idx="3948">1</cx:pt>
          <cx:pt idx="3949">1</cx:pt>
          <cx:pt idx="3950">1</cx:pt>
          <cx:pt idx="3951">1</cx:pt>
          <cx:pt idx="3952">1</cx:pt>
          <cx:pt idx="3953">1</cx:pt>
          <cx:pt idx="3954">1</cx:pt>
          <cx:pt idx="3955">1</cx:pt>
          <cx:pt idx="3956">1</cx:pt>
          <cx:pt idx="3957">1</cx:pt>
          <cx:pt idx="3958">1</cx:pt>
          <cx:pt idx="3959">1</cx:pt>
          <cx:pt idx="3960">1</cx:pt>
          <cx:pt idx="3961">1</cx:pt>
          <cx:pt idx="3962">1</cx:pt>
          <cx:pt idx="3963">1</cx:pt>
          <cx:pt idx="3964">1</cx:pt>
          <cx:pt idx="3965">1</cx:pt>
          <cx:pt idx="3966">1</cx:pt>
          <cx:pt idx="3967">1</cx:pt>
          <cx:pt idx="3968">1</cx:pt>
          <cx:pt idx="3969">1</cx:pt>
          <cx:pt idx="3970">1</cx:pt>
          <cx:pt idx="3971">1</cx:pt>
          <cx:pt idx="3972">1</cx:pt>
          <cx:pt idx="3973">1</cx:pt>
          <cx:pt idx="3974">1</cx:pt>
          <cx:pt idx="3975">1</cx:pt>
          <cx:pt idx="3976">1</cx:pt>
          <cx:pt idx="3977">1</cx:pt>
          <cx:pt idx="3978">1</cx:pt>
          <cx:pt idx="3979">1</cx:pt>
          <cx:pt idx="3980">1</cx:pt>
          <cx:pt idx="3981">1</cx:pt>
          <cx:pt idx="3982">1</cx:pt>
          <cx:pt idx="3983">1</cx:pt>
          <cx:pt idx="3984">1</cx:pt>
          <cx:pt idx="3985">1</cx:pt>
          <cx:pt idx="3986">1</cx:pt>
          <cx:pt idx="3987">1</cx:pt>
          <cx:pt idx="3988">1</cx:pt>
          <cx:pt idx="3989">1</cx:pt>
          <cx:pt idx="3990">1</cx:pt>
          <cx:pt idx="3991">1</cx:pt>
          <cx:pt idx="3992">1</cx:pt>
          <cx:pt idx="3993">1</cx:pt>
          <cx:pt idx="3994">1</cx:pt>
          <cx:pt idx="3995">1</cx:pt>
          <cx:pt idx="3996">1</cx:pt>
          <cx:pt idx="3997">1</cx:pt>
          <cx:pt idx="3998">1</cx:pt>
          <cx:pt idx="3999">1</cx:pt>
          <cx:pt idx="4000">1</cx:pt>
          <cx:pt idx="4001">1</cx:pt>
          <cx:pt idx="4002">1</cx:pt>
          <cx:pt idx="4003">1</cx:pt>
          <cx:pt idx="4004">1</cx:pt>
          <cx:pt idx="4005">1</cx:pt>
          <cx:pt idx="4006">1</cx:pt>
          <cx:pt idx="4007">1</cx:pt>
          <cx:pt idx="4008">1</cx:pt>
          <cx:pt idx="4009">1</cx:pt>
          <cx:pt idx="4010">1</cx:pt>
          <cx:pt idx="4011">1</cx:pt>
          <cx:pt idx="4012">1</cx:pt>
          <cx:pt idx="4013">1</cx:pt>
          <cx:pt idx="4014">1</cx:pt>
          <cx:pt idx="4015">1</cx:pt>
          <cx:pt idx="4016">1</cx:pt>
          <cx:pt idx="4017">1</cx:pt>
          <cx:pt idx="4018">1</cx:pt>
          <cx:pt idx="4019">1</cx:pt>
          <cx:pt idx="4020">1</cx:pt>
          <cx:pt idx="4021">1</cx:pt>
          <cx:pt idx="4022">1</cx:pt>
          <cx:pt idx="4023">1</cx:pt>
          <cx:pt idx="4024">1</cx:pt>
          <cx:pt idx="4025">1</cx:pt>
          <cx:pt idx="4026">0</cx:pt>
          <cx:pt idx="4027">0</cx:pt>
          <cx:pt idx="4028">0</cx:pt>
          <cx:pt idx="4029">0</cx:pt>
          <cx:pt idx="4030">0</cx:pt>
          <cx:pt idx="4031">0</cx:pt>
          <cx:pt idx="4032">0</cx:pt>
          <cx:pt idx="4033">0</cx:pt>
          <cx:pt idx="4034">0</cx:pt>
          <cx:pt idx="4035">0</cx:pt>
          <cx:pt idx="4036">0</cx:pt>
          <cx:pt idx="4037">0</cx:pt>
          <cx:pt idx="4038">0</cx:pt>
          <cx:pt idx="4039">0</cx:pt>
          <cx:pt idx="4040">0</cx:pt>
          <cx:pt idx="4041">0</cx:pt>
          <cx:pt idx="4042">0</cx:pt>
          <cx:pt idx="4043">0</cx:pt>
          <cx:pt idx="4044">0</cx:pt>
          <cx:pt idx="4045">0</cx:pt>
          <cx:pt idx="4046">0</cx:pt>
          <cx:pt idx="4047">0</cx:pt>
          <cx:pt idx="4048">0</cx:pt>
          <cx:pt idx="4049">0</cx:pt>
          <cx:pt idx="4050">0</cx:pt>
          <cx:pt idx="4051">0</cx:pt>
          <cx:pt idx="4052">0</cx:pt>
          <cx:pt idx="4053">0</cx:pt>
          <cx:pt idx="4054">0</cx:pt>
          <cx:pt idx="4055">0</cx:pt>
          <cx:pt idx="4056">0</cx:pt>
          <cx:pt idx="4057">0</cx:pt>
          <cx:pt idx="4058">0</cx:pt>
          <cx:pt idx="4059">0</cx:pt>
          <cx:pt idx="4060">0</cx:pt>
          <cx:pt idx="4061">0</cx:pt>
          <cx:pt idx="4062">0</cx:pt>
          <cx:pt idx="4063">0</cx:pt>
          <cx:pt idx="4064">0</cx:pt>
          <cx:pt idx="4065">0</cx:pt>
          <cx:pt idx="4066">0</cx:pt>
          <cx:pt idx="4067">0</cx:pt>
          <cx:pt idx="4068">0</cx:pt>
          <cx:pt idx="4069">0</cx:pt>
          <cx:pt idx="4070">0</cx:pt>
          <cx:pt idx="4071">0</cx:pt>
          <cx:pt idx="4072">0</cx:pt>
          <cx:pt idx="4073">0</cx:pt>
          <cx:pt idx="4074">0</cx:pt>
          <cx:pt idx="4075">0</cx:pt>
          <cx:pt idx="4076">0</cx:pt>
          <cx:pt idx="4077">0</cx:pt>
          <cx:pt idx="4078">0</cx:pt>
          <cx:pt idx="4079">0</cx:pt>
          <cx:pt idx="4080">0</cx:pt>
          <cx:pt idx="4081">0</cx:pt>
          <cx:pt idx="4082">0</cx:pt>
          <cx:pt idx="4083">0</cx:pt>
          <cx:pt idx="4084">0</cx:pt>
          <cx:pt idx="4085">0</cx:pt>
          <cx:pt idx="4086">0</cx:pt>
          <cx:pt idx="4087">0</cx:pt>
          <cx:pt idx="4088">0</cx:pt>
          <cx:pt idx="4089">0</cx:pt>
          <cx:pt idx="4090">0</cx:pt>
          <cx:pt idx="4091">0</cx:pt>
          <cx:pt idx="4092">0</cx:pt>
          <cx:pt idx="4093">0</cx:pt>
          <cx:pt idx="4094">0</cx:pt>
          <cx:pt idx="4095">0</cx:pt>
          <cx:pt idx="4096">0</cx:pt>
          <cx:pt idx="4097">0</cx:pt>
          <cx:pt idx="4098">0</cx:pt>
          <cx:pt idx="4099">0</cx:pt>
          <cx:pt idx="4100">0</cx:pt>
          <cx:pt idx="4101">0</cx:pt>
          <cx:pt idx="4102">0</cx:pt>
          <cx:pt idx="4103">0</cx:pt>
          <cx:pt idx="4104">0</cx:pt>
          <cx:pt idx="4105">0</cx:pt>
          <cx:pt idx="4106">0</cx:pt>
          <cx:pt idx="4107">0</cx:pt>
          <cx:pt idx="4108">0</cx:pt>
          <cx:pt idx="4109">0</cx:pt>
          <cx:pt idx="4110">0</cx:pt>
          <cx:pt idx="4111">0</cx:pt>
          <cx:pt idx="4112">0</cx:pt>
          <cx:pt idx="4113">0</cx:pt>
          <cx:pt idx="4114">0</cx:pt>
          <cx:pt idx="4115">0</cx:pt>
          <cx:pt idx="4116">0</cx:pt>
          <cx:pt idx="4117">0</cx:pt>
          <cx:pt idx="4118">0</cx:pt>
          <cx:pt idx="4119">0</cx:pt>
          <cx:pt idx="4120">0</cx:pt>
          <cx:pt idx="4121">0</cx:pt>
          <cx:pt idx="4122">0</cx:pt>
          <cx:pt idx="4123">0</cx:pt>
          <cx:pt idx="4124">0</cx:pt>
          <cx:pt idx="4125">0</cx:pt>
          <cx:pt idx="4126">0</cx:pt>
          <cx:pt idx="4127">0</cx:pt>
          <cx:pt idx="4128">0</cx:pt>
          <cx:pt idx="4129">0</cx:pt>
          <cx:pt idx="4130">0</cx:pt>
          <cx:pt idx="4131">0</cx:pt>
          <cx:pt idx="4132">0</cx:pt>
          <cx:pt idx="4133">0</cx:pt>
          <cx:pt idx="4134">0</cx:pt>
          <cx:pt idx="4135">0</cx:pt>
          <cx:pt idx="4136">0</cx:pt>
          <cx:pt idx="4137">0</cx:pt>
          <cx:pt idx="4138">0</cx:pt>
          <cx:pt idx="4139">0</cx:pt>
          <cx:pt idx="4140">0</cx:pt>
          <cx:pt idx="4141">0</cx:pt>
          <cx:pt idx="4142">0</cx:pt>
          <cx:pt idx="4143">0</cx:pt>
          <cx:pt idx="4144">0</cx:pt>
          <cx:pt idx="4145">0</cx:pt>
          <cx:pt idx="4146">0</cx:pt>
          <cx:pt idx="4147">0</cx:pt>
          <cx:pt idx="4148">0</cx:pt>
          <cx:pt idx="4149">0</cx:pt>
          <cx:pt idx="4150">0</cx:pt>
          <cx:pt idx="4151">0</cx:pt>
          <cx:pt idx="4152">0</cx:pt>
          <cx:pt idx="4153">0</cx:pt>
          <cx:pt idx="4154">0</cx:pt>
          <cx:pt idx="4155">0</cx:pt>
          <cx:pt idx="4156">0</cx:pt>
          <cx:pt idx="4157">0</cx:pt>
          <cx:pt idx="4158">0</cx:pt>
          <cx:pt idx="4159">0</cx:pt>
          <cx:pt idx="4160">0</cx:pt>
          <cx:pt idx="4161">0</cx:pt>
          <cx:pt idx="4162">0</cx:pt>
          <cx:pt idx="4163">0</cx:pt>
          <cx:pt idx="4164">0</cx:pt>
          <cx:pt idx="4165">0</cx:pt>
          <cx:pt idx="4166">0</cx:pt>
          <cx:pt idx="4167">0</cx:pt>
          <cx:pt idx="4168">0</cx:pt>
          <cx:pt idx="4169">0</cx:pt>
          <cx:pt idx="4170">0</cx:pt>
          <cx:pt idx="4171">0</cx:pt>
          <cx:pt idx="4172">0</cx:pt>
          <cx:pt idx="4173">0</cx:pt>
          <cx:pt idx="4174">0</cx:pt>
          <cx:pt idx="4175">0</cx:pt>
          <cx:pt idx="4176">0</cx:pt>
          <cx:pt idx="4177">0</cx:pt>
          <cx:pt idx="4178">0</cx:pt>
          <cx:pt idx="4179">0</cx:pt>
          <cx:pt idx="4180">0</cx:pt>
          <cx:pt idx="4181">0</cx:pt>
          <cx:pt idx="4182">0</cx:pt>
          <cx:pt idx="4183">0</cx:pt>
          <cx:pt idx="4184">0</cx:pt>
          <cx:pt idx="4185">0</cx:pt>
          <cx:pt idx="4186">0</cx:pt>
          <cx:pt idx="4187">0</cx:pt>
          <cx:pt idx="4188">0</cx:pt>
          <cx:pt idx="4189">0</cx:pt>
          <cx:pt idx="4190">0</cx:pt>
          <cx:pt idx="4191">0</cx:pt>
          <cx:pt idx="4192">0</cx:pt>
          <cx:pt idx="4193">0</cx:pt>
          <cx:pt idx="4194">0</cx:pt>
          <cx:pt idx="4195">0</cx:pt>
          <cx:pt idx="4196">0</cx:pt>
          <cx:pt idx="4197">0</cx:pt>
          <cx:pt idx="4198">0</cx:pt>
          <cx:pt idx="4199">0</cx:pt>
          <cx:pt idx="4200">0</cx:pt>
          <cx:pt idx="4201">0</cx:pt>
          <cx:pt idx="4202">0</cx:pt>
          <cx:pt idx="4203">0</cx:pt>
          <cx:pt idx="4204">0</cx:pt>
          <cx:pt idx="4205">0</cx:pt>
          <cx:pt idx="4206">0</cx:pt>
          <cx:pt idx="4207">0</cx:pt>
          <cx:pt idx="4208">0</cx:pt>
          <cx:pt idx="4209">0</cx:pt>
          <cx:pt idx="4210">0</cx:pt>
          <cx:pt idx="4211">0</cx:pt>
          <cx:pt idx="4212">0</cx:pt>
          <cx:pt idx="4213">0</cx:pt>
          <cx:pt idx="4214">0</cx:pt>
          <cx:pt idx="4215">0</cx:pt>
          <cx:pt idx="4216">0</cx:pt>
          <cx:pt idx="4217">0</cx:pt>
          <cx:pt idx="4218">0</cx:pt>
          <cx:pt idx="4219">0</cx:pt>
          <cx:pt idx="4220">0</cx:pt>
          <cx:pt idx="4221">0</cx:pt>
          <cx:pt idx="4222">0</cx:pt>
          <cx:pt idx="4223">0</cx:pt>
          <cx:pt idx="4224">0</cx:pt>
          <cx:pt idx="4225">0</cx:pt>
          <cx:pt idx="4226">0</cx:pt>
          <cx:pt idx="4227">0</cx:pt>
          <cx:pt idx="4228">0</cx:pt>
          <cx:pt idx="4229">0</cx:pt>
          <cx:pt idx="4230">0</cx:pt>
          <cx:pt idx="4231">0</cx:pt>
          <cx:pt idx="4232">0</cx:pt>
          <cx:pt idx="4233">0</cx:pt>
          <cx:pt idx="4234">0</cx:pt>
          <cx:pt idx="4235">0</cx:pt>
          <cx:pt idx="4236">0</cx:pt>
          <cx:pt idx="4237">0</cx:pt>
          <cx:pt idx="4238">0</cx:pt>
          <cx:pt idx="4239">0</cx:pt>
          <cx:pt idx="4240">0</cx:pt>
          <cx:pt idx="4241">0</cx:pt>
          <cx:pt idx="4242">0</cx:pt>
          <cx:pt idx="4243">0</cx:pt>
          <cx:pt idx="4244">0</cx:pt>
          <cx:pt idx="4245">0</cx:pt>
          <cx:pt idx="4246">0</cx:pt>
          <cx:pt idx="4247">0</cx:pt>
          <cx:pt idx="4248">0</cx:pt>
          <cx:pt idx="4249">0</cx:pt>
          <cx:pt idx="4250">0</cx:pt>
          <cx:pt idx="4251">0</cx:pt>
          <cx:pt idx="4252">0</cx:pt>
          <cx:pt idx="4253">0</cx:pt>
          <cx:pt idx="4254">0</cx:pt>
          <cx:pt idx="4255">0</cx:pt>
          <cx:pt idx="4256">0</cx:pt>
          <cx:pt idx="4257">0</cx:pt>
          <cx:pt idx="4258">0</cx:pt>
          <cx:pt idx="4259">0</cx:pt>
          <cx:pt idx="4260">0</cx:pt>
          <cx:pt idx="4261">0</cx:pt>
          <cx:pt idx="4262">0</cx:pt>
          <cx:pt idx="4263">0</cx:pt>
          <cx:pt idx="4264">0</cx:pt>
          <cx:pt idx="4265">0</cx:pt>
          <cx:pt idx="4266">0</cx:pt>
          <cx:pt idx="4267">0</cx:pt>
          <cx:pt idx="4268">0</cx:pt>
          <cx:pt idx="4269">0</cx:pt>
          <cx:pt idx="4270">0</cx:pt>
          <cx:pt idx="4271">0</cx:pt>
          <cx:pt idx="4272">0</cx:pt>
          <cx:pt idx="4273">0</cx:pt>
          <cx:pt idx="4274">0</cx:pt>
          <cx:pt idx="4275">0</cx:pt>
          <cx:pt idx="4276">0</cx:pt>
          <cx:pt idx="4277">0</cx:pt>
          <cx:pt idx="4278">0</cx:pt>
          <cx:pt idx="4279">0</cx:pt>
          <cx:pt idx="4280">0</cx:pt>
          <cx:pt idx="4281">0</cx:pt>
          <cx:pt idx="4282">0</cx:pt>
          <cx:pt idx="4283">0</cx:pt>
          <cx:pt idx="4284">0</cx:pt>
          <cx:pt idx="4285">0</cx:pt>
          <cx:pt idx="4286">0</cx:pt>
          <cx:pt idx="4287">0</cx:pt>
          <cx:pt idx="4288">0</cx:pt>
          <cx:pt idx="4289">0</cx:pt>
          <cx:pt idx="4290">0</cx:pt>
          <cx:pt idx="4291">0</cx:pt>
          <cx:pt idx="4292">0</cx:pt>
          <cx:pt idx="4293">0</cx:pt>
          <cx:pt idx="4294">0</cx:pt>
          <cx:pt idx="4295">0</cx:pt>
          <cx:pt idx="4296">0</cx:pt>
          <cx:pt idx="4297">0</cx:pt>
          <cx:pt idx="4298">0</cx:pt>
          <cx:pt idx="4299">0</cx:pt>
          <cx:pt idx="4300">0</cx:pt>
          <cx:pt idx="4301">0</cx:pt>
          <cx:pt idx="4302">0</cx:pt>
          <cx:pt idx="4303">0</cx:pt>
          <cx:pt idx="4304">0</cx:pt>
          <cx:pt idx="4305">0</cx:pt>
          <cx:pt idx="4306">0</cx:pt>
          <cx:pt idx="4307">0</cx:pt>
          <cx:pt idx="4308">0</cx:pt>
          <cx:pt idx="4309">0</cx:pt>
          <cx:pt idx="4310">0</cx:pt>
          <cx:pt idx="4311">0</cx:pt>
          <cx:pt idx="4312">0</cx:pt>
          <cx:pt idx="4313">0</cx:pt>
          <cx:pt idx="4314">0</cx:pt>
          <cx:pt idx="4315">0</cx:pt>
          <cx:pt idx="4316">0</cx:pt>
          <cx:pt idx="4317">0</cx:pt>
          <cx:pt idx="4318">0</cx:pt>
          <cx:pt idx="4319">0</cx:pt>
          <cx:pt idx="4320">0</cx:pt>
          <cx:pt idx="4321">0</cx:pt>
          <cx:pt idx="4322">0</cx:pt>
          <cx:pt idx="4323">0</cx:pt>
          <cx:pt idx="4324">0</cx:pt>
          <cx:pt idx="4325">0</cx:pt>
          <cx:pt idx="4326">0</cx:pt>
          <cx:pt idx="4327">0</cx:pt>
          <cx:pt idx="4328">0</cx:pt>
          <cx:pt idx="4329">0</cx:pt>
          <cx:pt idx="4330">0</cx:pt>
          <cx:pt idx="4331">0</cx:pt>
          <cx:pt idx="4332">0</cx:pt>
          <cx:pt idx="4333">0</cx:pt>
          <cx:pt idx="4334">0</cx:pt>
          <cx:pt idx="4335">0</cx:pt>
          <cx:pt idx="4336">0</cx:pt>
          <cx:pt idx="4337">0</cx:pt>
          <cx:pt idx="4338">0</cx:pt>
          <cx:pt idx="4339">0</cx:pt>
          <cx:pt idx="4340">0</cx:pt>
          <cx:pt idx="4341">0</cx:pt>
          <cx:pt idx="4342">0</cx:pt>
          <cx:pt idx="4343">0</cx:pt>
          <cx:pt idx="4344">0</cx:pt>
          <cx:pt idx="4345">0</cx:pt>
          <cx:pt idx="4346">0</cx:pt>
          <cx:pt idx="4347">0</cx:pt>
          <cx:pt idx="4348">0</cx:pt>
          <cx:pt idx="4349">0</cx:pt>
          <cx:pt idx="4350">0</cx:pt>
          <cx:pt idx="4351">0</cx:pt>
          <cx:pt idx="4352">0</cx:pt>
          <cx:pt idx="4353">0</cx:pt>
          <cx:pt idx="4354">0</cx:pt>
          <cx:pt idx="4355">0</cx:pt>
          <cx:pt idx="4356">0</cx:pt>
          <cx:pt idx="4357">0</cx:pt>
          <cx:pt idx="4358">0</cx:pt>
          <cx:pt idx="4359">0</cx:pt>
          <cx:pt idx="4360">0</cx:pt>
          <cx:pt idx="4361">0</cx:pt>
          <cx:pt idx="4362">0</cx:pt>
          <cx:pt idx="4363">0</cx:pt>
          <cx:pt idx="4364">0</cx:pt>
          <cx:pt idx="4365">0</cx:pt>
          <cx:pt idx="4366">0</cx:pt>
          <cx:pt idx="4367">0</cx:pt>
          <cx:pt idx="4368">0</cx:pt>
          <cx:pt idx="4369">0</cx:pt>
          <cx:pt idx="4370">0</cx:pt>
          <cx:pt idx="4371">0</cx:pt>
          <cx:pt idx="4372">0</cx:pt>
          <cx:pt idx="4373">0</cx:pt>
          <cx:pt idx="4374">0</cx:pt>
          <cx:pt idx="4375">0</cx:pt>
          <cx:pt idx="4376">0</cx:pt>
          <cx:pt idx="4377">0</cx:pt>
          <cx:pt idx="4378">0</cx:pt>
          <cx:pt idx="4379">0</cx:pt>
          <cx:pt idx="4380">0</cx:pt>
          <cx:pt idx="4381">0</cx:pt>
          <cx:pt idx="4382">0</cx:pt>
          <cx:pt idx="4383">0</cx:pt>
          <cx:pt idx="4384">0</cx:pt>
          <cx:pt idx="4385">0</cx:pt>
          <cx:pt idx="4386">0</cx:pt>
          <cx:pt idx="4387">0</cx:pt>
          <cx:pt idx="4388">0</cx:pt>
          <cx:pt idx="4389">0</cx:pt>
          <cx:pt idx="4390">0</cx:pt>
          <cx:pt idx="4391">0</cx:pt>
          <cx:pt idx="4392">0</cx:pt>
          <cx:pt idx="4393">0</cx:pt>
          <cx:pt idx="4394">0</cx:pt>
          <cx:pt idx="4395">0</cx:pt>
          <cx:pt idx="4396">0</cx:pt>
          <cx:pt idx="4397">0</cx:pt>
          <cx:pt idx="4398">0</cx:pt>
          <cx:pt idx="4399">0</cx:pt>
          <cx:pt idx="4400">0</cx:pt>
          <cx:pt idx="4401">0</cx:pt>
          <cx:pt idx="4402">0</cx:pt>
          <cx:pt idx="4403">0</cx:pt>
          <cx:pt idx="4404">0</cx:pt>
          <cx:pt idx="4405">0</cx:pt>
          <cx:pt idx="4406">0</cx:pt>
          <cx:pt idx="4407">0</cx:pt>
          <cx:pt idx="4408">0</cx:pt>
          <cx:pt idx="4409">0</cx:pt>
          <cx:pt idx="4410">0</cx:pt>
          <cx:pt idx="4411">0</cx:pt>
          <cx:pt idx="4412">0</cx:pt>
          <cx:pt idx="4413">0</cx:pt>
          <cx:pt idx="4414">0</cx:pt>
          <cx:pt idx="4415">0</cx:pt>
          <cx:pt idx="4416">0</cx:pt>
          <cx:pt idx="4417">0</cx:pt>
          <cx:pt idx="4418">0</cx:pt>
          <cx:pt idx="4419">0</cx:pt>
          <cx:pt idx="4420">0</cx:pt>
          <cx:pt idx="4421">0</cx:pt>
          <cx:pt idx="4422">0</cx:pt>
          <cx:pt idx="4423">0</cx:pt>
          <cx:pt idx="4424">0</cx:pt>
          <cx:pt idx="4425">0</cx:pt>
          <cx:pt idx="4426">0</cx:pt>
          <cx:pt idx="4427">0</cx:pt>
          <cx:pt idx="4428">0</cx:pt>
          <cx:pt idx="4429">0</cx:pt>
          <cx:pt idx="4430">0</cx:pt>
          <cx:pt idx="4431">0</cx:pt>
          <cx:pt idx="4432">0</cx:pt>
          <cx:pt idx="4433">0</cx:pt>
          <cx:pt idx="4434">0</cx:pt>
          <cx:pt idx="4435">0</cx:pt>
          <cx:pt idx="4436">0</cx:pt>
          <cx:pt idx="4437">0</cx:pt>
          <cx:pt idx="4438">0</cx:pt>
          <cx:pt idx="4439">0</cx:pt>
          <cx:pt idx="4440">0</cx:pt>
          <cx:pt idx="4441">0</cx:pt>
          <cx:pt idx="4442">0</cx:pt>
          <cx:pt idx="4443">0</cx:pt>
          <cx:pt idx="4444">0</cx:pt>
          <cx:pt idx="4445">0</cx:pt>
          <cx:pt idx="4446">0</cx:pt>
          <cx:pt idx="4447">0</cx:pt>
          <cx:pt idx="4448">0</cx:pt>
          <cx:pt idx="4449">0</cx:pt>
          <cx:pt idx="4450">0</cx:pt>
          <cx:pt idx="4451">0</cx:pt>
          <cx:pt idx="4452">0</cx:pt>
          <cx:pt idx="4453">0</cx:pt>
          <cx:pt idx="4454">0</cx:pt>
          <cx:pt idx="4455">0</cx:pt>
          <cx:pt idx="4456">0</cx:pt>
          <cx:pt idx="4457">0</cx:pt>
          <cx:pt idx="4458">0</cx:pt>
          <cx:pt idx="4459">0</cx:pt>
          <cx:pt idx="4460">0</cx:pt>
          <cx:pt idx="4461">0</cx:pt>
          <cx:pt idx="4462">0</cx:pt>
          <cx:pt idx="4463">0</cx:pt>
          <cx:pt idx="4464">0</cx:pt>
          <cx:pt idx="4465">0</cx:pt>
          <cx:pt idx="4466">0</cx:pt>
          <cx:pt idx="4467">0</cx:pt>
          <cx:pt idx="4468">0</cx:pt>
          <cx:pt idx="4469">0</cx:pt>
          <cx:pt idx="4470">0</cx:pt>
          <cx:pt idx="4471">0</cx:pt>
          <cx:pt idx="4472">0</cx:pt>
          <cx:pt idx="4473">0</cx:pt>
          <cx:pt idx="4474">0</cx:pt>
          <cx:pt idx="4475">0</cx:pt>
          <cx:pt idx="4476">0</cx:pt>
          <cx:pt idx="4477">0</cx:pt>
          <cx:pt idx="4478">0</cx:pt>
          <cx:pt idx="4479">0</cx:pt>
          <cx:pt idx="4480">0</cx:pt>
          <cx:pt idx="4481">0</cx:pt>
          <cx:pt idx="4482">0</cx:pt>
          <cx:pt idx="4483">0</cx:pt>
          <cx:pt idx="4484">0</cx:pt>
          <cx:pt idx="4485">0</cx:pt>
          <cx:pt idx="4486">0</cx:pt>
          <cx:pt idx="4487">0</cx:pt>
          <cx:pt idx="4488">0</cx:pt>
          <cx:pt idx="4489">0</cx:pt>
          <cx:pt idx="4490">0</cx:pt>
          <cx:pt idx="4491">0</cx:pt>
          <cx:pt idx="4492">0</cx:pt>
          <cx:pt idx="4493">0</cx:pt>
          <cx:pt idx="4494">0</cx:pt>
          <cx:pt idx="4495">0</cx:pt>
          <cx:pt idx="4496">0</cx:pt>
          <cx:pt idx="4497">0</cx:pt>
          <cx:pt idx="4498">0</cx:pt>
          <cx:pt idx="4499">0</cx:pt>
          <cx:pt idx="4500">0</cx:pt>
          <cx:pt idx="4501">0</cx:pt>
          <cx:pt idx="4502">0</cx:pt>
          <cx:pt idx="4503">0</cx:pt>
          <cx:pt idx="4504">0</cx:pt>
          <cx:pt idx="4505">0</cx:pt>
          <cx:pt idx="4506">0</cx:pt>
          <cx:pt idx="4507">0</cx:pt>
          <cx:pt idx="4508">0</cx:pt>
          <cx:pt idx="4509">0</cx:pt>
          <cx:pt idx="4510">0</cx:pt>
          <cx:pt idx="4511">0</cx:pt>
          <cx:pt idx="4512">0</cx:pt>
          <cx:pt idx="4513">0</cx:pt>
          <cx:pt idx="4514">0</cx:pt>
          <cx:pt idx="4515">0</cx:pt>
          <cx:pt idx="4516">0</cx:pt>
          <cx:pt idx="4517">0</cx:pt>
          <cx:pt idx="4518">0</cx:pt>
          <cx:pt idx="4519">0</cx:pt>
          <cx:pt idx="4520">0</cx:pt>
          <cx:pt idx="4521">0</cx:pt>
          <cx:pt idx="4522">0</cx:pt>
          <cx:pt idx="4523">0</cx:pt>
          <cx:pt idx="4524">0</cx:pt>
          <cx:pt idx="4525">0</cx:pt>
          <cx:pt idx="4526">0</cx:pt>
          <cx:pt idx="4527">0</cx:pt>
          <cx:pt idx="4528">0</cx:pt>
          <cx:pt idx="4529">0</cx:pt>
          <cx:pt idx="4530">0</cx:pt>
          <cx:pt idx="4531">0</cx:pt>
          <cx:pt idx="4532">0</cx:pt>
          <cx:pt idx="4533">0</cx:pt>
          <cx:pt idx="4534">0</cx:pt>
          <cx:pt idx="4535">0</cx:pt>
          <cx:pt idx="4536">0</cx:pt>
          <cx:pt idx="4537">0</cx:pt>
          <cx:pt idx="4538">0</cx:pt>
          <cx:pt idx="4539">0</cx:pt>
          <cx:pt idx="4540">0</cx:pt>
          <cx:pt idx="4541">0</cx:pt>
          <cx:pt idx="4542">0</cx:pt>
          <cx:pt idx="4543">0</cx:pt>
          <cx:pt idx="4544">0</cx:pt>
          <cx:pt idx="4545">0</cx:pt>
          <cx:pt idx="4546">0</cx:pt>
          <cx:pt idx="4547">0</cx:pt>
          <cx:pt idx="4548">0</cx:pt>
          <cx:pt idx="4549">0</cx:pt>
          <cx:pt idx="4550">0</cx:pt>
          <cx:pt idx="4551">0</cx:pt>
          <cx:pt idx="4552">0</cx:pt>
          <cx:pt idx="4553">0</cx:pt>
          <cx:pt idx="4554">0</cx:pt>
          <cx:pt idx="4555">0</cx:pt>
          <cx:pt idx="4556">0</cx:pt>
          <cx:pt idx="4557">0</cx:pt>
          <cx:pt idx="4558">0</cx:pt>
          <cx:pt idx="4559">0</cx:pt>
          <cx:pt idx="4560">0</cx:pt>
          <cx:pt idx="4561">0</cx:pt>
          <cx:pt idx="4562">0</cx:pt>
          <cx:pt idx="4563">0</cx:pt>
          <cx:pt idx="4564">0</cx:pt>
          <cx:pt idx="4565">0</cx:pt>
          <cx:pt idx="4566">0</cx:pt>
          <cx:pt idx="4567">0</cx:pt>
          <cx:pt idx="4568">0</cx:pt>
          <cx:pt idx="4569">0</cx:pt>
          <cx:pt idx="4570">0</cx:pt>
          <cx:pt idx="4571">0</cx:pt>
          <cx:pt idx="4572">0</cx:pt>
          <cx:pt idx="4573">0</cx:pt>
          <cx:pt idx="4574">0</cx:pt>
          <cx:pt idx="4575">0</cx:pt>
          <cx:pt idx="4576">0</cx:pt>
          <cx:pt idx="4577">0</cx:pt>
          <cx:pt idx="4578">0</cx:pt>
          <cx:pt idx="4579">0</cx:pt>
          <cx:pt idx="4580">0</cx:pt>
          <cx:pt idx="4581">0</cx:pt>
          <cx:pt idx="4582">0</cx:pt>
          <cx:pt idx="4583">0</cx:pt>
          <cx:pt idx="4584">0</cx:pt>
          <cx:pt idx="4585">0</cx:pt>
          <cx:pt idx="4586">0</cx:pt>
          <cx:pt idx="4587">0</cx:pt>
          <cx:pt idx="4588">0</cx:pt>
          <cx:pt idx="4589">0</cx:pt>
          <cx:pt idx="4590">0</cx:pt>
          <cx:pt idx="4591">0</cx:pt>
          <cx:pt idx="4592">0</cx:pt>
          <cx:pt idx="4593">0</cx:pt>
          <cx:pt idx="4594">0</cx:pt>
          <cx:pt idx="4595">0</cx:pt>
          <cx:pt idx="4596">0</cx:pt>
          <cx:pt idx="4597">0</cx:pt>
          <cx:pt idx="4598">0</cx:pt>
          <cx:pt idx="4599">0</cx:pt>
          <cx:pt idx="4600">0</cx:pt>
          <cx:pt idx="4601">0</cx:pt>
          <cx:pt idx="4602">0</cx:pt>
          <cx:pt idx="4603">0</cx:pt>
          <cx:pt idx="4604">0</cx:pt>
          <cx:pt idx="4605">0</cx:pt>
          <cx:pt idx="4606">0</cx:pt>
          <cx:pt idx="4607">0</cx:pt>
          <cx:pt idx="4608">0</cx:pt>
          <cx:pt idx="4609">0</cx:pt>
          <cx:pt idx="4610">0</cx:pt>
          <cx:pt idx="4611">0</cx:pt>
          <cx:pt idx="4612">0</cx:pt>
          <cx:pt idx="4613">0</cx:pt>
          <cx:pt idx="4614">0</cx:pt>
          <cx:pt idx="4615">0</cx:pt>
          <cx:pt idx="4616">0</cx:pt>
          <cx:pt idx="4617">0</cx:pt>
          <cx:pt idx="4618">0</cx:pt>
          <cx:pt idx="4619">0</cx:pt>
          <cx:pt idx="4620">0</cx:pt>
          <cx:pt idx="4621">0</cx:pt>
          <cx:pt idx="4622">0</cx:pt>
          <cx:pt idx="4623">0</cx:pt>
          <cx:pt idx="4624">0</cx:pt>
          <cx:pt idx="4625">0</cx:pt>
          <cx:pt idx="4626">0</cx:pt>
          <cx:pt idx="4627">0</cx:pt>
          <cx:pt idx="4628">0</cx:pt>
          <cx:pt idx="4629">0</cx:pt>
          <cx:pt idx="4630">0</cx:pt>
          <cx:pt idx="4631">0</cx:pt>
          <cx:pt idx="4632">0</cx:pt>
          <cx:pt idx="4633">0</cx:pt>
          <cx:pt idx="4634">0</cx:pt>
          <cx:pt idx="4635">0</cx:pt>
          <cx:pt idx="4636">0</cx:pt>
          <cx:pt idx="4637">0</cx:pt>
          <cx:pt idx="4638">0</cx:pt>
          <cx:pt idx="4639">0</cx:pt>
          <cx:pt idx="4640">0</cx:pt>
          <cx:pt idx="4641">0</cx:pt>
          <cx:pt idx="4642">0</cx:pt>
          <cx:pt idx="4643">0</cx:pt>
          <cx:pt idx="4644">0</cx:pt>
          <cx:pt idx="4645">0</cx:pt>
          <cx:pt idx="4646">0</cx:pt>
          <cx:pt idx="4647">0</cx:pt>
          <cx:pt idx="4648">0</cx:pt>
          <cx:pt idx="4649">0</cx:pt>
          <cx:pt idx="4650">0</cx:pt>
          <cx:pt idx="4651">0</cx:pt>
          <cx:pt idx="4652">0</cx:pt>
          <cx:pt idx="4653">0</cx:pt>
          <cx:pt idx="4654">0</cx:pt>
          <cx:pt idx="4655">0</cx:pt>
          <cx:pt idx="4656">0</cx:pt>
          <cx:pt idx="4657">0</cx:pt>
          <cx:pt idx="4658">0</cx:pt>
          <cx:pt idx="4659">0</cx:pt>
          <cx:pt idx="4660">0</cx:pt>
          <cx:pt idx="4661">0</cx:pt>
          <cx:pt idx="4662">0</cx:pt>
          <cx:pt idx="4663">0</cx:pt>
          <cx:pt idx="4664">0</cx:pt>
          <cx:pt idx="4665">0</cx:pt>
          <cx:pt idx="4666">0</cx:pt>
          <cx:pt idx="4667">0</cx:pt>
          <cx:pt idx="4668">0</cx:pt>
          <cx:pt idx="4669">0</cx:pt>
          <cx:pt idx="4670">0</cx:pt>
          <cx:pt idx="4671">0</cx:pt>
          <cx:pt idx="4672">0</cx:pt>
          <cx:pt idx="4673">0</cx:pt>
          <cx:pt idx="4674">0</cx:pt>
          <cx:pt idx="4675">0</cx:pt>
          <cx:pt idx="4676">0</cx:pt>
          <cx:pt idx="4677">0</cx:pt>
          <cx:pt idx="4678">0</cx:pt>
          <cx:pt idx="4679">0</cx:pt>
          <cx:pt idx="4680">0</cx:pt>
          <cx:pt idx="4681">0</cx:pt>
          <cx:pt idx="4682">0</cx:pt>
          <cx:pt idx="4683">0</cx:pt>
          <cx:pt idx="4684">0</cx:pt>
          <cx:pt idx="4685">0</cx:pt>
          <cx:pt idx="4686">0</cx:pt>
          <cx:pt idx="4687">0</cx:pt>
          <cx:pt idx="4688">0</cx:pt>
          <cx:pt idx="4689">0</cx:pt>
          <cx:pt idx="4690">0</cx:pt>
          <cx:pt idx="4691">0</cx:pt>
          <cx:pt idx="4692">0</cx:pt>
          <cx:pt idx="4693">0</cx:pt>
          <cx:pt idx="4694">0</cx:pt>
          <cx:pt idx="4695">0</cx:pt>
          <cx:pt idx="4696">0</cx:pt>
          <cx:pt idx="4697">0</cx:pt>
          <cx:pt idx="4698">0</cx:pt>
          <cx:pt idx="4699">0</cx:pt>
          <cx:pt idx="4700">0</cx:pt>
          <cx:pt idx="4701">0</cx:pt>
          <cx:pt idx="4702">0</cx:pt>
          <cx:pt idx="4703">0</cx:pt>
          <cx:pt idx="4704">0</cx:pt>
          <cx:pt idx="4705">0</cx:pt>
          <cx:pt idx="4706">0</cx:pt>
          <cx:pt idx="4707">0</cx:pt>
          <cx:pt idx="4708">0</cx:pt>
          <cx:pt idx="4709">0</cx:pt>
          <cx:pt idx="4710">0</cx:pt>
          <cx:pt idx="4711">0</cx:pt>
          <cx:pt idx="4712">0</cx:pt>
          <cx:pt idx="4713">0</cx:pt>
          <cx:pt idx="4714">0</cx:pt>
          <cx:pt idx="4715">0</cx:pt>
          <cx:pt idx="4716">0</cx:pt>
          <cx:pt idx="4717">0</cx:pt>
          <cx:pt idx="4718">0</cx:pt>
          <cx:pt idx="4719">0</cx:pt>
          <cx:pt idx="4720">0</cx:pt>
          <cx:pt idx="4721">0</cx:pt>
          <cx:pt idx="4722">0</cx:pt>
          <cx:pt idx="4723">0</cx:pt>
          <cx:pt idx="4724">0</cx:pt>
          <cx:pt idx="4725">0</cx:pt>
          <cx:pt idx="4726">0</cx:pt>
          <cx:pt idx="4727">0</cx:pt>
          <cx:pt idx="4728">0</cx:pt>
          <cx:pt idx="4729">0</cx:pt>
          <cx:pt idx="4730">0</cx:pt>
          <cx:pt idx="4731">0</cx:pt>
          <cx:pt idx="4732">0</cx:pt>
          <cx:pt idx="4733">0</cx:pt>
          <cx:pt idx="4734">0</cx:pt>
          <cx:pt idx="4735">0</cx:pt>
          <cx:pt idx="4736">0</cx:pt>
          <cx:pt idx="4737">0</cx:pt>
          <cx:pt idx="4738">0</cx:pt>
          <cx:pt idx="4739">0</cx:pt>
          <cx:pt idx="4740">0</cx:pt>
          <cx:pt idx="4741">0</cx:pt>
          <cx:pt idx="4742">0</cx:pt>
          <cx:pt idx="4743">0</cx:pt>
          <cx:pt idx="4744">0</cx:pt>
          <cx:pt idx="4745">0</cx:pt>
          <cx:pt idx="4746">0</cx:pt>
          <cx:pt idx="4747">0</cx:pt>
          <cx:pt idx="4748">0</cx:pt>
          <cx:pt idx="4749">0</cx:pt>
          <cx:pt idx="4750">0</cx:pt>
          <cx:pt idx="4751">0</cx:pt>
          <cx:pt idx="4752">0</cx:pt>
          <cx:pt idx="4753">0</cx:pt>
          <cx:pt idx="4754">0</cx:pt>
          <cx:pt idx="4755">0</cx:pt>
          <cx:pt idx="4756">0</cx:pt>
          <cx:pt idx="4757">0</cx:pt>
          <cx:pt idx="4758">0</cx:pt>
          <cx:pt idx="4759">0</cx:pt>
          <cx:pt idx="4760">0</cx:pt>
          <cx:pt idx="4761">0</cx:pt>
          <cx:pt idx="4762">0</cx:pt>
          <cx:pt idx="4763">0</cx:pt>
          <cx:pt idx="4764">0</cx:pt>
          <cx:pt idx="4765">0</cx:pt>
          <cx:pt idx="4766">0</cx:pt>
          <cx:pt idx="4767">0</cx:pt>
          <cx:pt idx="4768">0</cx:pt>
          <cx:pt idx="4769">0</cx:pt>
          <cx:pt idx="4770">0</cx:pt>
          <cx:pt idx="4771">0</cx:pt>
          <cx:pt idx="4772">0</cx:pt>
          <cx:pt idx="4773">0</cx:pt>
          <cx:pt idx="4774">0</cx:pt>
          <cx:pt idx="4775">0</cx:pt>
          <cx:pt idx="4776">0</cx:pt>
          <cx:pt idx="4777">0</cx:pt>
          <cx:pt idx="4778">0</cx:pt>
          <cx:pt idx="4779">0</cx:pt>
          <cx:pt idx="4780">0</cx:pt>
          <cx:pt idx="4781">0</cx:pt>
          <cx:pt idx="4782">0</cx:pt>
          <cx:pt idx="4783">0</cx:pt>
          <cx:pt idx="4784">0</cx:pt>
          <cx:pt idx="4785">0</cx:pt>
          <cx:pt idx="4786">0</cx:pt>
          <cx:pt idx="4787">0</cx:pt>
          <cx:pt idx="4788">0</cx:pt>
          <cx:pt idx="4789">0</cx:pt>
          <cx:pt idx="4790">0</cx:pt>
          <cx:pt idx="4791">0</cx:pt>
          <cx:pt idx="4792">0</cx:pt>
          <cx:pt idx="4793">0</cx:pt>
          <cx:pt idx="4794">0</cx:pt>
          <cx:pt idx="4795">0</cx:pt>
          <cx:pt idx="4796">0</cx:pt>
          <cx:pt idx="4797">0</cx:pt>
          <cx:pt idx="4798">0</cx:pt>
          <cx:pt idx="4799">0</cx:pt>
          <cx:pt idx="4800">0</cx:pt>
          <cx:pt idx="4801">0</cx:pt>
          <cx:pt idx="4802">0</cx:pt>
          <cx:pt idx="4803">0</cx:pt>
          <cx:pt idx="4804">0</cx:pt>
          <cx:pt idx="4805">0</cx:pt>
          <cx:pt idx="4806">0</cx:pt>
          <cx:pt idx="4807">0</cx:pt>
          <cx:pt idx="4808">0</cx:pt>
          <cx:pt idx="4809">0</cx:pt>
          <cx:pt idx="4810">0</cx:pt>
          <cx:pt idx="4811">0</cx:pt>
          <cx:pt idx="4812">0</cx:pt>
          <cx:pt idx="4813">0</cx:pt>
          <cx:pt idx="4814">0</cx:pt>
          <cx:pt idx="4815">0</cx:pt>
          <cx:pt idx="4816">0</cx:pt>
          <cx:pt idx="4817">0</cx:pt>
          <cx:pt idx="4818">0</cx:pt>
          <cx:pt idx="4819">0</cx:pt>
          <cx:pt idx="4820">0</cx:pt>
          <cx:pt idx="4821">0</cx:pt>
          <cx:pt idx="4822">0</cx:pt>
          <cx:pt idx="4823">0</cx:pt>
          <cx:pt idx="4824">0</cx:pt>
          <cx:pt idx="4825">0</cx:pt>
          <cx:pt idx="4826">0</cx:pt>
          <cx:pt idx="4827">0</cx:pt>
          <cx:pt idx="4828">0</cx:pt>
          <cx:pt idx="4829">0</cx:pt>
          <cx:pt idx="4830">0</cx:pt>
          <cx:pt idx="4831">0</cx:pt>
          <cx:pt idx="4832">0</cx:pt>
          <cx:pt idx="4833">0</cx:pt>
          <cx:pt idx="4834">0</cx:pt>
          <cx:pt idx="4835">0</cx:pt>
          <cx:pt idx="4836">0</cx:pt>
          <cx:pt idx="4837">0</cx:pt>
          <cx:pt idx="4838">0</cx:pt>
          <cx:pt idx="4839">0</cx:pt>
          <cx:pt idx="4840">0</cx:pt>
          <cx:pt idx="4841">0</cx:pt>
          <cx:pt idx="4842">0</cx:pt>
          <cx:pt idx="4843">0</cx:pt>
          <cx:pt idx="4844">0</cx:pt>
          <cx:pt idx="4845">0</cx:pt>
          <cx:pt idx="4846">0</cx:pt>
          <cx:pt idx="4847">0</cx:pt>
          <cx:pt idx="4848">0</cx:pt>
          <cx:pt idx="4849">0</cx:pt>
          <cx:pt idx="4850">0</cx:pt>
          <cx:pt idx="4851">0</cx:pt>
          <cx:pt idx="4852">0</cx:pt>
          <cx:pt idx="4853">0</cx:pt>
          <cx:pt idx="4854">0</cx:pt>
          <cx:pt idx="4855">0</cx:pt>
          <cx:pt idx="4856">0</cx:pt>
          <cx:pt idx="4857">0</cx:pt>
          <cx:pt idx="4858">0</cx:pt>
          <cx:pt idx="4859">0</cx:pt>
          <cx:pt idx="4860">0</cx:pt>
          <cx:pt idx="4861">0</cx:pt>
          <cx:pt idx="4862">0</cx:pt>
          <cx:pt idx="4863">0</cx:pt>
          <cx:pt idx="4864">0</cx:pt>
          <cx:pt idx="4865">0</cx:pt>
          <cx:pt idx="4866">0</cx:pt>
          <cx:pt idx="4867">0</cx:pt>
          <cx:pt idx="4868">0</cx:pt>
          <cx:pt idx="4869">0</cx:pt>
          <cx:pt idx="4870">0</cx:pt>
          <cx:pt idx="4871">0</cx:pt>
          <cx:pt idx="4872">0</cx:pt>
          <cx:pt idx="4873">0</cx:pt>
          <cx:pt idx="4874">0</cx:pt>
          <cx:pt idx="4875">0</cx:pt>
          <cx:pt idx="4876">0</cx:pt>
          <cx:pt idx="4877">0</cx:pt>
          <cx:pt idx="4878">0</cx:pt>
          <cx:pt idx="4879">0</cx:pt>
          <cx:pt idx="4880">0</cx:pt>
          <cx:pt idx="4881">0</cx:pt>
          <cx:pt idx="4882">0</cx:pt>
          <cx:pt idx="4883">0</cx:pt>
          <cx:pt idx="4884">0</cx:pt>
          <cx:pt idx="4885">0</cx:pt>
          <cx:pt idx="4886">0</cx:pt>
          <cx:pt idx="4887">0</cx:pt>
          <cx:pt idx="4888">0</cx:pt>
          <cx:pt idx="4889">0</cx:pt>
          <cx:pt idx="4890">0</cx:pt>
          <cx:pt idx="4891">0</cx:pt>
          <cx:pt idx="4892">0</cx:pt>
          <cx:pt idx="4893">0</cx:pt>
          <cx:pt idx="4894">0</cx:pt>
          <cx:pt idx="4895">0</cx:pt>
          <cx:pt idx="4896">0</cx:pt>
          <cx:pt idx="4897">0</cx:pt>
          <cx:pt idx="4898">0</cx:pt>
          <cx:pt idx="4899">0</cx:pt>
          <cx:pt idx="4900">0</cx:pt>
          <cx:pt idx="4901">0</cx:pt>
          <cx:pt idx="4902">0</cx:pt>
          <cx:pt idx="4903">0</cx:pt>
          <cx:pt idx="4904">0</cx:pt>
          <cx:pt idx="4905">0</cx:pt>
          <cx:pt idx="4906">0</cx:pt>
          <cx:pt idx="4907">0</cx:pt>
          <cx:pt idx="4908">0</cx:pt>
          <cx:pt idx="4909">0</cx:pt>
          <cx:pt idx="4910">0</cx:pt>
          <cx:pt idx="4911">0</cx:pt>
          <cx:pt idx="4912">0</cx:pt>
          <cx:pt idx="4913">0</cx:pt>
          <cx:pt idx="4914">0</cx:pt>
          <cx:pt idx="4915">0</cx:pt>
          <cx:pt idx="4916">0</cx:pt>
          <cx:pt idx="4917">0</cx:pt>
          <cx:pt idx="4918">0</cx:pt>
          <cx:pt idx="4919">0</cx:pt>
          <cx:pt idx="4920">0</cx:pt>
          <cx:pt idx="4921">0</cx:pt>
          <cx:pt idx="4922">0</cx:pt>
          <cx:pt idx="4923">0</cx:pt>
          <cx:pt idx="4924">0</cx:pt>
          <cx:pt idx="4925">0</cx:pt>
          <cx:pt idx="4926">0</cx:pt>
          <cx:pt idx="4927">0</cx:pt>
          <cx:pt idx="4928">0</cx:pt>
          <cx:pt idx="4929">0</cx:pt>
          <cx:pt idx="4930">0</cx:pt>
          <cx:pt idx="4931">0</cx:pt>
          <cx:pt idx="4932">0</cx:pt>
          <cx:pt idx="4933">0</cx:pt>
          <cx:pt idx="4934">0</cx:pt>
          <cx:pt idx="4935">0</cx:pt>
          <cx:pt idx="4936">0</cx:pt>
          <cx:pt idx="4937">0</cx:pt>
          <cx:pt idx="4938">0</cx:pt>
          <cx:pt idx="4939">0</cx:pt>
          <cx:pt idx="4940">0</cx:pt>
          <cx:pt idx="4941">0</cx:pt>
          <cx:pt idx="4942">0</cx:pt>
          <cx:pt idx="4943">0</cx:pt>
          <cx:pt idx="4944">0</cx:pt>
          <cx:pt idx="4945">0</cx:pt>
          <cx:pt idx="4946">0</cx:pt>
          <cx:pt idx="4947">0</cx:pt>
          <cx:pt idx="4948">0</cx:pt>
          <cx:pt idx="4949">0</cx:pt>
          <cx:pt idx="4950">0</cx:pt>
          <cx:pt idx="4951">0</cx:pt>
          <cx:pt idx="4952">0</cx:pt>
          <cx:pt idx="4953">0</cx:pt>
          <cx:pt idx="4954">0</cx:pt>
          <cx:pt idx="4955">0</cx:pt>
          <cx:pt idx="4956">0</cx:pt>
          <cx:pt idx="4957">0</cx:pt>
          <cx:pt idx="4958">0</cx:pt>
          <cx:pt idx="4959">0</cx:pt>
          <cx:pt idx="4960">0</cx:pt>
          <cx:pt idx="4961">0</cx:pt>
          <cx:pt idx="4962">0</cx:pt>
          <cx:pt idx="4963">0</cx:pt>
          <cx:pt idx="4964">0</cx:pt>
          <cx:pt idx="4965">0</cx:pt>
          <cx:pt idx="4966">0</cx:pt>
          <cx:pt idx="4967">0</cx:pt>
          <cx:pt idx="4968">0</cx:pt>
          <cx:pt idx="4969">0</cx:pt>
          <cx:pt idx="4970">0</cx:pt>
          <cx:pt idx="4971">0</cx:pt>
          <cx:pt idx="4972">0</cx:pt>
          <cx:pt idx="4973">0</cx:pt>
          <cx:pt idx="4974">0</cx:pt>
          <cx:pt idx="4975">0</cx:pt>
          <cx:pt idx="4976">0</cx:pt>
          <cx:pt idx="4977">0</cx:pt>
          <cx:pt idx="4978">0</cx:pt>
          <cx:pt idx="4979">0</cx:pt>
          <cx:pt idx="4980">0</cx:pt>
          <cx:pt idx="4981">0</cx:pt>
          <cx:pt idx="4982">0</cx:pt>
          <cx:pt idx="4983">0</cx:pt>
          <cx:pt idx="4984">0</cx:pt>
          <cx:pt idx="4985">0</cx:pt>
          <cx:pt idx="4986">0</cx:pt>
          <cx:pt idx="4987">0</cx:pt>
          <cx:pt idx="4988">0</cx:pt>
          <cx:pt idx="4989">0</cx:pt>
          <cx:pt idx="4990">0</cx:pt>
          <cx:pt idx="4991">0</cx:pt>
          <cx:pt idx="4992">0</cx:pt>
          <cx:pt idx="4993">0</cx:pt>
          <cx:pt idx="4994">0</cx:pt>
          <cx:pt idx="4995">0</cx:pt>
          <cx:pt idx="4996">0</cx:pt>
          <cx:pt idx="4997">0</cx:pt>
          <cx:pt idx="4998">0</cx:pt>
          <cx:pt idx="4999">0</cx:pt>
          <cx:pt idx="5000">0</cx:pt>
          <cx:pt idx="5001">0</cx:pt>
          <cx:pt idx="5002">0</cx:pt>
          <cx:pt idx="5003">0</cx:pt>
          <cx:pt idx="5004">0</cx:pt>
          <cx:pt idx="5005">0</cx:pt>
          <cx:pt idx="5006">0</cx:pt>
          <cx:pt idx="5007">0</cx:pt>
          <cx:pt idx="5008">0</cx:pt>
          <cx:pt idx="5009">0</cx:pt>
          <cx:pt idx="5010">0</cx:pt>
          <cx:pt idx="5011">0</cx:pt>
          <cx:pt idx="5012">0</cx:pt>
          <cx:pt idx="5013">0</cx:pt>
          <cx:pt idx="5014">0</cx:pt>
          <cx:pt idx="5015">0</cx:pt>
          <cx:pt idx="5016">0</cx:pt>
          <cx:pt idx="5017">0</cx:pt>
          <cx:pt idx="5018">0</cx:pt>
          <cx:pt idx="5019">0</cx:pt>
          <cx:pt idx="5020">0</cx:pt>
          <cx:pt idx="5021">0</cx:pt>
          <cx:pt idx="5022">0</cx:pt>
          <cx:pt idx="5023">0</cx:pt>
          <cx:pt idx="5024">0</cx:pt>
          <cx:pt idx="5025">0</cx:pt>
          <cx:pt idx="5026">0</cx:pt>
          <cx:pt idx="5027">0</cx:pt>
          <cx:pt idx="5028">0</cx:pt>
          <cx:pt idx="5029">0</cx:pt>
          <cx:pt idx="5030">0</cx:pt>
          <cx:pt idx="5031">0</cx:pt>
          <cx:pt idx="5032">0</cx:pt>
          <cx:pt idx="5033">0</cx:pt>
          <cx:pt idx="5034">0</cx:pt>
          <cx:pt idx="5035">0</cx:pt>
          <cx:pt idx="5036">0</cx:pt>
          <cx:pt idx="5037">0</cx:pt>
          <cx:pt idx="5038">0</cx:pt>
          <cx:pt idx="5039">0</cx:pt>
          <cx:pt idx="5040">0</cx:pt>
          <cx:pt idx="5041">0</cx:pt>
          <cx:pt idx="5042">0</cx:pt>
          <cx:pt idx="5043">0</cx:pt>
          <cx:pt idx="5044">0</cx:pt>
          <cx:pt idx="5045">0</cx:pt>
          <cx:pt idx="5046">0</cx:pt>
          <cx:pt idx="5047">0</cx:pt>
          <cx:pt idx="5048">0</cx:pt>
          <cx:pt idx="5049">0</cx:pt>
          <cx:pt idx="5050">0</cx:pt>
          <cx:pt idx="5051">0</cx:pt>
          <cx:pt idx="5052">0</cx:pt>
          <cx:pt idx="5053">0</cx:pt>
          <cx:pt idx="5054">0</cx:pt>
          <cx:pt idx="5055">0</cx:pt>
          <cx:pt idx="5056">0</cx:pt>
          <cx:pt idx="5057">0</cx:pt>
          <cx:pt idx="5058">0</cx:pt>
          <cx:pt idx="5059">0</cx:pt>
          <cx:pt idx="5060">0</cx:pt>
          <cx:pt idx="5061">0</cx:pt>
          <cx:pt idx="5062">0</cx:pt>
          <cx:pt idx="5063">0</cx:pt>
          <cx:pt idx="5064">0</cx:pt>
          <cx:pt idx="5065">0</cx:pt>
          <cx:pt idx="5066">0</cx:pt>
          <cx:pt idx="5067">0</cx:pt>
          <cx:pt idx="5068">0</cx:pt>
          <cx:pt idx="5069">0</cx:pt>
          <cx:pt idx="5070">0</cx:pt>
          <cx:pt idx="5071">0</cx:pt>
          <cx:pt idx="5072">0</cx:pt>
          <cx:pt idx="5073">0</cx:pt>
          <cx:pt idx="5074">0</cx:pt>
          <cx:pt idx="5075">0</cx:pt>
          <cx:pt idx="5076">0</cx:pt>
          <cx:pt idx="5077">0</cx:pt>
          <cx:pt idx="5078">0</cx:pt>
          <cx:pt idx="5079">0</cx:pt>
          <cx:pt idx="5080">0</cx:pt>
          <cx:pt idx="5081">0</cx:pt>
          <cx:pt idx="5082">0</cx:pt>
          <cx:pt idx="5083">0</cx:pt>
          <cx:pt idx="5084">0</cx:pt>
          <cx:pt idx="5085">0</cx:pt>
          <cx:pt idx="5086">0</cx:pt>
          <cx:pt idx="5087">0</cx:pt>
          <cx:pt idx="5088">0</cx:pt>
          <cx:pt idx="5089">0</cx:pt>
          <cx:pt idx="5090">0</cx:pt>
          <cx:pt idx="5091">0</cx:pt>
          <cx:pt idx="5092">0</cx:pt>
          <cx:pt idx="5093">0</cx:pt>
          <cx:pt idx="5094">0</cx:pt>
          <cx:pt idx="5095">0</cx:pt>
          <cx:pt idx="5096">0</cx:pt>
          <cx:pt idx="5097">0</cx:pt>
          <cx:pt idx="5098">0</cx:pt>
          <cx:pt idx="5099">0</cx:pt>
          <cx:pt idx="5100">0</cx:pt>
          <cx:pt idx="5101">0</cx:pt>
          <cx:pt idx="5102">0</cx:pt>
          <cx:pt idx="5103">0</cx:pt>
          <cx:pt idx="5104">0</cx:pt>
          <cx:pt idx="5105">0</cx:pt>
          <cx:pt idx="5106">0</cx:pt>
          <cx:pt idx="5107">0</cx:pt>
          <cx:pt idx="5108">0</cx:pt>
          <cx:pt idx="5109">0</cx:pt>
          <cx:pt idx="5110">0</cx:pt>
          <cx:pt idx="5111">0</cx:pt>
          <cx:pt idx="5112">0</cx:pt>
          <cx:pt idx="5113">0</cx:pt>
          <cx:pt idx="5114">0</cx:pt>
          <cx:pt idx="5115">0</cx:pt>
          <cx:pt idx="5116">0</cx:pt>
          <cx:pt idx="5117">0</cx:pt>
          <cx:pt idx="5118">0</cx:pt>
          <cx:pt idx="5119">0</cx:pt>
          <cx:pt idx="5120">0</cx:pt>
          <cx:pt idx="5121">0</cx:pt>
          <cx:pt idx="5122">0</cx:pt>
          <cx:pt idx="5123">0</cx:pt>
          <cx:pt idx="5124">0</cx:pt>
          <cx:pt idx="5125">0</cx:pt>
          <cx:pt idx="5126">0</cx:pt>
          <cx:pt idx="5127">0</cx:pt>
          <cx:pt idx="5128">0</cx:pt>
          <cx:pt idx="5129">0</cx:pt>
          <cx:pt idx="5130">0</cx:pt>
          <cx:pt idx="5131">0</cx:pt>
          <cx:pt idx="5132">0</cx:pt>
          <cx:pt idx="5133">0</cx:pt>
          <cx:pt idx="5134">0</cx:pt>
          <cx:pt idx="5135">0</cx:pt>
          <cx:pt idx="5136">0</cx:pt>
          <cx:pt idx="5137">0</cx:pt>
          <cx:pt idx="5138">0</cx:pt>
          <cx:pt idx="5139">0</cx:pt>
          <cx:pt idx="5140">0</cx:pt>
          <cx:pt idx="5141">0</cx:pt>
          <cx:pt idx="5142">0</cx:pt>
          <cx:pt idx="5143">0</cx:pt>
          <cx:pt idx="5144">0</cx:pt>
          <cx:pt idx="5145">0</cx:pt>
          <cx:pt idx="5146">0</cx:pt>
          <cx:pt idx="5147">0</cx:pt>
          <cx:pt idx="5148">0</cx:pt>
          <cx:pt idx="5149">0</cx:pt>
          <cx:pt idx="5150">0</cx:pt>
          <cx:pt idx="5151">0</cx:pt>
          <cx:pt idx="5152">0</cx:pt>
          <cx:pt idx="5153">0</cx:pt>
          <cx:pt idx="5154">0</cx:pt>
          <cx:pt idx="5155">0</cx:pt>
          <cx:pt idx="5156">0</cx:pt>
          <cx:pt idx="5157">0</cx:pt>
          <cx:pt idx="5158">0</cx:pt>
          <cx:pt idx="5159">0</cx:pt>
          <cx:pt idx="5160">0</cx:pt>
          <cx:pt idx="5161">0</cx:pt>
          <cx:pt idx="5162">0</cx:pt>
          <cx:pt idx="5163">0</cx:pt>
          <cx:pt idx="5164">0</cx:pt>
          <cx:pt idx="5165">0</cx:pt>
          <cx:pt idx="5166">0</cx:pt>
          <cx:pt idx="5167">0</cx:pt>
          <cx:pt idx="5168">0</cx:pt>
          <cx:pt idx="5169">0</cx:pt>
          <cx:pt idx="5170">0</cx:pt>
          <cx:pt idx="5171">0</cx:pt>
          <cx:pt idx="5172">0</cx:pt>
          <cx:pt idx="5173">0</cx:pt>
          <cx:pt idx="5174">0</cx:pt>
          <cx:pt idx="5175">0</cx:pt>
          <cx:pt idx="5176">0</cx:pt>
          <cx:pt idx="5177">0</cx:pt>
          <cx:pt idx="5178">0</cx:pt>
          <cx:pt idx="5179">0</cx:pt>
          <cx:pt idx="5180">0</cx:pt>
          <cx:pt idx="5181">0</cx:pt>
          <cx:pt idx="5182">0</cx:pt>
          <cx:pt idx="5183">0</cx:pt>
          <cx:pt idx="5184">0</cx:pt>
          <cx:pt idx="5185">0</cx:pt>
          <cx:pt idx="5186">0</cx:pt>
          <cx:pt idx="5187">0</cx:pt>
          <cx:pt idx="5188">0</cx:pt>
          <cx:pt idx="5189">0</cx:pt>
          <cx:pt idx="5190">0</cx:pt>
          <cx:pt idx="5191">0</cx:pt>
          <cx:pt idx="5192">0</cx:pt>
          <cx:pt idx="5193">0</cx:pt>
          <cx:pt idx="5194">0</cx:pt>
          <cx:pt idx="5195">0</cx:pt>
          <cx:pt idx="5196">0</cx:pt>
          <cx:pt idx="5197">0</cx:pt>
          <cx:pt idx="5198">0</cx:pt>
          <cx:pt idx="5199">0</cx:pt>
          <cx:pt idx="5200">0</cx:pt>
          <cx:pt idx="5201">0</cx:pt>
          <cx:pt idx="5202">0</cx:pt>
          <cx:pt idx="5203">0</cx:pt>
          <cx:pt idx="5204">0</cx:pt>
          <cx:pt idx="5205">0</cx:pt>
          <cx:pt idx="5206">0</cx:pt>
          <cx:pt idx="5207">0</cx:pt>
          <cx:pt idx="5208">0</cx:pt>
          <cx:pt idx="5209">0</cx:pt>
          <cx:pt idx="5210">0</cx:pt>
          <cx:pt idx="5211">0</cx:pt>
          <cx:pt idx="5212">0</cx:pt>
          <cx:pt idx="5213">0</cx:pt>
          <cx:pt idx="5214">0</cx:pt>
          <cx:pt idx="5215">0</cx:pt>
          <cx:pt idx="5216">0</cx:pt>
          <cx:pt idx="5217">0</cx:pt>
          <cx:pt idx="5218">0</cx:pt>
          <cx:pt idx="5219">0</cx:pt>
          <cx:pt idx="5220">0</cx:pt>
          <cx:pt idx="5221">0</cx:pt>
          <cx:pt idx="5222">0</cx:pt>
          <cx:pt idx="5223">0</cx:pt>
          <cx:pt idx="5224">0</cx:pt>
          <cx:pt idx="5225">0</cx:pt>
          <cx:pt idx="5226">0</cx:pt>
          <cx:pt idx="5227">0</cx:pt>
          <cx:pt idx="5228">0</cx:pt>
          <cx:pt idx="5229">0</cx:pt>
          <cx:pt idx="5230">0</cx:pt>
          <cx:pt idx="5231">0</cx:pt>
          <cx:pt idx="5232">0</cx:pt>
          <cx:pt idx="5233">0</cx:pt>
          <cx:pt idx="5234">0</cx:pt>
          <cx:pt idx="5235">0</cx:pt>
          <cx:pt idx="5236">0</cx:pt>
          <cx:pt idx="5237">0</cx:pt>
          <cx:pt idx="5238">0</cx:pt>
          <cx:pt idx="5239">0</cx:pt>
          <cx:pt idx="5240">0</cx:pt>
          <cx:pt idx="5241">0</cx:pt>
          <cx:pt idx="5242">0</cx:pt>
          <cx:pt idx="5243">0</cx:pt>
          <cx:pt idx="5244">0</cx:pt>
          <cx:pt idx="5245">0</cx:pt>
          <cx:pt idx="5246">0</cx:pt>
          <cx:pt idx="5247">0</cx:pt>
          <cx:pt idx="5248">0</cx:pt>
          <cx:pt idx="5249">0</cx:pt>
          <cx:pt idx="5250">0</cx:pt>
          <cx:pt idx="5251">0</cx:pt>
          <cx:pt idx="5252">0</cx:pt>
          <cx:pt idx="5253">0</cx:pt>
          <cx:pt idx="5254">0</cx:pt>
          <cx:pt idx="5255">0</cx:pt>
          <cx:pt idx="5256">0</cx:pt>
          <cx:pt idx="5257">0</cx:pt>
          <cx:pt idx="5258">0</cx:pt>
          <cx:pt idx="5259">0</cx:pt>
          <cx:pt idx="5260">0</cx:pt>
          <cx:pt idx="5261">0</cx:pt>
          <cx:pt idx="5262">0</cx:pt>
          <cx:pt idx="5263">0</cx:pt>
          <cx:pt idx="5264">0</cx:pt>
          <cx:pt idx="5265">0</cx:pt>
          <cx:pt idx="5266">0</cx:pt>
          <cx:pt idx="5267">0</cx:pt>
          <cx:pt idx="5268">0</cx:pt>
          <cx:pt idx="5269">0</cx:pt>
          <cx:pt idx="5270">0</cx:pt>
          <cx:pt idx="5271">0</cx:pt>
          <cx:pt idx="5272">0</cx:pt>
          <cx:pt idx="5273">0</cx:pt>
          <cx:pt idx="5274">0</cx:pt>
          <cx:pt idx="5275">0</cx:pt>
          <cx:pt idx="5276">0</cx:pt>
          <cx:pt idx="5277">0</cx:pt>
          <cx:pt idx="5278">0</cx:pt>
          <cx:pt idx="5279">0</cx:pt>
          <cx:pt idx="5280">0</cx:pt>
          <cx:pt idx="5281">0</cx:pt>
          <cx:pt idx="5282">0</cx:pt>
          <cx:pt idx="5283">0</cx:pt>
          <cx:pt idx="5284">0</cx:pt>
          <cx:pt idx="5285">0</cx:pt>
          <cx:pt idx="5286">0</cx:pt>
          <cx:pt idx="5287">0</cx:pt>
          <cx:pt idx="5288">0</cx:pt>
          <cx:pt idx="5289">0</cx:pt>
          <cx:pt idx="5290">0</cx:pt>
          <cx:pt idx="5291">0</cx:pt>
          <cx:pt idx="5292">0</cx:pt>
          <cx:pt idx="5293">0</cx:pt>
          <cx:pt idx="5294">0</cx:pt>
          <cx:pt idx="5295">0</cx:pt>
          <cx:pt idx="5296">0</cx:pt>
          <cx:pt idx="5297">0</cx:pt>
          <cx:pt idx="5298">0</cx:pt>
          <cx:pt idx="5299">0</cx:pt>
          <cx:pt idx="5300">0</cx:pt>
          <cx:pt idx="5301">0</cx:pt>
          <cx:pt idx="5302">0</cx:pt>
          <cx:pt idx="5303">0</cx:pt>
          <cx:pt idx="5304">0</cx:pt>
          <cx:pt idx="5305">0</cx:pt>
          <cx:pt idx="5306">0</cx:pt>
          <cx:pt idx="5307">0</cx:pt>
          <cx:pt idx="5308">0</cx:pt>
          <cx:pt idx="5309">0</cx:pt>
          <cx:pt idx="5310">0</cx:pt>
          <cx:pt idx="5311">0</cx:pt>
          <cx:pt idx="5312">0</cx:pt>
          <cx:pt idx="5313">0</cx:pt>
          <cx:pt idx="5314">0</cx:pt>
          <cx:pt idx="5315">0</cx:pt>
          <cx:pt idx="5316">0</cx:pt>
          <cx:pt idx="5317">0</cx:pt>
          <cx:pt idx="5318">0</cx:pt>
          <cx:pt idx="5319">0</cx:pt>
          <cx:pt idx="5320">0</cx:pt>
          <cx:pt idx="5321">0</cx:pt>
          <cx:pt idx="5322">0</cx:pt>
          <cx:pt idx="5323">0</cx:pt>
          <cx:pt idx="5324">0</cx:pt>
          <cx:pt idx="5325">0</cx:pt>
          <cx:pt idx="5326">0</cx:pt>
          <cx:pt idx="5327">0</cx:pt>
          <cx:pt idx="5328">0</cx:pt>
          <cx:pt idx="5329">0</cx:pt>
          <cx:pt idx="5330">0</cx:pt>
          <cx:pt idx="5331">0</cx:pt>
          <cx:pt idx="5332">0</cx:pt>
          <cx:pt idx="5333">0</cx:pt>
          <cx:pt idx="5334">0</cx:pt>
          <cx:pt idx="5335">0</cx:pt>
          <cx:pt idx="5336">0</cx:pt>
          <cx:pt idx="5337">0</cx:pt>
          <cx:pt idx="5338">0</cx:pt>
          <cx:pt idx="5339">0</cx:pt>
          <cx:pt idx="5340">0</cx:pt>
          <cx:pt idx="5341">0</cx:pt>
          <cx:pt idx="5342">0</cx:pt>
          <cx:pt idx="5343">0</cx:pt>
          <cx:pt idx="5344">0</cx:pt>
          <cx:pt idx="5345">0</cx:pt>
          <cx:pt idx="5346">0</cx:pt>
          <cx:pt idx="5347">0</cx:pt>
          <cx:pt idx="5348">0</cx:pt>
          <cx:pt idx="5349">0</cx:pt>
          <cx:pt idx="5350">0</cx:pt>
          <cx:pt idx="5351">0</cx:pt>
          <cx:pt idx="5352">0</cx:pt>
          <cx:pt idx="5353">0</cx:pt>
          <cx:pt idx="5354">0</cx:pt>
          <cx:pt idx="5355">0</cx:pt>
          <cx:pt idx="5356">0</cx:pt>
          <cx:pt idx="5357">0</cx:pt>
          <cx:pt idx="5358">0</cx:pt>
          <cx:pt idx="5359">0</cx:pt>
          <cx:pt idx="5360">0</cx:pt>
          <cx:pt idx="5361">0</cx:pt>
          <cx:pt idx="5362">0</cx:pt>
          <cx:pt idx="5363">0</cx:pt>
          <cx:pt idx="5364">0</cx:pt>
          <cx:pt idx="5365">0</cx:pt>
          <cx:pt idx="5366">0</cx:pt>
          <cx:pt idx="5367">0</cx:pt>
          <cx:pt idx="5368">0</cx:pt>
          <cx:pt idx="5369">0</cx:pt>
          <cx:pt idx="5370">0</cx:pt>
          <cx:pt idx="5371">0</cx:pt>
          <cx:pt idx="5372">0</cx:pt>
          <cx:pt idx="5373">0</cx:pt>
          <cx:pt idx="5374">0</cx:pt>
          <cx:pt idx="5375">0</cx:pt>
          <cx:pt idx="5376">0</cx:pt>
          <cx:pt idx="5377">0</cx:pt>
          <cx:pt idx="5378">0</cx:pt>
          <cx:pt idx="5379">0</cx:pt>
          <cx:pt idx="5380">0</cx:pt>
          <cx:pt idx="5381">0</cx:pt>
          <cx:pt idx="5382">0</cx:pt>
          <cx:pt idx="5383">0</cx:pt>
          <cx:pt idx="5384">0</cx:pt>
          <cx:pt idx="5385">0</cx:pt>
          <cx:pt idx="5386">0</cx:pt>
          <cx:pt idx="5387">0</cx:pt>
          <cx:pt idx="5388">0</cx:pt>
          <cx:pt idx="5389">0</cx:pt>
          <cx:pt idx="5390">0</cx:pt>
          <cx:pt idx="5391">0</cx:pt>
          <cx:pt idx="5392">0</cx:pt>
          <cx:pt idx="5393">0</cx:pt>
          <cx:pt idx="5394">0</cx:pt>
          <cx:pt idx="5395">0</cx:pt>
          <cx:pt idx="5396">0</cx:pt>
          <cx:pt idx="5397">0</cx:pt>
          <cx:pt idx="5398">0</cx:pt>
          <cx:pt idx="5399">0</cx:pt>
          <cx:pt idx="5400">0</cx:pt>
          <cx:pt idx="5401">0</cx:pt>
          <cx:pt idx="5402">0</cx:pt>
          <cx:pt idx="5403">0</cx:pt>
          <cx:pt idx="5404">0</cx:pt>
          <cx:pt idx="5405">0</cx:pt>
          <cx:pt idx="5406">0</cx:pt>
          <cx:pt idx="5407">0</cx:pt>
          <cx:pt idx="5408">0</cx:pt>
          <cx:pt idx="5409">0</cx:pt>
          <cx:pt idx="5410">0</cx:pt>
          <cx:pt idx="5411">0</cx:pt>
          <cx:pt idx="5412">0</cx:pt>
          <cx:pt idx="5413">0</cx:pt>
          <cx:pt idx="5414">0</cx:pt>
          <cx:pt idx="5415">0</cx:pt>
          <cx:pt idx="5416">0</cx:pt>
          <cx:pt idx="5417">0</cx:pt>
          <cx:pt idx="5418">0</cx:pt>
          <cx:pt idx="5419">0</cx:pt>
          <cx:pt idx="5420">0</cx:pt>
          <cx:pt idx="5421">0</cx:pt>
          <cx:pt idx="5422">0</cx:pt>
          <cx:pt idx="5423">0</cx:pt>
          <cx:pt idx="5424">0</cx:pt>
          <cx:pt idx="5425">0</cx:pt>
          <cx:pt idx="5426">0</cx:pt>
          <cx:pt idx="5427">0</cx:pt>
          <cx:pt idx="5428">0</cx:pt>
          <cx:pt idx="5429">0</cx:pt>
          <cx:pt idx="5430">0</cx:pt>
          <cx:pt idx="5431">0</cx:pt>
          <cx:pt idx="5432">0</cx:pt>
          <cx:pt idx="5433">0</cx:pt>
          <cx:pt idx="5434">0</cx:pt>
          <cx:pt idx="5435">0</cx:pt>
          <cx:pt idx="5436">0</cx:pt>
          <cx:pt idx="5437">0</cx:pt>
          <cx:pt idx="5438">0</cx:pt>
          <cx:pt idx="5439">0</cx:pt>
          <cx:pt idx="5440">0</cx:pt>
          <cx:pt idx="5441">0</cx:pt>
          <cx:pt idx="5442">0</cx:pt>
          <cx:pt idx="5443">0</cx:pt>
          <cx:pt idx="5444">0</cx:pt>
          <cx:pt idx="5445">0</cx:pt>
          <cx:pt idx="5446">0</cx:pt>
          <cx:pt idx="5447">0</cx:pt>
          <cx:pt idx="5448">0</cx:pt>
          <cx:pt idx="5449">0</cx:pt>
          <cx:pt idx="5450">0</cx:pt>
          <cx:pt idx="5451">0</cx:pt>
          <cx:pt idx="5452">0</cx:pt>
          <cx:pt idx="5453">0</cx:pt>
          <cx:pt idx="5454">0</cx:pt>
          <cx:pt idx="5455">0</cx:pt>
          <cx:pt idx="5456">0</cx:pt>
          <cx:pt idx="5457">0</cx:pt>
          <cx:pt idx="5458">0</cx:pt>
          <cx:pt idx="5459">0</cx:pt>
          <cx:pt idx="5460">0</cx:pt>
          <cx:pt idx="5461">0</cx:pt>
          <cx:pt idx="5462">0</cx:pt>
          <cx:pt idx="5463">0</cx:pt>
          <cx:pt idx="5464">0</cx:pt>
          <cx:pt idx="5465">0</cx:pt>
          <cx:pt idx="5466">0</cx:pt>
          <cx:pt idx="5467">0</cx:pt>
          <cx:pt idx="5468">0</cx:pt>
          <cx:pt idx="5469">0</cx:pt>
          <cx:pt idx="5470">0</cx:pt>
          <cx:pt idx="5471">0</cx:pt>
          <cx:pt idx="5472">0</cx:pt>
          <cx:pt idx="5473">0</cx:pt>
          <cx:pt idx="5474">0</cx:pt>
          <cx:pt idx="5475">0</cx:pt>
          <cx:pt idx="5476">0</cx:pt>
          <cx:pt idx="5477">0</cx:pt>
          <cx:pt idx="5478">0</cx:pt>
          <cx:pt idx="5479">0</cx:pt>
          <cx:pt idx="5480">0</cx:pt>
          <cx:pt idx="5481">0</cx:pt>
          <cx:pt idx="5482">0</cx:pt>
          <cx:pt idx="5483">0</cx:pt>
          <cx:pt idx="5484">0</cx:pt>
          <cx:pt idx="5485">0</cx:pt>
          <cx:pt idx="5486">0</cx:pt>
          <cx:pt idx="5487">0</cx:pt>
          <cx:pt idx="5488">0</cx:pt>
          <cx:pt idx="5489">0</cx:pt>
          <cx:pt idx="5490">0</cx:pt>
          <cx:pt idx="5491">0</cx:pt>
          <cx:pt idx="5492">0</cx:pt>
          <cx:pt idx="5493">0</cx:pt>
          <cx:pt idx="5494">0</cx:pt>
          <cx:pt idx="5495">0</cx:pt>
          <cx:pt idx="5496">0</cx:pt>
          <cx:pt idx="5497">0</cx:pt>
          <cx:pt idx="5498">0</cx:pt>
          <cx:pt idx="5499">0</cx:pt>
          <cx:pt idx="5500">0</cx:pt>
          <cx:pt idx="5501">0</cx:pt>
          <cx:pt idx="5502">0</cx:pt>
          <cx:pt idx="5503">0</cx:pt>
          <cx:pt idx="5504">0</cx:pt>
          <cx:pt idx="5505">0</cx:pt>
          <cx:pt idx="5506">0</cx:pt>
          <cx:pt idx="5507">0</cx:pt>
          <cx:pt idx="5508">0</cx:pt>
          <cx:pt idx="5509">0</cx:pt>
          <cx:pt idx="5510">0</cx:pt>
          <cx:pt idx="5511">0</cx:pt>
          <cx:pt idx="5512">0</cx:pt>
          <cx:pt idx="5513">0</cx:pt>
          <cx:pt idx="5514">0</cx:pt>
          <cx:pt idx="5515">0</cx:pt>
          <cx:pt idx="5516">0</cx:pt>
          <cx:pt idx="5517">0</cx:pt>
          <cx:pt idx="5518">0</cx:pt>
          <cx:pt idx="5519">0</cx:pt>
          <cx:pt idx="5520">0</cx:pt>
          <cx:pt idx="5521">0</cx:pt>
          <cx:pt idx="5522">0</cx:pt>
          <cx:pt idx="5523">0</cx:pt>
          <cx:pt idx="5524">0</cx:pt>
          <cx:pt idx="5525">0</cx:pt>
          <cx:pt idx="5526">0</cx:pt>
          <cx:pt idx="5527">0</cx:pt>
          <cx:pt idx="5528">0</cx:pt>
          <cx:pt idx="5529">0</cx:pt>
          <cx:pt idx="5530">0</cx:pt>
          <cx:pt idx="5531">0</cx:pt>
          <cx:pt idx="5532">0</cx:pt>
          <cx:pt idx="5533">0</cx:pt>
          <cx:pt idx="5534">0</cx:pt>
          <cx:pt idx="5535">0</cx:pt>
          <cx:pt idx="5536">0</cx:pt>
          <cx:pt idx="5537">0</cx:pt>
          <cx:pt idx="5538">0</cx:pt>
          <cx:pt idx="5539">0</cx:pt>
          <cx:pt idx="5540">0</cx:pt>
          <cx:pt idx="5541">0</cx:pt>
          <cx:pt idx="5542">0</cx:pt>
          <cx:pt idx="5543">0</cx:pt>
          <cx:pt idx="5544">0</cx:pt>
          <cx:pt idx="5545">0</cx:pt>
          <cx:pt idx="5546">0</cx:pt>
          <cx:pt idx="5547">0</cx:pt>
          <cx:pt idx="5548">0</cx:pt>
          <cx:pt idx="5549">0</cx:pt>
          <cx:pt idx="5550">0</cx:pt>
          <cx:pt idx="5551">0</cx:pt>
          <cx:pt idx="5552">0</cx:pt>
          <cx:pt idx="5553">0</cx:pt>
          <cx:pt idx="5554">0</cx:pt>
          <cx:pt idx="5555">0</cx:pt>
          <cx:pt idx="5556">0</cx:pt>
          <cx:pt idx="5557">0</cx:pt>
          <cx:pt idx="5558">0</cx:pt>
          <cx:pt idx="5559">0</cx:pt>
          <cx:pt idx="5560">0</cx:pt>
          <cx:pt idx="5561">0</cx:pt>
          <cx:pt idx="5562">0</cx:pt>
          <cx:pt idx="5563">0</cx:pt>
          <cx:pt idx="5564">0</cx:pt>
          <cx:pt idx="5565">0</cx:pt>
          <cx:pt idx="5566">0</cx:pt>
          <cx:pt idx="5567">0</cx:pt>
          <cx:pt idx="5568">0</cx:pt>
          <cx:pt idx="5569">0</cx:pt>
          <cx:pt idx="5570">0</cx:pt>
          <cx:pt idx="5571">0</cx:pt>
          <cx:pt idx="5572">0</cx:pt>
          <cx:pt idx="5573">0</cx:pt>
          <cx:pt idx="5574">0</cx:pt>
          <cx:pt idx="5575">0</cx:pt>
          <cx:pt idx="5576">0</cx:pt>
          <cx:pt idx="5577">0</cx:pt>
          <cx:pt idx="5578">0</cx:pt>
          <cx:pt idx="5579">0</cx:pt>
          <cx:pt idx="5580">0</cx:pt>
          <cx:pt idx="5581">0</cx:pt>
          <cx:pt idx="5582">0</cx:pt>
          <cx:pt idx="5583">0</cx:pt>
          <cx:pt idx="5584">0</cx:pt>
          <cx:pt idx="5585">0</cx:pt>
          <cx:pt idx="5586">0</cx:pt>
          <cx:pt idx="5587">0</cx:pt>
          <cx:pt idx="5588">0</cx:pt>
          <cx:pt idx="5589">0</cx:pt>
          <cx:pt idx="5590">0</cx:pt>
          <cx:pt idx="5591">0</cx:pt>
          <cx:pt idx="5592">0</cx:pt>
          <cx:pt idx="5593">0</cx:pt>
          <cx:pt idx="5594">0</cx:pt>
          <cx:pt idx="5595">0</cx:pt>
          <cx:pt idx="5596">0</cx:pt>
          <cx:pt idx="5597">0</cx:pt>
          <cx:pt idx="5598">0</cx:pt>
          <cx:pt idx="5599">0</cx:pt>
          <cx:pt idx="5600">0</cx:pt>
          <cx:pt idx="5601">0</cx:pt>
          <cx:pt idx="5602">0</cx:pt>
          <cx:pt idx="5603">0</cx:pt>
          <cx:pt idx="5604">0</cx:pt>
          <cx:pt idx="5605">0</cx:pt>
          <cx:pt idx="5606">0</cx:pt>
          <cx:pt idx="5607">0</cx:pt>
          <cx:pt idx="5608">0</cx:pt>
          <cx:pt idx="5609">0</cx:pt>
          <cx:pt idx="5610">0</cx:pt>
          <cx:pt idx="5611">0</cx:pt>
          <cx:pt idx="5612">0</cx:pt>
          <cx:pt idx="5613">0</cx:pt>
          <cx:pt idx="5614">0</cx:pt>
          <cx:pt idx="5615">0</cx:pt>
          <cx:pt idx="5616">0</cx:pt>
          <cx:pt idx="5617">0</cx:pt>
          <cx:pt idx="5618">0</cx:pt>
          <cx:pt idx="5619">0</cx:pt>
          <cx:pt idx="5620">0</cx:pt>
          <cx:pt idx="5621">0</cx:pt>
          <cx:pt idx="5622">0</cx:pt>
          <cx:pt idx="5623">0</cx:pt>
          <cx:pt idx="5624">0</cx:pt>
          <cx:pt idx="5625">0</cx:pt>
          <cx:pt idx="5626">0</cx:pt>
          <cx:pt idx="5627">0</cx:pt>
          <cx:pt idx="5628">0</cx:pt>
          <cx:pt idx="5629">0</cx:pt>
          <cx:pt idx="5630">0</cx:pt>
          <cx:pt idx="5631">0</cx:pt>
          <cx:pt idx="5632">0</cx:pt>
          <cx:pt idx="5633">0</cx:pt>
          <cx:pt idx="5634">0</cx:pt>
          <cx:pt idx="5635">0</cx:pt>
          <cx:pt idx="5636">0</cx:pt>
          <cx:pt idx="5637">0</cx:pt>
          <cx:pt idx="5638">0</cx:pt>
          <cx:pt idx="5639">0</cx:pt>
          <cx:pt idx="5640">0</cx:pt>
          <cx:pt idx="5641">0</cx:pt>
          <cx:pt idx="5642">0</cx:pt>
          <cx:pt idx="5643">0</cx:pt>
          <cx:pt idx="5644">0</cx:pt>
          <cx:pt idx="5645">0</cx:pt>
          <cx:pt idx="5646">0</cx:pt>
          <cx:pt idx="5647">0</cx:pt>
          <cx:pt idx="5648">0</cx:pt>
          <cx:pt idx="5649">0</cx:pt>
          <cx:pt idx="5650">0</cx:pt>
          <cx:pt idx="5651">0</cx:pt>
          <cx:pt idx="5652">0</cx:pt>
          <cx:pt idx="5653">0</cx:pt>
          <cx:pt idx="5654">0</cx:pt>
          <cx:pt idx="5655">0</cx:pt>
          <cx:pt idx="5656">0</cx:pt>
          <cx:pt idx="5657">0</cx:pt>
          <cx:pt idx="5658">0</cx:pt>
          <cx:pt idx="5659">0</cx:pt>
          <cx:pt idx="5660">0</cx:pt>
          <cx:pt idx="5661">0</cx:pt>
          <cx:pt idx="5662">0</cx:pt>
          <cx:pt idx="5663">0</cx:pt>
          <cx:pt idx="5664">0</cx:pt>
          <cx:pt idx="5665">0</cx:pt>
          <cx:pt idx="5666">0</cx:pt>
          <cx:pt idx="5667">0</cx:pt>
          <cx:pt idx="5668">0</cx:pt>
          <cx:pt idx="5669">0</cx:pt>
          <cx:pt idx="5670">0</cx:pt>
          <cx:pt idx="5671">0</cx:pt>
          <cx:pt idx="5672">0</cx:pt>
          <cx:pt idx="5673">0</cx:pt>
          <cx:pt idx="5674">0</cx:pt>
          <cx:pt idx="5675">0</cx:pt>
          <cx:pt idx="5676">0</cx:pt>
          <cx:pt idx="5677">0</cx:pt>
          <cx:pt idx="5678">0</cx:pt>
          <cx:pt idx="5679">0</cx:pt>
          <cx:pt idx="5680">0</cx:pt>
          <cx:pt idx="5681">0</cx:pt>
          <cx:pt idx="5682">0</cx:pt>
          <cx:pt idx="5683">0</cx:pt>
          <cx:pt idx="5684">0</cx:pt>
          <cx:pt idx="5685">0</cx:pt>
          <cx:pt idx="5686">0</cx:pt>
          <cx:pt idx="5687">0</cx:pt>
          <cx:pt idx="5688">0</cx:pt>
          <cx:pt idx="5689">0</cx:pt>
          <cx:pt idx="5690">0</cx:pt>
          <cx:pt idx="5691">0</cx:pt>
          <cx:pt idx="5692">0</cx:pt>
          <cx:pt idx="5693">0</cx:pt>
          <cx:pt idx="5694">0</cx:pt>
          <cx:pt idx="5695">0</cx:pt>
          <cx:pt idx="5696">0</cx:pt>
          <cx:pt idx="5697">0</cx:pt>
          <cx:pt idx="5698">0</cx:pt>
          <cx:pt idx="5699">0</cx:pt>
          <cx:pt idx="5700">0</cx:pt>
          <cx:pt idx="5701">0</cx:pt>
          <cx:pt idx="5702">0</cx:pt>
          <cx:pt idx="5703">0</cx:pt>
          <cx:pt idx="5704">0</cx:pt>
          <cx:pt idx="5705">0</cx:pt>
          <cx:pt idx="5706">0</cx:pt>
          <cx:pt idx="5707">0</cx:pt>
          <cx:pt idx="5708">0</cx:pt>
          <cx:pt idx="5709">0</cx:pt>
          <cx:pt idx="5710">0</cx:pt>
          <cx:pt idx="5711">0</cx:pt>
          <cx:pt idx="5712">0</cx:pt>
          <cx:pt idx="5713">0</cx:pt>
          <cx:pt idx="5714">0</cx:pt>
          <cx:pt idx="5715">0</cx:pt>
          <cx:pt idx="5716">0</cx:pt>
          <cx:pt idx="5717">0</cx:pt>
          <cx:pt idx="5718">0</cx:pt>
          <cx:pt idx="5719">0</cx:pt>
          <cx:pt idx="5720">0</cx:pt>
          <cx:pt idx="5721">0</cx:pt>
          <cx:pt idx="5722">0</cx:pt>
          <cx:pt idx="5723">0</cx:pt>
          <cx:pt idx="5724">0</cx:pt>
          <cx:pt idx="5725">0</cx:pt>
          <cx:pt idx="5726">0</cx:pt>
          <cx:pt idx="5727">0</cx:pt>
          <cx:pt idx="5728">0</cx:pt>
          <cx:pt idx="5729">0</cx:pt>
          <cx:pt idx="5730">0</cx:pt>
          <cx:pt idx="5731">0</cx:pt>
          <cx:pt idx="5732">0</cx:pt>
          <cx:pt idx="5733">0</cx:pt>
          <cx:pt idx="5734">0</cx:pt>
          <cx:pt idx="5735">0</cx:pt>
          <cx:pt idx="5736">0</cx:pt>
          <cx:pt idx="5737">0</cx:pt>
          <cx:pt idx="5738">0</cx:pt>
          <cx:pt idx="5739">0</cx:pt>
          <cx:pt idx="5740">0</cx:pt>
          <cx:pt idx="5741">0</cx:pt>
          <cx:pt idx="5742">0</cx:pt>
          <cx:pt idx="5743">0</cx:pt>
          <cx:pt idx="5744">0</cx:pt>
          <cx:pt idx="5745">0</cx:pt>
          <cx:pt idx="5746">0</cx:pt>
          <cx:pt idx="5747">0</cx:pt>
          <cx:pt idx="5748">0</cx:pt>
          <cx:pt idx="5749">0</cx:pt>
          <cx:pt idx="5750">0</cx:pt>
          <cx:pt idx="5751">0</cx:pt>
          <cx:pt idx="5752">0</cx:pt>
          <cx:pt idx="5753">0</cx:pt>
          <cx:pt idx="5754">0</cx:pt>
          <cx:pt idx="5755">0</cx:pt>
          <cx:pt idx="5756">0</cx:pt>
          <cx:pt idx="5757">0</cx:pt>
          <cx:pt idx="5758">0</cx:pt>
          <cx:pt idx="5759">0</cx:pt>
          <cx:pt idx="5760">0</cx:pt>
          <cx:pt idx="5761">0</cx:pt>
          <cx:pt idx="5762">0</cx:pt>
          <cx:pt idx="5763">0</cx:pt>
          <cx:pt idx="5764">0</cx:pt>
          <cx:pt idx="5765">0</cx:pt>
          <cx:pt idx="5766">0</cx:pt>
          <cx:pt idx="5767">0</cx:pt>
          <cx:pt idx="5768">0</cx:pt>
          <cx:pt idx="5769">0</cx:pt>
          <cx:pt idx="5770">0</cx:pt>
          <cx:pt idx="5771">0</cx:pt>
          <cx:pt idx="5772">0</cx:pt>
          <cx:pt idx="5773">0</cx:pt>
          <cx:pt idx="5774">0</cx:pt>
          <cx:pt idx="5775">0</cx:pt>
          <cx:pt idx="5776">0</cx:pt>
          <cx:pt idx="5777">0</cx:pt>
          <cx:pt idx="5778">0</cx:pt>
          <cx:pt idx="5779">0</cx:pt>
          <cx:pt idx="5780">0</cx:pt>
          <cx:pt idx="5781">0</cx:pt>
          <cx:pt idx="5782">0</cx:pt>
          <cx:pt idx="5783">0</cx:pt>
          <cx:pt idx="5784">0</cx:pt>
          <cx:pt idx="5785">0</cx:pt>
          <cx:pt idx="5786">0</cx:pt>
          <cx:pt idx="5787">0</cx:pt>
          <cx:pt idx="5788">0</cx:pt>
          <cx:pt idx="5789">0</cx:pt>
          <cx:pt idx="5790">0</cx:pt>
          <cx:pt idx="5791">0</cx:pt>
          <cx:pt idx="5792">0</cx:pt>
          <cx:pt idx="5793">0</cx:pt>
          <cx:pt idx="5794">0</cx:pt>
          <cx:pt idx="5795">0</cx:pt>
          <cx:pt idx="5796">0</cx:pt>
          <cx:pt idx="5797">0</cx:pt>
          <cx:pt idx="5798">0</cx:pt>
          <cx:pt idx="5799">0</cx:pt>
          <cx:pt idx="5800">0</cx:pt>
          <cx:pt idx="5801">0</cx:pt>
          <cx:pt idx="5802">0</cx:pt>
          <cx:pt idx="5803">0</cx:pt>
          <cx:pt idx="5804">0</cx:pt>
          <cx:pt idx="5805">0</cx:pt>
          <cx:pt idx="5806">0</cx:pt>
          <cx:pt idx="5807">0</cx:pt>
          <cx:pt idx="5808">0</cx:pt>
          <cx:pt idx="5809">0</cx:pt>
          <cx:pt idx="5810">0</cx:pt>
          <cx:pt idx="5811">0</cx:pt>
          <cx:pt idx="5812">0</cx:pt>
          <cx:pt idx="5813">0</cx:pt>
          <cx:pt idx="5814">0</cx:pt>
          <cx:pt idx="5815">0</cx:pt>
          <cx:pt idx="5816">0</cx:pt>
          <cx:pt idx="5817">0</cx:pt>
          <cx:pt idx="5818">0</cx:pt>
          <cx:pt idx="5819">0</cx:pt>
          <cx:pt idx="5820">0</cx:pt>
          <cx:pt idx="5821">0</cx:pt>
          <cx:pt idx="5822">0</cx:pt>
          <cx:pt idx="5823">0</cx:pt>
          <cx:pt idx="5824">0</cx:pt>
          <cx:pt idx="5825">0</cx:pt>
          <cx:pt idx="5826">0</cx:pt>
          <cx:pt idx="5827">0</cx:pt>
          <cx:pt idx="5828">0</cx:pt>
          <cx:pt idx="5829">0</cx:pt>
          <cx:pt idx="5830">0</cx:pt>
          <cx:pt idx="5831">0</cx:pt>
          <cx:pt idx="5832">0</cx:pt>
          <cx:pt idx="5833">0</cx:pt>
          <cx:pt idx="5834">0</cx:pt>
          <cx:pt idx="5835">0</cx:pt>
          <cx:pt idx="5836">0</cx:pt>
          <cx:pt idx="5837">0</cx:pt>
          <cx:pt idx="5838">0</cx:pt>
          <cx:pt idx="5839">0</cx:pt>
          <cx:pt idx="5840">0</cx:pt>
          <cx:pt idx="5841">0</cx:pt>
          <cx:pt idx="5842">0</cx:pt>
          <cx:pt idx="5843">0</cx:pt>
          <cx:pt idx="5844">0</cx:pt>
          <cx:pt idx="5845">0</cx:pt>
          <cx:pt idx="5846">0</cx:pt>
          <cx:pt idx="5847">0</cx:pt>
          <cx:pt idx="5848">0</cx:pt>
          <cx:pt idx="5849">0</cx:pt>
          <cx:pt idx="5850">0</cx:pt>
          <cx:pt idx="5851">0</cx:pt>
          <cx:pt idx="5852">0</cx:pt>
          <cx:pt idx="5853">0</cx:pt>
          <cx:pt idx="5854">0</cx:pt>
          <cx:pt idx="5855">0</cx:pt>
          <cx:pt idx="5856">0</cx:pt>
          <cx:pt idx="5857">0</cx:pt>
          <cx:pt idx="5858">0</cx:pt>
          <cx:pt idx="5859">0</cx:pt>
          <cx:pt idx="5860">0</cx:pt>
          <cx:pt idx="5861">0</cx:pt>
          <cx:pt idx="5862">0</cx:pt>
          <cx:pt idx="5863">0</cx:pt>
          <cx:pt idx="5864">0</cx:pt>
          <cx:pt idx="5865">0</cx:pt>
          <cx:pt idx="5866">0</cx:pt>
          <cx:pt idx="5867">0</cx:pt>
          <cx:pt idx="5868">0</cx:pt>
          <cx:pt idx="5869">0</cx:pt>
          <cx:pt idx="5870">0</cx:pt>
          <cx:pt idx="5871">0</cx:pt>
          <cx:pt idx="5872">0</cx:pt>
          <cx:pt idx="5873">0</cx:pt>
          <cx:pt idx="5874">0</cx:pt>
          <cx:pt idx="5875">0</cx:pt>
          <cx:pt idx="5876">0</cx:pt>
          <cx:pt idx="5877">0</cx:pt>
          <cx:pt idx="5878">0</cx:pt>
          <cx:pt idx="5879">0</cx:pt>
          <cx:pt idx="5880">0</cx:pt>
          <cx:pt idx="5881">0</cx:pt>
          <cx:pt idx="5882">0</cx:pt>
          <cx:pt idx="5883">0</cx:pt>
          <cx:pt idx="5884">0</cx:pt>
          <cx:pt idx="5885">0</cx:pt>
          <cx:pt idx="5886">0</cx:pt>
          <cx:pt idx="5887">0</cx:pt>
          <cx:pt idx="5888">0</cx:pt>
          <cx:pt idx="5889">0</cx:pt>
          <cx:pt idx="5890">0</cx:pt>
          <cx:pt idx="5891">0</cx:pt>
          <cx:pt idx="5892">0</cx:pt>
          <cx:pt idx="5893">0</cx:pt>
          <cx:pt idx="5894">0</cx:pt>
          <cx:pt idx="5895">0</cx:pt>
          <cx:pt idx="5896">0</cx:pt>
          <cx:pt idx="5897">0</cx:pt>
          <cx:pt idx="5898">0</cx:pt>
          <cx:pt idx="5899">0</cx:pt>
          <cx:pt idx="5900">0</cx:pt>
          <cx:pt idx="5901">0</cx:pt>
          <cx:pt idx="5902">0</cx:pt>
          <cx:pt idx="5903">0</cx:pt>
          <cx:pt idx="5904">0</cx:pt>
          <cx:pt idx="5905">0</cx:pt>
          <cx:pt idx="5906">0</cx:pt>
          <cx:pt idx="5907">0</cx:pt>
          <cx:pt idx="5908">0</cx:pt>
          <cx:pt idx="5909">0</cx:pt>
          <cx:pt idx="5910">0</cx:pt>
          <cx:pt idx="5911">0</cx:pt>
          <cx:pt idx="5912">0</cx:pt>
          <cx:pt idx="5913">0</cx:pt>
          <cx:pt idx="5914">0</cx:pt>
          <cx:pt idx="5915">0</cx:pt>
          <cx:pt idx="5916">0</cx:pt>
          <cx:pt idx="5917">0</cx:pt>
          <cx:pt idx="5918">0</cx:pt>
          <cx:pt idx="5919">0</cx:pt>
          <cx:pt idx="5920">0</cx:pt>
          <cx:pt idx="5921">0</cx:pt>
          <cx:pt idx="5922">0</cx:pt>
          <cx:pt idx="5923">0</cx:pt>
          <cx:pt idx="5924">0</cx:pt>
          <cx:pt idx="5925">0</cx:pt>
          <cx:pt idx="5926">0</cx:pt>
          <cx:pt idx="5927">0</cx:pt>
          <cx:pt idx="5928">0</cx:pt>
          <cx:pt idx="5929">0</cx:pt>
          <cx:pt idx="5930">0</cx:pt>
          <cx:pt idx="5931">0</cx:pt>
          <cx:pt idx="5932">0</cx:pt>
          <cx:pt idx="5933">0</cx:pt>
          <cx:pt idx="5934">0</cx:pt>
          <cx:pt idx="5935">0</cx:pt>
          <cx:pt idx="5936">0</cx:pt>
          <cx:pt idx="5937">0</cx:pt>
          <cx:pt idx="5938">0</cx:pt>
          <cx:pt idx="5939">0</cx:pt>
          <cx:pt idx="5940">0</cx:pt>
          <cx:pt idx="5941">0</cx:pt>
          <cx:pt idx="5942">0</cx:pt>
          <cx:pt idx="5943">0</cx:pt>
          <cx:pt idx="5944">0</cx:pt>
          <cx:pt idx="5945">0</cx:pt>
          <cx:pt idx="5946">0</cx:pt>
          <cx:pt idx="5947">0</cx:pt>
          <cx:pt idx="5948">0</cx:pt>
          <cx:pt idx="5949">0</cx:pt>
          <cx:pt idx="5950">0</cx:pt>
          <cx:pt idx="5951">0</cx:pt>
          <cx:pt idx="5952">0</cx:pt>
          <cx:pt idx="5953">0</cx:pt>
          <cx:pt idx="5954">0</cx:pt>
          <cx:pt idx="5955">0</cx:pt>
          <cx:pt idx="5956">0</cx:pt>
          <cx:pt idx="5957">0</cx:pt>
          <cx:pt idx="5958">0</cx:pt>
          <cx:pt idx="5959">0</cx:pt>
          <cx:pt idx="5960">0</cx:pt>
          <cx:pt idx="5961">0</cx:pt>
          <cx:pt idx="5962">0</cx:pt>
          <cx:pt idx="5963">0</cx:pt>
          <cx:pt idx="5964">0</cx:pt>
          <cx:pt idx="5965">0</cx:pt>
          <cx:pt idx="5966">0</cx:pt>
          <cx:pt idx="5967">0</cx:pt>
          <cx:pt idx="5968">0</cx:pt>
          <cx:pt idx="5969">0</cx:pt>
          <cx:pt idx="5970">0</cx:pt>
          <cx:pt idx="5971">0</cx:pt>
          <cx:pt idx="5972">0</cx:pt>
          <cx:pt idx="5973">0</cx:pt>
          <cx:pt idx="5974">0</cx:pt>
          <cx:pt idx="5975">0</cx:pt>
          <cx:pt idx="5976">0</cx:pt>
          <cx:pt idx="5977">0</cx:pt>
          <cx:pt idx="5978">0</cx:pt>
          <cx:pt idx="5979">0</cx:pt>
          <cx:pt idx="5980">0</cx:pt>
          <cx:pt idx="5981">0</cx:pt>
          <cx:pt idx="5982">0</cx:pt>
          <cx:pt idx="5983">0</cx:pt>
          <cx:pt idx="5984">0</cx:pt>
          <cx:pt idx="5985">0</cx:pt>
          <cx:pt idx="5986">0</cx:pt>
          <cx:pt idx="5987">0</cx:pt>
          <cx:pt idx="5988">0</cx:pt>
          <cx:pt idx="5989">0</cx:pt>
          <cx:pt idx="5990">0</cx:pt>
          <cx:pt idx="5991">0</cx:pt>
          <cx:pt idx="5992">0</cx:pt>
          <cx:pt idx="5993">0</cx:pt>
          <cx:pt idx="5994">0</cx:pt>
          <cx:pt idx="5995">0</cx:pt>
          <cx:pt idx="5996">0</cx:pt>
          <cx:pt idx="5997">0</cx:pt>
          <cx:pt idx="5998">0</cx:pt>
          <cx:pt idx="5999">0</cx:pt>
          <cx:pt idx="6000">0</cx:pt>
          <cx:pt idx="6001">0</cx:pt>
          <cx:pt idx="6002">0</cx:pt>
          <cx:pt idx="6003">0</cx:pt>
          <cx:pt idx="6004">0</cx:pt>
          <cx:pt idx="6005">0</cx:pt>
          <cx:pt idx="6006">0</cx:pt>
          <cx:pt idx="6007">0</cx:pt>
          <cx:pt idx="6008">0</cx:pt>
          <cx:pt idx="6009">0</cx:pt>
          <cx:pt idx="6010">0</cx:pt>
          <cx:pt idx="6011">0</cx:pt>
          <cx:pt idx="6012">0</cx:pt>
          <cx:pt idx="6013">0</cx:pt>
          <cx:pt idx="6014">0</cx:pt>
          <cx:pt idx="6015">0</cx:pt>
          <cx:pt idx="6016">0</cx:pt>
          <cx:pt idx="6017">0</cx:pt>
          <cx:pt idx="6018">0</cx:pt>
          <cx:pt idx="6019">0</cx:pt>
          <cx:pt idx="6020">0</cx:pt>
          <cx:pt idx="6021">0</cx:pt>
          <cx:pt idx="6022">0</cx:pt>
          <cx:pt idx="6023">0</cx:pt>
          <cx:pt idx="6024">0</cx:pt>
          <cx:pt idx="6025">0</cx:pt>
          <cx:pt idx="6026">0</cx:pt>
          <cx:pt idx="6027">0</cx:pt>
          <cx:pt idx="6028">0</cx:pt>
          <cx:pt idx="6029">0</cx:pt>
          <cx:pt idx="6030">0</cx:pt>
          <cx:pt idx="6031">0</cx:pt>
          <cx:pt idx="6032">0</cx:pt>
          <cx:pt idx="6033">0</cx:pt>
          <cx:pt idx="6034">0</cx:pt>
          <cx:pt idx="6035">0</cx:pt>
          <cx:pt idx="6036">0</cx:pt>
          <cx:pt idx="6037">0</cx:pt>
          <cx:pt idx="6038">0</cx:pt>
          <cx:pt idx="6039">0</cx:pt>
          <cx:pt idx="6040">0</cx:pt>
          <cx:pt idx="6041">0</cx:pt>
          <cx:pt idx="6042">0</cx:pt>
          <cx:pt idx="6043">0</cx:pt>
          <cx:pt idx="6044">0</cx:pt>
          <cx:pt idx="6045">0</cx:pt>
          <cx:pt idx="6046">0</cx:pt>
          <cx:pt idx="6047">0</cx:pt>
          <cx:pt idx="6048">0</cx:pt>
          <cx:pt idx="6049">0</cx:pt>
          <cx:pt idx="6050">0</cx:pt>
          <cx:pt idx="6051">0</cx:pt>
          <cx:pt idx="6052">0</cx:pt>
          <cx:pt idx="6053">0</cx:pt>
          <cx:pt idx="6054">0</cx:pt>
          <cx:pt idx="6055">0</cx:pt>
          <cx:pt idx="6056">0</cx:pt>
          <cx:pt idx="6057">0</cx:pt>
          <cx:pt idx="6058">0</cx:pt>
          <cx:pt idx="6059">0</cx:pt>
          <cx:pt idx="6060">0</cx:pt>
          <cx:pt idx="6061">0</cx:pt>
          <cx:pt idx="6062">0</cx:pt>
          <cx:pt idx="6063">0</cx:pt>
          <cx:pt idx="6064">0</cx:pt>
          <cx:pt idx="6065">0</cx:pt>
          <cx:pt idx="6066">0</cx:pt>
          <cx:pt idx="6067">0</cx:pt>
          <cx:pt idx="6068">0</cx:pt>
          <cx:pt idx="6069">0</cx:pt>
          <cx:pt idx="6070">0</cx:pt>
          <cx:pt idx="6071">0</cx:pt>
          <cx:pt idx="6072">0</cx:pt>
          <cx:pt idx="6073">0</cx:pt>
          <cx:pt idx="6074">0</cx:pt>
          <cx:pt idx="6075">0</cx:pt>
          <cx:pt idx="6076">0</cx:pt>
          <cx:pt idx="6077">0</cx:pt>
          <cx:pt idx="6078">0</cx:pt>
          <cx:pt idx="6079">0</cx:pt>
          <cx:pt idx="6080">0</cx:pt>
          <cx:pt idx="6081">0</cx:pt>
          <cx:pt idx="6082">0</cx:pt>
          <cx:pt idx="6083">0</cx:pt>
          <cx:pt idx="6084">0</cx:pt>
          <cx:pt idx="6085">0</cx:pt>
          <cx:pt idx="6086">0</cx:pt>
          <cx:pt idx="6087">0</cx:pt>
          <cx:pt idx="6088">0</cx:pt>
          <cx:pt idx="6089">0</cx:pt>
          <cx:pt idx="6090">0</cx:pt>
          <cx:pt idx="6091">0</cx:pt>
          <cx:pt idx="6092">0</cx:pt>
          <cx:pt idx="6093">0</cx:pt>
          <cx:pt idx="6094">0</cx:pt>
          <cx:pt idx="6095">0</cx:pt>
          <cx:pt idx="6096">0</cx:pt>
          <cx:pt idx="6097">0</cx:pt>
          <cx:pt idx="6098">0</cx:pt>
          <cx:pt idx="6099">0</cx:pt>
          <cx:pt idx="6100">0</cx:pt>
          <cx:pt idx="6101">0</cx:pt>
          <cx:pt idx="6102">0</cx:pt>
          <cx:pt idx="6103">0</cx:pt>
          <cx:pt idx="6104">0</cx:pt>
          <cx:pt idx="6105">0</cx:pt>
          <cx:pt idx="6106">0</cx:pt>
          <cx:pt idx="6107">0</cx:pt>
          <cx:pt idx="6108">0</cx:pt>
          <cx:pt idx="6109">0</cx:pt>
          <cx:pt idx="6110">0</cx:pt>
          <cx:pt idx="6111">0</cx:pt>
          <cx:pt idx="6112">0</cx:pt>
          <cx:pt idx="6113">0</cx:pt>
          <cx:pt idx="6114">0</cx:pt>
          <cx:pt idx="6115">0</cx:pt>
          <cx:pt idx="6116">0</cx:pt>
          <cx:pt idx="6117">0</cx:pt>
          <cx:pt idx="6118">0</cx:pt>
          <cx:pt idx="6119">0</cx:pt>
          <cx:pt idx="6120">0</cx:pt>
          <cx:pt idx="6121">0</cx:pt>
          <cx:pt idx="6122">0</cx:pt>
          <cx:pt idx="6123">0</cx:pt>
          <cx:pt idx="6124">0</cx:pt>
          <cx:pt idx="6125">0</cx:pt>
          <cx:pt idx="6126">0</cx:pt>
          <cx:pt idx="6127">0</cx:pt>
          <cx:pt idx="6128">0</cx:pt>
          <cx:pt idx="6129">0</cx:pt>
          <cx:pt idx="6130">0</cx:pt>
          <cx:pt idx="6131">0</cx:pt>
          <cx:pt idx="6132">0</cx:pt>
          <cx:pt idx="6133">0</cx:pt>
          <cx:pt idx="6134">0</cx:pt>
          <cx:pt idx="6135">0</cx:pt>
          <cx:pt idx="6136">0</cx:pt>
          <cx:pt idx="6137">0</cx:pt>
          <cx:pt idx="6138">0</cx:pt>
          <cx:pt idx="6139">0</cx:pt>
          <cx:pt idx="6140">0</cx:pt>
          <cx:pt idx="6141">0</cx:pt>
          <cx:pt idx="6142">0</cx:pt>
          <cx:pt idx="6143">0</cx:pt>
          <cx:pt idx="6144">0</cx:pt>
          <cx:pt idx="6145">0</cx:pt>
          <cx:pt idx="6146">0</cx:pt>
          <cx:pt idx="6147">0</cx:pt>
          <cx:pt idx="6148">0</cx:pt>
          <cx:pt idx="6149">0</cx:pt>
          <cx:pt idx="6150">0</cx:pt>
          <cx:pt idx="6151">0</cx:pt>
          <cx:pt idx="6152">0</cx:pt>
          <cx:pt idx="6153">0</cx:pt>
          <cx:pt idx="6154">0</cx:pt>
          <cx:pt idx="6155">0</cx:pt>
          <cx:pt idx="6156">0</cx:pt>
          <cx:pt idx="6157">0</cx:pt>
          <cx:pt idx="6158">0</cx:pt>
          <cx:pt idx="6159">0</cx:pt>
          <cx:pt idx="6160">0</cx:pt>
          <cx:pt idx="6161">0</cx:pt>
          <cx:pt idx="6162">0</cx:pt>
          <cx:pt idx="6163">0</cx:pt>
          <cx:pt idx="6164">0</cx:pt>
          <cx:pt idx="6165">0</cx:pt>
          <cx:pt idx="6166">0</cx:pt>
          <cx:pt idx="6167">0</cx:pt>
          <cx:pt idx="6168">0</cx:pt>
          <cx:pt idx="6169">0</cx:pt>
          <cx:pt idx="6170">0</cx:pt>
          <cx:pt idx="6171">0</cx:pt>
          <cx:pt idx="6172">0</cx:pt>
          <cx:pt idx="6173">0</cx:pt>
          <cx:pt idx="6174">0</cx:pt>
          <cx:pt idx="6175">0</cx:pt>
          <cx:pt idx="6176">0</cx:pt>
          <cx:pt idx="6177">0</cx:pt>
          <cx:pt idx="6178">0</cx:pt>
          <cx:pt idx="6179">0</cx:pt>
          <cx:pt idx="6180">0</cx:pt>
          <cx:pt idx="6181">0</cx:pt>
          <cx:pt idx="6182">0</cx:pt>
          <cx:pt idx="6183">0</cx:pt>
          <cx:pt idx="6184">0</cx:pt>
          <cx:pt idx="6185">0</cx:pt>
          <cx:pt idx="6186">0</cx:pt>
          <cx:pt idx="6187">0</cx:pt>
          <cx:pt idx="6188">0</cx:pt>
          <cx:pt idx="6189">0</cx:pt>
          <cx:pt idx="6190">0</cx:pt>
          <cx:pt idx="6191">0</cx:pt>
          <cx:pt idx="6192">0</cx:pt>
          <cx:pt idx="6193">0</cx:pt>
          <cx:pt idx="6194">0</cx:pt>
          <cx:pt idx="6195">0</cx:pt>
          <cx:pt idx="6196">0</cx:pt>
          <cx:pt idx="6197">0</cx:pt>
          <cx:pt idx="6198">0</cx:pt>
          <cx:pt idx="6199">0</cx:pt>
          <cx:pt idx="6200">0</cx:pt>
          <cx:pt idx="6201">0</cx:pt>
          <cx:pt idx="6202">0</cx:pt>
          <cx:pt idx="6203">0</cx:pt>
          <cx:pt idx="6204">0</cx:pt>
          <cx:pt idx="6205">0</cx:pt>
          <cx:pt idx="6206">0</cx:pt>
          <cx:pt idx="6207">0</cx:pt>
          <cx:pt idx="6208">0</cx:pt>
          <cx:pt idx="6209">0</cx:pt>
          <cx:pt idx="6210">0</cx:pt>
          <cx:pt idx="6211">0</cx:pt>
          <cx:pt idx="6212">0</cx:pt>
          <cx:pt idx="6213">0</cx:pt>
          <cx:pt idx="6214">0</cx:pt>
          <cx:pt idx="6215">0</cx:pt>
          <cx:pt idx="6216">0</cx:pt>
          <cx:pt idx="6217">0</cx:pt>
          <cx:pt idx="6218">0</cx:pt>
          <cx:pt idx="6219">0</cx:pt>
          <cx:pt idx="6220">0</cx:pt>
          <cx:pt idx="6221">0</cx:pt>
          <cx:pt idx="6222">0</cx:pt>
          <cx:pt idx="6223">0</cx:pt>
          <cx:pt idx="6224">0</cx:pt>
          <cx:pt idx="6225">0</cx:pt>
          <cx:pt idx="6226">0</cx:pt>
          <cx:pt idx="6227">0</cx:pt>
          <cx:pt idx="6228">0</cx:pt>
          <cx:pt idx="6229">0</cx:pt>
          <cx:pt idx="6230">0</cx:pt>
          <cx:pt idx="6231">0</cx:pt>
          <cx:pt idx="6232">0</cx:pt>
          <cx:pt idx="6233">0</cx:pt>
          <cx:pt idx="6234">0</cx:pt>
          <cx:pt idx="6235">0</cx:pt>
          <cx:pt idx="6236">0</cx:pt>
          <cx:pt idx="6237">0</cx:pt>
          <cx:pt idx="6238">0</cx:pt>
          <cx:pt idx="6239">0</cx:pt>
          <cx:pt idx="6240">0</cx:pt>
          <cx:pt idx="6241">0</cx:pt>
          <cx:pt idx="6242">0</cx:pt>
          <cx:pt idx="6243">0</cx:pt>
          <cx:pt idx="6244">0</cx:pt>
          <cx:pt idx="6245">0</cx:pt>
          <cx:pt idx="6246">0</cx:pt>
          <cx:pt idx="6247">0</cx:pt>
          <cx:pt idx="6248">0</cx:pt>
          <cx:pt idx="6249">0</cx:pt>
          <cx:pt idx="6250">0</cx:pt>
          <cx:pt idx="6251">0</cx:pt>
          <cx:pt idx="6252">0</cx:pt>
          <cx:pt idx="6253">0</cx:pt>
          <cx:pt idx="6254">0</cx:pt>
          <cx:pt idx="6255">0</cx:pt>
          <cx:pt idx="6256">0</cx:pt>
          <cx:pt idx="6257">0</cx:pt>
          <cx:pt idx="6258">0</cx:pt>
          <cx:pt idx="6259">0</cx:pt>
          <cx:pt idx="6260">0</cx:pt>
          <cx:pt idx="6261">0</cx:pt>
          <cx:pt idx="6262">0</cx:pt>
          <cx:pt idx="6263">0</cx:pt>
          <cx:pt idx="6264">0</cx:pt>
          <cx:pt idx="6265">0</cx:pt>
          <cx:pt idx="6266">0</cx:pt>
          <cx:pt idx="6267">0</cx:pt>
          <cx:pt idx="6268">0</cx:pt>
          <cx:pt idx="6269">0</cx:pt>
          <cx:pt idx="6270">0</cx:pt>
          <cx:pt idx="6271">0</cx:pt>
          <cx:pt idx="6272">0</cx:pt>
          <cx:pt idx="6273">0</cx:pt>
          <cx:pt idx="6274">0</cx:pt>
          <cx:pt idx="6275">0</cx:pt>
          <cx:pt idx="6276">0</cx:pt>
          <cx:pt idx="6277">0</cx:pt>
          <cx:pt idx="6278">0</cx:pt>
          <cx:pt idx="6279">0</cx:pt>
          <cx:pt idx="6280">0</cx:pt>
          <cx:pt idx="6281">0</cx:pt>
          <cx:pt idx="6282">0</cx:pt>
          <cx:pt idx="6283">0</cx:pt>
          <cx:pt idx="6284">0</cx:pt>
          <cx:pt idx="6285">0</cx:pt>
          <cx:pt idx="6286">0</cx:pt>
          <cx:pt idx="6287">0</cx:pt>
          <cx:pt idx="6288">0</cx:pt>
          <cx:pt idx="6289">0</cx:pt>
          <cx:pt idx="6290">0</cx:pt>
          <cx:pt idx="6291">0</cx:pt>
          <cx:pt idx="6292">0</cx:pt>
          <cx:pt idx="6293">0</cx:pt>
          <cx:pt idx="6294">0</cx:pt>
          <cx:pt idx="6295">0</cx:pt>
          <cx:pt idx="6296">0</cx:pt>
          <cx:pt idx="6297">0</cx:pt>
          <cx:pt idx="6298">0</cx:pt>
          <cx:pt idx="6299">0</cx:pt>
          <cx:pt idx="6300">0</cx:pt>
          <cx:pt idx="6301">0</cx:pt>
          <cx:pt idx="6302">0</cx:pt>
          <cx:pt idx="6303">0</cx:pt>
          <cx:pt idx="6304">0</cx:pt>
          <cx:pt idx="6305">0</cx:pt>
          <cx:pt idx="6306">0</cx:pt>
          <cx:pt idx="6307">0</cx:pt>
          <cx:pt idx="6308">0</cx:pt>
          <cx:pt idx="6309">0</cx:pt>
          <cx:pt idx="6310">0</cx:pt>
          <cx:pt idx="6311">0</cx:pt>
          <cx:pt idx="6312">0</cx:pt>
          <cx:pt idx="6313">0</cx:pt>
          <cx:pt idx="6314">0</cx:pt>
          <cx:pt idx="6315">0</cx:pt>
          <cx:pt idx="6316">0</cx:pt>
          <cx:pt idx="6317">0</cx:pt>
          <cx:pt idx="6318">0</cx:pt>
          <cx:pt idx="6319">0</cx:pt>
          <cx:pt idx="6320">0</cx:pt>
          <cx:pt idx="6321">0</cx:pt>
          <cx:pt idx="6322">0</cx:pt>
          <cx:pt idx="6323">0</cx:pt>
          <cx:pt idx="6324">0</cx:pt>
          <cx:pt idx="6325">0</cx:pt>
          <cx:pt idx="6326">0</cx:pt>
          <cx:pt idx="6327">0</cx:pt>
          <cx:pt idx="6328">0</cx:pt>
          <cx:pt idx="6329">0</cx:pt>
          <cx:pt idx="6330">0</cx:pt>
          <cx:pt idx="6331">0</cx:pt>
          <cx:pt idx="6332">0</cx:pt>
          <cx:pt idx="6333">0</cx:pt>
          <cx:pt idx="6334">0</cx:pt>
          <cx:pt idx="6335">0</cx:pt>
          <cx:pt idx="6336">0</cx:pt>
          <cx:pt idx="6337">0</cx:pt>
          <cx:pt idx="6338">0</cx:pt>
          <cx:pt idx="6339">0</cx:pt>
          <cx:pt idx="6340">0</cx:pt>
          <cx:pt idx="6341">0</cx:pt>
          <cx:pt idx="6342">0</cx:pt>
          <cx:pt idx="6343">0</cx:pt>
          <cx:pt idx="6344">0</cx:pt>
          <cx:pt idx="6345">0</cx:pt>
          <cx:pt idx="6346">0</cx:pt>
          <cx:pt idx="6347">0</cx:pt>
          <cx:pt idx="6348">0</cx:pt>
          <cx:pt idx="6349">0</cx:pt>
          <cx:pt idx="6350">0</cx:pt>
          <cx:pt idx="6351">0</cx:pt>
          <cx:pt idx="6352">0</cx:pt>
          <cx:pt idx="6353">0</cx:pt>
          <cx:pt idx="6354">0</cx:pt>
          <cx:pt idx="6355">0</cx:pt>
          <cx:pt idx="6356">0</cx:pt>
          <cx:pt idx="6357">0</cx:pt>
          <cx:pt idx="6358">0</cx:pt>
          <cx:pt idx="6359">0</cx:pt>
          <cx:pt idx="6360">0</cx:pt>
          <cx:pt idx="6361">0</cx:pt>
          <cx:pt idx="6362">0</cx:pt>
          <cx:pt idx="6363">0</cx:pt>
          <cx:pt idx="6364">0</cx:pt>
          <cx:pt idx="6365">0</cx:pt>
          <cx:pt idx="6366">0</cx:pt>
          <cx:pt idx="6367">0</cx:pt>
          <cx:pt idx="6368">0</cx:pt>
          <cx:pt idx="6369">0</cx:pt>
          <cx:pt idx="6370">0</cx:pt>
          <cx:pt idx="6371">0</cx:pt>
          <cx:pt idx="6372">0</cx:pt>
          <cx:pt idx="6373">0</cx:pt>
          <cx:pt idx="6374">0</cx:pt>
          <cx:pt idx="6375">0</cx:pt>
          <cx:pt idx="6376">0</cx:pt>
          <cx:pt idx="6377">0</cx:pt>
          <cx:pt idx="6378">0</cx:pt>
          <cx:pt idx="6379">0</cx:pt>
          <cx:pt idx="6380">0</cx:pt>
          <cx:pt idx="6381">0</cx:pt>
          <cx:pt idx="6382">0</cx:pt>
          <cx:pt idx="6383">0</cx:pt>
          <cx:pt idx="6384">0</cx:pt>
          <cx:pt idx="6385">0</cx:pt>
          <cx:pt idx="6386">0</cx:pt>
          <cx:pt idx="6387">0</cx:pt>
          <cx:pt idx="6388">0</cx:pt>
          <cx:pt idx="6389">0</cx:pt>
          <cx:pt idx="6390">0</cx:pt>
          <cx:pt idx="6391">0</cx:pt>
          <cx:pt idx="6392">0</cx:pt>
          <cx:pt idx="6393">0</cx:pt>
          <cx:pt idx="6394">0</cx:pt>
          <cx:pt idx="6395">0</cx:pt>
          <cx:pt idx="6396">0</cx:pt>
          <cx:pt idx="6397">0</cx:pt>
          <cx:pt idx="6398">0</cx:pt>
          <cx:pt idx="6399">0</cx:pt>
          <cx:pt idx="6400">0</cx:pt>
          <cx:pt idx="6401">0</cx:pt>
          <cx:pt idx="6402">0</cx:pt>
          <cx:pt idx="6403">0</cx:pt>
          <cx:pt idx="6404">0</cx:pt>
          <cx:pt idx="6405">0</cx:pt>
          <cx:pt idx="6406">0</cx:pt>
          <cx:pt idx="6407">0</cx:pt>
          <cx:pt idx="6408">0</cx:pt>
          <cx:pt idx="6409">0</cx:pt>
          <cx:pt idx="6410">0</cx:pt>
          <cx:pt idx="6411">0</cx:pt>
          <cx:pt idx="6412">0</cx:pt>
          <cx:pt idx="6413">0</cx:pt>
          <cx:pt idx="6414">0</cx:pt>
          <cx:pt idx="6415">0</cx:pt>
          <cx:pt idx="6416">0</cx:pt>
          <cx:pt idx="6417">0</cx:pt>
          <cx:pt idx="6418">0</cx:pt>
          <cx:pt idx="6419">0</cx:pt>
          <cx:pt idx="6420">0</cx:pt>
          <cx:pt idx="6421">0</cx:pt>
          <cx:pt idx="6422">0</cx:pt>
          <cx:pt idx="6423">0</cx:pt>
          <cx:pt idx="6424">0</cx:pt>
          <cx:pt idx="6425">0</cx:pt>
          <cx:pt idx="6426">0</cx:pt>
          <cx:pt idx="6427">0</cx:pt>
          <cx:pt idx="6428">0</cx:pt>
          <cx:pt idx="6429">0</cx:pt>
          <cx:pt idx="6430">0</cx:pt>
          <cx:pt idx="6431">0</cx:pt>
          <cx:pt idx="6432">0</cx:pt>
          <cx:pt idx="6433">0</cx:pt>
          <cx:pt idx="6434">0</cx:pt>
          <cx:pt idx="6435">0</cx:pt>
          <cx:pt idx="6436">0</cx:pt>
          <cx:pt idx="6437">0</cx:pt>
          <cx:pt idx="6438">0</cx:pt>
          <cx:pt idx="6439">0</cx:pt>
          <cx:pt idx="6440">0</cx:pt>
          <cx:pt idx="6441">0</cx:pt>
          <cx:pt idx="6442">0</cx:pt>
          <cx:pt idx="6443">0</cx:pt>
          <cx:pt idx="6444">0</cx:pt>
          <cx:pt idx="6445">0</cx:pt>
          <cx:pt idx="6446">0</cx:pt>
          <cx:pt idx="6447">0</cx:pt>
          <cx:pt idx="6448">0</cx:pt>
          <cx:pt idx="6449">0</cx:pt>
          <cx:pt idx="6450">0</cx:pt>
          <cx:pt idx="6451">0</cx:pt>
          <cx:pt idx="6452">0</cx:pt>
          <cx:pt idx="6453">0</cx:pt>
          <cx:pt idx="6454">0</cx:pt>
          <cx:pt idx="6455">0</cx:pt>
          <cx:pt idx="6456">0</cx:pt>
          <cx:pt idx="6457">0</cx:pt>
          <cx:pt idx="6458">0</cx:pt>
          <cx:pt idx="6459">0</cx:pt>
          <cx:pt idx="6460">0</cx:pt>
          <cx:pt idx="6461">0</cx:pt>
          <cx:pt idx="6462">0</cx:pt>
          <cx:pt idx="6463">0</cx:pt>
          <cx:pt idx="6464">0</cx:pt>
          <cx:pt idx="6465">0</cx:pt>
          <cx:pt idx="6466">0</cx:pt>
          <cx:pt idx="6467">0</cx:pt>
          <cx:pt idx="6468">0</cx:pt>
          <cx:pt idx="6469">0</cx:pt>
          <cx:pt idx="6470">0</cx:pt>
          <cx:pt idx="6471">0</cx:pt>
          <cx:pt idx="6472">0</cx:pt>
          <cx:pt idx="6473">0</cx:pt>
          <cx:pt idx="6474">0</cx:pt>
          <cx:pt idx="6475">0</cx:pt>
          <cx:pt idx="6476">0</cx:pt>
          <cx:pt idx="6477">0</cx:pt>
          <cx:pt idx="6478">0</cx:pt>
          <cx:pt idx="6479">0</cx:pt>
          <cx:pt idx="6480">0</cx:pt>
          <cx:pt idx="6481">0</cx:pt>
          <cx:pt idx="6482">0</cx:pt>
          <cx:pt idx="6483">0</cx:pt>
          <cx:pt idx="6484">0</cx:pt>
          <cx:pt idx="6485">0</cx:pt>
          <cx:pt idx="6486">0</cx:pt>
          <cx:pt idx="6487">0</cx:pt>
          <cx:pt idx="6488">0</cx:pt>
          <cx:pt idx="6489">0</cx:pt>
          <cx:pt idx="6490">0</cx:pt>
          <cx:pt idx="6491">0</cx:pt>
          <cx:pt idx="6492">0</cx:pt>
          <cx:pt idx="6493">0</cx:pt>
          <cx:pt idx="6494">0</cx:pt>
          <cx:pt idx="6495">0</cx:pt>
          <cx:pt idx="6496">0</cx:pt>
          <cx:pt idx="6497">0</cx:pt>
          <cx:pt idx="6498">0</cx:pt>
          <cx:pt idx="6499">0</cx:pt>
          <cx:pt idx="6500">0</cx:pt>
          <cx:pt idx="6501">0</cx:pt>
          <cx:pt idx="6502">0</cx:pt>
          <cx:pt idx="6503">0</cx:pt>
          <cx:pt idx="6504">0</cx:pt>
          <cx:pt idx="6505">0</cx:pt>
          <cx:pt idx="6506">0</cx:pt>
          <cx:pt idx="6507">0</cx:pt>
          <cx:pt idx="6508">0</cx:pt>
          <cx:pt idx="6509">0</cx:pt>
          <cx:pt idx="6510">0</cx:pt>
          <cx:pt idx="6511">0</cx:pt>
          <cx:pt idx="6512">0</cx:pt>
          <cx:pt idx="6513">0</cx:pt>
          <cx:pt idx="6514">0</cx:pt>
          <cx:pt idx="6515">0</cx:pt>
          <cx:pt idx="6516">0</cx:pt>
          <cx:pt idx="6517">0</cx:pt>
          <cx:pt idx="6518">0</cx:pt>
          <cx:pt idx="6519">0</cx:pt>
          <cx:pt idx="6520">0</cx:pt>
          <cx:pt idx="6521">0</cx:pt>
          <cx:pt idx="6522">0</cx:pt>
          <cx:pt idx="6523">0</cx:pt>
          <cx:pt idx="6524">0</cx:pt>
          <cx:pt idx="6525">0</cx:pt>
          <cx:pt idx="6526">0</cx:pt>
          <cx:pt idx="6527">0</cx:pt>
          <cx:pt idx="6528">0</cx:pt>
          <cx:pt idx="6529">0</cx:pt>
          <cx:pt idx="6530">0</cx:pt>
          <cx:pt idx="6531">0</cx:pt>
          <cx:pt idx="6532">0</cx:pt>
          <cx:pt idx="6533">0</cx:pt>
          <cx:pt idx="6534">0</cx:pt>
          <cx:pt idx="6535">0</cx:pt>
          <cx:pt idx="6536">0</cx:pt>
          <cx:pt idx="6537">0</cx:pt>
          <cx:pt idx="6538">0</cx:pt>
          <cx:pt idx="6539">0</cx:pt>
          <cx:pt idx="6540">0</cx:pt>
          <cx:pt idx="6541">0</cx:pt>
          <cx:pt idx="6542">0</cx:pt>
          <cx:pt idx="6543">0</cx:pt>
          <cx:pt idx="6544">0</cx:pt>
          <cx:pt idx="6545">0</cx:pt>
          <cx:pt idx="6546">0</cx:pt>
          <cx:pt idx="6547">0</cx:pt>
          <cx:pt idx="6548">0</cx:pt>
          <cx:pt idx="6549">0</cx:pt>
          <cx:pt idx="6550">0</cx:pt>
          <cx:pt idx="6551">0</cx:pt>
          <cx:pt idx="6552">0</cx:pt>
          <cx:pt idx="6553">0</cx:pt>
          <cx:pt idx="6554">0</cx:pt>
          <cx:pt idx="6555">0</cx:pt>
          <cx:pt idx="6556">0</cx:pt>
          <cx:pt idx="6557">0</cx:pt>
          <cx:pt idx="6558">0</cx:pt>
          <cx:pt idx="6559">0</cx:pt>
          <cx:pt idx="6560">0</cx:pt>
          <cx:pt idx="6561">0</cx:pt>
          <cx:pt idx="6562">0</cx:pt>
          <cx:pt idx="6563">0</cx:pt>
          <cx:pt idx="6564">0</cx:pt>
          <cx:pt idx="6565">0</cx:pt>
          <cx:pt idx="6566">0</cx:pt>
          <cx:pt idx="6567">0</cx:pt>
          <cx:pt idx="6568">0</cx:pt>
          <cx:pt idx="6569">0</cx:pt>
          <cx:pt idx="6570">0</cx:pt>
          <cx:pt idx="6571">0</cx:pt>
          <cx:pt idx="6572">0</cx:pt>
          <cx:pt idx="6573">0</cx:pt>
          <cx:pt idx="6574">0</cx:pt>
          <cx:pt idx="6575">0</cx:pt>
          <cx:pt idx="6576">0</cx:pt>
          <cx:pt idx="6577">0</cx:pt>
          <cx:pt idx="6578">0</cx:pt>
          <cx:pt idx="6579">0</cx:pt>
          <cx:pt idx="6580">0</cx:pt>
          <cx:pt idx="6581">0</cx:pt>
          <cx:pt idx="6582">0</cx:pt>
          <cx:pt idx="6583">0</cx:pt>
          <cx:pt idx="6584">0</cx:pt>
          <cx:pt idx="6585">0</cx:pt>
          <cx:pt idx="6586">0</cx:pt>
          <cx:pt idx="6587">0</cx:pt>
          <cx:pt idx="6588">0</cx:pt>
          <cx:pt idx="6589">0</cx:pt>
          <cx:pt idx="6590">0</cx:pt>
          <cx:pt idx="6591">0</cx:pt>
          <cx:pt idx="6592">0</cx:pt>
          <cx:pt idx="6593">0</cx:pt>
          <cx:pt idx="6594">0</cx:pt>
          <cx:pt idx="6595">0</cx:pt>
          <cx:pt idx="6596">0</cx:pt>
          <cx:pt idx="6597">0</cx:pt>
          <cx:pt idx="6598">0</cx:pt>
          <cx:pt idx="6599">0</cx:pt>
          <cx:pt idx="6600">0</cx:pt>
          <cx:pt idx="6601">0</cx:pt>
          <cx:pt idx="6602">0</cx:pt>
          <cx:pt idx="6603">0</cx:pt>
          <cx:pt idx="6604">0</cx:pt>
          <cx:pt idx="6605">0</cx:pt>
          <cx:pt idx="6606">0</cx:pt>
          <cx:pt idx="6607">0</cx:pt>
          <cx:pt idx="6608">0</cx:pt>
          <cx:pt idx="6609">0</cx:pt>
          <cx:pt idx="6610">0</cx:pt>
          <cx:pt idx="6611">0</cx:pt>
          <cx:pt idx="6612">0</cx:pt>
          <cx:pt idx="6613">0</cx:pt>
          <cx:pt idx="6614">0</cx:pt>
          <cx:pt idx="6615">0</cx:pt>
          <cx:pt idx="6616">0</cx:pt>
          <cx:pt idx="6617">0</cx:pt>
          <cx:pt idx="6618">0</cx:pt>
          <cx:pt idx="6619">0</cx:pt>
          <cx:pt idx="6620">0</cx:pt>
          <cx:pt idx="6621">0</cx:pt>
          <cx:pt idx="6622">0</cx:pt>
          <cx:pt idx="6623">0</cx:pt>
          <cx:pt idx="6624">0</cx:pt>
          <cx:pt idx="6625">0</cx:pt>
          <cx:pt idx="6626">0</cx:pt>
          <cx:pt idx="6627">0</cx:pt>
          <cx:pt idx="6628">0</cx:pt>
          <cx:pt idx="6629">0</cx:pt>
          <cx:pt idx="6630">0</cx:pt>
          <cx:pt idx="6631">0</cx:pt>
          <cx:pt idx="6632">0</cx:pt>
          <cx:pt idx="6633">0</cx:pt>
          <cx:pt idx="6634">0</cx:pt>
          <cx:pt idx="6635">0</cx:pt>
          <cx:pt idx="6636">0</cx:pt>
          <cx:pt idx="6637">0</cx:pt>
          <cx:pt idx="6638">0</cx:pt>
          <cx:pt idx="6639">0</cx:pt>
          <cx:pt idx="6640">0</cx:pt>
          <cx:pt idx="6641">0</cx:pt>
          <cx:pt idx="6642">0</cx:pt>
          <cx:pt idx="6643">0</cx:pt>
          <cx:pt idx="6644">0</cx:pt>
          <cx:pt idx="6645">0</cx:pt>
          <cx:pt idx="6646">0</cx:pt>
          <cx:pt idx="6647">0</cx:pt>
          <cx:pt idx="6648">0</cx:pt>
          <cx:pt idx="6649">0</cx:pt>
          <cx:pt idx="6650">0</cx:pt>
          <cx:pt idx="6651">0</cx:pt>
          <cx:pt idx="6652">0</cx:pt>
          <cx:pt idx="6653">0</cx:pt>
          <cx:pt idx="6654">0</cx:pt>
          <cx:pt idx="6655">0</cx:pt>
          <cx:pt idx="6656">0</cx:pt>
          <cx:pt idx="6657">0</cx:pt>
          <cx:pt idx="6658">0</cx:pt>
          <cx:pt idx="6659">0</cx:pt>
          <cx:pt idx="6660">0</cx:pt>
          <cx:pt idx="6661">0</cx:pt>
          <cx:pt idx="6662">0</cx:pt>
          <cx:pt idx="6663">0</cx:pt>
          <cx:pt idx="6664">0</cx:pt>
          <cx:pt idx="6665">0</cx:pt>
          <cx:pt idx="6666">0</cx:pt>
          <cx:pt idx="6667">0</cx:pt>
          <cx:pt idx="6668">0</cx:pt>
          <cx:pt idx="6669">0</cx:pt>
          <cx:pt idx="6670">0</cx:pt>
          <cx:pt idx="6671">0</cx:pt>
          <cx:pt idx="6672">0</cx:pt>
          <cx:pt idx="6673">0</cx:pt>
          <cx:pt idx="6674">0</cx:pt>
          <cx:pt idx="6675">0</cx:pt>
          <cx:pt idx="6676">0</cx:pt>
          <cx:pt idx="6677">0</cx:pt>
          <cx:pt idx="6678">0</cx:pt>
          <cx:pt idx="6679">0</cx:pt>
          <cx:pt idx="6680">0</cx:pt>
          <cx:pt idx="6681">0</cx:pt>
          <cx:pt idx="6682">0</cx:pt>
          <cx:pt idx="6683">0</cx:pt>
          <cx:pt idx="6684">0</cx:pt>
          <cx:pt idx="6685">0</cx:pt>
          <cx:pt idx="6686">0</cx:pt>
          <cx:pt idx="6687">0</cx:pt>
          <cx:pt idx="6688">0</cx:pt>
          <cx:pt idx="6689">0</cx:pt>
          <cx:pt idx="6690">0</cx:pt>
          <cx:pt idx="6691">0</cx:pt>
          <cx:pt idx="6692">0</cx:pt>
          <cx:pt idx="6693">0</cx:pt>
          <cx:pt idx="6694">0</cx:pt>
          <cx:pt idx="6695">0</cx:pt>
          <cx:pt idx="6696">0</cx:pt>
          <cx:pt idx="6697">0</cx:pt>
          <cx:pt idx="6698">0</cx:pt>
          <cx:pt idx="6699">0</cx:pt>
          <cx:pt idx="6700">0</cx:pt>
          <cx:pt idx="6701">0</cx:pt>
          <cx:pt idx="6702">0</cx:pt>
          <cx:pt idx="6703">0</cx:pt>
          <cx:pt idx="6704">0</cx:pt>
          <cx:pt idx="6705">0</cx:pt>
          <cx:pt idx="6706">0</cx:pt>
          <cx:pt idx="6707">0</cx:pt>
          <cx:pt idx="6708">0</cx:pt>
          <cx:pt idx="6709">0</cx:pt>
          <cx:pt idx="6710">0</cx:pt>
          <cx:pt idx="6711">0</cx:pt>
          <cx:pt idx="6712">0</cx:pt>
          <cx:pt idx="6713">0</cx:pt>
          <cx:pt idx="6714">0</cx:pt>
          <cx:pt idx="6715">0</cx:pt>
          <cx:pt idx="6716">0</cx:pt>
          <cx:pt idx="6717">0</cx:pt>
          <cx:pt idx="6718">0</cx:pt>
          <cx:pt idx="6719">0</cx:pt>
          <cx:pt idx="6720">0</cx:pt>
          <cx:pt idx="6721">0</cx:pt>
          <cx:pt idx="6722">0</cx:pt>
          <cx:pt idx="6723">0</cx:pt>
          <cx:pt idx="6724">0</cx:pt>
          <cx:pt idx="6725">0</cx:pt>
          <cx:pt idx="6726">0</cx:pt>
          <cx:pt idx="6727">0</cx:pt>
          <cx:pt idx="6728">0</cx:pt>
          <cx:pt idx="6729">0</cx:pt>
          <cx:pt idx="6730">0</cx:pt>
          <cx:pt idx="6731">0</cx:pt>
          <cx:pt idx="6732">0</cx:pt>
          <cx:pt idx="6733">0</cx:pt>
          <cx:pt idx="6734">0</cx:pt>
          <cx:pt idx="6735">0</cx:pt>
          <cx:pt idx="6736">0</cx:pt>
          <cx:pt idx="6737">0</cx:pt>
          <cx:pt idx="6738">0</cx:pt>
          <cx:pt idx="6739">0</cx:pt>
          <cx:pt idx="6740">0</cx:pt>
          <cx:pt idx="6741">0</cx:pt>
          <cx:pt idx="6742">0</cx:pt>
          <cx:pt idx="6743">0</cx:pt>
          <cx:pt idx="6744">0</cx:pt>
          <cx:pt idx="6745">0</cx:pt>
          <cx:pt idx="6746">0</cx:pt>
          <cx:pt idx="6747">0</cx:pt>
          <cx:pt idx="6748">0</cx:pt>
          <cx:pt idx="6749">0</cx:pt>
          <cx:pt idx="6750">0</cx:pt>
          <cx:pt idx="6751">0</cx:pt>
          <cx:pt idx="6752">0</cx:pt>
          <cx:pt idx="6753">0</cx:pt>
          <cx:pt idx="6754">0</cx:pt>
          <cx:pt idx="6755">0</cx:pt>
          <cx:pt idx="6756">0</cx:pt>
          <cx:pt idx="6757">0</cx:pt>
          <cx:pt idx="6758">0</cx:pt>
          <cx:pt idx="6759">0</cx:pt>
          <cx:pt idx="6760">0</cx:pt>
          <cx:pt idx="6761">0</cx:pt>
          <cx:pt idx="6762">0</cx:pt>
          <cx:pt idx="6763">0</cx:pt>
          <cx:pt idx="6764">0</cx:pt>
          <cx:pt idx="6765">0</cx:pt>
          <cx:pt idx="6766">0</cx:pt>
          <cx:pt idx="6767">0</cx:pt>
          <cx:pt idx="6768">0</cx:pt>
          <cx:pt idx="6769">0</cx:pt>
          <cx:pt idx="6770">0</cx:pt>
          <cx:pt idx="6771">0</cx:pt>
          <cx:pt idx="6772">0</cx:pt>
          <cx:pt idx="6773">0</cx:pt>
          <cx:pt idx="6774">0</cx:pt>
          <cx:pt idx="6775">0</cx:pt>
          <cx:pt idx="6776">0</cx:pt>
          <cx:pt idx="6777">0</cx:pt>
          <cx:pt idx="6778">0</cx:pt>
          <cx:pt idx="6779">0</cx:pt>
          <cx:pt idx="6780">0</cx:pt>
          <cx:pt idx="6781">0</cx:pt>
          <cx:pt idx="6782">0</cx:pt>
          <cx:pt idx="6783">0</cx:pt>
          <cx:pt idx="6784">0</cx:pt>
          <cx:pt idx="6785">0</cx:pt>
          <cx:pt idx="6786">0</cx:pt>
          <cx:pt idx="6787">0</cx:pt>
          <cx:pt idx="6788">0</cx:pt>
          <cx:pt idx="6789">0</cx:pt>
          <cx:pt idx="6790">0</cx:pt>
          <cx:pt idx="6791">0</cx:pt>
          <cx:pt idx="6792">0</cx:pt>
          <cx:pt idx="6793">0</cx:pt>
          <cx:pt idx="6794">0</cx:pt>
          <cx:pt idx="6795">0</cx:pt>
          <cx:pt idx="6796">0</cx:pt>
          <cx:pt idx="6797">0</cx:pt>
          <cx:pt idx="6798">0</cx:pt>
          <cx:pt idx="6799">0</cx:pt>
          <cx:pt idx="6800">0</cx:pt>
          <cx:pt idx="6801">0</cx:pt>
          <cx:pt idx="6802">0</cx:pt>
          <cx:pt idx="6803">0</cx:pt>
          <cx:pt idx="6804">0</cx:pt>
          <cx:pt idx="6805">0</cx:pt>
          <cx:pt idx="6806">0</cx:pt>
          <cx:pt idx="6807">0</cx:pt>
          <cx:pt idx="6808">0</cx:pt>
          <cx:pt idx="6809">0</cx:pt>
          <cx:pt idx="6810">0</cx:pt>
          <cx:pt idx="6811">0</cx:pt>
          <cx:pt idx="6812">0</cx:pt>
          <cx:pt idx="6813">0</cx:pt>
          <cx:pt idx="6814">0</cx:pt>
          <cx:pt idx="6815">0</cx:pt>
          <cx:pt idx="6816">0</cx:pt>
          <cx:pt idx="6817">0</cx:pt>
          <cx:pt idx="6818">0</cx:pt>
          <cx:pt idx="6819">0</cx:pt>
          <cx:pt idx="6820">0</cx:pt>
          <cx:pt idx="6821">0</cx:pt>
          <cx:pt idx="6822">0</cx:pt>
          <cx:pt idx="6823">0</cx:pt>
          <cx:pt idx="6824">0</cx:pt>
          <cx:pt idx="6825">0</cx:pt>
          <cx:pt idx="6826">0</cx:pt>
          <cx:pt idx="6827">0</cx:pt>
          <cx:pt idx="6828">0</cx:pt>
          <cx:pt idx="6829">0</cx:pt>
          <cx:pt idx="6830">0</cx:pt>
          <cx:pt idx="6831">0</cx:pt>
          <cx:pt idx="6832">0</cx:pt>
          <cx:pt idx="6833">0</cx:pt>
          <cx:pt idx="6834">0</cx:pt>
          <cx:pt idx="6835">0</cx:pt>
          <cx:pt idx="6836">0</cx:pt>
          <cx:pt idx="6837">0</cx:pt>
          <cx:pt idx="6838">0</cx:pt>
          <cx:pt idx="6839">0</cx:pt>
          <cx:pt idx="6840">0</cx:pt>
          <cx:pt idx="6841">0</cx:pt>
          <cx:pt idx="6842">0</cx:pt>
          <cx:pt idx="6843">0</cx:pt>
          <cx:pt idx="6844">0</cx:pt>
          <cx:pt idx="6845">0</cx:pt>
          <cx:pt idx="6846">0</cx:pt>
          <cx:pt idx="6847">0</cx:pt>
          <cx:pt idx="6848">0</cx:pt>
          <cx:pt idx="6849">0</cx:pt>
          <cx:pt idx="6850">0</cx:pt>
          <cx:pt idx="6851">0</cx:pt>
          <cx:pt idx="6852">0</cx:pt>
          <cx:pt idx="6853">0</cx:pt>
          <cx:pt idx="6854">0</cx:pt>
          <cx:pt idx="6855">0</cx:pt>
          <cx:pt idx="6856">0</cx:pt>
          <cx:pt idx="6857">0</cx:pt>
          <cx:pt idx="6858">0</cx:pt>
          <cx:pt idx="6859">0</cx:pt>
          <cx:pt idx="6860">0</cx:pt>
          <cx:pt idx="6861">0</cx:pt>
          <cx:pt idx="6862">0</cx:pt>
          <cx:pt idx="6863">0</cx:pt>
          <cx:pt idx="6864">0</cx:pt>
          <cx:pt idx="6865">0</cx:pt>
          <cx:pt idx="6866">0</cx:pt>
          <cx:pt idx="6867">0</cx:pt>
          <cx:pt idx="6868">0</cx:pt>
          <cx:pt idx="6869">0</cx:pt>
          <cx:pt idx="6870">0</cx:pt>
          <cx:pt idx="6871">0</cx:pt>
          <cx:pt idx="6872">0</cx:pt>
          <cx:pt idx="6873">0</cx:pt>
          <cx:pt idx="6874">0</cx:pt>
          <cx:pt idx="6875">0</cx:pt>
          <cx:pt idx="6876">0</cx:pt>
          <cx:pt idx="6877">0</cx:pt>
          <cx:pt idx="6878">0</cx:pt>
          <cx:pt idx="6879">0</cx:pt>
          <cx:pt idx="6880">0</cx:pt>
          <cx:pt idx="6881">0</cx:pt>
          <cx:pt idx="6882">0</cx:pt>
          <cx:pt idx="6883">0</cx:pt>
          <cx:pt idx="6884">0</cx:pt>
          <cx:pt idx="6885">0</cx:pt>
          <cx:pt idx="6886">0</cx:pt>
          <cx:pt idx="6887">0</cx:pt>
          <cx:pt idx="6888">0</cx:pt>
          <cx:pt idx="6889">0</cx:pt>
          <cx:pt idx="6890">0</cx:pt>
          <cx:pt idx="6891">0</cx:pt>
          <cx:pt idx="6892">0</cx:pt>
          <cx:pt idx="6893">0</cx:pt>
          <cx:pt idx="6894">0</cx:pt>
          <cx:pt idx="6895">0</cx:pt>
          <cx:pt idx="6896">0</cx:pt>
          <cx:pt idx="6897">0</cx:pt>
          <cx:pt idx="6898">0</cx:pt>
          <cx:pt idx="6899">0</cx:pt>
          <cx:pt idx="6900">0</cx:pt>
          <cx:pt idx="6901">0</cx:pt>
          <cx:pt idx="6902">0</cx:pt>
          <cx:pt idx="6903">0</cx:pt>
          <cx:pt idx="6904">0</cx:pt>
          <cx:pt idx="6905">0</cx:pt>
          <cx:pt idx="6906">0</cx:pt>
          <cx:pt idx="6907">0</cx:pt>
          <cx:pt idx="6908">0</cx:pt>
          <cx:pt idx="6909">0</cx:pt>
          <cx:pt idx="6910">0</cx:pt>
          <cx:pt idx="6911">0</cx:pt>
          <cx:pt idx="6912">0</cx:pt>
          <cx:pt idx="6913">0</cx:pt>
          <cx:pt idx="6914">0</cx:pt>
          <cx:pt idx="6915">0</cx:pt>
          <cx:pt idx="6916">0</cx:pt>
          <cx:pt idx="6917">0</cx:pt>
          <cx:pt idx="6918">0</cx:pt>
          <cx:pt idx="6919">0</cx:pt>
          <cx:pt idx="6920">0</cx:pt>
          <cx:pt idx="6921">0</cx:pt>
          <cx:pt idx="6922">0</cx:pt>
          <cx:pt idx="6923">0</cx:pt>
          <cx:pt idx="6924">0</cx:pt>
          <cx:pt idx="6925">0</cx:pt>
          <cx:pt idx="6926">0</cx:pt>
          <cx:pt idx="6927">0</cx:pt>
          <cx:pt idx="6928">0</cx:pt>
          <cx:pt idx="6929">0</cx:pt>
          <cx:pt idx="6930">0</cx:pt>
          <cx:pt idx="6931">0</cx:pt>
          <cx:pt idx="6932">0</cx:pt>
          <cx:pt idx="6933">0</cx:pt>
          <cx:pt idx="6934">0</cx:pt>
          <cx:pt idx="6935">0</cx:pt>
          <cx:pt idx="6936">0</cx:pt>
          <cx:pt idx="6937">0</cx:pt>
          <cx:pt idx="6938">0</cx:pt>
          <cx:pt idx="6939">0</cx:pt>
          <cx:pt idx="6940">0</cx:pt>
          <cx:pt idx="6941">0</cx:pt>
          <cx:pt idx="6942">0</cx:pt>
          <cx:pt idx="6943">0</cx:pt>
          <cx:pt idx="6944">0</cx:pt>
          <cx:pt idx="6945">0</cx:pt>
          <cx:pt idx="6946">0</cx:pt>
          <cx:pt idx="6947">0</cx:pt>
          <cx:pt idx="6948">0</cx:pt>
          <cx:pt idx="6949">0</cx:pt>
          <cx:pt idx="6950">0</cx:pt>
          <cx:pt idx="6951">0</cx:pt>
          <cx:pt idx="6952">0</cx:pt>
          <cx:pt idx="6953">0</cx:pt>
          <cx:pt idx="6954">0</cx:pt>
          <cx:pt idx="6955">0</cx:pt>
          <cx:pt idx="6956">0</cx:pt>
          <cx:pt idx="6957">0</cx:pt>
          <cx:pt idx="6958">0</cx:pt>
          <cx:pt idx="6959">0</cx:pt>
          <cx:pt idx="6960">0</cx:pt>
          <cx:pt idx="6961">0</cx:pt>
          <cx:pt idx="6962">0</cx:pt>
          <cx:pt idx="6963">0</cx:pt>
          <cx:pt idx="6964">0</cx:pt>
          <cx:pt idx="6965">0</cx:pt>
          <cx:pt idx="6966">0</cx:pt>
          <cx:pt idx="6967">0</cx:pt>
          <cx:pt idx="6968">0</cx:pt>
          <cx:pt idx="6969">0</cx:pt>
          <cx:pt idx="6970">0</cx:pt>
          <cx:pt idx="6971">0</cx:pt>
          <cx:pt idx="6972">0</cx:pt>
          <cx:pt idx="6973">0</cx:pt>
          <cx:pt idx="6974">0</cx:pt>
          <cx:pt idx="6975">0</cx:pt>
          <cx:pt idx="6976">0</cx:pt>
          <cx:pt idx="6977">0</cx:pt>
          <cx:pt idx="6978">0</cx:pt>
          <cx:pt idx="6979">0</cx:pt>
          <cx:pt idx="6980">0</cx:pt>
          <cx:pt idx="6981">0</cx:pt>
          <cx:pt idx="6982">0</cx:pt>
          <cx:pt idx="6983">0</cx:pt>
          <cx:pt idx="6984">0</cx:pt>
          <cx:pt idx="6985">0</cx:pt>
          <cx:pt idx="6986">0</cx:pt>
          <cx:pt idx="6987">0</cx:pt>
          <cx:pt idx="6988">0</cx:pt>
          <cx:pt idx="6989">0</cx:pt>
          <cx:pt idx="6990">0</cx:pt>
          <cx:pt idx="6991">0</cx:pt>
          <cx:pt idx="6992">0</cx:pt>
          <cx:pt idx="6993">0</cx:pt>
          <cx:pt idx="6994">0</cx:pt>
          <cx:pt idx="6995">0</cx:pt>
          <cx:pt idx="6996">0</cx:pt>
          <cx:pt idx="6997">0</cx:pt>
          <cx:pt idx="6998">0</cx:pt>
          <cx:pt idx="6999">0</cx:pt>
          <cx:pt idx="7000">0</cx:pt>
          <cx:pt idx="7001">0</cx:pt>
          <cx:pt idx="7002">0</cx:pt>
          <cx:pt idx="7003">0</cx:pt>
          <cx:pt idx="7004">0</cx:pt>
          <cx:pt idx="7005">0</cx:pt>
          <cx:pt idx="7006">0</cx:pt>
          <cx:pt idx="7007">0</cx:pt>
          <cx:pt idx="7008">0</cx:pt>
          <cx:pt idx="7009">0</cx:pt>
          <cx:pt idx="7010">0</cx:pt>
          <cx:pt idx="7011">0</cx:pt>
          <cx:pt idx="7012">0</cx:pt>
          <cx:pt idx="7013">0</cx:pt>
          <cx:pt idx="7014">0</cx:pt>
          <cx:pt idx="7015">0</cx:pt>
          <cx:pt idx="7016">0</cx:pt>
          <cx:pt idx="7017">0</cx:pt>
          <cx:pt idx="7018">0</cx:pt>
          <cx:pt idx="7019">0</cx:pt>
          <cx:pt idx="7020">0</cx:pt>
          <cx:pt idx="7021">0</cx:pt>
          <cx:pt idx="7022">0</cx:pt>
          <cx:pt idx="7023">0</cx:pt>
          <cx:pt idx="7024">0</cx:pt>
          <cx:pt idx="7025">0</cx:pt>
          <cx:pt idx="7026">0</cx:pt>
          <cx:pt idx="7027">0</cx:pt>
          <cx:pt idx="7028">0</cx:pt>
          <cx:pt idx="7029">0</cx:pt>
          <cx:pt idx="7030">0</cx:pt>
          <cx:pt idx="7031">0</cx:pt>
          <cx:pt idx="7032">0</cx:pt>
          <cx:pt idx="7033">0</cx:pt>
          <cx:pt idx="7034">0</cx:pt>
          <cx:pt idx="7035">0</cx:pt>
          <cx:pt idx="7036">0</cx:pt>
          <cx:pt idx="7037">0</cx:pt>
          <cx:pt idx="7038">0</cx:pt>
          <cx:pt idx="7039">0</cx:pt>
          <cx:pt idx="7040">0</cx:pt>
          <cx:pt idx="7041">0</cx:pt>
          <cx:pt idx="7042">0</cx:pt>
          <cx:pt idx="7043">0</cx:pt>
          <cx:pt idx="7044">0</cx:pt>
          <cx:pt idx="7045">0</cx:pt>
          <cx:pt idx="7046">0</cx:pt>
          <cx:pt idx="7047">0</cx:pt>
          <cx:pt idx="7048">0</cx:pt>
          <cx:pt idx="7049">0</cx:pt>
          <cx:pt idx="7050">0</cx:pt>
          <cx:pt idx="7051">0</cx:pt>
          <cx:pt idx="7052">0</cx:pt>
          <cx:pt idx="7053">0</cx:pt>
          <cx:pt idx="7054">0</cx:pt>
          <cx:pt idx="7055">0</cx:pt>
          <cx:pt idx="7056">0</cx:pt>
          <cx:pt idx="7057">0</cx:pt>
          <cx:pt idx="7058">0</cx:pt>
          <cx:pt idx="7059">0</cx:pt>
          <cx:pt idx="7060">0</cx:pt>
          <cx:pt idx="7061">0</cx:pt>
          <cx:pt idx="7062">0</cx:pt>
          <cx:pt idx="7063">0</cx:pt>
          <cx:pt idx="7064">0</cx:pt>
          <cx:pt idx="7065">0</cx:pt>
          <cx:pt idx="7066">0</cx:pt>
          <cx:pt idx="7067">0</cx:pt>
          <cx:pt idx="7068">0</cx:pt>
          <cx:pt idx="7069">0</cx:pt>
          <cx:pt idx="7070">0</cx:pt>
          <cx:pt idx="7071">0</cx:pt>
          <cx:pt idx="7072">0</cx:pt>
          <cx:pt idx="7073">0</cx:pt>
          <cx:pt idx="7074">0</cx:pt>
          <cx:pt idx="7075">0</cx:pt>
          <cx:pt idx="7076">0</cx:pt>
          <cx:pt idx="7077">0</cx:pt>
          <cx:pt idx="7078">0</cx:pt>
          <cx:pt idx="7079">0</cx:pt>
          <cx:pt idx="7080">0</cx:pt>
          <cx:pt idx="7081">0</cx:pt>
          <cx:pt idx="7082">0</cx:pt>
          <cx:pt idx="7083">0</cx:pt>
          <cx:pt idx="7084">0</cx:pt>
          <cx:pt idx="7085">0</cx:pt>
          <cx:pt idx="7086">0</cx:pt>
          <cx:pt idx="7087">0</cx:pt>
          <cx:pt idx="7088">0</cx:pt>
          <cx:pt idx="7089">0</cx:pt>
          <cx:pt idx="7090">0</cx:pt>
          <cx:pt idx="7091">0</cx:pt>
          <cx:pt idx="7092">0</cx:pt>
          <cx:pt idx="7093">0</cx:pt>
          <cx:pt idx="7094">0</cx:pt>
          <cx:pt idx="7095">0</cx:pt>
          <cx:pt idx="7096">0</cx:pt>
          <cx:pt idx="7097">0</cx:pt>
          <cx:pt idx="7098">0</cx:pt>
          <cx:pt idx="7099">0</cx:pt>
          <cx:pt idx="7100">0</cx:pt>
          <cx:pt idx="7101">0</cx:pt>
          <cx:pt idx="7102">0</cx:pt>
          <cx:pt idx="7103">0</cx:pt>
          <cx:pt idx="7104">0</cx:pt>
          <cx:pt idx="7105">0</cx:pt>
          <cx:pt idx="7106">0</cx:pt>
          <cx:pt idx="7107">0</cx:pt>
          <cx:pt idx="7108">0</cx:pt>
          <cx:pt idx="7109">0</cx:pt>
          <cx:pt idx="7110">0</cx:pt>
          <cx:pt idx="7111">0</cx:pt>
          <cx:pt idx="7112">0</cx:pt>
          <cx:pt idx="7113">0</cx:pt>
          <cx:pt idx="7114">0</cx:pt>
          <cx:pt idx="7115">0</cx:pt>
          <cx:pt idx="7116">0</cx:pt>
          <cx:pt idx="7117">0</cx:pt>
          <cx:pt idx="7118">0</cx:pt>
          <cx:pt idx="7119">0</cx:pt>
          <cx:pt idx="7120">0</cx:pt>
          <cx:pt idx="7121">0</cx:pt>
          <cx:pt idx="7122">0</cx:pt>
          <cx:pt idx="7123">0</cx:pt>
          <cx:pt idx="7124">0</cx:pt>
          <cx:pt idx="7125">0</cx:pt>
          <cx:pt idx="7126">0</cx:pt>
          <cx:pt idx="7127">0</cx:pt>
          <cx:pt idx="7128">0</cx:pt>
          <cx:pt idx="7129">0</cx:pt>
          <cx:pt idx="7130">0</cx:pt>
          <cx:pt idx="7131">0</cx:pt>
          <cx:pt idx="7132">0</cx:pt>
          <cx:pt idx="7133">0</cx:pt>
          <cx:pt idx="7134">0</cx:pt>
          <cx:pt idx="7135">0</cx:pt>
          <cx:pt idx="7136">0</cx:pt>
          <cx:pt idx="7137">0</cx:pt>
          <cx:pt idx="7138">0</cx:pt>
          <cx:pt idx="7139">0</cx:pt>
          <cx:pt idx="7140">0</cx:pt>
          <cx:pt idx="7141">0</cx:pt>
          <cx:pt idx="7142">0</cx:pt>
          <cx:pt idx="7143">0</cx:pt>
          <cx:pt idx="7144">0</cx:pt>
          <cx:pt idx="7145">0</cx:pt>
          <cx:pt idx="7146">0</cx:pt>
          <cx:pt idx="7147">0</cx:pt>
          <cx:pt idx="7148">0</cx:pt>
          <cx:pt idx="7149">0</cx:pt>
          <cx:pt idx="7150">0</cx:pt>
          <cx:pt idx="7151">0</cx:pt>
          <cx:pt idx="7152">0</cx:pt>
          <cx:pt idx="7153">0</cx:pt>
          <cx:pt idx="7154">0</cx:pt>
          <cx:pt idx="7155">0</cx:pt>
          <cx:pt idx="7156">0</cx:pt>
          <cx:pt idx="7157">0</cx:pt>
          <cx:pt idx="7158">0</cx:pt>
          <cx:pt idx="7159">0</cx:pt>
          <cx:pt idx="7160">0</cx:pt>
          <cx:pt idx="7161">0</cx:pt>
          <cx:pt idx="7162">0</cx:pt>
          <cx:pt idx="7163">0</cx:pt>
          <cx:pt idx="7164">0</cx:pt>
          <cx:pt idx="7165">0</cx:pt>
          <cx:pt idx="7166">0</cx:pt>
          <cx:pt idx="7167">0</cx:pt>
          <cx:pt idx="7168">0</cx:pt>
          <cx:pt idx="7169">0</cx:pt>
          <cx:pt idx="7170">0</cx:pt>
          <cx:pt idx="7171">0</cx:pt>
          <cx:pt idx="7172">0</cx:pt>
          <cx:pt idx="7173">0</cx:pt>
          <cx:pt idx="7174">0</cx:pt>
          <cx:pt idx="7175">0</cx:pt>
          <cx:pt idx="7176">0</cx:pt>
          <cx:pt idx="7177">0</cx:pt>
          <cx:pt idx="7178">0</cx:pt>
          <cx:pt idx="7179">0</cx:pt>
          <cx:pt idx="7180">0</cx:pt>
          <cx:pt idx="7181">0</cx:pt>
          <cx:pt idx="7182">0</cx:pt>
          <cx:pt idx="7183">0</cx:pt>
          <cx:pt idx="7184">0</cx:pt>
          <cx:pt idx="7185">0</cx:pt>
          <cx:pt idx="7186">0</cx:pt>
          <cx:pt idx="7187">0</cx:pt>
          <cx:pt idx="7188">0</cx:pt>
          <cx:pt idx="7189">0</cx:pt>
          <cx:pt idx="7190">0</cx:pt>
          <cx:pt idx="7191">0</cx:pt>
          <cx:pt idx="7192">0</cx:pt>
          <cx:pt idx="7193">0</cx:pt>
          <cx:pt idx="7194">0</cx:pt>
          <cx:pt idx="7195">0</cx:pt>
          <cx:pt idx="7196">0</cx:pt>
          <cx:pt idx="7197">0</cx:pt>
          <cx:pt idx="7198">0</cx:pt>
          <cx:pt idx="7199">0</cx:pt>
          <cx:pt idx="7200">0</cx:pt>
          <cx:pt idx="7201">0</cx:pt>
          <cx:pt idx="7202">0</cx:pt>
          <cx:pt idx="7203">0</cx:pt>
          <cx:pt idx="7204">0</cx:pt>
          <cx:pt idx="7205">0</cx:pt>
          <cx:pt idx="7206">0</cx:pt>
          <cx:pt idx="7207">0</cx:pt>
          <cx:pt idx="7208">0</cx:pt>
          <cx:pt idx="7209">0</cx:pt>
          <cx:pt idx="7210">0</cx:pt>
          <cx:pt idx="7211">0</cx:pt>
          <cx:pt idx="7212">0</cx:pt>
          <cx:pt idx="7213">0</cx:pt>
          <cx:pt idx="7214">0</cx:pt>
          <cx:pt idx="7215">0</cx:pt>
          <cx:pt idx="7216">0</cx:pt>
          <cx:pt idx="7217">0</cx:pt>
          <cx:pt idx="7218">0</cx:pt>
          <cx:pt idx="7219">0</cx:pt>
          <cx:pt idx="7220">0</cx:pt>
          <cx:pt idx="7221">0</cx:pt>
          <cx:pt idx="7222">0</cx:pt>
          <cx:pt idx="7223">0</cx:pt>
          <cx:pt idx="7224">0</cx:pt>
          <cx:pt idx="7225">0</cx:pt>
          <cx:pt idx="7226">0</cx:pt>
          <cx:pt idx="7227">0</cx:pt>
          <cx:pt idx="7228">0</cx:pt>
          <cx:pt idx="7229">0</cx:pt>
          <cx:pt idx="7230">0</cx:pt>
          <cx:pt idx="7231">0</cx:pt>
          <cx:pt idx="7232">0</cx:pt>
          <cx:pt idx="7233">0</cx:pt>
          <cx:pt idx="7234">0</cx:pt>
          <cx:pt idx="7235">0</cx:pt>
          <cx:pt idx="7236">0</cx:pt>
          <cx:pt idx="7237">0</cx:pt>
          <cx:pt idx="7238">0</cx:pt>
          <cx:pt idx="7239">0</cx:pt>
          <cx:pt idx="7240">0</cx:pt>
          <cx:pt idx="7241">0</cx:pt>
          <cx:pt idx="7242">0</cx:pt>
          <cx:pt idx="7243">0</cx:pt>
          <cx:pt idx="7244">0</cx:pt>
          <cx:pt idx="7245">0</cx:pt>
          <cx:pt idx="7246">0</cx:pt>
          <cx:pt idx="7247">0</cx:pt>
          <cx:pt idx="7248">0</cx:pt>
          <cx:pt idx="7249">0</cx:pt>
          <cx:pt idx="7250">0</cx:pt>
          <cx:pt idx="7251">0</cx:pt>
          <cx:pt idx="7252">0</cx:pt>
          <cx:pt idx="7253">0</cx:pt>
          <cx:pt idx="7254">0</cx:pt>
          <cx:pt idx="7255">0</cx:pt>
          <cx:pt idx="7256">0</cx:pt>
          <cx:pt idx="7257">0</cx:pt>
          <cx:pt idx="7258">0</cx:pt>
          <cx:pt idx="7259">0</cx:pt>
          <cx:pt idx="7260">0</cx:pt>
          <cx:pt idx="7261">0</cx:pt>
          <cx:pt idx="7262">0</cx:pt>
          <cx:pt idx="7263">0</cx:pt>
          <cx:pt idx="7264">0</cx:pt>
          <cx:pt idx="7265">0</cx:pt>
          <cx:pt idx="7266">0</cx:pt>
          <cx:pt idx="7267">0</cx:pt>
          <cx:pt idx="7268">0</cx:pt>
          <cx:pt idx="7269">0</cx:pt>
          <cx:pt idx="7270">0</cx:pt>
          <cx:pt idx="7271">0</cx:pt>
          <cx:pt idx="7272">0</cx:pt>
          <cx:pt idx="7273">0</cx:pt>
          <cx:pt idx="7274">0</cx:pt>
          <cx:pt idx="7275">0</cx:pt>
          <cx:pt idx="7276">0</cx:pt>
          <cx:pt idx="7277">0</cx:pt>
          <cx:pt idx="7278">0</cx:pt>
          <cx:pt idx="7279">0</cx:pt>
          <cx:pt idx="7280">0</cx:pt>
          <cx:pt idx="7281">0</cx:pt>
          <cx:pt idx="7282">0</cx:pt>
          <cx:pt idx="7283">0</cx:pt>
          <cx:pt idx="7284">0</cx:pt>
          <cx:pt idx="7285">0</cx:pt>
          <cx:pt idx="7286">0</cx:pt>
          <cx:pt idx="7287">0</cx:pt>
          <cx:pt idx="7288">0</cx:pt>
          <cx:pt idx="7289">0</cx:pt>
          <cx:pt idx="7290">0</cx:pt>
          <cx:pt idx="7291">0</cx:pt>
          <cx:pt idx="7292">0</cx:pt>
          <cx:pt idx="7293">0</cx:pt>
          <cx:pt idx="7294">0</cx:pt>
          <cx:pt idx="7295">0</cx:pt>
          <cx:pt idx="7296">0</cx:pt>
          <cx:pt idx="7297">0</cx:pt>
          <cx:pt idx="7298">0</cx:pt>
          <cx:pt idx="7299">0</cx:pt>
          <cx:pt idx="7300">0</cx:pt>
          <cx:pt idx="7301">0</cx:pt>
          <cx:pt idx="7302">0</cx:pt>
          <cx:pt idx="7303">0</cx:pt>
          <cx:pt idx="7304">0</cx:pt>
          <cx:pt idx="7305">0</cx:pt>
          <cx:pt idx="7306">0</cx:pt>
          <cx:pt idx="7307">0</cx:pt>
          <cx:pt idx="7308">0</cx:pt>
          <cx:pt idx="7309">0</cx:pt>
          <cx:pt idx="7310">0</cx:pt>
          <cx:pt idx="7311">0</cx:pt>
          <cx:pt idx="7312">0</cx:pt>
          <cx:pt idx="7313">0</cx:pt>
          <cx:pt idx="7314">0</cx:pt>
          <cx:pt idx="7315">0</cx:pt>
          <cx:pt idx="7316">0</cx:pt>
          <cx:pt idx="7317">0</cx:pt>
          <cx:pt idx="7318">0</cx:pt>
          <cx:pt idx="7319">0</cx:pt>
          <cx:pt idx="7320">0</cx:pt>
          <cx:pt idx="7321">0</cx:pt>
          <cx:pt idx="7322">0</cx:pt>
          <cx:pt idx="7323">0</cx:pt>
          <cx:pt idx="7324">0</cx:pt>
          <cx:pt idx="7325">0</cx:pt>
          <cx:pt idx="7326">0</cx:pt>
          <cx:pt idx="7327">0</cx:pt>
          <cx:pt idx="7328">0</cx:pt>
          <cx:pt idx="7329">0</cx:pt>
          <cx:pt idx="7330">0</cx:pt>
          <cx:pt idx="7331">0</cx:pt>
          <cx:pt idx="7332">0</cx:pt>
          <cx:pt idx="7333">0</cx:pt>
          <cx:pt idx="7334">0</cx:pt>
          <cx:pt idx="7335">0</cx:pt>
          <cx:pt idx="7336">0</cx:pt>
          <cx:pt idx="7337">0</cx:pt>
          <cx:pt idx="7338">0</cx:pt>
          <cx:pt idx="7339">0</cx:pt>
          <cx:pt idx="7340">0</cx:pt>
          <cx:pt idx="7341">0</cx:pt>
          <cx:pt idx="7342">0</cx:pt>
          <cx:pt idx="7343">0</cx:pt>
          <cx:pt idx="7344">0</cx:pt>
          <cx:pt idx="7345">0</cx:pt>
          <cx:pt idx="7346">0</cx:pt>
          <cx:pt idx="7347">0</cx:pt>
          <cx:pt idx="7348">0</cx:pt>
          <cx:pt idx="7349">0</cx:pt>
          <cx:pt idx="7350">0</cx:pt>
          <cx:pt idx="7351">0</cx:pt>
          <cx:pt idx="7352">0</cx:pt>
          <cx:pt idx="7353">0</cx:pt>
          <cx:pt idx="7354">0</cx:pt>
          <cx:pt idx="7355">0</cx:pt>
          <cx:pt idx="7356">0</cx:pt>
          <cx:pt idx="7357">0</cx:pt>
          <cx:pt idx="7358">0</cx:pt>
          <cx:pt idx="7359">0</cx:pt>
          <cx:pt idx="7360">0</cx:pt>
          <cx:pt idx="7361">0</cx:pt>
          <cx:pt idx="7362">0</cx:pt>
          <cx:pt idx="7363">0</cx:pt>
          <cx:pt idx="7364">0</cx:pt>
          <cx:pt idx="7365">0</cx:pt>
          <cx:pt idx="7366">0</cx:pt>
          <cx:pt idx="7367">0</cx:pt>
          <cx:pt idx="7368">0</cx:pt>
          <cx:pt idx="7369">0</cx:pt>
          <cx:pt idx="7370">0</cx:pt>
          <cx:pt idx="7371">0</cx:pt>
          <cx:pt idx="7372">0</cx:pt>
          <cx:pt idx="7373">0</cx:pt>
          <cx:pt idx="7374">0</cx:pt>
          <cx:pt idx="7375">0</cx:pt>
          <cx:pt idx="7376">0</cx:pt>
          <cx:pt idx="7377">0</cx:pt>
          <cx:pt idx="7378">0</cx:pt>
          <cx:pt idx="7379">0</cx:pt>
          <cx:pt idx="7380">0</cx:pt>
          <cx:pt idx="7381">0</cx:pt>
          <cx:pt idx="7382">0</cx:pt>
          <cx:pt idx="7383">0</cx:pt>
          <cx:pt idx="7384">0</cx:pt>
          <cx:pt idx="7385">0</cx:pt>
          <cx:pt idx="7386">0</cx:pt>
          <cx:pt idx="7387">0</cx:pt>
          <cx:pt idx="7388">0</cx:pt>
          <cx:pt idx="7389">0</cx:pt>
          <cx:pt idx="7390">0</cx:pt>
          <cx:pt idx="7391">0</cx:pt>
          <cx:pt idx="7392">0</cx:pt>
          <cx:pt idx="7393">0</cx:pt>
          <cx:pt idx="7394">0</cx:pt>
          <cx:pt idx="7395">0</cx:pt>
          <cx:pt idx="7396">0</cx:pt>
          <cx:pt idx="7397">0</cx:pt>
          <cx:pt idx="7398">0</cx:pt>
          <cx:pt idx="7399">0</cx:pt>
          <cx:pt idx="7400">0</cx:pt>
          <cx:pt idx="7401">0</cx:pt>
          <cx:pt idx="7402">0</cx:pt>
          <cx:pt idx="7403">0</cx:pt>
          <cx:pt idx="7404">0</cx:pt>
          <cx:pt idx="7405">0</cx:pt>
          <cx:pt idx="7406">0</cx:pt>
          <cx:pt idx="7407">0</cx:pt>
          <cx:pt idx="7408">0</cx:pt>
          <cx:pt idx="7409">0</cx:pt>
          <cx:pt idx="7410">0</cx:pt>
          <cx:pt idx="7411">0</cx:pt>
          <cx:pt idx="7412">0</cx:pt>
          <cx:pt idx="7413">0</cx:pt>
          <cx:pt idx="7414">0</cx:pt>
          <cx:pt idx="7415">0</cx:pt>
          <cx:pt idx="7416">0</cx:pt>
          <cx:pt idx="7417">0</cx:pt>
          <cx:pt idx="7418">0</cx:pt>
          <cx:pt idx="7419">0</cx:pt>
          <cx:pt idx="7420">0</cx:pt>
          <cx:pt idx="7421">0</cx:pt>
          <cx:pt idx="7422">0</cx:pt>
          <cx:pt idx="7423">0</cx:pt>
          <cx:pt idx="7424">0</cx:pt>
          <cx:pt idx="7425">0</cx:pt>
          <cx:pt idx="7426">0</cx:pt>
          <cx:pt idx="7427">0</cx:pt>
          <cx:pt idx="7428">0</cx:pt>
          <cx:pt idx="7429">0</cx:pt>
          <cx:pt idx="7430">0</cx:pt>
          <cx:pt idx="7431">0</cx:pt>
          <cx:pt idx="7432">0</cx:pt>
          <cx:pt idx="7433">0</cx:pt>
          <cx:pt idx="7434">0</cx:pt>
          <cx:pt idx="7435">0</cx:pt>
          <cx:pt idx="7436">0</cx:pt>
          <cx:pt idx="7437">0</cx:pt>
          <cx:pt idx="7438">0</cx:pt>
          <cx:pt idx="7439">0</cx:pt>
          <cx:pt idx="7440">0</cx:pt>
          <cx:pt idx="7441">0</cx:pt>
          <cx:pt idx="7442">0</cx:pt>
          <cx:pt idx="7443">0</cx:pt>
          <cx:pt idx="7444">0</cx:pt>
          <cx:pt idx="7445">0</cx:pt>
          <cx:pt idx="7446">0</cx:pt>
          <cx:pt idx="7447">0</cx:pt>
          <cx:pt idx="7448">0</cx:pt>
          <cx:pt idx="7449">0</cx:pt>
          <cx:pt idx="7450">0</cx:pt>
          <cx:pt idx="7451">0</cx:pt>
          <cx:pt idx="7452">0</cx:pt>
          <cx:pt idx="7453">0</cx:pt>
          <cx:pt idx="7454">0</cx:pt>
          <cx:pt idx="7455">0</cx:pt>
          <cx:pt idx="7456">0</cx:pt>
          <cx:pt idx="7457">0</cx:pt>
          <cx:pt idx="7458">0</cx:pt>
          <cx:pt idx="7459">0</cx:pt>
          <cx:pt idx="7460">0</cx:pt>
          <cx:pt idx="7461">0</cx:pt>
          <cx:pt idx="7462">0</cx:pt>
          <cx:pt idx="7463">0</cx:pt>
          <cx:pt idx="7464">0</cx:pt>
          <cx:pt idx="7465">0</cx:pt>
          <cx:pt idx="7466">0</cx:pt>
          <cx:pt idx="7467">0</cx:pt>
          <cx:pt idx="7468">0</cx:pt>
          <cx:pt idx="7469">0</cx:pt>
          <cx:pt idx="7470">0</cx:pt>
          <cx:pt idx="7471">0</cx:pt>
          <cx:pt idx="7472">0</cx:pt>
          <cx:pt idx="7473">0</cx:pt>
          <cx:pt idx="7474">0</cx:pt>
          <cx:pt idx="7475">0</cx:pt>
          <cx:pt idx="7476">0</cx:pt>
          <cx:pt idx="7477">0</cx:pt>
          <cx:pt idx="7478">0</cx:pt>
          <cx:pt idx="7479">0</cx:pt>
          <cx:pt idx="7480">0</cx:pt>
          <cx:pt idx="7481">0</cx:pt>
          <cx:pt idx="7482">0</cx:pt>
          <cx:pt idx="7483">0</cx:pt>
          <cx:pt idx="7484">0</cx:pt>
          <cx:pt idx="7485">0</cx:pt>
          <cx:pt idx="7486">0</cx:pt>
          <cx:pt idx="7487">0</cx:pt>
          <cx:pt idx="7488">0</cx:pt>
          <cx:pt idx="7489">0</cx:pt>
          <cx:pt idx="7490">0</cx:pt>
          <cx:pt idx="7491">0</cx:pt>
          <cx:pt idx="7492">0</cx:pt>
          <cx:pt idx="7493">0</cx:pt>
          <cx:pt idx="7494">0</cx:pt>
          <cx:pt idx="7495">0</cx:pt>
          <cx:pt idx="7496">0</cx:pt>
          <cx:pt idx="7497">0</cx:pt>
          <cx:pt idx="7498">0</cx:pt>
          <cx:pt idx="7499">0</cx:pt>
          <cx:pt idx="7500">0</cx:pt>
          <cx:pt idx="7501">0</cx:pt>
          <cx:pt idx="7502">0</cx:pt>
          <cx:pt idx="7503">0</cx:pt>
          <cx:pt idx="7504">0</cx:pt>
          <cx:pt idx="7505">0</cx:pt>
          <cx:pt idx="7506">0</cx:pt>
          <cx:pt idx="7507">0</cx:pt>
          <cx:pt idx="7508">0</cx:pt>
          <cx:pt idx="7509">0</cx:pt>
          <cx:pt idx="7510">0</cx:pt>
          <cx:pt idx="7511">0</cx:pt>
          <cx:pt idx="7512">0</cx:pt>
          <cx:pt idx="7513">0</cx:pt>
          <cx:pt idx="7514">0</cx:pt>
          <cx:pt idx="7515">0</cx:pt>
          <cx:pt idx="7516">0</cx:pt>
          <cx:pt idx="7517">0</cx:pt>
          <cx:pt idx="7518">0</cx:pt>
          <cx:pt idx="7519">0</cx:pt>
          <cx:pt idx="7520">0</cx:pt>
          <cx:pt idx="7521">0</cx:pt>
          <cx:pt idx="7522">0</cx:pt>
          <cx:pt idx="7523">0</cx:pt>
          <cx:pt idx="7524">0</cx:pt>
          <cx:pt idx="7525">0</cx:pt>
          <cx:pt idx="7526">0</cx:pt>
          <cx:pt idx="7527">0</cx:pt>
          <cx:pt idx="7528">0</cx:pt>
          <cx:pt idx="7529">0</cx:pt>
          <cx:pt idx="7530">0</cx:pt>
          <cx:pt idx="7531">0</cx:pt>
          <cx:pt idx="7532">0</cx:pt>
          <cx:pt idx="7533">0</cx:pt>
          <cx:pt idx="7534">0</cx:pt>
          <cx:pt idx="7535">0</cx:pt>
          <cx:pt idx="7536">0</cx:pt>
          <cx:pt idx="7537">0</cx:pt>
          <cx:pt idx="7538">0</cx:pt>
          <cx:pt idx="7539">0</cx:pt>
          <cx:pt idx="7540">0</cx:pt>
          <cx:pt idx="7541">0</cx:pt>
          <cx:pt idx="7542">0</cx:pt>
          <cx:pt idx="7543">0</cx:pt>
          <cx:pt idx="7544">0</cx:pt>
          <cx:pt idx="7545">0</cx:pt>
          <cx:pt idx="7546">0</cx:pt>
          <cx:pt idx="7547">0</cx:pt>
          <cx:pt idx="7548">0</cx:pt>
          <cx:pt idx="7549">0</cx:pt>
          <cx:pt idx="7550">0</cx:pt>
          <cx:pt idx="7551">0</cx:pt>
          <cx:pt idx="7552">0</cx:pt>
          <cx:pt idx="7553">0</cx:pt>
          <cx:pt idx="7554">0</cx:pt>
          <cx:pt idx="7555">0</cx:pt>
          <cx:pt idx="7556">0</cx:pt>
          <cx:pt idx="7557">0</cx:pt>
          <cx:pt idx="7558">0</cx:pt>
          <cx:pt idx="7559">0</cx:pt>
          <cx:pt idx="7560">0</cx:pt>
          <cx:pt idx="7561">0</cx:pt>
          <cx:pt idx="7562">0</cx:pt>
          <cx:pt idx="7563">0</cx:pt>
          <cx:pt idx="7564">0</cx:pt>
          <cx:pt idx="7565">0</cx:pt>
          <cx:pt idx="7566">0</cx:pt>
          <cx:pt idx="7567">0</cx:pt>
          <cx:pt idx="7568">0</cx:pt>
          <cx:pt idx="7569">0</cx:pt>
          <cx:pt idx="7570">0</cx:pt>
          <cx:pt idx="7571">0</cx:pt>
          <cx:pt idx="7572">0</cx:pt>
          <cx:pt idx="7573">0</cx:pt>
          <cx:pt idx="7574">0</cx:pt>
          <cx:pt idx="7575">0</cx:pt>
          <cx:pt idx="7576">0</cx:pt>
          <cx:pt idx="7577">0</cx:pt>
          <cx:pt idx="7578">0</cx:pt>
          <cx:pt idx="7579">0</cx:pt>
          <cx:pt idx="7580">0</cx:pt>
          <cx:pt idx="7581">0</cx:pt>
          <cx:pt idx="7582">0</cx:pt>
          <cx:pt idx="7583">0</cx:pt>
          <cx:pt idx="7584">0</cx:pt>
          <cx:pt idx="7585">0</cx:pt>
          <cx:pt idx="7586">0</cx:pt>
          <cx:pt idx="7587">0</cx:pt>
          <cx:pt idx="7588">0</cx:pt>
          <cx:pt idx="7589">0</cx:pt>
          <cx:pt idx="7590">0</cx:pt>
          <cx:pt idx="7591">0</cx:pt>
          <cx:pt idx="7592">0</cx:pt>
          <cx:pt idx="7593">0</cx:pt>
          <cx:pt idx="7594">0</cx:pt>
          <cx:pt idx="7595">0</cx:pt>
          <cx:pt idx="7596">0</cx:pt>
          <cx:pt idx="7597">0</cx:pt>
          <cx:pt idx="7598">0</cx:pt>
          <cx:pt idx="7599">0</cx:pt>
          <cx:pt idx="7600">0</cx:pt>
          <cx:pt idx="7601">0</cx:pt>
          <cx:pt idx="7602">0</cx:pt>
          <cx:pt idx="7603">0</cx:pt>
          <cx:pt idx="7604">0</cx:pt>
          <cx:pt idx="7605">0</cx:pt>
          <cx:pt idx="7606">0</cx:pt>
          <cx:pt idx="7607">0</cx:pt>
          <cx:pt idx="7608">0</cx:pt>
          <cx:pt idx="7609">0</cx:pt>
          <cx:pt idx="7610">0</cx:pt>
          <cx:pt idx="7611">0</cx:pt>
          <cx:pt idx="7612">0</cx:pt>
          <cx:pt idx="7613">0</cx:pt>
          <cx:pt idx="7614">0</cx:pt>
          <cx:pt idx="7615">0</cx:pt>
          <cx:pt idx="7616">0</cx:pt>
          <cx:pt idx="7617">0</cx:pt>
          <cx:pt idx="7618">0</cx:pt>
          <cx:pt idx="7619">0</cx:pt>
          <cx:pt idx="7620">0</cx:pt>
          <cx:pt idx="7621">0</cx:pt>
          <cx:pt idx="7622">0</cx:pt>
          <cx:pt idx="7623">0</cx:pt>
          <cx:pt idx="7624">0</cx:pt>
          <cx:pt idx="7625">0</cx:pt>
          <cx:pt idx="7626">0</cx:pt>
          <cx:pt idx="7627">0</cx:pt>
          <cx:pt idx="7628">0</cx:pt>
          <cx:pt idx="7629">0</cx:pt>
          <cx:pt idx="7630">0</cx:pt>
          <cx:pt idx="7631">0</cx:pt>
          <cx:pt idx="7632">0</cx:pt>
          <cx:pt idx="7633">0</cx:pt>
          <cx:pt idx="7634">0</cx:pt>
          <cx:pt idx="7635">0</cx:pt>
          <cx:pt idx="7636">0</cx:pt>
          <cx:pt idx="7637">0</cx:pt>
          <cx:pt idx="7638">0</cx:pt>
          <cx:pt idx="7639">0</cx:pt>
          <cx:pt idx="7640">0</cx:pt>
          <cx:pt idx="7641">0</cx:pt>
          <cx:pt idx="7642">0</cx:pt>
          <cx:pt idx="7643">0</cx:pt>
          <cx:pt idx="7644">0</cx:pt>
          <cx:pt idx="7645">0</cx:pt>
          <cx:pt idx="7646">0</cx:pt>
          <cx:pt idx="7647">0</cx:pt>
          <cx:pt idx="7648">0</cx:pt>
          <cx:pt idx="7649">0</cx:pt>
          <cx:pt idx="7650">0</cx:pt>
          <cx:pt idx="7651">0</cx:pt>
          <cx:pt idx="7652">0</cx:pt>
          <cx:pt idx="7653">0</cx:pt>
          <cx:pt idx="7654">0</cx:pt>
          <cx:pt idx="7655">0</cx:pt>
          <cx:pt idx="7656">0</cx:pt>
          <cx:pt idx="7657">0</cx:pt>
          <cx:pt idx="7658">0</cx:pt>
          <cx:pt idx="7659">0</cx:pt>
          <cx:pt idx="7660">0</cx:pt>
          <cx:pt idx="7661">0</cx:pt>
          <cx:pt idx="7662">0</cx:pt>
          <cx:pt idx="7663">0</cx:pt>
          <cx:pt idx="7664">0</cx:pt>
          <cx:pt idx="7665">0</cx:pt>
          <cx:pt idx="7666">0</cx:pt>
          <cx:pt idx="7667">0</cx:pt>
          <cx:pt idx="7668">0</cx:pt>
          <cx:pt idx="7669">0</cx:pt>
          <cx:pt idx="7670">0</cx:pt>
          <cx:pt idx="7671">0</cx:pt>
          <cx:pt idx="7672">0</cx:pt>
          <cx:pt idx="7673">0</cx:pt>
          <cx:pt idx="7674">0</cx:pt>
          <cx:pt idx="7675">0</cx:pt>
          <cx:pt idx="7676">0</cx:pt>
          <cx:pt idx="7677">0</cx:pt>
          <cx:pt idx="7678">0</cx:pt>
          <cx:pt idx="7679">0</cx:pt>
          <cx:pt idx="7680">0</cx:pt>
          <cx:pt idx="7681">0</cx:pt>
          <cx:pt idx="7682">0</cx:pt>
          <cx:pt idx="7683">0</cx:pt>
          <cx:pt idx="7684">0</cx:pt>
          <cx:pt idx="7685">0</cx:pt>
          <cx:pt idx="7686">0</cx:pt>
          <cx:pt idx="7687">0</cx:pt>
          <cx:pt idx="7688">0</cx:pt>
          <cx:pt idx="7689">0</cx:pt>
          <cx:pt idx="7690">0</cx:pt>
          <cx:pt idx="7691">0</cx:pt>
          <cx:pt idx="7692">0</cx:pt>
          <cx:pt idx="7693">0</cx:pt>
          <cx:pt idx="7694">0</cx:pt>
          <cx:pt idx="7695">0</cx:pt>
          <cx:pt idx="7696">0</cx:pt>
          <cx:pt idx="7697">0</cx:pt>
          <cx:pt idx="7698">0</cx:pt>
          <cx:pt idx="7699">0</cx:pt>
          <cx:pt idx="7700">0</cx:pt>
          <cx:pt idx="7701">0</cx:pt>
          <cx:pt idx="7702">0</cx:pt>
          <cx:pt idx="7703">0</cx:pt>
          <cx:pt idx="7704">0</cx:pt>
          <cx:pt idx="7705">0</cx:pt>
          <cx:pt idx="7706">0</cx:pt>
          <cx:pt idx="7707">0</cx:pt>
          <cx:pt idx="7708">0</cx:pt>
          <cx:pt idx="7709">0</cx:pt>
          <cx:pt idx="7710">0</cx:pt>
          <cx:pt idx="7711">0</cx:pt>
          <cx:pt idx="7712">0</cx:pt>
          <cx:pt idx="7713">0</cx:pt>
          <cx:pt idx="7714">0</cx:pt>
          <cx:pt idx="7715">0</cx:pt>
          <cx:pt idx="7716">0</cx:pt>
          <cx:pt idx="7717">0</cx:pt>
          <cx:pt idx="7718">0</cx:pt>
          <cx:pt idx="7719">0</cx:pt>
          <cx:pt idx="7720">0</cx:pt>
          <cx:pt idx="7721">0</cx:pt>
          <cx:pt idx="7722">0</cx:pt>
          <cx:pt idx="7723">0</cx:pt>
          <cx:pt idx="7724">0</cx:pt>
          <cx:pt idx="7725">0</cx:pt>
          <cx:pt idx="7726">0</cx:pt>
          <cx:pt idx="7727">0</cx:pt>
          <cx:pt idx="7728">0</cx:pt>
          <cx:pt idx="7729">0</cx:pt>
          <cx:pt idx="7730">0</cx:pt>
          <cx:pt idx="7731">0</cx:pt>
          <cx:pt idx="7732">0</cx:pt>
          <cx:pt idx="7733">0</cx:pt>
          <cx:pt idx="7734">0</cx:pt>
          <cx:pt idx="7735">0</cx:pt>
          <cx:pt idx="7736">0</cx:pt>
          <cx:pt idx="7737">0</cx:pt>
          <cx:pt idx="7738">0</cx:pt>
          <cx:pt idx="7739">0</cx:pt>
          <cx:pt idx="7740">0</cx:pt>
          <cx:pt idx="7741">0</cx:pt>
          <cx:pt idx="7742">0</cx:pt>
          <cx:pt idx="7743">0</cx:pt>
          <cx:pt idx="7744">0</cx:pt>
          <cx:pt idx="7745">0</cx:pt>
          <cx:pt idx="7746">0</cx:pt>
          <cx:pt idx="7747">0</cx:pt>
          <cx:pt idx="7748">0</cx:pt>
          <cx:pt idx="7749">0</cx:pt>
          <cx:pt idx="7750">0</cx:pt>
          <cx:pt idx="7751">0</cx:pt>
          <cx:pt idx="7752">0</cx:pt>
          <cx:pt idx="7753">0</cx:pt>
          <cx:pt idx="7754">0</cx:pt>
          <cx:pt idx="7755">0</cx:pt>
          <cx:pt idx="7756">0</cx:pt>
          <cx:pt idx="7757">0</cx:pt>
          <cx:pt idx="7758">0</cx:pt>
          <cx:pt idx="7759">0</cx:pt>
          <cx:pt idx="7760">0</cx:pt>
          <cx:pt idx="7761">0</cx:pt>
          <cx:pt idx="7762">0</cx:pt>
          <cx:pt idx="7763">0</cx:pt>
          <cx:pt idx="7764">0</cx:pt>
          <cx:pt idx="7765">0</cx:pt>
          <cx:pt idx="7766">0</cx:pt>
          <cx:pt idx="7767">0</cx:pt>
          <cx:pt idx="7768">0</cx:pt>
          <cx:pt idx="7769">0</cx:pt>
          <cx:pt idx="7770">0</cx:pt>
          <cx:pt idx="7771">0</cx:pt>
          <cx:pt idx="7772">0</cx:pt>
          <cx:pt idx="7773">0</cx:pt>
          <cx:pt idx="7774">0</cx:pt>
          <cx:pt idx="7775">0</cx:pt>
          <cx:pt idx="7776">0</cx:pt>
          <cx:pt idx="7777">0</cx:pt>
          <cx:pt idx="7778">0</cx:pt>
          <cx:pt idx="7779">0</cx:pt>
          <cx:pt idx="7780">0</cx:pt>
          <cx:pt idx="7781">0</cx:pt>
          <cx:pt idx="7782">0</cx:pt>
          <cx:pt idx="7783">0</cx:pt>
          <cx:pt idx="7784">0</cx:pt>
          <cx:pt idx="7785">0</cx:pt>
          <cx:pt idx="7786">0</cx:pt>
          <cx:pt idx="7787">0</cx:pt>
          <cx:pt idx="7788">0</cx:pt>
          <cx:pt idx="7789">0</cx:pt>
          <cx:pt idx="7790">0</cx:pt>
          <cx:pt idx="7791">0</cx:pt>
          <cx:pt idx="7792">0</cx:pt>
          <cx:pt idx="7793">0</cx:pt>
          <cx:pt idx="7794">0</cx:pt>
          <cx:pt idx="7795">0</cx:pt>
          <cx:pt idx="7796">0</cx:pt>
          <cx:pt idx="7797">0</cx:pt>
          <cx:pt idx="7798">0</cx:pt>
          <cx:pt idx="7799">0</cx:pt>
          <cx:pt idx="7800">0</cx:pt>
          <cx:pt idx="7801">0</cx:pt>
          <cx:pt idx="7802">0</cx:pt>
          <cx:pt idx="7803">0</cx:pt>
          <cx:pt idx="7804">0</cx:pt>
          <cx:pt idx="7805">0</cx:pt>
          <cx:pt idx="7806">0</cx:pt>
          <cx:pt idx="7807">0</cx:pt>
          <cx:pt idx="7808">0</cx:pt>
          <cx:pt idx="7809">0</cx:pt>
          <cx:pt idx="7810">0</cx:pt>
          <cx:pt idx="7811">0</cx:pt>
          <cx:pt idx="7812">0</cx:pt>
          <cx:pt idx="7813">0</cx:pt>
          <cx:pt idx="7814">0</cx:pt>
          <cx:pt idx="7815">0</cx:pt>
          <cx:pt idx="7816">0</cx:pt>
          <cx:pt idx="7817">0</cx:pt>
          <cx:pt idx="7818">0</cx:pt>
          <cx:pt idx="7819">0</cx:pt>
          <cx:pt idx="7820">0</cx:pt>
          <cx:pt idx="7821">0</cx:pt>
          <cx:pt idx="7822">0</cx:pt>
          <cx:pt idx="7823">0</cx:pt>
          <cx:pt idx="7824">0</cx:pt>
          <cx:pt idx="7825">0</cx:pt>
          <cx:pt idx="7826">0</cx:pt>
          <cx:pt idx="7827">0</cx:pt>
          <cx:pt idx="7828">0</cx:pt>
          <cx:pt idx="7829">0</cx:pt>
          <cx:pt idx="7830">0</cx:pt>
          <cx:pt idx="7831">0</cx:pt>
          <cx:pt idx="7832">0</cx:pt>
          <cx:pt idx="7833">0</cx:pt>
          <cx:pt idx="7834">0</cx:pt>
          <cx:pt idx="7835">0</cx:pt>
          <cx:pt idx="7836">0</cx:pt>
          <cx:pt idx="7837">0</cx:pt>
          <cx:pt idx="7838">0</cx:pt>
          <cx:pt idx="7839">0</cx:pt>
          <cx:pt idx="7840">0</cx:pt>
          <cx:pt idx="7841">0</cx:pt>
          <cx:pt idx="7842">0</cx:pt>
          <cx:pt idx="7843">0</cx:pt>
          <cx:pt idx="7844">0</cx:pt>
          <cx:pt idx="7845">0</cx:pt>
          <cx:pt idx="7846">0</cx:pt>
          <cx:pt idx="7847">0</cx:pt>
          <cx:pt idx="7848">0</cx:pt>
          <cx:pt idx="7849">0</cx:pt>
          <cx:pt idx="7850">0</cx:pt>
          <cx:pt idx="7851">0</cx:pt>
          <cx:pt idx="7852">0</cx:pt>
          <cx:pt idx="7853">0</cx:pt>
          <cx:pt idx="7854">0</cx:pt>
          <cx:pt idx="7855">0</cx:pt>
          <cx:pt idx="7856">0</cx:pt>
          <cx:pt idx="7857">0</cx:pt>
          <cx:pt idx="7858">0</cx:pt>
          <cx:pt idx="7859">0</cx:pt>
          <cx:pt idx="7860">0</cx:pt>
          <cx:pt idx="7861">0</cx:pt>
          <cx:pt idx="7862">0</cx:pt>
          <cx:pt idx="7863">0</cx:pt>
          <cx:pt idx="7864">0</cx:pt>
          <cx:pt idx="7865">0</cx:pt>
          <cx:pt idx="7866">0</cx:pt>
          <cx:pt idx="7867">0</cx:pt>
          <cx:pt idx="7868">0</cx:pt>
          <cx:pt idx="7869">0</cx:pt>
          <cx:pt idx="7870">0</cx:pt>
          <cx:pt idx="7871">0</cx:pt>
          <cx:pt idx="7872">0</cx:pt>
          <cx:pt idx="7873">0</cx:pt>
          <cx:pt idx="7874">0</cx:pt>
          <cx:pt idx="7875">0</cx:pt>
          <cx:pt idx="7876">0</cx:pt>
          <cx:pt idx="7877">0</cx:pt>
          <cx:pt idx="7878">0</cx:pt>
          <cx:pt idx="7879">0</cx:pt>
          <cx:pt idx="7880">0</cx:pt>
          <cx:pt idx="7881">0</cx:pt>
          <cx:pt idx="7882">0</cx:pt>
          <cx:pt idx="7883">0</cx:pt>
          <cx:pt idx="7884">0</cx:pt>
          <cx:pt idx="7885">0</cx:pt>
          <cx:pt idx="7886">0</cx:pt>
          <cx:pt idx="7887">0</cx:pt>
          <cx:pt idx="7888">0</cx:pt>
          <cx:pt idx="7889">0</cx:pt>
          <cx:pt idx="7890">0</cx:pt>
          <cx:pt idx="7891">0</cx:pt>
          <cx:pt idx="7892">0</cx:pt>
          <cx:pt idx="7893">0</cx:pt>
          <cx:pt idx="7894">0</cx:pt>
          <cx:pt idx="7895">0</cx:pt>
          <cx:pt idx="7896">0</cx:pt>
          <cx:pt idx="7897">0</cx:pt>
          <cx:pt idx="7898">0</cx:pt>
          <cx:pt idx="7899">0</cx:pt>
          <cx:pt idx="7900">0</cx:pt>
          <cx:pt idx="7901">0</cx:pt>
          <cx:pt idx="7902">0</cx:pt>
          <cx:pt idx="7903">0</cx:pt>
          <cx:pt idx="7904">0</cx:pt>
          <cx:pt idx="7905">0</cx:pt>
          <cx:pt idx="7906">0</cx:pt>
          <cx:pt idx="7907">0</cx:pt>
          <cx:pt idx="7908">0</cx:pt>
          <cx:pt idx="7909">0</cx:pt>
          <cx:pt idx="7910">0</cx:pt>
          <cx:pt idx="7911">0</cx:pt>
          <cx:pt idx="7912">0</cx:pt>
          <cx:pt idx="7913">0</cx:pt>
          <cx:pt idx="7914">0</cx:pt>
          <cx:pt idx="7915">0</cx:pt>
          <cx:pt idx="7916">0</cx:pt>
          <cx:pt idx="7917">0</cx:pt>
          <cx:pt idx="7918">0</cx:pt>
          <cx:pt idx="7919">0</cx:pt>
          <cx:pt idx="7920">0</cx:pt>
          <cx:pt idx="7921">0</cx:pt>
          <cx:pt idx="7922">0</cx:pt>
          <cx:pt idx="7923">0</cx:pt>
          <cx:pt idx="7924">0</cx:pt>
          <cx:pt idx="7925">0</cx:pt>
          <cx:pt idx="7926">0</cx:pt>
          <cx:pt idx="7927">0</cx:pt>
          <cx:pt idx="7928">0</cx:pt>
          <cx:pt idx="7929">0</cx:pt>
          <cx:pt idx="7930">0</cx:pt>
          <cx:pt idx="7931">0</cx:pt>
          <cx:pt idx="7932">0</cx:pt>
          <cx:pt idx="7933">0</cx:pt>
          <cx:pt idx="7934">0</cx:pt>
          <cx:pt idx="7935">0</cx:pt>
          <cx:pt idx="7936">0</cx:pt>
          <cx:pt idx="7937">0</cx:pt>
          <cx:pt idx="7938">0</cx:pt>
          <cx:pt idx="7939">0</cx:pt>
          <cx:pt idx="7940">0</cx:pt>
          <cx:pt idx="7941">0</cx:pt>
          <cx:pt idx="7942">0</cx:pt>
          <cx:pt idx="7943">0</cx:pt>
          <cx:pt idx="7944">0</cx:pt>
          <cx:pt idx="7945">0</cx:pt>
          <cx:pt idx="7946">0</cx:pt>
          <cx:pt idx="7947">0</cx:pt>
          <cx:pt idx="7948">0</cx:pt>
          <cx:pt idx="7949">0</cx:pt>
          <cx:pt idx="7950">0</cx:pt>
          <cx:pt idx="7951">0</cx:pt>
          <cx:pt idx="7952">0</cx:pt>
          <cx:pt idx="7953">0</cx:pt>
          <cx:pt idx="7954">0</cx:pt>
          <cx:pt idx="7955">0</cx:pt>
          <cx:pt idx="7956">0</cx:pt>
          <cx:pt idx="7957">0</cx:pt>
          <cx:pt idx="7958">0</cx:pt>
          <cx:pt idx="7959">0</cx:pt>
          <cx:pt idx="7960">0</cx:pt>
          <cx:pt idx="7961">0</cx:pt>
          <cx:pt idx="7962">0</cx:pt>
          <cx:pt idx="7963">0</cx:pt>
          <cx:pt idx="7964">0</cx:pt>
          <cx:pt idx="7965">0</cx:pt>
          <cx:pt idx="7966">0</cx:pt>
          <cx:pt idx="7967">0</cx:pt>
          <cx:pt idx="7968">0</cx:pt>
          <cx:pt idx="7969">0</cx:pt>
          <cx:pt idx="7970">0</cx:pt>
          <cx:pt idx="7971">0</cx:pt>
          <cx:pt idx="7972">0</cx:pt>
          <cx:pt idx="7973">0</cx:pt>
          <cx:pt idx="7974">0</cx:pt>
          <cx:pt idx="7975">0</cx:pt>
          <cx:pt idx="7976">0</cx:pt>
          <cx:pt idx="7977">0</cx:pt>
          <cx:pt idx="7978">0</cx:pt>
          <cx:pt idx="7979">0</cx:pt>
          <cx:pt idx="7980">0</cx:pt>
          <cx:pt idx="7981">0</cx:pt>
          <cx:pt idx="7982">0</cx:pt>
          <cx:pt idx="7983">0</cx:pt>
          <cx:pt idx="7984">0</cx:pt>
          <cx:pt idx="7985">0</cx:pt>
          <cx:pt idx="7986">0</cx:pt>
          <cx:pt idx="7987">0</cx:pt>
          <cx:pt idx="7988">0</cx:pt>
          <cx:pt idx="7989">0</cx:pt>
          <cx:pt idx="7990">0</cx:pt>
          <cx:pt idx="7991">0</cx:pt>
          <cx:pt idx="7992">0</cx:pt>
          <cx:pt idx="7993">0</cx:pt>
          <cx:pt idx="7994">0</cx:pt>
          <cx:pt idx="7995">0</cx:pt>
          <cx:pt idx="7996">0</cx:pt>
          <cx:pt idx="7997">0</cx:pt>
          <cx:pt idx="7998">0</cx:pt>
          <cx:pt idx="7999">0</cx:pt>
          <cx:pt idx="8000">0</cx:pt>
          <cx:pt idx="8001">0</cx:pt>
          <cx:pt idx="8002">0</cx:pt>
          <cx:pt idx="8003">0</cx:pt>
          <cx:pt idx="8004">0</cx:pt>
          <cx:pt idx="8005">0</cx:pt>
          <cx:pt idx="8006">0</cx:pt>
          <cx:pt idx="8007">0</cx:pt>
          <cx:pt idx="8008">0</cx:pt>
          <cx:pt idx="8009">0</cx:pt>
          <cx:pt idx="8010">0</cx:pt>
          <cx:pt idx="8011">0</cx:pt>
          <cx:pt idx="8012">0</cx:pt>
          <cx:pt idx="8013">0</cx:pt>
          <cx:pt idx="8014">0</cx:pt>
          <cx:pt idx="8015">0</cx:pt>
          <cx:pt idx="8016">0</cx:pt>
          <cx:pt idx="8017">0</cx:pt>
          <cx:pt idx="8018">0</cx:pt>
          <cx:pt idx="8019">0</cx:pt>
          <cx:pt idx="8020">0</cx:pt>
          <cx:pt idx="8021">0</cx:pt>
          <cx:pt idx="8022">0</cx:pt>
          <cx:pt idx="8023">0</cx:pt>
          <cx:pt idx="8024">0</cx:pt>
          <cx:pt idx="8025">0</cx:pt>
          <cx:pt idx="8026">0</cx:pt>
          <cx:pt idx="8027">0</cx:pt>
          <cx:pt idx="8028">0</cx:pt>
          <cx:pt idx="8029">0</cx:pt>
          <cx:pt idx="8030">0</cx:pt>
          <cx:pt idx="8031">0</cx:pt>
          <cx:pt idx="8032">0</cx:pt>
          <cx:pt idx="8033">0</cx:pt>
          <cx:pt idx="8034">0</cx:pt>
          <cx:pt idx="8035">0</cx:pt>
          <cx:pt idx="8036">0</cx:pt>
          <cx:pt idx="8037">0</cx:pt>
          <cx:pt idx="8038">0</cx:pt>
          <cx:pt idx="8039">0</cx:pt>
          <cx:pt idx="8040">0</cx:pt>
          <cx:pt idx="8041">0</cx:pt>
          <cx:pt idx="8042">0</cx:pt>
          <cx:pt idx="8043">0</cx:pt>
          <cx:pt idx="8044">0</cx:pt>
          <cx:pt idx="8045">0</cx:pt>
          <cx:pt idx="8046">0</cx:pt>
          <cx:pt idx="8047">0</cx:pt>
          <cx:pt idx="8048">0</cx:pt>
          <cx:pt idx="8049">0</cx:pt>
          <cx:pt idx="8050">0</cx:pt>
          <cx:pt idx="8051">0</cx:pt>
          <cx:pt idx="8052">0</cx:pt>
          <cx:pt idx="8053">0</cx:pt>
          <cx:pt idx="8054">0</cx:pt>
          <cx:pt idx="8055">0</cx:pt>
          <cx:pt idx="8056">0</cx:pt>
          <cx:pt idx="8057">0</cx:pt>
          <cx:pt idx="8058">0</cx:pt>
          <cx:pt idx="8059">0</cx:pt>
          <cx:pt idx="8060">0</cx:pt>
          <cx:pt idx="8061">0</cx:pt>
          <cx:pt idx="8062">0</cx:pt>
          <cx:pt idx="8063">0</cx:pt>
          <cx:pt idx="8064">0</cx:pt>
          <cx:pt idx="8065">0</cx:pt>
          <cx:pt idx="8066">0</cx:pt>
          <cx:pt idx="8067">0</cx:pt>
          <cx:pt idx="8068">0</cx:pt>
          <cx:pt idx="8069">0</cx:pt>
          <cx:pt idx="8070">0</cx:pt>
          <cx:pt idx="8071">0</cx:pt>
          <cx:pt idx="8072">0</cx:pt>
          <cx:pt idx="8073">0</cx:pt>
          <cx:pt idx="8074">0</cx:pt>
          <cx:pt idx="8075">0</cx:pt>
          <cx:pt idx="8076">0</cx:pt>
          <cx:pt idx="8077">0</cx:pt>
          <cx:pt idx="8078">0</cx:pt>
          <cx:pt idx="8079">0</cx:pt>
          <cx:pt idx="8080">0</cx:pt>
          <cx:pt idx="8081">0</cx:pt>
          <cx:pt idx="8082">0</cx:pt>
          <cx:pt idx="8083">0</cx:pt>
          <cx:pt idx="8084">0</cx:pt>
          <cx:pt idx="8085">0</cx:pt>
          <cx:pt idx="8086">0</cx:pt>
          <cx:pt idx="8087">0</cx:pt>
          <cx:pt idx="8088">0</cx:pt>
          <cx:pt idx="8089">0</cx:pt>
          <cx:pt idx="8090">0</cx:pt>
          <cx:pt idx="8091">0</cx:pt>
          <cx:pt idx="8092">0</cx:pt>
          <cx:pt idx="8093">0</cx:pt>
          <cx:pt idx="8094">0</cx:pt>
          <cx:pt idx="8095">0</cx:pt>
          <cx:pt idx="8096">0</cx:pt>
          <cx:pt idx="8097">0</cx:pt>
          <cx:pt idx="8098">0</cx:pt>
          <cx:pt idx="8099">0</cx:pt>
          <cx:pt idx="8100">0</cx:pt>
          <cx:pt idx="8101">0</cx:pt>
          <cx:pt idx="8102">0</cx:pt>
          <cx:pt idx="8103">0</cx:pt>
          <cx:pt idx="8104">0</cx:pt>
          <cx:pt idx="8105">0</cx:pt>
          <cx:pt idx="8106">0</cx:pt>
          <cx:pt idx="8107">0</cx:pt>
          <cx:pt idx="8108">0</cx:pt>
          <cx:pt idx="8109">0</cx:pt>
          <cx:pt idx="8110">0</cx:pt>
          <cx:pt idx="8111">0</cx:pt>
          <cx:pt idx="8112">0</cx:pt>
          <cx:pt idx="8113">0</cx:pt>
          <cx:pt idx="8114">0</cx:pt>
          <cx:pt idx="8115">0</cx:pt>
          <cx:pt idx="8116">0</cx:pt>
          <cx:pt idx="8117">0</cx:pt>
          <cx:pt idx="8118">0</cx:pt>
          <cx:pt idx="8119">0</cx:pt>
          <cx:pt idx="8120">0</cx:pt>
          <cx:pt idx="8121">0</cx:pt>
          <cx:pt idx="8122">0</cx:pt>
          <cx:pt idx="8123">0</cx:pt>
          <cx:pt idx="8124">0</cx:pt>
          <cx:pt idx="8125">0</cx:pt>
          <cx:pt idx="8126">0</cx:pt>
          <cx:pt idx="8127">0</cx:pt>
          <cx:pt idx="8128">0</cx:pt>
          <cx:pt idx="8129">0</cx:pt>
          <cx:pt idx="8130">0</cx:pt>
          <cx:pt idx="8131">0</cx:pt>
          <cx:pt idx="8132">0</cx:pt>
          <cx:pt idx="8133">0</cx:pt>
          <cx:pt idx="8134">0</cx:pt>
          <cx:pt idx="8135">0</cx:pt>
          <cx:pt idx="8136">0</cx:pt>
          <cx:pt idx="8137">0</cx:pt>
          <cx:pt idx="8138">0</cx:pt>
          <cx:pt idx="8139">0</cx:pt>
          <cx:pt idx="8140">0</cx:pt>
          <cx:pt idx="8141">0</cx:pt>
          <cx:pt idx="8142">0</cx:pt>
          <cx:pt idx="8143">0</cx:pt>
          <cx:pt idx="8144">0</cx:pt>
          <cx:pt idx="8145">0</cx:pt>
          <cx:pt idx="8146">0</cx:pt>
          <cx:pt idx="8147">0</cx:pt>
          <cx:pt idx="8148">0</cx:pt>
          <cx:pt idx="8149">0</cx:pt>
          <cx:pt idx="8150">0</cx:pt>
          <cx:pt idx="8151">0</cx:pt>
          <cx:pt idx="8152">0</cx:pt>
          <cx:pt idx="8153">0</cx:pt>
          <cx:pt idx="8154">0</cx:pt>
          <cx:pt idx="8155">0</cx:pt>
          <cx:pt idx="8156">0</cx:pt>
          <cx:pt idx="8157">0</cx:pt>
          <cx:pt idx="8158">0</cx:pt>
          <cx:pt idx="8159">0</cx:pt>
          <cx:pt idx="8160">0</cx:pt>
          <cx:pt idx="8161">0</cx:pt>
          <cx:pt idx="8162">0</cx:pt>
          <cx:pt idx="8163">0</cx:pt>
          <cx:pt idx="8164">0</cx:pt>
          <cx:pt idx="8165">0</cx:pt>
          <cx:pt idx="8166">0</cx:pt>
          <cx:pt idx="8167">0</cx:pt>
          <cx:pt idx="8168">0</cx:pt>
          <cx:pt idx="8169">0</cx:pt>
          <cx:pt idx="8170">0</cx:pt>
          <cx:pt idx="8171">0</cx:pt>
          <cx:pt idx="8172">0</cx:pt>
          <cx:pt idx="8173">0</cx:pt>
          <cx:pt idx="8174">0</cx:pt>
          <cx:pt idx="8175">0</cx:pt>
          <cx:pt idx="8176">0</cx:pt>
          <cx:pt idx="8177">0</cx:pt>
          <cx:pt idx="8178">0</cx:pt>
          <cx:pt idx="8179">0</cx:pt>
          <cx:pt idx="8180">0</cx:pt>
          <cx:pt idx="8181">0</cx:pt>
          <cx:pt idx="8182">0</cx:pt>
          <cx:pt idx="8183">0</cx:pt>
          <cx:pt idx="8184">0</cx:pt>
          <cx:pt idx="8185">0</cx:pt>
          <cx:pt idx="8186">0</cx:pt>
          <cx:pt idx="8187">0</cx:pt>
          <cx:pt idx="8188">0</cx:pt>
          <cx:pt idx="8189">0</cx:pt>
          <cx:pt idx="8190">0</cx:pt>
          <cx:pt idx="8191">0</cx:pt>
          <cx:pt idx="8192">0</cx:pt>
          <cx:pt idx="8193">0</cx:pt>
          <cx:pt idx="8194">0</cx:pt>
          <cx:pt idx="8195">0</cx:pt>
          <cx:pt idx="8196">0</cx:pt>
          <cx:pt idx="8197">0</cx:pt>
          <cx:pt idx="8198">0</cx:pt>
          <cx:pt idx="8199">0</cx:pt>
          <cx:pt idx="8200">0</cx:pt>
          <cx:pt idx="8201">0</cx:pt>
          <cx:pt idx="8202">0</cx:pt>
          <cx:pt idx="8203">0</cx:pt>
          <cx:pt idx="8204">0</cx:pt>
          <cx:pt idx="8205">0</cx:pt>
          <cx:pt idx="8206">0</cx:pt>
          <cx:pt idx="8207">0</cx:pt>
          <cx:pt idx="8208">0</cx:pt>
          <cx:pt idx="8209">0</cx:pt>
          <cx:pt idx="8210">0</cx:pt>
          <cx:pt idx="8211">0</cx:pt>
          <cx:pt idx="8212">0</cx:pt>
          <cx:pt idx="8213">0</cx:pt>
          <cx:pt idx="8214">0</cx:pt>
          <cx:pt idx="8215">0</cx:pt>
          <cx:pt idx="8216">0</cx:pt>
          <cx:pt idx="8217">0</cx:pt>
          <cx:pt idx="8218">0</cx:pt>
          <cx:pt idx="8219">0</cx:pt>
          <cx:pt idx="8220">0</cx:pt>
          <cx:pt idx="8221">0</cx:pt>
          <cx:pt idx="8222">0</cx:pt>
          <cx:pt idx="8223">0</cx:pt>
          <cx:pt idx="8224">0</cx:pt>
          <cx:pt idx="8225">0</cx:pt>
          <cx:pt idx="8226">0</cx:pt>
          <cx:pt idx="8227">0</cx:pt>
          <cx:pt idx="8228">0</cx:pt>
          <cx:pt idx="8229">0</cx:pt>
          <cx:pt idx="8230">0</cx:pt>
          <cx:pt idx="8231">0</cx:pt>
          <cx:pt idx="8232">0</cx:pt>
          <cx:pt idx="8233">0</cx:pt>
          <cx:pt idx="8234">0</cx:pt>
          <cx:pt idx="8235">0</cx:pt>
          <cx:pt idx="8236">0</cx:pt>
          <cx:pt idx="8237">0</cx:pt>
          <cx:pt idx="8238">0</cx:pt>
          <cx:pt idx="8239">0</cx:pt>
          <cx:pt idx="8240">0</cx:pt>
          <cx:pt idx="8241">0</cx:pt>
          <cx:pt idx="8242">0</cx:pt>
          <cx:pt idx="8243">0</cx:pt>
          <cx:pt idx="8244">0</cx:pt>
          <cx:pt idx="8245">0</cx:pt>
          <cx:pt idx="8246">0</cx:pt>
          <cx:pt idx="8247">0</cx:pt>
          <cx:pt idx="8248">0</cx:pt>
          <cx:pt idx="8249">0</cx:pt>
          <cx:pt idx="8250">0</cx:pt>
          <cx:pt idx="8251">0</cx:pt>
          <cx:pt idx="8252">0</cx:pt>
          <cx:pt idx="8253">0</cx:pt>
          <cx:pt idx="8254">0</cx:pt>
          <cx:pt idx="8255">0</cx:pt>
          <cx:pt idx="8256">0</cx:pt>
          <cx:pt idx="8257">0</cx:pt>
          <cx:pt idx="8258">0</cx:pt>
          <cx:pt idx="8259">0</cx:pt>
          <cx:pt idx="8260">0</cx:pt>
          <cx:pt idx="8261">0</cx:pt>
          <cx:pt idx="8262">0</cx:pt>
          <cx:pt idx="8263">0</cx:pt>
          <cx:pt idx="8264">0</cx:pt>
          <cx:pt idx="8265">0</cx:pt>
          <cx:pt idx="8266">0</cx:pt>
          <cx:pt idx="8267">0</cx:pt>
          <cx:pt idx="8268">0</cx:pt>
          <cx:pt idx="8269">0</cx:pt>
          <cx:pt idx="8270">0</cx:pt>
          <cx:pt idx="8271">0</cx:pt>
          <cx:pt idx="8272">0</cx:pt>
          <cx:pt idx="8273">0</cx:pt>
          <cx:pt idx="8274">0</cx:pt>
          <cx:pt idx="8275">0</cx:pt>
          <cx:pt idx="8276">0</cx:pt>
          <cx:pt idx="8277">0</cx:pt>
          <cx:pt idx="8278">0</cx:pt>
          <cx:pt idx="8279">0</cx:pt>
          <cx:pt idx="8280">0</cx:pt>
          <cx:pt idx="8281">0</cx:pt>
          <cx:pt idx="8282">0</cx:pt>
          <cx:pt idx="8283">0</cx:pt>
          <cx:pt idx="8284">0</cx:pt>
          <cx:pt idx="8285">0</cx:pt>
          <cx:pt idx="8286">0</cx:pt>
          <cx:pt idx="8287">0</cx:pt>
          <cx:pt idx="8288">0</cx:pt>
          <cx:pt idx="8289">0</cx:pt>
          <cx:pt idx="8290">0</cx:pt>
          <cx:pt idx="8291">0</cx:pt>
          <cx:pt idx="8292">0</cx:pt>
          <cx:pt idx="8293">0</cx:pt>
          <cx:pt idx="8294">0</cx:pt>
          <cx:pt idx="8295">0</cx:pt>
          <cx:pt idx="8296">0</cx:pt>
          <cx:pt idx="8297">0</cx:pt>
          <cx:pt idx="8298">0</cx:pt>
          <cx:pt idx="8299">0</cx:pt>
          <cx:pt idx="8300">0</cx:pt>
          <cx:pt idx="8301">0</cx:pt>
          <cx:pt idx="8302">0</cx:pt>
          <cx:pt idx="8303">0</cx:pt>
          <cx:pt idx="8304">0</cx:pt>
          <cx:pt idx="8305">0</cx:pt>
          <cx:pt idx="8306">0</cx:pt>
          <cx:pt idx="8307">0</cx:pt>
          <cx:pt idx="8308">0</cx:pt>
          <cx:pt idx="8309">0</cx:pt>
          <cx:pt idx="8310">0</cx:pt>
          <cx:pt idx="8311">0</cx:pt>
          <cx:pt idx="8312">0</cx:pt>
          <cx:pt idx="8313">0</cx:pt>
          <cx:pt idx="8314">0</cx:pt>
          <cx:pt idx="8315">0</cx:pt>
          <cx:pt idx="8316">0</cx:pt>
          <cx:pt idx="8317">0</cx:pt>
          <cx:pt idx="8318">0</cx:pt>
          <cx:pt idx="8319">0</cx:pt>
          <cx:pt idx="8320">0</cx:pt>
          <cx:pt idx="8321">0</cx:pt>
          <cx:pt idx="8322">0</cx:pt>
          <cx:pt idx="8323">0</cx:pt>
          <cx:pt idx="8324">0</cx:pt>
          <cx:pt idx="8325">0</cx:pt>
          <cx:pt idx="8326">0</cx:pt>
          <cx:pt idx="8327">0</cx:pt>
          <cx:pt idx="8328">0</cx:pt>
          <cx:pt idx="8329">0</cx:pt>
          <cx:pt idx="8330">0</cx:pt>
          <cx:pt idx="8331">0</cx:pt>
          <cx:pt idx="8332">0</cx:pt>
          <cx:pt idx="8333">0</cx:pt>
          <cx:pt idx="8334">0</cx:pt>
          <cx:pt idx="8335">0</cx:pt>
          <cx:pt idx="8336">0</cx:pt>
          <cx:pt idx="8337">0</cx:pt>
          <cx:pt idx="8338">0</cx:pt>
          <cx:pt idx="8339">0</cx:pt>
          <cx:pt idx="8340">0</cx:pt>
          <cx:pt idx="8341">0</cx:pt>
          <cx:pt idx="8342">0</cx:pt>
          <cx:pt idx="8343">0</cx:pt>
          <cx:pt idx="8344">0</cx:pt>
          <cx:pt idx="8345">0</cx:pt>
          <cx:pt idx="8346">0</cx:pt>
          <cx:pt idx="8347">0</cx:pt>
          <cx:pt idx="8348">0</cx:pt>
          <cx:pt idx="8349">0</cx:pt>
          <cx:pt idx="8350">0</cx:pt>
          <cx:pt idx="8351">0</cx:pt>
          <cx:pt idx="8352">0</cx:pt>
          <cx:pt idx="8353">0</cx:pt>
          <cx:pt idx="8354">0</cx:pt>
          <cx:pt idx="8355">0</cx:pt>
          <cx:pt idx="8356">0</cx:pt>
          <cx:pt idx="8357">0</cx:pt>
          <cx:pt idx="8358">0</cx:pt>
          <cx:pt idx="8359">0</cx:pt>
          <cx:pt idx="8360">0</cx:pt>
          <cx:pt idx="8361">0</cx:pt>
          <cx:pt idx="8362">0</cx:pt>
          <cx:pt idx="8363">0</cx:pt>
          <cx:pt idx="8364">0</cx:pt>
          <cx:pt idx="8365">0</cx:pt>
          <cx:pt idx="8366">0</cx:pt>
          <cx:pt idx="8367">0</cx:pt>
          <cx:pt idx="8368">0</cx:pt>
          <cx:pt idx="8369">0</cx:pt>
          <cx:pt idx="8370">0</cx:pt>
          <cx:pt idx="8371">0</cx:pt>
          <cx:pt idx="8372">0</cx:pt>
          <cx:pt idx="8373">0</cx:pt>
          <cx:pt idx="8374">0</cx:pt>
          <cx:pt idx="8375">0</cx:pt>
          <cx:pt idx="8376">0</cx:pt>
          <cx:pt idx="8377">0</cx:pt>
          <cx:pt idx="8378">0</cx:pt>
          <cx:pt idx="8379">0</cx:pt>
          <cx:pt idx="8380">0</cx:pt>
          <cx:pt idx="8381">0</cx:pt>
          <cx:pt idx="8382">0</cx:pt>
          <cx:pt idx="8383">0</cx:pt>
          <cx:pt idx="8384">0</cx:pt>
          <cx:pt idx="8385">0</cx:pt>
          <cx:pt idx="8386">0</cx:pt>
          <cx:pt idx="8387">0</cx:pt>
          <cx:pt idx="8388">0</cx:pt>
          <cx:pt idx="8389">0</cx:pt>
          <cx:pt idx="8390">0</cx:pt>
          <cx:pt idx="8391">0</cx:pt>
          <cx:pt idx="8392">0</cx:pt>
          <cx:pt idx="8393">0</cx:pt>
          <cx:pt idx="8394">0</cx:pt>
          <cx:pt idx="8395">0</cx:pt>
          <cx:pt idx="8396">0</cx:pt>
          <cx:pt idx="8397">0</cx:pt>
          <cx:pt idx="8398">0</cx:pt>
          <cx:pt idx="8399">0</cx:pt>
          <cx:pt idx="8400">0</cx:pt>
          <cx:pt idx="8401">0</cx:pt>
          <cx:pt idx="8402">0</cx:pt>
          <cx:pt idx="8403">0</cx:pt>
          <cx:pt idx="8404">0</cx:pt>
          <cx:pt idx="8405">0</cx:pt>
          <cx:pt idx="8406">0</cx:pt>
          <cx:pt idx="8407">0</cx:pt>
          <cx:pt idx="8408">0</cx:pt>
          <cx:pt idx="8409">0</cx:pt>
          <cx:pt idx="8410">0</cx:pt>
          <cx:pt idx="8411">0</cx:pt>
          <cx:pt idx="8412">0</cx:pt>
          <cx:pt idx="8413">0</cx:pt>
          <cx:pt idx="8414">0</cx:pt>
          <cx:pt idx="8415">0</cx:pt>
          <cx:pt idx="8416">0</cx:pt>
          <cx:pt idx="8417">0</cx:pt>
          <cx:pt idx="8418">0</cx:pt>
          <cx:pt idx="8419">0</cx:pt>
          <cx:pt idx="8420">0</cx:pt>
          <cx:pt idx="8421">0</cx:pt>
          <cx:pt idx="8422">0</cx:pt>
          <cx:pt idx="8423">0</cx:pt>
          <cx:pt idx="8424">0</cx:pt>
          <cx:pt idx="8425">0</cx:pt>
          <cx:pt idx="8426">0</cx:pt>
          <cx:pt idx="8427">0</cx:pt>
          <cx:pt idx="8428">0</cx:pt>
          <cx:pt idx="8429">0</cx:pt>
          <cx:pt idx="8430">0</cx:pt>
          <cx:pt idx="8431">0</cx:pt>
          <cx:pt idx="8432">0</cx:pt>
          <cx:pt idx="8433">0</cx:pt>
          <cx:pt idx="8434">0</cx:pt>
          <cx:pt idx="8435">0</cx:pt>
          <cx:pt idx="8436">0</cx:pt>
          <cx:pt idx="8437">0</cx:pt>
          <cx:pt idx="8438">0</cx:pt>
          <cx:pt idx="8439">0</cx:pt>
          <cx:pt idx="8440">0</cx:pt>
          <cx:pt idx="8441">0</cx:pt>
          <cx:pt idx="8442">0</cx:pt>
          <cx:pt idx="8443">0</cx:pt>
          <cx:pt idx="8444">0</cx:pt>
          <cx:pt idx="8445">0</cx:pt>
          <cx:pt idx="8446">0</cx:pt>
          <cx:pt idx="8447">0</cx:pt>
          <cx:pt idx="8448">0</cx:pt>
          <cx:pt idx="8449">0</cx:pt>
          <cx:pt idx="8450">0</cx:pt>
          <cx:pt idx="8451">0</cx:pt>
          <cx:pt idx="8452">0</cx:pt>
          <cx:pt idx="8453">0</cx:pt>
          <cx:pt idx="8454">0</cx:pt>
          <cx:pt idx="8455">0</cx:pt>
          <cx:pt idx="8456">0</cx:pt>
          <cx:pt idx="8457">0</cx:pt>
          <cx:pt idx="8458">0</cx:pt>
          <cx:pt idx="8459">0</cx:pt>
          <cx:pt idx="8460">0</cx:pt>
          <cx:pt idx="8461">0</cx:pt>
          <cx:pt idx="8462">0</cx:pt>
          <cx:pt idx="8463">0</cx:pt>
          <cx:pt idx="8464">0</cx:pt>
          <cx:pt idx="8465">0</cx:pt>
          <cx:pt idx="8466">0</cx:pt>
          <cx:pt idx="8467">0</cx:pt>
          <cx:pt idx="8468">0</cx:pt>
          <cx:pt idx="8469">0</cx:pt>
          <cx:pt idx="8470">0</cx:pt>
          <cx:pt idx="8471">0</cx:pt>
          <cx:pt idx="8472">0</cx:pt>
          <cx:pt idx="8473">0</cx:pt>
          <cx:pt idx="8474">0</cx:pt>
          <cx:pt idx="8475">0</cx:pt>
          <cx:pt idx="8476">0</cx:pt>
          <cx:pt idx="8477">0</cx:pt>
          <cx:pt idx="8478">0</cx:pt>
          <cx:pt idx="8479">0</cx:pt>
          <cx:pt idx="8480">0</cx:pt>
          <cx:pt idx="8481">0</cx:pt>
          <cx:pt idx="8482">0</cx:pt>
          <cx:pt idx="8483">0</cx:pt>
          <cx:pt idx="8484">0</cx:pt>
          <cx:pt idx="8485">0</cx:pt>
          <cx:pt idx="8486">0</cx:pt>
          <cx:pt idx="8487">0</cx:pt>
          <cx:pt idx="8488">0</cx:pt>
          <cx:pt idx="8489">0</cx:pt>
          <cx:pt idx="8490">0</cx:pt>
          <cx:pt idx="8491">0</cx:pt>
          <cx:pt idx="8492">0</cx:pt>
          <cx:pt idx="8493">0</cx:pt>
          <cx:pt idx="8494">0</cx:pt>
          <cx:pt idx="8495">0</cx:pt>
          <cx:pt idx="8496">0</cx:pt>
          <cx:pt idx="8497">0</cx:pt>
          <cx:pt idx="8498">0</cx:pt>
          <cx:pt idx="8499">0</cx:pt>
          <cx:pt idx="8500">0</cx:pt>
          <cx:pt idx="8501">0</cx:pt>
          <cx:pt idx="8502">0</cx:pt>
          <cx:pt idx="8503">0</cx:pt>
          <cx:pt idx="8504">0</cx:pt>
          <cx:pt idx="8505">0</cx:pt>
          <cx:pt idx="8506">0</cx:pt>
          <cx:pt idx="8507">0</cx:pt>
          <cx:pt idx="8508">0</cx:pt>
          <cx:pt idx="8509">0</cx:pt>
          <cx:pt idx="8510">0</cx:pt>
          <cx:pt idx="8511">0</cx:pt>
          <cx:pt idx="8512">0</cx:pt>
          <cx:pt idx="8513">0</cx:pt>
          <cx:pt idx="8514">0</cx:pt>
          <cx:pt idx="8515">0</cx:pt>
          <cx:pt idx="8516">0</cx:pt>
          <cx:pt idx="8517">0</cx:pt>
          <cx:pt idx="8518">0</cx:pt>
          <cx:pt idx="8519">0</cx:pt>
          <cx:pt idx="8520">0</cx:pt>
          <cx:pt idx="8521">0</cx:pt>
          <cx:pt idx="8522">0</cx:pt>
          <cx:pt idx="8523">0</cx:pt>
          <cx:pt idx="8524">0</cx:pt>
          <cx:pt idx="8525">0</cx:pt>
          <cx:pt idx="8526">0</cx:pt>
          <cx:pt idx="8527">0</cx:pt>
          <cx:pt idx="8528">0</cx:pt>
          <cx:pt idx="8529">0</cx:pt>
          <cx:pt idx="8530">0</cx:pt>
          <cx:pt idx="8531">0</cx:pt>
          <cx:pt idx="8532">0</cx:pt>
          <cx:pt idx="8533">0</cx:pt>
          <cx:pt idx="8534">0</cx:pt>
          <cx:pt idx="8535">0</cx:pt>
          <cx:pt idx="8536">0</cx:pt>
          <cx:pt idx="8537">0</cx:pt>
          <cx:pt idx="8538">0</cx:pt>
          <cx:pt idx="8539">0</cx:pt>
          <cx:pt idx="8540">0</cx:pt>
          <cx:pt idx="8541">0</cx:pt>
          <cx:pt idx="8542">0</cx:pt>
          <cx:pt idx="8543">0</cx:pt>
          <cx:pt idx="8544">0</cx:pt>
          <cx:pt idx="8545">0</cx:pt>
          <cx:pt idx="8546">0</cx:pt>
          <cx:pt idx="8547">0</cx:pt>
          <cx:pt idx="8548">0</cx:pt>
          <cx:pt idx="8549">0</cx:pt>
          <cx:pt idx="8550">0</cx:pt>
          <cx:pt idx="8551">0</cx:pt>
          <cx:pt idx="8552">0</cx:pt>
          <cx:pt idx="8553">0</cx:pt>
          <cx:pt idx="8554">0</cx:pt>
          <cx:pt idx="8555">0</cx:pt>
          <cx:pt idx="8556">0</cx:pt>
          <cx:pt idx="8557">0</cx:pt>
          <cx:pt idx="8558">0</cx:pt>
          <cx:pt idx="8559">0</cx:pt>
          <cx:pt idx="8560">0</cx:pt>
          <cx:pt idx="8561">0</cx:pt>
          <cx:pt idx="8562">0</cx:pt>
          <cx:pt idx="8563">0</cx:pt>
          <cx:pt idx="8564">0</cx:pt>
          <cx:pt idx="8565">0</cx:pt>
          <cx:pt idx="8566">0</cx:pt>
          <cx:pt idx="8567">0</cx:pt>
          <cx:pt idx="8568">0</cx:pt>
          <cx:pt idx="8569">0</cx:pt>
          <cx:pt idx="8570">0</cx:pt>
          <cx:pt idx="8571">0</cx:pt>
          <cx:pt idx="8572">0</cx:pt>
          <cx:pt idx="8573">0</cx:pt>
          <cx:pt idx="8574">0</cx:pt>
          <cx:pt idx="8575">0</cx:pt>
          <cx:pt idx="8576">0</cx:pt>
          <cx:pt idx="8577">0</cx:pt>
          <cx:pt idx="8578">0</cx:pt>
          <cx:pt idx="8579">0</cx:pt>
          <cx:pt idx="8580">0</cx:pt>
          <cx:pt idx="8581">0</cx:pt>
          <cx:pt idx="8582">0</cx:pt>
          <cx:pt idx="8583">0</cx:pt>
          <cx:pt idx="8584">0</cx:pt>
          <cx:pt idx="8585">0</cx:pt>
          <cx:pt idx="8586">0</cx:pt>
          <cx:pt idx="8587">0</cx:pt>
          <cx:pt idx="8588">0</cx:pt>
          <cx:pt idx="8589">0</cx:pt>
          <cx:pt idx="8590">0</cx:pt>
          <cx:pt idx="8591">0</cx:pt>
          <cx:pt idx="8592">0</cx:pt>
          <cx:pt idx="8593">0</cx:pt>
          <cx:pt idx="8594">0</cx:pt>
          <cx:pt idx="8595">0</cx:pt>
          <cx:pt idx="8596">0</cx:pt>
          <cx:pt idx="8597">0</cx:pt>
          <cx:pt idx="8598">0</cx:pt>
          <cx:pt idx="8599">0</cx:pt>
          <cx:pt idx="8600">0</cx:pt>
          <cx:pt idx="8601">0</cx:pt>
          <cx:pt idx="8602">0</cx:pt>
          <cx:pt idx="8603">0</cx:pt>
          <cx:pt idx="8604">0</cx:pt>
          <cx:pt idx="8605">0</cx:pt>
          <cx:pt idx="8606">0</cx:pt>
          <cx:pt idx="8607">0</cx:pt>
          <cx:pt idx="8608">0</cx:pt>
          <cx:pt idx="8609">0</cx:pt>
          <cx:pt idx="8610">0</cx:pt>
          <cx:pt idx="8611">0</cx:pt>
          <cx:pt idx="8612">0</cx:pt>
          <cx:pt idx="8613">0</cx:pt>
          <cx:pt idx="8614">0</cx:pt>
          <cx:pt idx="8615">0</cx:pt>
          <cx:pt idx="8616">0</cx:pt>
          <cx:pt idx="8617">0</cx:pt>
          <cx:pt idx="8618">0</cx:pt>
          <cx:pt idx="8619">0</cx:pt>
          <cx:pt idx="8620">0</cx:pt>
          <cx:pt idx="8621">0</cx:pt>
          <cx:pt idx="8622">0</cx:pt>
          <cx:pt idx="8623">0</cx:pt>
          <cx:pt idx="8624">0</cx:pt>
          <cx:pt idx="8625">0</cx:pt>
          <cx:pt idx="8626">0</cx:pt>
          <cx:pt idx="8627">0</cx:pt>
          <cx:pt idx="8628">0</cx:pt>
          <cx:pt idx="8629">0</cx:pt>
          <cx:pt idx="8630">0</cx:pt>
          <cx:pt idx="8631">0</cx:pt>
          <cx:pt idx="8632">0</cx:pt>
          <cx:pt idx="8633">0</cx:pt>
          <cx:pt idx="8634">0</cx:pt>
          <cx:pt idx="8635">0</cx:pt>
          <cx:pt idx="8636">0</cx:pt>
          <cx:pt idx="8637">0</cx:pt>
          <cx:pt idx="8638">0</cx:pt>
          <cx:pt idx="8639">0</cx:pt>
          <cx:pt idx="8640">0</cx:pt>
          <cx:pt idx="8641">0</cx:pt>
          <cx:pt idx="8642">0</cx:pt>
          <cx:pt idx="8643">0</cx:pt>
          <cx:pt idx="8644">0</cx:pt>
          <cx:pt idx="8645">0</cx:pt>
          <cx:pt idx="8646">0</cx:pt>
          <cx:pt idx="8647">0</cx:pt>
          <cx:pt idx="8648">0</cx:pt>
          <cx:pt idx="8649">0</cx:pt>
          <cx:pt idx="8650">0</cx:pt>
          <cx:pt idx="8651">0</cx:pt>
          <cx:pt idx="8652">0</cx:pt>
          <cx:pt idx="8653">0</cx:pt>
          <cx:pt idx="8654">0</cx:pt>
          <cx:pt idx="8655">0</cx:pt>
          <cx:pt idx="8656">0</cx:pt>
          <cx:pt idx="8657">0</cx:pt>
          <cx:pt idx="8658">0</cx:pt>
          <cx:pt idx="8659">0</cx:pt>
          <cx:pt idx="8660">0</cx:pt>
          <cx:pt idx="8661">0</cx:pt>
          <cx:pt idx="8662">0</cx:pt>
          <cx:pt idx="8663">0</cx:pt>
          <cx:pt idx="8664">0</cx:pt>
          <cx:pt idx="8665">0</cx:pt>
          <cx:pt idx="8666">0</cx:pt>
          <cx:pt idx="8667">0</cx:pt>
          <cx:pt idx="8668">0</cx:pt>
          <cx:pt idx="8669">0</cx:pt>
          <cx:pt idx="8670">0</cx:pt>
          <cx:pt idx="8671">0</cx:pt>
          <cx:pt idx="8672">0</cx:pt>
          <cx:pt idx="8673">0</cx:pt>
          <cx:pt idx="8674">0</cx:pt>
          <cx:pt idx="8675">0</cx:pt>
          <cx:pt idx="8676">0</cx:pt>
          <cx:pt idx="8677">0</cx:pt>
          <cx:pt idx="8678">0</cx:pt>
          <cx:pt idx="8679">0</cx:pt>
          <cx:pt idx="8680">0</cx:pt>
          <cx:pt idx="8681">0</cx:pt>
          <cx:pt idx="8682">0</cx:pt>
          <cx:pt idx="8683">0</cx:pt>
          <cx:pt idx="8684">0</cx:pt>
          <cx:pt idx="8685">0</cx:pt>
          <cx:pt idx="8686">0</cx:pt>
          <cx:pt idx="8687">0</cx:pt>
          <cx:pt idx="8688">0</cx:pt>
          <cx:pt idx="8689">0</cx:pt>
          <cx:pt idx="8690">0</cx:pt>
          <cx:pt idx="8691">0</cx:pt>
          <cx:pt idx="8692">0</cx:pt>
          <cx:pt idx="8693">0</cx:pt>
          <cx:pt idx="8694">0</cx:pt>
          <cx:pt idx="8695">0</cx:pt>
          <cx:pt idx="8696">0</cx:pt>
          <cx:pt idx="8697">0</cx:pt>
          <cx:pt idx="8698">0</cx:pt>
          <cx:pt idx="8699">0</cx:pt>
          <cx:pt idx="8700">0</cx:pt>
          <cx:pt idx="8701">0</cx:pt>
          <cx:pt idx="8702">0</cx:pt>
          <cx:pt idx="8703">0</cx:pt>
          <cx:pt idx="8704">0</cx:pt>
          <cx:pt idx="8705">0</cx:pt>
          <cx:pt idx="8706">0</cx:pt>
          <cx:pt idx="8707">0</cx:pt>
          <cx:pt idx="8708">0</cx:pt>
          <cx:pt idx="8709">0</cx:pt>
          <cx:pt idx="8710">0</cx:pt>
          <cx:pt idx="8711">0</cx:pt>
          <cx:pt idx="8712">0</cx:pt>
          <cx:pt idx="8713">0</cx:pt>
          <cx:pt idx="8714">0</cx:pt>
          <cx:pt idx="8715">0</cx:pt>
          <cx:pt idx="8716">0</cx:pt>
          <cx:pt idx="8717">0</cx:pt>
          <cx:pt idx="8718">0</cx:pt>
          <cx:pt idx="8719">0</cx:pt>
          <cx:pt idx="8720">0</cx:pt>
          <cx:pt idx="8721">0</cx:pt>
          <cx:pt idx="8722">0</cx:pt>
          <cx:pt idx="8723">0</cx:pt>
          <cx:pt idx="8724">0</cx:pt>
          <cx:pt idx="8725">0</cx:pt>
          <cx:pt idx="8726">0</cx:pt>
          <cx:pt idx="8727">0</cx:pt>
          <cx:pt idx="8728">0</cx:pt>
          <cx:pt idx="8729">0</cx:pt>
          <cx:pt idx="8730">0</cx:pt>
          <cx:pt idx="8731">0</cx:pt>
          <cx:pt idx="8732">0</cx:pt>
          <cx:pt idx="8733">0</cx:pt>
          <cx:pt idx="8734">0</cx:pt>
          <cx:pt idx="8735">0</cx:pt>
          <cx:pt idx="8736">0</cx:pt>
          <cx:pt idx="8737">0</cx:pt>
          <cx:pt idx="8738">0</cx:pt>
          <cx:pt idx="8739">0</cx:pt>
          <cx:pt idx="8740">0</cx:pt>
          <cx:pt idx="8741">0</cx:pt>
          <cx:pt idx="8742">0</cx:pt>
          <cx:pt idx="8743">0</cx:pt>
          <cx:pt idx="8744">0</cx:pt>
          <cx:pt idx="8745">0</cx:pt>
          <cx:pt idx="8746">0</cx:pt>
          <cx:pt idx="8747">0</cx:pt>
          <cx:pt idx="8748">0</cx:pt>
          <cx:pt idx="8749">0</cx:pt>
          <cx:pt idx="8750">0</cx:pt>
          <cx:pt idx="8751">0</cx:pt>
          <cx:pt idx="8752">0</cx:pt>
          <cx:pt idx="8753">0</cx:pt>
          <cx:pt idx="8754">0</cx:pt>
          <cx:pt idx="8755">0</cx:pt>
          <cx:pt idx="8756">0</cx:pt>
          <cx:pt idx="8757">0</cx:pt>
          <cx:pt idx="8758">0</cx:pt>
          <cx:pt idx="8759">0</cx:pt>
          <cx:pt idx="8760">0</cx:pt>
          <cx:pt idx="8761">0</cx:pt>
          <cx:pt idx="8762">0</cx:pt>
          <cx:pt idx="8763">0</cx:pt>
          <cx:pt idx="8764">0</cx:pt>
          <cx:pt idx="8765">0</cx:pt>
          <cx:pt idx="8766">0</cx:pt>
          <cx:pt idx="8767">0</cx:pt>
          <cx:pt idx="8768">0</cx:pt>
          <cx:pt idx="8769">0</cx:pt>
          <cx:pt idx="8770">0</cx:pt>
          <cx:pt idx="8771">0</cx:pt>
          <cx:pt idx="8772">0</cx:pt>
          <cx:pt idx="8773">0</cx:pt>
          <cx:pt idx="8774">0</cx:pt>
          <cx:pt idx="8775">0</cx:pt>
          <cx:pt idx="8776">0</cx:pt>
          <cx:pt idx="8777">0</cx:pt>
          <cx:pt idx="8778">0</cx:pt>
          <cx:pt idx="8779">0</cx:pt>
          <cx:pt idx="8780">0</cx:pt>
          <cx:pt idx="8781">0</cx:pt>
          <cx:pt idx="8782">0</cx:pt>
          <cx:pt idx="8783">0</cx:pt>
          <cx:pt idx="8784">0</cx:pt>
          <cx:pt idx="8785">0</cx:pt>
          <cx:pt idx="8786">0</cx:pt>
          <cx:pt idx="8787">0</cx:pt>
          <cx:pt idx="8788">0</cx:pt>
          <cx:pt idx="8789">0</cx:pt>
          <cx:pt idx="8790">0</cx:pt>
          <cx:pt idx="8791">0</cx:pt>
          <cx:pt idx="8792">0</cx:pt>
          <cx:pt idx="8793">0</cx:pt>
          <cx:pt idx="8794">0</cx:pt>
          <cx:pt idx="8795">0</cx:pt>
          <cx:pt idx="8796">0</cx:pt>
          <cx:pt idx="8797">0</cx:pt>
          <cx:pt idx="8798">0</cx:pt>
          <cx:pt idx="8799">0</cx:pt>
          <cx:pt idx="8800">0</cx:pt>
          <cx:pt idx="8801">0</cx:pt>
          <cx:pt idx="8802">0</cx:pt>
          <cx:pt idx="8803">0</cx:pt>
          <cx:pt idx="8804">0</cx:pt>
          <cx:pt idx="8805">0</cx:pt>
          <cx:pt idx="8806">0</cx:pt>
          <cx:pt idx="8807">0</cx:pt>
          <cx:pt idx="8808">0</cx:pt>
          <cx:pt idx="8809">0</cx:pt>
          <cx:pt idx="8810">0</cx:pt>
          <cx:pt idx="8811">0</cx:pt>
          <cx:pt idx="8812">0</cx:pt>
          <cx:pt idx="8813">0</cx:pt>
          <cx:pt idx="8814">0</cx:pt>
          <cx:pt idx="8815">0</cx:pt>
          <cx:pt idx="8816">0</cx:pt>
          <cx:pt idx="8817">0</cx:pt>
          <cx:pt idx="8818">0</cx:pt>
          <cx:pt idx="8819">0</cx:pt>
          <cx:pt idx="8820">0</cx:pt>
          <cx:pt idx="8821">0</cx:pt>
          <cx:pt idx="8822">0</cx:pt>
          <cx:pt idx="8823">0</cx:pt>
          <cx:pt idx="8824">0</cx:pt>
          <cx:pt idx="8825">0</cx:pt>
          <cx:pt idx="8826">0</cx:pt>
          <cx:pt idx="8827">0</cx:pt>
          <cx:pt idx="8828">0</cx:pt>
          <cx:pt idx="8829">0</cx:pt>
          <cx:pt idx="8830">0</cx:pt>
          <cx:pt idx="8831">0</cx:pt>
          <cx:pt idx="8832">0</cx:pt>
          <cx:pt idx="8833">0</cx:pt>
          <cx:pt idx="8834">0</cx:pt>
          <cx:pt idx="8835">0</cx:pt>
          <cx:pt idx="8836">0</cx:pt>
          <cx:pt idx="8837">0</cx:pt>
          <cx:pt idx="8838">0</cx:pt>
          <cx:pt idx="8839">0</cx:pt>
          <cx:pt idx="8840">0</cx:pt>
          <cx:pt idx="8841">0</cx:pt>
          <cx:pt idx="8842">0</cx:pt>
          <cx:pt idx="8843">0</cx:pt>
          <cx:pt idx="8844">0</cx:pt>
          <cx:pt idx="8845">0</cx:pt>
          <cx:pt idx="8846">0</cx:pt>
          <cx:pt idx="8847">0</cx:pt>
          <cx:pt idx="8848">0</cx:pt>
          <cx:pt idx="8849">0</cx:pt>
          <cx:pt idx="8850">0</cx:pt>
          <cx:pt idx="8851">0</cx:pt>
          <cx:pt idx="8852">0</cx:pt>
          <cx:pt idx="8853">0</cx:pt>
          <cx:pt idx="8854">0</cx:pt>
          <cx:pt idx="8855">0</cx:pt>
          <cx:pt idx="8856">0</cx:pt>
          <cx:pt idx="8857">0</cx:pt>
          <cx:pt idx="8858">0</cx:pt>
          <cx:pt idx="8859">0</cx:pt>
          <cx:pt idx="8860">0</cx:pt>
          <cx:pt idx="8861">0</cx:pt>
          <cx:pt idx="8862">0</cx:pt>
          <cx:pt idx="8863">0</cx:pt>
          <cx:pt idx="8864">0</cx:pt>
          <cx:pt idx="8865">0</cx:pt>
          <cx:pt idx="8866">0</cx:pt>
          <cx:pt idx="8867">0</cx:pt>
          <cx:pt idx="8868">0</cx:pt>
          <cx:pt idx="8869">0</cx:pt>
          <cx:pt idx="8870">0</cx:pt>
          <cx:pt idx="8871">0</cx:pt>
          <cx:pt idx="8872">0</cx:pt>
          <cx:pt idx="8873">0</cx:pt>
          <cx:pt idx="8874">0</cx:pt>
          <cx:pt idx="8875">0</cx:pt>
          <cx:pt idx="8876">0</cx:pt>
          <cx:pt idx="8877">0</cx:pt>
          <cx:pt idx="8878">0</cx:pt>
          <cx:pt idx="8879">0</cx:pt>
          <cx:pt idx="8880">0</cx:pt>
          <cx:pt idx="8881">0</cx:pt>
          <cx:pt idx="8882">0</cx:pt>
          <cx:pt idx="8883">0</cx:pt>
          <cx:pt idx="8884">0</cx:pt>
          <cx:pt idx="8885">0</cx:pt>
          <cx:pt idx="8886">0</cx:pt>
          <cx:pt idx="8887">0</cx:pt>
          <cx:pt idx="8888">0</cx:pt>
          <cx:pt idx="8889">0</cx:pt>
          <cx:pt idx="8890">0</cx:pt>
          <cx:pt idx="8891">0</cx:pt>
          <cx:pt idx="8892">0</cx:pt>
          <cx:pt idx="8893">0</cx:pt>
          <cx:pt idx="8894">0</cx:pt>
          <cx:pt idx="8895">0</cx:pt>
          <cx:pt idx="8896">0</cx:pt>
          <cx:pt idx="8897">0</cx:pt>
          <cx:pt idx="8898">0</cx:pt>
          <cx:pt idx="8899">0</cx:pt>
          <cx:pt idx="8900">0</cx:pt>
          <cx:pt idx="8901">0</cx:pt>
          <cx:pt idx="8902">0</cx:pt>
          <cx:pt idx="8903">0</cx:pt>
          <cx:pt idx="8904">0</cx:pt>
          <cx:pt idx="8905">0</cx:pt>
          <cx:pt idx="8906">0</cx:pt>
          <cx:pt idx="8907">0</cx:pt>
          <cx:pt idx="8908">0</cx:pt>
          <cx:pt idx="8909">0</cx:pt>
          <cx:pt idx="8910">0</cx:pt>
          <cx:pt idx="8911">0</cx:pt>
          <cx:pt idx="8912">0</cx:pt>
          <cx:pt idx="8913">0</cx:pt>
          <cx:pt idx="8914">0</cx:pt>
          <cx:pt idx="8915">0</cx:pt>
          <cx:pt idx="8916">0</cx:pt>
          <cx:pt idx="8917">0</cx:pt>
          <cx:pt idx="8918">0</cx:pt>
          <cx:pt idx="8919">0</cx:pt>
          <cx:pt idx="8920">0</cx:pt>
          <cx:pt idx="8921">0</cx:pt>
          <cx:pt idx="8922">0</cx:pt>
          <cx:pt idx="8923">0</cx:pt>
          <cx:pt idx="8924">0</cx:pt>
          <cx:pt idx="8925">0</cx:pt>
          <cx:pt idx="8926">0</cx:pt>
          <cx:pt idx="8927">0</cx:pt>
          <cx:pt idx="8928">0</cx:pt>
          <cx:pt idx="8929">0</cx:pt>
          <cx:pt idx="8930">0</cx:pt>
          <cx:pt idx="8931">0</cx:pt>
          <cx:pt idx="8932">0</cx:pt>
          <cx:pt idx="8933">0</cx:pt>
          <cx:pt idx="8934">0</cx:pt>
          <cx:pt idx="8935">0</cx:pt>
          <cx:pt idx="8936">0</cx:pt>
          <cx:pt idx="8937">0</cx:pt>
          <cx:pt idx="8938">0</cx:pt>
          <cx:pt idx="8939">0</cx:pt>
          <cx:pt idx="8940">0</cx:pt>
          <cx:pt idx="8941">0</cx:pt>
          <cx:pt idx="8942">0</cx:pt>
          <cx:pt idx="8943">0</cx:pt>
          <cx:pt idx="8944">0</cx:pt>
          <cx:pt idx="8945">0</cx:pt>
          <cx:pt idx="8946">0</cx:pt>
          <cx:pt idx="8947">0</cx:pt>
          <cx:pt idx="8948">0</cx:pt>
          <cx:pt idx="8949">0</cx:pt>
          <cx:pt idx="8950">0</cx:pt>
          <cx:pt idx="8951">0</cx:pt>
          <cx:pt idx="8952">0</cx:pt>
          <cx:pt idx="8953">0</cx:pt>
          <cx:pt idx="8954">0</cx:pt>
          <cx:pt idx="8955">0</cx:pt>
          <cx:pt idx="8956">0</cx:pt>
          <cx:pt idx="8957">0</cx:pt>
          <cx:pt idx="8958">0</cx:pt>
          <cx:pt idx="8959">0</cx:pt>
          <cx:pt idx="8960">0</cx:pt>
          <cx:pt idx="8961">0</cx:pt>
          <cx:pt idx="8962">0</cx:pt>
          <cx:pt idx="8963">0</cx:pt>
          <cx:pt idx="8964">0</cx:pt>
          <cx:pt idx="8965">0</cx:pt>
          <cx:pt idx="8966">0</cx:pt>
          <cx:pt idx="8967">0</cx:pt>
          <cx:pt idx="8968">0</cx:pt>
          <cx:pt idx="8969">0</cx:pt>
          <cx:pt idx="8970">0</cx:pt>
          <cx:pt idx="8971">0</cx:pt>
          <cx:pt idx="8972">0</cx:pt>
          <cx:pt idx="8973">0</cx:pt>
          <cx:pt idx="8974">0</cx:pt>
          <cx:pt idx="8975">0</cx:pt>
          <cx:pt idx="8976">0</cx:pt>
          <cx:pt idx="8977">0</cx:pt>
          <cx:pt idx="8978">0</cx:pt>
          <cx:pt idx="8979">0</cx:pt>
          <cx:pt idx="8980">0</cx:pt>
          <cx:pt idx="8981">0</cx:pt>
          <cx:pt idx="8982">0</cx:pt>
          <cx:pt idx="8983">0</cx:pt>
          <cx:pt idx="8984">0</cx:pt>
          <cx:pt idx="8985">0</cx:pt>
          <cx:pt idx="8986">0</cx:pt>
          <cx:pt idx="8987">0</cx:pt>
          <cx:pt idx="8988">0</cx:pt>
          <cx:pt idx="8989">0</cx:pt>
          <cx:pt idx="8990">0</cx:pt>
          <cx:pt idx="8991">0</cx:pt>
          <cx:pt idx="8992">0</cx:pt>
          <cx:pt idx="8993">0</cx:pt>
          <cx:pt idx="8994">0</cx:pt>
          <cx:pt idx="8995">0</cx:pt>
          <cx:pt idx="8996">0</cx:pt>
          <cx:pt idx="8997">0</cx:pt>
          <cx:pt idx="8998">0</cx:pt>
          <cx:pt idx="8999">0</cx:pt>
          <cx:pt idx="9000">0</cx:pt>
          <cx:pt idx="9001">0</cx:pt>
          <cx:pt idx="9002">0</cx:pt>
          <cx:pt idx="9003">0</cx:pt>
          <cx:pt idx="9004">0</cx:pt>
          <cx:pt idx="9005">0</cx:pt>
          <cx:pt idx="9006">0</cx:pt>
          <cx:pt idx="9007">0</cx:pt>
          <cx:pt idx="9008">0</cx:pt>
          <cx:pt idx="9009">0</cx:pt>
          <cx:pt idx="9010">0</cx:pt>
          <cx:pt idx="9011">0</cx:pt>
          <cx:pt idx="9012">0</cx:pt>
          <cx:pt idx="9013">0</cx:pt>
          <cx:pt idx="9014">0</cx:pt>
          <cx:pt idx="9015">0</cx:pt>
          <cx:pt idx="9016">0</cx:pt>
          <cx:pt idx="9017">0</cx:pt>
          <cx:pt idx="9018">0</cx:pt>
          <cx:pt idx="9019">0</cx:pt>
          <cx:pt idx="9020">0</cx:pt>
          <cx:pt idx="9021">0</cx:pt>
          <cx:pt idx="9022">0</cx:pt>
          <cx:pt idx="9023">0</cx:pt>
          <cx:pt idx="9024">0</cx:pt>
          <cx:pt idx="9025">0</cx:pt>
          <cx:pt idx="9026">0</cx:pt>
          <cx:pt idx="9027">0</cx:pt>
          <cx:pt idx="9028">0</cx:pt>
          <cx:pt idx="9029">0</cx:pt>
          <cx:pt idx="9030">0</cx:pt>
          <cx:pt idx="9031">0</cx:pt>
          <cx:pt idx="9032">0</cx:pt>
          <cx:pt idx="9033">0</cx:pt>
          <cx:pt idx="9034">0</cx:pt>
          <cx:pt idx="9035">0</cx:pt>
          <cx:pt idx="9036">0</cx:pt>
          <cx:pt idx="9037">0</cx:pt>
          <cx:pt idx="9038">0</cx:pt>
          <cx:pt idx="9039">0</cx:pt>
          <cx:pt idx="9040">0</cx:pt>
          <cx:pt idx="9041">0</cx:pt>
          <cx:pt idx="9042">0</cx:pt>
          <cx:pt idx="9043">0</cx:pt>
          <cx:pt idx="9044">0</cx:pt>
          <cx:pt idx="9045">0</cx:pt>
          <cx:pt idx="9046">0</cx:pt>
          <cx:pt idx="9047">0</cx:pt>
          <cx:pt idx="9048">0</cx:pt>
          <cx:pt idx="9049">0</cx:pt>
          <cx:pt idx="9050">0</cx:pt>
          <cx:pt idx="9051">0</cx:pt>
          <cx:pt idx="9052">0</cx:pt>
          <cx:pt idx="9053">0</cx:pt>
          <cx:pt idx="9054">0</cx:pt>
          <cx:pt idx="9055">0</cx:pt>
          <cx:pt idx="9056">0</cx:pt>
          <cx:pt idx="9057">0</cx:pt>
          <cx:pt idx="9058">0</cx:pt>
          <cx:pt idx="9059">0</cx:pt>
          <cx:pt idx="9060">0</cx:pt>
          <cx:pt idx="9061">0</cx:pt>
          <cx:pt idx="9062">0</cx:pt>
          <cx:pt idx="9063">0</cx:pt>
          <cx:pt idx="9064">0</cx:pt>
          <cx:pt idx="9065">0</cx:pt>
          <cx:pt idx="9066">0</cx:pt>
          <cx:pt idx="9067">0</cx:pt>
          <cx:pt idx="9068">0</cx:pt>
          <cx:pt idx="9069">0</cx:pt>
          <cx:pt idx="9070">0</cx:pt>
          <cx:pt idx="9071">0</cx:pt>
          <cx:pt idx="9072">0</cx:pt>
          <cx:pt idx="9073">0</cx:pt>
          <cx:pt idx="9074">0</cx:pt>
          <cx:pt idx="9075">0</cx:pt>
          <cx:pt idx="9076">0</cx:pt>
          <cx:pt idx="9077">0</cx:pt>
          <cx:pt idx="9078">0</cx:pt>
          <cx:pt idx="9079">0</cx:pt>
          <cx:pt idx="9080">0</cx:pt>
          <cx:pt idx="9081">0</cx:pt>
          <cx:pt idx="9082">0</cx:pt>
          <cx:pt idx="9083">0</cx:pt>
          <cx:pt idx="9084">0</cx:pt>
          <cx:pt idx="9085">0</cx:pt>
          <cx:pt idx="9086">0</cx:pt>
          <cx:pt idx="9087">0</cx:pt>
          <cx:pt idx="9088">0</cx:pt>
          <cx:pt idx="9089">0</cx:pt>
          <cx:pt idx="9090">0</cx:pt>
          <cx:pt idx="9091">0</cx:pt>
          <cx:pt idx="9092">0</cx:pt>
          <cx:pt idx="9093">0</cx:pt>
          <cx:pt idx="9094">0</cx:pt>
          <cx:pt idx="9095">0</cx:pt>
          <cx:pt idx="9096">0</cx:pt>
          <cx:pt idx="9097">0</cx:pt>
          <cx:pt idx="9098">0</cx:pt>
          <cx:pt idx="9099">0</cx:pt>
          <cx:pt idx="9100">0</cx:pt>
          <cx:pt idx="9101">0</cx:pt>
          <cx:pt idx="9102">0</cx:pt>
          <cx:pt idx="9103">0</cx:pt>
          <cx:pt idx="9104">0</cx:pt>
          <cx:pt idx="9105">0</cx:pt>
          <cx:pt idx="9106">0</cx:pt>
          <cx:pt idx="9107">0</cx:pt>
          <cx:pt idx="9108">0</cx:pt>
          <cx:pt idx="9109">0</cx:pt>
          <cx:pt idx="9110">0</cx:pt>
          <cx:pt idx="9111">0</cx:pt>
          <cx:pt idx="9112">0</cx:pt>
          <cx:pt idx="9113">0</cx:pt>
          <cx:pt idx="9114">0</cx:pt>
          <cx:pt idx="9115">0</cx:pt>
          <cx:pt idx="9116">0</cx:pt>
          <cx:pt idx="9117">0</cx:pt>
          <cx:pt idx="9118">0</cx:pt>
          <cx:pt idx="9119">0</cx:pt>
          <cx:pt idx="9120">0</cx:pt>
          <cx:pt idx="9121">0</cx:pt>
          <cx:pt idx="9122">0</cx:pt>
          <cx:pt idx="9123">0</cx:pt>
          <cx:pt idx="9124">0</cx:pt>
          <cx:pt idx="9125">0</cx:pt>
          <cx:pt idx="9126">0</cx:pt>
          <cx:pt idx="9127">0</cx:pt>
          <cx:pt idx="9128">0</cx:pt>
          <cx:pt idx="9129">0</cx:pt>
          <cx:pt idx="9130">0</cx:pt>
          <cx:pt idx="9131">0</cx:pt>
          <cx:pt idx="9132">0</cx:pt>
          <cx:pt idx="9133">0</cx:pt>
          <cx:pt idx="9134">0</cx:pt>
          <cx:pt idx="9135">0</cx:pt>
          <cx:pt idx="9136">0</cx:pt>
          <cx:pt idx="9137">0</cx:pt>
          <cx:pt idx="9138">0</cx:pt>
          <cx:pt idx="9139">0</cx:pt>
          <cx:pt idx="9140">0</cx:pt>
          <cx:pt idx="9141">0</cx:pt>
          <cx:pt idx="9142">0</cx:pt>
          <cx:pt idx="9143">0</cx:pt>
          <cx:pt idx="9144">0</cx:pt>
          <cx:pt idx="9145">0</cx:pt>
          <cx:pt idx="9146">0</cx:pt>
          <cx:pt idx="9147">0</cx:pt>
          <cx:pt idx="9148">0</cx:pt>
          <cx:pt idx="9149">0</cx:pt>
          <cx:pt idx="9150">0</cx:pt>
          <cx:pt idx="9151">0</cx:pt>
          <cx:pt idx="9152">0</cx:pt>
          <cx:pt idx="9153">0</cx:pt>
          <cx:pt idx="9154">0</cx:pt>
          <cx:pt idx="9155">0</cx:pt>
          <cx:pt idx="9156">0</cx:pt>
          <cx:pt idx="9157">0</cx:pt>
          <cx:pt idx="9158">0</cx:pt>
          <cx:pt idx="9159">0</cx:pt>
          <cx:pt idx="9160">0</cx:pt>
          <cx:pt idx="9161">0</cx:pt>
          <cx:pt idx="9162">0</cx:pt>
          <cx:pt idx="9163">0</cx:pt>
          <cx:pt idx="9164">0</cx:pt>
          <cx:pt idx="9165">0</cx:pt>
          <cx:pt idx="9166">0</cx:pt>
          <cx:pt idx="9167">0</cx:pt>
          <cx:pt idx="9168">0</cx:pt>
          <cx:pt idx="9169">0</cx:pt>
          <cx:pt idx="9170">0</cx:pt>
          <cx:pt idx="9171">0</cx:pt>
          <cx:pt idx="9172">0</cx:pt>
          <cx:pt idx="9173">0</cx:pt>
          <cx:pt idx="9174">0</cx:pt>
          <cx:pt idx="9175">0</cx:pt>
          <cx:pt idx="9176">0</cx:pt>
          <cx:pt idx="9177">0</cx:pt>
          <cx:pt idx="9178">0</cx:pt>
          <cx:pt idx="9179">0</cx:pt>
          <cx:pt idx="9180">0</cx:pt>
          <cx:pt idx="9181">0</cx:pt>
          <cx:pt idx="9182">0</cx:pt>
          <cx:pt idx="9183">0</cx:pt>
          <cx:pt idx="9184">0</cx:pt>
          <cx:pt idx="9185">0</cx:pt>
          <cx:pt idx="9186">0</cx:pt>
          <cx:pt idx="9187">0</cx:pt>
          <cx:pt idx="9188">0</cx:pt>
          <cx:pt idx="9189">0</cx:pt>
          <cx:pt idx="9190">0</cx:pt>
          <cx:pt idx="9191">0</cx:pt>
          <cx:pt idx="9192">0</cx:pt>
          <cx:pt idx="9193">0</cx:pt>
          <cx:pt idx="9194">0</cx:pt>
          <cx:pt idx="9195">0</cx:pt>
          <cx:pt idx="9196">0</cx:pt>
          <cx:pt idx="9197">0</cx:pt>
          <cx:pt idx="9198">0</cx:pt>
          <cx:pt idx="9199">0</cx:pt>
          <cx:pt idx="9200">0</cx:pt>
          <cx:pt idx="9201">0</cx:pt>
          <cx:pt idx="9202">0</cx:pt>
          <cx:pt idx="9203">0</cx:pt>
          <cx:pt idx="9204">0</cx:pt>
          <cx:pt idx="9205">0</cx:pt>
          <cx:pt idx="9206">0</cx:pt>
          <cx:pt idx="9207">0</cx:pt>
          <cx:pt idx="9208">0</cx:pt>
          <cx:pt idx="9209">0</cx:pt>
          <cx:pt idx="9210">0</cx:pt>
          <cx:pt idx="9211">0</cx:pt>
          <cx:pt idx="9212">0</cx:pt>
          <cx:pt idx="9213">0</cx:pt>
          <cx:pt idx="9214">0</cx:pt>
          <cx:pt idx="9215">0</cx:pt>
          <cx:pt idx="9216">0</cx:pt>
          <cx:pt idx="9217">0</cx:pt>
          <cx:pt idx="9218">0</cx:pt>
          <cx:pt idx="9219">0</cx:pt>
          <cx:pt idx="9220">0</cx:pt>
          <cx:pt idx="9221">0</cx:pt>
          <cx:pt idx="9222">0</cx:pt>
          <cx:pt idx="9223">0</cx:pt>
          <cx:pt idx="9224">0</cx:pt>
          <cx:pt idx="9225">0</cx:pt>
          <cx:pt idx="9226">0</cx:pt>
          <cx:pt idx="9227">0</cx:pt>
          <cx:pt idx="9228">0</cx:pt>
          <cx:pt idx="9229">0</cx:pt>
          <cx:pt idx="9230">0</cx:pt>
          <cx:pt idx="9231">0</cx:pt>
          <cx:pt idx="9232">0</cx:pt>
          <cx:pt idx="9233">0</cx:pt>
          <cx:pt idx="9234">0</cx:pt>
          <cx:pt idx="9235">0</cx:pt>
          <cx:pt idx="9236">0</cx:pt>
          <cx:pt idx="9237">0</cx:pt>
          <cx:pt idx="9238">0</cx:pt>
          <cx:pt idx="9239">0</cx:pt>
          <cx:pt idx="9240">0</cx:pt>
          <cx:pt idx="9241">0</cx:pt>
          <cx:pt idx="9242">0</cx:pt>
          <cx:pt idx="9243">0</cx:pt>
          <cx:pt idx="9244">0</cx:pt>
          <cx:pt idx="9245">0</cx:pt>
          <cx:pt idx="9246">0</cx:pt>
          <cx:pt idx="9247">0</cx:pt>
          <cx:pt idx="9248">0</cx:pt>
          <cx:pt idx="9249">0</cx:pt>
          <cx:pt idx="9250">0</cx:pt>
          <cx:pt idx="9251">0</cx:pt>
          <cx:pt idx="9252">0</cx:pt>
          <cx:pt idx="9253">0</cx:pt>
          <cx:pt idx="9254">0</cx:pt>
          <cx:pt idx="9255">0</cx:pt>
          <cx:pt idx="9256">0</cx:pt>
          <cx:pt idx="9257">0</cx:pt>
          <cx:pt idx="9258">0</cx:pt>
          <cx:pt idx="9259">0</cx:pt>
          <cx:pt idx="9260">0</cx:pt>
          <cx:pt idx="9261">0</cx:pt>
          <cx:pt idx="9262">0</cx:pt>
          <cx:pt idx="9263">0</cx:pt>
          <cx:pt idx="9264">0</cx:pt>
          <cx:pt idx="9265">0</cx:pt>
          <cx:pt idx="9266">0</cx:pt>
          <cx:pt idx="9267">0</cx:pt>
          <cx:pt idx="9268">0</cx:pt>
          <cx:pt idx="9269">0</cx:pt>
          <cx:pt idx="9270">0</cx:pt>
          <cx:pt idx="9271">0</cx:pt>
          <cx:pt idx="9272">0</cx:pt>
          <cx:pt idx="9273">0</cx:pt>
          <cx:pt idx="9274">0</cx:pt>
          <cx:pt idx="9275">0</cx:pt>
          <cx:pt idx="9276">0</cx:pt>
          <cx:pt idx="9277">0</cx:pt>
          <cx:pt idx="9278">0</cx:pt>
          <cx:pt idx="9279">0</cx:pt>
          <cx:pt idx="9280">0</cx:pt>
          <cx:pt idx="9281">0</cx:pt>
          <cx:pt idx="9282">0</cx:pt>
          <cx:pt idx="9283">0</cx:pt>
          <cx:pt idx="9284">0</cx:pt>
          <cx:pt idx="9285">0</cx:pt>
          <cx:pt idx="9286">0</cx:pt>
          <cx:pt idx="9287">0</cx:pt>
          <cx:pt idx="9288">0</cx:pt>
          <cx:pt idx="9289">0</cx:pt>
          <cx:pt idx="9290">0</cx:pt>
          <cx:pt idx="9291">0</cx:pt>
          <cx:pt idx="9292">0</cx:pt>
          <cx:pt idx="9293">0</cx:pt>
          <cx:pt idx="9294">0</cx:pt>
          <cx:pt idx="9295">0</cx:pt>
          <cx:pt idx="9296">0</cx:pt>
          <cx:pt idx="9297">0</cx:pt>
          <cx:pt idx="9298">0</cx:pt>
          <cx:pt idx="9299">0</cx:pt>
          <cx:pt idx="9300">0</cx:pt>
          <cx:pt idx="9301">0</cx:pt>
          <cx:pt idx="9302">0</cx:pt>
          <cx:pt idx="9303">0</cx:pt>
          <cx:pt idx="9304">0</cx:pt>
          <cx:pt idx="9305">0</cx:pt>
          <cx:pt idx="9306">0</cx:pt>
          <cx:pt idx="9307">0</cx:pt>
          <cx:pt idx="9308">0</cx:pt>
          <cx:pt idx="9309">0</cx:pt>
          <cx:pt idx="9310">0</cx:pt>
          <cx:pt idx="9311">0</cx:pt>
          <cx:pt idx="9312">0</cx:pt>
          <cx:pt idx="9313">0</cx:pt>
          <cx:pt idx="9314">0</cx:pt>
          <cx:pt idx="9315">0</cx:pt>
          <cx:pt idx="9316">0</cx:pt>
          <cx:pt idx="9317">0</cx:pt>
          <cx:pt idx="9318">0</cx:pt>
          <cx:pt idx="9319">0</cx:pt>
          <cx:pt idx="9320">0</cx:pt>
          <cx:pt idx="9321">0</cx:pt>
          <cx:pt idx="9322">0</cx:pt>
          <cx:pt idx="9323">0</cx:pt>
          <cx:pt idx="9324">0</cx:pt>
          <cx:pt idx="9325">0</cx:pt>
          <cx:pt idx="9326">0</cx:pt>
          <cx:pt idx="9327">0</cx:pt>
          <cx:pt idx="9328">0</cx:pt>
          <cx:pt idx="9329">0</cx:pt>
          <cx:pt idx="9330">0</cx:pt>
          <cx:pt idx="9331">0</cx:pt>
          <cx:pt idx="9332">0</cx:pt>
          <cx:pt idx="9333">0</cx:pt>
          <cx:pt idx="9334">0</cx:pt>
          <cx:pt idx="9335">0</cx:pt>
          <cx:pt idx="9336">0</cx:pt>
          <cx:pt idx="9337">0</cx:pt>
          <cx:pt idx="9338">0</cx:pt>
          <cx:pt idx="9339">0</cx:pt>
          <cx:pt idx="9340">0</cx:pt>
          <cx:pt idx="9341">0</cx:pt>
          <cx:pt idx="9342">0</cx:pt>
          <cx:pt idx="9343">0</cx:pt>
          <cx:pt idx="9344">0</cx:pt>
          <cx:pt idx="9345">0</cx:pt>
          <cx:pt idx="9346">0</cx:pt>
          <cx:pt idx="9347">0</cx:pt>
          <cx:pt idx="9348">0</cx:pt>
          <cx:pt idx="9349">0</cx:pt>
          <cx:pt idx="9350">0</cx:pt>
          <cx:pt idx="9351">0</cx:pt>
          <cx:pt idx="9352">0</cx:pt>
          <cx:pt idx="9353">0</cx:pt>
          <cx:pt idx="9354">0</cx:pt>
          <cx:pt idx="9355">0</cx:pt>
          <cx:pt idx="9356">0</cx:pt>
          <cx:pt idx="9357">0</cx:pt>
          <cx:pt idx="9358">0</cx:pt>
          <cx:pt idx="9359">0</cx:pt>
          <cx:pt idx="9360">0</cx:pt>
          <cx:pt idx="9361">0</cx:pt>
          <cx:pt idx="9362">0</cx:pt>
          <cx:pt idx="9363">0</cx:pt>
          <cx:pt idx="9364">0</cx:pt>
          <cx:pt idx="9365">0</cx:pt>
          <cx:pt idx="9366">0</cx:pt>
          <cx:pt idx="9367">0</cx:pt>
          <cx:pt idx="9368">0</cx:pt>
          <cx:pt idx="9369">0</cx:pt>
          <cx:pt idx="9370">0</cx:pt>
          <cx:pt idx="9371">0</cx:pt>
          <cx:pt idx="9372">0</cx:pt>
          <cx:pt idx="9373">0</cx:pt>
          <cx:pt idx="9374">0</cx:pt>
          <cx:pt idx="9375">0</cx:pt>
          <cx:pt idx="9376">0</cx:pt>
          <cx:pt idx="9377">0</cx:pt>
          <cx:pt idx="9378">0</cx:pt>
          <cx:pt idx="9379">0</cx:pt>
          <cx:pt idx="9380">0</cx:pt>
          <cx:pt idx="9381">0</cx:pt>
          <cx:pt idx="9382">0</cx:pt>
          <cx:pt idx="9383">0</cx:pt>
          <cx:pt idx="9384">0</cx:pt>
          <cx:pt idx="9385">0</cx:pt>
          <cx:pt idx="9386">0</cx:pt>
          <cx:pt idx="9387">0</cx:pt>
          <cx:pt idx="9388">0</cx:pt>
          <cx:pt idx="9389">0</cx:pt>
          <cx:pt idx="9390">0</cx:pt>
          <cx:pt idx="9391">0</cx:pt>
          <cx:pt idx="9392">0</cx:pt>
          <cx:pt idx="9393">0</cx:pt>
          <cx:pt idx="9394">0</cx:pt>
          <cx:pt idx="9395">0</cx:pt>
          <cx:pt idx="9396">0</cx:pt>
          <cx:pt idx="9397">0</cx:pt>
          <cx:pt idx="9398">0</cx:pt>
          <cx:pt idx="9399">0</cx:pt>
          <cx:pt idx="9400">0</cx:pt>
          <cx:pt idx="9401">0</cx:pt>
          <cx:pt idx="9402">0</cx:pt>
          <cx:pt idx="9403">0</cx:pt>
          <cx:pt idx="9404">0</cx:pt>
          <cx:pt idx="9405">0</cx:pt>
          <cx:pt idx="9406">0</cx:pt>
          <cx:pt idx="9407">0</cx:pt>
          <cx:pt idx="9408">0</cx:pt>
          <cx:pt idx="9409">0</cx:pt>
          <cx:pt idx="9410">0</cx:pt>
          <cx:pt idx="9411">0</cx:pt>
          <cx:pt idx="9412">0</cx:pt>
          <cx:pt idx="9413">0</cx:pt>
          <cx:pt idx="9414">0</cx:pt>
          <cx:pt idx="9415">0</cx:pt>
          <cx:pt idx="9416">0</cx:pt>
          <cx:pt idx="9417">0</cx:pt>
          <cx:pt idx="9418">0</cx:pt>
          <cx:pt idx="9419">0</cx:pt>
          <cx:pt idx="9420">0</cx:pt>
          <cx:pt idx="9421">0</cx:pt>
          <cx:pt idx="9422">0</cx:pt>
          <cx:pt idx="9423">0</cx:pt>
          <cx:pt idx="9424">0</cx:pt>
          <cx:pt idx="9425">0</cx:pt>
          <cx:pt idx="9426">0</cx:pt>
          <cx:pt idx="9427">0</cx:pt>
          <cx:pt idx="9428">0</cx:pt>
          <cx:pt idx="9429">0</cx:pt>
          <cx:pt idx="9430">0</cx:pt>
          <cx:pt idx="9431">0</cx:pt>
          <cx:pt idx="9432">0</cx:pt>
          <cx:pt idx="9433">0</cx:pt>
          <cx:pt idx="9434">0</cx:pt>
          <cx:pt idx="9435">0</cx:pt>
          <cx:pt idx="9436">0</cx:pt>
          <cx:pt idx="9437">0</cx:pt>
          <cx:pt idx="9438">0</cx:pt>
          <cx:pt idx="9439">0</cx:pt>
          <cx:pt idx="9440">0</cx:pt>
          <cx:pt idx="9441">0</cx:pt>
          <cx:pt idx="9442">0</cx:pt>
          <cx:pt idx="9443">0</cx:pt>
          <cx:pt idx="9444">0</cx:pt>
          <cx:pt idx="9445">0</cx:pt>
          <cx:pt idx="9446">0</cx:pt>
          <cx:pt idx="9447">0</cx:pt>
          <cx:pt idx="9448">0</cx:pt>
          <cx:pt idx="9449">0</cx:pt>
          <cx:pt idx="9450">0</cx:pt>
          <cx:pt idx="9451">0</cx:pt>
          <cx:pt idx="9452">0</cx:pt>
          <cx:pt idx="9453">0</cx:pt>
          <cx:pt idx="9454">0</cx:pt>
          <cx:pt idx="9455">0</cx:pt>
          <cx:pt idx="9456">0</cx:pt>
          <cx:pt idx="9457">0</cx:pt>
          <cx:pt idx="9458">0</cx:pt>
          <cx:pt idx="9459">0</cx:pt>
          <cx:pt idx="9460">0</cx:pt>
          <cx:pt idx="9461">0</cx:pt>
          <cx:pt idx="9462">0</cx:pt>
          <cx:pt idx="9463">0</cx:pt>
          <cx:pt idx="9464">0</cx:pt>
          <cx:pt idx="9465">0</cx:pt>
          <cx:pt idx="9466">0</cx:pt>
          <cx:pt idx="9467">0</cx:pt>
          <cx:pt idx="9468">0</cx:pt>
          <cx:pt idx="9469">0</cx:pt>
          <cx:pt idx="9470">0</cx:pt>
          <cx:pt idx="9471">0</cx:pt>
          <cx:pt idx="9472">0</cx:pt>
          <cx:pt idx="9473">0</cx:pt>
          <cx:pt idx="9474">0</cx:pt>
          <cx:pt idx="9475">0</cx:pt>
          <cx:pt idx="9476">0</cx:pt>
          <cx:pt idx="9477">0</cx:pt>
          <cx:pt idx="9478">0</cx:pt>
          <cx:pt idx="9479">0</cx:pt>
          <cx:pt idx="9480">0</cx:pt>
          <cx:pt idx="9481">0</cx:pt>
          <cx:pt idx="9482">0</cx:pt>
          <cx:pt idx="9483">0</cx:pt>
          <cx:pt idx="9484">0</cx:pt>
          <cx:pt idx="9485">0</cx:pt>
          <cx:pt idx="9486">0</cx:pt>
          <cx:pt idx="9487">0</cx:pt>
          <cx:pt idx="9488">0</cx:pt>
          <cx:pt idx="9489">0</cx:pt>
          <cx:pt idx="9490">0</cx:pt>
          <cx:pt idx="9491">0</cx:pt>
          <cx:pt idx="9492">0</cx:pt>
          <cx:pt idx="9493">0</cx:pt>
          <cx:pt idx="9494">0</cx:pt>
          <cx:pt idx="9495">0</cx:pt>
          <cx:pt idx="9496">0</cx:pt>
          <cx:pt idx="9497">0</cx:pt>
          <cx:pt idx="9498">0</cx:pt>
          <cx:pt idx="9499">0</cx:pt>
          <cx:pt idx="9500">0</cx:pt>
          <cx:pt idx="9501">0</cx:pt>
          <cx:pt idx="9502">0</cx:pt>
          <cx:pt idx="9503">0</cx:pt>
          <cx:pt idx="9504">0</cx:pt>
          <cx:pt idx="9505">0</cx:pt>
          <cx:pt idx="9506">0</cx:pt>
          <cx:pt idx="9507">0</cx:pt>
          <cx:pt idx="9508">0</cx:pt>
          <cx:pt idx="9509">0</cx:pt>
          <cx:pt idx="9510">0</cx:pt>
          <cx:pt idx="9511">0</cx:pt>
          <cx:pt idx="9512">0</cx:pt>
          <cx:pt idx="9513">0</cx:pt>
          <cx:pt idx="9514">0</cx:pt>
          <cx:pt idx="9515">0</cx:pt>
          <cx:pt idx="9516">0</cx:pt>
          <cx:pt idx="9517">0</cx:pt>
          <cx:pt idx="9518">0</cx:pt>
          <cx:pt idx="9519">0</cx:pt>
          <cx:pt idx="9520">0</cx:pt>
          <cx:pt idx="9521">0</cx:pt>
          <cx:pt idx="9522">0</cx:pt>
          <cx:pt idx="9523">0</cx:pt>
          <cx:pt idx="9524">0</cx:pt>
          <cx:pt idx="9525">0</cx:pt>
          <cx:pt idx="9526">0</cx:pt>
          <cx:pt idx="9527">0</cx:pt>
          <cx:pt idx="9528">0</cx:pt>
          <cx:pt idx="9529">0</cx:pt>
          <cx:pt idx="9530">0</cx:pt>
          <cx:pt idx="9531">0</cx:pt>
          <cx:pt idx="9532">0</cx:pt>
          <cx:pt idx="9533">0</cx:pt>
          <cx:pt idx="9534">0</cx:pt>
          <cx:pt idx="9535">0</cx:pt>
          <cx:pt idx="9536">0</cx:pt>
          <cx:pt idx="9537">0</cx:pt>
          <cx:pt idx="9538">0</cx:pt>
          <cx:pt idx="9539">0</cx:pt>
          <cx:pt idx="9540">0</cx:pt>
          <cx:pt idx="9541">0</cx:pt>
          <cx:pt idx="9542">0</cx:pt>
          <cx:pt idx="9543">0</cx:pt>
          <cx:pt idx="9544">0</cx:pt>
          <cx:pt idx="9545">0</cx:pt>
          <cx:pt idx="9546">0</cx:pt>
          <cx:pt idx="9547">0</cx:pt>
          <cx:pt idx="9548">0</cx:pt>
          <cx:pt idx="9549">0</cx:pt>
          <cx:pt idx="9550">0</cx:pt>
          <cx:pt idx="9551">0</cx:pt>
          <cx:pt idx="9552">0</cx:pt>
          <cx:pt idx="9553">0</cx:pt>
          <cx:pt idx="9554">0</cx:pt>
          <cx:pt idx="9555">0</cx:pt>
          <cx:pt idx="9556">0</cx:pt>
          <cx:pt idx="9557">0</cx:pt>
          <cx:pt idx="9558">0</cx:pt>
          <cx:pt idx="9559">0</cx:pt>
          <cx:pt idx="9560">0</cx:pt>
          <cx:pt idx="9561">0</cx:pt>
          <cx:pt idx="9562">0</cx:pt>
          <cx:pt idx="9563">0</cx:pt>
          <cx:pt idx="9564">0</cx:pt>
          <cx:pt idx="9565">0</cx:pt>
          <cx:pt idx="9566">0</cx:pt>
          <cx:pt idx="9567">0</cx:pt>
          <cx:pt idx="9568">0</cx:pt>
          <cx:pt idx="9569">0</cx:pt>
          <cx:pt idx="9570">0</cx:pt>
          <cx:pt idx="9571">0</cx:pt>
          <cx:pt idx="9572">0</cx:pt>
          <cx:pt idx="9573">0</cx:pt>
          <cx:pt idx="9574">0</cx:pt>
          <cx:pt idx="9575">0</cx:pt>
          <cx:pt idx="9576">0</cx:pt>
          <cx:pt idx="9577">0</cx:pt>
          <cx:pt idx="9578">0</cx:pt>
          <cx:pt idx="9579">0</cx:pt>
          <cx:pt idx="9580">0</cx:pt>
          <cx:pt idx="9581">0</cx:pt>
          <cx:pt idx="9582">0</cx:pt>
          <cx:pt idx="9583">0</cx:pt>
          <cx:pt idx="9584">0</cx:pt>
          <cx:pt idx="9585">0</cx:pt>
          <cx:pt idx="9586">0</cx:pt>
          <cx:pt idx="9587">0</cx:pt>
          <cx:pt idx="9588">0</cx:pt>
          <cx:pt idx="9589">0</cx:pt>
          <cx:pt idx="9590">0</cx:pt>
          <cx:pt idx="9591">0</cx:pt>
          <cx:pt idx="9592">0</cx:pt>
          <cx:pt idx="9593">0</cx:pt>
          <cx:pt idx="9594">0</cx:pt>
          <cx:pt idx="9595">0</cx:pt>
          <cx:pt idx="9596">0</cx:pt>
          <cx:pt idx="9597">0</cx:pt>
          <cx:pt idx="9598">0</cx:pt>
          <cx:pt idx="9599">0</cx:pt>
          <cx:pt idx="9600">0</cx:pt>
          <cx:pt idx="9601">0</cx:pt>
          <cx:pt idx="9602">0</cx:pt>
          <cx:pt idx="9603">0</cx:pt>
          <cx:pt idx="9604">0</cx:pt>
          <cx:pt idx="9605">0</cx:pt>
          <cx:pt idx="9606">0</cx:pt>
          <cx:pt idx="9607">0</cx:pt>
          <cx:pt idx="9608">0</cx:pt>
          <cx:pt idx="9609">0</cx:pt>
          <cx:pt idx="9610">0</cx:pt>
          <cx:pt idx="9611">0</cx:pt>
          <cx:pt idx="9612">0</cx:pt>
          <cx:pt idx="9613">0</cx:pt>
          <cx:pt idx="9614">0</cx:pt>
          <cx:pt idx="9615">0</cx:pt>
          <cx:pt idx="9616">0</cx:pt>
          <cx:pt idx="9617">0</cx:pt>
          <cx:pt idx="9618">0</cx:pt>
          <cx:pt idx="9619">0</cx:pt>
          <cx:pt idx="9620">0</cx:pt>
          <cx:pt idx="9621">0</cx:pt>
          <cx:pt idx="9622">0</cx:pt>
          <cx:pt idx="9623">0</cx:pt>
          <cx:pt idx="9624">0</cx:pt>
          <cx:pt idx="9625">0</cx:pt>
          <cx:pt idx="9626">0</cx:pt>
          <cx:pt idx="9627">0</cx:pt>
          <cx:pt idx="9628">0</cx:pt>
          <cx:pt idx="9629">0</cx:pt>
          <cx:pt idx="9630">0</cx:pt>
          <cx:pt idx="9631">0</cx:pt>
          <cx:pt idx="9632">0</cx:pt>
          <cx:pt idx="9633">0</cx:pt>
          <cx:pt idx="9634">0</cx:pt>
          <cx:pt idx="9635">0</cx:pt>
          <cx:pt idx="9636">0</cx:pt>
          <cx:pt idx="9637">0</cx:pt>
          <cx:pt idx="9638">0</cx:pt>
          <cx:pt idx="9639">0</cx:pt>
          <cx:pt idx="9640">0</cx:pt>
          <cx:pt idx="9641">0</cx:pt>
          <cx:pt idx="9642">0</cx:pt>
          <cx:pt idx="9643">0</cx:pt>
          <cx:pt idx="9644">0</cx:pt>
          <cx:pt idx="9645">0</cx:pt>
          <cx:pt idx="9646">0</cx:pt>
          <cx:pt idx="9647">0</cx:pt>
          <cx:pt idx="9648">0</cx:pt>
          <cx:pt idx="9649">0</cx:pt>
          <cx:pt idx="9650">0</cx:pt>
          <cx:pt idx="9651">0</cx:pt>
          <cx:pt idx="9652">0</cx:pt>
          <cx:pt idx="9653">0</cx:pt>
          <cx:pt idx="9654">0</cx:pt>
          <cx:pt idx="9655">0</cx:pt>
          <cx:pt idx="9656">0</cx:pt>
          <cx:pt idx="9657">0</cx:pt>
          <cx:pt idx="9658">0</cx:pt>
          <cx:pt idx="9659">0</cx:pt>
          <cx:pt idx="9660">0</cx:pt>
          <cx:pt idx="9661">0</cx:pt>
          <cx:pt idx="9662">0</cx:pt>
          <cx:pt idx="9663">0</cx:pt>
          <cx:pt idx="9664">0</cx:pt>
          <cx:pt idx="9665">0</cx:pt>
          <cx:pt idx="9666">0</cx:pt>
          <cx:pt idx="9667">0</cx:pt>
          <cx:pt idx="9668">0</cx:pt>
          <cx:pt idx="9669">0</cx:pt>
          <cx:pt idx="9670">0</cx:pt>
          <cx:pt idx="9671">0</cx:pt>
          <cx:pt idx="9672">0</cx:pt>
          <cx:pt idx="9673">0</cx:pt>
          <cx:pt idx="9674">0</cx:pt>
          <cx:pt idx="9675">0</cx:pt>
          <cx:pt idx="9676">0</cx:pt>
          <cx:pt idx="9677">0</cx:pt>
          <cx:pt idx="9678">0</cx:pt>
          <cx:pt idx="9679">0</cx:pt>
          <cx:pt idx="9680">0</cx:pt>
          <cx:pt idx="9681">0</cx:pt>
          <cx:pt idx="9682">0</cx:pt>
          <cx:pt idx="9683">0</cx:pt>
          <cx:pt idx="9684">0</cx:pt>
          <cx:pt idx="9685">0</cx:pt>
          <cx:pt idx="9686">0</cx:pt>
          <cx:pt idx="9687">0</cx:pt>
          <cx:pt idx="9688">0</cx:pt>
          <cx:pt idx="9689">0</cx:pt>
          <cx:pt idx="9690">0</cx:pt>
          <cx:pt idx="9691">0</cx:pt>
          <cx:pt idx="9692">0</cx:pt>
          <cx:pt idx="9693">0</cx:pt>
          <cx:pt idx="9694">0</cx:pt>
          <cx:pt idx="9695">0</cx:pt>
          <cx:pt idx="9696">0</cx:pt>
          <cx:pt idx="9697">0</cx:pt>
          <cx:pt idx="9698">0</cx:pt>
          <cx:pt idx="9699">0</cx:pt>
          <cx:pt idx="9700">0</cx:pt>
          <cx:pt idx="9701">0</cx:pt>
          <cx:pt idx="9702">0</cx:pt>
          <cx:pt idx="9703">0</cx:pt>
          <cx:pt idx="9704">0</cx:pt>
          <cx:pt idx="9705">0</cx:pt>
          <cx:pt idx="9706">0</cx:pt>
          <cx:pt idx="9707">0</cx:pt>
          <cx:pt idx="9708">0</cx:pt>
          <cx:pt idx="9709">0</cx:pt>
          <cx:pt idx="9710">0</cx:pt>
          <cx:pt idx="9711">0</cx:pt>
          <cx:pt idx="9712">0</cx:pt>
          <cx:pt idx="9713">0</cx:pt>
          <cx:pt idx="9714">0</cx:pt>
          <cx:pt idx="9715">0</cx:pt>
          <cx:pt idx="9716">0</cx:pt>
          <cx:pt idx="9717">0</cx:pt>
          <cx:pt idx="9718">0</cx:pt>
          <cx:pt idx="9719">0</cx:pt>
          <cx:pt idx="9720">0</cx:pt>
          <cx:pt idx="9721">0</cx:pt>
          <cx:pt idx="9722">0</cx:pt>
          <cx:pt idx="9723">0</cx:pt>
          <cx:pt idx="9724">0</cx:pt>
          <cx:pt idx="9725">0</cx:pt>
          <cx:pt idx="9726">0</cx:pt>
          <cx:pt idx="9727">0</cx:pt>
          <cx:pt idx="9728">0</cx:pt>
          <cx:pt idx="9729">0</cx:pt>
          <cx:pt idx="9730">0</cx:pt>
          <cx:pt idx="9731">0</cx:pt>
          <cx:pt idx="9732">0</cx:pt>
          <cx:pt idx="9733">0</cx:pt>
          <cx:pt idx="9734">0</cx:pt>
          <cx:pt idx="9735">0</cx:pt>
          <cx:pt idx="9736">0</cx:pt>
          <cx:pt idx="9737">0</cx:pt>
          <cx:pt idx="9738">0</cx:pt>
          <cx:pt idx="9739">0</cx:pt>
          <cx:pt idx="9740">0</cx:pt>
          <cx:pt idx="9741">0</cx:pt>
          <cx:pt idx="9742">0</cx:pt>
          <cx:pt idx="9743">0</cx:pt>
          <cx:pt idx="9744">0</cx:pt>
          <cx:pt idx="9745">0</cx:pt>
          <cx:pt idx="9746">0</cx:pt>
          <cx:pt idx="9747">0</cx:pt>
          <cx:pt idx="9748">0</cx:pt>
          <cx:pt idx="9749">0</cx:pt>
          <cx:pt idx="9750">0</cx:pt>
          <cx:pt idx="9751">0</cx:pt>
          <cx:pt idx="9752">0</cx:pt>
          <cx:pt idx="9753">0</cx:pt>
          <cx:pt idx="9754">0</cx:pt>
          <cx:pt idx="9755">0</cx:pt>
          <cx:pt idx="9756">0</cx:pt>
          <cx:pt idx="9757">0</cx:pt>
          <cx:pt idx="9758">0</cx:pt>
          <cx:pt idx="9759">0</cx:pt>
          <cx:pt idx="9760">0</cx:pt>
          <cx:pt idx="9761">0</cx:pt>
          <cx:pt idx="9762">0</cx:pt>
          <cx:pt idx="9763">0</cx:pt>
          <cx:pt idx="9764">0</cx:pt>
          <cx:pt idx="9765">0</cx:pt>
          <cx:pt idx="9766">0</cx:pt>
          <cx:pt idx="9767">0</cx:pt>
          <cx:pt idx="9768">0</cx:pt>
          <cx:pt idx="9769">0</cx:pt>
          <cx:pt idx="9770">0</cx:pt>
          <cx:pt idx="9771">0</cx:pt>
          <cx:pt idx="9772">0</cx:pt>
          <cx:pt idx="9773">0</cx:pt>
          <cx:pt idx="9774">0</cx:pt>
          <cx:pt idx="9775">0</cx:pt>
          <cx:pt idx="9776">0</cx:pt>
          <cx:pt idx="9777">0</cx:pt>
          <cx:pt idx="9778">0</cx:pt>
          <cx:pt idx="9779">0</cx:pt>
          <cx:pt idx="9780">0</cx:pt>
          <cx:pt idx="9781">0</cx:pt>
          <cx:pt idx="9782">0</cx:pt>
          <cx:pt idx="9783">0</cx:pt>
          <cx:pt idx="9784">0</cx:pt>
          <cx:pt idx="9785">0</cx:pt>
          <cx:pt idx="9786">0</cx:pt>
          <cx:pt idx="9787">0</cx:pt>
          <cx:pt idx="9788">0</cx:pt>
          <cx:pt idx="9789">0</cx:pt>
          <cx:pt idx="9790">0</cx:pt>
          <cx:pt idx="9791">0</cx:pt>
          <cx:pt idx="9792">0</cx:pt>
          <cx:pt idx="9793">0</cx:pt>
          <cx:pt idx="9794">0</cx:pt>
          <cx:pt idx="9795">0</cx:pt>
          <cx:pt idx="9796">0</cx:pt>
          <cx:pt idx="9797">0</cx:pt>
          <cx:pt idx="9798">0</cx:pt>
          <cx:pt idx="9799">0</cx:pt>
          <cx:pt idx="9800">0</cx:pt>
          <cx:pt idx="9801">0</cx:pt>
          <cx:pt idx="9802">0</cx:pt>
          <cx:pt idx="9803">0</cx:pt>
          <cx:pt idx="9804">0</cx:pt>
          <cx:pt idx="9805">0</cx:pt>
          <cx:pt idx="9806">0</cx:pt>
          <cx:pt idx="9807">0</cx:pt>
          <cx:pt idx="9808">0</cx:pt>
          <cx:pt idx="9809">0</cx:pt>
          <cx:pt idx="9810">0</cx:pt>
          <cx:pt idx="9811">0</cx:pt>
          <cx:pt idx="9812">0</cx:pt>
          <cx:pt idx="9813">0</cx:pt>
          <cx:pt idx="9814">0</cx:pt>
          <cx:pt idx="9815">0</cx:pt>
          <cx:pt idx="9816">0</cx:pt>
          <cx:pt idx="9817">0</cx:pt>
          <cx:pt idx="9818">0</cx:pt>
          <cx:pt idx="9819">0</cx:pt>
          <cx:pt idx="9820">0</cx:pt>
          <cx:pt idx="9821">0</cx:pt>
          <cx:pt idx="9822">0</cx:pt>
          <cx:pt idx="9823">0</cx:pt>
          <cx:pt idx="9824">0</cx:pt>
          <cx:pt idx="9825">0</cx:pt>
          <cx:pt idx="9826">0</cx:pt>
          <cx:pt idx="9827">0</cx:pt>
          <cx:pt idx="9828">0</cx:pt>
          <cx:pt idx="9829">0</cx:pt>
          <cx:pt idx="9830">0</cx:pt>
          <cx:pt idx="9831">0</cx:pt>
          <cx:pt idx="9832">0</cx:pt>
          <cx:pt idx="9833">0</cx:pt>
          <cx:pt idx="9834">0</cx:pt>
          <cx:pt idx="9835">0</cx:pt>
          <cx:pt idx="9836">0</cx:pt>
          <cx:pt idx="9837">0</cx:pt>
          <cx:pt idx="9838">0</cx:pt>
          <cx:pt idx="9839">0</cx:pt>
          <cx:pt idx="9840">0</cx:pt>
          <cx:pt idx="9841">0</cx:pt>
          <cx:pt idx="9842">0</cx:pt>
          <cx:pt idx="9843">0</cx:pt>
          <cx:pt idx="9844">0</cx:pt>
          <cx:pt idx="9845">0</cx:pt>
          <cx:pt idx="9846">0</cx:pt>
          <cx:pt idx="9847">0</cx:pt>
          <cx:pt idx="9848">0</cx:pt>
          <cx:pt idx="9849">0</cx:pt>
          <cx:pt idx="9850">0</cx:pt>
          <cx:pt idx="9851">0</cx:pt>
          <cx:pt idx="9852">0</cx:pt>
          <cx:pt idx="9853">0</cx:pt>
          <cx:pt idx="9854">0</cx:pt>
          <cx:pt idx="9855">0</cx:pt>
          <cx:pt idx="9856">0</cx:pt>
          <cx:pt idx="9857">0</cx:pt>
          <cx:pt idx="9858">0</cx:pt>
          <cx:pt idx="9859">0</cx:pt>
          <cx:pt idx="9860">0</cx:pt>
          <cx:pt idx="9861">0</cx:pt>
          <cx:pt idx="9862">0</cx:pt>
          <cx:pt idx="9863">0</cx:pt>
          <cx:pt idx="9864">0</cx:pt>
          <cx:pt idx="9865">0</cx:pt>
          <cx:pt idx="9866">0</cx:pt>
          <cx:pt idx="9867">0</cx:pt>
          <cx:pt idx="9868">0</cx:pt>
          <cx:pt idx="9869">0</cx:pt>
          <cx:pt idx="9870">0</cx:pt>
          <cx:pt idx="9871">0</cx:pt>
          <cx:pt idx="9872">0</cx:pt>
          <cx:pt idx="9873">0</cx:pt>
          <cx:pt idx="9874">0</cx:pt>
          <cx:pt idx="9875">0</cx:pt>
          <cx:pt idx="9876">0</cx:pt>
          <cx:pt idx="9877">0</cx:pt>
          <cx:pt idx="9878">0</cx:pt>
          <cx:pt idx="9879">0</cx:pt>
          <cx:pt idx="9880">0</cx:pt>
          <cx:pt idx="9881">0</cx:pt>
          <cx:pt idx="9882">0</cx:pt>
          <cx:pt idx="9883">0</cx:pt>
          <cx:pt idx="9884">0</cx:pt>
          <cx:pt idx="9885">0</cx:pt>
          <cx:pt idx="9886">0</cx:pt>
          <cx:pt idx="9887">0</cx:pt>
          <cx:pt idx="9888">0</cx:pt>
          <cx:pt idx="9889">0</cx:pt>
          <cx:pt idx="9890">0</cx:pt>
          <cx:pt idx="9891">0</cx:pt>
          <cx:pt idx="9892">0</cx:pt>
          <cx:pt idx="9893">0</cx:pt>
          <cx:pt idx="9894">0</cx:pt>
          <cx:pt idx="9895">0</cx:pt>
          <cx:pt idx="9896">0</cx:pt>
          <cx:pt idx="9897">0</cx:pt>
          <cx:pt idx="9898">0</cx:pt>
          <cx:pt idx="9899">0</cx:pt>
          <cx:pt idx="9900">0</cx:pt>
          <cx:pt idx="9901">0</cx:pt>
          <cx:pt idx="9902">0</cx:pt>
          <cx:pt idx="9903">0</cx:pt>
          <cx:pt idx="9904">0</cx:pt>
          <cx:pt idx="9905">0</cx:pt>
          <cx:pt idx="9906">0</cx:pt>
          <cx:pt idx="9907">0</cx:pt>
          <cx:pt idx="9908">0</cx:pt>
          <cx:pt idx="9909">0</cx:pt>
          <cx:pt idx="9910">0</cx:pt>
          <cx:pt idx="9911">0</cx:pt>
          <cx:pt idx="9912">0</cx:pt>
          <cx:pt idx="9913">0</cx:pt>
          <cx:pt idx="9914">0</cx:pt>
          <cx:pt idx="9915">0</cx:pt>
          <cx:pt idx="9916">0</cx:pt>
          <cx:pt idx="9917">0</cx:pt>
          <cx:pt idx="9918">0</cx:pt>
          <cx:pt idx="9919">0</cx:pt>
          <cx:pt idx="9920">0</cx:pt>
          <cx:pt idx="9921">0</cx:pt>
          <cx:pt idx="9922">0</cx:pt>
          <cx:pt idx="9923">0</cx:pt>
          <cx:pt idx="9924">0</cx:pt>
          <cx:pt idx="9925">0</cx:pt>
          <cx:pt idx="9926">0</cx:pt>
          <cx:pt idx="9927">0</cx:pt>
          <cx:pt idx="9928">0</cx:pt>
          <cx:pt idx="9929">0</cx:pt>
          <cx:pt idx="9930">0</cx:pt>
          <cx:pt idx="9931">0</cx:pt>
          <cx:pt idx="9932">0</cx:pt>
          <cx:pt idx="9933">0</cx:pt>
          <cx:pt idx="9934">0</cx:pt>
          <cx:pt idx="9935">0</cx:pt>
          <cx:pt idx="9936">0</cx:pt>
          <cx:pt idx="9937">0</cx:pt>
          <cx:pt idx="9938">0</cx:pt>
          <cx:pt idx="9939">0</cx:pt>
          <cx:pt idx="9940">0</cx:pt>
          <cx:pt idx="9941">0</cx:pt>
          <cx:pt idx="9942">0</cx:pt>
          <cx:pt idx="9943">0</cx:pt>
          <cx:pt idx="9944">0</cx:pt>
          <cx:pt idx="9945">0</cx:pt>
          <cx:pt idx="9946">0</cx:pt>
          <cx:pt idx="9947">0</cx:pt>
          <cx:pt idx="9948">0</cx:pt>
          <cx:pt idx="9949">0</cx:pt>
          <cx:pt idx="9950">0</cx:pt>
          <cx:pt idx="9951">0</cx:pt>
          <cx:pt idx="9952">0</cx:pt>
          <cx:pt idx="9953">0</cx:pt>
          <cx:pt idx="9954">0</cx:pt>
          <cx:pt idx="9955">0</cx:pt>
          <cx:pt idx="9956">0</cx:pt>
          <cx:pt idx="9957">0</cx:pt>
          <cx:pt idx="9958">0</cx:pt>
          <cx:pt idx="9959">0</cx:pt>
          <cx:pt idx="9960">0</cx:pt>
          <cx:pt idx="9961">0</cx:pt>
          <cx:pt idx="9962">0</cx:pt>
          <cx:pt idx="9963">0</cx:pt>
          <cx:pt idx="9964">0</cx:pt>
          <cx:pt idx="9965">0</cx:pt>
          <cx:pt idx="9966">0</cx:pt>
          <cx:pt idx="9967">0</cx:pt>
          <cx:pt idx="9968">0</cx:pt>
          <cx:pt idx="9969">0</cx:pt>
          <cx:pt idx="9970">0</cx:pt>
          <cx:pt idx="9971">0</cx:pt>
          <cx:pt idx="9972">0</cx:pt>
          <cx:pt idx="9973">0</cx:pt>
          <cx:pt idx="9974">0</cx:pt>
          <cx:pt idx="9975">0</cx:pt>
          <cx:pt idx="9976">0</cx:pt>
          <cx:pt idx="9977">0</cx:pt>
          <cx:pt idx="9978">0</cx:pt>
          <cx:pt idx="9979">0</cx:pt>
          <cx:pt idx="9980">0</cx:pt>
          <cx:pt idx="9981">0</cx:pt>
          <cx:pt idx="9982">0</cx:pt>
          <cx:pt idx="9983">0</cx:pt>
          <cx:pt idx="9984">0</cx:pt>
          <cx:pt idx="9985">0</cx:pt>
          <cx:pt idx="9986">0</cx:pt>
          <cx:pt idx="9987">0</cx:pt>
          <cx:pt idx="9988">0</cx:pt>
          <cx:pt idx="9989">0</cx:pt>
          <cx:pt idx="9990">0</cx:pt>
          <cx:pt idx="9991">0</cx:pt>
          <cx:pt idx="9992">0</cx:pt>
          <cx:pt idx="9993">0</cx:pt>
          <cx:pt idx="9994">0</cx:pt>
          <cx:pt idx="9995">0</cx:pt>
          <cx:pt idx="9996">0</cx:pt>
          <cx:pt idx="9997">0</cx:pt>
          <cx:pt idx="9998">0</cx:pt>
          <cx:pt idx="9999">0</cx:pt>
          <cx:pt idx="10000">0</cx:pt>
          <cx:pt idx="10001">0</cx:pt>
          <cx:pt idx="10002">0</cx:pt>
          <cx:pt idx="10003">0</cx:pt>
          <cx:pt idx="10004">0</cx:pt>
          <cx:pt idx="10005">0</cx:pt>
          <cx:pt idx="10006">0</cx:pt>
          <cx:pt idx="10007">0</cx:pt>
          <cx:pt idx="10008">0</cx:pt>
          <cx:pt idx="10009">0</cx:pt>
          <cx:pt idx="10010">0</cx:pt>
          <cx:pt idx="10011">0</cx:pt>
          <cx:pt idx="10012">0</cx:pt>
          <cx:pt idx="10013">0</cx:pt>
          <cx:pt idx="10014">0</cx:pt>
          <cx:pt idx="10015">0</cx:pt>
          <cx:pt idx="10016">0</cx:pt>
          <cx:pt idx="10017">0</cx:pt>
          <cx:pt idx="10018">0</cx:pt>
          <cx:pt idx="10019">0</cx:pt>
          <cx:pt idx="10020">0</cx:pt>
          <cx:pt idx="10021">0</cx:pt>
          <cx:pt idx="10022">0</cx:pt>
          <cx:pt idx="10023">0</cx:pt>
          <cx:pt idx="10024">0</cx:pt>
          <cx:pt idx="10025">0</cx:pt>
          <cx:pt idx="10026">0</cx:pt>
          <cx:pt idx="10027">0</cx:pt>
          <cx:pt idx="10028">0</cx:pt>
          <cx:pt idx="10029">0</cx:pt>
          <cx:pt idx="10030">0</cx:pt>
          <cx:pt idx="10031">0</cx:pt>
          <cx:pt idx="10032">0</cx:pt>
          <cx:pt idx="10033">0</cx:pt>
          <cx:pt idx="10034">0</cx:pt>
          <cx:pt idx="10035">0</cx:pt>
          <cx:pt idx="10036">0</cx:pt>
          <cx:pt idx="10037">0</cx:pt>
          <cx:pt idx="10038">0</cx:pt>
          <cx:pt idx="10039">0</cx:pt>
          <cx:pt idx="10040">0</cx:pt>
          <cx:pt idx="10041">0</cx:pt>
          <cx:pt idx="10042">0</cx:pt>
          <cx:pt idx="10043">0</cx:pt>
          <cx:pt idx="10044">0</cx:pt>
          <cx:pt idx="10045">0</cx:pt>
          <cx:pt idx="10046">0</cx:pt>
          <cx:pt idx="10047">0</cx:pt>
          <cx:pt idx="10048">0</cx:pt>
          <cx:pt idx="10049">0</cx:pt>
          <cx:pt idx="10050">0</cx:pt>
          <cx:pt idx="10051">0</cx:pt>
          <cx:pt idx="10052">0</cx:pt>
          <cx:pt idx="10053">0</cx:pt>
          <cx:pt idx="10054">0</cx:pt>
          <cx:pt idx="10055">0</cx:pt>
          <cx:pt idx="10056">0</cx:pt>
          <cx:pt idx="10057">0</cx:pt>
          <cx:pt idx="10058">0</cx:pt>
          <cx:pt idx="10059">0</cx:pt>
          <cx:pt idx="10060">0</cx:pt>
          <cx:pt idx="10061">0</cx:pt>
          <cx:pt idx="10062">0</cx:pt>
          <cx:pt idx="10063">0</cx:pt>
          <cx:pt idx="10064">0</cx:pt>
          <cx:pt idx="10065">0</cx:pt>
          <cx:pt idx="10066">0</cx:pt>
          <cx:pt idx="10067">0</cx:pt>
          <cx:pt idx="10068">0</cx:pt>
          <cx:pt idx="10069">0</cx:pt>
          <cx:pt idx="10070">0</cx:pt>
          <cx:pt idx="10071">0</cx:pt>
          <cx:pt idx="10072">0</cx:pt>
          <cx:pt idx="10073">0</cx:pt>
          <cx:pt idx="10074">0</cx:pt>
          <cx:pt idx="10075">0</cx:pt>
          <cx:pt idx="10076">0</cx:pt>
          <cx:pt idx="10077">0</cx:pt>
          <cx:pt idx="10078">0</cx:pt>
          <cx:pt idx="10079">0</cx:pt>
          <cx:pt idx="10080">0</cx:pt>
          <cx:pt idx="10081">0</cx:pt>
          <cx:pt idx="10082">0</cx:pt>
          <cx:pt idx="10083">0</cx:pt>
          <cx:pt idx="10084">0</cx:pt>
          <cx:pt idx="10085">0</cx:pt>
          <cx:pt idx="10086">0</cx:pt>
          <cx:pt idx="10087">0</cx:pt>
          <cx:pt idx="10088">0</cx:pt>
          <cx:pt idx="10089">0</cx:pt>
          <cx:pt idx="10090">0</cx:pt>
          <cx:pt idx="10091">0</cx:pt>
          <cx:pt idx="10092">0</cx:pt>
          <cx:pt idx="10093">0</cx:pt>
          <cx:pt idx="10094">0</cx:pt>
          <cx:pt idx="10095">0</cx:pt>
          <cx:pt idx="10096">0</cx:pt>
          <cx:pt idx="10097">0</cx:pt>
          <cx:pt idx="10098">0</cx:pt>
          <cx:pt idx="10099">0</cx:pt>
          <cx:pt idx="10100">0</cx:pt>
          <cx:pt idx="10101">0</cx:pt>
          <cx:pt idx="10102">0</cx:pt>
          <cx:pt idx="10103">0</cx:pt>
          <cx:pt idx="10104">0</cx:pt>
          <cx:pt idx="10105">0</cx:pt>
          <cx:pt idx="10106">0</cx:pt>
          <cx:pt idx="10107">0</cx:pt>
          <cx:pt idx="10108">0</cx:pt>
          <cx:pt idx="10109">0</cx:pt>
          <cx:pt idx="10110">0</cx:pt>
          <cx:pt idx="10111">0</cx:pt>
          <cx:pt idx="10112">0</cx:pt>
          <cx:pt idx="10113">0</cx:pt>
          <cx:pt idx="10114">0</cx:pt>
          <cx:pt idx="10115">0</cx:pt>
          <cx:pt idx="10116">0</cx:pt>
          <cx:pt idx="10117">0</cx:pt>
          <cx:pt idx="10118">0</cx:pt>
          <cx:pt idx="10119">0</cx:pt>
          <cx:pt idx="10120">0</cx:pt>
          <cx:pt idx="10121">0</cx:pt>
          <cx:pt idx="10122">0</cx:pt>
          <cx:pt idx="10123">0</cx:pt>
          <cx:pt idx="10124">0</cx:pt>
          <cx:pt idx="10125">0</cx:pt>
          <cx:pt idx="10126">0</cx:pt>
          <cx:pt idx="10127">0</cx:pt>
          <cx:pt idx="10128">0</cx:pt>
          <cx:pt idx="10129">0</cx:pt>
          <cx:pt idx="10130">0</cx:pt>
          <cx:pt idx="10131">0</cx:pt>
          <cx:pt idx="10132">0</cx:pt>
          <cx:pt idx="10133">0</cx:pt>
          <cx:pt idx="10134">0</cx:pt>
          <cx:pt idx="10135">0</cx:pt>
          <cx:pt idx="10136">0</cx:pt>
          <cx:pt idx="10137">0</cx:pt>
          <cx:pt idx="10138">0</cx:pt>
          <cx:pt idx="10139">0</cx:pt>
          <cx:pt idx="10140">0</cx:pt>
          <cx:pt idx="10141">0</cx:pt>
          <cx:pt idx="10142">0</cx:pt>
          <cx:pt idx="10143">0</cx:pt>
          <cx:pt idx="10144">0</cx:pt>
          <cx:pt idx="10145">0</cx:pt>
          <cx:pt idx="10146">0</cx:pt>
          <cx:pt idx="10147">0</cx:pt>
          <cx:pt idx="10148">0</cx:pt>
          <cx:pt idx="10149">0</cx:pt>
          <cx:pt idx="10150">0</cx:pt>
          <cx:pt idx="10151">0</cx:pt>
          <cx:pt idx="10152">0</cx:pt>
          <cx:pt idx="10153">0</cx:pt>
          <cx:pt idx="10154">0</cx:pt>
          <cx:pt idx="10155">0</cx:pt>
          <cx:pt idx="10156">0</cx:pt>
          <cx:pt idx="10157">0</cx:pt>
          <cx:pt idx="10158">0</cx:pt>
          <cx:pt idx="10159">0</cx:pt>
          <cx:pt idx="10160">0</cx:pt>
          <cx:pt idx="10161">0</cx:pt>
          <cx:pt idx="10162">0</cx:pt>
          <cx:pt idx="10163">0</cx:pt>
          <cx:pt idx="10164">0</cx:pt>
          <cx:pt idx="10165">0</cx:pt>
          <cx:pt idx="10166">0</cx:pt>
          <cx:pt idx="10167">0</cx:pt>
          <cx:pt idx="10168">0</cx:pt>
          <cx:pt idx="10169">0</cx:pt>
          <cx:pt idx="10170">0</cx:pt>
          <cx:pt idx="10171">0</cx:pt>
          <cx:pt idx="10172">0</cx:pt>
          <cx:pt idx="10173">0</cx:pt>
          <cx:pt idx="10174">0</cx:pt>
          <cx:pt idx="10175">0</cx:pt>
          <cx:pt idx="10176">0</cx:pt>
          <cx:pt idx="10177">0</cx:pt>
          <cx:pt idx="10178">0</cx:pt>
          <cx:pt idx="10179">0</cx:pt>
          <cx:pt idx="10180">0</cx:pt>
          <cx:pt idx="10181">0</cx:pt>
          <cx:pt idx="10182">0</cx:pt>
          <cx:pt idx="10183">0</cx:pt>
          <cx:pt idx="10184">0</cx:pt>
          <cx:pt idx="10185">0</cx:pt>
          <cx:pt idx="10186">0</cx:pt>
          <cx:pt idx="10187">0</cx:pt>
          <cx:pt idx="10188">0</cx:pt>
          <cx:pt idx="10189">0</cx:pt>
          <cx:pt idx="10190">0</cx:pt>
          <cx:pt idx="10191">0</cx:pt>
          <cx:pt idx="10192">0</cx:pt>
          <cx:pt idx="10193">0</cx:pt>
          <cx:pt idx="10194">0</cx:pt>
          <cx:pt idx="10195">0</cx:pt>
          <cx:pt idx="10196">0</cx:pt>
          <cx:pt idx="10197">0</cx:pt>
          <cx:pt idx="10198">0</cx:pt>
          <cx:pt idx="10199">0</cx:pt>
          <cx:pt idx="10200">0</cx:pt>
          <cx:pt idx="10201">0</cx:pt>
          <cx:pt idx="10202">0</cx:pt>
          <cx:pt idx="10203">0</cx:pt>
          <cx:pt idx="10204">0</cx:pt>
          <cx:pt idx="10205">0</cx:pt>
          <cx:pt idx="10206">0</cx:pt>
          <cx:pt idx="10207">0</cx:pt>
          <cx:pt idx="10208">0</cx:pt>
          <cx:pt idx="10209">0</cx:pt>
          <cx:pt idx="10210">0</cx:pt>
          <cx:pt idx="10211">0</cx:pt>
          <cx:pt idx="10212">0</cx:pt>
          <cx:pt idx="10213">0</cx:pt>
          <cx:pt idx="10214">0</cx:pt>
          <cx:pt idx="10215">0</cx:pt>
          <cx:pt idx="10216">0</cx:pt>
          <cx:pt idx="10217">0</cx:pt>
          <cx:pt idx="10218">0</cx:pt>
          <cx:pt idx="10219">0</cx:pt>
          <cx:pt idx="10220">0</cx:pt>
          <cx:pt idx="10221">0</cx:pt>
          <cx:pt idx="10222">0</cx:pt>
          <cx:pt idx="10223">0</cx:pt>
          <cx:pt idx="10224">0</cx:pt>
          <cx:pt idx="10225">0</cx:pt>
          <cx:pt idx="10226">0</cx:pt>
          <cx:pt idx="10227">0</cx:pt>
          <cx:pt idx="10228">0</cx:pt>
          <cx:pt idx="10229">0</cx:pt>
          <cx:pt idx="10230">0</cx:pt>
          <cx:pt idx="10231">0</cx:pt>
          <cx:pt idx="10232">0</cx:pt>
          <cx:pt idx="10233">0</cx:pt>
          <cx:pt idx="10234">0</cx:pt>
          <cx:pt idx="10235">0</cx:pt>
          <cx:pt idx="10236">0</cx:pt>
          <cx:pt idx="10237">0</cx:pt>
          <cx:pt idx="10238">0</cx:pt>
          <cx:pt idx="10239">0</cx:pt>
          <cx:pt idx="10240">0</cx:pt>
          <cx:pt idx="10241">0</cx:pt>
          <cx:pt idx="10242">0</cx:pt>
          <cx:pt idx="10243">0</cx:pt>
          <cx:pt idx="10244">0</cx:pt>
          <cx:pt idx="10245">0</cx:pt>
          <cx:pt idx="10246">0</cx:pt>
          <cx:pt idx="10247">0</cx:pt>
          <cx:pt idx="10248">0</cx:pt>
          <cx:pt idx="10249">0</cx:pt>
          <cx:pt idx="10250">0</cx:pt>
          <cx:pt idx="10251">0</cx:pt>
          <cx:pt idx="10252">0</cx:pt>
          <cx:pt idx="10253">0</cx:pt>
          <cx:pt idx="10254">0</cx:pt>
          <cx:pt idx="10255">0</cx:pt>
          <cx:pt idx="10256">0</cx:pt>
          <cx:pt idx="10257">0</cx:pt>
          <cx:pt idx="10258">0</cx:pt>
          <cx:pt idx="10259">0</cx:pt>
          <cx:pt idx="10260">0</cx:pt>
          <cx:pt idx="10261">0</cx:pt>
          <cx:pt idx="10262">0</cx:pt>
          <cx:pt idx="10263">0</cx:pt>
          <cx:pt idx="10264">0</cx:pt>
          <cx:pt idx="10265">0</cx:pt>
          <cx:pt idx="10266">0</cx:pt>
          <cx:pt idx="10267">0</cx:pt>
          <cx:pt idx="10268">0</cx:pt>
          <cx:pt idx="10269">0</cx:pt>
          <cx:pt idx="10270">0</cx:pt>
          <cx:pt idx="10271">0</cx:pt>
          <cx:pt idx="10272">0</cx:pt>
          <cx:pt idx="10273">0</cx:pt>
          <cx:pt idx="10274">0</cx:pt>
          <cx:pt idx="10275">0</cx:pt>
          <cx:pt idx="10276">0</cx:pt>
          <cx:pt idx="10277">0</cx:pt>
          <cx:pt idx="10278">0</cx:pt>
          <cx:pt idx="10279">0</cx:pt>
          <cx:pt idx="10280">0</cx:pt>
          <cx:pt idx="10281">0</cx:pt>
          <cx:pt idx="10282">0</cx:pt>
          <cx:pt idx="10283">0</cx:pt>
          <cx:pt idx="10284">0</cx:pt>
          <cx:pt idx="10285">0</cx:pt>
          <cx:pt idx="10286">0</cx:pt>
          <cx:pt idx="10287">0</cx:pt>
          <cx:pt idx="10288">0</cx:pt>
          <cx:pt idx="10289">0</cx:pt>
          <cx:pt idx="10290">0</cx:pt>
          <cx:pt idx="10291">0</cx:pt>
          <cx:pt idx="10292">0</cx:pt>
          <cx:pt idx="10293">0</cx:pt>
          <cx:pt idx="10294">0</cx:pt>
          <cx:pt idx="10295">0</cx:pt>
          <cx:pt idx="10296">0</cx:pt>
          <cx:pt idx="10297">0</cx:pt>
          <cx:pt idx="10298">0</cx:pt>
          <cx:pt idx="10299">0</cx:pt>
          <cx:pt idx="10300">0</cx:pt>
          <cx:pt idx="10301">0</cx:pt>
          <cx:pt idx="10302">0</cx:pt>
          <cx:pt idx="10303">0</cx:pt>
          <cx:pt idx="10304">0</cx:pt>
          <cx:pt idx="10305">0</cx:pt>
          <cx:pt idx="10306">0</cx:pt>
          <cx:pt idx="10307">0</cx:pt>
          <cx:pt idx="10308">0</cx:pt>
          <cx:pt idx="10309">0</cx:pt>
          <cx:pt idx="10310">0</cx:pt>
          <cx:pt idx="10311">0</cx:pt>
          <cx:pt idx="10312">0</cx:pt>
          <cx:pt idx="10313">0</cx:pt>
          <cx:pt idx="10314">0</cx:pt>
          <cx:pt idx="10315">0</cx:pt>
          <cx:pt idx="10316">0</cx:pt>
          <cx:pt idx="10317">0</cx:pt>
          <cx:pt idx="10318">0</cx:pt>
          <cx:pt idx="10319">0</cx:pt>
          <cx:pt idx="10320">0</cx:pt>
          <cx:pt idx="10321">0</cx:pt>
          <cx:pt idx="10322">0</cx:pt>
          <cx:pt idx="10323">0</cx:pt>
          <cx:pt idx="10324">0</cx:pt>
          <cx:pt idx="10325">0</cx:pt>
          <cx:pt idx="10326">0</cx:pt>
          <cx:pt idx="10327">0</cx:pt>
          <cx:pt idx="10328">0</cx:pt>
          <cx:pt idx="10329">0</cx:pt>
          <cx:pt idx="10330">0</cx:pt>
          <cx:pt idx="10331">0</cx:pt>
          <cx:pt idx="10332">0</cx:pt>
          <cx:pt idx="10333">0</cx:pt>
          <cx:pt idx="10334">0</cx:pt>
          <cx:pt idx="10335">0</cx:pt>
          <cx:pt idx="10336">0</cx:pt>
          <cx:pt idx="10337">0</cx:pt>
          <cx:pt idx="10338">0</cx:pt>
          <cx:pt idx="10339">0</cx:pt>
          <cx:pt idx="10340">0</cx:pt>
          <cx:pt idx="10341">0</cx:pt>
          <cx:pt idx="10342">0</cx:pt>
          <cx:pt idx="10343">0</cx:pt>
          <cx:pt idx="10344">0</cx:pt>
          <cx:pt idx="10345">0</cx:pt>
          <cx:pt idx="10346">0</cx:pt>
          <cx:pt idx="10347">0</cx:pt>
          <cx:pt idx="10348">0</cx:pt>
          <cx:pt idx="10349">0</cx:pt>
          <cx:pt idx="10350">0</cx:pt>
          <cx:pt idx="10351">0</cx:pt>
          <cx:pt idx="10352">0</cx:pt>
          <cx:pt idx="10353">0</cx:pt>
          <cx:pt idx="10354">0</cx:pt>
          <cx:pt idx="10355">0</cx:pt>
          <cx:pt idx="10356">0</cx:pt>
          <cx:pt idx="10357">0</cx:pt>
          <cx:pt idx="10358">0</cx:pt>
          <cx:pt idx="10359">0</cx:pt>
          <cx:pt idx="10360">0</cx:pt>
          <cx:pt idx="10361">0</cx:pt>
          <cx:pt idx="10362">0</cx:pt>
          <cx:pt idx="10363">0</cx:pt>
          <cx:pt idx="10364">0</cx:pt>
          <cx:pt idx="10365">0</cx:pt>
          <cx:pt idx="10366">0</cx:pt>
          <cx:pt idx="10367">0</cx:pt>
          <cx:pt idx="10368">0</cx:pt>
          <cx:pt idx="10369">0</cx:pt>
          <cx:pt idx="10370">0</cx:pt>
          <cx:pt idx="10371">0</cx:pt>
          <cx:pt idx="10372">0</cx:pt>
          <cx:pt idx="10373">0</cx:pt>
          <cx:pt idx="10374">0</cx:pt>
          <cx:pt idx="10375">0</cx:pt>
          <cx:pt idx="10376">0</cx:pt>
          <cx:pt idx="10377">0</cx:pt>
          <cx:pt idx="10378">0</cx:pt>
          <cx:pt idx="10379">0</cx:pt>
          <cx:pt idx="10380">0</cx:pt>
          <cx:pt idx="10381">0</cx:pt>
          <cx:pt idx="10382">0</cx:pt>
          <cx:pt idx="10383">0</cx:pt>
          <cx:pt idx="10384">0</cx:pt>
          <cx:pt idx="10385">0</cx:pt>
          <cx:pt idx="10386">0</cx:pt>
          <cx:pt idx="10387">0</cx:pt>
          <cx:pt idx="10388">0</cx:pt>
          <cx:pt idx="10389">0</cx:pt>
          <cx:pt idx="10390">0</cx:pt>
          <cx:pt idx="10391">0</cx:pt>
          <cx:pt idx="10392">0</cx:pt>
          <cx:pt idx="10393">0</cx:pt>
          <cx:pt idx="10394">0</cx:pt>
          <cx:pt idx="10395">0</cx:pt>
          <cx:pt idx="10396">0</cx:pt>
          <cx:pt idx="10397">0</cx:pt>
          <cx:pt idx="10398">0</cx:pt>
          <cx:pt idx="10399">0</cx:pt>
          <cx:pt idx="10400">0</cx:pt>
          <cx:pt idx="10401">0</cx:pt>
          <cx:pt idx="10402">0</cx:pt>
          <cx:pt idx="10403">0</cx:pt>
          <cx:pt idx="10404">0</cx:pt>
          <cx:pt idx="10405">0</cx:pt>
          <cx:pt idx="10406">0</cx:pt>
          <cx:pt idx="10407">0</cx:pt>
          <cx:pt idx="10408">0</cx:pt>
          <cx:pt idx="10409">0</cx:pt>
          <cx:pt idx="10410">0</cx:pt>
          <cx:pt idx="10411">0</cx:pt>
          <cx:pt idx="10412">0</cx:pt>
          <cx:pt idx="10413">0</cx:pt>
          <cx:pt idx="10414">0</cx:pt>
          <cx:pt idx="10415">0</cx:pt>
          <cx:pt idx="10416">0</cx:pt>
          <cx:pt idx="10417">0</cx:pt>
          <cx:pt idx="10418">0</cx:pt>
          <cx:pt idx="10419">0</cx:pt>
          <cx:pt idx="10420">0</cx:pt>
          <cx:pt idx="10421">0</cx:pt>
          <cx:pt idx="10422">0</cx:pt>
          <cx:pt idx="10423">0</cx:pt>
          <cx:pt idx="10424">0</cx:pt>
          <cx:pt idx="10425">0</cx:pt>
          <cx:pt idx="10426">0</cx:pt>
          <cx:pt idx="10427">0</cx:pt>
          <cx:pt idx="10428">0</cx:pt>
          <cx:pt idx="10429">0</cx:pt>
          <cx:pt idx="10430">0</cx:pt>
          <cx:pt idx="10431">0</cx:pt>
          <cx:pt idx="10432">0</cx:pt>
          <cx:pt idx="10433">0</cx:pt>
          <cx:pt idx="10434">0</cx:pt>
          <cx:pt idx="10435">0</cx:pt>
          <cx:pt idx="10436">0</cx:pt>
          <cx:pt idx="10437">0</cx:pt>
          <cx:pt idx="10438">0</cx:pt>
          <cx:pt idx="10439">0</cx:pt>
          <cx:pt idx="10440">0</cx:pt>
          <cx:pt idx="10441">0</cx:pt>
          <cx:pt idx="10442">0</cx:pt>
          <cx:pt idx="10443">0</cx:pt>
          <cx:pt idx="10444">0</cx:pt>
          <cx:pt idx="10445">0</cx:pt>
          <cx:pt idx="10446">0</cx:pt>
          <cx:pt idx="10447">0</cx:pt>
          <cx:pt idx="10448">0</cx:pt>
          <cx:pt idx="10449">0</cx:pt>
          <cx:pt idx="10450">0</cx:pt>
          <cx:pt idx="10451">0</cx:pt>
          <cx:pt idx="10452">0</cx:pt>
          <cx:pt idx="10453">0</cx:pt>
          <cx:pt idx="10454">0</cx:pt>
          <cx:pt idx="10455">0</cx:pt>
          <cx:pt idx="10456">0</cx:pt>
          <cx:pt idx="10457">0</cx:pt>
          <cx:pt idx="10458">0</cx:pt>
          <cx:pt idx="10459">0</cx:pt>
          <cx:pt idx="10460">0</cx:pt>
          <cx:pt idx="10461">0</cx:pt>
          <cx:pt idx="10462">0</cx:pt>
          <cx:pt idx="10463">0</cx:pt>
          <cx:pt idx="10464">0</cx:pt>
          <cx:pt idx="10465">0</cx:pt>
          <cx:pt idx="10466">0</cx:pt>
          <cx:pt idx="10467">0</cx:pt>
          <cx:pt idx="10468">0</cx:pt>
          <cx:pt idx="10469">0</cx:pt>
          <cx:pt idx="10470">0</cx:pt>
          <cx:pt idx="10471">0</cx:pt>
          <cx:pt idx="10472">0</cx:pt>
          <cx:pt idx="10473">0</cx:pt>
          <cx:pt idx="10474">0</cx:pt>
          <cx:pt idx="10475">0</cx:pt>
          <cx:pt idx="10476">0</cx:pt>
          <cx:pt idx="10477">0</cx:pt>
          <cx:pt idx="10478">0</cx:pt>
          <cx:pt idx="10479">0</cx:pt>
          <cx:pt idx="10480">0</cx:pt>
          <cx:pt idx="10481">0</cx:pt>
          <cx:pt idx="10482">0</cx:pt>
          <cx:pt idx="10483">0</cx:pt>
          <cx:pt idx="10484">0</cx:pt>
          <cx:pt idx="10485">0</cx:pt>
          <cx:pt idx="10486">0</cx:pt>
          <cx:pt idx="10487">0</cx:pt>
          <cx:pt idx="10488">0</cx:pt>
          <cx:pt idx="10489">0</cx:pt>
          <cx:pt idx="10490">0</cx:pt>
          <cx:pt idx="10491">0</cx:pt>
          <cx:pt idx="10492">0</cx:pt>
          <cx:pt idx="10493">0</cx:pt>
          <cx:pt idx="10494">0</cx:pt>
          <cx:pt idx="10495">0</cx:pt>
          <cx:pt idx="10496">0</cx:pt>
          <cx:pt idx="10497">0</cx:pt>
          <cx:pt idx="10498">0</cx:pt>
          <cx:pt idx="10499">0</cx:pt>
          <cx:pt idx="10500">0</cx:pt>
          <cx:pt idx="10501">0</cx:pt>
          <cx:pt idx="10502">0</cx:pt>
          <cx:pt idx="10503">0</cx:pt>
          <cx:pt idx="10504">0</cx:pt>
          <cx:pt idx="10505">0</cx:pt>
          <cx:pt idx="10506">0</cx:pt>
          <cx:pt idx="10507">0</cx:pt>
          <cx:pt idx="10508">0</cx:pt>
          <cx:pt idx="10509">0</cx:pt>
          <cx:pt idx="10510">0</cx:pt>
          <cx:pt idx="10511">0</cx:pt>
          <cx:pt idx="10512">0</cx:pt>
          <cx:pt idx="10513">0</cx:pt>
          <cx:pt idx="10514">0</cx:pt>
          <cx:pt idx="10515">0</cx:pt>
          <cx:pt idx="10516">0</cx:pt>
          <cx:pt idx="10517">0</cx:pt>
          <cx:pt idx="10518">0</cx:pt>
          <cx:pt idx="10519">0</cx:pt>
          <cx:pt idx="10520">0</cx:pt>
          <cx:pt idx="10521">0</cx:pt>
          <cx:pt idx="10522">0</cx:pt>
          <cx:pt idx="10523">0</cx:pt>
          <cx:pt idx="10524">0</cx:pt>
          <cx:pt idx="10525">0</cx:pt>
          <cx:pt idx="10526">0</cx:pt>
          <cx:pt idx="10527">0</cx:pt>
          <cx:pt idx="10528">0</cx:pt>
          <cx:pt idx="10529">0</cx:pt>
          <cx:pt idx="10530">0</cx:pt>
          <cx:pt idx="10531">0</cx:pt>
          <cx:pt idx="10532">0</cx:pt>
          <cx:pt idx="10533">0</cx:pt>
          <cx:pt idx="10534">0</cx:pt>
          <cx:pt idx="10535">0</cx:pt>
          <cx:pt idx="10536">0</cx:pt>
          <cx:pt idx="10537">0</cx:pt>
          <cx:pt idx="10538">0</cx:pt>
          <cx:pt idx="10539">0</cx:pt>
          <cx:pt idx="10540">0</cx:pt>
          <cx:pt idx="10541">0</cx:pt>
          <cx:pt idx="10542">0</cx:pt>
          <cx:pt idx="10543">0</cx:pt>
          <cx:pt idx="10544">0</cx:pt>
          <cx:pt idx="10545">0</cx:pt>
          <cx:pt idx="10546">0</cx:pt>
          <cx:pt idx="10547">0</cx:pt>
          <cx:pt idx="10548">0</cx:pt>
          <cx:pt idx="10549">0</cx:pt>
          <cx:pt idx="10550">0</cx:pt>
          <cx:pt idx="10551">0</cx:pt>
          <cx:pt idx="10552">0</cx:pt>
          <cx:pt idx="10553">0</cx:pt>
          <cx:pt idx="10554">0</cx:pt>
          <cx:pt idx="10555">0</cx:pt>
          <cx:pt idx="10556">0</cx:pt>
          <cx:pt idx="10557">0</cx:pt>
          <cx:pt idx="10558">0</cx:pt>
          <cx:pt idx="10559">0</cx:pt>
          <cx:pt idx="10560">0</cx:pt>
          <cx:pt idx="10561">0</cx:pt>
          <cx:pt idx="10562">0</cx:pt>
          <cx:pt idx="10563">0</cx:pt>
          <cx:pt idx="10564">0</cx:pt>
          <cx:pt idx="10565">0</cx:pt>
          <cx:pt idx="10566">0</cx:pt>
          <cx:pt idx="10567">0</cx:pt>
          <cx:pt idx="10568">0</cx:pt>
          <cx:pt idx="10569">0</cx:pt>
          <cx:pt idx="10570">0</cx:pt>
          <cx:pt idx="10571">0</cx:pt>
          <cx:pt idx="10572">0</cx:pt>
          <cx:pt idx="10573">0</cx:pt>
          <cx:pt idx="10574">0</cx:pt>
          <cx:pt idx="10575">0</cx:pt>
          <cx:pt idx="10576">0</cx:pt>
          <cx:pt idx="10577">0</cx:pt>
          <cx:pt idx="10578">0</cx:pt>
          <cx:pt idx="10579">0</cx:pt>
          <cx:pt idx="10580">0</cx:pt>
          <cx:pt idx="10581">0</cx:pt>
          <cx:pt idx="10582">0</cx:pt>
          <cx:pt idx="10583">0</cx:pt>
          <cx:pt idx="10584">0</cx:pt>
          <cx:pt idx="10585">0</cx:pt>
          <cx:pt idx="10586">0</cx:pt>
          <cx:pt idx="10587">0</cx:pt>
          <cx:pt idx="10588">0</cx:pt>
          <cx:pt idx="10589">0</cx:pt>
          <cx:pt idx="10590">0</cx:pt>
          <cx:pt idx="10591">0</cx:pt>
          <cx:pt idx="10592">0</cx:pt>
          <cx:pt idx="10593">0</cx:pt>
          <cx:pt idx="10594">0</cx:pt>
          <cx:pt idx="10595">0</cx:pt>
          <cx:pt idx="10596">0</cx:pt>
          <cx:pt idx="10597">0</cx:pt>
          <cx:pt idx="10598">0</cx:pt>
          <cx:pt idx="10599">0</cx:pt>
          <cx:pt idx="10600">0</cx:pt>
          <cx:pt idx="10601">0</cx:pt>
          <cx:pt idx="10602">0</cx:pt>
          <cx:pt idx="10603">0</cx:pt>
          <cx:pt idx="10604">0</cx:pt>
          <cx:pt idx="10605">0</cx:pt>
          <cx:pt idx="10606">0</cx:pt>
          <cx:pt idx="10607">0</cx:pt>
          <cx:pt idx="10608">0</cx:pt>
          <cx:pt idx="10609">0</cx:pt>
          <cx:pt idx="10610">0</cx:pt>
          <cx:pt idx="10611">0</cx:pt>
          <cx:pt idx="10612">0</cx:pt>
          <cx:pt idx="10613">0</cx:pt>
          <cx:pt idx="10614">0</cx:pt>
          <cx:pt idx="10615">0</cx:pt>
          <cx:pt idx="10616">0</cx:pt>
          <cx:pt idx="10617">0</cx:pt>
          <cx:pt idx="10618">0</cx:pt>
          <cx:pt idx="10619">0</cx:pt>
          <cx:pt idx="10620">0</cx:pt>
          <cx:pt idx="10621">0</cx:pt>
          <cx:pt idx="10622">0</cx:pt>
          <cx:pt idx="10623">0</cx:pt>
          <cx:pt idx="10624">0</cx:pt>
          <cx:pt idx="10625">0</cx:pt>
          <cx:pt idx="10626">0</cx:pt>
          <cx:pt idx="10627">0</cx:pt>
          <cx:pt idx="10628">0</cx:pt>
          <cx:pt idx="10629">0</cx:pt>
          <cx:pt idx="10630">0</cx:pt>
          <cx:pt idx="10631">0</cx:pt>
          <cx:pt idx="10632">0</cx:pt>
          <cx:pt idx="10633">0</cx:pt>
          <cx:pt idx="10634">0</cx:pt>
          <cx:pt idx="10635">0</cx:pt>
          <cx:pt idx="10636">0</cx:pt>
          <cx:pt idx="10637">0</cx:pt>
          <cx:pt idx="10638">0</cx:pt>
          <cx:pt idx="10639">0</cx:pt>
          <cx:pt idx="10640">0</cx:pt>
          <cx:pt idx="10641">0</cx:pt>
          <cx:pt idx="10642">0</cx:pt>
          <cx:pt idx="10643">0</cx:pt>
          <cx:pt idx="10644">0</cx:pt>
          <cx:pt idx="10645">0</cx:pt>
          <cx:pt idx="10646">0</cx:pt>
          <cx:pt idx="10647">0</cx:pt>
          <cx:pt idx="10648">0</cx:pt>
          <cx:pt idx="10649">0</cx:pt>
          <cx:pt idx="10650">0</cx:pt>
          <cx:pt idx="10651">0</cx:pt>
          <cx:pt idx="10652">0</cx:pt>
          <cx:pt idx="10653">0</cx:pt>
          <cx:pt idx="10654">0</cx:pt>
          <cx:pt idx="10655">0</cx:pt>
          <cx:pt idx="10656">0</cx:pt>
          <cx:pt idx="10657">0</cx:pt>
          <cx:pt idx="10658">0</cx:pt>
          <cx:pt idx="10659">0</cx:pt>
          <cx:pt idx="10660">0</cx:pt>
          <cx:pt idx="10661">0</cx:pt>
          <cx:pt idx="10662">0</cx:pt>
          <cx:pt idx="10663">0</cx:pt>
          <cx:pt idx="10664">0</cx:pt>
          <cx:pt idx="10665">0</cx:pt>
          <cx:pt idx="10666">0</cx:pt>
          <cx:pt idx="10667">0</cx:pt>
          <cx:pt idx="10668">0</cx:pt>
          <cx:pt idx="10669">0</cx:pt>
          <cx:pt idx="10670">0</cx:pt>
          <cx:pt idx="10671">0</cx:pt>
          <cx:pt idx="10672">0</cx:pt>
          <cx:pt idx="10673">0</cx:pt>
          <cx:pt idx="10674">0</cx:pt>
          <cx:pt idx="10675">0</cx:pt>
          <cx:pt idx="10676">0</cx:pt>
          <cx:pt idx="10677">0</cx:pt>
          <cx:pt idx="10678">0</cx:pt>
          <cx:pt idx="10679">0</cx:pt>
          <cx:pt idx="10680">0</cx:pt>
          <cx:pt idx="10681">0</cx:pt>
          <cx:pt idx="10682">0</cx:pt>
          <cx:pt idx="10683">0</cx:pt>
          <cx:pt idx="10684">0</cx:pt>
          <cx:pt idx="10685">0</cx:pt>
          <cx:pt idx="10686">0</cx:pt>
          <cx:pt idx="10687">0</cx:pt>
          <cx:pt idx="10688">0</cx:pt>
          <cx:pt idx="10689">0</cx:pt>
          <cx:pt idx="10690">0</cx:pt>
          <cx:pt idx="10691">0</cx:pt>
          <cx:pt idx="10692">0</cx:pt>
          <cx:pt idx="10693">0</cx:pt>
          <cx:pt idx="10694">0</cx:pt>
          <cx:pt idx="10695">0</cx:pt>
          <cx:pt idx="10696">0</cx:pt>
          <cx:pt idx="10697">0</cx:pt>
          <cx:pt idx="10698">0</cx:pt>
          <cx:pt idx="10699">0</cx:pt>
          <cx:pt idx="10700">0</cx:pt>
          <cx:pt idx="10701">0</cx:pt>
          <cx:pt idx="10702">0</cx:pt>
          <cx:pt idx="10703">0</cx:pt>
          <cx:pt idx="10704">0</cx:pt>
          <cx:pt idx="10705">0</cx:pt>
          <cx:pt idx="10706">0</cx:pt>
          <cx:pt idx="10707">0</cx:pt>
          <cx:pt idx="10708">0</cx:pt>
          <cx:pt idx="10709">0</cx:pt>
          <cx:pt idx="10710">0</cx:pt>
          <cx:pt idx="10711">0</cx:pt>
          <cx:pt idx="10712">0</cx:pt>
          <cx:pt idx="10713">0</cx:pt>
          <cx:pt idx="10714">0</cx:pt>
          <cx:pt idx="10715">0</cx:pt>
          <cx:pt idx="10716">0</cx:pt>
          <cx:pt idx="10717">0</cx:pt>
          <cx:pt idx="10718">0</cx:pt>
          <cx:pt idx="10719">0</cx:pt>
          <cx:pt idx="10720">0</cx:pt>
          <cx:pt idx="10721">0</cx:pt>
          <cx:pt idx="10722">0</cx:pt>
          <cx:pt idx="10723">0</cx:pt>
          <cx:pt idx="10724">0</cx:pt>
          <cx:pt idx="10725">0</cx:pt>
          <cx:pt idx="10726">0</cx:pt>
          <cx:pt idx="10727">0</cx:pt>
          <cx:pt idx="10728">0</cx:pt>
          <cx:pt idx="10729">0</cx:pt>
          <cx:pt idx="10730">0</cx:pt>
          <cx:pt idx="10731">0</cx:pt>
          <cx:pt idx="10732">0</cx:pt>
          <cx:pt idx="10733">0</cx:pt>
          <cx:pt idx="10734">0</cx:pt>
          <cx:pt idx="10735">0</cx:pt>
          <cx:pt idx="10736">0</cx:pt>
          <cx:pt idx="10737">0</cx:pt>
          <cx:pt idx="10738">0</cx:pt>
          <cx:pt idx="10739">0</cx:pt>
          <cx:pt idx="10740">0</cx:pt>
          <cx:pt idx="10741">0</cx:pt>
          <cx:pt idx="10742">0</cx:pt>
          <cx:pt idx="10743">0</cx:pt>
          <cx:pt idx="10744">0</cx:pt>
          <cx:pt idx="10745">0</cx:pt>
          <cx:pt idx="10746">0</cx:pt>
          <cx:pt idx="10747">0</cx:pt>
          <cx:pt idx="10748">0</cx:pt>
          <cx:pt idx="10749">0</cx:pt>
          <cx:pt idx="10750">0</cx:pt>
          <cx:pt idx="10751">0</cx:pt>
          <cx:pt idx="10752">0</cx:pt>
          <cx:pt idx="10753">0</cx:pt>
          <cx:pt idx="10754">0</cx:pt>
          <cx:pt idx="10755">0</cx:pt>
          <cx:pt idx="10756">0</cx:pt>
          <cx:pt idx="10757">0</cx:pt>
          <cx:pt idx="10758">0</cx:pt>
          <cx:pt idx="10759">0</cx:pt>
          <cx:pt idx="10760">0</cx:pt>
          <cx:pt idx="10761">0</cx:pt>
          <cx:pt idx="10762">0</cx:pt>
          <cx:pt idx="10763">0</cx:pt>
          <cx:pt idx="10764">0</cx:pt>
          <cx:pt idx="10765">0</cx:pt>
          <cx:pt idx="10766">0</cx:pt>
          <cx:pt idx="10767">0</cx:pt>
          <cx:pt idx="10768">0</cx:pt>
          <cx:pt idx="10769">0</cx:pt>
          <cx:pt idx="10770">0</cx:pt>
          <cx:pt idx="10771">0</cx:pt>
          <cx:pt idx="10772">0</cx:pt>
          <cx:pt idx="10773">0</cx:pt>
          <cx:pt idx="10774">0</cx:pt>
          <cx:pt idx="10775">0</cx:pt>
          <cx:pt idx="10776">0</cx:pt>
          <cx:pt idx="10777">0</cx:pt>
          <cx:pt idx="10778">0</cx:pt>
          <cx:pt idx="10779">0</cx:pt>
          <cx:pt idx="10780">0</cx:pt>
          <cx:pt idx="10781">0</cx:pt>
          <cx:pt idx="10782">0</cx:pt>
          <cx:pt idx="10783">0</cx:pt>
          <cx:pt idx="10784">0</cx:pt>
          <cx:pt idx="10785">0</cx:pt>
          <cx:pt idx="10786">0</cx:pt>
          <cx:pt idx="10787">0</cx:pt>
          <cx:pt idx="10788">0</cx:pt>
          <cx:pt idx="10789">0</cx:pt>
          <cx:pt idx="10790">0</cx:pt>
          <cx:pt idx="10791">0</cx:pt>
          <cx:pt idx="10792">0</cx:pt>
          <cx:pt idx="10793">0</cx:pt>
          <cx:pt idx="10794">0</cx:pt>
          <cx:pt idx="10795">0</cx:pt>
          <cx:pt idx="10796">0</cx:pt>
          <cx:pt idx="10797">0</cx:pt>
          <cx:pt idx="10798">0</cx:pt>
          <cx:pt idx="10799">0</cx:pt>
          <cx:pt idx="10800">0</cx:pt>
          <cx:pt idx="10801">0</cx:pt>
          <cx:pt idx="10802">0</cx:pt>
          <cx:pt idx="10803">0</cx:pt>
          <cx:pt idx="10804">0</cx:pt>
          <cx:pt idx="10805">0</cx:pt>
          <cx:pt idx="10806">0</cx:pt>
          <cx:pt idx="10807">0</cx:pt>
          <cx:pt idx="10808">0</cx:pt>
          <cx:pt idx="10809">0</cx:pt>
          <cx:pt idx="10810">0</cx:pt>
          <cx:pt idx="10811">0</cx:pt>
          <cx:pt idx="10812">0</cx:pt>
          <cx:pt idx="10813">0</cx:pt>
          <cx:pt idx="10814">0</cx:pt>
          <cx:pt idx="10815">0</cx:pt>
          <cx:pt idx="10816">0</cx:pt>
          <cx:pt idx="10817">0</cx:pt>
          <cx:pt idx="10818">0</cx:pt>
          <cx:pt idx="10819">0</cx:pt>
          <cx:pt idx="10820">0</cx:pt>
          <cx:pt idx="10821">0</cx:pt>
          <cx:pt idx="10822">0</cx:pt>
          <cx:pt idx="10823">0</cx:pt>
          <cx:pt idx="10824">0</cx:pt>
          <cx:pt idx="10825">0</cx:pt>
          <cx:pt idx="10826">0</cx:pt>
          <cx:pt idx="10827">0</cx:pt>
          <cx:pt idx="10828">0</cx:pt>
          <cx:pt idx="10829">0</cx:pt>
          <cx:pt idx="10830">0</cx:pt>
          <cx:pt idx="10831">0</cx:pt>
          <cx:pt idx="10832">0</cx:pt>
          <cx:pt idx="10833">0</cx:pt>
          <cx:pt idx="10834">0</cx:pt>
          <cx:pt idx="10835">0</cx:pt>
          <cx:pt idx="10836">0</cx:pt>
          <cx:pt idx="10837">0</cx:pt>
          <cx:pt idx="10838">0</cx:pt>
          <cx:pt idx="10839">0</cx:pt>
          <cx:pt idx="10840">0</cx:pt>
          <cx:pt idx="10841">0</cx:pt>
          <cx:pt idx="10842">0</cx:pt>
          <cx:pt idx="10843">0</cx:pt>
          <cx:pt idx="10844">0</cx:pt>
          <cx:pt idx="10845">0</cx:pt>
          <cx:pt idx="10846">0</cx:pt>
          <cx:pt idx="10847">0</cx:pt>
          <cx:pt idx="10848">0</cx:pt>
          <cx:pt idx="10849">0</cx:pt>
          <cx:pt idx="10850">0</cx:pt>
          <cx:pt idx="10851">0</cx:pt>
          <cx:pt idx="10852">0</cx:pt>
          <cx:pt idx="10853">0</cx:pt>
          <cx:pt idx="10854">0</cx:pt>
          <cx:pt idx="10855">0</cx:pt>
          <cx:pt idx="10856">0</cx:pt>
          <cx:pt idx="10857">0</cx:pt>
          <cx:pt idx="10858">0</cx:pt>
          <cx:pt idx="10859">0</cx:pt>
          <cx:pt idx="10860">0</cx:pt>
          <cx:pt idx="10861">0</cx:pt>
          <cx:pt idx="10862">0</cx:pt>
          <cx:pt idx="10863">0</cx:pt>
          <cx:pt idx="10864">0</cx:pt>
          <cx:pt idx="10865">0</cx:pt>
          <cx:pt idx="10866">0</cx:pt>
          <cx:pt idx="10867">0</cx:pt>
          <cx:pt idx="10868">0</cx:pt>
          <cx:pt idx="10869">0</cx:pt>
          <cx:pt idx="10870">0</cx:pt>
          <cx:pt idx="10871">0</cx:pt>
          <cx:pt idx="10872">0</cx:pt>
          <cx:pt idx="10873">0</cx:pt>
          <cx:pt idx="10874">0</cx:pt>
          <cx:pt idx="10875">0</cx:pt>
          <cx:pt idx="10876">0</cx:pt>
          <cx:pt idx="10877">0</cx:pt>
          <cx:pt idx="10878">0</cx:pt>
          <cx:pt idx="10879">0</cx:pt>
          <cx:pt idx="10880">0</cx:pt>
          <cx:pt idx="10881">0</cx:pt>
          <cx:pt idx="10882">0</cx:pt>
          <cx:pt idx="10883">0</cx:pt>
          <cx:pt idx="10884">0</cx:pt>
          <cx:pt idx="10885">0</cx:pt>
          <cx:pt idx="10886">0</cx:pt>
          <cx:pt idx="10887">0</cx:pt>
          <cx:pt idx="10888">0</cx:pt>
          <cx:pt idx="10889">0</cx:pt>
          <cx:pt idx="10890">0</cx:pt>
          <cx:pt idx="10891">0</cx:pt>
          <cx:pt idx="10892">0</cx:pt>
          <cx:pt idx="10893">0</cx:pt>
          <cx:pt idx="10894">0</cx:pt>
          <cx:pt idx="10895">0</cx:pt>
          <cx:pt idx="10896">0</cx:pt>
          <cx:pt idx="10897">0</cx:pt>
          <cx:pt idx="10898">0</cx:pt>
          <cx:pt idx="10899">0</cx:pt>
          <cx:pt idx="10900">0</cx:pt>
          <cx:pt idx="10901">0</cx:pt>
          <cx:pt idx="10902">0</cx:pt>
          <cx:pt idx="10903">0</cx:pt>
          <cx:pt idx="10904">0</cx:pt>
          <cx:pt idx="10905">0</cx:pt>
          <cx:pt idx="10906">0</cx:pt>
          <cx:pt idx="10907">0</cx:pt>
          <cx:pt idx="10908">0</cx:pt>
          <cx:pt idx="10909">0</cx:pt>
          <cx:pt idx="10910">0</cx:pt>
          <cx:pt idx="10911">0</cx:pt>
          <cx:pt idx="10912">0</cx:pt>
          <cx:pt idx="10913">0</cx:pt>
          <cx:pt idx="10914">0</cx:pt>
          <cx:pt idx="10915">0</cx:pt>
          <cx:pt idx="10916">0</cx:pt>
          <cx:pt idx="10917">0</cx:pt>
          <cx:pt idx="10918">0</cx:pt>
          <cx:pt idx="10919">0</cx:pt>
          <cx:pt idx="10920">0</cx:pt>
          <cx:pt idx="10921">0</cx:pt>
          <cx:pt idx="10922">0</cx:pt>
          <cx:pt idx="10923">0</cx:pt>
          <cx:pt idx="10924">0</cx:pt>
          <cx:pt idx="10925">0</cx:pt>
          <cx:pt idx="10926">0</cx:pt>
          <cx:pt idx="10927">0</cx:pt>
          <cx:pt idx="10928">0</cx:pt>
          <cx:pt idx="10929">0</cx:pt>
          <cx:pt idx="10930">0</cx:pt>
          <cx:pt idx="10931">0</cx:pt>
          <cx:pt idx="10932">0</cx:pt>
          <cx:pt idx="10933">0</cx:pt>
          <cx:pt idx="10934">0</cx:pt>
          <cx:pt idx="10935">0</cx:pt>
          <cx:pt idx="10936">0</cx:pt>
          <cx:pt idx="10937">0</cx:pt>
          <cx:pt idx="10938">0</cx:pt>
          <cx:pt idx="10939">0</cx:pt>
          <cx:pt idx="10940">0</cx:pt>
          <cx:pt idx="10941">0</cx:pt>
          <cx:pt idx="10942">0</cx:pt>
          <cx:pt idx="10943">0</cx:pt>
          <cx:pt idx="10944">0</cx:pt>
          <cx:pt idx="10945">0</cx:pt>
          <cx:pt idx="10946">0</cx:pt>
          <cx:pt idx="10947">0</cx:pt>
          <cx:pt idx="10948">0</cx:pt>
          <cx:pt idx="10949">0</cx:pt>
          <cx:pt idx="10950">0</cx:pt>
          <cx:pt idx="10951">0</cx:pt>
          <cx:pt idx="10952">0</cx:pt>
          <cx:pt idx="10953">0</cx:pt>
          <cx:pt idx="10954">0</cx:pt>
          <cx:pt idx="10955">0</cx:pt>
          <cx:pt idx="10956">0</cx:pt>
          <cx:pt idx="10957">0</cx:pt>
          <cx:pt idx="10958">0</cx:pt>
          <cx:pt idx="10959">0</cx:pt>
          <cx:pt idx="10960">0</cx:pt>
          <cx:pt idx="10961">0</cx:pt>
          <cx:pt idx="10962">0</cx:pt>
          <cx:pt idx="10963">0</cx:pt>
          <cx:pt idx="10964">0</cx:pt>
          <cx:pt idx="10965">0</cx:pt>
          <cx:pt idx="10966">0</cx:pt>
          <cx:pt idx="10967">0</cx:pt>
          <cx:pt idx="10968">0</cx:pt>
          <cx:pt idx="10969">0</cx:pt>
          <cx:pt idx="10970">0</cx:pt>
          <cx:pt idx="10971">0</cx:pt>
          <cx:pt idx="10972">0</cx:pt>
          <cx:pt idx="10973">0</cx:pt>
          <cx:pt idx="10974">0</cx:pt>
          <cx:pt idx="10975">0</cx:pt>
          <cx:pt idx="10976">0</cx:pt>
          <cx:pt idx="10977">0</cx:pt>
          <cx:pt idx="10978">0</cx:pt>
          <cx:pt idx="10979">0</cx:pt>
          <cx:pt idx="10980">0</cx:pt>
          <cx:pt idx="10981">0</cx:pt>
          <cx:pt idx="10982">0</cx:pt>
          <cx:pt idx="10983">0</cx:pt>
          <cx:pt idx="10984">0</cx:pt>
          <cx:pt idx="10985">0</cx:pt>
          <cx:pt idx="10986">0</cx:pt>
          <cx:pt idx="10987">0</cx:pt>
          <cx:pt idx="10988">0</cx:pt>
          <cx:pt idx="10989">0</cx:pt>
          <cx:pt idx="10990">0</cx:pt>
          <cx:pt idx="10991">0</cx:pt>
          <cx:pt idx="10992">0</cx:pt>
          <cx:pt idx="10993">0</cx:pt>
          <cx:pt idx="10994">0</cx:pt>
          <cx:pt idx="10995">0</cx:pt>
          <cx:pt idx="10996">0</cx:pt>
          <cx:pt idx="10997">0</cx:pt>
          <cx:pt idx="10998">0</cx:pt>
          <cx:pt idx="10999">0</cx:pt>
          <cx:pt idx="11000">0</cx:pt>
          <cx:pt idx="11001">0</cx:pt>
          <cx:pt idx="11002">0</cx:pt>
          <cx:pt idx="11003">0</cx:pt>
          <cx:pt idx="11004">0</cx:pt>
          <cx:pt idx="11005">0</cx:pt>
          <cx:pt idx="11006">0</cx:pt>
          <cx:pt idx="11007">0</cx:pt>
          <cx:pt idx="11008">0</cx:pt>
          <cx:pt idx="11009">0</cx:pt>
          <cx:pt idx="11010">0</cx:pt>
          <cx:pt idx="11011">0</cx:pt>
          <cx:pt idx="11012">0</cx:pt>
          <cx:pt idx="11013">0</cx:pt>
          <cx:pt idx="11014">0</cx:pt>
          <cx:pt idx="11015">0</cx:pt>
          <cx:pt idx="11016">0</cx:pt>
          <cx:pt idx="11017">0</cx:pt>
          <cx:pt idx="11018">0</cx:pt>
          <cx:pt idx="11019">0</cx:pt>
          <cx:pt idx="11020">0</cx:pt>
          <cx:pt idx="11021">0</cx:pt>
          <cx:pt idx="11022">0</cx:pt>
          <cx:pt idx="11023">0</cx:pt>
          <cx:pt idx="11024">0</cx:pt>
          <cx:pt idx="11025">0</cx:pt>
          <cx:pt idx="11026">0</cx:pt>
          <cx:pt idx="11027">0</cx:pt>
          <cx:pt idx="11028">0</cx:pt>
          <cx:pt idx="11029">0</cx:pt>
          <cx:pt idx="11030">0</cx:pt>
          <cx:pt idx="11031">0</cx:pt>
          <cx:pt idx="11032">0</cx:pt>
          <cx:pt idx="11033">0</cx:pt>
          <cx:pt idx="11034">0</cx:pt>
          <cx:pt idx="11035">0</cx:pt>
          <cx:pt idx="11036">0</cx:pt>
          <cx:pt idx="11037">0</cx:pt>
          <cx:pt idx="11038">0</cx:pt>
          <cx:pt idx="11039">0</cx:pt>
          <cx:pt idx="11040">0</cx:pt>
          <cx:pt idx="11041">0</cx:pt>
          <cx:pt idx="11042">0</cx:pt>
          <cx:pt idx="11043">0</cx:pt>
          <cx:pt idx="11044">0</cx:pt>
          <cx:pt idx="11045">0</cx:pt>
          <cx:pt idx="11046">0</cx:pt>
          <cx:pt idx="11047">0</cx:pt>
          <cx:pt idx="11048">0</cx:pt>
          <cx:pt idx="11049">0</cx:pt>
          <cx:pt idx="11050">0</cx:pt>
          <cx:pt idx="11051">0</cx:pt>
          <cx:pt idx="11052">0</cx:pt>
          <cx:pt idx="11053">0</cx:pt>
          <cx:pt idx="11054">0</cx:pt>
          <cx:pt idx="11055">0</cx:pt>
          <cx:pt idx="11056">0</cx:pt>
          <cx:pt idx="11057">0</cx:pt>
          <cx:pt idx="11058">0</cx:pt>
          <cx:pt idx="11059">0</cx:pt>
          <cx:pt idx="11060">0</cx:pt>
          <cx:pt idx="11061">0</cx:pt>
          <cx:pt idx="11062">0</cx:pt>
          <cx:pt idx="11063">0</cx:pt>
          <cx:pt idx="11064">0</cx:pt>
          <cx:pt idx="11065">0</cx:pt>
          <cx:pt idx="11066">0</cx:pt>
          <cx:pt idx="11067">0</cx:pt>
          <cx:pt idx="11068">0</cx:pt>
          <cx:pt idx="11069">0</cx:pt>
          <cx:pt idx="11070">0</cx:pt>
          <cx:pt idx="11071">0</cx:pt>
          <cx:pt idx="11072">0</cx:pt>
          <cx:pt idx="11073">0</cx:pt>
          <cx:pt idx="11074">0</cx:pt>
          <cx:pt idx="11075">0</cx:pt>
          <cx:pt idx="11076">0</cx:pt>
          <cx:pt idx="11077">0</cx:pt>
          <cx:pt idx="11078">0</cx:pt>
          <cx:pt idx="11079">0</cx:pt>
          <cx:pt idx="11080">0</cx:pt>
          <cx:pt idx="11081">0</cx:pt>
          <cx:pt idx="11082">0</cx:pt>
          <cx:pt idx="11083">0</cx:pt>
          <cx:pt idx="11084">0</cx:pt>
          <cx:pt idx="11085">0</cx:pt>
          <cx:pt idx="11086">0</cx:pt>
          <cx:pt idx="11087">0</cx:pt>
          <cx:pt idx="11088">0</cx:pt>
          <cx:pt idx="11089">0</cx:pt>
          <cx:pt idx="11090">0</cx:pt>
          <cx:pt idx="11091">0</cx:pt>
          <cx:pt idx="11092">0</cx:pt>
          <cx:pt idx="11093">0</cx:pt>
          <cx:pt idx="11094">0</cx:pt>
          <cx:pt idx="11095">0</cx:pt>
          <cx:pt idx="11096">0</cx:pt>
          <cx:pt idx="11097">0</cx:pt>
          <cx:pt idx="11098">0</cx:pt>
          <cx:pt idx="11099">0</cx:pt>
          <cx:pt idx="11100">0</cx:pt>
          <cx:pt idx="11101">0</cx:pt>
          <cx:pt idx="11102">0</cx:pt>
          <cx:pt idx="11103">0</cx:pt>
          <cx:pt idx="11104">0</cx:pt>
          <cx:pt idx="11105">0</cx:pt>
          <cx:pt idx="11106">0</cx:pt>
          <cx:pt idx="11107">0</cx:pt>
          <cx:pt idx="11108">0</cx:pt>
          <cx:pt idx="11109">0</cx:pt>
          <cx:pt idx="11110">0</cx:pt>
          <cx:pt idx="11111">0</cx:pt>
          <cx:pt idx="11112">0</cx:pt>
          <cx:pt idx="11113">0</cx:pt>
          <cx:pt idx="11114">0</cx:pt>
          <cx:pt idx="11115">0</cx:pt>
          <cx:pt idx="11116">0</cx:pt>
          <cx:pt idx="11117">0</cx:pt>
          <cx:pt idx="11118">0</cx:pt>
          <cx:pt idx="11119">0</cx:pt>
          <cx:pt idx="11120">0</cx:pt>
          <cx:pt idx="11121">0</cx:pt>
          <cx:pt idx="11122">0</cx:pt>
          <cx:pt idx="11123">0</cx:pt>
          <cx:pt idx="11124">0</cx:pt>
          <cx:pt idx="11125">0</cx:pt>
          <cx:pt idx="11126">0</cx:pt>
          <cx:pt idx="11127">0</cx:pt>
          <cx:pt idx="11128">0</cx:pt>
          <cx:pt idx="11129">0</cx:pt>
          <cx:pt idx="11130">0</cx:pt>
          <cx:pt idx="11131">0</cx:pt>
          <cx:pt idx="11132">0</cx:pt>
          <cx:pt idx="11133">0</cx:pt>
          <cx:pt idx="11134">0</cx:pt>
          <cx:pt idx="11135">0</cx:pt>
          <cx:pt idx="11136">0</cx:pt>
          <cx:pt idx="11137">0</cx:pt>
          <cx:pt idx="11138">0</cx:pt>
          <cx:pt idx="11139">0</cx:pt>
          <cx:pt idx="11140">0</cx:pt>
          <cx:pt idx="11141">0</cx:pt>
          <cx:pt idx="11142">0</cx:pt>
          <cx:pt idx="11143">0</cx:pt>
          <cx:pt idx="11144">0</cx:pt>
          <cx:pt idx="11145">0</cx:pt>
          <cx:pt idx="11146">0</cx:pt>
          <cx:pt idx="11147">0</cx:pt>
          <cx:pt idx="11148">0</cx:pt>
          <cx:pt idx="11149">0</cx:pt>
          <cx:pt idx="11150">0</cx:pt>
          <cx:pt idx="11151">0</cx:pt>
          <cx:pt idx="11152">0</cx:pt>
          <cx:pt idx="11153">0</cx:pt>
          <cx:pt idx="11154">0</cx:pt>
          <cx:pt idx="11155">0</cx:pt>
          <cx:pt idx="11156">0</cx:pt>
          <cx:pt idx="11157">0</cx:pt>
          <cx:pt idx="11158">0</cx:pt>
          <cx:pt idx="11159">0</cx:pt>
          <cx:pt idx="11160">0</cx:pt>
          <cx:pt idx="11161">0</cx:pt>
          <cx:pt idx="11162">0</cx:pt>
          <cx:pt idx="11163">0</cx:pt>
          <cx:pt idx="11164">0</cx:pt>
          <cx:pt idx="11165">0</cx:pt>
          <cx:pt idx="11166">0</cx:pt>
          <cx:pt idx="11167">0</cx:pt>
          <cx:pt idx="11168">0</cx:pt>
          <cx:pt idx="11169">0</cx:pt>
          <cx:pt idx="11170">0</cx:pt>
          <cx:pt idx="11171">0</cx:pt>
          <cx:pt idx="11172">0</cx:pt>
          <cx:pt idx="11173">0</cx:pt>
          <cx:pt idx="11174">0</cx:pt>
          <cx:pt idx="11175">0</cx:pt>
          <cx:pt idx="11176">0</cx:pt>
          <cx:pt idx="11177">0</cx:pt>
          <cx:pt idx="11178">0</cx:pt>
          <cx:pt idx="11179">0</cx:pt>
          <cx:pt idx="11180">0</cx:pt>
          <cx:pt idx="11181">0</cx:pt>
          <cx:pt idx="11182">0</cx:pt>
          <cx:pt idx="11183">0</cx:pt>
          <cx:pt idx="11184">0</cx:pt>
          <cx:pt idx="11185">0</cx:pt>
          <cx:pt idx="11186">0</cx:pt>
          <cx:pt idx="11187">0</cx:pt>
          <cx:pt idx="11188">0</cx:pt>
          <cx:pt idx="11189">0</cx:pt>
          <cx:pt idx="11190">0</cx:pt>
          <cx:pt idx="11191">0</cx:pt>
          <cx:pt idx="11192">0</cx:pt>
          <cx:pt idx="11193">0</cx:pt>
          <cx:pt idx="11194">0</cx:pt>
          <cx:pt idx="11195">0</cx:pt>
          <cx:pt idx="11196">0</cx:pt>
          <cx:pt idx="11197">0</cx:pt>
          <cx:pt idx="11198">0</cx:pt>
          <cx:pt idx="11199">0</cx:pt>
          <cx:pt idx="11200">0</cx:pt>
          <cx:pt idx="11201">0</cx:pt>
          <cx:pt idx="11202">0</cx:pt>
          <cx:pt idx="11203">0</cx:pt>
          <cx:pt idx="11204">0</cx:pt>
          <cx:pt idx="11205">0</cx:pt>
          <cx:pt idx="11206">0</cx:pt>
          <cx:pt idx="11207">0</cx:pt>
          <cx:pt idx="11208">0</cx:pt>
          <cx:pt idx="11209">0</cx:pt>
          <cx:pt idx="11210">0</cx:pt>
          <cx:pt idx="11211">0</cx:pt>
          <cx:pt idx="11212">0</cx:pt>
          <cx:pt idx="11213">0</cx:pt>
          <cx:pt idx="11214">0</cx:pt>
          <cx:pt idx="11215">0</cx:pt>
          <cx:pt idx="11216">0</cx:pt>
          <cx:pt idx="11217">0</cx:pt>
          <cx:pt idx="11218">0</cx:pt>
          <cx:pt idx="11219">0</cx:pt>
          <cx:pt idx="11220">0</cx:pt>
          <cx:pt idx="11221">0</cx:pt>
          <cx:pt idx="11222">0</cx:pt>
          <cx:pt idx="11223">0</cx:pt>
          <cx:pt idx="11224">0</cx:pt>
          <cx:pt idx="11225">0</cx:pt>
          <cx:pt idx="11226">0</cx:pt>
          <cx:pt idx="11227">0</cx:pt>
          <cx:pt idx="11228">0</cx:pt>
          <cx:pt idx="11229">0</cx:pt>
          <cx:pt idx="11230">0</cx:pt>
          <cx:pt idx="11231">0</cx:pt>
          <cx:pt idx="11232">0</cx:pt>
          <cx:pt idx="11233">0</cx:pt>
          <cx:pt idx="11234">0</cx:pt>
          <cx:pt idx="11235">0</cx:pt>
          <cx:pt idx="11236">0</cx:pt>
          <cx:pt idx="11237">0</cx:pt>
          <cx:pt idx="11238">0</cx:pt>
          <cx:pt idx="11239">0</cx:pt>
          <cx:pt idx="11240">0</cx:pt>
          <cx:pt idx="11241">0</cx:pt>
          <cx:pt idx="11242">0</cx:pt>
          <cx:pt idx="11243">0</cx:pt>
          <cx:pt idx="11244">0</cx:pt>
          <cx:pt idx="11245">0</cx:pt>
          <cx:pt idx="11246">0</cx:pt>
          <cx:pt idx="11247">0</cx:pt>
          <cx:pt idx="11248">0</cx:pt>
          <cx:pt idx="11249">0</cx:pt>
          <cx:pt idx="11250">0</cx:pt>
          <cx:pt idx="11251">0</cx:pt>
          <cx:pt idx="11252">0</cx:pt>
          <cx:pt idx="11253">0</cx:pt>
          <cx:pt idx="11254">0</cx:pt>
          <cx:pt idx="11255">0</cx:pt>
          <cx:pt idx="11256">0</cx:pt>
          <cx:pt idx="11257">0</cx:pt>
          <cx:pt idx="11258">0</cx:pt>
          <cx:pt idx="11259">0</cx:pt>
          <cx:pt idx="11260">0</cx:pt>
          <cx:pt idx="11261">0</cx:pt>
          <cx:pt idx="11262">0</cx:pt>
          <cx:pt idx="11263">0</cx:pt>
          <cx:pt idx="11264">0</cx:pt>
          <cx:pt idx="11265">0</cx:pt>
          <cx:pt idx="11266">0</cx:pt>
          <cx:pt idx="11267">0</cx:pt>
          <cx:pt idx="11268">0</cx:pt>
          <cx:pt idx="11269">0</cx:pt>
          <cx:pt idx="11270">0</cx:pt>
          <cx:pt idx="11271">0</cx:pt>
          <cx:pt idx="11272">0</cx:pt>
          <cx:pt idx="11273">0</cx:pt>
          <cx:pt idx="11274">0</cx:pt>
          <cx:pt idx="11275">0</cx:pt>
          <cx:pt idx="11276">0</cx:pt>
          <cx:pt idx="11277">0</cx:pt>
          <cx:pt idx="11278">0</cx:pt>
          <cx:pt idx="11279">0</cx:pt>
          <cx:pt idx="11280">0</cx:pt>
          <cx:pt idx="11281">0</cx:pt>
          <cx:pt idx="11282">0</cx:pt>
          <cx:pt idx="11283">0</cx:pt>
          <cx:pt idx="11284">0</cx:pt>
          <cx:pt idx="11285">0</cx:pt>
          <cx:pt idx="11286">0</cx:pt>
          <cx:pt idx="11287">0</cx:pt>
          <cx:pt idx="11288">0</cx:pt>
          <cx:pt idx="11289">0</cx:pt>
          <cx:pt idx="11290">0</cx:pt>
          <cx:pt idx="11291">0</cx:pt>
          <cx:pt idx="11292">0</cx:pt>
          <cx:pt idx="11293">0</cx:pt>
          <cx:pt idx="11294">0</cx:pt>
          <cx:pt idx="11295">0</cx:pt>
          <cx:pt idx="11296">0</cx:pt>
          <cx:pt idx="11297">0</cx:pt>
          <cx:pt idx="11298">0</cx:pt>
          <cx:pt idx="11299">0</cx:pt>
          <cx:pt idx="11300">0</cx:pt>
          <cx:pt idx="11301">0</cx:pt>
          <cx:pt idx="11302">0</cx:pt>
          <cx:pt idx="11303">0</cx:pt>
          <cx:pt idx="11304">0</cx:pt>
          <cx:pt idx="11305">0</cx:pt>
          <cx:pt idx="11306">0</cx:pt>
          <cx:pt idx="11307">0</cx:pt>
          <cx:pt idx="11308">0</cx:pt>
          <cx:pt idx="11309">0</cx:pt>
          <cx:pt idx="11310">0</cx:pt>
          <cx:pt idx="11311">0</cx:pt>
          <cx:pt idx="11312">0</cx:pt>
          <cx:pt idx="11313">0</cx:pt>
          <cx:pt idx="11314">0</cx:pt>
          <cx:pt idx="11315">0</cx:pt>
          <cx:pt idx="11316">0</cx:pt>
          <cx:pt idx="11317">0</cx:pt>
          <cx:pt idx="11318">0</cx:pt>
          <cx:pt idx="11319">0</cx:pt>
          <cx:pt idx="11320">0</cx:pt>
          <cx:pt idx="11321">0</cx:pt>
          <cx:pt idx="11322">0</cx:pt>
          <cx:pt idx="11323">0</cx:pt>
          <cx:pt idx="11324">0</cx:pt>
          <cx:pt idx="11325">0</cx:pt>
          <cx:pt idx="11326">0</cx:pt>
          <cx:pt idx="11327">0</cx:pt>
          <cx:pt idx="11328">0</cx:pt>
          <cx:pt idx="11329">0</cx:pt>
          <cx:pt idx="11330">0</cx:pt>
          <cx:pt idx="11331">0</cx:pt>
          <cx:pt idx="11332">0</cx:pt>
          <cx:pt idx="11333">0</cx:pt>
          <cx:pt idx="11334">0</cx:pt>
          <cx:pt idx="11335">0</cx:pt>
          <cx:pt idx="11336">0</cx:pt>
          <cx:pt idx="11337">0</cx:pt>
          <cx:pt idx="11338">0</cx:pt>
          <cx:pt idx="11339">0</cx:pt>
          <cx:pt idx="11340">0</cx:pt>
          <cx:pt idx="11341">0</cx:pt>
          <cx:pt idx="11342">0</cx:pt>
          <cx:pt idx="11343">0</cx:pt>
          <cx:pt idx="11344">0</cx:pt>
          <cx:pt idx="11345">0</cx:pt>
          <cx:pt idx="11346">0</cx:pt>
          <cx:pt idx="11347">0</cx:pt>
          <cx:pt idx="11348">0</cx:pt>
          <cx:pt idx="11349">0</cx:pt>
          <cx:pt idx="11350">0</cx:pt>
          <cx:pt idx="11351">0</cx:pt>
          <cx:pt idx="11352">0</cx:pt>
          <cx:pt idx="11353">0</cx:pt>
          <cx:pt idx="11354">0</cx:pt>
          <cx:pt idx="11355">0</cx:pt>
          <cx:pt idx="11356">0</cx:pt>
          <cx:pt idx="11357">0</cx:pt>
          <cx:pt idx="11358">0</cx:pt>
          <cx:pt idx="11359">0</cx:pt>
          <cx:pt idx="11360">0</cx:pt>
          <cx:pt idx="11361">0</cx:pt>
          <cx:pt idx="11362">0</cx:pt>
          <cx:pt idx="11363">0</cx:pt>
          <cx:pt idx="11364">0</cx:pt>
          <cx:pt idx="11365">0</cx:pt>
          <cx:pt idx="11366">0</cx:pt>
          <cx:pt idx="11367">0</cx:pt>
          <cx:pt idx="11368">0</cx:pt>
          <cx:pt idx="11369">0</cx:pt>
          <cx:pt idx="11370">0</cx:pt>
          <cx:pt idx="11371">0</cx:pt>
          <cx:pt idx="11372">0</cx:pt>
          <cx:pt idx="11373">0</cx:pt>
          <cx:pt idx="11374">0</cx:pt>
          <cx:pt idx="11375">0</cx:pt>
          <cx:pt idx="11376">0</cx:pt>
          <cx:pt idx="11377">0</cx:pt>
          <cx:pt idx="11378">0</cx:pt>
          <cx:pt idx="11379">0</cx:pt>
          <cx:pt idx="11380">0</cx:pt>
          <cx:pt idx="11381">0</cx:pt>
          <cx:pt idx="11382">0</cx:pt>
          <cx:pt idx="11383">0</cx:pt>
          <cx:pt idx="11384">0</cx:pt>
          <cx:pt idx="11385">0</cx:pt>
          <cx:pt idx="11386">0</cx:pt>
          <cx:pt idx="11387">0</cx:pt>
          <cx:pt idx="11388">0</cx:pt>
          <cx:pt idx="11389">0</cx:pt>
          <cx:pt idx="11390">0</cx:pt>
          <cx:pt idx="11391">0</cx:pt>
          <cx:pt idx="11392">0</cx:pt>
          <cx:pt idx="11393">0</cx:pt>
          <cx:pt idx="11394">0</cx:pt>
          <cx:pt idx="11395">0</cx:pt>
          <cx:pt idx="11396">0</cx:pt>
          <cx:pt idx="11397">0</cx:pt>
          <cx:pt idx="11398">0</cx:pt>
          <cx:pt idx="11399">0</cx:pt>
          <cx:pt idx="11400">0</cx:pt>
          <cx:pt idx="11401">0</cx:pt>
          <cx:pt idx="11402">0</cx:pt>
          <cx:pt idx="11403">0</cx:pt>
          <cx:pt idx="11404">0</cx:pt>
          <cx:pt idx="11405">0</cx:pt>
          <cx:pt idx="11406">0</cx:pt>
          <cx:pt idx="11407">0</cx:pt>
          <cx:pt idx="11408">0</cx:pt>
          <cx:pt idx="11409">0</cx:pt>
          <cx:pt idx="11410">0</cx:pt>
          <cx:pt idx="11411">0</cx:pt>
          <cx:pt idx="11412">0</cx:pt>
          <cx:pt idx="11413">0</cx:pt>
          <cx:pt idx="11414">0</cx:pt>
          <cx:pt idx="11415">0</cx:pt>
          <cx:pt idx="11416">0</cx:pt>
          <cx:pt idx="11417">0</cx:pt>
          <cx:pt idx="11418">0</cx:pt>
          <cx:pt idx="11419">0</cx:pt>
          <cx:pt idx="11420">0</cx:pt>
          <cx:pt idx="11421">0</cx:pt>
          <cx:pt idx="11422">0</cx:pt>
          <cx:pt idx="11423">0</cx:pt>
          <cx:pt idx="11424">0</cx:pt>
          <cx:pt idx="11425">0</cx:pt>
          <cx:pt idx="11426">0</cx:pt>
          <cx:pt idx="11427">0</cx:pt>
          <cx:pt idx="11428">0</cx:pt>
          <cx:pt idx="11429">0</cx:pt>
          <cx:pt idx="11430">0</cx:pt>
          <cx:pt idx="11431">0</cx:pt>
          <cx:pt idx="11432">0</cx:pt>
          <cx:pt idx="11433">0</cx:pt>
          <cx:pt idx="11434">0</cx:pt>
          <cx:pt idx="11435">0</cx:pt>
          <cx:pt idx="11436">0</cx:pt>
          <cx:pt idx="11437">0</cx:pt>
          <cx:pt idx="11438">0</cx:pt>
          <cx:pt idx="11439">0</cx:pt>
          <cx:pt idx="11440">0</cx:pt>
          <cx:pt idx="11441">0</cx:pt>
          <cx:pt idx="11442">0</cx:pt>
          <cx:pt idx="11443">0</cx:pt>
          <cx:pt idx="11444">0</cx:pt>
          <cx:pt idx="11445">0</cx:pt>
          <cx:pt idx="11446">0</cx:pt>
          <cx:pt idx="11447">0</cx:pt>
          <cx:pt idx="11448">0</cx:pt>
          <cx:pt idx="11449">0</cx:pt>
          <cx:pt idx="11450">0</cx:pt>
          <cx:pt idx="11451">0</cx:pt>
          <cx:pt idx="11452">0</cx:pt>
          <cx:pt idx="11453">0</cx:pt>
          <cx:pt idx="11454">0</cx:pt>
          <cx:pt idx="11455">0</cx:pt>
          <cx:pt idx="11456">0</cx:pt>
          <cx:pt idx="11457">0</cx:pt>
          <cx:pt idx="11458">0</cx:pt>
          <cx:pt idx="11459">0</cx:pt>
          <cx:pt idx="11460">0</cx:pt>
          <cx:pt idx="11461">0</cx:pt>
          <cx:pt idx="11462">0</cx:pt>
          <cx:pt idx="11463">0</cx:pt>
          <cx:pt idx="11464">0</cx:pt>
          <cx:pt idx="11465">0</cx:pt>
          <cx:pt idx="11466">0</cx:pt>
          <cx:pt idx="11467">0</cx:pt>
          <cx:pt idx="11468">0</cx:pt>
          <cx:pt idx="11469">0</cx:pt>
          <cx:pt idx="11470">0</cx:pt>
          <cx:pt idx="11471">0</cx:pt>
          <cx:pt idx="11472">0</cx:pt>
          <cx:pt idx="11473">0</cx:pt>
          <cx:pt idx="11474">0</cx:pt>
          <cx:pt idx="11475">0</cx:pt>
          <cx:pt idx="11476">0</cx:pt>
          <cx:pt idx="11477">0</cx:pt>
          <cx:pt idx="11478">0</cx:pt>
          <cx:pt idx="11479">0</cx:pt>
          <cx:pt idx="11480">0</cx:pt>
          <cx:pt idx="11481">0</cx:pt>
          <cx:pt idx="11482">0</cx:pt>
          <cx:pt idx="11483">0</cx:pt>
          <cx:pt idx="11484">0</cx:pt>
          <cx:pt idx="11485">0</cx:pt>
          <cx:pt idx="11486">0</cx:pt>
          <cx:pt idx="11487">0</cx:pt>
          <cx:pt idx="11488">0</cx:pt>
          <cx:pt idx="11489">0</cx:pt>
          <cx:pt idx="11490">0</cx:pt>
          <cx:pt idx="11491">0</cx:pt>
          <cx:pt idx="11492">0</cx:pt>
          <cx:pt idx="11493">0</cx:pt>
          <cx:pt idx="11494">0</cx:pt>
          <cx:pt idx="11495">0</cx:pt>
          <cx:pt idx="11496">0</cx:pt>
          <cx:pt idx="11497">0</cx:pt>
          <cx:pt idx="11498">0</cx:pt>
          <cx:pt idx="11499">0</cx:pt>
          <cx:pt idx="11500">0</cx:pt>
          <cx:pt idx="11501">0</cx:pt>
          <cx:pt idx="11502">0</cx:pt>
          <cx:pt idx="11503">0</cx:pt>
          <cx:pt idx="11504">0</cx:pt>
          <cx:pt idx="11505">0</cx:pt>
          <cx:pt idx="11506">0</cx:pt>
          <cx:pt idx="11507">0</cx:pt>
          <cx:pt idx="11508">0</cx:pt>
          <cx:pt idx="11509">0</cx:pt>
          <cx:pt idx="11510">0</cx:pt>
          <cx:pt idx="11511">0</cx:pt>
          <cx:pt idx="11512">0</cx:pt>
          <cx:pt idx="11513">0</cx:pt>
          <cx:pt idx="11514">0</cx:pt>
          <cx:pt idx="11515">0</cx:pt>
          <cx:pt idx="11516">0</cx:pt>
          <cx:pt idx="11517">0</cx:pt>
          <cx:pt idx="11518">0</cx:pt>
          <cx:pt idx="11519">0</cx:pt>
          <cx:pt idx="11520">0</cx:pt>
          <cx:pt idx="11521">0</cx:pt>
          <cx:pt idx="11522">0</cx:pt>
          <cx:pt idx="11523">0</cx:pt>
          <cx:pt idx="11524">0</cx:pt>
          <cx:pt idx="11525">0</cx:pt>
          <cx:pt idx="11526">0</cx:pt>
          <cx:pt idx="11527">0</cx:pt>
          <cx:pt idx="11528">0</cx:pt>
          <cx:pt idx="11529">0</cx:pt>
          <cx:pt idx="11530">0</cx:pt>
          <cx:pt idx="11531">0</cx:pt>
          <cx:pt idx="11532">0</cx:pt>
          <cx:pt idx="11533">0</cx:pt>
          <cx:pt idx="11534">0</cx:pt>
          <cx:pt idx="11535">0</cx:pt>
          <cx:pt idx="11536">0</cx:pt>
          <cx:pt idx="11537">0</cx:pt>
          <cx:pt idx="11538">0</cx:pt>
          <cx:pt idx="11539">0</cx:pt>
          <cx:pt idx="11540">0</cx:pt>
          <cx:pt idx="11541">0</cx:pt>
          <cx:pt idx="11542">0</cx:pt>
          <cx:pt idx="11543">0</cx:pt>
          <cx:pt idx="11544">0</cx:pt>
          <cx:pt idx="11545">0</cx:pt>
          <cx:pt idx="11546">0</cx:pt>
          <cx:pt idx="11547">0</cx:pt>
          <cx:pt idx="11548">0</cx:pt>
          <cx:pt idx="11549">0</cx:pt>
          <cx:pt idx="11550">0</cx:pt>
          <cx:pt idx="11551">0</cx:pt>
          <cx:pt idx="11552">0</cx:pt>
          <cx:pt idx="11553">0</cx:pt>
          <cx:pt idx="11554">0</cx:pt>
          <cx:pt idx="11555">0</cx:pt>
          <cx:pt idx="11556">0</cx:pt>
          <cx:pt idx="11557">0</cx:pt>
          <cx:pt idx="11558">0</cx:pt>
          <cx:pt idx="11559">0</cx:pt>
          <cx:pt idx="11560">0</cx:pt>
          <cx:pt idx="11561">0</cx:pt>
          <cx:pt idx="11562">0</cx:pt>
          <cx:pt idx="11563">0</cx:pt>
          <cx:pt idx="11564">0</cx:pt>
          <cx:pt idx="11565">0</cx:pt>
          <cx:pt idx="11566">0</cx:pt>
          <cx:pt idx="11567">0</cx:pt>
          <cx:pt idx="11568">0</cx:pt>
          <cx:pt idx="11569">0</cx:pt>
          <cx:pt idx="11570">0</cx:pt>
          <cx:pt idx="11571">0</cx:pt>
          <cx:pt idx="11572">0</cx:pt>
          <cx:pt idx="11573">0</cx:pt>
          <cx:pt idx="11574">0</cx:pt>
          <cx:pt idx="11575">0</cx:pt>
          <cx:pt idx="11576">0</cx:pt>
          <cx:pt idx="11577">0</cx:pt>
          <cx:pt idx="11578">0</cx:pt>
          <cx:pt idx="11579">0</cx:pt>
          <cx:pt idx="11580">0</cx:pt>
          <cx:pt idx="11581">0</cx:pt>
          <cx:pt idx="11582">0</cx:pt>
          <cx:pt idx="11583">0</cx:pt>
          <cx:pt idx="11584">0</cx:pt>
          <cx:pt idx="11585">0</cx:pt>
          <cx:pt idx="11586">0</cx:pt>
          <cx:pt idx="11587">0</cx:pt>
          <cx:pt idx="11588">0</cx:pt>
          <cx:pt idx="11589">0</cx:pt>
          <cx:pt idx="11590">0</cx:pt>
          <cx:pt idx="11591">0</cx:pt>
          <cx:pt idx="11592">0</cx:pt>
          <cx:pt idx="11593">0</cx:pt>
          <cx:pt idx="11594">0</cx:pt>
          <cx:pt idx="11595">0</cx:pt>
          <cx:pt idx="11596">0</cx:pt>
          <cx:pt idx="11597">0</cx:pt>
          <cx:pt idx="11598">0</cx:pt>
          <cx:pt idx="11599">0</cx:pt>
          <cx:pt idx="11600">0</cx:pt>
          <cx:pt idx="11601">0</cx:pt>
          <cx:pt idx="11602">0</cx:pt>
          <cx:pt idx="11603">0</cx:pt>
          <cx:pt idx="11604">0</cx:pt>
          <cx:pt idx="11605">0</cx:pt>
          <cx:pt idx="11606">0</cx:pt>
          <cx:pt idx="11607">0</cx:pt>
          <cx:pt idx="11608">0</cx:pt>
          <cx:pt idx="11609">0</cx:pt>
          <cx:pt idx="11610">0</cx:pt>
          <cx:pt idx="11611">0</cx:pt>
          <cx:pt idx="11612">0</cx:pt>
          <cx:pt idx="11613">0</cx:pt>
          <cx:pt idx="11614">0</cx:pt>
          <cx:pt idx="11615">0</cx:pt>
          <cx:pt idx="11616">0</cx:pt>
          <cx:pt idx="11617">0</cx:pt>
          <cx:pt idx="11618">0</cx:pt>
          <cx:pt idx="11619">0</cx:pt>
          <cx:pt idx="11620">0</cx:pt>
          <cx:pt idx="11621">0</cx:pt>
          <cx:pt idx="11622">0</cx:pt>
          <cx:pt idx="11623">0</cx:pt>
          <cx:pt idx="11624">0</cx:pt>
          <cx:pt idx="11625">0</cx:pt>
          <cx:pt idx="11626">0</cx:pt>
          <cx:pt idx="11627">0</cx:pt>
          <cx:pt idx="11628">0</cx:pt>
          <cx:pt idx="11629">0</cx:pt>
          <cx:pt idx="11630">0</cx:pt>
          <cx:pt idx="11631">0</cx:pt>
          <cx:pt idx="11632">0</cx:pt>
          <cx:pt idx="11633">0</cx:pt>
          <cx:pt idx="11634">0</cx:pt>
          <cx:pt idx="11635">0</cx:pt>
          <cx:pt idx="11636">0</cx:pt>
          <cx:pt idx="11637">0</cx:pt>
          <cx:pt idx="11638">0</cx:pt>
          <cx:pt idx="11639">0</cx:pt>
          <cx:pt idx="11640">0</cx:pt>
          <cx:pt idx="11641">0</cx:pt>
          <cx:pt idx="11642">0</cx:pt>
          <cx:pt idx="11643">0</cx:pt>
          <cx:pt idx="11644">0</cx:pt>
          <cx:pt idx="11645">0</cx:pt>
          <cx:pt idx="11646">0</cx:pt>
          <cx:pt idx="11647">0</cx:pt>
          <cx:pt idx="11648">0</cx:pt>
          <cx:pt idx="11649">0</cx:pt>
          <cx:pt idx="11650">0</cx:pt>
          <cx:pt idx="11651">0</cx:pt>
          <cx:pt idx="11652">0</cx:pt>
          <cx:pt idx="11653">0</cx:pt>
          <cx:pt idx="11654">0</cx:pt>
          <cx:pt idx="11655">0</cx:pt>
          <cx:pt idx="11656">0</cx:pt>
          <cx:pt idx="11657">0</cx:pt>
          <cx:pt idx="11658">0</cx:pt>
          <cx:pt idx="11659">0</cx:pt>
          <cx:pt idx="11660">0</cx:pt>
          <cx:pt idx="11661">0</cx:pt>
          <cx:pt idx="11662">0</cx:pt>
          <cx:pt idx="11663">0</cx:pt>
          <cx:pt idx="11664">0</cx:pt>
          <cx:pt idx="11665">0</cx:pt>
          <cx:pt idx="11666">0</cx:pt>
          <cx:pt idx="11667">0</cx:pt>
          <cx:pt idx="11668">0</cx:pt>
          <cx:pt idx="11669">0</cx:pt>
          <cx:pt idx="11670">0</cx:pt>
          <cx:pt idx="11671">0</cx:pt>
          <cx:pt idx="11672">0</cx:pt>
          <cx:pt idx="11673">0</cx:pt>
          <cx:pt idx="11674">0</cx:pt>
          <cx:pt idx="11675">0</cx:pt>
          <cx:pt idx="11676">0</cx:pt>
          <cx:pt idx="11677">0</cx:pt>
          <cx:pt idx="11678">0</cx:pt>
          <cx:pt idx="11679">0</cx:pt>
          <cx:pt idx="11680">0</cx:pt>
          <cx:pt idx="11681">0</cx:pt>
          <cx:pt idx="11682">0</cx:pt>
          <cx:pt idx="11683">0</cx:pt>
          <cx:pt idx="11684">0</cx:pt>
          <cx:pt idx="11685">0</cx:pt>
          <cx:pt idx="11686">0</cx:pt>
          <cx:pt idx="11687">0</cx:pt>
          <cx:pt idx="11688">0</cx:pt>
          <cx:pt idx="11689">0</cx:pt>
          <cx:pt idx="11690">0</cx:pt>
          <cx:pt idx="11691">0</cx:pt>
          <cx:pt idx="11692">0</cx:pt>
          <cx:pt idx="11693">0</cx:pt>
          <cx:pt idx="11694">0</cx:pt>
          <cx:pt idx="11695">0</cx:pt>
          <cx:pt idx="11696">0</cx:pt>
          <cx:pt idx="11697">0</cx:pt>
          <cx:pt idx="11698">0</cx:pt>
          <cx:pt idx="11699">0</cx:pt>
          <cx:pt idx="11700">0</cx:pt>
          <cx:pt idx="11701">0</cx:pt>
          <cx:pt idx="11702">0</cx:pt>
          <cx:pt idx="11703">0</cx:pt>
          <cx:pt idx="11704">0</cx:pt>
          <cx:pt idx="11705">0</cx:pt>
          <cx:pt idx="11706">0</cx:pt>
          <cx:pt idx="11707">0</cx:pt>
          <cx:pt idx="11708">0</cx:pt>
          <cx:pt idx="11709">0</cx:pt>
          <cx:pt idx="11710">0</cx:pt>
          <cx:pt idx="11711">0</cx:pt>
          <cx:pt idx="11712">0</cx:pt>
          <cx:pt idx="11713">0</cx:pt>
          <cx:pt idx="11714">0</cx:pt>
          <cx:pt idx="11715">0</cx:pt>
          <cx:pt idx="11716">0</cx:pt>
          <cx:pt idx="11717">0</cx:pt>
          <cx:pt idx="11718">0</cx:pt>
          <cx:pt idx="11719">0</cx:pt>
          <cx:pt idx="11720">0</cx:pt>
          <cx:pt idx="11721">0</cx:pt>
          <cx:pt idx="11722">0</cx:pt>
          <cx:pt idx="11723">0</cx:pt>
          <cx:pt idx="11724">0</cx:pt>
          <cx:pt idx="11725">0</cx:pt>
          <cx:pt idx="11726">0</cx:pt>
          <cx:pt idx="11727">0</cx:pt>
          <cx:pt idx="11728">0</cx:pt>
          <cx:pt idx="11729">0</cx:pt>
          <cx:pt idx="11730">0</cx:pt>
          <cx:pt idx="11731">0</cx:pt>
          <cx:pt idx="11732">0</cx:pt>
          <cx:pt idx="11733">0</cx:pt>
          <cx:pt idx="11734">0</cx:pt>
          <cx:pt idx="11735">0</cx:pt>
          <cx:pt idx="11736">0</cx:pt>
          <cx:pt idx="11737">0</cx:pt>
          <cx:pt idx="11738">0</cx:pt>
          <cx:pt idx="11739">0</cx:pt>
          <cx:pt idx="11740">0</cx:pt>
          <cx:pt idx="11741">0</cx:pt>
          <cx:pt idx="11742">0</cx:pt>
          <cx:pt idx="11743">0</cx:pt>
          <cx:pt idx="11744">0</cx:pt>
          <cx:pt idx="11745">0</cx:pt>
          <cx:pt idx="11746">0</cx:pt>
          <cx:pt idx="11747">0</cx:pt>
          <cx:pt idx="11748">0</cx:pt>
          <cx:pt idx="11749">0</cx:pt>
          <cx:pt idx="11750">0</cx:pt>
          <cx:pt idx="11751">0</cx:pt>
          <cx:pt idx="11752">0</cx:pt>
          <cx:pt idx="11753">0</cx:pt>
          <cx:pt idx="11754">0</cx:pt>
          <cx:pt idx="11755">0</cx:pt>
          <cx:pt idx="11756">0</cx:pt>
          <cx:pt idx="11757">0</cx:pt>
          <cx:pt idx="11758">0</cx:pt>
          <cx:pt idx="11759">0</cx:pt>
          <cx:pt idx="11760">0</cx:pt>
          <cx:pt idx="11761">0</cx:pt>
          <cx:pt idx="11762">0</cx:pt>
          <cx:pt idx="11763">0</cx:pt>
          <cx:pt idx="11764">0</cx:pt>
          <cx:pt idx="11765">0</cx:pt>
          <cx:pt idx="11766">0</cx:pt>
          <cx:pt idx="11767">0</cx:pt>
          <cx:pt idx="11768">0</cx:pt>
          <cx:pt idx="11769">0</cx:pt>
          <cx:pt idx="11770">0</cx:pt>
          <cx:pt idx="11771">0</cx:pt>
          <cx:pt idx="11772">0</cx:pt>
          <cx:pt idx="11773">0</cx:pt>
          <cx:pt idx="11774">0</cx:pt>
          <cx:pt idx="11775">0</cx:pt>
          <cx:pt idx="11776">0</cx:pt>
          <cx:pt idx="11777">0</cx:pt>
          <cx:pt idx="11778">0</cx:pt>
          <cx:pt idx="11779">0</cx:pt>
          <cx:pt idx="11780">0</cx:pt>
          <cx:pt idx="11781">0</cx:pt>
          <cx:pt idx="11782">0</cx:pt>
          <cx:pt idx="11783">0</cx:pt>
          <cx:pt idx="11784">0</cx:pt>
          <cx:pt idx="11785">0</cx:pt>
          <cx:pt idx="11786">0</cx:pt>
          <cx:pt idx="11787">0</cx:pt>
          <cx:pt idx="11788">0</cx:pt>
          <cx:pt idx="11789">0</cx:pt>
          <cx:pt idx="11790">0</cx:pt>
          <cx:pt idx="11791">0</cx:pt>
          <cx:pt idx="11792">0</cx:pt>
          <cx:pt idx="11793">0</cx:pt>
          <cx:pt idx="11794">0</cx:pt>
          <cx:pt idx="11795">0</cx:pt>
          <cx:pt idx="11796">0</cx:pt>
          <cx:pt idx="11797">0</cx:pt>
          <cx:pt idx="11798">0</cx:pt>
          <cx:pt idx="11799">0</cx:pt>
          <cx:pt idx="11800">0</cx:pt>
          <cx:pt idx="11801">0</cx:pt>
          <cx:pt idx="11802">0</cx:pt>
          <cx:pt idx="11803">0</cx:pt>
          <cx:pt idx="11804">0</cx:pt>
          <cx:pt idx="11805">0</cx:pt>
          <cx:pt idx="11806">0</cx:pt>
          <cx:pt idx="11807">0</cx:pt>
          <cx:pt idx="11808">0</cx:pt>
          <cx:pt idx="11809">0</cx:pt>
          <cx:pt idx="11810">0</cx:pt>
          <cx:pt idx="11811">0</cx:pt>
          <cx:pt idx="11812">0</cx:pt>
          <cx:pt idx="11813">0</cx:pt>
          <cx:pt idx="11814">0</cx:pt>
          <cx:pt idx="11815">0</cx:pt>
          <cx:pt idx="11816">0</cx:pt>
          <cx:pt idx="11817">0</cx:pt>
          <cx:pt idx="11818">0</cx:pt>
          <cx:pt idx="11819">0</cx:pt>
          <cx:pt idx="11820">0</cx:pt>
          <cx:pt idx="11821">0</cx:pt>
          <cx:pt idx="11822">0</cx:pt>
          <cx:pt idx="11823">0</cx:pt>
          <cx:pt idx="11824">0</cx:pt>
          <cx:pt idx="11825">0</cx:pt>
          <cx:pt idx="11826">0</cx:pt>
          <cx:pt idx="11827">0</cx:pt>
          <cx:pt idx="11828">0</cx:pt>
          <cx:pt idx="11829">0</cx:pt>
          <cx:pt idx="11830">0</cx:pt>
          <cx:pt idx="11831">0</cx:pt>
          <cx:pt idx="11832">0</cx:pt>
          <cx:pt idx="11833">0</cx:pt>
          <cx:pt idx="11834">0</cx:pt>
          <cx:pt idx="11835">0</cx:pt>
          <cx:pt idx="11836">0</cx:pt>
          <cx:pt idx="11837">0</cx:pt>
          <cx:pt idx="11838">0</cx:pt>
          <cx:pt idx="11839">0</cx:pt>
          <cx:pt idx="11840">0</cx:pt>
          <cx:pt idx="11841">0</cx:pt>
          <cx:pt idx="11842">0</cx:pt>
          <cx:pt idx="11843">0</cx:pt>
          <cx:pt idx="11844">0</cx:pt>
          <cx:pt idx="11845">0</cx:pt>
          <cx:pt idx="11846">0</cx:pt>
          <cx:pt idx="11847">0</cx:pt>
          <cx:pt idx="11848">0</cx:pt>
          <cx:pt idx="11849">0</cx:pt>
          <cx:pt idx="11850">0</cx:pt>
          <cx:pt idx="11851">0</cx:pt>
          <cx:pt idx="11852">0</cx:pt>
          <cx:pt idx="11853">0</cx:pt>
          <cx:pt idx="11854">0</cx:pt>
          <cx:pt idx="11855">0</cx:pt>
          <cx:pt idx="11856">0</cx:pt>
          <cx:pt idx="11857">0</cx:pt>
          <cx:pt idx="11858">0</cx:pt>
          <cx:pt idx="11859">0</cx:pt>
          <cx:pt idx="11860">0</cx:pt>
          <cx:pt idx="11861">0</cx:pt>
          <cx:pt idx="11862">0</cx:pt>
          <cx:pt idx="11863">0</cx:pt>
          <cx:pt idx="11864">0</cx:pt>
          <cx:pt idx="11865">0</cx:pt>
          <cx:pt idx="11866">0</cx:pt>
          <cx:pt idx="11867">0</cx:pt>
          <cx:pt idx="11868">0</cx:pt>
          <cx:pt idx="11869">0</cx:pt>
          <cx:pt idx="11870">0</cx:pt>
          <cx:pt idx="11871">0</cx:pt>
          <cx:pt idx="11872">0</cx:pt>
          <cx:pt idx="11873">0</cx:pt>
          <cx:pt idx="11874">0</cx:pt>
          <cx:pt idx="11875">0</cx:pt>
          <cx:pt idx="11876">0</cx:pt>
          <cx:pt idx="11877">0</cx:pt>
          <cx:pt idx="11878">0</cx:pt>
          <cx:pt idx="11879">0</cx:pt>
          <cx:pt idx="11880">0</cx:pt>
          <cx:pt idx="11881">0</cx:pt>
          <cx:pt idx="11882">0</cx:pt>
          <cx:pt idx="11883">0</cx:pt>
          <cx:pt idx="11884">0</cx:pt>
          <cx:pt idx="11885">0</cx:pt>
          <cx:pt idx="11886">0</cx:pt>
          <cx:pt idx="11887">0</cx:pt>
          <cx:pt idx="11888">0</cx:pt>
          <cx:pt idx="11889">0</cx:pt>
          <cx:pt idx="11890">0</cx:pt>
          <cx:pt idx="11891">0</cx:pt>
          <cx:pt idx="11892">0</cx:pt>
          <cx:pt idx="11893">0</cx:pt>
          <cx:pt idx="11894">0</cx:pt>
          <cx:pt idx="11895">0</cx:pt>
          <cx:pt idx="11896">0</cx:pt>
          <cx:pt idx="11897">0</cx:pt>
          <cx:pt idx="11898">0</cx:pt>
          <cx:pt idx="11899">0</cx:pt>
          <cx:pt idx="11900">0</cx:pt>
          <cx:pt idx="11901">0</cx:pt>
          <cx:pt idx="11902">0</cx:pt>
          <cx:pt idx="11903">0</cx:pt>
          <cx:pt idx="11904">0</cx:pt>
          <cx:pt idx="11905">0</cx:pt>
          <cx:pt idx="11906">0</cx:pt>
          <cx:pt idx="11907">0</cx:pt>
          <cx:pt idx="11908">0</cx:pt>
          <cx:pt idx="11909">0</cx:pt>
          <cx:pt idx="11910">0</cx:pt>
          <cx:pt idx="11911">0</cx:pt>
          <cx:pt idx="11912">0</cx:pt>
          <cx:pt idx="11913">0</cx:pt>
          <cx:pt idx="11914">0</cx:pt>
          <cx:pt idx="11915">0</cx:pt>
          <cx:pt idx="11916">0</cx:pt>
          <cx:pt idx="11917">0</cx:pt>
          <cx:pt idx="11918">0</cx:pt>
          <cx:pt idx="11919">0</cx:pt>
          <cx:pt idx="11920">0</cx:pt>
          <cx:pt idx="11921">0</cx:pt>
          <cx:pt idx="11922">0</cx:pt>
          <cx:pt idx="11923">0</cx:pt>
          <cx:pt idx="11924">0</cx:pt>
          <cx:pt idx="11925">0</cx:pt>
          <cx:pt idx="11926">0</cx:pt>
          <cx:pt idx="11927">0</cx:pt>
          <cx:pt idx="11928">0</cx:pt>
          <cx:pt idx="11929">0</cx:pt>
          <cx:pt idx="11930">0</cx:pt>
          <cx:pt idx="11931">0</cx:pt>
          <cx:pt idx="11932">0</cx:pt>
          <cx:pt idx="11933">0</cx:pt>
          <cx:pt idx="11934">0</cx:pt>
          <cx:pt idx="11935">0</cx:pt>
          <cx:pt idx="11936">0</cx:pt>
          <cx:pt idx="11937">0</cx:pt>
          <cx:pt idx="11938">0</cx:pt>
          <cx:pt idx="11939">0</cx:pt>
          <cx:pt idx="11940">0</cx:pt>
          <cx:pt idx="11941">0</cx:pt>
          <cx:pt idx="11942">0</cx:pt>
          <cx:pt idx="11943">0</cx:pt>
          <cx:pt idx="11944">0</cx:pt>
          <cx:pt idx="11945">0</cx:pt>
          <cx:pt idx="11946">0</cx:pt>
          <cx:pt idx="11947">0</cx:pt>
          <cx:pt idx="11948">0</cx:pt>
          <cx:pt idx="11949">0</cx:pt>
          <cx:pt idx="11950">0</cx:pt>
          <cx:pt idx="11951">0</cx:pt>
          <cx:pt idx="11952">0</cx:pt>
          <cx:pt idx="11953">0</cx:pt>
          <cx:pt idx="11954">0</cx:pt>
          <cx:pt idx="11955">0</cx:pt>
          <cx:pt idx="11956">0</cx:pt>
          <cx:pt idx="11957">0</cx:pt>
          <cx:pt idx="11958">0</cx:pt>
          <cx:pt idx="11959">0</cx:pt>
          <cx:pt idx="11960">0</cx:pt>
          <cx:pt idx="11961">0</cx:pt>
          <cx:pt idx="11962">0</cx:pt>
          <cx:pt idx="11963">0</cx:pt>
          <cx:pt idx="11964">0</cx:pt>
          <cx:pt idx="11965">0</cx:pt>
          <cx:pt idx="11966">0</cx:pt>
          <cx:pt idx="11967">0</cx:pt>
          <cx:pt idx="11968">0</cx:pt>
          <cx:pt idx="11969">0</cx:pt>
          <cx:pt idx="11970">0</cx:pt>
          <cx:pt idx="11971">0</cx:pt>
          <cx:pt idx="11972">0</cx:pt>
          <cx:pt idx="11973">0</cx:pt>
          <cx:pt idx="11974">0</cx:pt>
          <cx:pt idx="11975">0</cx:pt>
          <cx:pt idx="11976">0</cx:pt>
          <cx:pt idx="11977">0</cx:pt>
          <cx:pt idx="11978">0</cx:pt>
          <cx:pt idx="11979">0</cx:pt>
          <cx:pt idx="11980">0</cx:pt>
          <cx:pt idx="11981">0</cx:pt>
          <cx:pt idx="11982">0</cx:pt>
          <cx:pt idx="11983">0</cx:pt>
          <cx:pt idx="11984">0</cx:pt>
          <cx:pt idx="11985">0</cx:pt>
          <cx:pt idx="11986">0</cx:pt>
          <cx:pt idx="11987">0</cx:pt>
          <cx:pt idx="11988">0</cx:pt>
          <cx:pt idx="11989">0</cx:pt>
          <cx:pt idx="11990">0</cx:pt>
          <cx:pt idx="11991">0</cx:pt>
          <cx:pt idx="11992">0</cx:pt>
          <cx:pt idx="11993">0</cx:pt>
          <cx:pt idx="11994">0</cx:pt>
          <cx:pt idx="11995">0</cx:pt>
          <cx:pt idx="11996">0</cx:pt>
          <cx:pt idx="11997">0</cx:pt>
          <cx:pt idx="11998">0</cx:pt>
          <cx:pt idx="11999">0</cx:pt>
          <cx:pt idx="12000">0</cx:pt>
          <cx:pt idx="12001">0</cx:pt>
          <cx:pt idx="12002">0</cx:pt>
          <cx:pt idx="12003">0</cx:pt>
          <cx:pt idx="12004">0</cx:pt>
          <cx:pt idx="12005">0</cx:pt>
          <cx:pt idx="12006">0</cx:pt>
          <cx:pt idx="12007">0</cx:pt>
          <cx:pt idx="12008">0</cx:pt>
          <cx:pt idx="12009">0</cx:pt>
          <cx:pt idx="12010">0</cx:pt>
          <cx:pt idx="12011">0</cx:pt>
          <cx:pt idx="12012">0</cx:pt>
          <cx:pt idx="12013">0</cx:pt>
          <cx:pt idx="12014">0</cx:pt>
          <cx:pt idx="12015">0</cx:pt>
          <cx:pt idx="12016">0</cx:pt>
          <cx:pt idx="12017">0</cx:pt>
          <cx:pt idx="12018">0</cx:pt>
          <cx:pt idx="12019">0</cx:pt>
          <cx:pt idx="12020">0</cx:pt>
          <cx:pt idx="12021">0</cx:pt>
          <cx:pt idx="12022">0</cx:pt>
          <cx:pt idx="12023">0</cx:pt>
          <cx:pt idx="12024">0</cx:pt>
          <cx:pt idx="12025">0</cx:pt>
          <cx:pt idx="12026">0</cx:pt>
          <cx:pt idx="12027">0</cx:pt>
          <cx:pt idx="12028">0</cx:pt>
          <cx:pt idx="12029">0</cx:pt>
          <cx:pt idx="12030">0</cx:pt>
          <cx:pt idx="12031">0</cx:pt>
          <cx:pt idx="12032">0</cx:pt>
          <cx:pt idx="12033">0</cx:pt>
          <cx:pt idx="12034">0</cx:pt>
          <cx:pt idx="12035">0</cx:pt>
          <cx:pt idx="12036">0</cx:pt>
          <cx:pt idx="12037">0</cx:pt>
          <cx:pt idx="12038">0</cx:pt>
          <cx:pt idx="12039">0</cx:pt>
          <cx:pt idx="12040">0</cx:pt>
          <cx:pt idx="12041">0</cx:pt>
          <cx:pt idx="12042">0</cx:pt>
          <cx:pt idx="12043">0</cx:pt>
          <cx:pt idx="12044">0</cx:pt>
          <cx:pt idx="12045">0</cx:pt>
          <cx:pt idx="12046">0</cx:pt>
          <cx:pt idx="12047">0</cx:pt>
          <cx:pt idx="12048">0</cx:pt>
          <cx:pt idx="12049">0</cx:pt>
          <cx:pt idx="12050">0</cx:pt>
          <cx:pt idx="12051">0</cx:pt>
          <cx:pt idx="12052">0</cx:pt>
          <cx:pt idx="12053">0</cx:pt>
          <cx:pt idx="12054">0</cx:pt>
          <cx:pt idx="12055">0</cx:pt>
          <cx:pt idx="12056">0</cx:pt>
          <cx:pt idx="12057">0</cx:pt>
          <cx:pt idx="12058">0</cx:pt>
          <cx:pt idx="12059">0</cx:pt>
          <cx:pt idx="12060">0</cx:pt>
          <cx:pt idx="12061">0</cx:pt>
          <cx:pt idx="12062">0</cx:pt>
          <cx:pt idx="12063">0</cx:pt>
          <cx:pt idx="12064">0</cx:pt>
          <cx:pt idx="12065">0</cx:pt>
          <cx:pt idx="12066">0</cx:pt>
          <cx:pt idx="12067">0</cx:pt>
          <cx:pt idx="12068">0</cx:pt>
          <cx:pt idx="12069">0</cx:pt>
          <cx:pt idx="12070">0</cx:pt>
          <cx:pt idx="12071">0</cx:pt>
          <cx:pt idx="12072">0</cx:pt>
          <cx:pt idx="12073">0</cx:pt>
          <cx:pt idx="12074">0</cx:pt>
          <cx:pt idx="12075">0</cx:pt>
          <cx:pt idx="12076">0</cx:pt>
          <cx:pt idx="12077">0</cx:pt>
          <cx:pt idx="12078">0</cx:pt>
          <cx:pt idx="12079">0</cx:pt>
          <cx:pt idx="12080">0</cx:pt>
          <cx:pt idx="12081">0</cx:pt>
          <cx:pt idx="12082">0</cx:pt>
          <cx:pt idx="12083">0</cx:pt>
          <cx:pt idx="12084">0</cx:pt>
          <cx:pt idx="12085">0</cx:pt>
          <cx:pt idx="12086">0</cx:pt>
          <cx:pt idx="12087">0</cx:pt>
          <cx:pt idx="12088">0</cx:pt>
          <cx:pt idx="12089">0</cx:pt>
          <cx:pt idx="12090">0</cx:pt>
          <cx:pt idx="12091">0</cx:pt>
          <cx:pt idx="12092">0</cx:pt>
          <cx:pt idx="12093">0</cx:pt>
          <cx:pt idx="12094">0</cx:pt>
          <cx:pt idx="12095">0</cx:pt>
          <cx:pt idx="12096">0</cx:pt>
          <cx:pt idx="12097">0</cx:pt>
          <cx:pt idx="12098">0</cx:pt>
          <cx:pt idx="12099">0</cx:pt>
          <cx:pt idx="12100">0</cx:pt>
          <cx:pt idx="12101">0</cx:pt>
          <cx:pt idx="12102">0</cx:pt>
          <cx:pt idx="12103">0</cx:pt>
          <cx:pt idx="12104">0</cx:pt>
          <cx:pt idx="12105">0</cx:pt>
          <cx:pt idx="12106">0</cx:pt>
          <cx:pt idx="12107">0</cx:pt>
          <cx:pt idx="12108">0</cx:pt>
          <cx:pt idx="12109">0</cx:pt>
          <cx:pt idx="12110">0</cx:pt>
          <cx:pt idx="12111">0</cx:pt>
          <cx:pt idx="12112">0</cx:pt>
          <cx:pt idx="12113">0</cx:pt>
          <cx:pt idx="12114">0</cx:pt>
          <cx:pt idx="12115">0</cx:pt>
          <cx:pt idx="12116">0</cx:pt>
          <cx:pt idx="12117">0</cx:pt>
          <cx:pt idx="12118">0</cx:pt>
          <cx:pt idx="12119">0</cx:pt>
          <cx:pt idx="12120">0</cx:pt>
          <cx:pt idx="12121">0</cx:pt>
          <cx:pt idx="12122">0</cx:pt>
          <cx:pt idx="12123">0</cx:pt>
          <cx:pt idx="12124">0</cx:pt>
          <cx:pt idx="12125">0</cx:pt>
          <cx:pt idx="12126">0</cx:pt>
          <cx:pt idx="12127">0</cx:pt>
          <cx:pt idx="12128">0</cx:pt>
          <cx:pt idx="12129">0</cx:pt>
          <cx:pt idx="12130">0</cx:pt>
          <cx:pt idx="12131">0</cx:pt>
          <cx:pt idx="12132">0</cx:pt>
          <cx:pt idx="12133">0</cx:pt>
          <cx:pt idx="12134">0</cx:pt>
          <cx:pt idx="12135">0</cx:pt>
          <cx:pt idx="12136">0</cx:pt>
          <cx:pt idx="12137">0</cx:pt>
          <cx:pt idx="12138">0</cx:pt>
          <cx:pt idx="12139">0</cx:pt>
          <cx:pt idx="12140">0</cx:pt>
          <cx:pt idx="12141">0</cx:pt>
          <cx:pt idx="12142">0</cx:pt>
          <cx:pt idx="12143">0</cx:pt>
          <cx:pt idx="12144">0</cx:pt>
          <cx:pt idx="12145">0</cx:pt>
          <cx:pt idx="12146">0</cx:pt>
          <cx:pt idx="12147">0</cx:pt>
          <cx:pt idx="12148">0</cx:pt>
          <cx:pt idx="12149">0</cx:pt>
          <cx:pt idx="12150">0</cx:pt>
          <cx:pt idx="12151">0</cx:pt>
          <cx:pt idx="12152">0</cx:pt>
          <cx:pt idx="12153">0</cx:pt>
          <cx:pt idx="12154">0</cx:pt>
          <cx:pt idx="12155">0</cx:pt>
          <cx:pt idx="12156">0</cx:pt>
          <cx:pt idx="12157">0</cx:pt>
          <cx:pt idx="12158">0</cx:pt>
          <cx:pt idx="12159">0</cx:pt>
          <cx:pt idx="12160">0</cx:pt>
          <cx:pt idx="12161">0</cx:pt>
          <cx:pt idx="12162">0</cx:pt>
          <cx:pt idx="12163">0</cx:pt>
          <cx:pt idx="12164">0</cx:pt>
          <cx:pt idx="12165">0</cx:pt>
          <cx:pt idx="12166">0</cx:pt>
          <cx:pt idx="12167">0</cx:pt>
          <cx:pt idx="12168">0</cx:pt>
          <cx:pt idx="12169">0</cx:pt>
          <cx:pt idx="12170">0</cx:pt>
          <cx:pt idx="12171">0</cx:pt>
          <cx:pt idx="12172">0</cx:pt>
          <cx:pt idx="12173">0</cx:pt>
          <cx:pt idx="12174">0</cx:pt>
          <cx:pt idx="12175">0</cx:pt>
          <cx:pt idx="12176">0</cx:pt>
          <cx:pt idx="12177">0</cx:pt>
          <cx:pt idx="12178">0</cx:pt>
          <cx:pt idx="12179">0</cx:pt>
          <cx:pt idx="12180">0</cx:pt>
          <cx:pt idx="12181">0</cx:pt>
          <cx:pt idx="12182">0</cx:pt>
          <cx:pt idx="12183">0</cx:pt>
          <cx:pt idx="12184">0</cx:pt>
          <cx:pt idx="12185">0</cx:pt>
          <cx:pt idx="12186">0</cx:pt>
          <cx:pt idx="12187">0</cx:pt>
          <cx:pt idx="12188">0</cx:pt>
          <cx:pt idx="12189">0</cx:pt>
          <cx:pt idx="12190">0</cx:pt>
          <cx:pt idx="12191">0</cx:pt>
          <cx:pt idx="12192">0</cx:pt>
          <cx:pt idx="12193">0</cx:pt>
          <cx:pt idx="12194">0</cx:pt>
          <cx:pt idx="12195">0</cx:pt>
          <cx:pt idx="12196">0</cx:pt>
          <cx:pt idx="12197">0</cx:pt>
          <cx:pt idx="12198">0</cx:pt>
          <cx:pt idx="12199">0</cx:pt>
          <cx:pt idx="12200">0</cx:pt>
          <cx:pt idx="12201">0</cx:pt>
          <cx:pt idx="12202">0</cx:pt>
          <cx:pt idx="12203">0</cx:pt>
          <cx:pt idx="12204">0</cx:pt>
          <cx:pt idx="12205">0</cx:pt>
          <cx:pt idx="12206">0</cx:pt>
          <cx:pt idx="12207">0</cx:pt>
          <cx:pt idx="12208">0</cx:pt>
          <cx:pt idx="12209">0</cx:pt>
          <cx:pt idx="12210">0</cx:pt>
          <cx:pt idx="12211">0</cx:pt>
          <cx:pt idx="12212">0</cx:pt>
          <cx:pt idx="12213">0</cx:pt>
          <cx:pt idx="12214">0</cx:pt>
          <cx:pt idx="12215">0</cx:pt>
          <cx:pt idx="12216">0</cx:pt>
          <cx:pt idx="12217">0</cx:pt>
          <cx:pt idx="12218">0</cx:pt>
          <cx:pt idx="12219">0</cx:pt>
          <cx:pt idx="12220">0</cx:pt>
          <cx:pt idx="12221">0</cx:pt>
          <cx:pt idx="12222">0</cx:pt>
          <cx:pt idx="12223">0</cx:pt>
          <cx:pt idx="12224">0</cx:pt>
          <cx:pt idx="12225">0</cx:pt>
          <cx:pt idx="12226">0</cx:pt>
          <cx:pt idx="12227">0</cx:pt>
          <cx:pt idx="12228">0</cx:pt>
          <cx:pt idx="12229">0</cx:pt>
          <cx:pt idx="12230">0</cx:pt>
          <cx:pt idx="12231">0</cx:pt>
          <cx:pt idx="12232">0</cx:pt>
          <cx:pt idx="12233">0</cx:pt>
          <cx:pt idx="12234">0</cx:pt>
          <cx:pt idx="12235">0</cx:pt>
          <cx:pt idx="12236">0</cx:pt>
          <cx:pt idx="12237">0</cx:pt>
          <cx:pt idx="12238">0</cx:pt>
          <cx:pt idx="12239">0</cx:pt>
          <cx:pt idx="12240">0</cx:pt>
          <cx:pt idx="12241">0</cx:pt>
          <cx:pt idx="12242">0</cx:pt>
          <cx:pt idx="12243">0</cx:pt>
          <cx:pt idx="12244">0</cx:pt>
          <cx:pt idx="12245">0</cx:pt>
          <cx:pt idx="12246">0</cx:pt>
          <cx:pt idx="12247">0</cx:pt>
          <cx:pt idx="12248">0</cx:pt>
          <cx:pt idx="12249">0</cx:pt>
          <cx:pt idx="12250">0</cx:pt>
          <cx:pt idx="12251">0</cx:pt>
          <cx:pt idx="12252">0</cx:pt>
          <cx:pt idx="12253">0</cx:pt>
          <cx:pt idx="12254">0</cx:pt>
          <cx:pt idx="12255">0</cx:pt>
          <cx:pt idx="12256">0</cx:pt>
          <cx:pt idx="12257">0</cx:pt>
          <cx:pt idx="12258">0</cx:pt>
          <cx:pt idx="12259">0</cx:pt>
          <cx:pt idx="12260">0</cx:pt>
          <cx:pt idx="12261">0</cx:pt>
          <cx:pt idx="12262">0</cx:pt>
          <cx:pt idx="12263">0</cx:pt>
          <cx:pt idx="12264">0</cx:pt>
          <cx:pt idx="12265">0</cx:pt>
          <cx:pt idx="12266">0</cx:pt>
          <cx:pt idx="12267">0</cx:pt>
          <cx:pt idx="12268">0</cx:pt>
          <cx:pt idx="12269">0</cx:pt>
          <cx:pt idx="12270">0</cx:pt>
          <cx:pt idx="12271">0</cx:pt>
          <cx:pt idx="12272">0</cx:pt>
          <cx:pt idx="12273">0</cx:pt>
          <cx:pt idx="12274">0</cx:pt>
          <cx:pt idx="12275">0</cx:pt>
          <cx:pt idx="12276">0</cx:pt>
          <cx:pt idx="12277">0</cx:pt>
          <cx:pt idx="12278">0</cx:pt>
          <cx:pt idx="12279">0</cx:pt>
          <cx:pt idx="12280">0</cx:pt>
          <cx:pt idx="12281">0</cx:pt>
          <cx:pt idx="12282">0</cx:pt>
          <cx:pt idx="12283">0</cx:pt>
          <cx:pt idx="12284">0</cx:pt>
          <cx:pt idx="12285">0</cx:pt>
          <cx:pt idx="12286">0</cx:pt>
          <cx:pt idx="12287">0</cx:pt>
          <cx:pt idx="12288">0</cx:pt>
          <cx:pt idx="12289">0</cx:pt>
          <cx:pt idx="12290">0</cx:pt>
          <cx:pt idx="12291">0</cx:pt>
          <cx:pt idx="12292">0</cx:pt>
          <cx:pt idx="12293">0</cx:pt>
          <cx:pt idx="12294">0</cx:pt>
          <cx:pt idx="12295">0</cx:pt>
          <cx:pt idx="12296">0</cx:pt>
          <cx:pt idx="12297">0</cx:pt>
          <cx:pt idx="12298">0</cx:pt>
          <cx:pt idx="12299">0</cx:pt>
          <cx:pt idx="12300">0</cx:pt>
          <cx:pt idx="12301">0</cx:pt>
          <cx:pt idx="12302">0</cx:pt>
          <cx:pt idx="12303">0</cx:pt>
          <cx:pt idx="12304">0</cx:pt>
          <cx:pt idx="12305">0</cx:pt>
          <cx:pt idx="12306">0</cx:pt>
          <cx:pt idx="12307">0</cx:pt>
          <cx:pt idx="12308">0</cx:pt>
          <cx:pt idx="12309">0</cx:pt>
          <cx:pt idx="12310">0</cx:pt>
          <cx:pt idx="12311">0</cx:pt>
          <cx:pt idx="12312">0</cx:pt>
          <cx:pt idx="12313">0</cx:pt>
          <cx:pt idx="12314">0</cx:pt>
          <cx:pt idx="12315">0</cx:pt>
          <cx:pt idx="12316">0</cx:pt>
          <cx:pt idx="12317">0</cx:pt>
          <cx:pt idx="12318">0</cx:pt>
          <cx:pt idx="12319">0</cx:pt>
          <cx:pt idx="12320">0</cx:pt>
          <cx:pt idx="12321">0</cx:pt>
          <cx:pt idx="12322">0</cx:pt>
          <cx:pt idx="12323">0</cx:pt>
          <cx:pt idx="12324">0</cx:pt>
          <cx:pt idx="12325">0</cx:pt>
          <cx:pt idx="12326">0</cx:pt>
          <cx:pt idx="12327">0</cx:pt>
          <cx:pt idx="12328">0</cx:pt>
          <cx:pt idx="12329">0</cx:pt>
          <cx:pt idx="12330">0</cx:pt>
          <cx:pt idx="12331">0</cx:pt>
          <cx:pt idx="12332">0</cx:pt>
          <cx:pt idx="12333">0</cx:pt>
          <cx:pt idx="12334">0</cx:pt>
          <cx:pt idx="12335">0</cx:pt>
          <cx:pt idx="12336">0</cx:pt>
          <cx:pt idx="12337">0</cx:pt>
          <cx:pt idx="12338">0</cx:pt>
          <cx:pt idx="12339">0</cx:pt>
          <cx:pt idx="12340">0</cx:pt>
          <cx:pt idx="12341">0</cx:pt>
          <cx:pt idx="12342">0</cx:pt>
          <cx:pt idx="12343">0</cx:pt>
          <cx:pt idx="12344">0</cx:pt>
          <cx:pt idx="12345">0</cx:pt>
          <cx:pt idx="12346">0</cx:pt>
          <cx:pt idx="12347">0</cx:pt>
          <cx:pt idx="12348">0</cx:pt>
          <cx:pt idx="12349">0</cx:pt>
          <cx:pt idx="12350">0</cx:pt>
          <cx:pt idx="12351">0</cx:pt>
          <cx:pt idx="12352">0</cx:pt>
          <cx:pt idx="12353">0</cx:pt>
          <cx:pt idx="12354">0</cx:pt>
          <cx:pt idx="12355">0</cx:pt>
          <cx:pt idx="12356">0</cx:pt>
          <cx:pt idx="12357">0</cx:pt>
          <cx:pt idx="12358">0</cx:pt>
          <cx:pt idx="12359">0</cx:pt>
          <cx:pt idx="12360">0</cx:pt>
          <cx:pt idx="12361">0</cx:pt>
          <cx:pt idx="12362">0</cx:pt>
          <cx:pt idx="12363">0</cx:pt>
          <cx:pt idx="12364">0</cx:pt>
          <cx:pt idx="12365">0</cx:pt>
          <cx:pt idx="12366">0</cx:pt>
          <cx:pt idx="12367">0</cx:pt>
          <cx:pt idx="12368">0</cx:pt>
          <cx:pt idx="12369">0</cx:pt>
          <cx:pt idx="12370">0</cx:pt>
          <cx:pt idx="12371">0</cx:pt>
          <cx:pt idx="12372">0</cx:pt>
          <cx:pt idx="12373">0</cx:pt>
          <cx:pt idx="12374">0</cx:pt>
          <cx:pt idx="12375">0</cx:pt>
          <cx:pt idx="12376">0</cx:pt>
          <cx:pt idx="12377">0</cx:pt>
          <cx:pt idx="12378">0</cx:pt>
          <cx:pt idx="12379">0</cx:pt>
          <cx:pt idx="12380">0</cx:pt>
          <cx:pt idx="12381">0</cx:pt>
          <cx:pt idx="12382">0</cx:pt>
          <cx:pt idx="12383">0</cx:pt>
          <cx:pt idx="12384">0</cx:pt>
          <cx:pt idx="12385">0</cx:pt>
          <cx:pt idx="12386">0</cx:pt>
          <cx:pt idx="12387">0</cx:pt>
          <cx:pt idx="12388">0</cx:pt>
          <cx:pt idx="12389">0</cx:pt>
          <cx:pt idx="12390">0</cx:pt>
          <cx:pt idx="12391">0</cx:pt>
          <cx:pt idx="12392">0</cx:pt>
          <cx:pt idx="12393">0</cx:pt>
          <cx:pt idx="12394">0</cx:pt>
          <cx:pt idx="12395">0</cx:pt>
          <cx:pt idx="12396">0</cx:pt>
          <cx:pt idx="12397">0</cx:pt>
          <cx:pt idx="12398">0</cx:pt>
          <cx:pt idx="12399">0</cx:pt>
          <cx:pt idx="12400">0</cx:pt>
          <cx:pt idx="12401">0</cx:pt>
          <cx:pt idx="12402">0</cx:pt>
          <cx:pt idx="12403">0</cx:pt>
          <cx:pt idx="12404">0</cx:pt>
          <cx:pt idx="12405">0</cx:pt>
          <cx:pt idx="12406">0</cx:pt>
          <cx:pt idx="12407">0</cx:pt>
          <cx:pt idx="12408">0</cx:pt>
          <cx:pt idx="12409">0</cx:pt>
          <cx:pt idx="12410">0</cx:pt>
          <cx:pt idx="12411">0</cx:pt>
          <cx:pt idx="12412">0</cx:pt>
          <cx:pt idx="12413">0</cx:pt>
          <cx:pt idx="12414">0</cx:pt>
          <cx:pt idx="12415">0</cx:pt>
          <cx:pt idx="12416">0</cx:pt>
          <cx:pt idx="12417">0</cx:pt>
          <cx:pt idx="12418">0</cx:pt>
          <cx:pt idx="12419">0</cx:pt>
          <cx:pt idx="12420">0</cx:pt>
          <cx:pt idx="12421">0</cx:pt>
          <cx:pt idx="12422">0</cx:pt>
          <cx:pt idx="12423">0</cx:pt>
          <cx:pt idx="12424">0</cx:pt>
          <cx:pt idx="12425">0</cx:pt>
          <cx:pt idx="12426">0</cx:pt>
          <cx:pt idx="12427">0</cx:pt>
          <cx:pt idx="12428">0</cx:pt>
          <cx:pt idx="12429">0</cx:pt>
          <cx:pt idx="12430">0</cx:pt>
          <cx:pt idx="12431">0</cx:pt>
          <cx:pt idx="12432">0</cx:pt>
          <cx:pt idx="12433">0</cx:pt>
          <cx:pt idx="12434">0</cx:pt>
          <cx:pt idx="12435">0</cx:pt>
          <cx:pt idx="12436">0</cx:pt>
          <cx:pt idx="12437">0</cx:pt>
          <cx:pt idx="12438">0</cx:pt>
          <cx:pt idx="12439">0</cx:pt>
          <cx:pt idx="12440">0</cx:pt>
          <cx:pt idx="12441">0</cx:pt>
          <cx:pt idx="12442">0</cx:pt>
          <cx:pt idx="12443">0</cx:pt>
          <cx:pt idx="12444">0</cx:pt>
          <cx:pt idx="12445">0</cx:pt>
          <cx:pt idx="12446">0</cx:pt>
          <cx:pt idx="12447">0</cx:pt>
          <cx:pt idx="12448">0</cx:pt>
          <cx:pt idx="12449">0</cx:pt>
          <cx:pt idx="12450">0</cx:pt>
          <cx:pt idx="12451">0</cx:pt>
          <cx:pt idx="12452">0</cx:pt>
          <cx:pt idx="12453">0</cx:pt>
          <cx:pt idx="12454">0</cx:pt>
          <cx:pt idx="12455">0</cx:pt>
          <cx:pt idx="12456">0</cx:pt>
          <cx:pt idx="12457">0</cx:pt>
          <cx:pt idx="12458">0</cx:pt>
          <cx:pt idx="12459">0</cx:pt>
          <cx:pt idx="12460">0</cx:pt>
          <cx:pt idx="12461">0</cx:pt>
          <cx:pt idx="12462">0</cx:pt>
          <cx:pt idx="12463">0</cx:pt>
          <cx:pt idx="12464">0</cx:pt>
          <cx:pt idx="12465">0</cx:pt>
          <cx:pt idx="12466">0</cx:pt>
          <cx:pt idx="12467">0</cx:pt>
          <cx:pt idx="12468">0</cx:pt>
          <cx:pt idx="12469">0</cx:pt>
          <cx:pt idx="12470">0</cx:pt>
          <cx:pt idx="12471">0</cx:pt>
          <cx:pt idx="12472">0</cx:pt>
          <cx:pt idx="12473">0</cx:pt>
          <cx:pt idx="12474">0</cx:pt>
          <cx:pt idx="12475">0</cx:pt>
          <cx:pt idx="12476">0</cx:pt>
          <cx:pt idx="12477">0</cx:pt>
          <cx:pt idx="12478">0</cx:pt>
          <cx:pt idx="12479">0</cx:pt>
          <cx:pt idx="12480">0</cx:pt>
          <cx:pt idx="12481">0</cx:pt>
          <cx:pt idx="12482">0</cx:pt>
          <cx:pt idx="12483">0</cx:pt>
          <cx:pt idx="12484">0</cx:pt>
          <cx:pt idx="12485">0</cx:pt>
          <cx:pt idx="12486">0</cx:pt>
          <cx:pt idx="12487">0</cx:pt>
          <cx:pt idx="12488">0</cx:pt>
          <cx:pt idx="12489">0</cx:pt>
          <cx:pt idx="12490">0</cx:pt>
          <cx:pt idx="12491">0</cx:pt>
          <cx:pt idx="12492">0</cx:pt>
          <cx:pt idx="12493">0</cx:pt>
          <cx:pt idx="12494">0</cx:pt>
          <cx:pt idx="12495">0</cx:pt>
          <cx:pt idx="12496">0</cx:pt>
          <cx:pt idx="12497">0</cx:pt>
          <cx:pt idx="12498">0</cx:pt>
          <cx:pt idx="12499">0</cx:pt>
          <cx:pt idx="12500">0</cx:pt>
          <cx:pt idx="12501">0</cx:pt>
          <cx:pt idx="12502">0</cx:pt>
          <cx:pt idx="12503">0</cx:pt>
          <cx:pt idx="12504">0</cx:pt>
          <cx:pt idx="12505">0</cx:pt>
          <cx:pt idx="12506">0</cx:pt>
          <cx:pt idx="12507">0</cx:pt>
          <cx:pt idx="12508">0</cx:pt>
          <cx:pt idx="12509">0</cx:pt>
          <cx:pt idx="12510">0</cx:pt>
          <cx:pt idx="12511">0</cx:pt>
          <cx:pt idx="12512">0</cx:pt>
          <cx:pt idx="12513">0</cx:pt>
          <cx:pt idx="12514">0</cx:pt>
          <cx:pt idx="12515">0</cx:pt>
          <cx:pt idx="12516">0</cx:pt>
          <cx:pt idx="12517">0</cx:pt>
          <cx:pt idx="12518">0</cx:pt>
          <cx:pt idx="12519">0</cx:pt>
          <cx:pt idx="12520">0</cx:pt>
          <cx:pt idx="12521">0</cx:pt>
          <cx:pt idx="12522">0</cx:pt>
          <cx:pt idx="12523">0</cx:pt>
          <cx:pt idx="12524">0</cx:pt>
          <cx:pt idx="12525">0</cx:pt>
          <cx:pt idx="12526">0</cx:pt>
          <cx:pt idx="12527">0</cx:pt>
          <cx:pt idx="12528">0</cx:pt>
          <cx:pt idx="12529">0</cx:pt>
          <cx:pt idx="12530">0</cx:pt>
          <cx:pt idx="12531">0</cx:pt>
          <cx:pt idx="12532">0</cx:pt>
          <cx:pt idx="12533">0</cx:pt>
          <cx:pt idx="12534">0</cx:pt>
          <cx:pt idx="12535">0</cx:pt>
          <cx:pt idx="12536">0</cx:pt>
          <cx:pt idx="12537">0</cx:pt>
          <cx:pt idx="12538">0</cx:pt>
          <cx:pt idx="12539">0</cx:pt>
          <cx:pt idx="12540">0</cx:pt>
          <cx:pt idx="12541">0</cx:pt>
          <cx:pt idx="12542">0</cx:pt>
          <cx:pt idx="12543">0</cx:pt>
          <cx:pt idx="12544">0</cx:pt>
          <cx:pt idx="12545">0</cx:pt>
          <cx:pt idx="12546">0</cx:pt>
          <cx:pt idx="12547">0</cx:pt>
          <cx:pt idx="12548">0</cx:pt>
          <cx:pt idx="12549">0</cx:pt>
          <cx:pt idx="12550">0</cx:pt>
          <cx:pt idx="12551">0</cx:pt>
          <cx:pt idx="12552">0</cx:pt>
          <cx:pt idx="12553">0</cx:pt>
          <cx:pt idx="12554">0</cx:pt>
          <cx:pt idx="12555">0</cx:pt>
          <cx:pt idx="12556">0</cx:pt>
          <cx:pt idx="12557">0</cx:pt>
          <cx:pt idx="12558">0</cx:pt>
          <cx:pt idx="12559">0</cx:pt>
          <cx:pt idx="12560">0</cx:pt>
          <cx:pt idx="12561">0</cx:pt>
          <cx:pt idx="12562">0</cx:pt>
          <cx:pt idx="12563">0</cx:pt>
          <cx:pt idx="12564">0</cx:pt>
          <cx:pt idx="12565">0</cx:pt>
          <cx:pt idx="12566">0</cx:pt>
          <cx:pt idx="12567">0</cx:pt>
          <cx:pt idx="12568">0</cx:pt>
          <cx:pt idx="12569">0</cx:pt>
          <cx:pt idx="12570">0</cx:pt>
          <cx:pt idx="12571">0</cx:pt>
          <cx:pt idx="12572">0</cx:pt>
          <cx:pt idx="12573">0</cx:pt>
          <cx:pt idx="12574">0</cx:pt>
          <cx:pt idx="12575">0</cx:pt>
          <cx:pt idx="12576">0</cx:pt>
          <cx:pt idx="12577">0</cx:pt>
          <cx:pt idx="12578">0</cx:pt>
          <cx:pt idx="12579">0</cx:pt>
          <cx:pt idx="12580">0</cx:pt>
          <cx:pt idx="12581">0</cx:pt>
          <cx:pt idx="12582">0</cx:pt>
          <cx:pt idx="12583">0</cx:pt>
          <cx:pt idx="12584">0</cx:pt>
          <cx:pt idx="12585">0</cx:pt>
          <cx:pt idx="12586">0</cx:pt>
          <cx:pt idx="12587">0</cx:pt>
          <cx:pt idx="12588">0</cx:pt>
          <cx:pt idx="12589">0</cx:pt>
          <cx:pt idx="12590">0</cx:pt>
          <cx:pt idx="12591">0</cx:pt>
          <cx:pt idx="12592">0</cx:pt>
          <cx:pt idx="12593">0</cx:pt>
          <cx:pt idx="12594">0</cx:pt>
          <cx:pt idx="12595">0</cx:pt>
          <cx:pt idx="12596">0</cx:pt>
          <cx:pt idx="12597">0</cx:pt>
          <cx:pt idx="12598">0</cx:pt>
          <cx:pt idx="12599">0</cx:pt>
          <cx:pt idx="12600">0</cx:pt>
          <cx:pt idx="12601">0</cx:pt>
          <cx:pt idx="12602">0</cx:pt>
          <cx:pt idx="12603">0</cx:pt>
          <cx:pt idx="12604">0</cx:pt>
          <cx:pt idx="12605">0</cx:pt>
          <cx:pt idx="12606">0</cx:pt>
          <cx:pt idx="12607">0</cx:pt>
          <cx:pt idx="12608">0</cx:pt>
          <cx:pt idx="12609">0</cx:pt>
          <cx:pt idx="12610">0</cx:pt>
          <cx:pt idx="12611">0</cx:pt>
          <cx:pt idx="12612">0</cx:pt>
          <cx:pt idx="12613">0</cx:pt>
          <cx:pt idx="12614">0</cx:pt>
          <cx:pt idx="12615">0</cx:pt>
          <cx:pt idx="12616">0</cx:pt>
          <cx:pt idx="12617">0</cx:pt>
          <cx:pt idx="12618">0</cx:pt>
          <cx:pt idx="12619">0</cx:pt>
          <cx:pt idx="12620">0</cx:pt>
          <cx:pt idx="12621">0</cx:pt>
          <cx:pt idx="12622">0</cx:pt>
          <cx:pt idx="12623">0</cx:pt>
          <cx:pt idx="12624">0</cx:pt>
          <cx:pt idx="12625">0</cx:pt>
          <cx:pt idx="12626">0</cx:pt>
          <cx:pt idx="12627">0</cx:pt>
          <cx:pt idx="12628">0</cx:pt>
          <cx:pt idx="12629">0</cx:pt>
          <cx:pt idx="12630">0</cx:pt>
          <cx:pt idx="12631">0</cx:pt>
          <cx:pt idx="12632">0</cx:pt>
          <cx:pt idx="12633">0</cx:pt>
          <cx:pt idx="12634">0</cx:pt>
          <cx:pt idx="12635">0</cx:pt>
          <cx:pt idx="12636">0</cx:pt>
          <cx:pt idx="12637">0</cx:pt>
          <cx:pt idx="12638">0</cx:pt>
          <cx:pt idx="12639">0</cx:pt>
          <cx:pt idx="12640">0</cx:pt>
          <cx:pt idx="12641">0</cx:pt>
          <cx:pt idx="12642">0</cx:pt>
          <cx:pt idx="12643">0</cx:pt>
          <cx:pt idx="12644">0</cx:pt>
          <cx:pt idx="12645">0</cx:pt>
          <cx:pt idx="12646">0</cx:pt>
          <cx:pt idx="12647">0</cx:pt>
          <cx:pt idx="12648">0</cx:pt>
          <cx:pt idx="12649">0</cx:pt>
          <cx:pt idx="12650">0</cx:pt>
          <cx:pt idx="12651">0</cx:pt>
          <cx:pt idx="12652">0</cx:pt>
          <cx:pt idx="12653">0</cx:pt>
          <cx:pt idx="12654">0</cx:pt>
          <cx:pt idx="12655">0</cx:pt>
          <cx:pt idx="12656">0</cx:pt>
          <cx:pt idx="12657">0</cx:pt>
          <cx:pt idx="12658">0</cx:pt>
          <cx:pt idx="12659">0</cx:pt>
          <cx:pt idx="12660">0</cx:pt>
          <cx:pt idx="12661">0</cx:pt>
          <cx:pt idx="12662">0</cx:pt>
          <cx:pt idx="12663">0</cx:pt>
          <cx:pt idx="12664">0</cx:pt>
          <cx:pt idx="12665">0</cx:pt>
          <cx:pt idx="12666">0</cx:pt>
          <cx:pt idx="12667">0</cx:pt>
          <cx:pt idx="12668">0</cx:pt>
          <cx:pt idx="12669">0</cx:pt>
          <cx:pt idx="12670">0</cx:pt>
          <cx:pt idx="12671">0</cx:pt>
          <cx:pt idx="12672">0</cx:pt>
          <cx:pt idx="12673">0</cx:pt>
          <cx:pt idx="12674">0</cx:pt>
          <cx:pt idx="12675">0</cx:pt>
          <cx:pt idx="12676">0</cx:pt>
          <cx:pt idx="12677">0</cx:pt>
          <cx:pt idx="12678">0</cx:pt>
          <cx:pt idx="12679">0</cx:pt>
          <cx:pt idx="12680">0</cx:pt>
          <cx:pt idx="12681">0</cx:pt>
          <cx:pt idx="12682">0</cx:pt>
          <cx:pt idx="12683">0</cx:pt>
          <cx:pt idx="12684">0</cx:pt>
          <cx:pt idx="12685">0</cx:pt>
          <cx:pt idx="12686">0</cx:pt>
          <cx:pt idx="12687">0</cx:pt>
          <cx:pt idx="12688">0</cx:pt>
          <cx:pt idx="12689">0</cx:pt>
          <cx:pt idx="12690">0</cx:pt>
          <cx:pt idx="12691">0</cx:pt>
          <cx:pt idx="12692">0</cx:pt>
          <cx:pt idx="12693">0</cx:pt>
          <cx:pt idx="12694">0</cx:pt>
          <cx:pt idx="12695">0</cx:pt>
          <cx:pt idx="12696">0</cx:pt>
          <cx:pt idx="12697">0</cx:pt>
          <cx:pt idx="12698">0</cx:pt>
          <cx:pt idx="12699">0</cx:pt>
          <cx:pt idx="12700">0</cx:pt>
          <cx:pt idx="12701">0</cx:pt>
          <cx:pt idx="12702">0</cx:pt>
          <cx:pt idx="12703">0</cx:pt>
          <cx:pt idx="12704">0</cx:pt>
          <cx:pt idx="12705">0</cx:pt>
          <cx:pt idx="12706">0</cx:pt>
          <cx:pt idx="12707">0</cx:pt>
          <cx:pt idx="12708">0</cx:pt>
          <cx:pt idx="12709">0</cx:pt>
          <cx:pt idx="12710">0</cx:pt>
          <cx:pt idx="12711">0</cx:pt>
          <cx:pt idx="12712">0</cx:pt>
          <cx:pt idx="12713">0</cx:pt>
          <cx:pt idx="12714">0</cx:pt>
          <cx:pt idx="12715">0</cx:pt>
          <cx:pt idx="12716">0</cx:pt>
          <cx:pt idx="12717">0</cx:pt>
          <cx:pt idx="12718">0</cx:pt>
          <cx:pt idx="12719">0</cx:pt>
          <cx:pt idx="12720">0</cx:pt>
          <cx:pt idx="12721">0</cx:pt>
          <cx:pt idx="12722">0</cx:pt>
          <cx:pt idx="12723">0</cx:pt>
          <cx:pt idx="12724">0</cx:pt>
          <cx:pt idx="12725">0</cx:pt>
          <cx:pt idx="12726">0</cx:pt>
          <cx:pt idx="12727">0</cx:pt>
          <cx:pt idx="12728">0</cx:pt>
          <cx:pt idx="12729">0</cx:pt>
          <cx:pt idx="12730">0</cx:pt>
          <cx:pt idx="12731">0</cx:pt>
          <cx:pt idx="12732">0</cx:pt>
          <cx:pt idx="12733">0</cx:pt>
          <cx:pt idx="12734">0</cx:pt>
          <cx:pt idx="12735">0</cx:pt>
          <cx:pt idx="12736">0</cx:pt>
          <cx:pt idx="12737">0</cx:pt>
          <cx:pt idx="12738">0</cx:pt>
          <cx:pt idx="12739">0</cx:pt>
          <cx:pt idx="12740">0</cx:pt>
          <cx:pt idx="12741">0</cx:pt>
          <cx:pt idx="12742">0</cx:pt>
          <cx:pt idx="12743">0</cx:pt>
          <cx:pt idx="12744">0</cx:pt>
          <cx:pt idx="12745">0</cx:pt>
          <cx:pt idx="12746">0</cx:pt>
          <cx:pt idx="12747">0</cx:pt>
          <cx:pt idx="12748">0</cx:pt>
          <cx:pt idx="12749">0</cx:pt>
          <cx:pt idx="12750">0</cx:pt>
          <cx:pt idx="12751">0</cx:pt>
          <cx:pt idx="12752">0</cx:pt>
          <cx:pt idx="12753">0</cx:pt>
          <cx:pt idx="12754">0</cx:pt>
          <cx:pt idx="12755">0</cx:pt>
          <cx:pt idx="12756">0</cx:pt>
          <cx:pt idx="12757">0</cx:pt>
          <cx:pt idx="12758">0</cx:pt>
          <cx:pt idx="12759">0</cx:pt>
          <cx:pt idx="12760">0</cx:pt>
          <cx:pt idx="12761">0</cx:pt>
          <cx:pt idx="12762">0</cx:pt>
          <cx:pt idx="12763">0</cx:pt>
          <cx:pt idx="12764">0</cx:pt>
          <cx:pt idx="12765">0</cx:pt>
          <cx:pt idx="12766">0</cx:pt>
          <cx:pt idx="12767">0</cx:pt>
          <cx:pt idx="12768">0</cx:pt>
          <cx:pt idx="12769">0</cx:pt>
          <cx:pt idx="12770">0</cx:pt>
          <cx:pt idx="12771">0</cx:pt>
          <cx:pt idx="12772">0</cx:pt>
          <cx:pt idx="12773">0</cx:pt>
          <cx:pt idx="12774">0</cx:pt>
          <cx:pt idx="12775">0</cx:pt>
          <cx:pt idx="12776">0</cx:pt>
          <cx:pt idx="12777">0</cx:pt>
          <cx:pt idx="12778">0</cx:pt>
          <cx:pt idx="12779">0</cx:pt>
          <cx:pt idx="12780">0</cx:pt>
          <cx:pt idx="12781">0</cx:pt>
          <cx:pt idx="12782">0</cx:pt>
          <cx:pt idx="12783">0</cx:pt>
          <cx:pt idx="12784">0</cx:pt>
          <cx:pt idx="12785">0</cx:pt>
          <cx:pt idx="12786">0</cx:pt>
          <cx:pt idx="12787">0</cx:pt>
          <cx:pt idx="12788">0</cx:pt>
          <cx:pt idx="12789">0</cx:pt>
          <cx:pt idx="12790">0</cx:pt>
          <cx:pt idx="12791">0</cx:pt>
          <cx:pt idx="12792">0</cx:pt>
          <cx:pt idx="12793">0</cx:pt>
          <cx:pt idx="12794">0</cx:pt>
          <cx:pt idx="12795">0</cx:pt>
          <cx:pt idx="12796">0</cx:pt>
          <cx:pt idx="12797">0</cx:pt>
          <cx:pt idx="12798">0</cx:pt>
          <cx:pt idx="12799">0</cx:pt>
          <cx:pt idx="12800">0</cx:pt>
          <cx:pt idx="12801">0</cx:pt>
          <cx:pt idx="12802">0</cx:pt>
          <cx:pt idx="12803">0</cx:pt>
          <cx:pt idx="12804">0</cx:pt>
          <cx:pt idx="12805">0</cx:pt>
          <cx:pt idx="12806">0</cx:pt>
          <cx:pt idx="12807">0</cx:pt>
          <cx:pt idx="12808">0</cx:pt>
          <cx:pt idx="12809">0</cx:pt>
          <cx:pt idx="12810">0</cx:pt>
          <cx:pt idx="12811">0</cx:pt>
          <cx:pt idx="12812">0</cx:pt>
          <cx:pt idx="12813">0</cx:pt>
          <cx:pt idx="12814">0</cx:pt>
          <cx:pt idx="12815">0</cx:pt>
          <cx:pt idx="12816">0</cx:pt>
          <cx:pt idx="12817">0</cx:pt>
          <cx:pt idx="12818">0</cx:pt>
          <cx:pt idx="12819">0</cx:pt>
          <cx:pt idx="12820">0</cx:pt>
          <cx:pt idx="12821">0</cx:pt>
          <cx:pt idx="12822">0</cx:pt>
          <cx:pt idx="12823">0</cx:pt>
          <cx:pt idx="12824">0</cx:pt>
          <cx:pt idx="12825">0</cx:pt>
          <cx:pt idx="12826">0</cx:pt>
          <cx:pt idx="12827">0</cx:pt>
          <cx:pt idx="12828">0</cx:pt>
          <cx:pt idx="12829">0</cx:pt>
          <cx:pt idx="12830">0</cx:pt>
          <cx:pt idx="12831">0</cx:pt>
          <cx:pt idx="12832">0</cx:pt>
          <cx:pt idx="12833">0</cx:pt>
          <cx:pt idx="12834">0</cx:pt>
          <cx:pt idx="12835">0</cx:pt>
          <cx:pt idx="12836">0</cx:pt>
          <cx:pt idx="12837">0</cx:pt>
          <cx:pt idx="12838">0</cx:pt>
          <cx:pt idx="12839">0</cx:pt>
          <cx:pt idx="12840">0</cx:pt>
          <cx:pt idx="12841">0</cx:pt>
          <cx:pt idx="12842">0</cx:pt>
          <cx:pt idx="12843">0</cx:pt>
          <cx:pt idx="12844">0</cx:pt>
          <cx:pt idx="12845">0</cx:pt>
          <cx:pt idx="12846">0</cx:pt>
          <cx:pt idx="12847">0</cx:pt>
          <cx:pt idx="12848">0</cx:pt>
          <cx:pt idx="12849">0</cx:pt>
          <cx:pt idx="12850">0</cx:pt>
          <cx:pt idx="12851">0</cx:pt>
          <cx:pt idx="12852">0</cx:pt>
          <cx:pt idx="12853">0</cx:pt>
          <cx:pt idx="12854">0</cx:pt>
          <cx:pt idx="12855">0</cx:pt>
          <cx:pt idx="12856">0</cx:pt>
          <cx:pt idx="12857">0</cx:pt>
          <cx:pt idx="12858">0</cx:pt>
          <cx:pt idx="12859">0</cx:pt>
          <cx:pt idx="12860">0</cx:pt>
          <cx:pt idx="12861">0</cx:pt>
          <cx:pt idx="12862">0</cx:pt>
          <cx:pt idx="12863">0</cx:pt>
          <cx:pt idx="12864">0</cx:pt>
          <cx:pt idx="12865">0</cx:pt>
          <cx:pt idx="12866">0</cx:pt>
          <cx:pt idx="12867">0</cx:pt>
          <cx:pt idx="12868">0</cx:pt>
          <cx:pt idx="12869">0</cx:pt>
          <cx:pt idx="12870">0</cx:pt>
          <cx:pt idx="12871">0</cx:pt>
          <cx:pt idx="12872">0</cx:pt>
          <cx:pt idx="12873">0</cx:pt>
          <cx:pt idx="12874">0</cx:pt>
          <cx:pt idx="12875">0</cx:pt>
          <cx:pt idx="12876">0</cx:pt>
          <cx:pt idx="12877">0</cx:pt>
          <cx:pt idx="12878">0</cx:pt>
          <cx:pt idx="12879">0</cx:pt>
          <cx:pt idx="12880">0</cx:pt>
          <cx:pt idx="12881">0</cx:pt>
          <cx:pt idx="12882">0</cx:pt>
          <cx:pt idx="12883">0</cx:pt>
          <cx:pt idx="12884">0</cx:pt>
          <cx:pt idx="12885">0</cx:pt>
          <cx:pt idx="12886">0</cx:pt>
          <cx:pt idx="12887">0</cx:pt>
          <cx:pt idx="12888">0</cx:pt>
          <cx:pt idx="12889">0</cx:pt>
          <cx:pt idx="12890">0</cx:pt>
          <cx:pt idx="12891">0</cx:pt>
          <cx:pt idx="12892">0</cx:pt>
          <cx:pt idx="12893">0</cx:pt>
          <cx:pt idx="12894">0</cx:pt>
          <cx:pt idx="12895">0</cx:pt>
          <cx:pt idx="12896">0</cx:pt>
          <cx:pt idx="12897">0</cx:pt>
          <cx:pt idx="12898">0</cx:pt>
          <cx:pt idx="12899">0</cx:pt>
          <cx:pt idx="12900">0</cx:pt>
          <cx:pt idx="12901">0</cx:pt>
          <cx:pt idx="12902">0</cx:pt>
          <cx:pt idx="12903">0</cx:pt>
          <cx:pt idx="12904">0</cx:pt>
          <cx:pt idx="12905">0</cx:pt>
          <cx:pt idx="12906">0</cx:pt>
          <cx:pt idx="12907">0</cx:pt>
          <cx:pt idx="12908">0</cx:pt>
          <cx:pt idx="12909">0</cx:pt>
          <cx:pt idx="12910">0</cx:pt>
          <cx:pt idx="12911">0</cx:pt>
          <cx:pt idx="12912">0</cx:pt>
          <cx:pt idx="12913">0</cx:pt>
          <cx:pt idx="12914">0</cx:pt>
          <cx:pt idx="12915">0</cx:pt>
          <cx:pt idx="12916">0</cx:pt>
          <cx:pt idx="12917">0</cx:pt>
          <cx:pt idx="12918">0</cx:pt>
          <cx:pt idx="12919">0</cx:pt>
          <cx:pt idx="12920">0</cx:pt>
          <cx:pt idx="12921">0</cx:pt>
          <cx:pt idx="12922">0</cx:pt>
          <cx:pt idx="12923">0</cx:pt>
          <cx:pt idx="12924">0</cx:pt>
          <cx:pt idx="12925">0</cx:pt>
          <cx:pt idx="12926">0</cx:pt>
          <cx:pt idx="12927">0</cx:pt>
          <cx:pt idx="12928">0</cx:pt>
          <cx:pt idx="12929">0</cx:pt>
          <cx:pt idx="12930">0</cx:pt>
          <cx:pt idx="12931">0</cx:pt>
          <cx:pt idx="12932">0</cx:pt>
          <cx:pt idx="12933">0</cx:pt>
          <cx:pt idx="12934">0</cx:pt>
          <cx:pt idx="12935">0</cx:pt>
          <cx:pt idx="12936">0</cx:pt>
          <cx:pt idx="12937">0</cx:pt>
          <cx:pt idx="12938">0</cx:pt>
          <cx:pt idx="12939">0</cx:pt>
          <cx:pt idx="12940">0</cx:pt>
          <cx:pt idx="12941">0</cx:pt>
          <cx:pt idx="12942">0</cx:pt>
          <cx:pt idx="12943">0</cx:pt>
          <cx:pt idx="12944">0</cx:pt>
          <cx:pt idx="12945">0</cx:pt>
          <cx:pt idx="12946">0</cx:pt>
          <cx:pt idx="12947">0</cx:pt>
          <cx:pt idx="12948">0</cx:pt>
          <cx:pt idx="12949">0</cx:pt>
          <cx:pt idx="12950">0</cx:pt>
          <cx:pt idx="12951">0</cx:pt>
          <cx:pt idx="12952">0</cx:pt>
          <cx:pt idx="12953">0</cx:pt>
          <cx:pt idx="12954">0</cx:pt>
          <cx:pt idx="12955">0</cx:pt>
          <cx:pt idx="12956">0</cx:pt>
          <cx:pt idx="12957">0</cx:pt>
          <cx:pt idx="12958">0</cx:pt>
          <cx:pt idx="12959">0</cx:pt>
          <cx:pt idx="12960">0</cx:pt>
          <cx:pt idx="12961">0</cx:pt>
          <cx:pt idx="12962">0</cx:pt>
          <cx:pt idx="12963">0</cx:pt>
          <cx:pt idx="12964">0</cx:pt>
          <cx:pt idx="12965">0</cx:pt>
          <cx:pt idx="12966">0</cx:pt>
          <cx:pt idx="12967">0</cx:pt>
          <cx:pt idx="12968">0</cx:pt>
          <cx:pt idx="12969">0</cx:pt>
          <cx:pt idx="12970">0</cx:pt>
          <cx:pt idx="12971">0</cx:pt>
          <cx:pt idx="12972">0</cx:pt>
          <cx:pt idx="12973">0</cx:pt>
          <cx:pt idx="12974">0</cx:pt>
          <cx:pt idx="12975">0</cx:pt>
          <cx:pt idx="12976">0</cx:pt>
          <cx:pt idx="12977">0</cx:pt>
          <cx:pt idx="12978">0</cx:pt>
          <cx:pt idx="12979">0</cx:pt>
          <cx:pt idx="12980">0</cx:pt>
          <cx:pt idx="12981">0</cx:pt>
          <cx:pt idx="12982">0</cx:pt>
          <cx:pt idx="12983">0</cx:pt>
          <cx:pt idx="12984">0</cx:pt>
          <cx:pt idx="12985">0</cx:pt>
          <cx:pt idx="12986">0</cx:pt>
          <cx:pt idx="12987">0</cx:pt>
          <cx:pt idx="12988">0</cx:pt>
          <cx:pt idx="12989">0</cx:pt>
          <cx:pt idx="12990">0</cx:pt>
          <cx:pt idx="12991">0</cx:pt>
          <cx:pt idx="12992">0</cx:pt>
          <cx:pt idx="12993">0</cx:pt>
          <cx:pt idx="12994">0</cx:pt>
          <cx:pt idx="12995">0</cx:pt>
          <cx:pt idx="12996">0</cx:pt>
          <cx:pt idx="12997">0</cx:pt>
          <cx:pt idx="12998">0</cx:pt>
          <cx:pt idx="12999">0</cx:pt>
          <cx:pt idx="13000">0</cx:pt>
          <cx:pt idx="13001">0</cx:pt>
          <cx:pt idx="13002">0</cx:pt>
          <cx:pt idx="13003">0</cx:pt>
          <cx:pt idx="13004">0</cx:pt>
          <cx:pt idx="13005">0</cx:pt>
          <cx:pt idx="13006">0</cx:pt>
          <cx:pt idx="13007">0</cx:pt>
          <cx:pt idx="13008">0</cx:pt>
          <cx:pt idx="13009">0</cx:pt>
          <cx:pt idx="13010">0</cx:pt>
          <cx:pt idx="13011">0</cx:pt>
          <cx:pt idx="13012">0</cx:pt>
          <cx:pt idx="13013">0</cx:pt>
          <cx:pt idx="13014">0</cx:pt>
          <cx:pt idx="13015">0</cx:pt>
          <cx:pt idx="13016">0</cx:pt>
          <cx:pt idx="13017">0</cx:pt>
          <cx:pt idx="13018">0</cx:pt>
          <cx:pt idx="13019">0</cx:pt>
          <cx:pt idx="13020">0</cx:pt>
          <cx:pt idx="13021">0</cx:pt>
          <cx:pt idx="13022">0</cx:pt>
          <cx:pt idx="13023">0</cx:pt>
          <cx:pt idx="13024">0</cx:pt>
          <cx:pt idx="13025">0</cx:pt>
          <cx:pt idx="13026">0</cx:pt>
          <cx:pt idx="13027">0</cx:pt>
          <cx:pt idx="13028">0</cx:pt>
          <cx:pt idx="13029">0</cx:pt>
          <cx:pt idx="13030">0</cx:pt>
          <cx:pt idx="13031">0</cx:pt>
          <cx:pt idx="13032">0</cx:pt>
          <cx:pt idx="13033">0</cx:pt>
          <cx:pt idx="13034">0</cx:pt>
          <cx:pt idx="13035">0</cx:pt>
          <cx:pt idx="13036">0</cx:pt>
          <cx:pt idx="13037">0</cx:pt>
          <cx:pt idx="13038">0</cx:pt>
          <cx:pt idx="13039">0</cx:pt>
          <cx:pt idx="13040">0</cx:pt>
          <cx:pt idx="13041">0</cx:pt>
          <cx:pt idx="13042">0</cx:pt>
          <cx:pt idx="13043">0</cx:pt>
          <cx:pt idx="13044">0</cx:pt>
          <cx:pt idx="13045">0</cx:pt>
          <cx:pt idx="13046">0</cx:pt>
          <cx:pt idx="13047">0</cx:pt>
          <cx:pt idx="13048">0</cx:pt>
          <cx:pt idx="13049">0</cx:pt>
          <cx:pt idx="13050">0</cx:pt>
          <cx:pt idx="13051">0</cx:pt>
          <cx:pt idx="13052">0</cx:pt>
          <cx:pt idx="13053">0</cx:pt>
          <cx:pt idx="13054">0</cx:pt>
          <cx:pt idx="13055">0</cx:pt>
          <cx:pt idx="13056">0</cx:pt>
          <cx:pt idx="13057">0</cx:pt>
          <cx:pt idx="13058">0</cx:pt>
          <cx:pt idx="13059">0</cx:pt>
          <cx:pt idx="13060">0</cx:pt>
          <cx:pt idx="13061">0</cx:pt>
          <cx:pt idx="13062">0</cx:pt>
          <cx:pt idx="13063">0</cx:pt>
          <cx:pt idx="13064">0</cx:pt>
          <cx:pt idx="13065">0</cx:pt>
          <cx:pt idx="13066">0</cx:pt>
          <cx:pt idx="13067">0</cx:pt>
          <cx:pt idx="13068">0</cx:pt>
          <cx:pt idx="13069">0</cx:pt>
          <cx:pt idx="13070">0</cx:pt>
          <cx:pt idx="13071">0</cx:pt>
          <cx:pt idx="13072">0</cx:pt>
          <cx:pt idx="13073">0</cx:pt>
          <cx:pt idx="13074">0</cx:pt>
          <cx:pt idx="13075">0</cx:pt>
          <cx:pt idx="13076">0</cx:pt>
          <cx:pt idx="13077">0</cx:pt>
          <cx:pt idx="13078">0</cx:pt>
          <cx:pt idx="13079">0</cx:pt>
          <cx:pt idx="13080">0</cx:pt>
          <cx:pt idx="13081">0</cx:pt>
          <cx:pt idx="13082">0</cx:pt>
          <cx:pt idx="13083">0</cx:pt>
          <cx:pt idx="13084">0</cx:pt>
          <cx:pt idx="13085">0</cx:pt>
          <cx:pt idx="13086">0</cx:pt>
          <cx:pt idx="13087">0</cx:pt>
          <cx:pt idx="13088">0</cx:pt>
          <cx:pt idx="13089">0</cx:pt>
          <cx:pt idx="13090">0</cx:pt>
          <cx:pt idx="13091">0</cx:pt>
          <cx:pt idx="13092">0</cx:pt>
          <cx:pt idx="13093">0</cx:pt>
          <cx:pt idx="13094">0</cx:pt>
          <cx:pt idx="13095">0</cx:pt>
          <cx:pt idx="13096">0</cx:pt>
          <cx:pt idx="13097">0</cx:pt>
          <cx:pt idx="13098">0</cx:pt>
          <cx:pt idx="13099">0</cx:pt>
          <cx:pt idx="13100">0</cx:pt>
          <cx:pt idx="13101">0</cx:pt>
          <cx:pt idx="13102">0</cx:pt>
          <cx:pt idx="13103">0</cx:pt>
          <cx:pt idx="13104">0</cx:pt>
          <cx:pt idx="13105">0</cx:pt>
          <cx:pt idx="13106">0</cx:pt>
          <cx:pt idx="13107">0</cx:pt>
          <cx:pt idx="13108">0</cx:pt>
          <cx:pt idx="13109">0</cx:pt>
          <cx:pt idx="13110">0</cx:pt>
          <cx:pt idx="13111">0</cx:pt>
          <cx:pt idx="13112">0</cx:pt>
          <cx:pt idx="13113">0</cx:pt>
          <cx:pt idx="13114">0</cx:pt>
          <cx:pt idx="13115">0</cx:pt>
          <cx:pt idx="13116">0</cx:pt>
          <cx:pt idx="13117">0</cx:pt>
          <cx:pt idx="13118">0</cx:pt>
          <cx:pt idx="13119">0</cx:pt>
          <cx:pt idx="13120">0</cx:pt>
          <cx:pt idx="13121">0</cx:pt>
          <cx:pt idx="13122">0</cx:pt>
          <cx:pt idx="13123">0</cx:pt>
          <cx:pt idx="13124">0</cx:pt>
          <cx:pt idx="13125">0</cx:pt>
          <cx:pt idx="13126">0</cx:pt>
          <cx:pt idx="13127">0</cx:pt>
          <cx:pt idx="13128">0</cx:pt>
          <cx:pt idx="13129">0</cx:pt>
          <cx:pt idx="13130">0</cx:pt>
          <cx:pt idx="13131">0</cx:pt>
          <cx:pt idx="13132">0</cx:pt>
          <cx:pt idx="13133">0</cx:pt>
          <cx:pt idx="13134">0</cx:pt>
          <cx:pt idx="13135">0</cx:pt>
          <cx:pt idx="13136">0</cx:pt>
          <cx:pt idx="13137">0</cx:pt>
          <cx:pt idx="13138">0</cx:pt>
          <cx:pt idx="13139">0</cx:pt>
          <cx:pt idx="13140">0</cx:pt>
          <cx:pt idx="13141">0</cx:pt>
          <cx:pt idx="13142">0</cx:pt>
          <cx:pt idx="13143">0</cx:pt>
          <cx:pt idx="13144">0</cx:pt>
          <cx:pt idx="13145">0</cx:pt>
          <cx:pt idx="13146">0</cx:pt>
          <cx:pt idx="13147">0</cx:pt>
          <cx:pt idx="13148">0</cx:pt>
          <cx:pt idx="13149">0</cx:pt>
          <cx:pt idx="13150">0</cx:pt>
          <cx:pt idx="13151">0</cx:pt>
          <cx:pt idx="13152">0</cx:pt>
          <cx:pt idx="13153">0</cx:pt>
          <cx:pt idx="13154">0</cx:pt>
          <cx:pt idx="13155">0</cx:pt>
          <cx:pt idx="13156">0</cx:pt>
          <cx:pt idx="13157">0</cx:pt>
          <cx:pt idx="13158">0</cx:pt>
          <cx:pt idx="13159">0</cx:pt>
          <cx:pt idx="13160">0</cx:pt>
          <cx:pt idx="13161">0</cx:pt>
          <cx:pt idx="13162">0</cx:pt>
          <cx:pt idx="13163">0</cx:pt>
          <cx:pt idx="13164">0</cx:pt>
          <cx:pt idx="13165">0</cx:pt>
          <cx:pt idx="13166">0</cx:pt>
          <cx:pt idx="13167">0</cx:pt>
          <cx:pt idx="13168">0</cx:pt>
          <cx:pt idx="13169">0</cx:pt>
          <cx:pt idx="13170">0</cx:pt>
          <cx:pt idx="13171">0</cx:pt>
          <cx:pt idx="13172">0</cx:pt>
          <cx:pt idx="13173">0</cx:pt>
          <cx:pt idx="13174">0</cx:pt>
          <cx:pt idx="13175">0</cx:pt>
          <cx:pt idx="13176">0</cx:pt>
          <cx:pt idx="13177">0</cx:pt>
          <cx:pt idx="13178">0</cx:pt>
          <cx:pt idx="13179">0</cx:pt>
          <cx:pt idx="13180">0</cx:pt>
          <cx:pt idx="13181">0</cx:pt>
          <cx:pt idx="13182">0</cx:pt>
          <cx:pt idx="13183">0</cx:pt>
          <cx:pt idx="13184">0</cx:pt>
          <cx:pt idx="13185">0</cx:pt>
          <cx:pt idx="13186">0</cx:pt>
          <cx:pt idx="13187">0</cx:pt>
          <cx:pt idx="13188">0</cx:pt>
          <cx:pt idx="13189">0</cx:pt>
          <cx:pt idx="13190">0</cx:pt>
          <cx:pt idx="13191">0</cx:pt>
          <cx:pt idx="13192">0</cx:pt>
          <cx:pt idx="13193">0</cx:pt>
          <cx:pt idx="13194">0</cx:pt>
          <cx:pt idx="13195">0</cx:pt>
          <cx:pt idx="13196">0</cx:pt>
          <cx:pt idx="13197">0</cx:pt>
          <cx:pt idx="13198">0</cx:pt>
          <cx:pt idx="13199">0</cx:pt>
          <cx:pt idx="13200">0</cx:pt>
          <cx:pt idx="13201">0</cx:pt>
          <cx:pt idx="13202">0</cx:pt>
          <cx:pt idx="13203">0</cx:pt>
          <cx:pt idx="13204">0</cx:pt>
          <cx:pt idx="13205">0</cx:pt>
          <cx:pt idx="13206">0</cx:pt>
          <cx:pt idx="13207">0</cx:pt>
          <cx:pt idx="13208">0</cx:pt>
          <cx:pt idx="13209">0</cx:pt>
          <cx:pt idx="13210">0</cx:pt>
          <cx:pt idx="13211">0</cx:pt>
          <cx:pt idx="13212">0</cx:pt>
          <cx:pt idx="13213">0</cx:pt>
          <cx:pt idx="13214">0</cx:pt>
          <cx:pt idx="13215">0</cx:pt>
          <cx:pt idx="13216">0</cx:pt>
          <cx:pt idx="13217">0</cx:pt>
          <cx:pt idx="13218">0</cx:pt>
          <cx:pt idx="13219">0</cx:pt>
          <cx:pt idx="13220">0</cx:pt>
          <cx:pt idx="13221">0</cx:pt>
          <cx:pt idx="13222">0</cx:pt>
          <cx:pt idx="13223">0</cx:pt>
          <cx:pt idx="13224">0</cx:pt>
          <cx:pt idx="13225">0</cx:pt>
          <cx:pt idx="13226">0</cx:pt>
          <cx:pt idx="13227">0</cx:pt>
          <cx:pt idx="13228">0</cx:pt>
          <cx:pt idx="13229">0</cx:pt>
          <cx:pt idx="13230">0</cx:pt>
          <cx:pt idx="13231">0</cx:pt>
          <cx:pt idx="13232">0</cx:pt>
          <cx:pt idx="13233">0</cx:pt>
          <cx:pt idx="13234">0</cx:pt>
          <cx:pt idx="13235">0</cx:pt>
          <cx:pt idx="13236">0</cx:pt>
          <cx:pt idx="13237">0</cx:pt>
          <cx:pt idx="13238">0</cx:pt>
          <cx:pt idx="13239">0</cx:pt>
          <cx:pt idx="13240">0</cx:pt>
          <cx:pt idx="13241">0</cx:pt>
          <cx:pt idx="13242">0</cx:pt>
          <cx:pt idx="13243">0</cx:pt>
          <cx:pt idx="13244">0</cx:pt>
          <cx:pt idx="13245">0</cx:pt>
          <cx:pt idx="13246">0</cx:pt>
          <cx:pt idx="13247">0</cx:pt>
          <cx:pt idx="13248">0</cx:pt>
          <cx:pt idx="13249">0</cx:pt>
          <cx:pt idx="13250">0</cx:pt>
          <cx:pt idx="13251">0</cx:pt>
          <cx:pt idx="13252">0</cx:pt>
          <cx:pt idx="13253">0</cx:pt>
          <cx:pt idx="13254">0</cx:pt>
          <cx:pt idx="13255">0</cx:pt>
          <cx:pt idx="13256">0</cx:pt>
          <cx:pt idx="13257">0</cx:pt>
          <cx:pt idx="13258">0</cx:pt>
          <cx:pt idx="13259">0</cx:pt>
          <cx:pt idx="13260">0</cx:pt>
          <cx:pt idx="13261">0</cx:pt>
          <cx:pt idx="13262">0</cx:pt>
          <cx:pt idx="13263">0</cx:pt>
          <cx:pt idx="13264">0</cx:pt>
          <cx:pt idx="13265">0</cx:pt>
          <cx:pt idx="13266">0</cx:pt>
          <cx:pt idx="13267">0</cx:pt>
          <cx:pt idx="13268">0</cx:pt>
          <cx:pt idx="13269">0</cx:pt>
          <cx:pt idx="13270">0</cx:pt>
          <cx:pt idx="13271">0</cx:pt>
          <cx:pt idx="13272">0</cx:pt>
          <cx:pt idx="13273">0</cx:pt>
          <cx:pt idx="13274">0</cx:pt>
          <cx:pt idx="13275">0</cx:pt>
          <cx:pt idx="13276">0</cx:pt>
          <cx:pt idx="13277">0</cx:pt>
          <cx:pt idx="13278">0</cx:pt>
          <cx:pt idx="13279">0</cx:pt>
          <cx:pt idx="13280">0</cx:pt>
          <cx:pt idx="13281">0</cx:pt>
          <cx:pt idx="13282">0</cx:pt>
          <cx:pt idx="13283">0</cx:pt>
          <cx:pt idx="13284">0</cx:pt>
          <cx:pt idx="13285">0</cx:pt>
          <cx:pt idx="13286">0</cx:pt>
          <cx:pt idx="13287">0</cx:pt>
          <cx:pt idx="13288">0</cx:pt>
          <cx:pt idx="13289">0</cx:pt>
          <cx:pt idx="13290">0</cx:pt>
          <cx:pt idx="13291">0</cx:pt>
          <cx:pt idx="13292">0</cx:pt>
          <cx:pt idx="13293">0</cx:pt>
          <cx:pt idx="13294">0</cx:pt>
          <cx:pt idx="13295">0</cx:pt>
          <cx:pt idx="13296">0</cx:pt>
          <cx:pt idx="13297">0</cx:pt>
          <cx:pt idx="13298">0</cx:pt>
          <cx:pt idx="13299">0</cx:pt>
          <cx:pt idx="13300">0</cx:pt>
          <cx:pt idx="13301">0</cx:pt>
          <cx:pt idx="13302">0</cx:pt>
          <cx:pt idx="13303">0</cx:pt>
          <cx:pt idx="13304">0</cx:pt>
          <cx:pt idx="13305">0</cx:pt>
          <cx:pt idx="13306">0</cx:pt>
          <cx:pt idx="13307">0</cx:pt>
          <cx:pt idx="13308">0</cx:pt>
          <cx:pt idx="13309">0</cx:pt>
          <cx:pt idx="13310">0</cx:pt>
          <cx:pt idx="13311">0</cx:pt>
          <cx:pt idx="13312">0</cx:pt>
          <cx:pt idx="13313">0</cx:pt>
          <cx:pt idx="13314">0</cx:pt>
          <cx:pt idx="13315">0</cx:pt>
          <cx:pt idx="13316">0</cx:pt>
          <cx:pt idx="13317">0</cx:pt>
          <cx:pt idx="13318">0</cx:pt>
          <cx:pt idx="13319">0</cx:pt>
          <cx:pt idx="13320">0</cx:pt>
          <cx:pt idx="13321">0</cx:pt>
          <cx:pt idx="13322">0</cx:pt>
          <cx:pt idx="13323">0</cx:pt>
          <cx:pt idx="13324">0</cx:pt>
          <cx:pt idx="13325">0</cx:pt>
          <cx:pt idx="13326">0</cx:pt>
          <cx:pt idx="13327">0</cx:pt>
          <cx:pt idx="13328">0</cx:pt>
          <cx:pt idx="13329">0</cx:pt>
          <cx:pt idx="13330">0</cx:pt>
          <cx:pt idx="13331">0</cx:pt>
          <cx:pt idx="13332">0</cx:pt>
          <cx:pt idx="13333">0</cx:pt>
          <cx:pt idx="13334">0</cx:pt>
          <cx:pt idx="13335">0</cx:pt>
          <cx:pt idx="13336">0</cx:pt>
          <cx:pt idx="13337">0</cx:pt>
          <cx:pt idx="13338">0</cx:pt>
          <cx:pt idx="13339">0</cx:pt>
          <cx:pt idx="13340">0</cx:pt>
          <cx:pt idx="13341">0</cx:pt>
          <cx:pt idx="13342">0</cx:pt>
          <cx:pt idx="13343">0</cx:pt>
          <cx:pt idx="13344">0</cx:pt>
          <cx:pt idx="13345">0</cx:pt>
          <cx:pt idx="13346">0</cx:pt>
          <cx:pt idx="13347">0</cx:pt>
          <cx:pt idx="13348">0</cx:pt>
          <cx:pt idx="13349">0</cx:pt>
          <cx:pt idx="13350">0</cx:pt>
          <cx:pt idx="13351">0</cx:pt>
          <cx:pt idx="13352">0</cx:pt>
          <cx:pt idx="13353">0</cx:pt>
          <cx:pt idx="13354">0</cx:pt>
          <cx:pt idx="13355">0</cx:pt>
          <cx:pt idx="13356">0</cx:pt>
          <cx:pt idx="13357">0</cx:pt>
          <cx:pt idx="13358">0</cx:pt>
          <cx:pt idx="13359">0</cx:pt>
          <cx:pt idx="13360">0</cx:pt>
          <cx:pt idx="13361">0</cx:pt>
          <cx:pt idx="13362">0</cx:pt>
          <cx:pt idx="13363">0</cx:pt>
          <cx:pt idx="13364">0</cx:pt>
          <cx:pt idx="13365">0</cx:pt>
          <cx:pt idx="13366">0</cx:pt>
          <cx:pt idx="13367">0</cx:pt>
          <cx:pt idx="13368">0</cx:pt>
          <cx:pt idx="13369">0</cx:pt>
          <cx:pt idx="13370">0</cx:pt>
          <cx:pt idx="13371">0</cx:pt>
          <cx:pt idx="13372">0</cx:pt>
          <cx:pt idx="13373">0</cx:pt>
          <cx:pt idx="13374">0</cx:pt>
          <cx:pt idx="13375">0</cx:pt>
          <cx:pt idx="13376">0</cx:pt>
          <cx:pt idx="13377">0</cx:pt>
          <cx:pt idx="13378">0</cx:pt>
          <cx:pt idx="13379">0</cx:pt>
          <cx:pt idx="13380">0</cx:pt>
          <cx:pt idx="13381">0</cx:pt>
          <cx:pt idx="13382">0</cx:pt>
          <cx:pt idx="13383">0</cx:pt>
          <cx:pt idx="13384">0</cx:pt>
          <cx:pt idx="13385">0</cx:pt>
          <cx:pt idx="13386">0</cx:pt>
          <cx:pt idx="13387">0</cx:pt>
          <cx:pt idx="13388">0</cx:pt>
          <cx:pt idx="13389">0</cx:pt>
          <cx:pt idx="13390">0</cx:pt>
          <cx:pt idx="13391">0</cx:pt>
          <cx:pt idx="13392">0</cx:pt>
          <cx:pt idx="13393">0</cx:pt>
          <cx:pt idx="13394">0</cx:pt>
          <cx:pt idx="13395">0</cx:pt>
          <cx:pt idx="13396">0</cx:pt>
          <cx:pt idx="13397">0</cx:pt>
          <cx:pt idx="13398">0</cx:pt>
          <cx:pt idx="13399">0</cx:pt>
          <cx:pt idx="13400">0</cx:pt>
          <cx:pt idx="13401">0</cx:pt>
          <cx:pt idx="13402">0</cx:pt>
          <cx:pt idx="13403">0</cx:pt>
          <cx:pt idx="13404">0</cx:pt>
          <cx:pt idx="13405">0</cx:pt>
          <cx:pt idx="13406">0</cx:pt>
          <cx:pt idx="13407">0</cx:pt>
          <cx:pt idx="13408">0</cx:pt>
          <cx:pt idx="13409">0</cx:pt>
          <cx:pt idx="13410">0</cx:pt>
          <cx:pt idx="13411">0</cx:pt>
          <cx:pt idx="13412">0</cx:pt>
          <cx:pt idx="13413">0</cx:pt>
          <cx:pt idx="13414">0</cx:pt>
          <cx:pt idx="13415">0</cx:pt>
          <cx:pt idx="13416">0</cx:pt>
          <cx:pt idx="13417">0</cx:pt>
          <cx:pt idx="13418">0</cx:pt>
          <cx:pt idx="13419">0</cx:pt>
          <cx:pt idx="13420">0</cx:pt>
          <cx:pt idx="13421">0</cx:pt>
          <cx:pt idx="13422">0</cx:pt>
          <cx:pt idx="13423">0</cx:pt>
          <cx:pt idx="13424">0</cx:pt>
          <cx:pt idx="13425">0</cx:pt>
          <cx:pt idx="13426">0</cx:pt>
          <cx:pt idx="13427">0</cx:pt>
          <cx:pt idx="13428">0</cx:pt>
          <cx:pt idx="13429">0</cx:pt>
          <cx:pt idx="13430">0</cx:pt>
          <cx:pt idx="13431">0</cx:pt>
          <cx:pt idx="13432">0</cx:pt>
          <cx:pt idx="13433">0</cx:pt>
          <cx:pt idx="13434">0</cx:pt>
          <cx:pt idx="13435">0</cx:pt>
          <cx:pt idx="13436">0</cx:pt>
          <cx:pt idx="13437">0</cx:pt>
          <cx:pt idx="13438">0</cx:pt>
          <cx:pt idx="13439">0</cx:pt>
          <cx:pt idx="13440">0</cx:pt>
          <cx:pt idx="13441">0</cx:pt>
          <cx:pt idx="13442">0</cx:pt>
          <cx:pt idx="13443">0</cx:pt>
          <cx:pt idx="13444">0</cx:pt>
          <cx:pt idx="13445">0</cx:pt>
          <cx:pt idx="13446">0</cx:pt>
          <cx:pt idx="13447">0</cx:pt>
          <cx:pt idx="13448">0</cx:pt>
          <cx:pt idx="13449">0</cx:pt>
          <cx:pt idx="13450">0</cx:pt>
          <cx:pt idx="13451">0</cx:pt>
          <cx:pt idx="13452">0</cx:pt>
          <cx:pt idx="13453">0</cx:pt>
          <cx:pt idx="13454">0</cx:pt>
          <cx:pt idx="13455">0</cx:pt>
          <cx:pt idx="13456">0</cx:pt>
          <cx:pt idx="13457">0</cx:pt>
          <cx:pt idx="13458">0</cx:pt>
          <cx:pt idx="13459">0</cx:pt>
          <cx:pt idx="13460">0</cx:pt>
          <cx:pt idx="13461">0</cx:pt>
          <cx:pt idx="13462">0</cx:pt>
          <cx:pt idx="13463">0</cx:pt>
          <cx:pt idx="13464">0</cx:pt>
          <cx:pt idx="13465">0</cx:pt>
          <cx:pt idx="13466">0</cx:pt>
          <cx:pt idx="13467">0</cx:pt>
          <cx:pt idx="13468">0</cx:pt>
          <cx:pt idx="13469">0</cx:pt>
          <cx:pt idx="13470">0</cx:pt>
          <cx:pt idx="13471">0</cx:pt>
          <cx:pt idx="13472">0</cx:pt>
          <cx:pt idx="13473">0</cx:pt>
          <cx:pt idx="13474">0</cx:pt>
          <cx:pt idx="13475">0</cx:pt>
          <cx:pt idx="13476">0</cx:pt>
          <cx:pt idx="13477">0</cx:pt>
          <cx:pt idx="13478">0</cx:pt>
          <cx:pt idx="13479">0</cx:pt>
          <cx:pt idx="13480">0</cx:pt>
          <cx:pt idx="13481">0</cx:pt>
          <cx:pt idx="13482">0</cx:pt>
          <cx:pt idx="13483">0</cx:pt>
          <cx:pt idx="13484">0</cx:pt>
          <cx:pt idx="13485">0</cx:pt>
          <cx:pt idx="13486">0</cx:pt>
          <cx:pt idx="13487">0</cx:pt>
          <cx:pt idx="13488">0</cx:pt>
          <cx:pt idx="13489">0</cx:pt>
          <cx:pt idx="13490">0</cx:pt>
          <cx:pt idx="13491">0</cx:pt>
          <cx:pt idx="13492">0</cx:pt>
          <cx:pt idx="13493">0</cx:pt>
          <cx:pt idx="13494">0</cx:pt>
          <cx:pt idx="13495">0</cx:pt>
          <cx:pt idx="13496">0</cx:pt>
          <cx:pt idx="13497">0</cx:pt>
          <cx:pt idx="13498">0</cx:pt>
          <cx:pt idx="13499">0</cx:pt>
          <cx:pt idx="13500">0</cx:pt>
          <cx:pt idx="13501">0</cx:pt>
          <cx:pt idx="13502">0</cx:pt>
          <cx:pt idx="13503">0</cx:pt>
          <cx:pt idx="13504">0</cx:pt>
          <cx:pt idx="13505">0</cx:pt>
          <cx:pt idx="13506">0</cx:pt>
          <cx:pt idx="13507">0</cx:pt>
          <cx:pt idx="13508">0</cx:pt>
          <cx:pt idx="13509">0</cx:pt>
          <cx:pt idx="13510">0</cx:pt>
          <cx:pt idx="13511">0</cx:pt>
          <cx:pt idx="13512">0</cx:pt>
          <cx:pt idx="13513">0</cx:pt>
          <cx:pt idx="13514">0</cx:pt>
          <cx:pt idx="13515">0</cx:pt>
          <cx:pt idx="13516">0</cx:pt>
          <cx:pt idx="13517">0</cx:pt>
          <cx:pt idx="13518">0</cx:pt>
          <cx:pt idx="13519">0</cx:pt>
          <cx:pt idx="13520">0</cx:pt>
          <cx:pt idx="13521">0</cx:pt>
          <cx:pt idx="13522">0</cx:pt>
          <cx:pt idx="13523">0</cx:pt>
          <cx:pt idx="13524">0</cx:pt>
          <cx:pt idx="13525">0</cx:pt>
          <cx:pt idx="13526">0</cx:pt>
          <cx:pt idx="13527">0</cx:pt>
          <cx:pt idx="13528">0</cx:pt>
          <cx:pt idx="13529">0</cx:pt>
          <cx:pt idx="13530">0</cx:pt>
          <cx:pt idx="13531">0</cx:pt>
          <cx:pt idx="13532">0</cx:pt>
          <cx:pt idx="13533">0</cx:pt>
          <cx:pt idx="13534">0</cx:pt>
          <cx:pt idx="13535">0</cx:pt>
          <cx:pt idx="13536">0</cx:pt>
          <cx:pt idx="13537">0</cx:pt>
          <cx:pt idx="13538">0</cx:pt>
          <cx:pt idx="13539">0</cx:pt>
          <cx:pt idx="13540">0</cx:pt>
          <cx:pt idx="13541">0</cx:pt>
          <cx:pt idx="13542">0</cx:pt>
          <cx:pt idx="13543">0</cx:pt>
          <cx:pt idx="13544">0</cx:pt>
          <cx:pt idx="13545">0</cx:pt>
          <cx:pt idx="13546">0</cx:pt>
          <cx:pt idx="13547">0</cx:pt>
          <cx:pt idx="13548">0</cx:pt>
          <cx:pt idx="13549">0</cx:pt>
          <cx:pt idx="13550">0</cx:pt>
          <cx:pt idx="13551">0</cx:pt>
          <cx:pt idx="13552">0</cx:pt>
          <cx:pt idx="13553">0</cx:pt>
          <cx:pt idx="13554">0</cx:pt>
          <cx:pt idx="13555">0</cx:pt>
          <cx:pt idx="13556">0</cx:pt>
          <cx:pt idx="13557">0</cx:pt>
          <cx:pt idx="13558">0</cx:pt>
          <cx:pt idx="13559">0</cx:pt>
          <cx:pt idx="13560">0</cx:pt>
          <cx:pt idx="13561">0</cx:pt>
          <cx:pt idx="13562">0</cx:pt>
          <cx:pt idx="13563">0</cx:pt>
          <cx:pt idx="13564">0</cx:pt>
          <cx:pt idx="13565">0</cx:pt>
          <cx:pt idx="13566">0</cx:pt>
          <cx:pt idx="13567">0</cx:pt>
          <cx:pt idx="13568">0</cx:pt>
          <cx:pt idx="13569">0</cx:pt>
          <cx:pt idx="13570">0</cx:pt>
          <cx:pt idx="13571">0</cx:pt>
          <cx:pt idx="13572">0</cx:pt>
          <cx:pt idx="13573">0</cx:pt>
          <cx:pt idx="13574">0</cx:pt>
          <cx:pt idx="13575">0</cx:pt>
          <cx:pt idx="13576">0</cx:pt>
          <cx:pt idx="13577">0</cx:pt>
          <cx:pt idx="13578">0</cx:pt>
          <cx:pt idx="13579">0</cx:pt>
          <cx:pt idx="13580">0</cx:pt>
          <cx:pt idx="13581">0</cx:pt>
          <cx:pt idx="13582">0</cx:pt>
          <cx:pt idx="13583">0</cx:pt>
          <cx:pt idx="13584">0</cx:pt>
          <cx:pt idx="13585">0</cx:pt>
          <cx:pt idx="13586">0</cx:pt>
          <cx:pt idx="13587">0</cx:pt>
          <cx:pt idx="13588">0</cx:pt>
          <cx:pt idx="13589">0</cx:pt>
          <cx:pt idx="13590">0</cx:pt>
          <cx:pt idx="13591">0</cx:pt>
          <cx:pt idx="13592">0</cx:pt>
          <cx:pt idx="13593">0</cx:pt>
          <cx:pt idx="13594">0</cx:pt>
          <cx:pt idx="13595">0</cx:pt>
          <cx:pt idx="13596">0</cx:pt>
          <cx:pt idx="13597">0</cx:pt>
          <cx:pt idx="13598">0</cx:pt>
          <cx:pt idx="13599">0</cx:pt>
          <cx:pt idx="13600">0</cx:pt>
          <cx:pt idx="13601">0</cx:pt>
          <cx:pt idx="13602">0</cx:pt>
          <cx:pt idx="13603">0</cx:pt>
          <cx:pt idx="13604">0</cx:pt>
          <cx:pt idx="13605">0</cx:pt>
          <cx:pt idx="13606">0</cx:pt>
          <cx:pt idx="13607">0</cx:pt>
          <cx:pt idx="13608">0</cx:pt>
          <cx:pt idx="13609">0</cx:pt>
          <cx:pt idx="13610">0</cx:pt>
          <cx:pt idx="13611">0</cx:pt>
          <cx:pt idx="13612">0</cx:pt>
          <cx:pt idx="13613">0</cx:pt>
          <cx:pt idx="13614">0</cx:pt>
          <cx:pt idx="13615">0</cx:pt>
          <cx:pt idx="13616">0</cx:pt>
          <cx:pt idx="13617">0</cx:pt>
          <cx:pt idx="13618">0</cx:pt>
          <cx:pt idx="13619">0</cx:pt>
          <cx:pt idx="13620">0</cx:pt>
          <cx:pt idx="13621">0</cx:pt>
          <cx:pt idx="13622">0</cx:pt>
          <cx:pt idx="13623">0</cx:pt>
          <cx:pt idx="13624">0</cx:pt>
          <cx:pt idx="13625">0</cx:pt>
          <cx:pt idx="13626">0</cx:pt>
          <cx:pt idx="13627">0</cx:pt>
          <cx:pt idx="13628">0</cx:pt>
          <cx:pt idx="13629">0</cx:pt>
          <cx:pt idx="13630">0</cx:pt>
          <cx:pt idx="13631">0</cx:pt>
          <cx:pt idx="13632">0</cx:pt>
          <cx:pt idx="13633">0</cx:pt>
          <cx:pt idx="13634">0</cx:pt>
          <cx:pt idx="13635">0</cx:pt>
          <cx:pt idx="13636">0</cx:pt>
          <cx:pt idx="13637">0</cx:pt>
          <cx:pt idx="13638">0</cx:pt>
          <cx:pt idx="13639">0</cx:pt>
          <cx:pt idx="13640">0</cx:pt>
          <cx:pt idx="13641">0</cx:pt>
          <cx:pt idx="13642">0</cx:pt>
          <cx:pt idx="13643">0</cx:pt>
          <cx:pt idx="13644">0</cx:pt>
          <cx:pt idx="13645">0</cx:pt>
          <cx:pt idx="13646">0</cx:pt>
          <cx:pt idx="13647">0</cx:pt>
          <cx:pt idx="13648">0</cx:pt>
          <cx:pt idx="13649">0</cx:pt>
          <cx:pt idx="13650">0</cx:pt>
          <cx:pt idx="13651">0</cx:pt>
          <cx:pt idx="13652">0</cx:pt>
          <cx:pt idx="13653">0</cx:pt>
          <cx:pt idx="13654">0</cx:pt>
          <cx:pt idx="13655">0</cx:pt>
          <cx:pt idx="13656">0</cx:pt>
          <cx:pt idx="13657">0</cx:pt>
          <cx:pt idx="13658">0</cx:pt>
          <cx:pt idx="13659">0</cx:pt>
          <cx:pt idx="13660">0</cx:pt>
          <cx:pt idx="13661">0</cx:pt>
          <cx:pt idx="13662">0</cx:pt>
          <cx:pt idx="13663">0</cx:pt>
          <cx:pt idx="13664">0</cx:pt>
          <cx:pt idx="13665">0</cx:pt>
          <cx:pt idx="13666">0</cx:pt>
          <cx:pt idx="13667">0</cx:pt>
          <cx:pt idx="13668">0</cx:pt>
          <cx:pt idx="13669">0</cx:pt>
          <cx:pt idx="13670">0</cx:pt>
          <cx:pt idx="13671">0</cx:pt>
          <cx:pt idx="13672">0</cx:pt>
          <cx:pt idx="13673">0</cx:pt>
          <cx:pt idx="13674">0</cx:pt>
          <cx:pt idx="13675">0</cx:pt>
          <cx:pt idx="13676">0</cx:pt>
          <cx:pt idx="13677">0</cx:pt>
          <cx:pt idx="13678">0</cx:pt>
          <cx:pt idx="13679">0</cx:pt>
          <cx:pt idx="13680">0</cx:pt>
          <cx:pt idx="13681">0</cx:pt>
          <cx:pt idx="13682">0</cx:pt>
          <cx:pt idx="13683">0</cx:pt>
          <cx:pt idx="13684">0</cx:pt>
          <cx:pt idx="13685">0</cx:pt>
          <cx:pt idx="13686">0</cx:pt>
          <cx:pt idx="13687">0</cx:pt>
          <cx:pt idx="13688">0</cx:pt>
          <cx:pt idx="13689">0</cx:pt>
          <cx:pt idx="13690">0</cx:pt>
          <cx:pt idx="13691">0</cx:pt>
          <cx:pt idx="13692">0</cx:pt>
          <cx:pt idx="13693">0</cx:pt>
          <cx:pt idx="13694">0</cx:pt>
          <cx:pt idx="13695">0</cx:pt>
          <cx:pt idx="13696">0</cx:pt>
          <cx:pt idx="13697">0</cx:pt>
          <cx:pt idx="13698">0</cx:pt>
          <cx:pt idx="13699">0</cx:pt>
          <cx:pt idx="13700">0</cx:pt>
          <cx:pt idx="13701">0</cx:pt>
          <cx:pt idx="13702">0</cx:pt>
          <cx:pt idx="13703">0</cx:pt>
          <cx:pt idx="13704">0</cx:pt>
          <cx:pt idx="13705">0</cx:pt>
          <cx:pt idx="13706">0</cx:pt>
          <cx:pt idx="13707">0</cx:pt>
          <cx:pt idx="13708">0</cx:pt>
          <cx:pt idx="13709">0</cx:pt>
          <cx:pt idx="13710">0</cx:pt>
          <cx:pt idx="13711">0</cx:pt>
          <cx:pt idx="13712">0</cx:pt>
          <cx:pt idx="13713">0</cx:pt>
          <cx:pt idx="13714">0</cx:pt>
          <cx:pt idx="13715">0</cx:pt>
          <cx:pt idx="13716">0</cx:pt>
          <cx:pt idx="13717">0</cx:pt>
          <cx:pt idx="13718">0</cx:pt>
          <cx:pt idx="13719">0</cx:pt>
          <cx:pt idx="13720">0</cx:pt>
          <cx:pt idx="13721">0</cx:pt>
          <cx:pt idx="13722">0</cx:pt>
          <cx:pt idx="13723">0</cx:pt>
          <cx:pt idx="13724">0</cx:pt>
          <cx:pt idx="13725">0</cx:pt>
          <cx:pt idx="13726">0</cx:pt>
          <cx:pt idx="13727">0</cx:pt>
          <cx:pt idx="13728">0</cx:pt>
          <cx:pt idx="13729">0</cx:pt>
          <cx:pt idx="13730">0</cx:pt>
          <cx:pt idx="13731">0</cx:pt>
          <cx:pt idx="13732">0</cx:pt>
          <cx:pt idx="13733">0</cx:pt>
          <cx:pt idx="13734">0</cx:pt>
          <cx:pt idx="13735">0</cx:pt>
          <cx:pt idx="13736">0</cx:pt>
          <cx:pt idx="13737">0</cx:pt>
          <cx:pt idx="13738">0</cx:pt>
          <cx:pt idx="13739">0</cx:pt>
          <cx:pt idx="13740">0</cx:pt>
          <cx:pt idx="13741">0</cx:pt>
          <cx:pt idx="13742">0</cx:pt>
          <cx:pt idx="13743">0</cx:pt>
          <cx:pt idx="13744">0</cx:pt>
          <cx:pt idx="13745">0</cx:pt>
          <cx:pt idx="13746">0</cx:pt>
          <cx:pt idx="13747">0</cx:pt>
          <cx:pt idx="13748">0</cx:pt>
          <cx:pt idx="13749">0</cx:pt>
          <cx:pt idx="13750">0</cx:pt>
          <cx:pt idx="13751">0</cx:pt>
          <cx:pt idx="13752">0</cx:pt>
          <cx:pt idx="13753">0</cx:pt>
          <cx:pt idx="13754">0</cx:pt>
          <cx:pt idx="13755">0</cx:pt>
          <cx:pt idx="13756">0</cx:pt>
          <cx:pt idx="13757">0</cx:pt>
          <cx:pt idx="13758">0</cx:pt>
          <cx:pt idx="13759">0</cx:pt>
          <cx:pt idx="13760">0</cx:pt>
          <cx:pt idx="13761">0</cx:pt>
          <cx:pt idx="13762">0</cx:pt>
          <cx:pt idx="13763">0</cx:pt>
          <cx:pt idx="13764">0</cx:pt>
          <cx:pt idx="13765">0</cx:pt>
          <cx:pt idx="13766">0</cx:pt>
          <cx:pt idx="13767">0</cx:pt>
          <cx:pt idx="13768">0</cx:pt>
          <cx:pt idx="13769">0</cx:pt>
          <cx:pt idx="13770">0</cx:pt>
          <cx:pt idx="13771">0</cx:pt>
          <cx:pt idx="13772">0</cx:pt>
          <cx:pt idx="13773">0</cx:pt>
          <cx:pt idx="13774">0</cx:pt>
          <cx:pt idx="13775">0</cx:pt>
          <cx:pt idx="13776">0</cx:pt>
          <cx:pt idx="13777">0</cx:pt>
          <cx:pt idx="13778">0</cx:pt>
          <cx:pt idx="13779">0</cx:pt>
          <cx:pt idx="13780">0</cx:pt>
          <cx:pt idx="13781">0</cx:pt>
          <cx:pt idx="13782">0</cx:pt>
          <cx:pt idx="13783">0</cx:pt>
          <cx:pt idx="13784">0</cx:pt>
          <cx:pt idx="13785">0</cx:pt>
          <cx:pt idx="13786">0</cx:pt>
          <cx:pt idx="13787">0</cx:pt>
          <cx:pt idx="13788">0</cx:pt>
          <cx:pt idx="13789">0</cx:pt>
          <cx:pt idx="13790">0</cx:pt>
          <cx:pt idx="13791">0</cx:pt>
          <cx:pt idx="13792">0</cx:pt>
          <cx:pt idx="13793">0</cx:pt>
          <cx:pt idx="13794">0</cx:pt>
          <cx:pt idx="13795">0</cx:pt>
          <cx:pt idx="13796">0</cx:pt>
          <cx:pt idx="13797">0</cx:pt>
          <cx:pt idx="13798">0</cx:pt>
          <cx:pt idx="13799">0</cx:pt>
          <cx:pt idx="13800">0</cx:pt>
          <cx:pt idx="13801">0</cx:pt>
          <cx:pt idx="13802">0</cx:pt>
          <cx:pt idx="13803">0</cx:pt>
          <cx:pt idx="13804">0</cx:pt>
          <cx:pt idx="13805">0</cx:pt>
          <cx:pt idx="13806">0</cx:pt>
          <cx:pt idx="13807">0</cx:pt>
          <cx:pt idx="13808">0</cx:pt>
          <cx:pt idx="13809">0</cx:pt>
          <cx:pt idx="13810">0</cx:pt>
          <cx:pt idx="13811">0</cx:pt>
          <cx:pt idx="13812">0</cx:pt>
          <cx:pt idx="13813">0</cx:pt>
          <cx:pt idx="13814">0</cx:pt>
          <cx:pt idx="13815">0</cx:pt>
          <cx:pt idx="13816">0</cx:pt>
          <cx:pt idx="13817">0</cx:pt>
          <cx:pt idx="13818">0</cx:pt>
          <cx:pt idx="13819">0</cx:pt>
          <cx:pt idx="13820">0</cx:pt>
          <cx:pt idx="13821">0</cx:pt>
          <cx:pt idx="13822">0</cx:pt>
          <cx:pt idx="13823">0</cx:pt>
          <cx:pt idx="13824">0</cx:pt>
          <cx:pt idx="13825">0</cx:pt>
          <cx:pt idx="13826">0</cx:pt>
          <cx:pt idx="13827">0</cx:pt>
          <cx:pt idx="13828">0</cx:pt>
          <cx:pt idx="13829">0</cx:pt>
          <cx:pt idx="13830">0</cx:pt>
          <cx:pt idx="13831">0</cx:pt>
          <cx:pt idx="13832">0</cx:pt>
          <cx:pt idx="13833">0</cx:pt>
          <cx:pt idx="13834">0</cx:pt>
          <cx:pt idx="13835">0</cx:pt>
          <cx:pt idx="13836">0</cx:pt>
          <cx:pt idx="13837">0</cx:pt>
          <cx:pt idx="13838">0</cx:pt>
          <cx:pt idx="13839">0</cx:pt>
          <cx:pt idx="13840">0</cx:pt>
          <cx:pt idx="13841">0</cx:pt>
          <cx:pt idx="13842">0</cx:pt>
          <cx:pt idx="13843">0</cx:pt>
          <cx:pt idx="13844">0</cx:pt>
          <cx:pt idx="13845">0</cx:pt>
          <cx:pt idx="13846">0</cx:pt>
          <cx:pt idx="13847">0</cx:pt>
          <cx:pt idx="13848">0</cx:pt>
          <cx:pt idx="13849">0</cx:pt>
          <cx:pt idx="13850">0</cx:pt>
          <cx:pt idx="13851">0</cx:pt>
          <cx:pt idx="13852">0</cx:pt>
          <cx:pt idx="13853">0</cx:pt>
          <cx:pt idx="13854">0</cx:pt>
          <cx:pt idx="13855">0</cx:pt>
          <cx:pt idx="13856">0</cx:pt>
          <cx:pt idx="13857">0</cx:pt>
          <cx:pt idx="13858">0</cx:pt>
          <cx:pt idx="13859">0</cx:pt>
          <cx:pt idx="13860">0</cx:pt>
          <cx:pt idx="13861">0</cx:pt>
          <cx:pt idx="13862">0</cx:pt>
          <cx:pt idx="13863">0</cx:pt>
          <cx:pt idx="13864">0</cx:pt>
          <cx:pt idx="13865">0</cx:pt>
          <cx:pt idx="13866">0</cx:pt>
          <cx:pt idx="13867">0</cx:pt>
          <cx:pt idx="13868">0</cx:pt>
          <cx:pt idx="13869">0</cx:pt>
          <cx:pt idx="13870">0</cx:pt>
          <cx:pt idx="13871">0</cx:pt>
          <cx:pt idx="13872">0</cx:pt>
          <cx:pt idx="13873">0</cx:pt>
          <cx:pt idx="13874">0</cx:pt>
          <cx:pt idx="13875">0</cx:pt>
          <cx:pt idx="13876">0</cx:pt>
          <cx:pt idx="13877">0</cx:pt>
          <cx:pt idx="13878">0</cx:pt>
          <cx:pt idx="13879">0</cx:pt>
          <cx:pt idx="13880">0</cx:pt>
          <cx:pt idx="13881">0</cx:pt>
          <cx:pt idx="13882">0</cx:pt>
          <cx:pt idx="13883">0</cx:pt>
          <cx:pt idx="13884">0</cx:pt>
          <cx:pt idx="13885">0</cx:pt>
          <cx:pt idx="13886">0</cx:pt>
          <cx:pt idx="13887">0</cx:pt>
          <cx:pt idx="13888">0</cx:pt>
          <cx:pt idx="13889">0</cx:pt>
          <cx:pt idx="13890">0</cx:pt>
          <cx:pt idx="13891">0</cx:pt>
          <cx:pt idx="13892">0</cx:pt>
          <cx:pt idx="13893">0</cx:pt>
          <cx:pt idx="13894">0</cx:pt>
          <cx:pt idx="13895">0</cx:pt>
          <cx:pt idx="13896">0</cx:pt>
          <cx:pt idx="13897">0</cx:pt>
          <cx:pt idx="13898">0</cx:pt>
          <cx:pt idx="13899">0</cx:pt>
          <cx:pt idx="13900">0</cx:pt>
          <cx:pt idx="13901">0</cx:pt>
          <cx:pt idx="13902">0</cx:pt>
          <cx:pt idx="13903">0</cx:pt>
          <cx:pt idx="13904">0</cx:pt>
          <cx:pt idx="13905">0</cx:pt>
          <cx:pt idx="13906">0</cx:pt>
          <cx:pt idx="13907">0</cx:pt>
          <cx:pt idx="13908">0</cx:pt>
          <cx:pt idx="13909">0</cx:pt>
          <cx:pt idx="13910">0</cx:pt>
          <cx:pt idx="13911">0</cx:pt>
          <cx:pt idx="13912">0</cx:pt>
          <cx:pt idx="13913">0</cx:pt>
          <cx:pt idx="13914">0</cx:pt>
          <cx:pt idx="13915">0</cx:pt>
          <cx:pt idx="13916">0</cx:pt>
          <cx:pt idx="13917">0</cx:pt>
          <cx:pt idx="13918">0</cx:pt>
          <cx:pt idx="13919">0</cx:pt>
          <cx:pt idx="13920">0</cx:pt>
          <cx:pt idx="13921">0</cx:pt>
          <cx:pt idx="13922">0</cx:pt>
          <cx:pt idx="13923">0</cx:pt>
          <cx:pt idx="13924">0</cx:pt>
          <cx:pt idx="13925">0</cx:pt>
          <cx:pt idx="13926">0</cx:pt>
          <cx:pt idx="13927">0</cx:pt>
          <cx:pt idx="13928">0</cx:pt>
          <cx:pt idx="13929">0</cx:pt>
          <cx:pt idx="13930">0</cx:pt>
          <cx:pt idx="13931">0</cx:pt>
          <cx:pt idx="13932">0</cx:pt>
          <cx:pt idx="13933">0</cx:pt>
          <cx:pt idx="13934">0</cx:pt>
          <cx:pt idx="13935">0</cx:pt>
          <cx:pt idx="13936">0</cx:pt>
          <cx:pt idx="13937">0</cx:pt>
          <cx:pt idx="13938">0</cx:pt>
          <cx:pt idx="13939">0</cx:pt>
          <cx:pt idx="13940">0</cx:pt>
          <cx:pt idx="13941">0</cx:pt>
          <cx:pt idx="13942">0</cx:pt>
          <cx:pt idx="13943">0</cx:pt>
          <cx:pt idx="13944">0</cx:pt>
          <cx:pt idx="13945">0</cx:pt>
          <cx:pt idx="13946">0</cx:pt>
          <cx:pt idx="13947">0</cx:pt>
          <cx:pt idx="13948">0</cx:pt>
          <cx:pt idx="13949">0</cx:pt>
          <cx:pt idx="13950">0</cx:pt>
          <cx:pt idx="13951">0</cx:pt>
          <cx:pt idx="13952">0</cx:pt>
          <cx:pt idx="13953">0</cx:pt>
          <cx:pt idx="13954">0</cx:pt>
          <cx:pt idx="13955">0</cx:pt>
          <cx:pt idx="13956">0</cx:pt>
          <cx:pt idx="13957">0</cx:pt>
          <cx:pt idx="13958">0</cx:pt>
          <cx:pt idx="13959">0</cx:pt>
          <cx:pt idx="13960">0</cx:pt>
          <cx:pt idx="13961">0</cx:pt>
          <cx:pt idx="13962">0</cx:pt>
          <cx:pt idx="13963">0</cx:pt>
          <cx:pt idx="13964">0</cx:pt>
          <cx:pt idx="13965">0</cx:pt>
          <cx:pt idx="13966">0</cx:pt>
          <cx:pt idx="13967">0</cx:pt>
          <cx:pt idx="13968">0</cx:pt>
          <cx:pt idx="13969">0</cx:pt>
          <cx:pt idx="13970">0</cx:pt>
          <cx:pt idx="13971">0</cx:pt>
          <cx:pt idx="13972">0</cx:pt>
          <cx:pt idx="13973">0</cx:pt>
          <cx:pt idx="13974">0</cx:pt>
          <cx:pt idx="13975">0</cx:pt>
          <cx:pt idx="13976">0</cx:pt>
          <cx:pt idx="13977">0</cx:pt>
          <cx:pt idx="13978">0</cx:pt>
          <cx:pt idx="13979">0</cx:pt>
          <cx:pt idx="13980">0</cx:pt>
          <cx:pt idx="13981">0</cx:pt>
          <cx:pt idx="13982">0</cx:pt>
          <cx:pt idx="13983">0</cx:pt>
          <cx:pt idx="13984">0</cx:pt>
          <cx:pt idx="13985">0</cx:pt>
          <cx:pt idx="13986">0</cx:pt>
          <cx:pt idx="13987">0</cx:pt>
          <cx:pt idx="13988">0</cx:pt>
          <cx:pt idx="13989">0</cx:pt>
          <cx:pt idx="13990">0</cx:pt>
          <cx:pt idx="13991">0</cx:pt>
          <cx:pt idx="13992">0</cx:pt>
          <cx:pt idx="13993">0</cx:pt>
          <cx:pt idx="13994">0</cx:pt>
          <cx:pt idx="13995">0</cx:pt>
          <cx:pt idx="13996">0</cx:pt>
          <cx:pt idx="13997">0</cx:pt>
          <cx:pt idx="13998">0</cx:pt>
          <cx:pt idx="13999">0</cx:pt>
          <cx:pt idx="14000">0</cx:pt>
          <cx:pt idx="14001">0</cx:pt>
          <cx:pt idx="14002">0</cx:pt>
          <cx:pt idx="14003">0</cx:pt>
          <cx:pt idx="14004">0</cx:pt>
          <cx:pt idx="14005">0</cx:pt>
          <cx:pt idx="14006">0</cx:pt>
          <cx:pt idx="14007">0</cx:pt>
          <cx:pt idx="14008">0</cx:pt>
          <cx:pt idx="14009">0</cx:pt>
          <cx:pt idx="14010">0</cx:pt>
          <cx:pt idx="14011">0</cx:pt>
          <cx:pt idx="14012">0</cx:pt>
          <cx:pt idx="14013">0</cx:pt>
          <cx:pt idx="14014">0</cx:pt>
          <cx:pt idx="14015">0</cx:pt>
          <cx:pt idx="14016">0</cx:pt>
          <cx:pt idx="14017">0</cx:pt>
          <cx:pt idx="14018">0</cx:pt>
          <cx:pt idx="14019">0</cx:pt>
          <cx:pt idx="14020">0</cx:pt>
          <cx:pt idx="14021">0</cx:pt>
          <cx:pt idx="14022">0</cx:pt>
          <cx:pt idx="14023">0</cx:pt>
          <cx:pt idx="14024">0</cx:pt>
          <cx:pt idx="14025">0</cx:pt>
          <cx:pt idx="14026">0</cx:pt>
          <cx:pt idx="14027">0</cx:pt>
          <cx:pt idx="14028">0</cx:pt>
          <cx:pt idx="14029">0</cx:pt>
          <cx:pt idx="14030">0</cx:pt>
          <cx:pt idx="14031">0</cx:pt>
          <cx:pt idx="14032">0</cx:pt>
          <cx:pt idx="14033">0</cx:pt>
          <cx:pt idx="14034">0</cx:pt>
          <cx:pt idx="14035">0</cx:pt>
          <cx:pt idx="14036">0</cx:pt>
          <cx:pt idx="14037">0</cx:pt>
          <cx:pt idx="14038">0</cx:pt>
          <cx:pt idx="14039">0</cx:pt>
          <cx:pt idx="14040">0</cx:pt>
          <cx:pt idx="14041">0</cx:pt>
          <cx:pt idx="14042">0</cx:pt>
          <cx:pt idx="14043">0</cx:pt>
          <cx:pt idx="14044">0</cx:pt>
          <cx:pt idx="14045">0</cx:pt>
          <cx:pt idx="14046">0</cx:pt>
          <cx:pt idx="14047">0</cx:pt>
          <cx:pt idx="14048">0</cx:pt>
          <cx:pt idx="14049">0</cx:pt>
          <cx:pt idx="14050">0</cx:pt>
          <cx:pt idx="14051">0</cx:pt>
          <cx:pt idx="14052">0</cx:pt>
          <cx:pt idx="14053">0</cx:pt>
          <cx:pt idx="14054">0</cx:pt>
          <cx:pt idx="14055">0</cx:pt>
          <cx:pt idx="14056">0</cx:pt>
          <cx:pt idx="14057">0</cx:pt>
          <cx:pt idx="14058">0</cx:pt>
          <cx:pt idx="14059">0</cx:pt>
          <cx:pt idx="14060">0</cx:pt>
          <cx:pt idx="14061">0</cx:pt>
          <cx:pt idx="14062">0</cx:pt>
          <cx:pt idx="14063">0</cx:pt>
          <cx:pt idx="14064">0</cx:pt>
          <cx:pt idx="14065">0</cx:pt>
          <cx:pt idx="14066">0</cx:pt>
          <cx:pt idx="14067">0</cx:pt>
          <cx:pt idx="14068">0</cx:pt>
          <cx:pt idx="14069">0</cx:pt>
          <cx:pt idx="14070">0</cx:pt>
          <cx:pt idx="14071">0</cx:pt>
          <cx:pt idx="14072">0</cx:pt>
          <cx:pt idx="14073">0</cx:pt>
          <cx:pt idx="14074">0</cx:pt>
          <cx:pt idx="14075">0</cx:pt>
          <cx:pt idx="14076">0</cx:pt>
          <cx:pt idx="14077">0</cx:pt>
          <cx:pt idx="14078">0</cx:pt>
          <cx:pt idx="14079">0</cx:pt>
          <cx:pt idx="14080">0</cx:pt>
          <cx:pt idx="14081">0</cx:pt>
          <cx:pt idx="14082">0</cx:pt>
          <cx:pt idx="14083">0</cx:pt>
          <cx:pt idx="14084">0</cx:pt>
          <cx:pt idx="14085">0</cx:pt>
          <cx:pt idx="14086">0</cx:pt>
          <cx:pt idx="14087">0</cx:pt>
          <cx:pt idx="14088">0</cx:pt>
          <cx:pt idx="14089">0</cx:pt>
          <cx:pt idx="14090">0</cx:pt>
          <cx:pt idx="14091">0</cx:pt>
          <cx:pt idx="14092">0</cx:pt>
          <cx:pt idx="14093">0</cx:pt>
          <cx:pt idx="14094">0</cx:pt>
          <cx:pt idx="14095">0</cx:pt>
          <cx:pt idx="14096">0</cx:pt>
          <cx:pt idx="14097">0</cx:pt>
          <cx:pt idx="14098">0</cx:pt>
          <cx:pt idx="14099">0</cx:pt>
          <cx:pt idx="14100">0</cx:pt>
          <cx:pt idx="14101">0</cx:pt>
          <cx:pt idx="14102">0</cx:pt>
          <cx:pt idx="14103">0</cx:pt>
          <cx:pt idx="14104">0</cx:pt>
          <cx:pt idx="14105">0</cx:pt>
          <cx:pt idx="14106">0</cx:pt>
          <cx:pt idx="14107">0</cx:pt>
          <cx:pt idx="14108">0</cx:pt>
          <cx:pt idx="14109">0</cx:pt>
          <cx:pt idx="14110">0</cx:pt>
          <cx:pt idx="14111">0</cx:pt>
          <cx:pt idx="14112">0</cx:pt>
          <cx:pt idx="14113">0</cx:pt>
          <cx:pt idx="14114">0</cx:pt>
          <cx:pt idx="14115">0</cx:pt>
          <cx:pt idx="14116">0</cx:pt>
          <cx:pt idx="14117">0</cx:pt>
          <cx:pt idx="14118">0</cx:pt>
          <cx:pt idx="14119">0</cx:pt>
          <cx:pt idx="14120">0</cx:pt>
          <cx:pt idx="14121">0</cx:pt>
          <cx:pt idx="14122">0</cx:pt>
          <cx:pt idx="14123">0</cx:pt>
          <cx:pt idx="14124">0</cx:pt>
          <cx:pt idx="14125">0</cx:pt>
          <cx:pt idx="14126">0</cx:pt>
          <cx:pt idx="14127">0</cx:pt>
          <cx:pt idx="14128">0</cx:pt>
          <cx:pt idx="14129">0</cx:pt>
          <cx:pt idx="14130">0</cx:pt>
          <cx:pt idx="14131">0</cx:pt>
          <cx:pt idx="14132">0</cx:pt>
          <cx:pt idx="14133">0</cx:pt>
          <cx:pt idx="14134">0</cx:pt>
          <cx:pt idx="14135">0</cx:pt>
          <cx:pt idx="14136">0</cx:pt>
          <cx:pt idx="14137">0</cx:pt>
          <cx:pt idx="14138">0</cx:pt>
          <cx:pt idx="14139">0</cx:pt>
          <cx:pt idx="14140">0</cx:pt>
          <cx:pt idx="14141">0</cx:pt>
          <cx:pt idx="14142">0</cx:pt>
          <cx:pt idx="14143">0</cx:pt>
          <cx:pt idx="14144">0</cx:pt>
          <cx:pt idx="14145">0</cx:pt>
          <cx:pt idx="14146">0</cx:pt>
          <cx:pt idx="14147">0</cx:pt>
          <cx:pt idx="14148">0</cx:pt>
          <cx:pt idx="14149">0</cx:pt>
          <cx:pt idx="14150">0</cx:pt>
          <cx:pt idx="14151">0</cx:pt>
          <cx:pt idx="14152">0</cx:pt>
          <cx:pt idx="14153">0</cx:pt>
          <cx:pt idx="14154">0</cx:pt>
          <cx:pt idx="14155">0</cx:pt>
          <cx:pt idx="14156">0</cx:pt>
          <cx:pt idx="14157">0</cx:pt>
          <cx:pt idx="14158">0</cx:pt>
          <cx:pt idx="14159">0</cx:pt>
          <cx:pt idx="14160">0</cx:pt>
          <cx:pt idx="14161">0</cx:pt>
          <cx:pt idx="14162">0</cx:pt>
          <cx:pt idx="14163">0</cx:pt>
          <cx:pt idx="14164">0</cx:pt>
          <cx:pt idx="14165">0</cx:pt>
          <cx:pt idx="14166">0</cx:pt>
          <cx:pt idx="14167">0</cx:pt>
          <cx:pt idx="14168">0</cx:pt>
          <cx:pt idx="14169">0</cx:pt>
          <cx:pt idx="14170">0</cx:pt>
          <cx:pt idx="14171">0</cx:pt>
          <cx:pt idx="14172">0</cx:pt>
          <cx:pt idx="14173">0</cx:pt>
          <cx:pt idx="14174">0</cx:pt>
          <cx:pt idx="14175">0</cx:pt>
          <cx:pt idx="14176">0</cx:pt>
          <cx:pt idx="14177">0</cx:pt>
          <cx:pt idx="14178">0</cx:pt>
          <cx:pt idx="14179">0</cx:pt>
          <cx:pt idx="14180">0</cx:pt>
          <cx:pt idx="14181">0</cx:pt>
          <cx:pt idx="14182">0</cx:pt>
          <cx:pt idx="14183">0</cx:pt>
          <cx:pt idx="14184">0</cx:pt>
          <cx:pt idx="14185">0</cx:pt>
          <cx:pt idx="14186">0</cx:pt>
          <cx:pt idx="14187">0</cx:pt>
          <cx:pt idx="14188">0</cx:pt>
          <cx:pt idx="14189">0</cx:pt>
          <cx:pt idx="14190">0</cx:pt>
          <cx:pt idx="14191">0</cx:pt>
          <cx:pt idx="14192">0</cx:pt>
          <cx:pt idx="14193">0</cx:pt>
          <cx:pt idx="14194">0</cx:pt>
          <cx:pt idx="14195">0</cx:pt>
          <cx:pt idx="14196">0</cx:pt>
          <cx:pt idx="14197">0</cx:pt>
          <cx:pt idx="14198">0</cx:pt>
          <cx:pt idx="14199">0</cx:pt>
          <cx:pt idx="14200">0</cx:pt>
          <cx:pt idx="14201">0</cx:pt>
          <cx:pt idx="14202">0</cx:pt>
          <cx:pt idx="14203">0</cx:pt>
          <cx:pt idx="14204">0</cx:pt>
          <cx:pt idx="14205">0</cx:pt>
          <cx:pt idx="14206">0</cx:pt>
          <cx:pt idx="14207">0</cx:pt>
          <cx:pt idx="14208">0</cx:pt>
          <cx:pt idx="14209">0</cx:pt>
          <cx:pt idx="14210">0</cx:pt>
          <cx:pt idx="14211">0</cx:pt>
          <cx:pt idx="14212">0</cx:pt>
          <cx:pt idx="14213">0</cx:pt>
          <cx:pt idx="14214">0</cx:pt>
          <cx:pt idx="14215">0</cx:pt>
          <cx:pt idx="14216">0</cx:pt>
          <cx:pt idx="14217">0</cx:pt>
          <cx:pt idx="14218">0</cx:pt>
          <cx:pt idx="14219">0</cx:pt>
          <cx:pt idx="14220">0</cx:pt>
          <cx:pt idx="14221">0</cx:pt>
          <cx:pt idx="14222">0</cx:pt>
          <cx:pt idx="14223">0</cx:pt>
          <cx:pt idx="14224">0</cx:pt>
          <cx:pt idx="14225">0</cx:pt>
          <cx:pt idx="14226">0</cx:pt>
          <cx:pt idx="14227">0</cx:pt>
          <cx:pt idx="14228">0</cx:pt>
          <cx:pt idx="14229">0</cx:pt>
          <cx:pt idx="14230">0</cx:pt>
          <cx:pt idx="14231">0</cx:pt>
          <cx:pt idx="14232">0</cx:pt>
          <cx:pt idx="14233">0</cx:pt>
          <cx:pt idx="14234">0</cx:pt>
          <cx:pt idx="14235">0</cx:pt>
          <cx:pt idx="14236">0</cx:pt>
          <cx:pt idx="14237">0</cx:pt>
          <cx:pt idx="14238">0</cx:pt>
          <cx:pt idx="14239">0</cx:pt>
          <cx:pt idx="14240">0</cx:pt>
          <cx:pt idx="14241">0</cx:pt>
          <cx:pt idx="14242">0</cx:pt>
          <cx:pt idx="14243">0</cx:pt>
          <cx:pt idx="14244">0</cx:pt>
          <cx:pt idx="14245">0</cx:pt>
          <cx:pt idx="14246">0</cx:pt>
          <cx:pt idx="14247">0</cx:pt>
          <cx:pt idx="14248">0</cx:pt>
          <cx:pt idx="14249">0</cx:pt>
          <cx:pt idx="14250">0</cx:pt>
          <cx:pt idx="14251">0</cx:pt>
          <cx:pt idx="14252">0</cx:pt>
          <cx:pt idx="14253">0</cx:pt>
          <cx:pt idx="14254">0</cx:pt>
          <cx:pt idx="14255">0</cx:pt>
          <cx:pt idx="14256">0</cx:pt>
          <cx:pt idx="14257">0</cx:pt>
          <cx:pt idx="14258">0</cx:pt>
          <cx:pt idx="14259">0</cx:pt>
          <cx:pt idx="14260">0</cx:pt>
          <cx:pt idx="14261">0</cx:pt>
          <cx:pt idx="14262">0</cx:pt>
          <cx:pt idx="14263">0</cx:pt>
          <cx:pt idx="14264">0</cx:pt>
          <cx:pt idx="14265">0</cx:pt>
          <cx:pt idx="14266">0</cx:pt>
          <cx:pt idx="14267">0</cx:pt>
          <cx:pt idx="14268">0</cx:pt>
          <cx:pt idx="14269">0</cx:pt>
          <cx:pt idx="14270">0</cx:pt>
          <cx:pt idx="14271">0</cx:pt>
          <cx:pt idx="14272">0</cx:pt>
          <cx:pt idx="14273">0</cx:pt>
          <cx:pt idx="14274">0</cx:pt>
          <cx:pt idx="14275">0</cx:pt>
          <cx:pt idx="14276">0</cx:pt>
          <cx:pt idx="14277">0</cx:pt>
          <cx:pt idx="14278">0</cx:pt>
          <cx:pt idx="14279">0</cx:pt>
          <cx:pt idx="14280">0</cx:pt>
          <cx:pt idx="14281">0</cx:pt>
          <cx:pt idx="14282">0</cx:pt>
          <cx:pt idx="14283">0</cx:pt>
          <cx:pt idx="14284">0</cx:pt>
          <cx:pt idx="14285">0</cx:pt>
          <cx:pt idx="14286">0</cx:pt>
          <cx:pt idx="14287">0</cx:pt>
          <cx:pt idx="14288">0</cx:pt>
          <cx:pt idx="14289">0</cx:pt>
          <cx:pt idx="14290">0</cx:pt>
          <cx:pt idx="14291">0</cx:pt>
          <cx:pt idx="14292">0</cx:pt>
          <cx:pt idx="14293">0</cx:pt>
          <cx:pt idx="14294">0</cx:pt>
          <cx:pt idx="14295">0</cx:pt>
          <cx:pt idx="14296">0</cx:pt>
          <cx:pt idx="14297">0</cx:pt>
          <cx:pt idx="14298">0</cx:pt>
          <cx:pt idx="14299">0</cx:pt>
          <cx:pt idx="14300">0</cx:pt>
          <cx:pt idx="14301">0</cx:pt>
          <cx:pt idx="14302">0</cx:pt>
          <cx:pt idx="14303">0</cx:pt>
          <cx:pt idx="14304">0</cx:pt>
          <cx:pt idx="14305">0</cx:pt>
          <cx:pt idx="14306">0</cx:pt>
          <cx:pt idx="14307">0</cx:pt>
          <cx:pt idx="14308">0</cx:pt>
          <cx:pt idx="14309">0</cx:pt>
          <cx:pt idx="14310">0</cx:pt>
          <cx:pt idx="14311">0</cx:pt>
          <cx:pt idx="14312">0</cx:pt>
          <cx:pt idx="14313">0</cx:pt>
          <cx:pt idx="14314">0</cx:pt>
          <cx:pt idx="14315">0</cx:pt>
          <cx:pt idx="14316">0</cx:pt>
          <cx:pt idx="14317">0</cx:pt>
          <cx:pt idx="14318">0</cx:pt>
          <cx:pt idx="14319">0</cx:pt>
          <cx:pt idx="14320">0</cx:pt>
          <cx:pt idx="14321">0</cx:pt>
          <cx:pt idx="14322">0</cx:pt>
          <cx:pt idx="14323">0</cx:pt>
          <cx:pt idx="14324">0</cx:pt>
          <cx:pt idx="14325">0</cx:pt>
          <cx:pt idx="14326">0</cx:pt>
          <cx:pt idx="14327">0</cx:pt>
          <cx:pt idx="14328">0</cx:pt>
          <cx:pt idx="14329">0</cx:pt>
          <cx:pt idx="14330">0</cx:pt>
          <cx:pt idx="14331">0</cx:pt>
          <cx:pt idx="14332">0</cx:pt>
          <cx:pt idx="14333">0</cx:pt>
          <cx:pt idx="14334">0</cx:pt>
          <cx:pt idx="14335">0</cx:pt>
          <cx:pt idx="14336">0</cx:pt>
          <cx:pt idx="14337">0</cx:pt>
          <cx:pt idx="14338">0</cx:pt>
          <cx:pt idx="14339">0</cx:pt>
          <cx:pt idx="14340">0</cx:pt>
          <cx:pt idx="14341">0</cx:pt>
          <cx:pt idx="14342">0</cx:pt>
          <cx:pt idx="14343">0</cx:pt>
          <cx:pt idx="14344">0</cx:pt>
          <cx:pt idx="14345">0</cx:pt>
          <cx:pt idx="14346">0</cx:pt>
          <cx:pt idx="14347">0</cx:pt>
          <cx:pt idx="14348">0</cx:pt>
          <cx:pt idx="14349">0</cx:pt>
          <cx:pt idx="14350">0</cx:pt>
          <cx:pt idx="14351">0</cx:pt>
          <cx:pt idx="14352">0</cx:pt>
          <cx:pt idx="14353">0</cx:pt>
          <cx:pt idx="14354">0</cx:pt>
          <cx:pt idx="14355">0</cx:pt>
          <cx:pt idx="14356">0</cx:pt>
          <cx:pt idx="14357">0</cx:pt>
          <cx:pt idx="14358">0</cx:pt>
          <cx:pt idx="14359">0</cx:pt>
          <cx:pt idx="14360">0</cx:pt>
          <cx:pt idx="14361">0</cx:pt>
          <cx:pt idx="14362">0</cx:pt>
          <cx:pt idx="14363">0</cx:pt>
          <cx:pt idx="14364">0</cx:pt>
          <cx:pt idx="14365">0</cx:pt>
          <cx:pt idx="14366">0</cx:pt>
          <cx:pt idx="14367">0</cx:pt>
          <cx:pt idx="14368">0</cx:pt>
          <cx:pt idx="14369">0</cx:pt>
          <cx:pt idx="14370">0</cx:pt>
          <cx:pt idx="14371">0</cx:pt>
          <cx:pt idx="14372">0</cx:pt>
          <cx:pt idx="14373">0</cx:pt>
          <cx:pt idx="14374">0</cx:pt>
          <cx:pt idx="14375">0</cx:pt>
          <cx:pt idx="14376">0</cx:pt>
          <cx:pt idx="14377">0</cx:pt>
          <cx:pt idx="14378">0</cx:pt>
          <cx:pt idx="14379">0</cx:pt>
          <cx:pt idx="14380">0</cx:pt>
          <cx:pt idx="14381">0</cx:pt>
          <cx:pt idx="14382">0</cx:pt>
          <cx:pt idx="14383">0</cx:pt>
          <cx:pt idx="14384">0</cx:pt>
          <cx:pt idx="14385">0</cx:pt>
          <cx:pt idx="14386">0</cx:pt>
          <cx:pt idx="14387">0</cx:pt>
          <cx:pt idx="14388">0</cx:pt>
          <cx:pt idx="14389">0</cx:pt>
          <cx:pt idx="14390">0</cx:pt>
          <cx:pt idx="14391">0</cx:pt>
          <cx:pt idx="14392">0</cx:pt>
          <cx:pt idx="14393">0</cx:pt>
          <cx:pt idx="14394">0</cx:pt>
          <cx:pt idx="14395">0</cx:pt>
          <cx:pt idx="14396">0</cx:pt>
          <cx:pt idx="14397">0</cx:pt>
          <cx:pt idx="14398">0</cx:pt>
          <cx:pt idx="14399">0</cx:pt>
          <cx:pt idx="14400">0</cx:pt>
          <cx:pt idx="14401">0</cx:pt>
          <cx:pt idx="14402">0</cx:pt>
          <cx:pt idx="14403">0</cx:pt>
          <cx:pt idx="14404">0</cx:pt>
          <cx:pt idx="14405">0</cx:pt>
          <cx:pt idx="14406">0</cx:pt>
          <cx:pt idx="14407">0</cx:pt>
          <cx:pt idx="14408">0</cx:pt>
          <cx:pt idx="14409">0</cx:pt>
          <cx:pt idx="14410">0</cx:pt>
          <cx:pt idx="14411">0</cx:pt>
          <cx:pt idx="14412">0</cx:pt>
          <cx:pt idx="14413">0</cx:pt>
          <cx:pt idx="14414">0</cx:pt>
          <cx:pt idx="14415">0</cx:pt>
          <cx:pt idx="14416">0</cx:pt>
          <cx:pt idx="14417">0</cx:pt>
          <cx:pt idx="14418">0</cx:pt>
          <cx:pt idx="14419">0</cx:pt>
          <cx:pt idx="14420">0</cx:pt>
          <cx:pt idx="14421">0</cx:pt>
          <cx:pt idx="14422">0</cx:pt>
          <cx:pt idx="14423">0</cx:pt>
          <cx:pt idx="14424">0</cx:pt>
          <cx:pt idx="14425">0</cx:pt>
          <cx:pt idx="14426">0</cx:pt>
          <cx:pt idx="14427">0</cx:pt>
          <cx:pt idx="14428">0</cx:pt>
          <cx:pt idx="14429">0</cx:pt>
          <cx:pt idx="14430">0</cx:pt>
          <cx:pt idx="14431">0</cx:pt>
          <cx:pt idx="14432">0</cx:pt>
          <cx:pt idx="14433">0</cx:pt>
          <cx:pt idx="14434">0</cx:pt>
          <cx:pt idx="14435">0</cx:pt>
          <cx:pt idx="14436">0</cx:pt>
          <cx:pt idx="14437">0</cx:pt>
          <cx:pt idx="14438">0</cx:pt>
          <cx:pt idx="14439">0</cx:pt>
          <cx:pt idx="14440">0</cx:pt>
          <cx:pt idx="14441">0</cx:pt>
          <cx:pt idx="14442">0</cx:pt>
          <cx:pt idx="14443">0</cx:pt>
          <cx:pt idx="14444">0</cx:pt>
          <cx:pt idx="14445">0</cx:pt>
          <cx:pt idx="14446">0</cx:pt>
          <cx:pt idx="14447">0</cx:pt>
          <cx:pt idx="14448">0</cx:pt>
          <cx:pt idx="14449">0</cx:pt>
          <cx:pt idx="14450">0</cx:pt>
          <cx:pt idx="14451">0</cx:pt>
          <cx:pt idx="14452">0</cx:pt>
          <cx:pt idx="14453">0</cx:pt>
          <cx:pt idx="14454">0</cx:pt>
          <cx:pt idx="14455">0</cx:pt>
          <cx:pt idx="14456">0</cx:pt>
          <cx:pt idx="14457">0</cx:pt>
          <cx:pt idx="14458">0</cx:pt>
          <cx:pt idx="14459">0</cx:pt>
          <cx:pt idx="14460">0</cx:pt>
          <cx:pt idx="14461">0</cx:pt>
          <cx:pt idx="14462">0</cx:pt>
          <cx:pt idx="14463">0</cx:pt>
          <cx:pt idx="14464">0</cx:pt>
          <cx:pt idx="14465">0</cx:pt>
          <cx:pt idx="14466">0</cx:pt>
          <cx:pt idx="14467">0</cx:pt>
          <cx:pt idx="14468">0</cx:pt>
          <cx:pt idx="14469">0</cx:pt>
          <cx:pt idx="14470">0</cx:pt>
          <cx:pt idx="14471">0</cx:pt>
          <cx:pt idx="14472">0</cx:pt>
          <cx:pt idx="14473">0</cx:pt>
          <cx:pt idx="14474">0</cx:pt>
          <cx:pt idx="14475">0</cx:pt>
          <cx:pt idx="14476">0</cx:pt>
          <cx:pt idx="14477">0</cx:pt>
          <cx:pt idx="14478">0</cx:pt>
          <cx:pt idx="14479">0</cx:pt>
          <cx:pt idx="14480">0</cx:pt>
          <cx:pt idx="14481">0</cx:pt>
          <cx:pt idx="14482">0</cx:pt>
          <cx:pt idx="14483">0</cx:pt>
          <cx:pt idx="14484">0</cx:pt>
          <cx:pt idx="14485">0</cx:pt>
          <cx:pt idx="14486">0</cx:pt>
          <cx:pt idx="14487">0</cx:pt>
          <cx:pt idx="14488">0</cx:pt>
          <cx:pt idx="14489">0</cx:pt>
          <cx:pt idx="14490">0</cx:pt>
          <cx:pt idx="14491">0</cx:pt>
          <cx:pt idx="14492">0</cx:pt>
          <cx:pt idx="14493">0</cx:pt>
          <cx:pt idx="14494">0</cx:pt>
          <cx:pt idx="14495">0</cx:pt>
          <cx:pt idx="14496">0</cx:pt>
          <cx:pt idx="14497">0</cx:pt>
          <cx:pt idx="14498">0</cx:pt>
          <cx:pt idx="14499">0</cx:pt>
          <cx:pt idx="14500">0</cx:pt>
          <cx:pt idx="14501">0</cx:pt>
          <cx:pt idx="14502">0</cx:pt>
          <cx:pt idx="14503">0</cx:pt>
          <cx:pt idx="14504">0</cx:pt>
          <cx:pt idx="14505">0</cx:pt>
          <cx:pt idx="14506">0</cx:pt>
          <cx:pt idx="14507">0</cx:pt>
          <cx:pt idx="14508">0</cx:pt>
          <cx:pt idx="14509">0</cx:pt>
          <cx:pt idx="14510">0</cx:pt>
          <cx:pt idx="14511">0</cx:pt>
          <cx:pt idx="14512">0</cx:pt>
          <cx:pt idx="14513">0</cx:pt>
          <cx:pt idx="14514">0</cx:pt>
          <cx:pt idx="14515">0</cx:pt>
          <cx:pt idx="14516">0</cx:pt>
          <cx:pt idx="14517">0</cx:pt>
          <cx:pt idx="14518">0</cx:pt>
          <cx:pt idx="14519">0</cx:pt>
          <cx:pt idx="14520">0</cx:pt>
          <cx:pt idx="14521">0</cx:pt>
          <cx:pt idx="14522">0</cx:pt>
          <cx:pt idx="14523">0</cx:pt>
          <cx:pt idx="14524">0</cx:pt>
          <cx:pt idx="14525">0</cx:pt>
          <cx:pt idx="14526">0</cx:pt>
          <cx:pt idx="14527">0</cx:pt>
          <cx:pt idx="14528">0</cx:pt>
          <cx:pt idx="14529">0</cx:pt>
          <cx:pt idx="14530">0</cx:pt>
          <cx:pt idx="14531">0</cx:pt>
          <cx:pt idx="14532">0</cx:pt>
          <cx:pt idx="14533">0</cx:pt>
          <cx:pt idx="14534">0</cx:pt>
          <cx:pt idx="14535">0</cx:pt>
          <cx:pt idx="14536">0</cx:pt>
          <cx:pt idx="14537">0</cx:pt>
          <cx:pt idx="14538">0</cx:pt>
          <cx:pt idx="14539">0</cx:pt>
          <cx:pt idx="14540">0</cx:pt>
          <cx:pt idx="14541">0</cx:pt>
          <cx:pt idx="14542">0</cx:pt>
          <cx:pt idx="14543">0</cx:pt>
          <cx:pt idx="14544">0</cx:pt>
          <cx:pt idx="14545">0</cx:pt>
          <cx:pt idx="14546">0</cx:pt>
          <cx:pt idx="14547">0</cx:pt>
          <cx:pt idx="14548">0</cx:pt>
          <cx:pt idx="14549">0</cx:pt>
          <cx:pt idx="14550">0</cx:pt>
          <cx:pt idx="14551">0</cx:pt>
          <cx:pt idx="14552">0</cx:pt>
          <cx:pt idx="14553">0</cx:pt>
          <cx:pt idx="14554">0</cx:pt>
          <cx:pt idx="14555">0</cx:pt>
          <cx:pt idx="14556">0</cx:pt>
          <cx:pt idx="14557">0</cx:pt>
          <cx:pt idx="14558">0</cx:pt>
          <cx:pt idx="14559">0</cx:pt>
          <cx:pt idx="14560">0</cx:pt>
          <cx:pt idx="14561">0</cx:pt>
          <cx:pt idx="14562">0</cx:pt>
          <cx:pt idx="14563">0</cx:pt>
          <cx:pt idx="14564">0</cx:pt>
          <cx:pt idx="14565">0</cx:pt>
          <cx:pt idx="14566">0</cx:pt>
          <cx:pt idx="14567">0</cx:pt>
          <cx:pt idx="14568">0</cx:pt>
          <cx:pt idx="14569">0</cx:pt>
          <cx:pt idx="14570">0</cx:pt>
          <cx:pt idx="14571">0</cx:pt>
          <cx:pt idx="14572">0</cx:pt>
          <cx:pt idx="14573">0</cx:pt>
          <cx:pt idx="14574">0</cx:pt>
          <cx:pt idx="14575">0</cx:pt>
          <cx:pt idx="14576">0</cx:pt>
          <cx:pt idx="14577">0</cx:pt>
          <cx:pt idx="14578">0</cx:pt>
          <cx:pt idx="14579">0</cx:pt>
          <cx:pt idx="14580">0</cx:pt>
          <cx:pt idx="14581">0</cx:pt>
          <cx:pt idx="14582">0</cx:pt>
          <cx:pt idx="14583">0</cx:pt>
          <cx:pt idx="14584">0</cx:pt>
          <cx:pt idx="14585">0</cx:pt>
          <cx:pt idx="14586">0</cx:pt>
          <cx:pt idx="14587">0</cx:pt>
          <cx:pt idx="14588">0</cx:pt>
          <cx:pt idx="14589">0</cx:pt>
          <cx:pt idx="14590">0</cx:pt>
          <cx:pt idx="14591">0</cx:pt>
          <cx:pt idx="14592">0</cx:pt>
          <cx:pt idx="14593">0</cx:pt>
          <cx:pt idx="14594">0</cx:pt>
          <cx:pt idx="14595">0</cx:pt>
          <cx:pt idx="14596">0</cx:pt>
          <cx:pt idx="14597">0</cx:pt>
          <cx:pt idx="14598">0</cx:pt>
          <cx:pt idx="14599">0</cx:pt>
          <cx:pt idx="14600">0</cx:pt>
          <cx:pt idx="14601">0</cx:pt>
          <cx:pt idx="14602">0</cx:pt>
          <cx:pt idx="14603">0</cx:pt>
          <cx:pt idx="14604">0</cx:pt>
          <cx:pt idx="14605">0</cx:pt>
          <cx:pt idx="14606">0</cx:pt>
          <cx:pt idx="14607">0</cx:pt>
          <cx:pt idx="14608">0</cx:pt>
          <cx:pt idx="14609">0</cx:pt>
          <cx:pt idx="14610">0</cx:pt>
          <cx:pt idx="14611">0</cx:pt>
          <cx:pt idx="14612">0</cx:pt>
          <cx:pt idx="14613">0</cx:pt>
          <cx:pt idx="14614">0</cx:pt>
          <cx:pt idx="14615">0</cx:pt>
          <cx:pt idx="14616">0</cx:pt>
          <cx:pt idx="14617">0</cx:pt>
          <cx:pt idx="14618">0</cx:pt>
          <cx:pt idx="14619">0</cx:pt>
          <cx:pt idx="14620">0</cx:pt>
          <cx:pt idx="14621">0</cx:pt>
          <cx:pt idx="14622">0</cx:pt>
          <cx:pt idx="14623">0</cx:pt>
          <cx:pt idx="14624">0</cx:pt>
          <cx:pt idx="14625">0</cx:pt>
          <cx:pt idx="14626">0</cx:pt>
          <cx:pt idx="14627">0</cx:pt>
          <cx:pt idx="14628">0</cx:pt>
          <cx:pt idx="14629">0</cx:pt>
          <cx:pt idx="14630">0</cx:pt>
          <cx:pt idx="14631">0</cx:pt>
          <cx:pt idx="14632">0</cx:pt>
          <cx:pt idx="14633">0</cx:pt>
          <cx:pt idx="14634">0</cx:pt>
          <cx:pt idx="14635">0</cx:pt>
          <cx:pt idx="14636">0</cx:pt>
          <cx:pt idx="14637">0</cx:pt>
          <cx:pt idx="14638">0</cx:pt>
          <cx:pt idx="14639">0</cx:pt>
          <cx:pt idx="14640">0</cx:pt>
          <cx:pt idx="14641">0</cx:pt>
          <cx:pt idx="14642">0</cx:pt>
          <cx:pt idx="14643">0</cx:pt>
          <cx:pt idx="14644">0</cx:pt>
          <cx:pt idx="14645">0</cx:pt>
          <cx:pt idx="14646">0</cx:pt>
          <cx:pt idx="14647">0</cx:pt>
          <cx:pt idx="14648">0</cx:pt>
          <cx:pt idx="14649">0</cx:pt>
          <cx:pt idx="14650">0</cx:pt>
          <cx:pt idx="14651">0</cx:pt>
          <cx:pt idx="14652">0</cx:pt>
          <cx:pt idx="14653">0</cx:pt>
          <cx:pt idx="14654">0</cx:pt>
          <cx:pt idx="14655">0</cx:pt>
          <cx:pt idx="14656">0</cx:pt>
          <cx:pt idx="14657">0</cx:pt>
          <cx:pt idx="14658">0</cx:pt>
          <cx:pt idx="14659">0</cx:pt>
          <cx:pt idx="14660">0</cx:pt>
          <cx:pt idx="14661">0</cx:pt>
          <cx:pt idx="14662">0</cx:pt>
          <cx:pt idx="14663">0</cx:pt>
          <cx:pt idx="14664">0</cx:pt>
          <cx:pt idx="14665">0</cx:pt>
          <cx:pt idx="14666">0</cx:pt>
          <cx:pt idx="14667">0</cx:pt>
          <cx:pt idx="14668">0</cx:pt>
          <cx:pt idx="14669">0</cx:pt>
          <cx:pt idx="14670">0</cx:pt>
          <cx:pt idx="14671">0</cx:pt>
          <cx:pt idx="14672">0</cx:pt>
          <cx:pt idx="14673">0</cx:pt>
          <cx:pt idx="14674">0</cx:pt>
          <cx:pt idx="14675">0</cx:pt>
          <cx:pt idx="14676">0</cx:pt>
          <cx:pt idx="14677">0</cx:pt>
          <cx:pt idx="14678">0</cx:pt>
          <cx:pt idx="14679">0</cx:pt>
          <cx:pt idx="14680">0</cx:pt>
          <cx:pt idx="14681">0</cx:pt>
          <cx:pt idx="14682">0</cx:pt>
          <cx:pt idx="14683">0</cx:pt>
          <cx:pt idx="14684">0</cx:pt>
          <cx:pt idx="14685">0</cx:pt>
          <cx:pt idx="14686">0</cx:pt>
          <cx:pt idx="14687">0</cx:pt>
          <cx:pt idx="14688">0</cx:pt>
          <cx:pt idx="14689">0</cx:pt>
          <cx:pt idx="14690">0</cx:pt>
          <cx:pt idx="14691">0</cx:pt>
          <cx:pt idx="14692">0</cx:pt>
          <cx:pt idx="14693">0</cx:pt>
          <cx:pt idx="14694">0</cx:pt>
          <cx:pt idx="14695">0</cx:pt>
          <cx:pt idx="14696">0</cx:pt>
          <cx:pt idx="14697">0</cx:pt>
          <cx:pt idx="14698">0</cx:pt>
          <cx:pt idx="14699">0</cx:pt>
          <cx:pt idx="14700">0</cx:pt>
          <cx:pt idx="14701">0</cx:pt>
          <cx:pt idx="14702">0</cx:pt>
          <cx:pt idx="14703">0</cx:pt>
          <cx:pt idx="14704">0</cx:pt>
          <cx:pt idx="14705">0</cx:pt>
          <cx:pt idx="14706">0</cx:pt>
          <cx:pt idx="14707">0</cx:pt>
          <cx:pt idx="14708">0</cx:pt>
          <cx:pt idx="14709">0</cx:pt>
          <cx:pt idx="14710">0</cx:pt>
          <cx:pt idx="14711">0</cx:pt>
          <cx:pt idx="14712">0</cx:pt>
          <cx:pt idx="14713">0</cx:pt>
          <cx:pt idx="14714">0</cx:pt>
          <cx:pt idx="14715">0</cx:pt>
          <cx:pt idx="14716">0</cx:pt>
          <cx:pt idx="14717">0</cx:pt>
          <cx:pt idx="14718">0</cx:pt>
          <cx:pt idx="14719">0</cx:pt>
          <cx:pt idx="14720">0</cx:pt>
          <cx:pt idx="14721">0</cx:pt>
          <cx:pt idx="14722">0</cx:pt>
          <cx:pt idx="14723">0</cx:pt>
          <cx:pt idx="14724">0</cx:pt>
          <cx:pt idx="14725">0</cx:pt>
          <cx:pt idx="14726">0</cx:pt>
          <cx:pt idx="14727">0</cx:pt>
          <cx:pt idx="14728">0</cx:pt>
          <cx:pt idx="14729">0</cx:pt>
          <cx:pt idx="14730">0</cx:pt>
          <cx:pt idx="14731">0</cx:pt>
          <cx:pt idx="14732">0</cx:pt>
          <cx:pt idx="14733">0</cx:pt>
          <cx:pt idx="14734">0</cx:pt>
          <cx:pt idx="14735">0</cx:pt>
          <cx:pt idx="14736">0</cx:pt>
          <cx:pt idx="14737">0</cx:pt>
          <cx:pt idx="14738">0</cx:pt>
          <cx:pt idx="14739">0</cx:pt>
          <cx:pt idx="14740">0</cx:pt>
          <cx:pt idx="14741">0</cx:pt>
          <cx:pt idx="14742">0</cx:pt>
          <cx:pt idx="14743">0</cx:pt>
          <cx:pt idx="14744">0</cx:pt>
          <cx:pt idx="14745">0</cx:pt>
          <cx:pt idx="14746">0</cx:pt>
          <cx:pt idx="14747">0</cx:pt>
          <cx:pt idx="14748">0</cx:pt>
          <cx:pt idx="14749">0</cx:pt>
          <cx:pt idx="14750">0</cx:pt>
          <cx:pt idx="14751">0</cx:pt>
          <cx:pt idx="14752">0</cx:pt>
          <cx:pt idx="14753">0</cx:pt>
          <cx:pt idx="14754">0</cx:pt>
          <cx:pt idx="14755">0</cx:pt>
          <cx:pt idx="14756">0</cx:pt>
          <cx:pt idx="14757">0</cx:pt>
          <cx:pt idx="14758">0</cx:pt>
          <cx:pt idx="14759">0</cx:pt>
          <cx:pt idx="14760">0</cx:pt>
          <cx:pt idx="14761">0</cx:pt>
          <cx:pt idx="14762">0</cx:pt>
          <cx:pt idx="14763">0</cx:pt>
          <cx:pt idx="14764">0</cx:pt>
          <cx:pt idx="14765">0</cx:pt>
          <cx:pt idx="14766">0</cx:pt>
          <cx:pt idx="14767">0</cx:pt>
          <cx:pt idx="14768">0</cx:pt>
          <cx:pt idx="14769">0</cx:pt>
          <cx:pt idx="14770">0</cx:pt>
          <cx:pt idx="14771">0</cx:pt>
          <cx:pt idx="14772">0</cx:pt>
          <cx:pt idx="14773">0</cx:pt>
          <cx:pt idx="14774">0</cx:pt>
          <cx:pt idx="14775">0</cx:pt>
          <cx:pt idx="14776">0</cx:pt>
          <cx:pt idx="14777">0</cx:pt>
          <cx:pt idx="14778">0</cx:pt>
          <cx:pt idx="14779">0</cx:pt>
          <cx:pt idx="14780">0</cx:pt>
          <cx:pt idx="14781">0</cx:pt>
          <cx:pt idx="14782">0</cx:pt>
          <cx:pt idx="14783">0</cx:pt>
          <cx:pt idx="14784">0</cx:pt>
          <cx:pt idx="14785">0</cx:pt>
          <cx:pt idx="14786">0</cx:pt>
          <cx:pt idx="14787">0</cx:pt>
          <cx:pt idx="14788">0</cx:pt>
          <cx:pt idx="14789">0</cx:pt>
          <cx:pt idx="14790">0</cx:pt>
          <cx:pt idx="14791">0</cx:pt>
          <cx:pt idx="14792">0</cx:pt>
          <cx:pt idx="14793">0</cx:pt>
          <cx:pt idx="14794">0</cx:pt>
          <cx:pt idx="14795">0</cx:pt>
          <cx:pt idx="14796">0</cx:pt>
          <cx:pt idx="14797">0</cx:pt>
          <cx:pt idx="14798">0</cx:pt>
          <cx:pt idx="14799">0</cx:pt>
          <cx:pt idx="14800">0</cx:pt>
          <cx:pt idx="14801">0</cx:pt>
          <cx:pt idx="14802">0</cx:pt>
          <cx:pt idx="14803">0</cx:pt>
          <cx:pt idx="14804">0</cx:pt>
          <cx:pt idx="14805">0</cx:pt>
          <cx:pt idx="14806">0</cx:pt>
          <cx:pt idx="14807">0</cx:pt>
          <cx:pt idx="14808">0</cx:pt>
          <cx:pt idx="14809">0</cx:pt>
          <cx:pt idx="14810">0</cx:pt>
          <cx:pt idx="14811">0</cx:pt>
          <cx:pt idx="14812">0</cx:pt>
          <cx:pt idx="14813">0</cx:pt>
          <cx:pt idx="14814">0</cx:pt>
          <cx:pt idx="14815">0</cx:pt>
          <cx:pt idx="14816">0</cx:pt>
          <cx:pt idx="14817">0</cx:pt>
          <cx:pt idx="14818">0</cx:pt>
          <cx:pt idx="14819">0</cx:pt>
          <cx:pt idx="14820">0</cx:pt>
          <cx:pt idx="14821">0</cx:pt>
          <cx:pt idx="14822">0</cx:pt>
          <cx:pt idx="14823">0</cx:pt>
          <cx:pt idx="14824">0</cx:pt>
          <cx:pt idx="14825">0</cx:pt>
          <cx:pt idx="14826">0</cx:pt>
          <cx:pt idx="14827">0</cx:pt>
          <cx:pt idx="14828">0</cx:pt>
          <cx:pt idx="14829">0</cx:pt>
          <cx:pt idx="14830">0</cx:pt>
          <cx:pt idx="14831">0</cx:pt>
          <cx:pt idx="14832">0</cx:pt>
          <cx:pt idx="14833">0</cx:pt>
          <cx:pt idx="14834">0</cx:pt>
          <cx:pt idx="14835">0</cx:pt>
          <cx:pt idx="14836">0</cx:pt>
          <cx:pt idx="14837">0</cx:pt>
          <cx:pt idx="14838">0</cx:pt>
          <cx:pt idx="14839">0</cx:pt>
          <cx:pt idx="14840">0</cx:pt>
          <cx:pt idx="14841">0</cx:pt>
          <cx:pt idx="14842">0</cx:pt>
          <cx:pt idx="14843">0</cx:pt>
          <cx:pt idx="14844">0</cx:pt>
          <cx:pt idx="14845">0</cx:pt>
          <cx:pt idx="14846">0</cx:pt>
          <cx:pt idx="14847">0</cx:pt>
          <cx:pt idx="14848">0</cx:pt>
          <cx:pt idx="14849">0</cx:pt>
          <cx:pt idx="14850">0</cx:pt>
          <cx:pt idx="14851">0</cx:pt>
          <cx:pt idx="14852">0</cx:pt>
          <cx:pt idx="14853">0</cx:pt>
          <cx:pt idx="14854">0</cx:pt>
          <cx:pt idx="14855">0</cx:pt>
          <cx:pt idx="14856">0</cx:pt>
          <cx:pt idx="14857">0</cx:pt>
          <cx:pt idx="14858">0</cx:pt>
          <cx:pt idx="14859">0</cx:pt>
          <cx:pt idx="14860">0</cx:pt>
          <cx:pt idx="14861">0</cx:pt>
          <cx:pt idx="14862">0</cx:pt>
          <cx:pt idx="14863">0</cx:pt>
          <cx:pt idx="14864">0</cx:pt>
          <cx:pt idx="14865">0</cx:pt>
          <cx:pt idx="14866">0</cx:pt>
          <cx:pt idx="14867">0</cx:pt>
          <cx:pt idx="14868">0</cx:pt>
          <cx:pt idx="14869">0</cx:pt>
          <cx:pt idx="14870">0</cx:pt>
          <cx:pt idx="14871">0</cx:pt>
          <cx:pt idx="14872">0</cx:pt>
          <cx:pt idx="14873">0</cx:pt>
          <cx:pt idx="14874">0</cx:pt>
          <cx:pt idx="14875">0</cx:pt>
          <cx:pt idx="14876">0</cx:pt>
          <cx:pt idx="14877">0</cx:pt>
          <cx:pt idx="14878">0</cx:pt>
          <cx:pt idx="14879">0</cx:pt>
          <cx:pt idx="14880">0</cx:pt>
          <cx:pt idx="14881">0</cx:pt>
          <cx:pt idx="14882">0</cx:pt>
          <cx:pt idx="14883">0</cx:pt>
          <cx:pt idx="14884">0</cx:pt>
          <cx:pt idx="14885">0</cx:pt>
          <cx:pt idx="14886">0</cx:pt>
          <cx:pt idx="14887">0</cx:pt>
          <cx:pt idx="14888">0</cx:pt>
          <cx:pt idx="14889">0</cx:pt>
          <cx:pt idx="14890">0</cx:pt>
          <cx:pt idx="14891">0</cx:pt>
          <cx:pt idx="14892">0</cx:pt>
          <cx:pt idx="14893">0</cx:pt>
          <cx:pt idx="14894">0</cx:pt>
          <cx:pt idx="14895">0</cx:pt>
          <cx:pt idx="14896">0</cx:pt>
          <cx:pt idx="14897">0</cx:pt>
          <cx:pt idx="14898">0</cx:pt>
          <cx:pt idx="14899">0</cx:pt>
          <cx:pt idx="14900">0</cx:pt>
          <cx:pt idx="14901">0</cx:pt>
          <cx:pt idx="14902">0</cx:pt>
          <cx:pt idx="14903">0</cx:pt>
          <cx:pt idx="14904">0</cx:pt>
          <cx:pt idx="14905">0</cx:pt>
          <cx:pt idx="14906">0</cx:pt>
          <cx:pt idx="14907">0</cx:pt>
          <cx:pt idx="14908">0</cx:pt>
          <cx:pt idx="14909">0</cx:pt>
          <cx:pt idx="14910">0</cx:pt>
          <cx:pt idx="14911">0</cx:pt>
          <cx:pt idx="14912">0</cx:pt>
          <cx:pt idx="14913">0</cx:pt>
          <cx:pt idx="14914">0</cx:pt>
          <cx:pt idx="14915">0</cx:pt>
          <cx:pt idx="14916">0</cx:pt>
          <cx:pt idx="14917">0</cx:pt>
          <cx:pt idx="14918">0</cx:pt>
          <cx:pt idx="14919">0</cx:pt>
          <cx:pt idx="14920">0</cx:pt>
          <cx:pt idx="14921">0</cx:pt>
          <cx:pt idx="14922">0</cx:pt>
          <cx:pt idx="14923">0</cx:pt>
          <cx:pt idx="14924">0</cx:pt>
          <cx:pt idx="14925">0</cx:pt>
          <cx:pt idx="14926">0</cx:pt>
          <cx:pt idx="14927">0</cx:pt>
          <cx:pt idx="14928">0</cx:pt>
          <cx:pt idx="14929">0</cx:pt>
          <cx:pt idx="14930">0</cx:pt>
          <cx:pt idx="14931">0</cx:pt>
          <cx:pt idx="14932">0</cx:pt>
          <cx:pt idx="14933">0</cx:pt>
          <cx:pt idx="14934">0</cx:pt>
          <cx:pt idx="14935">0</cx:pt>
          <cx:pt idx="14936">0</cx:pt>
          <cx:pt idx="14937">0</cx:pt>
          <cx:pt idx="14938">0</cx:pt>
          <cx:pt idx="14939">0</cx:pt>
          <cx:pt idx="14940">0</cx:pt>
          <cx:pt idx="14941">0</cx:pt>
          <cx:pt idx="14942">0</cx:pt>
          <cx:pt idx="14943">0</cx:pt>
          <cx:pt idx="14944">0</cx:pt>
          <cx:pt idx="14945">0</cx:pt>
          <cx:pt idx="14946">0</cx:pt>
          <cx:pt idx="14947">0</cx:pt>
          <cx:pt idx="14948">0</cx:pt>
          <cx:pt idx="14949">0</cx:pt>
          <cx:pt idx="14950">0</cx:pt>
          <cx:pt idx="14951">0</cx:pt>
          <cx:pt idx="14952">0</cx:pt>
          <cx:pt idx="14953">0</cx:pt>
          <cx:pt idx="14954">0</cx:pt>
          <cx:pt idx="14955">0</cx:pt>
          <cx:pt idx="14956">0</cx:pt>
          <cx:pt idx="14957">0</cx:pt>
          <cx:pt idx="14958">0</cx:pt>
          <cx:pt idx="14959">0</cx:pt>
          <cx:pt idx="14960">0</cx:pt>
          <cx:pt idx="14961">0</cx:pt>
          <cx:pt idx="14962">0</cx:pt>
          <cx:pt idx="14963">0</cx:pt>
          <cx:pt idx="14964">0</cx:pt>
          <cx:pt idx="14965">0</cx:pt>
          <cx:pt idx="14966">0</cx:pt>
          <cx:pt idx="14967">0</cx:pt>
          <cx:pt idx="14968">0</cx:pt>
          <cx:pt idx="14969">0</cx:pt>
          <cx:pt idx="14970">0</cx:pt>
          <cx:pt idx="14971">0</cx:pt>
          <cx:pt idx="14972">0</cx:pt>
          <cx:pt idx="14973">0</cx:pt>
          <cx:pt idx="14974">0</cx:pt>
          <cx:pt idx="14975">0</cx:pt>
          <cx:pt idx="14976">0</cx:pt>
          <cx:pt idx="14977">0</cx:pt>
          <cx:pt idx="14978">0</cx:pt>
          <cx:pt idx="14979">0</cx:pt>
          <cx:pt idx="14980">0</cx:pt>
          <cx:pt idx="14981">0</cx:pt>
          <cx:pt idx="14982">0</cx:pt>
          <cx:pt idx="14983">0</cx:pt>
          <cx:pt idx="14984">0</cx:pt>
          <cx:pt idx="14985">0</cx:pt>
          <cx:pt idx="14986">0</cx:pt>
          <cx:pt idx="14987">0</cx:pt>
          <cx:pt idx="14988">0</cx:pt>
          <cx:pt idx="14989">0</cx:pt>
          <cx:pt idx="14990">0</cx:pt>
          <cx:pt idx="14991">0</cx:pt>
          <cx:pt idx="14992">0</cx:pt>
          <cx:pt idx="14993">0</cx:pt>
          <cx:pt idx="14994">0</cx:pt>
          <cx:pt idx="14995">0</cx:pt>
          <cx:pt idx="14996">0</cx:pt>
          <cx:pt idx="14997">0</cx:pt>
          <cx:pt idx="14998">0</cx:pt>
          <cx:pt idx="14999">0</cx:pt>
          <cx:pt idx="15000">0</cx:pt>
          <cx:pt idx="15001">0</cx:pt>
          <cx:pt idx="15002">0</cx:pt>
          <cx:pt idx="15003">0</cx:pt>
          <cx:pt idx="15004">0</cx:pt>
          <cx:pt idx="15005">0</cx:pt>
          <cx:pt idx="15006">0</cx:pt>
          <cx:pt idx="15007">0</cx:pt>
          <cx:pt idx="15008">0</cx:pt>
          <cx:pt idx="15009">0</cx:pt>
          <cx:pt idx="15010">0</cx:pt>
          <cx:pt idx="15011">0</cx:pt>
          <cx:pt idx="15012">0</cx:pt>
          <cx:pt idx="15013">0</cx:pt>
          <cx:pt idx="15014">0</cx:pt>
          <cx:pt idx="15015">0</cx:pt>
          <cx:pt idx="15016">0</cx:pt>
          <cx:pt idx="15017">0</cx:pt>
          <cx:pt idx="15018">0</cx:pt>
          <cx:pt idx="15019">0</cx:pt>
          <cx:pt idx="15020">0</cx:pt>
          <cx:pt idx="15021">0</cx:pt>
          <cx:pt idx="15022">0</cx:pt>
          <cx:pt idx="15023">0</cx:pt>
          <cx:pt idx="15024">0</cx:pt>
          <cx:pt idx="15025">0</cx:pt>
          <cx:pt idx="15026">0</cx:pt>
          <cx:pt idx="15027">0</cx:pt>
          <cx:pt idx="15028">0</cx:pt>
          <cx:pt idx="15029">0</cx:pt>
          <cx:pt idx="15030">0</cx:pt>
          <cx:pt idx="15031">0</cx:pt>
          <cx:pt idx="15032">0</cx:pt>
          <cx:pt idx="15033">0</cx:pt>
          <cx:pt idx="15034">0</cx:pt>
          <cx:pt idx="15035">0</cx:pt>
          <cx:pt idx="15036">0</cx:pt>
          <cx:pt idx="15037">0</cx:pt>
          <cx:pt idx="15038">0</cx:pt>
          <cx:pt idx="15039">0</cx:pt>
          <cx:pt idx="15040">0</cx:pt>
          <cx:pt idx="15041">0</cx:pt>
          <cx:pt idx="15042">0</cx:pt>
          <cx:pt idx="15043">0</cx:pt>
          <cx:pt idx="15044">0</cx:pt>
          <cx:pt idx="15045">0</cx:pt>
          <cx:pt idx="15046">0</cx:pt>
          <cx:pt idx="15047">0</cx:pt>
          <cx:pt idx="15048">0</cx:pt>
          <cx:pt idx="15049">0</cx:pt>
          <cx:pt idx="15050">0</cx:pt>
          <cx:pt idx="15051">0</cx:pt>
          <cx:pt idx="15052">0</cx:pt>
          <cx:pt idx="15053">0</cx:pt>
          <cx:pt idx="15054">0</cx:pt>
          <cx:pt idx="15055">0</cx:pt>
          <cx:pt idx="15056">0</cx:pt>
          <cx:pt idx="15057">0</cx:pt>
          <cx:pt idx="15058">0</cx:pt>
          <cx:pt idx="15059">0</cx:pt>
          <cx:pt idx="15060">0</cx:pt>
          <cx:pt idx="15061">0</cx:pt>
          <cx:pt idx="15062">0</cx:pt>
          <cx:pt idx="15063">0</cx:pt>
          <cx:pt idx="15064">0</cx:pt>
          <cx:pt idx="15065">0</cx:pt>
          <cx:pt idx="15066">0</cx:pt>
          <cx:pt idx="15067">0</cx:pt>
          <cx:pt idx="15068">0</cx:pt>
          <cx:pt idx="15069">0</cx:pt>
          <cx:pt idx="15070">0</cx:pt>
          <cx:pt idx="15071">0</cx:pt>
          <cx:pt idx="15072">0</cx:pt>
          <cx:pt idx="15073">0</cx:pt>
          <cx:pt idx="15074">0</cx:pt>
          <cx:pt idx="15075">0</cx:pt>
          <cx:pt idx="15076">0</cx:pt>
          <cx:pt idx="15077">0</cx:pt>
          <cx:pt idx="15078">0</cx:pt>
          <cx:pt idx="15079">0</cx:pt>
          <cx:pt idx="15080">0</cx:pt>
          <cx:pt idx="15081">0</cx:pt>
          <cx:pt idx="15082">0</cx:pt>
          <cx:pt idx="15083">0</cx:pt>
          <cx:pt idx="15084">0</cx:pt>
          <cx:pt idx="15085">0</cx:pt>
          <cx:pt idx="15086">0</cx:pt>
          <cx:pt idx="15087">0</cx:pt>
          <cx:pt idx="15088">0</cx:pt>
          <cx:pt idx="15089">0</cx:pt>
          <cx:pt idx="15090">0</cx:pt>
          <cx:pt idx="15091">0</cx:pt>
          <cx:pt idx="15092">0</cx:pt>
          <cx:pt idx="15093">0</cx:pt>
          <cx:pt idx="15094">0</cx:pt>
          <cx:pt idx="15095">0</cx:pt>
          <cx:pt idx="15096">0</cx:pt>
          <cx:pt idx="15097">0</cx:pt>
          <cx:pt idx="15098">0</cx:pt>
          <cx:pt idx="15099">0</cx:pt>
          <cx:pt idx="15100">0</cx:pt>
          <cx:pt idx="15101">0</cx:pt>
          <cx:pt idx="15102">0</cx:pt>
          <cx:pt idx="15103">0</cx:pt>
          <cx:pt idx="15104">0</cx:pt>
          <cx:pt idx="15105">0</cx:pt>
          <cx:pt idx="15106">0</cx:pt>
          <cx:pt idx="15107">0</cx:pt>
          <cx:pt idx="15108">0</cx:pt>
          <cx:pt idx="15109">0</cx:pt>
          <cx:pt idx="15110">0</cx:pt>
          <cx:pt idx="15111">0</cx:pt>
          <cx:pt idx="15112">0</cx:pt>
          <cx:pt idx="15113">0</cx:pt>
          <cx:pt idx="15114">0</cx:pt>
          <cx:pt idx="15115">0</cx:pt>
          <cx:pt idx="15116">0</cx:pt>
          <cx:pt idx="15117">0</cx:pt>
          <cx:pt idx="15118">0</cx:pt>
          <cx:pt idx="15119">0</cx:pt>
          <cx:pt idx="15120">0</cx:pt>
          <cx:pt idx="15121">0</cx:pt>
          <cx:pt idx="15122">0</cx:pt>
          <cx:pt idx="15123">0</cx:pt>
          <cx:pt idx="15124">0</cx:pt>
          <cx:pt idx="15125">0</cx:pt>
          <cx:pt idx="15126">0</cx:pt>
          <cx:pt idx="15127">0</cx:pt>
          <cx:pt idx="15128">0</cx:pt>
          <cx:pt idx="15129">0</cx:pt>
          <cx:pt idx="15130">0</cx:pt>
          <cx:pt idx="15131">0</cx:pt>
          <cx:pt idx="15132">0</cx:pt>
          <cx:pt idx="15133">0</cx:pt>
          <cx:pt idx="15134">0</cx:pt>
          <cx:pt idx="15135">0</cx:pt>
          <cx:pt idx="15136">0</cx:pt>
          <cx:pt idx="15137">0</cx:pt>
          <cx:pt idx="15138">0</cx:pt>
          <cx:pt idx="15139">0</cx:pt>
          <cx:pt idx="15140">0</cx:pt>
          <cx:pt idx="15141">0</cx:pt>
          <cx:pt idx="15142">0</cx:pt>
          <cx:pt idx="15143">0</cx:pt>
          <cx:pt idx="15144">0</cx:pt>
          <cx:pt idx="15145">0</cx:pt>
          <cx:pt idx="15146">0</cx:pt>
          <cx:pt idx="15147">0</cx:pt>
          <cx:pt idx="15148">0</cx:pt>
          <cx:pt idx="15149">0</cx:pt>
          <cx:pt idx="15150">0</cx:pt>
          <cx:pt idx="15151">0</cx:pt>
          <cx:pt idx="15152">0</cx:pt>
          <cx:pt idx="15153">0</cx:pt>
          <cx:pt idx="15154">0</cx:pt>
          <cx:pt idx="15155">0</cx:pt>
          <cx:pt idx="15156">0</cx:pt>
          <cx:pt idx="15157">0</cx:pt>
          <cx:pt idx="15158">0</cx:pt>
          <cx:pt idx="15159">0</cx:pt>
          <cx:pt idx="15160">0</cx:pt>
          <cx:pt idx="15161">0</cx:pt>
          <cx:pt idx="15162">0</cx:pt>
          <cx:pt idx="15163">0</cx:pt>
          <cx:pt idx="15164">0</cx:pt>
          <cx:pt idx="15165">0</cx:pt>
          <cx:pt idx="15166">0</cx:pt>
          <cx:pt idx="15167">0</cx:pt>
          <cx:pt idx="15168">0</cx:pt>
          <cx:pt idx="15169">0</cx:pt>
          <cx:pt idx="15170">0</cx:pt>
          <cx:pt idx="15171">0</cx:pt>
          <cx:pt idx="15172">0</cx:pt>
          <cx:pt idx="15173">0</cx:pt>
          <cx:pt idx="15174">0</cx:pt>
          <cx:pt idx="15175">0</cx:pt>
          <cx:pt idx="15176">0</cx:pt>
          <cx:pt idx="15177">0</cx:pt>
          <cx:pt idx="15178">0</cx:pt>
          <cx:pt idx="15179">0</cx:pt>
          <cx:pt idx="15180">0</cx:pt>
          <cx:pt idx="15181">0</cx:pt>
          <cx:pt idx="15182">0</cx:pt>
          <cx:pt idx="15183">0</cx:pt>
          <cx:pt idx="15184">0</cx:pt>
          <cx:pt idx="15185">0</cx:pt>
          <cx:pt idx="15186">0</cx:pt>
          <cx:pt idx="15187">0</cx:pt>
          <cx:pt idx="15188">0</cx:pt>
          <cx:pt idx="15189">0</cx:pt>
          <cx:pt idx="15190">0</cx:pt>
          <cx:pt idx="15191">0</cx:pt>
          <cx:pt idx="15192">0</cx:pt>
          <cx:pt idx="15193">0</cx:pt>
          <cx:pt idx="15194">0</cx:pt>
          <cx:pt idx="15195">0</cx:pt>
          <cx:pt idx="15196">0</cx:pt>
          <cx:pt idx="15197">0</cx:pt>
          <cx:pt idx="15198">0</cx:pt>
          <cx:pt idx="15199">0</cx:pt>
          <cx:pt idx="15200">0</cx:pt>
          <cx:pt idx="15201">0</cx:pt>
          <cx:pt idx="15202">0</cx:pt>
          <cx:pt idx="15203">0</cx:pt>
          <cx:pt idx="15204">0</cx:pt>
          <cx:pt idx="15205">0</cx:pt>
          <cx:pt idx="15206">0</cx:pt>
          <cx:pt idx="15207">0</cx:pt>
          <cx:pt idx="15208">0</cx:pt>
          <cx:pt idx="15209">0</cx:pt>
          <cx:pt idx="15210">0</cx:pt>
          <cx:pt idx="15211">0</cx:pt>
          <cx:pt idx="15212">0</cx:pt>
          <cx:pt idx="15213">0</cx:pt>
          <cx:pt idx="15214">0</cx:pt>
          <cx:pt idx="15215">0</cx:pt>
          <cx:pt idx="15216">0</cx:pt>
          <cx:pt idx="15217">0</cx:pt>
          <cx:pt idx="15218">0</cx:pt>
          <cx:pt idx="15219">0</cx:pt>
          <cx:pt idx="15220">0</cx:pt>
          <cx:pt idx="15221">0</cx:pt>
          <cx:pt idx="15222">0</cx:pt>
          <cx:pt idx="15223">0</cx:pt>
          <cx:pt idx="15224">0</cx:pt>
          <cx:pt idx="15225">0</cx:pt>
          <cx:pt idx="15226">0</cx:pt>
          <cx:pt idx="15227">0</cx:pt>
          <cx:pt idx="15228">0</cx:pt>
          <cx:pt idx="15229">0</cx:pt>
          <cx:pt idx="15230">0</cx:pt>
          <cx:pt idx="15231">0</cx:pt>
          <cx:pt idx="15232">0</cx:pt>
          <cx:pt idx="15233">0</cx:pt>
          <cx:pt idx="15234">0</cx:pt>
          <cx:pt idx="15235">0</cx:pt>
          <cx:pt idx="15236">0</cx:pt>
          <cx:pt idx="15237">0</cx:pt>
          <cx:pt idx="15238">0</cx:pt>
          <cx:pt idx="15239">0</cx:pt>
          <cx:pt idx="15240">0</cx:pt>
          <cx:pt idx="15241">0</cx:pt>
          <cx:pt idx="15242">0</cx:pt>
          <cx:pt idx="15243">0</cx:pt>
          <cx:pt idx="15244">0</cx:pt>
          <cx:pt idx="15245">0</cx:pt>
          <cx:pt idx="15246">0</cx:pt>
          <cx:pt idx="15247">0</cx:pt>
          <cx:pt idx="15248">0</cx:pt>
          <cx:pt idx="15249">0</cx:pt>
          <cx:pt idx="15250">0</cx:pt>
          <cx:pt idx="15251">0</cx:pt>
          <cx:pt idx="15252">0</cx:pt>
          <cx:pt idx="15253">0</cx:pt>
          <cx:pt idx="15254">0</cx:pt>
          <cx:pt idx="15255">0</cx:pt>
          <cx:pt idx="15256">0</cx:pt>
          <cx:pt idx="15257">0</cx:pt>
          <cx:pt idx="15258">0</cx:pt>
          <cx:pt idx="15259">0</cx:pt>
          <cx:pt idx="15260">0</cx:pt>
          <cx:pt idx="15261">0</cx:pt>
          <cx:pt idx="15262">0</cx:pt>
          <cx:pt idx="15263">0</cx:pt>
          <cx:pt idx="15264">0</cx:pt>
          <cx:pt idx="15265">0</cx:pt>
          <cx:pt idx="15266">0</cx:pt>
          <cx:pt idx="15267">0</cx:pt>
          <cx:pt idx="15268">0</cx:pt>
          <cx:pt idx="15269">0</cx:pt>
          <cx:pt idx="15270">0</cx:pt>
          <cx:pt idx="15271">0</cx:pt>
          <cx:pt idx="15272">0</cx:pt>
          <cx:pt idx="15273">0</cx:pt>
          <cx:pt idx="15274">0</cx:pt>
          <cx:pt idx="15275">0</cx:pt>
          <cx:pt idx="15276">0</cx:pt>
          <cx:pt idx="15277">0</cx:pt>
          <cx:pt idx="15278">0</cx:pt>
          <cx:pt idx="15279">0</cx:pt>
          <cx:pt idx="15280">0</cx:pt>
          <cx:pt idx="15281">0</cx:pt>
          <cx:pt idx="15282">0</cx:pt>
          <cx:pt idx="15283">0</cx:pt>
          <cx:pt idx="15284">0</cx:pt>
          <cx:pt idx="15285">0</cx:pt>
          <cx:pt idx="15286">0</cx:pt>
          <cx:pt idx="15287">0</cx:pt>
          <cx:pt idx="15288">0</cx:pt>
          <cx:pt idx="15289">0</cx:pt>
          <cx:pt idx="15290">0</cx:pt>
          <cx:pt idx="15291">0</cx:pt>
          <cx:pt idx="15292">0</cx:pt>
          <cx:pt idx="15293">0</cx:pt>
          <cx:pt idx="15294">0</cx:pt>
          <cx:pt idx="15295">0</cx:pt>
          <cx:pt idx="15296">0</cx:pt>
          <cx:pt idx="15297">0</cx:pt>
          <cx:pt idx="15298">0</cx:pt>
          <cx:pt idx="15299">0</cx:pt>
          <cx:pt idx="15300">0</cx:pt>
          <cx:pt idx="15301">0</cx:pt>
          <cx:pt idx="15302">0</cx:pt>
          <cx:pt idx="15303">0</cx:pt>
          <cx:pt idx="15304">0</cx:pt>
          <cx:pt idx="15305">0</cx:pt>
          <cx:pt idx="15306">0</cx:pt>
          <cx:pt idx="15307">0</cx:pt>
          <cx:pt idx="15308">0</cx:pt>
          <cx:pt idx="15309">0</cx:pt>
          <cx:pt idx="15310">0</cx:pt>
          <cx:pt idx="15311">0</cx:pt>
          <cx:pt idx="15312">0</cx:pt>
          <cx:pt idx="15313">0</cx:pt>
          <cx:pt idx="15314">0</cx:pt>
          <cx:pt idx="15315">0</cx:pt>
          <cx:pt idx="15316">0</cx:pt>
          <cx:pt idx="15317">0</cx:pt>
          <cx:pt idx="15318">0</cx:pt>
          <cx:pt idx="15319">0</cx:pt>
          <cx:pt idx="15320">0</cx:pt>
          <cx:pt idx="15321">0</cx:pt>
          <cx:pt idx="15322">0</cx:pt>
          <cx:pt idx="15323">0</cx:pt>
          <cx:pt idx="15324">0</cx:pt>
          <cx:pt idx="15325">0</cx:pt>
          <cx:pt idx="15326">0</cx:pt>
          <cx:pt idx="15327">0</cx:pt>
          <cx:pt idx="15328">0</cx:pt>
          <cx:pt idx="15329">0</cx:pt>
          <cx:pt idx="15330">0</cx:pt>
          <cx:pt idx="15331">0</cx:pt>
          <cx:pt idx="15332">0</cx:pt>
          <cx:pt idx="15333">0</cx:pt>
          <cx:pt idx="15334">0</cx:pt>
          <cx:pt idx="15335">0</cx:pt>
          <cx:pt idx="15336">0</cx:pt>
          <cx:pt idx="15337">0</cx:pt>
          <cx:pt idx="15338">0</cx:pt>
          <cx:pt idx="15339">0</cx:pt>
          <cx:pt idx="15340">0</cx:pt>
          <cx:pt idx="15341">0</cx:pt>
          <cx:pt idx="15342">0</cx:pt>
          <cx:pt idx="15343">0</cx:pt>
          <cx:pt idx="15344">0</cx:pt>
          <cx:pt idx="15345">0</cx:pt>
          <cx:pt idx="15346">0</cx:pt>
          <cx:pt idx="15347">0</cx:pt>
          <cx:pt idx="15348">0</cx:pt>
          <cx:pt idx="15349">0</cx:pt>
          <cx:pt idx="15350">0</cx:pt>
          <cx:pt idx="15351">0</cx:pt>
          <cx:pt idx="15352">0</cx:pt>
          <cx:pt idx="15353">0</cx:pt>
          <cx:pt idx="15354">0</cx:pt>
          <cx:pt idx="15355">0</cx:pt>
          <cx:pt idx="15356">0</cx:pt>
          <cx:pt idx="15357">0</cx:pt>
          <cx:pt idx="15358">0</cx:pt>
          <cx:pt idx="15359">0</cx:pt>
          <cx:pt idx="15360">0</cx:pt>
          <cx:pt idx="15361">0</cx:pt>
          <cx:pt idx="15362">0</cx:pt>
          <cx:pt idx="15363">0</cx:pt>
          <cx:pt idx="15364">0</cx:pt>
          <cx:pt idx="15365">0</cx:pt>
          <cx:pt idx="15366">0</cx:pt>
          <cx:pt idx="15367">0</cx:pt>
          <cx:pt idx="15368">0</cx:pt>
          <cx:pt idx="15369">0</cx:pt>
          <cx:pt idx="15370">0</cx:pt>
          <cx:pt idx="15371">0</cx:pt>
          <cx:pt idx="15372">0</cx:pt>
          <cx:pt idx="15373">0</cx:pt>
          <cx:pt idx="15374">0</cx:pt>
          <cx:pt idx="15375">0</cx:pt>
          <cx:pt idx="15376">0</cx:pt>
          <cx:pt idx="15377">0</cx:pt>
          <cx:pt idx="15378">0</cx:pt>
          <cx:pt idx="15379">0</cx:pt>
          <cx:pt idx="15380">0</cx:pt>
          <cx:pt idx="15381">0</cx:pt>
          <cx:pt idx="15382">0</cx:pt>
          <cx:pt idx="15383">0</cx:pt>
          <cx:pt idx="15384">0</cx:pt>
          <cx:pt idx="15385">0</cx:pt>
          <cx:pt idx="15386">0</cx:pt>
          <cx:pt idx="15387">0</cx:pt>
          <cx:pt idx="15388">0</cx:pt>
          <cx:pt idx="15389">0</cx:pt>
          <cx:pt idx="15390">0</cx:pt>
          <cx:pt idx="15391">0</cx:pt>
          <cx:pt idx="15392">0</cx:pt>
          <cx:pt idx="15393">0</cx:pt>
          <cx:pt idx="15394">0</cx:pt>
          <cx:pt idx="15395">0</cx:pt>
          <cx:pt idx="15396">0</cx:pt>
          <cx:pt idx="15397">0</cx:pt>
          <cx:pt idx="15398">0</cx:pt>
          <cx:pt idx="15399">0</cx:pt>
          <cx:pt idx="15400">0</cx:pt>
          <cx:pt idx="15401">0</cx:pt>
          <cx:pt idx="15402">0</cx:pt>
          <cx:pt idx="15403">0</cx:pt>
          <cx:pt idx="15404">0</cx:pt>
          <cx:pt idx="15405">0</cx:pt>
          <cx:pt idx="15406">0</cx:pt>
          <cx:pt idx="15407">0</cx:pt>
          <cx:pt idx="15408">0</cx:pt>
          <cx:pt idx="15409">0</cx:pt>
          <cx:pt idx="15410">0</cx:pt>
          <cx:pt idx="15411">0</cx:pt>
          <cx:pt idx="15412">0</cx:pt>
          <cx:pt idx="15413">0</cx:pt>
          <cx:pt idx="15414">0</cx:pt>
          <cx:pt idx="15415">0</cx:pt>
          <cx:pt idx="15416">0</cx:pt>
          <cx:pt idx="15417">0</cx:pt>
          <cx:pt idx="15418">0</cx:pt>
          <cx:pt idx="15419">0</cx:pt>
          <cx:pt idx="15420">0</cx:pt>
          <cx:pt idx="15421">0</cx:pt>
          <cx:pt idx="15422">0</cx:pt>
          <cx:pt idx="15423">0</cx:pt>
          <cx:pt idx="15424">0</cx:pt>
          <cx:pt idx="15425">0</cx:pt>
          <cx:pt idx="15426">0</cx:pt>
          <cx:pt idx="15427">0</cx:pt>
          <cx:pt idx="15428">0</cx:pt>
          <cx:pt idx="15429">0</cx:pt>
          <cx:pt idx="15430">0</cx:pt>
          <cx:pt idx="15431">0</cx:pt>
          <cx:pt idx="15432">0</cx:pt>
          <cx:pt idx="15433">0</cx:pt>
          <cx:pt idx="15434">0</cx:pt>
          <cx:pt idx="15435">0</cx:pt>
          <cx:pt idx="15436">0</cx:pt>
          <cx:pt idx="15437">0</cx:pt>
          <cx:pt idx="15438">0</cx:pt>
          <cx:pt idx="15439">0</cx:pt>
          <cx:pt idx="15440">0</cx:pt>
          <cx:pt idx="15441">0</cx:pt>
          <cx:pt idx="15442">0</cx:pt>
          <cx:pt idx="15443">0</cx:pt>
          <cx:pt idx="15444">0</cx:pt>
          <cx:pt idx="15445">0</cx:pt>
          <cx:pt idx="15446">0</cx:pt>
          <cx:pt idx="15447">0</cx:pt>
          <cx:pt idx="15448">0</cx:pt>
          <cx:pt idx="15449">0</cx:pt>
          <cx:pt idx="15450">0</cx:pt>
          <cx:pt idx="15451">0</cx:pt>
          <cx:pt idx="15452">0</cx:pt>
          <cx:pt idx="15453">0</cx:pt>
          <cx:pt idx="15454">0</cx:pt>
          <cx:pt idx="15455">0</cx:pt>
          <cx:pt idx="15456">0</cx:pt>
          <cx:pt idx="15457">0</cx:pt>
          <cx:pt idx="15458">0</cx:pt>
          <cx:pt idx="15459">0</cx:pt>
          <cx:pt idx="15460">0</cx:pt>
          <cx:pt idx="15461">0</cx:pt>
          <cx:pt idx="15462">0</cx:pt>
          <cx:pt idx="15463">0</cx:pt>
          <cx:pt idx="15464">0</cx:pt>
          <cx:pt idx="15465">0</cx:pt>
          <cx:pt idx="15466">0</cx:pt>
          <cx:pt idx="15467">0</cx:pt>
          <cx:pt idx="15468">0</cx:pt>
          <cx:pt idx="15469">0</cx:pt>
          <cx:pt idx="15470">0</cx:pt>
          <cx:pt idx="15471">0</cx:pt>
          <cx:pt idx="15472">0</cx:pt>
          <cx:pt idx="15473">0</cx:pt>
          <cx:pt idx="15474">0</cx:pt>
          <cx:pt idx="15475">0</cx:pt>
          <cx:pt idx="15476">0</cx:pt>
          <cx:pt idx="15477">0</cx:pt>
          <cx:pt idx="15478">0</cx:pt>
          <cx:pt idx="15479">0</cx:pt>
          <cx:pt idx="15480">0</cx:pt>
          <cx:pt idx="15481">0</cx:pt>
          <cx:pt idx="15482">0</cx:pt>
          <cx:pt idx="15483">0</cx:pt>
          <cx:pt idx="15484">0</cx:pt>
          <cx:pt idx="15485">0</cx:pt>
          <cx:pt idx="15486">0</cx:pt>
          <cx:pt idx="15487">0</cx:pt>
          <cx:pt idx="15488">0</cx:pt>
          <cx:pt idx="15489">0</cx:pt>
          <cx:pt idx="15490">0</cx:pt>
          <cx:pt idx="15491">0</cx:pt>
          <cx:pt idx="15492">0</cx:pt>
          <cx:pt idx="15493">0</cx:pt>
          <cx:pt idx="15494">0</cx:pt>
          <cx:pt idx="15495">0</cx:pt>
          <cx:pt idx="15496">0</cx:pt>
          <cx:pt idx="15497">0</cx:pt>
          <cx:pt idx="15498">0</cx:pt>
          <cx:pt idx="15499">0</cx:pt>
          <cx:pt idx="15500">0</cx:pt>
          <cx:pt idx="15501">0</cx:pt>
          <cx:pt idx="15502">0</cx:pt>
          <cx:pt idx="15503">0</cx:pt>
          <cx:pt idx="15504">0</cx:pt>
          <cx:pt idx="15505">0</cx:pt>
          <cx:pt idx="15506">0</cx:pt>
          <cx:pt idx="15507">0</cx:pt>
          <cx:pt idx="15508">0</cx:pt>
          <cx:pt idx="15509">0</cx:pt>
          <cx:pt idx="15510">0</cx:pt>
          <cx:pt idx="15511">0</cx:pt>
          <cx:pt idx="15512">0</cx:pt>
          <cx:pt idx="15513">0</cx:pt>
          <cx:pt idx="15514">0</cx:pt>
          <cx:pt idx="15515">0</cx:pt>
          <cx:pt idx="15516">0</cx:pt>
          <cx:pt idx="15517">0</cx:pt>
          <cx:pt idx="15518">0</cx:pt>
          <cx:pt idx="15519">0</cx:pt>
          <cx:pt idx="15520">0</cx:pt>
          <cx:pt idx="15521">0</cx:pt>
          <cx:pt idx="15522">0</cx:pt>
          <cx:pt idx="15523">0</cx:pt>
          <cx:pt idx="15524">0</cx:pt>
          <cx:pt idx="15525">0</cx:pt>
          <cx:pt idx="15526">0</cx:pt>
          <cx:pt idx="15527">0</cx:pt>
          <cx:pt idx="15528">0</cx:pt>
          <cx:pt idx="15529">0</cx:pt>
          <cx:pt idx="15530">0</cx:pt>
          <cx:pt idx="15531">0</cx:pt>
          <cx:pt idx="15532">0</cx:pt>
          <cx:pt idx="15533">0</cx:pt>
          <cx:pt idx="15534">0</cx:pt>
          <cx:pt idx="15535">0</cx:pt>
          <cx:pt idx="15536">0</cx:pt>
          <cx:pt idx="15537">0</cx:pt>
          <cx:pt idx="15538">0</cx:pt>
          <cx:pt idx="15539">0</cx:pt>
          <cx:pt idx="15540">0</cx:pt>
          <cx:pt idx="15541">0</cx:pt>
          <cx:pt idx="15542">0</cx:pt>
          <cx:pt idx="15543">0</cx:pt>
          <cx:pt idx="15544">0</cx:pt>
          <cx:pt idx="15545">0</cx:pt>
          <cx:pt idx="15546">0</cx:pt>
          <cx:pt idx="15547">0</cx:pt>
          <cx:pt idx="15548">0</cx:pt>
          <cx:pt idx="15549">0</cx:pt>
          <cx:pt idx="15550">0</cx:pt>
          <cx:pt idx="15551">0</cx:pt>
          <cx:pt idx="15552">0</cx:pt>
          <cx:pt idx="15553">0</cx:pt>
          <cx:pt idx="15554">0</cx:pt>
          <cx:pt idx="15555">0</cx:pt>
          <cx:pt idx="15556">0</cx:pt>
          <cx:pt idx="15557">0</cx:pt>
          <cx:pt idx="15558">0</cx:pt>
          <cx:pt idx="15559">0</cx:pt>
          <cx:pt idx="15560">0</cx:pt>
          <cx:pt idx="15561">0</cx:pt>
          <cx:pt idx="15562">0</cx:pt>
          <cx:pt idx="15563">0</cx:pt>
          <cx:pt idx="15564">0</cx:pt>
          <cx:pt idx="15565">0</cx:pt>
          <cx:pt idx="15566">0</cx:pt>
          <cx:pt idx="15567">0</cx:pt>
          <cx:pt idx="15568">0</cx:pt>
          <cx:pt idx="15569">0</cx:pt>
          <cx:pt idx="15570">0</cx:pt>
          <cx:pt idx="15571">0</cx:pt>
          <cx:pt idx="15572">0</cx:pt>
          <cx:pt idx="15573">0</cx:pt>
          <cx:pt idx="15574">0</cx:pt>
          <cx:pt idx="15575">0</cx:pt>
          <cx:pt idx="15576">0</cx:pt>
          <cx:pt idx="15577">0</cx:pt>
          <cx:pt idx="15578">0</cx:pt>
          <cx:pt idx="15579">0</cx:pt>
          <cx:pt idx="15580">0</cx:pt>
          <cx:pt idx="15581">0</cx:pt>
          <cx:pt idx="15582">0</cx:pt>
          <cx:pt idx="15583">0</cx:pt>
          <cx:pt idx="15584">0</cx:pt>
          <cx:pt idx="15585">0</cx:pt>
          <cx:pt idx="15586">0</cx:pt>
          <cx:pt idx="15587">0</cx:pt>
          <cx:pt idx="15588">0</cx:pt>
          <cx:pt idx="15589">0</cx:pt>
          <cx:pt idx="15590">0</cx:pt>
          <cx:pt idx="15591">0</cx:pt>
          <cx:pt idx="15592">0</cx:pt>
          <cx:pt idx="15593">0</cx:pt>
          <cx:pt idx="15594">0</cx:pt>
          <cx:pt idx="15595">0</cx:pt>
          <cx:pt idx="15596">0</cx:pt>
          <cx:pt idx="15597">0</cx:pt>
          <cx:pt idx="15598">0</cx:pt>
          <cx:pt idx="15599">0</cx:pt>
          <cx:pt idx="15600">0</cx:pt>
          <cx:pt idx="15601">0</cx:pt>
          <cx:pt idx="15602">0</cx:pt>
          <cx:pt idx="15603">0</cx:pt>
          <cx:pt idx="15604">0</cx:pt>
          <cx:pt idx="15605">0</cx:pt>
          <cx:pt idx="15606">0</cx:pt>
          <cx:pt idx="15607">0</cx:pt>
          <cx:pt idx="15608">0</cx:pt>
          <cx:pt idx="15609">0</cx:pt>
          <cx:pt idx="15610">0</cx:pt>
          <cx:pt idx="15611">0</cx:pt>
          <cx:pt idx="15612">0</cx:pt>
          <cx:pt idx="15613">0</cx:pt>
          <cx:pt idx="15614">0</cx:pt>
          <cx:pt idx="15615">0</cx:pt>
          <cx:pt idx="15616">0</cx:pt>
          <cx:pt idx="15617">0</cx:pt>
          <cx:pt idx="15618">0</cx:pt>
          <cx:pt idx="15619">0</cx:pt>
          <cx:pt idx="15620">0</cx:pt>
          <cx:pt idx="15621">0</cx:pt>
          <cx:pt idx="15622">0</cx:pt>
          <cx:pt idx="15623">0</cx:pt>
          <cx:pt idx="15624">0</cx:pt>
          <cx:pt idx="15625">0</cx:pt>
          <cx:pt idx="15626">0</cx:pt>
          <cx:pt idx="15627">0</cx:pt>
          <cx:pt idx="15628">0</cx:pt>
          <cx:pt idx="15629">0</cx:pt>
          <cx:pt idx="15630">0</cx:pt>
          <cx:pt idx="15631">0</cx:pt>
          <cx:pt idx="15632">0</cx:pt>
          <cx:pt idx="15633">0</cx:pt>
          <cx:pt idx="15634">0</cx:pt>
          <cx:pt idx="15635">0</cx:pt>
          <cx:pt idx="15636">0</cx:pt>
          <cx:pt idx="15637">0</cx:pt>
          <cx:pt idx="15638">0</cx:pt>
          <cx:pt idx="15639">0</cx:pt>
          <cx:pt idx="15640">0</cx:pt>
          <cx:pt idx="15641">0</cx:pt>
          <cx:pt idx="15642">0</cx:pt>
          <cx:pt idx="15643">0</cx:pt>
          <cx:pt idx="15644">0</cx:pt>
          <cx:pt idx="15645">0</cx:pt>
          <cx:pt idx="15646">0</cx:pt>
          <cx:pt idx="15647">0</cx:pt>
          <cx:pt idx="15648">0</cx:pt>
          <cx:pt idx="15649">0</cx:pt>
          <cx:pt idx="15650">0</cx:pt>
          <cx:pt idx="15651">0</cx:pt>
          <cx:pt idx="15652">0</cx:pt>
          <cx:pt idx="15653">0</cx:pt>
          <cx:pt idx="15654">0</cx:pt>
          <cx:pt idx="15655">0</cx:pt>
          <cx:pt idx="15656">0</cx:pt>
          <cx:pt idx="15657">0</cx:pt>
          <cx:pt idx="15658">0</cx:pt>
          <cx:pt idx="15659">0</cx:pt>
          <cx:pt idx="15660">0</cx:pt>
          <cx:pt idx="15661">0</cx:pt>
          <cx:pt idx="15662">0</cx:pt>
          <cx:pt idx="15663">0</cx:pt>
          <cx:pt idx="15664">0</cx:pt>
          <cx:pt idx="15665">0</cx:pt>
          <cx:pt idx="15666">0</cx:pt>
          <cx:pt idx="15667">0</cx:pt>
          <cx:pt idx="15668">0</cx:pt>
          <cx:pt idx="15669">0</cx:pt>
          <cx:pt idx="15670">0</cx:pt>
          <cx:pt idx="15671">0</cx:pt>
          <cx:pt idx="15672">0</cx:pt>
          <cx:pt idx="15673">0</cx:pt>
          <cx:pt idx="15674">0</cx:pt>
          <cx:pt idx="15675">0</cx:pt>
          <cx:pt idx="15676">0</cx:pt>
          <cx:pt idx="15677">0</cx:pt>
          <cx:pt idx="15678">0</cx:pt>
          <cx:pt idx="15679">0</cx:pt>
          <cx:pt idx="15680">0</cx:pt>
          <cx:pt idx="15681">0</cx:pt>
          <cx:pt idx="15682">0</cx:pt>
          <cx:pt idx="15683">0</cx:pt>
          <cx:pt idx="15684">0</cx:pt>
          <cx:pt idx="15685">0</cx:pt>
          <cx:pt idx="15686">0</cx:pt>
          <cx:pt idx="15687">0</cx:pt>
          <cx:pt idx="15688">0</cx:pt>
          <cx:pt idx="15689">0</cx:pt>
          <cx:pt idx="15690">0</cx:pt>
          <cx:pt idx="15691">0</cx:pt>
          <cx:pt idx="15692">0</cx:pt>
          <cx:pt idx="15693">0</cx:pt>
          <cx:pt idx="15694">0</cx:pt>
          <cx:pt idx="15695">0</cx:pt>
          <cx:pt idx="15696">0</cx:pt>
          <cx:pt idx="15697">0</cx:pt>
          <cx:pt idx="15698">0</cx:pt>
          <cx:pt idx="15699">0</cx:pt>
          <cx:pt idx="15700">0</cx:pt>
          <cx:pt idx="15701">0</cx:pt>
          <cx:pt idx="15702">0</cx:pt>
          <cx:pt idx="15703">0</cx:pt>
          <cx:pt idx="15704">0</cx:pt>
          <cx:pt idx="15705">0</cx:pt>
          <cx:pt idx="15706">0</cx:pt>
          <cx:pt idx="15707">0</cx:pt>
          <cx:pt idx="15708">0</cx:pt>
          <cx:pt idx="15709">0</cx:pt>
          <cx:pt idx="15710">0</cx:pt>
          <cx:pt idx="15711">0</cx:pt>
          <cx:pt idx="15712">0</cx:pt>
          <cx:pt idx="15713">0</cx:pt>
          <cx:pt idx="15714">0</cx:pt>
          <cx:pt idx="15715">0</cx:pt>
          <cx:pt idx="15716">0</cx:pt>
          <cx:pt idx="15717">0</cx:pt>
          <cx:pt idx="15718">0</cx:pt>
          <cx:pt idx="15719">0</cx:pt>
          <cx:pt idx="15720">0</cx:pt>
          <cx:pt idx="15721">0</cx:pt>
          <cx:pt idx="15722">0</cx:pt>
          <cx:pt idx="15723">0</cx:pt>
          <cx:pt idx="15724">0</cx:pt>
          <cx:pt idx="15725">0</cx:pt>
          <cx:pt idx="15726">0</cx:pt>
          <cx:pt idx="15727">0</cx:pt>
          <cx:pt idx="15728">0</cx:pt>
          <cx:pt idx="15729">0</cx:pt>
          <cx:pt idx="15730">0</cx:pt>
          <cx:pt idx="15731">0</cx:pt>
          <cx:pt idx="15732">0</cx:pt>
          <cx:pt idx="15733">0</cx:pt>
          <cx:pt idx="15734">0</cx:pt>
          <cx:pt idx="15735">0</cx:pt>
          <cx:pt idx="15736">0</cx:pt>
          <cx:pt idx="15737">0</cx:pt>
          <cx:pt idx="15738">0</cx:pt>
          <cx:pt idx="15739">0</cx:pt>
          <cx:pt idx="15740">0</cx:pt>
          <cx:pt idx="15741">0</cx:pt>
          <cx:pt idx="15742">0</cx:pt>
          <cx:pt idx="15743">0</cx:pt>
          <cx:pt idx="15744">0</cx:pt>
          <cx:pt idx="15745">0</cx:pt>
          <cx:pt idx="15746">0</cx:pt>
          <cx:pt idx="15747">0</cx:pt>
          <cx:pt idx="15748">0</cx:pt>
          <cx:pt idx="15749">0</cx:pt>
          <cx:pt idx="15750">0</cx:pt>
          <cx:pt idx="15751">0</cx:pt>
          <cx:pt idx="15752">0</cx:pt>
          <cx:pt idx="15753">0</cx:pt>
          <cx:pt idx="15754">0</cx:pt>
          <cx:pt idx="15755">0</cx:pt>
          <cx:pt idx="15756">0</cx:pt>
          <cx:pt idx="15757">0</cx:pt>
          <cx:pt idx="15758">0</cx:pt>
          <cx:pt idx="15759">0</cx:pt>
          <cx:pt idx="15760">0</cx:pt>
          <cx:pt idx="15761">0</cx:pt>
          <cx:pt idx="15762">0</cx:pt>
          <cx:pt idx="15763">0</cx:pt>
          <cx:pt idx="15764">0</cx:pt>
          <cx:pt idx="15765">0</cx:pt>
          <cx:pt idx="15766">0</cx:pt>
          <cx:pt idx="15767">0</cx:pt>
          <cx:pt idx="15768">0</cx:pt>
          <cx:pt idx="15769">0</cx:pt>
          <cx:pt idx="15770">0</cx:pt>
          <cx:pt idx="15771">0</cx:pt>
          <cx:pt idx="15772">0</cx:pt>
          <cx:pt idx="15773">0</cx:pt>
          <cx:pt idx="15774">0</cx:pt>
          <cx:pt idx="15775">0</cx:pt>
          <cx:pt idx="15776">0</cx:pt>
          <cx:pt idx="15777">0</cx:pt>
          <cx:pt idx="15778">0</cx:pt>
          <cx:pt idx="15779">0</cx:pt>
          <cx:pt idx="15780">0</cx:pt>
          <cx:pt idx="15781">0</cx:pt>
          <cx:pt idx="15782">0</cx:pt>
          <cx:pt idx="15783">0</cx:pt>
          <cx:pt idx="15784">0</cx:pt>
          <cx:pt idx="15785">0</cx:pt>
          <cx:pt idx="15786">0</cx:pt>
          <cx:pt idx="15787">0</cx:pt>
          <cx:pt idx="15788">0</cx:pt>
          <cx:pt idx="15789">0</cx:pt>
          <cx:pt idx="15790">0</cx:pt>
          <cx:pt idx="15791">0</cx:pt>
          <cx:pt idx="15792">0</cx:pt>
          <cx:pt idx="15793">0</cx:pt>
          <cx:pt idx="15794">0</cx:pt>
          <cx:pt idx="15795">0</cx:pt>
          <cx:pt idx="15796">0</cx:pt>
          <cx:pt idx="15797">0</cx:pt>
          <cx:pt idx="15798">0</cx:pt>
          <cx:pt idx="15799">0</cx:pt>
          <cx:pt idx="15800">0</cx:pt>
          <cx:pt idx="15801">0</cx:pt>
          <cx:pt idx="15802">0</cx:pt>
          <cx:pt idx="15803">0</cx:pt>
          <cx:pt idx="15804">0</cx:pt>
          <cx:pt idx="15805">0</cx:pt>
          <cx:pt idx="15806">0</cx:pt>
          <cx:pt idx="15807">0</cx:pt>
          <cx:pt idx="15808">0</cx:pt>
          <cx:pt idx="15809">0</cx:pt>
          <cx:pt idx="15810">0</cx:pt>
          <cx:pt idx="15811">0</cx:pt>
          <cx:pt idx="15812">0</cx:pt>
          <cx:pt idx="15813">0</cx:pt>
          <cx:pt idx="15814">0</cx:pt>
          <cx:pt idx="15815">0</cx:pt>
          <cx:pt idx="15816">0</cx:pt>
          <cx:pt idx="15817">0</cx:pt>
          <cx:pt idx="15818">0</cx:pt>
          <cx:pt idx="15819">0</cx:pt>
          <cx:pt idx="15820">0</cx:pt>
          <cx:pt idx="15821">0</cx:pt>
          <cx:pt idx="15822">0</cx:pt>
          <cx:pt idx="15823">0</cx:pt>
          <cx:pt idx="15824">0</cx:pt>
          <cx:pt idx="15825">0</cx:pt>
          <cx:pt idx="15826">0</cx:pt>
          <cx:pt idx="15827">0</cx:pt>
          <cx:pt idx="15828">0</cx:pt>
          <cx:pt idx="15829">0</cx:pt>
          <cx:pt idx="15830">0</cx:pt>
          <cx:pt idx="15831">0</cx:pt>
          <cx:pt idx="15832">0</cx:pt>
          <cx:pt idx="15833">0</cx:pt>
          <cx:pt idx="15834">0</cx:pt>
          <cx:pt idx="15835">0</cx:pt>
          <cx:pt idx="15836">0</cx:pt>
          <cx:pt idx="15837">0</cx:pt>
          <cx:pt idx="15838">0</cx:pt>
          <cx:pt idx="15839">0</cx:pt>
          <cx:pt idx="15840">0</cx:pt>
          <cx:pt idx="15841">0</cx:pt>
          <cx:pt idx="15842">0</cx:pt>
          <cx:pt idx="15843">0</cx:pt>
          <cx:pt idx="15844">0</cx:pt>
          <cx:pt idx="15845">0</cx:pt>
          <cx:pt idx="15846">0</cx:pt>
          <cx:pt idx="15847">0</cx:pt>
          <cx:pt idx="15848">0</cx:pt>
          <cx:pt idx="15849">0</cx:pt>
          <cx:pt idx="15850">0</cx:pt>
          <cx:pt idx="15851">0</cx:pt>
          <cx:pt idx="15852">0</cx:pt>
          <cx:pt idx="15853">0</cx:pt>
          <cx:pt idx="15854">0</cx:pt>
          <cx:pt idx="15855">0</cx:pt>
          <cx:pt idx="15856">0</cx:pt>
          <cx:pt idx="15857">0</cx:pt>
          <cx:pt idx="15858">0</cx:pt>
          <cx:pt idx="15859">0</cx:pt>
          <cx:pt idx="15860">0</cx:pt>
          <cx:pt idx="15861">0</cx:pt>
          <cx:pt idx="15862">0</cx:pt>
          <cx:pt idx="15863">0</cx:pt>
          <cx:pt idx="15864">0</cx:pt>
          <cx:pt idx="15865">0</cx:pt>
          <cx:pt idx="15866">0</cx:pt>
          <cx:pt idx="15867">0</cx:pt>
          <cx:pt idx="15868">0</cx:pt>
          <cx:pt idx="15869">0</cx:pt>
          <cx:pt idx="15870">0</cx:pt>
          <cx:pt idx="15871">0</cx:pt>
          <cx:pt idx="15872">0</cx:pt>
          <cx:pt idx="15873">0</cx:pt>
          <cx:pt idx="15874">0</cx:pt>
          <cx:pt idx="15875">0</cx:pt>
          <cx:pt idx="15876">0</cx:pt>
          <cx:pt idx="15877">0</cx:pt>
          <cx:pt idx="15878">0</cx:pt>
          <cx:pt idx="15879">0</cx:pt>
          <cx:pt idx="15880">0</cx:pt>
          <cx:pt idx="15881">0</cx:pt>
          <cx:pt idx="15882">0</cx:pt>
          <cx:pt idx="15883">0</cx:pt>
          <cx:pt idx="15884">0</cx:pt>
          <cx:pt idx="15885">0</cx:pt>
          <cx:pt idx="15886">0</cx:pt>
          <cx:pt idx="15887">0</cx:pt>
          <cx:pt idx="15888">0</cx:pt>
          <cx:pt idx="15889">0</cx:pt>
          <cx:pt idx="15890">0</cx:pt>
          <cx:pt idx="15891">0</cx:pt>
          <cx:pt idx="15892">0</cx:pt>
          <cx:pt idx="15893">0</cx:pt>
          <cx:pt idx="15894">0</cx:pt>
          <cx:pt idx="15895">0</cx:pt>
          <cx:pt idx="15896">0</cx:pt>
          <cx:pt idx="15897">0</cx:pt>
          <cx:pt idx="15898">0</cx:pt>
          <cx:pt idx="15899">0</cx:pt>
          <cx:pt idx="15900">0</cx:pt>
          <cx:pt idx="15901">0</cx:pt>
          <cx:pt idx="15902">0</cx:pt>
          <cx:pt idx="15903">0</cx:pt>
          <cx:pt idx="15904">0</cx:pt>
          <cx:pt idx="15905">0</cx:pt>
          <cx:pt idx="15906">0</cx:pt>
          <cx:pt idx="15907">0</cx:pt>
          <cx:pt idx="15908">0</cx:pt>
          <cx:pt idx="15909">0</cx:pt>
          <cx:pt idx="15910">0</cx:pt>
          <cx:pt idx="15911">0</cx:pt>
          <cx:pt idx="15912">0</cx:pt>
          <cx:pt idx="15913">0</cx:pt>
          <cx:pt idx="15914">0</cx:pt>
          <cx:pt idx="15915">0</cx:pt>
          <cx:pt idx="15916">0</cx:pt>
          <cx:pt idx="15917">0</cx:pt>
          <cx:pt idx="15918">0</cx:pt>
          <cx:pt idx="15919">0</cx:pt>
          <cx:pt idx="15920">0</cx:pt>
          <cx:pt idx="15921">0</cx:pt>
          <cx:pt idx="15922">0</cx:pt>
          <cx:pt idx="15923">0</cx:pt>
          <cx:pt idx="15924">0</cx:pt>
          <cx:pt idx="15925">0</cx:pt>
          <cx:pt idx="15926">0</cx:pt>
          <cx:pt idx="15927">0</cx:pt>
          <cx:pt idx="15928">0</cx:pt>
          <cx:pt idx="15929">0</cx:pt>
          <cx:pt idx="15930">0</cx:pt>
          <cx:pt idx="15931">0</cx:pt>
          <cx:pt idx="15932">0</cx:pt>
          <cx:pt idx="15933">0</cx:pt>
          <cx:pt idx="15934">0</cx:pt>
          <cx:pt idx="15935">0</cx:pt>
          <cx:pt idx="15936">0</cx:pt>
          <cx:pt idx="15937">0</cx:pt>
          <cx:pt idx="15938">0</cx:pt>
          <cx:pt idx="15939">0</cx:pt>
          <cx:pt idx="15940">0</cx:pt>
          <cx:pt idx="15941">0</cx:pt>
          <cx:pt idx="15942">0</cx:pt>
          <cx:pt idx="15943">0</cx:pt>
          <cx:pt idx="15944">0</cx:pt>
          <cx:pt idx="15945">0</cx:pt>
          <cx:pt idx="15946">0</cx:pt>
          <cx:pt idx="15947">0</cx:pt>
          <cx:pt idx="15948">0</cx:pt>
          <cx:pt idx="15949">0</cx:pt>
          <cx:pt idx="15950">0</cx:pt>
          <cx:pt idx="15951">0</cx:pt>
          <cx:pt idx="15952">0</cx:pt>
          <cx:pt idx="15953">0</cx:pt>
          <cx:pt idx="15954">0</cx:pt>
          <cx:pt idx="15955">0</cx:pt>
          <cx:pt idx="15956">0</cx:pt>
          <cx:pt idx="15957">0</cx:pt>
          <cx:pt idx="15958">0</cx:pt>
          <cx:pt idx="15959">0</cx:pt>
          <cx:pt idx="15960">0</cx:pt>
          <cx:pt idx="15961">0</cx:pt>
          <cx:pt idx="15962">0</cx:pt>
          <cx:pt idx="15963">0</cx:pt>
          <cx:pt idx="15964">0</cx:pt>
          <cx:pt idx="15965">0</cx:pt>
          <cx:pt idx="15966">0</cx:pt>
          <cx:pt idx="15967">0</cx:pt>
          <cx:pt idx="15968">0</cx:pt>
          <cx:pt idx="15969">0</cx:pt>
          <cx:pt idx="15970">0</cx:pt>
          <cx:pt idx="15971">0</cx:pt>
          <cx:pt idx="15972">0</cx:pt>
          <cx:pt idx="15973">0</cx:pt>
          <cx:pt idx="15974">0</cx:pt>
          <cx:pt idx="15975">0</cx:pt>
          <cx:pt idx="15976">0</cx:pt>
          <cx:pt idx="15977">0</cx:pt>
          <cx:pt idx="15978">0</cx:pt>
          <cx:pt idx="15979">0</cx:pt>
          <cx:pt idx="15980">0</cx:pt>
          <cx:pt idx="15981">0</cx:pt>
          <cx:pt idx="15982">0</cx:pt>
          <cx:pt idx="15983">0</cx:pt>
          <cx:pt idx="15984">0</cx:pt>
          <cx:pt idx="15985">0</cx:pt>
          <cx:pt idx="15986">0</cx:pt>
          <cx:pt idx="15987">0</cx:pt>
          <cx:pt idx="15988">0</cx:pt>
          <cx:pt idx="15989">0</cx:pt>
          <cx:pt idx="15990">0</cx:pt>
          <cx:pt idx="15991">0</cx:pt>
          <cx:pt idx="15992">0</cx:pt>
          <cx:pt idx="15993">0</cx:pt>
          <cx:pt idx="15994">0</cx:pt>
          <cx:pt idx="15995">0</cx:pt>
          <cx:pt idx="15996">0</cx:pt>
          <cx:pt idx="15997">0</cx:pt>
          <cx:pt idx="15998">0</cx:pt>
          <cx:pt idx="15999">0</cx:pt>
          <cx:pt idx="16000">0</cx:pt>
          <cx:pt idx="16001">0</cx:pt>
          <cx:pt idx="16002">0</cx:pt>
          <cx:pt idx="16003">0</cx:pt>
          <cx:pt idx="16004">0</cx:pt>
          <cx:pt idx="16005">0</cx:pt>
          <cx:pt idx="16006">0</cx:pt>
          <cx:pt idx="16007">0</cx:pt>
          <cx:pt idx="16008">0</cx:pt>
          <cx:pt idx="16009">0</cx:pt>
          <cx:pt idx="16010">0</cx:pt>
          <cx:pt idx="16011">0</cx:pt>
          <cx:pt idx="16012">0</cx:pt>
          <cx:pt idx="16013">0</cx:pt>
          <cx:pt idx="16014">0</cx:pt>
          <cx:pt idx="16015">0</cx:pt>
          <cx:pt idx="16016">0</cx:pt>
          <cx:pt idx="16017">0</cx:pt>
          <cx:pt idx="16018">0</cx:pt>
          <cx:pt idx="16019">0</cx:pt>
          <cx:pt idx="16020">0</cx:pt>
          <cx:pt idx="16021">0</cx:pt>
          <cx:pt idx="16022">0</cx:pt>
          <cx:pt idx="16023">0</cx:pt>
          <cx:pt idx="16024">0</cx:pt>
          <cx:pt idx="16025">0</cx:pt>
          <cx:pt idx="16026">0</cx:pt>
          <cx:pt idx="16027">0</cx:pt>
          <cx:pt idx="16028">0</cx:pt>
          <cx:pt idx="16029">0</cx:pt>
          <cx:pt idx="16030">0</cx:pt>
          <cx:pt idx="16031">0</cx:pt>
          <cx:pt idx="16032">0</cx:pt>
          <cx:pt idx="16033">0</cx:pt>
          <cx:pt idx="16034">0</cx:pt>
          <cx:pt idx="16035">0</cx:pt>
          <cx:pt idx="16036">0</cx:pt>
          <cx:pt idx="16037">0</cx:pt>
          <cx:pt idx="16038">0</cx:pt>
          <cx:pt idx="16039">0</cx:pt>
          <cx:pt idx="16040">0</cx:pt>
          <cx:pt idx="16041">0</cx:pt>
          <cx:pt idx="16042">0</cx:pt>
          <cx:pt idx="16043">0</cx:pt>
          <cx:pt idx="16044">0</cx:pt>
          <cx:pt idx="16045">0</cx:pt>
          <cx:pt idx="16046">0</cx:pt>
          <cx:pt idx="16047">0</cx:pt>
          <cx:pt idx="16048">0</cx:pt>
          <cx:pt idx="16049">0</cx:pt>
          <cx:pt idx="16050">0</cx:pt>
          <cx:pt idx="16051">0</cx:pt>
          <cx:pt idx="16052">0</cx:pt>
          <cx:pt idx="16053">0</cx:pt>
          <cx:pt idx="16054">0</cx:pt>
          <cx:pt idx="16055">0</cx:pt>
          <cx:pt idx="16056">0</cx:pt>
          <cx:pt idx="16057">0</cx:pt>
          <cx:pt idx="16058">0</cx:pt>
          <cx:pt idx="16059">0</cx:pt>
          <cx:pt idx="16060">0</cx:pt>
          <cx:pt idx="16061">0</cx:pt>
          <cx:pt idx="16062">0</cx:pt>
          <cx:pt idx="16063">0</cx:pt>
          <cx:pt idx="16064">0</cx:pt>
          <cx:pt idx="16065">0</cx:pt>
          <cx:pt idx="16066">0</cx:pt>
          <cx:pt idx="16067">0</cx:pt>
          <cx:pt idx="16068">0</cx:pt>
          <cx:pt idx="16069">0</cx:pt>
          <cx:pt idx="16070">0</cx:pt>
          <cx:pt idx="16071">0</cx:pt>
          <cx:pt idx="16072">0</cx:pt>
          <cx:pt idx="16073">0</cx:pt>
          <cx:pt idx="16074">0</cx:pt>
          <cx:pt idx="16075">0</cx:pt>
          <cx:pt idx="16076">0</cx:pt>
          <cx:pt idx="16077">0</cx:pt>
          <cx:pt idx="16078">0</cx:pt>
          <cx:pt idx="16079">0</cx:pt>
          <cx:pt idx="16080">0</cx:pt>
          <cx:pt idx="16081">0</cx:pt>
          <cx:pt idx="16082">0</cx:pt>
          <cx:pt idx="16083">0</cx:pt>
          <cx:pt idx="16084">0</cx:pt>
          <cx:pt idx="16085">0</cx:pt>
          <cx:pt idx="16086">0</cx:pt>
          <cx:pt idx="16087">0</cx:pt>
          <cx:pt idx="16088">0</cx:pt>
          <cx:pt idx="16089">0</cx:pt>
          <cx:pt idx="16090">0</cx:pt>
          <cx:pt idx="16091">0</cx:pt>
          <cx:pt idx="16092">0</cx:pt>
          <cx:pt idx="16093">0</cx:pt>
          <cx:pt idx="16094">0</cx:pt>
          <cx:pt idx="16095">0</cx:pt>
          <cx:pt idx="16096">0</cx:pt>
          <cx:pt idx="16097">0</cx:pt>
          <cx:pt idx="16098">0</cx:pt>
          <cx:pt idx="16099">0</cx:pt>
          <cx:pt idx="16100">0</cx:pt>
          <cx:pt idx="16101">0</cx:pt>
          <cx:pt idx="16102">0</cx:pt>
          <cx:pt idx="16103">0</cx:pt>
          <cx:pt idx="16104">0</cx:pt>
          <cx:pt idx="16105">0</cx:pt>
          <cx:pt idx="16106">0</cx:pt>
          <cx:pt idx="16107">0</cx:pt>
          <cx:pt idx="16108">0</cx:pt>
          <cx:pt idx="16109">0</cx:pt>
          <cx:pt idx="16110">0</cx:pt>
          <cx:pt idx="16111">0</cx:pt>
          <cx:pt idx="16112">0</cx:pt>
          <cx:pt idx="16113">0</cx:pt>
          <cx:pt idx="16114">0</cx:pt>
          <cx:pt idx="16115">0</cx:pt>
          <cx:pt idx="16116">0</cx:pt>
          <cx:pt idx="16117">0</cx:pt>
          <cx:pt idx="16118">0</cx:pt>
          <cx:pt idx="16119">0</cx:pt>
          <cx:pt idx="16120">0</cx:pt>
          <cx:pt idx="16121">0</cx:pt>
          <cx:pt idx="16122">0</cx:pt>
          <cx:pt idx="16123">0</cx:pt>
          <cx:pt idx="16124">0</cx:pt>
          <cx:pt idx="16125">0</cx:pt>
          <cx:pt idx="16126">0</cx:pt>
          <cx:pt idx="16127">0</cx:pt>
          <cx:pt idx="16128">0</cx:pt>
          <cx:pt idx="16129">0</cx:pt>
          <cx:pt idx="16130">0</cx:pt>
          <cx:pt idx="16131">0</cx:pt>
          <cx:pt idx="16132">0</cx:pt>
          <cx:pt idx="16133">0</cx:pt>
          <cx:pt idx="16134">0</cx:pt>
          <cx:pt idx="16135">0</cx:pt>
          <cx:pt idx="16136">0</cx:pt>
          <cx:pt idx="16137">0</cx:pt>
          <cx:pt idx="16138">0</cx:pt>
          <cx:pt idx="16139">0</cx:pt>
          <cx:pt idx="16140">0</cx:pt>
          <cx:pt idx="16141">0</cx:pt>
          <cx:pt idx="16142">0</cx:pt>
          <cx:pt idx="16143">0</cx:pt>
          <cx:pt idx="16144">0</cx:pt>
          <cx:pt idx="16145">0</cx:pt>
          <cx:pt idx="16146">0</cx:pt>
          <cx:pt idx="16147">0</cx:pt>
          <cx:pt idx="16148">0</cx:pt>
          <cx:pt idx="16149">0</cx:pt>
          <cx:pt idx="16150">0</cx:pt>
          <cx:pt idx="16151">0</cx:pt>
          <cx:pt idx="16152">0</cx:pt>
          <cx:pt idx="16153">0</cx:pt>
          <cx:pt idx="16154">0</cx:pt>
          <cx:pt idx="16155">0</cx:pt>
          <cx:pt idx="16156">0</cx:pt>
          <cx:pt idx="16157">0</cx:pt>
          <cx:pt idx="16158">0</cx:pt>
          <cx:pt idx="16159">0</cx:pt>
          <cx:pt idx="16160">0</cx:pt>
          <cx:pt idx="16161">0</cx:pt>
          <cx:pt idx="16162">0</cx:pt>
          <cx:pt idx="16163">0</cx:pt>
          <cx:pt idx="16164">0</cx:pt>
          <cx:pt idx="16165">0</cx:pt>
          <cx:pt idx="16166">0</cx:pt>
          <cx:pt idx="16167">0</cx:pt>
          <cx:pt idx="16168">0</cx:pt>
          <cx:pt idx="16169">0</cx:pt>
          <cx:pt idx="16170">0</cx:pt>
          <cx:pt idx="16171">0</cx:pt>
          <cx:pt idx="16172">0</cx:pt>
          <cx:pt idx="16173">0</cx:pt>
          <cx:pt idx="16174">0</cx:pt>
          <cx:pt idx="16175">0</cx:pt>
          <cx:pt idx="16176">0</cx:pt>
          <cx:pt idx="16177">0</cx:pt>
          <cx:pt idx="16178">0</cx:pt>
          <cx:pt idx="16179">0</cx:pt>
          <cx:pt idx="16180">0</cx:pt>
          <cx:pt idx="16181">0</cx:pt>
          <cx:pt idx="16182">0</cx:pt>
          <cx:pt idx="16183">0</cx:pt>
          <cx:pt idx="16184">0</cx:pt>
          <cx:pt idx="16185">0</cx:pt>
          <cx:pt idx="16186">0</cx:pt>
          <cx:pt idx="16187">0</cx:pt>
          <cx:pt idx="16188">0</cx:pt>
          <cx:pt idx="16189">0</cx:pt>
          <cx:pt idx="16190">0</cx:pt>
          <cx:pt idx="16191">0</cx:pt>
          <cx:pt idx="16192">0</cx:pt>
          <cx:pt idx="16193">0</cx:pt>
          <cx:pt idx="16194">0</cx:pt>
          <cx:pt idx="16195">0</cx:pt>
          <cx:pt idx="16196">0</cx:pt>
          <cx:pt idx="16197">0</cx:pt>
          <cx:pt idx="16198">0</cx:pt>
          <cx:pt idx="16199">0</cx:pt>
          <cx:pt idx="16200">0</cx:pt>
          <cx:pt idx="16201">0</cx:pt>
          <cx:pt idx="16202">0</cx:pt>
          <cx:pt idx="16203">0</cx:pt>
          <cx:pt idx="16204">0</cx:pt>
          <cx:pt idx="16205">0</cx:pt>
          <cx:pt idx="16206">0</cx:pt>
          <cx:pt idx="16207">0</cx:pt>
          <cx:pt idx="16208">0</cx:pt>
          <cx:pt idx="16209">0</cx:pt>
          <cx:pt idx="16210">0</cx:pt>
          <cx:pt idx="16211">0</cx:pt>
          <cx:pt idx="16212">0</cx:pt>
          <cx:pt idx="16213">0</cx:pt>
          <cx:pt idx="16214">0</cx:pt>
          <cx:pt idx="16215">0</cx:pt>
          <cx:pt idx="16216">0</cx:pt>
          <cx:pt idx="16217">0</cx:pt>
          <cx:pt idx="16218">0</cx:pt>
          <cx:pt idx="16219">0</cx:pt>
          <cx:pt idx="16220">0</cx:pt>
          <cx:pt idx="16221">0</cx:pt>
          <cx:pt idx="16222">0</cx:pt>
          <cx:pt idx="16223">0</cx:pt>
          <cx:pt idx="16224">0</cx:pt>
          <cx:pt idx="16225">0</cx:pt>
          <cx:pt idx="16226">0</cx:pt>
          <cx:pt idx="16227">0</cx:pt>
          <cx:pt idx="16228">0</cx:pt>
          <cx:pt idx="16229">0</cx:pt>
          <cx:pt idx="16230">0</cx:pt>
          <cx:pt idx="16231">0</cx:pt>
          <cx:pt idx="16232">0</cx:pt>
          <cx:pt idx="16233">0</cx:pt>
          <cx:pt idx="16234">0</cx:pt>
          <cx:pt idx="16235">0</cx:pt>
          <cx:pt idx="16236">0</cx:pt>
          <cx:pt idx="16237">0</cx:pt>
          <cx:pt idx="16238">0</cx:pt>
          <cx:pt idx="16239">0</cx:pt>
          <cx:pt idx="16240">0</cx:pt>
          <cx:pt idx="16241">0</cx:pt>
          <cx:pt idx="16242">0</cx:pt>
          <cx:pt idx="16243">0</cx:pt>
          <cx:pt idx="16244">0</cx:pt>
          <cx:pt idx="16245">0</cx:pt>
          <cx:pt idx="16246">0</cx:pt>
          <cx:pt idx="16247">0</cx:pt>
          <cx:pt idx="16248">0</cx:pt>
          <cx:pt idx="16249">0</cx:pt>
          <cx:pt idx="16250">0</cx:pt>
          <cx:pt idx="16251">0</cx:pt>
          <cx:pt idx="16252">0</cx:pt>
          <cx:pt idx="16253">0</cx:pt>
          <cx:pt idx="16254">0</cx:pt>
          <cx:pt idx="16255">0</cx:pt>
          <cx:pt idx="16256">0</cx:pt>
          <cx:pt idx="16257">0</cx:pt>
          <cx:pt idx="16258">0</cx:pt>
          <cx:pt idx="16259">0</cx:pt>
          <cx:pt idx="16260">0</cx:pt>
          <cx:pt idx="16261">0</cx:pt>
          <cx:pt idx="16262">0</cx:pt>
          <cx:pt idx="16263">0</cx:pt>
          <cx:pt idx="16264">0</cx:pt>
          <cx:pt idx="16265">0</cx:pt>
          <cx:pt idx="16266">0</cx:pt>
          <cx:pt idx="16267">0</cx:pt>
          <cx:pt idx="16268">0</cx:pt>
          <cx:pt idx="16269">0</cx:pt>
          <cx:pt idx="16270">0</cx:pt>
          <cx:pt idx="16271">0</cx:pt>
          <cx:pt idx="16272">0</cx:pt>
          <cx:pt idx="16273">0</cx:pt>
          <cx:pt idx="16274">0</cx:pt>
          <cx:pt idx="16275">0</cx:pt>
          <cx:pt idx="16276">0</cx:pt>
          <cx:pt idx="16277">0</cx:pt>
          <cx:pt idx="16278">0</cx:pt>
          <cx:pt idx="16279">0</cx:pt>
          <cx:pt idx="16280">0</cx:pt>
          <cx:pt idx="16281">0</cx:pt>
          <cx:pt idx="16282">0</cx:pt>
          <cx:pt idx="16283">0</cx:pt>
          <cx:pt idx="16284">0</cx:pt>
          <cx:pt idx="16285">0</cx:pt>
          <cx:pt idx="16286">0</cx:pt>
          <cx:pt idx="16287">0</cx:pt>
          <cx:pt idx="16288">0</cx:pt>
          <cx:pt idx="16289">0</cx:pt>
          <cx:pt idx="16290">0</cx:pt>
          <cx:pt idx="16291">0</cx:pt>
          <cx:pt idx="16292">0</cx:pt>
          <cx:pt idx="16293">0</cx:pt>
          <cx:pt idx="16294">0</cx:pt>
          <cx:pt idx="16295">0</cx:pt>
          <cx:pt idx="16296">0</cx:pt>
          <cx:pt idx="16297">0</cx:pt>
          <cx:pt idx="16298">0</cx:pt>
          <cx:pt idx="16299">0</cx:pt>
          <cx:pt idx="16300">0</cx:pt>
          <cx:pt idx="16301">0</cx:pt>
          <cx:pt idx="16302">0</cx:pt>
          <cx:pt idx="16303">0</cx:pt>
          <cx:pt idx="16304">0</cx:pt>
          <cx:pt idx="16305">0</cx:pt>
          <cx:pt idx="16306">0</cx:pt>
          <cx:pt idx="16307">0</cx:pt>
          <cx:pt idx="16308">0</cx:pt>
          <cx:pt idx="16309">0</cx:pt>
          <cx:pt idx="16310">0</cx:pt>
          <cx:pt idx="16311">0</cx:pt>
          <cx:pt idx="16312">0</cx:pt>
          <cx:pt idx="16313">0</cx:pt>
          <cx:pt idx="16314">0</cx:pt>
          <cx:pt idx="16315">0</cx:pt>
          <cx:pt idx="16316">0</cx:pt>
          <cx:pt idx="16317">0</cx:pt>
          <cx:pt idx="16318">0</cx:pt>
          <cx:pt idx="16319">0</cx:pt>
          <cx:pt idx="16320">0</cx:pt>
          <cx:pt idx="16321">0</cx:pt>
          <cx:pt idx="16322">0</cx:pt>
          <cx:pt idx="16323">0</cx:pt>
          <cx:pt idx="16324">0</cx:pt>
          <cx:pt idx="16325">0</cx:pt>
          <cx:pt idx="16326">0</cx:pt>
          <cx:pt idx="16327">0</cx:pt>
          <cx:pt idx="16328">0</cx:pt>
          <cx:pt idx="16329">0</cx:pt>
          <cx:pt idx="16330">0</cx:pt>
          <cx:pt idx="16331">0</cx:pt>
          <cx:pt idx="16332">0</cx:pt>
          <cx:pt idx="16333">0</cx:pt>
          <cx:pt idx="16334">0</cx:pt>
          <cx:pt idx="16335">0</cx:pt>
          <cx:pt idx="16336">0</cx:pt>
          <cx:pt idx="16337">0</cx:pt>
          <cx:pt idx="16338">0</cx:pt>
          <cx:pt idx="16339">0</cx:pt>
          <cx:pt idx="16340">0</cx:pt>
          <cx:pt idx="16341">0</cx:pt>
          <cx:pt idx="16342">0</cx:pt>
          <cx:pt idx="16343">0</cx:pt>
          <cx:pt idx="16344">0</cx:pt>
          <cx:pt idx="16345">0</cx:pt>
          <cx:pt idx="16346">0</cx:pt>
          <cx:pt idx="16347">0</cx:pt>
          <cx:pt idx="16348">0</cx:pt>
          <cx:pt idx="16349">0</cx:pt>
          <cx:pt idx="16350">0</cx:pt>
          <cx:pt idx="16351">0</cx:pt>
          <cx:pt idx="16352">0</cx:pt>
          <cx:pt idx="16353">0</cx:pt>
          <cx:pt idx="16354">0</cx:pt>
          <cx:pt idx="16355">0</cx:pt>
          <cx:pt idx="16356">0</cx:pt>
          <cx:pt idx="16357">0</cx:pt>
          <cx:pt idx="16358">0</cx:pt>
          <cx:pt idx="16359">0</cx:pt>
          <cx:pt idx="16360">0</cx:pt>
          <cx:pt idx="16361">0</cx:pt>
          <cx:pt idx="16362">0</cx:pt>
          <cx:pt idx="16363">0</cx:pt>
          <cx:pt idx="16364">0</cx:pt>
          <cx:pt idx="16365">0</cx:pt>
          <cx:pt idx="16366">0</cx:pt>
          <cx:pt idx="16367">0</cx:pt>
          <cx:pt idx="16368">0</cx:pt>
          <cx:pt idx="16369">0</cx:pt>
          <cx:pt idx="16370">0</cx:pt>
          <cx:pt idx="16371">0</cx:pt>
          <cx:pt idx="16372">0</cx:pt>
          <cx:pt idx="16373">0</cx:pt>
          <cx:pt idx="16374">0</cx:pt>
          <cx:pt idx="16375">0</cx:pt>
          <cx:pt idx="16376">0</cx:pt>
          <cx:pt idx="16377">0</cx:pt>
          <cx:pt idx="16378">0</cx:pt>
          <cx:pt idx="16379">0</cx:pt>
          <cx:pt idx="16380">0</cx:pt>
          <cx:pt idx="16381">0</cx:pt>
          <cx:pt idx="16382">0</cx:pt>
          <cx:pt idx="16383">0</cx:pt>
          <cx:pt idx="16384">0</cx:pt>
          <cx:pt idx="16385">0</cx:pt>
          <cx:pt idx="16386">0</cx:pt>
          <cx:pt idx="16387">0</cx:pt>
          <cx:pt idx="16388">0</cx:pt>
          <cx:pt idx="16389">0</cx:pt>
          <cx:pt idx="16390">0</cx:pt>
          <cx:pt idx="16391">0</cx:pt>
          <cx:pt idx="16392">0</cx:pt>
          <cx:pt idx="16393">0</cx:pt>
          <cx:pt idx="16394">0</cx:pt>
          <cx:pt idx="16395">0</cx:pt>
          <cx:pt idx="16396">0</cx:pt>
          <cx:pt idx="16397">0</cx:pt>
          <cx:pt idx="16398">0</cx:pt>
          <cx:pt idx="16399">0</cx:pt>
          <cx:pt idx="16400">0</cx:pt>
          <cx:pt idx="16401">0</cx:pt>
          <cx:pt idx="16402">0</cx:pt>
          <cx:pt idx="16403">0</cx:pt>
          <cx:pt idx="16404">0</cx:pt>
          <cx:pt idx="16405">0</cx:pt>
          <cx:pt idx="16406">0</cx:pt>
          <cx:pt idx="16407">0</cx:pt>
          <cx:pt idx="16408">0</cx:pt>
          <cx:pt idx="16409">0</cx:pt>
          <cx:pt idx="16410">0</cx:pt>
          <cx:pt idx="16411">0</cx:pt>
          <cx:pt idx="16412">0</cx:pt>
          <cx:pt idx="16413">0</cx:pt>
          <cx:pt idx="16414">0</cx:pt>
          <cx:pt idx="16415">0</cx:pt>
          <cx:pt idx="16416">0</cx:pt>
          <cx:pt idx="16417">0</cx:pt>
          <cx:pt idx="16418">0</cx:pt>
          <cx:pt idx="16419">0</cx:pt>
          <cx:pt idx="16420">0</cx:pt>
          <cx:pt idx="16421">0</cx:pt>
          <cx:pt idx="16422">0</cx:pt>
          <cx:pt idx="16423">0</cx:pt>
          <cx:pt idx="16424">0</cx:pt>
          <cx:pt idx="16425">0</cx:pt>
          <cx:pt idx="16426">0</cx:pt>
          <cx:pt idx="16427">0</cx:pt>
          <cx:pt idx="16428">0</cx:pt>
          <cx:pt idx="16429">0</cx:pt>
          <cx:pt idx="16430">0</cx:pt>
          <cx:pt idx="16431">0</cx:pt>
          <cx:pt idx="16432">0</cx:pt>
          <cx:pt idx="16433">0</cx:pt>
          <cx:pt idx="16434">0</cx:pt>
          <cx:pt idx="16435">0</cx:pt>
          <cx:pt idx="16436">0</cx:pt>
          <cx:pt idx="16437">0</cx:pt>
          <cx:pt idx="16438">0</cx:pt>
          <cx:pt idx="16439">0</cx:pt>
          <cx:pt idx="16440">0</cx:pt>
          <cx:pt idx="16441">0</cx:pt>
          <cx:pt idx="16442">0</cx:pt>
          <cx:pt idx="16443">0</cx:pt>
          <cx:pt idx="16444">0</cx:pt>
          <cx:pt idx="16445">0</cx:pt>
          <cx:pt idx="16446">0</cx:pt>
          <cx:pt idx="16447">0</cx:pt>
          <cx:pt idx="16448">0</cx:pt>
          <cx:pt idx="16449">0</cx:pt>
          <cx:pt idx="16450">0</cx:pt>
          <cx:pt idx="16451">0</cx:pt>
          <cx:pt idx="16452">0</cx:pt>
          <cx:pt idx="16453">0</cx:pt>
          <cx:pt idx="16454">0</cx:pt>
          <cx:pt idx="16455">0</cx:pt>
          <cx:pt idx="16456">0</cx:pt>
          <cx:pt idx="16457">0</cx:pt>
          <cx:pt idx="16458">0</cx:pt>
          <cx:pt idx="16459">0</cx:pt>
          <cx:pt idx="16460">0</cx:pt>
          <cx:pt idx="16461">0</cx:pt>
          <cx:pt idx="16462">0</cx:pt>
          <cx:pt idx="16463">0</cx:pt>
          <cx:pt idx="16464">0</cx:pt>
          <cx:pt idx="16465">0</cx:pt>
          <cx:pt idx="16466">0</cx:pt>
          <cx:pt idx="16467">0</cx:pt>
          <cx:pt idx="16468">0</cx:pt>
          <cx:pt idx="16469">0</cx:pt>
          <cx:pt idx="16470">0</cx:pt>
          <cx:pt idx="16471">0</cx:pt>
          <cx:pt idx="16472">0</cx:pt>
          <cx:pt idx="16473">0</cx:pt>
          <cx:pt idx="16474">0</cx:pt>
          <cx:pt idx="16475">0</cx:pt>
          <cx:pt idx="16476">0</cx:pt>
          <cx:pt idx="16477">0</cx:pt>
          <cx:pt idx="16478">0</cx:pt>
          <cx:pt idx="16479">0</cx:pt>
          <cx:pt idx="16480">0</cx:pt>
          <cx:pt idx="16481">0</cx:pt>
          <cx:pt idx="16482">0</cx:pt>
          <cx:pt idx="16483">0</cx:pt>
          <cx:pt idx="16484">0</cx:pt>
          <cx:pt idx="16485">0</cx:pt>
          <cx:pt idx="16486">0</cx:pt>
          <cx:pt idx="16487">0</cx:pt>
          <cx:pt idx="16488">0</cx:pt>
          <cx:pt idx="16489">0</cx:pt>
          <cx:pt idx="16490">0</cx:pt>
          <cx:pt idx="16491">0</cx:pt>
          <cx:pt idx="16492">0</cx:pt>
          <cx:pt idx="16493">0</cx:pt>
          <cx:pt idx="16494">0</cx:pt>
          <cx:pt idx="16495">0</cx:pt>
          <cx:pt idx="16496">0</cx:pt>
          <cx:pt idx="16497">0</cx:pt>
          <cx:pt idx="16498">0</cx:pt>
          <cx:pt idx="16499">0</cx:pt>
          <cx:pt idx="16500">0</cx:pt>
          <cx:pt idx="16501">0</cx:pt>
          <cx:pt idx="16502">0</cx:pt>
          <cx:pt idx="16503">0</cx:pt>
          <cx:pt idx="16504">0</cx:pt>
          <cx:pt idx="16505">0</cx:pt>
          <cx:pt idx="16506">0</cx:pt>
          <cx:pt idx="16507">0</cx:pt>
          <cx:pt idx="16508">0</cx:pt>
          <cx:pt idx="16509">0</cx:pt>
          <cx:pt idx="16510">0</cx:pt>
          <cx:pt idx="16511">0</cx:pt>
          <cx:pt idx="16512">0</cx:pt>
          <cx:pt idx="16513">0</cx:pt>
          <cx:pt idx="16514">0</cx:pt>
          <cx:pt idx="16515">0</cx:pt>
          <cx:pt idx="16516">0</cx:pt>
          <cx:pt idx="16517">0</cx:pt>
          <cx:pt idx="16518">0</cx:pt>
          <cx:pt idx="16519">0</cx:pt>
          <cx:pt idx="16520">0</cx:pt>
          <cx:pt idx="16521">0</cx:pt>
          <cx:pt idx="16522">0</cx:pt>
          <cx:pt idx="16523">0</cx:pt>
          <cx:pt idx="16524">0</cx:pt>
          <cx:pt idx="16525">0</cx:pt>
          <cx:pt idx="16526">0</cx:pt>
          <cx:pt idx="16527">0</cx:pt>
          <cx:pt idx="16528">0</cx:pt>
          <cx:pt idx="16529">0</cx:pt>
          <cx:pt idx="16530">0</cx:pt>
          <cx:pt idx="16531">0</cx:pt>
          <cx:pt idx="16532">0</cx:pt>
          <cx:pt idx="16533">0</cx:pt>
          <cx:pt idx="16534">0</cx:pt>
          <cx:pt idx="16535">0</cx:pt>
          <cx:pt idx="16536">0</cx:pt>
          <cx:pt idx="16537">0</cx:pt>
          <cx:pt idx="16538">0</cx:pt>
          <cx:pt idx="16539">0</cx:pt>
          <cx:pt idx="16540">0</cx:pt>
          <cx:pt idx="16541">0</cx:pt>
          <cx:pt idx="16542">0</cx:pt>
          <cx:pt idx="16543">0</cx:pt>
          <cx:pt idx="16544">0</cx:pt>
          <cx:pt idx="16545">0</cx:pt>
          <cx:pt idx="16546">0</cx:pt>
          <cx:pt idx="16547">0</cx:pt>
          <cx:pt idx="16548">0</cx:pt>
          <cx:pt idx="16549">0</cx:pt>
          <cx:pt idx="16550">0</cx:pt>
          <cx:pt idx="16551">0</cx:pt>
          <cx:pt idx="16552">0</cx:pt>
          <cx:pt idx="16553">0</cx:pt>
          <cx:pt idx="16554">0</cx:pt>
          <cx:pt idx="16555">0</cx:pt>
          <cx:pt idx="16556">0</cx:pt>
          <cx:pt idx="16557">0</cx:pt>
          <cx:pt idx="16558">0</cx:pt>
          <cx:pt idx="16559">0</cx:pt>
          <cx:pt idx="16560">0</cx:pt>
          <cx:pt idx="16561">0</cx:pt>
          <cx:pt idx="16562">0</cx:pt>
          <cx:pt idx="16563">0</cx:pt>
          <cx:pt idx="16564">0</cx:pt>
          <cx:pt idx="16565">0</cx:pt>
          <cx:pt idx="16566">0</cx:pt>
          <cx:pt idx="16567">0</cx:pt>
          <cx:pt idx="16568">0</cx:pt>
          <cx:pt idx="16569">0</cx:pt>
          <cx:pt idx="16570">0</cx:pt>
          <cx:pt idx="16571">0</cx:pt>
          <cx:pt idx="16572">0</cx:pt>
          <cx:pt idx="16573">0</cx:pt>
          <cx:pt idx="16574">0</cx:pt>
          <cx:pt idx="16575">0</cx:pt>
          <cx:pt idx="16576">0</cx:pt>
          <cx:pt idx="16577">0</cx:pt>
          <cx:pt idx="16578">0</cx:pt>
          <cx:pt idx="16579">0</cx:pt>
          <cx:pt idx="16580">0</cx:pt>
          <cx:pt idx="16581">0</cx:pt>
          <cx:pt idx="16582">0</cx:pt>
          <cx:pt idx="16583">0</cx:pt>
          <cx:pt idx="16584">0</cx:pt>
          <cx:pt idx="16585">0</cx:pt>
          <cx:pt idx="16586">0</cx:pt>
          <cx:pt idx="16587">0</cx:pt>
          <cx:pt idx="16588">0</cx:pt>
          <cx:pt idx="16589">0</cx:pt>
          <cx:pt idx="16590">0</cx:pt>
          <cx:pt idx="16591">0</cx:pt>
          <cx:pt idx="16592">0</cx:pt>
          <cx:pt idx="16593">0</cx:pt>
          <cx:pt idx="16594">0</cx:pt>
          <cx:pt idx="16595">0</cx:pt>
          <cx:pt idx="16596">0</cx:pt>
          <cx:pt idx="16597">0</cx:pt>
          <cx:pt idx="16598">0</cx:pt>
          <cx:pt idx="16599">0</cx:pt>
          <cx:pt idx="16600">0</cx:pt>
          <cx:pt idx="16601">0</cx:pt>
          <cx:pt idx="16602">0</cx:pt>
          <cx:pt idx="16603">0</cx:pt>
          <cx:pt idx="16604">0</cx:pt>
          <cx:pt idx="16605">0</cx:pt>
          <cx:pt idx="16606">0</cx:pt>
          <cx:pt idx="16607">0</cx:pt>
          <cx:pt idx="16608">0</cx:pt>
          <cx:pt idx="16609">0</cx:pt>
          <cx:pt idx="16610">0</cx:pt>
          <cx:pt idx="16611">0</cx:pt>
          <cx:pt idx="16612">0</cx:pt>
          <cx:pt idx="16613">0</cx:pt>
          <cx:pt idx="16614">0</cx:pt>
          <cx:pt idx="16615">0</cx:pt>
          <cx:pt idx="16616">0</cx:pt>
          <cx:pt idx="16617">0</cx:pt>
          <cx:pt idx="16618">0</cx:pt>
          <cx:pt idx="16619">0</cx:pt>
          <cx:pt idx="16620">0</cx:pt>
          <cx:pt idx="16621">0</cx:pt>
          <cx:pt idx="16622">0</cx:pt>
          <cx:pt idx="16623">0</cx:pt>
          <cx:pt idx="16624">0</cx:pt>
          <cx:pt idx="16625">0</cx:pt>
          <cx:pt idx="16626">0</cx:pt>
          <cx:pt idx="16627">0</cx:pt>
          <cx:pt idx="16628">0</cx:pt>
          <cx:pt idx="16629">0</cx:pt>
          <cx:pt idx="16630">0</cx:pt>
          <cx:pt idx="16631">0</cx:pt>
          <cx:pt idx="16632">0</cx:pt>
          <cx:pt idx="16633">0</cx:pt>
          <cx:pt idx="16634">0</cx:pt>
          <cx:pt idx="16635">0</cx:pt>
          <cx:pt idx="16636">0</cx:pt>
          <cx:pt idx="16637">0</cx:pt>
          <cx:pt idx="16638">0</cx:pt>
          <cx:pt idx="16639">0</cx:pt>
          <cx:pt idx="16640">0</cx:pt>
          <cx:pt idx="16641">0</cx:pt>
          <cx:pt idx="16642">0</cx:pt>
          <cx:pt idx="16643">0</cx:pt>
          <cx:pt idx="16644">0</cx:pt>
          <cx:pt idx="16645">0</cx:pt>
          <cx:pt idx="16646">0</cx:pt>
          <cx:pt idx="16647">0</cx:pt>
          <cx:pt idx="16648">0</cx:pt>
          <cx:pt idx="16649">0</cx:pt>
          <cx:pt idx="16650">0</cx:pt>
          <cx:pt idx="16651">0</cx:pt>
          <cx:pt idx="16652">0</cx:pt>
          <cx:pt idx="16653">0</cx:pt>
          <cx:pt idx="16654">0</cx:pt>
          <cx:pt idx="16655">0</cx:pt>
          <cx:pt idx="16656">0</cx:pt>
          <cx:pt idx="16657">0</cx:pt>
          <cx:pt idx="16658">0</cx:pt>
          <cx:pt idx="16659">0</cx:pt>
          <cx:pt idx="16660">0</cx:pt>
          <cx:pt idx="16661">0</cx:pt>
          <cx:pt idx="16662">0</cx:pt>
          <cx:pt idx="16663">0</cx:pt>
          <cx:pt idx="16664">0</cx:pt>
          <cx:pt idx="16665">0</cx:pt>
          <cx:pt idx="16666">0</cx:pt>
          <cx:pt idx="16667">0</cx:pt>
          <cx:pt idx="16668">0</cx:pt>
          <cx:pt idx="16669">0</cx:pt>
          <cx:pt idx="16670">0</cx:pt>
          <cx:pt idx="16671">0</cx:pt>
          <cx:pt idx="16672">0</cx:pt>
          <cx:pt idx="16673">0</cx:pt>
          <cx:pt idx="16674">0</cx:pt>
          <cx:pt idx="16675">0</cx:pt>
          <cx:pt idx="16676">0</cx:pt>
          <cx:pt idx="16677">0</cx:pt>
          <cx:pt idx="16678">0</cx:pt>
          <cx:pt idx="16679">0</cx:pt>
          <cx:pt idx="16680">0</cx:pt>
          <cx:pt idx="16681">0</cx:pt>
          <cx:pt idx="16682">0</cx:pt>
          <cx:pt idx="16683">0</cx:pt>
          <cx:pt idx="16684">0</cx:pt>
          <cx:pt idx="16685">0</cx:pt>
          <cx:pt idx="16686">0</cx:pt>
          <cx:pt idx="16687">0</cx:pt>
          <cx:pt idx="16688">0</cx:pt>
          <cx:pt idx="16689">0</cx:pt>
          <cx:pt idx="16690">0</cx:pt>
          <cx:pt idx="16691">0</cx:pt>
          <cx:pt idx="16692">0</cx:pt>
          <cx:pt idx="16693">0</cx:pt>
          <cx:pt idx="16694">0</cx:pt>
          <cx:pt idx="16695">0</cx:pt>
          <cx:pt idx="16696">0</cx:pt>
          <cx:pt idx="16697">0</cx:pt>
          <cx:pt idx="16698">0</cx:pt>
          <cx:pt idx="16699">0</cx:pt>
          <cx:pt idx="16700">0</cx:pt>
          <cx:pt idx="16701">0</cx:pt>
          <cx:pt idx="16702">0</cx:pt>
          <cx:pt idx="16703">0</cx:pt>
          <cx:pt idx="16704">0</cx:pt>
          <cx:pt idx="16705">0</cx:pt>
          <cx:pt idx="16706">0</cx:pt>
          <cx:pt idx="16707">0</cx:pt>
          <cx:pt idx="16708">0</cx:pt>
          <cx:pt idx="16709">0</cx:pt>
          <cx:pt idx="16710">0</cx:pt>
          <cx:pt idx="16711">0</cx:pt>
          <cx:pt idx="16712">0</cx:pt>
          <cx:pt idx="16713">0</cx:pt>
          <cx:pt idx="16714">0</cx:pt>
          <cx:pt idx="16715">0</cx:pt>
          <cx:pt idx="16716">0</cx:pt>
          <cx:pt idx="16717">0</cx:pt>
          <cx:pt idx="16718">0</cx:pt>
          <cx:pt idx="16719">0</cx:pt>
          <cx:pt idx="16720">0</cx:pt>
          <cx:pt idx="16721">0</cx:pt>
          <cx:pt idx="16722">0</cx:pt>
          <cx:pt idx="16723">0</cx:pt>
          <cx:pt idx="16724">0</cx:pt>
          <cx:pt idx="16725">0</cx:pt>
          <cx:pt idx="16726">0</cx:pt>
          <cx:pt idx="16727">0</cx:pt>
          <cx:pt idx="16728">0</cx:pt>
          <cx:pt idx="16729">0</cx:pt>
          <cx:pt idx="16730">0</cx:pt>
          <cx:pt idx="16731">0</cx:pt>
          <cx:pt idx="16732">0</cx:pt>
          <cx:pt idx="16733">0</cx:pt>
          <cx:pt idx="16734">0</cx:pt>
          <cx:pt idx="16735">0</cx:pt>
          <cx:pt idx="16736">0</cx:pt>
          <cx:pt idx="16737">0</cx:pt>
          <cx:pt idx="16738">0</cx:pt>
          <cx:pt idx="16739">0</cx:pt>
          <cx:pt idx="16740">0</cx:pt>
          <cx:pt idx="16741">0</cx:pt>
          <cx:pt idx="16742">0</cx:pt>
          <cx:pt idx="16743">0</cx:pt>
          <cx:pt idx="16744">0</cx:pt>
          <cx:pt idx="16745">0</cx:pt>
          <cx:pt idx="16746">0</cx:pt>
          <cx:pt idx="16747">0</cx:pt>
          <cx:pt idx="16748">0</cx:pt>
          <cx:pt idx="16749">0</cx:pt>
          <cx:pt idx="16750">0</cx:pt>
          <cx:pt idx="16751">0</cx:pt>
          <cx:pt idx="16752">0</cx:pt>
          <cx:pt idx="16753">0</cx:pt>
          <cx:pt idx="16754">0</cx:pt>
          <cx:pt idx="16755">0</cx:pt>
          <cx:pt idx="16756">0</cx:pt>
          <cx:pt idx="16757">0</cx:pt>
          <cx:pt idx="16758">0</cx:pt>
          <cx:pt idx="16759">0</cx:pt>
          <cx:pt idx="16760">0</cx:pt>
          <cx:pt idx="16761">0</cx:pt>
          <cx:pt idx="16762">0</cx:pt>
          <cx:pt idx="16763">0</cx:pt>
          <cx:pt idx="16764">0</cx:pt>
          <cx:pt idx="16765">0</cx:pt>
          <cx:pt idx="16766">0</cx:pt>
          <cx:pt idx="16767">0</cx:pt>
          <cx:pt idx="16768">0</cx:pt>
          <cx:pt idx="16769">0</cx:pt>
          <cx:pt idx="16770">0</cx:pt>
          <cx:pt idx="16771">0</cx:pt>
          <cx:pt idx="16772">0</cx:pt>
          <cx:pt idx="16773">0</cx:pt>
          <cx:pt idx="16774">0</cx:pt>
          <cx:pt idx="16775">0</cx:pt>
          <cx:pt idx="16776">0</cx:pt>
          <cx:pt idx="16777">0</cx:pt>
          <cx:pt idx="16778">0</cx:pt>
          <cx:pt idx="16779">0</cx:pt>
          <cx:pt idx="16780">0</cx:pt>
          <cx:pt idx="16781">0</cx:pt>
          <cx:pt idx="16782">0</cx:pt>
          <cx:pt idx="16783">0</cx:pt>
          <cx:pt idx="16784">0</cx:pt>
          <cx:pt idx="16785">0</cx:pt>
          <cx:pt idx="16786">0</cx:pt>
          <cx:pt idx="16787">0</cx:pt>
          <cx:pt idx="16788">0</cx:pt>
          <cx:pt idx="16789">0</cx:pt>
          <cx:pt idx="16790">0</cx:pt>
          <cx:pt idx="16791">0</cx:pt>
          <cx:pt idx="16792">0</cx:pt>
          <cx:pt idx="16793">0</cx:pt>
          <cx:pt idx="16794">0</cx:pt>
          <cx:pt idx="16795">0</cx:pt>
          <cx:pt idx="16796">0</cx:pt>
          <cx:pt idx="16797">0</cx:pt>
          <cx:pt idx="16798">0</cx:pt>
          <cx:pt idx="16799">0</cx:pt>
          <cx:pt idx="16800">0</cx:pt>
          <cx:pt idx="16801">0</cx:pt>
          <cx:pt idx="16802">0</cx:pt>
          <cx:pt idx="16803">0</cx:pt>
          <cx:pt idx="16804">0</cx:pt>
          <cx:pt idx="16805">0</cx:pt>
          <cx:pt idx="16806">0</cx:pt>
          <cx:pt idx="16807">0</cx:pt>
          <cx:pt idx="16808">0</cx:pt>
          <cx:pt idx="16809">0</cx:pt>
          <cx:pt idx="16810">0</cx:pt>
          <cx:pt idx="16811">0</cx:pt>
          <cx:pt idx="16812">0</cx:pt>
          <cx:pt idx="16813">0</cx:pt>
          <cx:pt idx="16814">0</cx:pt>
          <cx:pt idx="16815">0</cx:pt>
          <cx:pt idx="16816">0</cx:pt>
          <cx:pt idx="16817">0</cx:pt>
          <cx:pt idx="16818">0</cx:pt>
          <cx:pt idx="16819">0</cx:pt>
          <cx:pt idx="16820">0</cx:pt>
          <cx:pt idx="16821">0</cx:pt>
          <cx:pt idx="16822">0</cx:pt>
          <cx:pt idx="16823">0</cx:pt>
          <cx:pt idx="16824">0</cx:pt>
          <cx:pt idx="16825">0</cx:pt>
          <cx:pt idx="16826">0</cx:pt>
          <cx:pt idx="16827">0</cx:pt>
          <cx:pt idx="16828">0</cx:pt>
          <cx:pt idx="16829">0</cx:pt>
          <cx:pt idx="16830">0</cx:pt>
          <cx:pt idx="16831">0</cx:pt>
          <cx:pt idx="16832">0</cx:pt>
          <cx:pt idx="16833">0</cx:pt>
          <cx:pt idx="16834">0</cx:pt>
          <cx:pt idx="16835">0</cx:pt>
          <cx:pt idx="16836">0</cx:pt>
          <cx:pt idx="16837">0</cx:pt>
          <cx:pt idx="16838">0</cx:pt>
          <cx:pt idx="16839">0</cx:pt>
          <cx:pt idx="16840">0</cx:pt>
          <cx:pt idx="16841">0</cx:pt>
          <cx:pt idx="16842">0</cx:pt>
          <cx:pt idx="16843">0</cx:pt>
          <cx:pt idx="16844">0</cx:pt>
          <cx:pt idx="16845">0</cx:pt>
          <cx:pt idx="16846">0</cx:pt>
          <cx:pt idx="16847">0</cx:pt>
          <cx:pt idx="16848">0</cx:pt>
          <cx:pt idx="16849">0</cx:pt>
          <cx:pt idx="16850">0</cx:pt>
          <cx:pt idx="16851">0</cx:pt>
          <cx:pt idx="16852">0</cx:pt>
          <cx:pt idx="16853">0</cx:pt>
          <cx:pt idx="16854">0</cx:pt>
          <cx:pt idx="16855">0</cx:pt>
          <cx:pt idx="16856">0</cx:pt>
          <cx:pt idx="16857">0</cx:pt>
          <cx:pt idx="16858">0</cx:pt>
          <cx:pt idx="16859">0</cx:pt>
          <cx:pt idx="16860">0</cx:pt>
          <cx:pt idx="16861">0</cx:pt>
          <cx:pt idx="16862">0</cx:pt>
          <cx:pt idx="16863">0</cx:pt>
          <cx:pt idx="16864">0</cx:pt>
          <cx:pt idx="16865">0</cx:pt>
          <cx:pt idx="16866">0</cx:pt>
          <cx:pt idx="16867">0</cx:pt>
          <cx:pt idx="16868">0</cx:pt>
          <cx:pt idx="16869">0</cx:pt>
          <cx:pt idx="16870">0</cx:pt>
          <cx:pt idx="16871">0</cx:pt>
          <cx:pt idx="16872">0</cx:pt>
          <cx:pt idx="16873">0</cx:pt>
          <cx:pt idx="16874">0</cx:pt>
          <cx:pt idx="16875">0</cx:pt>
          <cx:pt idx="16876">0</cx:pt>
          <cx:pt idx="16877">0</cx:pt>
          <cx:pt idx="16878">0</cx:pt>
          <cx:pt idx="16879">0</cx:pt>
          <cx:pt idx="16880">0</cx:pt>
          <cx:pt idx="16881">0</cx:pt>
          <cx:pt idx="16882">0</cx:pt>
          <cx:pt idx="16883">0</cx:pt>
          <cx:pt idx="16884">0</cx:pt>
          <cx:pt idx="16885">0</cx:pt>
          <cx:pt idx="16886">0</cx:pt>
          <cx:pt idx="16887">0</cx:pt>
          <cx:pt idx="16888">0</cx:pt>
          <cx:pt idx="16889">0</cx:pt>
          <cx:pt idx="16890">0</cx:pt>
          <cx:pt idx="16891">0</cx:pt>
          <cx:pt idx="16892">0</cx:pt>
          <cx:pt idx="16893">0</cx:pt>
          <cx:pt idx="16894">0</cx:pt>
          <cx:pt idx="16895">0</cx:pt>
          <cx:pt idx="16896">0</cx:pt>
          <cx:pt idx="16897">0</cx:pt>
          <cx:pt idx="16898">0</cx:pt>
          <cx:pt idx="16899">0</cx:pt>
          <cx:pt idx="16900">0</cx:pt>
          <cx:pt idx="16901">0</cx:pt>
          <cx:pt idx="16902">0</cx:pt>
          <cx:pt idx="16903">0</cx:pt>
          <cx:pt idx="16904">0</cx:pt>
          <cx:pt idx="16905">0</cx:pt>
          <cx:pt idx="16906">0</cx:pt>
          <cx:pt idx="16907">0</cx:pt>
          <cx:pt idx="16908">0</cx:pt>
          <cx:pt idx="16909">0</cx:pt>
          <cx:pt idx="16910">0</cx:pt>
          <cx:pt idx="16911">0</cx:pt>
          <cx:pt idx="16912">0</cx:pt>
          <cx:pt idx="16913">0</cx:pt>
          <cx:pt idx="16914">0</cx:pt>
          <cx:pt idx="16915">0</cx:pt>
          <cx:pt idx="16916">0</cx:pt>
          <cx:pt idx="16917">0</cx:pt>
          <cx:pt idx="16918">0</cx:pt>
          <cx:pt idx="16919">0</cx:pt>
          <cx:pt idx="16920">0</cx:pt>
          <cx:pt idx="16921">0</cx:pt>
          <cx:pt idx="16922">0</cx:pt>
          <cx:pt idx="16923">0</cx:pt>
          <cx:pt idx="16924">0</cx:pt>
          <cx:pt idx="16925">0</cx:pt>
          <cx:pt idx="16926">0</cx:pt>
          <cx:pt idx="16927">0</cx:pt>
          <cx:pt idx="16928">0</cx:pt>
          <cx:pt idx="16929">0</cx:pt>
          <cx:pt idx="16930">0</cx:pt>
          <cx:pt idx="16931">0</cx:pt>
          <cx:pt idx="16932">0</cx:pt>
          <cx:pt idx="16933">0</cx:pt>
          <cx:pt idx="16934">0</cx:pt>
          <cx:pt idx="16935">0</cx:pt>
          <cx:pt idx="16936">0</cx:pt>
          <cx:pt idx="16937">0</cx:pt>
          <cx:pt idx="16938">0</cx:pt>
          <cx:pt idx="16939">0</cx:pt>
          <cx:pt idx="16940">0</cx:pt>
          <cx:pt idx="16941">0</cx:pt>
          <cx:pt idx="16942">0</cx:pt>
          <cx:pt idx="16943">0</cx:pt>
          <cx:pt idx="16944">0</cx:pt>
          <cx:pt idx="16945">0</cx:pt>
          <cx:pt idx="16946">0</cx:pt>
          <cx:pt idx="16947">0</cx:pt>
          <cx:pt idx="16948">0</cx:pt>
          <cx:pt idx="16949">0</cx:pt>
          <cx:pt idx="16950">0</cx:pt>
          <cx:pt idx="16951">0</cx:pt>
          <cx:pt idx="16952">0</cx:pt>
          <cx:pt idx="16953">0</cx:pt>
          <cx:pt idx="16954">0</cx:pt>
          <cx:pt idx="16955">0</cx:pt>
          <cx:pt idx="16956">0</cx:pt>
          <cx:pt idx="16957">0</cx:pt>
          <cx:pt idx="16958">0</cx:pt>
          <cx:pt idx="16959">0</cx:pt>
          <cx:pt idx="16960">0</cx:pt>
          <cx:pt idx="16961">0</cx:pt>
          <cx:pt idx="16962">0</cx:pt>
          <cx:pt idx="16963">0</cx:pt>
          <cx:pt idx="16964">0</cx:pt>
          <cx:pt idx="16965">0</cx:pt>
          <cx:pt idx="16966">0</cx:pt>
          <cx:pt idx="16967">0</cx:pt>
          <cx:pt idx="16968">0</cx:pt>
          <cx:pt idx="16969">0</cx:pt>
          <cx:pt idx="16970">0</cx:pt>
          <cx:pt idx="16971">0</cx:pt>
          <cx:pt idx="16972">0</cx:pt>
          <cx:pt idx="16973">0</cx:pt>
          <cx:pt idx="16974">0</cx:pt>
          <cx:pt idx="16975">0</cx:pt>
          <cx:pt idx="16976">0</cx:pt>
          <cx:pt idx="16977">0</cx:pt>
          <cx:pt idx="16978">0</cx:pt>
          <cx:pt idx="16979">0</cx:pt>
          <cx:pt idx="16980">0</cx:pt>
          <cx:pt idx="16981">0</cx:pt>
          <cx:pt idx="16982">0</cx:pt>
          <cx:pt idx="16983">0</cx:pt>
          <cx:pt idx="16984">0</cx:pt>
          <cx:pt idx="16985">0</cx:pt>
          <cx:pt idx="16986">0</cx:pt>
          <cx:pt idx="16987">0</cx:pt>
          <cx:pt idx="16988">0</cx:pt>
          <cx:pt idx="16989">0</cx:pt>
          <cx:pt idx="16990">0</cx:pt>
          <cx:pt idx="16991">0</cx:pt>
          <cx:pt idx="16992">0</cx:pt>
          <cx:pt idx="16993">0</cx:pt>
          <cx:pt idx="16994">0</cx:pt>
          <cx:pt idx="16995">0</cx:pt>
          <cx:pt idx="16996">0</cx:pt>
          <cx:pt idx="16997">0</cx:pt>
          <cx:pt idx="16998">0</cx:pt>
          <cx:pt idx="16999">0</cx:pt>
          <cx:pt idx="17000">0</cx:pt>
          <cx:pt idx="17001">0</cx:pt>
          <cx:pt idx="17002">0</cx:pt>
          <cx:pt idx="17003">0</cx:pt>
          <cx:pt idx="17004">0</cx:pt>
          <cx:pt idx="17005">0</cx:pt>
          <cx:pt idx="17006">0</cx:pt>
          <cx:pt idx="17007">0</cx:pt>
          <cx:pt idx="17008">0</cx:pt>
          <cx:pt idx="17009">0</cx:pt>
          <cx:pt idx="17010">0</cx:pt>
          <cx:pt idx="17011">0</cx:pt>
          <cx:pt idx="17012">0</cx:pt>
          <cx:pt idx="17013">0</cx:pt>
          <cx:pt idx="17014">0</cx:pt>
          <cx:pt idx="17015">0</cx:pt>
          <cx:pt idx="17016">0</cx:pt>
          <cx:pt idx="17017">0</cx:pt>
          <cx:pt idx="17018">0</cx:pt>
          <cx:pt idx="17019">0</cx:pt>
          <cx:pt idx="17020">0</cx:pt>
          <cx:pt idx="17021">0</cx:pt>
          <cx:pt idx="17022">0</cx:pt>
          <cx:pt idx="17023">0</cx:pt>
          <cx:pt idx="17024">0</cx:pt>
          <cx:pt idx="17025">0</cx:pt>
          <cx:pt idx="17026">0</cx:pt>
          <cx:pt idx="17027">0</cx:pt>
          <cx:pt idx="17028">0</cx:pt>
          <cx:pt idx="17029">0</cx:pt>
          <cx:pt idx="17030">0</cx:pt>
          <cx:pt idx="17031">0</cx:pt>
          <cx:pt idx="17032">0</cx:pt>
          <cx:pt idx="17033">0</cx:pt>
          <cx:pt idx="17034">0</cx:pt>
          <cx:pt idx="17035">0</cx:pt>
          <cx:pt idx="17036">0</cx:pt>
          <cx:pt idx="17037">0</cx:pt>
          <cx:pt idx="17038">0</cx:pt>
          <cx:pt idx="17039">0</cx:pt>
          <cx:pt idx="17040">0</cx:pt>
          <cx:pt idx="17041">0</cx:pt>
          <cx:pt idx="17042">0</cx:pt>
          <cx:pt idx="17043">0</cx:pt>
          <cx:pt idx="17044">0</cx:pt>
          <cx:pt idx="17045">0</cx:pt>
          <cx:pt idx="17046">0</cx:pt>
          <cx:pt idx="17047">0</cx:pt>
          <cx:pt idx="17048">0</cx:pt>
          <cx:pt idx="17049">0</cx:pt>
          <cx:pt idx="17050">0</cx:pt>
          <cx:pt idx="17051">0</cx:pt>
          <cx:pt idx="17052">0</cx:pt>
          <cx:pt idx="17053">0</cx:pt>
          <cx:pt idx="17054">0</cx:pt>
          <cx:pt idx="17055">0</cx:pt>
          <cx:pt idx="17056">0</cx:pt>
          <cx:pt idx="17057">0</cx:pt>
          <cx:pt idx="17058">0</cx:pt>
          <cx:pt idx="17059">0</cx:pt>
          <cx:pt idx="17060">0</cx:pt>
          <cx:pt idx="17061">0</cx:pt>
          <cx:pt idx="17062">0</cx:pt>
          <cx:pt idx="17063">0</cx:pt>
          <cx:pt idx="17064">0</cx:pt>
          <cx:pt idx="17065">0</cx:pt>
          <cx:pt idx="17066">0</cx:pt>
          <cx:pt idx="17067">0</cx:pt>
          <cx:pt idx="17068">0</cx:pt>
          <cx:pt idx="17069">0</cx:pt>
          <cx:pt idx="17070">0</cx:pt>
          <cx:pt idx="17071">0</cx:pt>
          <cx:pt idx="17072">0</cx:pt>
          <cx:pt idx="17073">0</cx:pt>
          <cx:pt idx="17074">0</cx:pt>
          <cx:pt idx="17075">0</cx:pt>
          <cx:pt idx="17076">0</cx:pt>
          <cx:pt idx="17077">0</cx:pt>
          <cx:pt idx="17078">0</cx:pt>
          <cx:pt idx="17079">0</cx:pt>
          <cx:pt idx="17080">0</cx:pt>
          <cx:pt idx="17081">0</cx:pt>
          <cx:pt idx="17082">0</cx:pt>
          <cx:pt idx="17083">0</cx:pt>
          <cx:pt idx="17084">0</cx:pt>
          <cx:pt idx="17085">0</cx:pt>
          <cx:pt idx="17086">0</cx:pt>
          <cx:pt idx="17087">0</cx:pt>
          <cx:pt idx="17088">0</cx:pt>
          <cx:pt idx="17089">0</cx:pt>
          <cx:pt idx="17090">0</cx:pt>
          <cx:pt idx="17091">0</cx:pt>
          <cx:pt idx="17092">0</cx:pt>
          <cx:pt idx="17093">0</cx:pt>
          <cx:pt idx="17094">0</cx:pt>
          <cx:pt idx="17095">0</cx:pt>
          <cx:pt idx="17096">0</cx:pt>
          <cx:pt idx="17097">0</cx:pt>
          <cx:pt idx="17098">0</cx:pt>
          <cx:pt idx="17099">0</cx:pt>
          <cx:pt idx="17100">0</cx:pt>
          <cx:pt idx="17101">0</cx:pt>
          <cx:pt idx="17102">0</cx:pt>
          <cx:pt idx="17103">0</cx:pt>
          <cx:pt idx="17104">0</cx:pt>
          <cx:pt idx="17105">0</cx:pt>
          <cx:pt idx="17106">0</cx:pt>
          <cx:pt idx="17107">0</cx:pt>
          <cx:pt idx="17108">0</cx:pt>
          <cx:pt idx="17109">0</cx:pt>
          <cx:pt idx="17110">0</cx:pt>
          <cx:pt idx="17111">0</cx:pt>
          <cx:pt idx="17112">0</cx:pt>
          <cx:pt idx="17113">0</cx:pt>
          <cx:pt idx="17114">0</cx:pt>
          <cx:pt idx="17115">0</cx:pt>
          <cx:pt idx="17116">0</cx:pt>
          <cx:pt idx="17117">0</cx:pt>
          <cx:pt idx="17118">0</cx:pt>
          <cx:pt idx="17119">0</cx:pt>
          <cx:pt idx="17120">0</cx:pt>
          <cx:pt idx="17121">0</cx:pt>
          <cx:pt idx="17122">0</cx:pt>
          <cx:pt idx="17123">0</cx:pt>
          <cx:pt idx="17124">0</cx:pt>
          <cx:pt idx="17125">0</cx:pt>
          <cx:pt idx="17126">0</cx:pt>
          <cx:pt idx="17127">0</cx:pt>
          <cx:pt idx="17128">0</cx:pt>
          <cx:pt idx="17129">0</cx:pt>
          <cx:pt idx="17130">0</cx:pt>
          <cx:pt idx="17131">0</cx:pt>
          <cx:pt idx="17132">0</cx:pt>
          <cx:pt idx="17133">0</cx:pt>
          <cx:pt idx="17134">0</cx:pt>
          <cx:pt idx="17135">0</cx:pt>
          <cx:pt idx="17136">0</cx:pt>
          <cx:pt idx="17137">0</cx:pt>
          <cx:pt idx="17138">0</cx:pt>
          <cx:pt idx="17139">0</cx:pt>
          <cx:pt idx="17140">0</cx:pt>
          <cx:pt idx="17141">0</cx:pt>
          <cx:pt idx="17142">0</cx:pt>
          <cx:pt idx="17143">0</cx:pt>
          <cx:pt idx="17144">0</cx:pt>
          <cx:pt idx="17145">0</cx:pt>
          <cx:pt idx="17146">0</cx:pt>
          <cx:pt idx="17147">0</cx:pt>
          <cx:pt idx="17148">0</cx:pt>
          <cx:pt idx="17149">0</cx:pt>
          <cx:pt idx="17150">0</cx:pt>
          <cx:pt idx="17151">0</cx:pt>
          <cx:pt idx="17152">0</cx:pt>
          <cx:pt idx="17153">0</cx:pt>
          <cx:pt idx="17154">0</cx:pt>
          <cx:pt idx="17155">0</cx:pt>
          <cx:pt idx="17156">0</cx:pt>
          <cx:pt idx="17157">0</cx:pt>
          <cx:pt idx="17158">0</cx:pt>
          <cx:pt idx="17159">0</cx:pt>
          <cx:pt idx="17160">0</cx:pt>
          <cx:pt idx="17161">0</cx:pt>
          <cx:pt idx="17162">0</cx:pt>
          <cx:pt idx="17163">0</cx:pt>
          <cx:pt idx="17164">0</cx:pt>
          <cx:pt idx="17165">0</cx:pt>
          <cx:pt idx="17166">0</cx:pt>
          <cx:pt idx="17167">0</cx:pt>
          <cx:pt idx="17168">0</cx:pt>
          <cx:pt idx="17169">0</cx:pt>
          <cx:pt idx="17170">0</cx:pt>
          <cx:pt idx="17171">0</cx:pt>
          <cx:pt idx="17172">0</cx:pt>
          <cx:pt idx="17173">0</cx:pt>
          <cx:pt idx="17174">0</cx:pt>
          <cx:pt idx="17175">0</cx:pt>
          <cx:pt idx="17176">0</cx:pt>
          <cx:pt idx="17177">0</cx:pt>
          <cx:pt idx="17178">0</cx:pt>
          <cx:pt idx="17179">0</cx:pt>
          <cx:pt idx="17180">0</cx:pt>
          <cx:pt idx="17181">0</cx:pt>
          <cx:pt idx="17182">0</cx:pt>
          <cx:pt idx="17183">0</cx:pt>
          <cx:pt idx="17184">0</cx:pt>
          <cx:pt idx="17185">0</cx:pt>
          <cx:pt idx="17186">0</cx:pt>
          <cx:pt idx="17187">0</cx:pt>
          <cx:pt idx="17188">0</cx:pt>
          <cx:pt idx="17189">0</cx:pt>
          <cx:pt idx="17190">0</cx:pt>
          <cx:pt idx="17191">0</cx:pt>
          <cx:pt idx="17192">0</cx:pt>
          <cx:pt idx="17193">0</cx:pt>
          <cx:pt idx="17194">0</cx:pt>
          <cx:pt idx="17195">0</cx:pt>
          <cx:pt idx="17196">0</cx:pt>
          <cx:pt idx="17197">0</cx:pt>
          <cx:pt idx="17198">0</cx:pt>
          <cx:pt idx="17199">0</cx:pt>
          <cx:pt idx="17200">0</cx:pt>
          <cx:pt idx="17201">0</cx:pt>
          <cx:pt idx="17202">0</cx:pt>
          <cx:pt idx="17203">0</cx:pt>
          <cx:pt idx="17204">0</cx:pt>
          <cx:pt idx="17205">0</cx:pt>
          <cx:pt idx="17206">0</cx:pt>
          <cx:pt idx="17207">0</cx:pt>
          <cx:pt idx="17208">0</cx:pt>
          <cx:pt idx="17209">0</cx:pt>
          <cx:pt idx="17210">0</cx:pt>
          <cx:pt idx="17211">0</cx:pt>
          <cx:pt idx="17212">0</cx:pt>
          <cx:pt idx="17213">0</cx:pt>
          <cx:pt idx="17214">0</cx:pt>
          <cx:pt idx="17215">0</cx:pt>
          <cx:pt idx="17216">0</cx:pt>
          <cx:pt idx="17217">0</cx:pt>
          <cx:pt idx="17218">0</cx:pt>
          <cx:pt idx="17219">0</cx:pt>
          <cx:pt idx="17220">0</cx:pt>
          <cx:pt idx="17221">0</cx:pt>
          <cx:pt idx="17222">0</cx:pt>
          <cx:pt idx="17223">0</cx:pt>
          <cx:pt idx="17224">0</cx:pt>
          <cx:pt idx="17225">0</cx:pt>
          <cx:pt idx="17226">0</cx:pt>
          <cx:pt idx="17227">0</cx:pt>
          <cx:pt idx="17228">0</cx:pt>
          <cx:pt idx="17229">0</cx:pt>
          <cx:pt idx="17230">0</cx:pt>
          <cx:pt idx="17231">0</cx:pt>
          <cx:pt idx="17232">0</cx:pt>
          <cx:pt idx="17233">0</cx:pt>
          <cx:pt idx="17234">0</cx:pt>
          <cx:pt idx="17235">0</cx:pt>
          <cx:pt idx="17236">0</cx:pt>
          <cx:pt idx="17237">0</cx:pt>
          <cx:pt idx="17238">0</cx:pt>
          <cx:pt idx="17239">0</cx:pt>
          <cx:pt idx="17240">0</cx:pt>
          <cx:pt idx="17241">0</cx:pt>
          <cx:pt idx="17242">0</cx:pt>
          <cx:pt idx="17243">0</cx:pt>
          <cx:pt idx="17244">0</cx:pt>
          <cx:pt idx="17245">0</cx:pt>
          <cx:pt idx="17246">0</cx:pt>
          <cx:pt idx="17247">0</cx:pt>
          <cx:pt idx="17248">0</cx:pt>
          <cx:pt idx="17249">0</cx:pt>
          <cx:pt idx="17250">0</cx:pt>
          <cx:pt idx="17251">0</cx:pt>
          <cx:pt idx="17252">0</cx:pt>
          <cx:pt idx="17253">0</cx:pt>
          <cx:pt idx="17254">0</cx:pt>
          <cx:pt idx="17255">0</cx:pt>
          <cx:pt idx="17256">0</cx:pt>
          <cx:pt idx="17257">0</cx:pt>
          <cx:pt idx="17258">0</cx:pt>
          <cx:pt idx="17259">0</cx:pt>
          <cx:pt idx="17260">0</cx:pt>
          <cx:pt idx="17261">0</cx:pt>
          <cx:pt idx="17262">0</cx:pt>
          <cx:pt idx="17263">0</cx:pt>
          <cx:pt idx="17264">0</cx:pt>
          <cx:pt idx="17265">0</cx:pt>
          <cx:pt idx="17266">0</cx:pt>
          <cx:pt idx="17267">0</cx:pt>
          <cx:pt idx="17268">0</cx:pt>
          <cx:pt idx="17269">0</cx:pt>
          <cx:pt idx="17270">0</cx:pt>
          <cx:pt idx="17271">0</cx:pt>
          <cx:pt idx="17272">0</cx:pt>
          <cx:pt idx="17273">0</cx:pt>
          <cx:pt idx="17274">0</cx:pt>
          <cx:pt idx="17275">0</cx:pt>
          <cx:pt idx="17276">0</cx:pt>
          <cx:pt idx="17277">0</cx:pt>
          <cx:pt idx="17278">0</cx:pt>
          <cx:pt idx="17279">0</cx:pt>
          <cx:pt idx="17280">0</cx:pt>
          <cx:pt idx="17281">0</cx:pt>
          <cx:pt idx="17282">0</cx:pt>
          <cx:pt idx="17283">0</cx:pt>
          <cx:pt idx="17284">0</cx:pt>
          <cx:pt idx="17285">0</cx:pt>
          <cx:pt idx="17286">0</cx:pt>
          <cx:pt idx="17287">0</cx:pt>
          <cx:pt idx="17288">0</cx:pt>
          <cx:pt idx="17289">0</cx:pt>
          <cx:pt idx="17290">0</cx:pt>
          <cx:pt idx="17291">0</cx:pt>
          <cx:pt idx="17292">0</cx:pt>
          <cx:pt idx="17293">0</cx:pt>
          <cx:pt idx="17294">0</cx:pt>
          <cx:pt idx="17295">0</cx:pt>
          <cx:pt idx="17296">0</cx:pt>
          <cx:pt idx="17297">0</cx:pt>
          <cx:pt idx="17298">0</cx:pt>
          <cx:pt idx="17299">0</cx:pt>
          <cx:pt idx="17300">0</cx:pt>
          <cx:pt idx="17301">0</cx:pt>
          <cx:pt idx="17302">0</cx:pt>
          <cx:pt idx="17303">0</cx:pt>
          <cx:pt idx="17304">0</cx:pt>
          <cx:pt idx="17305">0</cx:pt>
          <cx:pt idx="17306">0</cx:pt>
          <cx:pt idx="17307">0</cx:pt>
          <cx:pt idx="17308">0</cx:pt>
          <cx:pt idx="17309">0</cx:pt>
          <cx:pt idx="17310">0</cx:pt>
          <cx:pt idx="17311">0</cx:pt>
          <cx:pt idx="17312">0</cx:pt>
          <cx:pt idx="17313">0</cx:pt>
          <cx:pt idx="17314">0</cx:pt>
          <cx:pt idx="17315">0</cx:pt>
          <cx:pt idx="17316">0</cx:pt>
          <cx:pt idx="17317">0</cx:pt>
          <cx:pt idx="17318">0</cx:pt>
          <cx:pt idx="17319">0</cx:pt>
          <cx:pt idx="17320">0</cx:pt>
          <cx:pt idx="17321">0</cx:pt>
          <cx:pt idx="17322">0</cx:pt>
          <cx:pt idx="17323">0</cx:pt>
          <cx:pt idx="17324">0</cx:pt>
          <cx:pt idx="17325">0</cx:pt>
          <cx:pt idx="17326">0</cx:pt>
          <cx:pt idx="17327">0</cx:pt>
          <cx:pt idx="17328">0</cx:pt>
          <cx:pt idx="17329">0</cx:pt>
          <cx:pt idx="17330">0</cx:pt>
          <cx:pt idx="17331">0</cx:pt>
          <cx:pt idx="17332">0</cx:pt>
          <cx:pt idx="17333">0</cx:pt>
          <cx:pt idx="17334">0</cx:pt>
          <cx:pt idx="17335">0</cx:pt>
          <cx:pt idx="17336">0</cx:pt>
          <cx:pt idx="17337">0</cx:pt>
          <cx:pt idx="17338">0</cx:pt>
          <cx:pt idx="17339">0</cx:pt>
          <cx:pt idx="17340">0</cx:pt>
          <cx:pt idx="17341">0</cx:pt>
          <cx:pt idx="17342">0</cx:pt>
          <cx:pt idx="17343">0</cx:pt>
          <cx:pt idx="17344">0</cx:pt>
          <cx:pt idx="17345">0</cx:pt>
          <cx:pt idx="17346">0</cx:pt>
          <cx:pt idx="17347">0</cx:pt>
          <cx:pt idx="17348">0</cx:pt>
          <cx:pt idx="17349">0</cx:pt>
          <cx:pt idx="17350">0</cx:pt>
          <cx:pt idx="17351">0</cx:pt>
          <cx:pt idx="17352">0</cx:pt>
          <cx:pt idx="17353">0</cx:pt>
          <cx:pt idx="17354">0</cx:pt>
          <cx:pt idx="17355">0</cx:pt>
          <cx:pt idx="17356">0</cx:pt>
          <cx:pt idx="17357">0</cx:pt>
          <cx:pt idx="17358">0</cx:pt>
          <cx:pt idx="17359">0</cx:pt>
          <cx:pt idx="17360">0</cx:pt>
          <cx:pt idx="17361">0</cx:pt>
          <cx:pt idx="17362">0</cx:pt>
          <cx:pt idx="17363">0</cx:pt>
          <cx:pt idx="17364">0</cx:pt>
          <cx:pt idx="17365">0</cx:pt>
          <cx:pt idx="17366">0</cx:pt>
          <cx:pt idx="17367">0</cx:pt>
          <cx:pt idx="17368">0</cx:pt>
          <cx:pt idx="17369">0</cx:pt>
          <cx:pt idx="17370">0</cx:pt>
          <cx:pt idx="17371">0</cx:pt>
          <cx:pt idx="17372">0</cx:pt>
          <cx:pt idx="17373">0</cx:pt>
          <cx:pt idx="17374">0</cx:pt>
          <cx:pt idx="17375">0</cx:pt>
          <cx:pt idx="17376">0</cx:pt>
          <cx:pt idx="17377">0</cx:pt>
          <cx:pt idx="17378">0</cx:pt>
          <cx:pt idx="17379">0</cx:pt>
          <cx:pt idx="17380">0</cx:pt>
          <cx:pt idx="17381">0</cx:pt>
          <cx:pt idx="17382">0</cx:pt>
          <cx:pt idx="17383">0</cx:pt>
          <cx:pt idx="17384">0</cx:pt>
          <cx:pt idx="17385">0</cx:pt>
          <cx:pt idx="17386">0</cx:pt>
          <cx:pt idx="17387">0</cx:pt>
          <cx:pt idx="17388">0</cx:pt>
          <cx:pt idx="17389">0</cx:pt>
          <cx:pt idx="17390">0</cx:pt>
          <cx:pt idx="17391">0</cx:pt>
          <cx:pt idx="17392">0</cx:pt>
          <cx:pt idx="17393">0</cx:pt>
          <cx:pt idx="17394">0</cx:pt>
          <cx:pt idx="17395">0</cx:pt>
          <cx:pt idx="17396">0</cx:pt>
          <cx:pt idx="17397">0</cx:pt>
          <cx:pt idx="17398">0</cx:pt>
          <cx:pt idx="17399">0</cx:pt>
          <cx:pt idx="17400">0</cx:pt>
          <cx:pt idx="17401">0</cx:pt>
          <cx:pt idx="17402">0</cx:pt>
          <cx:pt idx="17403">0</cx:pt>
          <cx:pt idx="17404">0</cx:pt>
          <cx:pt idx="17405">0</cx:pt>
          <cx:pt idx="17406">0</cx:pt>
          <cx:pt idx="17407">0</cx:pt>
          <cx:pt idx="17408">0</cx:pt>
          <cx:pt idx="17409">0</cx:pt>
          <cx:pt idx="17410">0</cx:pt>
          <cx:pt idx="17411">0</cx:pt>
          <cx:pt idx="17412">0</cx:pt>
          <cx:pt idx="17413">0</cx:pt>
          <cx:pt idx="17414">0</cx:pt>
          <cx:pt idx="17415">0</cx:pt>
          <cx:pt idx="17416">0</cx:pt>
          <cx:pt idx="17417">0</cx:pt>
          <cx:pt idx="17418">0</cx:pt>
          <cx:pt idx="17419">0</cx:pt>
          <cx:pt idx="17420">0</cx:pt>
          <cx:pt idx="17421">0</cx:pt>
          <cx:pt idx="17422">0</cx:pt>
          <cx:pt idx="17423">0</cx:pt>
          <cx:pt idx="17424">0</cx:pt>
          <cx:pt idx="17425">0</cx:pt>
          <cx:pt idx="17426">0</cx:pt>
          <cx:pt idx="17427">0</cx:pt>
          <cx:pt idx="17428">0</cx:pt>
          <cx:pt idx="17429">0</cx:pt>
          <cx:pt idx="17430">0</cx:pt>
          <cx:pt idx="17431">0</cx:pt>
          <cx:pt idx="17432">0</cx:pt>
          <cx:pt idx="17433">0</cx:pt>
          <cx:pt idx="17434">0</cx:pt>
          <cx:pt idx="17435">0</cx:pt>
          <cx:pt idx="17436">0</cx:pt>
          <cx:pt idx="17437">0</cx:pt>
          <cx:pt idx="17438">0</cx:pt>
          <cx:pt idx="17439">0</cx:pt>
          <cx:pt idx="17440">0</cx:pt>
          <cx:pt idx="17441">0</cx:pt>
          <cx:pt idx="17442">0</cx:pt>
          <cx:pt idx="17443">0</cx:pt>
          <cx:pt idx="17444">0</cx:pt>
          <cx:pt idx="17445">0</cx:pt>
          <cx:pt idx="17446">0</cx:pt>
          <cx:pt idx="17447">0</cx:pt>
          <cx:pt idx="17448">0</cx:pt>
          <cx:pt idx="17449">0</cx:pt>
          <cx:pt idx="17450">0</cx:pt>
          <cx:pt idx="17451">0</cx:pt>
          <cx:pt idx="17452">0</cx:pt>
          <cx:pt idx="17453">0</cx:pt>
          <cx:pt idx="17454">0</cx:pt>
          <cx:pt idx="17455">0</cx:pt>
          <cx:pt idx="17456">0</cx:pt>
          <cx:pt idx="17457">0</cx:pt>
          <cx:pt idx="17458">0</cx:pt>
          <cx:pt idx="17459">0</cx:pt>
          <cx:pt idx="17460">0</cx:pt>
          <cx:pt idx="17461">0</cx:pt>
          <cx:pt idx="17462">0</cx:pt>
          <cx:pt idx="17463">0</cx:pt>
          <cx:pt idx="17464">0</cx:pt>
          <cx:pt idx="17465">0</cx:pt>
          <cx:pt idx="17466">0</cx:pt>
          <cx:pt idx="17467">0</cx:pt>
          <cx:pt idx="17468">0</cx:pt>
          <cx:pt idx="17469">0</cx:pt>
          <cx:pt idx="17470">0</cx:pt>
          <cx:pt idx="17471">0</cx:pt>
          <cx:pt idx="17472">0</cx:pt>
          <cx:pt idx="17473">0</cx:pt>
          <cx:pt idx="17474">0</cx:pt>
          <cx:pt idx="17475">0</cx:pt>
          <cx:pt idx="17476">0</cx:pt>
          <cx:pt idx="17477">0</cx:pt>
          <cx:pt idx="17478">0</cx:pt>
          <cx:pt idx="17479">0</cx:pt>
          <cx:pt idx="17480">0</cx:pt>
          <cx:pt idx="17481">0</cx:pt>
          <cx:pt idx="17482">0</cx:pt>
          <cx:pt idx="17483">0</cx:pt>
          <cx:pt idx="17484">0</cx:pt>
          <cx:pt idx="17485">0</cx:pt>
          <cx:pt idx="17486">0</cx:pt>
          <cx:pt idx="17487">0</cx:pt>
          <cx:pt idx="17488">0</cx:pt>
          <cx:pt idx="17489">0</cx:pt>
          <cx:pt idx="17490">0</cx:pt>
          <cx:pt idx="17491">0</cx:pt>
          <cx:pt idx="17492">0</cx:pt>
          <cx:pt idx="17493">0</cx:pt>
          <cx:pt idx="17494">0</cx:pt>
          <cx:pt idx="17495">0</cx:pt>
          <cx:pt idx="17496">0</cx:pt>
          <cx:pt idx="17497">0</cx:pt>
          <cx:pt idx="17498">0</cx:pt>
          <cx:pt idx="17499">0</cx:pt>
          <cx:pt idx="17500">0</cx:pt>
          <cx:pt idx="17501">0</cx:pt>
          <cx:pt idx="17502">0</cx:pt>
          <cx:pt idx="17503">0</cx:pt>
          <cx:pt idx="17504">0</cx:pt>
          <cx:pt idx="17505">0</cx:pt>
          <cx:pt idx="17506">0</cx:pt>
          <cx:pt idx="17507">0</cx:pt>
          <cx:pt idx="17508">0</cx:pt>
          <cx:pt idx="17509">0</cx:pt>
          <cx:pt idx="17510">0</cx:pt>
          <cx:pt idx="17511">0</cx:pt>
          <cx:pt idx="17512">0</cx:pt>
          <cx:pt idx="17513">0</cx:pt>
          <cx:pt idx="17514">0</cx:pt>
          <cx:pt idx="17515">0</cx:pt>
          <cx:pt idx="17516">0</cx:pt>
          <cx:pt idx="17517">0</cx:pt>
          <cx:pt idx="17518">0</cx:pt>
          <cx:pt idx="17519">0</cx:pt>
          <cx:pt idx="17520">0</cx:pt>
          <cx:pt idx="17521">0</cx:pt>
          <cx:pt idx="17522">0</cx:pt>
          <cx:pt idx="17523">0</cx:pt>
          <cx:pt idx="17524">0</cx:pt>
          <cx:pt idx="17525">0</cx:pt>
          <cx:pt idx="17526">0</cx:pt>
          <cx:pt idx="17527">0</cx:pt>
          <cx:pt idx="17528">0</cx:pt>
          <cx:pt idx="17529">0</cx:pt>
          <cx:pt idx="17530">0</cx:pt>
          <cx:pt idx="17531">0</cx:pt>
          <cx:pt idx="17532">0</cx:pt>
          <cx:pt idx="17533">0</cx:pt>
          <cx:pt idx="17534">0</cx:pt>
          <cx:pt idx="17535">0</cx:pt>
          <cx:pt idx="17536">0</cx:pt>
          <cx:pt idx="17537">0</cx:pt>
          <cx:pt idx="17538">0</cx:pt>
          <cx:pt idx="17539">0</cx:pt>
          <cx:pt idx="17540">0</cx:pt>
          <cx:pt idx="17541">0</cx:pt>
          <cx:pt idx="17542">0</cx:pt>
          <cx:pt idx="17543">0</cx:pt>
          <cx:pt idx="17544">0</cx:pt>
          <cx:pt idx="17545">0</cx:pt>
          <cx:pt idx="17546">0</cx:pt>
          <cx:pt idx="17547">0</cx:pt>
          <cx:pt idx="17548">0</cx:pt>
          <cx:pt idx="17549">0</cx:pt>
          <cx:pt idx="17550">0</cx:pt>
          <cx:pt idx="17551">0</cx:pt>
          <cx:pt idx="17552">0</cx:pt>
          <cx:pt idx="17553">0</cx:pt>
          <cx:pt idx="17554">0</cx:pt>
          <cx:pt idx="17555">0</cx:pt>
          <cx:pt idx="17556">0</cx:pt>
          <cx:pt idx="17557">0</cx:pt>
          <cx:pt idx="17558">0</cx:pt>
          <cx:pt idx="17559">0</cx:pt>
          <cx:pt idx="17560">0</cx:pt>
          <cx:pt idx="17561">0</cx:pt>
          <cx:pt idx="17562">0</cx:pt>
          <cx:pt idx="17563">0</cx:pt>
          <cx:pt idx="17564">0</cx:pt>
          <cx:pt idx="17565">0</cx:pt>
          <cx:pt idx="17566">0</cx:pt>
          <cx:pt idx="17567">0</cx:pt>
          <cx:pt idx="17568">0</cx:pt>
          <cx:pt idx="17569">0</cx:pt>
          <cx:pt idx="17570">0</cx:pt>
          <cx:pt idx="17571">0</cx:pt>
          <cx:pt idx="17572">0</cx:pt>
          <cx:pt idx="17573">0</cx:pt>
          <cx:pt idx="17574">0</cx:pt>
          <cx:pt idx="17575">0</cx:pt>
          <cx:pt idx="17576">0</cx:pt>
          <cx:pt idx="17577">0</cx:pt>
          <cx:pt idx="17578">0</cx:pt>
          <cx:pt idx="17579">0</cx:pt>
          <cx:pt idx="17580">0</cx:pt>
          <cx:pt idx="17581">0</cx:pt>
          <cx:pt idx="17582">0</cx:pt>
          <cx:pt idx="17583">0</cx:pt>
          <cx:pt idx="17584">0</cx:pt>
          <cx:pt idx="17585">0</cx:pt>
          <cx:pt idx="17586">0</cx:pt>
          <cx:pt idx="17587">0</cx:pt>
          <cx:pt idx="17588">0</cx:pt>
          <cx:pt idx="17589">0</cx:pt>
          <cx:pt idx="17590">0</cx:pt>
          <cx:pt idx="17591">0</cx:pt>
          <cx:pt idx="17592">0</cx:pt>
          <cx:pt idx="17593">0</cx:pt>
          <cx:pt idx="17594">0</cx:pt>
          <cx:pt idx="17595">0</cx:pt>
          <cx:pt idx="17596">0</cx:pt>
          <cx:pt idx="17597">0</cx:pt>
          <cx:pt idx="17598">0</cx:pt>
          <cx:pt idx="17599">0</cx:pt>
          <cx:pt idx="17600">0</cx:pt>
          <cx:pt idx="17601">0</cx:pt>
          <cx:pt idx="17602">0</cx:pt>
          <cx:pt idx="17603">0</cx:pt>
          <cx:pt idx="17604">0</cx:pt>
          <cx:pt idx="17605">0</cx:pt>
          <cx:pt idx="17606">0</cx:pt>
          <cx:pt idx="17607">0</cx:pt>
          <cx:pt idx="17608">0</cx:pt>
          <cx:pt idx="17609">0</cx:pt>
          <cx:pt idx="17610">0</cx:pt>
          <cx:pt idx="17611">0</cx:pt>
          <cx:pt idx="17612">0</cx:pt>
          <cx:pt idx="17613">0</cx:pt>
          <cx:pt idx="17614">0</cx:pt>
          <cx:pt idx="17615">0</cx:pt>
          <cx:pt idx="17616">0</cx:pt>
          <cx:pt idx="17617">0</cx:pt>
          <cx:pt idx="17618">0</cx:pt>
          <cx:pt idx="17619">0</cx:pt>
          <cx:pt idx="17620">0</cx:pt>
          <cx:pt idx="17621">0</cx:pt>
          <cx:pt idx="17622">0</cx:pt>
          <cx:pt idx="17623">0</cx:pt>
          <cx:pt idx="17624">0</cx:pt>
          <cx:pt idx="17625">0</cx:pt>
          <cx:pt idx="17626">0</cx:pt>
          <cx:pt idx="17627">0</cx:pt>
          <cx:pt idx="17628">0</cx:pt>
          <cx:pt idx="17629">0</cx:pt>
          <cx:pt idx="17630">0</cx:pt>
          <cx:pt idx="17631">0</cx:pt>
          <cx:pt idx="17632">0</cx:pt>
          <cx:pt idx="17633">0</cx:pt>
          <cx:pt idx="17634">0</cx:pt>
          <cx:pt idx="17635">0</cx:pt>
          <cx:pt idx="17636">0</cx:pt>
          <cx:pt idx="17637">0</cx:pt>
          <cx:pt idx="17638">0</cx:pt>
          <cx:pt idx="17639">0</cx:pt>
          <cx:pt idx="17640">0</cx:pt>
          <cx:pt idx="17641">0</cx:pt>
          <cx:pt idx="17642">0</cx:pt>
          <cx:pt idx="17643">0</cx:pt>
          <cx:pt idx="17644">0</cx:pt>
          <cx:pt idx="17645">0</cx:pt>
          <cx:pt idx="17646">0</cx:pt>
          <cx:pt idx="17647">0</cx:pt>
          <cx:pt idx="17648">0</cx:pt>
          <cx:pt idx="17649">0</cx:pt>
          <cx:pt idx="17650">0</cx:pt>
          <cx:pt idx="17651">0</cx:pt>
          <cx:pt idx="17652">0</cx:pt>
          <cx:pt idx="17653">0</cx:pt>
          <cx:pt idx="17654">0</cx:pt>
          <cx:pt idx="17655">0</cx:pt>
          <cx:pt idx="17656">0</cx:pt>
          <cx:pt idx="17657">0</cx:pt>
          <cx:pt idx="17658">0</cx:pt>
          <cx:pt idx="17659">0</cx:pt>
          <cx:pt idx="17660">0</cx:pt>
          <cx:pt idx="17661">0</cx:pt>
          <cx:pt idx="17662">0</cx:pt>
          <cx:pt idx="17663">0</cx:pt>
          <cx:pt idx="17664">0</cx:pt>
          <cx:pt idx="17665">0</cx:pt>
          <cx:pt idx="17666">0</cx:pt>
          <cx:pt idx="17667">0</cx:pt>
          <cx:pt idx="17668">0</cx:pt>
          <cx:pt idx="17669">0</cx:pt>
          <cx:pt idx="17670">0</cx:pt>
          <cx:pt idx="17671">0</cx:pt>
          <cx:pt idx="17672">0</cx:pt>
          <cx:pt idx="17673">0</cx:pt>
          <cx:pt idx="17674">0</cx:pt>
          <cx:pt idx="17675">0</cx:pt>
          <cx:pt idx="17676">0</cx:pt>
          <cx:pt idx="17677">0</cx:pt>
          <cx:pt idx="17678">0</cx:pt>
          <cx:pt idx="17679">0</cx:pt>
          <cx:pt idx="17680">0</cx:pt>
          <cx:pt idx="17681">0</cx:pt>
          <cx:pt idx="17682">0</cx:pt>
          <cx:pt idx="17683">0</cx:pt>
          <cx:pt idx="17684">0</cx:pt>
          <cx:pt idx="17685">0</cx:pt>
          <cx:pt idx="17686">0</cx:pt>
          <cx:pt idx="17687">0</cx:pt>
          <cx:pt idx="17688">0</cx:pt>
          <cx:pt idx="17689">0</cx:pt>
          <cx:pt idx="17690">0</cx:pt>
          <cx:pt idx="17691">0</cx:pt>
          <cx:pt idx="17692">0</cx:pt>
          <cx:pt idx="17693">0</cx:pt>
          <cx:pt idx="17694">0</cx:pt>
          <cx:pt idx="17695">0</cx:pt>
          <cx:pt idx="17696">0</cx:pt>
          <cx:pt idx="17697">0</cx:pt>
          <cx:pt idx="17698">0</cx:pt>
          <cx:pt idx="17699">0</cx:pt>
          <cx:pt idx="17700">0</cx:pt>
          <cx:pt idx="17701">0</cx:pt>
          <cx:pt idx="17702">0</cx:pt>
          <cx:pt idx="17703">0</cx:pt>
          <cx:pt idx="17704">0</cx:pt>
          <cx:pt idx="17705">0</cx:pt>
          <cx:pt idx="17706">0</cx:pt>
          <cx:pt idx="17707">0</cx:pt>
          <cx:pt idx="17708">0</cx:pt>
          <cx:pt idx="17709">0</cx:pt>
          <cx:pt idx="17710">0</cx:pt>
          <cx:pt idx="17711">0</cx:pt>
          <cx:pt idx="17712">0</cx:pt>
          <cx:pt idx="17713">0</cx:pt>
          <cx:pt idx="17714">0</cx:pt>
          <cx:pt idx="17715">0</cx:pt>
          <cx:pt idx="17716">0</cx:pt>
          <cx:pt idx="17717">0</cx:pt>
          <cx:pt idx="17718">0</cx:pt>
          <cx:pt idx="17719">0</cx:pt>
          <cx:pt idx="17720">0</cx:pt>
          <cx:pt idx="17721">0</cx:pt>
          <cx:pt idx="17722">0</cx:pt>
          <cx:pt idx="17723">0</cx:pt>
          <cx:pt idx="17724">0</cx:pt>
          <cx:pt idx="17725">0</cx:pt>
          <cx:pt idx="17726">0</cx:pt>
          <cx:pt idx="17727">0</cx:pt>
          <cx:pt idx="17728">0</cx:pt>
          <cx:pt idx="17729">0</cx:pt>
          <cx:pt idx="17730">0</cx:pt>
          <cx:pt idx="17731">0</cx:pt>
          <cx:pt idx="17732">0</cx:pt>
          <cx:pt idx="17733">0</cx:pt>
          <cx:pt idx="17734">0</cx:pt>
          <cx:pt idx="17735">0</cx:pt>
          <cx:pt idx="17736">0</cx:pt>
          <cx:pt idx="17737">0</cx:pt>
          <cx:pt idx="17738">0</cx:pt>
          <cx:pt idx="17739">0</cx:pt>
          <cx:pt idx="17740">0</cx:pt>
          <cx:pt idx="17741">0</cx:pt>
          <cx:pt idx="17742">0</cx:pt>
          <cx:pt idx="17743">0</cx:pt>
          <cx:pt idx="17744">0</cx:pt>
          <cx:pt idx="17745">0</cx:pt>
          <cx:pt idx="17746">0</cx:pt>
          <cx:pt idx="17747">0</cx:pt>
          <cx:pt idx="17748">0</cx:pt>
          <cx:pt idx="17749">0</cx:pt>
          <cx:pt idx="17750">0</cx:pt>
          <cx:pt idx="17751">0</cx:pt>
          <cx:pt idx="17752">0</cx:pt>
          <cx:pt idx="17753">0</cx:pt>
          <cx:pt idx="17754">0</cx:pt>
          <cx:pt idx="17755">0</cx:pt>
          <cx:pt idx="17756">0</cx:pt>
          <cx:pt idx="17757">0</cx:pt>
          <cx:pt idx="17758">0</cx:pt>
          <cx:pt idx="17759">0</cx:pt>
          <cx:pt idx="17760">0</cx:pt>
          <cx:pt idx="17761">0</cx:pt>
          <cx:pt idx="17762">0</cx:pt>
          <cx:pt idx="17763">0</cx:pt>
          <cx:pt idx="17764">0</cx:pt>
          <cx:pt idx="17765">0</cx:pt>
          <cx:pt idx="17766">0</cx:pt>
          <cx:pt idx="17767">0</cx:pt>
          <cx:pt idx="17768">0</cx:pt>
          <cx:pt idx="17769">0</cx:pt>
          <cx:pt idx="17770">0</cx:pt>
          <cx:pt idx="17771">0</cx:pt>
          <cx:pt idx="17772">0</cx:pt>
          <cx:pt idx="17773">0</cx:pt>
          <cx:pt idx="17774">0</cx:pt>
          <cx:pt idx="17775">0</cx:pt>
          <cx:pt idx="17776">0</cx:pt>
          <cx:pt idx="17777">0</cx:pt>
          <cx:pt idx="17778">0</cx:pt>
          <cx:pt idx="17779">0</cx:pt>
          <cx:pt idx="17780">0</cx:pt>
          <cx:pt idx="17781">0</cx:pt>
          <cx:pt idx="17782">0</cx:pt>
          <cx:pt idx="17783">0</cx:pt>
          <cx:pt idx="17784">0</cx:pt>
          <cx:pt idx="17785">0</cx:pt>
          <cx:pt idx="17786">0</cx:pt>
          <cx:pt idx="17787">0</cx:pt>
          <cx:pt idx="17788">0</cx:pt>
          <cx:pt idx="17789">0</cx:pt>
          <cx:pt idx="17790">0</cx:pt>
          <cx:pt idx="17791">0</cx:pt>
          <cx:pt idx="17792">0</cx:pt>
          <cx:pt idx="17793">0</cx:pt>
          <cx:pt idx="17794">0</cx:pt>
          <cx:pt idx="17795">0</cx:pt>
          <cx:pt idx="17796">0</cx:pt>
          <cx:pt idx="17797">0</cx:pt>
          <cx:pt idx="17798">0</cx:pt>
          <cx:pt idx="17799">0</cx:pt>
          <cx:pt idx="17800">0</cx:pt>
          <cx:pt idx="17801">0</cx:pt>
          <cx:pt idx="17802">0</cx:pt>
          <cx:pt idx="17803">0</cx:pt>
          <cx:pt idx="17804">0</cx:pt>
          <cx:pt idx="17805">0</cx:pt>
          <cx:pt idx="17806">0</cx:pt>
          <cx:pt idx="17807">0</cx:pt>
          <cx:pt idx="17808">0</cx:pt>
          <cx:pt idx="17809">0</cx:pt>
          <cx:pt idx="17810">0</cx:pt>
          <cx:pt idx="17811">0</cx:pt>
          <cx:pt idx="17812">0</cx:pt>
          <cx:pt idx="17813">0</cx:pt>
          <cx:pt idx="17814">0</cx:pt>
          <cx:pt idx="17815">0</cx:pt>
          <cx:pt idx="17816">0</cx:pt>
          <cx:pt idx="17817">0</cx:pt>
          <cx:pt idx="17818">0</cx:pt>
          <cx:pt idx="17819">0</cx:pt>
          <cx:pt idx="17820">0</cx:pt>
          <cx:pt idx="17821">0</cx:pt>
          <cx:pt idx="17822">0</cx:pt>
          <cx:pt idx="17823">0</cx:pt>
          <cx:pt idx="17824">0</cx:pt>
          <cx:pt idx="17825">0</cx:pt>
          <cx:pt idx="17826">0</cx:pt>
          <cx:pt idx="17827">0</cx:pt>
          <cx:pt idx="17828">0</cx:pt>
          <cx:pt idx="17829">0</cx:pt>
          <cx:pt idx="17830">0</cx:pt>
          <cx:pt idx="17831">0</cx:pt>
          <cx:pt idx="17832">0</cx:pt>
          <cx:pt idx="17833">0</cx:pt>
          <cx:pt idx="17834">0</cx:pt>
          <cx:pt idx="17835">0</cx:pt>
          <cx:pt idx="17836">0</cx:pt>
          <cx:pt idx="17837">0</cx:pt>
          <cx:pt idx="17838">0</cx:pt>
          <cx:pt idx="17839">0</cx:pt>
          <cx:pt idx="17840">0</cx:pt>
          <cx:pt idx="17841">0</cx:pt>
          <cx:pt idx="17842">0</cx:pt>
          <cx:pt idx="17843">0</cx:pt>
          <cx:pt idx="17844">0</cx:pt>
          <cx:pt idx="17845">0</cx:pt>
          <cx:pt idx="17846">0</cx:pt>
          <cx:pt idx="17847">0</cx:pt>
          <cx:pt idx="17848">0</cx:pt>
          <cx:pt idx="17849">0</cx:pt>
          <cx:pt idx="17850">0</cx:pt>
          <cx:pt idx="17851">0</cx:pt>
          <cx:pt idx="17852">0</cx:pt>
          <cx:pt idx="17853">0</cx:pt>
          <cx:pt idx="17854">0</cx:pt>
          <cx:pt idx="17855">0</cx:pt>
          <cx:pt idx="17856">0</cx:pt>
          <cx:pt idx="17857">0</cx:pt>
          <cx:pt idx="17858">0</cx:pt>
          <cx:pt idx="17859">0</cx:pt>
          <cx:pt idx="17860">0</cx:pt>
          <cx:pt idx="17861">0</cx:pt>
          <cx:pt idx="17862">0</cx:pt>
          <cx:pt idx="17863">0</cx:pt>
          <cx:pt idx="17864">0</cx:pt>
          <cx:pt idx="17865">0</cx:pt>
          <cx:pt idx="17866">0</cx:pt>
          <cx:pt idx="17867">0</cx:pt>
          <cx:pt idx="17868">0</cx:pt>
          <cx:pt idx="17869">0</cx:pt>
          <cx:pt idx="17870">0</cx:pt>
          <cx:pt idx="17871">0</cx:pt>
          <cx:pt idx="17872">0</cx:pt>
          <cx:pt idx="17873">0</cx:pt>
          <cx:pt idx="17874">0</cx:pt>
          <cx:pt idx="17875">0</cx:pt>
          <cx:pt idx="17876">0</cx:pt>
          <cx:pt idx="17877">0</cx:pt>
          <cx:pt idx="17878">0</cx:pt>
          <cx:pt idx="17879">0</cx:pt>
          <cx:pt idx="17880">0</cx:pt>
          <cx:pt idx="17881">0</cx:pt>
          <cx:pt idx="17882">0</cx:pt>
          <cx:pt idx="17883">0</cx:pt>
          <cx:pt idx="17884">0</cx:pt>
          <cx:pt idx="17885">0</cx:pt>
          <cx:pt idx="17886">0</cx:pt>
          <cx:pt idx="17887">0</cx:pt>
          <cx:pt idx="17888">0</cx:pt>
          <cx:pt idx="17889">0</cx:pt>
          <cx:pt idx="17890">0</cx:pt>
          <cx:pt idx="17891">0</cx:pt>
          <cx:pt idx="17892">0</cx:pt>
          <cx:pt idx="17893">0</cx:pt>
          <cx:pt idx="17894">0</cx:pt>
          <cx:pt idx="17895">0</cx:pt>
          <cx:pt idx="17896">0</cx:pt>
          <cx:pt idx="17897">0</cx:pt>
          <cx:pt idx="17898">0</cx:pt>
          <cx:pt idx="17899">0</cx:pt>
          <cx:pt idx="17900">0</cx:pt>
          <cx:pt idx="17901">0</cx:pt>
          <cx:pt idx="17902">0</cx:pt>
          <cx:pt idx="17903">0</cx:pt>
          <cx:pt idx="17904">0</cx:pt>
          <cx:pt idx="17905">0</cx:pt>
          <cx:pt idx="17906">0</cx:pt>
          <cx:pt idx="17907">0</cx:pt>
          <cx:pt idx="17908">0</cx:pt>
          <cx:pt idx="17909">0</cx:pt>
          <cx:pt idx="17910">0</cx:pt>
          <cx:pt idx="17911">0</cx:pt>
          <cx:pt idx="17912">0</cx:pt>
          <cx:pt idx="17913">0</cx:pt>
          <cx:pt idx="17914">0</cx:pt>
          <cx:pt idx="17915">0</cx:pt>
          <cx:pt idx="17916">0</cx:pt>
          <cx:pt idx="17917">0</cx:pt>
          <cx:pt idx="17918">0</cx:pt>
          <cx:pt idx="17919">0</cx:pt>
          <cx:pt idx="17920">0</cx:pt>
          <cx:pt idx="17921">0</cx:pt>
          <cx:pt idx="17922">0</cx:pt>
          <cx:pt idx="17923">0</cx:pt>
          <cx:pt idx="17924">0</cx:pt>
          <cx:pt idx="17925">0</cx:pt>
          <cx:pt idx="17926">0</cx:pt>
          <cx:pt idx="17927">0</cx:pt>
          <cx:pt idx="17928">0</cx:pt>
          <cx:pt idx="17929">0</cx:pt>
          <cx:pt idx="17930">0</cx:pt>
          <cx:pt idx="17931">0</cx:pt>
          <cx:pt idx="17932">0</cx:pt>
          <cx:pt idx="17933">0</cx:pt>
          <cx:pt idx="17934">0</cx:pt>
          <cx:pt idx="17935">0</cx:pt>
          <cx:pt idx="17936">0</cx:pt>
          <cx:pt idx="17937">0</cx:pt>
          <cx:pt idx="17938">0</cx:pt>
          <cx:pt idx="17939">0</cx:pt>
          <cx:pt idx="17940">0</cx:pt>
          <cx:pt idx="17941">0</cx:pt>
          <cx:pt idx="17942">0</cx:pt>
          <cx:pt idx="17943">0</cx:pt>
          <cx:pt idx="17944">0</cx:pt>
          <cx:pt idx="17945">0</cx:pt>
          <cx:pt idx="17946">0</cx:pt>
          <cx:pt idx="17947">0</cx:pt>
          <cx:pt idx="17948">0</cx:pt>
          <cx:pt idx="17949">0</cx:pt>
          <cx:pt idx="17950">0</cx:pt>
          <cx:pt idx="17951">0</cx:pt>
          <cx:pt idx="17952">0</cx:pt>
          <cx:pt idx="17953">0</cx:pt>
          <cx:pt idx="17954">0</cx:pt>
          <cx:pt idx="17955">0</cx:pt>
          <cx:pt idx="17956">0</cx:pt>
          <cx:pt idx="17957">0</cx:pt>
          <cx:pt idx="17958">0</cx:pt>
          <cx:pt idx="17959">0</cx:pt>
          <cx:pt idx="17960">0</cx:pt>
          <cx:pt idx="17961">0</cx:pt>
          <cx:pt idx="17962">0</cx:pt>
          <cx:pt idx="17963">0</cx:pt>
          <cx:pt idx="17964">0</cx:pt>
          <cx:pt idx="17965">0</cx:pt>
          <cx:pt idx="17966">0</cx:pt>
          <cx:pt idx="17967">0</cx:pt>
          <cx:pt idx="17968">0</cx:pt>
          <cx:pt idx="17969">0</cx:pt>
          <cx:pt idx="17970">0</cx:pt>
          <cx:pt idx="17971">0</cx:pt>
          <cx:pt idx="17972">0</cx:pt>
          <cx:pt idx="17973">0</cx:pt>
          <cx:pt idx="17974">0</cx:pt>
          <cx:pt idx="17975">0</cx:pt>
          <cx:pt idx="17976">0</cx:pt>
          <cx:pt idx="17977">0</cx:pt>
          <cx:pt idx="17978">0</cx:pt>
          <cx:pt idx="17979">0</cx:pt>
          <cx:pt idx="17980">0</cx:pt>
          <cx:pt idx="17981">0</cx:pt>
          <cx:pt idx="17982">0</cx:pt>
          <cx:pt idx="17983">0</cx:pt>
          <cx:pt idx="17984">0</cx:pt>
          <cx:pt idx="17985">0</cx:pt>
          <cx:pt idx="17986">0</cx:pt>
          <cx:pt idx="17987">0</cx:pt>
          <cx:pt idx="17988">0</cx:pt>
          <cx:pt idx="17989">0</cx:pt>
          <cx:pt idx="17990">0</cx:pt>
          <cx:pt idx="17991">0</cx:pt>
          <cx:pt idx="17992">0</cx:pt>
          <cx:pt idx="17993">0</cx:pt>
          <cx:pt idx="17994">0</cx:pt>
          <cx:pt idx="17995">0</cx:pt>
          <cx:pt idx="17996">0</cx:pt>
          <cx:pt idx="17997">0</cx:pt>
          <cx:pt idx="17998">0</cx:pt>
          <cx:pt idx="17999">0</cx:pt>
          <cx:pt idx="18000">0</cx:pt>
          <cx:pt idx="18001">0</cx:pt>
          <cx:pt idx="18002">0</cx:pt>
          <cx:pt idx="18003">0</cx:pt>
          <cx:pt idx="18004">0</cx:pt>
          <cx:pt idx="18005">0</cx:pt>
          <cx:pt idx="18006">0</cx:pt>
          <cx:pt idx="18007">0</cx:pt>
          <cx:pt idx="18008">0</cx:pt>
          <cx:pt idx="18009">0</cx:pt>
          <cx:pt idx="18010">0</cx:pt>
          <cx:pt idx="18011">0</cx:pt>
          <cx:pt idx="18012">0</cx:pt>
          <cx:pt idx="18013">0</cx:pt>
          <cx:pt idx="18014">0</cx:pt>
          <cx:pt idx="18015">0</cx:pt>
          <cx:pt idx="18016">0</cx:pt>
          <cx:pt idx="18017">0</cx:pt>
          <cx:pt idx="18018">0</cx:pt>
          <cx:pt idx="18019">0</cx:pt>
          <cx:pt idx="18020">0</cx:pt>
          <cx:pt idx="18021">0</cx:pt>
          <cx:pt idx="18022">0</cx:pt>
          <cx:pt idx="18023">0</cx:pt>
          <cx:pt idx="18024">0</cx:pt>
          <cx:pt idx="18025">0</cx:pt>
          <cx:pt idx="18026">0</cx:pt>
          <cx:pt idx="18027">0</cx:pt>
          <cx:pt idx="18028">0</cx:pt>
          <cx:pt idx="18029">0</cx:pt>
          <cx:pt idx="18030">0</cx:pt>
          <cx:pt idx="18031">0</cx:pt>
          <cx:pt idx="18032">0</cx:pt>
          <cx:pt idx="18033">0</cx:pt>
          <cx:pt idx="18034">0</cx:pt>
          <cx:pt idx="18035">0</cx:pt>
          <cx:pt idx="18036">0</cx:pt>
          <cx:pt idx="18037">0</cx:pt>
          <cx:pt idx="18038">0</cx:pt>
          <cx:pt idx="18039">0</cx:pt>
          <cx:pt idx="18040">0</cx:pt>
          <cx:pt idx="18041">0</cx:pt>
          <cx:pt idx="18042">0</cx:pt>
          <cx:pt idx="18043">0</cx:pt>
          <cx:pt idx="18044">0</cx:pt>
          <cx:pt idx="18045">0</cx:pt>
          <cx:pt idx="18046">0</cx:pt>
          <cx:pt idx="18047">0</cx:pt>
          <cx:pt idx="18048">0</cx:pt>
          <cx:pt idx="18049">0</cx:pt>
          <cx:pt idx="18050">0</cx:pt>
          <cx:pt idx="18051">0</cx:pt>
          <cx:pt idx="18052">0</cx:pt>
          <cx:pt idx="18053">0</cx:pt>
          <cx:pt idx="18054">0</cx:pt>
          <cx:pt idx="18055">0</cx:pt>
          <cx:pt idx="18056">0</cx:pt>
          <cx:pt idx="18057">0</cx:pt>
          <cx:pt idx="18058">0</cx:pt>
          <cx:pt idx="18059">0</cx:pt>
          <cx:pt idx="18060">0</cx:pt>
          <cx:pt idx="18061">0</cx:pt>
          <cx:pt idx="18062">0</cx:pt>
          <cx:pt idx="18063">0</cx:pt>
          <cx:pt idx="18064">0</cx:pt>
          <cx:pt idx="18065">0</cx:pt>
          <cx:pt idx="18066">0</cx:pt>
          <cx:pt idx="18067">0</cx:pt>
          <cx:pt idx="18068">0</cx:pt>
          <cx:pt idx="18069">0</cx:pt>
          <cx:pt idx="18070">0</cx:pt>
          <cx:pt idx="18071">0</cx:pt>
          <cx:pt idx="18072">0</cx:pt>
          <cx:pt idx="18073">0</cx:pt>
          <cx:pt idx="18074">0</cx:pt>
          <cx:pt idx="18075">0</cx:pt>
          <cx:pt idx="18076">0</cx:pt>
          <cx:pt idx="18077">0</cx:pt>
          <cx:pt idx="18078">0</cx:pt>
          <cx:pt idx="18079">0</cx:pt>
          <cx:pt idx="18080">0</cx:pt>
          <cx:pt idx="18081">0</cx:pt>
          <cx:pt idx="18082">0</cx:pt>
          <cx:pt idx="18083">0</cx:pt>
          <cx:pt idx="18084">0</cx:pt>
          <cx:pt idx="18085">0</cx:pt>
          <cx:pt idx="18086">0</cx:pt>
          <cx:pt idx="18087">0</cx:pt>
          <cx:pt idx="18088">0</cx:pt>
          <cx:pt idx="18089">0</cx:pt>
          <cx:pt idx="18090">0</cx:pt>
          <cx:pt idx="18091">0</cx:pt>
          <cx:pt idx="18092">0</cx:pt>
          <cx:pt idx="18093">0</cx:pt>
          <cx:pt idx="18094">0</cx:pt>
          <cx:pt idx="18095">0</cx:pt>
          <cx:pt idx="18096">0</cx:pt>
          <cx:pt idx="18097">0</cx:pt>
          <cx:pt idx="18098">0</cx:pt>
          <cx:pt idx="18099">0</cx:pt>
          <cx:pt idx="18100">0</cx:pt>
          <cx:pt idx="18101">0</cx:pt>
          <cx:pt idx="18102">0</cx:pt>
          <cx:pt idx="18103">0</cx:pt>
          <cx:pt idx="18104">0</cx:pt>
          <cx:pt idx="18105">0</cx:pt>
          <cx:pt idx="18106">0</cx:pt>
          <cx:pt idx="18107">0</cx:pt>
          <cx:pt idx="18108">0</cx:pt>
          <cx:pt idx="18109">0</cx:pt>
          <cx:pt idx="18110">0</cx:pt>
          <cx:pt idx="18111">0</cx:pt>
          <cx:pt idx="18112">0</cx:pt>
          <cx:pt idx="18113">0</cx:pt>
          <cx:pt idx="18114">0</cx:pt>
          <cx:pt idx="18115">0</cx:pt>
          <cx:pt idx="18116">0</cx:pt>
          <cx:pt idx="18117">0</cx:pt>
          <cx:pt idx="18118">0</cx:pt>
          <cx:pt idx="18119">0</cx:pt>
          <cx:pt idx="18120">0</cx:pt>
          <cx:pt idx="18121">0</cx:pt>
          <cx:pt idx="18122">0</cx:pt>
          <cx:pt idx="18123">0</cx:pt>
          <cx:pt idx="18124">0</cx:pt>
          <cx:pt idx="18125">0</cx:pt>
          <cx:pt idx="18126">0</cx:pt>
          <cx:pt idx="18127">0</cx:pt>
          <cx:pt idx="18128">0</cx:pt>
          <cx:pt idx="18129">0</cx:pt>
          <cx:pt idx="18130">0</cx:pt>
          <cx:pt idx="18131">0</cx:pt>
          <cx:pt idx="18132">0</cx:pt>
          <cx:pt idx="18133">0</cx:pt>
          <cx:pt idx="18134">0</cx:pt>
          <cx:pt idx="18135">0</cx:pt>
          <cx:pt idx="18136">0</cx:pt>
          <cx:pt idx="18137">0</cx:pt>
          <cx:pt idx="18138">0</cx:pt>
          <cx:pt idx="18139">0</cx:pt>
          <cx:pt idx="18140">0</cx:pt>
          <cx:pt idx="18141">0</cx:pt>
          <cx:pt idx="18142">0</cx:pt>
          <cx:pt idx="18143">0</cx:pt>
          <cx:pt idx="18144">0</cx:pt>
          <cx:pt idx="18145">0</cx:pt>
          <cx:pt idx="18146">0</cx:pt>
          <cx:pt idx="18147">0</cx:pt>
          <cx:pt idx="18148">0</cx:pt>
          <cx:pt idx="18149">0</cx:pt>
          <cx:pt idx="18150">0</cx:pt>
          <cx:pt idx="18151">0</cx:pt>
          <cx:pt idx="18152">0</cx:pt>
          <cx:pt idx="18153">0</cx:pt>
          <cx:pt idx="18154">0</cx:pt>
          <cx:pt idx="18155">0</cx:pt>
          <cx:pt idx="18156">0</cx:pt>
          <cx:pt idx="18157">0</cx:pt>
          <cx:pt idx="18158">0</cx:pt>
          <cx:pt idx="18159">0</cx:pt>
          <cx:pt idx="18160">0</cx:pt>
          <cx:pt idx="18161">0</cx:pt>
          <cx:pt idx="18162">0</cx:pt>
          <cx:pt idx="18163">0</cx:pt>
          <cx:pt idx="18164">0</cx:pt>
          <cx:pt idx="18165">0</cx:pt>
          <cx:pt idx="18166">0</cx:pt>
          <cx:pt idx="18167">0</cx:pt>
          <cx:pt idx="18168">0</cx:pt>
          <cx:pt idx="18169">0</cx:pt>
          <cx:pt idx="18170">0</cx:pt>
          <cx:pt idx="18171">0</cx:pt>
          <cx:pt idx="18172">0</cx:pt>
          <cx:pt idx="18173">0</cx:pt>
          <cx:pt idx="18174">0</cx:pt>
          <cx:pt idx="18175">0</cx:pt>
          <cx:pt idx="18176">0</cx:pt>
          <cx:pt idx="18177">0</cx:pt>
          <cx:pt idx="18178">0</cx:pt>
          <cx:pt idx="18179">0</cx:pt>
          <cx:pt idx="18180">0</cx:pt>
          <cx:pt idx="18181">0</cx:pt>
          <cx:pt idx="18182">0</cx:pt>
          <cx:pt idx="18183">0</cx:pt>
          <cx:pt idx="18184">0</cx:pt>
          <cx:pt idx="18185">0</cx:pt>
          <cx:pt idx="18186">0</cx:pt>
          <cx:pt idx="18187">0</cx:pt>
          <cx:pt idx="18188">0</cx:pt>
          <cx:pt idx="18189">0</cx:pt>
          <cx:pt idx="18190">0</cx:pt>
          <cx:pt idx="18191">0</cx:pt>
          <cx:pt idx="18192">0</cx:pt>
          <cx:pt idx="18193">0</cx:pt>
          <cx:pt idx="18194">0</cx:pt>
          <cx:pt idx="18195">0</cx:pt>
          <cx:pt idx="18196">0</cx:pt>
          <cx:pt idx="18197">0</cx:pt>
          <cx:pt idx="18198">0</cx:pt>
          <cx:pt idx="18199">0</cx:pt>
          <cx:pt idx="18200">0</cx:pt>
          <cx:pt idx="18201">0</cx:pt>
          <cx:pt idx="18202">0</cx:pt>
          <cx:pt idx="18203">0</cx:pt>
          <cx:pt idx="18204">0</cx:pt>
          <cx:pt idx="18205">0</cx:pt>
          <cx:pt idx="18206">0</cx:pt>
          <cx:pt idx="18207">0</cx:pt>
          <cx:pt idx="18208">0</cx:pt>
          <cx:pt idx="18209">0</cx:pt>
          <cx:pt idx="18210">0</cx:pt>
          <cx:pt idx="18211">0</cx:pt>
          <cx:pt idx="18212">0</cx:pt>
          <cx:pt idx="18213">0</cx:pt>
          <cx:pt idx="18214">0</cx:pt>
          <cx:pt idx="18215">0</cx:pt>
          <cx:pt idx="18216">0</cx:pt>
          <cx:pt idx="18217">0</cx:pt>
          <cx:pt idx="18218">0</cx:pt>
          <cx:pt idx="18219">0</cx:pt>
          <cx:pt idx="18220">0</cx:pt>
          <cx:pt idx="18221">0</cx:pt>
          <cx:pt idx="18222">0</cx:pt>
          <cx:pt idx="18223">0</cx:pt>
          <cx:pt idx="18224">0</cx:pt>
          <cx:pt idx="18225">0</cx:pt>
          <cx:pt idx="18226">0</cx:pt>
          <cx:pt idx="18227">0</cx:pt>
          <cx:pt idx="18228">0</cx:pt>
          <cx:pt idx="18229">0</cx:pt>
          <cx:pt idx="18230">0</cx:pt>
          <cx:pt idx="18231">0</cx:pt>
          <cx:pt idx="18232">0</cx:pt>
          <cx:pt idx="18233">0</cx:pt>
          <cx:pt idx="18234">0</cx:pt>
          <cx:pt idx="18235">0</cx:pt>
          <cx:pt idx="18236">0</cx:pt>
          <cx:pt idx="18237">0</cx:pt>
          <cx:pt idx="18238">0</cx:pt>
          <cx:pt idx="18239">0</cx:pt>
          <cx:pt idx="18240">0</cx:pt>
          <cx:pt idx="18241">0</cx:pt>
          <cx:pt idx="18242">0</cx:pt>
          <cx:pt idx="18243">0</cx:pt>
          <cx:pt idx="18244">0</cx:pt>
          <cx:pt idx="18245">0</cx:pt>
          <cx:pt idx="18246">0</cx:pt>
          <cx:pt idx="18247">0</cx:pt>
          <cx:pt idx="18248">0</cx:pt>
          <cx:pt idx="18249">0</cx:pt>
          <cx:pt idx="18250">0</cx:pt>
          <cx:pt idx="18251">0</cx:pt>
          <cx:pt idx="18252">0</cx:pt>
          <cx:pt idx="18253">0</cx:pt>
          <cx:pt idx="18254">0</cx:pt>
          <cx:pt idx="18255">0</cx:pt>
          <cx:pt idx="18256">0</cx:pt>
          <cx:pt idx="18257">0</cx:pt>
          <cx:pt idx="18258">0</cx:pt>
          <cx:pt idx="18259">0</cx:pt>
          <cx:pt idx="18260">0</cx:pt>
          <cx:pt idx="18261">0</cx:pt>
          <cx:pt idx="18262">0</cx:pt>
          <cx:pt idx="18263">0</cx:pt>
          <cx:pt idx="18264">0</cx:pt>
          <cx:pt idx="18265">0</cx:pt>
          <cx:pt idx="18266">0</cx:pt>
          <cx:pt idx="18267">0</cx:pt>
          <cx:pt idx="18268">0</cx:pt>
          <cx:pt idx="18269">0</cx:pt>
          <cx:pt idx="18270">0</cx:pt>
          <cx:pt idx="18271">0</cx:pt>
          <cx:pt idx="18272">0</cx:pt>
          <cx:pt idx="18273">0</cx:pt>
          <cx:pt idx="18274">0</cx:pt>
          <cx:pt idx="18275">0</cx:pt>
          <cx:pt idx="18276">0</cx:pt>
          <cx:pt idx="18277">0</cx:pt>
          <cx:pt idx="18278">0</cx:pt>
          <cx:pt idx="18279">0</cx:pt>
          <cx:pt idx="18280">0</cx:pt>
          <cx:pt idx="18281">0</cx:pt>
          <cx:pt idx="18282">0</cx:pt>
          <cx:pt idx="18283">0</cx:pt>
          <cx:pt idx="18284">0</cx:pt>
          <cx:pt idx="18285">0</cx:pt>
          <cx:pt idx="18286">0</cx:pt>
          <cx:pt idx="18287">0</cx:pt>
          <cx:pt idx="18288">0</cx:pt>
          <cx:pt idx="18289">0</cx:pt>
          <cx:pt idx="18290">0</cx:pt>
          <cx:pt idx="18291">0</cx:pt>
          <cx:pt idx="18292">0</cx:pt>
          <cx:pt idx="18293">0</cx:pt>
          <cx:pt idx="18294">0</cx:pt>
          <cx:pt idx="18295">0</cx:pt>
          <cx:pt idx="18296">0</cx:pt>
          <cx:pt idx="18297">0</cx:pt>
          <cx:pt idx="18298">0</cx:pt>
          <cx:pt idx="18299">0</cx:pt>
          <cx:pt idx="18300">0</cx:pt>
          <cx:pt idx="18301">0</cx:pt>
          <cx:pt idx="18302">0</cx:pt>
          <cx:pt idx="18303">0</cx:pt>
          <cx:pt idx="18304">0</cx:pt>
          <cx:pt idx="18305">0</cx:pt>
          <cx:pt idx="18306">0</cx:pt>
          <cx:pt idx="18307">0</cx:pt>
          <cx:pt idx="18308">0</cx:pt>
          <cx:pt idx="18309">0</cx:pt>
          <cx:pt idx="18310">0</cx:pt>
          <cx:pt idx="18311">0</cx:pt>
          <cx:pt idx="18312">0</cx:pt>
          <cx:pt idx="18313">0</cx:pt>
          <cx:pt idx="18314">0</cx:pt>
          <cx:pt idx="18315">0</cx:pt>
          <cx:pt idx="18316">0</cx:pt>
          <cx:pt idx="18317">0</cx:pt>
          <cx:pt idx="18318">0</cx:pt>
          <cx:pt idx="18319">0</cx:pt>
          <cx:pt idx="18320">0</cx:pt>
          <cx:pt idx="18321">0</cx:pt>
          <cx:pt idx="18322">0</cx:pt>
          <cx:pt idx="18323">0</cx:pt>
          <cx:pt idx="18324">0</cx:pt>
          <cx:pt idx="18325">0</cx:pt>
          <cx:pt idx="18326">0</cx:pt>
          <cx:pt idx="18327">0</cx:pt>
          <cx:pt idx="18328">0</cx:pt>
          <cx:pt idx="18329">0</cx:pt>
          <cx:pt idx="18330">0</cx:pt>
          <cx:pt idx="18331">0</cx:pt>
          <cx:pt idx="18332">0</cx:pt>
          <cx:pt idx="18333">0</cx:pt>
          <cx:pt idx="18334">0</cx:pt>
          <cx:pt idx="18335">0</cx:pt>
          <cx:pt idx="18336">0</cx:pt>
          <cx:pt idx="18337">0</cx:pt>
          <cx:pt idx="18338">0</cx:pt>
          <cx:pt idx="18339">0</cx:pt>
          <cx:pt idx="18340">0</cx:pt>
          <cx:pt idx="18341">0</cx:pt>
          <cx:pt idx="18342">0</cx:pt>
          <cx:pt idx="18343">0</cx:pt>
          <cx:pt idx="18344">0</cx:pt>
          <cx:pt idx="18345">0</cx:pt>
          <cx:pt idx="18346">0</cx:pt>
          <cx:pt idx="18347">0</cx:pt>
          <cx:pt idx="18348">0</cx:pt>
          <cx:pt idx="18349">0</cx:pt>
          <cx:pt idx="18350">0</cx:pt>
          <cx:pt idx="18351">0</cx:pt>
          <cx:pt idx="18352">0</cx:pt>
          <cx:pt idx="18353">0</cx:pt>
          <cx:pt idx="18354">0</cx:pt>
          <cx:pt idx="18355">0</cx:pt>
          <cx:pt idx="18356">0</cx:pt>
          <cx:pt idx="18357">0</cx:pt>
          <cx:pt idx="18358">0</cx:pt>
          <cx:pt idx="18359">0</cx:pt>
          <cx:pt idx="18360">0</cx:pt>
          <cx:pt idx="18361">0</cx:pt>
          <cx:pt idx="18362">0</cx:pt>
          <cx:pt idx="18363">0</cx:pt>
          <cx:pt idx="18364">0</cx:pt>
          <cx:pt idx="18365">0</cx:pt>
          <cx:pt idx="18366">0</cx:pt>
          <cx:pt idx="18367">0</cx:pt>
          <cx:pt idx="18368">0</cx:pt>
          <cx:pt idx="18369">0</cx:pt>
          <cx:pt idx="18370">0</cx:pt>
          <cx:pt idx="18371">0</cx:pt>
          <cx:pt idx="18372">0</cx:pt>
          <cx:pt idx="18373">0</cx:pt>
          <cx:pt idx="18374">0</cx:pt>
          <cx:pt idx="18375">0</cx:pt>
          <cx:pt idx="18376">0</cx:pt>
          <cx:pt idx="18377">0</cx:pt>
          <cx:pt idx="18378">0</cx:pt>
          <cx:pt idx="18379">0</cx:pt>
          <cx:pt idx="18380">0</cx:pt>
          <cx:pt idx="18381">0</cx:pt>
          <cx:pt idx="18382">0</cx:pt>
          <cx:pt idx="18383">0</cx:pt>
          <cx:pt idx="18384">0</cx:pt>
          <cx:pt idx="18385">0</cx:pt>
          <cx:pt idx="18386">0</cx:pt>
          <cx:pt idx="18387">0</cx:pt>
          <cx:pt idx="18388">0</cx:pt>
          <cx:pt idx="18389">0</cx:pt>
          <cx:pt idx="18390">0</cx:pt>
          <cx:pt idx="18391">0</cx:pt>
          <cx:pt idx="18392">0</cx:pt>
          <cx:pt idx="18393">0</cx:pt>
          <cx:pt idx="18394">0</cx:pt>
          <cx:pt idx="18395">0</cx:pt>
          <cx:pt idx="18396">0</cx:pt>
          <cx:pt idx="18397">0</cx:pt>
          <cx:pt idx="18398">0</cx:pt>
          <cx:pt idx="18399">0</cx:pt>
          <cx:pt idx="18400">0</cx:pt>
          <cx:pt idx="18401">0</cx:pt>
          <cx:pt idx="18402">0</cx:pt>
          <cx:pt idx="18403">0</cx:pt>
          <cx:pt idx="18404">0</cx:pt>
          <cx:pt idx="18405">0</cx:pt>
          <cx:pt idx="18406">0</cx:pt>
          <cx:pt idx="18407">0</cx:pt>
          <cx:pt idx="18408">0</cx:pt>
          <cx:pt idx="18409">0</cx:pt>
          <cx:pt idx="18410">0</cx:pt>
          <cx:pt idx="18411">0</cx:pt>
          <cx:pt idx="18412">0</cx:pt>
          <cx:pt idx="18413">0</cx:pt>
          <cx:pt idx="18414">0</cx:pt>
          <cx:pt idx="18415">0</cx:pt>
          <cx:pt idx="18416">0</cx:pt>
          <cx:pt idx="18417">0</cx:pt>
          <cx:pt idx="18418">0</cx:pt>
          <cx:pt idx="18419">0</cx:pt>
          <cx:pt idx="18420">0</cx:pt>
          <cx:pt idx="18421">0</cx:pt>
          <cx:pt idx="18422">0</cx:pt>
          <cx:pt idx="18423">0</cx:pt>
          <cx:pt idx="18424">0</cx:pt>
          <cx:pt idx="18425">0</cx:pt>
          <cx:pt idx="18426">0</cx:pt>
          <cx:pt idx="18427">0</cx:pt>
          <cx:pt idx="18428">0</cx:pt>
          <cx:pt idx="18429">0</cx:pt>
          <cx:pt idx="18430">0</cx:pt>
          <cx:pt idx="18431">0</cx:pt>
          <cx:pt idx="18432">0</cx:pt>
          <cx:pt idx="18433">0</cx:pt>
          <cx:pt idx="18434">0</cx:pt>
          <cx:pt idx="18435">0</cx:pt>
          <cx:pt idx="18436">0</cx:pt>
          <cx:pt idx="18437">0</cx:pt>
          <cx:pt idx="18438">0</cx:pt>
          <cx:pt idx="18439">0</cx:pt>
          <cx:pt idx="18440">0</cx:pt>
          <cx:pt idx="18441">0</cx:pt>
          <cx:pt idx="18442">0</cx:pt>
          <cx:pt idx="18443">0</cx:pt>
          <cx:pt idx="18444">0</cx:pt>
          <cx:pt idx="18445">0</cx:pt>
          <cx:pt idx="18446">0</cx:pt>
          <cx:pt idx="18447">0</cx:pt>
          <cx:pt idx="18448">0</cx:pt>
          <cx:pt idx="18449">0</cx:pt>
          <cx:pt idx="18450">0</cx:pt>
          <cx:pt idx="18451">0</cx:pt>
          <cx:pt idx="18452">0</cx:pt>
          <cx:pt idx="18453">0</cx:pt>
          <cx:pt idx="18454">0</cx:pt>
          <cx:pt idx="18455">0</cx:pt>
          <cx:pt idx="18456">0</cx:pt>
          <cx:pt idx="18457">0</cx:pt>
          <cx:pt idx="18458">0</cx:pt>
          <cx:pt idx="18459">0</cx:pt>
          <cx:pt idx="18460">0</cx:pt>
          <cx:pt idx="18461">0</cx:pt>
          <cx:pt idx="18462">0</cx:pt>
          <cx:pt idx="18463">0</cx:pt>
          <cx:pt idx="18464">0</cx:pt>
          <cx:pt idx="18465">0</cx:pt>
          <cx:pt idx="18466">0</cx:pt>
          <cx:pt idx="18467">0</cx:pt>
          <cx:pt idx="18468">0</cx:pt>
          <cx:pt idx="18469">0</cx:pt>
          <cx:pt idx="18470">0</cx:pt>
          <cx:pt idx="18471">0</cx:pt>
          <cx:pt idx="18472">0</cx:pt>
          <cx:pt idx="18473">0</cx:pt>
          <cx:pt idx="18474">0</cx:pt>
          <cx:pt idx="18475">0</cx:pt>
          <cx:pt idx="18476">0</cx:pt>
          <cx:pt idx="18477">0</cx:pt>
          <cx:pt idx="18478">0</cx:pt>
          <cx:pt idx="18479">0</cx:pt>
          <cx:pt idx="18480">0</cx:pt>
          <cx:pt idx="18481">0</cx:pt>
          <cx:pt idx="18482">0</cx:pt>
          <cx:pt idx="18483">0</cx:pt>
          <cx:pt idx="18484">0</cx:pt>
          <cx:pt idx="18485">0</cx:pt>
          <cx:pt idx="18486">0</cx:pt>
          <cx:pt idx="18487">0</cx:pt>
          <cx:pt idx="18488">0</cx:pt>
          <cx:pt idx="18489">0</cx:pt>
          <cx:pt idx="18490">0</cx:pt>
          <cx:pt idx="18491">0</cx:pt>
          <cx:pt idx="18492">0</cx:pt>
          <cx:pt idx="18493">0</cx:pt>
          <cx:pt idx="18494">0</cx:pt>
          <cx:pt idx="18495">0</cx:pt>
          <cx:pt idx="18496">0</cx:pt>
          <cx:pt idx="18497">0</cx:pt>
          <cx:pt idx="18498">0</cx:pt>
          <cx:pt idx="18499">0</cx:pt>
          <cx:pt idx="18500">0</cx:pt>
          <cx:pt idx="18501">0</cx:pt>
          <cx:pt idx="18502">0</cx:pt>
          <cx:pt idx="18503">0</cx:pt>
          <cx:pt idx="18504">0</cx:pt>
          <cx:pt idx="18505">0</cx:pt>
          <cx:pt idx="18506">0</cx:pt>
          <cx:pt idx="18507">0</cx:pt>
          <cx:pt idx="18508">0</cx:pt>
          <cx:pt idx="18509">0</cx:pt>
          <cx:pt idx="18510">0</cx:pt>
          <cx:pt idx="18511">0</cx:pt>
          <cx:pt idx="18512">0</cx:pt>
          <cx:pt idx="18513">0</cx:pt>
          <cx:pt idx="18514">0</cx:pt>
          <cx:pt idx="18515">0</cx:pt>
          <cx:pt idx="18516">0</cx:pt>
          <cx:pt idx="18517">0</cx:pt>
          <cx:pt idx="18518">0</cx:pt>
          <cx:pt idx="18519">0</cx:pt>
          <cx:pt idx="18520">0</cx:pt>
          <cx:pt idx="18521">0</cx:pt>
          <cx:pt idx="18522">0</cx:pt>
          <cx:pt idx="18523">0</cx:pt>
          <cx:pt idx="18524">0</cx:pt>
          <cx:pt idx="18525">0</cx:pt>
          <cx:pt idx="18526">0</cx:pt>
          <cx:pt idx="18527">0</cx:pt>
          <cx:pt idx="18528">0</cx:pt>
          <cx:pt idx="18529">0</cx:pt>
          <cx:pt idx="18530">0</cx:pt>
          <cx:pt idx="18531">0</cx:pt>
          <cx:pt idx="18532">0</cx:pt>
          <cx:pt idx="18533">0</cx:pt>
          <cx:pt idx="18534">0</cx:pt>
          <cx:pt idx="18535">0</cx:pt>
          <cx:pt idx="18536">0</cx:pt>
          <cx:pt idx="18537">0</cx:pt>
          <cx:pt idx="18538">0</cx:pt>
          <cx:pt idx="18539">0</cx:pt>
          <cx:pt idx="18540">0</cx:pt>
          <cx:pt idx="18541">0</cx:pt>
          <cx:pt idx="18542">0</cx:pt>
          <cx:pt idx="18543">0</cx:pt>
          <cx:pt idx="18544">0</cx:pt>
          <cx:pt idx="18545">0</cx:pt>
          <cx:pt idx="18546">0</cx:pt>
          <cx:pt idx="18547">0</cx:pt>
          <cx:pt idx="18548">0</cx:pt>
          <cx:pt idx="18549">0</cx:pt>
          <cx:pt idx="18550">0</cx:pt>
          <cx:pt idx="18551">0</cx:pt>
          <cx:pt idx="18552">0</cx:pt>
          <cx:pt idx="18553">0</cx:pt>
          <cx:pt idx="18554">0</cx:pt>
          <cx:pt idx="18555">0</cx:pt>
          <cx:pt idx="18556">0</cx:pt>
          <cx:pt idx="18557">0</cx:pt>
          <cx:pt idx="18558">0</cx:pt>
          <cx:pt idx="18559">0</cx:pt>
          <cx:pt idx="18560">0</cx:pt>
          <cx:pt idx="18561">0</cx:pt>
          <cx:pt idx="18562">0</cx:pt>
          <cx:pt idx="18563">0</cx:pt>
          <cx:pt idx="18564">0</cx:pt>
          <cx:pt idx="18565">0</cx:pt>
          <cx:pt idx="18566">0</cx:pt>
          <cx:pt idx="18567">0</cx:pt>
          <cx:pt idx="18568">0</cx:pt>
          <cx:pt idx="18569">0</cx:pt>
          <cx:pt idx="18570">0</cx:pt>
          <cx:pt idx="18571">0</cx:pt>
          <cx:pt idx="18572">0</cx:pt>
          <cx:pt idx="18573">0</cx:pt>
          <cx:pt idx="18574">0</cx:pt>
          <cx:pt idx="18575">0</cx:pt>
          <cx:pt idx="18576">0</cx:pt>
          <cx:pt idx="18577">0</cx:pt>
          <cx:pt idx="18578">0</cx:pt>
          <cx:pt idx="18579">0</cx:pt>
          <cx:pt idx="18580">0</cx:pt>
          <cx:pt idx="18581">0</cx:pt>
          <cx:pt idx="18582">0</cx:pt>
          <cx:pt idx="18583">0</cx:pt>
          <cx:pt idx="18584">0</cx:pt>
          <cx:pt idx="18585">0</cx:pt>
          <cx:pt idx="18586">0</cx:pt>
          <cx:pt idx="18587">0</cx:pt>
          <cx:pt idx="18588">0</cx:pt>
          <cx:pt idx="18589">0</cx:pt>
          <cx:pt idx="18590">0</cx:pt>
          <cx:pt idx="18591">0</cx:pt>
          <cx:pt idx="18592">0</cx:pt>
          <cx:pt idx="18593">0</cx:pt>
          <cx:pt idx="18594">0</cx:pt>
          <cx:pt idx="18595">0</cx:pt>
          <cx:pt idx="18596">0</cx:pt>
          <cx:pt idx="18597">0</cx:pt>
          <cx:pt idx="18598">0</cx:pt>
          <cx:pt idx="18599">0</cx:pt>
          <cx:pt idx="18600">0</cx:pt>
          <cx:pt idx="18601">0</cx:pt>
          <cx:pt idx="18602">0</cx:pt>
          <cx:pt idx="18603">0</cx:pt>
          <cx:pt idx="18604">0</cx:pt>
          <cx:pt idx="18605">0</cx:pt>
          <cx:pt idx="18606">0</cx:pt>
          <cx:pt idx="18607">0</cx:pt>
          <cx:pt idx="18608">0</cx:pt>
          <cx:pt idx="18609">0</cx:pt>
          <cx:pt idx="18610">0</cx:pt>
          <cx:pt idx="18611">0</cx:pt>
          <cx:pt idx="18612">0</cx:pt>
          <cx:pt idx="18613">0</cx:pt>
          <cx:pt idx="18614">0</cx:pt>
          <cx:pt idx="18615">0</cx:pt>
          <cx:pt idx="18616">0</cx:pt>
          <cx:pt idx="18617">0</cx:pt>
          <cx:pt idx="18618">0</cx:pt>
          <cx:pt idx="18619">0</cx:pt>
          <cx:pt idx="18620">0</cx:pt>
          <cx:pt idx="18621">0</cx:pt>
          <cx:pt idx="18622">0</cx:pt>
          <cx:pt idx="18623">0</cx:pt>
          <cx:pt idx="18624">0</cx:pt>
          <cx:pt idx="18625">0</cx:pt>
          <cx:pt idx="18626">0</cx:pt>
          <cx:pt idx="18627">0</cx:pt>
          <cx:pt idx="18628">0</cx:pt>
          <cx:pt idx="18629">0</cx:pt>
          <cx:pt idx="18630">0</cx:pt>
          <cx:pt idx="18631">0</cx:pt>
          <cx:pt idx="18632">0</cx:pt>
          <cx:pt idx="18633">0</cx:pt>
          <cx:pt idx="18634">0</cx:pt>
          <cx:pt idx="18635">0</cx:pt>
          <cx:pt idx="18636">0</cx:pt>
          <cx:pt idx="18637">0</cx:pt>
          <cx:pt idx="18638">0</cx:pt>
          <cx:pt idx="18639">0</cx:pt>
          <cx:pt idx="18640">0</cx:pt>
          <cx:pt idx="18641">0</cx:pt>
          <cx:pt idx="18642">0</cx:pt>
          <cx:pt idx="18643">0</cx:pt>
          <cx:pt idx="18644">0</cx:pt>
          <cx:pt idx="18645">0</cx:pt>
          <cx:pt idx="18646">0</cx:pt>
          <cx:pt idx="18647">0</cx:pt>
          <cx:pt idx="18648">0</cx:pt>
          <cx:pt idx="18649">0</cx:pt>
          <cx:pt idx="18650">0</cx:pt>
          <cx:pt idx="18651">0</cx:pt>
          <cx:pt idx="18652">0</cx:pt>
          <cx:pt idx="18653">0</cx:pt>
          <cx:pt idx="18654">0</cx:pt>
          <cx:pt idx="18655">0</cx:pt>
          <cx:pt idx="18656">0</cx:pt>
          <cx:pt idx="18657">0</cx:pt>
          <cx:pt idx="18658">0</cx:pt>
          <cx:pt idx="18659">0</cx:pt>
          <cx:pt idx="18660">0</cx:pt>
          <cx:pt idx="18661">0</cx:pt>
          <cx:pt idx="18662">0</cx:pt>
          <cx:pt idx="18663">0</cx:pt>
          <cx:pt idx="18664">0</cx:pt>
          <cx:pt idx="18665">0</cx:pt>
          <cx:pt idx="18666">0</cx:pt>
          <cx:pt idx="18667">0</cx:pt>
          <cx:pt idx="18668">0</cx:pt>
          <cx:pt idx="18669">0</cx:pt>
          <cx:pt idx="18670">0</cx:pt>
          <cx:pt idx="18671">0</cx:pt>
          <cx:pt idx="18672">0</cx:pt>
          <cx:pt idx="18673">0</cx:pt>
          <cx:pt idx="18674">0</cx:pt>
          <cx:pt idx="18675">0</cx:pt>
          <cx:pt idx="18676">0</cx:pt>
          <cx:pt idx="18677">0</cx:pt>
          <cx:pt idx="18678">0</cx:pt>
          <cx:pt idx="18679">0</cx:pt>
          <cx:pt idx="18680">0</cx:pt>
          <cx:pt idx="18681">0</cx:pt>
          <cx:pt idx="18682">0</cx:pt>
          <cx:pt idx="18683">0</cx:pt>
          <cx:pt idx="18684">0</cx:pt>
          <cx:pt idx="18685">0</cx:pt>
          <cx:pt idx="18686">0</cx:pt>
          <cx:pt idx="18687">0</cx:pt>
          <cx:pt idx="18688">0</cx:pt>
          <cx:pt idx="18689">0</cx:pt>
          <cx:pt idx="18690">0</cx:pt>
          <cx:pt idx="18691">0</cx:pt>
          <cx:pt idx="18692">0</cx:pt>
          <cx:pt idx="18693">0</cx:pt>
          <cx:pt idx="18694">0</cx:pt>
          <cx:pt idx="18695">0</cx:pt>
          <cx:pt idx="18696">0</cx:pt>
          <cx:pt idx="18697">0</cx:pt>
          <cx:pt idx="18698">0</cx:pt>
          <cx:pt idx="18699">0</cx:pt>
          <cx:pt idx="18700">0</cx:pt>
          <cx:pt idx="18701">0</cx:pt>
          <cx:pt idx="18702">0</cx:pt>
          <cx:pt idx="18703">0</cx:pt>
          <cx:pt idx="18704">0</cx:pt>
          <cx:pt idx="18705">0</cx:pt>
          <cx:pt idx="18706">0</cx:pt>
          <cx:pt idx="18707">0</cx:pt>
          <cx:pt idx="18708">0</cx:pt>
          <cx:pt idx="18709">0</cx:pt>
          <cx:pt idx="18710">0</cx:pt>
          <cx:pt idx="18711">0</cx:pt>
          <cx:pt idx="18712">0</cx:pt>
          <cx:pt idx="18713">0</cx:pt>
          <cx:pt idx="18714">0</cx:pt>
          <cx:pt idx="18715">0</cx:pt>
          <cx:pt idx="18716">0</cx:pt>
          <cx:pt idx="18717">0</cx:pt>
          <cx:pt idx="18718">0</cx:pt>
          <cx:pt idx="18719">0</cx:pt>
          <cx:pt idx="18720">0</cx:pt>
          <cx:pt idx="18721">0</cx:pt>
          <cx:pt idx="18722">0</cx:pt>
          <cx:pt idx="18723">0</cx:pt>
          <cx:pt idx="18724">0</cx:pt>
          <cx:pt idx="18725">0</cx:pt>
          <cx:pt idx="18726">0</cx:pt>
          <cx:pt idx="18727">0</cx:pt>
          <cx:pt idx="18728">0</cx:pt>
          <cx:pt idx="18729">0</cx:pt>
          <cx:pt idx="18730">0</cx:pt>
          <cx:pt idx="18731">0</cx:pt>
          <cx:pt idx="18732">0</cx:pt>
          <cx:pt idx="18733">0</cx:pt>
          <cx:pt idx="18734">0</cx:pt>
          <cx:pt idx="18735">0</cx:pt>
          <cx:pt idx="18736">0</cx:pt>
          <cx:pt idx="18737">0</cx:pt>
          <cx:pt idx="18738">0</cx:pt>
          <cx:pt idx="18739">0</cx:pt>
          <cx:pt idx="18740">0</cx:pt>
          <cx:pt idx="18741">0</cx:pt>
          <cx:pt idx="18742">0</cx:pt>
          <cx:pt idx="18743">0</cx:pt>
          <cx:pt idx="18744">0</cx:pt>
          <cx:pt idx="18745">0</cx:pt>
          <cx:pt idx="18746">0</cx:pt>
          <cx:pt idx="18747">0</cx:pt>
          <cx:pt idx="18748">0</cx:pt>
          <cx:pt idx="18749">0</cx:pt>
          <cx:pt idx="18750">0</cx:pt>
          <cx:pt idx="18751">0</cx:pt>
          <cx:pt idx="18752">0</cx:pt>
          <cx:pt idx="18753">0</cx:pt>
          <cx:pt idx="18754">0</cx:pt>
          <cx:pt idx="18755">0</cx:pt>
          <cx:pt idx="18756">0</cx:pt>
          <cx:pt idx="18757">0</cx:pt>
          <cx:pt idx="18758">0</cx:pt>
          <cx:pt idx="18759">0</cx:pt>
          <cx:pt idx="18760">0</cx:pt>
          <cx:pt idx="18761">0</cx:pt>
          <cx:pt idx="18762">0</cx:pt>
          <cx:pt idx="18763">0</cx:pt>
          <cx:pt idx="18764">0</cx:pt>
          <cx:pt idx="18765">0</cx:pt>
          <cx:pt idx="18766">0</cx:pt>
          <cx:pt idx="18767">0</cx:pt>
          <cx:pt idx="18768">0</cx:pt>
          <cx:pt idx="18769">0</cx:pt>
          <cx:pt idx="18770">0</cx:pt>
          <cx:pt idx="18771">0</cx:pt>
          <cx:pt idx="18772">0</cx:pt>
          <cx:pt idx="18773">0</cx:pt>
          <cx:pt idx="18774">0</cx:pt>
          <cx:pt idx="18775">0</cx:pt>
          <cx:pt idx="18776">0</cx:pt>
          <cx:pt idx="18777">0</cx:pt>
          <cx:pt idx="18778">0</cx:pt>
          <cx:pt idx="18779">0</cx:pt>
          <cx:pt idx="18780">0</cx:pt>
          <cx:pt idx="18781">0</cx:pt>
          <cx:pt idx="18782">0</cx:pt>
          <cx:pt idx="18783">0</cx:pt>
          <cx:pt idx="18784">0</cx:pt>
          <cx:pt idx="18785">0</cx:pt>
          <cx:pt idx="18786">0</cx:pt>
          <cx:pt idx="18787">0</cx:pt>
          <cx:pt idx="18788">0</cx:pt>
          <cx:pt idx="18789">0</cx:pt>
          <cx:pt idx="18790">0</cx:pt>
          <cx:pt idx="18791">0</cx:pt>
          <cx:pt idx="18792">0</cx:pt>
          <cx:pt idx="18793">0</cx:pt>
          <cx:pt idx="18794">0</cx:pt>
          <cx:pt idx="18795">0</cx:pt>
          <cx:pt idx="18796">0</cx:pt>
          <cx:pt idx="18797">0</cx:pt>
          <cx:pt idx="18798">0</cx:pt>
          <cx:pt idx="18799">0</cx:pt>
          <cx:pt idx="18800">0</cx:pt>
          <cx:pt idx="18801">0</cx:pt>
          <cx:pt idx="18802">0</cx:pt>
          <cx:pt idx="18803">0</cx:pt>
          <cx:pt idx="18804">0</cx:pt>
          <cx:pt idx="18805">0</cx:pt>
          <cx:pt idx="18806">0</cx:pt>
          <cx:pt idx="18807">0</cx:pt>
          <cx:pt idx="18808">0</cx:pt>
          <cx:pt idx="18809">0</cx:pt>
          <cx:pt idx="18810">0</cx:pt>
          <cx:pt idx="18811">0</cx:pt>
          <cx:pt idx="18812">0</cx:pt>
          <cx:pt idx="18813">0</cx:pt>
          <cx:pt idx="18814">0</cx:pt>
          <cx:pt idx="18815">0</cx:pt>
          <cx:pt idx="18816">0</cx:pt>
          <cx:pt idx="18817">0</cx:pt>
          <cx:pt idx="18818">0</cx:pt>
          <cx:pt idx="18819">0</cx:pt>
          <cx:pt idx="18820">0</cx:pt>
          <cx:pt idx="18821">0</cx:pt>
          <cx:pt idx="18822">0</cx:pt>
          <cx:pt idx="18823">0</cx:pt>
          <cx:pt idx="18824">0</cx:pt>
          <cx:pt idx="18825">0</cx:pt>
          <cx:pt idx="18826">0</cx:pt>
          <cx:pt idx="18827">0</cx:pt>
          <cx:pt idx="18828">0</cx:pt>
          <cx:pt idx="18829">0</cx:pt>
          <cx:pt idx="18830">0</cx:pt>
          <cx:pt idx="18831">0</cx:pt>
          <cx:pt idx="18832">0</cx:pt>
          <cx:pt idx="18833">0</cx:pt>
          <cx:pt idx="18834">0</cx:pt>
          <cx:pt idx="18835">0</cx:pt>
          <cx:pt idx="18836">0</cx:pt>
          <cx:pt idx="18837">0</cx:pt>
          <cx:pt idx="18838">0</cx:pt>
          <cx:pt idx="18839">0</cx:pt>
          <cx:pt idx="18840">0</cx:pt>
          <cx:pt idx="18841">0</cx:pt>
          <cx:pt idx="18842">0</cx:pt>
          <cx:pt idx="18843">0</cx:pt>
          <cx:pt idx="18844">0</cx:pt>
          <cx:pt idx="18845">0</cx:pt>
          <cx:pt idx="18846">0</cx:pt>
          <cx:pt idx="18847">0</cx:pt>
          <cx:pt idx="18848">0</cx:pt>
          <cx:pt idx="18849">0</cx:pt>
          <cx:pt idx="18850">0</cx:pt>
          <cx:pt idx="18851">0</cx:pt>
          <cx:pt idx="18852">0</cx:pt>
          <cx:pt idx="18853">0</cx:pt>
          <cx:pt idx="18854">0</cx:pt>
          <cx:pt idx="18855">0</cx:pt>
          <cx:pt idx="18856">0</cx:pt>
          <cx:pt idx="18857">0</cx:pt>
          <cx:pt idx="18858">0</cx:pt>
          <cx:pt idx="18859">0</cx:pt>
          <cx:pt idx="18860">0</cx:pt>
          <cx:pt idx="18861">0</cx:pt>
          <cx:pt idx="18862">0</cx:pt>
          <cx:pt idx="18863">0</cx:pt>
          <cx:pt idx="18864">0</cx:pt>
          <cx:pt idx="18865">0</cx:pt>
          <cx:pt idx="18866">0</cx:pt>
          <cx:pt idx="18867">0</cx:pt>
          <cx:pt idx="18868">0</cx:pt>
          <cx:pt idx="18869">0</cx:pt>
          <cx:pt idx="18870">0</cx:pt>
          <cx:pt idx="18871">0</cx:pt>
          <cx:pt idx="18872">0</cx:pt>
          <cx:pt idx="18873">0</cx:pt>
          <cx:pt idx="18874">0</cx:pt>
          <cx:pt idx="18875">0</cx:pt>
          <cx:pt idx="18876">0</cx:pt>
          <cx:pt idx="18877">0</cx:pt>
          <cx:pt idx="18878">0</cx:pt>
          <cx:pt idx="18879">0</cx:pt>
          <cx:pt idx="18880">0</cx:pt>
          <cx:pt idx="18881">0</cx:pt>
          <cx:pt idx="18882">0</cx:pt>
          <cx:pt idx="18883">0</cx:pt>
          <cx:pt idx="18884">0</cx:pt>
          <cx:pt idx="18885">0</cx:pt>
          <cx:pt idx="18886">0</cx:pt>
          <cx:pt idx="18887">0</cx:pt>
          <cx:pt idx="18888">0</cx:pt>
          <cx:pt idx="18889">0</cx:pt>
          <cx:pt idx="18890">0</cx:pt>
          <cx:pt idx="18891">0</cx:pt>
          <cx:pt idx="18892">0</cx:pt>
          <cx:pt idx="18893">0</cx:pt>
          <cx:pt idx="18894">0</cx:pt>
          <cx:pt idx="18895">0</cx:pt>
          <cx:pt idx="18896">0</cx:pt>
          <cx:pt idx="18897">0</cx:pt>
          <cx:pt idx="18898">0</cx:pt>
          <cx:pt idx="18899">0</cx:pt>
          <cx:pt idx="18900">0</cx:pt>
          <cx:pt idx="18901">0</cx:pt>
          <cx:pt idx="18902">0</cx:pt>
          <cx:pt idx="18903">0</cx:pt>
          <cx:pt idx="18904">0</cx:pt>
          <cx:pt idx="18905">0</cx:pt>
          <cx:pt idx="18906">0</cx:pt>
          <cx:pt idx="18907">0</cx:pt>
          <cx:pt idx="18908">0</cx:pt>
          <cx:pt idx="18909">0</cx:pt>
          <cx:pt idx="18910">0</cx:pt>
          <cx:pt idx="18911">0</cx:pt>
          <cx:pt idx="18912">0</cx:pt>
          <cx:pt idx="18913">0</cx:pt>
          <cx:pt idx="18914">0</cx:pt>
          <cx:pt idx="18915">0</cx:pt>
          <cx:pt idx="18916">0</cx:pt>
          <cx:pt idx="18917">0</cx:pt>
          <cx:pt idx="18918">0</cx:pt>
          <cx:pt idx="18919">0</cx:pt>
          <cx:pt idx="18920">0</cx:pt>
          <cx:pt idx="18921">0</cx:pt>
          <cx:pt idx="18922">0</cx:pt>
          <cx:pt idx="18923">0</cx:pt>
          <cx:pt idx="18924">0</cx:pt>
          <cx:pt idx="18925">0</cx:pt>
          <cx:pt idx="18926">0</cx:pt>
          <cx:pt idx="18927">0</cx:pt>
          <cx:pt idx="18928">0</cx:pt>
          <cx:pt idx="18929">0</cx:pt>
          <cx:pt idx="18930">0</cx:pt>
          <cx:pt idx="18931">0</cx:pt>
          <cx:pt idx="18932">0</cx:pt>
          <cx:pt idx="18933">0</cx:pt>
          <cx:pt idx="18934">0</cx:pt>
          <cx:pt idx="18935">0</cx:pt>
          <cx:pt idx="18936">0</cx:pt>
          <cx:pt idx="18937">0</cx:pt>
          <cx:pt idx="18938">0</cx:pt>
          <cx:pt idx="18939">0</cx:pt>
          <cx:pt idx="18940">0</cx:pt>
          <cx:pt idx="18941">0</cx:pt>
          <cx:pt idx="18942">0</cx:pt>
          <cx:pt idx="18943">0</cx:pt>
          <cx:pt idx="18944">0</cx:pt>
          <cx:pt idx="18945">0</cx:pt>
          <cx:pt idx="18946">0</cx:pt>
          <cx:pt idx="18947">0</cx:pt>
          <cx:pt idx="18948">0</cx:pt>
          <cx:pt idx="18949">0</cx:pt>
          <cx:pt idx="18950">0</cx:pt>
          <cx:pt idx="18951">0</cx:pt>
          <cx:pt idx="18952">0</cx:pt>
          <cx:pt idx="18953">0</cx:pt>
          <cx:pt idx="18954">0</cx:pt>
          <cx:pt idx="18955">0</cx:pt>
          <cx:pt idx="18956">0</cx:pt>
          <cx:pt idx="18957">0</cx:pt>
          <cx:pt idx="18958">0</cx:pt>
          <cx:pt idx="18959">0</cx:pt>
          <cx:pt idx="18960">0</cx:pt>
          <cx:pt idx="18961">0</cx:pt>
          <cx:pt idx="18962">0</cx:pt>
          <cx:pt idx="18963">0</cx:pt>
          <cx:pt idx="18964">0</cx:pt>
          <cx:pt idx="18965">0</cx:pt>
          <cx:pt idx="18966">0</cx:pt>
          <cx:pt idx="18967">0</cx:pt>
          <cx:pt idx="18968">0</cx:pt>
          <cx:pt idx="18969">0</cx:pt>
          <cx:pt idx="18970">0</cx:pt>
          <cx:pt idx="18971">0</cx:pt>
          <cx:pt idx="18972">0</cx:pt>
          <cx:pt idx="18973">0</cx:pt>
          <cx:pt idx="18974">0</cx:pt>
          <cx:pt idx="18975">0</cx:pt>
          <cx:pt idx="18976">0</cx:pt>
          <cx:pt idx="18977">0</cx:pt>
          <cx:pt idx="18978">0</cx:pt>
          <cx:pt idx="18979">0</cx:pt>
          <cx:pt idx="18980">0</cx:pt>
          <cx:pt idx="18981">0</cx:pt>
          <cx:pt idx="18982">0</cx:pt>
          <cx:pt idx="18983">0</cx:pt>
          <cx:pt idx="18984">0</cx:pt>
          <cx:pt idx="18985">0</cx:pt>
          <cx:pt idx="18986">0</cx:pt>
          <cx:pt idx="18987">0</cx:pt>
          <cx:pt idx="18988">0</cx:pt>
          <cx:pt idx="18989">0</cx:pt>
          <cx:pt idx="18990">0</cx:pt>
          <cx:pt idx="18991">0</cx:pt>
          <cx:pt idx="18992">0</cx:pt>
          <cx:pt idx="18993">0</cx:pt>
          <cx:pt idx="18994">0</cx:pt>
          <cx:pt idx="18995">0</cx:pt>
          <cx:pt idx="18996">0</cx:pt>
          <cx:pt idx="18997">0</cx:pt>
          <cx:pt idx="18998">0</cx:pt>
          <cx:pt idx="18999">0</cx:pt>
          <cx:pt idx="19000">0</cx:pt>
          <cx:pt idx="19001">0</cx:pt>
          <cx:pt idx="19002">0</cx:pt>
          <cx:pt idx="19003">0</cx:pt>
          <cx:pt idx="19004">0</cx:pt>
          <cx:pt idx="19005">0</cx:pt>
          <cx:pt idx="19006">0</cx:pt>
          <cx:pt idx="19007">0</cx:pt>
          <cx:pt idx="19008">0</cx:pt>
          <cx:pt idx="19009">0</cx:pt>
          <cx:pt idx="19010">0</cx:pt>
          <cx:pt idx="19011">0</cx:pt>
          <cx:pt idx="19012">0</cx:pt>
          <cx:pt idx="19013">0</cx:pt>
          <cx:pt idx="19014">0</cx:pt>
          <cx:pt idx="19015">0</cx:pt>
          <cx:pt idx="19016">0</cx:pt>
          <cx:pt idx="19017">0</cx:pt>
          <cx:pt idx="19018">0</cx:pt>
          <cx:pt idx="19019">0</cx:pt>
          <cx:pt idx="19020">0</cx:pt>
          <cx:pt idx="19021">0</cx:pt>
          <cx:pt idx="19022">0</cx:pt>
          <cx:pt idx="19023">0</cx:pt>
          <cx:pt idx="19024">0</cx:pt>
          <cx:pt idx="19025">0</cx:pt>
          <cx:pt idx="19026">0</cx:pt>
          <cx:pt idx="19027">0</cx:pt>
          <cx:pt idx="19028">0</cx:pt>
          <cx:pt idx="19029">0</cx:pt>
          <cx:pt idx="19030">0</cx:pt>
          <cx:pt idx="19031">0</cx:pt>
          <cx:pt idx="19032">0</cx:pt>
          <cx:pt idx="19033">0</cx:pt>
          <cx:pt idx="19034">0</cx:pt>
          <cx:pt idx="19035">0</cx:pt>
          <cx:pt idx="19036">0</cx:pt>
          <cx:pt idx="19037">0</cx:pt>
          <cx:pt idx="19038">0</cx:pt>
          <cx:pt idx="19039">0</cx:pt>
          <cx:pt idx="19040">0</cx:pt>
          <cx:pt idx="19041">0</cx:pt>
          <cx:pt idx="19042">0</cx:pt>
          <cx:pt idx="19043">0</cx:pt>
          <cx:pt idx="19044">0</cx:pt>
          <cx:pt idx="19045">0</cx:pt>
          <cx:pt idx="19046">0</cx:pt>
          <cx:pt idx="19047">0</cx:pt>
          <cx:pt idx="19048">0</cx:pt>
          <cx:pt idx="19049">0</cx:pt>
          <cx:pt idx="19050">0</cx:pt>
          <cx:pt idx="19051">0</cx:pt>
          <cx:pt idx="19052">0</cx:pt>
          <cx:pt idx="19053">0</cx:pt>
          <cx:pt idx="19054">0</cx:pt>
          <cx:pt idx="19055">0</cx:pt>
          <cx:pt idx="19056">0</cx:pt>
          <cx:pt idx="19057">0</cx:pt>
          <cx:pt idx="19058">0</cx:pt>
          <cx:pt idx="19059">0</cx:pt>
          <cx:pt idx="19060">0</cx:pt>
          <cx:pt idx="19061">0</cx:pt>
          <cx:pt idx="19062">0</cx:pt>
          <cx:pt idx="19063">0</cx:pt>
          <cx:pt idx="19064">0</cx:pt>
          <cx:pt idx="19065">0</cx:pt>
          <cx:pt idx="19066">0</cx:pt>
          <cx:pt idx="19067">0</cx:pt>
          <cx:pt idx="19068">0</cx:pt>
          <cx:pt idx="19069">0</cx:pt>
          <cx:pt idx="19070">0</cx:pt>
          <cx:pt idx="19071">0</cx:pt>
          <cx:pt idx="19072">0</cx:pt>
          <cx:pt idx="19073">0</cx:pt>
          <cx:pt idx="19074">0</cx:pt>
          <cx:pt idx="19075">0</cx:pt>
          <cx:pt idx="19076">0</cx:pt>
          <cx:pt idx="19077">0</cx:pt>
          <cx:pt idx="19078">0</cx:pt>
          <cx:pt idx="19079">0</cx:pt>
          <cx:pt idx="19080">0</cx:pt>
          <cx:pt idx="19081">0</cx:pt>
          <cx:pt idx="19082">0</cx:pt>
          <cx:pt idx="19083">0</cx:pt>
          <cx:pt idx="19084">0</cx:pt>
          <cx:pt idx="19085">0</cx:pt>
          <cx:pt idx="19086">0</cx:pt>
          <cx:pt idx="19087">0</cx:pt>
          <cx:pt idx="19088">0</cx:pt>
          <cx:pt idx="19089">0</cx:pt>
          <cx:pt idx="19090">0</cx:pt>
          <cx:pt idx="19091">0</cx:pt>
          <cx:pt idx="19092">0</cx:pt>
          <cx:pt idx="19093">0</cx:pt>
          <cx:pt idx="19094">0</cx:pt>
          <cx:pt idx="19095">0</cx:pt>
          <cx:pt idx="19096">0</cx:pt>
          <cx:pt idx="19097">0</cx:pt>
          <cx:pt idx="19098">0</cx:pt>
          <cx:pt idx="19099">0</cx:pt>
          <cx:pt idx="19100">0</cx:pt>
          <cx:pt idx="19101">0</cx:pt>
          <cx:pt idx="19102">0</cx:pt>
          <cx:pt idx="19103">0</cx:pt>
          <cx:pt idx="19104">0</cx:pt>
          <cx:pt idx="19105">0</cx:pt>
          <cx:pt idx="19106">0</cx:pt>
          <cx:pt idx="19107">0</cx:pt>
          <cx:pt idx="19108">0</cx:pt>
          <cx:pt idx="19109">0</cx:pt>
          <cx:pt idx="19110">0</cx:pt>
          <cx:pt idx="19111">0</cx:pt>
          <cx:pt idx="19112">0</cx:pt>
          <cx:pt idx="19113">0</cx:pt>
          <cx:pt idx="19114">0</cx:pt>
          <cx:pt idx="19115">0</cx:pt>
          <cx:pt idx="19116">0</cx:pt>
          <cx:pt idx="19117">0</cx:pt>
          <cx:pt idx="19118">0</cx:pt>
          <cx:pt idx="19119">0</cx:pt>
          <cx:pt idx="19120">0</cx:pt>
          <cx:pt idx="19121">0</cx:pt>
          <cx:pt idx="19122">0</cx:pt>
          <cx:pt idx="19123">0</cx:pt>
          <cx:pt idx="19124">0</cx:pt>
          <cx:pt idx="19125">0</cx:pt>
          <cx:pt idx="19126">0</cx:pt>
          <cx:pt idx="19127">0</cx:pt>
          <cx:pt idx="19128">0</cx:pt>
          <cx:pt idx="19129">0</cx:pt>
          <cx:pt idx="19130">0</cx:pt>
          <cx:pt idx="19131">0</cx:pt>
          <cx:pt idx="19132">0</cx:pt>
          <cx:pt idx="19133">0</cx:pt>
          <cx:pt idx="19134">0</cx:pt>
          <cx:pt idx="19135">0</cx:pt>
          <cx:pt idx="19136">0</cx:pt>
          <cx:pt idx="19137">0</cx:pt>
          <cx:pt idx="19138">0</cx:pt>
          <cx:pt idx="19139">0</cx:pt>
          <cx:pt idx="19140">0</cx:pt>
          <cx:pt idx="19141">0</cx:pt>
          <cx:pt idx="19142">0</cx:pt>
          <cx:pt idx="19143">0</cx:pt>
          <cx:pt idx="19144">0</cx:pt>
          <cx:pt idx="19145">0</cx:pt>
          <cx:pt idx="19146">0</cx:pt>
          <cx:pt idx="19147">0</cx:pt>
          <cx:pt idx="19148">0</cx:pt>
          <cx:pt idx="19149">0</cx:pt>
          <cx:pt idx="19150">0</cx:pt>
          <cx:pt idx="19151">0</cx:pt>
          <cx:pt idx="19152">0</cx:pt>
          <cx:pt idx="19153">0</cx:pt>
          <cx:pt idx="19154">0</cx:pt>
          <cx:pt idx="19155">0</cx:pt>
          <cx:pt idx="19156">0</cx:pt>
          <cx:pt idx="19157">0</cx:pt>
          <cx:pt idx="19158">0</cx:pt>
          <cx:pt idx="19159">0</cx:pt>
          <cx:pt idx="19160">0</cx:pt>
          <cx:pt idx="19161">0</cx:pt>
          <cx:pt idx="19162">0</cx:pt>
          <cx:pt idx="19163">0</cx:pt>
          <cx:pt idx="19164">0</cx:pt>
          <cx:pt idx="19165">0</cx:pt>
          <cx:pt idx="19166">0</cx:pt>
          <cx:pt idx="19167">0</cx:pt>
          <cx:pt idx="19168">0</cx:pt>
          <cx:pt idx="19169">0</cx:pt>
          <cx:pt idx="19170">0</cx:pt>
          <cx:pt idx="19171">0</cx:pt>
          <cx:pt idx="19172">0</cx:pt>
          <cx:pt idx="19173">0</cx:pt>
          <cx:pt idx="19174">0</cx:pt>
          <cx:pt idx="19175">0</cx:pt>
          <cx:pt idx="19176">0</cx:pt>
          <cx:pt idx="19177">0</cx:pt>
          <cx:pt idx="19178">0</cx:pt>
          <cx:pt idx="19179">0</cx:pt>
          <cx:pt idx="19180">0</cx:pt>
          <cx:pt idx="19181">0</cx:pt>
          <cx:pt idx="19182">0</cx:pt>
          <cx:pt idx="19183">0</cx:pt>
          <cx:pt idx="19184">0</cx:pt>
          <cx:pt idx="19185">0</cx:pt>
          <cx:pt idx="19186">0</cx:pt>
          <cx:pt idx="19187">0</cx:pt>
          <cx:pt idx="19188">0</cx:pt>
          <cx:pt idx="19189">0</cx:pt>
          <cx:pt idx="19190">0</cx:pt>
          <cx:pt idx="19191">0</cx:pt>
          <cx:pt idx="19192">0</cx:pt>
          <cx:pt idx="19193">0</cx:pt>
          <cx:pt idx="19194">0</cx:pt>
          <cx:pt idx="19195">0</cx:pt>
          <cx:pt idx="19196">0</cx:pt>
          <cx:pt idx="19197">0</cx:pt>
          <cx:pt idx="19198">0</cx:pt>
          <cx:pt idx="19199">0</cx:pt>
          <cx:pt idx="19200">0</cx:pt>
          <cx:pt idx="19201">0</cx:pt>
          <cx:pt idx="19202">0</cx:pt>
          <cx:pt idx="19203">0</cx:pt>
          <cx:pt idx="19204">0</cx:pt>
          <cx:pt idx="19205">0</cx:pt>
          <cx:pt idx="19206">0</cx:pt>
          <cx:pt idx="19207">0</cx:pt>
          <cx:pt idx="19208">0</cx:pt>
          <cx:pt idx="19209">0</cx:pt>
          <cx:pt idx="19210">0</cx:pt>
          <cx:pt idx="19211">0</cx:pt>
          <cx:pt idx="19212">0</cx:pt>
          <cx:pt idx="19213">0</cx:pt>
          <cx:pt idx="19214">0</cx:pt>
          <cx:pt idx="19215">0</cx:pt>
          <cx:pt idx="19216">0</cx:pt>
          <cx:pt idx="19217">0</cx:pt>
          <cx:pt idx="19218">0</cx:pt>
          <cx:pt idx="19219">0</cx:pt>
          <cx:pt idx="19220">0</cx:pt>
          <cx:pt idx="19221">0</cx:pt>
          <cx:pt idx="19222">0</cx:pt>
          <cx:pt idx="19223">0</cx:pt>
          <cx:pt idx="19224">0</cx:pt>
          <cx:pt idx="19225">0</cx:pt>
          <cx:pt idx="19226">0</cx:pt>
          <cx:pt idx="19227">0</cx:pt>
          <cx:pt idx="19228">0</cx:pt>
          <cx:pt idx="19229">0</cx:pt>
          <cx:pt idx="19230">0</cx:pt>
          <cx:pt idx="19231">0</cx:pt>
          <cx:pt idx="19232">0</cx:pt>
          <cx:pt idx="19233">0</cx:pt>
          <cx:pt idx="19234">0</cx:pt>
          <cx:pt idx="19235">0</cx:pt>
          <cx:pt idx="19236">0</cx:pt>
          <cx:pt idx="19237">0</cx:pt>
          <cx:pt idx="19238">0</cx:pt>
          <cx:pt idx="19239">0</cx:pt>
          <cx:pt idx="19240">0</cx:pt>
          <cx:pt idx="19241">0</cx:pt>
          <cx:pt idx="19242">0</cx:pt>
          <cx:pt idx="19243">0</cx:pt>
          <cx:pt idx="19244">0</cx:pt>
          <cx:pt idx="19245">0</cx:pt>
          <cx:pt idx="19246">0</cx:pt>
          <cx:pt idx="19247">0</cx:pt>
          <cx:pt idx="19248">0</cx:pt>
          <cx:pt idx="19249">0</cx:pt>
          <cx:pt idx="19250">0</cx:pt>
          <cx:pt idx="19251">0</cx:pt>
          <cx:pt idx="19252">0</cx:pt>
          <cx:pt idx="19253">0</cx:pt>
          <cx:pt idx="19254">0</cx:pt>
          <cx:pt idx="19255">0</cx:pt>
          <cx:pt idx="19256">0</cx:pt>
          <cx:pt idx="19257">0</cx:pt>
          <cx:pt idx="19258">0</cx:pt>
          <cx:pt idx="19259">0</cx:pt>
          <cx:pt idx="19260">0</cx:pt>
          <cx:pt idx="19261">0</cx:pt>
          <cx:pt idx="19262">0</cx:pt>
          <cx:pt idx="19263">0</cx:pt>
          <cx:pt idx="19264">0</cx:pt>
          <cx:pt idx="19265">0</cx:pt>
          <cx:pt idx="19266">0</cx:pt>
          <cx:pt idx="19267">0</cx:pt>
          <cx:pt idx="19268">0</cx:pt>
          <cx:pt idx="19269">0</cx:pt>
          <cx:pt idx="19270">0</cx:pt>
          <cx:pt idx="19271">0</cx:pt>
          <cx:pt idx="19272">0</cx:pt>
          <cx:pt idx="19273">0</cx:pt>
          <cx:pt idx="19274">0</cx:pt>
          <cx:pt idx="19275">0</cx:pt>
          <cx:pt idx="19276">0</cx:pt>
          <cx:pt idx="19277">0</cx:pt>
          <cx:pt idx="19278">0</cx:pt>
          <cx:pt idx="19279">0</cx:pt>
          <cx:pt idx="19280">0</cx:pt>
          <cx:pt idx="19281">0</cx:pt>
          <cx:pt idx="19282">0</cx:pt>
          <cx:pt idx="19283">0</cx:pt>
          <cx:pt idx="19284">0</cx:pt>
          <cx:pt idx="19285">0</cx:pt>
          <cx:pt idx="19286">0</cx:pt>
          <cx:pt idx="19287">0</cx:pt>
          <cx:pt idx="19288">0</cx:pt>
          <cx:pt idx="19289">0</cx:pt>
          <cx:pt idx="19290">0</cx:pt>
          <cx:pt idx="19291">0</cx:pt>
          <cx:pt idx="19292">0</cx:pt>
          <cx:pt idx="19293">0</cx:pt>
          <cx:pt idx="19294">0</cx:pt>
          <cx:pt idx="19295">0</cx:pt>
          <cx:pt idx="19296">0</cx:pt>
          <cx:pt idx="19297">0</cx:pt>
          <cx:pt idx="19298">0</cx:pt>
          <cx:pt idx="19299">0</cx:pt>
          <cx:pt idx="19300">0</cx:pt>
          <cx:pt idx="19301">0</cx:pt>
          <cx:pt idx="19302">0</cx:pt>
          <cx:pt idx="19303">0</cx:pt>
          <cx:pt idx="19304">0</cx:pt>
          <cx:pt idx="19305">0</cx:pt>
          <cx:pt idx="19306">0</cx:pt>
          <cx:pt idx="19307">0</cx:pt>
          <cx:pt idx="19308">0</cx:pt>
          <cx:pt idx="19309">0</cx:pt>
          <cx:pt idx="19310">0</cx:pt>
          <cx:pt idx="19311">0</cx:pt>
          <cx:pt idx="19312">0</cx:pt>
          <cx:pt idx="19313">0</cx:pt>
          <cx:pt idx="19314">0</cx:pt>
          <cx:pt idx="19315">0</cx:pt>
          <cx:pt idx="19316">0</cx:pt>
          <cx:pt idx="19317">0</cx:pt>
          <cx:pt idx="19318">0</cx:pt>
          <cx:pt idx="19319">0</cx:pt>
          <cx:pt idx="19320">0</cx:pt>
          <cx:pt idx="19321">0</cx:pt>
          <cx:pt idx="19322">0</cx:pt>
          <cx:pt idx="19323">0</cx:pt>
          <cx:pt idx="19324">0</cx:pt>
          <cx:pt idx="19325">0</cx:pt>
          <cx:pt idx="19326">0</cx:pt>
          <cx:pt idx="19327">0</cx:pt>
          <cx:pt idx="19328">0</cx:pt>
          <cx:pt idx="19329">0</cx:pt>
          <cx:pt idx="19330">0</cx:pt>
          <cx:pt idx="19331">0</cx:pt>
          <cx:pt idx="19332">0</cx:pt>
          <cx:pt idx="19333">0</cx:pt>
          <cx:pt idx="19334">0</cx:pt>
          <cx:pt idx="19335">0</cx:pt>
          <cx:pt idx="19336">0</cx:pt>
          <cx:pt idx="19337">0</cx:pt>
          <cx:pt idx="19338">0</cx:pt>
          <cx:pt idx="19339">0</cx:pt>
          <cx:pt idx="19340">0</cx:pt>
          <cx:pt idx="19341">0</cx:pt>
          <cx:pt idx="19342">0</cx:pt>
          <cx:pt idx="19343">0</cx:pt>
          <cx:pt idx="19344">0</cx:pt>
          <cx:pt idx="19345">0</cx:pt>
          <cx:pt idx="19346">0</cx:pt>
          <cx:pt idx="19347">0</cx:pt>
          <cx:pt idx="19348">0</cx:pt>
          <cx:pt idx="19349">0</cx:pt>
          <cx:pt idx="19350">0</cx:pt>
          <cx:pt idx="19351">0</cx:pt>
          <cx:pt idx="19352">0</cx:pt>
          <cx:pt idx="19353">0</cx:pt>
          <cx:pt idx="19354">0</cx:pt>
          <cx:pt idx="19355">0</cx:pt>
          <cx:pt idx="19356">0</cx:pt>
          <cx:pt idx="19357">0</cx:pt>
          <cx:pt idx="19358">0</cx:pt>
          <cx:pt idx="19359">0</cx:pt>
          <cx:pt idx="19360">0</cx:pt>
          <cx:pt idx="19361">0</cx:pt>
          <cx:pt idx="19362">0</cx:pt>
          <cx:pt idx="19363">0</cx:pt>
          <cx:pt idx="19364">0</cx:pt>
          <cx:pt idx="19365">0</cx:pt>
          <cx:pt idx="19366">0</cx:pt>
          <cx:pt idx="19367">0</cx:pt>
          <cx:pt idx="19368">0</cx:pt>
          <cx:pt idx="19369">0</cx:pt>
          <cx:pt idx="19370">0</cx:pt>
          <cx:pt idx="19371">0</cx:pt>
          <cx:pt idx="19372">0</cx:pt>
          <cx:pt idx="19373">0</cx:pt>
          <cx:pt idx="19374">0</cx:pt>
          <cx:pt idx="19375">0</cx:pt>
          <cx:pt idx="19376">0</cx:pt>
          <cx:pt idx="19377">0</cx:pt>
          <cx:pt idx="19378">0</cx:pt>
          <cx:pt idx="19379">0</cx:pt>
          <cx:pt idx="19380">0</cx:pt>
          <cx:pt idx="19381">0</cx:pt>
          <cx:pt idx="19382">0</cx:pt>
          <cx:pt idx="19383">0</cx:pt>
          <cx:pt idx="19384">0</cx:pt>
          <cx:pt idx="19385">0</cx:pt>
          <cx:pt idx="19386">0</cx:pt>
          <cx:pt idx="19387">0</cx:pt>
          <cx:pt idx="19388">0</cx:pt>
          <cx:pt idx="19389">0</cx:pt>
          <cx:pt idx="19390">0</cx:pt>
          <cx:pt idx="19391">0</cx:pt>
          <cx:pt idx="19392">0</cx:pt>
          <cx:pt idx="19393">0</cx:pt>
          <cx:pt idx="19394">0</cx:pt>
          <cx:pt idx="19395">0</cx:pt>
          <cx:pt idx="19396">0</cx:pt>
          <cx:pt idx="19397">0</cx:pt>
          <cx:pt idx="19398">0</cx:pt>
          <cx:pt idx="19399">0</cx:pt>
          <cx:pt idx="19400">0</cx:pt>
          <cx:pt idx="19401">0</cx:pt>
          <cx:pt idx="19402">0</cx:pt>
          <cx:pt idx="19403">0</cx:pt>
          <cx:pt idx="19404">0</cx:pt>
          <cx:pt idx="19405">0</cx:pt>
          <cx:pt idx="19406">0</cx:pt>
          <cx:pt idx="19407">0</cx:pt>
          <cx:pt idx="19408">0</cx:pt>
          <cx:pt idx="19409">0</cx:pt>
          <cx:pt idx="19410">0</cx:pt>
          <cx:pt idx="19411">0</cx:pt>
          <cx:pt idx="19412">0</cx:pt>
          <cx:pt idx="19413">0</cx:pt>
          <cx:pt idx="19414">0</cx:pt>
          <cx:pt idx="19415">0</cx:pt>
          <cx:pt idx="19416">0</cx:pt>
          <cx:pt idx="19417">0</cx:pt>
          <cx:pt idx="19418">0</cx:pt>
          <cx:pt idx="19419">0</cx:pt>
          <cx:pt idx="19420">0</cx:pt>
          <cx:pt idx="19421">0</cx:pt>
          <cx:pt idx="19422">0</cx:pt>
          <cx:pt idx="19423">0</cx:pt>
          <cx:pt idx="19424">0</cx:pt>
          <cx:pt idx="19425">0</cx:pt>
          <cx:pt idx="19426">0</cx:pt>
          <cx:pt idx="19427">0</cx:pt>
          <cx:pt idx="19428">0</cx:pt>
          <cx:pt idx="19429">0</cx:pt>
          <cx:pt idx="19430">0</cx:pt>
          <cx:pt idx="19431">0</cx:pt>
          <cx:pt idx="19432">0</cx:pt>
          <cx:pt idx="19433">0</cx:pt>
          <cx:pt idx="19434">0</cx:pt>
          <cx:pt idx="19435">0</cx:pt>
          <cx:pt idx="19436">0</cx:pt>
          <cx:pt idx="19437">0</cx:pt>
          <cx:pt idx="19438">0</cx:pt>
          <cx:pt idx="19439">0</cx:pt>
          <cx:pt idx="19440">0</cx:pt>
          <cx:pt idx="19441">0</cx:pt>
          <cx:pt idx="19442">0</cx:pt>
          <cx:pt idx="19443">0</cx:pt>
          <cx:pt idx="19444">0</cx:pt>
          <cx:pt idx="19445">0</cx:pt>
          <cx:pt idx="19446">0</cx:pt>
          <cx:pt idx="19447">0</cx:pt>
          <cx:pt idx="19448">0</cx:pt>
          <cx:pt idx="19449">0</cx:pt>
          <cx:pt idx="19450">0</cx:pt>
          <cx:pt idx="19451">0</cx:pt>
          <cx:pt idx="19452">0</cx:pt>
          <cx:pt idx="19453">0</cx:pt>
          <cx:pt idx="19454">0</cx:pt>
          <cx:pt idx="19455">0</cx:pt>
          <cx:pt idx="19456">0</cx:pt>
          <cx:pt idx="19457">0</cx:pt>
          <cx:pt idx="19458">0</cx:pt>
          <cx:pt idx="19459">0</cx:pt>
          <cx:pt idx="19460">0</cx:pt>
          <cx:pt idx="19461">0</cx:pt>
          <cx:pt idx="19462">0</cx:pt>
          <cx:pt idx="19463">0</cx:pt>
          <cx:pt idx="19464">0</cx:pt>
          <cx:pt idx="19465">0</cx:pt>
          <cx:pt idx="19466">0</cx:pt>
          <cx:pt idx="19467">0</cx:pt>
          <cx:pt idx="19468">0</cx:pt>
          <cx:pt idx="19469">0</cx:pt>
          <cx:pt idx="19470">0</cx:pt>
          <cx:pt idx="19471">0</cx:pt>
          <cx:pt idx="19472">0</cx:pt>
          <cx:pt idx="19473">0</cx:pt>
          <cx:pt idx="19474">0</cx:pt>
          <cx:pt idx="19475">0</cx:pt>
          <cx:pt idx="19476">0</cx:pt>
          <cx:pt idx="19477">0</cx:pt>
          <cx:pt idx="19478">0</cx:pt>
          <cx:pt idx="19479">0</cx:pt>
          <cx:pt idx="19480">0</cx:pt>
          <cx:pt idx="19481">0</cx:pt>
          <cx:pt idx="19482">0</cx:pt>
          <cx:pt idx="19483">0</cx:pt>
          <cx:pt idx="19484">0</cx:pt>
          <cx:pt idx="19485">0</cx:pt>
          <cx:pt idx="19486">0</cx:pt>
          <cx:pt idx="19487">0</cx:pt>
          <cx:pt idx="19488">0</cx:pt>
          <cx:pt idx="19489">0</cx:pt>
          <cx:pt idx="19490">0</cx:pt>
          <cx:pt idx="19491">0</cx:pt>
          <cx:pt idx="19492">0</cx:pt>
          <cx:pt idx="19493">0</cx:pt>
          <cx:pt idx="19494">0</cx:pt>
          <cx:pt idx="19495">0</cx:pt>
          <cx:pt idx="19496">0</cx:pt>
          <cx:pt idx="19497">0</cx:pt>
          <cx:pt idx="19498">0</cx:pt>
          <cx:pt idx="19499">0</cx:pt>
          <cx:pt idx="19500">0</cx:pt>
          <cx:pt idx="19501">0</cx:pt>
          <cx:pt idx="19502">0</cx:pt>
          <cx:pt idx="19503">0</cx:pt>
          <cx:pt idx="19504">0</cx:pt>
          <cx:pt idx="19505">0</cx:pt>
          <cx:pt idx="19506">0</cx:pt>
          <cx:pt idx="19507">0</cx:pt>
          <cx:pt idx="19508">0</cx:pt>
          <cx:pt idx="19509">0</cx:pt>
          <cx:pt idx="19510">0</cx:pt>
          <cx:pt idx="19511">0</cx:pt>
          <cx:pt idx="19512">0</cx:pt>
          <cx:pt idx="19513">0</cx:pt>
          <cx:pt idx="19514">0</cx:pt>
          <cx:pt idx="19515">0</cx:pt>
          <cx:pt idx="19516">0</cx:pt>
          <cx:pt idx="19517">0</cx:pt>
          <cx:pt idx="19518">0</cx:pt>
          <cx:pt idx="19519">0</cx:pt>
          <cx:pt idx="19520">0</cx:pt>
          <cx:pt idx="19521">0</cx:pt>
          <cx:pt idx="19522">0</cx:pt>
          <cx:pt idx="19523">0</cx:pt>
          <cx:pt idx="19524">0</cx:pt>
          <cx:pt idx="19525">0</cx:pt>
          <cx:pt idx="19526">0</cx:pt>
          <cx:pt idx="19527">0</cx:pt>
          <cx:pt idx="19528">0</cx:pt>
          <cx:pt idx="19529">0</cx:pt>
          <cx:pt idx="19530">0</cx:pt>
          <cx:pt idx="19531">0</cx:pt>
          <cx:pt idx="19532">0</cx:pt>
          <cx:pt idx="19533">0</cx:pt>
          <cx:pt idx="19534">0</cx:pt>
          <cx:pt idx="19535">0</cx:pt>
          <cx:pt idx="19536">0</cx:pt>
          <cx:pt idx="19537">0</cx:pt>
          <cx:pt idx="19538">0</cx:pt>
          <cx:pt idx="19539">0</cx:pt>
          <cx:pt idx="19540">0</cx:pt>
          <cx:pt idx="19541">0</cx:pt>
          <cx:pt idx="19542">0</cx:pt>
          <cx:pt idx="19543">0</cx:pt>
          <cx:pt idx="19544">0</cx:pt>
          <cx:pt idx="19545">0</cx:pt>
          <cx:pt idx="19546">0</cx:pt>
          <cx:pt idx="19547">0</cx:pt>
          <cx:pt idx="19548">0</cx:pt>
          <cx:pt idx="19549">0</cx:pt>
          <cx:pt idx="19550">0</cx:pt>
          <cx:pt idx="19551">0</cx:pt>
          <cx:pt idx="19552">0</cx:pt>
          <cx:pt idx="19553">0</cx:pt>
          <cx:pt idx="19554">0</cx:pt>
          <cx:pt idx="19555">0</cx:pt>
          <cx:pt idx="19556">0</cx:pt>
          <cx:pt idx="19557">0</cx:pt>
          <cx:pt idx="19558">0</cx:pt>
          <cx:pt idx="19559">0</cx:pt>
          <cx:pt idx="19560">0</cx:pt>
          <cx:pt idx="19561">0</cx:pt>
          <cx:pt idx="19562">0</cx:pt>
          <cx:pt idx="19563">0</cx:pt>
          <cx:pt idx="19564">0</cx:pt>
          <cx:pt idx="19565">0</cx:pt>
          <cx:pt idx="19566">0</cx:pt>
          <cx:pt idx="19567">0</cx:pt>
          <cx:pt idx="19568">0</cx:pt>
          <cx:pt idx="19569">0</cx:pt>
          <cx:pt idx="19570">0</cx:pt>
          <cx:pt idx="19571">0</cx:pt>
          <cx:pt idx="19572">0</cx:pt>
          <cx:pt idx="19573">0</cx:pt>
          <cx:pt idx="19574">0</cx:pt>
          <cx:pt idx="19575">0</cx:pt>
          <cx:pt idx="19576">0</cx:pt>
          <cx:pt idx="19577">0</cx:pt>
          <cx:pt idx="19578">0</cx:pt>
          <cx:pt idx="19579">0</cx:pt>
          <cx:pt idx="19580">0</cx:pt>
          <cx:pt idx="19581">0</cx:pt>
          <cx:pt idx="19582">0</cx:pt>
          <cx:pt idx="19583">0</cx:pt>
          <cx:pt idx="19584">0</cx:pt>
          <cx:pt idx="19585">0</cx:pt>
          <cx:pt idx="19586">0</cx:pt>
          <cx:pt idx="19587">0</cx:pt>
          <cx:pt idx="19588">0</cx:pt>
          <cx:pt idx="19589">0</cx:pt>
          <cx:pt idx="19590">0</cx:pt>
          <cx:pt idx="19591">0</cx:pt>
          <cx:pt idx="19592">0</cx:pt>
          <cx:pt idx="19593">0</cx:pt>
          <cx:pt idx="19594">0</cx:pt>
          <cx:pt idx="19595">0</cx:pt>
          <cx:pt idx="19596">0</cx:pt>
          <cx:pt idx="19597">0</cx:pt>
          <cx:pt idx="19598">0</cx:pt>
          <cx:pt idx="19599">0</cx:pt>
          <cx:pt idx="19600">0</cx:pt>
          <cx:pt idx="19601">0</cx:pt>
          <cx:pt idx="19602">0</cx:pt>
          <cx:pt idx="19603">0</cx:pt>
          <cx:pt idx="19604">0</cx:pt>
          <cx:pt idx="19605">0</cx:pt>
          <cx:pt idx="19606">0</cx:pt>
          <cx:pt idx="19607">0</cx:pt>
          <cx:pt idx="19608">0</cx:pt>
          <cx:pt idx="19609">0</cx:pt>
          <cx:pt idx="19610">0</cx:pt>
          <cx:pt idx="19611">0</cx:pt>
          <cx:pt idx="19612">0</cx:pt>
          <cx:pt idx="19613">0</cx:pt>
          <cx:pt idx="19614">0</cx:pt>
          <cx:pt idx="19615">0</cx:pt>
          <cx:pt idx="19616">0</cx:pt>
          <cx:pt idx="19617">0</cx:pt>
          <cx:pt idx="19618">0</cx:pt>
          <cx:pt idx="19619">0</cx:pt>
          <cx:pt idx="19620">0</cx:pt>
          <cx:pt idx="19621">0</cx:pt>
          <cx:pt idx="19622">0</cx:pt>
          <cx:pt idx="19623">0</cx:pt>
          <cx:pt idx="19624">0</cx:pt>
          <cx:pt idx="19625">0</cx:pt>
          <cx:pt idx="19626">0</cx:pt>
          <cx:pt idx="19627">0</cx:pt>
          <cx:pt idx="19628">0</cx:pt>
          <cx:pt idx="19629">0</cx:pt>
          <cx:pt idx="19630">0</cx:pt>
          <cx:pt idx="19631">0</cx:pt>
          <cx:pt idx="19632">0</cx:pt>
          <cx:pt idx="19633">0</cx:pt>
          <cx:pt idx="19634">0</cx:pt>
          <cx:pt idx="19635">0</cx:pt>
          <cx:pt idx="19636">0</cx:pt>
          <cx:pt idx="19637">0</cx:pt>
          <cx:pt idx="19638">0</cx:pt>
          <cx:pt idx="19639">0</cx:pt>
          <cx:pt idx="19640">0</cx:pt>
          <cx:pt idx="19641">0</cx:pt>
          <cx:pt idx="19642">0</cx:pt>
          <cx:pt idx="19643">0</cx:pt>
          <cx:pt idx="19644">0</cx:pt>
          <cx:pt idx="19645">0</cx:pt>
          <cx:pt idx="19646">0</cx:pt>
          <cx:pt idx="19647">0</cx:pt>
          <cx:pt idx="19648">0</cx:pt>
          <cx:pt idx="19649">0</cx:pt>
          <cx:pt idx="19650">0</cx:pt>
          <cx:pt idx="19651">0</cx:pt>
          <cx:pt idx="19652">0</cx:pt>
          <cx:pt idx="19653">0</cx:pt>
          <cx:pt idx="19654">0</cx:pt>
          <cx:pt idx="19655">0</cx:pt>
          <cx:pt idx="19656">0</cx:pt>
          <cx:pt idx="19657">0</cx:pt>
          <cx:pt idx="19658">0</cx:pt>
          <cx:pt idx="19659">0</cx:pt>
          <cx:pt idx="19660">0</cx:pt>
          <cx:pt idx="19661">0</cx:pt>
          <cx:pt idx="19662">0</cx:pt>
          <cx:pt idx="19663">0</cx:pt>
          <cx:pt idx="19664">0</cx:pt>
          <cx:pt idx="19665">0</cx:pt>
          <cx:pt idx="19666">0</cx:pt>
          <cx:pt idx="19667">0</cx:pt>
          <cx:pt idx="19668">0</cx:pt>
          <cx:pt idx="19669">0</cx:pt>
          <cx:pt idx="19670">0</cx:pt>
          <cx:pt idx="19671">0</cx:pt>
          <cx:pt idx="19672">0</cx:pt>
          <cx:pt idx="19673">0</cx:pt>
          <cx:pt idx="19674">0</cx:pt>
          <cx:pt idx="19675">0</cx:pt>
          <cx:pt idx="19676">0</cx:pt>
          <cx:pt idx="19677">0</cx:pt>
          <cx:pt idx="19678">0</cx:pt>
          <cx:pt idx="19679">0</cx:pt>
          <cx:pt idx="19680">0</cx:pt>
          <cx:pt idx="19681">0</cx:pt>
          <cx:pt idx="19682">0</cx:pt>
          <cx:pt idx="19683">0</cx:pt>
          <cx:pt idx="19684">0</cx:pt>
          <cx:pt idx="19685">0</cx:pt>
          <cx:pt idx="19686">0</cx:pt>
          <cx:pt idx="19687">0</cx:pt>
          <cx:pt idx="19688">0</cx:pt>
          <cx:pt idx="19689">0</cx:pt>
          <cx:pt idx="19690">0</cx:pt>
          <cx:pt idx="19691">0</cx:pt>
          <cx:pt idx="19692">0</cx:pt>
          <cx:pt idx="19693">0</cx:pt>
          <cx:pt idx="19694">0</cx:pt>
          <cx:pt idx="19695">0</cx:pt>
          <cx:pt idx="19696">0</cx:pt>
          <cx:pt idx="19697">0</cx:pt>
          <cx:pt idx="19698">0</cx:pt>
          <cx:pt idx="19699">0</cx:pt>
          <cx:pt idx="19700">0</cx:pt>
          <cx:pt idx="19701">0</cx:pt>
          <cx:pt idx="19702">0</cx:pt>
          <cx:pt idx="19703">0</cx:pt>
          <cx:pt idx="19704">0</cx:pt>
          <cx:pt idx="19705">0</cx:pt>
          <cx:pt idx="19706">0</cx:pt>
          <cx:pt idx="19707">0</cx:pt>
          <cx:pt idx="19708">0</cx:pt>
          <cx:pt idx="19709">0</cx:pt>
          <cx:pt idx="19710">0</cx:pt>
          <cx:pt idx="19711">0</cx:pt>
          <cx:pt idx="19712">0</cx:pt>
          <cx:pt idx="19713">0</cx:pt>
          <cx:pt idx="19714">0</cx:pt>
          <cx:pt idx="19715">0</cx:pt>
          <cx:pt idx="19716">0</cx:pt>
          <cx:pt idx="19717">0</cx:pt>
          <cx:pt idx="19718">0</cx:pt>
          <cx:pt idx="19719">0</cx:pt>
          <cx:pt idx="19720">0</cx:pt>
          <cx:pt idx="19721">0</cx:pt>
          <cx:pt idx="19722">0</cx:pt>
          <cx:pt idx="19723">0</cx:pt>
          <cx:pt idx="19724">0</cx:pt>
          <cx:pt idx="19725">0</cx:pt>
          <cx:pt idx="19726">0</cx:pt>
          <cx:pt idx="19727">0</cx:pt>
          <cx:pt idx="19728">0</cx:pt>
          <cx:pt idx="19729">0</cx:pt>
          <cx:pt idx="19730">0</cx:pt>
          <cx:pt idx="19731">0</cx:pt>
          <cx:pt idx="19732">0</cx:pt>
          <cx:pt idx="19733">0</cx:pt>
          <cx:pt idx="19734">0</cx:pt>
          <cx:pt idx="19735">0</cx:pt>
          <cx:pt idx="19736">0</cx:pt>
          <cx:pt idx="19737">0</cx:pt>
          <cx:pt idx="19738">0</cx:pt>
          <cx:pt idx="19739">0</cx:pt>
          <cx:pt idx="19740">0</cx:pt>
          <cx:pt idx="19741">0</cx:pt>
          <cx:pt idx="19742">0</cx:pt>
          <cx:pt idx="19743">0</cx:pt>
          <cx:pt idx="19744">0</cx:pt>
          <cx:pt idx="19745">0</cx:pt>
          <cx:pt idx="19746">0</cx:pt>
          <cx:pt idx="19747">0</cx:pt>
          <cx:pt idx="19748">0</cx:pt>
          <cx:pt idx="19749">0</cx:pt>
          <cx:pt idx="19750">0</cx:pt>
          <cx:pt idx="19751">0</cx:pt>
          <cx:pt idx="19752">0</cx:pt>
          <cx:pt idx="19753">0</cx:pt>
          <cx:pt idx="19754">0</cx:pt>
          <cx:pt idx="19755">0</cx:pt>
          <cx:pt idx="19756">0</cx:pt>
          <cx:pt idx="19757">0</cx:pt>
          <cx:pt idx="19758">0</cx:pt>
          <cx:pt idx="19759">0</cx:pt>
          <cx:pt idx="19760">0</cx:pt>
          <cx:pt idx="19761">0</cx:pt>
          <cx:pt idx="19762">0</cx:pt>
          <cx:pt idx="19763">0</cx:pt>
          <cx:pt idx="19764">0</cx:pt>
          <cx:pt idx="19765">0</cx:pt>
          <cx:pt idx="19766">0</cx:pt>
          <cx:pt idx="19767">0</cx:pt>
          <cx:pt idx="19768">0</cx:pt>
          <cx:pt idx="19769">0</cx:pt>
          <cx:pt idx="19770">0</cx:pt>
          <cx:pt idx="19771">0</cx:pt>
          <cx:pt idx="19772">0</cx:pt>
          <cx:pt idx="19773">0</cx:pt>
          <cx:pt idx="19774">0</cx:pt>
          <cx:pt idx="19775">0</cx:pt>
          <cx:pt idx="19776">0</cx:pt>
          <cx:pt idx="19777">0</cx:pt>
          <cx:pt idx="19778">0</cx:pt>
          <cx:pt idx="19779">0</cx:pt>
          <cx:pt idx="19780">0</cx:pt>
          <cx:pt idx="19781">0</cx:pt>
          <cx:pt idx="19782">0</cx:pt>
          <cx:pt idx="19783">0</cx:pt>
          <cx:pt idx="19784">0</cx:pt>
          <cx:pt idx="19785">0</cx:pt>
          <cx:pt idx="19786">0</cx:pt>
          <cx:pt idx="19787">0</cx:pt>
          <cx:pt idx="19788">0</cx:pt>
          <cx:pt idx="19789">0</cx:pt>
          <cx:pt idx="19790">0</cx:pt>
          <cx:pt idx="19791">0</cx:pt>
          <cx:pt idx="19792">0</cx:pt>
          <cx:pt idx="19793">0</cx:pt>
          <cx:pt idx="19794">0</cx:pt>
          <cx:pt idx="19795">0</cx:pt>
          <cx:pt idx="19796">0</cx:pt>
          <cx:pt idx="19797">0</cx:pt>
          <cx:pt idx="19798">0</cx:pt>
          <cx:pt idx="19799">0</cx:pt>
          <cx:pt idx="19800">0</cx:pt>
          <cx:pt idx="19801">0</cx:pt>
          <cx:pt idx="19802">0</cx:pt>
          <cx:pt idx="19803">0</cx:pt>
          <cx:pt idx="19804">0</cx:pt>
          <cx:pt idx="19805">0</cx:pt>
          <cx:pt idx="19806">0</cx:pt>
          <cx:pt idx="19807">0</cx:pt>
          <cx:pt idx="19808">0</cx:pt>
          <cx:pt idx="19809">0</cx:pt>
          <cx:pt idx="19810">0</cx:pt>
          <cx:pt idx="19811">0</cx:pt>
          <cx:pt idx="19812">0</cx:pt>
          <cx:pt idx="19813">0</cx:pt>
          <cx:pt idx="19814">0</cx:pt>
          <cx:pt idx="19815">0</cx:pt>
          <cx:pt idx="19816">0</cx:pt>
          <cx:pt idx="19817">0</cx:pt>
          <cx:pt idx="19818">0</cx:pt>
          <cx:pt idx="19819">0</cx:pt>
          <cx:pt idx="19820">0</cx:pt>
          <cx:pt idx="19821">0</cx:pt>
          <cx:pt idx="19822">0</cx:pt>
          <cx:pt idx="19823">0</cx:pt>
          <cx:pt idx="19824">0</cx:pt>
          <cx:pt idx="19825">0</cx:pt>
          <cx:pt idx="19826">0</cx:pt>
          <cx:pt idx="19827">0</cx:pt>
          <cx:pt idx="19828">0</cx:pt>
          <cx:pt idx="19829">0</cx:pt>
          <cx:pt idx="19830">0</cx:pt>
          <cx:pt idx="19831">0</cx:pt>
          <cx:pt idx="19832">0</cx:pt>
          <cx:pt idx="19833">0</cx:pt>
          <cx:pt idx="19834">0</cx:pt>
          <cx:pt idx="19835">0</cx:pt>
          <cx:pt idx="19836">0</cx:pt>
          <cx:pt idx="19837">0</cx:pt>
          <cx:pt idx="19838">0</cx:pt>
          <cx:pt idx="19839">0</cx:pt>
          <cx:pt idx="19840">0</cx:pt>
          <cx:pt idx="19841">0</cx:pt>
          <cx:pt idx="19842">0</cx:pt>
          <cx:pt idx="19843">0</cx:pt>
          <cx:pt idx="19844">0</cx:pt>
          <cx:pt idx="19845">0</cx:pt>
          <cx:pt idx="19846">0</cx:pt>
          <cx:pt idx="19847">0</cx:pt>
          <cx:pt idx="19848">0</cx:pt>
          <cx:pt idx="19849">0</cx:pt>
          <cx:pt idx="19850">0</cx:pt>
          <cx:pt idx="19851">0</cx:pt>
          <cx:pt idx="19852">0</cx:pt>
          <cx:pt idx="19853">0</cx:pt>
          <cx:pt idx="19854">0</cx:pt>
          <cx:pt idx="19855">0</cx:pt>
          <cx:pt idx="19856">0</cx:pt>
          <cx:pt idx="19857">0</cx:pt>
          <cx:pt idx="19858">0</cx:pt>
          <cx:pt idx="19859">0</cx:pt>
          <cx:pt idx="19860">0</cx:pt>
          <cx:pt idx="19861">0</cx:pt>
          <cx:pt idx="19862">0</cx:pt>
          <cx:pt idx="19863">0</cx:pt>
          <cx:pt idx="19864">0</cx:pt>
          <cx:pt idx="19865">0</cx:pt>
          <cx:pt idx="19866">0</cx:pt>
          <cx:pt idx="19867">0</cx:pt>
          <cx:pt idx="19868">0</cx:pt>
          <cx:pt idx="19869">0</cx:pt>
          <cx:pt idx="19870">0</cx:pt>
          <cx:pt idx="19871">0</cx:pt>
          <cx:pt idx="19872">0</cx:pt>
          <cx:pt idx="19873">0</cx:pt>
          <cx:pt idx="19874">0</cx:pt>
          <cx:pt idx="19875">0</cx:pt>
          <cx:pt idx="19876">0</cx:pt>
          <cx:pt idx="19877">0</cx:pt>
          <cx:pt idx="19878">0</cx:pt>
          <cx:pt idx="19879">0</cx:pt>
          <cx:pt idx="19880">0</cx:pt>
          <cx:pt idx="19881">0</cx:pt>
          <cx:pt idx="19882">0</cx:pt>
          <cx:pt idx="19883">0</cx:pt>
          <cx:pt idx="19884">0</cx:pt>
          <cx:pt idx="19885">0</cx:pt>
          <cx:pt idx="19886">0</cx:pt>
          <cx:pt idx="19887">0</cx:pt>
          <cx:pt idx="19888">0</cx:pt>
          <cx:pt idx="19889">0</cx:pt>
          <cx:pt idx="19890">0</cx:pt>
          <cx:pt idx="19891">0</cx:pt>
          <cx:pt idx="19892">0</cx:pt>
          <cx:pt idx="19893">0</cx:pt>
          <cx:pt idx="19894">0</cx:pt>
          <cx:pt idx="19895">0</cx:pt>
          <cx:pt idx="19896">0</cx:pt>
          <cx:pt idx="19897">0</cx:pt>
          <cx:pt idx="19898">0</cx:pt>
          <cx:pt idx="19899">0</cx:pt>
          <cx:pt idx="19900">0</cx:pt>
          <cx:pt idx="19901">0</cx:pt>
          <cx:pt idx="19902">0</cx:pt>
          <cx:pt idx="19903">0</cx:pt>
          <cx:pt idx="19904">0</cx:pt>
          <cx:pt idx="19905">0</cx:pt>
          <cx:pt idx="19906">0</cx:pt>
          <cx:pt idx="19907">0</cx:pt>
          <cx:pt idx="19908">0</cx:pt>
          <cx:pt idx="19909">0</cx:pt>
          <cx:pt idx="19910">0</cx:pt>
          <cx:pt idx="19911">0</cx:pt>
          <cx:pt idx="19912">0</cx:pt>
          <cx:pt idx="19913">0</cx:pt>
          <cx:pt idx="19914">0</cx:pt>
          <cx:pt idx="19915">0</cx:pt>
          <cx:pt idx="19916">0</cx:pt>
          <cx:pt idx="19917">0</cx:pt>
          <cx:pt idx="19918">0</cx:pt>
          <cx:pt idx="19919">0</cx:pt>
          <cx:pt idx="19920">0</cx:pt>
          <cx:pt idx="19921">0</cx:pt>
          <cx:pt idx="19922">0</cx:pt>
          <cx:pt idx="19923">0</cx:pt>
          <cx:pt idx="19924">0</cx:pt>
          <cx:pt idx="19925">0</cx:pt>
          <cx:pt idx="19926">0</cx:pt>
          <cx:pt idx="19927">0</cx:pt>
          <cx:pt idx="19928">0</cx:pt>
          <cx:pt idx="19929">0</cx:pt>
          <cx:pt idx="19930">0</cx:pt>
          <cx:pt idx="19931">0</cx:pt>
          <cx:pt idx="19932">0</cx:pt>
          <cx:pt idx="19933">0</cx:pt>
          <cx:pt idx="19934">0</cx:pt>
          <cx:pt idx="19935">0</cx:pt>
          <cx:pt idx="19936">0</cx:pt>
          <cx:pt idx="19937">0</cx:pt>
          <cx:pt idx="19938">0</cx:pt>
          <cx:pt idx="19939">0</cx:pt>
          <cx:pt idx="19940">0</cx:pt>
          <cx:pt idx="19941">0</cx:pt>
          <cx:pt idx="19942">0</cx:pt>
          <cx:pt idx="19943">0</cx:pt>
          <cx:pt idx="19944">0</cx:pt>
          <cx:pt idx="19945">0</cx:pt>
          <cx:pt idx="19946">0</cx:pt>
          <cx:pt idx="19947">0</cx:pt>
          <cx:pt idx="19948">0</cx:pt>
          <cx:pt idx="19949">0</cx:pt>
          <cx:pt idx="19950">0</cx:pt>
          <cx:pt idx="19951">0</cx:pt>
          <cx:pt idx="19952">0</cx:pt>
          <cx:pt idx="19953">0</cx:pt>
          <cx:pt idx="19954">0</cx:pt>
          <cx:pt idx="19955">0</cx:pt>
          <cx:pt idx="19956">0</cx:pt>
          <cx:pt idx="19957">0</cx:pt>
          <cx:pt idx="19958">0</cx:pt>
          <cx:pt idx="19959">0</cx:pt>
          <cx:pt idx="19960">0</cx:pt>
          <cx:pt idx="19961">0</cx:pt>
          <cx:pt idx="19962">0</cx:pt>
          <cx:pt idx="19963">0</cx:pt>
          <cx:pt idx="19964">0</cx:pt>
          <cx:pt idx="19965">0</cx:pt>
          <cx:pt idx="19966">0</cx:pt>
          <cx:pt idx="19967">0</cx:pt>
          <cx:pt idx="19968">0</cx:pt>
          <cx:pt idx="19969">0</cx:pt>
          <cx:pt idx="19970">0</cx:pt>
          <cx:pt idx="19971">0</cx:pt>
          <cx:pt idx="19972">0</cx:pt>
          <cx:pt idx="19973">0</cx:pt>
          <cx:pt idx="19974">0</cx:pt>
          <cx:pt idx="19975">0</cx:pt>
          <cx:pt idx="19976">0</cx:pt>
          <cx:pt idx="19977">0</cx:pt>
          <cx:pt idx="19978">0</cx:pt>
          <cx:pt idx="19979">0</cx:pt>
          <cx:pt idx="19980">0</cx:pt>
          <cx:pt idx="19981">0</cx:pt>
          <cx:pt idx="19982">0</cx:pt>
          <cx:pt idx="19983">0</cx:pt>
          <cx:pt idx="19984">0</cx:pt>
          <cx:pt idx="19985">0</cx:pt>
          <cx:pt idx="19986">0</cx:pt>
          <cx:pt idx="19987">0</cx:pt>
          <cx:pt idx="19988">0</cx:pt>
          <cx:pt idx="19989">0</cx:pt>
          <cx:pt idx="19990">0</cx:pt>
          <cx:pt idx="19991">0</cx:pt>
          <cx:pt idx="19992">0</cx:pt>
          <cx:pt idx="19993">0</cx:pt>
          <cx:pt idx="19994">0</cx:pt>
          <cx:pt idx="19995">0</cx:pt>
          <cx:pt idx="19996">0</cx:pt>
          <cx:pt idx="19997">0</cx:pt>
          <cx:pt idx="19998">0</cx:pt>
          <cx:pt idx="19999">0</cx:pt>
          <cx:pt idx="20000">0</cx:pt>
          <cx:pt idx="20001">0</cx:pt>
          <cx:pt idx="20002">0</cx:pt>
          <cx:pt idx="20003">0</cx:pt>
          <cx:pt idx="20004">0</cx:pt>
          <cx:pt idx="20005">0</cx:pt>
          <cx:pt idx="20006">0</cx:pt>
          <cx:pt idx="20007">0</cx:pt>
          <cx:pt idx="20008">0</cx:pt>
          <cx:pt idx="20009">0</cx:pt>
          <cx:pt idx="20010">0</cx:pt>
          <cx:pt idx="20011">0</cx:pt>
          <cx:pt idx="20012">0</cx:pt>
          <cx:pt idx="20013">0</cx:pt>
          <cx:pt idx="20014">0</cx:pt>
          <cx:pt idx="20015">0</cx:pt>
          <cx:pt idx="20016">0</cx:pt>
          <cx:pt idx="20017">0</cx:pt>
          <cx:pt idx="20018">0</cx:pt>
          <cx:pt idx="20019">0</cx:pt>
          <cx:pt idx="20020">0</cx:pt>
          <cx:pt idx="20021">0</cx:pt>
          <cx:pt idx="20022">0</cx:pt>
          <cx:pt idx="20023">0</cx:pt>
          <cx:pt idx="20024">0</cx:pt>
          <cx:pt idx="20025">0</cx:pt>
          <cx:pt idx="20026">0</cx:pt>
          <cx:pt idx="20027">0</cx:pt>
          <cx:pt idx="20028">0</cx:pt>
          <cx:pt idx="20029">0</cx:pt>
          <cx:pt idx="20030">0</cx:pt>
          <cx:pt idx="20031">0</cx:pt>
          <cx:pt idx="20032">0</cx:pt>
          <cx:pt idx="20033">0</cx:pt>
          <cx:pt idx="20034">0</cx:pt>
          <cx:pt idx="20035">0</cx:pt>
          <cx:pt idx="20036">0</cx:pt>
          <cx:pt idx="20037">0</cx:pt>
          <cx:pt idx="20038">0</cx:pt>
          <cx:pt idx="20039">0</cx:pt>
          <cx:pt idx="20040">0</cx:pt>
          <cx:pt idx="20041">0</cx:pt>
          <cx:pt idx="20042">0</cx:pt>
          <cx:pt idx="20043">0</cx:pt>
          <cx:pt idx="20044">0</cx:pt>
          <cx:pt idx="20045">0</cx:pt>
          <cx:pt idx="20046">0</cx:pt>
          <cx:pt idx="20047">0</cx:pt>
          <cx:pt idx="20048">0</cx:pt>
          <cx:pt idx="20049">0</cx:pt>
          <cx:pt idx="20050">0</cx:pt>
          <cx:pt idx="20051">0</cx:pt>
          <cx:pt idx="20052">0</cx:pt>
          <cx:pt idx="20053">0</cx:pt>
          <cx:pt idx="20054">0</cx:pt>
          <cx:pt idx="20055">0</cx:pt>
          <cx:pt idx="20056">0</cx:pt>
          <cx:pt idx="20057">0</cx:pt>
          <cx:pt idx="20058">0</cx:pt>
          <cx:pt idx="20059">0</cx:pt>
          <cx:pt idx="20060">0</cx:pt>
          <cx:pt idx="20061">0</cx:pt>
          <cx:pt idx="20062">0</cx:pt>
          <cx:pt idx="20063">0</cx:pt>
          <cx:pt idx="20064">0</cx:pt>
          <cx:pt idx="20065">0</cx:pt>
          <cx:pt idx="20066">0</cx:pt>
          <cx:pt idx="20067">0</cx:pt>
          <cx:pt idx="20068">0</cx:pt>
          <cx:pt idx="20069">0</cx:pt>
          <cx:pt idx="20070">0</cx:pt>
          <cx:pt idx="20071">0</cx:pt>
          <cx:pt idx="20072">0</cx:pt>
          <cx:pt idx="20073">0</cx:pt>
          <cx:pt idx="20074">0</cx:pt>
          <cx:pt idx="20075">0</cx:pt>
          <cx:pt idx="20076">0</cx:pt>
          <cx:pt idx="20077">0</cx:pt>
          <cx:pt idx="20078">0</cx:pt>
          <cx:pt idx="20079">0</cx:pt>
          <cx:pt idx="20080">0</cx:pt>
          <cx:pt idx="20081">0</cx:pt>
          <cx:pt idx="20082">0</cx:pt>
          <cx:pt idx="20083">0</cx:pt>
          <cx:pt idx="20084">0</cx:pt>
          <cx:pt idx="20085">0</cx:pt>
          <cx:pt idx="20086">0</cx:pt>
          <cx:pt idx="20087">0</cx:pt>
          <cx:pt idx="20088">0</cx:pt>
          <cx:pt idx="20089">0</cx:pt>
          <cx:pt idx="20090">0</cx:pt>
          <cx:pt idx="20091">0</cx:pt>
          <cx:pt idx="20092">0</cx:pt>
          <cx:pt idx="20093">0</cx:pt>
          <cx:pt idx="20094">0</cx:pt>
          <cx:pt idx="20095">0</cx:pt>
          <cx:pt idx="20096">0</cx:pt>
          <cx:pt idx="20097">0</cx:pt>
          <cx:pt idx="20098">0</cx:pt>
          <cx:pt idx="20099">0</cx:pt>
          <cx:pt idx="20100">0</cx:pt>
          <cx:pt idx="20101">0</cx:pt>
          <cx:pt idx="20102">0</cx:pt>
          <cx:pt idx="20103">0</cx:pt>
          <cx:pt idx="20104">0</cx:pt>
          <cx:pt idx="20105">0</cx:pt>
          <cx:pt idx="20106">0</cx:pt>
          <cx:pt idx="20107">0</cx:pt>
          <cx:pt idx="20108">0</cx:pt>
          <cx:pt idx="20109">0</cx:pt>
          <cx:pt idx="20110">0</cx:pt>
          <cx:pt idx="20111">0</cx:pt>
          <cx:pt idx="20112">0</cx:pt>
          <cx:pt idx="20113">0</cx:pt>
          <cx:pt idx="20114">0</cx:pt>
          <cx:pt idx="20115">0</cx:pt>
          <cx:pt idx="20116">0</cx:pt>
          <cx:pt idx="20117">0</cx:pt>
          <cx:pt idx="20118">0</cx:pt>
          <cx:pt idx="20119">0</cx:pt>
          <cx:pt idx="20120">0</cx:pt>
          <cx:pt idx="20121">0</cx:pt>
          <cx:pt idx="20122">0</cx:pt>
          <cx:pt idx="20123">0</cx:pt>
          <cx:pt idx="20124">0</cx:pt>
          <cx:pt idx="20125">0</cx:pt>
          <cx:pt idx="20126">0</cx:pt>
          <cx:pt idx="20127">0</cx:pt>
          <cx:pt idx="20128">0</cx:pt>
          <cx:pt idx="20129">0</cx:pt>
          <cx:pt idx="20130">0</cx:pt>
          <cx:pt idx="20131">0</cx:pt>
          <cx:pt idx="20132">0</cx:pt>
          <cx:pt idx="20133">0</cx:pt>
          <cx:pt idx="20134">0</cx:pt>
          <cx:pt idx="20135">0</cx:pt>
          <cx:pt idx="20136">0</cx:pt>
          <cx:pt idx="20137">0</cx:pt>
          <cx:pt idx="20138">0</cx:pt>
          <cx:pt idx="20139">0</cx:pt>
          <cx:pt idx="20140">0</cx:pt>
          <cx:pt idx="20141">0</cx:pt>
          <cx:pt idx="20142">0</cx:pt>
          <cx:pt idx="20143">0</cx:pt>
          <cx:pt idx="20144">0</cx:pt>
          <cx:pt idx="20145">0</cx:pt>
          <cx:pt idx="20146">0</cx:pt>
          <cx:pt idx="20147">0</cx:pt>
          <cx:pt idx="20148">0</cx:pt>
          <cx:pt idx="20149">0</cx:pt>
          <cx:pt idx="20150">0</cx:pt>
          <cx:pt idx="20151">0</cx:pt>
          <cx:pt idx="20152">0</cx:pt>
          <cx:pt idx="20153">0</cx:pt>
          <cx:pt idx="20154">0</cx:pt>
          <cx:pt idx="20155">0</cx:pt>
          <cx:pt idx="20156">0</cx:pt>
          <cx:pt idx="20157">0</cx:pt>
          <cx:pt idx="20158">0</cx:pt>
          <cx:pt idx="20159">0</cx:pt>
          <cx:pt idx="20160">0</cx:pt>
          <cx:pt idx="20161">0</cx:pt>
          <cx:pt idx="20162">0</cx:pt>
          <cx:pt idx="20163">0</cx:pt>
          <cx:pt idx="20164">0</cx:pt>
          <cx:pt idx="20165">0</cx:pt>
          <cx:pt idx="20166">0</cx:pt>
          <cx:pt idx="20167">0</cx:pt>
          <cx:pt idx="20168">0</cx:pt>
          <cx:pt idx="20169">0</cx:pt>
          <cx:pt idx="20170">0</cx:pt>
          <cx:pt idx="20171">0</cx:pt>
          <cx:pt idx="20172">0</cx:pt>
          <cx:pt idx="20173">0</cx:pt>
          <cx:pt idx="20174">0</cx:pt>
          <cx:pt idx="20175">0</cx:pt>
          <cx:pt idx="20176">0</cx:pt>
          <cx:pt idx="20177">0</cx:pt>
          <cx:pt idx="20178">0</cx:pt>
          <cx:pt idx="20179">0</cx:pt>
          <cx:pt idx="20180">0</cx:pt>
          <cx:pt idx="20181">0</cx:pt>
          <cx:pt idx="20182">0</cx:pt>
          <cx:pt idx="20183">0</cx:pt>
          <cx:pt idx="20184">0</cx:pt>
          <cx:pt idx="20185">0</cx:pt>
          <cx:pt idx="20186">0</cx:pt>
          <cx:pt idx="20187">0</cx:pt>
          <cx:pt idx="20188">0</cx:pt>
          <cx:pt idx="20189">0</cx:pt>
          <cx:pt idx="20190">0</cx:pt>
          <cx:pt idx="20191">0</cx:pt>
          <cx:pt idx="20192">0</cx:pt>
          <cx:pt idx="20193">0</cx:pt>
          <cx:pt idx="20194">0</cx:pt>
          <cx:pt idx="20195">0</cx:pt>
          <cx:pt idx="20196">0</cx:pt>
          <cx:pt idx="20197">0</cx:pt>
          <cx:pt idx="20198">0</cx:pt>
          <cx:pt idx="20199">0</cx:pt>
          <cx:pt idx="20200">0</cx:pt>
          <cx:pt idx="20201">0</cx:pt>
          <cx:pt idx="20202">0</cx:pt>
          <cx:pt idx="20203">0</cx:pt>
          <cx:pt idx="20204">0</cx:pt>
          <cx:pt idx="20205">0</cx:pt>
          <cx:pt idx="20206">0</cx:pt>
          <cx:pt idx="20207">0</cx:pt>
          <cx:pt idx="20208">0</cx:pt>
          <cx:pt idx="20209">0</cx:pt>
          <cx:pt idx="20210">0</cx:pt>
          <cx:pt idx="20211">0</cx:pt>
          <cx:pt idx="20212">0</cx:pt>
          <cx:pt idx="20213">0</cx:pt>
          <cx:pt idx="20214">0</cx:pt>
          <cx:pt idx="20215">0</cx:pt>
          <cx:pt idx="20216">0</cx:pt>
          <cx:pt idx="20217">0</cx:pt>
          <cx:pt idx="20218">0</cx:pt>
          <cx:pt idx="20219">0</cx:pt>
          <cx:pt idx="20220">0</cx:pt>
          <cx:pt idx="20221">0</cx:pt>
          <cx:pt idx="20222">0</cx:pt>
          <cx:pt idx="20223">0</cx:pt>
          <cx:pt idx="20224">0</cx:pt>
          <cx:pt idx="20225">0</cx:pt>
          <cx:pt idx="20226">0</cx:pt>
          <cx:pt idx="20227">0</cx:pt>
          <cx:pt idx="20228">0</cx:pt>
          <cx:pt idx="20229">0</cx:pt>
          <cx:pt idx="20230">0</cx:pt>
          <cx:pt idx="20231">0</cx:pt>
          <cx:pt idx="20232">0</cx:pt>
          <cx:pt idx="20233">0</cx:pt>
          <cx:pt idx="20234">0</cx:pt>
          <cx:pt idx="20235">0</cx:pt>
          <cx:pt idx="20236">0</cx:pt>
          <cx:pt idx="20237">0</cx:pt>
          <cx:pt idx="20238">0</cx:pt>
          <cx:pt idx="20239">0</cx:pt>
          <cx:pt idx="20240">0</cx:pt>
          <cx:pt idx="20241">0</cx:pt>
          <cx:pt idx="20242">0</cx:pt>
          <cx:pt idx="20243">0</cx:pt>
          <cx:pt idx="20244">0</cx:pt>
          <cx:pt idx="20245">0</cx:pt>
          <cx:pt idx="20246">0</cx:pt>
          <cx:pt idx="20247">0</cx:pt>
          <cx:pt idx="20248">0</cx:pt>
          <cx:pt idx="20249">0</cx:pt>
          <cx:pt idx="20250">0</cx:pt>
          <cx:pt idx="20251">0</cx:pt>
          <cx:pt idx="20252">0</cx:pt>
          <cx:pt idx="20253">0</cx:pt>
          <cx:pt idx="20254">0</cx:pt>
          <cx:pt idx="20255">0</cx:pt>
          <cx:pt idx="20256">0</cx:pt>
          <cx:pt idx="20257">0</cx:pt>
          <cx:pt idx="20258">0</cx:pt>
          <cx:pt idx="20259">0</cx:pt>
          <cx:pt idx="20260">0</cx:pt>
          <cx:pt idx="20261">0</cx:pt>
          <cx:pt idx="20262">0</cx:pt>
          <cx:pt idx="20263">0</cx:pt>
          <cx:pt idx="20264">0</cx:pt>
          <cx:pt idx="20265">0</cx:pt>
          <cx:pt idx="20266">0</cx:pt>
          <cx:pt idx="20267">0</cx:pt>
          <cx:pt idx="20268">0</cx:pt>
          <cx:pt idx="20269">0</cx:pt>
          <cx:pt idx="20270">0</cx:pt>
          <cx:pt idx="20271">0</cx:pt>
          <cx:pt idx="20272">0</cx:pt>
          <cx:pt idx="20273">0</cx:pt>
          <cx:pt idx="20274">0</cx:pt>
          <cx:pt idx="20275">0</cx:pt>
          <cx:pt idx="20276">0</cx:pt>
          <cx:pt idx="20277">0</cx:pt>
          <cx:pt idx="20278">0</cx:pt>
          <cx:pt idx="20279">0</cx:pt>
          <cx:pt idx="20280">0</cx:pt>
          <cx:pt idx="20281">0</cx:pt>
          <cx:pt idx="20282">0</cx:pt>
          <cx:pt idx="20283">0</cx:pt>
          <cx:pt idx="20284">0</cx:pt>
          <cx:pt idx="20285">0</cx:pt>
          <cx:pt idx="20286">0</cx:pt>
          <cx:pt idx="20287">0</cx:pt>
          <cx:pt idx="20288">0</cx:pt>
          <cx:pt idx="20289">0</cx:pt>
          <cx:pt idx="20290">0</cx:pt>
          <cx:pt idx="20291">0</cx:pt>
          <cx:pt idx="20292">0</cx:pt>
          <cx:pt idx="20293">0</cx:pt>
          <cx:pt idx="20294">0</cx:pt>
          <cx:pt idx="20295">0</cx:pt>
          <cx:pt idx="20296">0</cx:pt>
          <cx:pt idx="20297">0</cx:pt>
          <cx:pt idx="20298">0</cx:pt>
          <cx:pt idx="20299">0</cx:pt>
          <cx:pt idx="20300">0</cx:pt>
          <cx:pt idx="20301">0</cx:pt>
          <cx:pt idx="20302">0</cx:pt>
          <cx:pt idx="20303">0</cx:pt>
          <cx:pt idx="20304">0</cx:pt>
          <cx:pt idx="20305">0</cx:pt>
          <cx:pt idx="20306">0</cx:pt>
          <cx:pt idx="20307">0</cx:pt>
          <cx:pt idx="20308">0</cx:pt>
          <cx:pt idx="20309">0</cx:pt>
          <cx:pt idx="20310">0</cx:pt>
          <cx:pt idx="20311">0</cx:pt>
          <cx:pt idx="20312">0</cx:pt>
          <cx:pt idx="20313">0</cx:pt>
          <cx:pt idx="20314">0</cx:pt>
          <cx:pt idx="20315">0</cx:pt>
          <cx:pt idx="20316">0</cx:pt>
          <cx:pt idx="20317">0</cx:pt>
          <cx:pt idx="20318">0</cx:pt>
          <cx:pt idx="20319">0</cx:pt>
          <cx:pt idx="20320">0</cx:pt>
          <cx:pt idx="20321">0</cx:pt>
          <cx:pt idx="20322">0</cx:pt>
          <cx:pt idx="20323">0</cx:pt>
          <cx:pt idx="20324">0</cx:pt>
          <cx:pt idx="20325">0</cx:pt>
          <cx:pt idx="20326">0</cx:pt>
          <cx:pt idx="20327">0</cx:pt>
          <cx:pt idx="20328">0</cx:pt>
          <cx:pt idx="20329">0</cx:pt>
          <cx:pt idx="20330">0</cx:pt>
          <cx:pt idx="20331">0</cx:pt>
          <cx:pt idx="20332">0</cx:pt>
          <cx:pt idx="20333">0</cx:pt>
          <cx:pt idx="20334">0</cx:pt>
          <cx:pt idx="20335">0</cx:pt>
          <cx:pt idx="20336">0</cx:pt>
          <cx:pt idx="20337">0</cx:pt>
          <cx:pt idx="20338">0</cx:pt>
          <cx:pt idx="20339">0</cx:pt>
          <cx:pt idx="20340">0</cx:pt>
          <cx:pt idx="20341">0</cx:pt>
          <cx:pt idx="20342">0</cx:pt>
          <cx:pt idx="20343">0</cx:pt>
          <cx:pt idx="20344">0</cx:pt>
          <cx:pt idx="20345">0</cx:pt>
          <cx:pt idx="20346">0</cx:pt>
          <cx:pt idx="20347">0</cx:pt>
          <cx:pt idx="20348">0</cx:pt>
          <cx:pt idx="20349">0</cx:pt>
          <cx:pt idx="20350">0</cx:pt>
          <cx:pt idx="20351">0</cx:pt>
          <cx:pt idx="20352">0</cx:pt>
          <cx:pt idx="20353">0</cx:pt>
          <cx:pt idx="20354">0</cx:pt>
          <cx:pt idx="20355">0</cx:pt>
          <cx:pt idx="20356">0</cx:pt>
          <cx:pt idx="20357">0</cx:pt>
          <cx:pt idx="20358">0</cx:pt>
          <cx:pt idx="20359">0</cx:pt>
          <cx:pt idx="20360">0</cx:pt>
          <cx:pt idx="20361">0</cx:pt>
          <cx:pt idx="20362">0</cx:pt>
          <cx:pt idx="20363">0</cx:pt>
          <cx:pt idx="20364">0</cx:pt>
          <cx:pt idx="20365">0</cx:pt>
          <cx:pt idx="20366">0</cx:pt>
          <cx:pt idx="20367">0</cx:pt>
          <cx:pt idx="20368">0</cx:pt>
          <cx:pt idx="20369">0</cx:pt>
          <cx:pt idx="20370">0</cx:pt>
          <cx:pt idx="20371">0</cx:pt>
          <cx:pt idx="20372">0</cx:pt>
          <cx:pt idx="20373">0</cx:pt>
          <cx:pt idx="20374">0</cx:pt>
          <cx:pt idx="20375">0</cx:pt>
          <cx:pt idx="20376">0</cx:pt>
          <cx:pt idx="20377">0</cx:pt>
          <cx:pt idx="20378">0</cx:pt>
          <cx:pt idx="20379">0</cx:pt>
          <cx:pt idx="20380">0</cx:pt>
          <cx:pt idx="20381">0</cx:pt>
          <cx:pt idx="20382">0</cx:pt>
          <cx:pt idx="20383">0</cx:pt>
          <cx:pt idx="20384">0</cx:pt>
          <cx:pt idx="20385">0</cx:pt>
          <cx:pt idx="20386">0</cx:pt>
          <cx:pt idx="20387">0</cx:pt>
          <cx:pt idx="20388">0</cx:pt>
          <cx:pt idx="20389">0</cx:pt>
          <cx:pt idx="20390">0</cx:pt>
          <cx:pt idx="20391">0</cx:pt>
          <cx:pt idx="20392">0</cx:pt>
          <cx:pt idx="20393">0</cx:pt>
          <cx:pt idx="20394">0</cx:pt>
          <cx:pt idx="20395">0</cx:pt>
          <cx:pt idx="20396">0</cx:pt>
          <cx:pt idx="20397">0</cx:pt>
          <cx:pt idx="20398">0</cx:pt>
          <cx:pt idx="20399">0</cx:pt>
          <cx:pt idx="20400">0</cx:pt>
          <cx:pt idx="20401">0</cx:pt>
          <cx:pt idx="20402">0</cx:pt>
          <cx:pt idx="20403">0</cx:pt>
          <cx:pt idx="20404">0</cx:pt>
          <cx:pt idx="20405">0</cx:pt>
          <cx:pt idx="20406">0</cx:pt>
          <cx:pt idx="20407">0</cx:pt>
          <cx:pt idx="20408">0</cx:pt>
          <cx:pt idx="20409">0</cx:pt>
          <cx:pt idx="20410">0</cx:pt>
          <cx:pt idx="20411">0</cx:pt>
          <cx:pt idx="20412">0</cx:pt>
          <cx:pt idx="20413">0</cx:pt>
          <cx:pt idx="20414">0</cx:pt>
          <cx:pt idx="20415">0</cx:pt>
          <cx:pt idx="20416">0</cx:pt>
          <cx:pt idx="20417">0</cx:pt>
          <cx:pt idx="20418">0</cx:pt>
          <cx:pt idx="20419">0</cx:pt>
          <cx:pt idx="20420">0</cx:pt>
          <cx:pt idx="20421">0</cx:pt>
          <cx:pt idx="20422">0</cx:pt>
          <cx:pt idx="20423">0</cx:pt>
          <cx:pt idx="20424">0</cx:pt>
          <cx:pt idx="20425">0</cx:pt>
          <cx:pt idx="20426">0</cx:pt>
          <cx:pt idx="20427">0</cx:pt>
          <cx:pt idx="20428">0</cx:pt>
          <cx:pt idx="20429">0</cx:pt>
          <cx:pt idx="20430">0</cx:pt>
          <cx:pt idx="20431">0</cx:pt>
          <cx:pt idx="20432">0</cx:pt>
          <cx:pt idx="20433">0</cx:pt>
          <cx:pt idx="20434">0</cx:pt>
          <cx:pt idx="20435">0</cx:pt>
          <cx:pt idx="20436">0</cx:pt>
          <cx:pt idx="20437">0</cx:pt>
          <cx:pt idx="20438">0</cx:pt>
          <cx:pt idx="20439">0</cx:pt>
          <cx:pt idx="20440">0</cx:pt>
          <cx:pt idx="20441">0</cx:pt>
          <cx:pt idx="20442">0</cx:pt>
          <cx:pt idx="20443">0</cx:pt>
          <cx:pt idx="20444">0</cx:pt>
          <cx:pt idx="20445">0</cx:pt>
          <cx:pt idx="20446">0</cx:pt>
          <cx:pt idx="20447">0</cx:pt>
          <cx:pt idx="20448">0</cx:pt>
          <cx:pt idx="20449">0</cx:pt>
          <cx:pt idx="20450">0</cx:pt>
          <cx:pt idx="20451">0</cx:pt>
          <cx:pt idx="20452">0</cx:pt>
          <cx:pt idx="20453">0</cx:pt>
          <cx:pt idx="20454">0</cx:pt>
          <cx:pt idx="20455">0</cx:pt>
          <cx:pt idx="20456">0</cx:pt>
          <cx:pt idx="20457">0</cx:pt>
          <cx:pt idx="20458">0</cx:pt>
          <cx:pt idx="20459">0</cx:pt>
          <cx:pt idx="20460">0</cx:pt>
          <cx:pt idx="20461">0</cx:pt>
          <cx:pt idx="20462">0</cx:pt>
          <cx:pt idx="20463">0</cx:pt>
          <cx:pt idx="20464">0</cx:pt>
          <cx:pt idx="20465">0</cx:pt>
          <cx:pt idx="20466">0</cx:pt>
          <cx:pt idx="20467">0</cx:pt>
          <cx:pt idx="20468">0</cx:pt>
          <cx:pt idx="20469">0</cx:pt>
          <cx:pt idx="20470">0</cx:pt>
          <cx:pt idx="20471">0</cx:pt>
          <cx:pt idx="20472">0</cx:pt>
          <cx:pt idx="20473">0</cx:pt>
          <cx:pt idx="20474">0</cx:pt>
          <cx:pt idx="20475">0</cx:pt>
          <cx:pt idx="20476">0</cx:pt>
          <cx:pt idx="20477">0</cx:pt>
          <cx:pt idx="20478">0</cx:pt>
          <cx:pt idx="20479">0</cx:pt>
          <cx:pt idx="20480">0</cx:pt>
          <cx:pt idx="20481">0</cx:pt>
          <cx:pt idx="20482">0</cx:pt>
          <cx:pt idx="20483">0</cx:pt>
          <cx:pt idx="20484">0</cx:pt>
          <cx:pt idx="20485">0</cx:pt>
          <cx:pt idx="20486">0</cx:pt>
          <cx:pt idx="20487">0</cx:pt>
          <cx:pt idx="20488">0</cx:pt>
          <cx:pt idx="20489">0</cx:pt>
          <cx:pt idx="20490">0</cx:pt>
          <cx:pt idx="20491">0</cx:pt>
          <cx:pt idx="20492">0</cx:pt>
          <cx:pt idx="20493">0</cx:pt>
          <cx:pt idx="20494">0</cx:pt>
          <cx:pt idx="20495">0</cx:pt>
          <cx:pt idx="20496">0</cx:pt>
          <cx:pt idx="20497">0</cx:pt>
          <cx:pt idx="20498">0</cx:pt>
          <cx:pt idx="20499">0</cx:pt>
          <cx:pt idx="20500">0</cx:pt>
          <cx:pt idx="20501">0</cx:pt>
          <cx:pt idx="20502">0</cx:pt>
          <cx:pt idx="20503">0</cx:pt>
          <cx:pt idx="20504">0</cx:pt>
          <cx:pt idx="20505">0</cx:pt>
          <cx:pt idx="20506">0</cx:pt>
          <cx:pt idx="20507">0</cx:pt>
          <cx:pt idx="20508">0</cx:pt>
          <cx:pt idx="20509">0</cx:pt>
          <cx:pt idx="20510">0</cx:pt>
          <cx:pt idx="20511">0</cx:pt>
          <cx:pt idx="20512">0</cx:pt>
          <cx:pt idx="20513">0</cx:pt>
          <cx:pt idx="20514">0</cx:pt>
          <cx:pt idx="20515">0</cx:pt>
          <cx:pt idx="20516">0</cx:pt>
          <cx:pt idx="20517">0</cx:pt>
          <cx:pt idx="20518">0</cx:pt>
          <cx:pt idx="20519">0</cx:pt>
          <cx:pt idx="20520">0</cx:pt>
          <cx:pt idx="20521">0</cx:pt>
          <cx:pt idx="20522">0</cx:pt>
          <cx:pt idx="20523">0</cx:pt>
          <cx:pt idx="20524">0</cx:pt>
          <cx:pt idx="20525">0</cx:pt>
          <cx:pt idx="20526">0</cx:pt>
          <cx:pt idx="20527">0</cx:pt>
          <cx:pt idx="20528">0</cx:pt>
          <cx:pt idx="20529">0</cx:pt>
          <cx:pt idx="20530">0</cx:pt>
          <cx:pt idx="20531">0</cx:pt>
          <cx:pt idx="20532">0</cx:pt>
          <cx:pt idx="20533">0</cx:pt>
          <cx:pt idx="20534">0</cx:pt>
          <cx:pt idx="20535">0</cx:pt>
          <cx:pt idx="20536">0</cx:pt>
          <cx:pt idx="20537">0</cx:pt>
          <cx:pt idx="20538">0</cx:pt>
          <cx:pt idx="20539">0</cx:pt>
          <cx:pt idx="20540">0</cx:pt>
          <cx:pt idx="20541">0</cx:pt>
          <cx:pt idx="20542">0</cx:pt>
          <cx:pt idx="20543">0</cx:pt>
          <cx:pt idx="20544">0</cx:pt>
          <cx:pt idx="20545">0</cx:pt>
          <cx:pt idx="20546">0</cx:pt>
          <cx:pt idx="20547">0</cx:pt>
          <cx:pt idx="20548">0</cx:pt>
          <cx:pt idx="20549">0</cx:pt>
          <cx:pt idx="20550">0</cx:pt>
          <cx:pt idx="20551">0</cx:pt>
          <cx:pt idx="20552">0</cx:pt>
          <cx:pt idx="20553">0</cx:pt>
          <cx:pt idx="20554">0</cx:pt>
          <cx:pt idx="20555">0</cx:pt>
          <cx:pt idx="20556">0</cx:pt>
          <cx:pt idx="20557">0</cx:pt>
          <cx:pt idx="20558">0</cx:pt>
          <cx:pt idx="20559">0</cx:pt>
          <cx:pt idx="20560">0</cx:pt>
          <cx:pt idx="20561">0</cx:pt>
          <cx:pt idx="20562">0</cx:pt>
          <cx:pt idx="20563">0</cx:pt>
          <cx:pt idx="20564">0</cx:pt>
          <cx:pt idx="20565">0</cx:pt>
          <cx:pt idx="20566">0</cx:pt>
          <cx:pt idx="20567">0</cx:pt>
          <cx:pt idx="20568">0</cx:pt>
          <cx:pt idx="20569">0</cx:pt>
          <cx:pt idx="20570">0</cx:pt>
          <cx:pt idx="20571">0</cx:pt>
          <cx:pt idx="20572">0</cx:pt>
          <cx:pt idx="20573">0</cx:pt>
          <cx:pt idx="20574">0</cx:pt>
          <cx:pt idx="20575">0</cx:pt>
          <cx:pt idx="20576">0</cx:pt>
          <cx:pt idx="20577">0</cx:pt>
          <cx:pt idx="20578">0</cx:pt>
          <cx:pt idx="20579">0</cx:pt>
          <cx:pt idx="20580">0</cx:pt>
          <cx:pt idx="20581">0</cx:pt>
          <cx:pt idx="20582">0</cx:pt>
          <cx:pt idx="20583">0</cx:pt>
          <cx:pt idx="20584">0</cx:pt>
          <cx:pt idx="20585">0</cx:pt>
          <cx:pt idx="20586">0</cx:pt>
          <cx:pt idx="20587">0</cx:pt>
          <cx:pt idx="20588">0</cx:pt>
          <cx:pt idx="20589">0</cx:pt>
          <cx:pt idx="20590">0</cx:pt>
          <cx:pt idx="20591">0</cx:pt>
          <cx:pt idx="20592">0</cx:pt>
          <cx:pt idx="20593">0</cx:pt>
          <cx:pt idx="20594">0</cx:pt>
          <cx:pt idx="20595">0</cx:pt>
          <cx:pt idx="20596">0</cx:pt>
          <cx:pt idx="20597">0</cx:pt>
          <cx:pt idx="20598">0</cx:pt>
          <cx:pt idx="20599">0</cx:pt>
          <cx:pt idx="20600">0</cx:pt>
          <cx:pt idx="20601">0</cx:pt>
          <cx:pt idx="20602">0</cx:pt>
          <cx:pt idx="20603">0</cx:pt>
          <cx:pt idx="20604">0</cx:pt>
          <cx:pt idx="20605">0</cx:pt>
          <cx:pt idx="20606">0</cx:pt>
          <cx:pt idx="20607">0</cx:pt>
          <cx:pt idx="20608">0</cx:pt>
          <cx:pt idx="20609">0</cx:pt>
          <cx:pt idx="20610">0</cx:pt>
          <cx:pt idx="20611">0</cx:pt>
          <cx:pt idx="20612">0</cx:pt>
          <cx:pt idx="20613">0</cx:pt>
          <cx:pt idx="20614">0</cx:pt>
          <cx:pt idx="20615">0</cx:pt>
          <cx:pt idx="20616">0</cx:pt>
          <cx:pt idx="20617">0</cx:pt>
          <cx:pt idx="20618">0</cx:pt>
          <cx:pt idx="20619">0</cx:pt>
          <cx:pt idx="20620">0</cx:pt>
          <cx:pt idx="20621">0</cx:pt>
          <cx:pt idx="20622">0</cx:pt>
          <cx:pt idx="20623">0</cx:pt>
          <cx:pt idx="20624">0</cx:pt>
          <cx:pt idx="20625">0</cx:pt>
          <cx:pt idx="20626">0</cx:pt>
          <cx:pt idx="20627">0</cx:pt>
          <cx:pt idx="20628">0</cx:pt>
          <cx:pt idx="20629">0</cx:pt>
          <cx:pt idx="20630">0</cx:pt>
          <cx:pt idx="20631">0</cx:pt>
          <cx:pt idx="20632">0</cx:pt>
          <cx:pt idx="20633">0</cx:pt>
          <cx:pt idx="20634">0</cx:pt>
          <cx:pt idx="20635">0</cx:pt>
          <cx:pt idx="20636">0</cx:pt>
          <cx:pt idx="20637">0</cx:pt>
          <cx:pt idx="20638">0</cx:pt>
          <cx:pt idx="20639">0</cx:pt>
          <cx:pt idx="20640">0</cx:pt>
          <cx:pt idx="20641">0</cx:pt>
          <cx:pt idx="20642">0</cx:pt>
          <cx:pt idx="20643">0</cx:pt>
          <cx:pt idx="20644">0</cx:pt>
          <cx:pt idx="20645">0</cx:pt>
          <cx:pt idx="20646">0</cx:pt>
          <cx:pt idx="20647">0</cx:pt>
          <cx:pt idx="20648">0</cx:pt>
          <cx:pt idx="20649">0</cx:pt>
          <cx:pt idx="20650">0</cx:pt>
          <cx:pt idx="20651">0</cx:pt>
          <cx:pt idx="20652">0</cx:pt>
          <cx:pt idx="20653">0</cx:pt>
          <cx:pt idx="20654">0</cx:pt>
          <cx:pt idx="20655">0</cx:pt>
          <cx:pt idx="20656">0</cx:pt>
          <cx:pt idx="20657">0</cx:pt>
          <cx:pt idx="20658">0</cx:pt>
          <cx:pt idx="20659">0</cx:pt>
          <cx:pt idx="20660">0</cx:pt>
          <cx:pt idx="20661">0</cx:pt>
          <cx:pt idx="20662">0</cx:pt>
          <cx:pt idx="20663">0</cx:pt>
          <cx:pt idx="20664">0</cx:pt>
          <cx:pt idx="20665">0</cx:pt>
          <cx:pt idx="20666">0</cx:pt>
          <cx:pt idx="20667">0</cx:pt>
          <cx:pt idx="20668">0</cx:pt>
          <cx:pt idx="20669">0</cx:pt>
          <cx:pt idx="20670">0</cx:pt>
          <cx:pt idx="20671">0</cx:pt>
          <cx:pt idx="20672">0</cx:pt>
          <cx:pt idx="20673">0</cx:pt>
          <cx:pt idx="20674">0</cx:pt>
          <cx:pt idx="20675">0</cx:pt>
          <cx:pt idx="20676">0</cx:pt>
          <cx:pt idx="20677">0</cx:pt>
          <cx:pt idx="20678">0</cx:pt>
          <cx:pt idx="20679">0</cx:pt>
          <cx:pt idx="20680">0</cx:pt>
          <cx:pt idx="20681">0</cx:pt>
          <cx:pt idx="20682">0</cx:pt>
          <cx:pt idx="20683">0</cx:pt>
          <cx:pt idx="20684">0</cx:pt>
          <cx:pt idx="20685">0</cx:pt>
          <cx:pt idx="20686">0</cx:pt>
          <cx:pt idx="20687">0</cx:pt>
          <cx:pt idx="20688">0</cx:pt>
          <cx:pt idx="20689">0</cx:pt>
          <cx:pt idx="20690">0</cx:pt>
          <cx:pt idx="20691">0</cx:pt>
          <cx:pt idx="20692">0</cx:pt>
          <cx:pt idx="20693">0</cx:pt>
          <cx:pt idx="20694">0</cx:pt>
          <cx:pt idx="20695">0</cx:pt>
          <cx:pt idx="20696">0</cx:pt>
          <cx:pt idx="20697">0</cx:pt>
          <cx:pt idx="20698">0</cx:pt>
          <cx:pt idx="20699">0</cx:pt>
          <cx:pt idx="20700">0</cx:pt>
          <cx:pt idx="20701">0</cx:pt>
          <cx:pt idx="20702">0</cx:pt>
          <cx:pt idx="20703">0</cx:pt>
          <cx:pt idx="20704">0</cx:pt>
          <cx:pt idx="20705">0</cx:pt>
          <cx:pt idx="20706">0</cx:pt>
          <cx:pt idx="20707">0</cx:pt>
          <cx:pt idx="20708">0</cx:pt>
          <cx:pt idx="20709">0</cx:pt>
          <cx:pt idx="20710">0</cx:pt>
          <cx:pt idx="20711">0</cx:pt>
          <cx:pt idx="20712">0</cx:pt>
          <cx:pt idx="20713">0</cx:pt>
          <cx:pt idx="20714">0</cx:pt>
          <cx:pt idx="20715">0</cx:pt>
          <cx:pt idx="20716">0</cx:pt>
          <cx:pt idx="20717">0</cx:pt>
          <cx:pt idx="20718">0</cx:pt>
          <cx:pt idx="20719">0</cx:pt>
          <cx:pt idx="20720">0</cx:pt>
          <cx:pt idx="20721">0</cx:pt>
          <cx:pt idx="20722">0</cx:pt>
          <cx:pt idx="20723">0</cx:pt>
          <cx:pt idx="20724">0</cx:pt>
          <cx:pt idx="20725">0</cx:pt>
          <cx:pt idx="20726">0</cx:pt>
          <cx:pt idx="20727">0</cx:pt>
          <cx:pt idx="20728">0</cx:pt>
          <cx:pt idx="20729">0</cx:pt>
          <cx:pt idx="20730">0</cx:pt>
          <cx:pt idx="20731">0</cx:pt>
          <cx:pt idx="20732">0</cx:pt>
          <cx:pt idx="20733">0</cx:pt>
          <cx:pt idx="20734">0</cx:pt>
          <cx:pt idx="20735">0</cx:pt>
          <cx:pt idx="20736">0</cx:pt>
          <cx:pt idx="20737">0</cx:pt>
          <cx:pt idx="20738">0</cx:pt>
          <cx:pt idx="20739">0</cx:pt>
          <cx:pt idx="20740">0</cx:pt>
          <cx:pt idx="20741">0</cx:pt>
          <cx:pt idx="20742">0</cx:pt>
          <cx:pt idx="20743">0</cx:pt>
          <cx:pt idx="20744">0</cx:pt>
          <cx:pt idx="20745">0</cx:pt>
          <cx:pt idx="20746">0</cx:pt>
          <cx:pt idx="20747">0</cx:pt>
          <cx:pt idx="20748">0</cx:pt>
          <cx:pt idx="20749">0</cx:pt>
          <cx:pt idx="20750">0</cx:pt>
          <cx:pt idx="20751">0</cx:pt>
          <cx:pt idx="20752">0</cx:pt>
          <cx:pt idx="20753">0</cx:pt>
          <cx:pt idx="20754">0</cx:pt>
          <cx:pt idx="20755">0</cx:pt>
          <cx:pt idx="20756">0</cx:pt>
          <cx:pt idx="20757">0</cx:pt>
          <cx:pt idx="20758">0</cx:pt>
          <cx:pt idx="20759">0</cx:pt>
          <cx:pt idx="20760">0</cx:pt>
          <cx:pt idx="20761">0</cx:pt>
          <cx:pt idx="20762">0</cx:pt>
          <cx:pt idx="20763">0</cx:pt>
          <cx:pt idx="20764">0</cx:pt>
          <cx:pt idx="20765">0</cx:pt>
          <cx:pt idx="20766">0</cx:pt>
          <cx:pt idx="20767">0</cx:pt>
          <cx:pt idx="20768">0</cx:pt>
          <cx:pt idx="20769">0</cx:pt>
          <cx:pt idx="20770">0</cx:pt>
          <cx:pt idx="20771">0</cx:pt>
          <cx:pt idx="20772">0</cx:pt>
          <cx:pt idx="20773">0</cx:pt>
          <cx:pt idx="20774">0</cx:pt>
          <cx:pt idx="20775">0</cx:pt>
          <cx:pt idx="20776">0</cx:pt>
          <cx:pt idx="20777">0</cx:pt>
          <cx:pt idx="20778">0</cx:pt>
          <cx:pt idx="20779">0</cx:pt>
          <cx:pt idx="20780">0</cx:pt>
          <cx:pt idx="20781">0</cx:pt>
          <cx:pt idx="20782">0</cx:pt>
          <cx:pt idx="20783">0</cx:pt>
          <cx:pt idx="20784">0</cx:pt>
          <cx:pt idx="20785">0</cx:pt>
          <cx:pt idx="20786">0</cx:pt>
          <cx:pt idx="20787">0</cx:pt>
          <cx:pt idx="20788">0</cx:pt>
          <cx:pt idx="20789">0</cx:pt>
          <cx:pt idx="20790">0</cx:pt>
          <cx:pt idx="20791">0</cx:pt>
          <cx:pt idx="20792">0</cx:pt>
          <cx:pt idx="20793">0</cx:pt>
          <cx:pt idx="20794">0</cx:pt>
          <cx:pt idx="20795">0</cx:pt>
          <cx:pt idx="20796">0</cx:pt>
          <cx:pt idx="20797">0</cx:pt>
          <cx:pt idx="20798">0</cx:pt>
          <cx:pt idx="20799">0</cx:pt>
          <cx:pt idx="20800">0</cx:pt>
          <cx:pt idx="20801">0</cx:pt>
          <cx:pt idx="20802">0</cx:pt>
          <cx:pt idx="20803">0</cx:pt>
          <cx:pt idx="20804">0</cx:pt>
          <cx:pt idx="20805">0</cx:pt>
          <cx:pt idx="20806">0</cx:pt>
          <cx:pt idx="20807">0</cx:pt>
          <cx:pt idx="20808">0</cx:pt>
          <cx:pt idx="20809">0</cx:pt>
          <cx:pt idx="20810">0</cx:pt>
          <cx:pt idx="20811">0</cx:pt>
          <cx:pt idx="20812">0</cx:pt>
          <cx:pt idx="20813">0</cx:pt>
          <cx:pt idx="20814">0</cx:pt>
          <cx:pt idx="20815">0</cx:pt>
          <cx:pt idx="20816">0</cx:pt>
          <cx:pt idx="20817">0</cx:pt>
          <cx:pt idx="20818">0</cx:pt>
          <cx:pt idx="20819">0</cx:pt>
          <cx:pt idx="20820">0</cx:pt>
          <cx:pt idx="20821">0</cx:pt>
          <cx:pt idx="20822">0</cx:pt>
          <cx:pt idx="20823">0</cx:pt>
          <cx:pt idx="20824">0</cx:pt>
          <cx:pt idx="20825">0</cx:pt>
          <cx:pt idx="20826">0</cx:pt>
          <cx:pt idx="20827">0</cx:pt>
          <cx:pt idx="20828">0</cx:pt>
          <cx:pt idx="20829">0</cx:pt>
          <cx:pt idx="20830">0</cx:pt>
          <cx:pt idx="20831">0</cx:pt>
          <cx:pt idx="20832">0</cx:pt>
          <cx:pt idx="20833">0</cx:pt>
          <cx:pt idx="20834">0</cx:pt>
          <cx:pt idx="20835">0</cx:pt>
          <cx:pt idx="20836">0</cx:pt>
          <cx:pt idx="20837">0</cx:pt>
          <cx:pt idx="20838">0</cx:pt>
          <cx:pt idx="20839">0</cx:pt>
          <cx:pt idx="20840">0</cx:pt>
          <cx:pt idx="20841">0</cx:pt>
          <cx:pt idx="20842">0</cx:pt>
          <cx:pt idx="20843">0</cx:pt>
          <cx:pt idx="20844">0</cx:pt>
          <cx:pt idx="20845">0</cx:pt>
          <cx:pt idx="20846">0</cx:pt>
          <cx:pt idx="20847">0</cx:pt>
          <cx:pt idx="20848">0</cx:pt>
          <cx:pt idx="20849">0</cx:pt>
          <cx:pt idx="20850">0</cx:pt>
          <cx:pt idx="20851">0</cx:pt>
          <cx:pt idx="20852">0</cx:pt>
          <cx:pt idx="20853">0</cx:pt>
          <cx:pt idx="20854">0</cx:pt>
          <cx:pt idx="20855">0</cx:pt>
          <cx:pt idx="20856">0</cx:pt>
          <cx:pt idx="20857">0</cx:pt>
          <cx:pt idx="20858">0</cx:pt>
          <cx:pt idx="20859">0</cx:pt>
          <cx:pt idx="20860">0</cx:pt>
          <cx:pt idx="20861">0</cx:pt>
          <cx:pt idx="20862">0</cx:pt>
          <cx:pt idx="20863">0</cx:pt>
          <cx:pt idx="20864">0</cx:pt>
          <cx:pt idx="20865">0</cx:pt>
          <cx:pt idx="20866">0</cx:pt>
          <cx:pt idx="20867">0</cx:pt>
          <cx:pt idx="20868">0</cx:pt>
          <cx:pt idx="20869">0</cx:pt>
          <cx:pt idx="20870">0</cx:pt>
          <cx:pt idx="20871">0</cx:pt>
          <cx:pt idx="20872">0</cx:pt>
          <cx:pt idx="20873">0</cx:pt>
          <cx:pt idx="20874">0</cx:pt>
          <cx:pt idx="20875">0</cx:pt>
          <cx:pt idx="20876">0</cx:pt>
          <cx:pt idx="20877">0</cx:pt>
          <cx:pt idx="20878">0</cx:pt>
          <cx:pt idx="20879">0</cx:pt>
          <cx:pt idx="20880">0</cx:pt>
          <cx:pt idx="20881">0</cx:pt>
          <cx:pt idx="20882">0</cx:pt>
          <cx:pt idx="20883">0</cx:pt>
          <cx:pt idx="20884">0</cx:pt>
          <cx:pt idx="20885">0</cx:pt>
          <cx:pt idx="20886">0</cx:pt>
          <cx:pt idx="20887">0</cx:pt>
          <cx:pt idx="20888">0</cx:pt>
          <cx:pt idx="20889">0</cx:pt>
          <cx:pt idx="20890">0</cx:pt>
          <cx:pt idx="20891">0</cx:pt>
          <cx:pt idx="20892">0</cx:pt>
          <cx:pt idx="20893">0</cx:pt>
          <cx:pt idx="20894">0</cx:pt>
          <cx:pt idx="20895">0</cx:pt>
          <cx:pt idx="20896">0</cx:pt>
          <cx:pt idx="20897">0</cx:pt>
          <cx:pt idx="20898">0</cx:pt>
          <cx:pt idx="20899">0</cx:pt>
          <cx:pt idx="20900">0</cx:pt>
          <cx:pt idx="20901">0</cx:pt>
          <cx:pt idx="20902">0</cx:pt>
          <cx:pt idx="20903">0</cx:pt>
          <cx:pt idx="20904">0</cx:pt>
          <cx:pt idx="20905">0</cx:pt>
          <cx:pt idx="20906">0</cx:pt>
          <cx:pt idx="20907">0</cx:pt>
          <cx:pt idx="20908">0</cx:pt>
          <cx:pt idx="20909">0</cx:pt>
          <cx:pt idx="20910">0</cx:pt>
          <cx:pt idx="20911">0</cx:pt>
          <cx:pt idx="20912">0</cx:pt>
          <cx:pt idx="20913">0</cx:pt>
          <cx:pt idx="20914">0</cx:pt>
          <cx:pt idx="20915">0</cx:pt>
          <cx:pt idx="20916">0</cx:pt>
          <cx:pt idx="20917">0</cx:pt>
          <cx:pt idx="20918">0</cx:pt>
          <cx:pt idx="20919">0</cx:pt>
          <cx:pt idx="20920">0</cx:pt>
          <cx:pt idx="20921">0</cx:pt>
          <cx:pt idx="20922">0</cx:pt>
          <cx:pt idx="20923">0</cx:pt>
          <cx:pt idx="20924">0</cx:pt>
          <cx:pt idx="20925">0</cx:pt>
          <cx:pt idx="20926">0</cx:pt>
          <cx:pt idx="20927">0</cx:pt>
          <cx:pt idx="20928">0</cx:pt>
          <cx:pt idx="20929">0</cx:pt>
          <cx:pt idx="20930">0</cx:pt>
          <cx:pt idx="20931">0</cx:pt>
          <cx:pt idx="20932">0</cx:pt>
          <cx:pt idx="20933">0</cx:pt>
          <cx:pt idx="20934">0</cx:pt>
          <cx:pt idx="20935">0</cx:pt>
          <cx:pt idx="20936">0</cx:pt>
          <cx:pt idx="20937">0</cx:pt>
          <cx:pt idx="20938">0</cx:pt>
          <cx:pt idx="20939">0</cx:pt>
          <cx:pt idx="20940">0</cx:pt>
          <cx:pt idx="20941">0</cx:pt>
          <cx:pt idx="20942">0</cx:pt>
          <cx:pt idx="20943">0</cx:pt>
          <cx:pt idx="20944">0</cx:pt>
          <cx:pt idx="20945">0</cx:pt>
          <cx:pt idx="20946">0</cx:pt>
          <cx:pt idx="20947">0</cx:pt>
          <cx:pt idx="20948">0</cx:pt>
          <cx:pt idx="20949">0</cx:pt>
          <cx:pt idx="20950">0</cx:pt>
          <cx:pt idx="20951">0</cx:pt>
          <cx:pt idx="20952">0</cx:pt>
          <cx:pt idx="20953">0</cx:pt>
          <cx:pt idx="20954">0</cx:pt>
          <cx:pt idx="20955">0</cx:pt>
          <cx:pt idx="20956">0</cx:pt>
          <cx:pt idx="20957">0</cx:pt>
          <cx:pt idx="20958">0</cx:pt>
          <cx:pt idx="20959">0</cx:pt>
          <cx:pt idx="20960">0</cx:pt>
          <cx:pt idx="20961">0</cx:pt>
          <cx:pt idx="20962">0</cx:pt>
          <cx:pt idx="20963">0</cx:pt>
          <cx:pt idx="20964">0</cx:pt>
          <cx:pt idx="20965">0</cx:pt>
          <cx:pt idx="20966">0</cx:pt>
          <cx:pt idx="20967">0</cx:pt>
          <cx:pt idx="20968">0</cx:pt>
          <cx:pt idx="20969">0</cx:pt>
          <cx:pt idx="20970">0</cx:pt>
          <cx:pt idx="20971">0</cx:pt>
          <cx:pt idx="20972">0</cx:pt>
          <cx:pt idx="20973">0</cx:pt>
          <cx:pt idx="20974">0</cx:pt>
          <cx:pt idx="20975">0</cx:pt>
          <cx:pt idx="20976">0</cx:pt>
          <cx:pt idx="20977">0</cx:pt>
          <cx:pt idx="20978">0</cx:pt>
          <cx:pt idx="20979">0</cx:pt>
          <cx:pt idx="20980">0</cx:pt>
          <cx:pt idx="20981">0</cx:pt>
          <cx:pt idx="20982">0</cx:pt>
          <cx:pt idx="20983">0</cx:pt>
          <cx:pt idx="20984">0</cx:pt>
          <cx:pt idx="20985">0</cx:pt>
          <cx:pt idx="20986">0</cx:pt>
          <cx:pt idx="20987">0</cx:pt>
          <cx:pt idx="20988">0</cx:pt>
          <cx:pt idx="20989">0</cx:pt>
          <cx:pt idx="20990">0</cx:pt>
          <cx:pt idx="20991">0</cx:pt>
          <cx:pt idx="20992">0</cx:pt>
          <cx:pt idx="20993">0</cx:pt>
          <cx:pt idx="20994">0</cx:pt>
          <cx:pt idx="20995">0</cx:pt>
          <cx:pt idx="20996">0</cx:pt>
          <cx:pt idx="20997">0</cx:pt>
          <cx:pt idx="20998">0</cx:pt>
          <cx:pt idx="20999">0</cx:pt>
          <cx:pt idx="21000">0</cx:pt>
          <cx:pt idx="21001">0</cx:pt>
          <cx:pt idx="21002">0</cx:pt>
          <cx:pt idx="21003">0</cx:pt>
          <cx:pt idx="21004">0</cx:pt>
          <cx:pt idx="21005">0</cx:pt>
          <cx:pt idx="21006">0</cx:pt>
          <cx:pt idx="21007">0</cx:pt>
          <cx:pt idx="21008">0</cx:pt>
          <cx:pt idx="21009">0</cx:pt>
          <cx:pt idx="21010">0</cx:pt>
          <cx:pt idx="21011">0</cx:pt>
          <cx:pt idx="21012">0</cx:pt>
          <cx:pt idx="21013">0</cx:pt>
          <cx:pt idx="21014">0</cx:pt>
          <cx:pt idx="21015">0</cx:pt>
          <cx:pt idx="21016">0</cx:pt>
          <cx:pt idx="21017">0</cx:pt>
          <cx:pt idx="21018">0</cx:pt>
          <cx:pt idx="21019">0</cx:pt>
          <cx:pt idx="21020">0</cx:pt>
          <cx:pt idx="21021">0</cx:pt>
          <cx:pt idx="21022">0</cx:pt>
          <cx:pt idx="21023">0</cx:pt>
          <cx:pt idx="21024">0</cx:pt>
          <cx:pt idx="21025">0</cx:pt>
          <cx:pt idx="21026">0</cx:pt>
          <cx:pt idx="21027">0</cx:pt>
          <cx:pt idx="21028">0</cx:pt>
          <cx:pt idx="21029">0</cx:pt>
          <cx:pt idx="21030">0</cx:pt>
          <cx:pt idx="21031">0</cx:pt>
          <cx:pt idx="21032">0</cx:pt>
          <cx:pt idx="21033">0</cx:pt>
          <cx:pt idx="21034">0</cx:pt>
          <cx:pt idx="21035">0</cx:pt>
          <cx:pt idx="21036">0</cx:pt>
          <cx:pt idx="21037">0</cx:pt>
          <cx:pt idx="21038">0</cx:pt>
          <cx:pt idx="21039">0</cx:pt>
          <cx:pt idx="21040">0</cx:pt>
          <cx:pt idx="21041">0</cx:pt>
          <cx:pt idx="21042">0</cx:pt>
          <cx:pt idx="21043">0</cx:pt>
          <cx:pt idx="21044">0</cx:pt>
          <cx:pt idx="21045">0</cx:pt>
          <cx:pt idx="21046">0</cx:pt>
          <cx:pt idx="21047">0</cx:pt>
          <cx:pt idx="21048">0</cx:pt>
          <cx:pt idx="21049">0</cx:pt>
          <cx:pt idx="21050">0</cx:pt>
          <cx:pt idx="21051">0</cx:pt>
          <cx:pt idx="21052">0</cx:pt>
          <cx:pt idx="21053">0</cx:pt>
          <cx:pt idx="21054">0</cx:pt>
          <cx:pt idx="21055">0</cx:pt>
          <cx:pt idx="21056">0</cx:pt>
          <cx:pt idx="21057">0</cx:pt>
          <cx:pt idx="21058">0</cx:pt>
          <cx:pt idx="21059">0</cx:pt>
          <cx:pt idx="21060">0</cx:pt>
          <cx:pt idx="21061">0</cx:pt>
          <cx:pt idx="21062">0</cx:pt>
          <cx:pt idx="21063">0</cx:pt>
          <cx:pt idx="21064">0</cx:pt>
          <cx:pt idx="21065">0</cx:pt>
          <cx:pt idx="21066">0</cx:pt>
          <cx:pt idx="21067">0</cx:pt>
          <cx:pt idx="21068">0</cx:pt>
          <cx:pt idx="21069">0</cx:pt>
          <cx:pt idx="21070">0</cx:pt>
          <cx:pt idx="21071">0</cx:pt>
          <cx:pt idx="21072">0</cx:pt>
          <cx:pt idx="21073">0</cx:pt>
          <cx:pt idx="21074">0</cx:pt>
          <cx:pt idx="21075">0</cx:pt>
          <cx:pt idx="21076">0</cx:pt>
          <cx:pt idx="21077">0</cx:pt>
          <cx:pt idx="21078">0</cx:pt>
          <cx:pt idx="21079">0</cx:pt>
          <cx:pt idx="21080">0</cx:pt>
          <cx:pt idx="21081">0</cx:pt>
          <cx:pt idx="21082">0</cx:pt>
          <cx:pt idx="21083">0</cx:pt>
          <cx:pt idx="21084">0</cx:pt>
          <cx:pt idx="21085">0</cx:pt>
          <cx:pt idx="21086">0</cx:pt>
          <cx:pt idx="21087">0</cx:pt>
          <cx:pt idx="21088">0</cx:pt>
          <cx:pt idx="21089">0</cx:pt>
          <cx:pt idx="21090">0</cx:pt>
          <cx:pt idx="21091">0</cx:pt>
          <cx:pt idx="21092">0</cx:pt>
          <cx:pt idx="21093">0</cx:pt>
          <cx:pt idx="21094">0</cx:pt>
          <cx:pt idx="21095">0</cx:pt>
          <cx:pt idx="21096">0</cx:pt>
          <cx:pt idx="21097">0</cx:pt>
          <cx:pt idx="21098">0</cx:pt>
          <cx:pt idx="21099">0</cx:pt>
          <cx:pt idx="21100">0</cx:pt>
          <cx:pt idx="21101">0</cx:pt>
          <cx:pt idx="21102">0</cx:pt>
          <cx:pt idx="21103">0</cx:pt>
          <cx:pt idx="21104">0</cx:pt>
          <cx:pt idx="21105">0</cx:pt>
          <cx:pt idx="21106">0</cx:pt>
          <cx:pt idx="21107">0</cx:pt>
          <cx:pt idx="21108">0</cx:pt>
          <cx:pt idx="21109">0</cx:pt>
          <cx:pt idx="21110">0</cx:pt>
          <cx:pt idx="21111">0</cx:pt>
          <cx:pt idx="21112">0</cx:pt>
          <cx:pt idx="21113">0</cx:pt>
          <cx:pt idx="21114">0</cx:pt>
          <cx:pt idx="21115">0</cx:pt>
          <cx:pt idx="21116">0</cx:pt>
          <cx:pt idx="21117">0</cx:pt>
          <cx:pt idx="21118">0</cx:pt>
          <cx:pt idx="21119">0</cx:pt>
          <cx:pt idx="21120">0</cx:pt>
          <cx:pt idx="21121">0</cx:pt>
          <cx:pt idx="21122">0</cx:pt>
          <cx:pt idx="21123">0</cx:pt>
          <cx:pt idx="21124">0</cx:pt>
          <cx:pt idx="21125">0</cx:pt>
          <cx:pt idx="21126">0</cx:pt>
          <cx:pt idx="21127">0</cx:pt>
          <cx:pt idx="21128">0</cx:pt>
          <cx:pt idx="21129">0</cx:pt>
          <cx:pt idx="21130">0</cx:pt>
          <cx:pt idx="21131">0</cx:pt>
          <cx:pt idx="21132">0</cx:pt>
          <cx:pt idx="21133">0</cx:pt>
          <cx:pt idx="21134">0</cx:pt>
          <cx:pt idx="21135">0</cx:pt>
          <cx:pt idx="21136">0</cx:pt>
          <cx:pt idx="21137">0</cx:pt>
          <cx:pt idx="21138">0</cx:pt>
          <cx:pt idx="21139">0</cx:pt>
          <cx:pt idx="21140">0</cx:pt>
          <cx:pt idx="21141">0</cx:pt>
          <cx:pt idx="21142">0</cx:pt>
          <cx:pt idx="21143">0</cx:pt>
          <cx:pt idx="21144">0</cx:pt>
          <cx:pt idx="21145">0</cx:pt>
          <cx:pt idx="21146">0</cx:pt>
          <cx:pt idx="21147">0</cx:pt>
          <cx:pt idx="21148">0</cx:pt>
          <cx:pt idx="21149">0</cx:pt>
          <cx:pt idx="21150">0</cx:pt>
          <cx:pt idx="21151">0</cx:pt>
          <cx:pt idx="21152">0</cx:pt>
          <cx:pt idx="21153">0</cx:pt>
          <cx:pt idx="21154">0</cx:pt>
          <cx:pt idx="21155">0</cx:pt>
          <cx:pt idx="21156">0</cx:pt>
          <cx:pt idx="21157">0</cx:pt>
          <cx:pt idx="21158">0</cx:pt>
          <cx:pt idx="21159">0</cx:pt>
          <cx:pt idx="21160">0</cx:pt>
          <cx:pt idx="21161">0</cx:pt>
          <cx:pt idx="21162">0</cx:pt>
          <cx:pt idx="21163">0</cx:pt>
          <cx:pt idx="21164">0</cx:pt>
          <cx:pt idx="21165">0</cx:pt>
          <cx:pt idx="21166">0</cx:pt>
          <cx:pt idx="21167">0</cx:pt>
          <cx:pt idx="21168">0</cx:pt>
          <cx:pt idx="21169">0</cx:pt>
          <cx:pt idx="21170">0</cx:pt>
          <cx:pt idx="21171">0</cx:pt>
          <cx:pt idx="21172">0</cx:pt>
          <cx:pt idx="21173">0</cx:pt>
          <cx:pt idx="21174">0</cx:pt>
          <cx:pt idx="21175">0</cx:pt>
          <cx:pt idx="21176">0</cx:pt>
          <cx:pt idx="21177">0</cx:pt>
          <cx:pt idx="21178">0</cx:pt>
          <cx:pt idx="21179">0</cx:pt>
          <cx:pt idx="21180">0</cx:pt>
          <cx:pt idx="21181">0</cx:pt>
          <cx:pt idx="21182">0</cx:pt>
          <cx:pt idx="21183">0</cx:pt>
          <cx:pt idx="21184">0</cx:pt>
          <cx:pt idx="21185">0</cx:pt>
          <cx:pt idx="21186">0</cx:pt>
          <cx:pt idx="21187">0</cx:pt>
          <cx:pt idx="21188">0</cx:pt>
          <cx:pt idx="21189">0</cx:pt>
          <cx:pt idx="21190">0</cx:pt>
          <cx:pt idx="21191">0</cx:pt>
          <cx:pt idx="21192">0</cx:pt>
          <cx:pt idx="21193">0</cx:pt>
          <cx:pt idx="21194">0</cx:pt>
          <cx:pt idx="21195">0</cx:pt>
          <cx:pt idx="21196">0</cx:pt>
          <cx:pt idx="21197">0</cx:pt>
          <cx:pt idx="21198">0</cx:pt>
          <cx:pt idx="21199">0</cx:pt>
          <cx:pt idx="21200">0</cx:pt>
          <cx:pt idx="21201">0</cx:pt>
          <cx:pt idx="21202">0</cx:pt>
          <cx:pt idx="21203">0</cx:pt>
          <cx:pt idx="21204">0</cx:pt>
          <cx:pt idx="21205">0</cx:pt>
          <cx:pt idx="21206">0</cx:pt>
          <cx:pt idx="21207">0</cx:pt>
          <cx:pt idx="21208">0</cx:pt>
          <cx:pt idx="21209">0</cx:pt>
          <cx:pt idx="21210">0</cx:pt>
          <cx:pt idx="21211">0</cx:pt>
          <cx:pt idx="21212">0</cx:pt>
          <cx:pt idx="21213">0</cx:pt>
          <cx:pt idx="21214">0</cx:pt>
          <cx:pt idx="21215">0</cx:pt>
          <cx:pt idx="21216">0</cx:pt>
          <cx:pt idx="21217">0</cx:pt>
          <cx:pt idx="21218">0</cx:pt>
          <cx:pt idx="21219">0</cx:pt>
          <cx:pt idx="21220">0</cx:pt>
          <cx:pt idx="21221">0</cx:pt>
          <cx:pt idx="21222">0</cx:pt>
          <cx:pt idx="21223">0</cx:pt>
          <cx:pt idx="21224">0</cx:pt>
          <cx:pt idx="21225">0</cx:pt>
          <cx:pt idx="21226">0</cx:pt>
          <cx:pt idx="21227">0</cx:pt>
          <cx:pt idx="21228">0</cx:pt>
          <cx:pt idx="21229">0</cx:pt>
          <cx:pt idx="21230">0</cx:pt>
          <cx:pt idx="21231">0</cx:pt>
          <cx:pt idx="21232">0</cx:pt>
          <cx:pt idx="21233">0</cx:pt>
          <cx:pt idx="21234">0</cx:pt>
          <cx:pt idx="21235">0</cx:pt>
          <cx:pt idx="21236">0</cx:pt>
          <cx:pt idx="21237">0</cx:pt>
          <cx:pt idx="21238">0</cx:pt>
          <cx:pt idx="21239">0</cx:pt>
          <cx:pt idx="21240">0</cx:pt>
          <cx:pt idx="21241">0</cx:pt>
          <cx:pt idx="21242">0</cx:pt>
          <cx:pt idx="21243">0</cx:pt>
          <cx:pt idx="21244">0</cx:pt>
          <cx:pt idx="21245">0</cx:pt>
          <cx:pt idx="21246">0</cx:pt>
          <cx:pt idx="21247">0</cx:pt>
          <cx:pt idx="21248">0</cx:pt>
          <cx:pt idx="21249">0</cx:pt>
          <cx:pt idx="21250">0</cx:pt>
          <cx:pt idx="21251">0</cx:pt>
          <cx:pt idx="21252">0</cx:pt>
          <cx:pt idx="21253">0</cx:pt>
          <cx:pt idx="21254">0</cx:pt>
          <cx:pt idx="21255">0</cx:pt>
          <cx:pt idx="21256">0</cx:pt>
          <cx:pt idx="21257">0</cx:pt>
          <cx:pt idx="21258">0</cx:pt>
          <cx:pt idx="21259">0</cx:pt>
          <cx:pt idx="21260">0</cx:pt>
          <cx:pt idx="21261">0</cx:pt>
          <cx:pt idx="21262">0</cx:pt>
          <cx:pt idx="21263">0</cx:pt>
          <cx:pt idx="21264">0</cx:pt>
          <cx:pt idx="21265">0</cx:pt>
          <cx:pt idx="21266">0</cx:pt>
          <cx:pt idx="21267">0</cx:pt>
          <cx:pt idx="21268">0</cx:pt>
          <cx:pt idx="21269">0</cx:pt>
          <cx:pt idx="21270">0</cx:pt>
          <cx:pt idx="21271">0</cx:pt>
          <cx:pt idx="21272">0</cx:pt>
          <cx:pt idx="21273">0</cx:pt>
          <cx:pt idx="21274">0</cx:pt>
          <cx:pt idx="21275">0</cx:pt>
          <cx:pt idx="21276">0</cx:pt>
          <cx:pt idx="21277">0</cx:pt>
          <cx:pt idx="21278">0</cx:pt>
          <cx:pt idx="21279">0</cx:pt>
          <cx:pt idx="21280">0</cx:pt>
          <cx:pt idx="21281">0</cx:pt>
          <cx:pt idx="21282">0</cx:pt>
          <cx:pt idx="21283">0</cx:pt>
          <cx:pt idx="21284">0</cx:pt>
          <cx:pt idx="21285">0</cx:pt>
          <cx:pt idx="21286">0</cx:pt>
          <cx:pt idx="21287">0</cx:pt>
          <cx:pt idx="21288">0</cx:pt>
          <cx:pt idx="21289">0</cx:pt>
          <cx:pt idx="21290">0</cx:pt>
          <cx:pt idx="21291">0</cx:pt>
          <cx:pt idx="21292">0</cx:pt>
          <cx:pt idx="21293">0</cx:pt>
          <cx:pt idx="21294">0</cx:pt>
          <cx:pt idx="21295">0</cx:pt>
          <cx:pt idx="21296">0</cx:pt>
          <cx:pt idx="21297">0</cx:pt>
          <cx:pt idx="21298">0</cx:pt>
          <cx:pt idx="21299">0</cx:pt>
          <cx:pt idx="21300">0</cx:pt>
          <cx:pt idx="21301">0</cx:pt>
          <cx:pt idx="21302">0</cx:pt>
          <cx:pt idx="21303">0</cx:pt>
          <cx:pt idx="21304">0</cx:pt>
          <cx:pt idx="21305">0</cx:pt>
          <cx:pt idx="21306">0</cx:pt>
          <cx:pt idx="21307">0</cx:pt>
          <cx:pt idx="21308">0</cx:pt>
          <cx:pt idx="21309">0</cx:pt>
          <cx:pt idx="21310">0</cx:pt>
          <cx:pt idx="21311">0</cx:pt>
          <cx:pt idx="21312">0</cx:pt>
          <cx:pt idx="21313">0</cx:pt>
          <cx:pt idx="21314">0</cx:pt>
          <cx:pt idx="21315">0</cx:pt>
          <cx:pt idx="21316">0</cx:pt>
          <cx:pt idx="21317">0</cx:pt>
          <cx:pt idx="21318">0</cx:pt>
          <cx:pt idx="21319">0</cx:pt>
          <cx:pt idx="21320">0</cx:pt>
          <cx:pt idx="21321">0</cx:pt>
          <cx:pt idx="21322">0</cx:pt>
          <cx:pt idx="21323">0</cx:pt>
          <cx:pt idx="21324">0</cx:pt>
          <cx:pt idx="21325">0</cx:pt>
          <cx:pt idx="21326">0</cx:pt>
          <cx:pt idx="21327">0</cx:pt>
          <cx:pt idx="21328">0</cx:pt>
          <cx:pt idx="21329">0</cx:pt>
          <cx:pt idx="21330">0</cx:pt>
          <cx:pt idx="21331">0</cx:pt>
          <cx:pt idx="21332">0</cx:pt>
          <cx:pt idx="21333">0</cx:pt>
          <cx:pt idx="21334">0</cx:pt>
          <cx:pt idx="21335">0</cx:pt>
          <cx:pt idx="21336">0</cx:pt>
          <cx:pt idx="21337">0</cx:pt>
          <cx:pt idx="21338">0</cx:pt>
          <cx:pt idx="21339">0</cx:pt>
          <cx:pt idx="21340">0</cx:pt>
          <cx:pt idx="21341">0</cx:pt>
          <cx:pt idx="21342">0</cx:pt>
          <cx:pt idx="21343">0</cx:pt>
          <cx:pt idx="21344">0</cx:pt>
          <cx:pt idx="21345">0</cx:pt>
          <cx:pt idx="21346">0</cx:pt>
          <cx:pt idx="21347">0</cx:pt>
          <cx:pt idx="21348">0</cx:pt>
          <cx:pt idx="21349">0</cx:pt>
          <cx:pt idx="21350">0</cx:pt>
          <cx:pt idx="21351">0</cx:pt>
          <cx:pt idx="21352">0</cx:pt>
          <cx:pt idx="21353">0</cx:pt>
          <cx:pt idx="21354">0</cx:pt>
          <cx:pt idx="21355">0</cx:pt>
          <cx:pt idx="21356">0</cx:pt>
          <cx:pt idx="21357">0</cx:pt>
          <cx:pt idx="21358">0</cx:pt>
          <cx:pt idx="21359">0</cx:pt>
          <cx:pt idx="21360">0</cx:pt>
          <cx:pt idx="21361">0</cx:pt>
          <cx:pt idx="21362">0</cx:pt>
          <cx:pt idx="21363">0</cx:pt>
          <cx:pt idx="21364">0</cx:pt>
          <cx:pt idx="21365">0</cx:pt>
          <cx:pt idx="21366">0</cx:pt>
          <cx:pt idx="21367">0</cx:pt>
          <cx:pt idx="21368">0</cx:pt>
          <cx:pt idx="21369">0</cx:pt>
          <cx:pt idx="21370">0</cx:pt>
          <cx:pt idx="21371">0</cx:pt>
          <cx:pt idx="21372">0</cx:pt>
          <cx:pt idx="21373">0</cx:pt>
          <cx:pt idx="21374">0</cx:pt>
          <cx:pt idx="21375">0</cx:pt>
          <cx:pt idx="21376">0</cx:pt>
          <cx:pt idx="21377">0</cx:pt>
          <cx:pt idx="21378">0</cx:pt>
          <cx:pt idx="21379">0</cx:pt>
          <cx:pt idx="21380">0</cx:pt>
          <cx:pt idx="21381">0</cx:pt>
          <cx:pt idx="21382">0</cx:pt>
          <cx:pt idx="21383">0</cx:pt>
          <cx:pt idx="21384">0</cx:pt>
          <cx:pt idx="21385">0</cx:pt>
          <cx:pt idx="21386">0</cx:pt>
          <cx:pt idx="21387">0</cx:pt>
          <cx:pt idx="21388">0</cx:pt>
          <cx:pt idx="21389">0</cx:pt>
          <cx:pt idx="21390">0</cx:pt>
          <cx:pt idx="21391">0</cx:pt>
          <cx:pt idx="21392">0</cx:pt>
          <cx:pt idx="21393">0</cx:pt>
          <cx:pt idx="21394">0</cx:pt>
          <cx:pt idx="21395">0</cx:pt>
          <cx:pt idx="21396">0</cx:pt>
          <cx:pt idx="21397">0</cx:pt>
          <cx:pt idx="21398">0</cx:pt>
          <cx:pt idx="21399">0</cx:pt>
          <cx:pt idx="21400">0</cx:pt>
          <cx:pt idx="21401">0</cx:pt>
          <cx:pt idx="21402">0</cx:pt>
          <cx:pt idx="21403">0</cx:pt>
          <cx:pt idx="21404">0</cx:pt>
          <cx:pt idx="21405">0</cx:pt>
          <cx:pt idx="21406">0</cx:pt>
          <cx:pt idx="21407">0</cx:pt>
          <cx:pt idx="21408">0</cx:pt>
          <cx:pt idx="21409">0</cx:pt>
          <cx:pt idx="21410">0</cx:pt>
          <cx:pt idx="21411">0</cx:pt>
          <cx:pt idx="21412">0</cx:pt>
          <cx:pt idx="21413">0</cx:pt>
          <cx:pt idx="21414">0</cx:pt>
          <cx:pt idx="21415">0</cx:pt>
          <cx:pt idx="21416">0</cx:pt>
          <cx:pt idx="21417">0</cx:pt>
          <cx:pt idx="21418">0</cx:pt>
          <cx:pt idx="21419">0</cx:pt>
          <cx:pt idx="21420">0</cx:pt>
          <cx:pt idx="21421">0</cx:pt>
          <cx:pt idx="21422">0</cx:pt>
          <cx:pt idx="21423">0</cx:pt>
          <cx:pt idx="21424">0</cx:pt>
          <cx:pt idx="21425">0</cx:pt>
          <cx:pt idx="21426">0</cx:pt>
          <cx:pt idx="21427">0</cx:pt>
          <cx:pt idx="21428">0</cx:pt>
          <cx:pt idx="21429">0</cx:pt>
          <cx:pt idx="21430">0</cx:pt>
          <cx:pt idx="21431">0</cx:pt>
          <cx:pt idx="21432">0</cx:pt>
          <cx:pt idx="21433">0</cx:pt>
          <cx:pt idx="21434">0</cx:pt>
          <cx:pt idx="21435">0</cx:pt>
          <cx:pt idx="21436">0</cx:pt>
          <cx:pt idx="21437">0</cx:pt>
          <cx:pt idx="21438">0</cx:pt>
          <cx:pt idx="21439">0</cx:pt>
          <cx:pt idx="21440">0</cx:pt>
          <cx:pt idx="21441">0</cx:pt>
          <cx:pt idx="21442">0</cx:pt>
          <cx:pt idx="21443">0</cx:pt>
          <cx:pt idx="21444">0</cx:pt>
          <cx:pt idx="21445">0</cx:pt>
          <cx:pt idx="21446">0</cx:pt>
          <cx:pt idx="21447">0</cx:pt>
          <cx:pt idx="21448">0</cx:pt>
          <cx:pt idx="21449">0</cx:pt>
          <cx:pt idx="21450">0</cx:pt>
          <cx:pt idx="21451">0</cx:pt>
          <cx:pt idx="21452">0</cx:pt>
          <cx:pt idx="21453">0</cx:pt>
          <cx:pt idx="21454">0</cx:pt>
          <cx:pt idx="21455">0</cx:pt>
          <cx:pt idx="21456">0</cx:pt>
          <cx:pt idx="21457">0</cx:pt>
          <cx:pt idx="21458">0</cx:pt>
          <cx:pt idx="21459">0</cx:pt>
          <cx:pt idx="21460">0</cx:pt>
          <cx:pt idx="21461">0</cx:pt>
          <cx:pt idx="21462">0</cx:pt>
          <cx:pt idx="21463">0</cx:pt>
          <cx:pt idx="21464">0</cx:pt>
          <cx:pt idx="21465">0</cx:pt>
          <cx:pt idx="21466">0</cx:pt>
          <cx:pt idx="21467">0</cx:pt>
          <cx:pt idx="21468">0</cx:pt>
          <cx:pt idx="21469">0</cx:pt>
          <cx:pt idx="21470">0</cx:pt>
          <cx:pt idx="21471">0</cx:pt>
          <cx:pt idx="21472">0</cx:pt>
          <cx:pt idx="21473">0</cx:pt>
          <cx:pt idx="21474">0</cx:pt>
          <cx:pt idx="21475">0</cx:pt>
          <cx:pt idx="21476">0</cx:pt>
          <cx:pt idx="21477">0</cx:pt>
          <cx:pt idx="21478">0</cx:pt>
          <cx:pt idx="21479">0</cx:pt>
          <cx:pt idx="21480">0</cx:pt>
          <cx:pt idx="21481">0</cx:pt>
          <cx:pt idx="21482">0</cx:pt>
          <cx:pt idx="21483">0</cx:pt>
          <cx:pt idx="21484">0</cx:pt>
          <cx:pt idx="21485">0</cx:pt>
          <cx:pt idx="21486">0</cx:pt>
          <cx:pt idx="21487">0</cx:pt>
          <cx:pt idx="21488">0</cx:pt>
          <cx:pt idx="21489">0</cx:pt>
          <cx:pt idx="21490">0</cx:pt>
          <cx:pt idx="21491">0</cx:pt>
          <cx:pt idx="21492">0</cx:pt>
          <cx:pt idx="21493">0</cx:pt>
          <cx:pt idx="21494">0</cx:pt>
          <cx:pt idx="21495">0</cx:pt>
          <cx:pt idx="21496">0</cx:pt>
          <cx:pt idx="21497">0</cx:pt>
          <cx:pt idx="21498">0</cx:pt>
          <cx:pt idx="21499">0</cx:pt>
          <cx:pt idx="21500">0</cx:pt>
          <cx:pt idx="21501">0</cx:pt>
          <cx:pt idx="21502">0</cx:pt>
          <cx:pt idx="21503">0</cx:pt>
          <cx:pt idx="21504">0</cx:pt>
          <cx:pt idx="21505">0</cx:pt>
          <cx:pt idx="21506">0</cx:pt>
          <cx:pt idx="21507">0</cx:pt>
          <cx:pt idx="21508">0</cx:pt>
          <cx:pt idx="21509">0</cx:pt>
          <cx:pt idx="21510">0</cx:pt>
          <cx:pt idx="21511">0</cx:pt>
          <cx:pt idx="21512">0</cx:pt>
          <cx:pt idx="21513">0</cx:pt>
          <cx:pt idx="21514">0</cx:pt>
          <cx:pt idx="21515">0</cx:pt>
          <cx:pt idx="21516">0</cx:pt>
          <cx:pt idx="21517">0</cx:pt>
          <cx:pt idx="21518">0</cx:pt>
          <cx:pt idx="21519">0</cx:pt>
          <cx:pt idx="21520">0</cx:pt>
          <cx:pt idx="21521">0</cx:pt>
          <cx:pt idx="21522">0</cx:pt>
          <cx:pt idx="21523">0</cx:pt>
          <cx:pt idx="21524">0</cx:pt>
          <cx:pt idx="21525">0</cx:pt>
          <cx:pt idx="21526">0</cx:pt>
          <cx:pt idx="21527">0</cx:pt>
          <cx:pt idx="21528">0</cx:pt>
          <cx:pt idx="21529">0</cx:pt>
          <cx:pt idx="21530">0</cx:pt>
          <cx:pt idx="21531">0</cx:pt>
          <cx:pt idx="21532">0</cx:pt>
          <cx:pt idx="21533">0</cx:pt>
          <cx:pt idx="21534">0</cx:pt>
          <cx:pt idx="21535">0</cx:pt>
          <cx:pt idx="21536">0</cx:pt>
          <cx:pt idx="21537">0</cx:pt>
          <cx:pt idx="21538">0</cx:pt>
          <cx:pt idx="21539">0</cx:pt>
          <cx:pt idx="21540">0</cx:pt>
          <cx:pt idx="21541">0</cx:pt>
          <cx:pt idx="21542">0</cx:pt>
          <cx:pt idx="21543">0</cx:pt>
          <cx:pt idx="21544">0</cx:pt>
          <cx:pt idx="21545">0</cx:pt>
          <cx:pt idx="21546">0</cx:pt>
          <cx:pt idx="21547">0</cx:pt>
          <cx:pt idx="21548">0</cx:pt>
          <cx:pt idx="21549">0</cx:pt>
          <cx:pt idx="21550">0</cx:pt>
          <cx:pt idx="21551">0</cx:pt>
          <cx:pt idx="21552">0</cx:pt>
          <cx:pt idx="21553">0</cx:pt>
          <cx:pt idx="21554">0</cx:pt>
          <cx:pt idx="21555">0</cx:pt>
          <cx:pt idx="21556">0</cx:pt>
          <cx:pt idx="21557">0</cx:pt>
          <cx:pt idx="21558">0</cx:pt>
          <cx:pt idx="21559">0</cx:pt>
          <cx:pt idx="21560">0</cx:pt>
          <cx:pt idx="21561">0</cx:pt>
          <cx:pt idx="21562">0</cx:pt>
          <cx:pt idx="21563">0</cx:pt>
          <cx:pt idx="21564">0</cx:pt>
          <cx:pt idx="21565">0</cx:pt>
          <cx:pt idx="21566">0</cx:pt>
          <cx:pt idx="21567">0</cx:pt>
          <cx:pt idx="21568">0</cx:pt>
          <cx:pt idx="21569">0</cx:pt>
          <cx:pt idx="21570">0</cx:pt>
          <cx:pt idx="21571">0</cx:pt>
          <cx:pt idx="21572">0</cx:pt>
          <cx:pt idx="21573">0</cx:pt>
          <cx:pt idx="21574">0</cx:pt>
          <cx:pt idx="21575">0</cx:pt>
          <cx:pt idx="21576">0</cx:pt>
          <cx:pt idx="21577">0</cx:pt>
          <cx:pt idx="21578">0</cx:pt>
          <cx:pt idx="21579">0</cx:pt>
          <cx:pt idx="21580">0</cx:pt>
          <cx:pt idx="21581">0</cx:pt>
          <cx:pt idx="21582">0</cx:pt>
          <cx:pt idx="21583">0</cx:pt>
          <cx:pt idx="21584">0</cx:pt>
          <cx:pt idx="21585">0</cx:pt>
          <cx:pt idx="21586">0</cx:pt>
          <cx:pt idx="21587">0</cx:pt>
          <cx:pt idx="21588">0</cx:pt>
          <cx:pt idx="21589">0</cx:pt>
          <cx:pt idx="21590">0</cx:pt>
          <cx:pt idx="21591">0</cx:pt>
          <cx:pt idx="21592">0</cx:pt>
          <cx:pt idx="21593">0</cx:pt>
          <cx:pt idx="21594">0</cx:pt>
          <cx:pt idx="21595">0</cx:pt>
          <cx:pt idx="21596">0</cx:pt>
          <cx:pt idx="21597">0</cx:pt>
          <cx:pt idx="21598">0</cx:pt>
          <cx:pt idx="21599">0</cx:pt>
          <cx:pt idx="21600">0</cx:pt>
          <cx:pt idx="21601">0</cx:pt>
          <cx:pt idx="21602">0</cx:pt>
          <cx:pt idx="21603">0</cx:pt>
          <cx:pt idx="21604">0</cx:pt>
          <cx:pt idx="21605">0</cx:pt>
          <cx:pt idx="21606">0</cx:pt>
          <cx:pt idx="21607">0</cx:pt>
          <cx:pt idx="21608">0</cx:pt>
          <cx:pt idx="21609">0</cx:pt>
          <cx:pt idx="21610">0</cx:pt>
          <cx:pt idx="21611">0</cx:pt>
          <cx:pt idx="21612">0</cx:pt>
          <cx:pt idx="21613">0</cx:pt>
          <cx:pt idx="21614">0</cx:pt>
          <cx:pt idx="21615">0</cx:pt>
          <cx:pt idx="21616">0</cx:pt>
          <cx:pt idx="21617">0</cx:pt>
          <cx:pt idx="21618">0</cx:pt>
          <cx:pt idx="21619">0</cx:pt>
          <cx:pt idx="21620">0</cx:pt>
          <cx:pt idx="21621">0</cx:pt>
          <cx:pt idx="21622">0</cx:pt>
          <cx:pt idx="21623">0</cx:pt>
          <cx:pt idx="21624">0</cx:pt>
          <cx:pt idx="21625">0</cx:pt>
          <cx:pt idx="21626">0</cx:pt>
          <cx:pt idx="21627">0</cx:pt>
          <cx:pt idx="21628">0</cx:pt>
          <cx:pt idx="21629">0</cx:pt>
          <cx:pt idx="21630">0</cx:pt>
          <cx:pt idx="21631">0</cx:pt>
          <cx:pt idx="21632">0</cx:pt>
          <cx:pt idx="21633">0</cx:pt>
          <cx:pt idx="21634">0</cx:pt>
          <cx:pt idx="21635">0</cx:pt>
          <cx:pt idx="21636">0</cx:pt>
          <cx:pt idx="21637">0</cx:pt>
          <cx:pt idx="21638">0</cx:pt>
          <cx:pt idx="21639">0</cx:pt>
          <cx:pt idx="21640">0</cx:pt>
          <cx:pt idx="21641">0</cx:pt>
          <cx:pt idx="21642">0</cx:pt>
          <cx:pt idx="21643">0</cx:pt>
          <cx:pt idx="21644">0</cx:pt>
          <cx:pt idx="21645">0</cx:pt>
          <cx:pt idx="21646">0</cx:pt>
          <cx:pt idx="21647">0</cx:pt>
          <cx:pt idx="21648">0</cx:pt>
          <cx:pt idx="21649">0</cx:pt>
          <cx:pt idx="21650">0</cx:pt>
          <cx:pt idx="21651">0</cx:pt>
          <cx:pt idx="21652">0</cx:pt>
          <cx:pt idx="21653">0</cx:pt>
          <cx:pt idx="21654">0</cx:pt>
          <cx:pt idx="21655">0</cx:pt>
          <cx:pt idx="21656">0</cx:pt>
          <cx:pt idx="21657">0</cx:pt>
          <cx:pt idx="21658">0</cx:pt>
          <cx:pt idx="21659">0</cx:pt>
          <cx:pt idx="21660">0</cx:pt>
          <cx:pt idx="21661">0</cx:pt>
          <cx:pt idx="21662">0</cx:pt>
          <cx:pt idx="21663">0</cx:pt>
          <cx:pt idx="21664">0</cx:pt>
          <cx:pt idx="21665">0</cx:pt>
          <cx:pt idx="21666">0</cx:pt>
          <cx:pt idx="21667">0</cx:pt>
          <cx:pt idx="21668">0</cx:pt>
          <cx:pt idx="21669">0</cx:pt>
          <cx:pt idx="21670">0</cx:pt>
          <cx:pt idx="21671">0</cx:pt>
          <cx:pt idx="21672">0</cx:pt>
          <cx:pt idx="21673">0</cx:pt>
          <cx:pt idx="21674">0</cx:pt>
          <cx:pt idx="21675">0</cx:pt>
          <cx:pt idx="21676">0</cx:pt>
          <cx:pt idx="21677">0</cx:pt>
          <cx:pt idx="21678">0</cx:pt>
          <cx:pt idx="21679">0</cx:pt>
          <cx:pt idx="21680">0</cx:pt>
          <cx:pt idx="21681">0</cx:pt>
          <cx:pt idx="21682">0</cx:pt>
          <cx:pt idx="21683">0</cx:pt>
          <cx:pt idx="21684">0</cx:pt>
          <cx:pt idx="21685">0</cx:pt>
          <cx:pt idx="21686">0</cx:pt>
          <cx:pt idx="21687">0</cx:pt>
          <cx:pt idx="21688">0</cx:pt>
          <cx:pt idx="21689">0</cx:pt>
          <cx:pt idx="21690">0</cx:pt>
          <cx:pt idx="21691">0</cx:pt>
          <cx:pt idx="21692">0</cx:pt>
          <cx:pt idx="21693">0</cx:pt>
          <cx:pt idx="21694">0</cx:pt>
          <cx:pt idx="21695">0</cx:pt>
          <cx:pt idx="21696">0</cx:pt>
          <cx:pt idx="21697">0</cx:pt>
          <cx:pt idx="21698">0</cx:pt>
          <cx:pt idx="21699">0</cx:pt>
          <cx:pt idx="21700">0</cx:pt>
          <cx:pt idx="21701">0</cx:pt>
          <cx:pt idx="21702">0</cx:pt>
          <cx:pt idx="21703">0</cx:pt>
          <cx:pt idx="21704">0</cx:pt>
          <cx:pt idx="21705">0</cx:pt>
          <cx:pt idx="21706">0</cx:pt>
          <cx:pt idx="21707">0</cx:pt>
          <cx:pt idx="21708">0</cx:pt>
          <cx:pt idx="21709">0</cx:pt>
          <cx:pt idx="21710">0</cx:pt>
          <cx:pt idx="21711">0</cx:pt>
          <cx:pt idx="21712">0</cx:pt>
          <cx:pt idx="21713">0</cx:pt>
          <cx:pt idx="21714">0</cx:pt>
          <cx:pt idx="21715">0</cx:pt>
          <cx:pt idx="21716">0</cx:pt>
          <cx:pt idx="21717">0</cx:pt>
          <cx:pt idx="21718">0</cx:pt>
          <cx:pt idx="21719">0</cx:pt>
          <cx:pt idx="21720">0</cx:pt>
          <cx:pt idx="21721">0</cx:pt>
          <cx:pt idx="21722">0</cx:pt>
          <cx:pt idx="21723">0</cx:pt>
          <cx:pt idx="21724">0</cx:pt>
          <cx:pt idx="21725">0</cx:pt>
          <cx:pt idx="21726">0</cx:pt>
          <cx:pt idx="21727">0</cx:pt>
          <cx:pt idx="21728">0</cx:pt>
          <cx:pt idx="21729">0</cx:pt>
          <cx:pt idx="21730">0</cx:pt>
          <cx:pt idx="21731">0</cx:pt>
          <cx:pt idx="21732">0</cx:pt>
          <cx:pt idx="21733">0</cx:pt>
          <cx:pt idx="21734">0</cx:pt>
          <cx:pt idx="21735">0</cx:pt>
          <cx:pt idx="21736">0</cx:pt>
          <cx:pt idx="21737">0</cx:pt>
          <cx:pt idx="21738">0</cx:pt>
          <cx:pt idx="21739">0</cx:pt>
          <cx:pt idx="21740">0</cx:pt>
          <cx:pt idx="21741">0</cx:pt>
          <cx:pt idx="21742">0</cx:pt>
          <cx:pt idx="21743">0</cx:pt>
          <cx:pt idx="21744">0</cx:pt>
          <cx:pt idx="21745">0</cx:pt>
          <cx:pt idx="21746">0</cx:pt>
          <cx:pt idx="21747">0</cx:pt>
          <cx:pt idx="21748">0</cx:pt>
          <cx:pt idx="21749">0</cx:pt>
          <cx:pt idx="21750">0</cx:pt>
          <cx:pt idx="21751">0</cx:pt>
          <cx:pt idx="21752">0</cx:pt>
          <cx:pt idx="21753">0</cx:pt>
          <cx:pt idx="21754">0</cx:pt>
          <cx:pt idx="21755">0</cx:pt>
          <cx:pt idx="21756">0</cx:pt>
          <cx:pt idx="21757">0</cx:pt>
          <cx:pt idx="21758">0</cx:pt>
          <cx:pt idx="21759">0</cx:pt>
          <cx:pt idx="21760">0</cx:pt>
          <cx:pt idx="21761">0</cx:pt>
          <cx:pt idx="21762">0</cx:pt>
          <cx:pt idx="21763">0</cx:pt>
          <cx:pt idx="21764">0</cx:pt>
          <cx:pt idx="21765">0</cx:pt>
          <cx:pt idx="21766">0</cx:pt>
          <cx:pt idx="21767">0</cx:pt>
          <cx:pt idx="21768">0</cx:pt>
          <cx:pt idx="21769">0</cx:pt>
          <cx:pt idx="21770">0</cx:pt>
          <cx:pt idx="21771">0</cx:pt>
          <cx:pt idx="21772">0</cx:pt>
          <cx:pt idx="21773">0</cx:pt>
          <cx:pt idx="21774">0</cx:pt>
          <cx:pt idx="21775">0</cx:pt>
          <cx:pt idx="21776">0</cx:pt>
          <cx:pt idx="21777">0</cx:pt>
          <cx:pt idx="21778">0</cx:pt>
          <cx:pt idx="21779">0</cx:pt>
          <cx:pt idx="21780">0</cx:pt>
          <cx:pt idx="21781">0</cx:pt>
          <cx:pt idx="21782">0</cx:pt>
          <cx:pt idx="21783">0</cx:pt>
          <cx:pt idx="21784">0</cx:pt>
          <cx:pt idx="21785">0</cx:pt>
          <cx:pt idx="21786">0</cx:pt>
          <cx:pt idx="21787">0</cx:pt>
          <cx:pt idx="21788">0</cx:pt>
          <cx:pt idx="21789">0</cx:pt>
          <cx:pt idx="21790">0</cx:pt>
          <cx:pt idx="21791">0</cx:pt>
          <cx:pt idx="21792">0</cx:pt>
          <cx:pt idx="21793">0</cx:pt>
          <cx:pt idx="21794">0</cx:pt>
          <cx:pt idx="21795">0</cx:pt>
          <cx:pt idx="21796">0</cx:pt>
          <cx:pt idx="21797">0</cx:pt>
          <cx:pt idx="21798">0</cx:pt>
          <cx:pt idx="21799">0</cx:pt>
          <cx:pt idx="21800">0</cx:pt>
          <cx:pt idx="21801">0</cx:pt>
          <cx:pt idx="21802">0</cx:pt>
          <cx:pt idx="21803">0</cx:pt>
          <cx:pt idx="21804">0</cx:pt>
          <cx:pt idx="21805">0</cx:pt>
          <cx:pt idx="21806">0</cx:pt>
          <cx:pt idx="21807">0</cx:pt>
          <cx:pt idx="21808">0</cx:pt>
          <cx:pt idx="21809">0</cx:pt>
          <cx:pt idx="21810">0</cx:pt>
          <cx:pt idx="21811">0</cx:pt>
          <cx:pt idx="21812">0</cx:pt>
          <cx:pt idx="21813">0</cx:pt>
          <cx:pt idx="21814">0</cx:pt>
          <cx:pt idx="21815">0</cx:pt>
          <cx:pt idx="21816">0</cx:pt>
          <cx:pt idx="21817">0</cx:pt>
          <cx:pt idx="21818">0</cx:pt>
          <cx:pt idx="21819">0</cx:pt>
          <cx:pt idx="21820">0</cx:pt>
          <cx:pt idx="21821">0</cx:pt>
          <cx:pt idx="21822">0</cx:pt>
          <cx:pt idx="21823">0</cx:pt>
          <cx:pt idx="21824">0</cx:pt>
          <cx:pt idx="21825">0</cx:pt>
          <cx:pt idx="21826">0</cx:pt>
          <cx:pt idx="21827">0</cx:pt>
          <cx:pt idx="21828">0</cx:pt>
          <cx:pt idx="21829">0</cx:pt>
          <cx:pt idx="21830">0</cx:pt>
          <cx:pt idx="21831">0</cx:pt>
          <cx:pt idx="21832">0</cx:pt>
          <cx:pt idx="21833">0</cx:pt>
          <cx:pt idx="21834">0</cx:pt>
          <cx:pt idx="21835">0</cx:pt>
          <cx:pt idx="21836">0</cx:pt>
          <cx:pt idx="21837">0</cx:pt>
          <cx:pt idx="21838">0</cx:pt>
          <cx:pt idx="21839">0</cx:pt>
          <cx:pt idx="21840">0</cx:pt>
          <cx:pt idx="21841">0</cx:pt>
          <cx:pt idx="21842">0</cx:pt>
          <cx:pt idx="21843">0</cx:pt>
          <cx:pt idx="21844">0</cx:pt>
          <cx:pt idx="21845">0</cx:pt>
          <cx:pt idx="21846">0</cx:pt>
          <cx:pt idx="21847">0</cx:pt>
          <cx:pt idx="21848">0</cx:pt>
          <cx:pt idx="21849">0</cx:pt>
          <cx:pt idx="21850">0</cx:pt>
          <cx:pt idx="21851">0</cx:pt>
          <cx:pt idx="21852">0</cx:pt>
          <cx:pt idx="21853">0</cx:pt>
          <cx:pt idx="21854">0</cx:pt>
          <cx:pt idx="21855">0</cx:pt>
          <cx:pt idx="21856">0</cx:pt>
          <cx:pt idx="21857">0</cx:pt>
          <cx:pt idx="21858">0</cx:pt>
          <cx:pt idx="21859">0</cx:pt>
          <cx:pt idx="21860">0</cx:pt>
          <cx:pt idx="21861">0</cx:pt>
          <cx:pt idx="21862">0</cx:pt>
          <cx:pt idx="21863">0</cx:pt>
          <cx:pt idx="21864">0</cx:pt>
          <cx:pt idx="21865">0</cx:pt>
          <cx:pt idx="21866">0</cx:pt>
          <cx:pt idx="21867">0</cx:pt>
          <cx:pt idx="21868">0</cx:pt>
          <cx:pt idx="21869">0</cx:pt>
          <cx:pt idx="21870">0</cx:pt>
          <cx:pt idx="21871">0</cx:pt>
          <cx:pt idx="21872">0</cx:pt>
          <cx:pt idx="21873">0</cx:pt>
          <cx:pt idx="21874">0</cx:pt>
          <cx:pt idx="21875">0</cx:pt>
          <cx:pt idx="21876">0</cx:pt>
          <cx:pt idx="21877">0</cx:pt>
          <cx:pt idx="21878">0</cx:pt>
          <cx:pt idx="21879">0</cx:pt>
          <cx:pt idx="21880">0</cx:pt>
          <cx:pt idx="21881">0</cx:pt>
          <cx:pt idx="21882">0</cx:pt>
          <cx:pt idx="21883">0</cx:pt>
          <cx:pt idx="21884">0</cx:pt>
          <cx:pt idx="21885">0</cx:pt>
          <cx:pt idx="21886">0</cx:pt>
          <cx:pt idx="21887">0</cx:pt>
          <cx:pt idx="21888">0</cx:pt>
          <cx:pt idx="21889">0</cx:pt>
          <cx:pt idx="21890">0</cx:pt>
          <cx:pt idx="21891">0</cx:pt>
          <cx:pt idx="21892">0</cx:pt>
          <cx:pt idx="21893">0</cx:pt>
          <cx:pt idx="21894">0</cx:pt>
          <cx:pt idx="21895">0</cx:pt>
          <cx:pt idx="21896">0</cx:pt>
          <cx:pt idx="21897">0</cx:pt>
          <cx:pt idx="21898">0</cx:pt>
          <cx:pt idx="21899">0</cx:pt>
          <cx:pt idx="21900">0</cx:pt>
          <cx:pt idx="21901">0</cx:pt>
          <cx:pt idx="21902">0</cx:pt>
          <cx:pt idx="21903">0</cx:pt>
          <cx:pt idx="21904">0</cx:pt>
          <cx:pt idx="21905">0</cx:pt>
          <cx:pt idx="21906">0</cx:pt>
          <cx:pt idx="21907">0</cx:pt>
          <cx:pt idx="21908">0</cx:pt>
          <cx:pt idx="21909">0</cx:pt>
          <cx:pt idx="21910">0</cx:pt>
          <cx:pt idx="21911">0</cx:pt>
          <cx:pt idx="21912">0</cx:pt>
          <cx:pt idx="21913">0</cx:pt>
          <cx:pt idx="21914">0</cx:pt>
          <cx:pt idx="21915">0</cx:pt>
          <cx:pt idx="21916">0</cx:pt>
          <cx:pt idx="21917">0</cx:pt>
          <cx:pt idx="21918">0</cx:pt>
          <cx:pt idx="21919">0</cx:pt>
          <cx:pt idx="21920">0</cx:pt>
          <cx:pt idx="21921">0</cx:pt>
          <cx:pt idx="21922">0</cx:pt>
          <cx:pt idx="21923">0</cx:pt>
          <cx:pt idx="21924">0</cx:pt>
          <cx:pt idx="21925">0</cx:pt>
          <cx:pt idx="21926">0</cx:pt>
          <cx:pt idx="21927">0</cx:pt>
          <cx:pt idx="21928">0</cx:pt>
          <cx:pt idx="21929">0</cx:pt>
          <cx:pt idx="21930">0</cx:pt>
          <cx:pt idx="21931">0</cx:pt>
          <cx:pt idx="21932">0</cx:pt>
          <cx:pt idx="21933">0</cx:pt>
          <cx:pt idx="21934">0</cx:pt>
          <cx:pt idx="21935">0</cx:pt>
          <cx:pt idx="21936">0</cx:pt>
          <cx:pt idx="21937">0</cx:pt>
          <cx:pt idx="21938">0</cx:pt>
          <cx:pt idx="21939">0</cx:pt>
          <cx:pt idx="21940">0</cx:pt>
          <cx:pt idx="21941">0</cx:pt>
          <cx:pt idx="21942">0</cx:pt>
          <cx:pt idx="21943">0</cx:pt>
          <cx:pt idx="21944">0</cx:pt>
          <cx:pt idx="21945">0</cx:pt>
          <cx:pt idx="21946">0</cx:pt>
          <cx:pt idx="21947">0</cx:pt>
          <cx:pt idx="21948">0</cx:pt>
          <cx:pt idx="21949">0</cx:pt>
          <cx:pt idx="21950">0</cx:pt>
          <cx:pt idx="21951">0</cx:pt>
          <cx:pt idx="21952">0</cx:pt>
          <cx:pt idx="21953">0</cx:pt>
          <cx:pt idx="21954">0</cx:pt>
          <cx:pt idx="21955">0</cx:pt>
          <cx:pt idx="21956">0</cx:pt>
          <cx:pt idx="21957">0</cx:pt>
          <cx:pt idx="21958">0</cx:pt>
          <cx:pt idx="21959">0</cx:pt>
          <cx:pt idx="21960">0</cx:pt>
          <cx:pt idx="21961">0</cx:pt>
          <cx:pt idx="21962">0</cx:pt>
          <cx:pt idx="21963">0</cx:pt>
          <cx:pt idx="21964">0</cx:pt>
          <cx:pt idx="21965">0</cx:pt>
          <cx:pt idx="21966">0</cx:pt>
          <cx:pt idx="21967">0</cx:pt>
          <cx:pt idx="21968">0</cx:pt>
          <cx:pt idx="21969">0</cx:pt>
          <cx:pt idx="21970">0</cx:pt>
          <cx:pt idx="21971">0</cx:pt>
          <cx:pt idx="21972">0</cx:pt>
          <cx:pt idx="21973">0</cx:pt>
          <cx:pt idx="21974">0</cx:pt>
          <cx:pt idx="21975">0</cx:pt>
          <cx:pt idx="21976">0</cx:pt>
          <cx:pt idx="21977">0</cx:pt>
          <cx:pt idx="21978">0</cx:pt>
          <cx:pt idx="21979">0</cx:pt>
          <cx:pt idx="21980">0</cx:pt>
          <cx:pt idx="21981">0</cx:pt>
          <cx:pt idx="21982">0</cx:pt>
          <cx:pt idx="21983">0</cx:pt>
          <cx:pt idx="21984">0</cx:pt>
          <cx:pt idx="21985">0</cx:pt>
          <cx:pt idx="21986">0</cx:pt>
          <cx:pt idx="21987">0</cx:pt>
          <cx:pt idx="21988">0</cx:pt>
          <cx:pt idx="21989">0</cx:pt>
          <cx:pt idx="21990">0</cx:pt>
          <cx:pt idx="21991">0</cx:pt>
          <cx:pt idx="21992">0</cx:pt>
          <cx:pt idx="21993">0</cx:pt>
          <cx:pt idx="21994">0</cx:pt>
          <cx:pt idx="21995">0</cx:pt>
          <cx:pt idx="21996">0</cx:pt>
          <cx:pt idx="21997">0</cx:pt>
          <cx:pt idx="21998">0</cx:pt>
          <cx:pt idx="21999">0</cx:pt>
          <cx:pt idx="22000">0</cx:pt>
          <cx:pt idx="22001">0</cx:pt>
          <cx:pt idx="22002">0</cx:pt>
          <cx:pt idx="22003">0</cx:pt>
          <cx:pt idx="22004">0</cx:pt>
          <cx:pt idx="22005">0</cx:pt>
          <cx:pt idx="22006">0</cx:pt>
          <cx:pt idx="22007">0</cx:pt>
          <cx:pt idx="22008">0</cx:pt>
          <cx:pt idx="22009">0</cx:pt>
          <cx:pt idx="22010">0</cx:pt>
          <cx:pt idx="22011">0</cx:pt>
          <cx:pt idx="22012">0</cx:pt>
          <cx:pt idx="22013">0</cx:pt>
          <cx:pt idx="22014">0</cx:pt>
          <cx:pt idx="22015">0</cx:pt>
          <cx:pt idx="22016">0</cx:pt>
          <cx:pt idx="22017">0</cx:pt>
          <cx:pt idx="22018">0</cx:pt>
          <cx:pt idx="22019">0</cx:pt>
          <cx:pt idx="22020">0</cx:pt>
          <cx:pt idx="22021">0</cx:pt>
          <cx:pt idx="22022">0</cx:pt>
          <cx:pt idx="22023">0</cx:pt>
          <cx:pt idx="22024">0</cx:pt>
          <cx:pt idx="22025">0</cx:pt>
          <cx:pt idx="22026">0</cx:pt>
          <cx:pt idx="22027">0</cx:pt>
          <cx:pt idx="22028">0</cx:pt>
          <cx:pt idx="22029">0</cx:pt>
          <cx:pt idx="22030">0</cx:pt>
          <cx:pt idx="22031">0</cx:pt>
          <cx:pt idx="22032">0</cx:pt>
          <cx:pt idx="22033">0</cx:pt>
          <cx:pt idx="22034">0</cx:pt>
          <cx:pt idx="22035">0</cx:pt>
          <cx:pt idx="22036">0</cx:pt>
          <cx:pt idx="22037">0</cx:pt>
          <cx:pt idx="22038">0</cx:pt>
          <cx:pt idx="22039">0</cx:pt>
          <cx:pt idx="22040">0</cx:pt>
          <cx:pt idx="22041">0</cx:pt>
          <cx:pt idx="22042">0</cx:pt>
          <cx:pt idx="22043">0</cx:pt>
          <cx:pt idx="22044">0</cx:pt>
          <cx:pt idx="22045">0</cx:pt>
          <cx:pt idx="22046">0</cx:pt>
          <cx:pt idx="22047">0</cx:pt>
          <cx:pt idx="22048">0</cx:pt>
          <cx:pt idx="22049">0</cx:pt>
          <cx:pt idx="22050">0</cx:pt>
          <cx:pt idx="22051">0</cx:pt>
          <cx:pt idx="22052">0</cx:pt>
          <cx:pt idx="22053">0</cx:pt>
          <cx:pt idx="22054">0</cx:pt>
          <cx:pt idx="22055">0</cx:pt>
          <cx:pt idx="22056">0</cx:pt>
          <cx:pt idx="22057">0</cx:pt>
          <cx:pt idx="22058">0</cx:pt>
          <cx:pt idx="22059">0</cx:pt>
          <cx:pt idx="22060">0</cx:pt>
          <cx:pt idx="22061">0</cx:pt>
          <cx:pt idx="22062">0</cx:pt>
          <cx:pt idx="22063">0</cx:pt>
          <cx:pt idx="22064">0</cx:pt>
          <cx:pt idx="22065">0</cx:pt>
          <cx:pt idx="22066">0</cx:pt>
          <cx:pt idx="22067">0</cx:pt>
          <cx:pt idx="22068">0</cx:pt>
          <cx:pt idx="22069">0</cx:pt>
          <cx:pt idx="22070">0</cx:pt>
          <cx:pt idx="22071">0</cx:pt>
          <cx:pt idx="22072">0</cx:pt>
          <cx:pt idx="22073">0</cx:pt>
          <cx:pt idx="22074">0</cx:pt>
          <cx:pt idx="22075">0</cx:pt>
          <cx:pt idx="22076">0</cx:pt>
          <cx:pt idx="22077">0</cx:pt>
          <cx:pt idx="22078">0</cx:pt>
          <cx:pt idx="22079">0</cx:pt>
          <cx:pt idx="22080">0</cx:pt>
          <cx:pt idx="22081">0</cx:pt>
          <cx:pt idx="22082">0</cx:pt>
          <cx:pt idx="22083">0</cx:pt>
          <cx:pt idx="22084">0</cx:pt>
          <cx:pt idx="22085">0</cx:pt>
          <cx:pt idx="22086">0</cx:pt>
          <cx:pt idx="22087">0</cx:pt>
          <cx:pt idx="22088">0</cx:pt>
          <cx:pt idx="22089">0</cx:pt>
          <cx:pt idx="22090">0</cx:pt>
          <cx:pt idx="22091">0</cx:pt>
          <cx:pt idx="22092">0</cx:pt>
          <cx:pt idx="22093">0</cx:pt>
          <cx:pt idx="22094">0</cx:pt>
          <cx:pt idx="22095">0</cx:pt>
          <cx:pt idx="22096">0</cx:pt>
          <cx:pt idx="22097">0</cx:pt>
          <cx:pt idx="22098">0</cx:pt>
          <cx:pt idx="22099">0</cx:pt>
          <cx:pt idx="22100">0</cx:pt>
          <cx:pt idx="22101">0</cx:pt>
          <cx:pt idx="22102">0</cx:pt>
          <cx:pt idx="22103">0</cx:pt>
          <cx:pt idx="22104">0</cx:pt>
          <cx:pt idx="22105">0</cx:pt>
          <cx:pt idx="22106">0</cx:pt>
          <cx:pt idx="22107">0</cx:pt>
          <cx:pt idx="22108">0</cx:pt>
          <cx:pt idx="22109">0</cx:pt>
          <cx:pt idx="22110">0</cx:pt>
          <cx:pt idx="22111">0</cx:pt>
          <cx:pt idx="22112">0</cx:pt>
          <cx:pt idx="22113">0</cx:pt>
          <cx:pt idx="22114">0</cx:pt>
          <cx:pt idx="22115">0</cx:pt>
          <cx:pt idx="22116">0</cx:pt>
          <cx:pt idx="22117">0</cx:pt>
          <cx:pt idx="22118">0</cx:pt>
          <cx:pt idx="22119">0</cx:pt>
          <cx:pt idx="22120">0</cx:pt>
          <cx:pt idx="22121">0</cx:pt>
          <cx:pt idx="22122">0</cx:pt>
          <cx:pt idx="22123">0</cx:pt>
          <cx:pt idx="22124">0</cx:pt>
          <cx:pt idx="22125">0</cx:pt>
          <cx:pt idx="22126">0</cx:pt>
          <cx:pt idx="22127">0</cx:pt>
          <cx:pt idx="22128">0</cx:pt>
          <cx:pt idx="22129">0</cx:pt>
          <cx:pt idx="22130">0</cx:pt>
          <cx:pt idx="22131">0</cx:pt>
          <cx:pt idx="22132">0</cx:pt>
          <cx:pt idx="22133">0</cx:pt>
          <cx:pt idx="22134">0</cx:pt>
          <cx:pt idx="22135">0</cx:pt>
          <cx:pt idx="22136">0</cx:pt>
          <cx:pt idx="22137">0</cx:pt>
          <cx:pt idx="22138">0</cx:pt>
          <cx:pt idx="22139">0</cx:pt>
          <cx:pt idx="22140">0</cx:pt>
          <cx:pt idx="22141">0</cx:pt>
          <cx:pt idx="22142">0</cx:pt>
          <cx:pt idx="22143">0</cx:pt>
          <cx:pt idx="22144">0</cx:pt>
          <cx:pt idx="22145">0</cx:pt>
          <cx:pt idx="22146">0</cx:pt>
          <cx:pt idx="22147">0</cx:pt>
          <cx:pt idx="22148">0</cx:pt>
          <cx:pt idx="22149">0</cx:pt>
          <cx:pt idx="22150">0</cx:pt>
          <cx:pt idx="22151">0</cx:pt>
          <cx:pt idx="22152">0</cx:pt>
          <cx:pt idx="22153">0</cx:pt>
          <cx:pt idx="22154">0</cx:pt>
          <cx:pt idx="22155">0</cx:pt>
          <cx:pt idx="22156">0</cx:pt>
          <cx:pt idx="22157">0</cx:pt>
          <cx:pt idx="22158">0</cx:pt>
          <cx:pt idx="22159">0</cx:pt>
          <cx:pt idx="22160">0</cx:pt>
          <cx:pt idx="22161">0</cx:pt>
          <cx:pt idx="22162">0</cx:pt>
          <cx:pt idx="22163">0</cx:pt>
          <cx:pt idx="22164">0</cx:pt>
          <cx:pt idx="22165">0</cx:pt>
          <cx:pt idx="22166">0</cx:pt>
          <cx:pt idx="22167">0</cx:pt>
          <cx:pt idx="22168">0</cx:pt>
          <cx:pt idx="22169">0</cx:pt>
          <cx:pt idx="22170">0</cx:pt>
          <cx:pt idx="22171">0</cx:pt>
          <cx:pt idx="22172">0</cx:pt>
          <cx:pt idx="22173">0</cx:pt>
          <cx:pt idx="22174">0</cx:pt>
          <cx:pt idx="22175">0</cx:pt>
          <cx:pt idx="22176">0</cx:pt>
          <cx:pt idx="22177">0</cx:pt>
          <cx:pt idx="22178">0</cx:pt>
          <cx:pt idx="22179">0</cx:pt>
          <cx:pt idx="22180">0</cx:pt>
          <cx:pt idx="22181">0</cx:pt>
          <cx:pt idx="22182">0</cx:pt>
          <cx:pt idx="22183">0</cx:pt>
          <cx:pt idx="22184">0</cx:pt>
          <cx:pt idx="22185">0</cx:pt>
          <cx:pt idx="22186">0</cx:pt>
          <cx:pt idx="22187">0</cx:pt>
          <cx:pt idx="22188">0</cx:pt>
          <cx:pt idx="22189">0</cx:pt>
          <cx:pt idx="22190">0</cx:pt>
          <cx:pt idx="22191">0</cx:pt>
          <cx:pt idx="22192">0</cx:pt>
          <cx:pt idx="22193">0</cx:pt>
          <cx:pt idx="22194">0</cx:pt>
          <cx:pt idx="22195">0</cx:pt>
          <cx:pt idx="22196">0</cx:pt>
          <cx:pt idx="22197">0</cx:pt>
          <cx:pt idx="22198">0</cx:pt>
          <cx:pt idx="22199">0</cx:pt>
          <cx:pt idx="22200">0</cx:pt>
          <cx:pt idx="22201">0</cx:pt>
          <cx:pt idx="22202">0</cx:pt>
          <cx:pt idx="22203">0</cx:pt>
          <cx:pt idx="22204">0</cx:pt>
          <cx:pt idx="22205">0</cx:pt>
          <cx:pt idx="22206">0</cx:pt>
          <cx:pt idx="22207">0</cx:pt>
          <cx:pt idx="22208">0</cx:pt>
          <cx:pt idx="22209">0</cx:pt>
          <cx:pt idx="22210">0</cx:pt>
          <cx:pt idx="22211">0</cx:pt>
          <cx:pt idx="22212">0</cx:pt>
          <cx:pt idx="22213">0</cx:pt>
          <cx:pt idx="22214">0</cx:pt>
          <cx:pt idx="22215">0</cx:pt>
          <cx:pt idx="22216">0</cx:pt>
          <cx:pt idx="22217">0</cx:pt>
          <cx:pt idx="22218">0</cx:pt>
          <cx:pt idx="22219">0</cx:pt>
          <cx:pt idx="22220">0</cx:pt>
          <cx:pt idx="22221">0</cx:pt>
          <cx:pt idx="22222">0</cx:pt>
          <cx:pt idx="22223">0</cx:pt>
          <cx:pt idx="22224">0</cx:pt>
          <cx:pt idx="22225">0</cx:pt>
          <cx:pt idx="22226">0</cx:pt>
          <cx:pt idx="22227">0</cx:pt>
          <cx:pt idx="22228">0</cx:pt>
          <cx:pt idx="22229">0</cx:pt>
          <cx:pt idx="22230">0</cx:pt>
          <cx:pt idx="22231">0</cx:pt>
          <cx:pt idx="22232">0</cx:pt>
          <cx:pt idx="22233">0</cx:pt>
          <cx:pt idx="22234">0</cx:pt>
          <cx:pt idx="22235">0</cx:pt>
          <cx:pt idx="22236">0</cx:pt>
          <cx:pt idx="22237">0</cx:pt>
          <cx:pt idx="22238">0</cx:pt>
          <cx:pt idx="22239">0</cx:pt>
          <cx:pt idx="22240">0</cx:pt>
          <cx:pt idx="22241">0</cx:pt>
          <cx:pt idx="22242">0</cx:pt>
          <cx:pt idx="22243">0</cx:pt>
          <cx:pt idx="22244">0</cx:pt>
          <cx:pt idx="22245">0</cx:pt>
          <cx:pt idx="22246">0</cx:pt>
          <cx:pt idx="22247">0</cx:pt>
          <cx:pt idx="22248">0</cx:pt>
          <cx:pt idx="22249">0</cx:pt>
          <cx:pt idx="22250">0</cx:pt>
          <cx:pt idx="22251">0</cx:pt>
          <cx:pt idx="22252">0</cx:pt>
          <cx:pt idx="22253">0</cx:pt>
          <cx:pt idx="22254">0</cx:pt>
          <cx:pt idx="22255">0</cx:pt>
          <cx:pt idx="22256">0</cx:pt>
          <cx:pt idx="22257">0</cx:pt>
          <cx:pt idx="22258">0</cx:pt>
          <cx:pt idx="22259">0</cx:pt>
          <cx:pt idx="22260">0</cx:pt>
          <cx:pt idx="22261">0</cx:pt>
          <cx:pt idx="22262">0</cx:pt>
          <cx:pt idx="22263">0</cx:pt>
          <cx:pt idx="22264">0</cx:pt>
          <cx:pt idx="22265">0</cx:pt>
          <cx:pt idx="22266">0</cx:pt>
          <cx:pt idx="22267">0</cx:pt>
          <cx:pt idx="22268">0</cx:pt>
          <cx:pt idx="22269">0</cx:pt>
          <cx:pt idx="22270">0</cx:pt>
          <cx:pt idx="22271">0</cx:pt>
          <cx:pt idx="22272">0</cx:pt>
          <cx:pt idx="22273">0</cx:pt>
          <cx:pt idx="22274">0</cx:pt>
          <cx:pt idx="22275">0</cx:pt>
          <cx:pt idx="22276">0</cx:pt>
          <cx:pt idx="22277">0</cx:pt>
          <cx:pt idx="22278">0</cx:pt>
          <cx:pt idx="22279">0</cx:pt>
          <cx:pt idx="22280">0</cx:pt>
          <cx:pt idx="22281">0</cx:pt>
          <cx:pt idx="22282">0</cx:pt>
          <cx:pt idx="22283">0</cx:pt>
          <cx:pt idx="22284">0</cx:pt>
          <cx:pt idx="22285">0</cx:pt>
          <cx:pt idx="22286">0</cx:pt>
          <cx:pt idx="22287">0</cx:pt>
          <cx:pt idx="22288">0</cx:pt>
          <cx:pt idx="22289">0</cx:pt>
          <cx:pt idx="22290">0</cx:pt>
          <cx:pt idx="22291">0</cx:pt>
          <cx:pt idx="22292">0</cx:pt>
          <cx:pt idx="22293">0</cx:pt>
          <cx:pt idx="22294">0</cx:pt>
          <cx:pt idx="22295">0</cx:pt>
          <cx:pt idx="22296">0</cx:pt>
          <cx:pt idx="22297">0</cx:pt>
          <cx:pt idx="22298">0</cx:pt>
          <cx:pt idx="22299">0</cx:pt>
          <cx:pt idx="22300">0</cx:pt>
          <cx:pt idx="22301">0</cx:pt>
          <cx:pt idx="22302">0</cx:pt>
          <cx:pt idx="22303">0</cx:pt>
          <cx:pt idx="22304">0</cx:pt>
          <cx:pt idx="22305">0</cx:pt>
          <cx:pt idx="22306">0</cx:pt>
          <cx:pt idx="22307">0</cx:pt>
          <cx:pt idx="22308">0</cx:pt>
          <cx:pt idx="22309">0</cx:pt>
          <cx:pt idx="22310">0</cx:pt>
          <cx:pt idx="22311">0</cx:pt>
          <cx:pt idx="22312">0</cx:pt>
          <cx:pt idx="22313">0</cx:pt>
          <cx:pt idx="22314">0</cx:pt>
          <cx:pt idx="22315">0</cx:pt>
          <cx:pt idx="22316">0</cx:pt>
          <cx:pt idx="22317">0</cx:pt>
          <cx:pt idx="22318">0</cx:pt>
          <cx:pt idx="22319">0</cx:pt>
          <cx:pt idx="22320">0</cx:pt>
          <cx:pt idx="22321">0</cx:pt>
          <cx:pt idx="22322">0</cx:pt>
          <cx:pt idx="22323">0</cx:pt>
          <cx:pt idx="22324">0</cx:pt>
          <cx:pt idx="22325">0</cx:pt>
          <cx:pt idx="22326">0</cx:pt>
          <cx:pt idx="22327">0</cx:pt>
          <cx:pt idx="22328">0</cx:pt>
          <cx:pt idx="22329">0</cx:pt>
          <cx:pt idx="22330">0</cx:pt>
          <cx:pt idx="22331">0</cx:pt>
          <cx:pt idx="22332">0</cx:pt>
          <cx:pt idx="22333">0</cx:pt>
          <cx:pt idx="22334">0</cx:pt>
          <cx:pt idx="22335">0</cx:pt>
          <cx:pt idx="22336">0</cx:pt>
          <cx:pt idx="22337">0</cx:pt>
          <cx:pt idx="22338">0</cx:pt>
          <cx:pt idx="22339">0</cx:pt>
          <cx:pt idx="22340">0</cx:pt>
          <cx:pt idx="22341">0</cx:pt>
          <cx:pt idx="22342">0</cx:pt>
          <cx:pt idx="22343">0</cx:pt>
          <cx:pt idx="22344">0</cx:pt>
          <cx:pt idx="22345">0</cx:pt>
          <cx:pt idx="22346">0</cx:pt>
          <cx:pt idx="22347">0</cx:pt>
          <cx:pt idx="22348">0</cx:pt>
          <cx:pt idx="22349">0</cx:pt>
          <cx:pt idx="22350">0</cx:pt>
          <cx:pt idx="22351">0</cx:pt>
          <cx:pt idx="22352">0</cx:pt>
          <cx:pt idx="22353">0</cx:pt>
          <cx:pt idx="22354">0</cx:pt>
          <cx:pt idx="22355">0</cx:pt>
          <cx:pt idx="22356">0</cx:pt>
          <cx:pt idx="22357">0</cx:pt>
          <cx:pt idx="22358">0</cx:pt>
          <cx:pt idx="22359">0</cx:pt>
          <cx:pt idx="22360">0</cx:pt>
          <cx:pt idx="22361">0</cx:pt>
          <cx:pt idx="22362">0</cx:pt>
          <cx:pt idx="22363">0</cx:pt>
          <cx:pt idx="22364">0</cx:pt>
          <cx:pt idx="22365">0</cx:pt>
          <cx:pt idx="22366">0</cx:pt>
          <cx:pt idx="22367">0</cx:pt>
          <cx:pt idx="22368">0</cx:pt>
          <cx:pt idx="22369">0</cx:pt>
          <cx:pt idx="22370">0</cx:pt>
          <cx:pt idx="22371">0</cx:pt>
          <cx:pt idx="22372">0</cx:pt>
          <cx:pt idx="22373">0</cx:pt>
          <cx:pt idx="22374">0</cx:pt>
          <cx:pt idx="22375">0</cx:pt>
          <cx:pt idx="22376">0</cx:pt>
          <cx:pt idx="22377">0</cx:pt>
          <cx:pt idx="22378">0</cx:pt>
          <cx:pt idx="22379">0</cx:pt>
          <cx:pt idx="22380">0</cx:pt>
          <cx:pt idx="22381">0</cx:pt>
          <cx:pt idx="22382">0</cx:pt>
          <cx:pt idx="22383">0</cx:pt>
          <cx:pt idx="22384">0</cx:pt>
          <cx:pt idx="22385">0</cx:pt>
          <cx:pt idx="22386">0</cx:pt>
          <cx:pt idx="22387">0</cx:pt>
          <cx:pt idx="22388">0</cx:pt>
          <cx:pt idx="22389">0</cx:pt>
          <cx:pt idx="22390">0</cx:pt>
          <cx:pt idx="22391">0</cx:pt>
          <cx:pt idx="22392">0</cx:pt>
          <cx:pt idx="22393">0</cx:pt>
          <cx:pt idx="22394">0</cx:pt>
          <cx:pt idx="22395">0</cx:pt>
          <cx:pt idx="22396">0</cx:pt>
          <cx:pt idx="22397">0</cx:pt>
          <cx:pt idx="22398">0</cx:pt>
          <cx:pt idx="22399">0</cx:pt>
          <cx:pt idx="22400">0</cx:pt>
          <cx:pt idx="22401">0</cx:pt>
          <cx:pt idx="22402">0</cx:pt>
          <cx:pt idx="22403">0</cx:pt>
          <cx:pt idx="22404">0</cx:pt>
          <cx:pt idx="22405">0</cx:pt>
          <cx:pt idx="22406">0</cx:pt>
          <cx:pt idx="22407">0</cx:pt>
          <cx:pt idx="22408">0</cx:pt>
          <cx:pt idx="22409">0</cx:pt>
          <cx:pt idx="22410">0</cx:pt>
          <cx:pt idx="22411">0</cx:pt>
          <cx:pt idx="22412">0</cx:pt>
          <cx:pt idx="22413">0</cx:pt>
          <cx:pt idx="22414">0</cx:pt>
          <cx:pt idx="22415">0</cx:pt>
          <cx:pt idx="22416">0</cx:pt>
          <cx:pt idx="22417">0</cx:pt>
          <cx:pt idx="22418">0</cx:pt>
          <cx:pt idx="22419">0</cx:pt>
          <cx:pt idx="22420">0</cx:pt>
          <cx:pt idx="22421">0</cx:pt>
          <cx:pt idx="22422">0</cx:pt>
          <cx:pt idx="22423">0</cx:pt>
          <cx:pt idx="22424">0</cx:pt>
          <cx:pt idx="22425">0</cx:pt>
          <cx:pt idx="22426">0</cx:pt>
          <cx:pt idx="22427">0</cx:pt>
          <cx:pt idx="22428">0</cx:pt>
          <cx:pt idx="22429">0</cx:pt>
          <cx:pt idx="22430">0</cx:pt>
          <cx:pt idx="22431">0</cx:pt>
          <cx:pt idx="22432">0</cx:pt>
          <cx:pt idx="22433">0</cx:pt>
          <cx:pt idx="22434">0</cx:pt>
          <cx:pt idx="22435">0</cx:pt>
          <cx:pt idx="22436">0</cx:pt>
          <cx:pt idx="22437">0</cx:pt>
          <cx:pt idx="22438">0</cx:pt>
          <cx:pt idx="22439">0</cx:pt>
          <cx:pt idx="22440">0</cx:pt>
          <cx:pt idx="22441">0</cx:pt>
          <cx:pt idx="22442">0</cx:pt>
          <cx:pt idx="22443">0</cx:pt>
          <cx:pt idx="22444">0</cx:pt>
          <cx:pt idx="22445">0</cx:pt>
          <cx:pt idx="22446">0</cx:pt>
          <cx:pt idx="22447">0</cx:pt>
          <cx:pt idx="22448">0</cx:pt>
          <cx:pt idx="22449">0</cx:pt>
          <cx:pt idx="22450">0</cx:pt>
          <cx:pt idx="22451">0</cx:pt>
          <cx:pt idx="22452">0</cx:pt>
          <cx:pt idx="22453">0</cx:pt>
          <cx:pt idx="22454">0</cx:pt>
          <cx:pt idx="22455">0</cx:pt>
          <cx:pt idx="22456">0</cx:pt>
          <cx:pt idx="22457">0</cx:pt>
          <cx:pt idx="22458">0</cx:pt>
          <cx:pt idx="22459">0</cx:pt>
          <cx:pt idx="22460">0</cx:pt>
          <cx:pt idx="22461">0</cx:pt>
          <cx:pt idx="22462">0</cx:pt>
          <cx:pt idx="22463">0</cx:pt>
          <cx:pt idx="22464">0</cx:pt>
          <cx:pt idx="22465">0</cx:pt>
          <cx:pt idx="22466">0</cx:pt>
          <cx:pt idx="22467">0</cx:pt>
          <cx:pt idx="22468">0</cx:pt>
          <cx:pt idx="22469">0</cx:pt>
          <cx:pt idx="22470">0</cx:pt>
          <cx:pt idx="22471">0</cx:pt>
          <cx:pt idx="22472">0</cx:pt>
          <cx:pt idx="22473">0</cx:pt>
          <cx:pt idx="22474">0</cx:pt>
          <cx:pt idx="22475">0</cx:pt>
          <cx:pt idx="22476">0</cx:pt>
          <cx:pt idx="22477">0</cx:pt>
          <cx:pt idx="22478">0</cx:pt>
          <cx:pt idx="22479">0</cx:pt>
          <cx:pt idx="22480">0</cx:pt>
          <cx:pt idx="22481">0</cx:pt>
          <cx:pt idx="22482">0</cx:pt>
          <cx:pt idx="22483">0</cx:pt>
          <cx:pt idx="22484">0</cx:pt>
          <cx:pt idx="22485">0</cx:pt>
          <cx:pt idx="22486">0</cx:pt>
          <cx:pt idx="22487">0</cx:pt>
          <cx:pt idx="22488">0</cx:pt>
          <cx:pt idx="22489">0</cx:pt>
          <cx:pt idx="22490">0</cx:pt>
          <cx:pt idx="22491">0</cx:pt>
          <cx:pt idx="22492">0</cx:pt>
          <cx:pt idx="22493">0</cx:pt>
          <cx:pt idx="22494">0</cx:pt>
          <cx:pt idx="22495">0</cx:pt>
          <cx:pt idx="22496">0</cx:pt>
          <cx:pt idx="22497">0</cx:pt>
          <cx:pt idx="22498">0</cx:pt>
          <cx:pt idx="22499">0</cx:pt>
          <cx:pt idx="22500">0</cx:pt>
          <cx:pt idx="22501">0</cx:pt>
          <cx:pt idx="22502">0</cx:pt>
          <cx:pt idx="22503">0</cx:pt>
          <cx:pt idx="22504">0</cx:pt>
          <cx:pt idx="22505">0</cx:pt>
          <cx:pt idx="22506">0</cx:pt>
          <cx:pt idx="22507">0</cx:pt>
          <cx:pt idx="22508">0</cx:pt>
          <cx:pt idx="22509">0</cx:pt>
          <cx:pt idx="22510">0</cx:pt>
          <cx:pt idx="22511">0</cx:pt>
          <cx:pt idx="22512">0</cx:pt>
          <cx:pt idx="22513">0</cx:pt>
          <cx:pt idx="22514">0</cx:pt>
          <cx:pt idx="22515">0</cx:pt>
          <cx:pt idx="22516">0</cx:pt>
          <cx:pt idx="22517">0</cx:pt>
          <cx:pt idx="22518">0</cx:pt>
          <cx:pt idx="22519">0</cx:pt>
          <cx:pt idx="22520">0</cx:pt>
          <cx:pt idx="22521">0</cx:pt>
          <cx:pt idx="22522">0</cx:pt>
          <cx:pt idx="22523">0</cx:pt>
          <cx:pt idx="22524">0</cx:pt>
          <cx:pt idx="22525">0</cx:pt>
          <cx:pt idx="22526">0</cx:pt>
          <cx:pt idx="22527">0</cx:pt>
          <cx:pt idx="22528">0</cx:pt>
          <cx:pt idx="22529">0</cx:pt>
          <cx:pt idx="22530">0</cx:pt>
          <cx:pt idx="22531">0</cx:pt>
          <cx:pt idx="22532">0</cx:pt>
          <cx:pt idx="22533">0</cx:pt>
          <cx:pt idx="22534">0</cx:pt>
          <cx:pt idx="22535">0</cx:pt>
          <cx:pt idx="22536">0</cx:pt>
          <cx:pt idx="22537">0</cx:pt>
          <cx:pt idx="22538">0</cx:pt>
          <cx:pt idx="22539">0</cx:pt>
          <cx:pt idx="22540">0</cx:pt>
          <cx:pt idx="22541">0</cx:pt>
          <cx:pt idx="22542">0</cx:pt>
          <cx:pt idx="22543">0</cx:pt>
          <cx:pt idx="22544">0</cx:pt>
          <cx:pt idx="22545">0</cx:pt>
          <cx:pt idx="22546">0</cx:pt>
          <cx:pt idx="22547">0</cx:pt>
          <cx:pt idx="22548">0</cx:pt>
          <cx:pt idx="22549">0</cx:pt>
          <cx:pt idx="22550">0</cx:pt>
          <cx:pt idx="22551">0</cx:pt>
          <cx:pt idx="22552">0</cx:pt>
          <cx:pt idx="22553">0</cx:pt>
          <cx:pt idx="22554">0</cx:pt>
          <cx:pt idx="22555">0</cx:pt>
          <cx:pt idx="22556">0</cx:pt>
          <cx:pt idx="22557">0</cx:pt>
          <cx:pt idx="22558">0</cx:pt>
          <cx:pt idx="22559">0</cx:pt>
          <cx:pt idx="22560">0</cx:pt>
          <cx:pt idx="22561">0</cx:pt>
          <cx:pt idx="22562">0</cx:pt>
          <cx:pt idx="22563">0</cx:pt>
          <cx:pt idx="22564">0</cx:pt>
          <cx:pt idx="22565">0</cx:pt>
          <cx:pt idx="22566">0</cx:pt>
          <cx:pt idx="22567">0</cx:pt>
          <cx:pt idx="22568">0</cx:pt>
          <cx:pt idx="22569">0</cx:pt>
          <cx:pt idx="22570">0</cx:pt>
          <cx:pt idx="22571">0</cx:pt>
          <cx:pt idx="22572">0</cx:pt>
          <cx:pt idx="22573">0</cx:pt>
          <cx:pt idx="22574">0</cx:pt>
          <cx:pt idx="22575">0</cx:pt>
          <cx:pt idx="22576">0</cx:pt>
          <cx:pt idx="22577">0</cx:pt>
          <cx:pt idx="22578">0</cx:pt>
          <cx:pt idx="22579">0</cx:pt>
          <cx:pt idx="22580">0</cx:pt>
          <cx:pt idx="22581">0</cx:pt>
          <cx:pt idx="22582">0</cx:pt>
          <cx:pt idx="22583">0</cx:pt>
          <cx:pt idx="22584">0</cx:pt>
          <cx:pt idx="22585">0</cx:pt>
          <cx:pt idx="22586">0</cx:pt>
          <cx:pt idx="22587">0</cx:pt>
          <cx:pt idx="22588">0</cx:pt>
          <cx:pt idx="22589">0</cx:pt>
          <cx:pt idx="22590">0</cx:pt>
          <cx:pt idx="22591">0</cx:pt>
          <cx:pt idx="22592">0</cx:pt>
          <cx:pt idx="22593">0</cx:pt>
          <cx:pt idx="22594">0</cx:pt>
          <cx:pt idx="22595">0</cx:pt>
          <cx:pt idx="22596">0</cx:pt>
          <cx:pt idx="22597">0</cx:pt>
          <cx:pt idx="22598">0</cx:pt>
          <cx:pt idx="22599">0</cx:pt>
          <cx:pt idx="22600">0</cx:pt>
          <cx:pt idx="22601">0</cx:pt>
          <cx:pt idx="22602">0</cx:pt>
          <cx:pt idx="22603">0</cx:pt>
          <cx:pt idx="22604">0</cx:pt>
          <cx:pt idx="22605">0</cx:pt>
          <cx:pt idx="22606">0</cx:pt>
          <cx:pt idx="22607">0</cx:pt>
          <cx:pt idx="22608">0</cx:pt>
          <cx:pt idx="22609">0</cx:pt>
          <cx:pt idx="22610">0</cx:pt>
          <cx:pt idx="22611">0</cx:pt>
          <cx:pt idx="22612">0</cx:pt>
          <cx:pt idx="22613">0</cx:pt>
          <cx:pt idx="22614">0</cx:pt>
          <cx:pt idx="22615">0</cx:pt>
          <cx:pt idx="22616">0</cx:pt>
          <cx:pt idx="22617">0</cx:pt>
          <cx:pt idx="22618">0</cx:pt>
          <cx:pt idx="22619">0</cx:pt>
          <cx:pt idx="22620">0</cx:pt>
          <cx:pt idx="22621">0</cx:pt>
          <cx:pt idx="22622">0</cx:pt>
          <cx:pt idx="22623">0</cx:pt>
          <cx:pt idx="22624">0</cx:pt>
          <cx:pt idx="22625">0</cx:pt>
          <cx:pt idx="22626">0</cx:pt>
          <cx:pt idx="22627">0</cx:pt>
          <cx:pt idx="22628">0</cx:pt>
          <cx:pt idx="22629">0</cx:pt>
          <cx:pt idx="22630">0</cx:pt>
          <cx:pt idx="22631">0</cx:pt>
          <cx:pt idx="22632">0</cx:pt>
          <cx:pt idx="22633">0</cx:pt>
          <cx:pt idx="22634">0</cx:pt>
          <cx:pt idx="22635">0</cx:pt>
          <cx:pt idx="22636">0</cx:pt>
          <cx:pt idx="22637">0</cx:pt>
          <cx:pt idx="22638">0</cx:pt>
          <cx:pt idx="22639">0</cx:pt>
          <cx:pt idx="22640">0</cx:pt>
          <cx:pt idx="22641">0</cx:pt>
          <cx:pt idx="22642">0</cx:pt>
          <cx:pt idx="22643">0</cx:pt>
          <cx:pt idx="22644">0</cx:pt>
          <cx:pt idx="22645">0</cx:pt>
          <cx:pt idx="22646">0</cx:pt>
          <cx:pt idx="22647">0</cx:pt>
          <cx:pt idx="22648">0</cx:pt>
          <cx:pt idx="22649">0</cx:pt>
          <cx:pt idx="22650">0</cx:pt>
          <cx:pt idx="22651">0</cx:pt>
          <cx:pt idx="22652">0</cx:pt>
          <cx:pt idx="22653">0</cx:pt>
          <cx:pt idx="22654">0</cx:pt>
          <cx:pt idx="22655">0</cx:pt>
          <cx:pt idx="22656">0</cx:pt>
          <cx:pt idx="22657">0</cx:pt>
          <cx:pt idx="22658">0</cx:pt>
          <cx:pt idx="22659">0</cx:pt>
          <cx:pt idx="22660">0</cx:pt>
          <cx:pt idx="22661">0</cx:pt>
          <cx:pt idx="22662">0</cx:pt>
          <cx:pt idx="22663">0</cx:pt>
          <cx:pt idx="22664">0</cx:pt>
          <cx:pt idx="22665">0</cx:pt>
          <cx:pt idx="22666">0</cx:pt>
          <cx:pt idx="22667">0</cx:pt>
          <cx:pt idx="22668">0</cx:pt>
          <cx:pt idx="22669">0</cx:pt>
          <cx:pt idx="22670">0</cx:pt>
          <cx:pt idx="22671">0</cx:pt>
          <cx:pt idx="22672">0</cx:pt>
          <cx:pt idx="22673">0</cx:pt>
          <cx:pt idx="22674">0</cx:pt>
          <cx:pt idx="22675">0</cx:pt>
          <cx:pt idx="22676">0</cx:pt>
          <cx:pt idx="22677">0</cx:pt>
          <cx:pt idx="22678">0</cx:pt>
          <cx:pt idx="22679">0</cx:pt>
          <cx:pt idx="22680">0</cx:pt>
          <cx:pt idx="22681">0</cx:pt>
          <cx:pt idx="22682">0</cx:pt>
          <cx:pt idx="22683">0</cx:pt>
          <cx:pt idx="22684">0</cx:pt>
          <cx:pt idx="22685">0</cx:pt>
          <cx:pt idx="22686">0</cx:pt>
          <cx:pt idx="22687">0</cx:pt>
          <cx:pt idx="22688">0</cx:pt>
          <cx:pt idx="22689">0</cx:pt>
          <cx:pt idx="22690">0</cx:pt>
          <cx:pt idx="22691">0</cx:pt>
          <cx:pt idx="22692">0</cx:pt>
          <cx:pt idx="22693">0</cx:pt>
          <cx:pt idx="22694">0</cx:pt>
          <cx:pt idx="22695">0</cx:pt>
          <cx:pt idx="22696">0</cx:pt>
          <cx:pt idx="22697">0</cx:pt>
          <cx:pt idx="22698">0</cx:pt>
          <cx:pt idx="22699">0</cx:pt>
          <cx:pt idx="22700">0</cx:pt>
          <cx:pt idx="22701">0</cx:pt>
          <cx:pt idx="22702">0</cx:pt>
          <cx:pt idx="22703">0</cx:pt>
          <cx:pt idx="22704">0</cx:pt>
          <cx:pt idx="22705">0</cx:pt>
          <cx:pt idx="22706">0</cx:pt>
          <cx:pt idx="22707">0</cx:pt>
          <cx:pt idx="22708">0</cx:pt>
          <cx:pt idx="22709">0</cx:pt>
          <cx:pt idx="22710">0</cx:pt>
          <cx:pt idx="22711">0</cx:pt>
          <cx:pt idx="22712">0</cx:pt>
          <cx:pt idx="22713">0</cx:pt>
          <cx:pt idx="22714">0</cx:pt>
          <cx:pt idx="22715">0</cx:pt>
          <cx:pt idx="22716">0</cx:pt>
          <cx:pt idx="22717">0</cx:pt>
          <cx:pt idx="22718">0</cx:pt>
          <cx:pt idx="22719">0</cx:pt>
          <cx:pt idx="22720">0</cx:pt>
          <cx:pt idx="22721">0</cx:pt>
          <cx:pt idx="22722">0</cx:pt>
          <cx:pt idx="22723">0</cx:pt>
          <cx:pt idx="22724">0</cx:pt>
          <cx:pt idx="22725">0</cx:pt>
          <cx:pt idx="22726">0</cx:pt>
          <cx:pt idx="22727">0</cx:pt>
          <cx:pt idx="22728">0</cx:pt>
          <cx:pt idx="22729">0</cx:pt>
          <cx:pt idx="22730">0</cx:pt>
          <cx:pt idx="22731">0</cx:pt>
          <cx:pt idx="22732">0</cx:pt>
          <cx:pt idx="22733">0</cx:pt>
          <cx:pt idx="22734">0</cx:pt>
          <cx:pt idx="22735">0</cx:pt>
          <cx:pt idx="22736">0</cx:pt>
          <cx:pt idx="22737">0</cx:pt>
          <cx:pt idx="22738">0</cx:pt>
          <cx:pt idx="22739">0</cx:pt>
          <cx:pt idx="22740">0</cx:pt>
          <cx:pt idx="22741">0</cx:pt>
          <cx:pt idx="22742">0</cx:pt>
          <cx:pt idx="22743">0</cx:pt>
          <cx:pt idx="22744">0</cx:pt>
          <cx:pt idx="22745">0</cx:pt>
          <cx:pt idx="22746">0</cx:pt>
          <cx:pt idx="22747">0</cx:pt>
          <cx:pt idx="22748">0</cx:pt>
          <cx:pt idx="22749">0</cx:pt>
          <cx:pt idx="22750">0</cx:pt>
          <cx:pt idx="22751">0</cx:pt>
          <cx:pt idx="22752">0</cx:pt>
          <cx:pt idx="22753">0</cx:pt>
          <cx:pt idx="22754">0</cx:pt>
          <cx:pt idx="22755">0</cx:pt>
          <cx:pt idx="22756">0</cx:pt>
          <cx:pt idx="22757">0</cx:pt>
          <cx:pt idx="22758">0</cx:pt>
          <cx:pt idx="22759">0</cx:pt>
          <cx:pt idx="22760">0</cx:pt>
          <cx:pt idx="22761">0</cx:pt>
          <cx:pt idx="22762">0</cx:pt>
          <cx:pt idx="22763">0</cx:pt>
          <cx:pt idx="22764">0</cx:pt>
          <cx:pt idx="22765">0</cx:pt>
          <cx:pt idx="22766">0</cx:pt>
          <cx:pt idx="22767">0</cx:pt>
          <cx:pt idx="22768">0</cx:pt>
          <cx:pt idx="22769">0</cx:pt>
          <cx:pt idx="22770">0</cx:pt>
          <cx:pt idx="22771">0</cx:pt>
          <cx:pt idx="22772">0</cx:pt>
          <cx:pt idx="22773">0</cx:pt>
          <cx:pt idx="22774">0</cx:pt>
          <cx:pt idx="22775">0</cx:pt>
          <cx:pt idx="22776">0</cx:pt>
          <cx:pt idx="22777">0</cx:pt>
          <cx:pt idx="22778">0</cx:pt>
          <cx:pt idx="22779">0</cx:pt>
          <cx:pt idx="22780">0</cx:pt>
          <cx:pt idx="22781">0</cx:pt>
          <cx:pt idx="22782">0</cx:pt>
          <cx:pt idx="22783">0</cx:pt>
          <cx:pt idx="22784">0</cx:pt>
          <cx:pt idx="22785">0</cx:pt>
          <cx:pt idx="22786">0</cx:pt>
          <cx:pt idx="22787">0</cx:pt>
          <cx:pt idx="22788">0</cx:pt>
          <cx:pt idx="22789">0</cx:pt>
          <cx:pt idx="22790">0</cx:pt>
          <cx:pt idx="22791">0</cx:pt>
          <cx:pt idx="22792">0</cx:pt>
          <cx:pt idx="22793">0</cx:pt>
          <cx:pt idx="22794">0</cx:pt>
          <cx:pt idx="22795">0</cx:pt>
          <cx:pt idx="22796">0</cx:pt>
          <cx:pt idx="22797">0</cx:pt>
          <cx:pt idx="22798">0</cx:pt>
          <cx:pt idx="22799">0</cx:pt>
          <cx:pt idx="22800">0</cx:pt>
          <cx:pt idx="22801">0</cx:pt>
          <cx:pt idx="22802">0</cx:pt>
          <cx:pt idx="22803">0</cx:pt>
          <cx:pt idx="22804">0</cx:pt>
          <cx:pt idx="22805">0</cx:pt>
          <cx:pt idx="22806">0</cx:pt>
          <cx:pt idx="22807">0</cx:pt>
          <cx:pt idx="22808">0</cx:pt>
          <cx:pt idx="22809">0</cx:pt>
          <cx:pt idx="22810">0</cx:pt>
          <cx:pt idx="22811">0</cx:pt>
          <cx:pt idx="22812">0</cx:pt>
          <cx:pt idx="22813">0</cx:pt>
          <cx:pt idx="22814">0</cx:pt>
          <cx:pt idx="22815">0</cx:pt>
          <cx:pt idx="22816">0</cx:pt>
          <cx:pt idx="22817">0</cx:pt>
          <cx:pt idx="22818">0</cx:pt>
          <cx:pt idx="22819">0</cx:pt>
          <cx:pt idx="22820">0</cx:pt>
          <cx:pt idx="22821">0</cx:pt>
          <cx:pt idx="22822">0</cx:pt>
          <cx:pt idx="22823">0</cx:pt>
          <cx:pt idx="22824">0</cx:pt>
          <cx:pt idx="22825">0</cx:pt>
          <cx:pt idx="22826">0</cx:pt>
          <cx:pt idx="22827">0</cx:pt>
          <cx:pt idx="22828">0</cx:pt>
          <cx:pt idx="22829">0</cx:pt>
          <cx:pt idx="22830">0</cx:pt>
          <cx:pt idx="22831">0</cx:pt>
          <cx:pt idx="22832">0</cx:pt>
          <cx:pt idx="22833">0</cx:pt>
          <cx:pt idx="22834">0</cx:pt>
          <cx:pt idx="22835">0</cx:pt>
          <cx:pt idx="22836">0</cx:pt>
          <cx:pt idx="22837">0</cx:pt>
          <cx:pt idx="22838">0</cx:pt>
          <cx:pt idx="22839">0</cx:pt>
          <cx:pt idx="22840">0</cx:pt>
          <cx:pt idx="22841">0</cx:pt>
          <cx:pt idx="22842">0</cx:pt>
          <cx:pt idx="22843">0</cx:pt>
          <cx:pt idx="22844">0</cx:pt>
          <cx:pt idx="22845">0</cx:pt>
          <cx:pt idx="22846">0</cx:pt>
          <cx:pt idx="22847">0</cx:pt>
          <cx:pt idx="22848">0</cx:pt>
          <cx:pt idx="22849">0</cx:pt>
          <cx:pt idx="22850">0</cx:pt>
          <cx:pt idx="22851">0</cx:pt>
          <cx:pt idx="22852">0</cx:pt>
          <cx:pt idx="22853">0</cx:pt>
          <cx:pt idx="22854">0</cx:pt>
          <cx:pt idx="22855">0</cx:pt>
          <cx:pt idx="22856">0</cx:pt>
          <cx:pt idx="22857">0</cx:pt>
          <cx:pt idx="22858">0</cx:pt>
          <cx:pt idx="22859">0</cx:pt>
          <cx:pt idx="22860">0</cx:pt>
          <cx:pt idx="22861">0</cx:pt>
          <cx:pt idx="22862">0</cx:pt>
          <cx:pt idx="22863">0</cx:pt>
          <cx:pt idx="22864">0</cx:pt>
          <cx:pt idx="22865">0</cx:pt>
          <cx:pt idx="22866">0</cx:pt>
          <cx:pt idx="22867">0</cx:pt>
          <cx:pt idx="22868">0</cx:pt>
          <cx:pt idx="22869">0</cx:pt>
          <cx:pt idx="22870">0</cx:pt>
          <cx:pt idx="22871">0</cx:pt>
          <cx:pt idx="22872">0</cx:pt>
          <cx:pt idx="22873">0</cx:pt>
          <cx:pt idx="22874">0</cx:pt>
          <cx:pt idx="22875">0</cx:pt>
          <cx:pt idx="22876">0</cx:pt>
          <cx:pt idx="22877">0</cx:pt>
          <cx:pt idx="22878">0</cx:pt>
          <cx:pt idx="22879">0</cx:pt>
          <cx:pt idx="22880">0</cx:pt>
          <cx:pt idx="22881">0</cx:pt>
          <cx:pt idx="22882">0</cx:pt>
          <cx:pt idx="22883">0</cx:pt>
          <cx:pt idx="22884">0</cx:pt>
          <cx:pt idx="22885">0</cx:pt>
          <cx:pt idx="22886">0</cx:pt>
          <cx:pt idx="22887">0</cx:pt>
          <cx:pt idx="22888">0</cx:pt>
          <cx:pt idx="22889">0</cx:pt>
          <cx:pt idx="22890">0</cx:pt>
          <cx:pt idx="22891">0</cx:pt>
          <cx:pt idx="22892">0</cx:pt>
          <cx:pt idx="22893">0</cx:pt>
          <cx:pt idx="22894">0</cx:pt>
          <cx:pt idx="22895">0</cx:pt>
          <cx:pt idx="22896">0</cx:pt>
          <cx:pt idx="22897">0</cx:pt>
          <cx:pt idx="22898">0</cx:pt>
          <cx:pt idx="22899">0</cx:pt>
          <cx:pt idx="22900">0</cx:pt>
          <cx:pt idx="22901">0</cx:pt>
          <cx:pt idx="22902">0</cx:pt>
          <cx:pt idx="22903">0</cx:pt>
          <cx:pt idx="22904">0</cx:pt>
          <cx:pt idx="22905">0</cx:pt>
          <cx:pt idx="22906">0</cx:pt>
          <cx:pt idx="22907">0</cx:pt>
          <cx:pt idx="22908">0</cx:pt>
          <cx:pt idx="22909">0</cx:pt>
          <cx:pt idx="22910">0</cx:pt>
          <cx:pt idx="22911">0</cx:pt>
          <cx:pt idx="22912">0</cx:pt>
          <cx:pt idx="22913">0</cx:pt>
          <cx:pt idx="22914">0</cx:pt>
          <cx:pt idx="22915">0</cx:pt>
          <cx:pt idx="22916">0</cx:pt>
          <cx:pt idx="22917">0</cx:pt>
          <cx:pt idx="22918">0</cx:pt>
          <cx:pt idx="22919">0</cx:pt>
          <cx:pt idx="22920">0</cx:pt>
          <cx:pt idx="22921">0</cx:pt>
          <cx:pt idx="22922">0</cx:pt>
          <cx:pt idx="22923">0</cx:pt>
          <cx:pt idx="22924">0</cx:pt>
          <cx:pt idx="22925">0</cx:pt>
          <cx:pt idx="22926">0</cx:pt>
          <cx:pt idx="22927">0</cx:pt>
          <cx:pt idx="22928">0</cx:pt>
          <cx:pt idx="22929">0</cx:pt>
          <cx:pt idx="22930">0</cx:pt>
          <cx:pt idx="22931">0</cx:pt>
          <cx:pt idx="22932">0</cx:pt>
          <cx:pt idx="22933">0</cx:pt>
          <cx:pt idx="22934">0</cx:pt>
          <cx:pt idx="22935">0</cx:pt>
          <cx:pt idx="22936">0</cx:pt>
          <cx:pt idx="22937">0</cx:pt>
          <cx:pt idx="22938">0</cx:pt>
          <cx:pt idx="22939">0</cx:pt>
          <cx:pt idx="22940">0</cx:pt>
          <cx:pt idx="22941">0</cx:pt>
          <cx:pt idx="22942">0</cx:pt>
          <cx:pt idx="22943">0</cx:pt>
          <cx:pt idx="22944">0</cx:pt>
          <cx:pt idx="22945">0</cx:pt>
          <cx:pt idx="22946">0</cx:pt>
          <cx:pt idx="22947">0</cx:pt>
          <cx:pt idx="22948">0</cx:pt>
          <cx:pt idx="22949">0</cx:pt>
          <cx:pt idx="22950">0</cx:pt>
          <cx:pt idx="22951">0</cx:pt>
          <cx:pt idx="22952">0</cx:pt>
          <cx:pt idx="22953">0</cx:pt>
          <cx:pt idx="22954">0</cx:pt>
          <cx:pt idx="22955">0</cx:pt>
          <cx:pt idx="22956">0</cx:pt>
          <cx:pt idx="22957">0</cx:pt>
          <cx:pt idx="22958">0</cx:pt>
          <cx:pt idx="22959">0</cx:pt>
          <cx:pt idx="22960">0</cx:pt>
          <cx:pt idx="22961">0</cx:pt>
          <cx:pt idx="22962">0</cx:pt>
          <cx:pt idx="22963">0</cx:pt>
          <cx:pt idx="22964">0</cx:pt>
          <cx:pt idx="22965">0</cx:pt>
          <cx:pt idx="22966">0</cx:pt>
          <cx:pt idx="22967">0</cx:pt>
          <cx:pt idx="22968">0</cx:pt>
          <cx:pt idx="22969">0</cx:pt>
          <cx:pt idx="22970">0</cx:pt>
          <cx:pt idx="22971">0</cx:pt>
          <cx:pt idx="22972">0</cx:pt>
          <cx:pt idx="22973">0</cx:pt>
          <cx:pt idx="22974">0</cx:pt>
          <cx:pt idx="22975">0</cx:pt>
          <cx:pt idx="22976">0</cx:pt>
          <cx:pt idx="22977">0</cx:pt>
          <cx:pt idx="22978">0</cx:pt>
          <cx:pt idx="22979">0</cx:pt>
          <cx:pt idx="22980">0</cx:pt>
          <cx:pt idx="22981">0</cx:pt>
          <cx:pt idx="22982">0</cx:pt>
          <cx:pt idx="22983">0</cx:pt>
          <cx:pt idx="22984">0</cx:pt>
          <cx:pt idx="22985">0</cx:pt>
          <cx:pt idx="22986">0</cx:pt>
          <cx:pt idx="22987">0</cx:pt>
          <cx:pt idx="22988">0</cx:pt>
          <cx:pt idx="22989">0</cx:pt>
          <cx:pt idx="22990">0</cx:pt>
          <cx:pt idx="22991">0</cx:pt>
          <cx:pt idx="22992">0</cx:pt>
          <cx:pt idx="22993">0</cx:pt>
          <cx:pt idx="22994">0</cx:pt>
          <cx:pt idx="22995">0</cx:pt>
          <cx:pt idx="22996">0</cx:pt>
          <cx:pt idx="22997">0</cx:pt>
          <cx:pt idx="22998">0</cx:pt>
          <cx:pt idx="22999">0</cx:pt>
          <cx:pt idx="23000">0</cx:pt>
          <cx:pt idx="23001">0</cx:pt>
          <cx:pt idx="23002">0</cx:pt>
          <cx:pt idx="23003">0</cx:pt>
          <cx:pt idx="23004">0</cx:pt>
          <cx:pt idx="23005">0</cx:pt>
          <cx:pt idx="23006">0</cx:pt>
          <cx:pt idx="23007">0</cx:pt>
          <cx:pt idx="23008">0</cx:pt>
          <cx:pt idx="23009">0</cx:pt>
          <cx:pt idx="23010">0</cx:pt>
          <cx:pt idx="23011">0</cx:pt>
          <cx:pt idx="23012">0</cx:pt>
          <cx:pt idx="23013">0</cx:pt>
          <cx:pt idx="23014">0</cx:pt>
          <cx:pt idx="23015">0</cx:pt>
          <cx:pt idx="23016">0</cx:pt>
          <cx:pt idx="23017">0</cx:pt>
          <cx:pt idx="23018">0</cx:pt>
          <cx:pt idx="23019">0</cx:pt>
          <cx:pt idx="23020">0</cx:pt>
          <cx:pt idx="23021">0</cx:pt>
          <cx:pt idx="23022">0</cx:pt>
          <cx:pt idx="23023">0</cx:pt>
          <cx:pt idx="23024">0</cx:pt>
          <cx:pt idx="23025">0</cx:pt>
          <cx:pt idx="23026">0</cx:pt>
          <cx:pt idx="23027">0</cx:pt>
          <cx:pt idx="23028">0</cx:pt>
          <cx:pt idx="23029">0</cx:pt>
          <cx:pt idx="23030">0</cx:pt>
          <cx:pt idx="23031">0</cx:pt>
          <cx:pt idx="23032">0</cx:pt>
          <cx:pt idx="23033">0</cx:pt>
          <cx:pt idx="23034">0</cx:pt>
          <cx:pt idx="23035">0</cx:pt>
          <cx:pt idx="23036">0</cx:pt>
          <cx:pt idx="23037">0</cx:pt>
          <cx:pt idx="23038">0</cx:pt>
          <cx:pt idx="23039">0</cx:pt>
          <cx:pt idx="23040">0</cx:pt>
          <cx:pt idx="23041">0</cx:pt>
          <cx:pt idx="23042">0</cx:pt>
          <cx:pt idx="23043">0</cx:pt>
          <cx:pt idx="23044">0</cx:pt>
          <cx:pt idx="23045">0</cx:pt>
          <cx:pt idx="23046">0</cx:pt>
          <cx:pt idx="23047">0</cx:pt>
          <cx:pt idx="23048">0</cx:pt>
          <cx:pt idx="23049">0</cx:pt>
          <cx:pt idx="23050">0</cx:pt>
          <cx:pt idx="23051">0</cx:pt>
          <cx:pt idx="23052">0</cx:pt>
          <cx:pt idx="23053">0</cx:pt>
          <cx:pt idx="23054">0</cx:pt>
          <cx:pt idx="23055">0</cx:pt>
          <cx:pt idx="23056">0</cx:pt>
          <cx:pt idx="23057">0</cx:pt>
          <cx:pt idx="23058">0</cx:pt>
          <cx:pt idx="23059">0</cx:pt>
          <cx:pt idx="23060">0</cx:pt>
          <cx:pt idx="23061">0</cx:pt>
          <cx:pt idx="23062">0</cx:pt>
          <cx:pt idx="23063">0</cx:pt>
          <cx:pt idx="23064">0</cx:pt>
          <cx:pt idx="23065">0</cx:pt>
          <cx:pt idx="23066">0</cx:pt>
          <cx:pt idx="23067">0</cx:pt>
          <cx:pt idx="23068">0</cx:pt>
          <cx:pt idx="23069">0</cx:pt>
          <cx:pt idx="23070">0</cx:pt>
          <cx:pt idx="23071">0</cx:pt>
          <cx:pt idx="23072">0</cx:pt>
          <cx:pt idx="23073">0</cx:pt>
          <cx:pt idx="23074">0</cx:pt>
          <cx:pt idx="23075">0</cx:pt>
          <cx:pt idx="23076">0</cx:pt>
          <cx:pt idx="23077">0</cx:pt>
          <cx:pt idx="23078">0</cx:pt>
          <cx:pt idx="23079">0</cx:pt>
          <cx:pt idx="23080">0</cx:pt>
          <cx:pt idx="23081">0</cx:pt>
          <cx:pt idx="23082">0</cx:pt>
          <cx:pt idx="23083">0</cx:pt>
          <cx:pt idx="23084">0</cx:pt>
          <cx:pt idx="23085">0</cx:pt>
          <cx:pt idx="23086">0</cx:pt>
          <cx:pt idx="23087">0</cx:pt>
          <cx:pt idx="23088">0</cx:pt>
          <cx:pt idx="23089">0</cx:pt>
          <cx:pt idx="23090">0</cx:pt>
          <cx:pt idx="23091">0</cx:pt>
          <cx:pt idx="23092">0</cx:pt>
          <cx:pt idx="23093">0</cx:pt>
          <cx:pt idx="23094">0</cx:pt>
          <cx:pt idx="23095">0</cx:pt>
          <cx:pt idx="23096">0</cx:pt>
          <cx:pt idx="23097">0</cx:pt>
          <cx:pt idx="23098">0</cx:pt>
          <cx:pt idx="23099">0</cx:pt>
          <cx:pt idx="23100">0</cx:pt>
          <cx:pt idx="23101">0</cx:pt>
          <cx:pt idx="23102">0</cx:pt>
          <cx:pt idx="23103">0</cx:pt>
          <cx:pt idx="23104">0</cx:pt>
          <cx:pt idx="23105">0</cx:pt>
          <cx:pt idx="23106">0</cx:pt>
          <cx:pt idx="23107">0</cx:pt>
          <cx:pt idx="23108">0</cx:pt>
          <cx:pt idx="23109">0</cx:pt>
          <cx:pt idx="23110">0</cx:pt>
          <cx:pt idx="23111">0</cx:pt>
          <cx:pt idx="23112">0</cx:pt>
          <cx:pt idx="23113">0</cx:pt>
          <cx:pt idx="23114">0</cx:pt>
          <cx:pt idx="23115">0</cx:pt>
          <cx:pt idx="23116">0</cx:pt>
          <cx:pt idx="23117">0</cx:pt>
          <cx:pt idx="23118">0</cx:pt>
          <cx:pt idx="23119">0</cx:pt>
          <cx:pt idx="23120">0</cx:pt>
          <cx:pt idx="23121">0</cx:pt>
          <cx:pt idx="23122">0</cx:pt>
          <cx:pt idx="23123">0</cx:pt>
          <cx:pt idx="23124">0</cx:pt>
          <cx:pt idx="23125">0</cx:pt>
          <cx:pt idx="23126">0</cx:pt>
          <cx:pt idx="23127">0</cx:pt>
          <cx:pt idx="23128">0</cx:pt>
          <cx:pt idx="23129">0</cx:pt>
          <cx:pt idx="23130">0</cx:pt>
          <cx:pt idx="23131">0</cx:pt>
          <cx:pt idx="23132">0</cx:pt>
          <cx:pt idx="23133">0</cx:pt>
          <cx:pt idx="23134">0</cx:pt>
          <cx:pt idx="23135">0</cx:pt>
          <cx:pt idx="23136">0</cx:pt>
          <cx:pt idx="23137">0</cx:pt>
          <cx:pt idx="23138">0</cx:pt>
          <cx:pt idx="23139">0</cx:pt>
          <cx:pt idx="23140">0</cx:pt>
          <cx:pt idx="23141">0</cx:pt>
          <cx:pt idx="23142">0</cx:pt>
          <cx:pt idx="23143">0</cx:pt>
          <cx:pt idx="23144">0</cx:pt>
          <cx:pt idx="23145">0</cx:pt>
          <cx:pt idx="23146">0</cx:pt>
          <cx:pt idx="23147">0</cx:pt>
          <cx:pt idx="23148">0</cx:pt>
          <cx:pt idx="23149">0</cx:pt>
          <cx:pt idx="23150">0</cx:pt>
          <cx:pt idx="23151">0</cx:pt>
          <cx:pt idx="23152">0</cx:pt>
          <cx:pt idx="23153">0</cx:pt>
          <cx:pt idx="23154">0</cx:pt>
          <cx:pt idx="23155">0</cx:pt>
          <cx:pt idx="23156">0</cx:pt>
          <cx:pt idx="23157">0</cx:pt>
          <cx:pt idx="23158">0</cx:pt>
          <cx:pt idx="23159">0</cx:pt>
          <cx:pt idx="23160">0</cx:pt>
          <cx:pt idx="23161">0</cx:pt>
          <cx:pt idx="23162">0</cx:pt>
          <cx:pt idx="23163">0</cx:pt>
          <cx:pt idx="23164">0</cx:pt>
          <cx:pt idx="23165">0</cx:pt>
          <cx:pt idx="23166">0</cx:pt>
          <cx:pt idx="23167">0</cx:pt>
          <cx:pt idx="23168">0</cx:pt>
          <cx:pt idx="23169">0</cx:pt>
          <cx:pt idx="23170">0</cx:pt>
          <cx:pt idx="23171">0</cx:pt>
          <cx:pt idx="23172">0</cx:pt>
          <cx:pt idx="23173">0</cx:pt>
          <cx:pt idx="23174">0</cx:pt>
          <cx:pt idx="23175">0</cx:pt>
          <cx:pt idx="23176">0</cx:pt>
          <cx:pt idx="23177">0</cx:pt>
          <cx:pt idx="23178">0</cx:pt>
          <cx:pt idx="23179">0</cx:pt>
          <cx:pt idx="23180">0</cx:pt>
          <cx:pt idx="23181">0</cx:pt>
          <cx:pt idx="23182">0</cx:pt>
          <cx:pt idx="23183">0</cx:pt>
          <cx:pt idx="23184">0</cx:pt>
          <cx:pt idx="23185">0</cx:pt>
          <cx:pt idx="23186">0</cx:pt>
          <cx:pt idx="23187">0</cx:pt>
          <cx:pt idx="23188">0</cx:pt>
          <cx:pt idx="23189">0</cx:pt>
          <cx:pt idx="23190">0</cx:pt>
          <cx:pt idx="23191">0</cx:pt>
          <cx:pt idx="23192">0</cx:pt>
          <cx:pt idx="23193">0</cx:pt>
          <cx:pt idx="23194">0</cx:pt>
          <cx:pt idx="23195">0</cx:pt>
          <cx:pt idx="23196">0</cx:pt>
          <cx:pt idx="23197">0</cx:pt>
          <cx:pt idx="23198">0</cx:pt>
          <cx:pt idx="23199">0</cx:pt>
          <cx:pt idx="23200">0</cx:pt>
          <cx:pt idx="23201">0</cx:pt>
          <cx:pt idx="23202">0</cx:pt>
          <cx:pt idx="23203">0</cx:pt>
          <cx:pt idx="23204">0</cx:pt>
          <cx:pt idx="23205">0</cx:pt>
          <cx:pt idx="23206">0</cx:pt>
          <cx:pt idx="23207">0</cx:pt>
          <cx:pt idx="23208">0</cx:pt>
          <cx:pt idx="23209">0</cx:pt>
          <cx:pt idx="23210">0</cx:pt>
          <cx:pt idx="23211">0</cx:pt>
          <cx:pt idx="23212">0</cx:pt>
          <cx:pt idx="23213">0</cx:pt>
          <cx:pt idx="23214">0</cx:pt>
          <cx:pt idx="23215">0</cx:pt>
          <cx:pt idx="23216">0</cx:pt>
          <cx:pt idx="23217">0</cx:pt>
          <cx:pt idx="23218">0</cx:pt>
          <cx:pt idx="23219">0</cx:pt>
          <cx:pt idx="23220">0</cx:pt>
          <cx:pt idx="23221">0</cx:pt>
          <cx:pt idx="23222">0</cx:pt>
          <cx:pt idx="23223">0</cx:pt>
          <cx:pt idx="23224">0</cx:pt>
          <cx:pt idx="23225">0</cx:pt>
          <cx:pt idx="23226">0</cx:pt>
          <cx:pt idx="23227">0</cx:pt>
          <cx:pt idx="23228">0</cx:pt>
          <cx:pt idx="23229">0</cx:pt>
          <cx:pt idx="23230">0</cx:pt>
          <cx:pt idx="23231">0</cx:pt>
          <cx:pt idx="23232">0</cx:pt>
          <cx:pt idx="23233">0</cx:pt>
          <cx:pt idx="23234">0</cx:pt>
          <cx:pt idx="23235">0</cx:pt>
          <cx:pt idx="23236">0</cx:pt>
          <cx:pt idx="23237">0</cx:pt>
          <cx:pt idx="23238">0</cx:pt>
          <cx:pt idx="23239">0</cx:pt>
          <cx:pt idx="23240">0</cx:pt>
          <cx:pt idx="23241">0</cx:pt>
          <cx:pt idx="23242">0</cx:pt>
          <cx:pt idx="23243">0</cx:pt>
          <cx:pt idx="23244">0</cx:pt>
          <cx:pt idx="23245">0</cx:pt>
          <cx:pt idx="23246">0</cx:pt>
          <cx:pt idx="23247">0</cx:pt>
          <cx:pt idx="23248">0</cx:pt>
          <cx:pt idx="23249">0</cx:pt>
          <cx:pt idx="23250">0</cx:pt>
          <cx:pt idx="23251">0</cx:pt>
          <cx:pt idx="23252">0</cx:pt>
          <cx:pt idx="23253">0</cx:pt>
          <cx:pt idx="23254">0</cx:pt>
          <cx:pt idx="23255">0</cx:pt>
          <cx:pt idx="23256">0</cx:pt>
          <cx:pt idx="23257">0</cx:pt>
          <cx:pt idx="23258">0</cx:pt>
          <cx:pt idx="23259">0</cx:pt>
          <cx:pt idx="23260">0</cx:pt>
          <cx:pt idx="23261">0</cx:pt>
          <cx:pt idx="23262">0</cx:pt>
          <cx:pt idx="23263">0</cx:pt>
          <cx:pt idx="23264">0</cx:pt>
          <cx:pt idx="23265">0</cx:pt>
          <cx:pt idx="23266">0</cx:pt>
          <cx:pt idx="23267">0</cx:pt>
          <cx:pt idx="23268">0</cx:pt>
          <cx:pt idx="23269">0</cx:pt>
          <cx:pt idx="23270">0</cx:pt>
          <cx:pt idx="23271">0</cx:pt>
          <cx:pt idx="23272">0</cx:pt>
          <cx:pt idx="23273">0</cx:pt>
          <cx:pt idx="23274">0</cx:pt>
          <cx:pt idx="23275">0</cx:pt>
          <cx:pt idx="23276">0</cx:pt>
          <cx:pt idx="23277">0</cx:pt>
          <cx:pt idx="23278">0</cx:pt>
          <cx:pt idx="23279">0</cx:pt>
          <cx:pt idx="23280">0</cx:pt>
          <cx:pt idx="23281">0</cx:pt>
          <cx:pt idx="23282">0</cx:pt>
          <cx:pt idx="23283">0</cx:pt>
          <cx:pt idx="23284">0</cx:pt>
          <cx:pt idx="23285">0</cx:pt>
          <cx:pt idx="23286">0</cx:pt>
          <cx:pt idx="23287">0</cx:pt>
          <cx:pt idx="23288">0</cx:pt>
          <cx:pt idx="23289">0</cx:pt>
          <cx:pt idx="23290">0</cx:pt>
          <cx:pt idx="23291">0</cx:pt>
          <cx:pt idx="23292">0</cx:pt>
          <cx:pt idx="23293">0</cx:pt>
          <cx:pt idx="23294">0</cx:pt>
          <cx:pt idx="23295">0</cx:pt>
          <cx:pt idx="23296">0</cx:pt>
          <cx:pt idx="23297">0</cx:pt>
          <cx:pt idx="23298">0</cx:pt>
          <cx:pt idx="23299">0</cx:pt>
          <cx:pt idx="23300">0</cx:pt>
          <cx:pt idx="23301">0</cx:pt>
          <cx:pt idx="23302">0</cx:pt>
          <cx:pt idx="23303">0</cx:pt>
          <cx:pt idx="23304">0</cx:pt>
          <cx:pt idx="23305">0</cx:pt>
          <cx:pt idx="23306">0</cx:pt>
          <cx:pt idx="23307">0</cx:pt>
          <cx:pt idx="23308">0</cx:pt>
          <cx:pt idx="23309">0</cx:pt>
          <cx:pt idx="23310">0</cx:pt>
          <cx:pt idx="23311">0</cx:pt>
          <cx:pt idx="23312">0</cx:pt>
          <cx:pt idx="23313">0</cx:pt>
          <cx:pt idx="23314">0</cx:pt>
          <cx:pt idx="23315">0</cx:pt>
          <cx:pt idx="23316">0</cx:pt>
          <cx:pt idx="23317">0</cx:pt>
          <cx:pt idx="23318">0</cx:pt>
          <cx:pt idx="23319">0</cx:pt>
          <cx:pt idx="23320">0</cx:pt>
          <cx:pt idx="23321">0</cx:pt>
          <cx:pt idx="23322">0</cx:pt>
          <cx:pt idx="23323">0</cx:pt>
          <cx:pt idx="23324">0</cx:pt>
          <cx:pt idx="23325">0</cx:pt>
          <cx:pt idx="23326">0</cx:pt>
          <cx:pt idx="23327">0</cx:pt>
          <cx:pt idx="23328">0</cx:pt>
          <cx:pt idx="23329">0</cx:pt>
          <cx:pt idx="23330">0</cx:pt>
          <cx:pt idx="23331">0</cx:pt>
          <cx:pt idx="23332">0</cx:pt>
          <cx:pt idx="23333">0</cx:pt>
          <cx:pt idx="23334">0</cx:pt>
          <cx:pt idx="23335">0</cx:pt>
          <cx:pt idx="23336">0</cx:pt>
          <cx:pt idx="23337">0</cx:pt>
          <cx:pt idx="23338">0</cx:pt>
          <cx:pt idx="23339">0</cx:pt>
          <cx:pt idx="23340">0</cx:pt>
          <cx:pt idx="23341">0</cx:pt>
          <cx:pt idx="23342">0</cx:pt>
          <cx:pt idx="23343">0</cx:pt>
          <cx:pt idx="23344">0</cx:pt>
          <cx:pt idx="23345">0</cx:pt>
          <cx:pt idx="23346">0</cx:pt>
          <cx:pt idx="23347">0</cx:pt>
          <cx:pt idx="23348">0</cx:pt>
          <cx:pt idx="23349">0</cx:pt>
          <cx:pt idx="23350">0</cx:pt>
          <cx:pt idx="23351">0</cx:pt>
          <cx:pt idx="23352">0</cx:pt>
          <cx:pt idx="23353">0</cx:pt>
          <cx:pt idx="23354">0</cx:pt>
          <cx:pt idx="23355">0</cx:pt>
          <cx:pt idx="23356">0</cx:pt>
          <cx:pt idx="23357">0</cx:pt>
          <cx:pt idx="23358">0</cx:pt>
          <cx:pt idx="23359">0</cx:pt>
          <cx:pt idx="23360">0</cx:pt>
          <cx:pt idx="23361">0</cx:pt>
          <cx:pt idx="23362">0</cx:pt>
          <cx:pt idx="23363">0</cx:pt>
          <cx:pt idx="23364">0</cx:pt>
          <cx:pt idx="23365">0</cx:pt>
          <cx:pt idx="23366">0</cx:pt>
          <cx:pt idx="23367">0</cx:pt>
          <cx:pt idx="23368">0</cx:pt>
          <cx:pt idx="23369">0</cx:pt>
          <cx:pt idx="23370">0</cx:pt>
          <cx:pt idx="23371">0</cx:pt>
          <cx:pt idx="23372">0</cx:pt>
          <cx:pt idx="23373">0</cx:pt>
          <cx:pt idx="23374">0</cx:pt>
          <cx:pt idx="23375">0</cx:pt>
          <cx:pt idx="23376">0</cx:pt>
          <cx:pt idx="23377">0</cx:pt>
          <cx:pt idx="23378">0</cx:pt>
          <cx:pt idx="23379">0</cx:pt>
          <cx:pt idx="23380">0</cx:pt>
          <cx:pt idx="23381">0</cx:pt>
          <cx:pt idx="23382">0</cx:pt>
          <cx:pt idx="23383">0</cx:pt>
          <cx:pt idx="23384">0</cx:pt>
          <cx:pt idx="23385">0</cx:pt>
          <cx:pt idx="23386">0</cx:pt>
          <cx:pt idx="23387">0</cx:pt>
          <cx:pt idx="23388">0</cx:pt>
          <cx:pt idx="23389">0</cx:pt>
          <cx:pt idx="23390">0</cx:pt>
          <cx:pt idx="23391">0</cx:pt>
          <cx:pt idx="23392">0</cx:pt>
          <cx:pt idx="23393">0</cx:pt>
          <cx:pt idx="23394">0</cx:pt>
          <cx:pt idx="23395">0</cx:pt>
          <cx:pt idx="23396">0</cx:pt>
          <cx:pt idx="23397">0</cx:pt>
          <cx:pt idx="23398">0</cx:pt>
          <cx:pt idx="23399">0</cx:pt>
          <cx:pt idx="23400">0</cx:pt>
          <cx:pt idx="23401">0</cx:pt>
          <cx:pt idx="23402">0</cx:pt>
          <cx:pt idx="23403">0</cx:pt>
          <cx:pt idx="23404">0</cx:pt>
          <cx:pt idx="23405">0</cx:pt>
          <cx:pt idx="23406">0</cx:pt>
          <cx:pt idx="23407">0</cx:pt>
          <cx:pt idx="23408">0</cx:pt>
          <cx:pt idx="23409">0</cx:pt>
          <cx:pt idx="23410">0</cx:pt>
          <cx:pt idx="23411">0</cx:pt>
          <cx:pt idx="23412">0</cx:pt>
          <cx:pt idx="23413">0</cx:pt>
          <cx:pt idx="23414">0</cx:pt>
          <cx:pt idx="23415">0</cx:pt>
          <cx:pt idx="23416">0</cx:pt>
          <cx:pt idx="23417">0</cx:pt>
          <cx:pt idx="23418">0</cx:pt>
          <cx:pt idx="23419">0</cx:pt>
          <cx:pt idx="23420">0</cx:pt>
          <cx:pt idx="23421">0</cx:pt>
          <cx:pt idx="23422">0</cx:pt>
          <cx:pt idx="23423">0</cx:pt>
          <cx:pt idx="23424">0</cx:pt>
          <cx:pt idx="23425">0</cx:pt>
          <cx:pt idx="23426">0</cx:pt>
          <cx:pt idx="23427">0</cx:pt>
          <cx:pt idx="23428">0</cx:pt>
          <cx:pt idx="23429">0</cx:pt>
          <cx:pt idx="23430">0</cx:pt>
          <cx:pt idx="23431">0</cx:pt>
          <cx:pt idx="23432">0</cx:pt>
          <cx:pt idx="23433">0</cx:pt>
          <cx:pt idx="23434">0</cx:pt>
          <cx:pt idx="23435">0</cx:pt>
          <cx:pt idx="23436">0</cx:pt>
          <cx:pt idx="23437">0</cx:pt>
          <cx:pt idx="23438">0</cx:pt>
          <cx:pt idx="23439">0</cx:pt>
          <cx:pt idx="23440">0</cx:pt>
          <cx:pt idx="23441">0</cx:pt>
          <cx:pt idx="23442">0</cx:pt>
          <cx:pt idx="23443">0</cx:pt>
          <cx:pt idx="23444">0</cx:pt>
          <cx:pt idx="23445">0</cx:pt>
          <cx:pt idx="23446">0</cx:pt>
          <cx:pt idx="23447">0</cx:pt>
          <cx:pt idx="23448">0</cx:pt>
          <cx:pt idx="23449">0</cx:pt>
          <cx:pt idx="23450">0</cx:pt>
          <cx:pt idx="23451">0</cx:pt>
          <cx:pt idx="23452">0</cx:pt>
          <cx:pt idx="23453">0</cx:pt>
          <cx:pt idx="23454">0</cx:pt>
          <cx:pt idx="23455">0</cx:pt>
          <cx:pt idx="23456">0</cx:pt>
          <cx:pt idx="23457">0</cx:pt>
          <cx:pt idx="23458">0</cx:pt>
          <cx:pt idx="23459">0</cx:pt>
          <cx:pt idx="23460">0</cx:pt>
          <cx:pt idx="23461">0</cx:pt>
          <cx:pt idx="23462">0</cx:pt>
          <cx:pt idx="23463">0</cx:pt>
          <cx:pt idx="23464">0</cx:pt>
          <cx:pt idx="23465">0</cx:pt>
          <cx:pt idx="23466">0</cx:pt>
          <cx:pt idx="23467">0</cx:pt>
          <cx:pt idx="23468">0</cx:pt>
          <cx:pt idx="23469">0</cx:pt>
          <cx:pt idx="23470">0</cx:pt>
          <cx:pt idx="23471">0</cx:pt>
          <cx:pt idx="23472">0</cx:pt>
          <cx:pt idx="23473">0</cx:pt>
          <cx:pt idx="23474">0</cx:pt>
          <cx:pt idx="23475">0</cx:pt>
          <cx:pt idx="23476">0</cx:pt>
          <cx:pt idx="23477">0</cx:pt>
          <cx:pt idx="23478">0</cx:pt>
          <cx:pt idx="23479">0</cx:pt>
          <cx:pt idx="23480">0</cx:pt>
          <cx:pt idx="23481">0</cx:pt>
          <cx:pt idx="23482">0</cx:pt>
          <cx:pt idx="23483">0</cx:pt>
          <cx:pt idx="23484">0</cx:pt>
          <cx:pt idx="23485">0</cx:pt>
          <cx:pt idx="23486">0</cx:pt>
          <cx:pt idx="23487">0</cx:pt>
          <cx:pt idx="23488">0</cx:pt>
          <cx:pt idx="23489">0</cx:pt>
          <cx:pt idx="23490">0</cx:pt>
          <cx:pt idx="23491">0</cx:pt>
          <cx:pt idx="23492">0</cx:pt>
          <cx:pt idx="23493">0</cx:pt>
          <cx:pt idx="23494">0</cx:pt>
          <cx:pt idx="23495">0</cx:pt>
          <cx:pt idx="23496">0</cx:pt>
          <cx:pt idx="23497">0</cx:pt>
          <cx:pt idx="23498">0</cx:pt>
          <cx:pt idx="23499">0</cx:pt>
          <cx:pt idx="23500">0</cx:pt>
          <cx:pt idx="23501">0</cx:pt>
          <cx:pt idx="23502">0</cx:pt>
          <cx:pt idx="23503">0</cx:pt>
          <cx:pt idx="23504">0</cx:pt>
          <cx:pt idx="23505">0</cx:pt>
          <cx:pt idx="23506">0</cx:pt>
          <cx:pt idx="23507">0</cx:pt>
          <cx:pt idx="23508">0</cx:pt>
          <cx:pt idx="23509">0</cx:pt>
          <cx:pt idx="23510">0</cx:pt>
          <cx:pt idx="23511">0</cx:pt>
          <cx:pt idx="23512">0</cx:pt>
          <cx:pt idx="23513">0</cx:pt>
          <cx:pt idx="23514">0</cx:pt>
          <cx:pt idx="23515">0</cx:pt>
          <cx:pt idx="23516">0</cx:pt>
          <cx:pt idx="23517">0</cx:pt>
          <cx:pt idx="23518">0</cx:pt>
          <cx:pt idx="23519">0</cx:pt>
          <cx:pt idx="23520">0</cx:pt>
          <cx:pt idx="23521">0</cx:pt>
          <cx:pt idx="23522">0</cx:pt>
          <cx:pt idx="23523">0</cx:pt>
          <cx:pt idx="23524">0</cx:pt>
          <cx:pt idx="23525">0</cx:pt>
          <cx:pt idx="23526">0</cx:pt>
          <cx:pt idx="23527">0</cx:pt>
          <cx:pt idx="23528">0</cx:pt>
          <cx:pt idx="23529">0</cx:pt>
          <cx:pt idx="23530">0</cx:pt>
          <cx:pt idx="23531">0</cx:pt>
          <cx:pt idx="23532">0</cx:pt>
          <cx:pt idx="23533">0</cx:pt>
          <cx:pt idx="23534">0</cx:pt>
          <cx:pt idx="23535">0</cx:pt>
          <cx:pt idx="23536">0</cx:pt>
          <cx:pt idx="23537">0</cx:pt>
          <cx:pt idx="23538">0</cx:pt>
          <cx:pt idx="23539">0</cx:pt>
          <cx:pt idx="23540">0</cx:pt>
          <cx:pt idx="23541">0</cx:pt>
          <cx:pt idx="23542">0</cx:pt>
          <cx:pt idx="23543">0</cx:pt>
          <cx:pt idx="23544">0</cx:pt>
          <cx:pt idx="23545">0</cx:pt>
          <cx:pt idx="23546">0</cx:pt>
          <cx:pt idx="23547">0</cx:pt>
          <cx:pt idx="23548">0</cx:pt>
          <cx:pt idx="23549">0</cx:pt>
          <cx:pt idx="23550">0</cx:pt>
          <cx:pt idx="23551">0</cx:pt>
          <cx:pt idx="23552">0</cx:pt>
          <cx:pt idx="23553">0</cx:pt>
          <cx:pt idx="23554">0</cx:pt>
          <cx:pt idx="23555">0</cx:pt>
          <cx:pt idx="23556">0</cx:pt>
          <cx:pt idx="23557">0</cx:pt>
          <cx:pt idx="23558">0</cx:pt>
          <cx:pt idx="23559">0</cx:pt>
          <cx:pt idx="23560">0</cx:pt>
          <cx:pt idx="23561">0</cx:pt>
          <cx:pt idx="23562">0</cx:pt>
          <cx:pt idx="23563">0</cx:pt>
          <cx:pt idx="23564">0</cx:pt>
          <cx:pt idx="23565">0</cx:pt>
          <cx:pt idx="23566">0</cx:pt>
          <cx:pt idx="23567">0</cx:pt>
          <cx:pt idx="23568">0</cx:pt>
          <cx:pt idx="23569">0</cx:pt>
          <cx:pt idx="23570">0</cx:pt>
          <cx:pt idx="23571">0</cx:pt>
          <cx:pt idx="23572">0</cx:pt>
          <cx:pt idx="23573">0</cx:pt>
          <cx:pt idx="23574">0</cx:pt>
          <cx:pt idx="23575">0</cx:pt>
          <cx:pt idx="23576">0</cx:pt>
          <cx:pt idx="23577">0</cx:pt>
          <cx:pt idx="23578">0</cx:pt>
          <cx:pt idx="23579">0</cx:pt>
          <cx:pt idx="23580">0</cx:pt>
          <cx:pt idx="23581">0</cx:pt>
          <cx:pt idx="23582">0</cx:pt>
          <cx:pt idx="23583">0</cx:pt>
          <cx:pt idx="23584">0</cx:pt>
          <cx:pt idx="23585">0</cx:pt>
          <cx:pt idx="23586">0</cx:pt>
          <cx:pt idx="23587">0</cx:pt>
          <cx:pt idx="23588">0</cx:pt>
          <cx:pt idx="23589">0</cx:pt>
          <cx:pt idx="23590">0</cx:pt>
          <cx:pt idx="23591">0</cx:pt>
          <cx:pt idx="23592">0</cx:pt>
          <cx:pt idx="23593">0</cx:pt>
          <cx:pt idx="23594">0</cx:pt>
          <cx:pt idx="23595">0</cx:pt>
          <cx:pt idx="23596">0</cx:pt>
          <cx:pt idx="23597">0</cx:pt>
          <cx:pt idx="23598">0</cx:pt>
          <cx:pt idx="23599">0</cx:pt>
          <cx:pt idx="23600">0</cx:pt>
          <cx:pt idx="23601">0</cx:pt>
          <cx:pt idx="23602">0</cx:pt>
          <cx:pt idx="23603">0</cx:pt>
          <cx:pt idx="23604">0</cx:pt>
          <cx:pt idx="23605">0</cx:pt>
          <cx:pt idx="23606">0</cx:pt>
          <cx:pt idx="23607">0</cx:pt>
          <cx:pt idx="23608">0</cx:pt>
          <cx:pt idx="23609">0</cx:pt>
          <cx:pt idx="23610">0</cx:pt>
          <cx:pt idx="23611">0</cx:pt>
          <cx:pt idx="23612">0</cx:pt>
          <cx:pt idx="23613">0</cx:pt>
          <cx:pt idx="23614">0</cx:pt>
          <cx:pt idx="23615">0</cx:pt>
          <cx:pt idx="23616">0</cx:pt>
          <cx:pt idx="23617">0</cx:pt>
          <cx:pt idx="23618">0</cx:pt>
          <cx:pt idx="23619">0</cx:pt>
          <cx:pt idx="23620">0</cx:pt>
          <cx:pt idx="23621">0</cx:pt>
          <cx:pt idx="23622">0</cx:pt>
          <cx:pt idx="23623">0</cx:pt>
          <cx:pt idx="23624">0</cx:pt>
          <cx:pt idx="23625">0</cx:pt>
          <cx:pt idx="23626">0</cx:pt>
          <cx:pt idx="23627">0</cx:pt>
          <cx:pt idx="23628">0</cx:pt>
          <cx:pt idx="23629">0</cx:pt>
          <cx:pt idx="23630">0</cx:pt>
          <cx:pt idx="23631">0</cx:pt>
          <cx:pt idx="23632">0</cx:pt>
          <cx:pt idx="23633">0</cx:pt>
          <cx:pt idx="23634">0</cx:pt>
          <cx:pt idx="23635">0</cx:pt>
          <cx:pt idx="23636">0</cx:pt>
          <cx:pt idx="23637">0</cx:pt>
          <cx:pt idx="23638">0</cx:pt>
          <cx:pt idx="23639">0</cx:pt>
          <cx:pt idx="23640">0</cx:pt>
          <cx:pt idx="23641">0</cx:pt>
          <cx:pt idx="23642">0</cx:pt>
          <cx:pt idx="23643">0</cx:pt>
          <cx:pt idx="23644">0</cx:pt>
          <cx:pt idx="23645">0</cx:pt>
          <cx:pt idx="23646">0</cx:pt>
          <cx:pt idx="23647">0</cx:pt>
          <cx:pt idx="23648">0</cx:pt>
          <cx:pt idx="23649">0</cx:pt>
          <cx:pt idx="23650">0</cx:pt>
          <cx:pt idx="23651">0</cx:pt>
          <cx:pt idx="23652">0</cx:pt>
          <cx:pt idx="23653">0</cx:pt>
          <cx:pt idx="23654">0</cx:pt>
          <cx:pt idx="23655">0</cx:pt>
          <cx:pt idx="23656">0</cx:pt>
          <cx:pt idx="23657">0</cx:pt>
          <cx:pt idx="23658">0</cx:pt>
          <cx:pt idx="23659">0</cx:pt>
          <cx:pt idx="23660">0</cx:pt>
          <cx:pt idx="23661">0</cx:pt>
          <cx:pt idx="23662">0</cx:pt>
          <cx:pt idx="23663">0</cx:pt>
          <cx:pt idx="23664">0</cx:pt>
          <cx:pt idx="23665">0</cx:pt>
          <cx:pt idx="23666">0</cx:pt>
          <cx:pt idx="23667">0</cx:pt>
          <cx:pt idx="23668">0</cx:pt>
          <cx:pt idx="23669">0</cx:pt>
          <cx:pt idx="23670">0</cx:pt>
          <cx:pt idx="23671">0</cx:pt>
          <cx:pt idx="23672">0</cx:pt>
          <cx:pt idx="23673">0</cx:pt>
          <cx:pt idx="23674">0</cx:pt>
          <cx:pt idx="23675">0</cx:pt>
          <cx:pt idx="23676">0</cx:pt>
          <cx:pt idx="23677">0</cx:pt>
          <cx:pt idx="23678">0</cx:pt>
          <cx:pt idx="23679">0</cx:pt>
          <cx:pt idx="23680">0</cx:pt>
          <cx:pt idx="23681">0</cx:pt>
          <cx:pt idx="23682">0</cx:pt>
          <cx:pt idx="23683">0</cx:pt>
          <cx:pt idx="23684">0</cx:pt>
          <cx:pt idx="23685">0</cx:pt>
          <cx:pt idx="23686">0</cx:pt>
          <cx:pt idx="23687">0</cx:pt>
          <cx:pt idx="23688">0</cx:pt>
          <cx:pt idx="23689">0</cx:pt>
          <cx:pt idx="23690">0</cx:pt>
          <cx:pt idx="23691">0</cx:pt>
          <cx:pt idx="23692">0</cx:pt>
          <cx:pt idx="23693">0</cx:pt>
          <cx:pt idx="23694">0</cx:pt>
          <cx:pt idx="23695">0</cx:pt>
          <cx:pt idx="23696">0</cx:pt>
          <cx:pt idx="23697">0</cx:pt>
          <cx:pt idx="23698">0</cx:pt>
          <cx:pt idx="23699">0</cx:pt>
          <cx:pt idx="23700">0</cx:pt>
          <cx:pt idx="23701">0</cx:pt>
          <cx:pt idx="23702">0</cx:pt>
          <cx:pt idx="23703">0</cx:pt>
          <cx:pt idx="23704">0</cx:pt>
          <cx:pt idx="23705">0</cx:pt>
          <cx:pt idx="23706">0</cx:pt>
          <cx:pt idx="23707">0</cx:pt>
          <cx:pt idx="23708">0</cx:pt>
          <cx:pt idx="23709">0</cx:pt>
          <cx:pt idx="23710">0</cx:pt>
          <cx:pt idx="23711">0</cx:pt>
          <cx:pt idx="23712">0</cx:pt>
          <cx:pt idx="23713">0</cx:pt>
          <cx:pt idx="23714">0</cx:pt>
          <cx:pt idx="23715">0</cx:pt>
          <cx:pt idx="23716">0</cx:pt>
          <cx:pt idx="23717">0</cx:pt>
          <cx:pt idx="23718">0</cx:pt>
          <cx:pt idx="23719">0</cx:pt>
          <cx:pt idx="23720">0</cx:pt>
          <cx:pt idx="23721">0</cx:pt>
          <cx:pt idx="23722">0</cx:pt>
          <cx:pt idx="23723">0</cx:pt>
          <cx:pt idx="23724">0</cx:pt>
          <cx:pt idx="23725">0</cx:pt>
          <cx:pt idx="23726">0</cx:pt>
          <cx:pt idx="23727">0</cx:pt>
          <cx:pt idx="23728">0</cx:pt>
          <cx:pt idx="23729">0</cx:pt>
          <cx:pt idx="23730">0</cx:pt>
          <cx:pt idx="23731">0</cx:pt>
          <cx:pt idx="23732">0</cx:pt>
          <cx:pt idx="23733">0</cx:pt>
          <cx:pt idx="23734">0</cx:pt>
          <cx:pt idx="23735">0</cx:pt>
          <cx:pt idx="23736">0</cx:pt>
          <cx:pt idx="23737">0</cx:pt>
          <cx:pt idx="23738">0</cx:pt>
          <cx:pt idx="23739">0</cx:pt>
          <cx:pt idx="23740">0</cx:pt>
          <cx:pt idx="23741">0</cx:pt>
          <cx:pt idx="23742">0</cx:pt>
          <cx:pt idx="23743">0</cx:pt>
          <cx:pt idx="23744">0</cx:pt>
          <cx:pt idx="23745">0</cx:pt>
          <cx:pt idx="23746">0</cx:pt>
          <cx:pt idx="23747">0</cx:pt>
          <cx:pt idx="23748">0</cx:pt>
          <cx:pt idx="23749">0</cx:pt>
          <cx:pt idx="23750">0</cx:pt>
          <cx:pt idx="23751">0</cx:pt>
          <cx:pt idx="23752">0</cx:pt>
          <cx:pt idx="23753">0</cx:pt>
          <cx:pt idx="23754">0</cx:pt>
          <cx:pt idx="23755">0</cx:pt>
          <cx:pt idx="23756">0</cx:pt>
          <cx:pt idx="23757">0</cx:pt>
          <cx:pt idx="23758">0</cx:pt>
          <cx:pt idx="23759">0</cx:pt>
          <cx:pt idx="23760">0</cx:pt>
          <cx:pt idx="23761">0</cx:pt>
          <cx:pt idx="23762">0</cx:pt>
          <cx:pt idx="23763">0</cx:pt>
          <cx:pt idx="23764">0</cx:pt>
          <cx:pt idx="23765">0</cx:pt>
          <cx:pt idx="23766">0</cx:pt>
          <cx:pt idx="23767">0</cx:pt>
          <cx:pt idx="23768">0</cx:pt>
          <cx:pt idx="23769">0</cx:pt>
          <cx:pt idx="23770">0</cx:pt>
          <cx:pt idx="23771">0</cx:pt>
          <cx:pt idx="23772">0</cx:pt>
          <cx:pt idx="23773">0</cx:pt>
          <cx:pt idx="23774">0</cx:pt>
          <cx:pt idx="23775">0</cx:pt>
          <cx:pt idx="23776">0</cx:pt>
          <cx:pt idx="23777">0</cx:pt>
          <cx:pt idx="23778">0</cx:pt>
          <cx:pt idx="23779">0</cx:pt>
          <cx:pt idx="23780">0</cx:pt>
          <cx:pt idx="23781">0</cx:pt>
          <cx:pt idx="23782">0</cx:pt>
          <cx:pt idx="23783">0</cx:pt>
          <cx:pt idx="23784">0</cx:pt>
          <cx:pt idx="23785">0</cx:pt>
          <cx:pt idx="23786">0</cx:pt>
          <cx:pt idx="23787">0</cx:pt>
          <cx:pt idx="23788">0</cx:pt>
          <cx:pt idx="23789">0</cx:pt>
          <cx:pt idx="23790">0</cx:pt>
          <cx:pt idx="23791">0</cx:pt>
          <cx:pt idx="23792">0</cx:pt>
          <cx:pt idx="23793">0</cx:pt>
          <cx:pt idx="23794">0</cx:pt>
          <cx:pt idx="23795">0</cx:pt>
          <cx:pt idx="23796">0</cx:pt>
          <cx:pt idx="23797">0</cx:pt>
          <cx:pt idx="23798">0</cx:pt>
          <cx:pt idx="23799">0</cx:pt>
          <cx:pt idx="23800">0</cx:pt>
          <cx:pt idx="23801">0</cx:pt>
          <cx:pt idx="23802">0</cx:pt>
          <cx:pt idx="23803">0</cx:pt>
          <cx:pt idx="23804">0</cx:pt>
          <cx:pt idx="23805">0</cx:pt>
          <cx:pt idx="23806">0</cx:pt>
          <cx:pt idx="23807">0</cx:pt>
          <cx:pt idx="23808">0</cx:pt>
          <cx:pt idx="23809">0</cx:pt>
          <cx:pt idx="23810">0</cx:pt>
          <cx:pt idx="23811">0</cx:pt>
          <cx:pt idx="23812">0</cx:pt>
          <cx:pt idx="23813">0</cx:pt>
          <cx:pt idx="23814">0</cx:pt>
          <cx:pt idx="23815">0</cx:pt>
          <cx:pt idx="23816">0</cx:pt>
          <cx:pt idx="23817">0</cx:pt>
          <cx:pt idx="23818">0</cx:pt>
          <cx:pt idx="23819">0</cx:pt>
          <cx:pt idx="23820">0</cx:pt>
          <cx:pt idx="23821">0</cx:pt>
          <cx:pt idx="23822">0</cx:pt>
          <cx:pt idx="23823">0</cx:pt>
          <cx:pt idx="23824">0</cx:pt>
          <cx:pt idx="23825">0</cx:pt>
          <cx:pt idx="23826">0</cx:pt>
          <cx:pt idx="23827">0</cx:pt>
          <cx:pt idx="23828">0</cx:pt>
          <cx:pt idx="23829">0</cx:pt>
          <cx:pt idx="23830">0</cx:pt>
          <cx:pt idx="23831">0</cx:pt>
          <cx:pt idx="23832">0</cx:pt>
          <cx:pt idx="23833">0</cx:pt>
          <cx:pt idx="23834">0</cx:pt>
          <cx:pt idx="23835">0</cx:pt>
          <cx:pt idx="23836">0</cx:pt>
          <cx:pt idx="23837">0</cx:pt>
          <cx:pt idx="23838">0</cx:pt>
          <cx:pt idx="23839">0</cx:pt>
          <cx:pt idx="23840">0</cx:pt>
          <cx:pt idx="23841">0</cx:pt>
          <cx:pt idx="23842">0</cx:pt>
          <cx:pt idx="23843">0</cx:pt>
          <cx:pt idx="23844">0</cx:pt>
          <cx:pt idx="23845">0</cx:pt>
          <cx:pt idx="23846">0</cx:pt>
          <cx:pt idx="23847">0</cx:pt>
          <cx:pt idx="23848">0</cx:pt>
          <cx:pt idx="23849">0</cx:pt>
          <cx:pt idx="23850">0</cx:pt>
          <cx:pt idx="23851">0</cx:pt>
          <cx:pt idx="23852">0</cx:pt>
          <cx:pt idx="23853">0</cx:pt>
          <cx:pt idx="23854">0</cx:pt>
          <cx:pt idx="23855">0</cx:pt>
          <cx:pt idx="23856">0</cx:pt>
          <cx:pt idx="23857">0</cx:pt>
          <cx:pt idx="23858">0</cx:pt>
          <cx:pt idx="23859">0</cx:pt>
          <cx:pt idx="23860">0</cx:pt>
          <cx:pt idx="23861">0</cx:pt>
          <cx:pt idx="23862">0</cx:pt>
          <cx:pt idx="23863">0</cx:pt>
          <cx:pt idx="23864">0</cx:pt>
          <cx:pt idx="23865">0</cx:pt>
          <cx:pt idx="23866">0</cx:pt>
          <cx:pt idx="23867">0</cx:pt>
          <cx:pt idx="23868">0</cx:pt>
          <cx:pt idx="23869">0</cx:pt>
          <cx:pt idx="23870">0</cx:pt>
          <cx:pt idx="23871">0</cx:pt>
          <cx:pt idx="23872">0</cx:pt>
          <cx:pt idx="23873">0</cx:pt>
          <cx:pt idx="23874">0</cx:pt>
          <cx:pt idx="23875">0</cx:pt>
          <cx:pt idx="23876">0</cx:pt>
          <cx:pt idx="23877">0</cx:pt>
          <cx:pt idx="23878">0</cx:pt>
          <cx:pt idx="23879">0</cx:pt>
          <cx:pt idx="23880">0</cx:pt>
          <cx:pt idx="23881">0</cx:pt>
          <cx:pt idx="23882">0</cx:pt>
          <cx:pt idx="23883">0</cx:pt>
          <cx:pt idx="23884">0</cx:pt>
          <cx:pt idx="23885">0</cx:pt>
          <cx:pt idx="23886">0</cx:pt>
          <cx:pt idx="23887">0</cx:pt>
          <cx:pt idx="23888">0</cx:pt>
          <cx:pt idx="23889">0</cx:pt>
          <cx:pt idx="23890">0</cx:pt>
          <cx:pt idx="23891">0</cx:pt>
          <cx:pt idx="23892">0</cx:pt>
          <cx:pt idx="23893">0</cx:pt>
          <cx:pt idx="23894">0</cx:pt>
          <cx:pt idx="23895">0</cx:pt>
          <cx:pt idx="23896">0</cx:pt>
          <cx:pt idx="23897">0</cx:pt>
          <cx:pt idx="23898">0</cx:pt>
          <cx:pt idx="23899">0</cx:pt>
          <cx:pt idx="23900">0</cx:pt>
          <cx:pt idx="23901">0</cx:pt>
          <cx:pt idx="23902">0</cx:pt>
          <cx:pt idx="23903">0</cx:pt>
          <cx:pt idx="23904">0</cx:pt>
          <cx:pt idx="23905">0</cx:pt>
          <cx:pt idx="23906">0</cx:pt>
          <cx:pt idx="23907">0</cx:pt>
          <cx:pt idx="23908">0</cx:pt>
          <cx:pt idx="23909">0</cx:pt>
          <cx:pt idx="23910">0</cx:pt>
          <cx:pt idx="23911">0</cx:pt>
          <cx:pt idx="23912">0</cx:pt>
          <cx:pt idx="23913">0</cx:pt>
          <cx:pt idx="23914">0</cx:pt>
          <cx:pt idx="23915">0</cx:pt>
          <cx:pt idx="23916">0</cx:pt>
          <cx:pt idx="23917">0</cx:pt>
          <cx:pt idx="23918">0</cx:pt>
          <cx:pt idx="23919">0</cx:pt>
          <cx:pt idx="23920">0</cx:pt>
          <cx:pt idx="23921">0</cx:pt>
          <cx:pt idx="23922">0</cx:pt>
          <cx:pt idx="23923">0</cx:pt>
          <cx:pt idx="23924">0</cx:pt>
          <cx:pt idx="23925">0</cx:pt>
          <cx:pt idx="23926">0</cx:pt>
          <cx:pt idx="23927">0</cx:pt>
          <cx:pt idx="23928">0</cx:pt>
          <cx:pt idx="23929">0</cx:pt>
          <cx:pt idx="23930">0</cx:pt>
          <cx:pt idx="23931">0</cx:pt>
          <cx:pt idx="23932">0</cx:pt>
          <cx:pt idx="23933">0</cx:pt>
          <cx:pt idx="23934">0</cx:pt>
          <cx:pt idx="23935">0</cx:pt>
          <cx:pt idx="23936">0</cx:pt>
          <cx:pt idx="23937">0</cx:pt>
          <cx:pt idx="23938">0</cx:pt>
          <cx:pt idx="23939">0</cx:pt>
          <cx:pt idx="23940">0</cx:pt>
          <cx:pt idx="23941">0</cx:pt>
          <cx:pt idx="23942">0</cx:pt>
          <cx:pt idx="23943">0</cx:pt>
          <cx:pt idx="23944">0</cx:pt>
          <cx:pt idx="23945">0</cx:pt>
          <cx:pt idx="23946">0</cx:pt>
          <cx:pt idx="23947">0</cx:pt>
          <cx:pt idx="23948">0</cx:pt>
          <cx:pt idx="23949">0</cx:pt>
          <cx:pt idx="23950">0</cx:pt>
          <cx:pt idx="23951">0</cx:pt>
          <cx:pt idx="23952">0</cx:pt>
          <cx:pt idx="23953">0</cx:pt>
          <cx:pt idx="23954">0</cx:pt>
          <cx:pt idx="23955">0</cx:pt>
          <cx:pt idx="23956">0</cx:pt>
          <cx:pt idx="23957">0</cx:pt>
          <cx:pt idx="23958">0</cx:pt>
          <cx:pt idx="23959">0</cx:pt>
          <cx:pt idx="23960">0</cx:pt>
          <cx:pt idx="23961">0</cx:pt>
          <cx:pt idx="23962">0</cx:pt>
          <cx:pt idx="23963">0</cx:pt>
          <cx:pt idx="23964">0</cx:pt>
          <cx:pt idx="23965">0</cx:pt>
          <cx:pt idx="23966">0</cx:pt>
          <cx:pt idx="23967">0</cx:pt>
          <cx:pt idx="23968">0</cx:pt>
          <cx:pt idx="23969">0</cx:pt>
          <cx:pt idx="23970">0</cx:pt>
          <cx:pt idx="23971">0</cx:pt>
          <cx:pt idx="23972">0</cx:pt>
          <cx:pt idx="23973">0</cx:pt>
          <cx:pt idx="23974">0</cx:pt>
          <cx:pt idx="23975">0</cx:pt>
          <cx:pt idx="23976">0</cx:pt>
          <cx:pt idx="23977">0</cx:pt>
          <cx:pt idx="23978">0</cx:pt>
          <cx:pt idx="23979">0</cx:pt>
          <cx:pt idx="23980">0</cx:pt>
          <cx:pt idx="23981">0</cx:pt>
          <cx:pt idx="23982">0</cx:pt>
          <cx:pt idx="23983">0</cx:pt>
          <cx:pt idx="23984">0</cx:pt>
          <cx:pt idx="23985">0</cx:pt>
          <cx:pt idx="23986">0</cx:pt>
          <cx:pt idx="23987">0</cx:pt>
          <cx:pt idx="23988">0</cx:pt>
          <cx:pt idx="23989">0</cx:pt>
          <cx:pt idx="23990">0</cx:pt>
          <cx:pt idx="23991">0</cx:pt>
          <cx:pt idx="23992">0</cx:pt>
          <cx:pt idx="23993">0</cx:pt>
          <cx:pt idx="23994">0</cx:pt>
          <cx:pt idx="23995">0</cx:pt>
          <cx:pt idx="23996">0</cx:pt>
          <cx:pt idx="23997">0</cx:pt>
          <cx:pt idx="23998">0</cx:pt>
          <cx:pt idx="23999">0</cx:pt>
          <cx:pt idx="24000">0</cx:pt>
          <cx:pt idx="24001">0</cx:pt>
          <cx:pt idx="24002">0</cx:pt>
          <cx:pt idx="24003">0</cx:pt>
          <cx:pt idx="24004">0</cx:pt>
          <cx:pt idx="24005">0</cx:pt>
          <cx:pt idx="24006">0</cx:pt>
          <cx:pt idx="24007">0</cx:pt>
          <cx:pt idx="24008">0</cx:pt>
          <cx:pt idx="24009">0</cx:pt>
          <cx:pt idx="24010">0</cx:pt>
          <cx:pt idx="24011">0</cx:pt>
          <cx:pt idx="24012">0</cx:pt>
          <cx:pt idx="24013">0</cx:pt>
          <cx:pt idx="24014">0</cx:pt>
          <cx:pt idx="24015">0</cx:pt>
          <cx:pt idx="24016">0</cx:pt>
          <cx:pt idx="24017">0</cx:pt>
          <cx:pt idx="24018">0</cx:pt>
          <cx:pt idx="24019">0</cx:pt>
          <cx:pt idx="24020">0</cx:pt>
          <cx:pt idx="24021">0</cx:pt>
          <cx:pt idx="24022">0</cx:pt>
          <cx:pt idx="24023">0</cx:pt>
          <cx:pt idx="24024">0</cx:pt>
          <cx:pt idx="24025">0</cx:pt>
          <cx:pt idx="24026">0</cx:pt>
          <cx:pt idx="24027">0</cx:pt>
          <cx:pt idx="24028">0</cx:pt>
          <cx:pt idx="24029">0</cx:pt>
          <cx:pt idx="24030">0</cx:pt>
          <cx:pt idx="24031">0</cx:pt>
          <cx:pt idx="24032">0</cx:pt>
          <cx:pt idx="24033">0</cx:pt>
          <cx:pt idx="24034">0</cx:pt>
          <cx:pt idx="24035">0</cx:pt>
          <cx:pt idx="24036">0</cx:pt>
          <cx:pt idx="24037">0</cx:pt>
          <cx:pt idx="24038">0</cx:pt>
          <cx:pt idx="24039">0</cx:pt>
          <cx:pt idx="24040">0</cx:pt>
          <cx:pt idx="24041">0</cx:pt>
          <cx:pt idx="24042">0</cx:pt>
          <cx:pt idx="24043">0</cx:pt>
          <cx:pt idx="24044">0</cx:pt>
          <cx:pt idx="24045">0</cx:pt>
          <cx:pt idx="24046">0</cx:pt>
          <cx:pt idx="24047">0</cx:pt>
          <cx:pt idx="24048">0</cx:pt>
          <cx:pt idx="24049">0</cx:pt>
          <cx:pt idx="24050">0</cx:pt>
          <cx:pt idx="24051">0</cx:pt>
          <cx:pt idx="24052">0</cx:pt>
          <cx:pt idx="24053">0</cx:pt>
          <cx:pt idx="24054">0</cx:pt>
          <cx:pt idx="24055">0</cx:pt>
          <cx:pt idx="24056">0</cx:pt>
          <cx:pt idx="24057">0</cx:pt>
          <cx:pt idx="24058">0</cx:pt>
          <cx:pt idx="24059">0</cx:pt>
          <cx:pt idx="24060">0</cx:pt>
          <cx:pt idx="24061">0</cx:pt>
          <cx:pt idx="24062">0</cx:pt>
          <cx:pt idx="24063">0</cx:pt>
          <cx:pt idx="24064">0</cx:pt>
          <cx:pt idx="24065">0</cx:pt>
          <cx:pt idx="24066">0</cx:pt>
          <cx:pt idx="24067">0</cx:pt>
          <cx:pt idx="24068">0</cx:pt>
          <cx:pt idx="24069">0</cx:pt>
          <cx:pt idx="24070">0</cx:pt>
          <cx:pt idx="24071">0</cx:pt>
          <cx:pt idx="24072">0</cx:pt>
          <cx:pt idx="24073">0</cx:pt>
          <cx:pt idx="24074">0</cx:pt>
          <cx:pt idx="24075">0</cx:pt>
          <cx:pt idx="24076">0</cx:pt>
          <cx:pt idx="24077">0</cx:pt>
          <cx:pt idx="24078">0</cx:pt>
          <cx:pt idx="24079">0</cx:pt>
          <cx:pt idx="24080">0</cx:pt>
          <cx:pt idx="24081">0</cx:pt>
          <cx:pt idx="24082">0</cx:pt>
          <cx:pt idx="24083">0</cx:pt>
          <cx:pt idx="24084">0</cx:pt>
          <cx:pt idx="24085">0</cx:pt>
          <cx:pt idx="24086">0</cx:pt>
          <cx:pt idx="24087">0</cx:pt>
          <cx:pt idx="24088">0</cx:pt>
          <cx:pt idx="24089">0</cx:pt>
          <cx:pt idx="24090">0</cx:pt>
          <cx:pt idx="24091">0</cx:pt>
          <cx:pt idx="24092">0</cx:pt>
          <cx:pt idx="24093">0</cx:pt>
          <cx:pt idx="24094">0</cx:pt>
          <cx:pt idx="24095">0</cx:pt>
          <cx:pt idx="24096">0</cx:pt>
          <cx:pt idx="24097">0</cx:pt>
          <cx:pt idx="24098">0</cx:pt>
          <cx:pt idx="24099">0</cx:pt>
          <cx:pt idx="24100">0</cx:pt>
          <cx:pt idx="24101">0</cx:pt>
          <cx:pt idx="24102">0</cx:pt>
          <cx:pt idx="24103">0</cx:pt>
          <cx:pt idx="24104">0</cx:pt>
          <cx:pt idx="24105">0</cx:pt>
          <cx:pt idx="24106">0</cx:pt>
          <cx:pt idx="24107">0</cx:pt>
          <cx:pt idx="24108">0</cx:pt>
          <cx:pt idx="24109">0</cx:pt>
          <cx:pt idx="24110">0</cx:pt>
          <cx:pt idx="24111">0</cx:pt>
          <cx:pt idx="24112">0</cx:pt>
          <cx:pt idx="24113">0</cx:pt>
          <cx:pt idx="24114">0</cx:pt>
          <cx:pt idx="24115">0</cx:pt>
          <cx:pt idx="24116">0</cx:pt>
          <cx:pt idx="24117">0</cx:pt>
          <cx:pt idx="24118">0</cx:pt>
          <cx:pt idx="24119">0</cx:pt>
          <cx:pt idx="24120">0</cx:pt>
          <cx:pt idx="24121">0</cx:pt>
          <cx:pt idx="24122">0</cx:pt>
          <cx:pt idx="24123">0</cx:pt>
          <cx:pt idx="24124">0</cx:pt>
          <cx:pt idx="24125">0</cx:pt>
          <cx:pt idx="24126">0</cx:pt>
          <cx:pt idx="24127">0</cx:pt>
          <cx:pt idx="24128">0</cx:pt>
          <cx:pt idx="24129">0</cx:pt>
          <cx:pt idx="24130">0</cx:pt>
          <cx:pt idx="24131">0</cx:pt>
          <cx:pt idx="24132">0</cx:pt>
          <cx:pt idx="24133">0</cx:pt>
          <cx:pt idx="24134">0</cx:pt>
          <cx:pt idx="24135">0</cx:pt>
          <cx:pt idx="24136">0</cx:pt>
          <cx:pt idx="24137">0</cx:pt>
          <cx:pt idx="24138">0</cx:pt>
          <cx:pt idx="24139">0</cx:pt>
          <cx:pt idx="24140">0</cx:pt>
          <cx:pt idx="24141">0</cx:pt>
          <cx:pt idx="24142">0</cx:pt>
          <cx:pt idx="24143">0</cx:pt>
          <cx:pt idx="24144">0</cx:pt>
          <cx:pt idx="24145">0</cx:pt>
          <cx:pt idx="24146">0</cx:pt>
          <cx:pt idx="24147">0</cx:pt>
          <cx:pt idx="24148">0</cx:pt>
          <cx:pt idx="24149">0</cx:pt>
          <cx:pt idx="24150">0</cx:pt>
          <cx:pt idx="24151">0</cx:pt>
          <cx:pt idx="24152">0</cx:pt>
          <cx:pt idx="24153">0</cx:pt>
          <cx:pt idx="24154">0</cx:pt>
          <cx:pt idx="24155">0</cx:pt>
          <cx:pt idx="24156">0</cx:pt>
          <cx:pt idx="24157">0</cx:pt>
          <cx:pt idx="24158">0</cx:pt>
          <cx:pt idx="24159">0</cx:pt>
          <cx:pt idx="24160">0</cx:pt>
          <cx:pt idx="24161">0</cx:pt>
          <cx:pt idx="24162">0</cx:pt>
          <cx:pt idx="24163">0</cx:pt>
          <cx:pt idx="24164">0</cx:pt>
          <cx:pt idx="24165">0</cx:pt>
          <cx:pt idx="24166">0</cx:pt>
          <cx:pt idx="24167">0</cx:pt>
          <cx:pt idx="24168">0</cx:pt>
          <cx:pt idx="24169">0</cx:pt>
          <cx:pt idx="24170">0</cx:pt>
          <cx:pt idx="24171">0</cx:pt>
          <cx:pt idx="24172">0</cx:pt>
          <cx:pt idx="24173">0</cx:pt>
          <cx:pt idx="24174">0</cx:pt>
          <cx:pt idx="24175">0</cx:pt>
          <cx:pt idx="24176">0</cx:pt>
          <cx:pt idx="24177">0</cx:pt>
          <cx:pt idx="24178">0</cx:pt>
          <cx:pt idx="24179">0</cx:pt>
          <cx:pt idx="24180">0</cx:pt>
          <cx:pt idx="24181">0</cx:pt>
          <cx:pt idx="24182">0</cx:pt>
          <cx:pt idx="24183">0</cx:pt>
          <cx:pt idx="24184">0</cx:pt>
          <cx:pt idx="24185">0</cx:pt>
          <cx:pt idx="24186">0</cx:pt>
          <cx:pt idx="24187">0</cx:pt>
          <cx:pt idx="24188">0</cx:pt>
          <cx:pt idx="24189">0</cx:pt>
          <cx:pt idx="24190">0</cx:pt>
          <cx:pt idx="24191">0</cx:pt>
          <cx:pt idx="24192">0</cx:pt>
          <cx:pt idx="24193">0</cx:pt>
          <cx:pt idx="24194">0</cx:pt>
          <cx:pt idx="24195">0</cx:pt>
          <cx:pt idx="24196">0</cx:pt>
          <cx:pt idx="24197">0</cx:pt>
          <cx:pt idx="24198">0</cx:pt>
          <cx:pt idx="24199">0</cx:pt>
          <cx:pt idx="24200">0</cx:pt>
          <cx:pt idx="24201">0</cx:pt>
          <cx:pt idx="24202">0</cx:pt>
          <cx:pt idx="24203">0</cx:pt>
          <cx:pt idx="24204">0</cx:pt>
          <cx:pt idx="24205">0</cx:pt>
          <cx:pt idx="24206">0</cx:pt>
          <cx:pt idx="24207">0</cx:pt>
          <cx:pt idx="24208">0</cx:pt>
          <cx:pt idx="24209">0</cx:pt>
          <cx:pt idx="24210">0</cx:pt>
          <cx:pt idx="24211">0</cx:pt>
          <cx:pt idx="24212">0</cx:pt>
          <cx:pt idx="24213">0</cx:pt>
          <cx:pt idx="24214">0</cx:pt>
          <cx:pt idx="24215">0</cx:pt>
          <cx:pt idx="24216">0</cx:pt>
          <cx:pt idx="24217">0</cx:pt>
          <cx:pt idx="24218">0</cx:pt>
          <cx:pt idx="24219">0</cx:pt>
          <cx:pt idx="24220">0</cx:pt>
          <cx:pt idx="24221">0</cx:pt>
          <cx:pt idx="24222">0</cx:pt>
          <cx:pt idx="24223">0</cx:pt>
          <cx:pt idx="24224">0</cx:pt>
          <cx:pt idx="24225">0</cx:pt>
          <cx:pt idx="24226">0</cx:pt>
          <cx:pt idx="24227">0</cx:pt>
          <cx:pt idx="24228">0</cx:pt>
          <cx:pt idx="24229">0</cx:pt>
          <cx:pt idx="24230">0</cx:pt>
          <cx:pt idx="24231">0</cx:pt>
          <cx:pt idx="24232">0</cx:pt>
          <cx:pt idx="24233">0</cx:pt>
          <cx:pt idx="24234">0</cx:pt>
          <cx:pt idx="24235">0</cx:pt>
          <cx:pt idx="24236">0</cx:pt>
          <cx:pt idx="24237">0</cx:pt>
          <cx:pt idx="24238">0</cx:pt>
          <cx:pt idx="24239">0</cx:pt>
          <cx:pt idx="24240">0</cx:pt>
          <cx:pt idx="24241">0</cx:pt>
          <cx:pt idx="24242">0</cx:pt>
          <cx:pt idx="24243">0</cx:pt>
          <cx:pt idx="24244">0</cx:pt>
          <cx:pt idx="24245">0</cx:pt>
          <cx:pt idx="24246">0</cx:pt>
          <cx:pt idx="24247">0</cx:pt>
          <cx:pt idx="24248">0</cx:pt>
          <cx:pt idx="24249">0</cx:pt>
          <cx:pt idx="24250">0</cx:pt>
          <cx:pt idx="24251">0</cx:pt>
          <cx:pt idx="24252">0</cx:pt>
          <cx:pt idx="24253">0</cx:pt>
          <cx:pt idx="24254">0</cx:pt>
          <cx:pt idx="24255">0</cx:pt>
          <cx:pt idx="24256">0</cx:pt>
          <cx:pt idx="24257">0</cx:pt>
          <cx:pt idx="24258">0</cx:pt>
          <cx:pt idx="24259">0</cx:pt>
          <cx:pt idx="24260">0</cx:pt>
          <cx:pt idx="24261">0</cx:pt>
          <cx:pt idx="24262">0</cx:pt>
          <cx:pt idx="24263">0</cx:pt>
          <cx:pt idx="24264">0</cx:pt>
          <cx:pt idx="24265">0</cx:pt>
          <cx:pt idx="24266">0</cx:pt>
          <cx:pt idx="24267">0</cx:pt>
          <cx:pt idx="24268">0</cx:pt>
          <cx:pt idx="24269">0</cx:pt>
          <cx:pt idx="24270">0</cx:pt>
          <cx:pt idx="24271">0</cx:pt>
          <cx:pt idx="24272">0</cx:pt>
          <cx:pt idx="24273">0</cx:pt>
          <cx:pt idx="24274">0</cx:pt>
          <cx:pt idx="24275">0</cx:pt>
          <cx:pt idx="24276">0</cx:pt>
          <cx:pt idx="24277">0</cx:pt>
          <cx:pt idx="24278">0</cx:pt>
          <cx:pt idx="24279">0</cx:pt>
          <cx:pt idx="24280">0</cx:pt>
          <cx:pt idx="24281">0</cx:pt>
          <cx:pt idx="24282">0</cx:pt>
          <cx:pt idx="24283">0</cx:pt>
          <cx:pt idx="24284">0</cx:pt>
          <cx:pt idx="24285">0</cx:pt>
          <cx:pt idx="24286">0</cx:pt>
          <cx:pt idx="24287">0</cx:pt>
          <cx:pt idx="24288">0</cx:pt>
          <cx:pt idx="24289">0</cx:pt>
          <cx:pt idx="24290">0</cx:pt>
          <cx:pt idx="24291">0</cx:pt>
          <cx:pt idx="24292">0</cx:pt>
          <cx:pt idx="24293">0</cx:pt>
          <cx:pt idx="24294">0</cx:pt>
          <cx:pt idx="24295">0</cx:pt>
          <cx:pt idx="24296">0</cx:pt>
          <cx:pt idx="24297">0</cx:pt>
          <cx:pt idx="24298">0</cx:pt>
          <cx:pt idx="24299">0</cx:pt>
          <cx:pt idx="24300">0</cx:pt>
          <cx:pt idx="24301">0</cx:pt>
          <cx:pt idx="24302">0</cx:pt>
          <cx:pt idx="24303">0</cx:pt>
          <cx:pt idx="24304">0</cx:pt>
          <cx:pt idx="24305">0</cx:pt>
          <cx:pt idx="24306">0</cx:pt>
          <cx:pt idx="24307">0</cx:pt>
          <cx:pt idx="24308">0</cx:pt>
          <cx:pt idx="24309">0</cx:pt>
          <cx:pt idx="24310">0</cx:pt>
          <cx:pt idx="24311">0</cx:pt>
          <cx:pt idx="24312">0</cx:pt>
          <cx:pt idx="24313">0</cx:pt>
          <cx:pt idx="24314">0</cx:pt>
          <cx:pt idx="24315">0</cx:pt>
          <cx:pt idx="24316">0</cx:pt>
          <cx:pt idx="24317">0</cx:pt>
          <cx:pt idx="24318">0</cx:pt>
          <cx:pt idx="24319">0</cx:pt>
          <cx:pt idx="24320">0</cx:pt>
          <cx:pt idx="24321">0</cx:pt>
          <cx:pt idx="24322">0</cx:pt>
          <cx:pt idx="24323">0</cx:pt>
          <cx:pt idx="24324">0</cx:pt>
          <cx:pt idx="24325">0</cx:pt>
          <cx:pt idx="24326">0</cx:pt>
          <cx:pt idx="24327">0</cx:pt>
          <cx:pt idx="24328">0</cx:pt>
          <cx:pt idx="24329">0</cx:pt>
          <cx:pt idx="24330">0</cx:pt>
          <cx:pt idx="24331">0</cx:pt>
          <cx:pt idx="24332">0</cx:pt>
          <cx:pt idx="24333">0</cx:pt>
          <cx:pt idx="24334">0</cx:pt>
          <cx:pt idx="24335">0</cx:pt>
          <cx:pt idx="24336">0</cx:pt>
          <cx:pt idx="24337">0</cx:pt>
          <cx:pt idx="24338">0</cx:pt>
          <cx:pt idx="24339">0</cx:pt>
          <cx:pt idx="24340">0</cx:pt>
          <cx:pt idx="24341">0</cx:pt>
          <cx:pt idx="24342">0</cx:pt>
          <cx:pt idx="24343">0</cx:pt>
          <cx:pt idx="24344">0</cx:pt>
          <cx:pt idx="24345">0</cx:pt>
          <cx:pt idx="24346">0</cx:pt>
          <cx:pt idx="24347">0</cx:pt>
          <cx:pt idx="24348">0</cx:pt>
          <cx:pt idx="24349">0</cx:pt>
          <cx:pt idx="24350">0</cx:pt>
          <cx:pt idx="24351">0</cx:pt>
          <cx:pt idx="24352">0</cx:pt>
          <cx:pt idx="24353">0</cx:pt>
          <cx:pt idx="24354">0</cx:pt>
          <cx:pt idx="24355">0</cx:pt>
          <cx:pt idx="24356">0</cx:pt>
          <cx:pt idx="24357">0</cx:pt>
          <cx:pt idx="24358">0</cx:pt>
          <cx:pt idx="24359">0</cx:pt>
          <cx:pt idx="24360">0</cx:pt>
          <cx:pt idx="24361">0</cx:pt>
          <cx:pt idx="24362">0</cx:pt>
          <cx:pt idx="24363">0</cx:pt>
          <cx:pt idx="24364">0</cx:pt>
          <cx:pt idx="24365">0</cx:pt>
          <cx:pt idx="24366">0</cx:pt>
          <cx:pt idx="24367">0</cx:pt>
          <cx:pt idx="24368">0</cx:pt>
          <cx:pt idx="24369">0</cx:pt>
          <cx:pt idx="24370">0</cx:pt>
          <cx:pt idx="24371">0</cx:pt>
          <cx:pt idx="24372">0</cx:pt>
          <cx:pt idx="24373">0</cx:pt>
          <cx:pt idx="24374">0</cx:pt>
          <cx:pt idx="24375">0</cx:pt>
          <cx:pt idx="24376">0</cx:pt>
          <cx:pt idx="24377">0</cx:pt>
          <cx:pt idx="24378">0</cx:pt>
          <cx:pt idx="24379">0</cx:pt>
          <cx:pt idx="24380">0</cx:pt>
          <cx:pt idx="24381">0</cx:pt>
          <cx:pt idx="24382">0</cx:pt>
          <cx:pt idx="24383">0</cx:pt>
          <cx:pt idx="24384">0</cx:pt>
          <cx:pt idx="24385">0</cx:pt>
          <cx:pt idx="24386">0</cx:pt>
          <cx:pt idx="24387">0</cx:pt>
          <cx:pt idx="24388">0</cx:pt>
          <cx:pt idx="24389">0</cx:pt>
          <cx:pt idx="24390">0</cx:pt>
          <cx:pt idx="24391">0</cx:pt>
          <cx:pt idx="24392">0</cx:pt>
          <cx:pt idx="24393">0</cx:pt>
          <cx:pt idx="24394">0</cx:pt>
          <cx:pt idx="24395">0</cx:pt>
          <cx:pt idx="24396">0</cx:pt>
          <cx:pt idx="24397">0</cx:pt>
          <cx:pt idx="24398">0</cx:pt>
          <cx:pt idx="24399">0</cx:pt>
          <cx:pt idx="24400">0</cx:pt>
          <cx:pt idx="24401">0</cx:pt>
          <cx:pt idx="24402">0</cx:pt>
          <cx:pt idx="24403">0</cx:pt>
          <cx:pt idx="24404">0</cx:pt>
          <cx:pt idx="24405">0</cx:pt>
          <cx:pt idx="24406">0</cx:pt>
          <cx:pt idx="24407">0</cx:pt>
          <cx:pt idx="24408">0</cx:pt>
          <cx:pt idx="24409">0</cx:pt>
          <cx:pt idx="24410">0</cx:pt>
          <cx:pt idx="24411">0</cx:pt>
          <cx:pt idx="24412">0</cx:pt>
          <cx:pt idx="24413">0</cx:pt>
          <cx:pt idx="24414">0</cx:pt>
          <cx:pt idx="24415">0</cx:pt>
          <cx:pt idx="24416">0</cx:pt>
          <cx:pt idx="24417">0</cx:pt>
          <cx:pt idx="24418">0</cx:pt>
          <cx:pt idx="24419">0</cx:pt>
          <cx:pt idx="24420">0</cx:pt>
          <cx:pt idx="24421">0</cx:pt>
          <cx:pt idx="24422">0</cx:pt>
          <cx:pt idx="24423">0</cx:pt>
          <cx:pt idx="24424">0</cx:pt>
          <cx:pt idx="24425">0</cx:pt>
          <cx:pt idx="24426">0</cx:pt>
          <cx:pt idx="24427">0</cx:pt>
          <cx:pt idx="24428">0</cx:pt>
          <cx:pt idx="24429">0</cx:pt>
          <cx:pt idx="24430">0</cx:pt>
          <cx:pt idx="24431">0</cx:pt>
          <cx:pt idx="24432">0</cx:pt>
          <cx:pt idx="24433">0</cx:pt>
          <cx:pt idx="24434">0</cx:pt>
          <cx:pt idx="24435">0</cx:pt>
          <cx:pt idx="24436">0</cx:pt>
          <cx:pt idx="24437">0</cx:pt>
          <cx:pt idx="24438">0</cx:pt>
          <cx:pt idx="24439">0</cx:pt>
          <cx:pt idx="24440">0</cx:pt>
          <cx:pt idx="24441">0</cx:pt>
          <cx:pt idx="24442">0</cx:pt>
          <cx:pt idx="24443">0</cx:pt>
          <cx:pt idx="24444">0</cx:pt>
          <cx:pt idx="24445">0</cx:pt>
          <cx:pt idx="24446">0</cx:pt>
          <cx:pt idx="24447">0</cx:pt>
          <cx:pt idx="24448">0</cx:pt>
          <cx:pt idx="24449">0</cx:pt>
          <cx:pt idx="24450">0</cx:pt>
          <cx:pt idx="24451">0</cx:pt>
          <cx:pt idx="24452">0</cx:pt>
          <cx:pt idx="24453">0</cx:pt>
          <cx:pt idx="24454">0</cx:pt>
          <cx:pt idx="24455">0</cx:pt>
          <cx:pt idx="24456">0</cx:pt>
          <cx:pt idx="24457">0</cx:pt>
          <cx:pt idx="24458">0</cx:pt>
          <cx:pt idx="24459">0</cx:pt>
          <cx:pt idx="24460">0</cx:pt>
          <cx:pt idx="24461">0</cx:pt>
          <cx:pt idx="24462">0</cx:pt>
          <cx:pt idx="24463">0</cx:pt>
          <cx:pt idx="24464">0</cx:pt>
          <cx:pt idx="24465">0</cx:pt>
          <cx:pt idx="24466">0</cx:pt>
          <cx:pt idx="24467">0</cx:pt>
          <cx:pt idx="24468">0</cx:pt>
          <cx:pt idx="24469">0</cx:pt>
          <cx:pt idx="24470">0</cx:pt>
          <cx:pt idx="24471">0</cx:pt>
          <cx:pt idx="24472">0</cx:pt>
          <cx:pt idx="24473">0</cx:pt>
          <cx:pt idx="24474">0</cx:pt>
          <cx:pt idx="24475">0</cx:pt>
          <cx:pt idx="24476">0</cx:pt>
          <cx:pt idx="24477">0</cx:pt>
          <cx:pt idx="24478">0</cx:pt>
          <cx:pt idx="24479">0</cx:pt>
          <cx:pt idx="24480">0</cx:pt>
          <cx:pt idx="24481">0</cx:pt>
          <cx:pt idx="24482">0</cx:pt>
          <cx:pt idx="24483">0</cx:pt>
          <cx:pt idx="24484">0</cx:pt>
          <cx:pt idx="24485">0</cx:pt>
          <cx:pt idx="24486">0</cx:pt>
          <cx:pt idx="24487">0</cx:pt>
          <cx:pt idx="24488">0</cx:pt>
          <cx:pt idx="24489">0</cx:pt>
          <cx:pt idx="24490">0</cx:pt>
          <cx:pt idx="24491">0</cx:pt>
          <cx:pt idx="24492">0</cx:pt>
          <cx:pt idx="24493">0</cx:pt>
          <cx:pt idx="24494">0</cx:pt>
          <cx:pt idx="24495">0</cx:pt>
          <cx:pt idx="24496">0</cx:pt>
          <cx:pt idx="24497">0</cx:pt>
          <cx:pt idx="24498">0</cx:pt>
          <cx:pt idx="24499">0</cx:pt>
          <cx:pt idx="24500">0</cx:pt>
          <cx:pt idx="24501">0</cx:pt>
          <cx:pt idx="24502">0</cx:pt>
          <cx:pt idx="24503">0</cx:pt>
          <cx:pt idx="24504">0</cx:pt>
          <cx:pt idx="24505">0</cx:pt>
          <cx:pt idx="24506">0</cx:pt>
          <cx:pt idx="24507">0</cx:pt>
          <cx:pt idx="24508">0</cx:pt>
          <cx:pt idx="24509">0</cx:pt>
          <cx:pt idx="24510">0</cx:pt>
          <cx:pt idx="24511">0</cx:pt>
          <cx:pt idx="24512">0</cx:pt>
          <cx:pt idx="24513">0</cx:pt>
          <cx:pt idx="24514">0</cx:pt>
          <cx:pt idx="24515">0</cx:pt>
          <cx:pt idx="24516">0</cx:pt>
          <cx:pt idx="24517">0</cx:pt>
          <cx:pt idx="24518">0</cx:pt>
          <cx:pt idx="24519">0</cx:pt>
          <cx:pt idx="24520">0</cx:pt>
          <cx:pt idx="24521">0</cx:pt>
          <cx:pt idx="24522">0</cx:pt>
          <cx:pt idx="24523">0</cx:pt>
          <cx:pt idx="24524">0</cx:pt>
          <cx:pt idx="24525">0</cx:pt>
          <cx:pt idx="24526">0</cx:pt>
          <cx:pt idx="24527">0</cx:pt>
          <cx:pt idx="24528">0</cx:pt>
          <cx:pt idx="24529">0</cx:pt>
          <cx:pt idx="24530">0</cx:pt>
          <cx:pt idx="24531">0</cx:pt>
          <cx:pt idx="24532">0</cx:pt>
          <cx:pt idx="24533">0</cx:pt>
          <cx:pt idx="24534">0</cx:pt>
          <cx:pt idx="24535">0</cx:pt>
          <cx:pt idx="24536">0</cx:pt>
          <cx:pt idx="24537">0</cx:pt>
          <cx:pt idx="24538">0</cx:pt>
          <cx:pt idx="24539">0</cx:pt>
          <cx:pt idx="24540">0</cx:pt>
          <cx:pt idx="24541">0</cx:pt>
          <cx:pt idx="24542">0</cx:pt>
          <cx:pt idx="24543">0</cx:pt>
          <cx:pt idx="24544">0</cx:pt>
          <cx:pt idx="24545">0</cx:pt>
          <cx:pt idx="24546">0</cx:pt>
          <cx:pt idx="24547">0</cx:pt>
          <cx:pt idx="24548">0</cx:pt>
          <cx:pt idx="24549">0</cx:pt>
          <cx:pt idx="24550">0</cx:pt>
          <cx:pt idx="24551">0</cx:pt>
          <cx:pt idx="24552">0</cx:pt>
          <cx:pt idx="24553">0</cx:pt>
          <cx:pt idx="24554">0</cx:pt>
          <cx:pt idx="24555">0</cx:pt>
          <cx:pt idx="24556">0</cx:pt>
          <cx:pt idx="24557">0</cx:pt>
          <cx:pt idx="24558">0</cx:pt>
          <cx:pt idx="24559">0</cx:pt>
          <cx:pt idx="24560">0</cx:pt>
          <cx:pt idx="24561">0</cx:pt>
          <cx:pt idx="24562">0</cx:pt>
          <cx:pt idx="24563">0</cx:pt>
          <cx:pt idx="24564">0</cx:pt>
          <cx:pt idx="24565">0</cx:pt>
          <cx:pt idx="24566">0</cx:pt>
          <cx:pt idx="24567">0</cx:pt>
          <cx:pt idx="24568">0</cx:pt>
          <cx:pt idx="24569">0</cx:pt>
          <cx:pt idx="24570">0</cx:pt>
          <cx:pt idx="24571">0</cx:pt>
          <cx:pt idx="24572">0</cx:pt>
          <cx:pt idx="24573">0</cx:pt>
          <cx:pt idx="24574">0</cx:pt>
          <cx:pt idx="24575">0</cx:pt>
          <cx:pt idx="24576">0</cx:pt>
          <cx:pt idx="24577">0</cx:pt>
          <cx:pt idx="24578">0</cx:pt>
          <cx:pt idx="24579">0</cx:pt>
          <cx:pt idx="24580">0</cx:pt>
          <cx:pt idx="24581">0</cx:pt>
          <cx:pt idx="24582">0</cx:pt>
          <cx:pt idx="24583">0</cx:pt>
          <cx:pt idx="24584">0</cx:pt>
          <cx:pt idx="24585">0</cx:pt>
          <cx:pt idx="24586">0</cx:pt>
          <cx:pt idx="24587">0</cx:pt>
          <cx:pt idx="24588">0</cx:pt>
          <cx:pt idx="24589">0</cx:pt>
          <cx:pt idx="24590">0</cx:pt>
          <cx:pt idx="24591">0</cx:pt>
          <cx:pt idx="24592">0</cx:pt>
          <cx:pt idx="24593">0</cx:pt>
          <cx:pt idx="24594">0</cx:pt>
          <cx:pt idx="24595">0</cx:pt>
          <cx:pt idx="24596">0</cx:pt>
          <cx:pt idx="24597">0</cx:pt>
          <cx:pt idx="24598">0</cx:pt>
          <cx:pt idx="24599">0</cx:pt>
          <cx:pt idx="24600">0</cx:pt>
          <cx:pt idx="24601">0</cx:pt>
          <cx:pt idx="24602">0</cx:pt>
          <cx:pt idx="24603">0</cx:pt>
          <cx:pt idx="24604">0</cx:pt>
          <cx:pt idx="24605">0</cx:pt>
          <cx:pt idx="24606">0</cx:pt>
          <cx:pt idx="24607">0</cx:pt>
          <cx:pt idx="24608">0</cx:pt>
          <cx:pt idx="24609">0</cx:pt>
          <cx:pt idx="24610">0</cx:pt>
          <cx:pt idx="24611">0</cx:pt>
          <cx:pt idx="24612">0</cx:pt>
          <cx:pt idx="24613">0</cx:pt>
          <cx:pt idx="24614">0</cx:pt>
          <cx:pt idx="24615">0</cx:pt>
          <cx:pt idx="24616">0</cx:pt>
          <cx:pt idx="24617">0</cx:pt>
          <cx:pt idx="24618">0</cx:pt>
          <cx:pt idx="24619">0</cx:pt>
          <cx:pt idx="24620">0</cx:pt>
          <cx:pt idx="24621">0</cx:pt>
          <cx:pt idx="24622">0</cx:pt>
          <cx:pt idx="24623">0</cx:pt>
          <cx:pt idx="24624">0</cx:pt>
          <cx:pt idx="24625">0</cx:pt>
          <cx:pt idx="24626">0</cx:pt>
          <cx:pt idx="24627">0</cx:pt>
          <cx:pt idx="24628">0</cx:pt>
          <cx:pt idx="24629">0</cx:pt>
          <cx:pt idx="24630">0</cx:pt>
          <cx:pt idx="24631">0</cx:pt>
          <cx:pt idx="24632">0</cx:pt>
          <cx:pt idx="24633">0</cx:pt>
          <cx:pt idx="24634">0</cx:pt>
          <cx:pt idx="24635">0</cx:pt>
          <cx:pt idx="24636">0</cx:pt>
          <cx:pt idx="24637">0</cx:pt>
          <cx:pt idx="24638">0</cx:pt>
          <cx:pt idx="24639">0</cx:pt>
          <cx:pt idx="24640">0</cx:pt>
          <cx:pt idx="24641">0</cx:pt>
          <cx:pt idx="24642">0</cx:pt>
          <cx:pt idx="24643">0</cx:pt>
          <cx:pt idx="24644">0</cx:pt>
          <cx:pt idx="24645">0</cx:pt>
          <cx:pt idx="24646">0</cx:pt>
          <cx:pt idx="24647">0</cx:pt>
          <cx:pt idx="24648">0</cx:pt>
          <cx:pt idx="24649">0</cx:pt>
          <cx:pt idx="24650">0</cx:pt>
          <cx:pt idx="24651">0</cx:pt>
          <cx:pt idx="24652">0</cx:pt>
          <cx:pt idx="24653">0</cx:pt>
          <cx:pt idx="24654">0</cx:pt>
          <cx:pt idx="24655">0</cx:pt>
          <cx:pt idx="24656">0</cx:pt>
          <cx:pt idx="24657">0</cx:pt>
          <cx:pt idx="24658">0</cx:pt>
          <cx:pt idx="24659">0</cx:pt>
          <cx:pt idx="24660">0</cx:pt>
          <cx:pt idx="24661">0</cx:pt>
          <cx:pt idx="24662">0</cx:pt>
          <cx:pt idx="24663">0</cx:pt>
          <cx:pt idx="24664">0</cx:pt>
          <cx:pt idx="24665">0</cx:pt>
          <cx:pt idx="24666">0</cx:pt>
          <cx:pt idx="24667">0</cx:pt>
          <cx:pt idx="24668">0</cx:pt>
          <cx:pt idx="24669">0</cx:pt>
          <cx:pt idx="24670">0</cx:pt>
          <cx:pt idx="24671">0</cx:pt>
          <cx:pt idx="24672">0</cx:pt>
          <cx:pt idx="24673">0</cx:pt>
          <cx:pt idx="24674">0</cx:pt>
          <cx:pt idx="24675">0</cx:pt>
          <cx:pt idx="24676">0</cx:pt>
          <cx:pt idx="24677">0</cx:pt>
          <cx:pt idx="24678">0</cx:pt>
          <cx:pt idx="24679">0</cx:pt>
          <cx:pt idx="24680">0</cx:pt>
          <cx:pt idx="24681">0</cx:pt>
          <cx:pt idx="24682">0</cx:pt>
          <cx:pt idx="24683">0</cx:pt>
          <cx:pt idx="24684">0</cx:pt>
          <cx:pt idx="24685">0</cx:pt>
          <cx:pt idx="24686">0</cx:pt>
          <cx:pt idx="24687">0</cx:pt>
          <cx:pt idx="24688">0</cx:pt>
          <cx:pt idx="24689">0</cx:pt>
          <cx:pt idx="24690">0</cx:pt>
          <cx:pt idx="24691">0</cx:pt>
          <cx:pt idx="24692">0</cx:pt>
          <cx:pt idx="24693">0</cx:pt>
          <cx:pt idx="24694">0</cx:pt>
          <cx:pt idx="24695">0</cx:pt>
          <cx:pt idx="24696">0</cx:pt>
          <cx:pt idx="24697">0</cx:pt>
          <cx:pt idx="24698">0</cx:pt>
          <cx:pt idx="24699">0</cx:pt>
          <cx:pt idx="24700">0</cx:pt>
          <cx:pt idx="24701">0</cx:pt>
          <cx:pt idx="24702">0</cx:pt>
          <cx:pt idx="24703">0</cx:pt>
          <cx:pt idx="24704">0</cx:pt>
          <cx:pt idx="24705">0</cx:pt>
          <cx:pt idx="24706">0</cx:pt>
          <cx:pt idx="24707">0</cx:pt>
          <cx:pt idx="24708">0</cx:pt>
          <cx:pt idx="24709">0</cx:pt>
          <cx:pt idx="24710">0</cx:pt>
          <cx:pt idx="24711">0</cx:pt>
          <cx:pt idx="24712">0</cx:pt>
          <cx:pt idx="24713">0</cx:pt>
          <cx:pt idx="24714">0</cx:pt>
          <cx:pt idx="24715">0</cx:pt>
          <cx:pt idx="24716">0</cx:pt>
          <cx:pt idx="24717">0</cx:pt>
          <cx:pt idx="24718">0</cx:pt>
          <cx:pt idx="24719">0</cx:pt>
          <cx:pt idx="24720">0</cx:pt>
          <cx:pt idx="24721">0</cx:pt>
          <cx:pt idx="24722">0</cx:pt>
          <cx:pt idx="24723">0</cx:pt>
          <cx:pt idx="24724">0</cx:pt>
          <cx:pt idx="24725">0</cx:pt>
          <cx:pt idx="24726">0</cx:pt>
          <cx:pt idx="24727">0</cx:pt>
          <cx:pt idx="24728">0</cx:pt>
          <cx:pt idx="24729">0</cx:pt>
          <cx:pt idx="24730">0</cx:pt>
          <cx:pt idx="24731">0</cx:pt>
          <cx:pt idx="24732">0</cx:pt>
          <cx:pt idx="24733">0</cx:pt>
          <cx:pt idx="24734">0</cx:pt>
          <cx:pt idx="24735">0</cx:pt>
          <cx:pt idx="24736">0</cx:pt>
          <cx:pt idx="24737">0</cx:pt>
          <cx:pt idx="24738">0</cx:pt>
          <cx:pt idx="24739">0</cx:pt>
          <cx:pt idx="24740">0</cx:pt>
          <cx:pt idx="24741">0</cx:pt>
          <cx:pt idx="24742">0</cx:pt>
          <cx:pt idx="24743">0</cx:pt>
          <cx:pt idx="24744">0</cx:pt>
          <cx:pt idx="24745">0</cx:pt>
          <cx:pt idx="24746">0</cx:pt>
          <cx:pt idx="24747">0</cx:pt>
          <cx:pt idx="24748">0</cx:pt>
          <cx:pt idx="24749">0</cx:pt>
          <cx:pt idx="24750">0</cx:pt>
          <cx:pt idx="24751">0</cx:pt>
          <cx:pt idx="24752">0</cx:pt>
          <cx:pt idx="24753">0</cx:pt>
          <cx:pt idx="24754">0</cx:pt>
          <cx:pt idx="24755">0</cx:pt>
          <cx:pt idx="24756">0</cx:pt>
          <cx:pt idx="24757">0</cx:pt>
          <cx:pt idx="24758">0</cx:pt>
          <cx:pt idx="24759">0</cx:pt>
          <cx:pt idx="24760">0</cx:pt>
          <cx:pt idx="24761">0</cx:pt>
          <cx:pt idx="24762">0</cx:pt>
          <cx:pt idx="24763">0</cx:pt>
          <cx:pt idx="24764">0</cx:pt>
          <cx:pt idx="24765">0</cx:pt>
          <cx:pt idx="24766">0</cx:pt>
          <cx:pt idx="24767">0</cx:pt>
          <cx:pt idx="24768">0</cx:pt>
          <cx:pt idx="24769">0</cx:pt>
          <cx:pt idx="24770">0</cx:pt>
          <cx:pt idx="24771">0</cx:pt>
          <cx:pt idx="24772">0</cx:pt>
          <cx:pt idx="24773">0</cx:pt>
          <cx:pt idx="24774">0</cx:pt>
          <cx:pt idx="24775">0</cx:pt>
          <cx:pt idx="24776">0</cx:pt>
          <cx:pt idx="24777">0</cx:pt>
          <cx:pt idx="24778">0</cx:pt>
          <cx:pt idx="24779">0</cx:pt>
          <cx:pt idx="24780">0</cx:pt>
          <cx:pt idx="24781">0</cx:pt>
          <cx:pt idx="24782">0</cx:pt>
          <cx:pt idx="24783">0</cx:pt>
          <cx:pt idx="24784">0</cx:pt>
          <cx:pt idx="24785">0</cx:pt>
          <cx:pt idx="24786">0</cx:pt>
          <cx:pt idx="24787">0</cx:pt>
          <cx:pt idx="24788">0</cx:pt>
          <cx:pt idx="24789">0</cx:pt>
          <cx:pt idx="24790">0</cx:pt>
          <cx:pt idx="24791">0</cx:pt>
          <cx:pt idx="24792">0</cx:pt>
          <cx:pt idx="24793">0</cx:pt>
          <cx:pt idx="24794">0</cx:pt>
          <cx:pt idx="24795">0</cx:pt>
          <cx:pt idx="24796">0</cx:pt>
          <cx:pt idx="24797">0</cx:pt>
          <cx:pt idx="24798">0</cx:pt>
          <cx:pt idx="24799">0</cx:pt>
          <cx:pt idx="24800">0</cx:pt>
          <cx:pt idx="24801">0</cx:pt>
          <cx:pt idx="24802">0</cx:pt>
          <cx:pt idx="24803">0</cx:pt>
          <cx:pt idx="24804">0</cx:pt>
          <cx:pt idx="24805">0</cx:pt>
          <cx:pt idx="24806">0</cx:pt>
          <cx:pt idx="24807">0</cx:pt>
          <cx:pt idx="24808">0</cx:pt>
          <cx:pt idx="24809">0</cx:pt>
          <cx:pt idx="24810">0</cx:pt>
          <cx:pt idx="24811">0</cx:pt>
          <cx:pt idx="24812">0</cx:pt>
          <cx:pt idx="24813">0</cx:pt>
          <cx:pt idx="24814">0</cx:pt>
          <cx:pt idx="24815">0</cx:pt>
          <cx:pt idx="24816">0</cx:pt>
          <cx:pt idx="24817">0</cx:pt>
          <cx:pt idx="24818">0</cx:pt>
          <cx:pt idx="24819">0</cx:pt>
          <cx:pt idx="24820">0</cx:pt>
          <cx:pt idx="24821">0</cx:pt>
          <cx:pt idx="24822">0</cx:pt>
          <cx:pt idx="24823">0</cx:pt>
          <cx:pt idx="24824">0</cx:pt>
          <cx:pt idx="24825">0</cx:pt>
          <cx:pt idx="24826">0</cx:pt>
          <cx:pt idx="24827">0</cx:pt>
          <cx:pt idx="24828">0</cx:pt>
          <cx:pt idx="24829">0</cx:pt>
          <cx:pt idx="24830">0</cx:pt>
          <cx:pt idx="24831">0</cx:pt>
          <cx:pt idx="24832">0</cx:pt>
          <cx:pt idx="24833">0</cx:pt>
          <cx:pt idx="24834">0</cx:pt>
          <cx:pt idx="24835">0</cx:pt>
          <cx:pt idx="24836">0</cx:pt>
          <cx:pt idx="24837">0</cx:pt>
          <cx:pt idx="24838">0</cx:pt>
          <cx:pt idx="24839">0</cx:pt>
          <cx:pt idx="24840">0</cx:pt>
          <cx:pt idx="24841">0</cx:pt>
          <cx:pt idx="24842">0</cx:pt>
          <cx:pt idx="24843">0</cx:pt>
          <cx:pt idx="24844">0</cx:pt>
          <cx:pt idx="24845">0</cx:pt>
          <cx:pt idx="24846">0</cx:pt>
          <cx:pt idx="24847">0</cx:pt>
          <cx:pt idx="24848">0</cx:pt>
          <cx:pt idx="24849">0</cx:pt>
          <cx:pt idx="24850">0</cx:pt>
          <cx:pt idx="24851">0</cx:pt>
          <cx:pt idx="24852">0</cx:pt>
          <cx:pt idx="24853">0</cx:pt>
          <cx:pt idx="24854">0</cx:pt>
          <cx:pt idx="24855">0</cx:pt>
          <cx:pt idx="24856">0</cx:pt>
          <cx:pt idx="24857">0</cx:pt>
          <cx:pt idx="24858">0</cx:pt>
          <cx:pt idx="24859">0</cx:pt>
          <cx:pt idx="24860">0</cx:pt>
          <cx:pt idx="24861">0</cx:pt>
          <cx:pt idx="24862">0</cx:pt>
          <cx:pt idx="24863">0</cx:pt>
          <cx:pt idx="24864">0</cx:pt>
          <cx:pt idx="24865">0</cx:pt>
          <cx:pt idx="24866">0</cx:pt>
          <cx:pt idx="24867">0</cx:pt>
          <cx:pt idx="24868">0</cx:pt>
          <cx:pt idx="24869">0</cx:pt>
          <cx:pt idx="24870">0</cx:pt>
          <cx:pt idx="24871">0</cx:pt>
          <cx:pt idx="24872">0</cx:pt>
          <cx:pt idx="24873">0</cx:pt>
          <cx:pt idx="24874">0</cx:pt>
          <cx:pt idx="24875">0</cx:pt>
          <cx:pt idx="24876">0</cx:pt>
          <cx:pt idx="24877">0</cx:pt>
          <cx:pt idx="24878">0</cx:pt>
          <cx:pt idx="24879">0</cx:pt>
          <cx:pt idx="24880">0</cx:pt>
          <cx:pt idx="24881">0</cx:pt>
          <cx:pt idx="24882">0</cx:pt>
          <cx:pt idx="24883">0</cx:pt>
          <cx:pt idx="24884">0</cx:pt>
          <cx:pt idx="24885">0</cx:pt>
          <cx:pt idx="24886">0</cx:pt>
          <cx:pt idx="24887">0</cx:pt>
          <cx:pt idx="24888">0</cx:pt>
          <cx:pt idx="24889">0</cx:pt>
          <cx:pt idx="24890">0</cx:pt>
          <cx:pt idx="24891">0</cx:pt>
          <cx:pt idx="24892">0</cx:pt>
          <cx:pt idx="24893">0</cx:pt>
          <cx:pt idx="24894">0</cx:pt>
          <cx:pt idx="24895">0</cx:pt>
          <cx:pt idx="24896">0</cx:pt>
          <cx:pt idx="24897">0</cx:pt>
          <cx:pt idx="24898">0</cx:pt>
          <cx:pt idx="24899">0</cx:pt>
          <cx:pt idx="24900">0</cx:pt>
          <cx:pt idx="24901">0</cx:pt>
          <cx:pt idx="24902">0</cx:pt>
          <cx:pt idx="24903">0</cx:pt>
          <cx:pt idx="24904">0</cx:pt>
          <cx:pt idx="24905">0</cx:pt>
          <cx:pt idx="24906">0</cx:pt>
          <cx:pt idx="24907">0</cx:pt>
          <cx:pt idx="24908">0</cx:pt>
          <cx:pt idx="24909">0</cx:pt>
          <cx:pt idx="24910">0</cx:pt>
          <cx:pt idx="24911">0</cx:pt>
          <cx:pt idx="24912">0</cx:pt>
          <cx:pt idx="24913">0</cx:pt>
          <cx:pt idx="24914">0</cx:pt>
          <cx:pt idx="24915">0</cx:pt>
          <cx:pt idx="24916">0</cx:pt>
          <cx:pt idx="24917">0</cx:pt>
          <cx:pt idx="24918">0</cx:pt>
          <cx:pt idx="24919">0</cx:pt>
          <cx:pt idx="24920">0</cx:pt>
          <cx:pt idx="24921">0</cx:pt>
          <cx:pt idx="24922">0</cx:pt>
          <cx:pt idx="24923">0</cx:pt>
          <cx:pt idx="24924">0</cx:pt>
          <cx:pt idx="24925">0</cx:pt>
          <cx:pt idx="24926">0</cx:pt>
          <cx:pt idx="24927">0</cx:pt>
          <cx:pt idx="24928">0</cx:pt>
          <cx:pt idx="24929">0</cx:pt>
          <cx:pt idx="24930">0</cx:pt>
          <cx:pt idx="24931">0</cx:pt>
          <cx:pt idx="24932">0</cx:pt>
          <cx:pt idx="24933">0</cx:pt>
          <cx:pt idx="24934">0</cx:pt>
          <cx:pt idx="24935">0</cx:pt>
          <cx:pt idx="24936">0</cx:pt>
          <cx:pt idx="24937">0</cx:pt>
          <cx:pt idx="24938">0</cx:pt>
          <cx:pt idx="24939">0</cx:pt>
          <cx:pt idx="24940">0</cx:pt>
          <cx:pt idx="24941">0</cx:pt>
          <cx:pt idx="24942">0</cx:pt>
          <cx:pt idx="24943">0</cx:pt>
          <cx:pt idx="24944">0</cx:pt>
          <cx:pt idx="24945">0</cx:pt>
          <cx:pt idx="24946">0</cx:pt>
          <cx:pt idx="24947">0</cx:pt>
          <cx:pt idx="24948">0</cx:pt>
          <cx:pt idx="24949">0</cx:pt>
          <cx:pt idx="24950">0</cx:pt>
          <cx:pt idx="24951">0</cx:pt>
          <cx:pt idx="24952">0</cx:pt>
          <cx:pt idx="24953">0</cx:pt>
          <cx:pt idx="24954">0</cx:pt>
          <cx:pt idx="24955">0</cx:pt>
          <cx:pt idx="24956">0</cx:pt>
          <cx:pt idx="24957">0</cx:pt>
          <cx:pt idx="24958">0</cx:pt>
          <cx:pt idx="24959">0</cx:pt>
          <cx:pt idx="24960">0</cx:pt>
          <cx:pt idx="24961">0</cx:pt>
          <cx:pt idx="24962">0</cx:pt>
          <cx:pt idx="24963">0</cx:pt>
          <cx:pt idx="24964">0</cx:pt>
          <cx:pt idx="24965">0</cx:pt>
          <cx:pt idx="24966">0</cx:pt>
          <cx:pt idx="24967">0</cx:pt>
          <cx:pt idx="24968">0</cx:pt>
          <cx:pt idx="24969">0</cx:pt>
          <cx:pt idx="24970">0</cx:pt>
          <cx:pt idx="24971">0</cx:pt>
          <cx:pt idx="24972">0</cx:pt>
          <cx:pt idx="24973">0</cx:pt>
          <cx:pt idx="24974">0</cx:pt>
          <cx:pt idx="24975">0</cx:pt>
          <cx:pt idx="24976">0</cx:pt>
          <cx:pt idx="24977">0</cx:pt>
          <cx:pt idx="24978">0</cx:pt>
          <cx:pt idx="24979">0</cx:pt>
          <cx:pt idx="24980">0</cx:pt>
          <cx:pt idx="24981">0</cx:pt>
          <cx:pt idx="24982">0</cx:pt>
          <cx:pt idx="24983">0</cx:pt>
          <cx:pt idx="24984">0</cx:pt>
          <cx:pt idx="24985">0</cx:pt>
          <cx:pt idx="24986">0</cx:pt>
          <cx:pt idx="24987">0</cx:pt>
          <cx:pt idx="24988">0</cx:pt>
          <cx:pt idx="24989">0</cx:pt>
          <cx:pt idx="24990">0</cx:pt>
          <cx:pt idx="24991">0</cx:pt>
          <cx:pt idx="24992">0</cx:pt>
          <cx:pt idx="24993">0</cx:pt>
          <cx:pt idx="24994">0</cx:pt>
          <cx:pt idx="24995">0</cx:pt>
          <cx:pt idx="24996">0</cx:pt>
          <cx:pt idx="24997">0</cx:pt>
          <cx:pt idx="24998">0</cx:pt>
          <cx:pt idx="24999">0</cx:pt>
          <cx:pt idx="25000">0</cx:pt>
          <cx:pt idx="25001">0</cx:pt>
          <cx:pt idx="25002">0</cx:pt>
          <cx:pt idx="25003">0</cx:pt>
          <cx:pt idx="25004">0</cx:pt>
          <cx:pt idx="25005">0</cx:pt>
          <cx:pt idx="25006">0</cx:pt>
          <cx:pt idx="25007">0</cx:pt>
          <cx:pt idx="25008">0</cx:pt>
          <cx:pt idx="25009">0</cx:pt>
          <cx:pt idx="25010">0</cx:pt>
          <cx:pt idx="25011">0</cx:pt>
          <cx:pt idx="25012">0</cx:pt>
          <cx:pt idx="25013">0</cx:pt>
          <cx:pt idx="25014">0</cx:pt>
          <cx:pt idx="25015">0</cx:pt>
          <cx:pt idx="25016">0</cx:pt>
          <cx:pt idx="25017">0</cx:pt>
          <cx:pt idx="25018">0</cx:pt>
          <cx:pt idx="25019">0</cx:pt>
          <cx:pt idx="25020">0</cx:pt>
          <cx:pt idx="25021">0</cx:pt>
          <cx:pt idx="25022">0</cx:pt>
          <cx:pt idx="25023">0</cx:pt>
          <cx:pt idx="25024">0</cx:pt>
          <cx:pt idx="25025">0</cx:pt>
          <cx:pt idx="25026">0</cx:pt>
          <cx:pt idx="25027">0</cx:pt>
          <cx:pt idx="25028">0</cx:pt>
          <cx:pt idx="25029">0</cx:pt>
          <cx:pt idx="25030">0</cx:pt>
          <cx:pt idx="25031">0</cx:pt>
          <cx:pt idx="25032">0</cx:pt>
          <cx:pt idx="25033">0</cx:pt>
          <cx:pt idx="25034">0</cx:pt>
          <cx:pt idx="25035">0</cx:pt>
          <cx:pt idx="25036">0</cx:pt>
          <cx:pt idx="25037">0</cx:pt>
          <cx:pt idx="25038">0</cx:pt>
          <cx:pt idx="25039">0</cx:pt>
          <cx:pt idx="25040">0</cx:pt>
          <cx:pt idx="25041">0</cx:pt>
          <cx:pt idx="25042">0</cx:pt>
          <cx:pt idx="25043">0</cx:pt>
          <cx:pt idx="25044">0</cx:pt>
          <cx:pt idx="25045">0</cx:pt>
          <cx:pt idx="25046">0</cx:pt>
          <cx:pt idx="25047">0</cx:pt>
          <cx:pt idx="25048">0</cx:pt>
          <cx:pt idx="25049">0</cx:pt>
          <cx:pt idx="25050">0</cx:pt>
          <cx:pt idx="25051">0</cx:pt>
          <cx:pt idx="25052">0</cx:pt>
          <cx:pt idx="25053">0</cx:pt>
          <cx:pt idx="25054">0</cx:pt>
          <cx:pt idx="25055">0</cx:pt>
          <cx:pt idx="25056">0</cx:pt>
          <cx:pt idx="25057">0</cx:pt>
          <cx:pt idx="25058">0</cx:pt>
          <cx:pt idx="25059">0</cx:pt>
          <cx:pt idx="25060">0</cx:pt>
          <cx:pt idx="25061">0</cx:pt>
          <cx:pt idx="25062">0</cx:pt>
          <cx:pt idx="25063">0</cx:pt>
          <cx:pt idx="25064">0</cx:pt>
          <cx:pt idx="25065">0</cx:pt>
          <cx:pt idx="25066">0</cx:pt>
          <cx:pt idx="25067">0</cx:pt>
          <cx:pt idx="25068">0</cx:pt>
          <cx:pt idx="25069">0</cx:pt>
          <cx:pt idx="25070">0</cx:pt>
          <cx:pt idx="25071">0</cx:pt>
          <cx:pt idx="25072">0</cx:pt>
          <cx:pt idx="25073">0</cx:pt>
          <cx:pt idx="25074">0</cx:pt>
          <cx:pt idx="25075">0</cx:pt>
          <cx:pt idx="25076">0</cx:pt>
          <cx:pt idx="25077">0</cx:pt>
          <cx:pt idx="25078">0</cx:pt>
          <cx:pt idx="25079">0</cx:pt>
          <cx:pt idx="25080">0</cx:pt>
          <cx:pt idx="25081">0</cx:pt>
          <cx:pt idx="25082">0</cx:pt>
          <cx:pt idx="25083">0</cx:pt>
          <cx:pt idx="25084">0</cx:pt>
          <cx:pt idx="25085">0</cx:pt>
          <cx:pt idx="25086">0</cx:pt>
          <cx:pt idx="25087">0</cx:pt>
          <cx:pt idx="25088">0</cx:pt>
          <cx:pt idx="25089">0</cx:pt>
          <cx:pt idx="25090">0</cx:pt>
          <cx:pt idx="25091">0</cx:pt>
          <cx:pt idx="25092">0</cx:pt>
          <cx:pt idx="25093">0</cx:pt>
          <cx:pt idx="25094">0</cx:pt>
          <cx:pt idx="25095">0</cx:pt>
          <cx:pt idx="25096">0</cx:pt>
          <cx:pt idx="25097">0</cx:pt>
          <cx:pt idx="25098">0</cx:pt>
          <cx:pt idx="25099">0</cx:pt>
          <cx:pt idx="25100">0</cx:pt>
          <cx:pt idx="25101">0</cx:pt>
          <cx:pt idx="25102">0</cx:pt>
          <cx:pt idx="25103">0</cx:pt>
          <cx:pt idx="25104">0</cx:pt>
          <cx:pt idx="25105">0</cx:pt>
          <cx:pt idx="25106">0</cx:pt>
          <cx:pt idx="25107">0</cx:pt>
          <cx:pt idx="25108">0</cx:pt>
          <cx:pt idx="25109">0</cx:pt>
          <cx:pt idx="25110">0</cx:pt>
          <cx:pt idx="25111">0</cx:pt>
          <cx:pt idx="25112">0</cx:pt>
          <cx:pt idx="25113">0</cx:pt>
          <cx:pt idx="25114">0</cx:pt>
          <cx:pt idx="25115">0</cx:pt>
          <cx:pt idx="25116">0</cx:pt>
          <cx:pt idx="25117">0</cx:pt>
          <cx:pt idx="25118">0</cx:pt>
          <cx:pt idx="25119">0</cx:pt>
          <cx:pt idx="25120">0</cx:pt>
          <cx:pt idx="25121">0</cx:pt>
          <cx:pt idx="25122">0</cx:pt>
          <cx:pt idx="25123">0</cx:pt>
          <cx:pt idx="25124">0</cx:pt>
          <cx:pt idx="25125">0</cx:pt>
          <cx:pt idx="25126">0</cx:pt>
          <cx:pt idx="25127">0</cx:pt>
          <cx:pt idx="25128">0</cx:pt>
          <cx:pt idx="25129">0</cx:pt>
          <cx:pt idx="25130">0</cx:pt>
          <cx:pt idx="25131">0</cx:pt>
          <cx:pt idx="25132">0</cx:pt>
          <cx:pt idx="25133">0</cx:pt>
          <cx:pt idx="25134">0</cx:pt>
          <cx:pt idx="25135">0</cx:pt>
          <cx:pt idx="25136">0</cx:pt>
          <cx:pt idx="25137">0</cx:pt>
          <cx:pt idx="25138">0</cx:pt>
          <cx:pt idx="25139">0</cx:pt>
          <cx:pt idx="25140">0</cx:pt>
          <cx:pt idx="25141">0</cx:pt>
          <cx:pt idx="25142">0</cx:pt>
          <cx:pt idx="25143">0</cx:pt>
          <cx:pt idx="25144">0</cx:pt>
          <cx:pt idx="25145">0</cx:pt>
          <cx:pt idx="25146">0</cx:pt>
          <cx:pt idx="25147">0</cx:pt>
          <cx:pt idx="25148">0</cx:pt>
          <cx:pt idx="25149">0</cx:pt>
          <cx:pt idx="25150">0</cx:pt>
          <cx:pt idx="25151">0</cx:pt>
          <cx:pt idx="25152">0</cx:pt>
          <cx:pt idx="25153">0</cx:pt>
          <cx:pt idx="25154">0</cx:pt>
          <cx:pt idx="25155">0</cx:pt>
          <cx:pt idx="25156">0</cx:pt>
          <cx:pt idx="25157">0</cx:pt>
          <cx:pt idx="25158">0</cx:pt>
          <cx:pt idx="25159">0</cx:pt>
          <cx:pt idx="25160">0</cx:pt>
          <cx:pt idx="25161">0</cx:pt>
          <cx:pt idx="25162">0</cx:pt>
          <cx:pt idx="25163">0</cx:pt>
          <cx:pt idx="25164">0</cx:pt>
          <cx:pt idx="25165">0</cx:pt>
          <cx:pt idx="25166">0</cx:pt>
          <cx:pt idx="25167">0</cx:pt>
          <cx:pt idx="25168">0</cx:pt>
          <cx:pt idx="25169">0</cx:pt>
          <cx:pt idx="25170">0</cx:pt>
          <cx:pt idx="25171">0</cx:pt>
          <cx:pt idx="25172">0</cx:pt>
          <cx:pt idx="25173">0</cx:pt>
          <cx:pt idx="25174">0</cx:pt>
          <cx:pt idx="25175">0</cx:pt>
          <cx:pt idx="25176">0</cx:pt>
          <cx:pt idx="25177">0</cx:pt>
          <cx:pt idx="25178">0</cx:pt>
          <cx:pt idx="25179">0</cx:pt>
          <cx:pt idx="25180">0</cx:pt>
          <cx:pt idx="25181">0</cx:pt>
          <cx:pt idx="25182">0</cx:pt>
          <cx:pt idx="25183">0</cx:pt>
          <cx:pt idx="25184">0</cx:pt>
          <cx:pt idx="25185">0</cx:pt>
          <cx:pt idx="25186">0</cx:pt>
          <cx:pt idx="25187">0</cx:pt>
          <cx:pt idx="25188">0</cx:pt>
          <cx:pt idx="25189">0</cx:pt>
          <cx:pt idx="25190">0</cx:pt>
          <cx:pt idx="25191">0</cx:pt>
          <cx:pt idx="25192">0</cx:pt>
          <cx:pt idx="25193">0</cx:pt>
          <cx:pt idx="25194">0</cx:pt>
          <cx:pt idx="25195">0</cx:pt>
          <cx:pt idx="25196">0</cx:pt>
          <cx:pt idx="25197">0</cx:pt>
          <cx:pt idx="25198">0</cx:pt>
          <cx:pt idx="25199">0</cx:pt>
          <cx:pt idx="25200">0</cx:pt>
          <cx:pt idx="25201">0</cx:pt>
          <cx:pt idx="25202">0</cx:pt>
          <cx:pt idx="25203">0</cx:pt>
          <cx:pt idx="25204">0</cx:pt>
          <cx:pt idx="25205">0</cx:pt>
          <cx:pt idx="25206">0</cx:pt>
          <cx:pt idx="25207">0</cx:pt>
          <cx:pt idx="25208">0</cx:pt>
          <cx:pt idx="25209">0</cx:pt>
          <cx:pt idx="25210">0</cx:pt>
          <cx:pt idx="25211">0</cx:pt>
          <cx:pt idx="25212">0</cx:pt>
          <cx:pt idx="25213">0</cx:pt>
          <cx:pt idx="25214">0</cx:pt>
          <cx:pt idx="25215">0</cx:pt>
          <cx:pt idx="25216">0</cx:pt>
          <cx:pt idx="25217">0</cx:pt>
          <cx:pt idx="25218">0</cx:pt>
          <cx:pt idx="25219">0</cx:pt>
          <cx:pt idx="25220">0</cx:pt>
          <cx:pt idx="25221">0</cx:pt>
          <cx:pt idx="25222">0</cx:pt>
          <cx:pt idx="25223">0</cx:pt>
          <cx:pt idx="25224">0</cx:pt>
          <cx:pt idx="25225">0</cx:pt>
          <cx:pt idx="25226">0</cx:pt>
          <cx:pt idx="25227">0</cx:pt>
          <cx:pt idx="25228">0</cx:pt>
          <cx:pt idx="25229">0</cx:pt>
          <cx:pt idx="25230">0</cx:pt>
          <cx:pt idx="25231">0</cx:pt>
          <cx:pt idx="25232">0</cx:pt>
          <cx:pt idx="25233">0</cx:pt>
          <cx:pt idx="25234">0</cx:pt>
          <cx:pt idx="25235">0</cx:pt>
          <cx:pt idx="25236">0</cx:pt>
          <cx:pt idx="25237">0</cx:pt>
          <cx:pt idx="25238">0</cx:pt>
          <cx:pt idx="25239">0</cx:pt>
          <cx:pt idx="25240">0</cx:pt>
          <cx:pt idx="25241">0</cx:pt>
          <cx:pt idx="25242">0</cx:pt>
          <cx:pt idx="25243">0</cx:pt>
          <cx:pt idx="25244">0</cx:pt>
          <cx:pt idx="25245">0</cx:pt>
          <cx:pt idx="25246">0</cx:pt>
          <cx:pt idx="25247">0</cx:pt>
          <cx:pt idx="25248">0</cx:pt>
          <cx:pt idx="25249">0</cx:pt>
          <cx:pt idx="25250">0</cx:pt>
          <cx:pt idx="25251">0</cx:pt>
          <cx:pt idx="25252">0</cx:pt>
          <cx:pt idx="25253">0</cx:pt>
          <cx:pt idx="25254">0</cx:pt>
          <cx:pt idx="25255">0</cx:pt>
          <cx:pt idx="25256">0</cx:pt>
          <cx:pt idx="25257">0</cx:pt>
          <cx:pt idx="25258">0</cx:pt>
          <cx:pt idx="25259">0</cx:pt>
          <cx:pt idx="25260">0</cx:pt>
          <cx:pt idx="25261">0</cx:pt>
          <cx:pt idx="25262">0</cx:pt>
          <cx:pt idx="25263">0</cx:pt>
          <cx:pt idx="25264">0</cx:pt>
          <cx:pt idx="25265">0</cx:pt>
          <cx:pt idx="25266">0</cx:pt>
          <cx:pt idx="25267">0</cx:pt>
          <cx:pt idx="25268">0</cx:pt>
          <cx:pt idx="25269">0</cx:pt>
          <cx:pt idx="25270">0</cx:pt>
          <cx:pt idx="25271">0</cx:pt>
          <cx:pt idx="25272">0</cx:pt>
          <cx:pt idx="25273">0</cx:pt>
          <cx:pt idx="25274">0</cx:pt>
          <cx:pt idx="25275">0</cx:pt>
          <cx:pt idx="25276">0</cx:pt>
          <cx:pt idx="25277">0</cx:pt>
          <cx:pt idx="25278">0</cx:pt>
          <cx:pt idx="25279">0</cx:pt>
          <cx:pt idx="25280">0</cx:pt>
          <cx:pt idx="25281">0</cx:pt>
          <cx:pt idx="25282">0</cx:pt>
          <cx:pt idx="25283">0</cx:pt>
          <cx:pt idx="25284">0</cx:pt>
          <cx:pt idx="25285">0</cx:pt>
          <cx:pt idx="25286">0</cx:pt>
          <cx:pt idx="25287">0</cx:pt>
          <cx:pt idx="25288">0</cx:pt>
          <cx:pt idx="25289">0</cx:pt>
          <cx:pt idx="25290">0</cx:pt>
          <cx:pt idx="25291">0</cx:pt>
          <cx:pt idx="25292">0</cx:pt>
          <cx:pt idx="25293">0</cx:pt>
          <cx:pt idx="25294">0</cx:pt>
          <cx:pt idx="25295">0</cx:pt>
          <cx:pt idx="25296">0</cx:pt>
          <cx:pt idx="25297">0</cx:pt>
          <cx:pt idx="25298">0</cx:pt>
          <cx:pt idx="25299">0</cx:pt>
          <cx:pt idx="25300">0</cx:pt>
          <cx:pt idx="25301">0</cx:pt>
          <cx:pt idx="25302">0</cx:pt>
          <cx:pt idx="25303">0</cx:pt>
          <cx:pt idx="25304">0</cx:pt>
          <cx:pt idx="25305">0</cx:pt>
          <cx:pt idx="25306">0</cx:pt>
          <cx:pt idx="25307">0</cx:pt>
          <cx:pt idx="25308">0</cx:pt>
          <cx:pt idx="25309">0</cx:pt>
          <cx:pt idx="25310">0</cx:pt>
          <cx:pt idx="25311">0</cx:pt>
          <cx:pt idx="25312">0</cx:pt>
          <cx:pt idx="25313">0</cx:pt>
          <cx:pt idx="25314">0</cx:pt>
          <cx:pt idx="25315">0</cx:pt>
          <cx:pt idx="25316">0</cx:pt>
          <cx:pt idx="25317">0</cx:pt>
          <cx:pt idx="25318">0</cx:pt>
          <cx:pt idx="25319">0</cx:pt>
          <cx:pt idx="25320">0</cx:pt>
          <cx:pt idx="25321">0</cx:pt>
          <cx:pt idx="25322">0</cx:pt>
          <cx:pt idx="25323">0</cx:pt>
          <cx:pt idx="25324">0</cx:pt>
          <cx:pt idx="25325">0</cx:pt>
          <cx:pt idx="25326">0</cx:pt>
          <cx:pt idx="25327">0</cx:pt>
          <cx:pt idx="25328">0</cx:pt>
          <cx:pt idx="25329">0</cx:pt>
          <cx:pt idx="25330">0</cx:pt>
          <cx:pt idx="25331">0</cx:pt>
          <cx:pt idx="25332">0</cx:pt>
          <cx:pt idx="25333">0</cx:pt>
          <cx:pt idx="25334">0</cx:pt>
          <cx:pt idx="25335">0</cx:pt>
          <cx:pt idx="25336">0</cx:pt>
          <cx:pt idx="25337">0</cx:pt>
          <cx:pt idx="25338">0</cx:pt>
          <cx:pt idx="25339">0</cx:pt>
          <cx:pt idx="25340">0</cx:pt>
          <cx:pt idx="25341">0</cx:pt>
          <cx:pt idx="25342">0</cx:pt>
          <cx:pt idx="25343">0</cx:pt>
          <cx:pt idx="25344">0</cx:pt>
          <cx:pt idx="25345">0</cx:pt>
          <cx:pt idx="25346">0</cx:pt>
          <cx:pt idx="25347">0</cx:pt>
          <cx:pt idx="25348">0</cx:pt>
          <cx:pt idx="25349">0</cx:pt>
          <cx:pt idx="25350">0</cx:pt>
          <cx:pt idx="25351">0</cx:pt>
          <cx:pt idx="25352">0</cx:pt>
          <cx:pt idx="25353">0</cx:pt>
          <cx:pt idx="25354">0</cx:pt>
          <cx:pt idx="25355">0</cx:pt>
          <cx:pt idx="25356">0</cx:pt>
          <cx:pt idx="25357">0</cx:pt>
          <cx:pt idx="25358">0</cx:pt>
          <cx:pt idx="25359">0</cx:pt>
          <cx:pt idx="25360">0</cx:pt>
          <cx:pt idx="25361">0</cx:pt>
          <cx:pt idx="25362">0</cx:pt>
          <cx:pt idx="25363">0</cx:pt>
          <cx:pt idx="25364">0</cx:pt>
          <cx:pt idx="25365">0</cx:pt>
          <cx:pt idx="25366">0</cx:pt>
          <cx:pt idx="25367">0</cx:pt>
          <cx:pt idx="25368">0</cx:pt>
          <cx:pt idx="25369">0</cx:pt>
          <cx:pt idx="25370">0</cx:pt>
          <cx:pt idx="25371">0</cx:pt>
          <cx:pt idx="25372">0</cx:pt>
          <cx:pt idx="25373">0</cx:pt>
          <cx:pt idx="25374">0</cx:pt>
          <cx:pt idx="25375">0</cx:pt>
          <cx:pt idx="25376">0</cx:pt>
          <cx:pt idx="25377">0</cx:pt>
          <cx:pt idx="25378">0</cx:pt>
          <cx:pt idx="25379">0</cx:pt>
          <cx:pt idx="25380">0</cx:pt>
          <cx:pt idx="25381">0</cx:pt>
          <cx:pt idx="25382">0</cx:pt>
          <cx:pt idx="25383">0</cx:pt>
          <cx:pt idx="25384">0</cx:pt>
          <cx:pt idx="25385">0</cx:pt>
          <cx:pt idx="25386">0</cx:pt>
          <cx:pt idx="25387">0</cx:pt>
          <cx:pt idx="25388">0</cx:pt>
          <cx:pt idx="25389">0</cx:pt>
          <cx:pt idx="25390">0</cx:pt>
          <cx:pt idx="25391">0</cx:pt>
          <cx:pt idx="25392">0</cx:pt>
          <cx:pt idx="25393">0</cx:pt>
          <cx:pt idx="25394">0</cx:pt>
          <cx:pt idx="25395">0</cx:pt>
          <cx:pt idx="25396">0</cx:pt>
          <cx:pt idx="25397">0</cx:pt>
          <cx:pt idx="25398">0</cx:pt>
          <cx:pt idx="25399">0</cx:pt>
          <cx:pt idx="25400">0</cx:pt>
          <cx:pt idx="25401">0</cx:pt>
          <cx:pt idx="25402">0</cx:pt>
          <cx:pt idx="25403">0</cx:pt>
          <cx:pt idx="25404">0</cx:pt>
          <cx:pt idx="25405">0</cx:pt>
          <cx:pt idx="25406">0</cx:pt>
          <cx:pt idx="25407">0</cx:pt>
          <cx:pt idx="25408">0</cx:pt>
          <cx:pt idx="25409">0</cx:pt>
          <cx:pt idx="25410">0</cx:pt>
          <cx:pt idx="25411">0</cx:pt>
          <cx:pt idx="25412">0</cx:pt>
          <cx:pt idx="25413">0</cx:pt>
          <cx:pt idx="25414">0</cx:pt>
          <cx:pt idx="25415">0</cx:pt>
          <cx:pt idx="25416">0</cx:pt>
          <cx:pt idx="25417">0</cx:pt>
          <cx:pt idx="25418">0</cx:pt>
          <cx:pt idx="25419">0</cx:pt>
          <cx:pt idx="25420">0</cx:pt>
          <cx:pt idx="25421">0</cx:pt>
          <cx:pt idx="25422">0</cx:pt>
          <cx:pt idx="25423">0</cx:pt>
          <cx:pt idx="25424">0</cx:pt>
          <cx:pt idx="25425">0</cx:pt>
          <cx:pt idx="25426">0</cx:pt>
          <cx:pt idx="25427">0</cx:pt>
          <cx:pt idx="25428">0</cx:pt>
          <cx:pt idx="25429">0</cx:pt>
          <cx:pt idx="25430">0</cx:pt>
          <cx:pt idx="25431">0</cx:pt>
          <cx:pt idx="25432">0</cx:pt>
          <cx:pt idx="25433">0</cx:pt>
          <cx:pt idx="25434">0</cx:pt>
          <cx:pt idx="25435">0</cx:pt>
          <cx:pt idx="25436">0</cx:pt>
          <cx:pt idx="25437">0</cx:pt>
          <cx:pt idx="25438">0</cx:pt>
          <cx:pt idx="25439">0</cx:pt>
          <cx:pt idx="25440">0</cx:pt>
          <cx:pt idx="25441">0</cx:pt>
          <cx:pt idx="25442">0</cx:pt>
          <cx:pt idx="25443">0</cx:pt>
          <cx:pt idx="25444">0</cx:pt>
          <cx:pt idx="25445">0</cx:pt>
          <cx:pt idx="25446">0</cx:pt>
          <cx:pt idx="25447">0</cx:pt>
          <cx:pt idx="25448">0</cx:pt>
          <cx:pt idx="25449">0</cx:pt>
          <cx:pt idx="25450">0</cx:pt>
          <cx:pt idx="25451">0</cx:pt>
          <cx:pt idx="25452">0</cx:pt>
          <cx:pt idx="25453">0</cx:pt>
          <cx:pt idx="25454">0</cx:pt>
          <cx:pt idx="25455">0</cx:pt>
          <cx:pt idx="25456">0</cx:pt>
          <cx:pt idx="25457">0</cx:pt>
          <cx:pt idx="25458">0</cx:pt>
          <cx:pt idx="25459">0</cx:pt>
          <cx:pt idx="25460">0</cx:pt>
          <cx:pt idx="25461">0</cx:pt>
          <cx:pt idx="25462">0</cx:pt>
          <cx:pt idx="25463">0</cx:pt>
          <cx:pt idx="25464">0</cx:pt>
          <cx:pt idx="25465">0</cx:pt>
          <cx:pt idx="25466">0</cx:pt>
          <cx:pt idx="25467">0</cx:pt>
          <cx:pt idx="25468">0</cx:pt>
          <cx:pt idx="25469">0</cx:pt>
          <cx:pt idx="25470">0</cx:pt>
          <cx:pt idx="25471">0</cx:pt>
          <cx:pt idx="25472">0</cx:pt>
          <cx:pt idx="25473">0</cx:pt>
          <cx:pt idx="25474">0</cx:pt>
          <cx:pt idx="25475">0</cx:pt>
          <cx:pt idx="25476">0</cx:pt>
          <cx:pt idx="25477">0</cx:pt>
          <cx:pt idx="25478">0</cx:pt>
          <cx:pt idx="25479">0</cx:pt>
          <cx:pt idx="25480">0</cx:pt>
          <cx:pt idx="25481">0</cx:pt>
          <cx:pt idx="25482">0</cx:pt>
          <cx:pt idx="25483">0</cx:pt>
          <cx:pt idx="25484">0</cx:pt>
          <cx:pt idx="25485">0</cx:pt>
          <cx:pt idx="25486">0</cx:pt>
          <cx:pt idx="25487">0</cx:pt>
          <cx:pt idx="25488">0</cx:pt>
          <cx:pt idx="25489">0</cx:pt>
          <cx:pt idx="25490">0</cx:pt>
          <cx:pt idx="25491">0</cx:pt>
          <cx:pt idx="25492">0</cx:pt>
          <cx:pt idx="25493">0</cx:pt>
          <cx:pt idx="25494">0</cx:pt>
          <cx:pt idx="25495">0</cx:pt>
          <cx:pt idx="25496">0</cx:pt>
          <cx:pt idx="25497">0</cx:pt>
          <cx:pt idx="25498">0</cx:pt>
          <cx:pt idx="25499">0</cx:pt>
          <cx:pt idx="25500">0</cx:pt>
          <cx:pt idx="25501">0</cx:pt>
          <cx:pt idx="25502">0</cx:pt>
          <cx:pt idx="25503">0</cx:pt>
          <cx:pt idx="25504">0</cx:pt>
          <cx:pt idx="25505">0</cx:pt>
          <cx:pt idx="25506">0</cx:pt>
          <cx:pt idx="25507">0</cx:pt>
          <cx:pt idx="25508">0</cx:pt>
          <cx:pt idx="25509">0</cx:pt>
          <cx:pt idx="25510">0</cx:pt>
          <cx:pt idx="25511">0</cx:pt>
          <cx:pt idx="25512">0</cx:pt>
          <cx:pt idx="25513">0</cx:pt>
          <cx:pt idx="25514">0</cx:pt>
          <cx:pt idx="25515">0</cx:pt>
          <cx:pt idx="25516">0</cx:pt>
          <cx:pt idx="25517">0</cx:pt>
          <cx:pt idx="25518">0</cx:pt>
          <cx:pt idx="25519">0</cx:pt>
          <cx:pt idx="25520">0</cx:pt>
          <cx:pt idx="25521">0</cx:pt>
          <cx:pt idx="25522">0</cx:pt>
          <cx:pt idx="25523">0</cx:pt>
          <cx:pt idx="25524">0</cx:pt>
          <cx:pt idx="25525">0</cx:pt>
          <cx:pt idx="25526">0</cx:pt>
          <cx:pt idx="25527">0</cx:pt>
          <cx:pt idx="25528">0</cx:pt>
          <cx:pt idx="25529">0</cx:pt>
          <cx:pt idx="25530">0</cx:pt>
          <cx:pt idx="25531">0</cx:pt>
          <cx:pt idx="25532">0</cx:pt>
          <cx:pt idx="25533">0</cx:pt>
          <cx:pt idx="25534">0</cx:pt>
          <cx:pt idx="25535">0</cx:pt>
          <cx:pt idx="25536">0</cx:pt>
          <cx:pt idx="25537">0</cx:pt>
          <cx:pt idx="25538">0</cx:pt>
          <cx:pt idx="25539">0</cx:pt>
          <cx:pt idx="25540">0</cx:pt>
          <cx:pt idx="25541">0</cx:pt>
          <cx:pt idx="25542">0</cx:pt>
          <cx:pt idx="25543">0</cx:pt>
          <cx:pt idx="25544">0</cx:pt>
          <cx:pt idx="25545">0</cx:pt>
          <cx:pt idx="25546">0</cx:pt>
          <cx:pt idx="25547">0</cx:pt>
          <cx:pt idx="25548">0</cx:pt>
          <cx:pt idx="25549">0</cx:pt>
          <cx:pt idx="25550">0</cx:pt>
          <cx:pt idx="25551">0</cx:pt>
          <cx:pt idx="25552">0</cx:pt>
          <cx:pt idx="25553">0</cx:pt>
          <cx:pt idx="25554">0</cx:pt>
          <cx:pt idx="25555">0</cx:pt>
          <cx:pt idx="25556">0</cx:pt>
          <cx:pt idx="25557">0</cx:pt>
          <cx:pt idx="25558">0</cx:pt>
          <cx:pt idx="25559">0</cx:pt>
          <cx:pt idx="25560">0</cx:pt>
          <cx:pt idx="25561">0</cx:pt>
          <cx:pt idx="25562">0</cx:pt>
          <cx:pt idx="25563">0</cx:pt>
          <cx:pt idx="25564">0</cx:pt>
          <cx:pt idx="25565">0</cx:pt>
          <cx:pt idx="25566">0</cx:pt>
          <cx:pt idx="25567">0</cx:pt>
          <cx:pt idx="25568">0</cx:pt>
          <cx:pt idx="25569">0</cx:pt>
          <cx:pt idx="25570">0</cx:pt>
          <cx:pt idx="25571">0</cx:pt>
          <cx:pt idx="25572">0</cx:pt>
          <cx:pt idx="25573">0</cx:pt>
          <cx:pt idx="25574">0</cx:pt>
          <cx:pt idx="25575">0</cx:pt>
          <cx:pt idx="25576">0</cx:pt>
          <cx:pt idx="25577">0</cx:pt>
          <cx:pt idx="25578">0</cx:pt>
          <cx:pt idx="25579">0</cx:pt>
          <cx:pt idx="25580">0</cx:pt>
          <cx:pt idx="25581">0</cx:pt>
          <cx:pt idx="25582">0</cx:pt>
          <cx:pt idx="25583">0</cx:pt>
          <cx:pt idx="25584">0</cx:pt>
          <cx:pt idx="25585">0</cx:pt>
          <cx:pt idx="25586">0</cx:pt>
          <cx:pt idx="25587">0</cx:pt>
          <cx:pt idx="25588">0</cx:pt>
          <cx:pt idx="25589">0</cx:pt>
          <cx:pt idx="25590">0</cx:pt>
          <cx:pt idx="25591">0</cx:pt>
          <cx:pt idx="25592">0</cx:pt>
          <cx:pt idx="25593">0</cx:pt>
          <cx:pt idx="25594">0</cx:pt>
          <cx:pt idx="25595">0</cx:pt>
          <cx:pt idx="25596">0</cx:pt>
          <cx:pt idx="25597">0</cx:pt>
          <cx:pt idx="25598">0</cx:pt>
          <cx:pt idx="25599">0</cx:pt>
          <cx:pt idx="25600">0</cx:pt>
          <cx:pt idx="25601">0</cx:pt>
          <cx:pt idx="25602">0</cx:pt>
          <cx:pt idx="25603">0</cx:pt>
          <cx:pt idx="25604">0</cx:pt>
          <cx:pt idx="25605">0</cx:pt>
          <cx:pt idx="25606">0</cx:pt>
          <cx:pt idx="25607">0</cx:pt>
          <cx:pt idx="25608">0</cx:pt>
          <cx:pt idx="25609">0</cx:pt>
          <cx:pt idx="25610">0</cx:pt>
          <cx:pt idx="25611">0</cx:pt>
          <cx:pt idx="25612">0</cx:pt>
          <cx:pt idx="25613">0</cx:pt>
          <cx:pt idx="25614">0</cx:pt>
          <cx:pt idx="25615">0</cx:pt>
          <cx:pt idx="25616">0</cx:pt>
          <cx:pt idx="25617">0</cx:pt>
          <cx:pt idx="25618">0</cx:pt>
          <cx:pt idx="25619">0</cx:pt>
          <cx:pt idx="25620">0</cx:pt>
          <cx:pt idx="25621">0</cx:pt>
          <cx:pt idx="25622">0</cx:pt>
          <cx:pt idx="25623">0</cx:pt>
          <cx:pt idx="25624">0</cx:pt>
          <cx:pt idx="25625">0</cx:pt>
          <cx:pt idx="25626">0</cx:pt>
          <cx:pt idx="25627">0</cx:pt>
          <cx:pt idx="25628">0</cx:pt>
          <cx:pt idx="25629">0</cx:pt>
          <cx:pt idx="25630">0</cx:pt>
          <cx:pt idx="25631">0</cx:pt>
          <cx:pt idx="25632">0</cx:pt>
          <cx:pt idx="25633">0</cx:pt>
          <cx:pt idx="25634">0</cx:pt>
          <cx:pt idx="25635">0</cx:pt>
          <cx:pt idx="25636">0</cx:pt>
          <cx:pt idx="25637">0</cx:pt>
          <cx:pt idx="25638">0</cx:pt>
          <cx:pt idx="25639">0</cx:pt>
          <cx:pt idx="25640">0</cx:pt>
          <cx:pt idx="25641">0</cx:pt>
          <cx:pt idx="25642">0</cx:pt>
          <cx:pt idx="25643">0</cx:pt>
          <cx:pt idx="25644">0</cx:pt>
          <cx:pt idx="25645">0</cx:pt>
          <cx:pt idx="25646">0</cx:pt>
          <cx:pt idx="25647">0</cx:pt>
          <cx:pt idx="25648">0</cx:pt>
          <cx:pt idx="25649">0</cx:pt>
          <cx:pt idx="25650">0</cx:pt>
          <cx:pt idx="25651">0</cx:pt>
          <cx:pt idx="25652">0</cx:pt>
          <cx:pt idx="25653">0</cx:pt>
          <cx:pt idx="25654">0</cx:pt>
          <cx:pt idx="25655">0</cx:pt>
          <cx:pt idx="25656">0</cx:pt>
          <cx:pt idx="25657">0</cx:pt>
          <cx:pt idx="25658">0</cx:pt>
          <cx:pt idx="25659">0</cx:pt>
          <cx:pt idx="25660">0</cx:pt>
          <cx:pt idx="25661">0</cx:pt>
          <cx:pt idx="25662">0</cx:pt>
          <cx:pt idx="25663">0</cx:pt>
          <cx:pt idx="25664">0</cx:pt>
          <cx:pt idx="25665">0</cx:pt>
          <cx:pt idx="25666">0</cx:pt>
          <cx:pt idx="25667">0</cx:pt>
          <cx:pt idx="25668">0</cx:pt>
          <cx:pt idx="25669">0</cx:pt>
          <cx:pt idx="25670">0</cx:pt>
          <cx:pt idx="25671">0</cx:pt>
          <cx:pt idx="25672">0</cx:pt>
          <cx:pt idx="25673">0</cx:pt>
          <cx:pt idx="25674">0</cx:pt>
          <cx:pt idx="25675">0</cx:pt>
          <cx:pt idx="25676">0</cx:pt>
          <cx:pt idx="25677">0</cx:pt>
          <cx:pt idx="25678">0</cx:pt>
          <cx:pt idx="25679">0</cx:pt>
          <cx:pt idx="25680">0</cx:pt>
          <cx:pt idx="25681">0</cx:pt>
          <cx:pt idx="25682">0</cx:pt>
          <cx:pt idx="25683">0</cx:pt>
          <cx:pt idx="25684">0</cx:pt>
          <cx:pt idx="25685">0</cx:pt>
          <cx:pt idx="25686">0</cx:pt>
          <cx:pt idx="25687">0</cx:pt>
          <cx:pt idx="25688">0</cx:pt>
          <cx:pt idx="25689">0</cx:pt>
          <cx:pt idx="25690">0</cx:pt>
          <cx:pt idx="25691">0</cx:pt>
          <cx:pt idx="25692">0</cx:pt>
          <cx:pt idx="25693">0</cx:pt>
          <cx:pt idx="25694">0</cx:pt>
          <cx:pt idx="25695">0</cx:pt>
          <cx:pt idx="25696">0</cx:pt>
          <cx:pt idx="25697">0</cx:pt>
          <cx:pt idx="25698">0</cx:pt>
          <cx:pt idx="25699">0</cx:pt>
          <cx:pt idx="25700">0</cx:pt>
          <cx:pt idx="25701">0</cx:pt>
          <cx:pt idx="25702">0</cx:pt>
          <cx:pt idx="25703">0</cx:pt>
          <cx:pt idx="25704">0</cx:pt>
          <cx:pt idx="25705">0</cx:pt>
          <cx:pt idx="25706">0</cx:pt>
          <cx:pt idx="25707">0</cx:pt>
          <cx:pt idx="25708">0</cx:pt>
          <cx:pt idx="25709">0</cx:pt>
          <cx:pt idx="25710">0</cx:pt>
          <cx:pt idx="25711">0</cx:pt>
          <cx:pt idx="25712">0</cx:pt>
          <cx:pt idx="25713">0</cx:pt>
          <cx:pt idx="25714">0</cx:pt>
          <cx:pt idx="25715">0</cx:pt>
          <cx:pt idx="25716">0</cx:pt>
          <cx:pt idx="25717">0</cx:pt>
          <cx:pt idx="25718">0</cx:pt>
          <cx:pt idx="25719">0</cx:pt>
          <cx:pt idx="25720">0</cx:pt>
          <cx:pt idx="25721">0</cx:pt>
          <cx:pt idx="25722">0</cx:pt>
          <cx:pt idx="25723">0</cx:pt>
          <cx:pt idx="25724">0</cx:pt>
          <cx:pt idx="25725">0</cx:pt>
          <cx:pt idx="25726">0</cx:pt>
          <cx:pt idx="25727">0</cx:pt>
          <cx:pt idx="25728">0</cx:pt>
          <cx:pt idx="25729">0</cx:pt>
          <cx:pt idx="25730">0</cx:pt>
          <cx:pt idx="25731">0</cx:pt>
          <cx:pt idx="25732">0</cx:pt>
          <cx:pt idx="25733">0</cx:pt>
          <cx:pt idx="25734">0</cx:pt>
          <cx:pt idx="25735">0</cx:pt>
          <cx:pt idx="25736">0</cx:pt>
          <cx:pt idx="25737">0</cx:pt>
          <cx:pt idx="25738">0</cx:pt>
          <cx:pt idx="25739">0</cx:pt>
          <cx:pt idx="25740">0</cx:pt>
          <cx:pt idx="25741">0</cx:pt>
          <cx:pt idx="25742">0</cx:pt>
          <cx:pt idx="25743">0</cx:pt>
          <cx:pt idx="25744">0</cx:pt>
          <cx:pt idx="25745">0</cx:pt>
          <cx:pt idx="25746">0</cx:pt>
          <cx:pt idx="25747">0</cx:pt>
          <cx:pt idx="25748">0</cx:pt>
          <cx:pt idx="25749">0</cx:pt>
          <cx:pt idx="25750">0</cx:pt>
          <cx:pt idx="25751">0</cx:pt>
          <cx:pt idx="25752">0</cx:pt>
          <cx:pt idx="25753">0</cx:pt>
          <cx:pt idx="25754">0</cx:pt>
          <cx:pt idx="25755">0</cx:pt>
          <cx:pt idx="25756">0</cx:pt>
          <cx:pt idx="25757">0</cx:pt>
          <cx:pt idx="25758">0</cx:pt>
          <cx:pt idx="25759">0</cx:pt>
          <cx:pt idx="25760">0</cx:pt>
          <cx:pt idx="25761">0</cx:pt>
          <cx:pt idx="25762">0</cx:pt>
          <cx:pt idx="25763">0</cx:pt>
          <cx:pt idx="25764">0</cx:pt>
          <cx:pt idx="25765">0</cx:pt>
          <cx:pt idx="25766">0</cx:pt>
          <cx:pt idx="25767">0</cx:pt>
          <cx:pt idx="25768">0</cx:pt>
          <cx:pt idx="25769">0</cx:pt>
          <cx:pt idx="25770">0</cx:pt>
          <cx:pt idx="25771">0</cx:pt>
          <cx:pt idx="25772">0</cx:pt>
          <cx:pt idx="25773">0</cx:pt>
          <cx:pt idx="25774">0</cx:pt>
          <cx:pt idx="25775">0</cx:pt>
          <cx:pt idx="25776">0</cx:pt>
          <cx:pt idx="25777">0</cx:pt>
          <cx:pt idx="25778">0</cx:pt>
          <cx:pt idx="25779">0</cx:pt>
          <cx:pt idx="25780">0</cx:pt>
          <cx:pt idx="25781">0</cx:pt>
          <cx:pt idx="25782">0</cx:pt>
          <cx:pt idx="25783">0</cx:pt>
          <cx:pt idx="25784">0</cx:pt>
          <cx:pt idx="25785">0</cx:pt>
          <cx:pt idx="25786">0</cx:pt>
          <cx:pt idx="25787">0</cx:pt>
          <cx:pt idx="25788">0</cx:pt>
          <cx:pt idx="25789">0</cx:pt>
          <cx:pt idx="25790">0</cx:pt>
          <cx:pt idx="25791">0</cx:pt>
          <cx:pt idx="25792">0</cx:pt>
          <cx:pt idx="25793">0</cx:pt>
          <cx:pt idx="25794">0</cx:pt>
          <cx:pt idx="25795">0</cx:pt>
          <cx:pt idx="25796">0</cx:pt>
          <cx:pt idx="25797">0</cx:pt>
          <cx:pt idx="25798">0</cx:pt>
          <cx:pt idx="25799">0</cx:pt>
          <cx:pt idx="25800">0</cx:pt>
          <cx:pt idx="25801">0</cx:pt>
          <cx:pt idx="25802">0</cx:pt>
          <cx:pt idx="25803">0</cx:pt>
          <cx:pt idx="25804">0</cx:pt>
          <cx:pt idx="25805">0</cx:pt>
          <cx:pt idx="25806">0</cx:pt>
          <cx:pt idx="25807">0</cx:pt>
          <cx:pt idx="25808">0</cx:pt>
          <cx:pt idx="25809">0</cx:pt>
          <cx:pt idx="25810">0</cx:pt>
          <cx:pt idx="25811">0</cx:pt>
          <cx:pt idx="25812">0</cx:pt>
          <cx:pt idx="25813">0</cx:pt>
          <cx:pt idx="25814">0</cx:pt>
          <cx:pt idx="25815">0</cx:pt>
          <cx:pt idx="25816">0</cx:pt>
          <cx:pt idx="25817">0</cx:pt>
          <cx:pt idx="25818">0</cx:pt>
          <cx:pt idx="25819">0</cx:pt>
          <cx:pt idx="25820">0</cx:pt>
          <cx:pt idx="25821">0</cx:pt>
          <cx:pt idx="25822">0</cx:pt>
          <cx:pt idx="25823">0</cx:pt>
          <cx:pt idx="25824">0</cx:pt>
          <cx:pt idx="25825">0</cx:pt>
          <cx:pt idx="25826">0</cx:pt>
          <cx:pt idx="25827">0</cx:pt>
          <cx:pt idx="25828">0</cx:pt>
          <cx:pt idx="25829">0</cx:pt>
          <cx:pt idx="25830">0</cx:pt>
          <cx:pt idx="25831">0</cx:pt>
          <cx:pt idx="25832">0</cx:pt>
          <cx:pt idx="25833">0</cx:pt>
          <cx:pt idx="25834">0</cx:pt>
          <cx:pt idx="25835">0</cx:pt>
          <cx:pt idx="25836">0</cx:pt>
          <cx:pt idx="25837">0</cx:pt>
          <cx:pt idx="25838">0</cx:pt>
          <cx:pt idx="25839">0</cx:pt>
          <cx:pt idx="25840">0</cx:pt>
          <cx:pt idx="25841">0</cx:pt>
          <cx:pt idx="25842">0</cx:pt>
          <cx:pt idx="25843">0</cx:pt>
          <cx:pt idx="25844">0</cx:pt>
          <cx:pt idx="25845">0</cx:pt>
          <cx:pt idx="25846">0</cx:pt>
          <cx:pt idx="25847">0</cx:pt>
          <cx:pt idx="25848">0</cx:pt>
          <cx:pt idx="25849">0</cx:pt>
          <cx:pt idx="25850">0</cx:pt>
          <cx:pt idx="25851">0</cx:pt>
          <cx:pt idx="25852">0</cx:pt>
          <cx:pt idx="25853">0</cx:pt>
          <cx:pt idx="25854">0</cx:pt>
          <cx:pt idx="25855">0</cx:pt>
          <cx:pt idx="25856">0</cx:pt>
          <cx:pt idx="25857">0</cx:pt>
          <cx:pt idx="25858">0</cx:pt>
          <cx:pt idx="25859">0</cx:pt>
          <cx:pt idx="25860">0</cx:pt>
          <cx:pt idx="25861">0</cx:pt>
          <cx:pt idx="25862">0</cx:pt>
          <cx:pt idx="25863">0</cx:pt>
          <cx:pt idx="25864">0</cx:pt>
          <cx:pt idx="25865">0</cx:pt>
          <cx:pt idx="25866">0</cx:pt>
          <cx:pt idx="25867">0</cx:pt>
          <cx:pt idx="25868">0</cx:pt>
          <cx:pt idx="25869">0</cx:pt>
          <cx:pt idx="25870">0</cx:pt>
          <cx:pt idx="25871">0</cx:pt>
          <cx:pt idx="25872">0</cx:pt>
          <cx:pt idx="25873">0</cx:pt>
          <cx:pt idx="25874">0</cx:pt>
          <cx:pt idx="25875">0</cx:pt>
          <cx:pt idx="25876">0</cx:pt>
          <cx:pt idx="25877">0</cx:pt>
          <cx:pt idx="25878">0</cx:pt>
          <cx:pt idx="25879">0</cx:pt>
          <cx:pt idx="25880">0</cx:pt>
          <cx:pt idx="25881">0</cx:pt>
          <cx:pt idx="25882">0</cx:pt>
          <cx:pt idx="25883">0</cx:pt>
          <cx:pt idx="25884">0</cx:pt>
          <cx:pt idx="25885">0</cx:pt>
          <cx:pt idx="25886">0</cx:pt>
          <cx:pt idx="25887">0</cx:pt>
          <cx:pt idx="25888">0</cx:pt>
          <cx:pt idx="25889">0</cx:pt>
          <cx:pt idx="25890">0</cx:pt>
          <cx:pt idx="25891">0</cx:pt>
          <cx:pt idx="25892">0</cx:pt>
          <cx:pt idx="25893">0</cx:pt>
          <cx:pt idx="25894">0</cx:pt>
          <cx:pt idx="25895">0</cx:pt>
          <cx:pt idx="25896">0</cx:pt>
          <cx:pt idx="25897">0</cx:pt>
          <cx:pt idx="25898">0</cx:pt>
          <cx:pt idx="25899">0</cx:pt>
          <cx:pt idx="25900">0</cx:pt>
          <cx:pt idx="25901">0</cx:pt>
          <cx:pt idx="25902">0</cx:pt>
          <cx:pt idx="25903">0</cx:pt>
          <cx:pt idx="25904">0</cx:pt>
          <cx:pt idx="25905">0</cx:pt>
          <cx:pt idx="25906">0</cx:pt>
          <cx:pt idx="25907">0</cx:pt>
          <cx:pt idx="25908">0</cx:pt>
          <cx:pt idx="25909">0</cx:pt>
          <cx:pt idx="25910">0</cx:pt>
          <cx:pt idx="25911">0</cx:pt>
          <cx:pt idx="25912">0</cx:pt>
          <cx:pt idx="25913">0</cx:pt>
          <cx:pt idx="25914">0</cx:pt>
          <cx:pt idx="25915">0</cx:pt>
          <cx:pt idx="25916">0</cx:pt>
          <cx:pt idx="25917">0</cx:pt>
          <cx:pt idx="25918">0</cx:pt>
          <cx:pt idx="25919">0</cx:pt>
          <cx:pt idx="25920">0</cx:pt>
          <cx:pt idx="25921">0</cx:pt>
          <cx:pt idx="25922">0</cx:pt>
          <cx:pt idx="25923">0</cx:pt>
          <cx:pt idx="25924">0</cx:pt>
          <cx:pt idx="25925">0</cx:pt>
          <cx:pt idx="25926">0</cx:pt>
          <cx:pt idx="25927">0</cx:pt>
          <cx:pt idx="25928">0</cx:pt>
          <cx:pt idx="25929">0</cx:pt>
          <cx:pt idx="25930">0</cx:pt>
          <cx:pt idx="25931">0</cx:pt>
          <cx:pt idx="25932">0</cx:pt>
          <cx:pt idx="25933">0</cx:pt>
          <cx:pt idx="25934">0</cx:pt>
          <cx:pt idx="25935">0</cx:pt>
          <cx:pt idx="25936">0</cx:pt>
          <cx:pt idx="25937">0</cx:pt>
          <cx:pt idx="25938">0</cx:pt>
          <cx:pt idx="25939">0</cx:pt>
          <cx:pt idx="25940">0</cx:pt>
          <cx:pt idx="25941">0</cx:pt>
          <cx:pt idx="25942">0</cx:pt>
          <cx:pt idx="25943">0</cx:pt>
          <cx:pt idx="25944">0</cx:pt>
          <cx:pt idx="25945">0</cx:pt>
          <cx:pt idx="25946">0</cx:pt>
          <cx:pt idx="25947">0</cx:pt>
          <cx:pt idx="25948">0</cx:pt>
          <cx:pt idx="25949">0</cx:pt>
          <cx:pt idx="25950">0</cx:pt>
          <cx:pt idx="25951">0</cx:pt>
          <cx:pt idx="25952">0</cx:pt>
          <cx:pt idx="25953">0</cx:pt>
          <cx:pt idx="25954">0</cx:pt>
          <cx:pt idx="25955">0</cx:pt>
          <cx:pt idx="25956">0</cx:pt>
          <cx:pt idx="25957">0</cx:pt>
          <cx:pt idx="25958">0</cx:pt>
          <cx:pt idx="25959">0</cx:pt>
          <cx:pt idx="25960">0</cx:pt>
          <cx:pt idx="25961">0</cx:pt>
          <cx:pt idx="25962">0</cx:pt>
          <cx:pt idx="25963">0</cx:pt>
          <cx:pt idx="25964">0</cx:pt>
          <cx:pt idx="25965">0</cx:pt>
          <cx:pt idx="25966">0</cx:pt>
          <cx:pt idx="25967">0</cx:pt>
          <cx:pt idx="25968">0</cx:pt>
          <cx:pt idx="25969">0</cx:pt>
          <cx:pt idx="25970">0</cx:pt>
          <cx:pt idx="25971">0</cx:pt>
          <cx:pt idx="25972">0</cx:pt>
          <cx:pt idx="25973">0</cx:pt>
          <cx:pt idx="25974">0</cx:pt>
          <cx:pt idx="25975">0</cx:pt>
          <cx:pt idx="25976">0</cx:pt>
          <cx:pt idx="25977">0</cx:pt>
          <cx:pt idx="25978">0</cx:pt>
          <cx:pt idx="25979">0</cx:pt>
          <cx:pt idx="25980">0</cx:pt>
          <cx:pt idx="25981">0</cx:pt>
          <cx:pt idx="25982">0</cx:pt>
          <cx:pt idx="25983">0</cx:pt>
          <cx:pt idx="25984">0</cx:pt>
          <cx:pt idx="25985">0</cx:pt>
          <cx:pt idx="25986">0</cx:pt>
          <cx:pt idx="25987">0</cx:pt>
          <cx:pt idx="25988">0</cx:pt>
          <cx:pt idx="25989">0</cx:pt>
          <cx:pt idx="25990">0</cx:pt>
          <cx:pt idx="25991">0</cx:pt>
          <cx:pt idx="25992">0</cx:pt>
          <cx:pt idx="25993">0</cx:pt>
          <cx:pt idx="25994">0</cx:pt>
          <cx:pt idx="25995">0</cx:pt>
          <cx:pt idx="25996">0</cx:pt>
          <cx:pt idx="25997">0</cx:pt>
          <cx:pt idx="25998">0</cx:pt>
          <cx:pt idx="25999">0</cx:pt>
          <cx:pt idx="26000">0</cx:pt>
          <cx:pt idx="26001">0</cx:pt>
          <cx:pt idx="26002">0</cx:pt>
          <cx:pt idx="26003">0</cx:pt>
          <cx:pt idx="26004">0</cx:pt>
          <cx:pt idx="26005">0</cx:pt>
          <cx:pt idx="26006">0</cx:pt>
          <cx:pt idx="26007">0</cx:pt>
          <cx:pt idx="26008">0</cx:pt>
          <cx:pt idx="26009">0</cx:pt>
          <cx:pt idx="26010">0</cx:pt>
          <cx:pt idx="26011">0</cx:pt>
          <cx:pt idx="26012">0</cx:pt>
          <cx:pt idx="26013">0</cx:pt>
          <cx:pt idx="26014">0</cx:pt>
          <cx:pt idx="26015">0</cx:pt>
          <cx:pt idx="26016">0</cx:pt>
          <cx:pt idx="26017">0</cx:pt>
          <cx:pt idx="26018">0</cx:pt>
          <cx:pt idx="26019">0</cx:pt>
          <cx:pt idx="26020">0</cx:pt>
          <cx:pt idx="26021">0</cx:pt>
          <cx:pt idx="26022">0</cx:pt>
          <cx:pt idx="26023">0</cx:pt>
          <cx:pt idx="26024">0</cx:pt>
          <cx:pt idx="26025">0</cx:pt>
          <cx:pt idx="26026">0</cx:pt>
          <cx:pt idx="26027">0</cx:pt>
          <cx:pt idx="26028">0</cx:pt>
          <cx:pt idx="26029">0</cx:pt>
          <cx:pt idx="26030">0</cx:pt>
          <cx:pt idx="26031">0</cx:pt>
          <cx:pt idx="26032">0</cx:pt>
          <cx:pt idx="26033">0</cx:pt>
          <cx:pt idx="26034">0</cx:pt>
          <cx:pt idx="26035">0</cx:pt>
          <cx:pt idx="26036">0</cx:pt>
          <cx:pt idx="26037">0</cx:pt>
          <cx:pt idx="26038">0</cx:pt>
          <cx:pt idx="26039">0</cx:pt>
          <cx:pt idx="26040">0</cx:pt>
          <cx:pt idx="26041">0</cx:pt>
          <cx:pt idx="26042">0</cx:pt>
          <cx:pt idx="26043">0</cx:pt>
          <cx:pt idx="26044">0</cx:pt>
          <cx:pt idx="26045">0</cx:pt>
          <cx:pt idx="26046">0</cx:pt>
          <cx:pt idx="26047">0</cx:pt>
          <cx:pt idx="26048">0</cx:pt>
          <cx:pt idx="26049">0</cx:pt>
          <cx:pt idx="26050">0</cx:pt>
          <cx:pt idx="26051">0</cx:pt>
          <cx:pt idx="26052">0</cx:pt>
          <cx:pt idx="26053">0</cx:pt>
          <cx:pt idx="26054">0</cx:pt>
          <cx:pt idx="26055">0</cx:pt>
          <cx:pt idx="26056">0</cx:pt>
          <cx:pt idx="26057">0</cx:pt>
          <cx:pt idx="26058">0</cx:pt>
          <cx:pt idx="26059">0</cx:pt>
          <cx:pt idx="26060">0</cx:pt>
          <cx:pt idx="26061">0</cx:pt>
          <cx:pt idx="26062">0</cx:pt>
          <cx:pt idx="26063">0</cx:pt>
          <cx:pt idx="26064">0</cx:pt>
          <cx:pt idx="26065">0</cx:pt>
          <cx:pt idx="26066">0</cx:pt>
          <cx:pt idx="26067">0</cx:pt>
          <cx:pt idx="26068">0</cx:pt>
          <cx:pt idx="26069">0</cx:pt>
          <cx:pt idx="26070">0</cx:pt>
          <cx:pt idx="26071">0</cx:pt>
          <cx:pt idx="26072">0</cx:pt>
          <cx:pt idx="26073">0</cx:pt>
          <cx:pt idx="26074">0</cx:pt>
          <cx:pt idx="26075">0</cx:pt>
          <cx:pt idx="26076">0</cx:pt>
          <cx:pt idx="26077">0</cx:pt>
          <cx:pt idx="26078">0</cx:pt>
          <cx:pt idx="26079">0</cx:pt>
          <cx:pt idx="26080">0</cx:pt>
          <cx:pt idx="26081">0</cx:pt>
          <cx:pt idx="26082">0</cx:pt>
          <cx:pt idx="26083">0</cx:pt>
          <cx:pt idx="26084">0</cx:pt>
          <cx:pt idx="26085">0</cx:pt>
          <cx:pt idx="26086">0</cx:pt>
          <cx:pt idx="26087">0</cx:pt>
          <cx:pt idx="26088">0</cx:pt>
          <cx:pt idx="26089">0</cx:pt>
          <cx:pt idx="26090">0</cx:pt>
          <cx:pt idx="26091">0</cx:pt>
          <cx:pt idx="26092">0</cx:pt>
          <cx:pt idx="26093">0</cx:pt>
          <cx:pt idx="26094">0</cx:pt>
          <cx:pt idx="26095">0</cx:pt>
          <cx:pt idx="26096">0</cx:pt>
          <cx:pt idx="26097">0</cx:pt>
          <cx:pt idx="26098">0</cx:pt>
          <cx:pt idx="26099">0</cx:pt>
          <cx:pt idx="26100">0</cx:pt>
          <cx:pt idx="26101">0</cx:pt>
          <cx:pt idx="26102">0</cx:pt>
          <cx:pt idx="26103">0</cx:pt>
          <cx:pt idx="26104">0</cx:pt>
          <cx:pt idx="26105">0</cx:pt>
          <cx:pt idx="26106">0</cx:pt>
          <cx:pt idx="26107">0</cx:pt>
          <cx:pt idx="26108">0</cx:pt>
          <cx:pt idx="26109">0</cx:pt>
          <cx:pt idx="26110">0</cx:pt>
          <cx:pt idx="26111">0</cx:pt>
          <cx:pt idx="26112">0</cx:pt>
          <cx:pt idx="26113">0</cx:pt>
          <cx:pt idx="26114">0</cx:pt>
          <cx:pt idx="26115">0</cx:pt>
          <cx:pt idx="26116">0</cx:pt>
          <cx:pt idx="26117">0</cx:pt>
          <cx:pt idx="26118">0</cx:pt>
          <cx:pt idx="26119">0</cx:pt>
          <cx:pt idx="26120">0</cx:pt>
          <cx:pt idx="26121">0</cx:pt>
          <cx:pt idx="26122">0</cx:pt>
          <cx:pt idx="26123">0</cx:pt>
          <cx:pt idx="26124">0</cx:pt>
          <cx:pt idx="26125">0</cx:pt>
          <cx:pt idx="26126">0</cx:pt>
          <cx:pt idx="26127">0</cx:pt>
          <cx:pt idx="26128">0</cx:pt>
          <cx:pt idx="26129">0</cx:pt>
          <cx:pt idx="26130">0</cx:pt>
          <cx:pt idx="26131">0</cx:pt>
          <cx:pt idx="26132">0</cx:pt>
          <cx:pt idx="26133">0</cx:pt>
          <cx:pt idx="26134">0</cx:pt>
          <cx:pt idx="26135">0</cx:pt>
          <cx:pt idx="26136">0</cx:pt>
          <cx:pt idx="26137">0</cx:pt>
          <cx:pt idx="26138">0</cx:pt>
          <cx:pt idx="26139">0</cx:pt>
          <cx:pt idx="26140">0</cx:pt>
          <cx:pt idx="26141">0</cx:pt>
          <cx:pt idx="26142">0</cx:pt>
          <cx:pt idx="26143">0</cx:pt>
          <cx:pt idx="26144">0</cx:pt>
          <cx:pt idx="26145">0</cx:pt>
          <cx:pt idx="26146">0</cx:pt>
          <cx:pt idx="26147">0</cx:pt>
          <cx:pt idx="26148">0</cx:pt>
          <cx:pt idx="26149">0</cx:pt>
          <cx:pt idx="26150">0</cx:pt>
          <cx:pt idx="26151">0</cx:pt>
          <cx:pt idx="26152">0</cx:pt>
          <cx:pt idx="26153">0</cx:pt>
          <cx:pt idx="26154">0</cx:pt>
          <cx:pt idx="26155">0</cx:pt>
          <cx:pt idx="26156">0</cx:pt>
          <cx:pt idx="26157">0</cx:pt>
          <cx:pt idx="26158">0</cx:pt>
          <cx:pt idx="26159">0</cx:pt>
          <cx:pt idx="26160">0</cx:pt>
          <cx:pt idx="26161">0</cx:pt>
          <cx:pt idx="26162">0</cx:pt>
          <cx:pt idx="26163">0</cx:pt>
          <cx:pt idx="26164">0</cx:pt>
          <cx:pt idx="26165">0</cx:pt>
          <cx:pt idx="26166">0</cx:pt>
          <cx:pt idx="26167">0</cx:pt>
          <cx:pt idx="26168">0</cx:pt>
          <cx:pt idx="26169">0</cx:pt>
          <cx:pt idx="26170">0</cx:pt>
          <cx:pt idx="26171">0</cx:pt>
          <cx:pt idx="26172">0</cx:pt>
          <cx:pt idx="26173">0</cx:pt>
          <cx:pt idx="26174">0</cx:pt>
          <cx:pt idx="26175">0</cx:pt>
          <cx:pt idx="26176">0</cx:pt>
          <cx:pt idx="26177">0</cx:pt>
          <cx:pt idx="26178">0</cx:pt>
          <cx:pt idx="26179">0</cx:pt>
          <cx:pt idx="26180">0</cx:pt>
          <cx:pt idx="26181">0</cx:pt>
          <cx:pt idx="26182">0</cx:pt>
          <cx:pt idx="26183">0</cx:pt>
          <cx:pt idx="26184">0</cx:pt>
          <cx:pt idx="26185">0</cx:pt>
          <cx:pt idx="26186">0</cx:pt>
          <cx:pt idx="26187">0</cx:pt>
          <cx:pt idx="26188">0</cx:pt>
          <cx:pt idx="26189">0</cx:pt>
          <cx:pt idx="26190">0</cx:pt>
          <cx:pt idx="26191">0</cx:pt>
          <cx:pt idx="26192">0</cx:pt>
          <cx:pt idx="26193">0</cx:pt>
          <cx:pt idx="26194">0</cx:pt>
          <cx:pt idx="26195">0</cx:pt>
          <cx:pt idx="26196">0</cx:pt>
          <cx:pt idx="26197">0</cx:pt>
          <cx:pt idx="26198">0</cx:pt>
          <cx:pt idx="26199">0</cx:pt>
          <cx:pt idx="26200">0</cx:pt>
          <cx:pt idx="26201">0</cx:pt>
          <cx:pt idx="26202">0</cx:pt>
          <cx:pt idx="26203">0</cx:pt>
          <cx:pt idx="26204">0</cx:pt>
          <cx:pt idx="26205">0</cx:pt>
          <cx:pt idx="26206">0</cx:pt>
          <cx:pt idx="26207">0</cx:pt>
          <cx:pt idx="26208">0</cx:pt>
          <cx:pt idx="26209">0</cx:pt>
          <cx:pt idx="26210">0</cx:pt>
          <cx:pt idx="26211">0</cx:pt>
          <cx:pt idx="26212">0</cx:pt>
          <cx:pt idx="26213">0</cx:pt>
          <cx:pt idx="26214">0</cx:pt>
          <cx:pt idx="26215">0</cx:pt>
          <cx:pt idx="26216">0</cx:pt>
          <cx:pt idx="26217">0</cx:pt>
          <cx:pt idx="26218">0</cx:pt>
          <cx:pt idx="26219">0</cx:pt>
          <cx:pt idx="26220">0</cx:pt>
          <cx:pt idx="26221">0</cx:pt>
          <cx:pt idx="26222">0</cx:pt>
          <cx:pt idx="26223">0</cx:pt>
          <cx:pt idx="26224">0</cx:pt>
          <cx:pt idx="26225">0</cx:pt>
          <cx:pt idx="26226">0</cx:pt>
          <cx:pt idx="26227">0</cx:pt>
          <cx:pt idx="26228">0</cx:pt>
          <cx:pt idx="26229">0</cx:pt>
          <cx:pt idx="26230">0</cx:pt>
          <cx:pt idx="26231">0</cx:pt>
          <cx:pt idx="26232">0</cx:pt>
          <cx:pt idx="26233">0</cx:pt>
          <cx:pt idx="26234">0</cx:pt>
          <cx:pt idx="26235">0</cx:pt>
          <cx:pt idx="26236">0</cx:pt>
          <cx:pt idx="26237">0</cx:pt>
          <cx:pt idx="26238">0</cx:pt>
          <cx:pt idx="26239">0</cx:pt>
          <cx:pt idx="26240">0</cx:pt>
          <cx:pt idx="26241">0</cx:pt>
          <cx:pt idx="26242">0</cx:pt>
          <cx:pt idx="26243">0</cx:pt>
          <cx:pt idx="26244">0</cx:pt>
          <cx:pt idx="26245">0</cx:pt>
          <cx:pt idx="26246">0</cx:pt>
          <cx:pt idx="26247">0</cx:pt>
          <cx:pt idx="26248">0</cx:pt>
          <cx:pt idx="26249">0</cx:pt>
          <cx:pt idx="26250">0</cx:pt>
          <cx:pt idx="26251">0</cx:pt>
          <cx:pt idx="26252">0</cx:pt>
          <cx:pt idx="26253">0</cx:pt>
          <cx:pt idx="26254">0</cx:pt>
          <cx:pt idx="26255">0</cx:pt>
          <cx:pt idx="26256">0</cx:pt>
          <cx:pt idx="26257">0</cx:pt>
          <cx:pt idx="26258">0</cx:pt>
          <cx:pt idx="26259">0</cx:pt>
          <cx:pt idx="26260">0</cx:pt>
          <cx:pt idx="26261">0</cx:pt>
          <cx:pt idx="26262">0</cx:pt>
          <cx:pt idx="26263">0</cx:pt>
          <cx:pt idx="26264">0</cx:pt>
          <cx:pt idx="26265">0</cx:pt>
          <cx:pt idx="26266">0</cx:pt>
          <cx:pt idx="26267">0</cx:pt>
          <cx:pt idx="26268">0</cx:pt>
          <cx:pt idx="26269">0</cx:pt>
          <cx:pt idx="26270">0</cx:pt>
          <cx:pt idx="26271">0</cx:pt>
          <cx:pt idx="26272">0</cx:pt>
          <cx:pt idx="26273">0</cx:pt>
          <cx:pt idx="26274">0</cx:pt>
          <cx:pt idx="26275">0</cx:pt>
          <cx:pt idx="26276">0</cx:pt>
          <cx:pt idx="26277">0</cx:pt>
          <cx:pt idx="26278">0</cx:pt>
          <cx:pt idx="26279">0</cx:pt>
          <cx:pt idx="26280">0</cx:pt>
          <cx:pt idx="26281">0</cx:pt>
          <cx:pt idx="26282">0</cx:pt>
          <cx:pt idx="26283">0</cx:pt>
          <cx:pt idx="26284">0</cx:pt>
          <cx:pt idx="26285">0</cx:pt>
          <cx:pt idx="26286">0</cx:pt>
          <cx:pt idx="26287">0</cx:pt>
          <cx:pt idx="26288">0</cx:pt>
          <cx:pt idx="26289">0</cx:pt>
          <cx:pt idx="26290">0</cx:pt>
          <cx:pt idx="26291">0</cx:pt>
          <cx:pt idx="26292">0</cx:pt>
          <cx:pt idx="26293">0</cx:pt>
          <cx:pt idx="26294">0</cx:pt>
          <cx:pt idx="26295">0</cx:pt>
          <cx:pt idx="26296">0</cx:pt>
          <cx:pt idx="26297">0</cx:pt>
          <cx:pt idx="26298">0</cx:pt>
          <cx:pt idx="26299">0</cx:pt>
          <cx:pt idx="26300">0</cx:pt>
          <cx:pt idx="26301">0</cx:pt>
          <cx:pt idx="26302">0</cx:pt>
          <cx:pt idx="26303">0</cx:pt>
          <cx:pt idx="26304">0</cx:pt>
          <cx:pt idx="26305">0</cx:pt>
          <cx:pt idx="26306">0</cx:pt>
          <cx:pt idx="26307">0</cx:pt>
          <cx:pt idx="26308">0</cx:pt>
          <cx:pt idx="26309">0</cx:pt>
          <cx:pt idx="26310">0</cx:pt>
          <cx:pt idx="26311">0</cx:pt>
          <cx:pt idx="26312">0</cx:pt>
          <cx:pt idx="26313">0</cx:pt>
          <cx:pt idx="26314">0</cx:pt>
          <cx:pt idx="26315">0</cx:pt>
          <cx:pt idx="26316">0</cx:pt>
          <cx:pt idx="26317">0</cx:pt>
          <cx:pt idx="26318">0</cx:pt>
          <cx:pt idx="26319">0</cx:pt>
          <cx:pt idx="26320">0</cx:pt>
          <cx:pt idx="26321">0</cx:pt>
          <cx:pt idx="26322">0</cx:pt>
          <cx:pt idx="26323">0</cx:pt>
          <cx:pt idx="26324">0</cx:pt>
          <cx:pt idx="26325">0</cx:pt>
          <cx:pt idx="26326">0</cx:pt>
          <cx:pt idx="26327">0</cx:pt>
          <cx:pt idx="26328">0</cx:pt>
          <cx:pt idx="26329">0</cx:pt>
          <cx:pt idx="26330">0</cx:pt>
          <cx:pt idx="26331">0</cx:pt>
          <cx:pt idx="26332">0</cx:pt>
          <cx:pt idx="26333">0</cx:pt>
          <cx:pt idx="26334">0</cx:pt>
          <cx:pt idx="26335">0</cx:pt>
          <cx:pt idx="26336">0</cx:pt>
          <cx:pt idx="26337">0</cx:pt>
          <cx:pt idx="26338">0</cx:pt>
          <cx:pt idx="26339">0</cx:pt>
          <cx:pt idx="26340">0</cx:pt>
          <cx:pt idx="26341">0</cx:pt>
          <cx:pt idx="26342">0</cx:pt>
          <cx:pt idx="26343">0</cx:pt>
          <cx:pt idx="26344">0</cx:pt>
          <cx:pt idx="26345">0</cx:pt>
          <cx:pt idx="26346">0</cx:pt>
          <cx:pt idx="26347">0</cx:pt>
          <cx:pt idx="26348">0</cx:pt>
          <cx:pt idx="26349">0</cx:pt>
          <cx:pt idx="26350">0</cx:pt>
          <cx:pt idx="26351">0</cx:pt>
          <cx:pt idx="26352">0</cx:pt>
          <cx:pt idx="26353">0</cx:pt>
          <cx:pt idx="26354">0</cx:pt>
          <cx:pt idx="26355">0</cx:pt>
          <cx:pt idx="26356">0</cx:pt>
          <cx:pt idx="26357">0</cx:pt>
          <cx:pt idx="26358">0</cx:pt>
          <cx:pt idx="26359">0</cx:pt>
          <cx:pt idx="26360">0</cx:pt>
          <cx:pt idx="26361">0</cx:pt>
          <cx:pt idx="26362">0</cx:pt>
          <cx:pt idx="26363">0</cx:pt>
          <cx:pt idx="26364">0</cx:pt>
          <cx:pt idx="26365">0</cx:pt>
          <cx:pt idx="26366">0</cx:pt>
          <cx:pt idx="26367">0</cx:pt>
          <cx:pt idx="26368">0</cx:pt>
          <cx:pt idx="26369">0</cx:pt>
          <cx:pt idx="26370">0</cx:pt>
          <cx:pt idx="26371">0</cx:pt>
          <cx:pt idx="26372">0</cx:pt>
          <cx:pt idx="26373">0</cx:pt>
          <cx:pt idx="26374">0</cx:pt>
          <cx:pt idx="26375">0</cx:pt>
          <cx:pt idx="26376">0</cx:pt>
          <cx:pt idx="26377">0</cx:pt>
          <cx:pt idx="26378">0</cx:pt>
          <cx:pt idx="26379">0</cx:pt>
          <cx:pt idx="26380">0</cx:pt>
          <cx:pt idx="26381">0</cx:pt>
          <cx:pt idx="26382">0</cx:pt>
          <cx:pt idx="26383">0</cx:pt>
          <cx:pt idx="26384">0</cx:pt>
          <cx:pt idx="26385">0</cx:pt>
          <cx:pt idx="26386">0</cx:pt>
          <cx:pt idx="26387">0</cx:pt>
          <cx:pt idx="26388">0</cx:pt>
          <cx:pt idx="26389">0</cx:pt>
          <cx:pt idx="26390">0</cx:pt>
          <cx:pt idx="26391">0</cx:pt>
          <cx:pt idx="26392">0</cx:pt>
          <cx:pt idx="26393">0</cx:pt>
          <cx:pt idx="26394">0</cx:pt>
          <cx:pt idx="26395">0</cx:pt>
          <cx:pt idx="26396">0</cx:pt>
          <cx:pt idx="26397">0</cx:pt>
          <cx:pt idx="26398">0</cx:pt>
          <cx:pt idx="26399">0</cx:pt>
          <cx:pt idx="26400">0</cx:pt>
          <cx:pt idx="26401">0</cx:pt>
          <cx:pt idx="26402">0</cx:pt>
          <cx:pt idx="26403">0</cx:pt>
          <cx:pt idx="26404">0</cx:pt>
          <cx:pt idx="26405">0</cx:pt>
          <cx:pt idx="26406">0</cx:pt>
          <cx:pt idx="26407">0</cx:pt>
          <cx:pt idx="26408">0</cx:pt>
          <cx:pt idx="26409">0</cx:pt>
          <cx:pt idx="26410">0</cx:pt>
          <cx:pt idx="26411">0</cx:pt>
          <cx:pt idx="26412">0</cx:pt>
          <cx:pt idx="26413">0</cx:pt>
          <cx:pt idx="26414">0</cx:pt>
          <cx:pt idx="26415">0</cx:pt>
          <cx:pt idx="26416">0</cx:pt>
          <cx:pt idx="26417">0</cx:pt>
          <cx:pt idx="26418">0</cx:pt>
          <cx:pt idx="26419">0</cx:pt>
          <cx:pt idx="26420">0</cx:pt>
          <cx:pt idx="26421">0</cx:pt>
          <cx:pt idx="26422">0</cx:pt>
          <cx:pt idx="26423">0</cx:pt>
          <cx:pt idx="26424">0</cx:pt>
          <cx:pt idx="26425">0</cx:pt>
          <cx:pt idx="26426">0</cx:pt>
          <cx:pt idx="26427">0</cx:pt>
          <cx:pt idx="26428">0</cx:pt>
          <cx:pt idx="26429">0</cx:pt>
          <cx:pt idx="26430">0</cx:pt>
          <cx:pt idx="26431">0</cx:pt>
          <cx:pt idx="26432">0</cx:pt>
          <cx:pt idx="26433">0</cx:pt>
          <cx:pt idx="26434">0</cx:pt>
          <cx:pt idx="26435">0</cx:pt>
          <cx:pt idx="26436">0</cx:pt>
          <cx:pt idx="26437">0</cx:pt>
          <cx:pt idx="26438">0</cx:pt>
          <cx:pt idx="26439">0</cx:pt>
          <cx:pt idx="26440">0</cx:pt>
          <cx:pt idx="26441">0</cx:pt>
          <cx:pt idx="26442">0</cx:pt>
          <cx:pt idx="26443">0</cx:pt>
          <cx:pt idx="26444">0</cx:pt>
          <cx:pt idx="26445">0</cx:pt>
          <cx:pt idx="26446">0</cx:pt>
          <cx:pt idx="26447">0</cx:pt>
          <cx:pt idx="26448">0</cx:pt>
          <cx:pt idx="26449">0</cx:pt>
          <cx:pt idx="26450">0</cx:pt>
          <cx:pt idx="26451">0</cx:pt>
          <cx:pt idx="26452">0</cx:pt>
          <cx:pt idx="26453">0</cx:pt>
          <cx:pt idx="26454">0</cx:pt>
          <cx:pt idx="26455">0</cx:pt>
          <cx:pt idx="26456">0</cx:pt>
          <cx:pt idx="26457">0</cx:pt>
          <cx:pt idx="26458">0</cx:pt>
          <cx:pt idx="26459">0</cx:pt>
          <cx:pt idx="26460">0</cx:pt>
          <cx:pt idx="26461">0</cx:pt>
          <cx:pt idx="26462">0</cx:pt>
          <cx:pt idx="26463">0</cx:pt>
          <cx:pt idx="26464">0</cx:pt>
          <cx:pt idx="26465">0</cx:pt>
          <cx:pt idx="26466">0</cx:pt>
          <cx:pt idx="26467">0</cx:pt>
          <cx:pt idx="26468">0</cx:pt>
          <cx:pt idx="26469">0</cx:pt>
          <cx:pt idx="26470">0</cx:pt>
          <cx:pt idx="26471">0</cx:pt>
          <cx:pt idx="26472">0</cx:pt>
          <cx:pt idx="26473">0</cx:pt>
          <cx:pt idx="26474">0</cx:pt>
          <cx:pt idx="26475">0</cx:pt>
          <cx:pt idx="26476">0</cx:pt>
          <cx:pt idx="26477">0</cx:pt>
          <cx:pt idx="26478">0</cx:pt>
          <cx:pt idx="26479">0</cx:pt>
          <cx:pt idx="26480">0</cx:pt>
          <cx:pt idx="26481">0</cx:pt>
          <cx:pt idx="26482">0</cx:pt>
          <cx:pt idx="26483">0</cx:pt>
          <cx:pt idx="26484">0</cx:pt>
          <cx:pt idx="26485">0</cx:pt>
          <cx:pt idx="26486">0</cx:pt>
          <cx:pt idx="26487">0</cx:pt>
          <cx:pt idx="26488">0</cx:pt>
          <cx:pt idx="26489">0</cx:pt>
          <cx:pt idx="26490">0</cx:pt>
          <cx:pt idx="26491">0</cx:pt>
          <cx:pt idx="26492">0</cx:pt>
          <cx:pt idx="26493">0</cx:pt>
          <cx:pt idx="26494">0</cx:pt>
          <cx:pt idx="26495">0</cx:pt>
          <cx:pt idx="26496">0</cx:pt>
          <cx:pt idx="26497">0</cx:pt>
          <cx:pt idx="26498">0</cx:pt>
          <cx:pt idx="26499">0</cx:pt>
          <cx:pt idx="26500">0</cx:pt>
          <cx:pt idx="26501">0</cx:pt>
          <cx:pt idx="26502">0</cx:pt>
          <cx:pt idx="26503">0</cx:pt>
          <cx:pt idx="26504">0</cx:pt>
          <cx:pt idx="26505">0</cx:pt>
          <cx:pt idx="26506">0</cx:pt>
          <cx:pt idx="26507">0</cx:pt>
          <cx:pt idx="26508">0</cx:pt>
          <cx:pt idx="26509">0</cx:pt>
          <cx:pt idx="26510">0</cx:pt>
          <cx:pt idx="26511">0</cx:pt>
          <cx:pt idx="26512">0</cx:pt>
          <cx:pt idx="26513">0</cx:pt>
          <cx:pt idx="26514">0</cx:pt>
          <cx:pt idx="26515">0</cx:pt>
          <cx:pt idx="26516">0</cx:pt>
          <cx:pt idx="26517">0</cx:pt>
          <cx:pt idx="26518">0</cx:pt>
          <cx:pt idx="26519">0</cx:pt>
          <cx:pt idx="26520">0</cx:pt>
          <cx:pt idx="26521">0</cx:pt>
          <cx:pt idx="26522">0</cx:pt>
          <cx:pt idx="26523">0</cx:pt>
          <cx:pt idx="26524">0</cx:pt>
          <cx:pt idx="26525">0</cx:pt>
          <cx:pt idx="26526">0</cx:pt>
          <cx:pt idx="26527">0</cx:pt>
          <cx:pt idx="26528">0</cx:pt>
          <cx:pt idx="26529">0</cx:pt>
          <cx:pt idx="26530">0</cx:pt>
          <cx:pt idx="26531">0</cx:pt>
          <cx:pt idx="26532">0</cx:pt>
          <cx:pt idx="26533">0</cx:pt>
          <cx:pt idx="26534">0</cx:pt>
          <cx:pt idx="26535">0</cx:pt>
          <cx:pt idx="26536">0</cx:pt>
          <cx:pt idx="26537">0</cx:pt>
          <cx:pt idx="26538">0</cx:pt>
          <cx:pt idx="26539">0</cx:pt>
          <cx:pt idx="26540">0</cx:pt>
          <cx:pt idx="26541">0</cx:pt>
          <cx:pt idx="26542">0</cx:pt>
          <cx:pt idx="26543">0</cx:pt>
          <cx:pt idx="26544">0</cx:pt>
          <cx:pt idx="26545">0</cx:pt>
          <cx:pt idx="26546">0</cx:pt>
          <cx:pt idx="26547">0</cx:pt>
          <cx:pt idx="26548">0</cx:pt>
          <cx:pt idx="26549">0</cx:pt>
          <cx:pt idx="26550">0</cx:pt>
          <cx:pt idx="26551">0</cx:pt>
          <cx:pt idx="26552">0</cx:pt>
          <cx:pt idx="26553">0</cx:pt>
          <cx:pt idx="26554">0</cx:pt>
          <cx:pt idx="26555">0</cx:pt>
          <cx:pt idx="26556">0</cx:pt>
          <cx:pt idx="26557">0</cx:pt>
          <cx:pt idx="26558">0</cx:pt>
          <cx:pt idx="26559">0</cx:pt>
          <cx:pt idx="26560">0</cx:pt>
          <cx:pt idx="26561">0</cx:pt>
          <cx:pt idx="26562">0</cx:pt>
          <cx:pt idx="26563">0</cx:pt>
          <cx:pt idx="26564">0</cx:pt>
          <cx:pt idx="26565">0</cx:pt>
          <cx:pt idx="26566">0</cx:pt>
          <cx:pt idx="26567">0</cx:pt>
          <cx:pt idx="26568">0</cx:pt>
          <cx:pt idx="26569">0</cx:pt>
          <cx:pt idx="26570">0</cx:pt>
          <cx:pt idx="26571">0</cx:pt>
          <cx:pt idx="26572">0</cx:pt>
          <cx:pt idx="26573">0</cx:pt>
          <cx:pt idx="26574">0</cx:pt>
          <cx:pt idx="26575">0</cx:pt>
          <cx:pt idx="26576">0</cx:pt>
          <cx:pt idx="26577">0</cx:pt>
          <cx:pt idx="26578">0</cx:pt>
          <cx:pt idx="26579">0</cx:pt>
          <cx:pt idx="26580">0</cx:pt>
          <cx:pt idx="26581">0</cx:pt>
          <cx:pt idx="26582">0</cx:pt>
          <cx:pt idx="26583">0</cx:pt>
          <cx:pt idx="26584">0</cx:pt>
          <cx:pt idx="26585">0</cx:pt>
          <cx:pt idx="26586">0</cx:pt>
          <cx:pt idx="26587">0</cx:pt>
          <cx:pt idx="26588">0</cx:pt>
          <cx:pt idx="26589">0</cx:pt>
          <cx:pt idx="26590">0</cx:pt>
          <cx:pt idx="26591">0</cx:pt>
          <cx:pt idx="26592">0</cx:pt>
          <cx:pt idx="26593">0</cx:pt>
          <cx:pt idx="26594">0</cx:pt>
          <cx:pt idx="26595">0</cx:pt>
          <cx:pt idx="26596">0</cx:pt>
          <cx:pt idx="26597">0</cx:pt>
          <cx:pt idx="26598">0</cx:pt>
          <cx:pt idx="26599">0</cx:pt>
          <cx:pt idx="26600">0</cx:pt>
          <cx:pt idx="26601">0</cx:pt>
          <cx:pt idx="26602">0</cx:pt>
          <cx:pt idx="26603">0</cx:pt>
          <cx:pt idx="26604">0</cx:pt>
          <cx:pt idx="26605">0</cx:pt>
          <cx:pt idx="26606">0</cx:pt>
          <cx:pt idx="26607">0</cx:pt>
          <cx:pt idx="26608">0</cx:pt>
          <cx:pt idx="26609">0</cx:pt>
          <cx:pt idx="26610">0</cx:pt>
          <cx:pt idx="26611">0</cx:pt>
          <cx:pt idx="26612">0</cx:pt>
          <cx:pt idx="26613">0</cx:pt>
          <cx:pt idx="26614">0</cx:pt>
          <cx:pt idx="26615">0</cx:pt>
          <cx:pt idx="26616">0</cx:pt>
          <cx:pt idx="26617">0</cx:pt>
          <cx:pt idx="26618">0</cx:pt>
          <cx:pt idx="26619">0</cx:pt>
          <cx:pt idx="26620">0</cx:pt>
          <cx:pt idx="26621">0</cx:pt>
          <cx:pt idx="26622">0</cx:pt>
          <cx:pt idx="26623">0</cx:pt>
          <cx:pt idx="26624">0</cx:pt>
          <cx:pt idx="26625">0</cx:pt>
          <cx:pt idx="26626">0</cx:pt>
          <cx:pt idx="26627">0</cx:pt>
          <cx:pt idx="26628">0</cx:pt>
          <cx:pt idx="26629">0</cx:pt>
          <cx:pt idx="26630">0</cx:pt>
          <cx:pt idx="26631">0</cx:pt>
          <cx:pt idx="26632">0</cx:pt>
          <cx:pt idx="26633">0</cx:pt>
          <cx:pt idx="26634">0</cx:pt>
          <cx:pt idx="26635">0</cx:pt>
          <cx:pt idx="26636">0</cx:pt>
          <cx:pt idx="26637">0</cx:pt>
          <cx:pt idx="26638">0</cx:pt>
          <cx:pt idx="26639">0</cx:pt>
          <cx:pt idx="26640">0</cx:pt>
          <cx:pt idx="26641">0</cx:pt>
          <cx:pt idx="26642">0</cx:pt>
          <cx:pt idx="26643">0</cx:pt>
          <cx:pt idx="26644">0</cx:pt>
          <cx:pt idx="26645">0</cx:pt>
          <cx:pt idx="26646">0</cx:pt>
          <cx:pt idx="26647">0</cx:pt>
          <cx:pt idx="26648">0</cx:pt>
          <cx:pt idx="26649">0</cx:pt>
          <cx:pt idx="26650">0</cx:pt>
          <cx:pt idx="26651">0</cx:pt>
          <cx:pt idx="26652">0</cx:pt>
          <cx:pt idx="26653">0</cx:pt>
          <cx:pt idx="26654">0</cx:pt>
          <cx:pt idx="26655">0</cx:pt>
          <cx:pt idx="26656">0</cx:pt>
          <cx:pt idx="26657">0</cx:pt>
          <cx:pt idx="26658">0</cx:pt>
          <cx:pt idx="26659">0</cx:pt>
          <cx:pt idx="26660">0</cx:pt>
          <cx:pt idx="26661">0</cx:pt>
          <cx:pt idx="26662">0</cx:pt>
          <cx:pt idx="26663">0</cx:pt>
          <cx:pt idx="26664">0</cx:pt>
          <cx:pt idx="26665">0</cx:pt>
          <cx:pt idx="26666">0</cx:pt>
          <cx:pt idx="26667">0</cx:pt>
          <cx:pt idx="26668">0</cx:pt>
          <cx:pt idx="26669">0</cx:pt>
          <cx:pt idx="26670">0</cx:pt>
          <cx:pt idx="26671">0</cx:pt>
          <cx:pt idx="26672">0</cx:pt>
          <cx:pt idx="26673">0</cx:pt>
          <cx:pt idx="26674">0</cx:pt>
          <cx:pt idx="26675">0</cx:pt>
          <cx:pt idx="26676">0</cx:pt>
          <cx:pt idx="26677">0</cx:pt>
          <cx:pt idx="26678">0</cx:pt>
          <cx:pt idx="26679">0</cx:pt>
          <cx:pt idx="26680">0</cx:pt>
          <cx:pt idx="26681">0</cx:pt>
          <cx:pt idx="26682">0</cx:pt>
          <cx:pt idx="26683">0</cx:pt>
          <cx:pt idx="26684">0</cx:pt>
          <cx:pt idx="26685">0</cx:pt>
          <cx:pt idx="26686">0</cx:pt>
          <cx:pt idx="26687">0</cx:pt>
          <cx:pt idx="26688">0</cx:pt>
          <cx:pt idx="26689">0</cx:pt>
          <cx:pt idx="26690">0</cx:pt>
          <cx:pt idx="26691">0</cx:pt>
          <cx:pt idx="26692">0</cx:pt>
          <cx:pt idx="26693">0</cx:pt>
          <cx:pt idx="26694">0</cx:pt>
          <cx:pt idx="26695">0</cx:pt>
          <cx:pt idx="26696">0</cx:pt>
          <cx:pt idx="26697">0</cx:pt>
          <cx:pt idx="26698">0</cx:pt>
          <cx:pt idx="26699">0</cx:pt>
          <cx:pt idx="26700">0</cx:pt>
          <cx:pt idx="26701">0</cx:pt>
          <cx:pt idx="26702">0</cx:pt>
          <cx:pt idx="26703">0</cx:pt>
          <cx:pt idx="26704">0</cx:pt>
          <cx:pt idx="26705">0</cx:pt>
          <cx:pt idx="26706">0</cx:pt>
          <cx:pt idx="26707">0</cx:pt>
          <cx:pt idx="26708">0</cx:pt>
          <cx:pt idx="26709">0</cx:pt>
          <cx:pt idx="26710">0</cx:pt>
          <cx:pt idx="26711">0</cx:pt>
          <cx:pt idx="26712">0</cx:pt>
          <cx:pt idx="26713">0</cx:pt>
          <cx:pt idx="26714">0</cx:pt>
          <cx:pt idx="26715">0</cx:pt>
          <cx:pt idx="26716">0</cx:pt>
          <cx:pt idx="26717">0</cx:pt>
          <cx:pt idx="26718">0</cx:pt>
          <cx:pt idx="26719">0</cx:pt>
          <cx:pt idx="26720">0</cx:pt>
          <cx:pt idx="26721">0</cx:pt>
          <cx:pt idx="26722">0</cx:pt>
          <cx:pt idx="26723">0</cx:pt>
          <cx:pt idx="26724">0</cx:pt>
          <cx:pt idx="26725">0</cx:pt>
          <cx:pt idx="26726">0</cx:pt>
          <cx:pt idx="26727">0</cx:pt>
          <cx:pt idx="26728">0</cx:pt>
          <cx:pt idx="26729">0</cx:pt>
          <cx:pt idx="26730">0</cx:pt>
          <cx:pt idx="26731">0</cx:pt>
          <cx:pt idx="26732">0</cx:pt>
          <cx:pt idx="26733">0</cx:pt>
          <cx:pt idx="26734">0</cx:pt>
          <cx:pt idx="26735">0</cx:pt>
          <cx:pt idx="26736">0</cx:pt>
          <cx:pt idx="26737">0</cx:pt>
          <cx:pt idx="26738">0</cx:pt>
          <cx:pt idx="26739">0</cx:pt>
          <cx:pt idx="26740">0</cx:pt>
          <cx:pt idx="26741">0</cx:pt>
          <cx:pt idx="26742">0</cx:pt>
          <cx:pt idx="26743">0</cx:pt>
          <cx:pt idx="26744">0</cx:pt>
          <cx:pt idx="26745">0</cx:pt>
          <cx:pt idx="26746">0</cx:pt>
          <cx:pt idx="26747">0</cx:pt>
          <cx:pt idx="26748">0</cx:pt>
          <cx:pt idx="26749">0</cx:pt>
          <cx:pt idx="26750">0</cx:pt>
          <cx:pt idx="26751">0</cx:pt>
          <cx:pt idx="26752">0</cx:pt>
          <cx:pt idx="26753">0</cx:pt>
          <cx:pt idx="26754">0</cx:pt>
          <cx:pt idx="26755">0</cx:pt>
          <cx:pt idx="26756">0</cx:pt>
          <cx:pt idx="26757">0</cx:pt>
          <cx:pt idx="26758">0</cx:pt>
          <cx:pt idx="26759">0</cx:pt>
          <cx:pt idx="26760">0</cx:pt>
          <cx:pt idx="26761">0</cx:pt>
          <cx:pt idx="26762">0</cx:pt>
          <cx:pt idx="26763">0</cx:pt>
          <cx:pt idx="26764">0</cx:pt>
          <cx:pt idx="26765">0</cx:pt>
          <cx:pt idx="26766">0</cx:pt>
          <cx:pt idx="26767">0</cx:pt>
          <cx:pt idx="26768">0</cx:pt>
          <cx:pt idx="26769">0</cx:pt>
          <cx:pt idx="26770">0</cx:pt>
          <cx:pt idx="26771">0</cx:pt>
          <cx:pt idx="26772">0</cx:pt>
          <cx:pt idx="26773">0</cx:pt>
          <cx:pt idx="26774">0</cx:pt>
          <cx:pt idx="26775">0</cx:pt>
          <cx:pt idx="26776">0</cx:pt>
          <cx:pt idx="26777">0</cx:pt>
          <cx:pt idx="26778">0</cx:pt>
          <cx:pt idx="26779">0</cx:pt>
          <cx:pt idx="26780">0</cx:pt>
          <cx:pt idx="26781">0</cx:pt>
          <cx:pt idx="26782">0</cx:pt>
          <cx:pt idx="26783">0</cx:pt>
          <cx:pt idx="26784">0</cx:pt>
          <cx:pt idx="26785">0</cx:pt>
          <cx:pt idx="26786">0</cx:pt>
          <cx:pt idx="26787">0</cx:pt>
          <cx:pt idx="26788">0</cx:pt>
          <cx:pt idx="26789">0</cx:pt>
          <cx:pt idx="26790">0</cx:pt>
          <cx:pt idx="26791">0</cx:pt>
          <cx:pt idx="26792">0</cx:pt>
          <cx:pt idx="26793">0</cx:pt>
          <cx:pt idx="26794">0</cx:pt>
          <cx:pt idx="26795">0</cx:pt>
          <cx:pt idx="26796">0</cx:pt>
          <cx:pt idx="26797">0</cx:pt>
          <cx:pt idx="26798">0</cx:pt>
          <cx:pt idx="26799">0</cx:pt>
          <cx:pt idx="26800">0</cx:pt>
          <cx:pt idx="26801">0</cx:pt>
          <cx:pt idx="26802">0</cx:pt>
          <cx:pt idx="26803">0</cx:pt>
          <cx:pt idx="26804">0</cx:pt>
          <cx:pt idx="26805">0</cx:pt>
          <cx:pt idx="26806">0</cx:pt>
          <cx:pt idx="26807">0</cx:pt>
          <cx:pt idx="26808">0</cx:pt>
          <cx:pt idx="26809">0</cx:pt>
          <cx:pt idx="26810">0</cx:pt>
          <cx:pt idx="26811">0</cx:pt>
          <cx:pt idx="26812">0</cx:pt>
          <cx:pt idx="26813">0</cx:pt>
          <cx:pt idx="26814">0</cx:pt>
          <cx:pt idx="26815">0</cx:pt>
          <cx:pt idx="26816">0</cx:pt>
          <cx:pt idx="26817">0</cx:pt>
          <cx:pt idx="26818">0</cx:pt>
          <cx:pt idx="26819">0</cx:pt>
          <cx:pt idx="26820">0</cx:pt>
          <cx:pt idx="26821">0</cx:pt>
          <cx:pt idx="26822">0</cx:pt>
          <cx:pt idx="26823">0</cx:pt>
          <cx:pt idx="26824">0</cx:pt>
          <cx:pt idx="26825">0</cx:pt>
          <cx:pt idx="26826">0</cx:pt>
          <cx:pt idx="26827">0</cx:pt>
          <cx:pt idx="26828">0</cx:pt>
          <cx:pt idx="26829">0</cx:pt>
          <cx:pt idx="26830">0</cx:pt>
          <cx:pt idx="26831">0</cx:pt>
          <cx:pt idx="26832">0</cx:pt>
          <cx:pt idx="26833">0</cx:pt>
          <cx:pt idx="26834">0</cx:pt>
          <cx:pt idx="26835">0</cx:pt>
          <cx:pt idx="26836">0</cx:pt>
          <cx:pt idx="26837">0</cx:pt>
          <cx:pt idx="26838">0</cx:pt>
          <cx:pt idx="26839">0</cx:pt>
          <cx:pt idx="26840">0</cx:pt>
          <cx:pt idx="26841">0</cx:pt>
          <cx:pt idx="26842">0</cx:pt>
          <cx:pt idx="26843">0</cx:pt>
          <cx:pt idx="26844">0</cx:pt>
          <cx:pt idx="26845">0</cx:pt>
          <cx:pt idx="26846">0</cx:pt>
          <cx:pt idx="26847">0</cx:pt>
          <cx:pt idx="26848">0</cx:pt>
          <cx:pt idx="26849">0</cx:pt>
          <cx:pt idx="26850">0</cx:pt>
          <cx:pt idx="26851">0</cx:pt>
          <cx:pt idx="26852">0</cx:pt>
          <cx:pt idx="26853">0</cx:pt>
          <cx:pt idx="26854">0</cx:pt>
          <cx:pt idx="26855">0</cx:pt>
          <cx:pt idx="26856">0</cx:pt>
          <cx:pt idx="26857">0</cx:pt>
          <cx:pt idx="26858">0</cx:pt>
          <cx:pt idx="26859">0</cx:pt>
          <cx:pt idx="26860">0</cx:pt>
          <cx:pt idx="26861">0</cx:pt>
          <cx:pt idx="26862">0</cx:pt>
          <cx:pt idx="26863">0</cx:pt>
          <cx:pt idx="26864">0</cx:pt>
          <cx:pt idx="26865">0</cx:pt>
          <cx:pt idx="26866">0</cx:pt>
          <cx:pt idx="26867">0</cx:pt>
          <cx:pt idx="26868">0</cx:pt>
          <cx:pt idx="26869">0</cx:pt>
          <cx:pt idx="26870">0</cx:pt>
          <cx:pt idx="26871">0</cx:pt>
          <cx:pt idx="26872">0</cx:pt>
          <cx:pt idx="26873">0</cx:pt>
          <cx:pt idx="26874">0</cx:pt>
          <cx:pt idx="26875">0</cx:pt>
          <cx:pt idx="26876">0</cx:pt>
          <cx:pt idx="26877">0</cx:pt>
          <cx:pt idx="26878">0</cx:pt>
          <cx:pt idx="26879">0</cx:pt>
          <cx:pt idx="26880">0</cx:pt>
          <cx:pt idx="26881">0</cx:pt>
          <cx:pt idx="26882">0</cx:pt>
          <cx:pt idx="26883">0</cx:pt>
          <cx:pt idx="26884">0</cx:pt>
          <cx:pt idx="26885">0</cx:pt>
          <cx:pt idx="26886">0</cx:pt>
          <cx:pt idx="26887">0</cx:pt>
          <cx:pt idx="26888">0</cx:pt>
          <cx:pt idx="26889">0</cx:pt>
          <cx:pt idx="26890">0</cx:pt>
          <cx:pt idx="26891">0</cx:pt>
          <cx:pt idx="26892">0</cx:pt>
          <cx:pt idx="26893">0</cx:pt>
          <cx:pt idx="26894">0</cx:pt>
          <cx:pt idx="26895">0</cx:pt>
          <cx:pt idx="26896">0</cx:pt>
          <cx:pt idx="26897">0</cx:pt>
          <cx:pt idx="26898">0</cx:pt>
          <cx:pt idx="26899">0</cx:pt>
          <cx:pt idx="26900">0</cx:pt>
          <cx:pt idx="26901">0</cx:pt>
          <cx:pt idx="26902">0</cx:pt>
          <cx:pt idx="26903">0</cx:pt>
          <cx:pt idx="26904">0</cx:pt>
          <cx:pt idx="26905">0</cx:pt>
          <cx:pt idx="26906">0</cx:pt>
          <cx:pt idx="26907">0</cx:pt>
          <cx:pt idx="26908">0</cx:pt>
          <cx:pt idx="26909">0</cx:pt>
          <cx:pt idx="26910">0</cx:pt>
          <cx:pt idx="26911">0</cx:pt>
          <cx:pt idx="26912">0</cx:pt>
          <cx:pt idx="26913">0</cx:pt>
          <cx:pt idx="26914">0</cx:pt>
          <cx:pt idx="26915">0</cx:pt>
          <cx:pt idx="26916">0</cx:pt>
          <cx:pt idx="26917">0</cx:pt>
          <cx:pt idx="26918">0</cx:pt>
          <cx:pt idx="26919">0</cx:pt>
          <cx:pt idx="26920">0</cx:pt>
          <cx:pt idx="26921">0</cx:pt>
          <cx:pt idx="26922">0</cx:pt>
          <cx:pt idx="26923">0</cx:pt>
          <cx:pt idx="26924">0</cx:pt>
          <cx:pt idx="26925">0</cx:pt>
          <cx:pt idx="26926">0</cx:pt>
          <cx:pt idx="26927">0</cx:pt>
          <cx:pt idx="26928">0</cx:pt>
          <cx:pt idx="26929">0</cx:pt>
          <cx:pt idx="26930">0</cx:pt>
          <cx:pt idx="26931">0</cx:pt>
          <cx:pt idx="26932">0</cx:pt>
          <cx:pt idx="26933">0</cx:pt>
          <cx:pt idx="26934">0</cx:pt>
          <cx:pt idx="26935">0</cx:pt>
          <cx:pt idx="26936">0</cx:pt>
          <cx:pt idx="26937">0</cx:pt>
          <cx:pt idx="26938">0</cx:pt>
          <cx:pt idx="26939">0</cx:pt>
          <cx:pt idx="26940">0</cx:pt>
          <cx:pt idx="26941">0</cx:pt>
          <cx:pt idx="26942">0</cx:pt>
          <cx:pt idx="26943">0</cx:pt>
          <cx:pt idx="26944">0</cx:pt>
          <cx:pt idx="26945">0</cx:pt>
          <cx:pt idx="26946">0</cx:pt>
          <cx:pt idx="26947">0</cx:pt>
          <cx:pt idx="26948">0</cx:pt>
          <cx:pt idx="26949">0</cx:pt>
          <cx:pt idx="26950">0</cx:pt>
          <cx:pt idx="26951">0</cx:pt>
          <cx:pt idx="26952">0</cx:pt>
          <cx:pt idx="26953">0</cx:pt>
          <cx:pt idx="26954">0</cx:pt>
          <cx:pt idx="26955">0</cx:pt>
          <cx:pt idx="26956">0</cx:pt>
          <cx:pt idx="26957">0</cx:pt>
          <cx:pt idx="26958">0</cx:pt>
          <cx:pt idx="26959">0</cx:pt>
          <cx:pt idx="26960">0</cx:pt>
          <cx:pt idx="26961">0</cx:pt>
          <cx:pt idx="26962">0</cx:pt>
          <cx:pt idx="26963">0</cx:pt>
          <cx:pt idx="26964">0</cx:pt>
          <cx:pt idx="26965">0</cx:pt>
          <cx:pt idx="26966">0</cx:pt>
          <cx:pt idx="26967">0</cx:pt>
          <cx:pt idx="26968">0</cx:pt>
          <cx:pt idx="26969">0</cx:pt>
          <cx:pt idx="26970">0</cx:pt>
          <cx:pt idx="26971">0</cx:pt>
          <cx:pt idx="26972">0</cx:pt>
          <cx:pt idx="26973">0</cx:pt>
          <cx:pt idx="26974">0</cx:pt>
          <cx:pt idx="26975">0</cx:pt>
          <cx:pt idx="26976">0</cx:pt>
          <cx:pt idx="26977">0</cx:pt>
          <cx:pt idx="26978">0</cx:pt>
          <cx:pt idx="26979">0</cx:pt>
          <cx:pt idx="26980">0</cx:pt>
          <cx:pt idx="26981">0</cx:pt>
          <cx:pt idx="26982">0</cx:pt>
          <cx:pt idx="26983">0</cx:pt>
          <cx:pt idx="26984">0</cx:pt>
          <cx:pt idx="26985">0</cx:pt>
          <cx:pt idx="26986">0</cx:pt>
          <cx:pt idx="26987">0</cx:pt>
          <cx:pt idx="26988">0</cx:pt>
          <cx:pt idx="26989">0</cx:pt>
          <cx:pt idx="26990">0</cx:pt>
          <cx:pt idx="26991">0</cx:pt>
          <cx:pt idx="26992">0</cx:pt>
          <cx:pt idx="26993">0</cx:pt>
          <cx:pt idx="26994">0</cx:pt>
          <cx:pt idx="26995">0</cx:pt>
          <cx:pt idx="26996">0</cx:pt>
          <cx:pt idx="26997">0</cx:pt>
          <cx:pt idx="26998">0</cx:pt>
          <cx:pt idx="26999">0</cx:pt>
          <cx:pt idx="27000">0</cx:pt>
          <cx:pt idx="27001">0</cx:pt>
          <cx:pt idx="27002">0</cx:pt>
          <cx:pt idx="27003">0</cx:pt>
          <cx:pt idx="27004">0</cx:pt>
          <cx:pt idx="27005">0</cx:pt>
          <cx:pt idx="27006">0</cx:pt>
          <cx:pt idx="27007">0</cx:pt>
          <cx:pt idx="27008">0</cx:pt>
          <cx:pt idx="27009">0</cx:pt>
          <cx:pt idx="27010">0</cx:pt>
          <cx:pt idx="27011">0</cx:pt>
          <cx:pt idx="27012">0</cx:pt>
          <cx:pt idx="27013">0</cx:pt>
          <cx:pt idx="27014">0</cx:pt>
          <cx:pt idx="27015">0</cx:pt>
          <cx:pt idx="27016">0</cx:pt>
          <cx:pt idx="27017">0</cx:pt>
          <cx:pt idx="27018">0</cx:pt>
          <cx:pt idx="27019">0</cx:pt>
          <cx:pt idx="27020">0</cx:pt>
          <cx:pt idx="27021">0</cx:pt>
          <cx:pt idx="27022">0</cx:pt>
          <cx:pt idx="27023">0</cx:pt>
          <cx:pt idx="27024">0</cx:pt>
          <cx:pt idx="27025">0</cx:pt>
          <cx:pt idx="27026">0</cx:pt>
          <cx:pt idx="27027">0</cx:pt>
          <cx:pt idx="27028">0</cx:pt>
          <cx:pt idx="27029">0</cx:pt>
          <cx:pt idx="27030">0</cx:pt>
          <cx:pt idx="27031">0</cx:pt>
          <cx:pt idx="27032">0</cx:pt>
          <cx:pt idx="27033">0</cx:pt>
          <cx:pt idx="27034">0</cx:pt>
          <cx:pt idx="27035">0</cx:pt>
          <cx:pt idx="27036">0</cx:pt>
          <cx:pt idx="27037">0</cx:pt>
          <cx:pt idx="27038">0</cx:pt>
          <cx:pt idx="27039">0</cx:pt>
          <cx:pt idx="27040">0</cx:pt>
          <cx:pt idx="27041">0</cx:pt>
          <cx:pt idx="27042">0</cx:pt>
          <cx:pt idx="27043">0</cx:pt>
          <cx:pt idx="27044">0</cx:pt>
          <cx:pt idx="27045">0</cx:pt>
          <cx:pt idx="27046">0</cx:pt>
          <cx:pt idx="27047">0</cx:pt>
          <cx:pt idx="27048">0</cx:pt>
          <cx:pt idx="27049">0</cx:pt>
          <cx:pt idx="27050">0</cx:pt>
          <cx:pt idx="27051">0</cx:pt>
          <cx:pt idx="27052">0</cx:pt>
          <cx:pt idx="27053">0</cx:pt>
          <cx:pt idx="27054">0</cx:pt>
          <cx:pt idx="27055">0</cx:pt>
          <cx:pt idx="27056">0</cx:pt>
          <cx:pt idx="27057">0</cx:pt>
          <cx:pt idx="27058">0</cx:pt>
          <cx:pt idx="27059">0</cx:pt>
          <cx:pt idx="27060">0</cx:pt>
          <cx:pt idx="27061">0</cx:pt>
          <cx:pt idx="27062">0</cx:pt>
          <cx:pt idx="27063">0</cx:pt>
          <cx:pt idx="27064">0</cx:pt>
          <cx:pt idx="27065">0</cx:pt>
          <cx:pt idx="27066">0</cx:pt>
          <cx:pt idx="27067">0</cx:pt>
          <cx:pt idx="27068">0</cx:pt>
          <cx:pt idx="27069">0</cx:pt>
          <cx:pt idx="27070">0</cx:pt>
          <cx:pt idx="27071">0</cx:pt>
          <cx:pt idx="27072">0</cx:pt>
          <cx:pt idx="27073">0</cx:pt>
          <cx:pt idx="27074">0</cx:pt>
          <cx:pt idx="27075">0</cx:pt>
          <cx:pt idx="27076">0</cx:pt>
          <cx:pt idx="27077">0</cx:pt>
          <cx:pt idx="27078">0</cx:pt>
          <cx:pt idx="27079">0</cx:pt>
          <cx:pt idx="27080">0</cx:pt>
          <cx:pt idx="27081">0</cx:pt>
          <cx:pt idx="27082">0</cx:pt>
          <cx:pt idx="27083">0</cx:pt>
          <cx:pt idx="27084">0</cx:pt>
          <cx:pt idx="27085">0</cx:pt>
          <cx:pt idx="27086">0</cx:pt>
          <cx:pt idx="27087">0</cx:pt>
          <cx:pt idx="27088">0</cx:pt>
          <cx:pt idx="27089">0</cx:pt>
          <cx:pt idx="27090">0</cx:pt>
          <cx:pt idx="27091">0</cx:pt>
          <cx:pt idx="27092">0</cx:pt>
          <cx:pt idx="27093">0</cx:pt>
          <cx:pt idx="27094">0</cx:pt>
          <cx:pt idx="27095">0</cx:pt>
          <cx:pt idx="27096">0</cx:pt>
          <cx:pt idx="27097">0</cx:pt>
          <cx:pt idx="27098">0</cx:pt>
          <cx:pt idx="27099">0</cx:pt>
          <cx:pt idx="27100">0</cx:pt>
          <cx:pt idx="27101">0</cx:pt>
          <cx:pt idx="27102">0</cx:pt>
          <cx:pt idx="27103">0</cx:pt>
          <cx:pt idx="27104">0</cx:pt>
          <cx:pt idx="27105">0</cx:pt>
          <cx:pt idx="27106">0</cx:pt>
          <cx:pt idx="27107">0</cx:pt>
          <cx:pt idx="27108">0</cx:pt>
          <cx:pt idx="27109">0</cx:pt>
          <cx:pt idx="27110">0</cx:pt>
          <cx:pt idx="27111">0</cx:pt>
          <cx:pt idx="27112">0</cx:pt>
          <cx:pt idx="27113">0</cx:pt>
          <cx:pt idx="27114">0</cx:pt>
          <cx:pt idx="27115">0</cx:pt>
          <cx:pt idx="27116">0</cx:pt>
          <cx:pt idx="27117">0</cx:pt>
          <cx:pt idx="27118">0</cx:pt>
          <cx:pt idx="27119">0</cx:pt>
          <cx:pt idx="27120">0</cx:pt>
          <cx:pt idx="27121">0</cx:pt>
          <cx:pt idx="27122">0</cx:pt>
          <cx:pt idx="27123">0</cx:pt>
          <cx:pt idx="27124">0</cx:pt>
          <cx:pt idx="27125">0</cx:pt>
          <cx:pt idx="27126">0</cx:pt>
          <cx:pt idx="27127">0</cx:pt>
          <cx:pt idx="27128">0</cx:pt>
          <cx:pt idx="27129">0</cx:pt>
          <cx:pt idx="27130">0</cx:pt>
          <cx:pt idx="27131">0</cx:pt>
          <cx:pt idx="27132">0</cx:pt>
          <cx:pt idx="27133">0</cx:pt>
          <cx:pt idx="27134">0</cx:pt>
          <cx:pt idx="27135">0</cx:pt>
          <cx:pt idx="27136">0</cx:pt>
          <cx:pt idx="27137">0</cx:pt>
          <cx:pt idx="27138">0</cx:pt>
          <cx:pt idx="27139">0</cx:pt>
          <cx:pt idx="27140">0</cx:pt>
          <cx:pt idx="27141">0</cx:pt>
          <cx:pt idx="27142">0</cx:pt>
          <cx:pt idx="27143">0</cx:pt>
          <cx:pt idx="27144">0</cx:pt>
          <cx:pt idx="27145">0</cx:pt>
          <cx:pt idx="27146">0</cx:pt>
          <cx:pt idx="27147">0</cx:pt>
          <cx:pt idx="27148">0</cx:pt>
          <cx:pt idx="27149">0</cx:pt>
          <cx:pt idx="27150">0</cx:pt>
          <cx:pt idx="27151">0</cx:pt>
          <cx:pt idx="27152">0</cx:pt>
          <cx:pt idx="27153">0</cx:pt>
          <cx:pt idx="27154">0</cx:pt>
          <cx:pt idx="27155">0</cx:pt>
          <cx:pt idx="27156">0</cx:pt>
          <cx:pt idx="27157">0</cx:pt>
          <cx:pt idx="27158">0</cx:pt>
          <cx:pt idx="27159">0</cx:pt>
          <cx:pt idx="27160">0</cx:pt>
          <cx:pt idx="27161">0</cx:pt>
          <cx:pt idx="27162">0</cx:pt>
          <cx:pt idx="27163">0</cx:pt>
          <cx:pt idx="27164">0</cx:pt>
          <cx:pt idx="27165">0</cx:pt>
          <cx:pt idx="27166">0</cx:pt>
          <cx:pt idx="27167">0</cx:pt>
          <cx:pt idx="27168">0</cx:pt>
          <cx:pt idx="27169">0</cx:pt>
          <cx:pt idx="27170">0</cx:pt>
          <cx:pt idx="27171">0</cx:pt>
          <cx:pt idx="27172">0</cx:pt>
          <cx:pt idx="27173">0</cx:pt>
          <cx:pt idx="27174">0</cx:pt>
          <cx:pt idx="27175">0</cx:pt>
          <cx:pt idx="27176">0</cx:pt>
          <cx:pt idx="27177">0</cx:pt>
          <cx:pt idx="27178">0</cx:pt>
          <cx:pt idx="27179">0</cx:pt>
          <cx:pt idx="27180">0</cx:pt>
          <cx:pt idx="27181">0</cx:pt>
          <cx:pt idx="27182">0</cx:pt>
          <cx:pt idx="27183">0</cx:pt>
          <cx:pt idx="27184">0</cx:pt>
          <cx:pt idx="27185">0</cx:pt>
          <cx:pt idx="27186">0</cx:pt>
          <cx:pt idx="27187">0</cx:pt>
          <cx:pt idx="27188">0</cx:pt>
          <cx:pt idx="27189">0</cx:pt>
          <cx:pt idx="27190">0</cx:pt>
          <cx:pt idx="27191">0</cx:pt>
          <cx:pt idx="27192">0</cx:pt>
          <cx:pt idx="27193">0</cx:pt>
          <cx:pt idx="27194">0</cx:pt>
          <cx:pt idx="27195">0</cx:pt>
          <cx:pt idx="27196">0</cx:pt>
          <cx:pt idx="27197">0</cx:pt>
          <cx:pt idx="27198">0</cx:pt>
          <cx:pt idx="27199">0</cx:pt>
          <cx:pt idx="27200">0</cx:pt>
          <cx:pt idx="27201">0</cx:pt>
          <cx:pt idx="27202">0</cx:pt>
          <cx:pt idx="27203">0</cx:pt>
          <cx:pt idx="27204">0</cx:pt>
          <cx:pt idx="27205">0</cx:pt>
          <cx:pt idx="27206">0</cx:pt>
          <cx:pt idx="27207">0</cx:pt>
          <cx:pt idx="27208">0</cx:pt>
          <cx:pt idx="27209">0</cx:pt>
          <cx:pt idx="27210">0</cx:pt>
          <cx:pt idx="27211">0</cx:pt>
          <cx:pt idx="27212">0</cx:pt>
          <cx:pt idx="27213">0</cx:pt>
          <cx:pt idx="27214">0</cx:pt>
          <cx:pt idx="27215">0</cx:pt>
          <cx:pt idx="27216">0</cx:pt>
          <cx:pt idx="27217">0</cx:pt>
          <cx:pt idx="27218">0</cx:pt>
          <cx:pt idx="27219">0</cx:pt>
          <cx:pt idx="27220">0</cx:pt>
          <cx:pt idx="27221">0</cx:pt>
          <cx:pt idx="27222">0</cx:pt>
          <cx:pt idx="27223">0</cx:pt>
          <cx:pt idx="27224">0</cx:pt>
          <cx:pt idx="27225">0</cx:pt>
          <cx:pt idx="27226">0</cx:pt>
          <cx:pt idx="27227">0</cx:pt>
          <cx:pt idx="27228">0</cx:pt>
          <cx:pt idx="27229">0</cx:pt>
          <cx:pt idx="27230">0</cx:pt>
          <cx:pt idx="27231">0</cx:pt>
          <cx:pt idx="27232">0</cx:pt>
          <cx:pt idx="27233">0</cx:pt>
          <cx:pt idx="27234">0</cx:pt>
          <cx:pt idx="27235">0</cx:pt>
          <cx:pt idx="27236">0</cx:pt>
          <cx:pt idx="27237">0</cx:pt>
          <cx:pt idx="27238">0</cx:pt>
          <cx:pt idx="27239">0</cx:pt>
          <cx:pt idx="27240">0</cx:pt>
          <cx:pt idx="27241">0</cx:pt>
          <cx:pt idx="27242">0</cx:pt>
          <cx:pt idx="27243">0</cx:pt>
          <cx:pt idx="27244">0</cx:pt>
          <cx:pt idx="27245">0</cx:pt>
          <cx:pt idx="27246">0</cx:pt>
          <cx:pt idx="27247">0</cx:pt>
          <cx:pt idx="27248">0</cx:pt>
          <cx:pt idx="27249">0</cx:pt>
          <cx:pt idx="27250">0</cx:pt>
          <cx:pt idx="27251">0</cx:pt>
          <cx:pt idx="27252">0</cx:pt>
          <cx:pt idx="27253">0</cx:pt>
          <cx:pt idx="27254">0</cx:pt>
          <cx:pt idx="27255">0</cx:pt>
          <cx:pt idx="27256">0</cx:pt>
          <cx:pt idx="27257">0</cx:pt>
          <cx:pt idx="27258">0</cx:pt>
          <cx:pt idx="27259">0</cx:pt>
          <cx:pt idx="27260">0</cx:pt>
          <cx:pt idx="27261">0</cx:pt>
          <cx:pt idx="27262">0</cx:pt>
          <cx:pt idx="27263">0</cx:pt>
          <cx:pt idx="27264">0</cx:pt>
          <cx:pt idx="27265">0</cx:pt>
          <cx:pt idx="27266">0</cx:pt>
          <cx:pt idx="27267">0</cx:pt>
          <cx:pt idx="27268">0</cx:pt>
          <cx:pt idx="27269">0</cx:pt>
          <cx:pt idx="27270">0</cx:pt>
          <cx:pt idx="27271">0</cx:pt>
          <cx:pt idx="27272">0</cx:pt>
          <cx:pt idx="27273">0</cx:pt>
          <cx:pt idx="27274">0</cx:pt>
          <cx:pt idx="27275">0</cx:pt>
          <cx:pt idx="27276">0</cx:pt>
          <cx:pt idx="27277">0</cx:pt>
          <cx:pt idx="27278">0</cx:pt>
          <cx:pt idx="27279">0</cx:pt>
          <cx:pt idx="27280">0</cx:pt>
          <cx:pt idx="27281">0</cx:pt>
          <cx:pt idx="27282">0</cx:pt>
          <cx:pt idx="27283">0</cx:pt>
          <cx:pt idx="27284">0</cx:pt>
          <cx:pt idx="27285">0</cx:pt>
          <cx:pt idx="27286">0</cx:pt>
          <cx:pt idx="27287">0</cx:pt>
          <cx:pt idx="27288">0</cx:pt>
          <cx:pt idx="27289">0</cx:pt>
          <cx:pt idx="27290">0</cx:pt>
          <cx:pt idx="27291">0</cx:pt>
          <cx:pt idx="27292">0</cx:pt>
          <cx:pt idx="27293">0</cx:pt>
          <cx:pt idx="27294">0</cx:pt>
          <cx:pt idx="27295">0</cx:pt>
          <cx:pt idx="27296">0</cx:pt>
          <cx:pt idx="27297">0</cx:pt>
          <cx:pt idx="27298">0</cx:pt>
          <cx:pt idx="27299">0</cx:pt>
          <cx:pt idx="27300">0</cx:pt>
          <cx:pt idx="27301">0</cx:pt>
          <cx:pt idx="27302">0</cx:pt>
          <cx:pt idx="27303">0</cx:pt>
          <cx:pt idx="27304">0</cx:pt>
          <cx:pt idx="27305">0</cx:pt>
          <cx:pt idx="27306">0</cx:pt>
          <cx:pt idx="27307">0</cx:pt>
          <cx:pt idx="27308">0</cx:pt>
          <cx:pt idx="27309">0</cx:pt>
          <cx:pt idx="27310">0</cx:pt>
          <cx:pt idx="27311">0</cx:pt>
          <cx:pt idx="27312">0</cx:pt>
          <cx:pt idx="27313">0</cx:pt>
          <cx:pt idx="27314">0</cx:pt>
          <cx:pt idx="27315">0</cx:pt>
          <cx:pt idx="27316">0</cx:pt>
          <cx:pt idx="27317">0</cx:pt>
          <cx:pt idx="27318">0</cx:pt>
          <cx:pt idx="27319">0</cx:pt>
          <cx:pt idx="27320">0</cx:pt>
          <cx:pt idx="27321">0</cx:pt>
          <cx:pt idx="27322">0</cx:pt>
          <cx:pt idx="27323">0</cx:pt>
          <cx:pt idx="27324">0</cx:pt>
          <cx:pt idx="27325">0</cx:pt>
          <cx:pt idx="27326">0</cx:pt>
          <cx:pt idx="27327">0</cx:pt>
          <cx:pt idx="27328">0</cx:pt>
          <cx:pt idx="27329">0</cx:pt>
          <cx:pt idx="27330">0</cx:pt>
          <cx:pt idx="27331">0</cx:pt>
          <cx:pt idx="27332">0</cx:pt>
          <cx:pt idx="27333">0</cx:pt>
          <cx:pt idx="27334">0</cx:pt>
          <cx:pt idx="27335">0</cx:pt>
          <cx:pt idx="27336">0</cx:pt>
          <cx:pt idx="27337">0</cx:pt>
          <cx:pt idx="27338">0</cx:pt>
          <cx:pt idx="27339">0</cx:pt>
          <cx:pt idx="27340">0</cx:pt>
          <cx:pt idx="27341">0</cx:pt>
          <cx:pt idx="27342">0</cx:pt>
          <cx:pt idx="27343">0</cx:pt>
          <cx:pt idx="27344">0</cx:pt>
          <cx:pt idx="27345">0</cx:pt>
          <cx:pt idx="27346">0</cx:pt>
          <cx:pt idx="27347">0</cx:pt>
          <cx:pt idx="27348">0</cx:pt>
          <cx:pt idx="27349">0</cx:pt>
          <cx:pt idx="27350">0</cx:pt>
          <cx:pt idx="27351">0</cx:pt>
          <cx:pt idx="27352">0</cx:pt>
          <cx:pt idx="27353">0</cx:pt>
          <cx:pt idx="27354">0</cx:pt>
          <cx:pt idx="27355">0</cx:pt>
          <cx:pt idx="27356">0</cx:pt>
          <cx:pt idx="27357">0</cx:pt>
          <cx:pt idx="27358">0</cx:pt>
          <cx:pt idx="27359">0</cx:pt>
          <cx:pt idx="27360">0</cx:pt>
          <cx:pt idx="27361">0</cx:pt>
          <cx:pt idx="27362">0</cx:pt>
          <cx:pt idx="27363">0</cx:pt>
          <cx:pt idx="27364">0</cx:pt>
          <cx:pt idx="27365">0</cx:pt>
          <cx:pt idx="27366">0</cx:pt>
          <cx:pt idx="27367">0</cx:pt>
          <cx:pt idx="27368">0</cx:pt>
          <cx:pt idx="27369">0</cx:pt>
          <cx:pt idx="27370">0</cx:pt>
          <cx:pt idx="27371">0</cx:pt>
          <cx:pt idx="27372">0</cx:pt>
          <cx:pt idx="27373">0</cx:pt>
          <cx:pt idx="27374">0</cx:pt>
          <cx:pt idx="27375">0</cx:pt>
          <cx:pt idx="27376">0</cx:pt>
          <cx:pt idx="27377">0</cx:pt>
          <cx:pt idx="27378">0</cx:pt>
          <cx:pt idx="27379">0</cx:pt>
          <cx:pt idx="27380">0</cx:pt>
          <cx:pt idx="27381">0</cx:pt>
          <cx:pt idx="27382">0</cx:pt>
          <cx:pt idx="27383">0</cx:pt>
          <cx:pt idx="27384">0</cx:pt>
          <cx:pt idx="27385">0</cx:pt>
          <cx:pt idx="27386">0</cx:pt>
          <cx:pt idx="27387">0</cx:pt>
          <cx:pt idx="27388">0</cx:pt>
          <cx:pt idx="27389">0</cx:pt>
          <cx:pt idx="27390">0</cx:pt>
          <cx:pt idx="27391">0</cx:pt>
          <cx:pt idx="27392">0</cx:pt>
          <cx:pt idx="27393">0</cx:pt>
          <cx:pt idx="27394">0</cx:pt>
          <cx:pt idx="27395">0</cx:pt>
          <cx:pt idx="27396">0</cx:pt>
          <cx:pt idx="27397">0</cx:pt>
          <cx:pt idx="27398">0</cx:pt>
          <cx:pt idx="27399">0</cx:pt>
          <cx:pt idx="27400">0</cx:pt>
          <cx:pt idx="27401">0</cx:pt>
          <cx:pt idx="27402">0</cx:pt>
          <cx:pt idx="27403">0</cx:pt>
          <cx:pt idx="27404">0</cx:pt>
          <cx:pt idx="27405">0</cx:pt>
          <cx:pt idx="27406">0</cx:pt>
          <cx:pt idx="27407">0</cx:pt>
          <cx:pt idx="27408">0</cx:pt>
          <cx:pt idx="27409">0</cx:pt>
          <cx:pt idx="27410">0</cx:pt>
          <cx:pt idx="27411">0</cx:pt>
          <cx:pt idx="27412">0</cx:pt>
          <cx:pt idx="27413">0</cx:pt>
          <cx:pt idx="27414">0</cx:pt>
          <cx:pt idx="27415">0</cx:pt>
          <cx:pt idx="27416">0</cx:pt>
          <cx:pt idx="27417">0</cx:pt>
          <cx:pt idx="27418">0</cx:pt>
          <cx:pt idx="27419">0</cx:pt>
          <cx:pt idx="27420">0</cx:pt>
          <cx:pt idx="27421">0</cx:pt>
          <cx:pt idx="27422">0</cx:pt>
          <cx:pt idx="27423">0</cx:pt>
          <cx:pt idx="27424">0</cx:pt>
          <cx:pt idx="27425">0</cx:pt>
          <cx:pt idx="27426">0</cx:pt>
          <cx:pt idx="27427">0</cx:pt>
          <cx:pt idx="27428">0</cx:pt>
          <cx:pt idx="27429">0</cx:pt>
          <cx:pt idx="27430">0</cx:pt>
          <cx:pt idx="27431">0</cx:pt>
          <cx:pt idx="27432">0</cx:pt>
          <cx:pt idx="27433">0</cx:pt>
          <cx:pt idx="27434">0</cx:pt>
          <cx:pt idx="27435">0</cx:pt>
          <cx:pt idx="27436">0</cx:pt>
          <cx:pt idx="27437">0</cx:pt>
          <cx:pt idx="27438">0</cx:pt>
          <cx:pt idx="27439">0</cx:pt>
          <cx:pt idx="27440">0</cx:pt>
          <cx:pt idx="27441">0</cx:pt>
          <cx:pt idx="27442">0</cx:pt>
          <cx:pt idx="27443">0</cx:pt>
          <cx:pt idx="27444">0</cx:pt>
          <cx:pt idx="27445">0</cx:pt>
          <cx:pt idx="27446">0</cx:pt>
          <cx:pt idx="27447">0</cx:pt>
          <cx:pt idx="27448">0</cx:pt>
          <cx:pt idx="27449">0</cx:pt>
          <cx:pt idx="27450">0</cx:pt>
          <cx:pt idx="27451">0</cx:pt>
          <cx:pt idx="27452">0</cx:pt>
          <cx:pt idx="27453">0</cx:pt>
          <cx:pt idx="27454">0</cx:pt>
          <cx:pt idx="27455">0</cx:pt>
          <cx:pt idx="27456">0</cx:pt>
          <cx:pt idx="27457">0</cx:pt>
          <cx:pt idx="27458">0</cx:pt>
          <cx:pt idx="27459">0</cx:pt>
          <cx:pt idx="27460">0</cx:pt>
          <cx:pt idx="27461">0</cx:pt>
          <cx:pt idx="27462">0</cx:pt>
          <cx:pt idx="27463">0</cx:pt>
          <cx:pt idx="27464">0</cx:pt>
          <cx:pt idx="27465">0</cx:pt>
          <cx:pt idx="27466">0</cx:pt>
          <cx:pt idx="27467">0</cx:pt>
          <cx:pt idx="27468">0</cx:pt>
          <cx:pt idx="27469">0</cx:pt>
          <cx:pt idx="27470">0</cx:pt>
          <cx:pt idx="27471">0</cx:pt>
          <cx:pt idx="27472">0</cx:pt>
          <cx:pt idx="27473">0</cx:pt>
          <cx:pt idx="27474">0</cx:pt>
          <cx:pt idx="27475">0</cx:pt>
          <cx:pt idx="27476">0</cx:pt>
          <cx:pt idx="27477">0</cx:pt>
          <cx:pt idx="27478">0</cx:pt>
          <cx:pt idx="27479">0</cx:pt>
          <cx:pt idx="27480">0</cx:pt>
          <cx:pt idx="27481">0</cx:pt>
          <cx:pt idx="27482">0</cx:pt>
          <cx:pt idx="27483">0</cx:pt>
          <cx:pt idx="27484">0</cx:pt>
          <cx:pt idx="27485">0</cx:pt>
          <cx:pt idx="27486">0</cx:pt>
          <cx:pt idx="27487">0</cx:pt>
          <cx:pt idx="27488">0</cx:pt>
          <cx:pt idx="27489">0</cx:pt>
          <cx:pt idx="27490">0</cx:pt>
          <cx:pt idx="27491">0</cx:pt>
          <cx:pt idx="27492">0</cx:pt>
          <cx:pt idx="27493">0</cx:pt>
          <cx:pt idx="27494">0</cx:pt>
          <cx:pt idx="27495">0</cx:pt>
          <cx:pt idx="27496">0</cx:pt>
          <cx:pt idx="27497">0</cx:pt>
          <cx:pt idx="27498">0</cx:pt>
          <cx:pt idx="27499">0</cx:pt>
          <cx:pt idx="27500">0</cx:pt>
          <cx:pt idx="27501">0</cx:pt>
          <cx:pt idx="27502">0</cx:pt>
          <cx:pt idx="27503">0</cx:pt>
          <cx:pt idx="27504">0</cx:pt>
          <cx:pt idx="27505">0</cx:pt>
          <cx:pt idx="27506">0</cx:pt>
          <cx:pt idx="27507">0</cx:pt>
          <cx:pt idx="27508">0</cx:pt>
          <cx:pt idx="27509">0</cx:pt>
          <cx:pt idx="27510">0</cx:pt>
          <cx:pt idx="27511">0</cx:pt>
          <cx:pt idx="27512">0</cx:pt>
          <cx:pt idx="27513">0</cx:pt>
          <cx:pt idx="27514">0</cx:pt>
          <cx:pt idx="27515">0</cx:pt>
          <cx:pt idx="27516">0</cx:pt>
          <cx:pt idx="27517">0</cx:pt>
          <cx:pt idx="27518">0</cx:pt>
          <cx:pt idx="27519">0</cx:pt>
          <cx:pt idx="27520">0</cx:pt>
          <cx:pt idx="27521">0</cx:pt>
          <cx:pt idx="27522">0</cx:pt>
          <cx:pt idx="27523">0</cx:pt>
          <cx:pt idx="27524">0</cx:pt>
          <cx:pt idx="27525">0</cx:pt>
          <cx:pt idx="27526">0</cx:pt>
          <cx:pt idx="27527">0</cx:pt>
          <cx:pt idx="27528">0</cx:pt>
          <cx:pt idx="27529">0</cx:pt>
          <cx:pt idx="27530">0</cx:pt>
          <cx:pt idx="27531">0</cx:pt>
          <cx:pt idx="27532">0</cx:pt>
          <cx:pt idx="27533">0</cx:pt>
          <cx:pt idx="27534">0</cx:pt>
          <cx:pt idx="27535">0</cx:pt>
          <cx:pt idx="27536">0</cx:pt>
          <cx:pt idx="27537">0</cx:pt>
          <cx:pt idx="27538">0</cx:pt>
          <cx:pt idx="27539">0</cx:pt>
          <cx:pt idx="27540">0</cx:pt>
          <cx:pt idx="27541">0</cx:pt>
          <cx:pt idx="27542">0</cx:pt>
          <cx:pt idx="27543">0</cx:pt>
          <cx:pt idx="27544">0</cx:pt>
          <cx:pt idx="27545">0</cx:pt>
          <cx:pt idx="27546">0</cx:pt>
          <cx:pt idx="27547">0</cx:pt>
          <cx:pt idx="27548">0</cx:pt>
          <cx:pt idx="27549">0</cx:pt>
          <cx:pt idx="27550">0</cx:pt>
          <cx:pt idx="27551">0</cx:pt>
          <cx:pt idx="27552">0</cx:pt>
          <cx:pt idx="27553">0</cx:pt>
          <cx:pt idx="27554">0</cx:pt>
          <cx:pt idx="27555">0</cx:pt>
          <cx:pt idx="27556">0</cx:pt>
          <cx:pt idx="27557">0</cx:pt>
          <cx:pt idx="27558">0</cx:pt>
          <cx:pt idx="27559">0</cx:pt>
          <cx:pt idx="27560">0</cx:pt>
          <cx:pt idx="27561">0</cx:pt>
          <cx:pt idx="27562">0</cx:pt>
          <cx:pt idx="27563">0</cx:pt>
          <cx:pt idx="27564">0</cx:pt>
          <cx:pt idx="27565">0</cx:pt>
          <cx:pt idx="27566">0</cx:pt>
          <cx:pt idx="27567">0</cx:pt>
          <cx:pt idx="27568">0</cx:pt>
          <cx:pt idx="27569">0</cx:pt>
          <cx:pt idx="27570">0</cx:pt>
          <cx:pt idx="27571">0</cx:pt>
          <cx:pt idx="27572">0</cx:pt>
          <cx:pt idx="27573">0</cx:pt>
          <cx:pt idx="27574">0</cx:pt>
          <cx:pt idx="27575">0</cx:pt>
          <cx:pt idx="27576">0</cx:pt>
          <cx:pt idx="27577">0</cx:pt>
          <cx:pt idx="27578">0</cx:pt>
          <cx:pt idx="27579">0</cx:pt>
          <cx:pt idx="27580">0</cx:pt>
          <cx:pt idx="27581">0</cx:pt>
          <cx:pt idx="27582">0</cx:pt>
          <cx:pt idx="27583">0</cx:pt>
          <cx:pt idx="27584">0</cx:pt>
          <cx:pt idx="27585">0</cx:pt>
          <cx:pt idx="27586">0</cx:pt>
          <cx:pt idx="27587">0</cx:pt>
          <cx:pt idx="27588">0</cx:pt>
          <cx:pt idx="27589">0</cx:pt>
          <cx:pt idx="27590">0</cx:pt>
          <cx:pt idx="27591">0</cx:pt>
          <cx:pt idx="27592">0</cx:pt>
          <cx:pt idx="27593">0</cx:pt>
          <cx:pt idx="27594">0</cx:pt>
          <cx:pt idx="27595">0</cx:pt>
          <cx:pt idx="27596">0</cx:pt>
          <cx:pt idx="27597">0</cx:pt>
          <cx:pt idx="27598">0</cx:pt>
          <cx:pt idx="27599">0</cx:pt>
          <cx:pt idx="27600">0</cx:pt>
          <cx:pt idx="27601">0</cx:pt>
          <cx:pt idx="27602">0</cx:pt>
          <cx:pt idx="27603">0</cx:pt>
          <cx:pt idx="27604">0</cx:pt>
          <cx:pt idx="27605">0</cx:pt>
          <cx:pt idx="27606">0</cx:pt>
          <cx:pt idx="27607">0</cx:pt>
          <cx:pt idx="27608">0</cx:pt>
          <cx:pt idx="27609">0</cx:pt>
          <cx:pt idx="27610">0</cx:pt>
          <cx:pt idx="27611">0</cx:pt>
          <cx:pt idx="27612">0</cx:pt>
          <cx:pt idx="27613">0</cx:pt>
          <cx:pt idx="27614">0</cx:pt>
          <cx:pt idx="27615">0</cx:pt>
          <cx:pt idx="27616">0</cx:pt>
          <cx:pt idx="27617">0</cx:pt>
          <cx:pt idx="27618">0</cx:pt>
          <cx:pt idx="27619">0</cx:pt>
          <cx:pt idx="27620">0</cx:pt>
          <cx:pt idx="27621">0</cx:pt>
          <cx:pt idx="27622">0</cx:pt>
          <cx:pt idx="27623">0</cx:pt>
          <cx:pt idx="27624">0</cx:pt>
          <cx:pt idx="27625">0</cx:pt>
          <cx:pt idx="27626">0</cx:pt>
          <cx:pt idx="27627">0</cx:pt>
          <cx:pt idx="27628">0</cx:pt>
          <cx:pt idx="27629">0</cx:pt>
          <cx:pt idx="27630">0</cx:pt>
          <cx:pt idx="27631">0</cx:pt>
          <cx:pt idx="27632">0</cx:pt>
          <cx:pt idx="27633">0</cx:pt>
          <cx:pt idx="27634">0</cx:pt>
          <cx:pt idx="27635">0</cx:pt>
          <cx:pt idx="27636">0</cx:pt>
          <cx:pt idx="27637">0</cx:pt>
          <cx:pt idx="27638">0</cx:pt>
          <cx:pt idx="27639">0</cx:pt>
          <cx:pt idx="27640">0</cx:pt>
          <cx:pt idx="27641">0</cx:pt>
          <cx:pt idx="27642">0</cx:pt>
          <cx:pt idx="27643">0</cx:pt>
          <cx:pt idx="27644">0</cx:pt>
          <cx:pt idx="27645">0</cx:pt>
          <cx:pt idx="27646">0</cx:pt>
          <cx:pt idx="27647">0</cx:pt>
          <cx:pt idx="27648">0</cx:pt>
          <cx:pt idx="27649">0</cx:pt>
          <cx:pt idx="27650">0</cx:pt>
          <cx:pt idx="27651">0</cx:pt>
          <cx:pt idx="27652">0</cx:pt>
          <cx:pt idx="27653">0</cx:pt>
          <cx:pt idx="27654">0</cx:pt>
          <cx:pt idx="27655">0</cx:pt>
          <cx:pt idx="27656">0</cx:pt>
          <cx:pt idx="27657">0</cx:pt>
          <cx:pt idx="27658">0</cx:pt>
          <cx:pt idx="27659">0</cx:pt>
          <cx:pt idx="27660">0</cx:pt>
          <cx:pt idx="27661">0</cx:pt>
          <cx:pt idx="27662">0</cx:pt>
          <cx:pt idx="27663">0</cx:pt>
          <cx:pt idx="27664">0</cx:pt>
          <cx:pt idx="27665">0</cx:pt>
          <cx:pt idx="27666">0</cx:pt>
          <cx:pt idx="27667">0</cx:pt>
          <cx:pt idx="27668">0</cx:pt>
          <cx:pt idx="27669">0</cx:pt>
          <cx:pt idx="27670">0</cx:pt>
          <cx:pt idx="27671">0</cx:pt>
          <cx:pt idx="27672">0</cx:pt>
          <cx:pt idx="27673">0</cx:pt>
          <cx:pt idx="27674">0</cx:pt>
          <cx:pt idx="27675">0</cx:pt>
          <cx:pt idx="27676">0</cx:pt>
          <cx:pt idx="27677">0</cx:pt>
          <cx:pt idx="27678">0</cx:pt>
          <cx:pt idx="27679">0</cx:pt>
          <cx:pt idx="27680">0</cx:pt>
          <cx:pt idx="27681">0</cx:pt>
          <cx:pt idx="27682">0</cx:pt>
          <cx:pt idx="27683">0</cx:pt>
          <cx:pt idx="27684">0</cx:pt>
          <cx:pt idx="27685">0</cx:pt>
          <cx:pt idx="27686">0</cx:pt>
          <cx:pt idx="27687">0</cx:pt>
          <cx:pt idx="27688">0</cx:pt>
          <cx:pt idx="27689">0</cx:pt>
          <cx:pt idx="27690">0</cx:pt>
          <cx:pt idx="27691">0</cx:pt>
          <cx:pt idx="27692">0</cx:pt>
          <cx:pt idx="27693">0</cx:pt>
          <cx:pt idx="27694">0</cx:pt>
          <cx:pt idx="27695">0</cx:pt>
          <cx:pt idx="27696">0</cx:pt>
          <cx:pt idx="27697">0</cx:pt>
          <cx:pt idx="27698">0</cx:pt>
          <cx:pt idx="27699">0</cx:pt>
          <cx:pt idx="27700">0</cx:pt>
          <cx:pt idx="27701">0</cx:pt>
          <cx:pt idx="27702">0</cx:pt>
          <cx:pt idx="27703">0</cx:pt>
          <cx:pt idx="27704">0</cx:pt>
          <cx:pt idx="27705">0</cx:pt>
          <cx:pt idx="27706">0</cx:pt>
          <cx:pt idx="27707">0</cx:pt>
          <cx:pt idx="27708">0</cx:pt>
          <cx:pt idx="27709">0</cx:pt>
          <cx:pt idx="27710">0</cx:pt>
          <cx:pt idx="27711">0</cx:pt>
          <cx:pt idx="27712">0</cx:pt>
          <cx:pt idx="27713">0</cx:pt>
          <cx:pt idx="27714">0</cx:pt>
          <cx:pt idx="27715">0</cx:pt>
          <cx:pt idx="27716">0</cx:pt>
          <cx:pt idx="27717">0</cx:pt>
          <cx:pt idx="27718">0</cx:pt>
          <cx:pt idx="27719">0</cx:pt>
          <cx:pt idx="27720">0</cx:pt>
          <cx:pt idx="27721">0</cx:pt>
          <cx:pt idx="27722">0</cx:pt>
          <cx:pt idx="27723">0</cx:pt>
          <cx:pt idx="27724">0</cx:pt>
          <cx:pt idx="27725">0</cx:pt>
          <cx:pt idx="27726">0</cx:pt>
          <cx:pt idx="27727">0</cx:pt>
          <cx:pt idx="27728">0</cx:pt>
          <cx:pt idx="27729">0</cx:pt>
          <cx:pt idx="27730">0</cx:pt>
          <cx:pt idx="27731">0</cx:pt>
          <cx:pt idx="27732">0</cx:pt>
          <cx:pt idx="27733">0</cx:pt>
          <cx:pt idx="27734">0</cx:pt>
          <cx:pt idx="27735">0</cx:pt>
          <cx:pt idx="27736">0</cx:pt>
          <cx:pt idx="27737">0</cx:pt>
          <cx:pt idx="27738">0</cx:pt>
          <cx:pt idx="27739">0</cx:pt>
          <cx:pt idx="27740">0</cx:pt>
          <cx:pt idx="27741">0</cx:pt>
          <cx:pt idx="27742">0</cx:pt>
          <cx:pt idx="27743">0</cx:pt>
          <cx:pt idx="27744">0</cx:pt>
          <cx:pt idx="27745">0</cx:pt>
          <cx:pt idx="27746">0</cx:pt>
          <cx:pt idx="27747">0</cx:pt>
          <cx:pt idx="27748">0</cx:pt>
          <cx:pt idx="27749">0</cx:pt>
          <cx:pt idx="27750">0</cx:pt>
          <cx:pt idx="27751">0</cx:pt>
          <cx:pt idx="27752">0</cx:pt>
          <cx:pt idx="27753">0</cx:pt>
          <cx:pt idx="27754">0</cx:pt>
          <cx:pt idx="27755">0</cx:pt>
          <cx:pt idx="27756">0</cx:pt>
          <cx:pt idx="27757">0</cx:pt>
          <cx:pt idx="27758">0</cx:pt>
          <cx:pt idx="27759">0</cx:pt>
          <cx:pt idx="27760">0</cx:pt>
          <cx:pt idx="27761">0</cx:pt>
          <cx:pt idx="27762">0</cx:pt>
          <cx:pt idx="27763">0</cx:pt>
          <cx:pt idx="27764">0</cx:pt>
          <cx:pt idx="27765">0</cx:pt>
          <cx:pt idx="27766">0</cx:pt>
          <cx:pt idx="27767">0</cx:pt>
          <cx:pt idx="27768">0</cx:pt>
          <cx:pt idx="27769">0</cx:pt>
          <cx:pt idx="27770">0</cx:pt>
          <cx:pt idx="27771">0</cx:pt>
          <cx:pt idx="27772">0</cx:pt>
          <cx:pt idx="27773">0</cx:pt>
          <cx:pt idx="27774">0</cx:pt>
          <cx:pt idx="27775">0</cx:pt>
          <cx:pt idx="27776">0</cx:pt>
          <cx:pt idx="27777">0</cx:pt>
          <cx:pt idx="27778">0</cx:pt>
          <cx:pt idx="27779">0</cx:pt>
          <cx:pt idx="27780">0</cx:pt>
          <cx:pt idx="27781">0</cx:pt>
          <cx:pt idx="27782">0</cx:pt>
          <cx:pt idx="27783">0</cx:pt>
          <cx:pt idx="27784">0</cx:pt>
          <cx:pt idx="27785">0</cx:pt>
          <cx:pt idx="27786">0</cx:pt>
          <cx:pt idx="27787">0</cx:pt>
          <cx:pt idx="27788">0</cx:pt>
          <cx:pt idx="27789">0</cx:pt>
          <cx:pt idx="27790">0</cx:pt>
          <cx:pt idx="27791">0</cx:pt>
          <cx:pt idx="27792">0</cx:pt>
          <cx:pt idx="27793">0</cx:pt>
          <cx:pt idx="27794">0</cx:pt>
          <cx:pt idx="27795">0</cx:pt>
          <cx:pt idx="27796">0</cx:pt>
          <cx:pt idx="27797">0</cx:pt>
          <cx:pt idx="27798">0</cx:pt>
          <cx:pt idx="27799">0</cx:pt>
          <cx:pt idx="27800">0</cx:pt>
          <cx:pt idx="27801">0</cx:pt>
          <cx:pt idx="27802">0</cx:pt>
          <cx:pt idx="27803">0</cx:pt>
          <cx:pt idx="27804">0</cx:pt>
          <cx:pt idx="27805">0</cx:pt>
          <cx:pt idx="27806">0</cx:pt>
          <cx:pt idx="27807">0</cx:pt>
          <cx:pt idx="27808">0</cx:pt>
          <cx:pt idx="27809">0</cx:pt>
          <cx:pt idx="27810">0</cx:pt>
          <cx:pt idx="27811">0</cx:pt>
          <cx:pt idx="27812">0</cx:pt>
          <cx:pt idx="27813">0</cx:pt>
          <cx:pt idx="27814">0</cx:pt>
          <cx:pt idx="27815">0</cx:pt>
          <cx:pt idx="27816">0</cx:pt>
          <cx:pt idx="27817">0</cx:pt>
          <cx:pt idx="27818">0</cx:pt>
          <cx:pt idx="27819">0</cx:pt>
          <cx:pt idx="27820">0</cx:pt>
          <cx:pt idx="27821">0</cx:pt>
          <cx:pt idx="27822">0</cx:pt>
          <cx:pt idx="27823">0</cx:pt>
          <cx:pt idx="27824">0</cx:pt>
          <cx:pt idx="27825">0</cx:pt>
          <cx:pt idx="27826">0</cx:pt>
          <cx:pt idx="27827">0</cx:pt>
          <cx:pt idx="27828">0</cx:pt>
          <cx:pt idx="27829">0</cx:pt>
          <cx:pt idx="27830">0</cx:pt>
          <cx:pt idx="27831">0</cx:pt>
          <cx:pt idx="27832">0</cx:pt>
          <cx:pt idx="27833">0</cx:pt>
          <cx:pt idx="27834">0</cx:pt>
          <cx:pt idx="27835">0</cx:pt>
          <cx:pt idx="27836">0</cx:pt>
          <cx:pt idx="27837">0</cx:pt>
          <cx:pt idx="27838">0</cx:pt>
          <cx:pt idx="27839">0</cx:pt>
          <cx:pt idx="27840">0</cx:pt>
          <cx:pt idx="27841">0</cx:pt>
          <cx:pt idx="27842">0</cx:pt>
          <cx:pt idx="27843">0</cx:pt>
          <cx:pt idx="27844">0</cx:pt>
          <cx:pt idx="27845">0</cx:pt>
          <cx:pt idx="27846">0</cx:pt>
          <cx:pt idx="27847">0</cx:pt>
          <cx:pt idx="27848">0</cx:pt>
          <cx:pt idx="27849">0</cx:pt>
          <cx:pt idx="27850">0</cx:pt>
          <cx:pt idx="27851">0</cx:pt>
          <cx:pt idx="27852">0</cx:pt>
          <cx:pt idx="27853">0</cx:pt>
          <cx:pt idx="27854">0</cx:pt>
          <cx:pt idx="27855">0</cx:pt>
          <cx:pt idx="27856">0</cx:pt>
          <cx:pt idx="27857">0</cx:pt>
          <cx:pt idx="27858">0</cx:pt>
          <cx:pt idx="27859">0</cx:pt>
          <cx:pt idx="27860">0</cx:pt>
          <cx:pt idx="27861">0</cx:pt>
          <cx:pt idx="27862">0</cx:pt>
          <cx:pt idx="27863">0</cx:pt>
          <cx:pt idx="27864">0</cx:pt>
          <cx:pt idx="27865">0</cx:pt>
          <cx:pt idx="27866">0</cx:pt>
          <cx:pt idx="27867">0</cx:pt>
          <cx:pt idx="27868">0</cx:pt>
          <cx:pt idx="27869">0</cx:pt>
          <cx:pt idx="27870">0</cx:pt>
          <cx:pt idx="27871">0</cx:pt>
          <cx:pt idx="27872">0</cx:pt>
          <cx:pt idx="27873">0</cx:pt>
          <cx:pt idx="27874">0</cx:pt>
          <cx:pt idx="27875">0</cx:pt>
          <cx:pt idx="27876">0</cx:pt>
          <cx:pt idx="27877">0</cx:pt>
          <cx:pt idx="27878">0</cx:pt>
          <cx:pt idx="27879">0</cx:pt>
          <cx:pt idx="27880">0</cx:pt>
          <cx:pt idx="27881">0</cx:pt>
          <cx:pt idx="27882">0</cx:pt>
          <cx:pt idx="27883">0</cx:pt>
          <cx:pt idx="27884">0</cx:pt>
          <cx:pt idx="27885">0</cx:pt>
          <cx:pt idx="27886">0</cx:pt>
          <cx:pt idx="27887">0</cx:pt>
          <cx:pt idx="27888">0</cx:pt>
          <cx:pt idx="27889">0</cx:pt>
          <cx:pt idx="27890">0</cx:pt>
          <cx:pt idx="27891">0</cx:pt>
          <cx:pt idx="27892">0</cx:pt>
          <cx:pt idx="27893">0</cx:pt>
          <cx:pt idx="27894">0</cx:pt>
          <cx:pt idx="27895">0</cx:pt>
          <cx:pt idx="27896">0</cx:pt>
          <cx:pt idx="27897">0</cx:pt>
          <cx:pt idx="27898">0</cx:pt>
          <cx:pt idx="27899">0</cx:pt>
          <cx:pt idx="27900">0</cx:pt>
          <cx:pt idx="27901">0</cx:pt>
          <cx:pt idx="27902">0</cx:pt>
          <cx:pt idx="27903">0</cx:pt>
          <cx:pt idx="27904">0</cx:pt>
          <cx:pt idx="27905">0</cx:pt>
          <cx:pt idx="27906">0</cx:pt>
          <cx:pt idx="27907">0</cx:pt>
          <cx:pt idx="27908">0</cx:pt>
          <cx:pt idx="27909">0</cx:pt>
          <cx:pt idx="27910">0</cx:pt>
          <cx:pt idx="27911">0</cx:pt>
          <cx:pt idx="27912">0</cx:pt>
          <cx:pt idx="27913">0</cx:pt>
          <cx:pt idx="27914">0</cx:pt>
          <cx:pt idx="27915">0</cx:pt>
          <cx:pt idx="27916">0</cx:pt>
          <cx:pt idx="27917">0</cx:pt>
          <cx:pt idx="27918">0</cx:pt>
          <cx:pt idx="27919">0</cx:pt>
          <cx:pt idx="27920">0</cx:pt>
          <cx:pt idx="27921">0</cx:pt>
          <cx:pt idx="27922">0</cx:pt>
          <cx:pt idx="27923">0</cx:pt>
          <cx:pt idx="27924">0</cx:pt>
          <cx:pt idx="27925">0</cx:pt>
          <cx:pt idx="27926">0</cx:pt>
          <cx:pt idx="27927">0</cx:pt>
          <cx:pt idx="27928">0</cx:pt>
          <cx:pt idx="27929">0</cx:pt>
          <cx:pt idx="27930">0</cx:pt>
          <cx:pt idx="27931">0</cx:pt>
          <cx:pt idx="27932">0</cx:pt>
          <cx:pt idx="27933">0</cx:pt>
          <cx:pt idx="27934">0</cx:pt>
          <cx:pt idx="27935">0</cx:pt>
          <cx:pt idx="27936">0</cx:pt>
          <cx:pt idx="27937">0</cx:pt>
          <cx:pt idx="27938">0</cx:pt>
          <cx:pt idx="27939">0</cx:pt>
          <cx:pt idx="27940">0</cx:pt>
          <cx:pt idx="27941">0</cx:pt>
          <cx:pt idx="27942">0</cx:pt>
          <cx:pt idx="27943">0</cx:pt>
          <cx:pt idx="27944">0</cx:pt>
          <cx:pt idx="27945">0</cx:pt>
          <cx:pt idx="27946">0</cx:pt>
          <cx:pt idx="27947">0</cx:pt>
          <cx:pt idx="27948">0</cx:pt>
          <cx:pt idx="27949">0</cx:pt>
          <cx:pt idx="27950">0</cx:pt>
          <cx:pt idx="27951">0</cx:pt>
          <cx:pt idx="27952">0</cx:pt>
          <cx:pt idx="27953">0</cx:pt>
          <cx:pt idx="27954">0</cx:pt>
          <cx:pt idx="27955">0</cx:pt>
          <cx:pt idx="27956">0</cx:pt>
          <cx:pt idx="27957">0</cx:pt>
          <cx:pt idx="27958">0</cx:pt>
          <cx:pt idx="27959">0</cx:pt>
          <cx:pt idx="27960">0</cx:pt>
          <cx:pt idx="27961">0</cx:pt>
          <cx:pt idx="27962">0</cx:pt>
          <cx:pt idx="27963">0</cx:pt>
          <cx:pt idx="27964">0</cx:pt>
          <cx:pt idx="27965">0</cx:pt>
          <cx:pt idx="27966">0</cx:pt>
          <cx:pt idx="27967">0</cx:pt>
          <cx:pt idx="27968">0</cx:pt>
          <cx:pt idx="27969">0</cx:pt>
          <cx:pt idx="27970">0</cx:pt>
          <cx:pt idx="27971">0</cx:pt>
          <cx:pt idx="27972">0</cx:pt>
          <cx:pt idx="27973">0</cx:pt>
          <cx:pt idx="27974">0</cx:pt>
          <cx:pt idx="27975">0</cx:pt>
          <cx:pt idx="27976">0</cx:pt>
          <cx:pt idx="27977">0</cx:pt>
          <cx:pt idx="27978">0</cx:pt>
          <cx:pt idx="27979">0</cx:pt>
          <cx:pt idx="27980">0</cx:pt>
          <cx:pt idx="27981">0</cx:pt>
          <cx:pt idx="27982">0</cx:pt>
          <cx:pt idx="27983">0</cx:pt>
          <cx:pt idx="27984">0</cx:pt>
          <cx:pt idx="27985">0</cx:pt>
          <cx:pt idx="27986">0</cx:pt>
          <cx:pt idx="27987">0</cx:pt>
          <cx:pt idx="27988">0</cx:pt>
          <cx:pt idx="27989">0</cx:pt>
          <cx:pt idx="27990">0</cx:pt>
          <cx:pt idx="27991">0</cx:pt>
          <cx:pt idx="27992">0</cx:pt>
          <cx:pt idx="27993">0</cx:pt>
          <cx:pt idx="27994">0</cx:pt>
          <cx:pt idx="27995">0</cx:pt>
          <cx:pt idx="27996">0</cx:pt>
          <cx:pt idx="27997">0</cx:pt>
          <cx:pt idx="27998">0</cx:pt>
          <cx:pt idx="27999">0</cx:pt>
          <cx:pt idx="28000">0</cx:pt>
          <cx:pt idx="28001">0</cx:pt>
          <cx:pt idx="28002">0</cx:pt>
          <cx:pt idx="28003">0</cx:pt>
          <cx:pt idx="28004">0</cx:pt>
          <cx:pt idx="28005">0</cx:pt>
          <cx:pt idx="28006">0</cx:pt>
          <cx:pt idx="28007">0</cx:pt>
          <cx:pt idx="28008">0</cx:pt>
          <cx:pt idx="28009">0</cx:pt>
          <cx:pt idx="28010">0</cx:pt>
          <cx:pt idx="28011">0</cx:pt>
          <cx:pt idx="28012">0</cx:pt>
          <cx:pt idx="28013">0</cx:pt>
          <cx:pt idx="28014">0</cx:pt>
          <cx:pt idx="28015">0</cx:pt>
          <cx:pt idx="28016">0</cx:pt>
          <cx:pt idx="28017">0</cx:pt>
          <cx:pt idx="28018">0</cx:pt>
          <cx:pt idx="28019">0</cx:pt>
          <cx:pt idx="28020">0</cx:pt>
          <cx:pt idx="28021">0</cx:pt>
          <cx:pt idx="28022">0</cx:pt>
          <cx:pt idx="28023">0</cx:pt>
          <cx:pt idx="28024">0</cx:pt>
          <cx:pt idx="28025">0</cx:pt>
          <cx:pt idx="28026">0</cx:pt>
          <cx:pt idx="28027">0</cx:pt>
          <cx:pt idx="28028">0</cx:pt>
          <cx:pt idx="28029">0</cx:pt>
          <cx:pt idx="28030">0</cx:pt>
          <cx:pt idx="28031">0</cx:pt>
          <cx:pt idx="28032">0</cx:pt>
          <cx:pt idx="28033">0</cx:pt>
          <cx:pt idx="28034">0</cx:pt>
          <cx:pt idx="28035">0</cx:pt>
          <cx:pt idx="28036">0</cx:pt>
          <cx:pt idx="28037">0</cx:pt>
          <cx:pt idx="28038">0</cx:pt>
          <cx:pt idx="28039">0</cx:pt>
          <cx:pt idx="28040">0</cx:pt>
          <cx:pt idx="28041">0</cx:pt>
          <cx:pt idx="28042">0</cx:pt>
          <cx:pt idx="28043">0</cx:pt>
          <cx:pt idx="28044">0</cx:pt>
          <cx:pt idx="28045">0</cx:pt>
          <cx:pt idx="28046">0</cx:pt>
          <cx:pt idx="28047">0</cx:pt>
          <cx:pt idx="28048">0</cx:pt>
          <cx:pt idx="28049">0</cx:pt>
          <cx:pt idx="28050">0</cx:pt>
          <cx:pt idx="28051">0</cx:pt>
          <cx:pt idx="28052">0</cx:pt>
          <cx:pt idx="28053">0</cx:pt>
          <cx:pt idx="28054">0</cx:pt>
          <cx:pt idx="28055">0</cx:pt>
          <cx:pt idx="28056">0</cx:pt>
          <cx:pt idx="28057">0</cx:pt>
          <cx:pt idx="28058">0</cx:pt>
          <cx:pt idx="28059">0</cx:pt>
          <cx:pt idx="28060">0</cx:pt>
          <cx:pt idx="28061">0</cx:pt>
          <cx:pt idx="28062">0</cx:pt>
          <cx:pt idx="28063">0</cx:pt>
          <cx:pt idx="28064">0</cx:pt>
          <cx:pt idx="28065">0</cx:pt>
          <cx:pt idx="28066">0</cx:pt>
          <cx:pt idx="28067">0</cx:pt>
          <cx:pt idx="28068">0</cx:pt>
          <cx:pt idx="28069">0</cx:pt>
          <cx:pt idx="28070">0</cx:pt>
          <cx:pt idx="28071">0</cx:pt>
          <cx:pt idx="28072">0</cx:pt>
          <cx:pt idx="28073">0</cx:pt>
          <cx:pt idx="28074">0</cx:pt>
          <cx:pt idx="28075">0</cx:pt>
          <cx:pt idx="28076">0</cx:pt>
          <cx:pt idx="28077">0</cx:pt>
          <cx:pt idx="28078">0</cx:pt>
          <cx:pt idx="28079">0</cx:pt>
          <cx:pt idx="28080">0</cx:pt>
          <cx:pt idx="28081">0</cx:pt>
          <cx:pt idx="28082">0</cx:pt>
          <cx:pt idx="28083">0</cx:pt>
          <cx:pt idx="28084">0</cx:pt>
          <cx:pt idx="28085">0</cx:pt>
          <cx:pt idx="28086">0</cx:pt>
          <cx:pt idx="28087">0</cx:pt>
          <cx:pt idx="28088">0</cx:pt>
          <cx:pt idx="28089">0</cx:pt>
          <cx:pt idx="28090">0</cx:pt>
          <cx:pt idx="28091">0</cx:pt>
          <cx:pt idx="28092">0</cx:pt>
          <cx:pt idx="28093">0</cx:pt>
          <cx:pt idx="28094">0</cx:pt>
          <cx:pt idx="28095">0</cx:pt>
          <cx:pt idx="28096">0</cx:pt>
          <cx:pt idx="28097">0</cx:pt>
          <cx:pt idx="28098">0</cx:pt>
          <cx:pt idx="28099">0</cx:pt>
          <cx:pt idx="28100">0</cx:pt>
          <cx:pt idx="28101">0</cx:pt>
          <cx:pt idx="28102">0</cx:pt>
          <cx:pt idx="28103">0</cx:pt>
          <cx:pt idx="28104">0</cx:pt>
          <cx:pt idx="28105">0</cx:pt>
          <cx:pt idx="28106">0</cx:pt>
          <cx:pt idx="28107">0</cx:pt>
          <cx:pt idx="28108">0</cx:pt>
          <cx:pt idx="28109">0</cx:pt>
          <cx:pt idx="28110">0</cx:pt>
          <cx:pt idx="28111">0</cx:pt>
          <cx:pt idx="28112">0</cx:pt>
          <cx:pt idx="28113">0</cx:pt>
          <cx:pt idx="28114">0</cx:pt>
          <cx:pt idx="28115">0</cx:pt>
          <cx:pt idx="28116">0</cx:pt>
          <cx:pt idx="28117">0</cx:pt>
          <cx:pt idx="28118">0</cx:pt>
          <cx:pt idx="28119">0</cx:pt>
          <cx:pt idx="28120">0</cx:pt>
          <cx:pt idx="28121">0</cx:pt>
          <cx:pt idx="28122">0</cx:pt>
          <cx:pt idx="28123">0</cx:pt>
          <cx:pt idx="28124">0</cx:pt>
          <cx:pt idx="28125">0</cx:pt>
          <cx:pt idx="28126">0</cx:pt>
          <cx:pt idx="28127">0</cx:pt>
          <cx:pt idx="28128">0</cx:pt>
          <cx:pt idx="28129">0</cx:pt>
          <cx:pt idx="28130">0</cx:pt>
          <cx:pt idx="28131">0</cx:pt>
          <cx:pt idx="28132">0</cx:pt>
          <cx:pt idx="28133">0</cx:pt>
          <cx:pt idx="28134">0</cx:pt>
          <cx:pt idx="28135">0</cx:pt>
          <cx:pt idx="28136">0</cx:pt>
          <cx:pt idx="28137">0</cx:pt>
          <cx:pt idx="28138">0</cx:pt>
          <cx:pt idx="28139">0</cx:pt>
          <cx:pt idx="28140">0</cx:pt>
          <cx:pt idx="28141">0</cx:pt>
          <cx:pt idx="28142">0</cx:pt>
          <cx:pt idx="28143">0</cx:pt>
          <cx:pt idx="28144">0</cx:pt>
          <cx:pt idx="28145">0</cx:pt>
          <cx:pt idx="28146">0</cx:pt>
          <cx:pt idx="28147">0</cx:pt>
          <cx:pt idx="28148">0</cx:pt>
          <cx:pt idx="28149">0</cx:pt>
          <cx:pt idx="28150">0</cx:pt>
          <cx:pt idx="28151">0</cx:pt>
          <cx:pt idx="28152">0</cx:pt>
          <cx:pt idx="28153">0</cx:pt>
          <cx:pt idx="28154">0</cx:pt>
          <cx:pt idx="28155">0</cx:pt>
          <cx:pt idx="28156">0</cx:pt>
          <cx:pt idx="28157">0</cx:pt>
          <cx:pt idx="28158">0</cx:pt>
          <cx:pt idx="28159">0</cx:pt>
          <cx:pt idx="28160">0</cx:pt>
          <cx:pt idx="28161">0</cx:pt>
          <cx:pt idx="28162">0</cx:pt>
          <cx:pt idx="28163">0</cx:pt>
          <cx:pt idx="28164">0</cx:pt>
          <cx:pt idx="28165">0</cx:pt>
          <cx:pt idx="28166">0</cx:pt>
          <cx:pt idx="28167">0</cx:pt>
          <cx:pt idx="28168">0</cx:pt>
          <cx:pt idx="28169">0</cx:pt>
          <cx:pt idx="28170">0</cx:pt>
          <cx:pt idx="28171">0</cx:pt>
          <cx:pt idx="28172">0</cx:pt>
          <cx:pt idx="28173">0</cx:pt>
          <cx:pt idx="28174">0</cx:pt>
          <cx:pt idx="28175">0</cx:pt>
          <cx:pt idx="28176">0</cx:pt>
          <cx:pt idx="28177">0</cx:pt>
          <cx:pt idx="28178">0</cx:pt>
          <cx:pt idx="28179">0</cx:pt>
          <cx:pt idx="28180">0</cx:pt>
          <cx:pt idx="28181">0</cx:pt>
          <cx:pt idx="28182">0</cx:pt>
          <cx:pt idx="28183">0</cx:pt>
          <cx:pt idx="28184">0</cx:pt>
          <cx:pt idx="28185">0</cx:pt>
          <cx:pt idx="28186">0</cx:pt>
          <cx:pt idx="28187">0</cx:pt>
          <cx:pt idx="28188">0</cx:pt>
          <cx:pt idx="28189">0</cx:pt>
          <cx:pt idx="28190">0</cx:pt>
          <cx:pt idx="28191">0</cx:pt>
          <cx:pt idx="28192">0</cx:pt>
          <cx:pt idx="28193">0</cx:pt>
          <cx:pt idx="28194">0</cx:pt>
          <cx:pt idx="28195">0</cx:pt>
          <cx:pt idx="28196">0</cx:pt>
          <cx:pt idx="28197">0</cx:pt>
          <cx:pt idx="28198">0</cx:pt>
          <cx:pt idx="28199">0</cx:pt>
          <cx:pt idx="28200">0</cx:pt>
          <cx:pt idx="28201">0</cx:pt>
          <cx:pt idx="28202">0</cx:pt>
          <cx:pt idx="28203">0</cx:pt>
          <cx:pt idx="28204">0</cx:pt>
          <cx:pt idx="28205">0</cx:pt>
          <cx:pt idx="28206">0</cx:pt>
          <cx:pt idx="28207">0</cx:pt>
          <cx:pt idx="28208">0</cx:pt>
          <cx:pt idx="28209">0</cx:pt>
          <cx:pt idx="28210">0</cx:pt>
          <cx:pt idx="28211">0</cx:pt>
          <cx:pt idx="28212">0</cx:pt>
          <cx:pt idx="28213">0</cx:pt>
          <cx:pt idx="28214">0</cx:pt>
          <cx:pt idx="28215">0</cx:pt>
          <cx:pt idx="28216">0</cx:pt>
          <cx:pt idx="28217">0</cx:pt>
          <cx:pt idx="28218">0</cx:pt>
          <cx:pt idx="28219">0</cx:pt>
          <cx:pt idx="28220">0</cx:pt>
          <cx:pt idx="28221">0</cx:pt>
          <cx:pt idx="28222">0</cx:pt>
          <cx:pt idx="28223">0</cx:pt>
          <cx:pt idx="28224">0</cx:pt>
          <cx:pt idx="28225">0</cx:pt>
          <cx:pt idx="28226">0</cx:pt>
          <cx:pt idx="28227">0</cx:pt>
          <cx:pt idx="28228">0</cx:pt>
          <cx:pt idx="28229">0</cx:pt>
          <cx:pt idx="28230">0</cx:pt>
          <cx:pt idx="28231">0</cx:pt>
          <cx:pt idx="28232">0</cx:pt>
          <cx:pt idx="28233">0</cx:pt>
          <cx:pt idx="28234">0</cx:pt>
          <cx:pt idx="28235">0</cx:pt>
          <cx:pt idx="28236">0</cx:pt>
          <cx:pt idx="28237">0</cx:pt>
          <cx:pt idx="28238">0</cx:pt>
          <cx:pt idx="28239">0</cx:pt>
          <cx:pt idx="28240">0</cx:pt>
          <cx:pt idx="28241">0</cx:pt>
          <cx:pt idx="28242">0</cx:pt>
          <cx:pt idx="28243">0</cx:pt>
          <cx:pt idx="28244">0</cx:pt>
          <cx:pt idx="28245">0</cx:pt>
          <cx:pt idx="28246">0</cx:pt>
          <cx:pt idx="28247">0</cx:pt>
          <cx:pt idx="28248">0</cx:pt>
          <cx:pt idx="28249">0</cx:pt>
          <cx:pt idx="28250">0</cx:pt>
          <cx:pt idx="28251">0</cx:pt>
          <cx:pt idx="28252">0</cx:pt>
          <cx:pt idx="28253">0</cx:pt>
          <cx:pt idx="28254">0</cx:pt>
          <cx:pt idx="28255">0</cx:pt>
          <cx:pt idx="28256">0</cx:pt>
          <cx:pt idx="28257">0</cx:pt>
          <cx:pt idx="28258">0</cx:pt>
          <cx:pt idx="28259">0</cx:pt>
          <cx:pt idx="28260">0</cx:pt>
          <cx:pt idx="28261">0</cx:pt>
          <cx:pt idx="28262">0</cx:pt>
          <cx:pt idx="28263">0</cx:pt>
          <cx:pt idx="28264">0</cx:pt>
          <cx:pt idx="28265">0</cx:pt>
          <cx:pt idx="28266">0</cx:pt>
          <cx:pt idx="28267">0</cx:pt>
          <cx:pt idx="28268">0</cx:pt>
          <cx:pt idx="28269">0</cx:pt>
          <cx:pt idx="28270">0</cx:pt>
          <cx:pt idx="28271">0</cx:pt>
          <cx:pt idx="28272">0</cx:pt>
          <cx:pt idx="28273">0</cx:pt>
          <cx:pt idx="28274">0</cx:pt>
          <cx:pt idx="28275">0</cx:pt>
          <cx:pt idx="28276">0</cx:pt>
          <cx:pt idx="28277">0</cx:pt>
          <cx:pt idx="28278">0</cx:pt>
          <cx:pt idx="28279">0</cx:pt>
          <cx:pt idx="28280">0</cx:pt>
          <cx:pt idx="28281">0</cx:pt>
          <cx:pt idx="28282">0</cx:pt>
          <cx:pt idx="28283">0</cx:pt>
          <cx:pt idx="28284">0</cx:pt>
          <cx:pt idx="28285">0</cx:pt>
          <cx:pt idx="28286">0</cx:pt>
          <cx:pt idx="28287">0</cx:pt>
          <cx:pt idx="28288">0</cx:pt>
          <cx:pt idx="28289">0</cx:pt>
          <cx:pt idx="28290">0</cx:pt>
          <cx:pt idx="28291">0</cx:pt>
          <cx:pt idx="28292">0</cx:pt>
          <cx:pt idx="28293">0</cx:pt>
          <cx:pt idx="28294">0</cx:pt>
          <cx:pt idx="28295">0</cx:pt>
          <cx:pt idx="28296">0</cx:pt>
          <cx:pt idx="28297">0</cx:pt>
          <cx:pt idx="28298">0</cx:pt>
          <cx:pt idx="28299">0</cx:pt>
          <cx:pt idx="28300">0</cx:pt>
          <cx:pt idx="28301">0</cx:pt>
          <cx:pt idx="28302">0</cx:pt>
          <cx:pt idx="28303">0</cx:pt>
          <cx:pt idx="28304">0</cx:pt>
          <cx:pt idx="28305">0</cx:pt>
          <cx:pt idx="28306">0</cx:pt>
          <cx:pt idx="28307">0</cx:pt>
          <cx:pt idx="28308">0</cx:pt>
          <cx:pt idx="28309">0</cx:pt>
          <cx:pt idx="28310">0</cx:pt>
          <cx:pt idx="28311">0</cx:pt>
          <cx:pt idx="28312">0</cx:pt>
          <cx:pt idx="28313">0</cx:pt>
          <cx:pt idx="28314">0</cx:pt>
          <cx:pt idx="28315">0</cx:pt>
          <cx:pt idx="28316">0</cx:pt>
          <cx:pt idx="28317">0</cx:pt>
          <cx:pt idx="28318">0</cx:pt>
          <cx:pt idx="28319">0</cx:pt>
          <cx:pt idx="28320">0</cx:pt>
          <cx:pt idx="28321">0</cx:pt>
          <cx:pt idx="28322">0</cx:pt>
          <cx:pt idx="28323">0</cx:pt>
          <cx:pt idx="28324">0</cx:pt>
          <cx:pt idx="28325">0</cx:pt>
          <cx:pt idx="28326">0</cx:pt>
          <cx:pt idx="28327">0</cx:pt>
          <cx:pt idx="28328">0</cx:pt>
          <cx:pt idx="28329">0</cx:pt>
          <cx:pt idx="28330">0</cx:pt>
          <cx:pt idx="28331">0</cx:pt>
          <cx:pt idx="28332">0</cx:pt>
          <cx:pt idx="28333">0</cx:pt>
          <cx:pt idx="28334">0</cx:pt>
          <cx:pt idx="28335">0</cx:pt>
          <cx:pt idx="28336">0</cx:pt>
          <cx:pt idx="28337">0</cx:pt>
          <cx:pt idx="28338">0</cx:pt>
          <cx:pt idx="28339">0</cx:pt>
          <cx:pt idx="28340">0</cx:pt>
          <cx:pt idx="28341">0</cx:pt>
          <cx:pt idx="28342">0</cx:pt>
          <cx:pt idx="28343">0</cx:pt>
          <cx:pt idx="28344">0</cx:pt>
          <cx:pt idx="28345">0</cx:pt>
          <cx:pt idx="28346">0</cx:pt>
          <cx:pt idx="28347">0</cx:pt>
          <cx:pt idx="28348">0</cx:pt>
          <cx:pt idx="28349">0</cx:pt>
          <cx:pt idx="28350">0</cx:pt>
          <cx:pt idx="28351">0</cx:pt>
          <cx:pt idx="28352">0</cx:pt>
          <cx:pt idx="28353">0</cx:pt>
          <cx:pt idx="28354">0</cx:pt>
          <cx:pt idx="28355">0</cx:pt>
          <cx:pt idx="28356">0</cx:pt>
          <cx:pt idx="28357">0</cx:pt>
          <cx:pt idx="28358">0</cx:pt>
          <cx:pt idx="28359">0</cx:pt>
          <cx:pt idx="28360">0</cx:pt>
          <cx:pt idx="28361">0</cx:pt>
          <cx:pt idx="28362">0</cx:pt>
          <cx:pt idx="28363">0</cx:pt>
          <cx:pt idx="28364">0</cx:pt>
          <cx:pt idx="28365">0</cx:pt>
          <cx:pt idx="28366">0</cx:pt>
          <cx:pt idx="28367">0</cx:pt>
          <cx:pt idx="28368">0</cx:pt>
          <cx:pt idx="28369">0</cx:pt>
          <cx:pt idx="28370">0</cx:pt>
          <cx:pt idx="28371">0</cx:pt>
          <cx:pt idx="28372">0</cx:pt>
          <cx:pt idx="28373">0</cx:pt>
          <cx:pt idx="28374">0</cx:pt>
          <cx:pt idx="28375">0</cx:pt>
          <cx:pt idx="28376">0</cx:pt>
          <cx:pt idx="28377">0</cx:pt>
          <cx:pt idx="28378">0</cx:pt>
          <cx:pt idx="28379">0</cx:pt>
          <cx:pt idx="28380">0</cx:pt>
          <cx:pt idx="28381">0</cx:pt>
          <cx:pt idx="28382">0</cx:pt>
          <cx:pt idx="28383">0</cx:pt>
          <cx:pt idx="28384">0</cx:pt>
          <cx:pt idx="28385">0</cx:pt>
          <cx:pt idx="28386">0</cx:pt>
          <cx:pt idx="28387">0</cx:pt>
          <cx:pt idx="28388">0</cx:pt>
          <cx:pt idx="28389">0</cx:pt>
          <cx:pt idx="28390">0</cx:pt>
          <cx:pt idx="28391">0</cx:pt>
          <cx:pt idx="28392">0</cx:pt>
          <cx:pt idx="28393">0</cx:pt>
          <cx:pt idx="28394">0</cx:pt>
          <cx:pt idx="28395">0</cx:pt>
          <cx:pt idx="28396">0</cx:pt>
          <cx:pt idx="28397">0</cx:pt>
          <cx:pt idx="28398">0</cx:pt>
          <cx:pt idx="28399">0</cx:pt>
          <cx:pt idx="28400">0</cx:pt>
          <cx:pt idx="28401">0</cx:pt>
          <cx:pt idx="28402">0</cx:pt>
          <cx:pt idx="28403">0</cx:pt>
          <cx:pt idx="28404">0</cx:pt>
          <cx:pt idx="28405">0</cx:pt>
          <cx:pt idx="28406">0</cx:pt>
          <cx:pt idx="28407">0</cx:pt>
          <cx:pt idx="28408">0</cx:pt>
          <cx:pt idx="28409">0</cx:pt>
          <cx:pt idx="28410">0</cx:pt>
          <cx:pt idx="28411">0</cx:pt>
          <cx:pt idx="28412">0</cx:pt>
          <cx:pt idx="28413">0</cx:pt>
          <cx:pt idx="28414">0</cx:pt>
          <cx:pt idx="28415">0</cx:pt>
          <cx:pt idx="28416">0</cx:pt>
          <cx:pt idx="28417">0</cx:pt>
          <cx:pt idx="28418">0</cx:pt>
          <cx:pt idx="28419">0</cx:pt>
          <cx:pt idx="28420">0</cx:pt>
          <cx:pt idx="28421">0</cx:pt>
          <cx:pt idx="28422">0</cx:pt>
          <cx:pt idx="28423">0</cx:pt>
          <cx:pt idx="28424">0</cx:pt>
          <cx:pt idx="28425">0</cx:pt>
          <cx:pt idx="28426">0</cx:pt>
          <cx:pt idx="28427">0</cx:pt>
          <cx:pt idx="28428">0</cx:pt>
          <cx:pt idx="28429">0</cx:pt>
          <cx:pt idx="28430">0</cx:pt>
          <cx:pt idx="28431">0</cx:pt>
          <cx:pt idx="28432">0</cx:pt>
          <cx:pt idx="28433">0</cx:pt>
          <cx:pt idx="28434">0</cx:pt>
          <cx:pt idx="28435">0</cx:pt>
          <cx:pt idx="28436">0</cx:pt>
          <cx:pt idx="28437">0</cx:pt>
          <cx:pt idx="28438">0</cx:pt>
          <cx:pt idx="28439">0</cx:pt>
          <cx:pt idx="28440">0</cx:pt>
          <cx:pt idx="28441">0</cx:pt>
          <cx:pt idx="28442">0</cx:pt>
          <cx:pt idx="28443">0</cx:pt>
          <cx:pt idx="28444">0</cx:pt>
          <cx:pt idx="28445">0</cx:pt>
          <cx:pt idx="28446">0</cx:pt>
          <cx:pt idx="28447">0</cx:pt>
          <cx:pt idx="28448">0</cx:pt>
          <cx:pt idx="28449">0</cx:pt>
          <cx:pt idx="28450">0</cx:pt>
          <cx:pt idx="28451">0</cx:pt>
          <cx:pt idx="28452">0</cx:pt>
          <cx:pt idx="28453">0</cx:pt>
          <cx:pt idx="28454">0</cx:pt>
          <cx:pt idx="28455">0</cx:pt>
          <cx:pt idx="28456">0</cx:pt>
          <cx:pt idx="28457">0</cx:pt>
          <cx:pt idx="28458">0</cx:pt>
          <cx:pt idx="28459">0</cx:pt>
          <cx:pt idx="28460">0</cx:pt>
          <cx:pt idx="28461">0</cx:pt>
          <cx:pt idx="28462">0</cx:pt>
          <cx:pt idx="28463">0</cx:pt>
          <cx:pt idx="28464">0</cx:pt>
          <cx:pt idx="28465">0</cx:pt>
          <cx:pt idx="28466">0</cx:pt>
          <cx:pt idx="28467">0</cx:pt>
          <cx:pt idx="28468">0</cx:pt>
          <cx:pt idx="28469">0</cx:pt>
          <cx:pt idx="28470">0</cx:pt>
          <cx:pt idx="28471">0</cx:pt>
          <cx:pt idx="28472">0</cx:pt>
          <cx:pt idx="28473">0</cx:pt>
          <cx:pt idx="28474">0</cx:pt>
          <cx:pt idx="28475">0</cx:pt>
          <cx:pt idx="28476">0</cx:pt>
          <cx:pt idx="28477">0</cx:pt>
          <cx:pt idx="28478">0</cx:pt>
          <cx:pt idx="28479">0</cx:pt>
          <cx:pt idx="28480">0</cx:pt>
          <cx:pt idx="28481">0</cx:pt>
          <cx:pt idx="28482">0</cx:pt>
          <cx:pt idx="28483">0</cx:pt>
          <cx:pt idx="28484">0</cx:pt>
          <cx:pt idx="28485">0</cx:pt>
          <cx:pt idx="28486">0</cx:pt>
          <cx:pt idx="28487">0</cx:pt>
          <cx:pt idx="28488">0</cx:pt>
          <cx:pt idx="28489">0</cx:pt>
          <cx:pt idx="28490">0</cx:pt>
          <cx:pt idx="28491">0</cx:pt>
          <cx:pt idx="28492">0</cx:pt>
          <cx:pt idx="28493">0</cx:pt>
          <cx:pt idx="28494">0</cx:pt>
          <cx:pt idx="28495">0</cx:pt>
          <cx:pt idx="28496">0</cx:pt>
          <cx:pt idx="28497">0</cx:pt>
          <cx:pt idx="28498">0</cx:pt>
          <cx:pt idx="28499">0</cx:pt>
          <cx:pt idx="28500">0</cx:pt>
          <cx:pt idx="28501">0</cx:pt>
          <cx:pt idx="28502">0</cx:pt>
          <cx:pt idx="28503">0</cx:pt>
          <cx:pt idx="28504">0</cx:pt>
          <cx:pt idx="28505">0</cx:pt>
          <cx:pt idx="28506">0</cx:pt>
          <cx:pt idx="28507">0</cx:pt>
          <cx:pt idx="28508">0</cx:pt>
          <cx:pt idx="28509">0</cx:pt>
          <cx:pt idx="28510">0</cx:pt>
          <cx:pt idx="28511">0</cx:pt>
          <cx:pt idx="28512">0</cx:pt>
          <cx:pt idx="28513">0</cx:pt>
          <cx:pt idx="28514">0</cx:pt>
          <cx:pt idx="28515">0</cx:pt>
          <cx:pt idx="28516">0</cx:pt>
          <cx:pt idx="28517">0</cx:pt>
          <cx:pt idx="28518">0</cx:pt>
          <cx:pt idx="28519">0</cx:pt>
          <cx:pt idx="28520">0</cx:pt>
          <cx:pt idx="28521">0</cx:pt>
          <cx:pt idx="28522">0</cx:pt>
          <cx:pt idx="28523">0</cx:pt>
          <cx:pt idx="28524">0</cx:pt>
          <cx:pt idx="28525">0</cx:pt>
          <cx:pt idx="28526">0</cx:pt>
          <cx:pt idx="28527">0</cx:pt>
          <cx:pt idx="28528">0</cx:pt>
          <cx:pt idx="28529">0</cx:pt>
          <cx:pt idx="28530">0</cx:pt>
          <cx:pt idx="28531">0</cx:pt>
          <cx:pt idx="28532">0</cx:pt>
          <cx:pt idx="28533">0</cx:pt>
          <cx:pt idx="28534">0</cx:pt>
          <cx:pt idx="28535">0</cx:pt>
          <cx:pt idx="28536">0</cx:pt>
          <cx:pt idx="28537">0</cx:pt>
          <cx:pt idx="28538">0</cx:pt>
          <cx:pt idx="28539">0</cx:pt>
          <cx:pt idx="28540">0</cx:pt>
          <cx:pt idx="28541">0</cx:pt>
          <cx:pt idx="28542">0</cx:pt>
          <cx:pt idx="28543">0</cx:pt>
          <cx:pt idx="28544">0</cx:pt>
          <cx:pt idx="28545">0</cx:pt>
          <cx:pt idx="28546">0</cx:pt>
          <cx:pt idx="28547">0</cx:pt>
          <cx:pt idx="28548">0</cx:pt>
          <cx:pt idx="28549">0</cx:pt>
          <cx:pt idx="28550">0</cx:pt>
          <cx:pt idx="28551">0</cx:pt>
          <cx:pt idx="28552">0</cx:pt>
          <cx:pt idx="28553">0</cx:pt>
          <cx:pt idx="28554">0</cx:pt>
          <cx:pt idx="28555">0</cx:pt>
          <cx:pt idx="28556">0</cx:pt>
          <cx:pt idx="28557">0</cx:pt>
          <cx:pt idx="28558">0</cx:pt>
          <cx:pt idx="28559">0</cx:pt>
          <cx:pt idx="28560">0</cx:pt>
          <cx:pt idx="28561">0</cx:pt>
          <cx:pt idx="28562">0</cx:pt>
          <cx:pt idx="28563">0</cx:pt>
          <cx:pt idx="28564">0</cx:pt>
          <cx:pt idx="28565">0</cx:pt>
          <cx:pt idx="28566">0</cx:pt>
          <cx:pt idx="28567">0</cx:pt>
          <cx:pt idx="28568">0</cx:pt>
          <cx:pt idx="28569">0</cx:pt>
          <cx:pt idx="28570">0</cx:pt>
          <cx:pt idx="28571">0</cx:pt>
          <cx:pt idx="28572">0</cx:pt>
          <cx:pt idx="28573">0</cx:pt>
          <cx:pt idx="28574">0</cx:pt>
          <cx:pt idx="28575">0</cx:pt>
          <cx:pt idx="28576">0</cx:pt>
          <cx:pt idx="28577">0</cx:pt>
          <cx:pt idx="28578">0</cx:pt>
          <cx:pt idx="28579">0</cx:pt>
          <cx:pt idx="28580">0</cx:pt>
          <cx:pt idx="28581">0</cx:pt>
          <cx:pt idx="28582">0</cx:pt>
          <cx:pt idx="28583">0</cx:pt>
          <cx:pt idx="28584">0</cx:pt>
          <cx:pt idx="28585">0</cx:pt>
          <cx:pt idx="28586">0</cx:pt>
          <cx:pt idx="28587">0</cx:pt>
          <cx:pt idx="28588">0</cx:pt>
          <cx:pt idx="28589">0</cx:pt>
          <cx:pt idx="28590">0</cx:pt>
          <cx:pt idx="28591">0</cx:pt>
          <cx:pt idx="28592">0</cx:pt>
          <cx:pt idx="28593">0</cx:pt>
          <cx:pt idx="28594">0</cx:pt>
          <cx:pt idx="28595">0</cx:pt>
          <cx:pt idx="28596">0</cx:pt>
          <cx:pt idx="28597">0</cx:pt>
          <cx:pt idx="28598">0</cx:pt>
          <cx:pt idx="28599">0</cx:pt>
          <cx:pt idx="28600">0</cx:pt>
          <cx:pt idx="28601">0</cx:pt>
          <cx:pt idx="28602">0</cx:pt>
          <cx:pt idx="28603">0</cx:pt>
          <cx:pt idx="28604">0</cx:pt>
          <cx:pt idx="28605">0</cx:pt>
          <cx:pt idx="28606">0</cx:pt>
          <cx:pt idx="28607">0</cx:pt>
          <cx:pt idx="28608">0</cx:pt>
          <cx:pt idx="28609">0</cx:pt>
          <cx:pt idx="28610">0</cx:pt>
          <cx:pt idx="28611">0</cx:pt>
          <cx:pt idx="28612">0</cx:pt>
          <cx:pt idx="28613">0</cx:pt>
          <cx:pt idx="28614">0</cx:pt>
          <cx:pt idx="28615">0</cx:pt>
          <cx:pt idx="28616">0</cx:pt>
          <cx:pt idx="28617">0</cx:pt>
          <cx:pt idx="28618">0</cx:pt>
          <cx:pt idx="28619">0</cx:pt>
          <cx:pt idx="28620">0</cx:pt>
          <cx:pt idx="28621">0</cx:pt>
          <cx:pt idx="28622">0</cx:pt>
          <cx:pt idx="28623">0</cx:pt>
          <cx:pt idx="28624">0</cx:pt>
          <cx:pt idx="28625">0</cx:pt>
          <cx:pt idx="28626">0</cx:pt>
          <cx:pt idx="28627">0</cx:pt>
          <cx:pt idx="28628">0</cx:pt>
          <cx:pt idx="28629">0</cx:pt>
          <cx:pt idx="28630">0</cx:pt>
          <cx:pt idx="28631">0</cx:pt>
          <cx:pt idx="28632">0</cx:pt>
          <cx:pt idx="28633">0</cx:pt>
          <cx:pt idx="28634">0</cx:pt>
          <cx:pt idx="28635">0</cx:pt>
          <cx:pt idx="28636">0</cx:pt>
          <cx:pt idx="28637">0</cx:pt>
          <cx:pt idx="28638">0</cx:pt>
          <cx:pt idx="28639">0</cx:pt>
          <cx:pt idx="28640">0</cx:pt>
          <cx:pt idx="28641">0</cx:pt>
          <cx:pt idx="28642">0</cx:pt>
          <cx:pt idx="28643">0</cx:pt>
          <cx:pt idx="28644">0</cx:pt>
          <cx:pt idx="28645">0</cx:pt>
          <cx:pt idx="28646">0</cx:pt>
          <cx:pt idx="28647">0</cx:pt>
          <cx:pt idx="28648">0</cx:pt>
          <cx:pt idx="28649">0</cx:pt>
          <cx:pt idx="28650">0</cx:pt>
          <cx:pt idx="28651">0</cx:pt>
          <cx:pt idx="28652">0</cx:pt>
          <cx:pt idx="28653">0</cx:pt>
          <cx:pt idx="28654">0</cx:pt>
          <cx:pt idx="28655">0</cx:pt>
          <cx:pt idx="28656">0</cx:pt>
          <cx:pt idx="28657">0</cx:pt>
          <cx:pt idx="28658">0</cx:pt>
          <cx:pt idx="28659">0</cx:pt>
          <cx:pt idx="28660">0</cx:pt>
          <cx:pt idx="28661">0</cx:pt>
          <cx:pt idx="28662">0</cx:pt>
          <cx:pt idx="28663">0</cx:pt>
          <cx:pt idx="28664">0</cx:pt>
          <cx:pt idx="28665">0</cx:pt>
          <cx:pt idx="28666">0</cx:pt>
          <cx:pt idx="28667">0</cx:pt>
          <cx:pt idx="28668">0</cx:pt>
          <cx:pt idx="28669">0</cx:pt>
          <cx:pt idx="28670">0</cx:pt>
          <cx:pt idx="28671">0</cx:pt>
          <cx:pt idx="28672">0</cx:pt>
          <cx:pt idx="28673">0</cx:pt>
          <cx:pt idx="28674">0</cx:pt>
          <cx:pt idx="28675">0</cx:pt>
          <cx:pt idx="28676">0</cx:pt>
          <cx:pt idx="28677">0</cx:pt>
          <cx:pt idx="28678">0</cx:pt>
          <cx:pt idx="28679">0</cx:pt>
          <cx:pt idx="28680">0</cx:pt>
          <cx:pt idx="28681">0</cx:pt>
          <cx:pt idx="28682">0</cx:pt>
          <cx:pt idx="28683">0</cx:pt>
          <cx:pt idx="28684">0</cx:pt>
          <cx:pt idx="28685">0</cx:pt>
          <cx:pt idx="28686">0</cx:pt>
          <cx:pt idx="28687">0</cx:pt>
          <cx:pt idx="28688">0</cx:pt>
          <cx:pt idx="28689">0</cx:pt>
          <cx:pt idx="28690">0</cx:pt>
          <cx:pt idx="28691">0</cx:pt>
          <cx:pt idx="28692">0</cx:pt>
          <cx:pt idx="28693">0</cx:pt>
          <cx:pt idx="28694">0</cx:pt>
          <cx:pt idx="28695">0</cx:pt>
          <cx:pt idx="28696">0</cx:pt>
          <cx:pt idx="28697">0</cx:pt>
          <cx:pt idx="28698">0</cx:pt>
          <cx:pt idx="28699">0</cx:pt>
          <cx:pt idx="28700">0</cx:pt>
          <cx:pt idx="28701">0</cx:pt>
          <cx:pt idx="28702">0</cx:pt>
          <cx:pt idx="28703">0</cx:pt>
          <cx:pt idx="28704">0</cx:pt>
          <cx:pt idx="28705">0</cx:pt>
          <cx:pt idx="28706">0</cx:pt>
          <cx:pt idx="28707">0</cx:pt>
          <cx:pt idx="28708">0</cx:pt>
          <cx:pt idx="28709">0</cx:pt>
          <cx:pt idx="28710">0</cx:pt>
          <cx:pt idx="28711">0</cx:pt>
          <cx:pt idx="28712">0</cx:pt>
          <cx:pt idx="28713">0</cx:pt>
          <cx:pt idx="28714">0</cx:pt>
          <cx:pt idx="28715">0</cx:pt>
          <cx:pt idx="28716">0</cx:pt>
          <cx:pt idx="28717">0</cx:pt>
          <cx:pt idx="28718">0</cx:pt>
          <cx:pt idx="28719">0</cx:pt>
          <cx:pt idx="28720">0</cx:pt>
          <cx:pt idx="28721">0</cx:pt>
          <cx:pt idx="28722">0</cx:pt>
          <cx:pt idx="28723">0</cx:pt>
          <cx:pt idx="28724">0</cx:pt>
          <cx:pt idx="28725">0</cx:pt>
          <cx:pt idx="28726">0</cx:pt>
          <cx:pt idx="28727">0</cx:pt>
          <cx:pt idx="28728">0</cx:pt>
          <cx:pt idx="28729">0</cx:pt>
          <cx:pt idx="28730">0</cx:pt>
          <cx:pt idx="28731">0</cx:pt>
          <cx:pt idx="28732">0</cx:pt>
          <cx:pt idx="28733">0</cx:pt>
          <cx:pt idx="28734">0</cx:pt>
          <cx:pt idx="28735">0</cx:pt>
          <cx:pt idx="28736">0</cx:pt>
          <cx:pt idx="28737">0</cx:pt>
          <cx:pt idx="28738">0</cx:pt>
          <cx:pt idx="28739">0</cx:pt>
          <cx:pt idx="28740">0</cx:pt>
          <cx:pt idx="28741">0</cx:pt>
          <cx:pt idx="28742">0</cx:pt>
          <cx:pt idx="28743">0</cx:pt>
          <cx:pt idx="28744">0</cx:pt>
          <cx:pt idx="28745">0</cx:pt>
          <cx:pt idx="28746">0</cx:pt>
          <cx:pt idx="28747">0</cx:pt>
          <cx:pt idx="28748">0</cx:pt>
          <cx:pt idx="28749">0</cx:pt>
          <cx:pt idx="28750">0</cx:pt>
          <cx:pt idx="28751">0</cx:pt>
          <cx:pt idx="28752">0</cx:pt>
          <cx:pt idx="28753">0</cx:pt>
          <cx:pt idx="28754">0</cx:pt>
          <cx:pt idx="28755">0</cx:pt>
          <cx:pt idx="28756">0</cx:pt>
          <cx:pt idx="28757">0</cx:pt>
          <cx:pt idx="28758">0</cx:pt>
          <cx:pt idx="28759">0</cx:pt>
          <cx:pt idx="28760">0</cx:pt>
          <cx:pt idx="28761">0</cx:pt>
          <cx:pt idx="28762">0</cx:pt>
          <cx:pt idx="28763">0</cx:pt>
          <cx:pt idx="28764">0</cx:pt>
          <cx:pt idx="28765">0</cx:pt>
          <cx:pt idx="28766">0</cx:pt>
          <cx:pt idx="28767">0</cx:pt>
          <cx:pt idx="28768">0</cx:pt>
          <cx:pt idx="28769">0</cx:pt>
          <cx:pt idx="28770">0</cx:pt>
          <cx:pt idx="28771">0</cx:pt>
          <cx:pt idx="28772">0</cx:pt>
          <cx:pt idx="28773">0</cx:pt>
          <cx:pt idx="28774">0</cx:pt>
          <cx:pt idx="28775">0</cx:pt>
          <cx:pt idx="28776">0</cx:pt>
          <cx:pt idx="28777">0</cx:pt>
          <cx:pt idx="28778">0</cx:pt>
          <cx:pt idx="28779">0</cx:pt>
          <cx:pt idx="28780">0</cx:pt>
          <cx:pt idx="28781">0</cx:pt>
          <cx:pt idx="28782">0</cx:pt>
          <cx:pt idx="28783">0</cx:pt>
          <cx:pt idx="28784">0</cx:pt>
          <cx:pt idx="28785">0</cx:pt>
          <cx:pt idx="28786">0</cx:pt>
          <cx:pt idx="28787">0</cx:pt>
          <cx:pt idx="28788">0</cx:pt>
          <cx:pt idx="28789">0</cx:pt>
          <cx:pt idx="28790">0</cx:pt>
          <cx:pt idx="28791">0</cx:pt>
          <cx:pt idx="28792">0</cx:pt>
          <cx:pt idx="28793">0</cx:pt>
          <cx:pt idx="28794">0</cx:pt>
          <cx:pt idx="28795">0</cx:pt>
          <cx:pt idx="28796">0</cx:pt>
          <cx:pt idx="28797">0</cx:pt>
          <cx:pt idx="28798">0</cx:pt>
          <cx:pt idx="28799">0</cx:pt>
          <cx:pt idx="28800">0</cx:pt>
          <cx:pt idx="28801">0</cx:pt>
          <cx:pt idx="28802">0</cx:pt>
          <cx:pt idx="28803">0</cx:pt>
          <cx:pt idx="28804">0</cx:pt>
          <cx:pt idx="28805">0</cx:pt>
          <cx:pt idx="28806">0</cx:pt>
          <cx:pt idx="28807">0</cx:pt>
          <cx:pt idx="28808">0</cx:pt>
          <cx:pt idx="28809">0</cx:pt>
          <cx:pt idx="28810">0</cx:pt>
          <cx:pt idx="28811">0</cx:pt>
          <cx:pt idx="28812">0</cx:pt>
          <cx:pt idx="28813">0</cx:pt>
          <cx:pt idx="28814">0</cx:pt>
          <cx:pt idx="28815">0</cx:pt>
          <cx:pt idx="28816">0</cx:pt>
          <cx:pt idx="28817">0</cx:pt>
          <cx:pt idx="28818">0</cx:pt>
          <cx:pt idx="28819">0</cx:pt>
          <cx:pt idx="28820">0</cx:pt>
          <cx:pt idx="28821">0</cx:pt>
          <cx:pt idx="28822">0</cx:pt>
          <cx:pt idx="28823">0</cx:pt>
          <cx:pt idx="28824">0</cx:pt>
          <cx:pt idx="28825">0</cx:pt>
          <cx:pt idx="28826">0</cx:pt>
          <cx:pt idx="28827">0</cx:pt>
          <cx:pt idx="28828">0</cx:pt>
          <cx:pt idx="28829">0</cx:pt>
          <cx:pt idx="28830">0</cx:pt>
          <cx:pt idx="28831">0</cx:pt>
          <cx:pt idx="28832">0</cx:pt>
          <cx:pt idx="28833">0</cx:pt>
          <cx:pt idx="28834">0</cx:pt>
          <cx:pt idx="28835">0</cx:pt>
          <cx:pt idx="28836">0</cx:pt>
          <cx:pt idx="28837">0</cx:pt>
          <cx:pt idx="28838">0</cx:pt>
          <cx:pt idx="28839">0</cx:pt>
          <cx:pt idx="28840">0</cx:pt>
          <cx:pt idx="28841">0</cx:pt>
          <cx:pt idx="28842">0</cx:pt>
          <cx:pt idx="28843">0</cx:pt>
          <cx:pt idx="28844">0</cx:pt>
          <cx:pt idx="28845">0</cx:pt>
          <cx:pt idx="28846">0</cx:pt>
          <cx:pt idx="28847">0</cx:pt>
          <cx:pt idx="28848">0</cx:pt>
          <cx:pt idx="28849">0</cx:pt>
          <cx:pt idx="28850">0</cx:pt>
          <cx:pt idx="28851">0</cx:pt>
          <cx:pt idx="28852">0</cx:pt>
          <cx:pt idx="28853">0</cx:pt>
          <cx:pt idx="28854">0</cx:pt>
          <cx:pt idx="28855">0</cx:pt>
          <cx:pt idx="28856">0</cx:pt>
          <cx:pt idx="28857">0</cx:pt>
          <cx:pt idx="28858">0</cx:pt>
          <cx:pt idx="28859">0</cx:pt>
          <cx:pt idx="28860">0</cx:pt>
          <cx:pt idx="28861">0</cx:pt>
          <cx:pt idx="28862">0</cx:pt>
          <cx:pt idx="28863">0</cx:pt>
          <cx:pt idx="28864">0</cx:pt>
          <cx:pt idx="28865">0</cx:pt>
          <cx:pt idx="28866">0</cx:pt>
          <cx:pt idx="28867">0</cx:pt>
          <cx:pt idx="28868">0</cx:pt>
          <cx:pt idx="28869">0</cx:pt>
          <cx:pt idx="28870">0</cx:pt>
          <cx:pt idx="28871">0</cx:pt>
          <cx:pt idx="28872">0</cx:pt>
          <cx:pt idx="28873">0</cx:pt>
          <cx:pt idx="28874">0</cx:pt>
          <cx:pt idx="28875">0</cx:pt>
          <cx:pt idx="28876">0</cx:pt>
          <cx:pt idx="28877">0</cx:pt>
          <cx:pt idx="28878">0</cx:pt>
          <cx:pt idx="28879">0</cx:pt>
          <cx:pt idx="28880">0</cx:pt>
          <cx:pt idx="28881">0</cx:pt>
          <cx:pt idx="28882">0</cx:pt>
          <cx:pt idx="28883">0</cx:pt>
          <cx:pt idx="28884">0</cx:pt>
          <cx:pt idx="28885">0</cx:pt>
          <cx:pt idx="28886">0</cx:pt>
          <cx:pt idx="28887">0</cx:pt>
          <cx:pt idx="28888">0</cx:pt>
          <cx:pt idx="28889">0</cx:pt>
          <cx:pt idx="28890">0</cx:pt>
          <cx:pt idx="28891">0</cx:pt>
          <cx:pt idx="28892">0</cx:pt>
          <cx:pt idx="28893">0</cx:pt>
          <cx:pt idx="28894">0</cx:pt>
          <cx:pt idx="28895">0</cx:pt>
          <cx:pt idx="28896">0</cx:pt>
          <cx:pt idx="28897">0</cx:pt>
          <cx:pt idx="28898">0</cx:pt>
          <cx:pt idx="28899">0</cx:pt>
          <cx:pt idx="28900">0</cx:pt>
          <cx:pt idx="28901">0</cx:pt>
          <cx:pt idx="28902">0</cx:pt>
          <cx:pt idx="28903">0</cx:pt>
          <cx:pt idx="28904">0</cx:pt>
          <cx:pt idx="28905">0</cx:pt>
          <cx:pt idx="28906">0</cx:pt>
          <cx:pt idx="28907">0</cx:pt>
          <cx:pt idx="28908">0</cx:pt>
          <cx:pt idx="28909">0</cx:pt>
          <cx:pt idx="28910">0</cx:pt>
          <cx:pt idx="28911">0</cx:pt>
          <cx:pt idx="28912">0</cx:pt>
          <cx:pt idx="28913">0</cx:pt>
          <cx:pt idx="28914">0</cx:pt>
          <cx:pt idx="28915">0</cx:pt>
          <cx:pt idx="28916">0</cx:pt>
          <cx:pt idx="28917">0</cx:pt>
          <cx:pt idx="28918">0</cx:pt>
          <cx:pt idx="28919">0</cx:pt>
          <cx:pt idx="28920">0</cx:pt>
          <cx:pt idx="28921">0</cx:pt>
          <cx:pt idx="28922">0</cx:pt>
          <cx:pt idx="28923">0</cx:pt>
          <cx:pt idx="28924">0</cx:pt>
          <cx:pt idx="28925">0</cx:pt>
          <cx:pt idx="28926">0</cx:pt>
          <cx:pt idx="28927">0</cx:pt>
          <cx:pt idx="28928">0</cx:pt>
          <cx:pt idx="28929">0</cx:pt>
          <cx:pt idx="28930">0</cx:pt>
          <cx:pt idx="28931">0</cx:pt>
          <cx:pt idx="28932">0</cx:pt>
          <cx:pt idx="28933">0</cx:pt>
          <cx:pt idx="28934">0</cx:pt>
          <cx:pt idx="28935">0</cx:pt>
          <cx:pt idx="28936">0</cx:pt>
          <cx:pt idx="28937">0</cx:pt>
          <cx:pt idx="28938">0</cx:pt>
          <cx:pt idx="28939">0</cx:pt>
          <cx:pt idx="28940">0</cx:pt>
          <cx:pt idx="28941">0</cx:pt>
          <cx:pt idx="28942">0</cx:pt>
          <cx:pt idx="28943">0</cx:pt>
          <cx:pt idx="28944">0</cx:pt>
          <cx:pt idx="28945">0</cx:pt>
          <cx:pt idx="28946">0</cx:pt>
          <cx:pt idx="28947">0</cx:pt>
          <cx:pt idx="28948">0</cx:pt>
          <cx:pt idx="28949">0</cx:pt>
          <cx:pt idx="28950">0</cx:pt>
          <cx:pt idx="28951">0</cx:pt>
          <cx:pt idx="28952">0</cx:pt>
          <cx:pt idx="28953">0</cx:pt>
          <cx:pt idx="28954">0</cx:pt>
          <cx:pt idx="28955">0</cx:pt>
          <cx:pt idx="28956">0</cx:pt>
          <cx:pt idx="28957">0</cx:pt>
          <cx:pt idx="28958">0</cx:pt>
          <cx:pt idx="28959">0</cx:pt>
          <cx:pt idx="28960">0</cx:pt>
          <cx:pt idx="28961">0</cx:pt>
          <cx:pt idx="28962">0</cx:pt>
          <cx:pt idx="28963">0</cx:pt>
          <cx:pt idx="28964">0</cx:pt>
          <cx:pt idx="28965">0</cx:pt>
          <cx:pt idx="28966">0</cx:pt>
          <cx:pt idx="28967">0</cx:pt>
          <cx:pt idx="28968">0</cx:pt>
          <cx:pt idx="28969">0</cx:pt>
          <cx:pt idx="28970">0</cx:pt>
          <cx:pt idx="28971">0</cx:pt>
          <cx:pt idx="28972">0</cx:pt>
          <cx:pt idx="28973">0</cx:pt>
          <cx:pt idx="28974">0</cx:pt>
          <cx:pt idx="28975">0</cx:pt>
          <cx:pt idx="28976">0</cx:pt>
          <cx:pt idx="28977">0</cx:pt>
          <cx:pt idx="28978">0</cx:pt>
          <cx:pt idx="28979">0</cx:pt>
          <cx:pt idx="28980">0</cx:pt>
          <cx:pt idx="28981">0</cx:pt>
          <cx:pt idx="28982">0</cx:pt>
          <cx:pt idx="28983">0</cx:pt>
          <cx:pt idx="28984">0</cx:pt>
          <cx:pt idx="28985">0</cx:pt>
          <cx:pt idx="28986">0</cx:pt>
          <cx:pt idx="28987">0</cx:pt>
          <cx:pt idx="28988">0</cx:pt>
          <cx:pt idx="28989">0</cx:pt>
          <cx:pt idx="28990">0</cx:pt>
          <cx:pt idx="28991">0</cx:pt>
          <cx:pt idx="28992">0</cx:pt>
          <cx:pt idx="28993">0</cx:pt>
          <cx:pt idx="28994">0</cx:pt>
          <cx:pt idx="28995">0</cx:pt>
          <cx:pt idx="28996">0</cx:pt>
          <cx:pt idx="28997">0</cx:pt>
          <cx:pt idx="28998">0</cx:pt>
          <cx:pt idx="28999">0</cx:pt>
          <cx:pt idx="29000">0</cx:pt>
          <cx:pt idx="29001">0</cx:pt>
          <cx:pt idx="29002">0</cx:pt>
          <cx:pt idx="29003">0</cx:pt>
          <cx:pt idx="29004">0</cx:pt>
          <cx:pt idx="29005">0</cx:pt>
          <cx:pt idx="29006">0</cx:pt>
          <cx:pt idx="29007">0</cx:pt>
          <cx:pt idx="29008">0</cx:pt>
          <cx:pt idx="29009">0</cx:pt>
          <cx:pt idx="29010">0</cx:pt>
          <cx:pt idx="29011">0</cx:pt>
          <cx:pt idx="29012">0</cx:pt>
          <cx:pt idx="29013">0</cx:pt>
          <cx:pt idx="29014">0</cx:pt>
          <cx:pt idx="29015">0</cx:pt>
          <cx:pt idx="29016">0</cx:pt>
          <cx:pt idx="29017">0</cx:pt>
          <cx:pt idx="29018">0</cx:pt>
          <cx:pt idx="29019">0</cx:pt>
          <cx:pt idx="29020">0</cx:pt>
          <cx:pt idx="29021">0</cx:pt>
          <cx:pt idx="29022">0</cx:pt>
          <cx:pt idx="29023">0</cx:pt>
          <cx:pt idx="29024">0</cx:pt>
          <cx:pt idx="29025">0</cx:pt>
          <cx:pt idx="29026">0</cx:pt>
          <cx:pt idx="29027">0</cx:pt>
          <cx:pt idx="29028">0</cx:pt>
          <cx:pt idx="29029">0</cx:pt>
          <cx:pt idx="29030">0</cx:pt>
          <cx:pt idx="29031">0</cx:pt>
          <cx:pt idx="29032">0</cx:pt>
          <cx:pt idx="29033">0</cx:pt>
          <cx:pt idx="29034">0</cx:pt>
          <cx:pt idx="29035">0</cx:pt>
          <cx:pt idx="29036">0</cx:pt>
          <cx:pt idx="29037">0</cx:pt>
          <cx:pt idx="29038">0</cx:pt>
          <cx:pt idx="29039">0</cx:pt>
          <cx:pt idx="29040">0</cx:pt>
          <cx:pt idx="29041">0</cx:pt>
          <cx:pt idx="29042">0</cx:pt>
          <cx:pt idx="29043">0</cx:pt>
          <cx:pt idx="29044">0</cx:pt>
          <cx:pt idx="29045">0</cx:pt>
          <cx:pt idx="29046">0</cx:pt>
          <cx:pt idx="29047">0</cx:pt>
          <cx:pt idx="29048">0</cx:pt>
          <cx:pt idx="29049">0</cx:pt>
          <cx:pt idx="29050">0</cx:pt>
          <cx:pt idx="29051">0</cx:pt>
          <cx:pt idx="29052">0</cx:pt>
          <cx:pt idx="29053">0</cx:pt>
          <cx:pt idx="29054">0</cx:pt>
          <cx:pt idx="29055">0</cx:pt>
          <cx:pt idx="29056">0</cx:pt>
          <cx:pt idx="29057">0</cx:pt>
          <cx:pt idx="29058">0</cx:pt>
          <cx:pt idx="29059">0</cx:pt>
          <cx:pt idx="29060">0</cx:pt>
          <cx:pt idx="29061">0</cx:pt>
          <cx:pt idx="29062">0</cx:pt>
          <cx:pt idx="29063">0</cx:pt>
          <cx:pt idx="29064">0</cx:pt>
          <cx:pt idx="29065">0</cx:pt>
          <cx:pt idx="29066">0</cx:pt>
          <cx:pt idx="29067">0</cx:pt>
          <cx:pt idx="29068">0</cx:pt>
          <cx:pt idx="29069">0</cx:pt>
          <cx:pt idx="29070">0</cx:pt>
          <cx:pt idx="29071">0</cx:pt>
          <cx:pt idx="29072">0</cx:pt>
          <cx:pt idx="29073">0</cx:pt>
          <cx:pt idx="29074">0</cx:pt>
          <cx:pt idx="29075">0</cx:pt>
          <cx:pt idx="29076">0</cx:pt>
          <cx:pt idx="29077">0</cx:pt>
          <cx:pt idx="29078">0</cx:pt>
          <cx:pt idx="29079">0</cx:pt>
          <cx:pt idx="29080">0</cx:pt>
          <cx:pt idx="29081">0</cx:pt>
          <cx:pt idx="29082">0</cx:pt>
          <cx:pt idx="29083">0</cx:pt>
          <cx:pt idx="29084">0</cx:pt>
          <cx:pt idx="29085">0</cx:pt>
          <cx:pt idx="29086">0</cx:pt>
          <cx:pt idx="29087">0</cx:pt>
          <cx:pt idx="29088">0</cx:pt>
          <cx:pt idx="29089">0</cx:pt>
          <cx:pt idx="29090">0</cx:pt>
          <cx:pt idx="29091">0</cx:pt>
          <cx:pt idx="29092">0</cx:pt>
          <cx:pt idx="29093">0</cx:pt>
          <cx:pt idx="29094">0</cx:pt>
          <cx:pt idx="29095">0</cx:pt>
          <cx:pt idx="29096">0</cx:pt>
          <cx:pt idx="29097">0</cx:pt>
          <cx:pt idx="29098">0</cx:pt>
          <cx:pt idx="29099">0</cx:pt>
          <cx:pt idx="29100">0</cx:pt>
          <cx:pt idx="29101">0</cx:pt>
          <cx:pt idx="29102">0</cx:pt>
          <cx:pt idx="29103">0</cx:pt>
          <cx:pt idx="29104">0</cx:pt>
          <cx:pt idx="29105">0</cx:pt>
          <cx:pt idx="29106">0</cx:pt>
          <cx:pt idx="29107">0</cx:pt>
          <cx:pt idx="29108">0</cx:pt>
          <cx:pt idx="29109">0</cx:pt>
          <cx:pt idx="29110">0</cx:pt>
          <cx:pt idx="29111">0</cx:pt>
          <cx:pt idx="29112">0</cx:pt>
          <cx:pt idx="29113">0</cx:pt>
          <cx:pt idx="29114">0</cx:pt>
          <cx:pt idx="29115">0</cx:pt>
          <cx:pt idx="29116">0</cx:pt>
          <cx:pt idx="29117">0</cx:pt>
          <cx:pt idx="29118">0</cx:pt>
          <cx:pt idx="29119">0</cx:pt>
          <cx:pt idx="29120">0</cx:pt>
          <cx:pt idx="29121">0</cx:pt>
          <cx:pt idx="29122">0</cx:pt>
          <cx:pt idx="29123">0</cx:pt>
          <cx:pt idx="29124">0</cx:pt>
          <cx:pt idx="29125">0</cx:pt>
          <cx:pt idx="29126">0</cx:pt>
          <cx:pt idx="29127">0</cx:pt>
          <cx:pt idx="29128">0</cx:pt>
          <cx:pt idx="29129">0</cx:pt>
          <cx:pt idx="29130">0</cx:pt>
          <cx:pt idx="29131">0</cx:pt>
          <cx:pt idx="29132">0</cx:pt>
          <cx:pt idx="29133">0</cx:pt>
          <cx:pt idx="29134">0</cx:pt>
          <cx:pt idx="29135">0</cx:pt>
          <cx:pt idx="29136">0</cx:pt>
          <cx:pt idx="29137">0</cx:pt>
          <cx:pt idx="29138">0</cx:pt>
          <cx:pt idx="29139">0</cx:pt>
          <cx:pt idx="29140">0</cx:pt>
          <cx:pt idx="29141">0</cx:pt>
          <cx:pt idx="29142">0</cx:pt>
          <cx:pt idx="29143">0</cx:pt>
          <cx:pt idx="29144">0</cx:pt>
          <cx:pt idx="29145">0</cx:pt>
          <cx:pt idx="29146">0</cx:pt>
          <cx:pt idx="29147">0</cx:pt>
          <cx:pt idx="29148">0</cx:pt>
          <cx:pt idx="29149">0</cx:pt>
          <cx:pt idx="29150">0</cx:pt>
          <cx:pt idx="29151">0</cx:pt>
          <cx:pt idx="29152">0</cx:pt>
          <cx:pt idx="29153">0</cx:pt>
          <cx:pt idx="29154">0</cx:pt>
          <cx:pt idx="29155">0</cx:pt>
          <cx:pt idx="29156">0</cx:pt>
          <cx:pt idx="29157">0</cx:pt>
          <cx:pt idx="29158">0</cx:pt>
          <cx:pt idx="29159">0</cx:pt>
          <cx:pt idx="29160">0</cx:pt>
          <cx:pt idx="29161">0</cx:pt>
          <cx:pt idx="29162">0</cx:pt>
          <cx:pt idx="29163">0</cx:pt>
          <cx:pt idx="29164">0</cx:pt>
          <cx:pt idx="29165">0</cx:pt>
          <cx:pt idx="29166">0</cx:pt>
          <cx:pt idx="29167">0</cx:pt>
          <cx:pt idx="29168">0</cx:pt>
          <cx:pt idx="29169">0</cx:pt>
          <cx:pt idx="29170">0</cx:pt>
          <cx:pt idx="29171">0</cx:pt>
          <cx:pt idx="29172">0</cx:pt>
          <cx:pt idx="29173">0</cx:pt>
          <cx:pt idx="29174">0</cx:pt>
          <cx:pt idx="29175">0</cx:pt>
          <cx:pt idx="29176">0</cx:pt>
          <cx:pt idx="29177">0</cx:pt>
          <cx:pt idx="29178">0</cx:pt>
          <cx:pt idx="29179">0</cx:pt>
          <cx:pt idx="29180">0</cx:pt>
          <cx:pt idx="29181">0</cx:pt>
          <cx:pt idx="29182">0</cx:pt>
          <cx:pt idx="29183">0</cx:pt>
          <cx:pt idx="29184">0</cx:pt>
          <cx:pt idx="29185">0</cx:pt>
          <cx:pt idx="29186">0</cx:pt>
          <cx:pt idx="29187">0</cx:pt>
          <cx:pt idx="29188">0</cx:pt>
          <cx:pt idx="29189">0</cx:pt>
          <cx:pt idx="29190">0</cx:pt>
          <cx:pt idx="29191">0</cx:pt>
          <cx:pt idx="29192">0</cx:pt>
          <cx:pt idx="29193">0</cx:pt>
          <cx:pt idx="29194">0</cx:pt>
          <cx:pt idx="29195">0</cx:pt>
          <cx:pt idx="29196">0</cx:pt>
          <cx:pt idx="29197">0</cx:pt>
          <cx:pt idx="29198">0</cx:pt>
          <cx:pt idx="29199">0</cx:pt>
          <cx:pt idx="29200">0</cx:pt>
          <cx:pt idx="29201">0</cx:pt>
          <cx:pt idx="29202">0</cx:pt>
          <cx:pt idx="29203">0</cx:pt>
          <cx:pt idx="29204">0</cx:pt>
          <cx:pt idx="29205">0</cx:pt>
          <cx:pt idx="29206">0</cx:pt>
          <cx:pt idx="29207">0</cx:pt>
          <cx:pt idx="29208">0</cx:pt>
          <cx:pt idx="29209">0</cx:pt>
          <cx:pt idx="29210">0</cx:pt>
          <cx:pt idx="29211">0</cx:pt>
          <cx:pt idx="29212">0</cx:pt>
          <cx:pt idx="29213">0</cx:pt>
          <cx:pt idx="29214">0</cx:pt>
          <cx:pt idx="29215">0</cx:pt>
          <cx:pt idx="29216">0</cx:pt>
          <cx:pt idx="29217">0</cx:pt>
          <cx:pt idx="29218">0</cx:pt>
          <cx:pt idx="29219">0</cx:pt>
          <cx:pt idx="29220">0</cx:pt>
          <cx:pt idx="29221">0</cx:pt>
          <cx:pt idx="29222">0</cx:pt>
          <cx:pt idx="29223">0</cx:pt>
          <cx:pt idx="29224">0</cx:pt>
          <cx:pt idx="29225">0</cx:pt>
          <cx:pt idx="29226">0</cx:pt>
          <cx:pt idx="29227">0</cx:pt>
          <cx:pt idx="29228">0</cx:pt>
          <cx:pt idx="29229">0</cx:pt>
          <cx:pt idx="29230">0</cx:pt>
          <cx:pt idx="29231">0</cx:pt>
          <cx:pt idx="29232">0</cx:pt>
          <cx:pt idx="29233">0</cx:pt>
          <cx:pt idx="29234">0</cx:pt>
          <cx:pt idx="29235">0</cx:pt>
          <cx:pt idx="29236">0</cx:pt>
          <cx:pt idx="29237">0</cx:pt>
          <cx:pt idx="29238">0</cx:pt>
          <cx:pt idx="29239">0</cx:pt>
          <cx:pt idx="29240">0</cx:pt>
          <cx:pt idx="29241">0</cx:pt>
          <cx:pt idx="29242">0</cx:pt>
          <cx:pt idx="29243">0</cx:pt>
          <cx:pt idx="29244">0</cx:pt>
          <cx:pt idx="29245">0</cx:pt>
          <cx:pt idx="29246">0</cx:pt>
          <cx:pt idx="29247">0</cx:pt>
          <cx:pt idx="29248">0</cx:pt>
          <cx:pt idx="29249">0</cx:pt>
          <cx:pt idx="29250">0</cx:pt>
          <cx:pt idx="29251">0</cx:pt>
          <cx:pt idx="29252">0</cx:pt>
          <cx:pt idx="29253">0</cx:pt>
          <cx:pt idx="29254">0</cx:pt>
          <cx:pt idx="29255">0</cx:pt>
          <cx:pt idx="29256">0</cx:pt>
          <cx:pt idx="29257">0</cx:pt>
          <cx:pt idx="29258">0</cx:pt>
          <cx:pt idx="29259">0</cx:pt>
          <cx:pt idx="29260">0</cx:pt>
          <cx:pt idx="29261">0</cx:pt>
          <cx:pt idx="29262">0</cx:pt>
          <cx:pt idx="29263">0</cx:pt>
          <cx:pt idx="29264">0</cx:pt>
          <cx:pt idx="29265">0</cx:pt>
          <cx:pt idx="29266">0</cx:pt>
          <cx:pt idx="29267">0</cx:pt>
          <cx:pt idx="29268">0</cx:pt>
          <cx:pt idx="29269">0</cx:pt>
          <cx:pt idx="29270">0</cx:pt>
          <cx:pt idx="29271">0</cx:pt>
          <cx:pt idx="29272">0</cx:pt>
          <cx:pt idx="29273">0</cx:pt>
          <cx:pt idx="29274">0</cx:pt>
          <cx:pt idx="29275">0</cx:pt>
          <cx:pt idx="29276">0</cx:pt>
          <cx:pt idx="29277">0</cx:pt>
          <cx:pt idx="29278">0</cx:pt>
          <cx:pt idx="29279">0</cx:pt>
          <cx:pt idx="29280">0</cx:pt>
          <cx:pt idx="29281">0</cx:pt>
          <cx:pt idx="29282">0</cx:pt>
          <cx:pt idx="29283">0</cx:pt>
          <cx:pt idx="29284">0</cx:pt>
          <cx:pt idx="29285">0</cx:pt>
          <cx:pt idx="29286">0</cx:pt>
          <cx:pt idx="29287">0</cx:pt>
          <cx:pt idx="29288">0</cx:pt>
          <cx:pt idx="29289">0</cx:pt>
          <cx:pt idx="29290">0</cx:pt>
          <cx:pt idx="29291">0</cx:pt>
          <cx:pt idx="29292">0</cx:pt>
          <cx:pt idx="29293">0</cx:pt>
          <cx:pt idx="29294">0</cx:pt>
          <cx:pt idx="29295">0</cx:pt>
          <cx:pt idx="29296">0</cx:pt>
          <cx:pt idx="29297">0</cx:pt>
          <cx:pt idx="29298">0</cx:pt>
          <cx:pt idx="29299">0</cx:pt>
          <cx:pt idx="29300">0</cx:pt>
          <cx:pt idx="29301">0</cx:pt>
          <cx:pt idx="29302">0</cx:pt>
          <cx:pt idx="29303">0</cx:pt>
          <cx:pt idx="29304">0</cx:pt>
          <cx:pt idx="29305">0</cx:pt>
          <cx:pt idx="29306">0</cx:pt>
          <cx:pt idx="29307">0</cx:pt>
          <cx:pt idx="29308">0</cx:pt>
          <cx:pt idx="29309">0</cx:pt>
          <cx:pt idx="29310">0</cx:pt>
          <cx:pt idx="29311">0</cx:pt>
          <cx:pt idx="29312">0</cx:pt>
          <cx:pt idx="29313">0</cx:pt>
          <cx:pt idx="29314">0</cx:pt>
          <cx:pt idx="29315">0</cx:pt>
          <cx:pt idx="29316">0</cx:pt>
          <cx:pt idx="29317">0</cx:pt>
          <cx:pt idx="29318">0</cx:pt>
          <cx:pt idx="29319">0</cx:pt>
          <cx:pt idx="29320">0</cx:pt>
          <cx:pt idx="29321">0</cx:pt>
          <cx:pt idx="29322">0</cx:pt>
          <cx:pt idx="29323">0</cx:pt>
          <cx:pt idx="29324">0</cx:pt>
          <cx:pt idx="29325">0</cx:pt>
          <cx:pt idx="29326">0</cx:pt>
          <cx:pt idx="29327">0</cx:pt>
          <cx:pt idx="29328">0</cx:pt>
          <cx:pt idx="29329">0</cx:pt>
          <cx:pt idx="29330">0</cx:pt>
          <cx:pt idx="29331">0</cx:pt>
          <cx:pt idx="29332">0</cx:pt>
          <cx:pt idx="29333">0</cx:pt>
          <cx:pt idx="29334">0</cx:pt>
          <cx:pt idx="29335">0</cx:pt>
          <cx:pt idx="29336">0</cx:pt>
          <cx:pt idx="29337">0</cx:pt>
          <cx:pt idx="29338">0</cx:pt>
          <cx:pt idx="29339">0</cx:pt>
          <cx:pt idx="29340">0</cx:pt>
          <cx:pt idx="29341">0</cx:pt>
          <cx:pt idx="29342">0</cx:pt>
          <cx:pt idx="29343">0</cx:pt>
          <cx:pt idx="29344">0</cx:pt>
          <cx:pt idx="29345">0</cx:pt>
          <cx:pt idx="29346">0</cx:pt>
          <cx:pt idx="29347">0</cx:pt>
          <cx:pt idx="29348">0</cx:pt>
          <cx:pt idx="29349">0</cx:pt>
          <cx:pt idx="29350">0</cx:pt>
          <cx:pt idx="29351">0</cx:pt>
          <cx:pt idx="29352">0</cx:pt>
          <cx:pt idx="29353">0</cx:pt>
          <cx:pt idx="29354">0</cx:pt>
          <cx:pt idx="29355">0</cx:pt>
          <cx:pt idx="29356">0</cx:pt>
          <cx:pt idx="29357">0</cx:pt>
          <cx:pt idx="29358">0</cx:pt>
          <cx:pt idx="29359">0</cx:pt>
          <cx:pt idx="29360">0</cx:pt>
          <cx:pt idx="29361">0</cx:pt>
          <cx:pt idx="29362">0</cx:pt>
          <cx:pt idx="29363">0</cx:pt>
          <cx:pt idx="29364">0</cx:pt>
          <cx:pt idx="29365">0</cx:pt>
          <cx:pt idx="29366">0</cx:pt>
          <cx:pt idx="29367">0</cx:pt>
          <cx:pt idx="29368">0</cx:pt>
          <cx:pt idx="29369">0</cx:pt>
          <cx:pt idx="29370">0</cx:pt>
          <cx:pt idx="29371">0</cx:pt>
          <cx:pt idx="29372">0</cx:pt>
          <cx:pt idx="29373">0</cx:pt>
          <cx:pt idx="29374">0</cx:pt>
          <cx:pt idx="29375">0</cx:pt>
          <cx:pt idx="29376">0</cx:pt>
          <cx:pt idx="29377">0</cx:pt>
          <cx:pt idx="29378">0</cx:pt>
          <cx:pt idx="29379">0</cx:pt>
          <cx:pt idx="29380">0</cx:pt>
          <cx:pt idx="29381">0</cx:pt>
          <cx:pt idx="29382">0</cx:pt>
          <cx:pt idx="29383">0</cx:pt>
          <cx:pt idx="29384">0</cx:pt>
          <cx:pt idx="29385">0</cx:pt>
          <cx:pt idx="29386">0</cx:pt>
          <cx:pt idx="29387">0</cx:pt>
          <cx:pt idx="29388">0</cx:pt>
          <cx:pt idx="29389">0</cx:pt>
          <cx:pt idx="29390">0</cx:pt>
          <cx:pt idx="29391">0</cx:pt>
          <cx:pt idx="29392">0</cx:pt>
          <cx:pt idx="29393">0</cx:pt>
          <cx:pt idx="29394">0</cx:pt>
          <cx:pt idx="29395">0</cx:pt>
          <cx:pt idx="29396">0</cx:pt>
          <cx:pt idx="29397">0</cx:pt>
          <cx:pt idx="29398">0</cx:pt>
          <cx:pt idx="29399">0</cx:pt>
          <cx:pt idx="29400">0</cx:pt>
          <cx:pt idx="29401">0</cx:pt>
          <cx:pt idx="29402">0</cx:pt>
          <cx:pt idx="29403">0</cx:pt>
          <cx:pt idx="29404">0</cx:pt>
          <cx:pt idx="29405">0</cx:pt>
          <cx:pt idx="29406">0</cx:pt>
          <cx:pt idx="29407">0</cx:pt>
          <cx:pt idx="29408">0</cx:pt>
          <cx:pt idx="29409">0</cx:pt>
          <cx:pt idx="29410">0</cx:pt>
          <cx:pt idx="29411">0</cx:pt>
          <cx:pt idx="29412">0</cx:pt>
          <cx:pt idx="29413">0</cx:pt>
          <cx:pt idx="29414">0</cx:pt>
          <cx:pt idx="29415">0</cx:pt>
          <cx:pt idx="29416">0</cx:pt>
          <cx:pt idx="29417">0</cx:pt>
          <cx:pt idx="29418">0</cx:pt>
          <cx:pt idx="29419">0</cx:pt>
          <cx:pt idx="29420">0</cx:pt>
          <cx:pt idx="29421">0</cx:pt>
          <cx:pt idx="29422">0</cx:pt>
          <cx:pt idx="29423">0</cx:pt>
          <cx:pt idx="29424">0</cx:pt>
          <cx:pt idx="29425">0</cx:pt>
          <cx:pt idx="29426">0</cx:pt>
          <cx:pt idx="29427">0</cx:pt>
          <cx:pt idx="29428">0</cx:pt>
          <cx:pt idx="29429">0</cx:pt>
          <cx:pt idx="29430">0</cx:pt>
          <cx:pt idx="29431">0</cx:pt>
          <cx:pt idx="29432">0</cx:pt>
          <cx:pt idx="29433">0</cx:pt>
          <cx:pt idx="29434">0</cx:pt>
          <cx:pt idx="29435">0</cx:pt>
          <cx:pt idx="29436">0</cx:pt>
          <cx:pt idx="29437">0</cx:pt>
          <cx:pt idx="29438">0</cx:pt>
          <cx:pt idx="29439">0</cx:pt>
          <cx:pt idx="29440">0</cx:pt>
          <cx:pt idx="29441">0</cx:pt>
          <cx:pt idx="29442">0</cx:pt>
          <cx:pt idx="29443">0</cx:pt>
          <cx:pt idx="29444">0</cx:pt>
          <cx:pt idx="29445">0</cx:pt>
          <cx:pt idx="29446">0</cx:pt>
          <cx:pt idx="29447">0</cx:pt>
          <cx:pt idx="29448">0</cx:pt>
          <cx:pt idx="29449">0</cx:pt>
          <cx:pt idx="29450">0</cx:pt>
          <cx:pt idx="29451">0</cx:pt>
          <cx:pt idx="29452">0</cx:pt>
          <cx:pt idx="29453">0</cx:pt>
          <cx:pt idx="29454">0</cx:pt>
          <cx:pt idx="29455">0</cx:pt>
          <cx:pt idx="29456">0</cx:pt>
          <cx:pt idx="29457">0</cx:pt>
          <cx:pt idx="29458">0</cx:pt>
          <cx:pt idx="29459">0</cx:pt>
          <cx:pt idx="29460">0</cx:pt>
          <cx:pt idx="29461">0</cx:pt>
          <cx:pt idx="29462">0</cx:pt>
          <cx:pt idx="29463">0</cx:pt>
          <cx:pt idx="29464">0</cx:pt>
          <cx:pt idx="29465">0</cx:pt>
          <cx:pt idx="29466">0</cx:pt>
          <cx:pt idx="29467">0</cx:pt>
          <cx:pt idx="29468">0</cx:pt>
          <cx:pt idx="29469">0</cx:pt>
          <cx:pt idx="29470">0</cx:pt>
          <cx:pt idx="29471">0</cx:pt>
          <cx:pt idx="29472">0</cx:pt>
          <cx:pt idx="29473">0</cx:pt>
          <cx:pt idx="29474">0</cx:pt>
          <cx:pt idx="29475">0</cx:pt>
          <cx:pt idx="29476">0</cx:pt>
          <cx:pt idx="29477">0</cx:pt>
          <cx:pt idx="29478">0</cx:pt>
          <cx:pt idx="29479">0</cx:pt>
          <cx:pt idx="29480">0</cx:pt>
          <cx:pt idx="29481">0</cx:pt>
          <cx:pt idx="29482">0</cx:pt>
          <cx:pt idx="29483">0</cx:pt>
          <cx:pt idx="29484">0</cx:pt>
          <cx:pt idx="29485">0</cx:pt>
          <cx:pt idx="29486">0</cx:pt>
          <cx:pt idx="29487">0</cx:pt>
          <cx:pt idx="29488">0</cx:pt>
          <cx:pt idx="29489">0</cx:pt>
          <cx:pt idx="29490">0</cx:pt>
          <cx:pt idx="29491">0</cx:pt>
          <cx:pt idx="29492">0</cx:pt>
          <cx:pt idx="29493">0</cx:pt>
          <cx:pt idx="29494">0</cx:pt>
          <cx:pt idx="29495">0</cx:pt>
          <cx:pt idx="29496">0</cx:pt>
          <cx:pt idx="29497">0</cx:pt>
          <cx:pt idx="29498">0</cx:pt>
          <cx:pt idx="29499">0</cx:pt>
          <cx:pt idx="29500">0</cx:pt>
          <cx:pt idx="29501">0</cx:pt>
          <cx:pt idx="29502">0</cx:pt>
          <cx:pt idx="29503">0</cx:pt>
          <cx:pt idx="29504">0</cx:pt>
          <cx:pt idx="29505">0</cx:pt>
          <cx:pt idx="29506">0</cx:pt>
          <cx:pt idx="29507">0</cx:pt>
          <cx:pt idx="29508">0</cx:pt>
          <cx:pt idx="29509">0</cx:pt>
          <cx:pt idx="29510">0</cx:pt>
          <cx:pt idx="29511">0</cx:pt>
          <cx:pt idx="29512">0</cx:pt>
          <cx:pt idx="29513">0</cx:pt>
          <cx:pt idx="29514">0</cx:pt>
          <cx:pt idx="29515">0</cx:pt>
          <cx:pt idx="29516">0</cx:pt>
          <cx:pt idx="29517">0</cx:pt>
          <cx:pt idx="29518">0</cx:pt>
          <cx:pt idx="29519">0</cx:pt>
          <cx:pt idx="29520">0</cx:pt>
          <cx:pt idx="29521">0</cx:pt>
          <cx:pt idx="29522">0</cx:pt>
          <cx:pt idx="29523">0</cx:pt>
          <cx:pt idx="29524">0</cx:pt>
          <cx:pt idx="29525">0</cx:pt>
          <cx:pt idx="29526">0</cx:pt>
          <cx:pt idx="29527">0</cx:pt>
          <cx:pt idx="29528">0</cx:pt>
          <cx:pt idx="29529">0</cx:pt>
          <cx:pt idx="29530">0</cx:pt>
          <cx:pt idx="29531">0</cx:pt>
          <cx:pt idx="29532">0</cx:pt>
          <cx:pt idx="29533">0</cx:pt>
          <cx:pt idx="29534">0</cx:pt>
          <cx:pt idx="29535">0</cx:pt>
          <cx:pt idx="29536">0</cx:pt>
          <cx:pt idx="29537">0</cx:pt>
          <cx:pt idx="29538">0</cx:pt>
          <cx:pt idx="29539">0</cx:pt>
          <cx:pt idx="29540">0</cx:pt>
          <cx:pt idx="29541">0</cx:pt>
          <cx:pt idx="29542">0</cx:pt>
          <cx:pt idx="29543">0</cx:pt>
          <cx:pt idx="29544">0</cx:pt>
          <cx:pt idx="29545">0</cx:pt>
          <cx:pt idx="29546">0</cx:pt>
          <cx:pt idx="29547">0</cx:pt>
          <cx:pt idx="29548">0</cx:pt>
          <cx:pt idx="29549">0</cx:pt>
          <cx:pt idx="29550">0</cx:pt>
          <cx:pt idx="29551">0</cx:pt>
          <cx:pt idx="29552">0</cx:pt>
          <cx:pt idx="29553">0</cx:pt>
          <cx:pt idx="29554">0</cx:pt>
          <cx:pt idx="29555">0</cx:pt>
          <cx:pt idx="29556">0</cx:pt>
          <cx:pt idx="29557">0</cx:pt>
          <cx:pt idx="29558">0</cx:pt>
          <cx:pt idx="29559">0</cx:pt>
          <cx:pt idx="29560">0</cx:pt>
          <cx:pt idx="29561">0</cx:pt>
          <cx:pt idx="29562">0</cx:pt>
          <cx:pt idx="29563">0</cx:pt>
          <cx:pt idx="29564">0</cx:pt>
          <cx:pt idx="29565">0</cx:pt>
          <cx:pt idx="29566">0</cx:pt>
          <cx:pt idx="29567">0</cx:pt>
          <cx:pt idx="29568">0</cx:pt>
          <cx:pt idx="29569">0</cx:pt>
          <cx:pt idx="29570">0</cx:pt>
          <cx:pt idx="29571">0</cx:pt>
          <cx:pt idx="29572">0</cx:pt>
          <cx:pt idx="29573">0</cx:pt>
          <cx:pt idx="29574">0</cx:pt>
          <cx:pt idx="29575">0</cx:pt>
          <cx:pt idx="29576">0</cx:pt>
          <cx:pt idx="29577">0</cx:pt>
          <cx:pt idx="29578">0</cx:pt>
          <cx:pt idx="29579">0</cx:pt>
          <cx:pt idx="29580">0</cx:pt>
          <cx:pt idx="29581">0</cx:pt>
          <cx:pt idx="29582">0</cx:pt>
          <cx:pt idx="29583">0</cx:pt>
          <cx:pt idx="29584">0</cx:pt>
          <cx:pt idx="29585">0</cx:pt>
          <cx:pt idx="29586">0</cx:pt>
          <cx:pt idx="29587">0</cx:pt>
          <cx:pt idx="29588">0</cx:pt>
          <cx:pt idx="29589">0</cx:pt>
          <cx:pt idx="29590">0</cx:pt>
          <cx:pt idx="29591">0</cx:pt>
          <cx:pt idx="29592">0</cx:pt>
          <cx:pt idx="29593">0</cx:pt>
          <cx:pt idx="29594">0</cx:pt>
          <cx:pt idx="29595">0</cx:pt>
          <cx:pt idx="29596">0</cx:pt>
          <cx:pt idx="29597">0</cx:pt>
          <cx:pt idx="29598">0</cx:pt>
          <cx:pt idx="29599">0</cx:pt>
          <cx:pt idx="29600">0</cx:pt>
          <cx:pt idx="29601">0</cx:pt>
          <cx:pt idx="29602">0</cx:pt>
          <cx:pt idx="29603">0</cx:pt>
          <cx:pt idx="29604">0</cx:pt>
          <cx:pt idx="29605">0</cx:pt>
          <cx:pt idx="29606">0</cx:pt>
          <cx:pt idx="29607">0</cx:pt>
          <cx:pt idx="29608">0</cx:pt>
          <cx:pt idx="29609">0</cx:pt>
          <cx:pt idx="29610">0</cx:pt>
          <cx:pt idx="29611">0</cx:pt>
          <cx:pt idx="29612">0</cx:pt>
          <cx:pt idx="29613">0</cx:pt>
          <cx:pt idx="29614">0</cx:pt>
          <cx:pt idx="29615">0</cx:pt>
          <cx:pt idx="29616">0</cx:pt>
          <cx:pt idx="29617">0</cx:pt>
          <cx:pt idx="29618">0</cx:pt>
          <cx:pt idx="29619">0</cx:pt>
          <cx:pt idx="29620">0</cx:pt>
          <cx:pt idx="29621">0</cx:pt>
          <cx:pt idx="29622">0</cx:pt>
          <cx:pt idx="29623">0</cx:pt>
          <cx:pt idx="29624">0</cx:pt>
          <cx:pt idx="29625">0</cx:pt>
          <cx:pt idx="29626">0</cx:pt>
          <cx:pt idx="29627">0</cx:pt>
          <cx:pt idx="29628">0</cx:pt>
          <cx:pt idx="29629">0</cx:pt>
          <cx:pt idx="29630">0</cx:pt>
          <cx:pt idx="29631">0</cx:pt>
          <cx:pt idx="29632">0</cx:pt>
          <cx:pt idx="29633">0</cx:pt>
          <cx:pt idx="29634">0</cx:pt>
          <cx:pt idx="29635">0</cx:pt>
          <cx:pt idx="29636">0</cx:pt>
          <cx:pt idx="29637">0</cx:pt>
          <cx:pt idx="29638">0</cx:pt>
          <cx:pt idx="29639">0</cx:pt>
          <cx:pt idx="29640">0</cx:pt>
          <cx:pt idx="29641">0</cx:pt>
          <cx:pt idx="29642">0</cx:pt>
          <cx:pt idx="29643">0</cx:pt>
          <cx:pt idx="29644">0</cx:pt>
          <cx:pt idx="29645">0</cx:pt>
          <cx:pt idx="29646">0</cx:pt>
          <cx:pt idx="29647">0</cx:pt>
          <cx:pt idx="29648">0</cx:pt>
          <cx:pt idx="29649">0</cx:pt>
          <cx:pt idx="29650">0</cx:pt>
          <cx:pt idx="29651">0</cx:pt>
          <cx:pt idx="29652">0</cx:pt>
          <cx:pt idx="29653">0</cx:pt>
          <cx:pt idx="29654">0</cx:pt>
          <cx:pt idx="29655">0</cx:pt>
          <cx:pt idx="29656">0</cx:pt>
          <cx:pt idx="29657">0</cx:pt>
          <cx:pt idx="29658">0</cx:pt>
          <cx:pt idx="29659">0</cx:pt>
          <cx:pt idx="29660">0</cx:pt>
          <cx:pt idx="29661">0</cx:pt>
          <cx:pt idx="29662">0</cx:pt>
          <cx:pt idx="29663">0</cx:pt>
          <cx:pt idx="29664">0</cx:pt>
          <cx:pt idx="29665">0</cx:pt>
          <cx:pt idx="29666">0</cx:pt>
          <cx:pt idx="29667">0</cx:pt>
          <cx:pt idx="29668">0</cx:pt>
          <cx:pt idx="29669">0</cx:pt>
          <cx:pt idx="29670">0</cx:pt>
          <cx:pt idx="29671">0</cx:pt>
          <cx:pt idx="29672">0</cx:pt>
          <cx:pt idx="29673">0</cx:pt>
          <cx:pt idx="29674">0</cx:pt>
          <cx:pt idx="29675">0</cx:pt>
          <cx:pt idx="29676">0</cx:pt>
          <cx:pt idx="29677">0</cx:pt>
          <cx:pt idx="29678">0</cx:pt>
          <cx:pt idx="29679">0</cx:pt>
          <cx:pt idx="29680">0</cx:pt>
          <cx:pt idx="29681">0</cx:pt>
          <cx:pt idx="29682">0</cx:pt>
          <cx:pt idx="29683">0</cx:pt>
          <cx:pt idx="29684">0</cx:pt>
          <cx:pt idx="29685">0</cx:pt>
          <cx:pt idx="29686">0</cx:pt>
          <cx:pt idx="29687">0</cx:pt>
          <cx:pt idx="29688">0</cx:pt>
          <cx:pt idx="29689">0</cx:pt>
          <cx:pt idx="29690">0</cx:pt>
          <cx:pt idx="29691">0</cx:pt>
          <cx:pt idx="29692">0</cx:pt>
          <cx:pt idx="29693">0</cx:pt>
          <cx:pt idx="29694">0</cx:pt>
          <cx:pt idx="29695">0</cx:pt>
          <cx:pt idx="29696">0</cx:pt>
          <cx:pt idx="29697">0</cx:pt>
          <cx:pt idx="29698">0</cx:pt>
          <cx:pt idx="29699">0</cx:pt>
          <cx:pt idx="29700">0</cx:pt>
          <cx:pt idx="29701">0</cx:pt>
          <cx:pt idx="29702">0</cx:pt>
          <cx:pt idx="29703">0</cx:pt>
          <cx:pt idx="29704">0</cx:pt>
          <cx:pt idx="29705">0</cx:pt>
          <cx:pt idx="29706">0</cx:pt>
          <cx:pt idx="29707">0</cx:pt>
          <cx:pt idx="29708">0</cx:pt>
          <cx:pt idx="29709">0</cx:pt>
          <cx:pt idx="29710">0</cx:pt>
          <cx:pt idx="29711">0</cx:pt>
          <cx:pt idx="29712">0</cx:pt>
          <cx:pt idx="29713">0</cx:pt>
          <cx:pt idx="29714">0</cx:pt>
          <cx:pt idx="29715">0</cx:pt>
          <cx:pt idx="29716">0</cx:pt>
          <cx:pt idx="29717">0</cx:pt>
          <cx:pt idx="29718">0</cx:pt>
          <cx:pt idx="29719">0</cx:pt>
          <cx:pt idx="29720">0</cx:pt>
          <cx:pt idx="29721">0</cx:pt>
          <cx:pt idx="29722">0</cx:pt>
          <cx:pt idx="29723">0</cx:pt>
          <cx:pt idx="29724">0</cx:pt>
          <cx:pt idx="29725">0</cx:pt>
          <cx:pt idx="29726">0</cx:pt>
          <cx:pt idx="29727">0</cx:pt>
          <cx:pt idx="29728">0</cx:pt>
          <cx:pt idx="29729">0</cx:pt>
          <cx:pt idx="29730">0</cx:pt>
          <cx:pt idx="29731">0</cx:pt>
          <cx:pt idx="29732">0</cx:pt>
          <cx:pt idx="29733">0</cx:pt>
          <cx:pt idx="29734">0</cx:pt>
          <cx:pt idx="29735">0</cx:pt>
          <cx:pt idx="29736">0</cx:pt>
          <cx:pt idx="29737">0</cx:pt>
          <cx:pt idx="29738">0</cx:pt>
          <cx:pt idx="29739">0</cx:pt>
          <cx:pt idx="29740">0</cx:pt>
          <cx:pt idx="29741">0</cx:pt>
          <cx:pt idx="29742">0</cx:pt>
          <cx:pt idx="29743">0</cx:pt>
          <cx:pt idx="29744">0</cx:pt>
          <cx:pt idx="29745">0</cx:pt>
          <cx:pt idx="29746">0</cx:pt>
          <cx:pt idx="29747">0</cx:pt>
          <cx:pt idx="29748">0</cx:pt>
          <cx:pt idx="29749">0</cx:pt>
          <cx:pt idx="29750">0</cx:pt>
          <cx:pt idx="29751">0</cx:pt>
          <cx:pt idx="29752">0</cx:pt>
          <cx:pt idx="29753">0</cx:pt>
          <cx:pt idx="29754">0</cx:pt>
          <cx:pt idx="29755">0</cx:pt>
          <cx:pt idx="29756">0</cx:pt>
          <cx:pt idx="29757">0</cx:pt>
          <cx:pt idx="29758">0</cx:pt>
          <cx:pt idx="29759">0</cx:pt>
          <cx:pt idx="29760">0</cx:pt>
          <cx:pt idx="29761">0</cx:pt>
          <cx:pt idx="29762">0</cx:pt>
          <cx:pt idx="29763">0</cx:pt>
          <cx:pt idx="29764">0</cx:pt>
          <cx:pt idx="29765">0</cx:pt>
          <cx:pt idx="29766">0</cx:pt>
          <cx:pt idx="29767">0</cx:pt>
          <cx:pt idx="29768">0</cx:pt>
          <cx:pt idx="29769">0</cx:pt>
          <cx:pt idx="29770">0</cx:pt>
          <cx:pt idx="29771">0</cx:pt>
          <cx:pt idx="29772">0</cx:pt>
          <cx:pt idx="29773">0</cx:pt>
          <cx:pt idx="29774">0</cx:pt>
          <cx:pt idx="29775">0</cx:pt>
          <cx:pt idx="29776">0</cx:pt>
          <cx:pt idx="29777">0</cx:pt>
          <cx:pt idx="29778">0</cx:pt>
          <cx:pt idx="29779">0</cx:pt>
          <cx:pt idx="29780">0</cx:pt>
          <cx:pt idx="29781">0</cx:pt>
          <cx:pt idx="29782">0</cx:pt>
          <cx:pt idx="29783">0</cx:pt>
          <cx:pt idx="29784">0</cx:pt>
          <cx:pt idx="29785">0</cx:pt>
          <cx:pt idx="29786">0</cx:pt>
          <cx:pt idx="29787">0</cx:pt>
          <cx:pt idx="29788">0</cx:pt>
          <cx:pt idx="29789">0</cx:pt>
          <cx:pt idx="29790">0</cx:pt>
          <cx:pt idx="29791">0</cx:pt>
          <cx:pt idx="29792">0</cx:pt>
          <cx:pt idx="29793">0</cx:pt>
          <cx:pt idx="29794">0</cx:pt>
          <cx:pt idx="29795">0</cx:pt>
          <cx:pt idx="29796">0</cx:pt>
          <cx:pt idx="29797">0</cx:pt>
          <cx:pt idx="29798">0</cx:pt>
          <cx:pt idx="29799">0</cx:pt>
          <cx:pt idx="29800">0</cx:pt>
          <cx:pt idx="29801">0</cx:pt>
          <cx:pt idx="29802">0</cx:pt>
          <cx:pt idx="29803">0</cx:pt>
          <cx:pt idx="29804">0</cx:pt>
          <cx:pt idx="29805">0</cx:pt>
          <cx:pt idx="29806">0</cx:pt>
          <cx:pt idx="29807">0</cx:pt>
          <cx:pt idx="29808">0</cx:pt>
          <cx:pt idx="29809">0</cx:pt>
          <cx:pt idx="29810">0</cx:pt>
          <cx:pt idx="29811">0</cx:pt>
          <cx:pt idx="29812">0</cx:pt>
          <cx:pt idx="29813">0</cx:pt>
          <cx:pt idx="29814">0</cx:pt>
          <cx:pt idx="29815">0</cx:pt>
          <cx:pt idx="29816">0</cx:pt>
          <cx:pt idx="29817">0</cx:pt>
          <cx:pt idx="29818">0</cx:pt>
          <cx:pt idx="29819">0</cx:pt>
          <cx:pt idx="29820">0</cx:pt>
          <cx:pt idx="29821">0</cx:pt>
          <cx:pt idx="29822">0</cx:pt>
          <cx:pt idx="29823">0</cx:pt>
          <cx:pt idx="29824">0</cx:pt>
          <cx:pt idx="29825">0</cx:pt>
          <cx:pt idx="29826">0</cx:pt>
          <cx:pt idx="29827">0</cx:pt>
          <cx:pt idx="29828">0</cx:pt>
          <cx:pt idx="29829">0</cx:pt>
          <cx:pt idx="29830">0</cx:pt>
          <cx:pt idx="29831">0</cx:pt>
          <cx:pt idx="29832">0</cx:pt>
          <cx:pt idx="29833">0</cx:pt>
          <cx:pt idx="29834">0</cx:pt>
          <cx:pt idx="29835">0</cx:pt>
          <cx:pt idx="29836">0</cx:pt>
          <cx:pt idx="29837">0</cx:pt>
          <cx:pt idx="29838">0</cx:pt>
          <cx:pt idx="29839">0</cx:pt>
          <cx:pt idx="29840">0</cx:pt>
          <cx:pt idx="29841">0</cx:pt>
          <cx:pt idx="29842">0</cx:pt>
          <cx:pt idx="29843">0</cx:pt>
          <cx:pt idx="29844">0</cx:pt>
          <cx:pt idx="29845">0</cx:pt>
          <cx:pt idx="29846">0</cx:pt>
          <cx:pt idx="29847">0</cx:pt>
          <cx:pt idx="29848">0</cx:pt>
          <cx:pt idx="29849">0</cx:pt>
          <cx:pt idx="29850">0</cx:pt>
          <cx:pt idx="29851">0</cx:pt>
          <cx:pt idx="29852">0</cx:pt>
          <cx:pt idx="29853">0</cx:pt>
          <cx:pt idx="29854">0</cx:pt>
          <cx:pt idx="29855">0</cx:pt>
          <cx:pt idx="29856">0</cx:pt>
          <cx:pt idx="29857">0</cx:pt>
          <cx:pt idx="29858">0</cx:pt>
          <cx:pt idx="29859">0</cx:pt>
          <cx:pt idx="29860">0</cx:pt>
          <cx:pt idx="29861">0</cx:pt>
          <cx:pt idx="29862">0</cx:pt>
          <cx:pt idx="29863">0</cx:pt>
          <cx:pt idx="29864">0</cx:pt>
          <cx:pt idx="29865">0</cx:pt>
          <cx:pt idx="29866">0</cx:pt>
          <cx:pt idx="29867">0</cx:pt>
          <cx:pt idx="29868">0</cx:pt>
          <cx:pt idx="29869">0</cx:pt>
          <cx:pt idx="29870">0</cx:pt>
          <cx:pt idx="29871">0</cx:pt>
          <cx:pt idx="29872">0</cx:pt>
          <cx:pt idx="29873">0</cx:pt>
          <cx:pt idx="29874">0</cx:pt>
          <cx:pt idx="29875">0</cx:pt>
          <cx:pt idx="29876">0</cx:pt>
          <cx:pt idx="29877">0</cx:pt>
          <cx:pt idx="29878">0</cx:pt>
          <cx:pt idx="29879">0</cx:pt>
          <cx:pt idx="29880">0</cx:pt>
          <cx:pt idx="29881">0</cx:pt>
          <cx:pt idx="29882">0</cx:pt>
          <cx:pt idx="29883">0</cx:pt>
          <cx:pt idx="29884">0</cx:pt>
          <cx:pt idx="29885">0</cx:pt>
          <cx:pt idx="29886">0</cx:pt>
          <cx:pt idx="29887">0</cx:pt>
          <cx:pt idx="29888">0</cx:pt>
          <cx:pt idx="29889">0</cx:pt>
          <cx:pt idx="29890">0</cx:pt>
          <cx:pt idx="29891">0</cx:pt>
          <cx:pt idx="29892">0</cx:pt>
          <cx:pt idx="29893">0</cx:pt>
          <cx:pt idx="29894">0</cx:pt>
          <cx:pt idx="29895">0</cx:pt>
          <cx:pt idx="29896">0</cx:pt>
          <cx:pt idx="29897">0</cx:pt>
          <cx:pt idx="29898">0</cx:pt>
          <cx:pt idx="29899">0</cx:pt>
          <cx:pt idx="29900">0</cx:pt>
          <cx:pt idx="29901">0</cx:pt>
          <cx:pt idx="29902">0</cx:pt>
          <cx:pt idx="29903">0</cx:pt>
          <cx:pt idx="29904">0</cx:pt>
          <cx:pt idx="29905">0</cx:pt>
          <cx:pt idx="29906">0</cx:pt>
          <cx:pt idx="29907">0</cx:pt>
          <cx:pt idx="29908">0</cx:pt>
          <cx:pt idx="29909">0</cx:pt>
          <cx:pt idx="29910">0</cx:pt>
          <cx:pt idx="29911">0</cx:pt>
          <cx:pt idx="29912">0</cx:pt>
          <cx:pt idx="29913">0</cx:pt>
          <cx:pt idx="29914">0</cx:pt>
          <cx:pt idx="29915">0</cx:pt>
          <cx:pt idx="29916">0</cx:pt>
          <cx:pt idx="29917">0</cx:pt>
          <cx:pt idx="29918">0</cx:pt>
          <cx:pt idx="29919">0</cx:pt>
          <cx:pt idx="29920">0</cx:pt>
          <cx:pt idx="29921">0</cx:pt>
          <cx:pt idx="29922">0</cx:pt>
          <cx:pt idx="29923">0</cx:pt>
          <cx:pt idx="29924">0</cx:pt>
          <cx:pt idx="29925">0</cx:pt>
          <cx:pt idx="29926">0</cx:pt>
          <cx:pt idx="29927">0</cx:pt>
          <cx:pt idx="29928">0</cx:pt>
          <cx:pt idx="29929">0</cx:pt>
          <cx:pt idx="29930">0</cx:pt>
          <cx:pt idx="29931">0</cx:pt>
          <cx:pt idx="29932">0</cx:pt>
          <cx:pt idx="29933">0</cx:pt>
          <cx:pt idx="29934">0</cx:pt>
          <cx:pt idx="29935">0</cx:pt>
          <cx:pt idx="29936">0</cx:pt>
          <cx:pt idx="29937">0</cx:pt>
          <cx:pt idx="29938">0</cx:pt>
          <cx:pt idx="29939">0</cx:pt>
          <cx:pt idx="29940">0</cx:pt>
          <cx:pt idx="29941">0</cx:pt>
          <cx:pt idx="29942">0</cx:pt>
          <cx:pt idx="29943">0</cx:pt>
          <cx:pt idx="29944">0</cx:pt>
          <cx:pt idx="29945">0</cx:pt>
          <cx:pt idx="29946">0</cx:pt>
          <cx:pt idx="29947">0</cx:pt>
          <cx:pt idx="29948">0</cx:pt>
          <cx:pt idx="29949">0</cx:pt>
          <cx:pt idx="29950">0</cx:pt>
          <cx:pt idx="29951">0</cx:pt>
          <cx:pt idx="29952">0</cx:pt>
          <cx:pt idx="29953">0</cx:pt>
          <cx:pt idx="29954">0</cx:pt>
          <cx:pt idx="29955">0</cx:pt>
          <cx:pt idx="29956">0</cx:pt>
          <cx:pt idx="29957">0</cx:pt>
          <cx:pt idx="29958">0</cx:pt>
          <cx:pt idx="29959">0</cx:pt>
          <cx:pt idx="29960">0</cx:pt>
          <cx:pt idx="29961">0</cx:pt>
          <cx:pt idx="29962">0</cx:pt>
          <cx:pt idx="29963">0</cx:pt>
          <cx:pt idx="29964">0</cx:pt>
          <cx:pt idx="29965">0</cx:pt>
          <cx:pt idx="29966">0</cx:pt>
          <cx:pt idx="29967">0</cx:pt>
          <cx:pt idx="29968">0</cx:pt>
          <cx:pt idx="29969">0</cx:pt>
          <cx:pt idx="29970">0</cx:pt>
          <cx:pt idx="29971">0</cx:pt>
          <cx:pt idx="29972">0</cx:pt>
          <cx:pt idx="29973">0</cx:pt>
          <cx:pt idx="29974">0</cx:pt>
          <cx:pt idx="29975">0</cx:pt>
          <cx:pt idx="29976">0</cx:pt>
          <cx:pt idx="29977">0</cx:pt>
          <cx:pt idx="29978">0</cx:pt>
          <cx:pt idx="29979">0</cx:pt>
          <cx:pt idx="29980">0</cx:pt>
          <cx:pt idx="29981">0</cx:pt>
          <cx:pt idx="29982">0</cx:pt>
          <cx:pt idx="29983">0</cx:pt>
          <cx:pt idx="29984">0</cx:pt>
          <cx:pt idx="29985">0</cx:pt>
          <cx:pt idx="29986">0</cx:pt>
          <cx:pt idx="29987">0</cx:pt>
          <cx:pt idx="29988">0</cx:pt>
          <cx:pt idx="29989">0</cx:pt>
          <cx:pt idx="29990">0</cx:pt>
          <cx:pt idx="29991">0</cx:pt>
          <cx:pt idx="29992">0</cx:pt>
          <cx:pt idx="29993">0</cx:pt>
          <cx:pt idx="29994">0</cx:pt>
          <cx:pt idx="29995">0</cx:pt>
          <cx:pt idx="29996">0</cx:pt>
          <cx:pt idx="29997">0</cx:pt>
          <cx:pt idx="29998">0</cx:pt>
          <cx:pt idx="29999">0</cx:pt>
          <cx:pt idx="30000">0</cx:pt>
          <cx:pt idx="30001">0</cx:pt>
          <cx:pt idx="30002">0</cx:pt>
          <cx:pt idx="30003">0</cx:pt>
          <cx:pt idx="30004">0</cx:pt>
          <cx:pt idx="30005">0</cx:pt>
          <cx:pt idx="30006">0</cx:pt>
          <cx:pt idx="30007">0</cx:pt>
          <cx:pt idx="30008">0</cx:pt>
          <cx:pt idx="30009">0</cx:pt>
          <cx:pt idx="30010">0</cx:pt>
          <cx:pt idx="30011">0</cx:pt>
          <cx:pt idx="30012">0</cx:pt>
          <cx:pt idx="30013">0</cx:pt>
          <cx:pt idx="30014">0</cx:pt>
          <cx:pt idx="30015">0</cx:pt>
          <cx:pt idx="30016">0</cx:pt>
          <cx:pt idx="30017">0</cx:pt>
          <cx:pt idx="30018">0</cx:pt>
          <cx:pt idx="30019">0</cx:pt>
          <cx:pt idx="30020">0</cx:pt>
          <cx:pt idx="30021">0</cx:pt>
          <cx:pt idx="30022">0</cx:pt>
          <cx:pt idx="30023">0</cx:pt>
          <cx:pt idx="30024">0</cx:pt>
          <cx:pt idx="30025">0</cx:pt>
          <cx:pt idx="30026">0</cx:pt>
          <cx:pt idx="30027">0</cx:pt>
          <cx:pt idx="30028">0</cx:pt>
          <cx:pt idx="30029">0</cx:pt>
          <cx:pt idx="30030">0</cx:pt>
          <cx:pt idx="30031">0</cx:pt>
          <cx:pt idx="30032">0</cx:pt>
          <cx:pt idx="30033">0</cx:pt>
          <cx:pt idx="30034">0</cx:pt>
          <cx:pt idx="30035">0</cx:pt>
          <cx:pt idx="30036">0</cx:pt>
          <cx:pt idx="30037">0</cx:pt>
          <cx:pt idx="30038">0</cx:pt>
          <cx:pt idx="30039">0</cx:pt>
          <cx:pt idx="30040">0</cx:pt>
          <cx:pt idx="30041">0</cx:pt>
          <cx:pt idx="30042">0</cx:pt>
          <cx:pt idx="30043">0</cx:pt>
          <cx:pt idx="30044">0</cx:pt>
          <cx:pt idx="30045">0</cx:pt>
          <cx:pt idx="30046">0</cx:pt>
          <cx:pt idx="30047">0</cx:pt>
          <cx:pt idx="30048">0</cx:pt>
          <cx:pt idx="30049">0</cx:pt>
          <cx:pt idx="30050">0</cx:pt>
          <cx:pt idx="30051">0</cx:pt>
          <cx:pt idx="30052">0</cx:pt>
          <cx:pt idx="30053">0</cx:pt>
          <cx:pt idx="30054">0</cx:pt>
          <cx:pt idx="30055">0</cx:pt>
          <cx:pt idx="30056">0</cx:pt>
          <cx:pt idx="30057">0</cx:pt>
          <cx:pt idx="30058">0</cx:pt>
          <cx:pt idx="30059">0</cx:pt>
          <cx:pt idx="30060">0</cx:pt>
          <cx:pt idx="30061">0</cx:pt>
          <cx:pt idx="30062">0</cx:pt>
          <cx:pt idx="30063">0</cx:pt>
          <cx:pt idx="30064">0</cx:pt>
          <cx:pt idx="30065">0</cx:pt>
          <cx:pt idx="30066">0</cx:pt>
          <cx:pt idx="30067">0</cx:pt>
          <cx:pt idx="30068">0</cx:pt>
          <cx:pt idx="30069">0</cx:pt>
          <cx:pt idx="30070">0</cx:pt>
          <cx:pt idx="30071">0</cx:pt>
          <cx:pt idx="30072">0</cx:pt>
          <cx:pt idx="30073">0</cx:pt>
          <cx:pt idx="30074">0</cx:pt>
          <cx:pt idx="30075">0</cx:pt>
          <cx:pt idx="30076">0</cx:pt>
          <cx:pt idx="30077">0</cx:pt>
          <cx:pt idx="30078">0</cx:pt>
          <cx:pt idx="30079">0</cx:pt>
          <cx:pt idx="30080">0</cx:pt>
          <cx:pt idx="30081">0</cx:pt>
          <cx:pt idx="30082">0</cx:pt>
          <cx:pt idx="30083">0</cx:pt>
          <cx:pt idx="30084">0</cx:pt>
          <cx:pt idx="30085">0</cx:pt>
          <cx:pt idx="30086">0</cx:pt>
          <cx:pt idx="30087">0</cx:pt>
          <cx:pt idx="30088">0</cx:pt>
          <cx:pt idx="30089">0</cx:pt>
          <cx:pt idx="30090">0</cx:pt>
          <cx:pt idx="30091">0</cx:pt>
          <cx:pt idx="30092">0</cx:pt>
          <cx:pt idx="30093">0</cx:pt>
          <cx:pt idx="30094">0</cx:pt>
          <cx:pt idx="30095">0</cx:pt>
          <cx:pt idx="30096">0</cx:pt>
          <cx:pt idx="30097">0</cx:pt>
          <cx:pt idx="30098">0</cx:pt>
          <cx:pt idx="30099">0</cx:pt>
          <cx:pt idx="30100">0</cx:pt>
          <cx:pt idx="30101">0</cx:pt>
          <cx:pt idx="30102">0</cx:pt>
          <cx:pt idx="30103">0</cx:pt>
          <cx:pt idx="30104">0</cx:pt>
          <cx:pt idx="30105">0</cx:pt>
          <cx:pt idx="30106">0</cx:pt>
          <cx:pt idx="30107">0</cx:pt>
          <cx:pt idx="30108">0</cx:pt>
          <cx:pt idx="30109">0</cx:pt>
          <cx:pt idx="30110">0</cx:pt>
          <cx:pt idx="30111">0</cx:pt>
          <cx:pt idx="30112">0</cx:pt>
          <cx:pt idx="30113">0</cx:pt>
          <cx:pt idx="30114">0</cx:pt>
          <cx:pt idx="30115">0</cx:pt>
          <cx:pt idx="30116">0</cx:pt>
          <cx:pt idx="30117">0</cx:pt>
          <cx:pt idx="30118">0</cx:pt>
          <cx:pt idx="30119">0</cx:pt>
          <cx:pt idx="30120">0</cx:pt>
          <cx:pt idx="30121">0</cx:pt>
          <cx:pt idx="30122">0</cx:pt>
          <cx:pt idx="30123">0</cx:pt>
          <cx:pt idx="30124">0</cx:pt>
          <cx:pt idx="30125">0</cx:pt>
          <cx:pt idx="30126">0</cx:pt>
          <cx:pt idx="30127">0</cx:pt>
          <cx:pt idx="30128">0</cx:pt>
          <cx:pt idx="30129">0</cx:pt>
          <cx:pt idx="30130">0</cx:pt>
          <cx:pt idx="30131">0</cx:pt>
          <cx:pt idx="30132">0</cx:pt>
          <cx:pt idx="30133">0</cx:pt>
          <cx:pt idx="30134">0</cx:pt>
          <cx:pt idx="30135">0</cx:pt>
          <cx:pt idx="30136">0</cx:pt>
          <cx:pt idx="30137">0</cx:pt>
          <cx:pt idx="30138">0</cx:pt>
          <cx:pt idx="30139">0</cx:pt>
          <cx:pt idx="30140">0</cx:pt>
          <cx:pt idx="30141">0</cx:pt>
          <cx:pt idx="30142">0</cx:pt>
          <cx:pt idx="30143">0</cx:pt>
          <cx:pt idx="30144">0</cx:pt>
          <cx:pt idx="30145">0</cx:pt>
          <cx:pt idx="30146">0</cx:pt>
          <cx:pt idx="30147">0</cx:pt>
          <cx:pt idx="30148">0</cx:pt>
          <cx:pt idx="30149">0</cx:pt>
          <cx:pt idx="30150">0</cx:pt>
          <cx:pt idx="30151">0</cx:pt>
          <cx:pt idx="30152">0</cx:pt>
          <cx:pt idx="30153">0</cx:pt>
          <cx:pt idx="30154">0</cx:pt>
          <cx:pt idx="30155">0</cx:pt>
          <cx:pt idx="30156">0</cx:pt>
          <cx:pt idx="30157">0</cx:pt>
          <cx:pt idx="30158">0</cx:pt>
          <cx:pt idx="30159">0</cx:pt>
          <cx:pt idx="30160">0</cx:pt>
          <cx:pt idx="30161">0</cx:pt>
          <cx:pt idx="30162">0</cx:pt>
          <cx:pt idx="30163">0</cx:pt>
          <cx:pt idx="30164">0</cx:pt>
          <cx:pt idx="30165">0</cx:pt>
          <cx:pt idx="30166">0</cx:pt>
          <cx:pt idx="30167">0</cx:pt>
          <cx:pt idx="30168">0</cx:pt>
          <cx:pt idx="30169">0</cx:pt>
          <cx:pt idx="30170">0</cx:pt>
          <cx:pt idx="30171">0</cx:pt>
          <cx:pt idx="30172">0</cx:pt>
          <cx:pt idx="30173">0</cx:pt>
          <cx:pt idx="30174">0</cx:pt>
          <cx:pt idx="30175">0</cx:pt>
          <cx:pt idx="30176">0</cx:pt>
          <cx:pt idx="30177">0</cx:pt>
          <cx:pt idx="30178">0</cx:pt>
          <cx:pt idx="30179">0</cx:pt>
          <cx:pt idx="30180">0</cx:pt>
          <cx:pt idx="30181">0</cx:pt>
          <cx:pt idx="30182">0</cx:pt>
          <cx:pt idx="30183">0</cx:pt>
          <cx:pt idx="30184">0</cx:pt>
          <cx:pt idx="30185">0</cx:pt>
          <cx:pt idx="30186">0</cx:pt>
          <cx:pt idx="30187">0</cx:pt>
          <cx:pt idx="30188">0</cx:pt>
          <cx:pt idx="30189">0</cx:pt>
          <cx:pt idx="30190">0</cx:pt>
          <cx:pt idx="30191">0</cx:pt>
          <cx:pt idx="30192">0</cx:pt>
          <cx:pt idx="30193">0</cx:pt>
          <cx:pt idx="30194">0</cx:pt>
          <cx:pt idx="30195">0</cx:pt>
          <cx:pt idx="30196">0</cx:pt>
          <cx:pt idx="30197">0</cx:pt>
          <cx:pt idx="30198">0</cx:pt>
          <cx:pt idx="30199">0</cx:pt>
          <cx:pt idx="30200">0</cx:pt>
          <cx:pt idx="30201">0</cx:pt>
          <cx:pt idx="30202">0</cx:pt>
          <cx:pt idx="30203">0</cx:pt>
          <cx:pt idx="30204">0</cx:pt>
          <cx:pt idx="30205">0</cx:pt>
          <cx:pt idx="30206">0</cx:pt>
          <cx:pt idx="30207">0</cx:pt>
          <cx:pt idx="30208">0</cx:pt>
          <cx:pt idx="30209">0</cx:pt>
          <cx:pt idx="30210">0</cx:pt>
          <cx:pt idx="30211">0</cx:pt>
          <cx:pt idx="30212">0</cx:pt>
          <cx:pt idx="30213">0</cx:pt>
          <cx:pt idx="30214">0</cx:pt>
          <cx:pt idx="30215">0</cx:pt>
          <cx:pt idx="30216">0</cx:pt>
          <cx:pt idx="30217">0</cx:pt>
          <cx:pt idx="30218">0</cx:pt>
          <cx:pt idx="30219">0</cx:pt>
          <cx:pt idx="30220">0</cx:pt>
          <cx:pt idx="30221">0</cx:pt>
          <cx:pt idx="30222">0</cx:pt>
          <cx:pt idx="30223">0</cx:pt>
          <cx:pt idx="30224">0</cx:pt>
          <cx:pt idx="30225">0</cx:pt>
          <cx:pt idx="30226">0</cx:pt>
          <cx:pt idx="30227">0</cx:pt>
          <cx:pt idx="30228">0</cx:pt>
          <cx:pt idx="30229">0</cx:pt>
          <cx:pt idx="30230">0</cx:pt>
          <cx:pt idx="30231">0</cx:pt>
          <cx:pt idx="30232">0</cx:pt>
          <cx:pt idx="30233">0</cx:pt>
          <cx:pt idx="30234">0</cx:pt>
          <cx:pt idx="30235">0</cx:pt>
          <cx:pt idx="30236">0</cx:pt>
          <cx:pt idx="30237">0</cx:pt>
          <cx:pt idx="30238">0</cx:pt>
          <cx:pt idx="30239">0</cx:pt>
          <cx:pt idx="30240">0</cx:pt>
          <cx:pt idx="30241">0</cx:pt>
          <cx:pt idx="30242">0</cx:pt>
          <cx:pt idx="30243">0</cx:pt>
          <cx:pt idx="30244">0</cx:pt>
          <cx:pt idx="30245">0</cx:pt>
          <cx:pt idx="30246">0</cx:pt>
          <cx:pt idx="30247">0</cx:pt>
          <cx:pt idx="30248">0</cx:pt>
          <cx:pt idx="30249">0</cx:pt>
          <cx:pt idx="30250">0</cx:pt>
          <cx:pt idx="30251">0</cx:pt>
          <cx:pt idx="30252">0</cx:pt>
          <cx:pt idx="30253">0</cx:pt>
          <cx:pt idx="30254">0</cx:pt>
          <cx:pt idx="30255">0</cx:pt>
          <cx:pt idx="30256">0</cx:pt>
          <cx:pt idx="30257">0</cx:pt>
          <cx:pt idx="30258">0</cx:pt>
          <cx:pt idx="30259">0</cx:pt>
          <cx:pt idx="30260">0</cx:pt>
          <cx:pt idx="30261">0</cx:pt>
          <cx:pt idx="30262">0</cx:pt>
          <cx:pt idx="30263">0</cx:pt>
          <cx:pt idx="30264">0</cx:pt>
          <cx:pt idx="30265">0</cx:pt>
          <cx:pt idx="30266">0</cx:pt>
          <cx:pt idx="30267">0</cx:pt>
          <cx:pt idx="30268">0</cx:pt>
          <cx:pt idx="30269">0</cx:pt>
          <cx:pt idx="30270">0</cx:pt>
          <cx:pt idx="30271">0</cx:pt>
          <cx:pt idx="30272">0</cx:pt>
          <cx:pt idx="30273">0</cx:pt>
          <cx:pt idx="30274">0</cx:pt>
          <cx:pt idx="30275">0</cx:pt>
          <cx:pt idx="30276">0</cx:pt>
          <cx:pt idx="30277">0</cx:pt>
          <cx:pt idx="30278">0</cx:pt>
          <cx:pt idx="30279">0</cx:pt>
          <cx:pt idx="30280">0</cx:pt>
          <cx:pt idx="30281">0</cx:pt>
          <cx:pt idx="30282">0</cx:pt>
          <cx:pt idx="30283">0</cx:pt>
          <cx:pt idx="30284">0</cx:pt>
          <cx:pt idx="30285">0</cx:pt>
          <cx:pt idx="30286">0</cx:pt>
          <cx:pt idx="30287">0</cx:pt>
          <cx:pt idx="30288">0</cx:pt>
          <cx:pt idx="30289">0</cx:pt>
          <cx:pt idx="30290">0</cx:pt>
          <cx:pt idx="30291">0</cx:pt>
          <cx:pt idx="30292">0</cx:pt>
          <cx:pt idx="30293">0</cx:pt>
          <cx:pt idx="30294">0</cx:pt>
          <cx:pt idx="30295">0</cx:pt>
          <cx:pt idx="30296">0</cx:pt>
          <cx:pt idx="30297">0</cx:pt>
          <cx:pt idx="30298">0</cx:pt>
          <cx:pt idx="30299">0</cx:pt>
          <cx:pt idx="30300">0</cx:pt>
          <cx:pt idx="30301">0</cx:pt>
          <cx:pt idx="30302">0</cx:pt>
          <cx:pt idx="30303">0</cx:pt>
          <cx:pt idx="30304">0</cx:pt>
          <cx:pt idx="30305">0</cx:pt>
          <cx:pt idx="30306">0</cx:pt>
          <cx:pt idx="30307">0</cx:pt>
          <cx:pt idx="30308">0</cx:pt>
          <cx:pt idx="30309">0</cx:pt>
          <cx:pt idx="30310">0</cx:pt>
          <cx:pt idx="30311">0</cx:pt>
          <cx:pt idx="30312">0</cx:pt>
          <cx:pt idx="30313">0</cx:pt>
          <cx:pt idx="30314">0</cx:pt>
          <cx:pt idx="30315">0</cx:pt>
          <cx:pt idx="30316">0</cx:pt>
          <cx:pt idx="30317">0</cx:pt>
          <cx:pt idx="30318">0</cx:pt>
          <cx:pt idx="30319">0</cx:pt>
          <cx:pt idx="30320">0</cx:pt>
          <cx:pt idx="30321">0</cx:pt>
          <cx:pt idx="30322">0</cx:pt>
          <cx:pt idx="30323">0</cx:pt>
          <cx:pt idx="30324">0</cx:pt>
          <cx:pt idx="30325">0</cx:pt>
          <cx:pt idx="30326">0</cx:pt>
          <cx:pt idx="30327">0</cx:pt>
          <cx:pt idx="30328">0</cx:pt>
          <cx:pt idx="30329">0</cx:pt>
          <cx:pt idx="30330">0</cx:pt>
          <cx:pt idx="30331">0</cx:pt>
          <cx:pt idx="30332">0</cx:pt>
          <cx:pt idx="30333">0</cx:pt>
          <cx:pt idx="30334">0</cx:pt>
          <cx:pt idx="30335">0</cx:pt>
          <cx:pt idx="30336">0</cx:pt>
          <cx:pt idx="30337">0</cx:pt>
          <cx:pt idx="30338">0</cx:pt>
          <cx:pt idx="30339">0</cx:pt>
          <cx:pt idx="30340">0</cx:pt>
          <cx:pt idx="30341">0</cx:pt>
          <cx:pt idx="30342">0</cx:pt>
          <cx:pt idx="30343">0</cx:pt>
          <cx:pt idx="30344">0</cx:pt>
          <cx:pt idx="30345">0</cx:pt>
          <cx:pt idx="30346">0</cx:pt>
          <cx:pt idx="30347">0</cx:pt>
          <cx:pt idx="30348">0</cx:pt>
          <cx:pt idx="30349">0</cx:pt>
          <cx:pt idx="30350">0</cx:pt>
          <cx:pt idx="30351">0</cx:pt>
          <cx:pt idx="30352">0</cx:pt>
          <cx:pt idx="30353">0</cx:pt>
          <cx:pt idx="30354">0</cx:pt>
          <cx:pt idx="30355">0</cx:pt>
          <cx:pt idx="30356">0</cx:pt>
          <cx:pt idx="30357">0</cx:pt>
          <cx:pt idx="30358">0</cx:pt>
          <cx:pt idx="30359">0</cx:pt>
          <cx:pt idx="30360">0</cx:pt>
          <cx:pt idx="30361">0</cx:pt>
          <cx:pt idx="30362">0</cx:pt>
          <cx:pt idx="30363">0</cx:pt>
          <cx:pt idx="30364">0</cx:pt>
          <cx:pt idx="30365">0</cx:pt>
          <cx:pt idx="30366">0</cx:pt>
          <cx:pt idx="30367">0</cx:pt>
          <cx:pt idx="30368">0</cx:pt>
          <cx:pt idx="30369">0</cx:pt>
          <cx:pt idx="30370">0</cx:pt>
          <cx:pt idx="30371">0</cx:pt>
          <cx:pt idx="30372">0</cx:pt>
          <cx:pt idx="30373">0</cx:pt>
          <cx:pt idx="30374">0</cx:pt>
          <cx:pt idx="30375">0</cx:pt>
          <cx:pt idx="30376">0</cx:pt>
          <cx:pt idx="30377">0</cx:pt>
          <cx:pt idx="30378">0</cx:pt>
          <cx:pt idx="30379">0</cx:pt>
          <cx:pt idx="30380">0</cx:pt>
          <cx:pt idx="30381">0</cx:pt>
          <cx:pt idx="30382">0</cx:pt>
          <cx:pt idx="30383">0</cx:pt>
          <cx:pt idx="30384">0</cx:pt>
          <cx:pt idx="30385">0</cx:pt>
          <cx:pt idx="30386">0</cx:pt>
          <cx:pt idx="30387">0</cx:pt>
          <cx:pt idx="30388">0</cx:pt>
          <cx:pt idx="30389">0</cx:pt>
          <cx:pt idx="30390">0</cx:pt>
          <cx:pt idx="30391">0</cx:pt>
          <cx:pt idx="30392">0</cx:pt>
          <cx:pt idx="30393">0</cx:pt>
          <cx:pt idx="30394">0</cx:pt>
          <cx:pt idx="30395">0</cx:pt>
          <cx:pt idx="30396">0</cx:pt>
          <cx:pt idx="30397">0</cx:pt>
          <cx:pt idx="30398">0</cx:pt>
          <cx:pt idx="30399">0</cx:pt>
          <cx:pt idx="30400">0</cx:pt>
          <cx:pt idx="30401">0</cx:pt>
          <cx:pt idx="30402">0</cx:pt>
          <cx:pt idx="30403">0</cx:pt>
          <cx:pt idx="30404">0</cx:pt>
          <cx:pt idx="30405">0</cx:pt>
          <cx:pt idx="30406">0</cx:pt>
          <cx:pt idx="30407">0</cx:pt>
          <cx:pt idx="30408">0</cx:pt>
          <cx:pt idx="30409">0</cx:pt>
          <cx:pt idx="30410">0</cx:pt>
          <cx:pt idx="30411">0</cx:pt>
          <cx:pt idx="30412">0</cx:pt>
          <cx:pt idx="30413">0</cx:pt>
          <cx:pt idx="30414">0</cx:pt>
          <cx:pt idx="30415">0</cx:pt>
          <cx:pt idx="30416">0</cx:pt>
          <cx:pt idx="30417">0</cx:pt>
          <cx:pt idx="30418">0</cx:pt>
          <cx:pt idx="30419">0</cx:pt>
          <cx:pt idx="30420">0</cx:pt>
          <cx:pt idx="30421">0</cx:pt>
          <cx:pt idx="30422">0</cx:pt>
          <cx:pt idx="30423">0</cx:pt>
          <cx:pt idx="30424">0</cx:pt>
          <cx:pt idx="30425">0</cx:pt>
          <cx:pt idx="30426">0</cx:pt>
          <cx:pt idx="30427">0</cx:pt>
          <cx:pt idx="30428">0</cx:pt>
          <cx:pt idx="30429">0</cx:pt>
          <cx:pt idx="30430">0</cx:pt>
          <cx:pt idx="30431">0</cx:pt>
          <cx:pt idx="30432">0</cx:pt>
          <cx:pt idx="30433">0</cx:pt>
          <cx:pt idx="30434">0</cx:pt>
          <cx:pt idx="30435">0</cx:pt>
          <cx:pt idx="30436">0</cx:pt>
          <cx:pt idx="30437">0</cx:pt>
          <cx:pt idx="30438">0</cx:pt>
          <cx:pt idx="30439">0</cx:pt>
          <cx:pt idx="30440">0</cx:pt>
          <cx:pt idx="30441">0</cx:pt>
          <cx:pt idx="30442">0</cx:pt>
          <cx:pt idx="30443">0</cx:pt>
          <cx:pt idx="30444">0</cx:pt>
          <cx:pt idx="30445">0</cx:pt>
          <cx:pt idx="30446">0</cx:pt>
          <cx:pt idx="30447">0</cx:pt>
          <cx:pt idx="30448">0</cx:pt>
          <cx:pt idx="30449">0</cx:pt>
          <cx:pt idx="30450">0</cx:pt>
          <cx:pt idx="30451">0</cx:pt>
          <cx:pt idx="30452">0</cx:pt>
          <cx:pt idx="30453">0</cx:pt>
          <cx:pt idx="30454">0</cx:pt>
          <cx:pt idx="30455">0</cx:pt>
          <cx:pt idx="30456">0</cx:pt>
          <cx:pt idx="30457">0</cx:pt>
          <cx:pt idx="30458">0</cx:pt>
          <cx:pt idx="30459">0</cx:pt>
          <cx:pt idx="30460">0</cx:pt>
          <cx:pt idx="30461">0</cx:pt>
          <cx:pt idx="30462">0</cx:pt>
          <cx:pt idx="30463">0</cx:pt>
          <cx:pt idx="30464">0</cx:pt>
          <cx:pt idx="30465">0</cx:pt>
          <cx:pt idx="30466">0</cx:pt>
          <cx:pt idx="30467">0</cx:pt>
          <cx:pt idx="30468">0</cx:pt>
          <cx:pt idx="30469">0</cx:pt>
          <cx:pt idx="30470">0</cx:pt>
          <cx:pt idx="30471">0</cx:pt>
          <cx:pt idx="30472">0</cx:pt>
          <cx:pt idx="30473">0</cx:pt>
          <cx:pt idx="30474">0</cx:pt>
          <cx:pt idx="30475">0</cx:pt>
          <cx:pt idx="30476">0</cx:pt>
          <cx:pt idx="30477">0</cx:pt>
          <cx:pt idx="30478">0</cx:pt>
          <cx:pt idx="30479">0</cx:pt>
          <cx:pt idx="30480">0</cx:pt>
          <cx:pt idx="30481">0</cx:pt>
          <cx:pt idx="30482">0</cx:pt>
          <cx:pt idx="30483">0</cx:pt>
          <cx:pt idx="30484">0</cx:pt>
          <cx:pt idx="30485">0</cx:pt>
          <cx:pt idx="30486">0</cx:pt>
          <cx:pt idx="30487">0</cx:pt>
          <cx:pt idx="30488">0</cx:pt>
          <cx:pt idx="30489">0</cx:pt>
          <cx:pt idx="30490">0</cx:pt>
          <cx:pt idx="30491">0</cx:pt>
          <cx:pt idx="30492">0</cx:pt>
          <cx:pt idx="30493">0</cx:pt>
          <cx:pt idx="30494">0</cx:pt>
          <cx:pt idx="30495">0</cx:pt>
          <cx:pt idx="30496">0</cx:pt>
          <cx:pt idx="30497">0</cx:pt>
          <cx:pt idx="30498">0</cx:pt>
          <cx:pt idx="30499">0</cx:pt>
          <cx:pt idx="30500">0</cx:pt>
          <cx:pt idx="30501">0</cx:pt>
          <cx:pt idx="30502">0</cx:pt>
          <cx:pt idx="30503">0</cx:pt>
          <cx:pt idx="30504">0</cx:pt>
          <cx:pt idx="30505">0</cx:pt>
          <cx:pt idx="30506">0</cx:pt>
          <cx:pt idx="30507">0</cx:pt>
          <cx:pt idx="30508">0</cx:pt>
          <cx:pt idx="30509">0</cx:pt>
          <cx:pt idx="30510">0</cx:pt>
          <cx:pt idx="30511">0</cx:pt>
          <cx:pt idx="30512">0</cx:pt>
          <cx:pt idx="30513">0</cx:pt>
          <cx:pt idx="30514">0</cx:pt>
          <cx:pt idx="30515">0</cx:pt>
          <cx:pt idx="30516">0</cx:pt>
          <cx:pt idx="30517">0</cx:pt>
          <cx:pt idx="30518">0</cx:pt>
          <cx:pt idx="30519">0</cx:pt>
          <cx:pt idx="30520">0</cx:pt>
          <cx:pt idx="30521">0</cx:pt>
          <cx:pt idx="30522">0</cx:pt>
          <cx:pt idx="30523">0</cx:pt>
          <cx:pt idx="30524">0</cx:pt>
          <cx:pt idx="30525">0</cx:pt>
          <cx:pt idx="30526">0</cx:pt>
          <cx:pt idx="30527">0</cx:pt>
          <cx:pt idx="30528">0</cx:pt>
          <cx:pt idx="30529">0</cx:pt>
          <cx:pt idx="30530">0</cx:pt>
          <cx:pt idx="30531">0</cx:pt>
          <cx:pt idx="30532">0</cx:pt>
          <cx:pt idx="30533">0</cx:pt>
          <cx:pt idx="30534">0</cx:pt>
          <cx:pt idx="30535">0</cx:pt>
          <cx:pt idx="30536">0</cx:pt>
          <cx:pt idx="30537">0</cx:pt>
          <cx:pt idx="30538">0</cx:pt>
          <cx:pt idx="30539">0</cx:pt>
          <cx:pt idx="30540">0</cx:pt>
          <cx:pt idx="30541">0</cx:pt>
          <cx:pt idx="30542">0</cx:pt>
          <cx:pt idx="30543">0</cx:pt>
          <cx:pt idx="30544">0</cx:pt>
          <cx:pt idx="30545">0</cx:pt>
          <cx:pt idx="30546">0</cx:pt>
          <cx:pt idx="30547">0</cx:pt>
          <cx:pt idx="30548">0</cx:pt>
          <cx:pt idx="30549">0</cx:pt>
          <cx:pt idx="30550">0</cx:pt>
          <cx:pt idx="30551">0</cx:pt>
          <cx:pt idx="30552">0</cx:pt>
          <cx:pt idx="30553">0</cx:pt>
          <cx:pt idx="30554">0</cx:pt>
          <cx:pt idx="30555">0</cx:pt>
          <cx:pt idx="30556">0</cx:pt>
          <cx:pt idx="30557">0</cx:pt>
          <cx:pt idx="30558">0</cx:pt>
          <cx:pt idx="30559">0</cx:pt>
          <cx:pt idx="30560">0</cx:pt>
          <cx:pt idx="30561">0</cx:pt>
          <cx:pt idx="30562">0</cx:pt>
          <cx:pt idx="30563">0</cx:pt>
          <cx:pt idx="30564">0</cx:pt>
          <cx:pt idx="30565">0</cx:pt>
          <cx:pt idx="30566">0</cx:pt>
          <cx:pt idx="30567">0</cx:pt>
          <cx:pt idx="30568">0</cx:pt>
          <cx:pt idx="30569">0</cx:pt>
          <cx:pt idx="30570">0</cx:pt>
          <cx:pt idx="30571">0</cx:pt>
          <cx:pt idx="30572">0</cx:pt>
          <cx:pt idx="30573">0</cx:pt>
          <cx:pt idx="30574">0</cx:pt>
          <cx:pt idx="30575">0</cx:pt>
          <cx:pt idx="30576">0</cx:pt>
          <cx:pt idx="30577">0</cx:pt>
          <cx:pt idx="30578">0</cx:pt>
          <cx:pt idx="30579">0</cx:pt>
          <cx:pt idx="30580">0</cx:pt>
          <cx:pt idx="30581">0</cx:pt>
          <cx:pt idx="30582">0</cx:pt>
          <cx:pt idx="30583">0</cx:pt>
          <cx:pt idx="30584">0</cx:pt>
          <cx:pt idx="30585">0</cx:pt>
          <cx:pt idx="30586">0</cx:pt>
          <cx:pt idx="30587">0</cx:pt>
          <cx:pt idx="30588">0</cx:pt>
          <cx:pt idx="30589">0</cx:pt>
          <cx:pt idx="30590">0</cx:pt>
          <cx:pt idx="30591">0</cx:pt>
          <cx:pt idx="30592">0</cx:pt>
          <cx:pt idx="30593">0</cx:pt>
          <cx:pt idx="30594">0</cx:pt>
          <cx:pt idx="30595">0</cx:pt>
          <cx:pt idx="30596">0</cx:pt>
          <cx:pt idx="30597">0</cx:pt>
          <cx:pt idx="30598">0</cx:pt>
          <cx:pt idx="30599">0</cx:pt>
          <cx:pt idx="30600">0</cx:pt>
          <cx:pt idx="30601">0</cx:pt>
          <cx:pt idx="30602">0</cx:pt>
          <cx:pt idx="30603">0</cx:pt>
          <cx:pt idx="30604">0</cx:pt>
          <cx:pt idx="30605">0</cx:pt>
          <cx:pt idx="30606">0</cx:pt>
          <cx:pt idx="30607">0</cx:pt>
          <cx:pt idx="30608">0</cx:pt>
          <cx:pt idx="30609">0</cx:pt>
          <cx:pt idx="30610">0</cx:pt>
          <cx:pt idx="30611">0</cx:pt>
          <cx:pt idx="30612">0</cx:pt>
          <cx:pt idx="30613">0</cx:pt>
          <cx:pt idx="30614">0</cx:pt>
          <cx:pt idx="30615">0</cx:pt>
          <cx:pt idx="30616">0</cx:pt>
          <cx:pt idx="30617">0</cx:pt>
          <cx:pt idx="30618">0</cx:pt>
          <cx:pt idx="30619">0</cx:pt>
          <cx:pt idx="30620">0</cx:pt>
          <cx:pt idx="30621">0</cx:pt>
          <cx:pt idx="30622">0</cx:pt>
          <cx:pt idx="30623">0</cx:pt>
          <cx:pt idx="30624">0</cx:pt>
          <cx:pt idx="30625">0</cx:pt>
          <cx:pt idx="30626">0</cx:pt>
          <cx:pt idx="30627">0</cx:pt>
          <cx:pt idx="30628">0</cx:pt>
          <cx:pt idx="30629">0</cx:pt>
          <cx:pt idx="30630">0</cx:pt>
          <cx:pt idx="30631">0</cx:pt>
          <cx:pt idx="30632">0</cx:pt>
          <cx:pt idx="30633">0</cx:pt>
          <cx:pt idx="30634">0</cx:pt>
          <cx:pt idx="30635">0</cx:pt>
          <cx:pt idx="30636">0</cx:pt>
          <cx:pt idx="30637">0</cx:pt>
          <cx:pt idx="30638">0</cx:pt>
          <cx:pt idx="30639">0</cx:pt>
          <cx:pt idx="30640">0</cx:pt>
          <cx:pt idx="30641">0</cx:pt>
          <cx:pt idx="30642">0</cx:pt>
          <cx:pt idx="30643">0</cx:pt>
          <cx:pt idx="30644">0</cx:pt>
          <cx:pt idx="30645">0</cx:pt>
          <cx:pt idx="30646">0</cx:pt>
          <cx:pt idx="30647">0</cx:pt>
          <cx:pt idx="30648">0</cx:pt>
          <cx:pt idx="30649">0</cx:pt>
          <cx:pt idx="30650">0</cx:pt>
          <cx:pt idx="30651">0</cx:pt>
          <cx:pt idx="30652">0</cx:pt>
          <cx:pt idx="30653">0</cx:pt>
          <cx:pt idx="30654">0</cx:pt>
          <cx:pt idx="30655">0</cx:pt>
          <cx:pt idx="30656">0</cx:pt>
          <cx:pt idx="30657">0</cx:pt>
          <cx:pt idx="30658">0</cx:pt>
          <cx:pt idx="30659">0</cx:pt>
          <cx:pt idx="30660">0</cx:pt>
          <cx:pt idx="30661">0</cx:pt>
          <cx:pt idx="30662">0</cx:pt>
          <cx:pt idx="30663">0</cx:pt>
          <cx:pt idx="30664">0</cx:pt>
          <cx:pt idx="30665">0</cx:pt>
          <cx:pt idx="30666">0</cx:pt>
          <cx:pt idx="30667">0</cx:pt>
          <cx:pt idx="30668">0</cx:pt>
          <cx:pt idx="30669">0</cx:pt>
          <cx:pt idx="30670">0</cx:pt>
          <cx:pt idx="30671">0</cx:pt>
          <cx:pt idx="30672">0</cx:pt>
          <cx:pt idx="30673">0</cx:pt>
          <cx:pt idx="30674">0</cx:pt>
          <cx:pt idx="30675">0</cx:pt>
          <cx:pt idx="30676">0</cx:pt>
          <cx:pt idx="30677">0</cx:pt>
          <cx:pt idx="30678">0</cx:pt>
          <cx:pt idx="30679">0</cx:pt>
          <cx:pt idx="30680">0</cx:pt>
          <cx:pt idx="30681">0</cx:pt>
          <cx:pt idx="30682">0</cx:pt>
          <cx:pt idx="30683">0</cx:pt>
          <cx:pt idx="30684">0</cx:pt>
          <cx:pt idx="30685">0</cx:pt>
          <cx:pt idx="30686">0</cx:pt>
          <cx:pt idx="30687">0</cx:pt>
          <cx:pt idx="30688">0</cx:pt>
          <cx:pt idx="30689">0</cx:pt>
          <cx:pt idx="30690">0</cx:pt>
          <cx:pt idx="30691">0</cx:pt>
          <cx:pt idx="30692">0</cx:pt>
          <cx:pt idx="30693">0</cx:pt>
          <cx:pt idx="30694">0</cx:pt>
          <cx:pt idx="30695">0</cx:pt>
          <cx:pt idx="30696">0</cx:pt>
          <cx:pt idx="30697">0</cx:pt>
          <cx:pt idx="30698">0</cx:pt>
          <cx:pt idx="30699">0</cx:pt>
          <cx:pt idx="30700">0</cx:pt>
          <cx:pt idx="30701">0</cx:pt>
          <cx:pt idx="30702">0</cx:pt>
          <cx:pt idx="30703">0</cx:pt>
          <cx:pt idx="30704">0</cx:pt>
          <cx:pt idx="30705">0</cx:pt>
          <cx:pt idx="30706">0</cx:pt>
          <cx:pt idx="30707">0</cx:pt>
          <cx:pt idx="30708">0</cx:pt>
          <cx:pt idx="30709">0</cx:pt>
          <cx:pt idx="30710">0</cx:pt>
          <cx:pt idx="30711">0</cx:pt>
          <cx:pt idx="30712">0</cx:pt>
          <cx:pt idx="30713">0</cx:pt>
          <cx:pt idx="30714">0</cx:pt>
          <cx:pt idx="30715">0</cx:pt>
          <cx:pt idx="30716">0</cx:pt>
          <cx:pt idx="30717">0</cx:pt>
          <cx:pt idx="30718">0</cx:pt>
          <cx:pt idx="30719">0</cx:pt>
          <cx:pt idx="30720">0</cx:pt>
          <cx:pt idx="30721">0</cx:pt>
          <cx:pt idx="30722">0</cx:pt>
          <cx:pt idx="30723">0</cx:pt>
          <cx:pt idx="30724">0</cx:pt>
          <cx:pt idx="30725">0</cx:pt>
          <cx:pt idx="30726">0</cx:pt>
          <cx:pt idx="30727">0</cx:pt>
          <cx:pt idx="30728">0</cx:pt>
          <cx:pt idx="30729">0</cx:pt>
          <cx:pt idx="30730">0</cx:pt>
          <cx:pt idx="30731">0</cx:pt>
          <cx:pt idx="30732">0</cx:pt>
          <cx:pt idx="30733">0</cx:pt>
          <cx:pt idx="30734">0</cx:pt>
          <cx:pt idx="30735">0</cx:pt>
          <cx:pt idx="30736">0</cx:pt>
          <cx:pt idx="30737">0</cx:pt>
          <cx:pt idx="30738">0</cx:pt>
          <cx:pt idx="30739">0</cx:pt>
          <cx:pt idx="30740">0</cx:pt>
          <cx:pt idx="30741">0</cx:pt>
          <cx:pt idx="30742">0</cx:pt>
          <cx:pt idx="30743">0</cx:pt>
          <cx:pt idx="30744">0</cx:pt>
          <cx:pt idx="30745">0</cx:pt>
          <cx:pt idx="30746">0</cx:pt>
          <cx:pt idx="30747">0</cx:pt>
          <cx:pt idx="30748">0</cx:pt>
          <cx:pt idx="30749">0</cx:pt>
          <cx:pt idx="30750">0</cx:pt>
          <cx:pt idx="30751">0</cx:pt>
          <cx:pt idx="30752">0</cx:pt>
          <cx:pt idx="30753">0</cx:pt>
          <cx:pt idx="30754">0</cx:pt>
          <cx:pt idx="30755">0</cx:pt>
          <cx:pt idx="30756">0</cx:pt>
          <cx:pt idx="30757">0</cx:pt>
          <cx:pt idx="30758">0</cx:pt>
          <cx:pt idx="30759">0</cx:pt>
          <cx:pt idx="30760">0</cx:pt>
          <cx:pt idx="30761">0</cx:pt>
          <cx:pt idx="30762">0</cx:pt>
          <cx:pt idx="30763">0</cx:pt>
          <cx:pt idx="30764">0</cx:pt>
          <cx:pt idx="30765">0</cx:pt>
          <cx:pt idx="30766">0</cx:pt>
          <cx:pt idx="30767">0</cx:pt>
          <cx:pt idx="30768">0</cx:pt>
          <cx:pt idx="30769">0</cx:pt>
          <cx:pt idx="30770">0</cx:pt>
          <cx:pt idx="30771">0</cx:pt>
          <cx:pt idx="30772">0</cx:pt>
          <cx:pt idx="30773">0</cx:pt>
          <cx:pt idx="30774">0</cx:pt>
          <cx:pt idx="30775">0</cx:pt>
          <cx:pt idx="30776">0</cx:pt>
          <cx:pt idx="30777">0</cx:pt>
          <cx:pt idx="30778">0</cx:pt>
          <cx:pt idx="30779">0</cx:pt>
          <cx:pt idx="30780">0</cx:pt>
          <cx:pt idx="30781">0</cx:pt>
          <cx:pt idx="30782">0</cx:pt>
          <cx:pt idx="30783">0</cx:pt>
          <cx:pt idx="30784">0</cx:pt>
          <cx:pt idx="30785">0</cx:pt>
          <cx:pt idx="30786">0</cx:pt>
          <cx:pt idx="30787">0</cx:pt>
          <cx:pt idx="30788">0</cx:pt>
          <cx:pt idx="30789">0</cx:pt>
          <cx:pt idx="30790">0</cx:pt>
          <cx:pt idx="30791">0</cx:pt>
          <cx:pt idx="30792">0</cx:pt>
          <cx:pt idx="30793">0</cx:pt>
          <cx:pt idx="30794">0</cx:pt>
          <cx:pt idx="30795">0</cx:pt>
          <cx:pt idx="30796">0</cx:pt>
          <cx:pt idx="30797">0</cx:pt>
          <cx:pt idx="30798">0</cx:pt>
          <cx:pt idx="30799">0</cx:pt>
          <cx:pt idx="30800">0</cx:pt>
          <cx:pt idx="30801">0</cx:pt>
          <cx:pt idx="30802">0</cx:pt>
          <cx:pt idx="30803">0</cx:pt>
          <cx:pt idx="30804">0</cx:pt>
          <cx:pt idx="30805">0</cx:pt>
          <cx:pt idx="30806">0</cx:pt>
          <cx:pt idx="30807">0</cx:pt>
          <cx:pt idx="30808">0</cx:pt>
          <cx:pt idx="30809">0</cx:pt>
          <cx:pt idx="30810">0</cx:pt>
          <cx:pt idx="30811">0</cx:pt>
          <cx:pt idx="30812">0</cx:pt>
          <cx:pt idx="30813">0</cx:pt>
          <cx:pt idx="30814">0</cx:pt>
          <cx:pt idx="30815">0</cx:pt>
          <cx:pt idx="30816">0</cx:pt>
          <cx:pt idx="30817">0</cx:pt>
          <cx:pt idx="30818">0</cx:pt>
          <cx:pt idx="30819">0</cx:pt>
          <cx:pt idx="30820">0</cx:pt>
          <cx:pt idx="30821">0</cx:pt>
          <cx:pt idx="30822">0</cx:pt>
          <cx:pt idx="30823">0</cx:pt>
          <cx:pt idx="30824">0</cx:pt>
          <cx:pt idx="30825">0</cx:pt>
          <cx:pt idx="30826">0</cx:pt>
          <cx:pt idx="30827">0</cx:pt>
          <cx:pt idx="30828">0</cx:pt>
          <cx:pt idx="30829">0</cx:pt>
          <cx:pt idx="30830">0</cx:pt>
          <cx:pt idx="30831">0</cx:pt>
          <cx:pt idx="30832">0</cx:pt>
          <cx:pt idx="30833">0</cx:pt>
          <cx:pt idx="30834">0</cx:pt>
          <cx:pt idx="30835">0</cx:pt>
          <cx:pt idx="30836">0</cx:pt>
          <cx:pt idx="30837">0</cx:pt>
          <cx:pt idx="30838">0</cx:pt>
          <cx:pt idx="30839">0</cx:pt>
          <cx:pt idx="30840">0</cx:pt>
          <cx:pt idx="30841">0</cx:pt>
          <cx:pt idx="30842">0</cx:pt>
          <cx:pt idx="30843">0</cx:pt>
          <cx:pt idx="30844">0</cx:pt>
          <cx:pt idx="30845">0</cx:pt>
          <cx:pt idx="30846">0</cx:pt>
          <cx:pt idx="30847">0</cx:pt>
          <cx:pt idx="30848">0</cx:pt>
          <cx:pt idx="30849">0</cx:pt>
          <cx:pt idx="30850">0</cx:pt>
          <cx:pt idx="30851">0</cx:pt>
          <cx:pt idx="30852">0</cx:pt>
          <cx:pt idx="30853">0</cx:pt>
          <cx:pt idx="30854">0</cx:pt>
          <cx:pt idx="30855">0</cx:pt>
          <cx:pt idx="30856">0</cx:pt>
          <cx:pt idx="30857">0</cx:pt>
          <cx:pt idx="30858">0</cx:pt>
          <cx:pt idx="30859">0</cx:pt>
          <cx:pt idx="30860">0</cx:pt>
          <cx:pt idx="30861">0</cx:pt>
          <cx:pt idx="30862">0</cx:pt>
          <cx:pt idx="30863">0</cx:pt>
          <cx:pt idx="30864">0</cx:pt>
          <cx:pt idx="30865">0</cx:pt>
          <cx:pt idx="30866">0</cx:pt>
          <cx:pt idx="30867">0</cx:pt>
          <cx:pt idx="30868">0</cx:pt>
          <cx:pt idx="30869">0</cx:pt>
          <cx:pt idx="30870">0</cx:pt>
          <cx:pt idx="30871">0</cx:pt>
          <cx:pt idx="30872">0</cx:pt>
          <cx:pt idx="30873">0</cx:pt>
          <cx:pt idx="30874">0</cx:pt>
          <cx:pt idx="30875">0</cx:pt>
          <cx:pt idx="30876">0</cx:pt>
          <cx:pt idx="30877">0</cx:pt>
          <cx:pt idx="30878">0</cx:pt>
          <cx:pt idx="30879">0</cx:pt>
          <cx:pt idx="30880">0</cx:pt>
          <cx:pt idx="30881">0</cx:pt>
          <cx:pt idx="30882">0</cx:pt>
          <cx:pt idx="30883">0</cx:pt>
          <cx:pt idx="30884">0</cx:pt>
          <cx:pt idx="30885">0</cx:pt>
          <cx:pt idx="30886">0</cx:pt>
          <cx:pt idx="30887">0</cx:pt>
          <cx:pt idx="30888">0</cx:pt>
          <cx:pt idx="30889">0</cx:pt>
          <cx:pt idx="30890">0</cx:pt>
          <cx:pt idx="30891">0</cx:pt>
          <cx:pt idx="30892">0</cx:pt>
          <cx:pt idx="30893">0</cx:pt>
          <cx:pt idx="30894">0</cx:pt>
          <cx:pt idx="30895">0</cx:pt>
          <cx:pt idx="30896">0</cx:pt>
          <cx:pt idx="30897">0</cx:pt>
          <cx:pt idx="30898">0</cx:pt>
          <cx:pt idx="30899">0</cx:pt>
          <cx:pt idx="30900">0</cx:pt>
          <cx:pt idx="30901">0</cx:pt>
          <cx:pt idx="30902">0</cx:pt>
          <cx:pt idx="30903">0</cx:pt>
          <cx:pt idx="30904">0</cx:pt>
          <cx:pt idx="30905">0</cx:pt>
          <cx:pt idx="30906">0</cx:pt>
          <cx:pt idx="30907">0</cx:pt>
          <cx:pt idx="30908">0</cx:pt>
          <cx:pt idx="30909">0</cx:pt>
          <cx:pt idx="30910">0</cx:pt>
          <cx:pt idx="30911">0</cx:pt>
          <cx:pt idx="30912">0</cx:pt>
          <cx:pt idx="30913">0</cx:pt>
          <cx:pt idx="30914">0</cx:pt>
          <cx:pt idx="30915">0</cx:pt>
          <cx:pt idx="30916">0</cx:pt>
          <cx:pt idx="30917">0</cx:pt>
          <cx:pt idx="30918">0</cx:pt>
          <cx:pt idx="30919">0</cx:pt>
          <cx:pt idx="30920">0</cx:pt>
          <cx:pt idx="30921">0</cx:pt>
          <cx:pt idx="30922">0</cx:pt>
          <cx:pt idx="30923">0</cx:pt>
          <cx:pt idx="30924">0</cx:pt>
          <cx:pt idx="30925">0</cx:pt>
          <cx:pt idx="30926">0</cx:pt>
          <cx:pt idx="30927">0</cx:pt>
          <cx:pt idx="30928">0</cx:pt>
          <cx:pt idx="30929">0</cx:pt>
          <cx:pt idx="30930">0</cx:pt>
          <cx:pt idx="30931">0</cx:pt>
          <cx:pt idx="30932">0</cx:pt>
          <cx:pt idx="30933">0</cx:pt>
          <cx:pt idx="30934">0</cx:pt>
          <cx:pt idx="30935">0</cx:pt>
          <cx:pt idx="30936">0</cx:pt>
          <cx:pt idx="30937">0</cx:pt>
          <cx:pt idx="30938">0</cx:pt>
          <cx:pt idx="30939">0</cx:pt>
          <cx:pt idx="30940">0</cx:pt>
          <cx:pt idx="30941">0</cx:pt>
          <cx:pt idx="30942">0</cx:pt>
          <cx:pt idx="30943">0</cx:pt>
          <cx:pt idx="30944">0</cx:pt>
          <cx:pt idx="30945">0</cx:pt>
          <cx:pt idx="30946">0</cx:pt>
          <cx:pt idx="30947">0</cx:pt>
          <cx:pt idx="30948">0</cx:pt>
          <cx:pt idx="30949">0</cx:pt>
          <cx:pt idx="30950">0</cx:pt>
          <cx:pt idx="30951">0</cx:pt>
          <cx:pt idx="30952">0</cx:pt>
          <cx:pt idx="30953">0</cx:pt>
          <cx:pt idx="30954">0</cx:pt>
          <cx:pt idx="30955">0</cx:pt>
          <cx:pt idx="30956">0</cx:pt>
          <cx:pt idx="30957">0</cx:pt>
          <cx:pt idx="30958">0</cx:pt>
          <cx:pt idx="30959">0</cx:pt>
          <cx:pt idx="30960">0</cx:pt>
          <cx:pt idx="30961">0</cx:pt>
          <cx:pt idx="30962">0</cx:pt>
          <cx:pt idx="30963">0</cx:pt>
          <cx:pt idx="30964">0</cx:pt>
          <cx:pt idx="30965">0</cx:pt>
          <cx:pt idx="30966">0</cx:pt>
          <cx:pt idx="30967">0</cx:pt>
          <cx:pt idx="30968">0</cx:pt>
          <cx:pt idx="30969">0</cx:pt>
          <cx:pt idx="30970">0</cx:pt>
          <cx:pt idx="30971">0</cx:pt>
          <cx:pt idx="30972">0</cx:pt>
          <cx:pt idx="30973">0</cx:pt>
          <cx:pt idx="30974">0</cx:pt>
          <cx:pt idx="30975">0</cx:pt>
          <cx:pt idx="30976">0</cx:pt>
          <cx:pt idx="30977">0</cx:pt>
          <cx:pt idx="30978">0</cx:pt>
          <cx:pt idx="30979">0</cx:pt>
          <cx:pt idx="30980">0</cx:pt>
          <cx:pt idx="30981">0</cx:pt>
          <cx:pt idx="30982">0</cx:pt>
          <cx:pt idx="30983">0</cx:pt>
          <cx:pt idx="30984">0</cx:pt>
          <cx:pt idx="30985">0</cx:pt>
          <cx:pt idx="30986">0</cx:pt>
          <cx:pt idx="30987">0</cx:pt>
          <cx:pt idx="30988">0</cx:pt>
          <cx:pt idx="30989">0</cx:pt>
          <cx:pt idx="30990">0</cx:pt>
          <cx:pt idx="30991">0</cx:pt>
          <cx:pt idx="30992">0</cx:pt>
          <cx:pt idx="30993">0</cx:pt>
          <cx:pt idx="30994">0</cx:pt>
          <cx:pt idx="30995">0</cx:pt>
          <cx:pt idx="30996">0</cx:pt>
          <cx:pt idx="30997">0</cx:pt>
          <cx:pt idx="30998">0</cx:pt>
          <cx:pt idx="30999">0</cx:pt>
          <cx:pt idx="31000">0</cx:pt>
          <cx:pt idx="31001">0</cx:pt>
          <cx:pt idx="31002">0</cx:pt>
          <cx:pt idx="31003">0</cx:pt>
          <cx:pt idx="31004">0</cx:pt>
          <cx:pt idx="31005">0</cx:pt>
          <cx:pt idx="31006">0</cx:pt>
          <cx:pt idx="31007">0</cx:pt>
          <cx:pt idx="31008">0</cx:pt>
          <cx:pt idx="31009">0</cx:pt>
          <cx:pt idx="31010">0</cx:pt>
          <cx:pt idx="31011">0</cx:pt>
          <cx:pt idx="31012">0</cx:pt>
          <cx:pt idx="31013">0</cx:pt>
          <cx:pt idx="31014">0</cx:pt>
          <cx:pt idx="31015">0</cx:pt>
          <cx:pt idx="31016">0</cx:pt>
          <cx:pt idx="31017">0</cx:pt>
          <cx:pt idx="31018">0</cx:pt>
          <cx:pt idx="31019">0</cx:pt>
          <cx:pt idx="31020">0</cx:pt>
          <cx:pt idx="31021">0</cx:pt>
          <cx:pt idx="31022">0</cx:pt>
          <cx:pt idx="31023">0</cx:pt>
          <cx:pt idx="31024">0</cx:pt>
          <cx:pt idx="31025">0</cx:pt>
          <cx:pt idx="31026">0</cx:pt>
          <cx:pt idx="31027">0</cx:pt>
          <cx:pt idx="31028">0</cx:pt>
          <cx:pt idx="31029">0</cx:pt>
          <cx:pt idx="31030">0</cx:pt>
          <cx:pt idx="31031">0</cx:pt>
          <cx:pt idx="31032">0</cx:pt>
          <cx:pt idx="31033">0</cx:pt>
          <cx:pt idx="31034">0</cx:pt>
          <cx:pt idx="31035">0</cx:pt>
          <cx:pt idx="31036">0</cx:pt>
          <cx:pt idx="31037">0</cx:pt>
          <cx:pt idx="31038">0</cx:pt>
          <cx:pt idx="31039">0</cx:pt>
          <cx:pt idx="31040">0</cx:pt>
          <cx:pt idx="31041">0</cx:pt>
          <cx:pt idx="31042">0</cx:pt>
          <cx:pt idx="31043">0</cx:pt>
          <cx:pt idx="31044">0</cx:pt>
          <cx:pt idx="31045">0</cx:pt>
          <cx:pt idx="31046">0</cx:pt>
          <cx:pt idx="31047">0</cx:pt>
          <cx:pt idx="31048">0</cx:pt>
          <cx:pt idx="31049">0</cx:pt>
          <cx:pt idx="31050">0</cx:pt>
          <cx:pt idx="31051">0</cx:pt>
          <cx:pt idx="31052">0</cx:pt>
          <cx:pt idx="31053">0</cx:pt>
          <cx:pt idx="31054">0</cx:pt>
          <cx:pt idx="31055">0</cx:pt>
          <cx:pt idx="31056">0</cx:pt>
          <cx:pt idx="31057">0</cx:pt>
          <cx:pt idx="31058">0</cx:pt>
          <cx:pt idx="31059">0</cx:pt>
          <cx:pt idx="31060">0</cx:pt>
          <cx:pt idx="31061">0</cx:pt>
          <cx:pt idx="31062">0</cx:pt>
          <cx:pt idx="31063">0</cx:pt>
          <cx:pt idx="31064">0</cx:pt>
          <cx:pt idx="31065">0</cx:pt>
          <cx:pt idx="31066">0</cx:pt>
          <cx:pt idx="31067">0</cx:pt>
          <cx:pt idx="31068">0</cx:pt>
          <cx:pt idx="31069">0</cx:pt>
          <cx:pt idx="31070">0</cx:pt>
          <cx:pt idx="31071">0</cx:pt>
          <cx:pt idx="31072">0</cx:pt>
          <cx:pt idx="31073">0</cx:pt>
          <cx:pt idx="31074">0</cx:pt>
          <cx:pt idx="31075">0</cx:pt>
          <cx:pt idx="31076">0</cx:pt>
          <cx:pt idx="31077">0</cx:pt>
          <cx:pt idx="31078">0</cx:pt>
          <cx:pt idx="31079">0</cx:pt>
          <cx:pt idx="31080">0</cx:pt>
          <cx:pt idx="31081">0</cx:pt>
          <cx:pt idx="31082">0</cx:pt>
          <cx:pt idx="31083">0</cx:pt>
          <cx:pt idx="31084">0</cx:pt>
          <cx:pt idx="31085">0</cx:pt>
          <cx:pt idx="31086">0</cx:pt>
          <cx:pt idx="31087">0</cx:pt>
          <cx:pt idx="31088">0</cx:pt>
          <cx:pt idx="31089">0</cx:pt>
          <cx:pt idx="31090">0</cx:pt>
          <cx:pt idx="31091">0</cx:pt>
          <cx:pt idx="31092">0</cx:pt>
          <cx:pt idx="31093">0</cx:pt>
          <cx:pt idx="31094">0</cx:pt>
          <cx:pt idx="31095">0</cx:pt>
          <cx:pt idx="31096">0</cx:pt>
          <cx:pt idx="31097">0</cx:pt>
          <cx:pt idx="31098">0</cx:pt>
          <cx:pt idx="31099">0</cx:pt>
          <cx:pt idx="31100">0</cx:pt>
          <cx:pt idx="31101">0</cx:pt>
          <cx:pt idx="31102">0</cx:pt>
          <cx:pt idx="31103">0</cx:pt>
          <cx:pt idx="31104">0</cx:pt>
          <cx:pt idx="31105">0</cx:pt>
          <cx:pt idx="31106">0</cx:pt>
          <cx:pt idx="31107">0</cx:pt>
          <cx:pt idx="31108">0</cx:pt>
          <cx:pt idx="31109">0</cx:pt>
          <cx:pt idx="31110">0</cx:pt>
          <cx:pt idx="31111">0</cx:pt>
          <cx:pt idx="31112">0</cx:pt>
          <cx:pt idx="31113">0</cx:pt>
          <cx:pt idx="31114">0</cx:pt>
          <cx:pt idx="31115">0</cx:pt>
          <cx:pt idx="31116">0</cx:pt>
          <cx:pt idx="31117">0</cx:pt>
          <cx:pt idx="31118">0</cx:pt>
          <cx:pt idx="31119">0</cx:pt>
          <cx:pt idx="31120">0</cx:pt>
          <cx:pt idx="31121">0</cx:pt>
          <cx:pt idx="31122">0</cx:pt>
          <cx:pt idx="31123">0</cx:pt>
          <cx:pt idx="31124">0</cx:pt>
          <cx:pt idx="31125">0</cx:pt>
          <cx:pt idx="31126">0</cx:pt>
          <cx:pt idx="31127">0</cx:pt>
          <cx:pt idx="31128">0</cx:pt>
          <cx:pt idx="31129">0</cx:pt>
          <cx:pt idx="31130">0</cx:pt>
          <cx:pt idx="31131">0</cx:pt>
          <cx:pt idx="31132">0</cx:pt>
          <cx:pt idx="31133">0</cx:pt>
          <cx:pt idx="31134">0</cx:pt>
          <cx:pt idx="31135">0</cx:pt>
          <cx:pt idx="31136">0</cx:pt>
          <cx:pt idx="31137">0</cx:pt>
          <cx:pt idx="31138">0</cx:pt>
          <cx:pt idx="31139">0</cx:pt>
          <cx:pt idx="31140">0</cx:pt>
          <cx:pt idx="31141">0</cx:pt>
          <cx:pt idx="31142">0</cx:pt>
          <cx:pt idx="31143">0</cx:pt>
          <cx:pt idx="31144">0</cx:pt>
          <cx:pt idx="31145">0</cx:pt>
          <cx:pt idx="31146">0</cx:pt>
          <cx:pt idx="31147">0</cx:pt>
          <cx:pt idx="31148">0</cx:pt>
          <cx:pt idx="31149">0</cx:pt>
          <cx:pt idx="31150">0</cx:pt>
          <cx:pt idx="31151">0</cx:pt>
          <cx:pt idx="31152">0</cx:pt>
          <cx:pt idx="31153">0</cx:pt>
          <cx:pt idx="31154">0</cx:pt>
          <cx:pt idx="31155">0</cx:pt>
          <cx:pt idx="31156">0</cx:pt>
          <cx:pt idx="31157">0</cx:pt>
          <cx:pt idx="31158">0</cx:pt>
          <cx:pt idx="31159">0</cx:pt>
          <cx:pt idx="31160">0</cx:pt>
          <cx:pt idx="31161">0</cx:pt>
          <cx:pt idx="31162">0</cx:pt>
          <cx:pt idx="31163">0</cx:pt>
          <cx:pt idx="31164">0</cx:pt>
          <cx:pt idx="31165">0</cx:pt>
          <cx:pt idx="31166">0</cx:pt>
          <cx:pt idx="31167">0</cx:pt>
          <cx:pt idx="31168">0</cx:pt>
          <cx:pt idx="31169">0</cx:pt>
          <cx:pt idx="31170">0</cx:pt>
          <cx:pt idx="31171">0</cx:pt>
          <cx:pt idx="31172">0</cx:pt>
          <cx:pt idx="31173">0</cx:pt>
          <cx:pt idx="31174">0</cx:pt>
          <cx:pt idx="31175">0</cx:pt>
          <cx:pt idx="31176">0</cx:pt>
          <cx:pt idx="31177">0</cx:pt>
          <cx:pt idx="31178">0</cx:pt>
          <cx:pt idx="31179">0</cx:pt>
          <cx:pt idx="31180">0</cx:pt>
          <cx:pt idx="31181">0</cx:pt>
          <cx:pt idx="31182">0</cx:pt>
          <cx:pt idx="31183">0</cx:pt>
          <cx:pt idx="31184">0</cx:pt>
          <cx:pt idx="31185">0</cx:pt>
          <cx:pt idx="31186">0</cx:pt>
          <cx:pt idx="31187">0</cx:pt>
          <cx:pt idx="31188">0</cx:pt>
          <cx:pt idx="31189">0</cx:pt>
          <cx:pt idx="31190">0</cx:pt>
          <cx:pt idx="31191">0</cx:pt>
          <cx:pt idx="31192">0</cx:pt>
          <cx:pt idx="31193">0</cx:pt>
          <cx:pt idx="31194">0</cx:pt>
          <cx:pt idx="31195">0</cx:pt>
          <cx:pt idx="31196">0</cx:pt>
          <cx:pt idx="31197">0</cx:pt>
          <cx:pt idx="31198">0</cx:pt>
          <cx:pt idx="31199">0</cx:pt>
          <cx:pt idx="31200">0</cx:pt>
          <cx:pt idx="31201">0</cx:pt>
          <cx:pt idx="31202">0</cx:pt>
          <cx:pt idx="31203">0</cx:pt>
          <cx:pt idx="31204">0</cx:pt>
          <cx:pt idx="31205">0</cx:pt>
          <cx:pt idx="31206">0</cx:pt>
          <cx:pt idx="31207">0</cx:pt>
          <cx:pt idx="31208">0</cx:pt>
          <cx:pt idx="31209">0</cx:pt>
          <cx:pt idx="31210">0</cx:pt>
          <cx:pt idx="31211">0</cx:pt>
          <cx:pt idx="31212">0</cx:pt>
          <cx:pt idx="31213">0</cx:pt>
          <cx:pt idx="31214">0</cx:pt>
          <cx:pt idx="31215">0</cx:pt>
          <cx:pt idx="31216">0</cx:pt>
          <cx:pt idx="31217">0</cx:pt>
          <cx:pt idx="31218">0</cx:pt>
          <cx:pt idx="31219">0</cx:pt>
          <cx:pt idx="31220">0</cx:pt>
          <cx:pt idx="31221">0</cx:pt>
          <cx:pt idx="31222">0</cx:pt>
          <cx:pt idx="31223">0</cx:pt>
          <cx:pt idx="31224">0</cx:pt>
          <cx:pt idx="31225">0</cx:pt>
          <cx:pt idx="31226">0</cx:pt>
          <cx:pt idx="31227">0</cx:pt>
          <cx:pt idx="31228">0</cx:pt>
          <cx:pt idx="31229">0</cx:pt>
          <cx:pt idx="31230">0</cx:pt>
          <cx:pt idx="31231">0</cx:pt>
          <cx:pt idx="31232">0</cx:pt>
          <cx:pt idx="31233">0</cx:pt>
          <cx:pt idx="31234">0</cx:pt>
          <cx:pt idx="31235">0</cx:pt>
          <cx:pt idx="31236">0</cx:pt>
          <cx:pt idx="31237">0</cx:pt>
          <cx:pt idx="31238">0</cx:pt>
          <cx:pt idx="31239">0</cx:pt>
          <cx:pt idx="31240">0</cx:pt>
          <cx:pt idx="31241">0</cx:pt>
          <cx:pt idx="31242">0</cx:pt>
          <cx:pt idx="31243">0</cx:pt>
          <cx:pt idx="31244">0</cx:pt>
          <cx:pt idx="31245">0</cx:pt>
          <cx:pt idx="31246">0</cx:pt>
          <cx:pt idx="31247">0</cx:pt>
          <cx:pt idx="31248">0</cx:pt>
          <cx:pt idx="31249">0</cx:pt>
          <cx:pt idx="31250">0</cx:pt>
          <cx:pt idx="31251">0</cx:pt>
          <cx:pt idx="31252">0</cx:pt>
          <cx:pt idx="31253">0</cx:pt>
          <cx:pt idx="31254">0</cx:pt>
          <cx:pt idx="31255">0</cx:pt>
          <cx:pt idx="31256">0</cx:pt>
          <cx:pt idx="31257">0</cx:pt>
          <cx:pt idx="31258">0</cx:pt>
          <cx:pt idx="31259">0</cx:pt>
          <cx:pt idx="31260">0</cx:pt>
          <cx:pt idx="31261">0</cx:pt>
          <cx:pt idx="31262">0</cx:pt>
          <cx:pt idx="31263">0</cx:pt>
          <cx:pt idx="31264">0</cx:pt>
          <cx:pt idx="31265">0</cx:pt>
          <cx:pt idx="31266">0</cx:pt>
          <cx:pt idx="31267">0</cx:pt>
          <cx:pt idx="31268">0</cx:pt>
          <cx:pt idx="31269">0</cx:pt>
          <cx:pt idx="31270">0</cx:pt>
          <cx:pt idx="31271">0</cx:pt>
          <cx:pt idx="31272">0</cx:pt>
          <cx:pt idx="31273">0</cx:pt>
          <cx:pt idx="31274">0</cx:pt>
          <cx:pt idx="31275">0</cx:pt>
          <cx:pt idx="31276">0</cx:pt>
          <cx:pt idx="31277">0</cx:pt>
          <cx:pt idx="31278">0</cx:pt>
          <cx:pt idx="31279">0</cx:pt>
          <cx:pt idx="31280">0</cx:pt>
          <cx:pt idx="31281">0</cx:pt>
          <cx:pt idx="31282">0</cx:pt>
          <cx:pt idx="31283">0</cx:pt>
          <cx:pt idx="31284">0</cx:pt>
          <cx:pt idx="31285">0</cx:pt>
          <cx:pt idx="31286">0</cx:pt>
          <cx:pt idx="31287">0</cx:pt>
          <cx:pt idx="31288">0</cx:pt>
          <cx:pt idx="31289">0</cx:pt>
          <cx:pt idx="31290">0</cx:pt>
          <cx:pt idx="31291">0</cx:pt>
          <cx:pt idx="31292">0</cx:pt>
          <cx:pt idx="31293">0</cx:pt>
          <cx:pt idx="31294">0</cx:pt>
          <cx:pt idx="31295">0</cx:pt>
          <cx:pt idx="31296">0</cx:pt>
          <cx:pt idx="31297">0</cx:pt>
          <cx:pt idx="31298">0</cx:pt>
          <cx:pt idx="31299">0</cx:pt>
          <cx:pt idx="31300">0</cx:pt>
          <cx:pt idx="31301">0</cx:pt>
          <cx:pt idx="31302">0</cx:pt>
          <cx:pt idx="31303">0</cx:pt>
          <cx:pt idx="31304">0</cx:pt>
          <cx:pt idx="31305">0</cx:pt>
          <cx:pt idx="31306">0</cx:pt>
          <cx:pt idx="31307">0</cx:pt>
          <cx:pt idx="31308">0</cx:pt>
          <cx:pt idx="31309">0</cx:pt>
          <cx:pt idx="31310">0</cx:pt>
          <cx:pt idx="31311">0</cx:pt>
          <cx:pt idx="31312">0</cx:pt>
          <cx:pt idx="31313">0</cx:pt>
          <cx:pt idx="31314">0</cx:pt>
          <cx:pt idx="31315">0</cx:pt>
          <cx:pt idx="31316">0</cx:pt>
          <cx:pt idx="31317">0</cx:pt>
          <cx:pt idx="31318">0</cx:pt>
          <cx:pt idx="31319">0</cx:pt>
          <cx:pt idx="31320">0</cx:pt>
          <cx:pt idx="31321">0</cx:pt>
          <cx:pt idx="31322">0</cx:pt>
          <cx:pt idx="31323">0</cx:pt>
          <cx:pt idx="31324">0</cx:pt>
          <cx:pt idx="31325">0</cx:pt>
          <cx:pt idx="31326">0</cx:pt>
          <cx:pt idx="31327">0</cx:pt>
          <cx:pt idx="31328">0</cx:pt>
          <cx:pt idx="31329">0</cx:pt>
          <cx:pt idx="31330">0</cx:pt>
          <cx:pt idx="31331">0</cx:pt>
          <cx:pt idx="31332">0</cx:pt>
          <cx:pt idx="31333">0</cx:pt>
          <cx:pt idx="31334">0</cx:pt>
          <cx:pt idx="31335">0</cx:pt>
          <cx:pt idx="31336">0</cx:pt>
          <cx:pt idx="31337">0</cx:pt>
          <cx:pt idx="31338">0</cx:pt>
          <cx:pt idx="31339">0</cx:pt>
          <cx:pt idx="31340">0</cx:pt>
          <cx:pt idx="31341">0</cx:pt>
          <cx:pt idx="31342">0</cx:pt>
          <cx:pt idx="31343">0</cx:pt>
          <cx:pt idx="31344">0</cx:pt>
          <cx:pt idx="31345">0</cx:pt>
          <cx:pt idx="31346">0</cx:pt>
          <cx:pt idx="31347">0</cx:pt>
          <cx:pt idx="31348">0</cx:pt>
          <cx:pt idx="31349">0</cx:pt>
          <cx:pt idx="31350">0</cx:pt>
          <cx:pt idx="31351">0</cx:pt>
          <cx:pt idx="31352">0</cx:pt>
          <cx:pt idx="31353">0</cx:pt>
          <cx:pt idx="31354">0</cx:pt>
          <cx:pt idx="31355">0</cx:pt>
          <cx:pt idx="31356">0</cx:pt>
          <cx:pt idx="31357">0</cx:pt>
          <cx:pt idx="31358">0</cx:pt>
          <cx:pt idx="31359">0</cx:pt>
          <cx:pt idx="31360">0</cx:pt>
          <cx:pt idx="31361">0</cx:pt>
          <cx:pt idx="31362">0</cx:pt>
          <cx:pt idx="31363">0</cx:pt>
          <cx:pt idx="31364">0</cx:pt>
          <cx:pt idx="31365">0</cx:pt>
          <cx:pt idx="31366">0</cx:pt>
          <cx:pt idx="31367">0</cx:pt>
          <cx:pt idx="31368">0</cx:pt>
          <cx:pt idx="31369">0</cx:pt>
          <cx:pt idx="31370">0</cx:pt>
          <cx:pt idx="31371">0</cx:pt>
          <cx:pt idx="31372">0</cx:pt>
          <cx:pt idx="31373">0</cx:pt>
          <cx:pt idx="31374">0</cx:pt>
          <cx:pt idx="31375">0</cx:pt>
          <cx:pt idx="31376">0</cx:pt>
          <cx:pt idx="31377">0</cx:pt>
          <cx:pt idx="31378">0</cx:pt>
          <cx:pt idx="31379">0</cx:pt>
          <cx:pt idx="31380">0</cx:pt>
          <cx:pt idx="31381">0</cx:pt>
          <cx:pt idx="31382">0</cx:pt>
          <cx:pt idx="31383">0</cx:pt>
          <cx:pt idx="31384">0</cx:pt>
          <cx:pt idx="31385">0</cx:pt>
          <cx:pt idx="31386">0</cx:pt>
          <cx:pt idx="31387">0</cx:pt>
          <cx:pt idx="31388">0</cx:pt>
          <cx:pt idx="31389">0</cx:pt>
          <cx:pt idx="31390">0</cx:pt>
          <cx:pt idx="31391">0</cx:pt>
          <cx:pt idx="31392">0</cx:pt>
          <cx:pt idx="31393">0</cx:pt>
          <cx:pt idx="31394">0</cx:pt>
          <cx:pt idx="31395">0</cx:pt>
          <cx:pt idx="31396">0</cx:pt>
          <cx:pt idx="31397">0</cx:pt>
          <cx:pt idx="31398">0</cx:pt>
          <cx:pt idx="31399">0</cx:pt>
          <cx:pt idx="31400">0</cx:pt>
          <cx:pt idx="31401">0</cx:pt>
          <cx:pt idx="31402">0</cx:pt>
          <cx:pt idx="31403">0</cx:pt>
          <cx:pt idx="31404">0</cx:pt>
          <cx:pt idx="31405">0</cx:pt>
          <cx:pt idx="31406">0</cx:pt>
          <cx:pt idx="31407">0</cx:pt>
          <cx:pt idx="31408">0</cx:pt>
          <cx:pt idx="31409">0</cx:pt>
          <cx:pt idx="31410">0</cx:pt>
          <cx:pt idx="31411">0</cx:pt>
          <cx:pt idx="31412">0</cx:pt>
          <cx:pt idx="31413">0</cx:pt>
          <cx:pt idx="31414">0</cx:pt>
          <cx:pt idx="31415">0</cx:pt>
          <cx:pt idx="31416">0</cx:pt>
          <cx:pt idx="31417">0</cx:pt>
          <cx:pt idx="31418">0</cx:pt>
          <cx:pt idx="31419">0</cx:pt>
          <cx:pt idx="31420">0</cx:pt>
          <cx:pt idx="31421">0</cx:pt>
          <cx:pt idx="31422">0</cx:pt>
          <cx:pt idx="31423">0</cx:pt>
          <cx:pt idx="31424">0</cx:pt>
          <cx:pt idx="31425">0</cx:pt>
          <cx:pt idx="31426">0</cx:pt>
          <cx:pt idx="31427">0</cx:pt>
          <cx:pt idx="31428">0</cx:pt>
          <cx:pt idx="31429">0</cx:pt>
          <cx:pt idx="31430">0</cx:pt>
          <cx:pt idx="31431">0</cx:pt>
          <cx:pt idx="31432">0</cx:pt>
          <cx:pt idx="31433">0</cx:pt>
          <cx:pt idx="31434">0</cx:pt>
          <cx:pt idx="31435">0</cx:pt>
          <cx:pt idx="31436">0</cx:pt>
          <cx:pt idx="31437">0</cx:pt>
          <cx:pt idx="31438">0</cx:pt>
          <cx:pt idx="31439">0</cx:pt>
          <cx:pt idx="31440">0</cx:pt>
          <cx:pt idx="31441">0</cx:pt>
          <cx:pt idx="31442">0</cx:pt>
          <cx:pt idx="31443">0</cx:pt>
          <cx:pt idx="31444">0</cx:pt>
          <cx:pt idx="31445">0</cx:pt>
          <cx:pt idx="31446">0</cx:pt>
          <cx:pt idx="31447">0</cx:pt>
          <cx:pt idx="31448">0</cx:pt>
          <cx:pt idx="31449">0</cx:pt>
          <cx:pt idx="31450">0</cx:pt>
          <cx:pt idx="31451">0</cx:pt>
          <cx:pt idx="31452">0</cx:pt>
          <cx:pt idx="31453">0</cx:pt>
          <cx:pt idx="31454">0</cx:pt>
          <cx:pt idx="31455">0</cx:pt>
          <cx:pt idx="31456">0</cx:pt>
          <cx:pt idx="31457">0</cx:pt>
          <cx:pt idx="31458">0</cx:pt>
          <cx:pt idx="31459">0</cx:pt>
          <cx:pt idx="31460">0</cx:pt>
          <cx:pt idx="31461">0</cx:pt>
          <cx:pt idx="31462">0</cx:pt>
          <cx:pt idx="31463">0</cx:pt>
          <cx:pt idx="31464">0</cx:pt>
          <cx:pt idx="31465">0</cx:pt>
          <cx:pt idx="31466">0</cx:pt>
          <cx:pt idx="31467">0</cx:pt>
          <cx:pt idx="31468">0</cx:pt>
          <cx:pt idx="31469">0</cx:pt>
          <cx:pt idx="31470">0</cx:pt>
          <cx:pt idx="31471">0</cx:pt>
          <cx:pt idx="31472">0</cx:pt>
          <cx:pt idx="31473">0</cx:pt>
          <cx:pt idx="31474">0</cx:pt>
          <cx:pt idx="31475">0</cx:pt>
          <cx:pt idx="31476">0</cx:pt>
          <cx:pt idx="31477">0</cx:pt>
          <cx:pt idx="31478">0</cx:pt>
          <cx:pt idx="31479">0</cx:pt>
          <cx:pt idx="31480">0</cx:pt>
          <cx:pt idx="31481">0</cx:pt>
          <cx:pt idx="31482">0</cx:pt>
          <cx:pt idx="31483">0</cx:pt>
          <cx:pt idx="31484">0</cx:pt>
          <cx:pt idx="31485">0</cx:pt>
          <cx:pt idx="31486">0</cx:pt>
          <cx:pt idx="31487">0</cx:pt>
          <cx:pt idx="31488">0</cx:pt>
          <cx:pt idx="31489">0</cx:pt>
          <cx:pt idx="31490">0</cx:pt>
          <cx:pt idx="31491">0</cx:pt>
          <cx:pt idx="31492">0</cx:pt>
          <cx:pt idx="31493">0</cx:pt>
          <cx:pt idx="31494">0</cx:pt>
          <cx:pt idx="31495">0</cx:pt>
          <cx:pt idx="31496">0</cx:pt>
          <cx:pt idx="31497">0</cx:pt>
          <cx:pt idx="31498">0</cx:pt>
          <cx:pt idx="31499">0</cx:pt>
          <cx:pt idx="31500">0</cx:pt>
          <cx:pt idx="31501">0</cx:pt>
          <cx:pt idx="31502">0</cx:pt>
          <cx:pt idx="31503">0</cx:pt>
          <cx:pt idx="31504">0</cx:pt>
          <cx:pt idx="31505">0</cx:pt>
          <cx:pt idx="31506">0</cx:pt>
          <cx:pt idx="31507">0</cx:pt>
          <cx:pt idx="31508">0</cx:pt>
          <cx:pt idx="31509">0</cx:pt>
          <cx:pt idx="31510">0</cx:pt>
          <cx:pt idx="31511">0</cx:pt>
          <cx:pt idx="31512">0</cx:pt>
          <cx:pt idx="31513">0</cx:pt>
          <cx:pt idx="31514">0</cx:pt>
          <cx:pt idx="31515">0</cx:pt>
          <cx:pt idx="31516">0</cx:pt>
          <cx:pt idx="31517">0</cx:pt>
          <cx:pt idx="31518">0</cx:pt>
          <cx:pt idx="31519">0</cx:pt>
          <cx:pt idx="31520">0</cx:pt>
          <cx:pt idx="31521">0</cx:pt>
          <cx:pt idx="31522">0</cx:pt>
          <cx:pt idx="31523">0</cx:pt>
          <cx:pt idx="31524">0</cx:pt>
          <cx:pt idx="31525">0</cx:pt>
          <cx:pt idx="31526">0</cx:pt>
          <cx:pt idx="31527">0</cx:pt>
          <cx:pt idx="31528">0</cx:pt>
          <cx:pt idx="31529">0</cx:pt>
          <cx:pt idx="31530">0</cx:pt>
          <cx:pt idx="31531">0</cx:pt>
          <cx:pt idx="31532">0</cx:pt>
          <cx:pt idx="31533">0</cx:pt>
          <cx:pt idx="31534">0</cx:pt>
          <cx:pt idx="31535">0</cx:pt>
          <cx:pt idx="31536">0</cx:pt>
          <cx:pt idx="31537">0</cx:pt>
          <cx:pt idx="31538">0</cx:pt>
          <cx:pt idx="31539">0</cx:pt>
          <cx:pt idx="31540">0</cx:pt>
          <cx:pt idx="31541">0</cx:pt>
          <cx:pt idx="31542">0</cx:pt>
          <cx:pt idx="31543">0</cx:pt>
          <cx:pt idx="31544">0</cx:pt>
          <cx:pt idx="31545">0</cx:pt>
          <cx:pt idx="31546">0</cx:pt>
          <cx:pt idx="31547">0</cx:pt>
          <cx:pt idx="31548">0</cx:pt>
          <cx:pt idx="31549">0</cx:pt>
          <cx:pt idx="31550">0</cx:pt>
          <cx:pt idx="31551">0</cx:pt>
          <cx:pt idx="31552">0</cx:pt>
          <cx:pt idx="31553">0</cx:pt>
          <cx:pt idx="31554">0</cx:pt>
          <cx:pt idx="31555">0</cx:pt>
          <cx:pt idx="31556">0</cx:pt>
          <cx:pt idx="31557">0</cx:pt>
          <cx:pt idx="31558">0</cx:pt>
          <cx:pt idx="31559">0</cx:pt>
          <cx:pt idx="31560">0</cx:pt>
          <cx:pt idx="31561">0</cx:pt>
          <cx:pt idx="31562">0</cx:pt>
          <cx:pt idx="31563">0</cx:pt>
          <cx:pt idx="31564">0</cx:pt>
          <cx:pt idx="31565">0</cx:pt>
          <cx:pt idx="31566">0</cx:pt>
          <cx:pt idx="31567">0</cx:pt>
          <cx:pt idx="31568">0</cx:pt>
          <cx:pt idx="31569">0</cx:pt>
          <cx:pt idx="31570">0</cx:pt>
          <cx:pt idx="31571">0</cx:pt>
          <cx:pt idx="31572">0</cx:pt>
          <cx:pt idx="31573">0</cx:pt>
          <cx:pt idx="31574">0</cx:pt>
          <cx:pt idx="31575">0</cx:pt>
          <cx:pt idx="31576">0</cx:pt>
          <cx:pt idx="31577">0</cx:pt>
          <cx:pt idx="31578">0</cx:pt>
          <cx:pt idx="31579">0</cx:pt>
          <cx:pt idx="31580">0</cx:pt>
          <cx:pt idx="31581">0</cx:pt>
          <cx:pt idx="31582">0</cx:pt>
          <cx:pt idx="31583">0</cx:pt>
          <cx:pt idx="31584">0</cx:pt>
          <cx:pt idx="31585">0</cx:pt>
          <cx:pt idx="31586">0</cx:pt>
          <cx:pt idx="31587">0</cx:pt>
          <cx:pt idx="31588">0</cx:pt>
          <cx:pt idx="31589">0</cx:pt>
          <cx:pt idx="31590">0</cx:pt>
          <cx:pt idx="31591">0</cx:pt>
          <cx:pt idx="31592">0</cx:pt>
          <cx:pt idx="31593">0</cx:pt>
          <cx:pt idx="31594">0</cx:pt>
          <cx:pt idx="31595">0</cx:pt>
          <cx:pt idx="31596">0</cx:pt>
          <cx:pt idx="31597">0</cx:pt>
          <cx:pt idx="31598">0</cx:pt>
          <cx:pt idx="31599">0</cx:pt>
          <cx:pt idx="31600">0</cx:pt>
          <cx:pt idx="31601">0</cx:pt>
          <cx:pt idx="31602">0</cx:pt>
          <cx:pt idx="31603">0</cx:pt>
          <cx:pt idx="31604">0</cx:pt>
          <cx:pt idx="31605">0</cx:pt>
          <cx:pt idx="31606">0</cx:pt>
          <cx:pt idx="31607">0</cx:pt>
          <cx:pt idx="31608">0</cx:pt>
          <cx:pt idx="31609">0</cx:pt>
          <cx:pt idx="31610">0</cx:pt>
          <cx:pt idx="31611">0</cx:pt>
          <cx:pt idx="31612">0</cx:pt>
          <cx:pt idx="31613">0</cx:pt>
          <cx:pt idx="31614">0</cx:pt>
          <cx:pt idx="31615">0</cx:pt>
          <cx:pt idx="31616">0</cx:pt>
          <cx:pt idx="31617">0</cx:pt>
          <cx:pt idx="31618">0</cx:pt>
          <cx:pt idx="31619">0</cx:pt>
          <cx:pt idx="31620">0</cx:pt>
          <cx:pt idx="31621">0</cx:pt>
          <cx:pt idx="31622">0</cx:pt>
          <cx:pt idx="31623">0</cx:pt>
          <cx:pt idx="31624">0</cx:pt>
          <cx:pt idx="31625">0</cx:pt>
          <cx:pt idx="31626">0</cx:pt>
          <cx:pt idx="31627">0</cx:pt>
          <cx:pt idx="31628">0</cx:pt>
          <cx:pt idx="31629">0</cx:pt>
          <cx:pt idx="31630">0</cx:pt>
          <cx:pt idx="31631">0</cx:pt>
          <cx:pt idx="31632">0</cx:pt>
          <cx:pt idx="31633">0</cx:pt>
          <cx:pt idx="31634">0</cx:pt>
          <cx:pt idx="31635">0</cx:pt>
          <cx:pt idx="31636">0</cx:pt>
          <cx:pt idx="31637">0</cx:pt>
          <cx:pt idx="31638">0</cx:pt>
          <cx:pt idx="31639">0</cx:pt>
          <cx:pt idx="31640">0</cx:pt>
          <cx:pt idx="31641">0</cx:pt>
          <cx:pt idx="31642">0</cx:pt>
          <cx:pt idx="31643">0</cx:pt>
          <cx:pt idx="31644">0</cx:pt>
          <cx:pt idx="31645">0</cx:pt>
          <cx:pt idx="31646">0</cx:pt>
          <cx:pt idx="31647">0</cx:pt>
          <cx:pt idx="31648">0</cx:pt>
          <cx:pt idx="31649">0</cx:pt>
          <cx:pt idx="31650">0</cx:pt>
          <cx:pt idx="31651">0</cx:pt>
          <cx:pt idx="31652">0</cx:pt>
          <cx:pt idx="31653">0</cx:pt>
          <cx:pt idx="31654">0</cx:pt>
          <cx:pt idx="31655">0</cx:pt>
          <cx:pt idx="31656">0</cx:pt>
          <cx:pt idx="31657">0</cx:pt>
          <cx:pt idx="31658">0</cx:pt>
          <cx:pt idx="31659">0</cx:pt>
          <cx:pt idx="31660">0</cx:pt>
          <cx:pt idx="31661">0</cx:pt>
          <cx:pt idx="31662">0</cx:pt>
          <cx:pt idx="31663">0</cx:pt>
          <cx:pt idx="31664">0</cx:pt>
          <cx:pt idx="31665">0</cx:pt>
          <cx:pt idx="31666">0</cx:pt>
          <cx:pt idx="31667">0</cx:pt>
          <cx:pt idx="31668">0</cx:pt>
          <cx:pt idx="31669">0</cx:pt>
          <cx:pt idx="31670">0</cx:pt>
          <cx:pt idx="31671">0</cx:pt>
          <cx:pt idx="31672">0</cx:pt>
          <cx:pt idx="31673">0</cx:pt>
          <cx:pt idx="31674">0</cx:pt>
          <cx:pt idx="31675">0</cx:pt>
          <cx:pt idx="31676">0</cx:pt>
          <cx:pt idx="31677">0</cx:pt>
          <cx:pt idx="31678">0</cx:pt>
          <cx:pt idx="31679">0</cx:pt>
          <cx:pt idx="31680">0</cx:pt>
          <cx:pt idx="31681">0</cx:pt>
          <cx:pt idx="31682">0</cx:pt>
          <cx:pt idx="31683">0</cx:pt>
          <cx:pt idx="31684">0</cx:pt>
          <cx:pt idx="31685">0</cx:pt>
          <cx:pt idx="31686">0</cx:pt>
          <cx:pt idx="31687">0</cx:pt>
          <cx:pt idx="31688">0</cx:pt>
          <cx:pt idx="31689">0</cx:pt>
          <cx:pt idx="31690">0</cx:pt>
          <cx:pt idx="31691">0</cx:pt>
          <cx:pt idx="31692">0</cx:pt>
          <cx:pt idx="31693">0</cx:pt>
          <cx:pt idx="31694">0</cx:pt>
          <cx:pt idx="31695">0</cx:pt>
          <cx:pt idx="31696">0</cx:pt>
          <cx:pt idx="31697">0</cx:pt>
          <cx:pt idx="31698">0</cx:pt>
          <cx:pt idx="31699">0</cx:pt>
          <cx:pt idx="31700">0</cx:pt>
          <cx:pt idx="31701">0</cx:pt>
          <cx:pt idx="31702">0</cx:pt>
          <cx:pt idx="31703">0</cx:pt>
          <cx:pt idx="31704">0</cx:pt>
          <cx:pt idx="31705">0</cx:pt>
          <cx:pt idx="31706">0</cx:pt>
          <cx:pt idx="31707">0</cx:pt>
          <cx:pt idx="31708">0</cx:pt>
          <cx:pt idx="31709">0</cx:pt>
          <cx:pt idx="31710">0</cx:pt>
          <cx:pt idx="31711">0</cx:pt>
          <cx:pt idx="31712">0</cx:pt>
          <cx:pt idx="31713">0</cx:pt>
          <cx:pt idx="31714">0</cx:pt>
          <cx:pt idx="31715">0</cx:pt>
          <cx:pt idx="31716">0</cx:pt>
          <cx:pt idx="31717">0</cx:pt>
          <cx:pt idx="31718">0</cx:pt>
          <cx:pt idx="31719">0</cx:pt>
          <cx:pt idx="31720">0</cx:pt>
          <cx:pt idx="31721">0</cx:pt>
          <cx:pt idx="31722">0</cx:pt>
          <cx:pt idx="31723">0</cx:pt>
          <cx:pt idx="31724">0</cx:pt>
          <cx:pt idx="31725">0</cx:pt>
          <cx:pt idx="31726">0</cx:pt>
          <cx:pt idx="31727">0</cx:pt>
          <cx:pt idx="31728">0</cx:pt>
          <cx:pt idx="31729">0</cx:pt>
          <cx:pt idx="31730">0</cx:pt>
          <cx:pt idx="31731">0</cx:pt>
          <cx:pt idx="31732">0</cx:pt>
          <cx:pt idx="31733">0</cx:pt>
          <cx:pt idx="31734">0</cx:pt>
          <cx:pt idx="31735">0</cx:pt>
          <cx:pt idx="31736">0</cx:pt>
          <cx:pt idx="31737">0</cx:pt>
          <cx:pt idx="31738">0</cx:pt>
          <cx:pt idx="31739">0</cx:pt>
          <cx:pt idx="31740">0</cx:pt>
          <cx:pt idx="31741">0</cx:pt>
          <cx:pt idx="31742">0</cx:pt>
          <cx:pt idx="31743">0</cx:pt>
          <cx:pt idx="31744">0</cx:pt>
          <cx:pt idx="31745">0</cx:pt>
          <cx:pt idx="31746">0</cx:pt>
          <cx:pt idx="31747">0</cx:pt>
          <cx:pt idx="31748">0</cx:pt>
          <cx:pt idx="31749">0</cx:pt>
          <cx:pt idx="31750">0</cx:pt>
          <cx:pt idx="31751">0</cx:pt>
          <cx:pt idx="31752">0</cx:pt>
          <cx:pt idx="31753">0</cx:pt>
          <cx:pt idx="31754">0</cx:pt>
          <cx:pt idx="31755">0</cx:pt>
          <cx:pt idx="31756">0</cx:pt>
          <cx:pt idx="31757">0</cx:pt>
          <cx:pt idx="31758">0</cx:pt>
          <cx:pt idx="31759">0</cx:pt>
          <cx:pt idx="31760">0</cx:pt>
          <cx:pt idx="31761">0</cx:pt>
          <cx:pt idx="31762">0</cx:pt>
          <cx:pt idx="31763">0</cx:pt>
          <cx:pt idx="31764">0</cx:pt>
          <cx:pt idx="31765">0</cx:pt>
          <cx:pt idx="31766">0</cx:pt>
          <cx:pt idx="31767">0</cx:pt>
          <cx:pt idx="31768">0</cx:pt>
          <cx:pt idx="31769">0</cx:pt>
          <cx:pt idx="31770">0</cx:pt>
          <cx:pt idx="31771">0</cx:pt>
          <cx:pt idx="31772">0</cx:pt>
          <cx:pt idx="31773">0</cx:pt>
          <cx:pt idx="31774">0</cx:pt>
          <cx:pt idx="31775">0</cx:pt>
          <cx:pt idx="31776">0</cx:pt>
          <cx:pt idx="31777">0</cx:pt>
          <cx:pt idx="31778">0</cx:pt>
          <cx:pt idx="31779">0</cx:pt>
          <cx:pt idx="31780">0</cx:pt>
          <cx:pt idx="31781">0</cx:pt>
          <cx:pt idx="31782">0</cx:pt>
          <cx:pt idx="31783">0</cx:pt>
          <cx:pt idx="31784">0</cx:pt>
          <cx:pt idx="31785">0</cx:pt>
          <cx:pt idx="31786">0</cx:pt>
          <cx:pt idx="31787">0</cx:pt>
          <cx:pt idx="31788">0</cx:pt>
          <cx:pt idx="31789">0</cx:pt>
          <cx:pt idx="31790">0</cx:pt>
          <cx:pt idx="31791">0</cx:pt>
          <cx:pt idx="31792">0</cx:pt>
          <cx:pt idx="31793">0</cx:pt>
          <cx:pt idx="31794">0</cx:pt>
          <cx:pt idx="31795">0</cx:pt>
          <cx:pt idx="31796">0</cx:pt>
          <cx:pt idx="31797">0</cx:pt>
          <cx:pt idx="31798">0</cx:pt>
          <cx:pt idx="31799">0</cx:pt>
          <cx:pt idx="31800">0</cx:pt>
          <cx:pt idx="31801">0</cx:pt>
          <cx:pt idx="31802">0</cx:pt>
          <cx:pt idx="31803">0</cx:pt>
          <cx:pt idx="31804">0</cx:pt>
          <cx:pt idx="31805">0</cx:pt>
          <cx:pt idx="31806">0</cx:pt>
          <cx:pt idx="31807">0</cx:pt>
          <cx:pt idx="31808">0</cx:pt>
          <cx:pt idx="31809">0</cx:pt>
          <cx:pt idx="31810">0</cx:pt>
          <cx:pt idx="31811">0</cx:pt>
          <cx:pt idx="31812">0</cx:pt>
          <cx:pt idx="31813">0</cx:pt>
          <cx:pt idx="31814">0</cx:pt>
          <cx:pt idx="31815">0</cx:pt>
          <cx:pt idx="31816">0</cx:pt>
          <cx:pt idx="31817">0</cx:pt>
          <cx:pt idx="31818">0</cx:pt>
          <cx:pt idx="31819">0</cx:pt>
          <cx:pt idx="31820">0</cx:pt>
          <cx:pt idx="31821">0</cx:pt>
          <cx:pt idx="31822">0</cx:pt>
          <cx:pt idx="31823">0</cx:pt>
          <cx:pt idx="31824">0</cx:pt>
          <cx:pt idx="31825">0</cx:pt>
          <cx:pt idx="31826">0</cx:pt>
          <cx:pt idx="31827">0</cx:pt>
          <cx:pt idx="31828">0</cx:pt>
          <cx:pt idx="31829">0</cx:pt>
          <cx:pt idx="31830">0</cx:pt>
          <cx:pt idx="31831">0</cx:pt>
          <cx:pt idx="31832">0</cx:pt>
          <cx:pt idx="31833">0</cx:pt>
          <cx:pt idx="31834">0</cx:pt>
          <cx:pt idx="31835">0</cx:pt>
          <cx:pt idx="31836">0</cx:pt>
          <cx:pt idx="31837">0</cx:pt>
          <cx:pt idx="31838">0</cx:pt>
          <cx:pt idx="31839">0</cx:pt>
          <cx:pt idx="31840">0</cx:pt>
          <cx:pt idx="31841">0</cx:pt>
          <cx:pt idx="31842">0</cx:pt>
          <cx:pt idx="31843">0</cx:pt>
          <cx:pt idx="31844">0</cx:pt>
          <cx:pt idx="31845">0</cx:pt>
          <cx:pt idx="31846">0</cx:pt>
          <cx:pt idx="31847">0</cx:pt>
          <cx:pt idx="31848">0</cx:pt>
          <cx:pt idx="31849">0</cx:pt>
          <cx:pt idx="31850">0</cx:pt>
          <cx:pt idx="31851">0</cx:pt>
          <cx:pt idx="31852">0</cx:pt>
          <cx:pt idx="31853">0</cx:pt>
          <cx:pt idx="31854">0</cx:pt>
          <cx:pt idx="31855">0</cx:pt>
          <cx:pt idx="31856">0</cx:pt>
          <cx:pt idx="31857">0</cx:pt>
          <cx:pt idx="31858">0</cx:pt>
          <cx:pt idx="31859">0</cx:pt>
          <cx:pt idx="31860">0</cx:pt>
          <cx:pt idx="31861">0</cx:pt>
          <cx:pt idx="31862">0</cx:pt>
          <cx:pt idx="31863">0</cx:pt>
          <cx:pt idx="31864">0</cx:pt>
          <cx:pt idx="31865">0</cx:pt>
          <cx:pt idx="31866">0</cx:pt>
          <cx:pt idx="31867">0</cx:pt>
          <cx:pt idx="31868">0</cx:pt>
          <cx:pt idx="31869">0</cx:pt>
          <cx:pt idx="31870">0</cx:pt>
          <cx:pt idx="31871">0</cx:pt>
          <cx:pt idx="31872">0</cx:pt>
          <cx:pt idx="31873">0</cx:pt>
          <cx:pt idx="31874">0</cx:pt>
          <cx:pt idx="31875">0</cx:pt>
          <cx:pt idx="31876">0</cx:pt>
          <cx:pt idx="31877">0</cx:pt>
          <cx:pt idx="31878">0</cx:pt>
          <cx:pt idx="31879">0</cx:pt>
          <cx:pt idx="31880">0</cx:pt>
          <cx:pt idx="31881">0</cx:pt>
          <cx:pt idx="31882">0</cx:pt>
          <cx:pt idx="31883">0</cx:pt>
          <cx:pt idx="31884">0</cx:pt>
          <cx:pt idx="31885">0</cx:pt>
          <cx:pt idx="31886">0</cx:pt>
          <cx:pt idx="31887">0</cx:pt>
          <cx:pt idx="31888">0</cx:pt>
          <cx:pt idx="31889">0</cx:pt>
          <cx:pt idx="31890">0</cx:pt>
          <cx:pt idx="31891">0</cx:pt>
          <cx:pt idx="31892">0</cx:pt>
          <cx:pt idx="31893">0</cx:pt>
          <cx:pt idx="31894">0</cx:pt>
          <cx:pt idx="31895">0</cx:pt>
          <cx:pt idx="31896">0</cx:pt>
          <cx:pt idx="31897">0</cx:pt>
          <cx:pt idx="31898">0</cx:pt>
          <cx:pt idx="31899">0</cx:pt>
          <cx:pt idx="31900">0</cx:pt>
          <cx:pt idx="31901">0</cx:pt>
          <cx:pt idx="31902">0</cx:pt>
          <cx:pt idx="31903">0</cx:pt>
          <cx:pt idx="31904">0</cx:pt>
          <cx:pt idx="31905">0</cx:pt>
          <cx:pt idx="31906">0</cx:pt>
          <cx:pt idx="31907">0</cx:pt>
          <cx:pt idx="31908">0</cx:pt>
          <cx:pt idx="31909">0</cx:pt>
          <cx:pt idx="31910">0</cx:pt>
          <cx:pt idx="31911">0</cx:pt>
          <cx:pt idx="31912">0</cx:pt>
          <cx:pt idx="31913">0</cx:pt>
          <cx:pt idx="31914">0</cx:pt>
          <cx:pt idx="31915">0</cx:pt>
          <cx:pt idx="31916">0</cx:pt>
          <cx:pt idx="31917">0</cx:pt>
          <cx:pt idx="31918">0</cx:pt>
          <cx:pt idx="31919">0</cx:pt>
          <cx:pt idx="31920">0</cx:pt>
          <cx:pt idx="31921">0</cx:pt>
          <cx:pt idx="31922">0</cx:pt>
          <cx:pt idx="31923">0</cx:pt>
          <cx:pt idx="31924">0</cx:pt>
          <cx:pt idx="31925">0</cx:pt>
          <cx:pt idx="31926">0</cx:pt>
          <cx:pt idx="31927">0</cx:pt>
          <cx:pt idx="31928">0</cx:pt>
          <cx:pt idx="31929">0</cx:pt>
          <cx:pt idx="31930">0</cx:pt>
          <cx:pt idx="31931">0</cx:pt>
          <cx:pt idx="31932">0</cx:pt>
          <cx:pt idx="31933">0</cx:pt>
          <cx:pt idx="31934">0</cx:pt>
          <cx:pt idx="31935">0</cx:pt>
          <cx:pt idx="31936">0</cx:pt>
          <cx:pt idx="31937">0</cx:pt>
          <cx:pt idx="31938">0</cx:pt>
          <cx:pt idx="31939">0</cx:pt>
          <cx:pt idx="31940">0</cx:pt>
          <cx:pt idx="31941">0</cx:pt>
          <cx:pt idx="31942">0</cx:pt>
          <cx:pt idx="31943">0</cx:pt>
          <cx:pt idx="31944">0</cx:pt>
          <cx:pt idx="31945">0</cx:pt>
          <cx:pt idx="31946">0</cx:pt>
          <cx:pt idx="31947">0</cx:pt>
          <cx:pt idx="31948">0</cx:pt>
          <cx:pt idx="31949">0</cx:pt>
          <cx:pt idx="31950">0</cx:pt>
          <cx:pt idx="31951">0</cx:pt>
          <cx:pt idx="31952">0</cx:pt>
          <cx:pt idx="31953">0</cx:pt>
          <cx:pt idx="31954">0</cx:pt>
          <cx:pt idx="31955">0</cx:pt>
          <cx:pt idx="31956">0</cx:pt>
          <cx:pt idx="31957">0</cx:pt>
          <cx:pt idx="31958">0</cx:pt>
          <cx:pt idx="31959">0</cx:pt>
          <cx:pt idx="31960">0</cx:pt>
          <cx:pt idx="31961">0</cx:pt>
          <cx:pt idx="31962">0</cx:pt>
          <cx:pt idx="31963">0</cx:pt>
          <cx:pt idx="31964">0</cx:pt>
          <cx:pt idx="31965">0</cx:pt>
          <cx:pt idx="31966">0</cx:pt>
          <cx:pt idx="31967">0</cx:pt>
          <cx:pt idx="31968">0</cx:pt>
          <cx:pt idx="31969">0</cx:pt>
          <cx:pt idx="31970">0</cx:pt>
          <cx:pt idx="31971">0</cx:pt>
          <cx:pt idx="31972">0</cx:pt>
          <cx:pt idx="31973">0</cx:pt>
          <cx:pt idx="31974">0</cx:pt>
          <cx:pt idx="31975">0</cx:pt>
          <cx:pt idx="31976">0</cx:pt>
          <cx:pt idx="31977">0</cx:pt>
          <cx:pt idx="31978">0</cx:pt>
          <cx:pt idx="31979">0</cx:pt>
          <cx:pt idx="31980">0</cx:pt>
          <cx:pt idx="31981">0</cx:pt>
          <cx:pt idx="31982">0</cx:pt>
          <cx:pt idx="31983">0</cx:pt>
          <cx:pt idx="31984">0</cx:pt>
          <cx:pt idx="31985">0</cx:pt>
          <cx:pt idx="31986">0</cx:pt>
          <cx:pt idx="31987">0</cx:pt>
          <cx:pt idx="31988">0</cx:pt>
          <cx:pt idx="31989">0</cx:pt>
          <cx:pt idx="31990">0</cx:pt>
          <cx:pt idx="31991">0</cx:pt>
          <cx:pt idx="31992">0</cx:pt>
          <cx:pt idx="31993">0</cx:pt>
          <cx:pt idx="31994">0</cx:pt>
          <cx:pt idx="31995">0</cx:pt>
          <cx:pt idx="31996">0</cx:pt>
          <cx:pt idx="31997">0</cx:pt>
          <cx:pt idx="31998">0</cx:pt>
          <cx:pt idx="31999">0</cx:pt>
          <cx:pt idx="32000">0</cx:pt>
          <cx:pt idx="32001">0</cx:pt>
          <cx:pt idx="32002">0</cx:pt>
          <cx:pt idx="32003">0</cx:pt>
          <cx:pt idx="32004">0</cx:pt>
          <cx:pt idx="32005">0</cx:pt>
          <cx:pt idx="32006">0</cx:pt>
          <cx:pt idx="32007">0</cx:pt>
          <cx:pt idx="32008">0</cx:pt>
          <cx:pt idx="32009">0</cx:pt>
          <cx:pt idx="32010">0</cx:pt>
          <cx:pt idx="32011">0</cx:pt>
          <cx:pt idx="32012">0</cx:pt>
          <cx:pt idx="32013">0</cx:pt>
          <cx:pt idx="32014">0</cx:pt>
          <cx:pt idx="32015">0</cx:pt>
          <cx:pt idx="32016">0</cx:pt>
          <cx:pt idx="32017">0</cx:pt>
          <cx:pt idx="32018">0</cx:pt>
          <cx:pt idx="32019">0</cx:pt>
          <cx:pt idx="32020">0</cx:pt>
          <cx:pt idx="32021">0</cx:pt>
          <cx:pt idx="32022">0</cx:pt>
          <cx:pt idx="32023">0</cx:pt>
          <cx:pt idx="32024">0</cx:pt>
          <cx:pt idx="32025">0</cx:pt>
          <cx:pt idx="32026">0</cx:pt>
          <cx:pt idx="32027">0</cx:pt>
          <cx:pt idx="32028">0</cx:pt>
          <cx:pt idx="32029">0</cx:pt>
          <cx:pt idx="32030">0</cx:pt>
          <cx:pt idx="32031">0</cx:pt>
          <cx:pt idx="32032">0</cx:pt>
          <cx:pt idx="32033">0</cx:pt>
          <cx:pt idx="32034">0</cx:pt>
          <cx:pt idx="32035">0</cx:pt>
          <cx:pt idx="32036">0</cx:pt>
          <cx:pt idx="32037">0</cx:pt>
          <cx:pt idx="32038">0</cx:pt>
          <cx:pt idx="32039">0</cx:pt>
          <cx:pt idx="32040">0</cx:pt>
          <cx:pt idx="32041">0</cx:pt>
          <cx:pt idx="32042">0</cx:pt>
          <cx:pt idx="32043">0</cx:pt>
          <cx:pt idx="32044">0</cx:pt>
          <cx:pt idx="32045">0</cx:pt>
          <cx:pt idx="32046">0</cx:pt>
          <cx:pt idx="32047">0</cx:pt>
          <cx:pt idx="32048">0</cx:pt>
          <cx:pt idx="32049">0</cx:pt>
          <cx:pt idx="32050">0</cx:pt>
          <cx:pt idx="32051">0</cx:pt>
          <cx:pt idx="32052">0</cx:pt>
          <cx:pt idx="32053">0</cx:pt>
          <cx:pt idx="32054">0</cx:pt>
          <cx:pt idx="32055">0</cx:pt>
          <cx:pt idx="32056">0</cx:pt>
          <cx:pt idx="32057">0</cx:pt>
          <cx:pt idx="32058">0</cx:pt>
          <cx:pt idx="32059">0</cx:pt>
          <cx:pt idx="32060">0</cx:pt>
          <cx:pt idx="32061">0</cx:pt>
          <cx:pt idx="32062">0</cx:pt>
          <cx:pt idx="32063">0</cx:pt>
          <cx:pt idx="32064">0</cx:pt>
          <cx:pt idx="32065">0</cx:pt>
          <cx:pt idx="32066">0</cx:pt>
          <cx:pt idx="32067">0</cx:pt>
          <cx:pt idx="32068">0</cx:pt>
          <cx:pt idx="32069">0</cx:pt>
          <cx:pt idx="32070">0</cx:pt>
          <cx:pt idx="32071">0</cx:pt>
          <cx:pt idx="32072">0</cx:pt>
          <cx:pt idx="32073">0</cx:pt>
          <cx:pt idx="32074">0</cx:pt>
          <cx:pt idx="32075">0</cx:pt>
          <cx:pt idx="32076">0</cx:pt>
          <cx:pt idx="32077">0</cx:pt>
          <cx:pt idx="32078">0</cx:pt>
          <cx:pt idx="32079">0</cx:pt>
          <cx:pt idx="32080">0</cx:pt>
          <cx:pt idx="32081">0</cx:pt>
          <cx:pt idx="32082">0</cx:pt>
          <cx:pt idx="32083">0</cx:pt>
          <cx:pt idx="32084">0</cx:pt>
          <cx:pt idx="32085">0</cx:pt>
          <cx:pt idx="32086">0</cx:pt>
          <cx:pt idx="32087">0</cx:pt>
          <cx:pt idx="32088">0</cx:pt>
          <cx:pt idx="32089">0</cx:pt>
          <cx:pt idx="32090">0</cx:pt>
          <cx:pt idx="32091">0</cx:pt>
          <cx:pt idx="32092">0</cx:pt>
          <cx:pt idx="32093">0</cx:pt>
          <cx:pt idx="32094">0</cx:pt>
          <cx:pt idx="32095">0</cx:pt>
          <cx:pt idx="32096">0</cx:pt>
          <cx:pt idx="32097">0</cx:pt>
          <cx:pt idx="32098">0</cx:pt>
          <cx:pt idx="32099">0</cx:pt>
          <cx:pt idx="32100">0</cx:pt>
          <cx:pt idx="32101">0</cx:pt>
          <cx:pt idx="32102">0</cx:pt>
          <cx:pt idx="32103">0</cx:pt>
          <cx:pt idx="32104">0</cx:pt>
          <cx:pt idx="32105">0</cx:pt>
          <cx:pt idx="32106">0</cx:pt>
          <cx:pt idx="32107">0</cx:pt>
          <cx:pt idx="32108">0</cx:pt>
          <cx:pt idx="32109">0</cx:pt>
          <cx:pt idx="32110">0</cx:pt>
          <cx:pt idx="32111">0</cx:pt>
          <cx:pt idx="32112">0</cx:pt>
          <cx:pt idx="32113">0</cx:pt>
          <cx:pt idx="32114">0</cx:pt>
          <cx:pt idx="32115">0</cx:pt>
          <cx:pt idx="32116">0</cx:pt>
          <cx:pt idx="32117">0</cx:pt>
          <cx:pt idx="32118">0</cx:pt>
          <cx:pt idx="32119">0</cx:pt>
          <cx:pt idx="32120">0</cx:pt>
          <cx:pt idx="32121">0</cx:pt>
          <cx:pt idx="32122">0</cx:pt>
          <cx:pt idx="32123">0</cx:pt>
          <cx:pt idx="32124">0</cx:pt>
          <cx:pt idx="32125">0</cx:pt>
          <cx:pt idx="32126">0</cx:pt>
          <cx:pt idx="32127">0</cx:pt>
          <cx:pt idx="32128">0</cx:pt>
          <cx:pt idx="32129">0</cx:pt>
          <cx:pt idx="32130">0</cx:pt>
          <cx:pt idx="32131">0</cx:pt>
          <cx:pt idx="32132">0</cx:pt>
          <cx:pt idx="32133">0</cx:pt>
          <cx:pt idx="32134">0</cx:pt>
          <cx:pt idx="32135">0</cx:pt>
          <cx:pt idx="32136">0</cx:pt>
          <cx:pt idx="32137">0</cx:pt>
          <cx:pt idx="32138">0</cx:pt>
          <cx:pt idx="32139">0</cx:pt>
          <cx:pt idx="32140">0</cx:pt>
          <cx:pt idx="32141">0</cx:pt>
          <cx:pt idx="32142">0</cx:pt>
          <cx:pt idx="32143">0</cx:pt>
          <cx:pt idx="32144">0</cx:pt>
          <cx:pt idx="32145">0</cx:pt>
          <cx:pt idx="32146">0</cx:pt>
          <cx:pt idx="32147">0</cx:pt>
          <cx:pt idx="32148">0</cx:pt>
          <cx:pt idx="32149">0</cx:pt>
          <cx:pt idx="32150">0</cx:pt>
          <cx:pt idx="32151">0</cx:pt>
          <cx:pt idx="32152">0</cx:pt>
          <cx:pt idx="32153">0</cx:pt>
          <cx:pt idx="32154">0</cx:pt>
          <cx:pt idx="32155">0</cx:pt>
          <cx:pt idx="32156">0</cx:pt>
          <cx:pt idx="32157">0</cx:pt>
          <cx:pt idx="32158">0</cx:pt>
          <cx:pt idx="32159">0</cx:pt>
          <cx:pt idx="32160">0</cx:pt>
          <cx:pt idx="32161">0</cx:pt>
          <cx:pt idx="32162">0</cx:pt>
          <cx:pt idx="32163">0</cx:pt>
          <cx:pt idx="32164">0</cx:pt>
          <cx:pt idx="32165">0</cx:pt>
          <cx:pt idx="32166">0</cx:pt>
          <cx:pt idx="32167">0</cx:pt>
          <cx:pt idx="32168">0</cx:pt>
          <cx:pt idx="32169">0</cx:pt>
          <cx:pt idx="32170">0</cx:pt>
          <cx:pt idx="32171">0</cx:pt>
          <cx:pt idx="32172">0</cx:pt>
          <cx:pt idx="32173">0</cx:pt>
          <cx:pt idx="32174">0</cx:pt>
          <cx:pt idx="32175">0</cx:pt>
          <cx:pt idx="32176">0</cx:pt>
          <cx:pt idx="32177">0</cx:pt>
          <cx:pt idx="32178">0</cx:pt>
          <cx:pt idx="32179">0</cx:pt>
          <cx:pt idx="32180">0</cx:pt>
          <cx:pt idx="32181">0</cx:pt>
          <cx:pt idx="32182">0</cx:pt>
          <cx:pt idx="32183">0</cx:pt>
          <cx:pt idx="32184">0</cx:pt>
          <cx:pt idx="32185">0</cx:pt>
          <cx:pt idx="32186">0</cx:pt>
          <cx:pt idx="32187">0</cx:pt>
          <cx:pt idx="32188">0</cx:pt>
          <cx:pt idx="32189">0</cx:pt>
          <cx:pt idx="32190">0</cx:pt>
          <cx:pt idx="32191">0</cx:pt>
          <cx:pt idx="32192">0</cx:pt>
          <cx:pt idx="32193">0</cx:pt>
          <cx:pt idx="32194">0</cx:pt>
          <cx:pt idx="32195">0</cx:pt>
          <cx:pt idx="32196">0</cx:pt>
          <cx:pt idx="32197">0</cx:pt>
          <cx:pt idx="32198">0</cx:pt>
          <cx:pt idx="32199">0</cx:pt>
          <cx:pt idx="32200">0</cx:pt>
          <cx:pt idx="32201">0</cx:pt>
          <cx:pt idx="32202">0</cx:pt>
          <cx:pt idx="32203">0</cx:pt>
          <cx:pt idx="32204">0</cx:pt>
          <cx:pt idx="32205">0</cx:pt>
          <cx:pt idx="32206">0</cx:pt>
          <cx:pt idx="32207">0</cx:pt>
          <cx:pt idx="32208">0</cx:pt>
          <cx:pt idx="32209">0</cx:pt>
          <cx:pt idx="32210">0</cx:pt>
          <cx:pt idx="32211">0</cx:pt>
          <cx:pt idx="32212">0</cx:pt>
          <cx:pt idx="32213">0</cx:pt>
          <cx:pt idx="32214">0</cx:pt>
          <cx:pt idx="32215">0</cx:pt>
          <cx:pt idx="32216">0</cx:pt>
          <cx:pt idx="32217">0</cx:pt>
          <cx:pt idx="32218">0</cx:pt>
          <cx:pt idx="32219">0</cx:pt>
          <cx:pt idx="32220">0</cx:pt>
          <cx:pt idx="32221">0</cx:pt>
          <cx:pt idx="32222">0</cx:pt>
          <cx:pt idx="32223">0</cx:pt>
          <cx:pt idx="32224">0</cx:pt>
          <cx:pt idx="32225">0</cx:pt>
          <cx:pt idx="32226">0</cx:pt>
          <cx:pt idx="32227">0</cx:pt>
          <cx:pt idx="32228">0</cx:pt>
          <cx:pt idx="32229">0</cx:pt>
          <cx:pt idx="32230">0</cx:pt>
          <cx:pt idx="32231">0</cx:pt>
          <cx:pt idx="32232">0</cx:pt>
          <cx:pt idx="32233">0</cx:pt>
          <cx:pt idx="32234">0</cx:pt>
          <cx:pt idx="32235">0</cx:pt>
          <cx:pt idx="32236">0</cx:pt>
          <cx:pt idx="32237">0</cx:pt>
          <cx:pt idx="32238">0</cx:pt>
          <cx:pt idx="32239">0</cx:pt>
          <cx:pt idx="32240">0</cx:pt>
          <cx:pt idx="32241">0</cx:pt>
          <cx:pt idx="32242">0</cx:pt>
          <cx:pt idx="32243">0</cx:pt>
          <cx:pt idx="32244">0</cx:pt>
          <cx:pt idx="32245">0</cx:pt>
          <cx:pt idx="32246">0</cx:pt>
          <cx:pt idx="32247">0</cx:pt>
          <cx:pt idx="32248">0</cx:pt>
          <cx:pt idx="32249">0</cx:pt>
          <cx:pt idx="32250">0</cx:pt>
          <cx:pt idx="32251">0</cx:pt>
          <cx:pt idx="32252">0</cx:pt>
          <cx:pt idx="32253">0</cx:pt>
          <cx:pt idx="32254">0</cx:pt>
          <cx:pt idx="32255">0</cx:pt>
          <cx:pt idx="32256">0</cx:pt>
          <cx:pt idx="32257">0</cx:pt>
          <cx:pt idx="32258">0</cx:pt>
          <cx:pt idx="32259">0</cx:pt>
          <cx:pt idx="32260">0</cx:pt>
          <cx:pt idx="32261">0</cx:pt>
          <cx:pt idx="32262">0</cx:pt>
          <cx:pt idx="32263">0</cx:pt>
          <cx:pt idx="32264">0</cx:pt>
          <cx:pt idx="32265">0</cx:pt>
          <cx:pt idx="32266">0</cx:pt>
          <cx:pt idx="32267">0</cx:pt>
          <cx:pt idx="32268">0</cx:pt>
          <cx:pt idx="32269">0</cx:pt>
          <cx:pt idx="32270">0</cx:pt>
          <cx:pt idx="32271">0</cx:pt>
          <cx:pt idx="32272">0</cx:pt>
          <cx:pt idx="32273">0</cx:pt>
          <cx:pt idx="32274">0</cx:pt>
          <cx:pt idx="32275">0</cx:pt>
          <cx:pt idx="32276">0</cx:pt>
          <cx:pt idx="32277">0</cx:pt>
          <cx:pt idx="32278">0</cx:pt>
          <cx:pt idx="32279">0</cx:pt>
          <cx:pt idx="32280">0</cx:pt>
          <cx:pt idx="32281">0</cx:pt>
          <cx:pt idx="32282">0</cx:pt>
          <cx:pt idx="32283">0</cx:pt>
          <cx:pt idx="32284">0</cx:pt>
          <cx:pt idx="32285">0</cx:pt>
          <cx:pt idx="32286">0</cx:pt>
          <cx:pt idx="32287">0</cx:pt>
          <cx:pt idx="32288">0</cx:pt>
          <cx:pt idx="32289">0</cx:pt>
          <cx:pt idx="32290">0</cx:pt>
          <cx:pt idx="32291">0</cx:pt>
          <cx:pt idx="32292">0</cx:pt>
          <cx:pt idx="32293">0</cx:pt>
          <cx:pt idx="32294">0</cx:pt>
          <cx:pt idx="32295">0</cx:pt>
          <cx:pt idx="32296">0</cx:pt>
          <cx:pt idx="32297">0</cx:pt>
          <cx:pt idx="32298">0</cx:pt>
          <cx:pt idx="32299">0</cx:pt>
          <cx:pt idx="32300">0</cx:pt>
          <cx:pt idx="32301">0</cx:pt>
          <cx:pt idx="32302">0</cx:pt>
          <cx:pt idx="32303">0</cx:pt>
          <cx:pt idx="32304">0</cx:pt>
          <cx:pt idx="32305">0</cx:pt>
          <cx:pt idx="32306">0</cx:pt>
          <cx:pt idx="32307">0</cx:pt>
          <cx:pt idx="32308">0</cx:pt>
          <cx:pt idx="32309">0</cx:pt>
          <cx:pt idx="32310">0</cx:pt>
          <cx:pt idx="32311">0</cx:pt>
          <cx:pt idx="32312">0</cx:pt>
          <cx:pt idx="32313">0</cx:pt>
          <cx:pt idx="32314">0</cx:pt>
          <cx:pt idx="32315">0</cx:pt>
          <cx:pt idx="32316">0</cx:pt>
          <cx:pt idx="32317">0</cx:pt>
          <cx:pt idx="32318">0</cx:pt>
          <cx:pt idx="32319">0</cx:pt>
          <cx:pt idx="32320">0</cx:pt>
          <cx:pt idx="32321">0</cx:pt>
          <cx:pt idx="32322">0</cx:pt>
          <cx:pt idx="32323">0</cx:pt>
          <cx:pt idx="32324">0</cx:pt>
          <cx:pt idx="32325">0</cx:pt>
          <cx:pt idx="32326">0</cx:pt>
          <cx:pt idx="32327">0</cx:pt>
          <cx:pt idx="32328">0</cx:pt>
          <cx:pt idx="32329">0</cx:pt>
          <cx:pt idx="32330">0</cx:pt>
          <cx:pt idx="32331">0</cx:pt>
          <cx:pt idx="32332">0</cx:pt>
          <cx:pt idx="32333">0</cx:pt>
          <cx:pt idx="32334">0</cx:pt>
          <cx:pt idx="32335">0</cx:pt>
          <cx:pt idx="32336">0</cx:pt>
          <cx:pt idx="32337">0</cx:pt>
          <cx:pt idx="32338">0</cx:pt>
          <cx:pt idx="32339">0</cx:pt>
          <cx:pt idx="32340">0</cx:pt>
          <cx:pt idx="32341">0</cx:pt>
          <cx:pt idx="32342">0</cx:pt>
          <cx:pt idx="32343">0</cx:pt>
          <cx:pt idx="32344">0</cx:pt>
          <cx:pt idx="32345">0</cx:pt>
          <cx:pt idx="32346">0</cx:pt>
          <cx:pt idx="32347">0</cx:pt>
          <cx:pt idx="32348">0</cx:pt>
          <cx:pt idx="32349">0</cx:pt>
          <cx:pt idx="32350">0</cx:pt>
          <cx:pt idx="32351">0</cx:pt>
          <cx:pt idx="32352">0</cx:pt>
          <cx:pt idx="32353">0</cx:pt>
          <cx:pt idx="32354">0</cx:pt>
          <cx:pt idx="32355">0</cx:pt>
          <cx:pt idx="32356">0</cx:pt>
          <cx:pt idx="32357">0</cx:pt>
          <cx:pt idx="32358">0</cx:pt>
          <cx:pt idx="32359">0</cx:pt>
          <cx:pt idx="32360">0</cx:pt>
          <cx:pt idx="32361">0</cx:pt>
          <cx:pt idx="32362">0</cx:pt>
          <cx:pt idx="32363">0</cx:pt>
          <cx:pt idx="32364">0</cx:pt>
          <cx:pt idx="32365">0</cx:pt>
          <cx:pt idx="32366">0</cx:pt>
          <cx:pt idx="32367">0</cx:pt>
          <cx:pt idx="32368">0</cx:pt>
          <cx:pt idx="32369">0</cx:pt>
          <cx:pt idx="32370">0</cx:pt>
          <cx:pt idx="32371">0</cx:pt>
          <cx:pt idx="32372">0</cx:pt>
          <cx:pt idx="32373">0</cx:pt>
          <cx:pt idx="32374">0</cx:pt>
          <cx:pt idx="32375">0</cx:pt>
          <cx:pt idx="32376">0</cx:pt>
          <cx:pt idx="32377">0</cx:pt>
          <cx:pt idx="32378">0</cx:pt>
          <cx:pt idx="32379">0</cx:pt>
          <cx:pt idx="32380">0</cx:pt>
          <cx:pt idx="32381">0</cx:pt>
          <cx:pt idx="32382">0</cx:pt>
          <cx:pt idx="32383">0</cx:pt>
          <cx:pt idx="32384">0</cx:pt>
          <cx:pt idx="32385">0</cx:pt>
          <cx:pt idx="32386">0</cx:pt>
          <cx:pt idx="32387">0</cx:pt>
          <cx:pt idx="32388">0</cx:pt>
          <cx:pt idx="32389">0</cx:pt>
          <cx:pt idx="32390">0</cx:pt>
          <cx:pt idx="32391">0</cx:pt>
          <cx:pt idx="32392">0</cx:pt>
          <cx:pt idx="32393">0</cx:pt>
          <cx:pt idx="32394">0</cx:pt>
          <cx:pt idx="32395">0</cx:pt>
          <cx:pt idx="32396">0</cx:pt>
          <cx:pt idx="32397">0</cx:pt>
          <cx:pt idx="32398">0</cx:pt>
          <cx:pt idx="32399">0</cx:pt>
          <cx:pt idx="32400">0</cx:pt>
          <cx:pt idx="32401">0</cx:pt>
          <cx:pt idx="32402">0</cx:pt>
          <cx:pt idx="32403">0</cx:pt>
          <cx:pt idx="32404">0</cx:pt>
          <cx:pt idx="32405">0</cx:pt>
          <cx:pt idx="32406">0</cx:pt>
          <cx:pt idx="32407">0</cx:pt>
          <cx:pt idx="32408">0</cx:pt>
          <cx:pt idx="32409">0</cx:pt>
          <cx:pt idx="32410">0</cx:pt>
          <cx:pt idx="32411">0</cx:pt>
          <cx:pt idx="32412">0</cx:pt>
          <cx:pt idx="32413">0</cx:pt>
          <cx:pt idx="32414">0</cx:pt>
          <cx:pt idx="32415">0</cx:pt>
          <cx:pt idx="32416">0</cx:pt>
          <cx:pt idx="32417">0</cx:pt>
          <cx:pt idx="32418">0</cx:pt>
          <cx:pt idx="32419">0</cx:pt>
          <cx:pt idx="32420">0</cx:pt>
          <cx:pt idx="32421">0</cx:pt>
          <cx:pt idx="32422">0</cx:pt>
          <cx:pt idx="32423">0</cx:pt>
          <cx:pt idx="32424">0</cx:pt>
          <cx:pt idx="32425">0</cx:pt>
          <cx:pt idx="32426">0</cx:pt>
          <cx:pt idx="32427">0</cx:pt>
          <cx:pt idx="32428">0</cx:pt>
          <cx:pt idx="32429">0</cx:pt>
          <cx:pt idx="32430">0</cx:pt>
          <cx:pt idx="32431">0</cx:pt>
          <cx:pt idx="32432">0</cx:pt>
          <cx:pt idx="32433">0</cx:pt>
          <cx:pt idx="32434">0</cx:pt>
          <cx:pt idx="32435">0</cx:pt>
          <cx:pt idx="32436">0</cx:pt>
          <cx:pt idx="32437">0</cx:pt>
          <cx:pt idx="32438">0</cx:pt>
          <cx:pt idx="32439">0</cx:pt>
          <cx:pt idx="32440">0</cx:pt>
          <cx:pt idx="32441">0</cx:pt>
          <cx:pt idx="32442">0</cx:pt>
          <cx:pt idx="32443">0</cx:pt>
          <cx:pt idx="32444">0</cx:pt>
          <cx:pt idx="32445">0</cx:pt>
          <cx:pt idx="32446">0</cx:pt>
          <cx:pt idx="32447">0</cx:pt>
          <cx:pt idx="32448">0</cx:pt>
          <cx:pt idx="32449">0</cx:pt>
          <cx:pt idx="32450">0</cx:pt>
          <cx:pt idx="32451">0</cx:pt>
          <cx:pt idx="32452">0</cx:pt>
          <cx:pt idx="32453">0</cx:pt>
          <cx:pt idx="32454">0</cx:pt>
          <cx:pt idx="32455">0</cx:pt>
          <cx:pt idx="32456">0</cx:pt>
          <cx:pt idx="32457">0</cx:pt>
          <cx:pt idx="32458">0</cx:pt>
          <cx:pt idx="32459">0</cx:pt>
          <cx:pt idx="32460">0</cx:pt>
          <cx:pt idx="32461">0</cx:pt>
          <cx:pt idx="32462">0</cx:pt>
          <cx:pt idx="32463">0</cx:pt>
          <cx:pt idx="32464">0</cx:pt>
          <cx:pt idx="32465">0</cx:pt>
          <cx:pt idx="32466">0</cx:pt>
          <cx:pt idx="32467">0</cx:pt>
          <cx:pt idx="32468">0</cx:pt>
          <cx:pt idx="32469">0</cx:pt>
          <cx:pt idx="32470">0</cx:pt>
          <cx:pt idx="32471">0</cx:pt>
          <cx:pt idx="32472">0</cx:pt>
          <cx:pt idx="32473">0</cx:pt>
          <cx:pt idx="32474">0</cx:pt>
          <cx:pt idx="32475">0</cx:pt>
          <cx:pt idx="32476">0</cx:pt>
          <cx:pt idx="32477">0</cx:pt>
          <cx:pt idx="32478">0</cx:pt>
          <cx:pt idx="32479">0</cx:pt>
          <cx:pt idx="32480">0</cx:pt>
          <cx:pt idx="32481">0</cx:pt>
          <cx:pt idx="32482">0</cx:pt>
          <cx:pt idx="32483">0</cx:pt>
          <cx:pt idx="32484">0</cx:pt>
          <cx:pt idx="32485">0</cx:pt>
          <cx:pt idx="32486">0</cx:pt>
          <cx:pt idx="32487">0</cx:pt>
          <cx:pt idx="32488">0</cx:pt>
          <cx:pt idx="32489">0</cx:pt>
          <cx:pt idx="32490">0</cx:pt>
          <cx:pt idx="32491">0</cx:pt>
          <cx:pt idx="32492">0</cx:pt>
          <cx:pt idx="32493">0</cx:pt>
          <cx:pt idx="32494">0</cx:pt>
          <cx:pt idx="32495">0</cx:pt>
          <cx:pt idx="32496">0</cx:pt>
          <cx:pt idx="32497">0</cx:pt>
          <cx:pt idx="32498">0</cx:pt>
          <cx:pt idx="32499">0</cx:pt>
          <cx:pt idx="32500">0</cx:pt>
          <cx:pt idx="32501">0</cx:pt>
          <cx:pt idx="32502">0</cx:pt>
          <cx:pt idx="32503">0</cx:pt>
          <cx:pt idx="32504">0</cx:pt>
          <cx:pt idx="32505">0</cx:pt>
          <cx:pt idx="32506">0</cx:pt>
          <cx:pt idx="32507">0</cx:pt>
          <cx:pt idx="32508">0</cx:pt>
          <cx:pt idx="32509">0</cx:pt>
          <cx:pt idx="32510">0</cx:pt>
          <cx:pt idx="32511">0</cx:pt>
          <cx:pt idx="32512">0</cx:pt>
          <cx:pt idx="32513">0</cx:pt>
          <cx:pt idx="32514">0</cx:pt>
          <cx:pt idx="32515">0</cx:pt>
          <cx:pt idx="32516">0</cx:pt>
          <cx:pt idx="32517">0</cx:pt>
          <cx:pt idx="32518">0</cx:pt>
          <cx:pt idx="32519">0</cx:pt>
          <cx:pt idx="32520">0</cx:pt>
          <cx:pt idx="32521">0</cx:pt>
          <cx:pt idx="32522">0</cx:pt>
          <cx:pt idx="32523">0</cx:pt>
          <cx:pt idx="32524">0</cx:pt>
          <cx:pt idx="32525">0</cx:pt>
          <cx:pt idx="32526">0</cx:pt>
          <cx:pt idx="32527">0</cx:pt>
          <cx:pt idx="32528">0</cx:pt>
          <cx:pt idx="32529">0</cx:pt>
          <cx:pt idx="32530">0</cx:pt>
          <cx:pt idx="32531">0</cx:pt>
          <cx:pt idx="32532">0</cx:pt>
          <cx:pt idx="32533">0</cx:pt>
          <cx:pt idx="32534">0</cx:pt>
          <cx:pt idx="32535">0</cx:pt>
          <cx:pt idx="32536">0</cx:pt>
          <cx:pt idx="32537">0</cx:pt>
          <cx:pt idx="32538">0</cx:pt>
          <cx:pt idx="32539">0</cx:pt>
          <cx:pt idx="32540">0</cx:pt>
          <cx:pt idx="32541">0</cx:pt>
          <cx:pt idx="32542">0</cx:pt>
          <cx:pt idx="32543">0</cx:pt>
          <cx:pt idx="32544">0</cx:pt>
          <cx:pt idx="32545">0</cx:pt>
          <cx:pt idx="32546">0</cx:pt>
          <cx:pt idx="32547">0</cx:pt>
          <cx:pt idx="32548">0</cx:pt>
          <cx:pt idx="32549">0</cx:pt>
          <cx:pt idx="32550">0</cx:pt>
          <cx:pt idx="32551">0</cx:pt>
          <cx:pt idx="32552">0</cx:pt>
          <cx:pt idx="32553">0</cx:pt>
          <cx:pt idx="32554">0</cx:pt>
          <cx:pt idx="32555">0</cx:pt>
          <cx:pt idx="32556">0</cx:pt>
          <cx:pt idx="32557">0</cx:pt>
          <cx:pt idx="32558">0</cx:pt>
          <cx:pt idx="32559">0</cx:pt>
          <cx:pt idx="32560">0</cx:pt>
          <cx:pt idx="32561">0</cx:pt>
          <cx:pt idx="32562">0</cx:pt>
          <cx:pt idx="32563">0</cx:pt>
          <cx:pt idx="32564">0</cx:pt>
          <cx:pt idx="32565">0</cx:pt>
          <cx:pt idx="32566">0</cx:pt>
          <cx:pt idx="32567">0</cx:pt>
          <cx:pt idx="32568">0</cx:pt>
          <cx:pt idx="32569">0</cx:pt>
          <cx:pt idx="32570">0</cx:pt>
          <cx:pt idx="32571">0</cx:pt>
          <cx:pt idx="32572">0</cx:pt>
          <cx:pt idx="32573">0</cx:pt>
          <cx:pt idx="32574">0</cx:pt>
          <cx:pt idx="32575">0</cx:pt>
          <cx:pt idx="32576">0</cx:pt>
          <cx:pt idx="32577">0</cx:pt>
          <cx:pt idx="32578">0</cx:pt>
          <cx:pt idx="32579">0</cx:pt>
          <cx:pt idx="32580">0</cx:pt>
          <cx:pt idx="32581">0</cx:pt>
          <cx:pt idx="32582">0</cx:pt>
          <cx:pt idx="32583">0</cx:pt>
          <cx:pt idx="32584">0</cx:pt>
          <cx:pt idx="32585">0</cx:pt>
          <cx:pt idx="32586">0</cx:pt>
          <cx:pt idx="32587">0</cx:pt>
          <cx:pt idx="32588">0</cx:pt>
          <cx:pt idx="32589">0</cx:pt>
          <cx:pt idx="32590">0</cx:pt>
          <cx:pt idx="32591">0</cx:pt>
          <cx:pt idx="32592">0</cx:pt>
          <cx:pt idx="32593">0</cx:pt>
          <cx:pt idx="32594">0</cx:pt>
          <cx:pt idx="32595">0</cx:pt>
          <cx:pt idx="32596">0</cx:pt>
          <cx:pt idx="32597">0</cx:pt>
          <cx:pt idx="32598">0</cx:pt>
          <cx:pt idx="32599">0</cx:pt>
          <cx:pt idx="32600">0</cx:pt>
          <cx:pt idx="32601">0</cx:pt>
          <cx:pt idx="32602">0</cx:pt>
          <cx:pt idx="32603">0</cx:pt>
          <cx:pt idx="32604">0</cx:pt>
          <cx:pt idx="32605">0</cx:pt>
          <cx:pt idx="32606">0</cx:pt>
          <cx:pt idx="32607">0</cx:pt>
          <cx:pt idx="32608">0</cx:pt>
          <cx:pt idx="32609">0</cx:pt>
          <cx:pt idx="32610">0</cx:pt>
          <cx:pt idx="32611">0</cx:pt>
          <cx:pt idx="32612">0</cx:pt>
          <cx:pt idx="32613">0</cx:pt>
          <cx:pt idx="32614">0</cx:pt>
          <cx:pt idx="32615">0</cx:pt>
          <cx:pt idx="32616">0</cx:pt>
          <cx:pt idx="32617">0</cx:pt>
          <cx:pt idx="32618">0</cx:pt>
          <cx:pt idx="32619">0</cx:pt>
          <cx:pt idx="32620">0</cx:pt>
          <cx:pt idx="32621">0</cx:pt>
          <cx:pt idx="32622">0</cx:pt>
          <cx:pt idx="32623">0</cx:pt>
          <cx:pt idx="32624">0</cx:pt>
          <cx:pt idx="32625">0</cx:pt>
          <cx:pt idx="32626">0</cx:pt>
          <cx:pt idx="32627">0</cx:pt>
          <cx:pt idx="32628">0</cx:pt>
          <cx:pt idx="32629">0</cx:pt>
          <cx:pt idx="32630">0</cx:pt>
          <cx:pt idx="32631">0</cx:pt>
          <cx:pt idx="32632">0</cx:pt>
          <cx:pt idx="32633">0</cx:pt>
          <cx:pt idx="32634">0</cx:pt>
          <cx:pt idx="32635">0</cx:pt>
          <cx:pt idx="32636">0</cx:pt>
          <cx:pt idx="32637">0</cx:pt>
          <cx:pt idx="32638">0</cx:pt>
          <cx:pt idx="32639">0</cx:pt>
          <cx:pt idx="32640">0</cx:pt>
          <cx:pt idx="32641">0</cx:pt>
          <cx:pt idx="32642">0</cx:pt>
          <cx:pt idx="32643">0</cx:pt>
          <cx:pt idx="32644">0</cx:pt>
          <cx:pt idx="32645">0</cx:pt>
          <cx:pt idx="32646">0</cx:pt>
          <cx:pt idx="32647">0</cx:pt>
          <cx:pt idx="32648">0</cx:pt>
          <cx:pt idx="32649">0</cx:pt>
          <cx:pt idx="32650">0</cx:pt>
          <cx:pt idx="32651">0</cx:pt>
          <cx:pt idx="32652">0</cx:pt>
          <cx:pt idx="32653">0</cx:pt>
          <cx:pt idx="32654">0</cx:pt>
          <cx:pt idx="32655">0</cx:pt>
          <cx:pt idx="32656">0</cx:pt>
          <cx:pt idx="32657">0</cx:pt>
          <cx:pt idx="32658">0</cx:pt>
          <cx:pt idx="32659">0</cx:pt>
          <cx:pt idx="32660">0</cx:pt>
          <cx:pt idx="32661">0</cx:pt>
          <cx:pt idx="32662">0</cx:pt>
          <cx:pt idx="32663">0</cx:pt>
          <cx:pt idx="32664">0</cx:pt>
          <cx:pt idx="32665">0</cx:pt>
          <cx:pt idx="32666">0</cx:pt>
          <cx:pt idx="32667">0</cx:pt>
          <cx:pt idx="32668">0</cx:pt>
          <cx:pt idx="32669">0</cx:pt>
          <cx:pt idx="32670">0</cx:pt>
          <cx:pt idx="32671">0</cx:pt>
          <cx:pt idx="32672">0</cx:pt>
          <cx:pt idx="32673">0</cx:pt>
          <cx:pt idx="32674">0</cx:pt>
          <cx:pt idx="32675">0</cx:pt>
          <cx:pt idx="32676">0</cx:pt>
          <cx:pt idx="32677">0</cx:pt>
          <cx:pt idx="32678">0</cx:pt>
          <cx:pt idx="32679">0</cx:pt>
          <cx:pt idx="32680">0</cx:pt>
          <cx:pt idx="32681">0</cx:pt>
          <cx:pt idx="32682">0</cx:pt>
          <cx:pt idx="32683">0</cx:pt>
          <cx:pt idx="32684">0</cx:pt>
          <cx:pt idx="32685">0</cx:pt>
          <cx:pt idx="32686">0</cx:pt>
          <cx:pt idx="32687">0</cx:pt>
          <cx:pt idx="32688">0</cx:pt>
          <cx:pt idx="32689">0</cx:pt>
          <cx:pt idx="32690">0</cx:pt>
          <cx:pt idx="32691">0</cx:pt>
          <cx:pt idx="32692">0</cx:pt>
          <cx:pt idx="32693">0</cx:pt>
          <cx:pt idx="32694">0</cx:pt>
          <cx:pt idx="32695">0</cx:pt>
          <cx:pt idx="32696">0</cx:pt>
          <cx:pt idx="32697">0</cx:pt>
          <cx:pt idx="32698">0</cx:pt>
          <cx:pt idx="32699">0</cx:pt>
          <cx:pt idx="32700">0</cx:pt>
          <cx:pt idx="32701">0</cx:pt>
          <cx:pt idx="32702">0</cx:pt>
          <cx:pt idx="32703">0</cx:pt>
          <cx:pt idx="32704">0</cx:pt>
          <cx:pt idx="32705">0</cx:pt>
          <cx:pt idx="32706">0</cx:pt>
          <cx:pt idx="32707">0</cx:pt>
          <cx:pt idx="32708">0</cx:pt>
          <cx:pt idx="32709">0</cx:pt>
          <cx:pt idx="32710">0</cx:pt>
          <cx:pt idx="32711">0</cx:pt>
          <cx:pt idx="32712">0</cx:pt>
          <cx:pt idx="32713">0</cx:pt>
          <cx:pt idx="32714">0</cx:pt>
          <cx:pt idx="32715">0</cx:pt>
          <cx:pt idx="32716">0</cx:pt>
          <cx:pt idx="32717">0</cx:pt>
          <cx:pt idx="32718">0</cx:pt>
          <cx:pt idx="32719">0</cx:pt>
          <cx:pt idx="32720">0</cx:pt>
          <cx:pt idx="32721">0</cx:pt>
          <cx:pt idx="32722">0</cx:pt>
          <cx:pt idx="32723">0</cx:pt>
          <cx:pt idx="32724">0</cx:pt>
          <cx:pt idx="32725">0</cx:pt>
          <cx:pt idx="32726">0</cx:pt>
          <cx:pt idx="32727">0</cx:pt>
          <cx:pt idx="32728">0</cx:pt>
          <cx:pt idx="32729">0</cx:pt>
          <cx:pt idx="32730">0</cx:pt>
          <cx:pt idx="32731">0</cx:pt>
          <cx:pt idx="32732">0</cx:pt>
          <cx:pt idx="32733">0</cx:pt>
          <cx:pt idx="32734">0</cx:pt>
          <cx:pt idx="32735">0</cx:pt>
          <cx:pt idx="32736">0</cx:pt>
          <cx:pt idx="32737">0</cx:pt>
          <cx:pt idx="32738">0</cx:pt>
          <cx:pt idx="32739">0</cx:pt>
          <cx:pt idx="32740">0</cx:pt>
          <cx:pt idx="32741">0</cx:pt>
          <cx:pt idx="32742">0</cx:pt>
          <cx:pt idx="32743">0</cx:pt>
          <cx:pt idx="32744">0</cx:pt>
          <cx:pt idx="32745">0</cx:pt>
          <cx:pt idx="32746">0</cx:pt>
          <cx:pt idx="32747">0</cx:pt>
          <cx:pt idx="32748">0</cx:pt>
          <cx:pt idx="32749">0</cx:pt>
          <cx:pt idx="32750">0</cx:pt>
          <cx:pt idx="32751">0</cx:pt>
          <cx:pt idx="32752">0</cx:pt>
          <cx:pt idx="32753">0</cx:pt>
          <cx:pt idx="32754">0</cx:pt>
          <cx:pt idx="32755">0</cx:pt>
          <cx:pt idx="32756">0</cx:pt>
          <cx:pt idx="32757">0</cx:pt>
          <cx:pt idx="32758">0</cx:pt>
          <cx:pt idx="32759">0</cx:pt>
          <cx:pt idx="32760">0</cx:pt>
          <cx:pt idx="32761">0</cx:pt>
          <cx:pt idx="32762">0</cx:pt>
          <cx:pt idx="32763">0</cx:pt>
          <cx:pt idx="32764">0</cx:pt>
          <cx:pt idx="32765">0</cx:pt>
          <cx:pt idx="32766">0</cx:pt>
          <cx:pt idx="32767">0</cx:pt>
          <cx:pt idx="32768">0</cx:pt>
          <cx:pt idx="32769">0</cx:pt>
          <cx:pt idx="32770">0</cx:pt>
          <cx:pt idx="32771">0</cx:pt>
          <cx:pt idx="32772">0</cx:pt>
          <cx:pt idx="32773">0</cx:pt>
          <cx:pt idx="32774">0</cx:pt>
          <cx:pt idx="32775">0</cx:pt>
          <cx:pt idx="32776">0</cx:pt>
          <cx:pt idx="32777">0</cx:pt>
          <cx:pt idx="32778">0</cx:pt>
          <cx:pt idx="32779">0</cx:pt>
          <cx:pt idx="32780">0</cx:pt>
          <cx:pt idx="32781">0</cx:pt>
          <cx:pt idx="32782">0</cx:pt>
          <cx:pt idx="32783">0</cx:pt>
          <cx:pt idx="32784">0</cx:pt>
          <cx:pt idx="32785">0</cx:pt>
          <cx:pt idx="32786">0</cx:pt>
          <cx:pt idx="32787">0</cx:pt>
          <cx:pt idx="32788">0</cx:pt>
          <cx:pt idx="32789">0</cx:pt>
          <cx:pt idx="32790">0</cx:pt>
          <cx:pt idx="32791">0</cx:pt>
          <cx:pt idx="32792">0</cx:pt>
          <cx:pt idx="32793">0</cx:pt>
          <cx:pt idx="32794">0</cx:pt>
          <cx:pt idx="32795">0</cx:pt>
          <cx:pt idx="32796">0</cx:pt>
          <cx:pt idx="32797">0</cx:pt>
          <cx:pt idx="32798">0</cx:pt>
          <cx:pt idx="32799">0</cx:pt>
          <cx:pt idx="32800">0</cx:pt>
          <cx:pt idx="32801">0</cx:pt>
          <cx:pt idx="32802">0</cx:pt>
          <cx:pt idx="32803">0</cx:pt>
          <cx:pt idx="32804">0</cx:pt>
          <cx:pt idx="32805">0</cx:pt>
          <cx:pt idx="32806">0</cx:pt>
          <cx:pt idx="32807">0</cx:pt>
          <cx:pt idx="32808">0</cx:pt>
          <cx:pt idx="32809">0</cx:pt>
          <cx:pt idx="32810">0</cx:pt>
          <cx:pt idx="32811">0</cx:pt>
          <cx:pt idx="32812">0</cx:pt>
          <cx:pt idx="32813">0</cx:pt>
          <cx:pt idx="32814">0</cx:pt>
          <cx:pt idx="32815">0</cx:pt>
          <cx:pt idx="32816">0</cx:pt>
          <cx:pt idx="32817">0</cx:pt>
          <cx:pt idx="32818">0</cx:pt>
          <cx:pt idx="32819">0</cx:pt>
          <cx:pt idx="32820">0</cx:pt>
          <cx:pt idx="32821">0</cx:pt>
          <cx:pt idx="32822">0</cx:pt>
          <cx:pt idx="32823">0</cx:pt>
          <cx:pt idx="32824">0</cx:pt>
          <cx:pt idx="32825">0</cx:pt>
          <cx:pt idx="32826">0</cx:pt>
          <cx:pt idx="32827">0</cx:pt>
          <cx:pt idx="32828">0</cx:pt>
          <cx:pt idx="32829">0</cx:pt>
          <cx:pt idx="32830">0</cx:pt>
          <cx:pt idx="32831">0</cx:pt>
          <cx:pt idx="32832">0</cx:pt>
          <cx:pt idx="32833">0</cx:pt>
          <cx:pt idx="32834">0</cx:pt>
          <cx:pt idx="32835">0</cx:pt>
          <cx:pt idx="32836">0</cx:pt>
          <cx:pt idx="32837">0</cx:pt>
          <cx:pt idx="32838">0</cx:pt>
          <cx:pt idx="32839">0</cx:pt>
          <cx:pt idx="32840">0</cx:pt>
          <cx:pt idx="32841">0</cx:pt>
          <cx:pt idx="32842">0</cx:pt>
          <cx:pt idx="32843">0</cx:pt>
          <cx:pt idx="32844">0</cx:pt>
          <cx:pt idx="32845">0</cx:pt>
          <cx:pt idx="32846">0</cx:pt>
          <cx:pt idx="32847">0</cx:pt>
          <cx:pt idx="32848">0</cx:pt>
          <cx:pt idx="32849">0</cx:pt>
          <cx:pt idx="32850">0</cx:pt>
          <cx:pt idx="32851">0</cx:pt>
          <cx:pt idx="32852">0</cx:pt>
          <cx:pt idx="32853">0</cx:pt>
          <cx:pt idx="32854">0</cx:pt>
          <cx:pt idx="32855">0</cx:pt>
          <cx:pt idx="32856">0</cx:pt>
          <cx:pt idx="32857">0</cx:pt>
          <cx:pt idx="32858">0</cx:pt>
          <cx:pt idx="32859">0</cx:pt>
          <cx:pt idx="32860">0</cx:pt>
          <cx:pt idx="32861">0</cx:pt>
          <cx:pt idx="32862">0</cx:pt>
          <cx:pt idx="32863">0</cx:pt>
          <cx:pt idx="32864">0</cx:pt>
          <cx:pt idx="32865">0</cx:pt>
          <cx:pt idx="32866">0</cx:pt>
          <cx:pt idx="32867">0</cx:pt>
          <cx:pt idx="32868">0</cx:pt>
          <cx:pt idx="32869">0</cx:pt>
          <cx:pt idx="32870">0</cx:pt>
          <cx:pt idx="32871">0</cx:pt>
          <cx:pt idx="32872">0</cx:pt>
          <cx:pt idx="32873">0</cx:pt>
          <cx:pt idx="32874">0</cx:pt>
          <cx:pt idx="32875">0</cx:pt>
          <cx:pt idx="32876">0</cx:pt>
          <cx:pt idx="32877">0</cx:pt>
          <cx:pt idx="32878">0</cx:pt>
          <cx:pt idx="32879">0</cx:pt>
          <cx:pt idx="32880">0</cx:pt>
          <cx:pt idx="32881">0</cx:pt>
          <cx:pt idx="32882">0</cx:pt>
          <cx:pt idx="32883">0</cx:pt>
          <cx:pt idx="32884">0</cx:pt>
          <cx:pt idx="32885">0</cx:pt>
          <cx:pt idx="32886">0</cx:pt>
          <cx:pt idx="32887">0</cx:pt>
          <cx:pt idx="32888">0</cx:pt>
          <cx:pt idx="32889">0</cx:pt>
          <cx:pt idx="32890">0</cx:pt>
          <cx:pt idx="32891">0</cx:pt>
          <cx:pt idx="32892">0</cx:pt>
          <cx:pt idx="32893">0</cx:pt>
          <cx:pt idx="32894">0</cx:pt>
          <cx:pt idx="32895">0</cx:pt>
          <cx:pt idx="32896">0</cx:pt>
          <cx:pt idx="32897">0</cx:pt>
          <cx:pt idx="32898">0</cx:pt>
          <cx:pt idx="32899">0</cx:pt>
          <cx:pt idx="32900">0</cx:pt>
          <cx:pt idx="32901">0</cx:pt>
          <cx:pt idx="32902">0</cx:pt>
          <cx:pt idx="32903">0</cx:pt>
          <cx:pt idx="32904">0</cx:pt>
          <cx:pt idx="32905">0</cx:pt>
          <cx:pt idx="32906">0</cx:pt>
          <cx:pt idx="32907">0</cx:pt>
          <cx:pt idx="32908">0</cx:pt>
          <cx:pt idx="32909">0</cx:pt>
          <cx:pt idx="32910">0</cx:pt>
          <cx:pt idx="32911">0</cx:pt>
          <cx:pt idx="32912">0</cx:pt>
          <cx:pt idx="32913">0</cx:pt>
          <cx:pt idx="32914">0</cx:pt>
          <cx:pt idx="32915">0</cx:pt>
          <cx:pt idx="32916">0</cx:pt>
          <cx:pt idx="32917">0</cx:pt>
          <cx:pt idx="32918">0</cx:pt>
          <cx:pt idx="32919">0</cx:pt>
          <cx:pt idx="32920">0</cx:pt>
          <cx:pt idx="32921">0</cx:pt>
          <cx:pt idx="32922">0</cx:pt>
          <cx:pt idx="32923">0</cx:pt>
          <cx:pt idx="32924">0</cx:pt>
          <cx:pt idx="32925">0</cx:pt>
          <cx:pt idx="32926">0</cx:pt>
          <cx:pt idx="32927">0</cx:pt>
          <cx:pt idx="32928">0</cx:pt>
          <cx:pt idx="32929">0</cx:pt>
          <cx:pt idx="32930">0</cx:pt>
          <cx:pt idx="32931">0</cx:pt>
          <cx:pt idx="32932">0</cx:pt>
          <cx:pt idx="32933">0</cx:pt>
          <cx:pt idx="32934">0</cx:pt>
          <cx:pt idx="32935">0</cx:pt>
          <cx:pt idx="32936">0</cx:pt>
          <cx:pt idx="32937">0</cx:pt>
          <cx:pt idx="32938">0</cx:pt>
          <cx:pt idx="32939">0</cx:pt>
          <cx:pt idx="32940">0</cx:pt>
          <cx:pt idx="32941">0</cx:pt>
          <cx:pt idx="32942">0</cx:pt>
          <cx:pt idx="32943">0</cx:pt>
          <cx:pt idx="32944">0</cx:pt>
          <cx:pt idx="32945">0</cx:pt>
          <cx:pt idx="32946">0</cx:pt>
          <cx:pt idx="32947">0</cx:pt>
          <cx:pt idx="32948">0</cx:pt>
          <cx:pt idx="32949">0</cx:pt>
          <cx:pt idx="32950">0</cx:pt>
          <cx:pt idx="32951">0</cx:pt>
          <cx:pt idx="32952">0</cx:pt>
          <cx:pt idx="32953">0</cx:pt>
          <cx:pt idx="32954">0</cx:pt>
          <cx:pt idx="32955">0</cx:pt>
          <cx:pt idx="32956">0</cx:pt>
          <cx:pt idx="32957">0</cx:pt>
          <cx:pt idx="32958">0</cx:pt>
          <cx:pt idx="32959">0</cx:pt>
          <cx:pt idx="32960">0</cx:pt>
          <cx:pt idx="32961">0</cx:pt>
          <cx:pt idx="32962">0</cx:pt>
          <cx:pt idx="32963">0</cx:pt>
          <cx:pt idx="32964">0</cx:pt>
          <cx:pt idx="32965">0</cx:pt>
          <cx:pt idx="32966">0</cx:pt>
          <cx:pt idx="32967">0</cx:pt>
          <cx:pt idx="32968">0</cx:pt>
          <cx:pt idx="32969">0</cx:pt>
          <cx:pt idx="32970">0</cx:pt>
          <cx:pt idx="32971">0</cx:pt>
          <cx:pt idx="32972">0</cx:pt>
          <cx:pt idx="32973">0</cx:pt>
          <cx:pt idx="32974">0</cx:pt>
          <cx:pt idx="32975">0</cx:pt>
          <cx:pt idx="32976">0</cx:pt>
          <cx:pt idx="32977">0</cx:pt>
          <cx:pt idx="32978">0</cx:pt>
          <cx:pt idx="32979">0</cx:pt>
          <cx:pt idx="32980">0</cx:pt>
          <cx:pt idx="32981">0</cx:pt>
          <cx:pt idx="32982">0</cx:pt>
          <cx:pt idx="32983">0</cx:pt>
          <cx:pt idx="32984">0</cx:pt>
          <cx:pt idx="32985">0</cx:pt>
          <cx:pt idx="32986">0</cx:pt>
          <cx:pt idx="32987">0</cx:pt>
          <cx:pt idx="32988">0</cx:pt>
          <cx:pt idx="32989">0</cx:pt>
          <cx:pt idx="32990">0</cx:pt>
          <cx:pt idx="32991">0</cx:pt>
          <cx:pt idx="32992">0</cx:pt>
          <cx:pt idx="32993">0</cx:pt>
          <cx:pt idx="32994">0</cx:pt>
          <cx:pt idx="32995">0</cx:pt>
          <cx:pt idx="32996">0</cx:pt>
          <cx:pt idx="32997">0</cx:pt>
          <cx:pt idx="32998">0</cx:pt>
          <cx:pt idx="32999">0</cx:pt>
          <cx:pt idx="33000">0</cx:pt>
          <cx:pt idx="33001">0</cx:pt>
          <cx:pt idx="33002">0</cx:pt>
          <cx:pt idx="33003">0</cx:pt>
          <cx:pt idx="33004">0</cx:pt>
          <cx:pt idx="33005">0</cx:pt>
          <cx:pt idx="33006">0</cx:pt>
          <cx:pt idx="33007">0</cx:pt>
          <cx:pt idx="33008">0</cx:pt>
          <cx:pt idx="33009">0</cx:pt>
          <cx:pt idx="33010">0</cx:pt>
          <cx:pt idx="33011">0</cx:pt>
          <cx:pt idx="33012">0</cx:pt>
          <cx:pt idx="33013">0</cx:pt>
          <cx:pt idx="33014">0</cx:pt>
          <cx:pt idx="33015">0</cx:pt>
          <cx:pt idx="33016">0</cx:pt>
          <cx:pt idx="33017">0</cx:pt>
          <cx:pt idx="33018">0</cx:pt>
          <cx:pt idx="33019">0</cx:pt>
          <cx:pt idx="33020">0</cx:pt>
          <cx:pt idx="33021">0</cx:pt>
          <cx:pt idx="33022">0</cx:pt>
          <cx:pt idx="33023">0</cx:pt>
          <cx:pt idx="33024">0</cx:pt>
          <cx:pt idx="33025">0</cx:pt>
          <cx:pt idx="33026">0</cx:pt>
          <cx:pt idx="33027">0</cx:pt>
          <cx:pt idx="33028">0</cx:pt>
          <cx:pt idx="33029">0</cx:pt>
          <cx:pt idx="33030">0</cx:pt>
          <cx:pt idx="33031">0</cx:pt>
          <cx:pt idx="33032">0</cx:pt>
          <cx:pt idx="33033">0</cx:pt>
          <cx:pt idx="33034">0</cx:pt>
          <cx:pt idx="33035">0</cx:pt>
          <cx:pt idx="33036">0</cx:pt>
          <cx:pt idx="33037">0</cx:pt>
          <cx:pt idx="33038">0</cx:pt>
          <cx:pt idx="33039">0</cx:pt>
          <cx:pt idx="33040">0</cx:pt>
          <cx:pt idx="33041">0</cx:pt>
          <cx:pt idx="33042">0</cx:pt>
          <cx:pt idx="33043">0</cx:pt>
          <cx:pt idx="33044">0</cx:pt>
          <cx:pt idx="33045">0</cx:pt>
          <cx:pt idx="33046">0</cx:pt>
          <cx:pt idx="33047">0</cx:pt>
          <cx:pt idx="33048">0</cx:pt>
          <cx:pt idx="33049">0</cx:pt>
          <cx:pt idx="33050">0</cx:pt>
          <cx:pt idx="33051">0</cx:pt>
          <cx:pt idx="33052">0</cx:pt>
          <cx:pt idx="33053">0</cx:pt>
          <cx:pt idx="33054">0</cx:pt>
          <cx:pt idx="33055">0</cx:pt>
          <cx:pt idx="33056">0</cx:pt>
          <cx:pt idx="33057">0</cx:pt>
          <cx:pt idx="33058">0</cx:pt>
          <cx:pt idx="33059">0</cx:pt>
          <cx:pt idx="33060">0</cx:pt>
          <cx:pt idx="33061">0</cx:pt>
          <cx:pt idx="33062">0</cx:pt>
          <cx:pt idx="33063">0</cx:pt>
          <cx:pt idx="33064">0</cx:pt>
          <cx:pt idx="33065">0</cx:pt>
          <cx:pt idx="33066">0</cx:pt>
          <cx:pt idx="33067">0</cx:pt>
          <cx:pt idx="33068">0</cx:pt>
          <cx:pt idx="33069">0</cx:pt>
          <cx:pt idx="33070">0</cx:pt>
          <cx:pt idx="33071">0</cx:pt>
          <cx:pt idx="33072">0</cx:pt>
          <cx:pt idx="33073">0</cx:pt>
          <cx:pt idx="33074">0</cx:pt>
          <cx:pt idx="33075">0</cx:pt>
          <cx:pt idx="33076">0</cx:pt>
          <cx:pt idx="33077">0</cx:pt>
          <cx:pt idx="33078">0</cx:pt>
          <cx:pt idx="33079">0</cx:pt>
          <cx:pt idx="33080">0</cx:pt>
          <cx:pt idx="33081">0</cx:pt>
          <cx:pt idx="33082">0</cx:pt>
          <cx:pt idx="33083">0</cx:pt>
          <cx:pt idx="33084">0</cx:pt>
          <cx:pt idx="33085">0</cx:pt>
          <cx:pt idx="33086">0</cx:pt>
          <cx:pt idx="33087">0</cx:pt>
          <cx:pt idx="33088">0</cx:pt>
          <cx:pt idx="33089">0</cx:pt>
          <cx:pt idx="33090">0</cx:pt>
          <cx:pt idx="33091">0</cx:pt>
          <cx:pt idx="33092">0</cx:pt>
          <cx:pt idx="33093">0</cx:pt>
          <cx:pt idx="33094">0</cx:pt>
          <cx:pt idx="33095">0</cx:pt>
          <cx:pt idx="33096">0</cx:pt>
          <cx:pt idx="33097">0</cx:pt>
          <cx:pt idx="33098">0</cx:pt>
          <cx:pt idx="33099">0</cx:pt>
          <cx:pt idx="33100">0</cx:pt>
          <cx:pt idx="33101">0</cx:pt>
          <cx:pt idx="33102">0</cx:pt>
          <cx:pt idx="33103">0</cx:pt>
          <cx:pt idx="33104">0</cx:pt>
          <cx:pt idx="33105">0</cx:pt>
          <cx:pt idx="33106">0</cx:pt>
          <cx:pt idx="33107">0</cx:pt>
          <cx:pt idx="33108">0</cx:pt>
          <cx:pt idx="33109">0</cx:pt>
          <cx:pt idx="33110">0</cx:pt>
          <cx:pt idx="33111">0</cx:pt>
          <cx:pt idx="33112">0</cx:pt>
          <cx:pt idx="33113">0</cx:pt>
          <cx:pt idx="33114">0</cx:pt>
          <cx:pt idx="33115">0</cx:pt>
          <cx:pt idx="33116">0</cx:pt>
          <cx:pt idx="33117">0</cx:pt>
          <cx:pt idx="33118">0</cx:pt>
          <cx:pt idx="33119">0</cx:pt>
          <cx:pt idx="33120">0</cx:pt>
          <cx:pt idx="33121">0</cx:pt>
          <cx:pt idx="33122">0</cx:pt>
          <cx:pt idx="33123">0</cx:pt>
          <cx:pt idx="33124">0</cx:pt>
          <cx:pt idx="33125">0</cx:pt>
          <cx:pt idx="33126">0</cx:pt>
          <cx:pt idx="33127">0</cx:pt>
          <cx:pt idx="33128">0</cx:pt>
          <cx:pt idx="33129">0</cx:pt>
          <cx:pt idx="33130">0</cx:pt>
          <cx:pt idx="33131">0</cx:pt>
          <cx:pt idx="33132">0</cx:pt>
          <cx:pt idx="33133">0</cx:pt>
          <cx:pt idx="33134">0</cx:pt>
          <cx:pt idx="33135">0</cx:pt>
          <cx:pt idx="33136">0</cx:pt>
          <cx:pt idx="33137">0</cx:pt>
          <cx:pt idx="33138">0</cx:pt>
          <cx:pt idx="33139">0</cx:pt>
          <cx:pt idx="33140">0</cx:pt>
          <cx:pt idx="33141">0</cx:pt>
          <cx:pt idx="33142">0</cx:pt>
          <cx:pt idx="33143">0</cx:pt>
          <cx:pt idx="33144">0</cx:pt>
          <cx:pt idx="33145">0</cx:pt>
          <cx:pt idx="33146">0</cx:pt>
          <cx:pt idx="33147">0</cx:pt>
          <cx:pt idx="33148">0</cx:pt>
          <cx:pt idx="33149">0</cx:pt>
          <cx:pt idx="33150">0</cx:pt>
          <cx:pt idx="33151">0</cx:pt>
          <cx:pt idx="33152">0</cx:pt>
          <cx:pt idx="33153">0</cx:pt>
          <cx:pt idx="33154">0</cx:pt>
          <cx:pt idx="33155">0</cx:pt>
          <cx:pt idx="33156">0</cx:pt>
          <cx:pt idx="33157">0</cx:pt>
          <cx:pt idx="33158">0</cx:pt>
          <cx:pt idx="33159">0</cx:pt>
          <cx:pt idx="33160">0</cx:pt>
          <cx:pt idx="33161">0</cx:pt>
          <cx:pt idx="33162">0</cx:pt>
          <cx:pt idx="33163">0</cx:pt>
          <cx:pt idx="33164">0</cx:pt>
          <cx:pt idx="33165">0</cx:pt>
          <cx:pt idx="33166">0</cx:pt>
          <cx:pt idx="33167">0</cx:pt>
          <cx:pt idx="33168">0</cx:pt>
          <cx:pt idx="33169">0</cx:pt>
          <cx:pt idx="33170">0</cx:pt>
          <cx:pt idx="33171">0</cx:pt>
          <cx:pt idx="33172">0</cx:pt>
          <cx:pt idx="33173">0</cx:pt>
          <cx:pt idx="33174">0</cx:pt>
          <cx:pt idx="33175">0</cx:pt>
          <cx:pt idx="33176">0</cx:pt>
          <cx:pt idx="33177">0</cx:pt>
          <cx:pt idx="33178">0</cx:pt>
          <cx:pt idx="33179">0</cx:pt>
          <cx:pt idx="33180">0</cx:pt>
          <cx:pt idx="33181">0</cx:pt>
          <cx:pt idx="33182">0</cx:pt>
          <cx:pt idx="33183">0</cx:pt>
          <cx:pt idx="33184">0</cx:pt>
          <cx:pt idx="33185">0</cx:pt>
          <cx:pt idx="33186">0</cx:pt>
          <cx:pt idx="33187">0</cx:pt>
          <cx:pt idx="33188">0</cx:pt>
          <cx:pt idx="33189">0</cx:pt>
          <cx:pt idx="33190">0</cx:pt>
          <cx:pt idx="33191">0</cx:pt>
          <cx:pt idx="33192">0</cx:pt>
          <cx:pt idx="33193">0</cx:pt>
          <cx:pt idx="33194">0</cx:pt>
          <cx:pt idx="33195">0</cx:pt>
          <cx:pt idx="33196">0</cx:pt>
          <cx:pt idx="33197">0</cx:pt>
          <cx:pt idx="33198">0</cx:pt>
          <cx:pt idx="33199">0</cx:pt>
          <cx:pt idx="33200">0</cx:pt>
          <cx:pt idx="33201">0</cx:pt>
          <cx:pt idx="33202">0</cx:pt>
          <cx:pt idx="33203">0</cx:pt>
          <cx:pt idx="33204">0</cx:pt>
          <cx:pt idx="33205">0</cx:pt>
          <cx:pt idx="33206">0</cx:pt>
          <cx:pt idx="33207">0</cx:pt>
          <cx:pt idx="33208">0</cx:pt>
          <cx:pt idx="33209">0</cx:pt>
          <cx:pt idx="33210">0</cx:pt>
          <cx:pt idx="33211">0</cx:pt>
          <cx:pt idx="33212">0</cx:pt>
          <cx:pt idx="33213">0</cx:pt>
          <cx:pt idx="33214">0</cx:pt>
          <cx:pt idx="33215">0</cx:pt>
          <cx:pt idx="33216">0</cx:pt>
          <cx:pt idx="33217">0</cx:pt>
          <cx:pt idx="33218">0</cx:pt>
          <cx:pt idx="33219">0</cx:pt>
          <cx:pt idx="33220">0</cx:pt>
          <cx:pt idx="33221">0</cx:pt>
          <cx:pt idx="33222">0</cx:pt>
          <cx:pt idx="33223">0</cx:pt>
          <cx:pt idx="33224">0</cx:pt>
          <cx:pt idx="33225">0</cx:pt>
          <cx:pt idx="33226">0</cx:pt>
          <cx:pt idx="33227">0</cx:pt>
          <cx:pt idx="33228">0</cx:pt>
          <cx:pt idx="33229">0</cx:pt>
          <cx:pt idx="33230">0</cx:pt>
          <cx:pt idx="33231">0</cx:pt>
          <cx:pt idx="33232">0</cx:pt>
          <cx:pt idx="33233">0</cx:pt>
          <cx:pt idx="33234">0</cx:pt>
          <cx:pt idx="33235">0</cx:pt>
          <cx:pt idx="33236">0</cx:pt>
          <cx:pt idx="33237">0</cx:pt>
          <cx:pt idx="33238">0</cx:pt>
          <cx:pt idx="33239">0</cx:pt>
          <cx:pt idx="33240">0</cx:pt>
          <cx:pt idx="33241">0</cx:pt>
          <cx:pt idx="33242">0</cx:pt>
          <cx:pt idx="33243">0</cx:pt>
          <cx:pt idx="33244">0</cx:pt>
          <cx:pt idx="33245">0</cx:pt>
          <cx:pt idx="33246">0</cx:pt>
          <cx:pt idx="33247">0</cx:pt>
          <cx:pt idx="33248">0</cx:pt>
          <cx:pt idx="33249">0</cx:pt>
          <cx:pt idx="33250">0</cx:pt>
          <cx:pt idx="33251">0</cx:pt>
          <cx:pt idx="33252">0</cx:pt>
          <cx:pt idx="33253">0</cx:pt>
          <cx:pt idx="33254">0</cx:pt>
          <cx:pt idx="33255">0</cx:pt>
          <cx:pt idx="33256">0</cx:pt>
          <cx:pt idx="33257">0</cx:pt>
          <cx:pt idx="33258">0</cx:pt>
          <cx:pt idx="33259">0</cx:pt>
          <cx:pt idx="33260">0</cx:pt>
          <cx:pt idx="33261">0</cx:pt>
          <cx:pt idx="33262">0</cx:pt>
          <cx:pt idx="33263">0</cx:pt>
          <cx:pt idx="33264">0</cx:pt>
          <cx:pt idx="33265">0</cx:pt>
          <cx:pt idx="33266">0</cx:pt>
          <cx:pt idx="33267">0</cx:pt>
          <cx:pt idx="33268">0</cx:pt>
          <cx:pt idx="33269">0</cx:pt>
          <cx:pt idx="33270">0</cx:pt>
          <cx:pt idx="33271">0</cx:pt>
          <cx:pt idx="33272">0</cx:pt>
          <cx:pt idx="33273">0</cx:pt>
          <cx:pt idx="33274">0</cx:pt>
          <cx:pt idx="33275">0</cx:pt>
          <cx:pt idx="33276">0</cx:pt>
          <cx:pt idx="33277">0</cx:pt>
          <cx:pt idx="33278">0</cx:pt>
          <cx:pt idx="33279">0</cx:pt>
          <cx:pt idx="33280">0</cx:pt>
          <cx:pt idx="33281">0</cx:pt>
          <cx:pt idx="33282">0</cx:pt>
          <cx:pt idx="33283">0</cx:pt>
          <cx:pt idx="33284">0</cx:pt>
          <cx:pt idx="33285">0</cx:pt>
          <cx:pt idx="33286">0</cx:pt>
          <cx:pt idx="33287">0</cx:pt>
          <cx:pt idx="33288">0</cx:pt>
          <cx:pt idx="33289">0</cx:pt>
          <cx:pt idx="33290">0</cx:pt>
          <cx:pt idx="33291">0</cx:pt>
          <cx:pt idx="33292">0</cx:pt>
          <cx:pt idx="33293">0</cx:pt>
          <cx:pt idx="33294">0</cx:pt>
          <cx:pt idx="33295">0</cx:pt>
          <cx:pt idx="33296">0</cx:pt>
          <cx:pt idx="33297">0</cx:pt>
          <cx:pt idx="33298">0</cx:pt>
          <cx:pt idx="33299">0</cx:pt>
          <cx:pt idx="33300">0</cx:pt>
          <cx:pt idx="33301">0</cx:pt>
          <cx:pt idx="33302">0</cx:pt>
          <cx:pt idx="33303">0</cx:pt>
          <cx:pt idx="33304">0</cx:pt>
          <cx:pt idx="33305">0</cx:pt>
          <cx:pt idx="33306">0</cx:pt>
          <cx:pt idx="33307">0</cx:pt>
          <cx:pt idx="33308">0</cx:pt>
          <cx:pt idx="33309">0</cx:pt>
          <cx:pt idx="33310">0</cx:pt>
          <cx:pt idx="33311">0</cx:pt>
          <cx:pt idx="33312">0</cx:pt>
          <cx:pt idx="33313">0</cx:pt>
          <cx:pt idx="33314">0</cx:pt>
          <cx:pt idx="33315">0</cx:pt>
          <cx:pt idx="33316">0</cx:pt>
          <cx:pt idx="33317">0</cx:pt>
          <cx:pt idx="33318">0</cx:pt>
          <cx:pt idx="33319">0</cx:pt>
          <cx:pt idx="33320">0</cx:pt>
          <cx:pt idx="33321">0</cx:pt>
          <cx:pt idx="33322">0</cx:pt>
          <cx:pt idx="33323">0</cx:pt>
          <cx:pt idx="33324">0</cx:pt>
          <cx:pt idx="33325">0</cx:pt>
          <cx:pt idx="33326">0</cx:pt>
          <cx:pt idx="33327">0</cx:pt>
          <cx:pt idx="33328">0</cx:pt>
          <cx:pt idx="33329">0</cx:pt>
          <cx:pt idx="33330">0</cx:pt>
          <cx:pt idx="33331">0</cx:pt>
          <cx:pt idx="33332">0</cx:pt>
          <cx:pt idx="33333">0</cx:pt>
          <cx:pt idx="33334">0</cx:pt>
          <cx:pt idx="33335">0</cx:pt>
          <cx:pt idx="33336">0</cx:pt>
          <cx:pt idx="33337">0</cx:pt>
          <cx:pt idx="33338">0</cx:pt>
          <cx:pt idx="33339">0</cx:pt>
          <cx:pt idx="33340">0</cx:pt>
          <cx:pt idx="33341">0</cx:pt>
          <cx:pt idx="33342">0</cx:pt>
          <cx:pt idx="33343">0</cx:pt>
          <cx:pt idx="33344">0</cx:pt>
          <cx:pt idx="33345">0</cx:pt>
          <cx:pt idx="33346">0</cx:pt>
          <cx:pt idx="33347">0</cx:pt>
          <cx:pt idx="33348">0</cx:pt>
          <cx:pt idx="33349">0</cx:pt>
          <cx:pt idx="33350">0</cx:pt>
          <cx:pt idx="33351">0</cx:pt>
          <cx:pt idx="33352">0</cx:pt>
          <cx:pt idx="33353">0</cx:pt>
          <cx:pt idx="33354">0</cx:pt>
          <cx:pt idx="33355">0</cx:pt>
          <cx:pt idx="33356">0</cx:pt>
          <cx:pt idx="33357">0</cx:pt>
          <cx:pt idx="33358">0</cx:pt>
          <cx:pt idx="33359">0</cx:pt>
          <cx:pt idx="33360">0</cx:pt>
          <cx:pt idx="33361">0</cx:pt>
          <cx:pt idx="33362">0</cx:pt>
          <cx:pt idx="33363">0</cx:pt>
          <cx:pt idx="33364">0</cx:pt>
          <cx:pt idx="33365">0</cx:pt>
          <cx:pt idx="33366">0</cx:pt>
          <cx:pt idx="33367">0</cx:pt>
          <cx:pt idx="33368">0</cx:pt>
          <cx:pt idx="33369">0</cx:pt>
          <cx:pt idx="33370">0</cx:pt>
          <cx:pt idx="33371">0</cx:pt>
          <cx:pt idx="33372">0</cx:pt>
          <cx:pt idx="33373">0</cx:pt>
          <cx:pt idx="33374">0</cx:pt>
          <cx:pt idx="33375">0</cx:pt>
          <cx:pt idx="33376">0</cx:pt>
          <cx:pt idx="33377">0</cx:pt>
          <cx:pt idx="33378">0</cx:pt>
          <cx:pt idx="33379">0</cx:pt>
          <cx:pt idx="33380">0</cx:pt>
          <cx:pt idx="33381">0</cx:pt>
          <cx:pt idx="33382">0</cx:pt>
          <cx:pt idx="33383">0</cx:pt>
          <cx:pt idx="33384">0</cx:pt>
          <cx:pt idx="33385">0</cx:pt>
          <cx:pt idx="33386">0</cx:pt>
          <cx:pt idx="33387">0</cx:pt>
          <cx:pt idx="33388">0</cx:pt>
          <cx:pt idx="33389">0</cx:pt>
          <cx:pt idx="33390">0</cx:pt>
          <cx:pt idx="33391">0</cx:pt>
          <cx:pt idx="33392">0</cx:pt>
          <cx:pt idx="33393">0</cx:pt>
          <cx:pt idx="33394">0</cx:pt>
          <cx:pt idx="33395">0</cx:pt>
          <cx:pt idx="33396">0</cx:pt>
          <cx:pt idx="33397">0</cx:pt>
          <cx:pt idx="33398">0</cx:pt>
          <cx:pt idx="33399">0</cx:pt>
          <cx:pt idx="33400">0</cx:pt>
          <cx:pt idx="33401">0</cx:pt>
          <cx:pt idx="33402">0</cx:pt>
          <cx:pt idx="33403">0</cx:pt>
          <cx:pt idx="33404">0</cx:pt>
          <cx:pt idx="33405">0</cx:pt>
          <cx:pt idx="33406">0</cx:pt>
          <cx:pt idx="33407">0</cx:pt>
          <cx:pt idx="33408">0</cx:pt>
          <cx:pt idx="33409">0</cx:pt>
          <cx:pt idx="33410">0</cx:pt>
          <cx:pt idx="33411">0</cx:pt>
          <cx:pt idx="33412">0</cx:pt>
          <cx:pt idx="33413">0</cx:pt>
          <cx:pt idx="33414">0</cx:pt>
          <cx:pt idx="33415">0</cx:pt>
          <cx:pt idx="33416">0</cx:pt>
          <cx:pt idx="33417">0</cx:pt>
          <cx:pt idx="33418">0</cx:pt>
          <cx:pt idx="33419">0</cx:pt>
          <cx:pt idx="33420">0</cx:pt>
          <cx:pt idx="33421">0</cx:pt>
          <cx:pt idx="33422">0</cx:pt>
          <cx:pt idx="33423">0</cx:pt>
          <cx:pt idx="33424">0</cx:pt>
          <cx:pt idx="33425">0</cx:pt>
          <cx:pt idx="33426">0</cx:pt>
          <cx:pt idx="33427">0</cx:pt>
          <cx:pt idx="33428">0</cx:pt>
          <cx:pt idx="33429">0</cx:pt>
          <cx:pt idx="33430">0</cx:pt>
          <cx:pt idx="33431">0</cx:pt>
          <cx:pt idx="33432">0</cx:pt>
          <cx:pt idx="33433">0</cx:pt>
          <cx:pt idx="33434">0</cx:pt>
          <cx:pt idx="33435">0</cx:pt>
          <cx:pt idx="33436">0</cx:pt>
          <cx:pt idx="33437">0</cx:pt>
          <cx:pt idx="33438">0</cx:pt>
          <cx:pt idx="33439">0</cx:pt>
          <cx:pt idx="33440">0</cx:pt>
          <cx:pt idx="33441">0</cx:pt>
          <cx:pt idx="33442">0</cx:pt>
          <cx:pt idx="33443">0</cx:pt>
          <cx:pt idx="33444">0</cx:pt>
          <cx:pt idx="33445">0</cx:pt>
          <cx:pt idx="33446">0</cx:pt>
          <cx:pt idx="33447">0</cx:pt>
          <cx:pt idx="33448">0</cx:pt>
          <cx:pt idx="33449">0</cx:pt>
          <cx:pt idx="33450">0</cx:pt>
          <cx:pt idx="33451">0</cx:pt>
          <cx:pt idx="33452">0</cx:pt>
          <cx:pt idx="33453">0</cx:pt>
          <cx:pt idx="33454">0</cx:pt>
          <cx:pt idx="33455">0</cx:pt>
          <cx:pt idx="33456">0</cx:pt>
          <cx:pt idx="33457">0</cx:pt>
          <cx:pt idx="33458">0</cx:pt>
          <cx:pt idx="33459">0</cx:pt>
          <cx:pt idx="33460">0</cx:pt>
          <cx:pt idx="33461">0</cx:pt>
          <cx:pt idx="33462">0</cx:pt>
          <cx:pt idx="33463">0</cx:pt>
          <cx:pt idx="33464">0</cx:pt>
          <cx:pt idx="33465">0</cx:pt>
          <cx:pt idx="33466">0</cx:pt>
          <cx:pt idx="33467">0</cx:pt>
          <cx:pt idx="33468">0</cx:pt>
          <cx:pt idx="33469">0</cx:pt>
          <cx:pt idx="33470">0</cx:pt>
          <cx:pt idx="33471">0</cx:pt>
          <cx:pt idx="33472">0</cx:pt>
          <cx:pt idx="33473">0</cx:pt>
          <cx:pt idx="33474">0</cx:pt>
          <cx:pt idx="33475">0</cx:pt>
          <cx:pt idx="33476">0</cx:pt>
          <cx:pt idx="33477">0</cx:pt>
          <cx:pt idx="33478">0</cx:pt>
          <cx:pt idx="33479">0</cx:pt>
          <cx:pt idx="33480">0</cx:pt>
          <cx:pt idx="33481">0</cx:pt>
          <cx:pt idx="33482">0</cx:pt>
          <cx:pt idx="33483">0</cx:pt>
          <cx:pt idx="33484">0</cx:pt>
          <cx:pt idx="33485">0</cx:pt>
          <cx:pt idx="33486">0</cx:pt>
          <cx:pt idx="33487">0</cx:pt>
          <cx:pt idx="33488">0</cx:pt>
          <cx:pt idx="33489">0</cx:pt>
          <cx:pt idx="33490">0</cx:pt>
          <cx:pt idx="33491">0</cx:pt>
          <cx:pt idx="33492">0</cx:pt>
          <cx:pt idx="33493">0</cx:pt>
          <cx:pt idx="33494">0</cx:pt>
          <cx:pt idx="33495">0</cx:pt>
          <cx:pt idx="33496">0</cx:pt>
          <cx:pt idx="33497">0</cx:pt>
          <cx:pt idx="33498">0</cx:pt>
          <cx:pt idx="33499">0</cx:pt>
          <cx:pt idx="33500">0</cx:pt>
          <cx:pt idx="33501">0</cx:pt>
          <cx:pt idx="33502">0</cx:pt>
          <cx:pt idx="33503">0</cx:pt>
          <cx:pt idx="33504">0</cx:pt>
          <cx:pt idx="33505">0</cx:pt>
          <cx:pt idx="33506">0</cx:pt>
          <cx:pt idx="33507">0</cx:pt>
          <cx:pt idx="33508">0</cx:pt>
          <cx:pt idx="33509">0</cx:pt>
          <cx:pt idx="33510">0</cx:pt>
          <cx:pt idx="33511">0</cx:pt>
          <cx:pt idx="33512">0</cx:pt>
          <cx:pt idx="33513">0</cx:pt>
          <cx:pt idx="33514">0</cx:pt>
          <cx:pt idx="33515">0</cx:pt>
          <cx:pt idx="33516">0</cx:pt>
          <cx:pt idx="33517">0</cx:pt>
          <cx:pt idx="33518">0</cx:pt>
          <cx:pt idx="33519">0</cx:pt>
          <cx:pt idx="33520">0</cx:pt>
          <cx:pt idx="33521">0</cx:pt>
          <cx:pt idx="33522">0</cx:pt>
          <cx:pt idx="33523">0</cx:pt>
          <cx:pt idx="33524">0</cx:pt>
          <cx:pt idx="33525">0</cx:pt>
          <cx:pt idx="33526">0</cx:pt>
          <cx:pt idx="33527">0</cx:pt>
          <cx:pt idx="33528">0</cx:pt>
          <cx:pt idx="33529">0</cx:pt>
          <cx:pt idx="33530">0</cx:pt>
          <cx:pt idx="33531">0</cx:pt>
          <cx:pt idx="33532">0</cx:pt>
          <cx:pt idx="33533">0</cx:pt>
          <cx:pt idx="33534">0</cx:pt>
          <cx:pt idx="33535">0</cx:pt>
          <cx:pt idx="33536">0</cx:pt>
          <cx:pt idx="33537">0</cx:pt>
          <cx:pt idx="33538">0</cx:pt>
          <cx:pt idx="33539">0</cx:pt>
          <cx:pt idx="33540">0</cx:pt>
          <cx:pt idx="33541">0</cx:pt>
          <cx:pt idx="33542">0</cx:pt>
          <cx:pt idx="33543">0</cx:pt>
          <cx:pt idx="33544">0</cx:pt>
          <cx:pt idx="33545">0</cx:pt>
          <cx:pt idx="33546">0</cx:pt>
          <cx:pt idx="33547">0</cx:pt>
          <cx:pt idx="33548">0</cx:pt>
          <cx:pt idx="33549">0</cx:pt>
          <cx:pt idx="33550">0</cx:pt>
          <cx:pt idx="33551">0</cx:pt>
          <cx:pt idx="33552">0</cx:pt>
          <cx:pt idx="33553">0</cx:pt>
          <cx:pt idx="33554">0</cx:pt>
          <cx:pt idx="33555">0</cx:pt>
          <cx:pt idx="33556">0</cx:pt>
          <cx:pt idx="33557">0</cx:pt>
          <cx:pt idx="33558">0</cx:pt>
          <cx:pt idx="33559">0</cx:pt>
          <cx:pt idx="33560">0</cx:pt>
          <cx:pt idx="33561">0</cx:pt>
          <cx:pt idx="33562">0</cx:pt>
          <cx:pt idx="33563">0</cx:pt>
          <cx:pt idx="33564">0</cx:pt>
          <cx:pt idx="33565">0</cx:pt>
          <cx:pt idx="33566">0</cx:pt>
          <cx:pt idx="33567">0</cx:pt>
          <cx:pt idx="33568">0</cx:pt>
          <cx:pt idx="33569">0</cx:pt>
          <cx:pt idx="33570">0</cx:pt>
          <cx:pt idx="33571">0</cx:pt>
          <cx:pt idx="33572">0</cx:pt>
          <cx:pt idx="33573">0</cx:pt>
          <cx:pt idx="33574">0</cx:pt>
          <cx:pt idx="33575">0</cx:pt>
          <cx:pt idx="33576">0</cx:pt>
          <cx:pt idx="33577">0</cx:pt>
          <cx:pt idx="33578">0</cx:pt>
          <cx:pt idx="33579">0</cx:pt>
          <cx:pt idx="33580">0</cx:pt>
          <cx:pt idx="33581">0</cx:pt>
          <cx:pt idx="33582">0</cx:pt>
          <cx:pt idx="33583">0</cx:pt>
          <cx:pt idx="33584">0</cx:pt>
          <cx:pt idx="33585">0</cx:pt>
          <cx:pt idx="33586">0</cx:pt>
          <cx:pt idx="33587">0</cx:pt>
          <cx:pt idx="33588">0</cx:pt>
          <cx:pt idx="33589">0</cx:pt>
          <cx:pt idx="33590">0</cx:pt>
          <cx:pt idx="33591">0</cx:pt>
          <cx:pt idx="33592">0</cx:pt>
          <cx:pt idx="33593">0</cx:pt>
          <cx:pt idx="33594">0</cx:pt>
          <cx:pt idx="33595">0</cx:pt>
          <cx:pt idx="33596">0</cx:pt>
          <cx:pt idx="33597">0</cx:pt>
          <cx:pt idx="33598">0</cx:pt>
          <cx:pt idx="33599">0</cx:pt>
          <cx:pt idx="33600">0</cx:pt>
          <cx:pt idx="33601">0</cx:pt>
          <cx:pt idx="33602">0</cx:pt>
          <cx:pt idx="33603">0</cx:pt>
          <cx:pt idx="33604">0</cx:pt>
          <cx:pt idx="33605">0</cx:pt>
          <cx:pt idx="33606">0</cx:pt>
          <cx:pt idx="33607">0</cx:pt>
          <cx:pt idx="33608">0</cx:pt>
          <cx:pt idx="33609">0</cx:pt>
          <cx:pt idx="33610">0</cx:pt>
          <cx:pt idx="33611">0</cx:pt>
          <cx:pt idx="33612">0</cx:pt>
          <cx:pt idx="33613">0</cx:pt>
          <cx:pt idx="33614">0</cx:pt>
          <cx:pt idx="33615">0</cx:pt>
          <cx:pt idx="33616">0</cx:pt>
          <cx:pt idx="33617">0</cx:pt>
          <cx:pt idx="33618">0</cx:pt>
          <cx:pt idx="33619">0</cx:pt>
          <cx:pt idx="33620">0</cx:pt>
          <cx:pt idx="33621">0</cx:pt>
          <cx:pt idx="33622">0</cx:pt>
          <cx:pt idx="33623">0</cx:pt>
          <cx:pt idx="33624">0</cx:pt>
          <cx:pt idx="33625">0</cx:pt>
          <cx:pt idx="33626">0</cx:pt>
          <cx:pt idx="33627">0</cx:pt>
          <cx:pt idx="33628">0</cx:pt>
          <cx:pt idx="33629">0</cx:pt>
          <cx:pt idx="33630">0</cx:pt>
          <cx:pt idx="33631">0</cx:pt>
          <cx:pt idx="33632">0</cx:pt>
          <cx:pt idx="33633">0</cx:pt>
          <cx:pt idx="33634">0</cx:pt>
          <cx:pt idx="33635">0</cx:pt>
          <cx:pt idx="33636">0</cx:pt>
          <cx:pt idx="33637">0</cx:pt>
          <cx:pt idx="33638">0</cx:pt>
          <cx:pt idx="33639">0</cx:pt>
          <cx:pt idx="33640">0</cx:pt>
          <cx:pt idx="33641">0</cx:pt>
          <cx:pt idx="33642">0</cx:pt>
          <cx:pt idx="33643">0</cx:pt>
          <cx:pt idx="33644">0</cx:pt>
          <cx:pt idx="33645">0</cx:pt>
          <cx:pt idx="33646">0</cx:pt>
          <cx:pt idx="33647">0</cx:pt>
          <cx:pt idx="33648">0</cx:pt>
          <cx:pt idx="33649">0</cx:pt>
          <cx:pt idx="33650">0</cx:pt>
          <cx:pt idx="33651">0</cx:pt>
          <cx:pt idx="33652">0</cx:pt>
          <cx:pt idx="33653">0</cx:pt>
          <cx:pt idx="33654">0</cx:pt>
          <cx:pt idx="33655">0</cx:pt>
          <cx:pt idx="33656">0</cx:pt>
          <cx:pt idx="33657">0</cx:pt>
          <cx:pt idx="33658">0</cx:pt>
          <cx:pt idx="33659">0</cx:pt>
          <cx:pt idx="33660">0</cx:pt>
          <cx:pt idx="33661">0</cx:pt>
          <cx:pt idx="33662">0</cx:pt>
          <cx:pt idx="33663">0</cx:pt>
          <cx:pt idx="33664">0</cx:pt>
          <cx:pt idx="33665">0</cx:pt>
          <cx:pt idx="33666">0</cx:pt>
          <cx:pt idx="33667">0</cx:pt>
          <cx:pt idx="33668">0</cx:pt>
          <cx:pt idx="33669">0</cx:pt>
          <cx:pt idx="33670">0</cx:pt>
          <cx:pt idx="33671">0</cx:pt>
          <cx:pt idx="33672">0</cx:pt>
          <cx:pt idx="33673">0</cx:pt>
          <cx:pt idx="33674">0</cx:pt>
          <cx:pt idx="33675">0</cx:pt>
          <cx:pt idx="33676">0</cx:pt>
          <cx:pt idx="33677">0</cx:pt>
          <cx:pt idx="33678">0</cx:pt>
          <cx:pt idx="33679">0</cx:pt>
          <cx:pt idx="33680">0</cx:pt>
          <cx:pt idx="33681">0</cx:pt>
          <cx:pt idx="33682">0</cx:pt>
          <cx:pt idx="33683">0</cx:pt>
          <cx:pt idx="33684">0</cx:pt>
          <cx:pt idx="33685">0</cx:pt>
          <cx:pt idx="33686">0</cx:pt>
          <cx:pt idx="33687">0</cx:pt>
          <cx:pt idx="33688">0</cx:pt>
          <cx:pt idx="33689">0</cx:pt>
          <cx:pt idx="33690">0</cx:pt>
          <cx:pt idx="33691">0</cx:pt>
          <cx:pt idx="33692">0</cx:pt>
          <cx:pt idx="33693">0</cx:pt>
          <cx:pt idx="33694">0</cx:pt>
          <cx:pt idx="33695">0</cx:pt>
          <cx:pt idx="33696">0</cx:pt>
          <cx:pt idx="33697">0</cx:pt>
          <cx:pt idx="33698">0</cx:pt>
          <cx:pt idx="33699">0</cx:pt>
          <cx:pt idx="33700">0</cx:pt>
          <cx:pt idx="33701">0</cx:pt>
          <cx:pt idx="33702">0</cx:pt>
          <cx:pt idx="33703">0</cx:pt>
          <cx:pt idx="33704">0</cx:pt>
          <cx:pt idx="33705">0</cx:pt>
          <cx:pt idx="33706">0</cx:pt>
          <cx:pt idx="33707">0</cx:pt>
          <cx:pt idx="33708">0</cx:pt>
          <cx:pt idx="33709">0</cx:pt>
          <cx:pt idx="33710">0</cx:pt>
          <cx:pt idx="33711">0</cx:pt>
          <cx:pt idx="33712">0</cx:pt>
          <cx:pt idx="33713">0</cx:pt>
          <cx:pt idx="33714">0</cx:pt>
          <cx:pt idx="33715">0</cx:pt>
          <cx:pt idx="33716">0</cx:pt>
          <cx:pt idx="33717">0</cx:pt>
          <cx:pt idx="33718">0</cx:pt>
          <cx:pt idx="33719">0</cx:pt>
          <cx:pt idx="33720">0</cx:pt>
          <cx:pt idx="33721">0</cx:pt>
          <cx:pt idx="33722">0</cx:pt>
          <cx:pt idx="33723">0</cx:pt>
          <cx:pt idx="33724">0</cx:pt>
          <cx:pt idx="33725">0</cx:pt>
          <cx:pt idx="33726">0</cx:pt>
          <cx:pt idx="33727">0</cx:pt>
          <cx:pt idx="33728">0</cx:pt>
          <cx:pt idx="33729">0</cx:pt>
          <cx:pt idx="33730">0</cx:pt>
          <cx:pt idx="33731">0</cx:pt>
          <cx:pt idx="33732">0</cx:pt>
          <cx:pt idx="33733">0</cx:pt>
          <cx:pt idx="33734">0</cx:pt>
          <cx:pt idx="33735">0</cx:pt>
          <cx:pt idx="33736">0</cx:pt>
          <cx:pt idx="33737">0</cx:pt>
          <cx:pt idx="33738">0</cx:pt>
          <cx:pt idx="33739">0</cx:pt>
          <cx:pt idx="33740">0</cx:pt>
          <cx:pt idx="33741">0</cx:pt>
          <cx:pt idx="33742">0</cx:pt>
          <cx:pt idx="33743">0</cx:pt>
          <cx:pt idx="33744">0</cx:pt>
          <cx:pt idx="33745">0</cx:pt>
          <cx:pt idx="33746">0</cx:pt>
          <cx:pt idx="33747">0</cx:pt>
          <cx:pt idx="33748">0</cx:pt>
          <cx:pt idx="33749">0</cx:pt>
          <cx:pt idx="33750">0</cx:pt>
          <cx:pt idx="33751">0</cx:pt>
          <cx:pt idx="33752">0</cx:pt>
          <cx:pt idx="33753">0</cx:pt>
          <cx:pt idx="33754">0</cx:pt>
          <cx:pt idx="33755">0</cx:pt>
          <cx:pt idx="33756">0</cx:pt>
          <cx:pt idx="33757">0</cx:pt>
          <cx:pt idx="33758">0</cx:pt>
          <cx:pt idx="33759">0</cx:pt>
          <cx:pt idx="33760">0</cx:pt>
          <cx:pt idx="33761">0</cx:pt>
          <cx:pt idx="33762">0</cx:pt>
          <cx:pt idx="33763">0</cx:pt>
          <cx:pt idx="33764">0</cx:pt>
          <cx:pt idx="33765">0</cx:pt>
          <cx:pt idx="33766">0</cx:pt>
          <cx:pt idx="33767">0</cx:pt>
          <cx:pt idx="33768">0</cx:pt>
          <cx:pt idx="33769">0</cx:pt>
          <cx:pt idx="33770">0</cx:pt>
          <cx:pt idx="33771">0</cx:pt>
          <cx:pt idx="33772">0</cx:pt>
          <cx:pt idx="33773">0</cx:pt>
          <cx:pt idx="33774">0</cx:pt>
          <cx:pt idx="33775">0</cx:pt>
          <cx:pt idx="33776">0</cx:pt>
          <cx:pt idx="33777">0</cx:pt>
          <cx:pt idx="33778">0</cx:pt>
          <cx:pt idx="33779">0</cx:pt>
          <cx:pt idx="33780">0</cx:pt>
          <cx:pt idx="33781">0</cx:pt>
          <cx:pt idx="33782">0</cx:pt>
          <cx:pt idx="33783">0</cx:pt>
          <cx:pt idx="33784">0</cx:pt>
          <cx:pt idx="33785">0</cx:pt>
          <cx:pt idx="33786">0</cx:pt>
          <cx:pt idx="33787">0</cx:pt>
          <cx:pt idx="33788">0</cx:pt>
          <cx:pt idx="33789">0</cx:pt>
          <cx:pt idx="33790">0</cx:pt>
          <cx:pt idx="33791">0</cx:pt>
          <cx:pt idx="33792">0</cx:pt>
          <cx:pt idx="33793">0</cx:pt>
          <cx:pt idx="33794">0</cx:pt>
          <cx:pt idx="33795">0</cx:pt>
          <cx:pt idx="33796">0</cx:pt>
          <cx:pt idx="33797">0</cx:pt>
          <cx:pt idx="33798">0</cx:pt>
          <cx:pt idx="33799">0</cx:pt>
          <cx:pt idx="33800">0</cx:pt>
          <cx:pt idx="33801">0</cx:pt>
          <cx:pt idx="33802">0</cx:pt>
          <cx:pt idx="33803">0</cx:pt>
          <cx:pt idx="33804">0</cx:pt>
          <cx:pt idx="33805">0</cx:pt>
          <cx:pt idx="33806">0</cx:pt>
          <cx:pt idx="33807">0</cx:pt>
          <cx:pt idx="33808">0</cx:pt>
          <cx:pt idx="33809">0</cx:pt>
          <cx:pt idx="33810">0</cx:pt>
          <cx:pt idx="33811">0</cx:pt>
          <cx:pt idx="33812">0</cx:pt>
          <cx:pt idx="33813">0</cx:pt>
          <cx:pt idx="33814">0</cx:pt>
          <cx:pt idx="33815">0</cx:pt>
          <cx:pt idx="33816">0</cx:pt>
          <cx:pt idx="33817">0</cx:pt>
          <cx:pt idx="33818">0</cx:pt>
          <cx:pt idx="33819">0</cx:pt>
          <cx:pt idx="33820">0</cx:pt>
          <cx:pt idx="33821">0</cx:pt>
          <cx:pt idx="33822">0</cx:pt>
          <cx:pt idx="33823">0</cx:pt>
          <cx:pt idx="33824">0</cx:pt>
          <cx:pt idx="33825">0</cx:pt>
          <cx:pt idx="33826">0</cx:pt>
          <cx:pt idx="33827">0</cx:pt>
          <cx:pt idx="33828">0</cx:pt>
          <cx:pt idx="33829">0</cx:pt>
          <cx:pt idx="33830">0</cx:pt>
          <cx:pt idx="33831">0</cx:pt>
          <cx:pt idx="33832">0</cx:pt>
          <cx:pt idx="33833">0</cx:pt>
          <cx:pt idx="33834">0</cx:pt>
          <cx:pt idx="33835">0</cx:pt>
          <cx:pt idx="33836">0</cx:pt>
          <cx:pt idx="33837">0</cx:pt>
          <cx:pt idx="33838">0</cx:pt>
          <cx:pt idx="33839">0</cx:pt>
          <cx:pt idx="33840">0</cx:pt>
          <cx:pt idx="33841">0</cx:pt>
          <cx:pt idx="33842">0</cx:pt>
          <cx:pt idx="33843">0</cx:pt>
          <cx:pt idx="33844">0</cx:pt>
          <cx:pt idx="33845">0</cx:pt>
          <cx:pt idx="33846">0</cx:pt>
          <cx:pt idx="33847">0</cx:pt>
          <cx:pt idx="33848">0</cx:pt>
          <cx:pt idx="33849">0</cx:pt>
          <cx:pt idx="33850">0</cx:pt>
          <cx:pt idx="33851">0</cx:pt>
          <cx:pt idx="33852">0</cx:pt>
          <cx:pt idx="33853">0</cx:pt>
          <cx:pt idx="33854">0</cx:pt>
          <cx:pt idx="33855">0</cx:pt>
          <cx:pt idx="33856">0</cx:pt>
          <cx:pt idx="33857">0</cx:pt>
          <cx:pt idx="33858">0</cx:pt>
          <cx:pt idx="33859">0</cx:pt>
          <cx:pt idx="33860">0</cx:pt>
          <cx:pt idx="33861">0</cx:pt>
          <cx:pt idx="33862">0</cx:pt>
          <cx:pt idx="33863">0</cx:pt>
          <cx:pt idx="33864">0</cx:pt>
          <cx:pt idx="33865">0</cx:pt>
          <cx:pt idx="33866">0</cx:pt>
          <cx:pt idx="33867">0</cx:pt>
          <cx:pt idx="33868">0</cx:pt>
          <cx:pt idx="33869">0</cx:pt>
          <cx:pt idx="33870">0</cx:pt>
          <cx:pt idx="33871">0</cx:pt>
          <cx:pt idx="33872">0</cx:pt>
          <cx:pt idx="33873">0</cx:pt>
          <cx:pt idx="33874">0</cx:pt>
          <cx:pt idx="33875">0</cx:pt>
          <cx:pt idx="33876">0</cx:pt>
          <cx:pt idx="33877">0</cx:pt>
          <cx:pt idx="33878">0</cx:pt>
          <cx:pt idx="33879">0</cx:pt>
          <cx:pt idx="33880">0</cx:pt>
          <cx:pt idx="33881">0</cx:pt>
          <cx:pt idx="33882">0</cx:pt>
          <cx:pt idx="33883">0</cx:pt>
          <cx:pt idx="33884">0</cx:pt>
          <cx:pt idx="33885">0</cx:pt>
          <cx:pt idx="33886">0</cx:pt>
          <cx:pt idx="33887">0</cx:pt>
          <cx:pt idx="33888">0</cx:pt>
          <cx:pt idx="33889">0</cx:pt>
          <cx:pt idx="33890">0</cx:pt>
          <cx:pt idx="33891">0</cx:pt>
          <cx:pt idx="33892">0</cx:pt>
          <cx:pt idx="33893">0</cx:pt>
          <cx:pt idx="33894">0</cx:pt>
          <cx:pt idx="33895">0</cx:pt>
          <cx:pt idx="33896">0</cx:pt>
          <cx:pt idx="33897">0</cx:pt>
          <cx:pt idx="33898">0</cx:pt>
          <cx:pt idx="33899">0</cx:pt>
          <cx:pt idx="33900">0</cx:pt>
          <cx:pt idx="33901">0</cx:pt>
          <cx:pt idx="33902">0</cx:pt>
          <cx:pt idx="33903">0</cx:pt>
          <cx:pt idx="33904">0</cx:pt>
          <cx:pt idx="33905">0</cx:pt>
          <cx:pt idx="33906">0</cx:pt>
          <cx:pt idx="33907">0</cx:pt>
          <cx:pt idx="33908">0</cx:pt>
          <cx:pt idx="33909">0</cx:pt>
          <cx:pt idx="33910">0</cx:pt>
          <cx:pt idx="33911">0</cx:pt>
          <cx:pt idx="33912">0</cx:pt>
          <cx:pt idx="33913">0</cx:pt>
          <cx:pt idx="33914">0</cx:pt>
          <cx:pt idx="33915">0</cx:pt>
          <cx:pt idx="33916">0</cx:pt>
          <cx:pt idx="33917">0</cx:pt>
          <cx:pt idx="33918">0</cx:pt>
          <cx:pt idx="33919">0</cx:pt>
          <cx:pt idx="33920">0</cx:pt>
          <cx:pt idx="33921">0</cx:pt>
          <cx:pt idx="33922">0</cx:pt>
          <cx:pt idx="33923">0</cx:pt>
          <cx:pt idx="33924">0</cx:pt>
          <cx:pt idx="33925">0</cx:pt>
          <cx:pt idx="33926">0</cx:pt>
          <cx:pt idx="33927">0</cx:pt>
          <cx:pt idx="33928">0</cx:pt>
          <cx:pt idx="33929">0</cx:pt>
          <cx:pt idx="33930">0</cx:pt>
          <cx:pt idx="33931">0</cx:pt>
          <cx:pt idx="33932">0</cx:pt>
          <cx:pt idx="33933">0</cx:pt>
          <cx:pt idx="33934">0</cx:pt>
          <cx:pt idx="33935">0</cx:pt>
          <cx:pt idx="33936">0</cx:pt>
          <cx:pt idx="33937">0</cx:pt>
          <cx:pt idx="33938">0</cx:pt>
          <cx:pt idx="33939">0</cx:pt>
          <cx:pt idx="33940">0</cx:pt>
          <cx:pt idx="33941">0</cx:pt>
          <cx:pt idx="33942">0</cx:pt>
          <cx:pt idx="33943">0</cx:pt>
          <cx:pt idx="33944">0</cx:pt>
          <cx:pt idx="33945">0</cx:pt>
          <cx:pt idx="33946">0</cx:pt>
          <cx:pt idx="33947">0</cx:pt>
          <cx:pt idx="33948">0</cx:pt>
          <cx:pt idx="33949">0</cx:pt>
          <cx:pt idx="33950">0</cx:pt>
          <cx:pt idx="33951">0</cx:pt>
          <cx:pt idx="33952">0</cx:pt>
          <cx:pt idx="33953">0</cx:pt>
          <cx:pt idx="33954">0</cx:pt>
          <cx:pt idx="33955">0</cx:pt>
          <cx:pt idx="33956">0</cx:pt>
          <cx:pt idx="33957">0</cx:pt>
          <cx:pt idx="33958">0</cx:pt>
          <cx:pt idx="33959">0</cx:pt>
          <cx:pt idx="33960">0</cx:pt>
          <cx:pt idx="33961">0</cx:pt>
          <cx:pt idx="33962">0</cx:pt>
          <cx:pt idx="33963">0</cx:pt>
          <cx:pt idx="33964">0</cx:pt>
          <cx:pt idx="33965">0</cx:pt>
          <cx:pt idx="33966">0</cx:pt>
          <cx:pt idx="33967">0</cx:pt>
          <cx:pt idx="33968">0</cx:pt>
          <cx:pt idx="33969">0</cx:pt>
          <cx:pt idx="33970">0</cx:pt>
          <cx:pt idx="33971">0</cx:pt>
          <cx:pt idx="33972">0</cx:pt>
          <cx:pt idx="33973">0</cx:pt>
          <cx:pt idx="33974">0</cx:pt>
          <cx:pt idx="33975">0</cx:pt>
          <cx:pt idx="33976">0</cx:pt>
          <cx:pt idx="33977">0</cx:pt>
          <cx:pt idx="33978">0</cx:pt>
          <cx:pt idx="33979">0</cx:pt>
          <cx:pt idx="33980">0</cx:pt>
          <cx:pt idx="33981">0</cx:pt>
          <cx:pt idx="33982">0</cx:pt>
          <cx:pt idx="33983">0</cx:pt>
          <cx:pt idx="33984">0</cx:pt>
          <cx:pt idx="33985">0</cx:pt>
          <cx:pt idx="33986">0</cx:pt>
          <cx:pt idx="33987">0</cx:pt>
          <cx:pt idx="33988">0</cx:pt>
          <cx:pt idx="33989">0</cx:pt>
          <cx:pt idx="33990">0</cx:pt>
          <cx:pt idx="33991">0</cx:pt>
          <cx:pt idx="33992">0</cx:pt>
          <cx:pt idx="33993">0</cx:pt>
          <cx:pt idx="33994">0</cx:pt>
          <cx:pt idx="33995">0</cx:pt>
          <cx:pt idx="33996">0</cx:pt>
          <cx:pt idx="33997">0</cx:pt>
          <cx:pt idx="33998">0</cx:pt>
          <cx:pt idx="33999">0</cx:pt>
          <cx:pt idx="34000">0</cx:pt>
          <cx:pt idx="34001">0</cx:pt>
          <cx:pt idx="34002">0</cx:pt>
          <cx:pt idx="34003">0</cx:pt>
          <cx:pt idx="34004">0</cx:pt>
          <cx:pt idx="34005">0</cx:pt>
          <cx:pt idx="34006">0</cx:pt>
          <cx:pt idx="34007">0</cx:pt>
          <cx:pt idx="34008">0</cx:pt>
          <cx:pt idx="34009">0</cx:pt>
          <cx:pt idx="34010">0</cx:pt>
          <cx:pt idx="34011">0</cx:pt>
          <cx:pt idx="34012">0</cx:pt>
          <cx:pt idx="34013">0</cx:pt>
          <cx:pt idx="34014">0</cx:pt>
          <cx:pt idx="34015">0</cx:pt>
          <cx:pt idx="34016">0</cx:pt>
          <cx:pt idx="34017">0</cx:pt>
          <cx:pt idx="34018">0</cx:pt>
          <cx:pt idx="34019">0</cx:pt>
          <cx:pt idx="34020">0</cx:pt>
          <cx:pt idx="34021">0</cx:pt>
          <cx:pt idx="34022">0</cx:pt>
          <cx:pt idx="34023">0</cx:pt>
          <cx:pt idx="34024">0</cx:pt>
          <cx:pt idx="34025">0</cx:pt>
          <cx:pt idx="34026">0</cx:pt>
          <cx:pt idx="34027">0</cx:pt>
          <cx:pt idx="34028">0</cx:pt>
          <cx:pt idx="34029">0</cx:pt>
          <cx:pt idx="34030">0</cx:pt>
          <cx:pt idx="34031">0</cx:pt>
          <cx:pt idx="34032">0</cx:pt>
          <cx:pt idx="34033">0</cx:pt>
          <cx:pt idx="34034">0</cx:pt>
          <cx:pt idx="34035">0</cx:pt>
          <cx:pt idx="34036">0</cx:pt>
          <cx:pt idx="34037">0</cx:pt>
          <cx:pt idx="34038">0</cx:pt>
          <cx:pt idx="34039">0</cx:pt>
          <cx:pt idx="34040">0</cx:pt>
          <cx:pt idx="34041">0</cx:pt>
          <cx:pt idx="34042">0</cx:pt>
          <cx:pt idx="34043">0</cx:pt>
          <cx:pt idx="34044">0</cx:pt>
          <cx:pt idx="34045">0</cx:pt>
          <cx:pt idx="34046">0</cx:pt>
          <cx:pt idx="34047">0</cx:pt>
          <cx:pt idx="34048">0</cx:pt>
          <cx:pt idx="34049">0</cx:pt>
          <cx:pt idx="34050">0</cx:pt>
          <cx:pt idx="34051">0</cx:pt>
          <cx:pt idx="34052">0</cx:pt>
          <cx:pt idx="34053">0</cx:pt>
          <cx:pt idx="34054">0</cx:pt>
          <cx:pt idx="34055">0</cx:pt>
          <cx:pt idx="34056">0</cx:pt>
          <cx:pt idx="34057">0</cx:pt>
          <cx:pt idx="34058">0</cx:pt>
          <cx:pt idx="34059">0</cx:pt>
          <cx:pt idx="34060">0</cx:pt>
          <cx:pt idx="34061">0</cx:pt>
          <cx:pt idx="34062">0</cx:pt>
          <cx:pt idx="34063">0</cx:pt>
          <cx:pt idx="34064">0</cx:pt>
          <cx:pt idx="34065">0</cx:pt>
          <cx:pt idx="34066">0</cx:pt>
          <cx:pt idx="34067">0</cx:pt>
          <cx:pt idx="34068">0</cx:pt>
          <cx:pt idx="34069">0</cx:pt>
          <cx:pt idx="34070">0</cx:pt>
          <cx:pt idx="34071">0</cx:pt>
          <cx:pt idx="34072">0</cx:pt>
          <cx:pt idx="34073">0</cx:pt>
          <cx:pt idx="34074">0</cx:pt>
          <cx:pt idx="34075">0</cx:pt>
          <cx:pt idx="34076">0</cx:pt>
          <cx:pt idx="34077">0</cx:pt>
          <cx:pt idx="34078">0</cx:pt>
          <cx:pt idx="34079">0</cx:pt>
          <cx:pt idx="34080">0</cx:pt>
          <cx:pt idx="34081">0</cx:pt>
          <cx:pt idx="34082">0</cx:pt>
          <cx:pt idx="34083">0</cx:pt>
          <cx:pt idx="34084">0</cx:pt>
          <cx:pt idx="34085">0</cx:pt>
          <cx:pt idx="34086">0</cx:pt>
          <cx:pt idx="34087">0</cx:pt>
          <cx:pt idx="34088">0</cx:pt>
          <cx:pt idx="34089">0</cx:pt>
          <cx:pt idx="34090">0</cx:pt>
          <cx:pt idx="34091">0</cx:pt>
          <cx:pt idx="34092">0</cx:pt>
          <cx:pt idx="34093">0</cx:pt>
          <cx:pt idx="34094">0</cx:pt>
          <cx:pt idx="34095">0</cx:pt>
          <cx:pt idx="34096">0</cx:pt>
          <cx:pt idx="34097">0</cx:pt>
          <cx:pt idx="34098">0</cx:pt>
          <cx:pt idx="34099">0</cx:pt>
          <cx:pt idx="34100">0</cx:pt>
          <cx:pt idx="34101">0</cx:pt>
          <cx:pt idx="34102">0</cx:pt>
          <cx:pt idx="34103">0</cx:pt>
          <cx:pt idx="34104">0</cx:pt>
          <cx:pt idx="34105">0</cx:pt>
          <cx:pt idx="34106">0</cx:pt>
          <cx:pt idx="34107">0</cx:pt>
          <cx:pt idx="34108">0</cx:pt>
          <cx:pt idx="34109">0</cx:pt>
          <cx:pt idx="34110">0</cx:pt>
          <cx:pt idx="34111">0</cx:pt>
          <cx:pt idx="34112">0</cx:pt>
          <cx:pt idx="34113">0</cx:pt>
          <cx:pt idx="34114">0</cx:pt>
          <cx:pt idx="34115">0</cx:pt>
          <cx:pt idx="34116">0</cx:pt>
          <cx:pt idx="34117">0</cx:pt>
          <cx:pt idx="34118">0</cx:pt>
          <cx:pt idx="34119">0</cx:pt>
          <cx:pt idx="34120">0</cx:pt>
          <cx:pt idx="34121">0</cx:pt>
          <cx:pt idx="34122">0</cx:pt>
          <cx:pt idx="34123">0</cx:pt>
          <cx:pt idx="34124">0</cx:pt>
          <cx:pt idx="34125">0</cx:pt>
          <cx:pt idx="34126">0</cx:pt>
          <cx:pt idx="34127">0</cx:pt>
          <cx:pt idx="34128">0</cx:pt>
          <cx:pt idx="34129">0</cx:pt>
          <cx:pt idx="34130">0</cx:pt>
          <cx:pt idx="34131">0</cx:pt>
          <cx:pt idx="34132">0</cx:pt>
          <cx:pt idx="34133">0</cx:pt>
          <cx:pt idx="34134">0</cx:pt>
          <cx:pt idx="34135">0</cx:pt>
          <cx:pt idx="34136">0</cx:pt>
          <cx:pt idx="34137">0</cx:pt>
          <cx:pt idx="34138">0</cx:pt>
          <cx:pt idx="34139">0</cx:pt>
          <cx:pt idx="34140">0</cx:pt>
          <cx:pt idx="34141">0</cx:pt>
          <cx:pt idx="34142">0</cx:pt>
          <cx:pt idx="34143">0</cx:pt>
          <cx:pt idx="34144">0</cx:pt>
          <cx:pt idx="34145">0</cx:pt>
          <cx:pt idx="34146">0</cx:pt>
          <cx:pt idx="34147">0</cx:pt>
          <cx:pt idx="34148">0</cx:pt>
          <cx:pt idx="34149">0</cx:pt>
          <cx:pt idx="34150">0</cx:pt>
          <cx:pt idx="34151">0</cx:pt>
          <cx:pt idx="34152">0</cx:pt>
          <cx:pt idx="34153">0</cx:pt>
          <cx:pt idx="34154">0</cx:pt>
          <cx:pt idx="34155">0</cx:pt>
          <cx:pt idx="34156">0</cx:pt>
          <cx:pt idx="34157">0</cx:pt>
          <cx:pt idx="34158">0</cx:pt>
          <cx:pt idx="34159">0</cx:pt>
          <cx:pt idx="34160">0</cx:pt>
          <cx:pt idx="34161">0</cx:pt>
          <cx:pt idx="34162">0</cx:pt>
          <cx:pt idx="34163">0</cx:pt>
          <cx:pt idx="34164">0</cx:pt>
          <cx:pt idx="34165">0</cx:pt>
          <cx:pt idx="34166">0</cx:pt>
          <cx:pt idx="34167">0</cx:pt>
          <cx:pt idx="34168">0</cx:pt>
          <cx:pt idx="34169">0</cx:pt>
          <cx:pt idx="34170">0</cx:pt>
          <cx:pt idx="34171">0</cx:pt>
          <cx:pt idx="34172">0</cx:pt>
          <cx:pt idx="34173">0</cx:pt>
          <cx:pt idx="34174">0</cx:pt>
          <cx:pt idx="34175">0</cx:pt>
          <cx:pt idx="34176">0</cx:pt>
          <cx:pt idx="34177">0</cx:pt>
          <cx:pt idx="34178">0</cx:pt>
          <cx:pt idx="34179">0</cx:pt>
          <cx:pt idx="34180">0</cx:pt>
          <cx:pt idx="34181">0</cx:pt>
          <cx:pt idx="34182">0</cx:pt>
          <cx:pt idx="34183">0</cx:pt>
          <cx:pt idx="34184">0</cx:pt>
          <cx:pt idx="34185">0</cx:pt>
          <cx:pt idx="34186">0</cx:pt>
          <cx:pt idx="34187">0</cx:pt>
          <cx:pt idx="34188">0</cx:pt>
          <cx:pt idx="34189">0</cx:pt>
          <cx:pt idx="34190">0</cx:pt>
          <cx:pt idx="34191">0</cx:pt>
          <cx:pt idx="34192">0</cx:pt>
          <cx:pt idx="34193">0</cx:pt>
          <cx:pt idx="34194">0</cx:pt>
          <cx:pt idx="34195">0</cx:pt>
          <cx:pt idx="34196">0</cx:pt>
          <cx:pt idx="34197">0</cx:pt>
          <cx:pt idx="34198">0</cx:pt>
          <cx:pt idx="34199">0</cx:pt>
          <cx:pt idx="34200">0</cx:pt>
          <cx:pt idx="34201">0</cx:pt>
          <cx:pt idx="34202">0</cx:pt>
          <cx:pt idx="34203">0</cx:pt>
          <cx:pt idx="34204">0</cx:pt>
          <cx:pt idx="34205">0</cx:pt>
          <cx:pt idx="34206">0</cx:pt>
          <cx:pt idx="34207">0</cx:pt>
          <cx:pt idx="34208">0</cx:pt>
          <cx:pt idx="34209">0</cx:pt>
          <cx:pt idx="34210">0</cx:pt>
          <cx:pt idx="34211">0</cx:pt>
          <cx:pt idx="34212">0</cx:pt>
          <cx:pt idx="34213">0</cx:pt>
          <cx:pt idx="34214">0</cx:pt>
          <cx:pt idx="34215">0</cx:pt>
          <cx:pt idx="34216">0</cx:pt>
          <cx:pt idx="34217">0</cx:pt>
          <cx:pt idx="34218">0</cx:pt>
          <cx:pt idx="34219">0</cx:pt>
          <cx:pt idx="34220">0</cx:pt>
          <cx:pt idx="34221">0</cx:pt>
          <cx:pt idx="34222">0</cx:pt>
          <cx:pt idx="34223">0</cx:pt>
          <cx:pt idx="34224">0</cx:pt>
          <cx:pt idx="34225">0</cx:pt>
          <cx:pt idx="34226">0</cx:pt>
          <cx:pt idx="34227">0</cx:pt>
          <cx:pt idx="34228">0</cx:pt>
          <cx:pt idx="34229">0</cx:pt>
          <cx:pt idx="34230">0</cx:pt>
          <cx:pt idx="34231">0</cx:pt>
          <cx:pt idx="34232">0</cx:pt>
          <cx:pt idx="34233">0</cx:pt>
          <cx:pt idx="34234">0</cx:pt>
          <cx:pt idx="34235">0</cx:pt>
          <cx:pt idx="34236">0</cx:pt>
          <cx:pt idx="34237">0</cx:pt>
          <cx:pt idx="34238">0</cx:pt>
          <cx:pt idx="34239">0</cx:pt>
          <cx:pt idx="34240">0</cx:pt>
          <cx:pt idx="34241">0</cx:pt>
          <cx:pt idx="34242">0</cx:pt>
          <cx:pt idx="34243">0</cx:pt>
          <cx:pt idx="34244">0</cx:pt>
          <cx:pt idx="34245">0</cx:pt>
          <cx:pt idx="34246">0</cx:pt>
          <cx:pt idx="34247">0</cx:pt>
          <cx:pt idx="34248">0</cx:pt>
          <cx:pt idx="34249">0</cx:pt>
          <cx:pt idx="34250">0</cx:pt>
          <cx:pt idx="34251">0</cx:pt>
          <cx:pt idx="34252">0</cx:pt>
          <cx:pt idx="34253">0</cx:pt>
          <cx:pt idx="34254">0</cx:pt>
          <cx:pt idx="34255">0</cx:pt>
          <cx:pt idx="34256">0</cx:pt>
          <cx:pt idx="34257">0</cx:pt>
          <cx:pt idx="34258">0</cx:pt>
          <cx:pt idx="34259">0</cx:pt>
          <cx:pt idx="34260">0</cx:pt>
          <cx:pt idx="34261">0</cx:pt>
          <cx:pt idx="34262">0</cx:pt>
          <cx:pt idx="34263">0</cx:pt>
          <cx:pt idx="34264">0</cx:pt>
          <cx:pt idx="34265">0</cx:pt>
          <cx:pt idx="34266">0</cx:pt>
          <cx:pt idx="34267">0</cx:pt>
          <cx:pt idx="34268">0</cx:pt>
          <cx:pt idx="34269">0</cx:pt>
          <cx:pt idx="34270">0</cx:pt>
          <cx:pt idx="34271">0</cx:pt>
          <cx:pt idx="34272">0</cx:pt>
          <cx:pt idx="34273">0</cx:pt>
          <cx:pt idx="34274">0</cx:pt>
          <cx:pt idx="34275">0</cx:pt>
          <cx:pt idx="34276">0</cx:pt>
          <cx:pt idx="34277">0</cx:pt>
          <cx:pt idx="34278">0</cx:pt>
          <cx:pt idx="34279">0</cx:pt>
          <cx:pt idx="34280">0</cx:pt>
          <cx:pt idx="34281">0</cx:pt>
          <cx:pt idx="34282">0</cx:pt>
          <cx:pt idx="34283">0</cx:pt>
          <cx:pt idx="34284">0</cx:pt>
          <cx:pt idx="34285">0</cx:pt>
          <cx:pt idx="34286">0</cx:pt>
          <cx:pt idx="34287">0</cx:pt>
          <cx:pt idx="34288">0</cx:pt>
          <cx:pt idx="34289">0</cx:pt>
          <cx:pt idx="34290">0</cx:pt>
          <cx:pt idx="34291">0</cx:pt>
          <cx:pt idx="34292">0</cx:pt>
          <cx:pt idx="34293">0</cx:pt>
          <cx:pt idx="34294">0</cx:pt>
          <cx:pt idx="34295">0</cx:pt>
          <cx:pt idx="34296">0</cx:pt>
          <cx:pt idx="34297">0</cx:pt>
          <cx:pt idx="34298">0</cx:pt>
          <cx:pt idx="34299">0</cx:pt>
          <cx:pt idx="34300">0</cx:pt>
          <cx:pt idx="34301">0</cx:pt>
          <cx:pt idx="34302">0</cx:pt>
          <cx:pt idx="34303">0</cx:pt>
          <cx:pt idx="34304">0</cx:pt>
          <cx:pt idx="34305">0</cx:pt>
          <cx:pt idx="34306">0</cx:pt>
          <cx:pt idx="34307">0</cx:pt>
          <cx:pt idx="34308">0</cx:pt>
          <cx:pt idx="34309">0</cx:pt>
          <cx:pt idx="34310">0</cx:pt>
          <cx:pt idx="34311">0</cx:pt>
          <cx:pt idx="34312">0</cx:pt>
          <cx:pt idx="34313">0</cx:pt>
          <cx:pt idx="34314">0</cx:pt>
          <cx:pt idx="34315">0</cx:pt>
          <cx:pt idx="34316">0</cx:pt>
          <cx:pt idx="34317">0</cx:pt>
          <cx:pt idx="34318">0</cx:pt>
          <cx:pt idx="34319">0</cx:pt>
          <cx:pt idx="34320">0</cx:pt>
          <cx:pt idx="34321">0</cx:pt>
          <cx:pt idx="34322">0</cx:pt>
          <cx:pt idx="34323">0</cx:pt>
          <cx:pt idx="34324">0</cx:pt>
          <cx:pt idx="34325">0</cx:pt>
          <cx:pt idx="34326">0</cx:pt>
          <cx:pt idx="34327">0</cx:pt>
          <cx:pt idx="34328">0</cx:pt>
          <cx:pt idx="34329">0</cx:pt>
          <cx:pt idx="34330">0</cx:pt>
          <cx:pt idx="34331">0</cx:pt>
          <cx:pt idx="34332">0</cx:pt>
          <cx:pt idx="34333">0</cx:pt>
          <cx:pt idx="34334">0</cx:pt>
          <cx:pt idx="34335">0</cx:pt>
          <cx:pt idx="34336">0</cx:pt>
          <cx:pt idx="34337">0</cx:pt>
          <cx:pt idx="34338">0</cx:pt>
          <cx:pt idx="34339">0</cx:pt>
          <cx:pt idx="34340">0</cx:pt>
          <cx:pt idx="34341">0</cx:pt>
          <cx:pt idx="34342">0</cx:pt>
          <cx:pt idx="34343">0</cx:pt>
          <cx:pt idx="34344">0</cx:pt>
          <cx:pt idx="34345">0</cx:pt>
          <cx:pt idx="34346">0</cx:pt>
          <cx:pt idx="34347">0</cx:pt>
          <cx:pt idx="34348">0</cx:pt>
          <cx:pt idx="34349">0</cx:pt>
          <cx:pt idx="34350">0</cx:pt>
          <cx:pt idx="34351">0</cx:pt>
          <cx:pt idx="34352">0</cx:pt>
          <cx:pt idx="34353">0</cx:pt>
          <cx:pt idx="34354">0</cx:pt>
          <cx:pt idx="34355">0</cx:pt>
          <cx:pt idx="34356">0</cx:pt>
          <cx:pt idx="34357">0</cx:pt>
          <cx:pt idx="34358">0</cx:pt>
          <cx:pt idx="34359">0</cx:pt>
          <cx:pt idx="34360">0</cx:pt>
          <cx:pt idx="34361">0</cx:pt>
          <cx:pt idx="34362">0</cx:pt>
          <cx:pt idx="34363">0</cx:pt>
          <cx:pt idx="34364">0</cx:pt>
          <cx:pt idx="34365">0</cx:pt>
          <cx:pt idx="34366">0</cx:pt>
          <cx:pt idx="34367">0</cx:pt>
          <cx:pt idx="34368">0</cx:pt>
          <cx:pt idx="34369">0</cx:pt>
          <cx:pt idx="34370">0</cx:pt>
          <cx:pt idx="34371">0</cx:pt>
          <cx:pt idx="34372">0</cx:pt>
          <cx:pt idx="34373">0</cx:pt>
          <cx:pt idx="34374">0</cx:pt>
          <cx:pt idx="34375">0</cx:pt>
          <cx:pt idx="34376">0</cx:pt>
          <cx:pt idx="34377">0</cx:pt>
          <cx:pt idx="34378">0</cx:pt>
          <cx:pt idx="34379">0</cx:pt>
          <cx:pt idx="34380">0</cx:pt>
          <cx:pt idx="34381">0</cx:pt>
          <cx:pt idx="34382">0</cx:pt>
          <cx:pt idx="34383">0</cx:pt>
          <cx:pt idx="34384">0</cx:pt>
          <cx:pt idx="34385">0</cx:pt>
          <cx:pt idx="34386">0</cx:pt>
          <cx:pt idx="34387">0</cx:pt>
          <cx:pt idx="34388">0</cx:pt>
          <cx:pt idx="34389">0</cx:pt>
          <cx:pt idx="34390">0</cx:pt>
          <cx:pt idx="34391">0</cx:pt>
          <cx:pt idx="34392">0</cx:pt>
          <cx:pt idx="34393">0</cx:pt>
          <cx:pt idx="34394">0</cx:pt>
          <cx:pt idx="34395">0</cx:pt>
          <cx:pt idx="34396">0</cx:pt>
          <cx:pt idx="34397">0</cx:pt>
          <cx:pt idx="34398">0</cx:pt>
          <cx:pt idx="34399">0</cx:pt>
          <cx:pt idx="34400">0</cx:pt>
          <cx:pt idx="34401">0</cx:pt>
          <cx:pt idx="34402">0</cx:pt>
          <cx:pt idx="34403">0</cx:pt>
          <cx:pt idx="34404">0</cx:pt>
          <cx:pt idx="34405">0</cx:pt>
          <cx:pt idx="34406">0</cx:pt>
          <cx:pt idx="34407">0</cx:pt>
          <cx:pt idx="34408">0</cx:pt>
          <cx:pt idx="34409">0</cx:pt>
          <cx:pt idx="34410">0</cx:pt>
          <cx:pt idx="34411">0</cx:pt>
          <cx:pt idx="34412">0</cx:pt>
          <cx:pt idx="34413">0</cx:pt>
          <cx:pt idx="34414">0</cx:pt>
          <cx:pt idx="34415">0</cx:pt>
          <cx:pt idx="34416">0</cx:pt>
          <cx:pt idx="34417">0</cx:pt>
          <cx:pt idx="34418">0</cx:pt>
          <cx:pt idx="34419">0</cx:pt>
          <cx:pt idx="34420">0</cx:pt>
          <cx:pt idx="34421">0</cx:pt>
          <cx:pt idx="34422">0</cx:pt>
          <cx:pt idx="34423">0</cx:pt>
          <cx:pt idx="34424">0</cx:pt>
          <cx:pt idx="34425">0</cx:pt>
          <cx:pt idx="34426">0</cx:pt>
          <cx:pt idx="34427">0</cx:pt>
          <cx:pt idx="34428">0</cx:pt>
          <cx:pt idx="34429">0</cx:pt>
          <cx:pt idx="34430">0</cx:pt>
          <cx:pt idx="34431">0</cx:pt>
          <cx:pt idx="34432">0</cx:pt>
          <cx:pt idx="34433">0</cx:pt>
          <cx:pt idx="34434">0</cx:pt>
          <cx:pt idx="34435">0</cx:pt>
          <cx:pt idx="34436">0</cx:pt>
          <cx:pt idx="34437">0</cx:pt>
          <cx:pt idx="34438">0</cx:pt>
          <cx:pt idx="34439">0</cx:pt>
          <cx:pt idx="34440">0</cx:pt>
          <cx:pt idx="34441">0</cx:pt>
          <cx:pt idx="34442">0</cx:pt>
          <cx:pt idx="34443">0</cx:pt>
          <cx:pt idx="34444">0</cx:pt>
          <cx:pt idx="34445">0</cx:pt>
          <cx:pt idx="34446">0</cx:pt>
          <cx:pt idx="34447">0</cx:pt>
          <cx:pt idx="34448">0</cx:pt>
          <cx:pt idx="34449">0</cx:pt>
          <cx:pt idx="34450">0</cx:pt>
          <cx:pt idx="34451">0</cx:pt>
          <cx:pt idx="34452">0</cx:pt>
          <cx:pt idx="34453">0</cx:pt>
          <cx:pt idx="34454">0</cx:pt>
          <cx:pt idx="34455">0</cx:pt>
          <cx:pt idx="34456">0</cx:pt>
          <cx:pt idx="34457">0</cx:pt>
          <cx:pt idx="34458">0</cx:pt>
          <cx:pt idx="34459">0</cx:pt>
          <cx:pt idx="34460">0</cx:pt>
          <cx:pt idx="34461">0</cx:pt>
          <cx:pt idx="34462">0</cx:pt>
          <cx:pt idx="34463">0</cx:pt>
          <cx:pt idx="34464">0</cx:pt>
          <cx:pt idx="34465">0</cx:pt>
          <cx:pt idx="34466">0</cx:pt>
          <cx:pt idx="34467">0</cx:pt>
          <cx:pt idx="34468">0</cx:pt>
          <cx:pt idx="34469">0</cx:pt>
          <cx:pt idx="34470">0</cx:pt>
          <cx:pt idx="34471">0</cx:pt>
          <cx:pt idx="34472">0</cx:pt>
          <cx:pt idx="34473">0</cx:pt>
          <cx:pt idx="34474">0</cx:pt>
          <cx:pt idx="34475">0</cx:pt>
          <cx:pt idx="34476">0</cx:pt>
          <cx:pt idx="34477">0</cx:pt>
          <cx:pt idx="34478">0</cx:pt>
          <cx:pt idx="34479">0</cx:pt>
          <cx:pt idx="34480">0</cx:pt>
          <cx:pt idx="34481">0</cx:pt>
          <cx:pt idx="34482">0</cx:pt>
          <cx:pt idx="34483">0</cx:pt>
          <cx:pt idx="34484">0</cx:pt>
          <cx:pt idx="34485">0</cx:pt>
          <cx:pt idx="34486">0</cx:pt>
          <cx:pt idx="34487">0</cx:pt>
          <cx:pt idx="34488">0</cx:pt>
          <cx:pt idx="34489">0</cx:pt>
          <cx:pt idx="34490">0</cx:pt>
          <cx:pt idx="34491">0</cx:pt>
          <cx:pt idx="34492">0</cx:pt>
          <cx:pt idx="34493">0</cx:pt>
          <cx:pt idx="34494">0</cx:pt>
          <cx:pt idx="34495">0</cx:pt>
          <cx:pt idx="34496">0</cx:pt>
          <cx:pt idx="34497">0</cx:pt>
          <cx:pt idx="34498">0</cx:pt>
          <cx:pt idx="34499">0</cx:pt>
          <cx:pt idx="34500">0</cx:pt>
          <cx:pt idx="34501">0</cx:pt>
          <cx:pt idx="34502">0</cx:pt>
          <cx:pt idx="34503">0</cx:pt>
          <cx:pt idx="34504">0</cx:pt>
          <cx:pt idx="34505">0</cx:pt>
          <cx:pt idx="34506">0</cx:pt>
          <cx:pt idx="34507">0</cx:pt>
          <cx:pt idx="34508">0</cx:pt>
          <cx:pt idx="34509">0</cx:pt>
          <cx:pt idx="34510">0</cx:pt>
          <cx:pt idx="34511">0</cx:pt>
          <cx:pt idx="34512">0</cx:pt>
          <cx:pt idx="34513">0</cx:pt>
          <cx:pt idx="34514">0</cx:pt>
          <cx:pt idx="34515">0</cx:pt>
          <cx:pt idx="34516">0</cx:pt>
          <cx:pt idx="34517">0</cx:pt>
          <cx:pt idx="34518">0</cx:pt>
          <cx:pt idx="34519">0</cx:pt>
          <cx:pt idx="34520">0</cx:pt>
          <cx:pt idx="34521">0</cx:pt>
          <cx:pt idx="34522">0</cx:pt>
          <cx:pt idx="34523">0</cx:pt>
          <cx:pt idx="34524">0</cx:pt>
          <cx:pt idx="34525">0</cx:pt>
          <cx:pt idx="34526">0</cx:pt>
          <cx:pt idx="34527">0</cx:pt>
          <cx:pt idx="34528">0</cx:pt>
          <cx:pt idx="34529">0</cx:pt>
          <cx:pt idx="34530">0</cx:pt>
          <cx:pt idx="34531">0</cx:pt>
          <cx:pt idx="34532">0</cx:pt>
          <cx:pt idx="34533">0</cx:pt>
          <cx:pt idx="34534">0</cx:pt>
          <cx:pt idx="34535">0</cx:pt>
          <cx:pt idx="34536">0</cx:pt>
          <cx:pt idx="34537">0</cx:pt>
          <cx:pt idx="34538">0</cx:pt>
          <cx:pt idx="34539">0</cx:pt>
          <cx:pt idx="34540">0</cx:pt>
          <cx:pt idx="34541">0</cx:pt>
          <cx:pt idx="34542">0</cx:pt>
          <cx:pt idx="34543">0</cx:pt>
          <cx:pt idx="34544">0</cx:pt>
          <cx:pt idx="34545">0</cx:pt>
          <cx:pt idx="34546">0</cx:pt>
          <cx:pt idx="34547">0</cx:pt>
          <cx:pt idx="34548">0</cx:pt>
          <cx:pt idx="34549">0</cx:pt>
          <cx:pt idx="34550">0</cx:pt>
          <cx:pt idx="34551">0</cx:pt>
          <cx:pt idx="34552">0</cx:pt>
          <cx:pt idx="34553">0</cx:pt>
          <cx:pt idx="34554">0</cx:pt>
          <cx:pt idx="34555">0</cx:pt>
          <cx:pt idx="34556">0</cx:pt>
          <cx:pt idx="34557">0</cx:pt>
          <cx:pt idx="34558">0</cx:pt>
          <cx:pt idx="34559">0</cx:pt>
          <cx:pt idx="34560">0</cx:pt>
          <cx:pt idx="34561">0</cx:pt>
          <cx:pt idx="34562">0</cx:pt>
          <cx:pt idx="34563">0</cx:pt>
          <cx:pt idx="34564">0</cx:pt>
          <cx:pt idx="34565">0</cx:pt>
          <cx:pt idx="34566">0</cx:pt>
          <cx:pt idx="34567">0</cx:pt>
          <cx:pt idx="34568">0</cx:pt>
          <cx:pt idx="34569">0</cx:pt>
          <cx:pt idx="34570">0</cx:pt>
          <cx:pt idx="34571">0</cx:pt>
          <cx:pt idx="34572">0</cx:pt>
          <cx:pt idx="34573">0</cx:pt>
          <cx:pt idx="34574">0</cx:pt>
          <cx:pt idx="34575">0</cx:pt>
          <cx:pt idx="34576">0</cx:pt>
          <cx:pt idx="34577">0</cx:pt>
          <cx:pt idx="34578">0</cx:pt>
          <cx:pt idx="34579">0</cx:pt>
          <cx:pt idx="34580">0</cx:pt>
          <cx:pt idx="34581">0</cx:pt>
          <cx:pt idx="34582">0</cx:pt>
          <cx:pt idx="34583">0</cx:pt>
          <cx:pt idx="34584">0</cx:pt>
          <cx:pt idx="34585">0</cx:pt>
          <cx:pt idx="34586">0</cx:pt>
          <cx:pt idx="34587">0</cx:pt>
          <cx:pt idx="34588">0</cx:pt>
          <cx:pt idx="34589">0</cx:pt>
          <cx:pt idx="34590">0</cx:pt>
          <cx:pt idx="34591">0</cx:pt>
          <cx:pt idx="34592">0</cx:pt>
          <cx:pt idx="34593">0</cx:pt>
          <cx:pt idx="34594">0</cx:pt>
          <cx:pt idx="34595">0</cx:pt>
          <cx:pt idx="34596">0</cx:pt>
          <cx:pt idx="34597">0</cx:pt>
          <cx:pt idx="34598">0</cx:pt>
          <cx:pt idx="34599">0</cx:pt>
          <cx:pt idx="34600">0</cx:pt>
          <cx:pt idx="34601">0</cx:pt>
          <cx:pt idx="34602">0</cx:pt>
          <cx:pt idx="34603">0</cx:pt>
          <cx:pt idx="34604">0</cx:pt>
          <cx:pt idx="34605">0</cx:pt>
          <cx:pt idx="34606">0</cx:pt>
          <cx:pt idx="34607">0</cx:pt>
          <cx:pt idx="34608">0</cx:pt>
          <cx:pt idx="34609">0</cx:pt>
          <cx:pt idx="34610">0</cx:pt>
          <cx:pt idx="34611">0</cx:pt>
          <cx:pt idx="34612">0</cx:pt>
          <cx:pt idx="34613">0</cx:pt>
          <cx:pt idx="34614">0</cx:pt>
          <cx:pt idx="34615">0</cx:pt>
          <cx:pt idx="34616">0</cx:pt>
          <cx:pt idx="34617">0</cx:pt>
          <cx:pt idx="34618">0</cx:pt>
          <cx:pt idx="34619">0</cx:pt>
          <cx:pt idx="34620">0</cx:pt>
          <cx:pt idx="34621">0</cx:pt>
          <cx:pt idx="34622">0</cx:pt>
          <cx:pt idx="34623">0</cx:pt>
          <cx:pt idx="34624">0</cx:pt>
          <cx:pt idx="34625">0</cx:pt>
          <cx:pt idx="34626">0</cx:pt>
          <cx:pt idx="34627">0</cx:pt>
          <cx:pt idx="34628">0</cx:pt>
          <cx:pt idx="34629">0</cx:pt>
          <cx:pt idx="34630">0</cx:pt>
          <cx:pt idx="34631">0</cx:pt>
          <cx:pt idx="34632">0</cx:pt>
          <cx:pt idx="34633">0</cx:pt>
          <cx:pt idx="34634">0</cx:pt>
          <cx:pt idx="34635">0</cx:pt>
          <cx:pt idx="34636">0</cx:pt>
          <cx:pt idx="34637">0</cx:pt>
          <cx:pt idx="34638">0</cx:pt>
          <cx:pt idx="34639">0</cx:pt>
          <cx:pt idx="34640">0</cx:pt>
          <cx:pt idx="34641">0</cx:pt>
          <cx:pt idx="34642">0</cx:pt>
          <cx:pt idx="34643">0</cx:pt>
          <cx:pt idx="34644">0</cx:pt>
          <cx:pt idx="34645">0</cx:pt>
          <cx:pt idx="34646">0</cx:pt>
          <cx:pt idx="34647">0</cx:pt>
          <cx:pt idx="34648">0</cx:pt>
          <cx:pt idx="34649">0</cx:pt>
          <cx:pt idx="34650">0</cx:pt>
          <cx:pt idx="34651">0</cx:pt>
          <cx:pt idx="34652">0</cx:pt>
          <cx:pt idx="34653">0</cx:pt>
          <cx:pt idx="34654">0</cx:pt>
          <cx:pt idx="34655">0</cx:pt>
          <cx:pt idx="34656">0</cx:pt>
          <cx:pt idx="34657">0</cx:pt>
          <cx:pt idx="34658">0</cx:pt>
          <cx:pt idx="34659">0</cx:pt>
          <cx:pt idx="34660">0</cx:pt>
          <cx:pt idx="34661">0</cx:pt>
          <cx:pt idx="34662">0</cx:pt>
          <cx:pt idx="34663">0</cx:pt>
          <cx:pt idx="34664">0</cx:pt>
          <cx:pt idx="34665">0</cx:pt>
          <cx:pt idx="34666">0</cx:pt>
          <cx:pt idx="34667">0</cx:pt>
          <cx:pt idx="34668">0</cx:pt>
          <cx:pt idx="34669">0</cx:pt>
          <cx:pt idx="34670">0</cx:pt>
          <cx:pt idx="34671">0</cx:pt>
          <cx:pt idx="34672">0</cx:pt>
          <cx:pt idx="34673">0</cx:pt>
          <cx:pt idx="34674">0</cx:pt>
          <cx:pt idx="34675">0</cx:pt>
          <cx:pt idx="34676">0</cx:pt>
          <cx:pt idx="34677">0</cx:pt>
          <cx:pt idx="34678">0</cx:pt>
          <cx:pt idx="34679">0</cx:pt>
          <cx:pt idx="34680">0</cx:pt>
          <cx:pt idx="34681">0</cx:pt>
          <cx:pt idx="34682">0</cx:pt>
          <cx:pt idx="34683">0</cx:pt>
          <cx:pt idx="34684">0</cx:pt>
          <cx:pt idx="34685">0</cx:pt>
          <cx:pt idx="34686">0</cx:pt>
          <cx:pt idx="34687">0</cx:pt>
          <cx:pt idx="34688">0</cx:pt>
          <cx:pt idx="34689">0</cx:pt>
          <cx:pt idx="34690">0</cx:pt>
          <cx:pt idx="34691">0</cx:pt>
          <cx:pt idx="34692">0</cx:pt>
          <cx:pt idx="34693">0</cx:pt>
          <cx:pt idx="34694">0</cx:pt>
          <cx:pt idx="34695">0</cx:pt>
          <cx:pt idx="34696">0</cx:pt>
          <cx:pt idx="34697">0</cx:pt>
          <cx:pt idx="34698">0</cx:pt>
          <cx:pt idx="34699">0</cx:pt>
          <cx:pt idx="34700">0</cx:pt>
          <cx:pt idx="34701">0</cx:pt>
          <cx:pt idx="34702">0</cx:pt>
          <cx:pt idx="34703">0</cx:pt>
          <cx:pt idx="34704">0</cx:pt>
          <cx:pt idx="34705">0</cx:pt>
          <cx:pt idx="34706">0</cx:pt>
          <cx:pt idx="34707">0</cx:pt>
          <cx:pt idx="34708">0</cx:pt>
          <cx:pt idx="34709">0</cx:pt>
          <cx:pt idx="34710">0</cx:pt>
          <cx:pt idx="34711">0</cx:pt>
          <cx:pt idx="34712">0</cx:pt>
          <cx:pt idx="34713">0</cx:pt>
          <cx:pt idx="34714">0</cx:pt>
          <cx:pt idx="34715">0</cx:pt>
          <cx:pt idx="34716">0</cx:pt>
          <cx:pt idx="34717">0</cx:pt>
          <cx:pt idx="34718">0</cx:pt>
          <cx:pt idx="34719">0</cx:pt>
          <cx:pt idx="34720">0</cx:pt>
          <cx:pt idx="34721">0</cx:pt>
          <cx:pt idx="34722">0</cx:pt>
          <cx:pt idx="34723">0</cx:pt>
          <cx:pt idx="34724">0</cx:pt>
          <cx:pt idx="34725">0</cx:pt>
          <cx:pt idx="34726">0</cx:pt>
          <cx:pt idx="34727">0</cx:pt>
          <cx:pt idx="34728">0</cx:pt>
          <cx:pt idx="34729">0</cx:pt>
          <cx:pt idx="34730">0</cx:pt>
          <cx:pt idx="34731">0</cx:pt>
          <cx:pt idx="34732">0</cx:pt>
          <cx:pt idx="34733">0</cx:pt>
          <cx:pt idx="34734">0</cx:pt>
          <cx:pt idx="34735">0</cx:pt>
          <cx:pt idx="34736">0</cx:pt>
          <cx:pt idx="34737">0</cx:pt>
          <cx:pt idx="34738">0</cx:pt>
          <cx:pt idx="34739">0</cx:pt>
          <cx:pt idx="34740">0</cx:pt>
          <cx:pt idx="34741">0</cx:pt>
          <cx:pt idx="34742">0</cx:pt>
          <cx:pt idx="34743">0</cx:pt>
          <cx:pt idx="34744">0</cx:pt>
          <cx:pt idx="34745">0</cx:pt>
          <cx:pt idx="34746">0</cx:pt>
          <cx:pt idx="34747">0</cx:pt>
          <cx:pt idx="34748">0</cx:pt>
          <cx:pt idx="34749">0</cx:pt>
          <cx:pt idx="34750">0</cx:pt>
          <cx:pt idx="34751">0</cx:pt>
          <cx:pt idx="34752">0</cx:pt>
          <cx:pt idx="34753">0</cx:pt>
          <cx:pt idx="34754">0</cx:pt>
          <cx:pt idx="34755">0</cx:pt>
          <cx:pt idx="34756">0</cx:pt>
          <cx:pt idx="34757">0</cx:pt>
          <cx:pt idx="34758">0</cx:pt>
          <cx:pt idx="34759">0</cx:pt>
          <cx:pt idx="34760">0</cx:pt>
          <cx:pt idx="34761">0</cx:pt>
          <cx:pt idx="34762">0</cx:pt>
          <cx:pt idx="34763">0</cx:pt>
          <cx:pt idx="34764">0</cx:pt>
          <cx:pt idx="34765">0</cx:pt>
          <cx:pt idx="34766">0</cx:pt>
          <cx:pt idx="34767">0</cx:pt>
          <cx:pt idx="34768">0</cx:pt>
          <cx:pt idx="34769">0</cx:pt>
          <cx:pt idx="34770">0</cx:pt>
          <cx:pt idx="34771">0</cx:pt>
          <cx:pt idx="34772">0</cx:pt>
          <cx:pt idx="34773">0</cx:pt>
          <cx:pt idx="34774">0</cx:pt>
          <cx:pt idx="34775">0</cx:pt>
          <cx:pt idx="34776">0</cx:pt>
          <cx:pt idx="34777">0</cx:pt>
          <cx:pt idx="34778">0</cx:pt>
          <cx:pt idx="34779">0</cx:pt>
          <cx:pt idx="34780">0</cx:pt>
          <cx:pt idx="34781">0</cx:pt>
          <cx:pt idx="34782">0</cx:pt>
          <cx:pt idx="34783">0</cx:pt>
          <cx:pt idx="34784">0</cx:pt>
          <cx:pt idx="34785">0</cx:pt>
          <cx:pt idx="34786">0</cx:pt>
          <cx:pt idx="34787">0</cx:pt>
          <cx:pt idx="34788">0</cx:pt>
          <cx:pt idx="34789">0</cx:pt>
          <cx:pt idx="34790">0</cx:pt>
          <cx:pt idx="34791">0</cx:pt>
          <cx:pt idx="34792">0</cx:pt>
          <cx:pt idx="34793">0</cx:pt>
          <cx:pt idx="34794">0</cx:pt>
          <cx:pt idx="34795">0</cx:pt>
          <cx:pt idx="34796">0</cx:pt>
          <cx:pt idx="34797">0</cx:pt>
          <cx:pt idx="34798">0</cx:pt>
          <cx:pt idx="34799">0</cx:pt>
          <cx:pt idx="34800">0</cx:pt>
          <cx:pt idx="34801">0</cx:pt>
          <cx:pt idx="34802">0</cx:pt>
          <cx:pt idx="34803">0</cx:pt>
          <cx:pt idx="34804">0</cx:pt>
          <cx:pt idx="34805">0</cx:pt>
          <cx:pt idx="34806">0</cx:pt>
          <cx:pt idx="34807">0</cx:pt>
          <cx:pt idx="34808">0</cx:pt>
          <cx:pt idx="34809">0</cx:pt>
          <cx:pt idx="34810">0</cx:pt>
          <cx:pt idx="34811">0</cx:pt>
          <cx:pt idx="34812">0</cx:pt>
          <cx:pt idx="34813">0</cx:pt>
          <cx:pt idx="34814">0</cx:pt>
          <cx:pt idx="34815">0</cx:pt>
          <cx:pt idx="34816">0</cx:pt>
          <cx:pt idx="34817">0</cx:pt>
          <cx:pt idx="34818">0</cx:pt>
          <cx:pt idx="34819">0</cx:pt>
          <cx:pt idx="34820">0</cx:pt>
          <cx:pt idx="34821">0</cx:pt>
          <cx:pt idx="34822">0</cx:pt>
          <cx:pt idx="34823">0</cx:pt>
          <cx:pt idx="34824">0</cx:pt>
          <cx:pt idx="34825">0</cx:pt>
          <cx:pt idx="34826">0</cx:pt>
          <cx:pt idx="34827">0</cx:pt>
          <cx:pt idx="34828">0</cx:pt>
          <cx:pt idx="34829">0</cx:pt>
          <cx:pt idx="34830">0</cx:pt>
          <cx:pt idx="34831">0</cx:pt>
          <cx:pt idx="34832">0</cx:pt>
          <cx:pt idx="34833">0</cx:pt>
          <cx:pt idx="34834">0</cx:pt>
          <cx:pt idx="34835">0</cx:pt>
          <cx:pt idx="34836">0</cx:pt>
          <cx:pt idx="34837">0</cx:pt>
          <cx:pt idx="34838">0</cx:pt>
          <cx:pt idx="34839">0</cx:pt>
          <cx:pt idx="34840">0</cx:pt>
          <cx:pt idx="34841">0</cx:pt>
          <cx:pt idx="34842">0</cx:pt>
          <cx:pt idx="34843">0</cx:pt>
          <cx:pt idx="34844">0</cx:pt>
          <cx:pt idx="34845">0</cx:pt>
          <cx:pt idx="34846">0</cx:pt>
          <cx:pt idx="34847">0</cx:pt>
          <cx:pt idx="34848">0</cx:pt>
          <cx:pt idx="34849">0</cx:pt>
          <cx:pt idx="34850">0</cx:pt>
          <cx:pt idx="34851">0</cx:pt>
          <cx:pt idx="34852">0</cx:pt>
          <cx:pt idx="34853">0</cx:pt>
          <cx:pt idx="34854">0</cx:pt>
          <cx:pt idx="34855">0</cx:pt>
          <cx:pt idx="34856">0</cx:pt>
          <cx:pt idx="34857">0</cx:pt>
          <cx:pt idx="34858">0</cx:pt>
          <cx:pt idx="34859">0</cx:pt>
          <cx:pt idx="34860">0</cx:pt>
          <cx:pt idx="34861">0</cx:pt>
          <cx:pt idx="34862">0</cx:pt>
          <cx:pt idx="34863">0</cx:pt>
          <cx:pt idx="34864">0</cx:pt>
          <cx:pt idx="34865">0</cx:pt>
          <cx:pt idx="34866">0</cx:pt>
          <cx:pt idx="34867">0</cx:pt>
          <cx:pt idx="34868">0</cx:pt>
          <cx:pt idx="34869">0</cx:pt>
          <cx:pt idx="34870">0</cx:pt>
          <cx:pt idx="34871">0</cx:pt>
          <cx:pt idx="34872">0</cx:pt>
          <cx:pt idx="34873">0</cx:pt>
          <cx:pt idx="34874">0</cx:pt>
          <cx:pt idx="34875">0</cx:pt>
          <cx:pt idx="34876">0</cx:pt>
          <cx:pt idx="34877">0</cx:pt>
          <cx:pt idx="34878">0</cx:pt>
          <cx:pt idx="34879">0</cx:pt>
          <cx:pt idx="34880">0</cx:pt>
          <cx:pt idx="34881">0</cx:pt>
          <cx:pt idx="34882">0</cx:pt>
          <cx:pt idx="34883">0</cx:pt>
          <cx:pt idx="34884">0</cx:pt>
          <cx:pt idx="34885">0</cx:pt>
          <cx:pt idx="34886">0</cx:pt>
          <cx:pt idx="34887">0</cx:pt>
          <cx:pt idx="34888">0</cx:pt>
          <cx:pt idx="34889">0</cx:pt>
          <cx:pt idx="34890">0</cx:pt>
          <cx:pt idx="34891">0</cx:pt>
          <cx:pt idx="34892">0</cx:pt>
          <cx:pt idx="34893">0</cx:pt>
          <cx:pt idx="34894">0</cx:pt>
          <cx:pt idx="34895">0</cx:pt>
          <cx:pt idx="34896">0</cx:pt>
          <cx:pt idx="34897">0</cx:pt>
          <cx:pt idx="34898">0</cx:pt>
          <cx:pt idx="34899">0</cx:pt>
          <cx:pt idx="34900">0</cx:pt>
          <cx:pt idx="34901">0</cx:pt>
          <cx:pt idx="34902">0</cx:pt>
          <cx:pt idx="34903">0</cx:pt>
          <cx:pt idx="34904">0</cx:pt>
          <cx:pt idx="34905">0</cx:pt>
          <cx:pt idx="34906">0</cx:pt>
          <cx:pt idx="34907">0</cx:pt>
          <cx:pt idx="34908">0</cx:pt>
          <cx:pt idx="34909">0</cx:pt>
          <cx:pt idx="34910">0</cx:pt>
          <cx:pt idx="34911">0</cx:pt>
          <cx:pt idx="34912">0</cx:pt>
          <cx:pt idx="34913">0</cx:pt>
          <cx:pt idx="34914">0</cx:pt>
          <cx:pt idx="34915">0</cx:pt>
          <cx:pt idx="34916">0</cx:pt>
          <cx:pt idx="34917">0</cx:pt>
          <cx:pt idx="34918">0</cx:pt>
          <cx:pt idx="34919">0</cx:pt>
          <cx:pt idx="34920">0</cx:pt>
          <cx:pt idx="34921">0</cx:pt>
          <cx:pt idx="34922">0</cx:pt>
          <cx:pt idx="34923">0</cx:pt>
          <cx:pt idx="34924">0</cx:pt>
          <cx:pt idx="34925">0</cx:pt>
          <cx:pt idx="34926">0</cx:pt>
          <cx:pt idx="34927">0</cx:pt>
          <cx:pt idx="34928">0</cx:pt>
          <cx:pt idx="34929">0</cx:pt>
          <cx:pt idx="34930">0</cx:pt>
          <cx:pt idx="34931">0</cx:pt>
          <cx:pt idx="34932">0</cx:pt>
          <cx:pt idx="34933">0</cx:pt>
          <cx:pt idx="34934">0</cx:pt>
          <cx:pt idx="34935">0</cx:pt>
          <cx:pt idx="34936">0</cx:pt>
          <cx:pt idx="34937">0</cx:pt>
          <cx:pt idx="34938">0</cx:pt>
          <cx:pt idx="34939">0</cx:pt>
          <cx:pt idx="34940">0</cx:pt>
          <cx:pt idx="34941">0</cx:pt>
          <cx:pt idx="34942">0</cx:pt>
          <cx:pt idx="34943">0</cx:pt>
          <cx:pt idx="34944">0</cx:pt>
          <cx:pt idx="34945">0</cx:pt>
          <cx:pt idx="34946">0</cx:pt>
          <cx:pt idx="34947">0</cx:pt>
          <cx:pt idx="34948">0</cx:pt>
          <cx:pt idx="34949">0</cx:pt>
          <cx:pt idx="34950">0</cx:pt>
          <cx:pt idx="34951">0</cx:pt>
          <cx:pt idx="34952">0</cx:pt>
          <cx:pt idx="34953">0</cx:pt>
          <cx:pt idx="34954">0</cx:pt>
          <cx:pt idx="34955">0</cx:pt>
          <cx:pt idx="34956">0</cx:pt>
          <cx:pt idx="34957">0</cx:pt>
          <cx:pt idx="34958">0</cx:pt>
          <cx:pt idx="34959">0</cx:pt>
          <cx:pt idx="34960">0</cx:pt>
          <cx:pt idx="34961">0</cx:pt>
          <cx:pt idx="34962">0</cx:pt>
          <cx:pt idx="34963">0</cx:pt>
          <cx:pt idx="34964">0</cx:pt>
          <cx:pt idx="34965">0</cx:pt>
          <cx:pt idx="34966">0</cx:pt>
          <cx:pt idx="34967">0</cx:pt>
          <cx:pt idx="34968">0</cx:pt>
          <cx:pt idx="34969">0</cx:pt>
          <cx:pt idx="34970">0</cx:pt>
          <cx:pt idx="34971">0</cx:pt>
          <cx:pt idx="34972">0</cx:pt>
          <cx:pt idx="34973">0</cx:pt>
          <cx:pt idx="34974">0</cx:pt>
          <cx:pt idx="34975">0</cx:pt>
          <cx:pt idx="34976">0</cx:pt>
          <cx:pt idx="34977">0</cx:pt>
          <cx:pt idx="34978">0</cx:pt>
          <cx:pt idx="34979">0</cx:pt>
          <cx:pt idx="34980">0</cx:pt>
          <cx:pt idx="34981">0</cx:pt>
          <cx:pt idx="34982">0</cx:pt>
          <cx:pt idx="34983">0</cx:pt>
          <cx:pt idx="34984">0</cx:pt>
          <cx:pt idx="34985">0</cx:pt>
          <cx:pt idx="34986">0</cx:pt>
          <cx:pt idx="34987">0</cx:pt>
          <cx:pt idx="34988">0</cx:pt>
          <cx:pt idx="34989">0</cx:pt>
          <cx:pt idx="34990">0</cx:pt>
          <cx:pt idx="34991">0</cx:pt>
          <cx:pt idx="34992">0</cx:pt>
          <cx:pt idx="34993">0</cx:pt>
          <cx:pt idx="34994">0</cx:pt>
          <cx:pt idx="34995">0</cx:pt>
          <cx:pt idx="34996">0</cx:pt>
          <cx:pt idx="34997">0</cx:pt>
          <cx:pt idx="34998">0</cx:pt>
          <cx:pt idx="34999">0</cx:pt>
          <cx:pt idx="35000">0</cx:pt>
          <cx:pt idx="35001">0</cx:pt>
          <cx:pt idx="35002">0</cx:pt>
          <cx:pt idx="35003">0</cx:pt>
          <cx:pt idx="35004">0</cx:pt>
          <cx:pt idx="35005">0</cx:pt>
          <cx:pt idx="35006">0</cx:pt>
          <cx:pt idx="35007">0</cx:pt>
          <cx:pt idx="35008">0</cx:pt>
          <cx:pt idx="35009">0</cx:pt>
          <cx:pt idx="35010">0</cx:pt>
          <cx:pt idx="35011">0</cx:pt>
          <cx:pt idx="35012">0</cx:pt>
          <cx:pt idx="35013">0</cx:pt>
          <cx:pt idx="35014">0</cx:pt>
          <cx:pt idx="35015">0</cx:pt>
          <cx:pt idx="35016">0</cx:pt>
          <cx:pt idx="35017">0</cx:pt>
          <cx:pt idx="35018">0</cx:pt>
          <cx:pt idx="35019">0</cx:pt>
          <cx:pt idx="35020">0</cx:pt>
          <cx:pt idx="35021">0</cx:pt>
          <cx:pt idx="35022">0</cx:pt>
          <cx:pt idx="35023">0</cx:pt>
          <cx:pt idx="35024">0</cx:pt>
          <cx:pt idx="35025">0</cx:pt>
          <cx:pt idx="35026">0</cx:pt>
          <cx:pt idx="35027">0</cx:pt>
          <cx:pt idx="35028">0</cx:pt>
          <cx:pt idx="35029">0</cx:pt>
          <cx:pt idx="35030">0</cx:pt>
          <cx:pt idx="35031">0</cx:pt>
          <cx:pt idx="35032">0</cx:pt>
          <cx:pt idx="35033">0</cx:pt>
          <cx:pt idx="35034">0</cx:pt>
          <cx:pt idx="35035">0</cx:pt>
          <cx:pt idx="35036">0</cx:pt>
          <cx:pt idx="35037">0</cx:pt>
          <cx:pt idx="35038">0</cx:pt>
          <cx:pt idx="35039">0</cx:pt>
          <cx:pt idx="35040">0</cx:pt>
          <cx:pt idx="35041">0</cx:pt>
          <cx:pt idx="35042">0</cx:pt>
          <cx:pt idx="35043">0</cx:pt>
          <cx:pt idx="35044">0</cx:pt>
          <cx:pt idx="35045">0</cx:pt>
          <cx:pt idx="35046">0</cx:pt>
          <cx:pt idx="35047">0</cx:pt>
          <cx:pt idx="35048">0</cx:pt>
          <cx:pt idx="35049">0</cx:pt>
          <cx:pt idx="35050">0</cx:pt>
          <cx:pt idx="35051">0</cx:pt>
          <cx:pt idx="35052">0</cx:pt>
          <cx:pt idx="35053">0</cx:pt>
          <cx:pt idx="35054">0</cx:pt>
          <cx:pt idx="35055">0</cx:pt>
          <cx:pt idx="35056">0</cx:pt>
          <cx:pt idx="35057">0</cx:pt>
          <cx:pt idx="35058">0</cx:pt>
          <cx:pt idx="35059">0</cx:pt>
          <cx:pt idx="35060">0</cx:pt>
          <cx:pt idx="35061">0</cx:pt>
          <cx:pt idx="35062">0</cx:pt>
          <cx:pt idx="35063">0</cx:pt>
          <cx:pt idx="35064">0</cx:pt>
          <cx:pt idx="35065">0</cx:pt>
          <cx:pt idx="35066">0</cx:pt>
          <cx:pt idx="35067">0</cx:pt>
          <cx:pt idx="35068">0</cx:pt>
          <cx:pt idx="35069">0</cx:pt>
          <cx:pt idx="35070">0</cx:pt>
          <cx:pt idx="35071">0</cx:pt>
          <cx:pt idx="35072">0</cx:pt>
          <cx:pt idx="35073">0</cx:pt>
          <cx:pt idx="35074">0</cx:pt>
          <cx:pt idx="35075">0</cx:pt>
          <cx:pt idx="35076">0</cx:pt>
          <cx:pt idx="35077">0</cx:pt>
          <cx:pt idx="35078">0</cx:pt>
          <cx:pt idx="35079">0</cx:pt>
          <cx:pt idx="35080">0</cx:pt>
          <cx:pt idx="35081">0</cx:pt>
          <cx:pt idx="35082">0</cx:pt>
          <cx:pt idx="35083">0</cx:pt>
          <cx:pt idx="35084">0</cx:pt>
          <cx:pt idx="35085">0</cx:pt>
          <cx:pt idx="35086">0</cx:pt>
          <cx:pt idx="35087">0</cx:pt>
          <cx:pt idx="35088">0</cx:pt>
          <cx:pt idx="35089">0</cx:pt>
          <cx:pt idx="35090">0</cx:pt>
          <cx:pt idx="35091">0</cx:pt>
          <cx:pt idx="35092">0</cx:pt>
          <cx:pt idx="35093">0</cx:pt>
          <cx:pt idx="35094">0</cx:pt>
          <cx:pt idx="35095">0</cx:pt>
          <cx:pt idx="35096">0</cx:pt>
          <cx:pt idx="35097">0</cx:pt>
          <cx:pt idx="35098">0</cx:pt>
          <cx:pt idx="35099">0</cx:pt>
          <cx:pt idx="35100">0</cx:pt>
          <cx:pt idx="35101">0</cx:pt>
          <cx:pt idx="35102">0</cx:pt>
          <cx:pt idx="35103">0</cx:pt>
          <cx:pt idx="35104">0</cx:pt>
          <cx:pt idx="35105">0</cx:pt>
          <cx:pt idx="35106">0</cx:pt>
          <cx:pt idx="35107">0</cx:pt>
          <cx:pt idx="35108">0</cx:pt>
          <cx:pt idx="35109">0</cx:pt>
          <cx:pt idx="35110">0</cx:pt>
          <cx:pt idx="35111">0</cx:pt>
          <cx:pt idx="35112">0</cx:pt>
          <cx:pt idx="35113">0</cx:pt>
          <cx:pt idx="35114">0</cx:pt>
          <cx:pt idx="35115">0</cx:pt>
          <cx:pt idx="35116">0</cx:pt>
          <cx:pt idx="35117">0</cx:pt>
          <cx:pt idx="35118">0</cx:pt>
          <cx:pt idx="35119">0</cx:pt>
          <cx:pt idx="35120">0</cx:pt>
          <cx:pt idx="35121">0</cx:pt>
          <cx:pt idx="35122">0</cx:pt>
          <cx:pt idx="35123">0</cx:pt>
          <cx:pt idx="35124">0</cx:pt>
          <cx:pt idx="35125">0</cx:pt>
          <cx:pt idx="35126">0</cx:pt>
          <cx:pt idx="35127">0</cx:pt>
          <cx:pt idx="35128">0</cx:pt>
          <cx:pt idx="35129">0</cx:pt>
          <cx:pt idx="35130">0</cx:pt>
          <cx:pt idx="35131">0</cx:pt>
          <cx:pt idx="35132">0</cx:pt>
          <cx:pt idx="35133">0</cx:pt>
          <cx:pt idx="35134">0</cx:pt>
          <cx:pt idx="35135">0</cx:pt>
          <cx:pt idx="35136">0</cx:pt>
          <cx:pt idx="35137">0</cx:pt>
          <cx:pt idx="35138">0</cx:pt>
          <cx:pt idx="35139">0</cx:pt>
          <cx:pt idx="35140">0</cx:pt>
          <cx:pt idx="35141">0</cx:pt>
          <cx:pt idx="35142">0</cx:pt>
          <cx:pt idx="35143">0</cx:pt>
          <cx:pt idx="35144">0</cx:pt>
          <cx:pt idx="35145">0</cx:pt>
          <cx:pt idx="35146">0</cx:pt>
          <cx:pt idx="35147">0</cx:pt>
          <cx:pt idx="35148">0</cx:pt>
          <cx:pt idx="35149">0</cx:pt>
          <cx:pt idx="35150">0</cx:pt>
          <cx:pt idx="35151">0</cx:pt>
          <cx:pt idx="35152">0</cx:pt>
          <cx:pt idx="35153">0</cx:pt>
          <cx:pt idx="35154">0</cx:pt>
          <cx:pt idx="35155">0</cx:pt>
          <cx:pt idx="35156">0</cx:pt>
          <cx:pt idx="35157">0</cx:pt>
          <cx:pt idx="35158">0</cx:pt>
          <cx:pt idx="35159">0</cx:pt>
          <cx:pt idx="35160">0</cx:pt>
          <cx:pt idx="35161">0</cx:pt>
          <cx:pt idx="35162">0</cx:pt>
          <cx:pt idx="35163">0</cx:pt>
          <cx:pt idx="35164">0</cx:pt>
          <cx:pt idx="35165">0</cx:pt>
          <cx:pt idx="35166">0</cx:pt>
          <cx:pt idx="35167">0</cx:pt>
          <cx:pt idx="35168">0</cx:pt>
          <cx:pt idx="35169">0</cx:pt>
          <cx:pt idx="35170">0</cx:pt>
          <cx:pt idx="35171">0</cx:pt>
          <cx:pt idx="35172">0</cx:pt>
          <cx:pt idx="35173">0</cx:pt>
          <cx:pt idx="35174">0</cx:pt>
          <cx:pt idx="35175">0</cx:pt>
          <cx:pt idx="35176">0</cx:pt>
          <cx:pt idx="35177">0</cx:pt>
          <cx:pt idx="35178">0</cx:pt>
          <cx:pt idx="35179">0</cx:pt>
          <cx:pt idx="35180">0</cx:pt>
          <cx:pt idx="35181">0</cx:pt>
          <cx:pt idx="35182">0</cx:pt>
          <cx:pt idx="35183">0</cx:pt>
          <cx:pt idx="35184">0</cx:pt>
          <cx:pt idx="35185">0</cx:pt>
          <cx:pt idx="35186">0</cx:pt>
          <cx:pt idx="35187">0</cx:pt>
          <cx:pt idx="35188">0</cx:pt>
          <cx:pt idx="35189">0</cx:pt>
          <cx:pt idx="35190">0</cx:pt>
          <cx:pt idx="35191">0</cx:pt>
          <cx:pt idx="35192">0</cx:pt>
          <cx:pt idx="35193">0</cx:pt>
          <cx:pt idx="35194">0</cx:pt>
          <cx:pt idx="35195">0</cx:pt>
          <cx:pt idx="35196">0</cx:pt>
          <cx:pt idx="35197">0</cx:pt>
          <cx:pt idx="35198">0</cx:pt>
          <cx:pt idx="35199">0</cx:pt>
          <cx:pt idx="35200">0</cx:pt>
          <cx:pt idx="35201">0</cx:pt>
          <cx:pt idx="35202">0</cx:pt>
          <cx:pt idx="35203">0</cx:pt>
          <cx:pt idx="35204">0</cx:pt>
          <cx:pt idx="35205">0</cx:pt>
          <cx:pt idx="35206">0</cx:pt>
          <cx:pt idx="35207">0</cx:pt>
          <cx:pt idx="35208">0</cx:pt>
          <cx:pt idx="35209">0</cx:pt>
          <cx:pt idx="35210">0</cx:pt>
          <cx:pt idx="35211">0</cx:pt>
          <cx:pt idx="35212">0</cx:pt>
          <cx:pt idx="35213">0</cx:pt>
          <cx:pt idx="35214">0</cx:pt>
          <cx:pt idx="35215">0</cx:pt>
          <cx:pt idx="35216">0</cx:pt>
          <cx:pt idx="35217">0</cx:pt>
          <cx:pt idx="35218">0</cx:pt>
          <cx:pt idx="35219">0</cx:pt>
          <cx:pt idx="35220">0</cx:pt>
          <cx:pt idx="35221">0</cx:pt>
          <cx:pt idx="35222">0</cx:pt>
          <cx:pt idx="35223">0</cx:pt>
          <cx:pt idx="35224">0</cx:pt>
          <cx:pt idx="35225">0</cx:pt>
          <cx:pt idx="35226">0</cx:pt>
          <cx:pt idx="35227">0</cx:pt>
          <cx:pt idx="35228">0</cx:pt>
          <cx:pt idx="35229">0</cx:pt>
          <cx:pt idx="35230">0</cx:pt>
          <cx:pt idx="35231">0</cx:pt>
          <cx:pt idx="35232">0</cx:pt>
          <cx:pt idx="35233">0</cx:pt>
          <cx:pt idx="35234">0</cx:pt>
          <cx:pt idx="35235">0</cx:pt>
          <cx:pt idx="35236">0</cx:pt>
          <cx:pt idx="35237">0</cx:pt>
          <cx:pt idx="35238">0</cx:pt>
          <cx:pt idx="35239">0</cx:pt>
          <cx:pt idx="35240">0</cx:pt>
          <cx:pt idx="35241">0</cx:pt>
          <cx:pt idx="35242">0</cx:pt>
          <cx:pt idx="35243">0</cx:pt>
          <cx:pt idx="35244">0</cx:pt>
          <cx:pt idx="35245">0</cx:pt>
          <cx:pt idx="35246">0</cx:pt>
          <cx:pt idx="35247">0</cx:pt>
          <cx:pt idx="35248">0</cx:pt>
          <cx:pt idx="35249">0</cx:pt>
          <cx:pt idx="35250">0</cx:pt>
          <cx:pt idx="35251">0</cx:pt>
          <cx:pt idx="35252">0</cx:pt>
          <cx:pt idx="35253">0</cx:pt>
          <cx:pt idx="35254">0</cx:pt>
          <cx:pt idx="35255">0</cx:pt>
          <cx:pt idx="35256">0</cx:pt>
          <cx:pt idx="35257">0</cx:pt>
          <cx:pt idx="35258">0</cx:pt>
          <cx:pt idx="35259">0</cx:pt>
          <cx:pt idx="35260">0</cx:pt>
          <cx:pt idx="35261">0</cx:pt>
          <cx:pt idx="35262">0</cx:pt>
          <cx:pt idx="35263">0</cx:pt>
          <cx:pt idx="35264">0</cx:pt>
          <cx:pt idx="35265">0</cx:pt>
          <cx:pt idx="35266">0</cx:pt>
          <cx:pt idx="35267">0</cx:pt>
          <cx:pt idx="35268">0</cx:pt>
          <cx:pt idx="35269">0</cx:pt>
          <cx:pt idx="35270">0</cx:pt>
          <cx:pt idx="35271">0</cx:pt>
          <cx:pt idx="35272">0</cx:pt>
          <cx:pt idx="35273">0</cx:pt>
          <cx:pt idx="35274">0</cx:pt>
          <cx:pt idx="35275">0</cx:pt>
          <cx:pt idx="35276">0</cx:pt>
          <cx:pt idx="35277">0</cx:pt>
          <cx:pt idx="35278">0</cx:pt>
          <cx:pt idx="35279">0</cx:pt>
          <cx:pt idx="35280">0</cx:pt>
          <cx:pt idx="35281">0</cx:pt>
          <cx:pt idx="35282">0</cx:pt>
          <cx:pt idx="35283">0</cx:pt>
          <cx:pt idx="35284">0</cx:pt>
          <cx:pt idx="35285">0</cx:pt>
          <cx:pt idx="35286">0</cx:pt>
          <cx:pt idx="35287">0</cx:pt>
          <cx:pt idx="35288">0</cx:pt>
          <cx:pt idx="35289">0</cx:pt>
          <cx:pt idx="35290">0</cx:pt>
          <cx:pt idx="35291">0</cx:pt>
          <cx:pt idx="35292">0</cx:pt>
          <cx:pt idx="35293">0</cx:pt>
          <cx:pt idx="35294">0</cx:pt>
          <cx:pt idx="35295">0</cx:pt>
          <cx:pt idx="35296">0</cx:pt>
          <cx:pt idx="35297">0</cx:pt>
          <cx:pt idx="35298">0</cx:pt>
          <cx:pt idx="35299">0</cx:pt>
          <cx:pt idx="35300">0</cx:pt>
          <cx:pt idx="35301">0</cx:pt>
          <cx:pt idx="35302">0</cx:pt>
          <cx:pt idx="35303">0</cx:pt>
          <cx:pt idx="35304">0</cx:pt>
          <cx:pt idx="35305">0</cx:pt>
          <cx:pt idx="35306">0</cx:pt>
          <cx:pt idx="35307">0</cx:pt>
          <cx:pt idx="35308">0</cx:pt>
          <cx:pt idx="35309">0</cx:pt>
          <cx:pt idx="35310">0</cx:pt>
          <cx:pt idx="35311">0</cx:pt>
          <cx:pt idx="35312">0</cx:pt>
          <cx:pt idx="35313">0</cx:pt>
          <cx:pt idx="35314">0</cx:pt>
          <cx:pt idx="35315">0</cx:pt>
          <cx:pt idx="35316">0</cx:pt>
          <cx:pt idx="35317">0</cx:pt>
          <cx:pt idx="35318">0</cx:pt>
          <cx:pt idx="35319">0</cx:pt>
          <cx:pt idx="35320">0</cx:pt>
          <cx:pt idx="35321">0</cx:pt>
          <cx:pt idx="35322">0</cx:pt>
          <cx:pt idx="35323">0</cx:pt>
          <cx:pt idx="35324">0</cx:pt>
          <cx:pt idx="35325">0</cx:pt>
          <cx:pt idx="35326">0</cx:pt>
          <cx:pt idx="35327">0</cx:pt>
          <cx:pt idx="35328">0</cx:pt>
          <cx:pt idx="35329">0</cx:pt>
          <cx:pt idx="35330">0</cx:pt>
          <cx:pt idx="35331">0</cx:pt>
          <cx:pt idx="35332">0</cx:pt>
          <cx:pt idx="35333">0</cx:pt>
          <cx:pt idx="35334">0</cx:pt>
          <cx:pt idx="35335">0</cx:pt>
          <cx:pt idx="35336">0</cx:pt>
          <cx:pt idx="35337">0</cx:pt>
          <cx:pt idx="35338">0</cx:pt>
          <cx:pt idx="35339">0</cx:pt>
          <cx:pt idx="35340">0</cx:pt>
          <cx:pt idx="35341">0</cx:pt>
          <cx:pt idx="35342">0</cx:pt>
          <cx:pt idx="35343">0</cx:pt>
          <cx:pt idx="35344">0</cx:pt>
          <cx:pt idx="35345">0</cx:pt>
          <cx:pt idx="35346">0</cx:pt>
          <cx:pt idx="35347">0</cx:pt>
          <cx:pt idx="35348">0</cx:pt>
          <cx:pt idx="35349">0</cx:pt>
          <cx:pt idx="35350">0</cx:pt>
          <cx:pt idx="35351">0</cx:pt>
          <cx:pt idx="35352">0</cx:pt>
          <cx:pt idx="35353">0</cx:pt>
          <cx:pt idx="35354">0</cx:pt>
          <cx:pt idx="35355">0</cx:pt>
          <cx:pt idx="35356">0</cx:pt>
          <cx:pt idx="35357">0</cx:pt>
          <cx:pt idx="35358">0</cx:pt>
          <cx:pt idx="35359">0</cx:pt>
          <cx:pt idx="35360">0</cx:pt>
          <cx:pt idx="35361">0</cx:pt>
          <cx:pt idx="35362">0</cx:pt>
          <cx:pt idx="35363">0</cx:pt>
          <cx:pt idx="35364">0</cx:pt>
          <cx:pt idx="35365">0</cx:pt>
          <cx:pt idx="35366">0</cx:pt>
          <cx:pt idx="35367">0</cx:pt>
          <cx:pt idx="35368">0</cx:pt>
          <cx:pt idx="35369">0</cx:pt>
          <cx:pt idx="35370">0</cx:pt>
          <cx:pt idx="35371">0</cx:pt>
          <cx:pt idx="35372">0</cx:pt>
          <cx:pt idx="35373">0</cx:pt>
          <cx:pt idx="35374">0</cx:pt>
          <cx:pt idx="35375">0</cx:pt>
          <cx:pt idx="35376">0</cx:pt>
          <cx:pt idx="35377">0</cx:pt>
          <cx:pt idx="35378">0</cx:pt>
          <cx:pt idx="35379">0</cx:pt>
          <cx:pt idx="35380">0</cx:pt>
          <cx:pt idx="35381">0</cx:pt>
          <cx:pt idx="35382">0</cx:pt>
          <cx:pt idx="35383">0</cx:pt>
          <cx:pt idx="35384">0</cx:pt>
          <cx:pt idx="35385">0</cx:pt>
          <cx:pt idx="35386">0</cx:pt>
          <cx:pt idx="35387">0</cx:pt>
          <cx:pt idx="35388">0</cx:pt>
          <cx:pt idx="35389">0</cx:pt>
          <cx:pt idx="35390">0</cx:pt>
          <cx:pt idx="35391">0</cx:pt>
          <cx:pt idx="35392">0</cx:pt>
          <cx:pt idx="35393">0</cx:pt>
          <cx:pt idx="35394">0</cx:pt>
          <cx:pt idx="35395">0</cx:pt>
          <cx:pt idx="35396">0</cx:pt>
          <cx:pt idx="35397">0</cx:pt>
          <cx:pt idx="35398">0</cx:pt>
          <cx:pt idx="35399">0</cx:pt>
          <cx:pt idx="35400">0</cx:pt>
          <cx:pt idx="35401">0</cx:pt>
          <cx:pt idx="35402">0</cx:pt>
          <cx:pt idx="35403">0</cx:pt>
          <cx:pt idx="35404">0</cx:pt>
          <cx:pt idx="35405">0</cx:pt>
          <cx:pt idx="35406">0</cx:pt>
          <cx:pt idx="35407">0</cx:pt>
          <cx:pt idx="35408">0</cx:pt>
          <cx:pt idx="35409">0</cx:pt>
          <cx:pt idx="35410">0</cx:pt>
          <cx:pt idx="35411">0</cx:pt>
          <cx:pt idx="35412">0</cx:pt>
          <cx:pt idx="35413">0</cx:pt>
          <cx:pt idx="35414">0</cx:pt>
          <cx:pt idx="35415">0</cx:pt>
          <cx:pt idx="35416">0</cx:pt>
          <cx:pt idx="35417">0</cx:pt>
          <cx:pt idx="35418">0</cx:pt>
          <cx:pt idx="35419">0</cx:pt>
          <cx:pt idx="35420">0</cx:pt>
          <cx:pt idx="35421">0</cx:pt>
          <cx:pt idx="35422">0</cx:pt>
          <cx:pt idx="35423">0</cx:pt>
          <cx:pt idx="35424">0</cx:pt>
          <cx:pt idx="35425">0</cx:pt>
          <cx:pt idx="35426">0</cx:pt>
          <cx:pt idx="35427">0</cx:pt>
          <cx:pt idx="35428">0</cx:pt>
          <cx:pt idx="35429">0</cx:pt>
          <cx:pt idx="35430">0</cx:pt>
          <cx:pt idx="35431">0</cx:pt>
          <cx:pt idx="35432">0</cx:pt>
          <cx:pt idx="35433">0</cx:pt>
          <cx:pt idx="35434">0</cx:pt>
          <cx:pt idx="35435">0</cx:pt>
          <cx:pt idx="35436">0</cx:pt>
          <cx:pt idx="35437">0</cx:pt>
          <cx:pt idx="35438">0</cx:pt>
          <cx:pt idx="35439">0</cx:pt>
          <cx:pt idx="35440">0</cx:pt>
          <cx:pt idx="35441">0</cx:pt>
          <cx:pt idx="35442">0</cx:pt>
          <cx:pt idx="35443">0</cx:pt>
          <cx:pt idx="35444">0</cx:pt>
          <cx:pt idx="35445">0</cx:pt>
          <cx:pt idx="35446">0</cx:pt>
          <cx:pt idx="35447">0</cx:pt>
          <cx:pt idx="35448">0</cx:pt>
          <cx:pt idx="35449">0</cx:pt>
          <cx:pt idx="35450">0</cx:pt>
          <cx:pt idx="35451">0</cx:pt>
          <cx:pt idx="35452">0</cx:pt>
          <cx:pt idx="35453">0</cx:pt>
          <cx:pt idx="35454">0</cx:pt>
          <cx:pt idx="35455">0</cx:pt>
          <cx:pt idx="35456">0</cx:pt>
          <cx:pt idx="35457">0</cx:pt>
          <cx:pt idx="35458">0</cx:pt>
          <cx:pt idx="35459">0</cx:pt>
          <cx:pt idx="35460">0</cx:pt>
          <cx:pt idx="35461">0</cx:pt>
          <cx:pt idx="35462">0</cx:pt>
          <cx:pt idx="35463">0</cx:pt>
          <cx:pt idx="35464">0</cx:pt>
          <cx:pt idx="35465">0</cx:pt>
          <cx:pt idx="35466">0</cx:pt>
          <cx:pt idx="35467">0</cx:pt>
          <cx:pt idx="35468">0</cx:pt>
          <cx:pt idx="35469">0</cx:pt>
          <cx:pt idx="35470">0</cx:pt>
          <cx:pt idx="35471">0</cx:pt>
          <cx:pt idx="35472">0</cx:pt>
          <cx:pt idx="35473">0</cx:pt>
          <cx:pt idx="35474">0</cx:pt>
          <cx:pt idx="35475">0</cx:pt>
          <cx:pt idx="35476">0</cx:pt>
          <cx:pt idx="35477">0</cx:pt>
          <cx:pt idx="35478">0</cx:pt>
          <cx:pt idx="35479">0</cx:pt>
          <cx:pt idx="35480">0</cx:pt>
          <cx:pt idx="35481">0</cx:pt>
          <cx:pt idx="35482">0</cx:pt>
          <cx:pt idx="35483">0</cx:pt>
          <cx:pt idx="35484">0</cx:pt>
          <cx:pt idx="35485">0</cx:pt>
          <cx:pt idx="35486">0</cx:pt>
          <cx:pt idx="35487">0</cx:pt>
          <cx:pt idx="35488">0</cx:pt>
          <cx:pt idx="35489">0</cx:pt>
          <cx:pt idx="35490">0</cx:pt>
          <cx:pt idx="35491">0</cx:pt>
          <cx:pt idx="35492">0</cx:pt>
          <cx:pt idx="35493">0</cx:pt>
          <cx:pt idx="35494">0</cx:pt>
          <cx:pt idx="35495">0</cx:pt>
          <cx:pt idx="35496">0</cx:pt>
          <cx:pt idx="35497">0</cx:pt>
          <cx:pt idx="35498">0</cx:pt>
          <cx:pt idx="35499">0</cx:pt>
          <cx:pt idx="35500">0</cx:pt>
          <cx:pt idx="35501">0</cx:pt>
          <cx:pt idx="35502">0</cx:pt>
          <cx:pt idx="35503">0</cx:pt>
          <cx:pt idx="35504">0</cx:pt>
          <cx:pt idx="35505">0</cx:pt>
          <cx:pt idx="35506">0</cx:pt>
          <cx:pt idx="35507">0</cx:pt>
          <cx:pt idx="35508">0</cx:pt>
          <cx:pt idx="35509">0</cx:pt>
          <cx:pt idx="35510">0</cx:pt>
          <cx:pt idx="35511">0</cx:pt>
          <cx:pt idx="35512">0</cx:pt>
          <cx:pt idx="35513">0</cx:pt>
          <cx:pt idx="35514">0</cx:pt>
          <cx:pt idx="35515">0</cx:pt>
          <cx:pt idx="35516">0</cx:pt>
          <cx:pt idx="35517">0</cx:pt>
          <cx:pt idx="35518">0</cx:pt>
          <cx:pt idx="35519">0</cx:pt>
          <cx:pt idx="35520">0</cx:pt>
          <cx:pt idx="35521">0</cx:pt>
          <cx:pt idx="35522">0</cx:pt>
          <cx:pt idx="35523">0</cx:pt>
          <cx:pt idx="35524">0</cx:pt>
          <cx:pt idx="35525">0</cx:pt>
          <cx:pt idx="35526">0</cx:pt>
          <cx:pt idx="35527">0</cx:pt>
          <cx:pt idx="35528">0</cx:pt>
          <cx:pt idx="35529">0</cx:pt>
          <cx:pt idx="35530">0</cx:pt>
          <cx:pt idx="35531">0</cx:pt>
          <cx:pt idx="35532">0</cx:pt>
          <cx:pt idx="35533">0</cx:pt>
          <cx:pt idx="35534">0</cx:pt>
          <cx:pt idx="35535">0</cx:pt>
          <cx:pt idx="35536">0</cx:pt>
          <cx:pt idx="35537">0</cx:pt>
          <cx:pt idx="35538">0</cx:pt>
          <cx:pt idx="35539">0</cx:pt>
          <cx:pt idx="35540">0</cx:pt>
          <cx:pt idx="35541">0</cx:pt>
          <cx:pt idx="35542">0</cx:pt>
          <cx:pt idx="35543">0</cx:pt>
          <cx:pt idx="35544">0</cx:pt>
          <cx:pt idx="35545">0</cx:pt>
          <cx:pt idx="35546">0</cx:pt>
          <cx:pt idx="35547">0</cx:pt>
          <cx:pt idx="35548">0</cx:pt>
          <cx:pt idx="35549">0</cx:pt>
          <cx:pt idx="35550">0</cx:pt>
          <cx:pt idx="35551">0</cx:pt>
          <cx:pt idx="35552">0</cx:pt>
          <cx:pt idx="35553">0</cx:pt>
          <cx:pt idx="35554">0</cx:pt>
          <cx:pt idx="35555">0</cx:pt>
          <cx:pt idx="35556">0</cx:pt>
          <cx:pt idx="35557">0</cx:pt>
          <cx:pt idx="35558">0</cx:pt>
          <cx:pt idx="35559">0</cx:pt>
          <cx:pt idx="35560">0</cx:pt>
          <cx:pt idx="35561">0</cx:pt>
          <cx:pt idx="35562">0</cx:pt>
          <cx:pt idx="35563">0</cx:pt>
          <cx:pt idx="35564">0</cx:pt>
          <cx:pt idx="35565">0</cx:pt>
          <cx:pt idx="35566">0</cx:pt>
          <cx:pt idx="35567">0</cx:pt>
          <cx:pt idx="35568">0</cx:pt>
          <cx:pt idx="35569">0</cx:pt>
          <cx:pt idx="35570">0</cx:pt>
          <cx:pt idx="35571">0</cx:pt>
          <cx:pt idx="35572">0</cx:pt>
          <cx:pt idx="35573">0</cx:pt>
          <cx:pt idx="35574">0</cx:pt>
          <cx:pt idx="35575">0</cx:pt>
          <cx:pt idx="35576">0</cx:pt>
          <cx:pt idx="35577">0</cx:pt>
          <cx:pt idx="35578">0</cx:pt>
          <cx:pt idx="35579">0</cx:pt>
          <cx:pt idx="35580">0</cx:pt>
          <cx:pt idx="35581">0</cx:pt>
          <cx:pt idx="35582">0</cx:pt>
          <cx:pt idx="35583">0</cx:pt>
          <cx:pt idx="35584">0</cx:pt>
          <cx:pt idx="35585">0</cx:pt>
          <cx:pt idx="35586">0</cx:pt>
          <cx:pt idx="35587">0</cx:pt>
          <cx:pt idx="35588">0</cx:pt>
          <cx:pt idx="35589">0</cx:pt>
          <cx:pt idx="35590">0</cx:pt>
          <cx:pt idx="35591">0</cx:pt>
          <cx:pt idx="35592">0</cx:pt>
          <cx:pt idx="35593">0</cx:pt>
          <cx:pt idx="35594">0</cx:pt>
          <cx:pt idx="35595">0</cx:pt>
          <cx:pt idx="35596">0</cx:pt>
          <cx:pt idx="35597">0</cx:pt>
          <cx:pt idx="35598">0</cx:pt>
          <cx:pt idx="35599">0</cx:pt>
          <cx:pt idx="35600">0</cx:pt>
          <cx:pt idx="35601">0</cx:pt>
          <cx:pt idx="35602">0</cx:pt>
          <cx:pt idx="35603">0</cx:pt>
          <cx:pt idx="35604">0</cx:pt>
          <cx:pt idx="35605">0</cx:pt>
          <cx:pt idx="35606">0</cx:pt>
          <cx:pt idx="35607">0</cx:pt>
          <cx:pt idx="35608">0</cx:pt>
          <cx:pt idx="35609">0</cx:pt>
          <cx:pt idx="35610">0</cx:pt>
          <cx:pt idx="35611">0</cx:pt>
          <cx:pt idx="35612">0</cx:pt>
          <cx:pt idx="35613">0</cx:pt>
          <cx:pt idx="35614">0</cx:pt>
          <cx:pt idx="35615">0</cx:pt>
          <cx:pt idx="35616">0</cx:pt>
          <cx:pt idx="35617">0</cx:pt>
          <cx:pt idx="35618">0</cx:pt>
          <cx:pt idx="35619">0</cx:pt>
          <cx:pt idx="35620">0</cx:pt>
          <cx:pt idx="35621">0</cx:pt>
          <cx:pt idx="35622">0</cx:pt>
          <cx:pt idx="35623">0</cx:pt>
          <cx:pt idx="35624">0</cx:pt>
          <cx:pt idx="35625">0</cx:pt>
          <cx:pt idx="35626">0</cx:pt>
          <cx:pt idx="35627">0</cx:pt>
          <cx:pt idx="35628">0</cx:pt>
          <cx:pt idx="35629">0</cx:pt>
          <cx:pt idx="35630">0</cx:pt>
          <cx:pt idx="35631">0</cx:pt>
          <cx:pt idx="35632">0</cx:pt>
          <cx:pt idx="35633">0</cx:pt>
          <cx:pt idx="35634">0</cx:pt>
          <cx:pt idx="35635">0</cx:pt>
          <cx:pt idx="35636">0</cx:pt>
          <cx:pt idx="35637">0</cx:pt>
          <cx:pt idx="35638">0</cx:pt>
          <cx:pt idx="35639">0</cx:pt>
          <cx:pt idx="35640">0</cx:pt>
          <cx:pt idx="35641">0</cx:pt>
          <cx:pt idx="35642">0</cx:pt>
          <cx:pt idx="35643">0</cx:pt>
          <cx:pt idx="35644">0</cx:pt>
          <cx:pt idx="35645">0</cx:pt>
          <cx:pt idx="35646">0</cx:pt>
          <cx:pt idx="35647">0</cx:pt>
          <cx:pt idx="35648">0</cx:pt>
          <cx:pt idx="35649">0</cx:pt>
          <cx:pt idx="35650">0</cx:pt>
          <cx:pt idx="35651">0</cx:pt>
          <cx:pt idx="35652">0</cx:pt>
          <cx:pt idx="35653">0</cx:pt>
          <cx:pt idx="35654">0</cx:pt>
          <cx:pt idx="35655">0</cx:pt>
          <cx:pt idx="35656">0</cx:pt>
          <cx:pt idx="35657">0</cx:pt>
          <cx:pt idx="35658">0</cx:pt>
          <cx:pt idx="35659">0</cx:pt>
          <cx:pt idx="35660">0</cx:pt>
          <cx:pt idx="35661">0</cx:pt>
          <cx:pt idx="35662">0</cx:pt>
          <cx:pt idx="35663">0</cx:pt>
          <cx:pt idx="35664">0</cx:pt>
          <cx:pt idx="35665">0</cx:pt>
          <cx:pt idx="35666">0</cx:pt>
          <cx:pt idx="35667">0</cx:pt>
          <cx:pt idx="35668">0</cx:pt>
          <cx:pt idx="35669">0</cx:pt>
          <cx:pt idx="35670">0</cx:pt>
          <cx:pt idx="35671">0</cx:pt>
          <cx:pt idx="35672">0</cx:pt>
          <cx:pt idx="35673">0</cx:pt>
          <cx:pt idx="35674">0</cx:pt>
          <cx:pt idx="35675">0</cx:pt>
          <cx:pt idx="35676">0</cx:pt>
          <cx:pt idx="35677">0</cx:pt>
          <cx:pt idx="35678">0</cx:pt>
          <cx:pt idx="35679">0</cx:pt>
          <cx:pt idx="35680">0</cx:pt>
          <cx:pt idx="35681">0</cx:pt>
          <cx:pt idx="35682">0</cx:pt>
          <cx:pt idx="35683">0</cx:pt>
          <cx:pt idx="35684">0</cx:pt>
          <cx:pt idx="35685">0</cx:pt>
          <cx:pt idx="35686">0</cx:pt>
          <cx:pt idx="35687">0</cx:pt>
          <cx:pt idx="35688">0</cx:pt>
          <cx:pt idx="35689">0</cx:pt>
          <cx:pt idx="35690">0</cx:pt>
          <cx:pt idx="35691">0</cx:pt>
          <cx:pt idx="35692">0</cx:pt>
          <cx:pt idx="35693">0</cx:pt>
          <cx:pt idx="35694">0</cx:pt>
          <cx:pt idx="35695">0</cx:pt>
          <cx:pt idx="35696">0</cx:pt>
          <cx:pt idx="35697">0</cx:pt>
          <cx:pt idx="35698">0</cx:pt>
          <cx:pt idx="35699">0</cx:pt>
          <cx:pt idx="35700">0</cx:pt>
          <cx:pt idx="35701">0</cx:pt>
          <cx:pt idx="35702">0</cx:pt>
          <cx:pt idx="35703">0</cx:pt>
          <cx:pt idx="35704">0</cx:pt>
          <cx:pt idx="35705">0</cx:pt>
          <cx:pt idx="35706">0</cx:pt>
          <cx:pt idx="35707">0</cx:pt>
          <cx:pt idx="35708">0</cx:pt>
          <cx:pt idx="35709">0</cx:pt>
          <cx:pt idx="35710">0</cx:pt>
          <cx:pt idx="35711">0</cx:pt>
          <cx:pt idx="35712">0</cx:pt>
          <cx:pt idx="35713">0</cx:pt>
          <cx:pt idx="35714">0</cx:pt>
          <cx:pt idx="35715">0</cx:pt>
          <cx:pt idx="35716">0</cx:pt>
          <cx:pt idx="35717">0</cx:pt>
          <cx:pt idx="35718">0</cx:pt>
          <cx:pt idx="35719">0</cx:pt>
          <cx:pt idx="35720">0</cx:pt>
          <cx:pt idx="35721">0</cx:pt>
          <cx:pt idx="35722">0</cx:pt>
          <cx:pt idx="35723">0</cx:pt>
          <cx:pt idx="35724">0</cx:pt>
          <cx:pt idx="35725">0</cx:pt>
          <cx:pt idx="35726">0</cx:pt>
          <cx:pt idx="35727">0</cx:pt>
          <cx:pt idx="35728">0</cx:pt>
          <cx:pt idx="35729">0</cx:pt>
          <cx:pt idx="35730">0</cx:pt>
          <cx:pt idx="35731">0</cx:pt>
          <cx:pt idx="35732">0</cx:pt>
          <cx:pt idx="35733">0</cx:pt>
          <cx:pt idx="35734">0</cx:pt>
          <cx:pt idx="35735">0</cx:pt>
          <cx:pt idx="35736">0</cx:pt>
          <cx:pt idx="35737">0</cx:pt>
          <cx:pt idx="35738">0</cx:pt>
          <cx:pt idx="35739">0</cx:pt>
          <cx:pt idx="35740">0</cx:pt>
          <cx:pt idx="35741">0</cx:pt>
          <cx:pt idx="35742">0</cx:pt>
          <cx:pt idx="35743">0</cx:pt>
          <cx:pt idx="35744">0</cx:pt>
          <cx:pt idx="35745">0</cx:pt>
          <cx:pt idx="35746">0</cx:pt>
          <cx:pt idx="35747">0</cx:pt>
          <cx:pt idx="35748">0</cx:pt>
          <cx:pt idx="35749">0</cx:pt>
          <cx:pt idx="35750">0</cx:pt>
          <cx:pt idx="35751">0</cx:pt>
          <cx:pt idx="35752">0</cx:pt>
          <cx:pt idx="35753">0</cx:pt>
          <cx:pt idx="35754">0</cx:pt>
          <cx:pt idx="35755">0</cx:pt>
          <cx:pt idx="35756">0</cx:pt>
          <cx:pt idx="35757">0</cx:pt>
          <cx:pt idx="35758">0</cx:pt>
          <cx:pt idx="35759">0</cx:pt>
          <cx:pt idx="35760">0</cx:pt>
          <cx:pt idx="35761">0</cx:pt>
          <cx:pt idx="35762">0</cx:pt>
          <cx:pt idx="35763">0</cx:pt>
          <cx:pt idx="35764">0</cx:pt>
          <cx:pt idx="35765">0</cx:pt>
          <cx:pt idx="35766">0</cx:pt>
          <cx:pt idx="35767">0</cx:pt>
          <cx:pt idx="35768">0</cx:pt>
          <cx:pt idx="35769">0</cx:pt>
          <cx:pt idx="35770">0</cx:pt>
          <cx:pt idx="35771">0</cx:pt>
          <cx:pt idx="35772">0</cx:pt>
          <cx:pt idx="35773">0</cx:pt>
          <cx:pt idx="35774">0</cx:pt>
          <cx:pt idx="35775">0</cx:pt>
          <cx:pt idx="35776">0</cx:pt>
          <cx:pt idx="35777">0</cx:pt>
          <cx:pt idx="35778">0</cx:pt>
          <cx:pt idx="35779">0</cx:pt>
          <cx:pt idx="35780">0</cx:pt>
          <cx:pt idx="35781">0</cx:pt>
          <cx:pt idx="35782">0</cx:pt>
          <cx:pt idx="35783">0</cx:pt>
          <cx:pt idx="35784">0</cx:pt>
          <cx:pt idx="35785">0</cx:pt>
          <cx:pt idx="35786">0</cx:pt>
          <cx:pt idx="35787">0</cx:pt>
          <cx:pt idx="35788">0</cx:pt>
          <cx:pt idx="35789">0</cx:pt>
          <cx:pt idx="35790">0</cx:pt>
          <cx:pt idx="35791">0</cx:pt>
          <cx:pt idx="35792">0</cx:pt>
          <cx:pt idx="35793">0</cx:pt>
          <cx:pt idx="35794">0</cx:pt>
          <cx:pt idx="35795">0</cx:pt>
          <cx:pt idx="35796">0</cx:pt>
          <cx:pt idx="35797">0</cx:pt>
          <cx:pt idx="35798">0</cx:pt>
          <cx:pt idx="35799">0</cx:pt>
          <cx:pt idx="35800">0</cx:pt>
          <cx:pt idx="35801">0</cx:pt>
          <cx:pt idx="35802">0</cx:pt>
          <cx:pt idx="35803">0</cx:pt>
          <cx:pt idx="35804">0</cx:pt>
          <cx:pt idx="35805">0</cx:pt>
          <cx:pt idx="35806">0</cx:pt>
          <cx:pt idx="35807">0</cx:pt>
          <cx:pt idx="35808">0</cx:pt>
          <cx:pt idx="35809">0</cx:pt>
          <cx:pt idx="35810">0</cx:pt>
          <cx:pt idx="35811">0</cx:pt>
          <cx:pt idx="35812">0</cx:pt>
          <cx:pt idx="35813">0</cx:pt>
          <cx:pt idx="35814">0</cx:pt>
          <cx:pt idx="35815">0</cx:pt>
          <cx:pt idx="35816">0</cx:pt>
          <cx:pt idx="35817">0</cx:pt>
          <cx:pt idx="35818">0</cx:pt>
          <cx:pt idx="35819">0</cx:pt>
          <cx:pt idx="35820">0</cx:pt>
          <cx:pt idx="35821">0</cx:pt>
          <cx:pt idx="35822">0</cx:pt>
          <cx:pt idx="35823">0</cx:pt>
          <cx:pt idx="35824">0</cx:pt>
          <cx:pt idx="35825">0</cx:pt>
          <cx:pt idx="35826">0</cx:pt>
          <cx:pt idx="35827">0</cx:pt>
          <cx:pt idx="35828">0</cx:pt>
          <cx:pt idx="35829">0</cx:pt>
          <cx:pt idx="35830">0</cx:pt>
          <cx:pt idx="35831">0</cx:pt>
          <cx:pt idx="35832">0</cx:pt>
          <cx:pt idx="35833">0</cx:pt>
          <cx:pt idx="35834">0</cx:pt>
          <cx:pt idx="35835">0</cx:pt>
          <cx:pt idx="35836">0</cx:pt>
          <cx:pt idx="35837">0</cx:pt>
          <cx:pt idx="35838">0</cx:pt>
          <cx:pt idx="35839">0</cx:pt>
          <cx:pt idx="35840">0</cx:pt>
          <cx:pt idx="35841">0</cx:pt>
          <cx:pt idx="35842">0</cx:pt>
          <cx:pt idx="35843">0</cx:pt>
          <cx:pt idx="35844">0</cx:pt>
          <cx:pt idx="35845">0</cx:pt>
          <cx:pt idx="35846">0</cx:pt>
          <cx:pt idx="35847">0</cx:pt>
          <cx:pt idx="35848">0</cx:pt>
          <cx:pt idx="35849">0</cx:pt>
          <cx:pt idx="35850">0</cx:pt>
          <cx:pt idx="35851">0</cx:pt>
          <cx:pt idx="35852">0</cx:pt>
          <cx:pt idx="35853">0</cx:pt>
          <cx:pt idx="35854">0</cx:pt>
          <cx:pt idx="35855">0</cx:pt>
          <cx:pt idx="35856">0</cx:pt>
          <cx:pt idx="35857">0</cx:pt>
          <cx:pt idx="35858">0</cx:pt>
          <cx:pt idx="35859">0</cx:pt>
          <cx:pt idx="35860">0</cx:pt>
          <cx:pt idx="35861">0</cx:pt>
          <cx:pt idx="35862">0</cx:pt>
          <cx:pt idx="35863">0</cx:pt>
          <cx:pt idx="35864">0</cx:pt>
          <cx:pt idx="35865">0</cx:pt>
          <cx:pt idx="35866">0</cx:pt>
          <cx:pt idx="35867">0</cx:pt>
          <cx:pt idx="35868">0</cx:pt>
          <cx:pt idx="35869">0</cx:pt>
          <cx:pt idx="35870">0</cx:pt>
          <cx:pt idx="35871">0</cx:pt>
          <cx:pt idx="35872">0</cx:pt>
          <cx:pt idx="35873">0</cx:pt>
          <cx:pt idx="35874">0</cx:pt>
          <cx:pt idx="35875">0</cx:pt>
          <cx:pt idx="35876">0</cx:pt>
          <cx:pt idx="35877">0</cx:pt>
          <cx:pt idx="35878">0</cx:pt>
          <cx:pt idx="35879">0</cx:pt>
          <cx:pt idx="35880">0</cx:pt>
          <cx:pt idx="35881">0</cx:pt>
          <cx:pt idx="35882">0</cx:pt>
          <cx:pt idx="35883">0</cx:pt>
          <cx:pt idx="35884">0</cx:pt>
          <cx:pt idx="35885">0</cx:pt>
          <cx:pt idx="35886">0</cx:pt>
          <cx:pt idx="35887">0</cx:pt>
          <cx:pt idx="35888">0</cx:pt>
          <cx:pt idx="35889">0</cx:pt>
          <cx:pt idx="35890">0</cx:pt>
          <cx:pt idx="35891">0</cx:pt>
          <cx:pt idx="35892">0</cx:pt>
          <cx:pt idx="35893">0</cx:pt>
          <cx:pt idx="35894">0</cx:pt>
          <cx:pt idx="35895">0</cx:pt>
          <cx:pt idx="35896">0</cx:pt>
          <cx:pt idx="35897">0</cx:pt>
          <cx:pt idx="35898">0</cx:pt>
          <cx:pt idx="35899">0</cx:pt>
          <cx:pt idx="35900">0</cx:pt>
          <cx:pt idx="35901">0</cx:pt>
          <cx:pt idx="35902">0</cx:pt>
          <cx:pt idx="35903">0</cx:pt>
          <cx:pt idx="35904">0</cx:pt>
          <cx:pt idx="35905">0</cx:pt>
          <cx:pt idx="35906">0</cx:pt>
          <cx:pt idx="35907">0</cx:pt>
          <cx:pt idx="35908">0</cx:pt>
          <cx:pt idx="35909">0</cx:pt>
          <cx:pt idx="35910">0</cx:pt>
          <cx:pt idx="35911">0</cx:pt>
          <cx:pt idx="35912">0</cx:pt>
          <cx:pt idx="35913">0</cx:pt>
          <cx:pt idx="35914">0</cx:pt>
          <cx:pt idx="35915">0</cx:pt>
          <cx:pt idx="35916">0</cx:pt>
          <cx:pt idx="35917">0</cx:pt>
          <cx:pt idx="35918">0</cx:pt>
          <cx:pt idx="35919">0</cx:pt>
          <cx:pt idx="35920">0</cx:pt>
          <cx:pt idx="35921">0</cx:pt>
          <cx:pt idx="35922">0</cx:pt>
          <cx:pt idx="35923">0</cx:pt>
          <cx:pt idx="35924">0</cx:pt>
          <cx:pt idx="35925">0</cx:pt>
          <cx:pt idx="35926">0</cx:pt>
          <cx:pt idx="35927">0</cx:pt>
          <cx:pt idx="35928">0</cx:pt>
          <cx:pt idx="35929">0</cx:pt>
          <cx:pt idx="35930">0</cx:pt>
          <cx:pt idx="35931">0</cx:pt>
          <cx:pt idx="35932">0</cx:pt>
          <cx:pt idx="35933">0</cx:pt>
          <cx:pt idx="35934">0</cx:pt>
          <cx:pt idx="35935">0</cx:pt>
          <cx:pt idx="35936">0</cx:pt>
          <cx:pt idx="35937">0</cx:pt>
          <cx:pt idx="35938">0</cx:pt>
          <cx:pt idx="35939">0</cx:pt>
          <cx:pt idx="35940">0</cx:pt>
          <cx:pt idx="35941">0</cx:pt>
          <cx:pt idx="35942">0</cx:pt>
          <cx:pt idx="35943">0</cx:pt>
          <cx:pt idx="35944">0</cx:pt>
          <cx:pt idx="35945">0</cx:pt>
          <cx:pt idx="35946">0</cx:pt>
          <cx:pt idx="35947">0</cx:pt>
          <cx:pt idx="35948">0</cx:pt>
          <cx:pt idx="35949">0</cx:pt>
          <cx:pt idx="35950">0</cx:pt>
          <cx:pt idx="35951">0</cx:pt>
          <cx:pt idx="35952">0</cx:pt>
          <cx:pt idx="35953">0</cx:pt>
          <cx:pt idx="35954">0</cx:pt>
          <cx:pt idx="35955">0</cx:pt>
          <cx:pt idx="35956">0</cx:pt>
          <cx:pt idx="35957">0</cx:pt>
          <cx:pt idx="35958">0</cx:pt>
          <cx:pt idx="35959">0</cx:pt>
          <cx:pt idx="35960">0</cx:pt>
          <cx:pt idx="35961">0</cx:pt>
          <cx:pt idx="35962">0</cx:pt>
          <cx:pt idx="35963">0</cx:pt>
          <cx:pt idx="35964">0</cx:pt>
          <cx:pt idx="35965">0</cx:pt>
          <cx:pt idx="35966">0</cx:pt>
          <cx:pt idx="35967">0</cx:pt>
          <cx:pt idx="35968">0</cx:pt>
          <cx:pt idx="35969">0</cx:pt>
          <cx:pt idx="35970">0</cx:pt>
          <cx:pt idx="35971">0</cx:pt>
          <cx:pt idx="35972">0</cx:pt>
          <cx:pt idx="35973">0</cx:pt>
          <cx:pt idx="35974">0</cx:pt>
          <cx:pt idx="35975">0</cx:pt>
          <cx:pt idx="35976">0</cx:pt>
          <cx:pt idx="35977">0</cx:pt>
          <cx:pt idx="35978">0</cx:pt>
          <cx:pt idx="35979">0</cx:pt>
          <cx:pt idx="35980">0</cx:pt>
          <cx:pt idx="35981">0</cx:pt>
          <cx:pt idx="35982">0</cx:pt>
          <cx:pt idx="35983">0</cx:pt>
          <cx:pt idx="35984">0</cx:pt>
          <cx:pt idx="35985">0</cx:pt>
          <cx:pt idx="35986">0</cx:pt>
          <cx:pt idx="35987">0</cx:pt>
          <cx:pt idx="35988">0</cx:pt>
          <cx:pt idx="35989">0</cx:pt>
          <cx:pt idx="35990">0</cx:pt>
          <cx:pt idx="35991">0</cx:pt>
          <cx:pt idx="35992">0</cx:pt>
          <cx:pt idx="35993">0</cx:pt>
          <cx:pt idx="35994">0</cx:pt>
          <cx:pt idx="35995">0</cx:pt>
          <cx:pt idx="35996">0</cx:pt>
          <cx:pt idx="35997">0</cx:pt>
          <cx:pt idx="35998">0</cx:pt>
          <cx:pt idx="35999">0</cx:pt>
          <cx:pt idx="36000">0</cx:pt>
          <cx:pt idx="36001">0</cx:pt>
          <cx:pt idx="36002">0</cx:pt>
          <cx:pt idx="36003">0</cx:pt>
          <cx:pt idx="36004">0</cx:pt>
          <cx:pt idx="36005">0</cx:pt>
          <cx:pt idx="36006">0</cx:pt>
          <cx:pt idx="36007">0</cx:pt>
          <cx:pt idx="36008">0</cx:pt>
          <cx:pt idx="36009">0</cx:pt>
          <cx:pt idx="36010">0</cx:pt>
          <cx:pt idx="36011">0</cx:pt>
          <cx:pt idx="36012">0</cx:pt>
          <cx:pt idx="36013">0</cx:pt>
          <cx:pt idx="36014">0</cx:pt>
          <cx:pt idx="36015">0</cx:pt>
          <cx:pt idx="36016">0</cx:pt>
          <cx:pt idx="36017">0</cx:pt>
          <cx:pt idx="36018">0</cx:pt>
          <cx:pt idx="36019">0</cx:pt>
          <cx:pt idx="36020">0</cx:pt>
          <cx:pt idx="36021">0</cx:pt>
          <cx:pt idx="36022">0</cx:pt>
          <cx:pt idx="36023">0</cx:pt>
          <cx:pt idx="36024">0</cx:pt>
          <cx:pt idx="36025">0</cx:pt>
          <cx:pt idx="36026">0</cx:pt>
          <cx:pt idx="36027">0</cx:pt>
          <cx:pt idx="36028">0</cx:pt>
          <cx:pt idx="36029">0</cx:pt>
          <cx:pt idx="36030">0</cx:pt>
          <cx:pt idx="36031">0</cx:pt>
          <cx:pt idx="36032">0</cx:pt>
          <cx:pt idx="36033">0</cx:pt>
          <cx:pt idx="36034">0</cx:pt>
          <cx:pt idx="36035">0</cx:pt>
          <cx:pt idx="36036">0</cx:pt>
          <cx:pt idx="36037">0</cx:pt>
          <cx:pt idx="36038">0</cx:pt>
          <cx:pt idx="36039">0</cx:pt>
          <cx:pt idx="36040">0</cx:pt>
          <cx:pt idx="36041">0</cx:pt>
          <cx:pt idx="36042">0</cx:pt>
          <cx:pt idx="36043">0</cx:pt>
          <cx:pt idx="36044">0</cx:pt>
          <cx:pt idx="36045">0</cx:pt>
          <cx:pt idx="36046">0</cx:pt>
          <cx:pt idx="36047">0</cx:pt>
          <cx:pt idx="36048">0</cx:pt>
          <cx:pt idx="36049">0</cx:pt>
          <cx:pt idx="36050">0</cx:pt>
          <cx:pt idx="36051">0</cx:pt>
          <cx:pt idx="36052">0</cx:pt>
          <cx:pt idx="36053">0</cx:pt>
          <cx:pt idx="36054">0</cx:pt>
          <cx:pt idx="36055">0</cx:pt>
          <cx:pt idx="36056">0</cx:pt>
          <cx:pt idx="36057">0</cx:pt>
          <cx:pt idx="36058">0</cx:pt>
          <cx:pt idx="36059">0</cx:pt>
          <cx:pt idx="36060">0</cx:pt>
          <cx:pt idx="36061">0</cx:pt>
          <cx:pt idx="36062">0</cx:pt>
          <cx:pt idx="36063">0</cx:pt>
          <cx:pt idx="36064">0</cx:pt>
          <cx:pt idx="36065">0</cx:pt>
          <cx:pt idx="36066">0</cx:pt>
          <cx:pt idx="36067">0</cx:pt>
          <cx:pt idx="36068">0</cx:pt>
          <cx:pt idx="36069">0</cx:pt>
          <cx:pt idx="36070">0</cx:pt>
          <cx:pt idx="36071">0</cx:pt>
          <cx:pt idx="36072">0</cx:pt>
          <cx:pt idx="36073">0</cx:pt>
          <cx:pt idx="36074">0</cx:pt>
          <cx:pt idx="36075">0</cx:pt>
          <cx:pt idx="36076">0</cx:pt>
          <cx:pt idx="36077">0</cx:pt>
          <cx:pt idx="36078">0</cx:pt>
          <cx:pt idx="36079">0</cx:pt>
          <cx:pt idx="36080">0</cx:pt>
          <cx:pt idx="36081">0</cx:pt>
          <cx:pt idx="36082">0</cx:pt>
          <cx:pt idx="36083">0</cx:pt>
          <cx:pt idx="36084">0</cx:pt>
          <cx:pt idx="36085">0</cx:pt>
          <cx:pt idx="36086">0</cx:pt>
          <cx:pt idx="36087">0</cx:pt>
          <cx:pt idx="36088">0</cx:pt>
          <cx:pt idx="36089">0</cx:pt>
          <cx:pt idx="36090">0</cx:pt>
          <cx:pt idx="36091">0</cx:pt>
          <cx:pt idx="36092">0</cx:pt>
          <cx:pt idx="36093">0</cx:pt>
          <cx:pt idx="36094">0</cx:pt>
          <cx:pt idx="36095">0</cx:pt>
          <cx:pt idx="36096">0</cx:pt>
          <cx:pt idx="36097">0</cx:pt>
          <cx:pt idx="36098">0</cx:pt>
          <cx:pt idx="36099">0</cx:pt>
          <cx:pt idx="36100">0</cx:pt>
          <cx:pt idx="36101">0</cx:pt>
          <cx:pt idx="36102">0</cx:pt>
          <cx:pt idx="36103">0</cx:pt>
          <cx:pt idx="36104">0</cx:pt>
          <cx:pt idx="36105">0</cx:pt>
          <cx:pt idx="36106">0</cx:pt>
          <cx:pt idx="36107">0</cx:pt>
          <cx:pt idx="36108">0</cx:pt>
          <cx:pt idx="36109">0</cx:pt>
          <cx:pt idx="36110">0</cx:pt>
          <cx:pt idx="36111">0</cx:pt>
          <cx:pt idx="36112">0</cx:pt>
          <cx:pt idx="36113">0</cx:pt>
          <cx:pt idx="36114">0</cx:pt>
          <cx:pt idx="36115">0</cx:pt>
          <cx:pt idx="36116">0</cx:pt>
          <cx:pt idx="36117">0</cx:pt>
          <cx:pt idx="36118">0</cx:pt>
          <cx:pt idx="36119">0</cx:pt>
          <cx:pt idx="36120">0</cx:pt>
          <cx:pt idx="36121">0</cx:pt>
          <cx:pt idx="36122">0</cx:pt>
          <cx:pt idx="36123">0</cx:pt>
          <cx:pt idx="36124">0</cx:pt>
          <cx:pt idx="36125">0</cx:pt>
          <cx:pt idx="36126">0</cx:pt>
          <cx:pt idx="36127">0</cx:pt>
          <cx:pt idx="36128">0</cx:pt>
          <cx:pt idx="36129">0</cx:pt>
          <cx:pt idx="36130">0</cx:pt>
          <cx:pt idx="36131">0</cx:pt>
          <cx:pt idx="36132">0</cx:pt>
          <cx:pt idx="36133">0</cx:pt>
          <cx:pt idx="36134">0</cx:pt>
          <cx:pt idx="36135">0</cx:pt>
          <cx:pt idx="36136">0</cx:pt>
          <cx:pt idx="36137">0</cx:pt>
          <cx:pt idx="36138">0</cx:pt>
          <cx:pt idx="36139">0</cx:pt>
          <cx:pt idx="36140">0</cx:pt>
          <cx:pt idx="36141">0</cx:pt>
          <cx:pt idx="36142">0</cx:pt>
          <cx:pt idx="36143">0</cx:pt>
          <cx:pt idx="36144">0</cx:pt>
          <cx:pt idx="36145">0</cx:pt>
          <cx:pt idx="36146">0</cx:pt>
          <cx:pt idx="36147">0</cx:pt>
          <cx:pt idx="36148">0</cx:pt>
          <cx:pt idx="36149">0</cx:pt>
          <cx:pt idx="36150">0</cx:pt>
          <cx:pt idx="36151">0</cx:pt>
          <cx:pt idx="36152">0</cx:pt>
          <cx:pt idx="36153">0</cx:pt>
          <cx:pt idx="36154">0</cx:pt>
          <cx:pt idx="36155">0</cx:pt>
          <cx:pt idx="36156">0</cx:pt>
          <cx:pt idx="36157">0</cx:pt>
          <cx:pt idx="36158">0</cx:pt>
          <cx:pt idx="36159">0</cx:pt>
          <cx:pt idx="36160">0</cx:pt>
          <cx:pt idx="36161">0</cx:pt>
          <cx:pt idx="36162">0</cx:pt>
          <cx:pt idx="36163">0</cx:pt>
          <cx:pt idx="36164">0</cx:pt>
          <cx:pt idx="36165">0</cx:pt>
          <cx:pt idx="36166">0</cx:pt>
          <cx:pt idx="36167">0</cx:pt>
          <cx:pt idx="36168">0</cx:pt>
          <cx:pt idx="36169">0</cx:pt>
          <cx:pt idx="36170">0</cx:pt>
          <cx:pt idx="36171">0</cx:pt>
          <cx:pt idx="36172">0</cx:pt>
          <cx:pt idx="36173">0</cx:pt>
          <cx:pt idx="36174">0</cx:pt>
          <cx:pt idx="36175">0</cx:pt>
          <cx:pt idx="36176">0</cx:pt>
          <cx:pt idx="36177">0</cx:pt>
          <cx:pt idx="36178">0</cx:pt>
          <cx:pt idx="36179">0</cx:pt>
          <cx:pt idx="36180">0</cx:pt>
          <cx:pt idx="36181">0</cx:pt>
          <cx:pt idx="36182">0</cx:pt>
          <cx:pt idx="36183">0</cx:pt>
          <cx:pt idx="36184">0</cx:pt>
          <cx:pt idx="36185">0</cx:pt>
          <cx:pt idx="36186">0</cx:pt>
          <cx:pt idx="36187">0</cx:pt>
          <cx:pt idx="36188">0</cx:pt>
          <cx:pt idx="36189">0</cx:pt>
          <cx:pt idx="36190">0</cx:pt>
          <cx:pt idx="36191">0</cx:pt>
          <cx:pt idx="36192">0</cx:pt>
          <cx:pt idx="36193">0</cx:pt>
          <cx:pt idx="36194">0</cx:pt>
          <cx:pt idx="36195">0</cx:pt>
          <cx:pt idx="36196">0</cx:pt>
          <cx:pt idx="36197">0</cx:pt>
          <cx:pt idx="36198">0</cx:pt>
          <cx:pt idx="36199">0</cx:pt>
          <cx:pt idx="36200">0</cx:pt>
          <cx:pt idx="36201">0</cx:pt>
          <cx:pt idx="36202">0</cx:pt>
          <cx:pt idx="36203">0</cx:pt>
          <cx:pt idx="36204">0</cx:pt>
          <cx:pt idx="36205">0</cx:pt>
          <cx:pt idx="36206">0</cx:pt>
          <cx:pt idx="36207">0</cx:pt>
          <cx:pt idx="36208">0</cx:pt>
          <cx:pt idx="36209">0</cx:pt>
          <cx:pt idx="36210">0</cx:pt>
          <cx:pt idx="36211">0</cx:pt>
          <cx:pt idx="36212">0</cx:pt>
          <cx:pt idx="36213">0</cx:pt>
          <cx:pt idx="36214">0</cx:pt>
          <cx:pt idx="36215">0</cx:pt>
          <cx:pt idx="36216">0</cx:pt>
          <cx:pt idx="36217">0</cx:pt>
          <cx:pt idx="36218">0</cx:pt>
          <cx:pt idx="36219">0</cx:pt>
          <cx:pt idx="36220">0</cx:pt>
          <cx:pt idx="36221">0</cx:pt>
          <cx:pt idx="36222">0</cx:pt>
          <cx:pt idx="36223">0</cx:pt>
          <cx:pt idx="36224">0</cx:pt>
          <cx:pt idx="36225">0</cx:pt>
          <cx:pt idx="36226">0</cx:pt>
          <cx:pt idx="36227">0</cx:pt>
          <cx:pt idx="36228">0</cx:pt>
          <cx:pt idx="36229">0</cx:pt>
          <cx:pt idx="36230">0</cx:pt>
          <cx:pt idx="36231">0</cx:pt>
          <cx:pt idx="36232">0</cx:pt>
          <cx:pt idx="36233">0</cx:pt>
          <cx:pt idx="36234">0</cx:pt>
          <cx:pt idx="36235">0</cx:pt>
          <cx:pt idx="36236">0</cx:pt>
          <cx:pt idx="36237">0</cx:pt>
          <cx:pt idx="36238">0</cx:pt>
          <cx:pt idx="36239">0</cx:pt>
          <cx:pt idx="36240">0</cx:pt>
          <cx:pt idx="36241">0</cx:pt>
          <cx:pt idx="36242">0</cx:pt>
          <cx:pt idx="36243">0</cx:pt>
          <cx:pt idx="36244">0</cx:pt>
          <cx:pt idx="36245">0</cx:pt>
          <cx:pt idx="36246">0</cx:pt>
          <cx:pt idx="36247">0</cx:pt>
          <cx:pt idx="36248">0</cx:pt>
          <cx:pt idx="36249">0</cx:pt>
          <cx:pt idx="36250">0</cx:pt>
          <cx:pt idx="36251">0</cx:pt>
          <cx:pt idx="36252">0</cx:pt>
          <cx:pt idx="36253">0</cx:pt>
          <cx:pt idx="36254">0</cx:pt>
          <cx:pt idx="36255">0</cx:pt>
          <cx:pt idx="36256">0</cx:pt>
          <cx:pt idx="36257">0</cx:pt>
          <cx:pt idx="36258">0</cx:pt>
          <cx:pt idx="36259">0</cx:pt>
          <cx:pt idx="36260">0</cx:pt>
          <cx:pt idx="36261">0</cx:pt>
          <cx:pt idx="36262">0</cx:pt>
          <cx:pt idx="36263">0</cx:pt>
          <cx:pt idx="36264">0</cx:pt>
          <cx:pt idx="36265">0</cx:pt>
          <cx:pt idx="36266">0</cx:pt>
          <cx:pt idx="36267">0</cx:pt>
          <cx:pt idx="36268">0</cx:pt>
          <cx:pt idx="36269">0</cx:pt>
          <cx:pt idx="36270">0</cx:pt>
          <cx:pt idx="36271">0</cx:pt>
          <cx:pt idx="36272">0</cx:pt>
          <cx:pt idx="36273">0</cx:pt>
          <cx:pt idx="36274">0</cx:pt>
          <cx:pt idx="36275">0</cx:pt>
          <cx:pt idx="36276">0</cx:pt>
          <cx:pt idx="36277">0</cx:pt>
          <cx:pt idx="36278">0</cx:pt>
          <cx:pt idx="36279">0</cx:pt>
          <cx:pt idx="36280">0</cx:pt>
          <cx:pt idx="36281">0</cx:pt>
          <cx:pt idx="36282">0</cx:pt>
          <cx:pt idx="36283">0</cx:pt>
          <cx:pt idx="36284">0</cx:pt>
          <cx:pt idx="36285">0</cx:pt>
          <cx:pt idx="36286">0</cx:pt>
          <cx:pt idx="36287">0</cx:pt>
          <cx:pt idx="36288">0</cx:pt>
          <cx:pt idx="36289">0</cx:pt>
          <cx:pt idx="36290">0</cx:pt>
          <cx:pt idx="36291">0</cx:pt>
          <cx:pt idx="36292">0</cx:pt>
          <cx:pt idx="36293">0</cx:pt>
          <cx:pt idx="36294">0</cx:pt>
          <cx:pt idx="36295">0</cx:pt>
          <cx:pt idx="36296">0</cx:pt>
          <cx:pt idx="36297">0</cx:pt>
          <cx:pt idx="36298">0</cx:pt>
          <cx:pt idx="36299">0</cx:pt>
          <cx:pt idx="36300">0</cx:pt>
          <cx:pt idx="36301">0</cx:pt>
          <cx:pt idx="36302">0</cx:pt>
          <cx:pt idx="36303">0</cx:pt>
          <cx:pt idx="36304">0</cx:pt>
          <cx:pt idx="36305">0</cx:pt>
          <cx:pt idx="36306">0</cx:pt>
          <cx:pt idx="36307">0</cx:pt>
          <cx:pt idx="36308">0</cx:pt>
          <cx:pt idx="36309">0</cx:pt>
          <cx:pt idx="36310">0</cx:pt>
          <cx:pt idx="36311">0</cx:pt>
          <cx:pt idx="36312">0</cx:pt>
          <cx:pt idx="36313">0</cx:pt>
          <cx:pt idx="36314">0</cx:pt>
          <cx:pt idx="36315">0</cx:pt>
          <cx:pt idx="36316">0</cx:pt>
          <cx:pt idx="36317">0</cx:pt>
          <cx:pt idx="36318">0</cx:pt>
          <cx:pt idx="36319">0</cx:pt>
          <cx:pt idx="36320">0</cx:pt>
          <cx:pt idx="36321">0</cx:pt>
          <cx:pt idx="36322">0</cx:pt>
          <cx:pt idx="36323">0</cx:pt>
          <cx:pt idx="36324">0</cx:pt>
          <cx:pt idx="36325">0</cx:pt>
          <cx:pt idx="36326">0</cx:pt>
          <cx:pt idx="36327">0</cx:pt>
          <cx:pt idx="36328">0</cx:pt>
          <cx:pt idx="36329">0</cx:pt>
          <cx:pt idx="36330">0</cx:pt>
          <cx:pt idx="36331">0</cx:pt>
          <cx:pt idx="36332">0</cx:pt>
          <cx:pt idx="36333">0</cx:pt>
          <cx:pt idx="36334">0</cx:pt>
          <cx:pt idx="36335">0</cx:pt>
          <cx:pt idx="36336">0</cx:pt>
          <cx:pt idx="36337">0</cx:pt>
          <cx:pt idx="36338">0</cx:pt>
          <cx:pt idx="36339">0</cx:pt>
          <cx:pt idx="36340">0</cx:pt>
          <cx:pt idx="36341">0</cx:pt>
          <cx:pt idx="36342">0</cx:pt>
          <cx:pt idx="36343">0</cx:pt>
          <cx:pt idx="36344">0</cx:pt>
          <cx:pt idx="36345">0</cx:pt>
          <cx:pt idx="36346">0</cx:pt>
          <cx:pt idx="36347">0</cx:pt>
          <cx:pt idx="36348">0</cx:pt>
          <cx:pt idx="36349">0</cx:pt>
          <cx:pt idx="36350">0</cx:pt>
          <cx:pt idx="36351">0</cx:pt>
          <cx:pt idx="36352">0</cx:pt>
          <cx:pt idx="36353">0</cx:pt>
          <cx:pt idx="36354">0</cx:pt>
          <cx:pt idx="36355">0</cx:pt>
          <cx:pt idx="36356">0</cx:pt>
          <cx:pt idx="36357">0</cx:pt>
          <cx:pt idx="36358">0</cx:pt>
          <cx:pt idx="36359">0</cx:pt>
          <cx:pt idx="36360">0</cx:pt>
          <cx:pt idx="36361">0</cx:pt>
          <cx:pt idx="36362">0</cx:pt>
          <cx:pt idx="36363">0</cx:pt>
          <cx:pt idx="36364">0</cx:pt>
          <cx:pt idx="36365">0</cx:pt>
          <cx:pt idx="36366">0</cx:pt>
          <cx:pt idx="36367">0</cx:pt>
          <cx:pt idx="36368">0</cx:pt>
          <cx:pt idx="36369">0</cx:pt>
          <cx:pt idx="36370">0</cx:pt>
          <cx:pt idx="36371">0</cx:pt>
          <cx:pt idx="36372">0</cx:pt>
          <cx:pt idx="36373">0</cx:pt>
          <cx:pt idx="36374">0</cx:pt>
          <cx:pt idx="36375">0</cx:pt>
          <cx:pt idx="36376">0</cx:pt>
          <cx:pt idx="36377">0</cx:pt>
          <cx:pt idx="36378">0</cx:pt>
          <cx:pt idx="36379">0</cx:pt>
          <cx:pt idx="36380">0</cx:pt>
          <cx:pt idx="36381">0</cx:pt>
          <cx:pt idx="36382">0</cx:pt>
          <cx:pt idx="36383">0</cx:pt>
          <cx:pt idx="36384">0</cx:pt>
          <cx:pt idx="36385">0</cx:pt>
          <cx:pt idx="36386">0</cx:pt>
          <cx:pt idx="36387">0</cx:pt>
          <cx:pt idx="36388">0</cx:pt>
          <cx:pt idx="36389">0</cx:pt>
          <cx:pt idx="36390">0</cx:pt>
          <cx:pt idx="36391">0</cx:pt>
          <cx:pt idx="36392">0</cx:pt>
          <cx:pt idx="36393">0</cx:pt>
          <cx:pt idx="36394">0</cx:pt>
          <cx:pt idx="36395">0</cx:pt>
          <cx:pt idx="36396">0</cx:pt>
          <cx:pt idx="36397">0</cx:pt>
          <cx:pt idx="36398">0</cx:pt>
          <cx:pt idx="36399">0</cx:pt>
          <cx:pt idx="36400">0</cx:pt>
          <cx:pt idx="36401">0</cx:pt>
          <cx:pt idx="36402">0</cx:pt>
          <cx:pt idx="36403">0</cx:pt>
          <cx:pt idx="36404">0</cx:pt>
          <cx:pt idx="36405">0</cx:pt>
          <cx:pt idx="36406">0</cx:pt>
          <cx:pt idx="36407">0</cx:pt>
          <cx:pt idx="36408">0</cx:pt>
          <cx:pt idx="36409">0</cx:pt>
          <cx:pt idx="36410">0</cx:pt>
          <cx:pt idx="36411">0</cx:pt>
          <cx:pt idx="36412">0</cx:pt>
          <cx:pt idx="36413">0</cx:pt>
          <cx:pt idx="36414">0</cx:pt>
          <cx:pt idx="36415">0</cx:pt>
          <cx:pt idx="36416">0</cx:pt>
          <cx:pt idx="36417">0</cx:pt>
          <cx:pt idx="36418">0</cx:pt>
          <cx:pt idx="36419">0</cx:pt>
          <cx:pt idx="36420">0</cx:pt>
          <cx:pt idx="36421">0</cx:pt>
          <cx:pt idx="36422">0</cx:pt>
          <cx:pt idx="36423">0</cx:pt>
          <cx:pt idx="36424">0</cx:pt>
          <cx:pt idx="36425">0</cx:pt>
          <cx:pt idx="36426">0</cx:pt>
          <cx:pt idx="36427">0</cx:pt>
          <cx:pt idx="36428">0</cx:pt>
          <cx:pt idx="36429">0</cx:pt>
          <cx:pt idx="36430">0</cx:pt>
          <cx:pt idx="36431">0</cx:pt>
          <cx:pt idx="36432">0</cx:pt>
          <cx:pt idx="36433">0</cx:pt>
          <cx:pt idx="36434">0</cx:pt>
          <cx:pt idx="36435">0</cx:pt>
          <cx:pt idx="36436">0</cx:pt>
          <cx:pt idx="36437">0</cx:pt>
          <cx:pt idx="36438">0</cx:pt>
          <cx:pt idx="36439">0</cx:pt>
          <cx:pt idx="36440">0</cx:pt>
          <cx:pt idx="36441">0</cx:pt>
          <cx:pt idx="36442">0</cx:pt>
          <cx:pt idx="36443">0</cx:pt>
          <cx:pt idx="36444">0</cx:pt>
          <cx:pt idx="36445">0</cx:pt>
          <cx:pt idx="36446">0</cx:pt>
          <cx:pt idx="36447">0</cx:pt>
          <cx:pt idx="36448">0</cx:pt>
          <cx:pt idx="36449">0</cx:pt>
          <cx:pt idx="36450">0</cx:pt>
          <cx:pt idx="36451">0</cx:pt>
          <cx:pt idx="36452">0</cx:pt>
          <cx:pt idx="36453">0</cx:pt>
          <cx:pt idx="36454">0</cx:pt>
          <cx:pt idx="36455">0</cx:pt>
          <cx:pt idx="36456">0</cx:pt>
          <cx:pt idx="36457">0</cx:pt>
          <cx:pt idx="36458">0</cx:pt>
          <cx:pt idx="36459">0</cx:pt>
          <cx:pt idx="36460">0</cx:pt>
          <cx:pt idx="36461">0</cx:pt>
          <cx:pt idx="36462">0</cx:pt>
          <cx:pt idx="36463">0</cx:pt>
          <cx:pt idx="36464">0</cx:pt>
          <cx:pt idx="36465">0</cx:pt>
          <cx:pt idx="36466">0</cx:pt>
          <cx:pt idx="36467">0</cx:pt>
          <cx:pt idx="36468">0</cx:pt>
          <cx:pt idx="36469">0</cx:pt>
          <cx:pt idx="36470">0</cx:pt>
          <cx:pt idx="36471">0</cx:pt>
          <cx:pt idx="36472">0</cx:pt>
          <cx:pt idx="36473">0</cx:pt>
          <cx:pt idx="36474">0</cx:pt>
          <cx:pt idx="36475">0</cx:pt>
          <cx:pt idx="36476">0</cx:pt>
          <cx:pt idx="36477">0</cx:pt>
          <cx:pt idx="36478">0</cx:pt>
          <cx:pt idx="36479">0</cx:pt>
          <cx:pt idx="36480">0</cx:pt>
          <cx:pt idx="36481">0</cx:pt>
          <cx:pt idx="36482">0</cx:pt>
          <cx:pt idx="36483">0</cx:pt>
          <cx:pt idx="36484">0</cx:pt>
          <cx:pt idx="36485">0</cx:pt>
          <cx:pt idx="36486">0</cx:pt>
          <cx:pt idx="36487">0</cx:pt>
          <cx:pt idx="36488">0</cx:pt>
          <cx:pt idx="36489">0</cx:pt>
          <cx:pt idx="36490">0</cx:pt>
          <cx:pt idx="36491">0</cx:pt>
          <cx:pt idx="36492">0</cx:pt>
          <cx:pt idx="36493">0</cx:pt>
          <cx:pt idx="36494">0</cx:pt>
          <cx:pt idx="36495">0</cx:pt>
          <cx:pt idx="36496">0</cx:pt>
          <cx:pt idx="36497">0</cx:pt>
          <cx:pt idx="36498">0</cx:pt>
          <cx:pt idx="36499">0</cx:pt>
          <cx:pt idx="36500">0</cx:pt>
          <cx:pt idx="36501">0</cx:pt>
          <cx:pt idx="36502">0</cx:pt>
          <cx:pt idx="36503">0</cx:pt>
          <cx:pt idx="36504">0</cx:pt>
          <cx:pt idx="36505">0</cx:pt>
          <cx:pt idx="36506">0</cx:pt>
          <cx:pt idx="36507">0</cx:pt>
          <cx:pt idx="36508">0</cx:pt>
          <cx:pt idx="36509">0</cx:pt>
          <cx:pt idx="36510">0</cx:pt>
          <cx:pt idx="36511">0</cx:pt>
          <cx:pt idx="36512">0</cx:pt>
          <cx:pt idx="36513">0</cx:pt>
          <cx:pt idx="36514">0</cx:pt>
          <cx:pt idx="36515">0</cx:pt>
          <cx:pt idx="36516">0</cx:pt>
          <cx:pt idx="36517">0</cx:pt>
          <cx:pt idx="36518">0</cx:pt>
          <cx:pt idx="36519">0</cx:pt>
          <cx:pt idx="36520">0</cx:pt>
          <cx:pt idx="36521">0</cx:pt>
          <cx:pt idx="36522">0</cx:pt>
          <cx:pt idx="36523">0</cx:pt>
          <cx:pt idx="36524">0</cx:pt>
          <cx:pt idx="36525">0</cx:pt>
          <cx:pt idx="36526">0</cx:pt>
          <cx:pt idx="36527">0</cx:pt>
          <cx:pt idx="36528">0</cx:pt>
          <cx:pt idx="36529">0</cx:pt>
          <cx:pt idx="36530">0</cx:pt>
          <cx:pt idx="36531">0</cx:pt>
          <cx:pt idx="36532">0</cx:pt>
          <cx:pt idx="36533">0</cx:pt>
          <cx:pt idx="36534">0</cx:pt>
          <cx:pt idx="36535">0</cx:pt>
          <cx:pt idx="36536">0</cx:pt>
          <cx:pt idx="36537">0</cx:pt>
          <cx:pt idx="36538">0</cx:pt>
          <cx:pt idx="36539">0</cx:pt>
          <cx:pt idx="36540">0</cx:pt>
          <cx:pt idx="36541">0</cx:pt>
          <cx:pt idx="36542">0</cx:pt>
          <cx:pt idx="36543">0</cx:pt>
          <cx:pt idx="36544">0</cx:pt>
          <cx:pt idx="36545">0</cx:pt>
          <cx:pt idx="36546">0</cx:pt>
          <cx:pt idx="36547">0</cx:pt>
          <cx:pt idx="36548">0</cx:pt>
          <cx:pt idx="36549">0</cx:pt>
          <cx:pt idx="36550">0</cx:pt>
          <cx:pt idx="36551">0</cx:pt>
          <cx:pt idx="36552">0</cx:pt>
          <cx:pt idx="36553">0</cx:pt>
          <cx:pt idx="36554">0</cx:pt>
          <cx:pt idx="36555">0</cx:pt>
          <cx:pt idx="36556">0</cx:pt>
          <cx:pt idx="36557">0</cx:pt>
          <cx:pt idx="36558">0</cx:pt>
          <cx:pt idx="36559">0</cx:pt>
          <cx:pt idx="36560">0</cx:pt>
          <cx:pt idx="36561">0</cx:pt>
          <cx:pt idx="36562">0</cx:pt>
          <cx:pt idx="36563">0</cx:pt>
          <cx:pt idx="36564">0</cx:pt>
          <cx:pt idx="36565">0</cx:pt>
          <cx:pt idx="36566">0</cx:pt>
          <cx:pt idx="36567">0</cx:pt>
          <cx:pt idx="36568">0</cx:pt>
          <cx:pt idx="36569">0</cx:pt>
          <cx:pt idx="36570">0</cx:pt>
          <cx:pt idx="36571">0</cx:pt>
          <cx:pt idx="36572">0</cx:pt>
          <cx:pt idx="36573">0</cx:pt>
          <cx:pt idx="36574">0</cx:pt>
          <cx:pt idx="36575">0</cx:pt>
          <cx:pt idx="36576">0</cx:pt>
          <cx:pt idx="36577">0</cx:pt>
          <cx:pt idx="36578">0</cx:pt>
          <cx:pt idx="36579">0</cx:pt>
          <cx:pt idx="36580">0</cx:pt>
          <cx:pt idx="36581">0</cx:pt>
          <cx:pt idx="36582">0</cx:pt>
          <cx:pt idx="36583">0</cx:pt>
          <cx:pt idx="36584">0</cx:pt>
          <cx:pt idx="36585">0</cx:pt>
          <cx:pt idx="36586">0</cx:pt>
          <cx:pt idx="36587">0</cx:pt>
          <cx:pt idx="36588">0</cx:pt>
          <cx:pt idx="36589">0</cx:pt>
          <cx:pt idx="36590">0</cx:pt>
          <cx:pt idx="36591">0</cx:pt>
          <cx:pt idx="36592">0</cx:pt>
          <cx:pt idx="36593">0</cx:pt>
          <cx:pt idx="36594">0</cx:pt>
          <cx:pt idx="36595">0</cx:pt>
          <cx:pt idx="36596">0</cx:pt>
          <cx:pt idx="36597">0</cx:pt>
          <cx:pt idx="36598">0</cx:pt>
          <cx:pt idx="36599">0</cx:pt>
          <cx:pt idx="36600">0</cx:pt>
          <cx:pt idx="36601">0</cx:pt>
          <cx:pt idx="36602">0</cx:pt>
          <cx:pt idx="36603">0</cx:pt>
          <cx:pt idx="36604">0</cx:pt>
          <cx:pt idx="36605">0</cx:pt>
          <cx:pt idx="36606">0</cx:pt>
          <cx:pt idx="36607">0</cx:pt>
          <cx:pt idx="36608">0</cx:pt>
          <cx:pt idx="36609">0</cx:pt>
          <cx:pt idx="36610">0</cx:pt>
          <cx:pt idx="36611">0</cx:pt>
          <cx:pt idx="36612">0</cx:pt>
          <cx:pt idx="36613">0</cx:pt>
          <cx:pt idx="36614">0</cx:pt>
          <cx:pt idx="36615">0</cx:pt>
          <cx:pt idx="36616">0</cx:pt>
          <cx:pt idx="36617">0</cx:pt>
          <cx:pt idx="36618">0</cx:pt>
          <cx:pt idx="36619">0</cx:pt>
          <cx:pt idx="36620">0</cx:pt>
          <cx:pt idx="36621">0</cx:pt>
          <cx:pt idx="36622">0</cx:pt>
          <cx:pt idx="36623">0</cx:pt>
          <cx:pt idx="36624">0</cx:pt>
          <cx:pt idx="36625">0</cx:pt>
          <cx:pt idx="36626">0</cx:pt>
          <cx:pt idx="36627">0</cx:pt>
          <cx:pt idx="36628">0</cx:pt>
          <cx:pt idx="36629">0</cx:pt>
          <cx:pt idx="36630">0</cx:pt>
          <cx:pt idx="36631">0</cx:pt>
          <cx:pt idx="36632">0</cx:pt>
          <cx:pt idx="36633">0</cx:pt>
          <cx:pt idx="36634">0</cx:pt>
          <cx:pt idx="36635">0</cx:pt>
          <cx:pt idx="36636">0</cx:pt>
          <cx:pt idx="36637">0</cx:pt>
          <cx:pt idx="36638">0</cx:pt>
          <cx:pt idx="36639">0</cx:pt>
          <cx:pt idx="36640">0</cx:pt>
          <cx:pt idx="36641">0</cx:pt>
          <cx:pt idx="36642">0</cx:pt>
          <cx:pt idx="36643">0</cx:pt>
          <cx:pt idx="36644">0</cx:pt>
          <cx:pt idx="36645">0</cx:pt>
          <cx:pt idx="36646">0</cx:pt>
          <cx:pt idx="36647">0</cx:pt>
          <cx:pt idx="36648">0</cx:pt>
          <cx:pt idx="36649">0</cx:pt>
          <cx:pt idx="36650">0</cx:pt>
          <cx:pt idx="36651">0</cx:pt>
          <cx:pt idx="36652">0</cx:pt>
          <cx:pt idx="36653">0</cx:pt>
          <cx:pt idx="36654">0</cx:pt>
          <cx:pt idx="36655">0</cx:pt>
          <cx:pt idx="36656">0</cx:pt>
          <cx:pt idx="36657">0</cx:pt>
          <cx:pt idx="36658">0</cx:pt>
          <cx:pt idx="36659">0</cx:pt>
          <cx:pt idx="36660">0</cx:pt>
          <cx:pt idx="36661">0</cx:pt>
          <cx:pt idx="36662">0</cx:pt>
          <cx:pt idx="36663">0</cx:pt>
          <cx:pt idx="36664">0</cx:pt>
          <cx:pt idx="36665">0</cx:pt>
          <cx:pt idx="36666">0</cx:pt>
          <cx:pt idx="36667">0</cx:pt>
          <cx:pt idx="36668">0</cx:pt>
          <cx:pt idx="36669">0</cx:pt>
          <cx:pt idx="36670">0</cx:pt>
          <cx:pt idx="36671">0</cx:pt>
          <cx:pt idx="36672">0</cx:pt>
          <cx:pt idx="36673">0</cx:pt>
          <cx:pt idx="36674">0</cx:pt>
          <cx:pt idx="36675">0</cx:pt>
          <cx:pt idx="36676">0</cx:pt>
          <cx:pt idx="36677">0</cx:pt>
          <cx:pt idx="36678">0</cx:pt>
          <cx:pt idx="36679">0</cx:pt>
          <cx:pt idx="36680">0</cx:pt>
          <cx:pt idx="36681">0</cx:pt>
          <cx:pt idx="36682">0</cx:pt>
          <cx:pt idx="36683">0</cx:pt>
          <cx:pt idx="36684">0</cx:pt>
          <cx:pt idx="36685">0</cx:pt>
          <cx:pt idx="36686">0</cx:pt>
          <cx:pt idx="36687">0</cx:pt>
          <cx:pt idx="36688">0</cx:pt>
          <cx:pt idx="36689">0</cx:pt>
          <cx:pt idx="36690">0</cx:pt>
          <cx:pt idx="36691">0</cx:pt>
          <cx:pt idx="36692">0</cx:pt>
          <cx:pt idx="36693">0</cx:pt>
          <cx:pt idx="36694">0</cx:pt>
          <cx:pt idx="36695">0</cx:pt>
          <cx:pt idx="36696">0</cx:pt>
          <cx:pt idx="36697">0</cx:pt>
          <cx:pt idx="36698">0</cx:pt>
          <cx:pt idx="36699">0</cx:pt>
          <cx:pt idx="36700">0</cx:pt>
          <cx:pt idx="36701">0</cx:pt>
          <cx:pt idx="36702">0</cx:pt>
          <cx:pt idx="36703">0</cx:pt>
          <cx:pt idx="36704">0</cx:pt>
          <cx:pt idx="36705">0</cx:pt>
          <cx:pt idx="36706">0</cx:pt>
          <cx:pt idx="36707">0</cx:pt>
          <cx:pt idx="36708">0</cx:pt>
          <cx:pt idx="36709">0</cx:pt>
          <cx:pt idx="36710">0</cx:pt>
          <cx:pt idx="36711">0</cx:pt>
          <cx:pt idx="36712">0</cx:pt>
          <cx:pt idx="36713">0</cx:pt>
          <cx:pt idx="36714">0</cx:pt>
          <cx:pt idx="36715">0</cx:pt>
          <cx:pt idx="36716">0</cx:pt>
          <cx:pt idx="36717">0</cx:pt>
          <cx:pt idx="36718">0</cx:pt>
          <cx:pt idx="36719">0</cx:pt>
          <cx:pt idx="36720">0</cx:pt>
          <cx:pt idx="36721">0</cx:pt>
          <cx:pt idx="36722">0</cx:pt>
          <cx:pt idx="36723">0</cx:pt>
          <cx:pt idx="36724">0</cx:pt>
          <cx:pt idx="36725">0</cx:pt>
          <cx:pt idx="36726">0</cx:pt>
          <cx:pt idx="36727">0</cx:pt>
          <cx:pt idx="36728">0</cx:pt>
          <cx:pt idx="36729">0</cx:pt>
          <cx:pt idx="36730">0</cx:pt>
          <cx:pt idx="36731">0</cx:pt>
          <cx:pt idx="36732">0</cx:pt>
          <cx:pt idx="36733">0</cx:pt>
          <cx:pt idx="36734">0</cx:pt>
          <cx:pt idx="36735">0</cx:pt>
          <cx:pt idx="36736">0</cx:pt>
          <cx:pt idx="36737">0</cx:pt>
          <cx:pt idx="36738">0</cx:pt>
          <cx:pt idx="36739">0</cx:pt>
          <cx:pt idx="36740">0</cx:pt>
          <cx:pt idx="36741">0</cx:pt>
          <cx:pt idx="36742">0</cx:pt>
          <cx:pt idx="36743">0</cx:pt>
          <cx:pt idx="36744">0</cx:pt>
          <cx:pt idx="36745">0</cx:pt>
          <cx:pt idx="36746">0</cx:pt>
          <cx:pt idx="36747">0</cx:pt>
          <cx:pt idx="36748">0</cx:pt>
          <cx:pt idx="36749">0</cx:pt>
          <cx:pt idx="36750">0</cx:pt>
          <cx:pt idx="36751">0</cx:pt>
          <cx:pt idx="36752">0</cx:pt>
          <cx:pt idx="36753">0</cx:pt>
          <cx:pt idx="36754">0</cx:pt>
          <cx:pt idx="36755">0</cx:pt>
          <cx:pt idx="36756">0</cx:pt>
          <cx:pt idx="36757">0</cx:pt>
          <cx:pt idx="36758">0</cx:pt>
          <cx:pt idx="36759">0</cx:pt>
          <cx:pt idx="36760">0</cx:pt>
          <cx:pt idx="36761">0</cx:pt>
          <cx:pt idx="36762">0</cx:pt>
          <cx:pt idx="36763">0</cx:pt>
          <cx:pt idx="36764">0</cx:pt>
          <cx:pt idx="36765">0</cx:pt>
          <cx:pt idx="36766">0</cx:pt>
          <cx:pt idx="36767">0</cx:pt>
          <cx:pt idx="36768">0</cx:pt>
          <cx:pt idx="36769">0</cx:pt>
          <cx:pt idx="36770">0</cx:pt>
          <cx:pt idx="36771">0</cx:pt>
          <cx:pt idx="36772">0</cx:pt>
          <cx:pt idx="36773">0</cx:pt>
          <cx:pt idx="36774">0</cx:pt>
          <cx:pt idx="36775">0</cx:pt>
          <cx:pt idx="36776">0</cx:pt>
          <cx:pt idx="36777">0</cx:pt>
          <cx:pt idx="36778">0</cx:pt>
          <cx:pt idx="36779">0</cx:pt>
          <cx:pt idx="36780">0</cx:pt>
          <cx:pt idx="36781">0</cx:pt>
          <cx:pt idx="36782">0</cx:pt>
          <cx:pt idx="36783">0</cx:pt>
          <cx:pt idx="36784">0</cx:pt>
          <cx:pt idx="36785">0</cx:pt>
          <cx:pt idx="36786">0</cx:pt>
          <cx:pt idx="36787">0</cx:pt>
          <cx:pt idx="36788">0</cx:pt>
          <cx:pt idx="36789">0</cx:pt>
          <cx:pt idx="36790">0</cx:pt>
          <cx:pt idx="36791">0</cx:pt>
          <cx:pt idx="36792">0</cx:pt>
          <cx:pt idx="36793">0</cx:pt>
          <cx:pt idx="36794">0</cx:pt>
          <cx:pt idx="36795">0</cx:pt>
          <cx:pt idx="36796">0</cx:pt>
          <cx:pt idx="36797">0</cx:pt>
          <cx:pt idx="36798">0</cx:pt>
          <cx:pt idx="36799">0</cx:pt>
          <cx:pt idx="36800">0</cx:pt>
          <cx:pt idx="36801">0</cx:pt>
          <cx:pt idx="36802">0</cx:pt>
          <cx:pt idx="36803">0</cx:pt>
          <cx:pt idx="36804">0</cx:pt>
          <cx:pt idx="36805">0</cx:pt>
          <cx:pt idx="36806">0</cx:pt>
          <cx:pt idx="36807">0</cx:pt>
          <cx:pt idx="36808">0</cx:pt>
          <cx:pt idx="36809">0</cx:pt>
          <cx:pt idx="36810">0</cx:pt>
          <cx:pt idx="36811">0</cx:pt>
          <cx:pt idx="36812">0</cx:pt>
          <cx:pt idx="36813">0</cx:pt>
          <cx:pt idx="36814">0</cx:pt>
          <cx:pt idx="36815">0</cx:pt>
          <cx:pt idx="36816">0</cx:pt>
          <cx:pt idx="36817">0</cx:pt>
          <cx:pt idx="36818">0</cx:pt>
          <cx:pt idx="36819">0</cx:pt>
          <cx:pt idx="36820">0</cx:pt>
          <cx:pt idx="36821">0</cx:pt>
          <cx:pt idx="36822">0</cx:pt>
          <cx:pt idx="36823">0</cx:pt>
          <cx:pt idx="36824">0</cx:pt>
          <cx:pt idx="36825">0</cx:pt>
          <cx:pt idx="36826">0</cx:pt>
          <cx:pt idx="36827">0</cx:pt>
          <cx:pt idx="36828">0</cx:pt>
          <cx:pt idx="36829">0</cx:pt>
          <cx:pt idx="36830">0</cx:pt>
          <cx:pt idx="36831">0</cx:pt>
          <cx:pt idx="36832">0</cx:pt>
          <cx:pt idx="36833">0</cx:pt>
          <cx:pt idx="36834">0</cx:pt>
          <cx:pt idx="36835">0</cx:pt>
          <cx:pt idx="36836">0</cx:pt>
          <cx:pt idx="36837">0</cx:pt>
          <cx:pt idx="36838">0</cx:pt>
          <cx:pt idx="36839">0</cx:pt>
          <cx:pt idx="36840">0</cx:pt>
          <cx:pt idx="36841">0</cx:pt>
          <cx:pt idx="36842">0</cx:pt>
          <cx:pt idx="36843">0</cx:pt>
          <cx:pt idx="36844">0</cx:pt>
          <cx:pt idx="36845">0</cx:pt>
          <cx:pt idx="36846">0</cx:pt>
          <cx:pt idx="36847">0</cx:pt>
          <cx:pt idx="36848">0</cx:pt>
          <cx:pt idx="36849">0</cx:pt>
          <cx:pt idx="36850">0</cx:pt>
          <cx:pt idx="36851">0</cx:pt>
          <cx:pt idx="36852">0</cx:pt>
          <cx:pt idx="36853">0</cx:pt>
          <cx:pt idx="36854">0</cx:pt>
          <cx:pt idx="36855">0</cx:pt>
          <cx:pt idx="36856">0</cx:pt>
          <cx:pt idx="36857">0</cx:pt>
          <cx:pt idx="36858">0</cx:pt>
          <cx:pt idx="36859">0</cx:pt>
          <cx:pt idx="36860">0</cx:pt>
          <cx:pt idx="36861">0</cx:pt>
          <cx:pt idx="36862">0</cx:pt>
          <cx:pt idx="36863">0</cx:pt>
          <cx:pt idx="36864">0</cx:pt>
          <cx:pt idx="36865">0</cx:pt>
          <cx:pt idx="36866">0</cx:pt>
          <cx:pt idx="36867">0</cx:pt>
          <cx:pt idx="36868">0</cx:pt>
          <cx:pt idx="36869">0</cx:pt>
          <cx:pt idx="36870">0</cx:pt>
          <cx:pt idx="36871">0</cx:pt>
          <cx:pt idx="36872">0</cx:pt>
          <cx:pt idx="36873">0</cx:pt>
          <cx:pt idx="36874">0</cx:pt>
          <cx:pt idx="36875">0</cx:pt>
          <cx:pt idx="36876">0</cx:pt>
          <cx:pt idx="36877">0</cx:pt>
          <cx:pt idx="36878">0</cx:pt>
          <cx:pt idx="36879">0</cx:pt>
          <cx:pt idx="36880">0</cx:pt>
          <cx:pt idx="36881">0</cx:pt>
          <cx:pt idx="36882">0</cx:pt>
          <cx:pt idx="36883">0</cx:pt>
          <cx:pt idx="36884">0</cx:pt>
          <cx:pt idx="36885">0</cx:pt>
          <cx:pt idx="36886">0</cx:pt>
          <cx:pt idx="36887">0</cx:pt>
          <cx:pt idx="36888">0</cx:pt>
          <cx:pt idx="36889">0</cx:pt>
          <cx:pt idx="36890">0</cx:pt>
          <cx:pt idx="36891">0</cx:pt>
          <cx:pt idx="36892">0</cx:pt>
          <cx:pt idx="36893">0</cx:pt>
          <cx:pt idx="36894">0</cx:pt>
          <cx:pt idx="36895">0</cx:pt>
          <cx:pt idx="36896">0</cx:pt>
          <cx:pt idx="36897">0</cx:pt>
          <cx:pt idx="36898">0</cx:pt>
          <cx:pt idx="36899">0</cx:pt>
          <cx:pt idx="36900">0</cx:pt>
          <cx:pt idx="36901">0</cx:pt>
          <cx:pt idx="36902">0</cx:pt>
          <cx:pt idx="36903">0</cx:pt>
          <cx:pt idx="36904">0</cx:pt>
          <cx:pt idx="36905">0</cx:pt>
          <cx:pt idx="36906">0</cx:pt>
          <cx:pt idx="36907">0</cx:pt>
          <cx:pt idx="36908">0</cx:pt>
          <cx:pt idx="36909">0</cx:pt>
          <cx:pt idx="36910">0</cx:pt>
          <cx:pt idx="36911">0</cx:pt>
          <cx:pt idx="36912">0</cx:pt>
          <cx:pt idx="36913">0</cx:pt>
          <cx:pt idx="36914">0</cx:pt>
          <cx:pt idx="36915">0</cx:pt>
          <cx:pt idx="36916">0</cx:pt>
          <cx:pt idx="36917">0</cx:pt>
          <cx:pt idx="36918">0</cx:pt>
          <cx:pt idx="36919">0</cx:pt>
          <cx:pt idx="36920">0</cx:pt>
          <cx:pt idx="36921">0</cx:pt>
          <cx:pt idx="36922">0</cx:pt>
          <cx:pt idx="36923">0</cx:pt>
          <cx:pt idx="36924">0</cx:pt>
          <cx:pt idx="36925">0</cx:pt>
          <cx:pt idx="36926">0</cx:pt>
          <cx:pt idx="36927">0</cx:pt>
          <cx:pt idx="36928">0</cx:pt>
          <cx:pt idx="36929">0</cx:pt>
          <cx:pt idx="36930">0</cx:pt>
          <cx:pt idx="36931">0</cx:pt>
          <cx:pt idx="36932">0</cx:pt>
          <cx:pt idx="36933">0</cx:pt>
          <cx:pt idx="36934">0</cx:pt>
          <cx:pt idx="36935">0</cx:pt>
          <cx:pt idx="36936">0</cx:pt>
          <cx:pt idx="36937">0</cx:pt>
          <cx:pt idx="36938">0</cx:pt>
          <cx:pt idx="36939">0</cx:pt>
          <cx:pt idx="36940">0</cx:pt>
          <cx:pt idx="36941">0</cx:pt>
          <cx:pt idx="36942">0</cx:pt>
          <cx:pt idx="36943">0</cx:pt>
          <cx:pt idx="36944">0</cx:pt>
          <cx:pt idx="36945">0</cx:pt>
          <cx:pt idx="36946">0</cx:pt>
          <cx:pt idx="36947">0</cx:pt>
          <cx:pt idx="36948">0</cx:pt>
          <cx:pt idx="36949">0</cx:pt>
          <cx:pt idx="36950">0</cx:pt>
          <cx:pt idx="36951">0</cx:pt>
          <cx:pt idx="36952">0</cx:pt>
          <cx:pt idx="36953">0</cx:pt>
          <cx:pt idx="36954">0</cx:pt>
          <cx:pt idx="36955">0</cx:pt>
          <cx:pt idx="36956">0</cx:pt>
          <cx:pt idx="36957">0</cx:pt>
          <cx:pt idx="36958">0</cx:pt>
          <cx:pt idx="36959">0</cx:pt>
          <cx:pt idx="36960">0</cx:pt>
          <cx:pt idx="36961">0</cx:pt>
          <cx:pt idx="36962">0</cx:pt>
          <cx:pt idx="36963">0</cx:pt>
          <cx:pt idx="36964">0</cx:pt>
          <cx:pt idx="36965">0</cx:pt>
          <cx:pt idx="36966">0</cx:pt>
          <cx:pt idx="36967">0</cx:pt>
          <cx:pt idx="36968">0</cx:pt>
          <cx:pt idx="36969">0</cx:pt>
          <cx:pt idx="36970">0</cx:pt>
          <cx:pt idx="36971">0</cx:pt>
          <cx:pt idx="36972">0</cx:pt>
          <cx:pt idx="36973">0</cx:pt>
          <cx:pt idx="36974">0</cx:pt>
          <cx:pt idx="36975">0</cx:pt>
          <cx:pt idx="36976">0</cx:pt>
          <cx:pt idx="36977">0</cx:pt>
          <cx:pt idx="36978">0</cx:pt>
          <cx:pt idx="36979">0</cx:pt>
          <cx:pt idx="36980">0</cx:pt>
          <cx:pt idx="36981">0</cx:pt>
          <cx:pt idx="36982">0</cx:pt>
          <cx:pt idx="36983">0</cx:pt>
          <cx:pt idx="36984">0</cx:pt>
          <cx:pt idx="36985">0</cx:pt>
          <cx:pt idx="36986">0</cx:pt>
          <cx:pt idx="36987">0</cx:pt>
          <cx:pt idx="36988">0</cx:pt>
          <cx:pt idx="36989">0</cx:pt>
          <cx:pt idx="36990">0</cx:pt>
          <cx:pt idx="36991">0</cx:pt>
          <cx:pt idx="36992">0</cx:pt>
          <cx:pt idx="36993">0</cx:pt>
          <cx:pt idx="36994">0</cx:pt>
          <cx:pt idx="36995">0</cx:pt>
          <cx:pt idx="36996">0</cx:pt>
          <cx:pt idx="36997">0</cx:pt>
          <cx:pt idx="36998">0</cx:pt>
          <cx:pt idx="36999">0</cx:pt>
          <cx:pt idx="37000">0</cx:pt>
          <cx:pt idx="37001">0</cx:pt>
          <cx:pt idx="37002">0</cx:pt>
          <cx:pt idx="37003">0</cx:pt>
          <cx:pt idx="37004">0</cx:pt>
          <cx:pt idx="37005">0</cx:pt>
          <cx:pt idx="37006">0</cx:pt>
          <cx:pt idx="37007">0</cx:pt>
          <cx:pt idx="37008">0</cx:pt>
          <cx:pt idx="37009">0</cx:pt>
          <cx:pt idx="37010">0</cx:pt>
          <cx:pt idx="37011">0</cx:pt>
          <cx:pt idx="37012">0</cx:pt>
          <cx:pt idx="37013">0</cx:pt>
          <cx:pt idx="37014">0</cx:pt>
          <cx:pt idx="37015">0</cx:pt>
          <cx:pt idx="37016">0</cx:pt>
          <cx:pt idx="37017">0</cx:pt>
          <cx:pt idx="37018">0</cx:pt>
          <cx:pt idx="37019">0</cx:pt>
          <cx:pt idx="37020">0</cx:pt>
          <cx:pt idx="37021">0</cx:pt>
          <cx:pt idx="37022">0</cx:pt>
          <cx:pt idx="37023">0</cx:pt>
          <cx:pt idx="37024">0</cx:pt>
          <cx:pt idx="37025">0</cx:pt>
          <cx:pt idx="37026">0</cx:pt>
          <cx:pt idx="37027">0</cx:pt>
          <cx:pt idx="37028">0</cx:pt>
          <cx:pt idx="37029">0</cx:pt>
          <cx:pt idx="37030">0</cx:pt>
          <cx:pt idx="37031">0</cx:pt>
          <cx:pt idx="37032">0</cx:pt>
          <cx:pt idx="37033">0</cx:pt>
          <cx:pt idx="37034">0</cx:pt>
          <cx:pt idx="37035">0</cx:pt>
          <cx:pt idx="37036">0</cx:pt>
          <cx:pt idx="37037">0</cx:pt>
          <cx:pt idx="37038">0</cx:pt>
          <cx:pt idx="37039">0</cx:pt>
          <cx:pt idx="37040">0</cx:pt>
          <cx:pt idx="37041">0</cx:pt>
          <cx:pt idx="37042">0</cx:pt>
          <cx:pt idx="37043">0</cx:pt>
          <cx:pt idx="37044">0</cx:pt>
          <cx:pt idx="37045">0</cx:pt>
          <cx:pt idx="37046">0</cx:pt>
          <cx:pt idx="37047">0</cx:pt>
          <cx:pt idx="37048">0</cx:pt>
          <cx:pt idx="37049">0</cx:pt>
          <cx:pt idx="37050">0</cx:pt>
          <cx:pt idx="37051">0</cx:pt>
          <cx:pt idx="37052">0</cx:pt>
          <cx:pt idx="37053">0</cx:pt>
          <cx:pt idx="37054">0</cx:pt>
          <cx:pt idx="37055">0</cx:pt>
          <cx:pt idx="37056">0</cx:pt>
          <cx:pt idx="37057">0</cx:pt>
          <cx:pt idx="37058">0</cx:pt>
          <cx:pt idx="37059">0</cx:pt>
          <cx:pt idx="37060">0</cx:pt>
          <cx:pt idx="37061">0</cx:pt>
          <cx:pt idx="37062">0</cx:pt>
          <cx:pt idx="37063">0</cx:pt>
          <cx:pt idx="37064">0</cx:pt>
          <cx:pt idx="37065">0</cx:pt>
          <cx:pt idx="37066">0</cx:pt>
          <cx:pt idx="37067">0</cx:pt>
          <cx:pt idx="37068">0</cx:pt>
          <cx:pt idx="37069">0</cx:pt>
          <cx:pt idx="37070">0</cx:pt>
          <cx:pt idx="37071">0</cx:pt>
          <cx:pt idx="37072">0</cx:pt>
          <cx:pt idx="37073">0</cx:pt>
          <cx:pt idx="37074">0</cx:pt>
          <cx:pt idx="37075">0</cx:pt>
          <cx:pt idx="37076">0</cx:pt>
          <cx:pt idx="37077">0</cx:pt>
          <cx:pt idx="37078">0</cx:pt>
          <cx:pt idx="37079">0</cx:pt>
          <cx:pt idx="37080">0</cx:pt>
          <cx:pt idx="37081">0</cx:pt>
          <cx:pt idx="37082">0</cx:pt>
          <cx:pt idx="37083">0</cx:pt>
          <cx:pt idx="37084">0</cx:pt>
          <cx:pt idx="37085">0</cx:pt>
          <cx:pt idx="37086">0</cx:pt>
          <cx:pt idx="37087">0</cx:pt>
          <cx:pt idx="37088">0</cx:pt>
          <cx:pt idx="37089">0</cx:pt>
          <cx:pt idx="37090">0</cx:pt>
          <cx:pt idx="37091">0</cx:pt>
          <cx:pt idx="37092">0</cx:pt>
          <cx:pt idx="37093">0</cx:pt>
          <cx:pt idx="37094">0</cx:pt>
          <cx:pt idx="37095">0</cx:pt>
          <cx:pt idx="37096">0</cx:pt>
          <cx:pt idx="37097">0</cx:pt>
          <cx:pt idx="37098">0</cx:pt>
          <cx:pt idx="37099">0</cx:pt>
          <cx:pt idx="37100">0</cx:pt>
          <cx:pt idx="37101">0</cx:pt>
          <cx:pt idx="37102">0</cx:pt>
          <cx:pt idx="37103">0</cx:pt>
          <cx:pt idx="37104">0</cx:pt>
          <cx:pt idx="37105">0</cx:pt>
          <cx:pt idx="37106">0</cx:pt>
          <cx:pt idx="37107">0</cx:pt>
          <cx:pt idx="37108">0</cx:pt>
          <cx:pt idx="37109">0</cx:pt>
          <cx:pt idx="37110">0</cx:pt>
          <cx:pt idx="37111">0</cx:pt>
          <cx:pt idx="37112">0</cx:pt>
          <cx:pt idx="37113">0</cx:pt>
          <cx:pt idx="37114">0</cx:pt>
          <cx:pt idx="37115">0</cx:pt>
          <cx:pt idx="37116">0</cx:pt>
          <cx:pt idx="37117">0</cx:pt>
          <cx:pt idx="37118">0</cx:pt>
          <cx:pt idx="37119">0</cx:pt>
          <cx:pt idx="37120">0</cx:pt>
          <cx:pt idx="37121">0</cx:pt>
          <cx:pt idx="37122">0</cx:pt>
          <cx:pt idx="37123">0</cx:pt>
          <cx:pt idx="37124">0</cx:pt>
          <cx:pt idx="37125">0</cx:pt>
          <cx:pt idx="37126">0</cx:pt>
          <cx:pt idx="37127">0</cx:pt>
          <cx:pt idx="37128">0</cx:pt>
          <cx:pt idx="37129">0</cx:pt>
          <cx:pt idx="37130">0</cx:pt>
          <cx:pt idx="37131">0</cx:pt>
          <cx:pt idx="37132">0</cx:pt>
          <cx:pt idx="37133">0</cx:pt>
          <cx:pt idx="37134">0</cx:pt>
          <cx:pt idx="37135">0</cx:pt>
          <cx:pt idx="37136">0</cx:pt>
          <cx:pt idx="37137">0</cx:pt>
          <cx:pt idx="37138">0</cx:pt>
          <cx:pt idx="37139">0</cx:pt>
          <cx:pt idx="37140">0</cx:pt>
          <cx:pt idx="37141">0</cx:pt>
          <cx:pt idx="37142">0</cx:pt>
          <cx:pt idx="37143">0</cx:pt>
          <cx:pt idx="37144">0</cx:pt>
          <cx:pt idx="37145">0</cx:pt>
          <cx:pt idx="37146">0</cx:pt>
          <cx:pt idx="37147">0</cx:pt>
          <cx:pt idx="37148">0</cx:pt>
          <cx:pt idx="37149">0</cx:pt>
          <cx:pt idx="37150">0</cx:pt>
          <cx:pt idx="37151">0</cx:pt>
          <cx:pt idx="37152">0</cx:pt>
          <cx:pt idx="37153">0</cx:pt>
          <cx:pt idx="37154">0</cx:pt>
          <cx:pt idx="37155">0</cx:pt>
          <cx:pt idx="37156">0</cx:pt>
          <cx:pt idx="37157">0</cx:pt>
          <cx:pt idx="37158">0</cx:pt>
          <cx:pt idx="37159">0</cx:pt>
          <cx:pt idx="37160">0</cx:pt>
          <cx:pt idx="37161">0</cx:pt>
          <cx:pt idx="37162">0</cx:pt>
          <cx:pt idx="37163">0</cx:pt>
          <cx:pt idx="37164">0</cx:pt>
          <cx:pt idx="37165">0</cx:pt>
          <cx:pt idx="37166">0</cx:pt>
          <cx:pt idx="37167">0</cx:pt>
          <cx:pt idx="37168">0</cx:pt>
          <cx:pt idx="37169">0</cx:pt>
          <cx:pt idx="37170">0</cx:pt>
          <cx:pt idx="37171">0</cx:pt>
          <cx:pt idx="37172">0</cx:pt>
          <cx:pt idx="37173">0</cx:pt>
          <cx:pt idx="37174">0</cx:pt>
          <cx:pt idx="37175">0</cx:pt>
          <cx:pt idx="37176">0</cx:pt>
          <cx:pt idx="37177">0</cx:pt>
          <cx:pt idx="37178">0</cx:pt>
          <cx:pt idx="37179">0</cx:pt>
          <cx:pt idx="37180">0</cx:pt>
          <cx:pt idx="37181">0</cx:pt>
          <cx:pt idx="37182">0</cx:pt>
          <cx:pt idx="37183">0</cx:pt>
          <cx:pt idx="37184">0</cx:pt>
          <cx:pt idx="37185">0</cx:pt>
          <cx:pt idx="37186">0</cx:pt>
          <cx:pt idx="37187">0</cx:pt>
          <cx:pt idx="37188">0</cx:pt>
          <cx:pt idx="37189">0</cx:pt>
          <cx:pt idx="37190">0</cx:pt>
          <cx:pt idx="37191">0</cx:pt>
          <cx:pt idx="37192">0</cx:pt>
          <cx:pt idx="37193">0</cx:pt>
          <cx:pt idx="37194">0</cx:pt>
          <cx:pt idx="37195">0</cx:pt>
          <cx:pt idx="37196">0</cx:pt>
          <cx:pt idx="37197">0</cx:pt>
          <cx:pt idx="37198">0</cx:pt>
          <cx:pt idx="37199">0</cx:pt>
          <cx:pt idx="37200">0</cx:pt>
          <cx:pt idx="37201">0</cx:pt>
          <cx:pt idx="37202">0</cx:pt>
          <cx:pt idx="37203">0</cx:pt>
          <cx:pt idx="37204">0</cx:pt>
          <cx:pt idx="37205">0</cx:pt>
          <cx:pt idx="37206">0</cx:pt>
          <cx:pt idx="37207">0</cx:pt>
          <cx:pt idx="37208">0</cx:pt>
          <cx:pt idx="37209">0</cx:pt>
          <cx:pt idx="37210">0</cx:pt>
          <cx:pt idx="37211">0</cx:pt>
          <cx:pt idx="37212">0</cx:pt>
          <cx:pt idx="37213">0</cx:pt>
          <cx:pt idx="37214">0</cx:pt>
          <cx:pt idx="37215">0</cx:pt>
          <cx:pt idx="37216">0</cx:pt>
          <cx:pt idx="37217">0</cx:pt>
          <cx:pt idx="37218">0</cx:pt>
          <cx:pt idx="37219">0</cx:pt>
          <cx:pt idx="37220">0</cx:pt>
          <cx:pt idx="37221">0</cx:pt>
          <cx:pt idx="37222">0</cx:pt>
          <cx:pt idx="37223">0</cx:pt>
          <cx:pt idx="37224">0</cx:pt>
          <cx:pt idx="37225">0</cx:pt>
          <cx:pt idx="37226">0</cx:pt>
          <cx:pt idx="37227">0</cx:pt>
          <cx:pt idx="37228">0</cx:pt>
          <cx:pt idx="37229">0</cx:pt>
          <cx:pt idx="37230">0</cx:pt>
          <cx:pt idx="37231">0</cx:pt>
          <cx:pt idx="37232">0</cx:pt>
          <cx:pt idx="37233">0</cx:pt>
          <cx:pt idx="37234">0</cx:pt>
          <cx:pt idx="37235">0</cx:pt>
          <cx:pt idx="37236">0</cx:pt>
          <cx:pt idx="37237">0</cx:pt>
          <cx:pt idx="37238">0</cx:pt>
          <cx:pt idx="37239">0</cx:pt>
          <cx:pt idx="37240">0</cx:pt>
          <cx:pt idx="37241">0</cx:pt>
          <cx:pt idx="37242">0</cx:pt>
          <cx:pt idx="37243">0</cx:pt>
          <cx:pt idx="37244">0</cx:pt>
          <cx:pt idx="37245">0</cx:pt>
          <cx:pt idx="37246">0</cx:pt>
          <cx:pt idx="37247">0</cx:pt>
          <cx:pt idx="37248">0</cx:pt>
          <cx:pt idx="37249">0</cx:pt>
          <cx:pt idx="37250">0</cx:pt>
          <cx:pt idx="37251">0</cx:pt>
          <cx:pt idx="37252">0</cx:pt>
          <cx:pt idx="37253">0</cx:pt>
          <cx:pt idx="37254">0</cx:pt>
          <cx:pt idx="37255">0</cx:pt>
          <cx:pt idx="37256">0</cx:pt>
          <cx:pt idx="37257">0</cx:pt>
          <cx:pt idx="37258">0</cx:pt>
          <cx:pt idx="37259">0</cx:pt>
          <cx:pt idx="37260">0</cx:pt>
          <cx:pt idx="37261">0</cx:pt>
          <cx:pt idx="37262">0</cx:pt>
          <cx:pt idx="37263">0</cx:pt>
          <cx:pt idx="37264">0</cx:pt>
          <cx:pt idx="37265">0</cx:pt>
          <cx:pt idx="37266">0</cx:pt>
          <cx:pt idx="37267">0</cx:pt>
          <cx:pt idx="37268">0</cx:pt>
          <cx:pt idx="37269">0</cx:pt>
          <cx:pt idx="37270">0</cx:pt>
          <cx:pt idx="37271">0</cx:pt>
          <cx:pt idx="37272">0</cx:pt>
          <cx:pt idx="37273">0</cx:pt>
          <cx:pt idx="37274">0</cx:pt>
          <cx:pt idx="37275">0</cx:pt>
          <cx:pt idx="37276">0</cx:pt>
          <cx:pt idx="37277">0</cx:pt>
          <cx:pt idx="37278">0</cx:pt>
          <cx:pt idx="37279">0</cx:pt>
          <cx:pt idx="37280">0</cx:pt>
          <cx:pt idx="37281">0</cx:pt>
          <cx:pt idx="37282">0</cx:pt>
          <cx:pt idx="37283">0</cx:pt>
          <cx:pt idx="37284">0</cx:pt>
          <cx:pt idx="37285">0</cx:pt>
          <cx:pt idx="37286">0</cx:pt>
          <cx:pt idx="37287">0</cx:pt>
          <cx:pt idx="37288">0</cx:pt>
          <cx:pt idx="37289">0</cx:pt>
          <cx:pt idx="37290">0</cx:pt>
          <cx:pt idx="37291">0</cx:pt>
          <cx:pt idx="37292">0</cx:pt>
          <cx:pt idx="37293">0</cx:pt>
          <cx:pt idx="37294">0</cx:pt>
          <cx:pt idx="37295">0</cx:pt>
          <cx:pt idx="37296">0</cx:pt>
          <cx:pt idx="37297">0</cx:pt>
          <cx:pt idx="37298">0</cx:pt>
          <cx:pt idx="37299">0</cx:pt>
          <cx:pt idx="37300">0</cx:pt>
          <cx:pt idx="37301">0</cx:pt>
          <cx:pt idx="37302">0</cx:pt>
          <cx:pt idx="37303">0</cx:pt>
          <cx:pt idx="37304">0</cx:pt>
          <cx:pt idx="37305">0</cx:pt>
          <cx:pt idx="37306">0</cx:pt>
          <cx:pt idx="37307">0</cx:pt>
          <cx:pt idx="37308">0</cx:pt>
          <cx:pt idx="37309">0</cx:pt>
          <cx:pt idx="37310">0</cx:pt>
          <cx:pt idx="37311">0</cx:pt>
          <cx:pt idx="37312">0</cx:pt>
          <cx:pt idx="37313">0</cx:pt>
          <cx:pt idx="37314">0</cx:pt>
          <cx:pt idx="37315">0</cx:pt>
          <cx:pt idx="37316">0</cx:pt>
          <cx:pt idx="37317">0</cx:pt>
          <cx:pt idx="37318">0</cx:pt>
          <cx:pt idx="37319">0</cx:pt>
          <cx:pt idx="37320">0</cx:pt>
          <cx:pt idx="37321">0</cx:pt>
          <cx:pt idx="37322">0</cx:pt>
          <cx:pt idx="37323">0</cx:pt>
          <cx:pt idx="37324">0</cx:pt>
          <cx:pt idx="37325">0</cx:pt>
          <cx:pt idx="37326">0</cx:pt>
          <cx:pt idx="37327">0</cx:pt>
          <cx:pt idx="37328">0</cx:pt>
          <cx:pt idx="37329">0</cx:pt>
          <cx:pt idx="37330">0</cx:pt>
          <cx:pt idx="37331">0</cx:pt>
          <cx:pt idx="37332">0</cx:pt>
          <cx:pt idx="37333">0</cx:pt>
          <cx:pt idx="37334">0</cx:pt>
          <cx:pt idx="37335">0</cx:pt>
          <cx:pt idx="37336">0</cx:pt>
          <cx:pt idx="37337">0</cx:pt>
          <cx:pt idx="37338">0</cx:pt>
          <cx:pt idx="37339">0</cx:pt>
          <cx:pt idx="37340">0</cx:pt>
          <cx:pt idx="37341">0</cx:pt>
          <cx:pt idx="37342">0</cx:pt>
          <cx:pt idx="37343">0</cx:pt>
          <cx:pt idx="37344">0</cx:pt>
          <cx:pt idx="37345">0</cx:pt>
          <cx:pt idx="37346">0</cx:pt>
          <cx:pt idx="37347">0</cx:pt>
          <cx:pt idx="37348">0</cx:pt>
          <cx:pt idx="37349">0</cx:pt>
          <cx:pt idx="37350">0</cx:pt>
          <cx:pt idx="37351">0</cx:pt>
          <cx:pt idx="37352">0</cx:pt>
          <cx:pt idx="37353">0</cx:pt>
          <cx:pt idx="37354">0</cx:pt>
          <cx:pt idx="37355">0</cx:pt>
          <cx:pt idx="37356">0</cx:pt>
          <cx:pt idx="37357">0</cx:pt>
          <cx:pt idx="37358">0</cx:pt>
          <cx:pt idx="37359">0</cx:pt>
          <cx:pt idx="37360">0</cx:pt>
          <cx:pt idx="37361">0</cx:pt>
          <cx:pt idx="37362">0</cx:pt>
          <cx:pt idx="37363">0</cx:pt>
          <cx:pt idx="37364">0</cx:pt>
          <cx:pt idx="37365">0</cx:pt>
          <cx:pt idx="37366">0</cx:pt>
          <cx:pt idx="37367">0</cx:pt>
          <cx:pt idx="37368">0</cx:pt>
          <cx:pt idx="37369">0</cx:pt>
          <cx:pt idx="37370">0</cx:pt>
          <cx:pt idx="37371">0</cx:pt>
          <cx:pt idx="37372">0</cx:pt>
          <cx:pt idx="37373">0</cx:pt>
          <cx:pt idx="37374">0</cx:pt>
          <cx:pt idx="37375">0</cx:pt>
          <cx:pt idx="37376">0</cx:pt>
          <cx:pt idx="37377">0</cx:pt>
          <cx:pt idx="37378">0</cx:pt>
          <cx:pt idx="37379">0</cx:pt>
          <cx:pt idx="37380">0</cx:pt>
          <cx:pt idx="37381">0</cx:pt>
          <cx:pt idx="37382">0</cx:pt>
          <cx:pt idx="37383">0</cx:pt>
          <cx:pt idx="37384">0</cx:pt>
          <cx:pt idx="37385">0</cx:pt>
          <cx:pt idx="37386">0</cx:pt>
          <cx:pt idx="37387">0</cx:pt>
          <cx:pt idx="37388">0</cx:pt>
          <cx:pt idx="37389">0</cx:pt>
          <cx:pt idx="37390">0</cx:pt>
          <cx:pt idx="37391">0</cx:pt>
          <cx:pt idx="37392">0</cx:pt>
          <cx:pt idx="37393">0</cx:pt>
          <cx:pt idx="37394">0</cx:pt>
          <cx:pt idx="37395">0</cx:pt>
          <cx:pt idx="37396">0</cx:pt>
          <cx:pt idx="37397">0</cx:pt>
          <cx:pt idx="37398">0</cx:pt>
          <cx:pt idx="37399">0</cx:pt>
          <cx:pt idx="37400">0</cx:pt>
          <cx:pt idx="37401">0</cx:pt>
          <cx:pt idx="37402">0</cx:pt>
          <cx:pt idx="37403">0</cx:pt>
          <cx:pt idx="37404">0</cx:pt>
          <cx:pt idx="37405">0</cx:pt>
          <cx:pt idx="37406">0</cx:pt>
          <cx:pt idx="37407">0</cx:pt>
          <cx:pt idx="37408">0</cx:pt>
          <cx:pt idx="37409">0</cx:pt>
          <cx:pt idx="37410">0</cx:pt>
          <cx:pt idx="37411">0</cx:pt>
          <cx:pt idx="37412">0</cx:pt>
          <cx:pt idx="37413">0</cx:pt>
          <cx:pt idx="37414">0</cx:pt>
          <cx:pt idx="37415">0</cx:pt>
          <cx:pt idx="37416">0</cx:pt>
          <cx:pt idx="37417">0</cx:pt>
          <cx:pt idx="37418">0</cx:pt>
          <cx:pt idx="37419">0</cx:pt>
          <cx:pt idx="37420">0</cx:pt>
          <cx:pt idx="37421">0</cx:pt>
          <cx:pt idx="37422">0</cx:pt>
          <cx:pt idx="37423">0</cx:pt>
          <cx:pt idx="37424">0</cx:pt>
          <cx:pt idx="37425">0</cx:pt>
          <cx:pt idx="37426">0</cx:pt>
          <cx:pt idx="37427">0</cx:pt>
          <cx:pt idx="37428">0</cx:pt>
          <cx:pt idx="37429">0</cx:pt>
          <cx:pt idx="37430">0</cx:pt>
          <cx:pt idx="37431">0</cx:pt>
          <cx:pt idx="37432">0</cx:pt>
          <cx:pt idx="37433">0</cx:pt>
          <cx:pt idx="37434">0</cx:pt>
          <cx:pt idx="37435">0</cx:pt>
          <cx:pt idx="37436">0</cx:pt>
          <cx:pt idx="37437">0</cx:pt>
          <cx:pt idx="37438">0</cx:pt>
          <cx:pt idx="37439">0</cx:pt>
          <cx:pt idx="37440">0</cx:pt>
          <cx:pt idx="37441">0</cx:pt>
          <cx:pt idx="37442">0</cx:pt>
          <cx:pt idx="37443">0</cx:pt>
          <cx:pt idx="37444">0</cx:pt>
          <cx:pt idx="37445">0</cx:pt>
          <cx:pt idx="37446">0</cx:pt>
          <cx:pt idx="37447">0</cx:pt>
          <cx:pt idx="37448">0</cx:pt>
          <cx:pt idx="37449">0</cx:pt>
          <cx:pt idx="37450">0</cx:pt>
          <cx:pt idx="37451">0</cx:pt>
          <cx:pt idx="37452">0</cx:pt>
          <cx:pt idx="37453">0</cx:pt>
          <cx:pt idx="37454">0</cx:pt>
          <cx:pt idx="37455">0</cx:pt>
          <cx:pt idx="37456">0</cx:pt>
          <cx:pt idx="37457">0</cx:pt>
          <cx:pt idx="37458">0</cx:pt>
          <cx:pt idx="37459">0</cx:pt>
          <cx:pt idx="37460">0</cx:pt>
          <cx:pt idx="37461">0</cx:pt>
          <cx:pt idx="37462">0</cx:pt>
          <cx:pt idx="37463">0</cx:pt>
          <cx:pt idx="37464">0</cx:pt>
          <cx:pt idx="37465">0</cx:pt>
          <cx:pt idx="37466">0</cx:pt>
          <cx:pt idx="37467">0</cx:pt>
          <cx:pt idx="37468">0</cx:pt>
          <cx:pt idx="37469">0</cx:pt>
          <cx:pt idx="37470">0</cx:pt>
          <cx:pt idx="37471">0</cx:pt>
          <cx:pt idx="37472">0</cx:pt>
          <cx:pt idx="37473">0</cx:pt>
          <cx:pt idx="37474">0</cx:pt>
          <cx:pt idx="37475">0</cx:pt>
          <cx:pt idx="37476">0</cx:pt>
          <cx:pt idx="37477">0</cx:pt>
          <cx:pt idx="37478">0</cx:pt>
          <cx:pt idx="37479">0</cx:pt>
          <cx:pt idx="37480">0</cx:pt>
          <cx:pt idx="37481">0</cx:pt>
          <cx:pt idx="37482">0</cx:pt>
          <cx:pt idx="37483">0</cx:pt>
          <cx:pt idx="37484">0</cx:pt>
          <cx:pt idx="37485">0</cx:pt>
          <cx:pt idx="37486">0</cx:pt>
          <cx:pt idx="37487">0</cx:pt>
          <cx:pt idx="37488">0</cx:pt>
          <cx:pt idx="37489">0</cx:pt>
          <cx:pt idx="37490">0</cx:pt>
          <cx:pt idx="37491">0</cx:pt>
          <cx:pt idx="37492">0</cx:pt>
          <cx:pt idx="37493">0</cx:pt>
          <cx:pt idx="37494">0</cx:pt>
          <cx:pt idx="37495">0</cx:pt>
          <cx:pt idx="37496">0</cx:pt>
          <cx:pt idx="37497">0</cx:pt>
          <cx:pt idx="37498">0</cx:pt>
          <cx:pt idx="37499">0</cx:pt>
          <cx:pt idx="37500">0</cx:pt>
          <cx:pt idx="37501">0</cx:pt>
          <cx:pt idx="37502">0</cx:pt>
          <cx:pt idx="37503">0</cx:pt>
          <cx:pt idx="37504">0</cx:pt>
          <cx:pt idx="37505">0</cx:pt>
          <cx:pt idx="37506">0</cx:pt>
          <cx:pt idx="37507">0</cx:pt>
          <cx:pt idx="37508">0</cx:pt>
          <cx:pt idx="37509">0</cx:pt>
          <cx:pt idx="37510">0</cx:pt>
          <cx:pt idx="37511">0</cx:pt>
          <cx:pt idx="37512">0</cx:pt>
          <cx:pt idx="37513">0</cx:pt>
          <cx:pt idx="37514">0</cx:pt>
          <cx:pt idx="37515">0</cx:pt>
          <cx:pt idx="37516">0</cx:pt>
          <cx:pt idx="37517">0</cx:pt>
          <cx:pt idx="37518">0</cx:pt>
          <cx:pt idx="37519">0</cx:pt>
          <cx:pt idx="37520">0</cx:pt>
          <cx:pt idx="37521">0</cx:pt>
          <cx:pt idx="37522">0</cx:pt>
          <cx:pt idx="37523">0</cx:pt>
          <cx:pt idx="37524">0</cx:pt>
          <cx:pt idx="37525">0</cx:pt>
          <cx:pt idx="37526">0</cx:pt>
          <cx:pt idx="37527">0</cx:pt>
          <cx:pt idx="37528">0</cx:pt>
          <cx:pt idx="37529">0</cx:pt>
          <cx:pt idx="37530">0</cx:pt>
          <cx:pt idx="37531">0</cx:pt>
          <cx:pt idx="37532">0</cx:pt>
          <cx:pt idx="37533">0</cx:pt>
          <cx:pt idx="37534">0</cx:pt>
          <cx:pt idx="37535">0</cx:pt>
          <cx:pt idx="37536">0</cx:pt>
          <cx:pt idx="37537">0</cx:pt>
          <cx:pt idx="37538">0</cx:pt>
          <cx:pt idx="37539">0</cx:pt>
          <cx:pt idx="37540">0</cx:pt>
          <cx:pt idx="37541">0</cx:pt>
          <cx:pt idx="37542">0</cx:pt>
          <cx:pt idx="37543">0</cx:pt>
          <cx:pt idx="37544">0</cx:pt>
          <cx:pt idx="37545">0</cx:pt>
          <cx:pt idx="37546">0</cx:pt>
          <cx:pt idx="37547">0</cx:pt>
          <cx:pt idx="37548">0</cx:pt>
          <cx:pt idx="37549">0</cx:pt>
          <cx:pt idx="37550">0</cx:pt>
          <cx:pt idx="37551">0</cx:pt>
          <cx:pt idx="37552">0</cx:pt>
          <cx:pt idx="37553">0</cx:pt>
          <cx:pt idx="37554">0</cx:pt>
          <cx:pt idx="37555">0</cx:pt>
          <cx:pt idx="37556">0</cx:pt>
          <cx:pt idx="37557">0</cx:pt>
          <cx:pt idx="37558">0</cx:pt>
          <cx:pt idx="37559">0</cx:pt>
          <cx:pt idx="37560">0</cx:pt>
          <cx:pt idx="37561">0</cx:pt>
          <cx:pt idx="37562">0</cx:pt>
          <cx:pt idx="37563">0</cx:pt>
          <cx:pt idx="37564">0</cx:pt>
          <cx:pt idx="37565">0</cx:pt>
          <cx:pt idx="37566">0</cx:pt>
          <cx:pt idx="37567">0</cx:pt>
          <cx:pt idx="37568">0</cx:pt>
          <cx:pt idx="37569">0</cx:pt>
          <cx:pt idx="37570">0</cx:pt>
          <cx:pt idx="37571">0</cx:pt>
          <cx:pt idx="37572">0</cx:pt>
          <cx:pt idx="37573">0</cx:pt>
          <cx:pt idx="37574">0</cx:pt>
          <cx:pt idx="37575">0</cx:pt>
          <cx:pt idx="37576">0</cx:pt>
          <cx:pt idx="37577">0</cx:pt>
          <cx:pt idx="37578">0</cx:pt>
          <cx:pt idx="37579">0</cx:pt>
          <cx:pt idx="37580">0</cx:pt>
          <cx:pt idx="37581">0</cx:pt>
          <cx:pt idx="37582">0</cx:pt>
          <cx:pt idx="37583">0</cx:pt>
          <cx:pt idx="37584">0</cx:pt>
          <cx:pt idx="37585">0</cx:pt>
          <cx:pt idx="37586">0</cx:pt>
          <cx:pt idx="37587">0</cx:pt>
          <cx:pt idx="37588">0</cx:pt>
          <cx:pt idx="37589">0</cx:pt>
          <cx:pt idx="37590">0</cx:pt>
          <cx:pt idx="37591">0</cx:pt>
          <cx:pt idx="37592">0</cx:pt>
          <cx:pt idx="37593">0</cx:pt>
          <cx:pt idx="37594">0</cx:pt>
          <cx:pt idx="37595">0</cx:pt>
          <cx:pt idx="37596">0</cx:pt>
          <cx:pt idx="37597">0</cx:pt>
          <cx:pt idx="37598">0</cx:pt>
          <cx:pt idx="37599">0</cx:pt>
          <cx:pt idx="37600">0</cx:pt>
          <cx:pt idx="37601">0</cx:pt>
          <cx:pt idx="37602">0</cx:pt>
          <cx:pt idx="37603">0</cx:pt>
          <cx:pt idx="37604">0</cx:pt>
          <cx:pt idx="37605">0</cx:pt>
          <cx:pt idx="37606">0</cx:pt>
          <cx:pt idx="37607">0</cx:pt>
          <cx:pt idx="37608">0</cx:pt>
          <cx:pt idx="37609">0</cx:pt>
          <cx:pt idx="37610">0</cx:pt>
          <cx:pt idx="37611">0</cx:pt>
          <cx:pt idx="37612">0</cx:pt>
          <cx:pt idx="37613">0</cx:pt>
          <cx:pt idx="37614">0</cx:pt>
          <cx:pt idx="37615">0</cx:pt>
          <cx:pt idx="37616">0</cx:pt>
          <cx:pt idx="37617">0</cx:pt>
          <cx:pt idx="37618">0</cx:pt>
          <cx:pt idx="37619">0</cx:pt>
          <cx:pt idx="37620">0</cx:pt>
          <cx:pt idx="37621">0</cx:pt>
          <cx:pt idx="37622">0</cx:pt>
          <cx:pt idx="37623">0</cx:pt>
          <cx:pt idx="37624">0</cx:pt>
          <cx:pt idx="37625">0</cx:pt>
          <cx:pt idx="37626">0</cx:pt>
          <cx:pt idx="37627">0</cx:pt>
          <cx:pt idx="37628">0</cx:pt>
          <cx:pt idx="37629">0</cx:pt>
          <cx:pt idx="37630">0</cx:pt>
          <cx:pt idx="37631">0</cx:pt>
          <cx:pt idx="37632">0</cx:pt>
          <cx:pt idx="37633">0</cx:pt>
          <cx:pt idx="37634">0</cx:pt>
          <cx:pt idx="37635">0</cx:pt>
          <cx:pt idx="37636">0</cx:pt>
          <cx:pt idx="37637">0</cx:pt>
          <cx:pt idx="37638">0</cx:pt>
          <cx:pt idx="37639">0</cx:pt>
          <cx:pt idx="37640">0</cx:pt>
          <cx:pt idx="37641">0</cx:pt>
          <cx:pt idx="37642">0</cx:pt>
          <cx:pt idx="37643">0</cx:pt>
          <cx:pt idx="37644">0</cx:pt>
          <cx:pt idx="37645">0</cx:pt>
          <cx:pt idx="37646">0</cx:pt>
          <cx:pt idx="37647">0</cx:pt>
          <cx:pt idx="37648">0</cx:pt>
          <cx:pt idx="37649">0</cx:pt>
          <cx:pt idx="37650">0</cx:pt>
          <cx:pt idx="37651">0</cx:pt>
          <cx:pt idx="37652">0</cx:pt>
          <cx:pt idx="37653">0</cx:pt>
          <cx:pt idx="37654">0</cx:pt>
          <cx:pt idx="37655">0</cx:pt>
          <cx:pt idx="37656">0</cx:pt>
          <cx:pt idx="37657">0</cx:pt>
          <cx:pt idx="37658">0</cx:pt>
          <cx:pt idx="37659">0</cx:pt>
          <cx:pt idx="37660">0</cx:pt>
          <cx:pt idx="37661">0</cx:pt>
          <cx:pt idx="37662">0</cx:pt>
          <cx:pt idx="37663">0</cx:pt>
          <cx:pt idx="37664">0</cx:pt>
          <cx:pt idx="37665">0</cx:pt>
          <cx:pt idx="37666">0</cx:pt>
          <cx:pt idx="37667">0</cx:pt>
          <cx:pt idx="37668">0</cx:pt>
          <cx:pt idx="37669">0</cx:pt>
          <cx:pt idx="37670">0</cx:pt>
          <cx:pt idx="37671">0</cx:pt>
          <cx:pt idx="37672">0</cx:pt>
          <cx:pt idx="37673">0</cx:pt>
          <cx:pt idx="37674">0</cx:pt>
          <cx:pt idx="37675">0</cx:pt>
          <cx:pt idx="37676">0</cx:pt>
          <cx:pt idx="37677">0</cx:pt>
          <cx:pt idx="37678">0</cx:pt>
          <cx:pt idx="37679">0</cx:pt>
          <cx:pt idx="37680">0</cx:pt>
          <cx:pt idx="37681">0</cx:pt>
          <cx:pt idx="37682">0</cx:pt>
          <cx:pt idx="37683">0</cx:pt>
          <cx:pt idx="37684">0</cx:pt>
          <cx:pt idx="37685">0</cx:pt>
          <cx:pt idx="37686">0</cx:pt>
          <cx:pt idx="37687">0</cx:pt>
          <cx:pt idx="37688">0</cx:pt>
          <cx:pt idx="37689">0</cx:pt>
          <cx:pt idx="37690">0</cx:pt>
          <cx:pt idx="37691">0</cx:pt>
          <cx:pt idx="37692">0</cx:pt>
          <cx:pt idx="37693">0</cx:pt>
          <cx:pt idx="37694">0</cx:pt>
          <cx:pt idx="37695">0</cx:pt>
          <cx:pt idx="37696">0</cx:pt>
          <cx:pt idx="37697">0</cx:pt>
          <cx:pt idx="37698">0</cx:pt>
          <cx:pt idx="37699">0</cx:pt>
          <cx:pt idx="37700">0</cx:pt>
          <cx:pt idx="37701">0</cx:pt>
          <cx:pt idx="37702">0</cx:pt>
          <cx:pt idx="37703">0</cx:pt>
          <cx:pt idx="37704">0</cx:pt>
          <cx:pt idx="37705">0</cx:pt>
          <cx:pt idx="37706">0</cx:pt>
          <cx:pt idx="37707">0</cx:pt>
          <cx:pt idx="37708">0</cx:pt>
          <cx:pt idx="37709">0</cx:pt>
          <cx:pt idx="37710">0</cx:pt>
          <cx:pt idx="37711">0</cx:pt>
          <cx:pt idx="37712">0</cx:pt>
          <cx:pt idx="37713">0</cx:pt>
          <cx:pt idx="37714">0</cx:pt>
          <cx:pt idx="37715">0</cx:pt>
          <cx:pt idx="37716">0</cx:pt>
          <cx:pt idx="37717">0</cx:pt>
          <cx:pt idx="37718">0</cx:pt>
          <cx:pt idx="37719">0</cx:pt>
          <cx:pt idx="37720">0</cx:pt>
          <cx:pt idx="37721">0</cx:pt>
          <cx:pt idx="37722">0</cx:pt>
          <cx:pt idx="37723">0</cx:pt>
          <cx:pt idx="37724">0</cx:pt>
          <cx:pt idx="37725">0</cx:pt>
          <cx:pt idx="37726">0</cx:pt>
          <cx:pt idx="37727">0</cx:pt>
          <cx:pt idx="37728">0</cx:pt>
          <cx:pt idx="37729">0</cx:pt>
          <cx:pt idx="37730">0</cx:pt>
          <cx:pt idx="37731">0</cx:pt>
          <cx:pt idx="37732">0</cx:pt>
          <cx:pt idx="37733">0</cx:pt>
          <cx:pt idx="37734">0</cx:pt>
          <cx:pt idx="37735">0</cx:pt>
          <cx:pt idx="37736">0</cx:pt>
          <cx:pt idx="37737">0</cx:pt>
          <cx:pt idx="37738">0</cx:pt>
          <cx:pt idx="37739">0</cx:pt>
          <cx:pt idx="37740">0</cx:pt>
          <cx:pt idx="37741">0</cx:pt>
          <cx:pt idx="37742">0</cx:pt>
          <cx:pt idx="37743">0</cx:pt>
          <cx:pt idx="37744">0</cx:pt>
          <cx:pt idx="37745">0</cx:pt>
          <cx:pt idx="37746">0</cx:pt>
          <cx:pt idx="37747">0</cx:pt>
          <cx:pt idx="37748">0</cx:pt>
          <cx:pt idx="37749">0</cx:pt>
          <cx:pt idx="37750">0</cx:pt>
          <cx:pt idx="37751">0</cx:pt>
          <cx:pt idx="37752">0</cx:pt>
          <cx:pt idx="37753">0</cx:pt>
          <cx:pt idx="37754">0</cx:pt>
          <cx:pt idx="37755">0</cx:pt>
          <cx:pt idx="37756">0</cx:pt>
          <cx:pt idx="37757">0</cx:pt>
          <cx:pt idx="37758">0</cx:pt>
          <cx:pt idx="37759">0</cx:pt>
          <cx:pt idx="37760">0</cx:pt>
          <cx:pt idx="37761">0</cx:pt>
          <cx:pt idx="37762">0</cx:pt>
          <cx:pt idx="37763">0</cx:pt>
          <cx:pt idx="37764">0</cx:pt>
          <cx:pt idx="37765">0</cx:pt>
          <cx:pt idx="37766">0</cx:pt>
          <cx:pt idx="37767">0</cx:pt>
          <cx:pt idx="37768">0</cx:pt>
          <cx:pt idx="37769">0</cx:pt>
          <cx:pt idx="37770">0</cx:pt>
          <cx:pt idx="37771">0</cx:pt>
          <cx:pt idx="37772">0</cx:pt>
          <cx:pt idx="37773">0</cx:pt>
          <cx:pt idx="37774">0</cx:pt>
          <cx:pt idx="37775">0</cx:pt>
          <cx:pt idx="37776">0</cx:pt>
          <cx:pt idx="37777">0</cx:pt>
          <cx:pt idx="37778">0</cx:pt>
          <cx:pt idx="37779">0</cx:pt>
          <cx:pt idx="37780">0</cx:pt>
          <cx:pt idx="37781">0</cx:pt>
          <cx:pt idx="37782">0</cx:pt>
          <cx:pt idx="37783">0</cx:pt>
          <cx:pt idx="37784">0</cx:pt>
          <cx:pt idx="37785">0</cx:pt>
          <cx:pt idx="37786">0</cx:pt>
          <cx:pt idx="37787">0</cx:pt>
          <cx:pt idx="37788">0</cx:pt>
          <cx:pt idx="37789">0</cx:pt>
          <cx:pt idx="37790">0</cx:pt>
          <cx:pt idx="37791">0</cx:pt>
          <cx:pt idx="37792">0</cx:pt>
          <cx:pt idx="37793">0</cx:pt>
          <cx:pt idx="37794">0</cx:pt>
          <cx:pt idx="37795">0</cx:pt>
          <cx:pt idx="37796">0</cx:pt>
          <cx:pt idx="37797">0</cx:pt>
          <cx:pt idx="37798">0</cx:pt>
          <cx:pt idx="37799">0</cx:pt>
          <cx:pt idx="37800">0</cx:pt>
          <cx:pt idx="37801">0</cx:pt>
          <cx:pt idx="37802">0</cx:pt>
          <cx:pt idx="37803">0</cx:pt>
          <cx:pt idx="37804">0</cx:pt>
          <cx:pt idx="37805">0</cx:pt>
          <cx:pt idx="37806">0</cx:pt>
          <cx:pt idx="37807">0</cx:pt>
          <cx:pt idx="37808">0</cx:pt>
          <cx:pt idx="37809">0</cx:pt>
          <cx:pt idx="37810">0</cx:pt>
          <cx:pt idx="37811">0</cx:pt>
          <cx:pt idx="37812">0</cx:pt>
          <cx:pt idx="37813">0</cx:pt>
          <cx:pt idx="37814">0</cx:pt>
          <cx:pt idx="37815">0</cx:pt>
          <cx:pt idx="37816">0</cx:pt>
          <cx:pt idx="37817">0</cx:pt>
          <cx:pt idx="37818">0</cx:pt>
          <cx:pt idx="37819">0</cx:pt>
          <cx:pt idx="37820">0</cx:pt>
          <cx:pt idx="37821">0</cx:pt>
          <cx:pt idx="37822">0</cx:pt>
          <cx:pt idx="37823">0</cx:pt>
          <cx:pt idx="37824">0</cx:pt>
          <cx:pt idx="37825">0</cx:pt>
          <cx:pt idx="37826">0</cx:pt>
          <cx:pt idx="37827">0</cx:pt>
          <cx:pt idx="37828">0</cx:pt>
          <cx:pt idx="37829">0</cx:pt>
          <cx:pt idx="37830">0</cx:pt>
          <cx:pt idx="37831">0</cx:pt>
          <cx:pt idx="37832">0</cx:pt>
          <cx:pt idx="37833">0</cx:pt>
          <cx:pt idx="37834">0</cx:pt>
          <cx:pt idx="37835">0</cx:pt>
          <cx:pt idx="37836">0</cx:pt>
          <cx:pt idx="37837">0</cx:pt>
          <cx:pt idx="37838">0</cx:pt>
          <cx:pt idx="37839">0</cx:pt>
          <cx:pt idx="37840">0</cx:pt>
          <cx:pt idx="37841">0</cx:pt>
          <cx:pt idx="37842">0</cx:pt>
          <cx:pt idx="37843">0</cx:pt>
          <cx:pt idx="37844">0</cx:pt>
          <cx:pt idx="37845">0</cx:pt>
          <cx:pt idx="37846">0</cx:pt>
          <cx:pt idx="37847">0</cx:pt>
          <cx:pt idx="37848">0</cx:pt>
          <cx:pt idx="37849">0</cx:pt>
          <cx:pt idx="37850">0</cx:pt>
          <cx:pt idx="37851">0</cx:pt>
          <cx:pt idx="37852">0</cx:pt>
          <cx:pt idx="37853">0</cx:pt>
          <cx:pt idx="37854">0</cx:pt>
          <cx:pt idx="37855">0</cx:pt>
          <cx:pt idx="37856">0</cx:pt>
          <cx:pt idx="37857">0</cx:pt>
          <cx:pt idx="37858">0</cx:pt>
          <cx:pt idx="37859">0</cx:pt>
          <cx:pt idx="37860">0</cx:pt>
          <cx:pt idx="37861">0</cx:pt>
          <cx:pt idx="37862">0</cx:pt>
          <cx:pt idx="37863">0</cx:pt>
          <cx:pt idx="37864">0</cx:pt>
          <cx:pt idx="37865">0</cx:pt>
          <cx:pt idx="37866">0</cx:pt>
          <cx:pt idx="37867">0</cx:pt>
          <cx:pt idx="37868">0</cx:pt>
          <cx:pt idx="37869">0</cx:pt>
          <cx:pt idx="37870">0</cx:pt>
          <cx:pt idx="37871">0</cx:pt>
          <cx:pt idx="37872">0</cx:pt>
          <cx:pt idx="37873">0</cx:pt>
          <cx:pt idx="37874">0</cx:pt>
          <cx:pt idx="37875">0</cx:pt>
          <cx:pt idx="37876">0</cx:pt>
          <cx:pt idx="37877">0</cx:pt>
          <cx:pt idx="37878">0</cx:pt>
          <cx:pt idx="37879">0</cx:pt>
          <cx:pt idx="37880">0</cx:pt>
          <cx:pt idx="37881">0</cx:pt>
          <cx:pt idx="37882">0</cx:pt>
          <cx:pt idx="37883">0</cx:pt>
          <cx:pt idx="37884">0</cx:pt>
          <cx:pt idx="37885">0</cx:pt>
          <cx:pt idx="37886">0</cx:pt>
          <cx:pt idx="37887">0</cx:pt>
          <cx:pt idx="37888">0</cx:pt>
          <cx:pt idx="37889">0</cx:pt>
          <cx:pt idx="37890">0</cx:pt>
          <cx:pt idx="37891">0</cx:pt>
          <cx:pt idx="37892">0</cx:pt>
          <cx:pt idx="37893">0</cx:pt>
          <cx:pt idx="37894">0</cx:pt>
          <cx:pt idx="37895">0</cx:pt>
          <cx:pt idx="37896">0</cx:pt>
          <cx:pt idx="37897">0</cx:pt>
          <cx:pt idx="37898">0</cx:pt>
          <cx:pt idx="37899">0</cx:pt>
          <cx:pt idx="37900">0</cx:pt>
          <cx:pt idx="37901">0</cx:pt>
          <cx:pt idx="37902">0</cx:pt>
          <cx:pt idx="37903">0</cx:pt>
          <cx:pt idx="37904">0</cx:pt>
          <cx:pt idx="37905">0</cx:pt>
          <cx:pt idx="37906">0</cx:pt>
          <cx:pt idx="37907">0</cx:pt>
          <cx:pt idx="37908">0</cx:pt>
          <cx:pt idx="37909">0</cx:pt>
          <cx:pt idx="37910">0</cx:pt>
          <cx:pt idx="37911">0</cx:pt>
          <cx:pt idx="37912">0</cx:pt>
          <cx:pt idx="37913">0</cx:pt>
          <cx:pt idx="37914">0</cx:pt>
          <cx:pt idx="37915">0</cx:pt>
          <cx:pt idx="37916">0</cx:pt>
          <cx:pt idx="37917">0</cx:pt>
          <cx:pt idx="37918">0</cx:pt>
          <cx:pt idx="37919">0</cx:pt>
          <cx:pt idx="37920">0</cx:pt>
          <cx:pt idx="37921">0</cx:pt>
          <cx:pt idx="37922">0</cx:pt>
          <cx:pt idx="37923">0</cx:pt>
          <cx:pt idx="37924">0</cx:pt>
          <cx:pt idx="37925">0</cx:pt>
          <cx:pt idx="37926">0</cx:pt>
          <cx:pt idx="37927">0</cx:pt>
          <cx:pt idx="37928">0</cx:pt>
          <cx:pt idx="37929">0</cx:pt>
          <cx:pt idx="37930">0</cx:pt>
          <cx:pt idx="37931">0</cx:pt>
          <cx:pt idx="37932">0</cx:pt>
          <cx:pt idx="37933">0</cx:pt>
          <cx:pt idx="37934">0</cx:pt>
          <cx:pt idx="37935">0</cx:pt>
          <cx:pt idx="37936">0</cx:pt>
          <cx:pt idx="37937">0</cx:pt>
          <cx:pt idx="37938">0</cx:pt>
          <cx:pt idx="37939">0</cx:pt>
          <cx:pt idx="37940">0</cx:pt>
          <cx:pt idx="37941">0</cx:pt>
          <cx:pt idx="37942">0</cx:pt>
          <cx:pt idx="37943">0</cx:pt>
          <cx:pt idx="37944">0</cx:pt>
          <cx:pt idx="37945">0</cx:pt>
          <cx:pt idx="37946">0</cx:pt>
          <cx:pt idx="37947">0</cx:pt>
          <cx:pt idx="37948">0</cx:pt>
          <cx:pt idx="37949">0</cx:pt>
          <cx:pt idx="37950">0</cx:pt>
          <cx:pt idx="37951">0</cx:pt>
          <cx:pt idx="37952">0</cx:pt>
          <cx:pt idx="37953">0</cx:pt>
          <cx:pt idx="37954">0</cx:pt>
          <cx:pt idx="37955">0</cx:pt>
          <cx:pt idx="37956">0</cx:pt>
          <cx:pt idx="37957">0</cx:pt>
          <cx:pt idx="37958">0</cx:pt>
          <cx:pt idx="37959">0</cx:pt>
          <cx:pt idx="37960">0</cx:pt>
          <cx:pt idx="37961">0</cx:pt>
          <cx:pt idx="37962">0</cx:pt>
          <cx:pt idx="37963">0</cx:pt>
          <cx:pt idx="37964">0</cx:pt>
          <cx:pt idx="37965">0</cx:pt>
          <cx:pt idx="37966">0</cx:pt>
          <cx:pt idx="37967">0</cx:pt>
          <cx:pt idx="37968">0</cx:pt>
          <cx:pt idx="37969">0</cx:pt>
          <cx:pt idx="37970">0</cx:pt>
          <cx:pt idx="37971">0</cx:pt>
          <cx:pt idx="37972">0</cx:pt>
          <cx:pt idx="37973">0</cx:pt>
          <cx:pt idx="37974">0</cx:pt>
          <cx:pt idx="37975">0</cx:pt>
          <cx:pt idx="37976">0</cx:pt>
          <cx:pt idx="37977">0</cx:pt>
          <cx:pt idx="37978">0</cx:pt>
          <cx:pt idx="37979">0</cx:pt>
          <cx:pt idx="37980">0</cx:pt>
          <cx:pt idx="37981">0</cx:pt>
          <cx:pt idx="37982">0</cx:pt>
          <cx:pt idx="37983">0</cx:pt>
          <cx:pt idx="37984">0</cx:pt>
          <cx:pt idx="37985">0</cx:pt>
          <cx:pt idx="37986">0</cx:pt>
          <cx:pt idx="37987">0</cx:pt>
          <cx:pt idx="37988">0</cx:pt>
          <cx:pt idx="37989">0</cx:pt>
          <cx:pt idx="37990">0</cx:pt>
          <cx:pt idx="37991">0</cx:pt>
          <cx:pt idx="37992">0</cx:pt>
          <cx:pt idx="37993">0</cx:pt>
          <cx:pt idx="37994">0</cx:pt>
          <cx:pt idx="37995">0</cx:pt>
          <cx:pt idx="37996">0</cx:pt>
          <cx:pt idx="37997">0</cx:pt>
          <cx:pt idx="37998">0</cx:pt>
          <cx:pt idx="37999">0</cx:pt>
          <cx:pt idx="38000">0</cx:pt>
          <cx:pt idx="38001">0</cx:pt>
          <cx:pt idx="38002">0</cx:pt>
          <cx:pt idx="38003">0</cx:pt>
          <cx:pt idx="38004">0</cx:pt>
          <cx:pt idx="38005">0</cx:pt>
          <cx:pt idx="38006">0</cx:pt>
          <cx:pt idx="38007">0</cx:pt>
          <cx:pt idx="38008">0</cx:pt>
          <cx:pt idx="38009">0</cx:pt>
          <cx:pt idx="38010">0</cx:pt>
          <cx:pt idx="38011">0</cx:pt>
          <cx:pt idx="38012">0</cx:pt>
          <cx:pt idx="38013">0</cx:pt>
          <cx:pt idx="38014">0</cx:pt>
          <cx:pt idx="38015">0</cx:pt>
          <cx:pt idx="38016">0</cx:pt>
          <cx:pt idx="38017">0</cx:pt>
          <cx:pt idx="38018">0</cx:pt>
          <cx:pt idx="38019">0</cx:pt>
          <cx:pt idx="38020">0</cx:pt>
          <cx:pt idx="38021">0</cx:pt>
          <cx:pt idx="38022">0</cx:pt>
          <cx:pt idx="38023">0</cx:pt>
          <cx:pt idx="38024">0</cx:pt>
          <cx:pt idx="38025">0</cx:pt>
          <cx:pt idx="38026">0</cx:pt>
          <cx:pt idx="38027">0</cx:pt>
          <cx:pt idx="38028">0</cx:pt>
          <cx:pt idx="38029">0</cx:pt>
          <cx:pt idx="38030">0</cx:pt>
          <cx:pt idx="38031">0</cx:pt>
          <cx:pt idx="38032">0</cx:pt>
          <cx:pt idx="38033">0</cx:pt>
          <cx:pt idx="38034">0</cx:pt>
          <cx:pt idx="38035">0</cx:pt>
          <cx:pt idx="38036">0</cx:pt>
          <cx:pt idx="38037">0</cx:pt>
          <cx:pt idx="38038">0</cx:pt>
          <cx:pt idx="38039">0</cx:pt>
          <cx:pt idx="38040">0</cx:pt>
          <cx:pt idx="38041">0</cx:pt>
          <cx:pt idx="38042">0</cx:pt>
          <cx:pt idx="38043">0</cx:pt>
          <cx:pt idx="38044">0</cx:pt>
          <cx:pt idx="38045">0</cx:pt>
          <cx:pt idx="38046">0</cx:pt>
          <cx:pt idx="38047">0</cx:pt>
          <cx:pt idx="38048">0</cx:pt>
          <cx:pt idx="38049">0</cx:pt>
          <cx:pt idx="38050">0</cx:pt>
          <cx:pt idx="38051">0</cx:pt>
          <cx:pt idx="38052">0</cx:pt>
          <cx:pt idx="38053">0</cx:pt>
          <cx:pt idx="38054">0</cx:pt>
          <cx:pt idx="38055">0</cx:pt>
          <cx:pt idx="38056">0</cx:pt>
          <cx:pt idx="38057">0</cx:pt>
          <cx:pt idx="38058">0</cx:pt>
          <cx:pt idx="38059">0</cx:pt>
          <cx:pt idx="38060">0</cx:pt>
          <cx:pt idx="38061">0</cx:pt>
          <cx:pt idx="38062">0</cx:pt>
          <cx:pt idx="38063">0</cx:pt>
          <cx:pt idx="38064">0</cx:pt>
          <cx:pt idx="38065">0</cx:pt>
          <cx:pt idx="38066">0</cx:pt>
          <cx:pt idx="38067">0</cx:pt>
          <cx:pt idx="38068">0</cx:pt>
          <cx:pt idx="38069">0</cx:pt>
          <cx:pt idx="38070">0</cx:pt>
          <cx:pt idx="38071">0</cx:pt>
          <cx:pt idx="38072">0</cx:pt>
          <cx:pt idx="38073">0</cx:pt>
          <cx:pt idx="38074">0</cx:pt>
          <cx:pt idx="38075">0</cx:pt>
          <cx:pt idx="38076">0</cx:pt>
          <cx:pt idx="38077">0</cx:pt>
          <cx:pt idx="38078">0</cx:pt>
          <cx:pt idx="38079">0</cx:pt>
          <cx:pt idx="38080">0</cx:pt>
          <cx:pt idx="38081">0</cx:pt>
          <cx:pt idx="38082">0</cx:pt>
          <cx:pt idx="38083">0</cx:pt>
          <cx:pt idx="38084">0</cx:pt>
          <cx:pt idx="38085">0</cx:pt>
          <cx:pt idx="38086">0</cx:pt>
          <cx:pt idx="38087">0</cx:pt>
          <cx:pt idx="38088">0</cx:pt>
          <cx:pt idx="38089">0</cx:pt>
          <cx:pt idx="38090">0</cx:pt>
          <cx:pt idx="38091">0</cx:pt>
          <cx:pt idx="38092">0</cx:pt>
          <cx:pt idx="38093">0</cx:pt>
          <cx:pt idx="38094">0</cx:pt>
          <cx:pt idx="38095">0</cx:pt>
          <cx:pt idx="38096">0</cx:pt>
          <cx:pt idx="38097">0</cx:pt>
          <cx:pt idx="38098">0</cx:pt>
          <cx:pt idx="38099">0</cx:pt>
          <cx:pt idx="38100">0</cx:pt>
          <cx:pt idx="38101">0</cx:pt>
          <cx:pt idx="38102">0</cx:pt>
          <cx:pt idx="38103">0</cx:pt>
          <cx:pt idx="38104">0</cx:pt>
          <cx:pt idx="38105">0</cx:pt>
          <cx:pt idx="38106">0</cx:pt>
          <cx:pt idx="38107">0</cx:pt>
          <cx:pt idx="38108">0</cx:pt>
          <cx:pt idx="38109">0</cx:pt>
          <cx:pt idx="38110">0</cx:pt>
          <cx:pt idx="38111">0</cx:pt>
          <cx:pt idx="38112">0</cx:pt>
          <cx:pt idx="38113">0</cx:pt>
          <cx:pt idx="38114">0</cx:pt>
          <cx:pt idx="38115">0</cx:pt>
          <cx:pt idx="38116">0</cx:pt>
          <cx:pt idx="38117">0</cx:pt>
          <cx:pt idx="38118">0</cx:pt>
          <cx:pt idx="38119">0</cx:pt>
          <cx:pt idx="38120">0</cx:pt>
          <cx:pt idx="38121">0</cx:pt>
          <cx:pt idx="38122">0</cx:pt>
          <cx:pt idx="38123">0</cx:pt>
          <cx:pt idx="38124">0</cx:pt>
          <cx:pt idx="38125">0</cx:pt>
          <cx:pt idx="38126">0</cx:pt>
          <cx:pt idx="38127">0</cx:pt>
          <cx:pt idx="38128">0</cx:pt>
          <cx:pt idx="38129">0</cx:pt>
          <cx:pt idx="38130">0</cx:pt>
          <cx:pt idx="38131">0</cx:pt>
          <cx:pt idx="38132">0</cx:pt>
          <cx:pt idx="38133">0</cx:pt>
          <cx:pt idx="38134">0</cx:pt>
          <cx:pt idx="38135">0</cx:pt>
          <cx:pt idx="38136">0</cx:pt>
          <cx:pt idx="38137">0</cx:pt>
          <cx:pt idx="38138">0</cx:pt>
          <cx:pt idx="38139">0</cx:pt>
          <cx:pt idx="38140">0</cx:pt>
          <cx:pt idx="38141">0</cx:pt>
          <cx:pt idx="38142">0</cx:pt>
          <cx:pt idx="38143">0</cx:pt>
          <cx:pt idx="38144">0</cx:pt>
          <cx:pt idx="38145">0</cx:pt>
          <cx:pt idx="38146">0</cx:pt>
          <cx:pt idx="38147">0</cx:pt>
          <cx:pt idx="38148">0</cx:pt>
          <cx:pt idx="38149">0</cx:pt>
          <cx:pt idx="38150">0</cx:pt>
          <cx:pt idx="38151">0</cx:pt>
          <cx:pt idx="38152">0</cx:pt>
          <cx:pt idx="38153">0</cx:pt>
          <cx:pt idx="38154">0</cx:pt>
          <cx:pt idx="38155">0</cx:pt>
          <cx:pt idx="38156">0</cx:pt>
          <cx:pt idx="38157">0</cx:pt>
          <cx:pt idx="38158">0</cx:pt>
          <cx:pt idx="38159">0</cx:pt>
          <cx:pt idx="38160">0</cx:pt>
          <cx:pt idx="38161">0</cx:pt>
          <cx:pt idx="38162">0</cx:pt>
          <cx:pt idx="38163">0</cx:pt>
          <cx:pt idx="38164">0</cx:pt>
          <cx:pt idx="38165">0</cx:pt>
          <cx:pt idx="38166">0</cx:pt>
          <cx:pt idx="38167">0</cx:pt>
          <cx:pt idx="38168">0</cx:pt>
          <cx:pt idx="38169">0</cx:pt>
          <cx:pt idx="38170">0</cx:pt>
          <cx:pt idx="38171">0</cx:pt>
          <cx:pt idx="38172">0</cx:pt>
          <cx:pt idx="38173">0</cx:pt>
          <cx:pt idx="38174">0</cx:pt>
          <cx:pt idx="38175">0</cx:pt>
          <cx:pt idx="38176">0</cx:pt>
          <cx:pt idx="38177">0</cx:pt>
          <cx:pt idx="38178">0</cx:pt>
          <cx:pt idx="38179">0</cx:pt>
          <cx:pt idx="38180">0</cx:pt>
          <cx:pt idx="38181">0</cx:pt>
          <cx:pt idx="38182">0</cx:pt>
          <cx:pt idx="38183">0</cx:pt>
          <cx:pt idx="38184">0</cx:pt>
          <cx:pt idx="38185">0</cx:pt>
          <cx:pt idx="38186">0</cx:pt>
          <cx:pt idx="38187">0</cx:pt>
          <cx:pt idx="38188">0</cx:pt>
          <cx:pt idx="38189">0</cx:pt>
          <cx:pt idx="38190">0</cx:pt>
          <cx:pt idx="38191">0</cx:pt>
          <cx:pt idx="38192">0</cx:pt>
          <cx:pt idx="38193">0</cx:pt>
          <cx:pt idx="38194">0</cx:pt>
          <cx:pt idx="38195">0</cx:pt>
          <cx:pt idx="38196">0</cx:pt>
          <cx:pt idx="38197">0</cx:pt>
          <cx:pt idx="38198">0</cx:pt>
          <cx:pt idx="38199">0</cx:pt>
          <cx:pt idx="38200">0</cx:pt>
          <cx:pt idx="38201">0</cx:pt>
          <cx:pt idx="38202">0</cx:pt>
          <cx:pt idx="38203">0</cx:pt>
          <cx:pt idx="38204">0</cx:pt>
          <cx:pt idx="38205">0</cx:pt>
          <cx:pt idx="38206">0</cx:pt>
          <cx:pt idx="38207">0</cx:pt>
          <cx:pt idx="38208">0</cx:pt>
          <cx:pt idx="38209">0</cx:pt>
          <cx:pt idx="38210">0</cx:pt>
          <cx:pt idx="38211">0</cx:pt>
          <cx:pt idx="38212">0</cx:pt>
          <cx:pt idx="38213">0</cx:pt>
          <cx:pt idx="38214">0</cx:pt>
          <cx:pt idx="38215">0</cx:pt>
          <cx:pt idx="38216">0</cx:pt>
          <cx:pt idx="38217">0</cx:pt>
          <cx:pt idx="38218">0</cx:pt>
          <cx:pt idx="38219">0</cx:pt>
          <cx:pt idx="38220">0</cx:pt>
          <cx:pt idx="38221">0</cx:pt>
          <cx:pt idx="38222">0</cx:pt>
          <cx:pt idx="38223">0</cx:pt>
          <cx:pt idx="38224">0</cx:pt>
          <cx:pt idx="38225">0</cx:pt>
          <cx:pt idx="38226">0</cx:pt>
          <cx:pt idx="38227">0</cx:pt>
          <cx:pt idx="38228">0</cx:pt>
          <cx:pt idx="38229">0</cx:pt>
          <cx:pt idx="38230">0</cx:pt>
          <cx:pt idx="38231">0</cx:pt>
          <cx:pt idx="38232">0</cx:pt>
          <cx:pt idx="38233">0</cx:pt>
          <cx:pt idx="38234">0</cx:pt>
          <cx:pt idx="38235">0</cx:pt>
          <cx:pt idx="38236">0</cx:pt>
          <cx:pt idx="38237">0</cx:pt>
          <cx:pt idx="38238">0</cx:pt>
          <cx:pt idx="38239">0</cx:pt>
          <cx:pt idx="38240">0</cx:pt>
          <cx:pt idx="38241">0</cx:pt>
          <cx:pt idx="38242">0</cx:pt>
          <cx:pt idx="38243">0</cx:pt>
          <cx:pt idx="38244">0</cx:pt>
          <cx:pt idx="38245">0</cx:pt>
          <cx:pt idx="38246">0</cx:pt>
          <cx:pt idx="38247">0</cx:pt>
          <cx:pt idx="38248">0</cx:pt>
          <cx:pt idx="38249">0</cx:pt>
          <cx:pt idx="38250">0</cx:pt>
          <cx:pt idx="38251">0</cx:pt>
          <cx:pt idx="38252">0</cx:pt>
          <cx:pt idx="38253">0</cx:pt>
          <cx:pt idx="38254">0</cx:pt>
          <cx:pt idx="38255">0</cx:pt>
          <cx:pt idx="38256">0</cx:pt>
          <cx:pt idx="38257">0</cx:pt>
          <cx:pt idx="38258">0</cx:pt>
          <cx:pt idx="38259">0</cx:pt>
          <cx:pt idx="38260">0</cx:pt>
          <cx:pt idx="38261">0</cx:pt>
          <cx:pt idx="38262">0</cx:pt>
          <cx:pt idx="38263">0</cx:pt>
          <cx:pt idx="38264">0</cx:pt>
          <cx:pt idx="38265">0</cx:pt>
          <cx:pt idx="38266">0</cx:pt>
          <cx:pt idx="38267">0</cx:pt>
          <cx:pt idx="38268">0</cx:pt>
          <cx:pt idx="38269">0</cx:pt>
          <cx:pt idx="38270">0</cx:pt>
          <cx:pt idx="38271">0</cx:pt>
          <cx:pt idx="38272">0</cx:pt>
          <cx:pt idx="38273">0</cx:pt>
          <cx:pt idx="38274">0</cx:pt>
          <cx:pt idx="38275">0</cx:pt>
          <cx:pt idx="38276">0</cx:pt>
          <cx:pt idx="38277">0</cx:pt>
          <cx:pt idx="38278">0</cx:pt>
          <cx:pt idx="38279">0</cx:pt>
          <cx:pt idx="38280">0</cx:pt>
          <cx:pt idx="38281">0</cx:pt>
          <cx:pt idx="38282">0</cx:pt>
          <cx:pt idx="38283">0</cx:pt>
          <cx:pt idx="38284">0</cx:pt>
          <cx:pt idx="38285">0</cx:pt>
          <cx:pt idx="38286">0</cx:pt>
          <cx:pt idx="38287">0</cx:pt>
          <cx:pt idx="38288">0</cx:pt>
          <cx:pt idx="38289">0</cx:pt>
          <cx:pt idx="38290">0</cx:pt>
          <cx:pt idx="38291">0</cx:pt>
          <cx:pt idx="38292">0</cx:pt>
          <cx:pt idx="38293">0</cx:pt>
          <cx:pt idx="38294">0</cx:pt>
          <cx:pt idx="38295">0</cx:pt>
          <cx:pt idx="38296">0</cx:pt>
          <cx:pt idx="38297">0</cx:pt>
          <cx:pt idx="38298">0</cx:pt>
          <cx:pt idx="38299">0</cx:pt>
          <cx:pt idx="38300">0</cx:pt>
          <cx:pt idx="38301">0</cx:pt>
          <cx:pt idx="38302">0</cx:pt>
          <cx:pt idx="38303">0</cx:pt>
          <cx:pt idx="38304">0</cx:pt>
          <cx:pt idx="38305">0</cx:pt>
          <cx:pt idx="38306">0</cx:pt>
          <cx:pt idx="38307">0</cx:pt>
          <cx:pt idx="38308">0</cx:pt>
          <cx:pt idx="38309">0</cx:pt>
          <cx:pt idx="38310">0</cx:pt>
          <cx:pt idx="38311">0</cx:pt>
          <cx:pt idx="38312">0</cx:pt>
          <cx:pt idx="38313">0</cx:pt>
          <cx:pt idx="38314">0</cx:pt>
          <cx:pt idx="38315">0</cx:pt>
          <cx:pt idx="38316">0</cx:pt>
          <cx:pt idx="38317">0</cx:pt>
          <cx:pt idx="38318">0</cx:pt>
          <cx:pt idx="38319">0</cx:pt>
          <cx:pt idx="38320">0</cx:pt>
          <cx:pt idx="38321">0</cx:pt>
          <cx:pt idx="38322">0</cx:pt>
          <cx:pt idx="38323">0</cx:pt>
          <cx:pt idx="38324">0</cx:pt>
          <cx:pt idx="38325">0</cx:pt>
          <cx:pt idx="38326">0</cx:pt>
          <cx:pt idx="38327">0</cx:pt>
          <cx:pt idx="38328">0</cx:pt>
          <cx:pt idx="38329">0</cx:pt>
          <cx:pt idx="38330">0</cx:pt>
          <cx:pt idx="38331">0</cx:pt>
          <cx:pt idx="38332">0</cx:pt>
          <cx:pt idx="38333">0</cx:pt>
          <cx:pt idx="38334">0</cx:pt>
          <cx:pt idx="38335">0</cx:pt>
          <cx:pt idx="38336">0</cx:pt>
          <cx:pt idx="38337">0</cx:pt>
          <cx:pt idx="38338">0</cx:pt>
          <cx:pt idx="38339">0</cx:pt>
          <cx:pt idx="38340">0</cx:pt>
          <cx:pt idx="38341">0</cx:pt>
          <cx:pt idx="38342">0</cx:pt>
          <cx:pt idx="38343">0</cx:pt>
          <cx:pt idx="38344">0</cx:pt>
          <cx:pt idx="38345">0</cx:pt>
          <cx:pt idx="38346">0</cx:pt>
          <cx:pt idx="38347">0</cx:pt>
          <cx:pt idx="38348">0</cx:pt>
          <cx:pt idx="38349">0</cx:pt>
          <cx:pt idx="38350">0</cx:pt>
          <cx:pt idx="38351">0</cx:pt>
          <cx:pt idx="38352">0</cx:pt>
          <cx:pt idx="38353">0</cx:pt>
          <cx:pt idx="38354">0</cx:pt>
          <cx:pt idx="38355">0</cx:pt>
          <cx:pt idx="38356">0</cx:pt>
          <cx:pt idx="38357">0</cx:pt>
          <cx:pt idx="38358">0</cx:pt>
          <cx:pt idx="38359">0</cx:pt>
          <cx:pt idx="38360">0</cx:pt>
          <cx:pt idx="38361">0</cx:pt>
          <cx:pt idx="38362">0</cx:pt>
          <cx:pt idx="38363">0</cx:pt>
          <cx:pt idx="38364">0</cx:pt>
          <cx:pt idx="38365">0</cx:pt>
          <cx:pt idx="38366">0</cx:pt>
          <cx:pt idx="38367">0</cx:pt>
          <cx:pt idx="38368">0</cx:pt>
          <cx:pt idx="38369">0</cx:pt>
          <cx:pt idx="38370">0</cx:pt>
          <cx:pt idx="38371">0</cx:pt>
          <cx:pt idx="38372">0</cx:pt>
          <cx:pt idx="38373">0</cx:pt>
          <cx:pt idx="38374">0</cx:pt>
          <cx:pt idx="38375">0</cx:pt>
          <cx:pt idx="38376">0</cx:pt>
          <cx:pt idx="38377">0</cx:pt>
          <cx:pt idx="38378">0</cx:pt>
          <cx:pt idx="38379">0</cx:pt>
          <cx:pt idx="38380">0</cx:pt>
          <cx:pt idx="38381">0</cx:pt>
          <cx:pt idx="38382">0</cx:pt>
          <cx:pt idx="38383">0</cx:pt>
          <cx:pt idx="38384">0</cx:pt>
          <cx:pt idx="38385">0</cx:pt>
          <cx:pt idx="38386">0</cx:pt>
          <cx:pt idx="38387">0</cx:pt>
          <cx:pt idx="38388">0</cx:pt>
          <cx:pt idx="38389">0</cx:pt>
          <cx:pt idx="38390">0</cx:pt>
          <cx:pt idx="38391">0</cx:pt>
          <cx:pt idx="38392">0</cx:pt>
          <cx:pt idx="38393">0</cx:pt>
          <cx:pt idx="38394">0</cx:pt>
          <cx:pt idx="38395">0</cx:pt>
          <cx:pt idx="38396">0</cx:pt>
          <cx:pt idx="38397">0</cx:pt>
          <cx:pt idx="38398">0</cx:pt>
          <cx:pt idx="38399">0</cx:pt>
          <cx:pt idx="38400">0</cx:pt>
          <cx:pt idx="38401">0</cx:pt>
          <cx:pt idx="38402">0</cx:pt>
          <cx:pt idx="38403">0</cx:pt>
          <cx:pt idx="38404">0</cx:pt>
          <cx:pt idx="38405">0</cx:pt>
          <cx:pt idx="38406">0</cx:pt>
          <cx:pt idx="38407">0</cx:pt>
          <cx:pt idx="38408">0</cx:pt>
          <cx:pt idx="38409">0</cx:pt>
          <cx:pt idx="38410">0</cx:pt>
          <cx:pt idx="38411">0</cx:pt>
          <cx:pt idx="38412">0</cx:pt>
          <cx:pt idx="38413">0</cx:pt>
          <cx:pt idx="38414">0</cx:pt>
          <cx:pt idx="38415">0</cx:pt>
          <cx:pt idx="38416">0</cx:pt>
          <cx:pt idx="38417">0</cx:pt>
          <cx:pt idx="38418">0</cx:pt>
          <cx:pt idx="38419">0</cx:pt>
          <cx:pt idx="38420">0</cx:pt>
          <cx:pt idx="38421">0</cx:pt>
          <cx:pt idx="38422">0</cx:pt>
          <cx:pt idx="38423">0</cx:pt>
          <cx:pt idx="38424">0</cx:pt>
          <cx:pt idx="38425">0</cx:pt>
          <cx:pt idx="38426">0</cx:pt>
          <cx:pt idx="38427">0</cx:pt>
          <cx:pt idx="38428">0</cx:pt>
          <cx:pt idx="38429">0</cx:pt>
          <cx:pt idx="38430">0</cx:pt>
          <cx:pt idx="38431">0</cx:pt>
          <cx:pt idx="38432">0</cx:pt>
          <cx:pt idx="38433">0</cx:pt>
          <cx:pt idx="38434">0</cx:pt>
          <cx:pt idx="38435">0</cx:pt>
          <cx:pt idx="38436">0</cx:pt>
          <cx:pt idx="38437">0</cx:pt>
          <cx:pt idx="38438">0</cx:pt>
          <cx:pt idx="38439">0</cx:pt>
          <cx:pt idx="38440">0</cx:pt>
          <cx:pt idx="38441">0</cx:pt>
          <cx:pt idx="38442">0</cx:pt>
          <cx:pt idx="38443">0</cx:pt>
          <cx:pt idx="38444">0</cx:pt>
          <cx:pt idx="38445">0</cx:pt>
          <cx:pt idx="38446">0</cx:pt>
          <cx:pt idx="38447">0</cx:pt>
          <cx:pt idx="38448">0</cx:pt>
          <cx:pt idx="38449">0</cx:pt>
          <cx:pt idx="38450">0</cx:pt>
          <cx:pt idx="38451">0</cx:pt>
          <cx:pt idx="38452">0</cx:pt>
          <cx:pt idx="38453">0</cx:pt>
          <cx:pt idx="38454">0</cx:pt>
          <cx:pt idx="38455">0</cx:pt>
          <cx:pt idx="38456">0</cx:pt>
          <cx:pt idx="38457">0</cx:pt>
          <cx:pt idx="38458">0</cx:pt>
          <cx:pt idx="38459">0</cx:pt>
          <cx:pt idx="38460">0</cx:pt>
          <cx:pt idx="38461">0</cx:pt>
          <cx:pt idx="38462">0</cx:pt>
          <cx:pt idx="38463">0</cx:pt>
          <cx:pt idx="38464">0</cx:pt>
          <cx:pt idx="38465">0</cx:pt>
          <cx:pt idx="38466">0</cx:pt>
          <cx:pt idx="38467">0</cx:pt>
          <cx:pt idx="38468">0</cx:pt>
          <cx:pt idx="38469">0</cx:pt>
          <cx:pt idx="38470">0</cx:pt>
          <cx:pt idx="38471">0</cx:pt>
          <cx:pt idx="38472">0</cx:pt>
          <cx:pt idx="38473">0</cx:pt>
          <cx:pt idx="38474">0</cx:pt>
          <cx:pt idx="38475">0</cx:pt>
          <cx:pt idx="38476">0</cx:pt>
          <cx:pt idx="38477">0</cx:pt>
          <cx:pt idx="38478">0</cx:pt>
          <cx:pt idx="38479">0</cx:pt>
          <cx:pt idx="38480">0</cx:pt>
          <cx:pt idx="38481">0</cx:pt>
          <cx:pt idx="38482">0</cx:pt>
          <cx:pt idx="38483">0</cx:pt>
          <cx:pt idx="38484">0</cx:pt>
          <cx:pt idx="38485">0</cx:pt>
          <cx:pt idx="38486">0</cx:pt>
          <cx:pt idx="38487">0</cx:pt>
          <cx:pt idx="38488">0</cx:pt>
          <cx:pt idx="38489">0</cx:pt>
          <cx:pt idx="38490">0</cx:pt>
          <cx:pt idx="38491">0</cx:pt>
          <cx:pt idx="38492">0</cx:pt>
          <cx:pt idx="38493">0</cx:pt>
          <cx:pt idx="38494">0</cx:pt>
          <cx:pt idx="38495">0</cx:pt>
          <cx:pt idx="38496">0</cx:pt>
          <cx:pt idx="38497">0</cx:pt>
          <cx:pt idx="38498">0</cx:pt>
          <cx:pt idx="38499">0</cx:pt>
          <cx:pt idx="38500">0</cx:pt>
          <cx:pt idx="38501">0</cx:pt>
          <cx:pt idx="38502">0</cx:pt>
          <cx:pt idx="38503">0</cx:pt>
          <cx:pt idx="38504">0</cx:pt>
          <cx:pt idx="38505">0</cx:pt>
          <cx:pt idx="38506">0</cx:pt>
          <cx:pt idx="38507">0</cx:pt>
          <cx:pt idx="38508">0</cx:pt>
          <cx:pt idx="38509">0</cx:pt>
          <cx:pt idx="38510">0</cx:pt>
          <cx:pt idx="38511">0</cx:pt>
          <cx:pt idx="38512">0</cx:pt>
          <cx:pt idx="38513">0</cx:pt>
          <cx:pt idx="38514">0</cx:pt>
          <cx:pt idx="38515">0</cx:pt>
          <cx:pt idx="38516">0</cx:pt>
          <cx:pt idx="38517">0</cx:pt>
          <cx:pt idx="38518">0</cx:pt>
          <cx:pt idx="38519">0</cx:pt>
          <cx:pt idx="38520">0</cx:pt>
          <cx:pt idx="38521">0</cx:pt>
          <cx:pt idx="38522">0</cx:pt>
          <cx:pt idx="38523">0</cx:pt>
          <cx:pt idx="38524">0</cx:pt>
          <cx:pt idx="38525">0</cx:pt>
          <cx:pt idx="38526">0</cx:pt>
          <cx:pt idx="38527">0</cx:pt>
          <cx:pt idx="38528">0</cx:pt>
          <cx:pt idx="38529">0</cx:pt>
          <cx:pt idx="38530">0</cx:pt>
          <cx:pt idx="38531">0</cx:pt>
          <cx:pt idx="38532">0</cx:pt>
          <cx:pt idx="38533">0</cx:pt>
          <cx:pt idx="38534">0</cx:pt>
          <cx:pt idx="38535">0</cx:pt>
          <cx:pt idx="38536">0</cx:pt>
          <cx:pt idx="38537">0</cx:pt>
          <cx:pt idx="38538">0</cx:pt>
          <cx:pt idx="38539">0</cx:pt>
          <cx:pt idx="38540">0</cx:pt>
          <cx:pt idx="38541">0</cx:pt>
          <cx:pt idx="38542">0</cx:pt>
          <cx:pt idx="38543">0</cx:pt>
          <cx:pt idx="38544">0</cx:pt>
          <cx:pt idx="38545">0</cx:pt>
          <cx:pt idx="38546">0</cx:pt>
          <cx:pt idx="38547">0</cx:pt>
          <cx:pt idx="38548">0</cx:pt>
          <cx:pt idx="38549">0</cx:pt>
          <cx:pt idx="38550">0</cx:pt>
          <cx:pt idx="38551">0</cx:pt>
          <cx:pt idx="38552">0</cx:pt>
          <cx:pt idx="38553">0</cx:pt>
          <cx:pt idx="38554">0</cx:pt>
          <cx:pt idx="38555">0</cx:pt>
          <cx:pt idx="38556">0</cx:pt>
          <cx:pt idx="38557">0</cx:pt>
          <cx:pt idx="38558">0</cx:pt>
          <cx:pt idx="38559">0</cx:pt>
          <cx:pt idx="38560">0</cx:pt>
          <cx:pt idx="38561">0</cx:pt>
          <cx:pt idx="38562">0</cx:pt>
          <cx:pt idx="38563">0</cx:pt>
          <cx:pt idx="38564">0</cx:pt>
          <cx:pt idx="38565">0</cx:pt>
          <cx:pt idx="38566">0</cx:pt>
          <cx:pt idx="38567">0</cx:pt>
          <cx:pt idx="38568">0</cx:pt>
          <cx:pt idx="38569">0</cx:pt>
          <cx:pt idx="38570">0</cx:pt>
          <cx:pt idx="38571">0</cx:pt>
          <cx:pt idx="38572">0</cx:pt>
          <cx:pt idx="38573">0</cx:pt>
          <cx:pt idx="38574">0</cx:pt>
          <cx:pt idx="38575">0</cx:pt>
          <cx:pt idx="38576">0</cx:pt>
          <cx:pt idx="38577">0</cx:pt>
          <cx:pt idx="38578">0</cx:pt>
          <cx:pt idx="38579">0</cx:pt>
          <cx:pt idx="38580">0</cx:pt>
          <cx:pt idx="38581">0</cx:pt>
          <cx:pt idx="38582">0</cx:pt>
          <cx:pt idx="38583">0</cx:pt>
          <cx:pt idx="38584">0</cx:pt>
          <cx:pt idx="38585">0</cx:pt>
          <cx:pt idx="38586">0</cx:pt>
          <cx:pt idx="38587">0</cx:pt>
          <cx:pt idx="38588">0</cx:pt>
          <cx:pt idx="38589">0</cx:pt>
          <cx:pt idx="38590">0</cx:pt>
          <cx:pt idx="38591">0</cx:pt>
          <cx:pt idx="38592">0</cx:pt>
          <cx:pt idx="38593">0</cx:pt>
          <cx:pt idx="38594">0</cx:pt>
          <cx:pt idx="38595">0</cx:pt>
          <cx:pt idx="38596">0</cx:pt>
          <cx:pt idx="38597">0</cx:pt>
          <cx:pt idx="38598">0</cx:pt>
          <cx:pt idx="38599">0</cx:pt>
          <cx:pt idx="38600">0</cx:pt>
          <cx:pt idx="38601">0</cx:pt>
          <cx:pt idx="38602">0</cx:pt>
          <cx:pt idx="38603">0</cx:pt>
          <cx:pt idx="38604">0</cx:pt>
          <cx:pt idx="38605">0</cx:pt>
          <cx:pt idx="38606">0</cx:pt>
          <cx:pt idx="38607">0</cx:pt>
          <cx:pt idx="38608">0</cx:pt>
          <cx:pt idx="38609">0</cx:pt>
          <cx:pt idx="38610">0</cx:pt>
          <cx:pt idx="38611">0</cx:pt>
          <cx:pt idx="38612">0</cx:pt>
          <cx:pt idx="38613">0</cx:pt>
          <cx:pt idx="38614">0</cx:pt>
          <cx:pt idx="38615">0</cx:pt>
          <cx:pt idx="38616">0</cx:pt>
          <cx:pt idx="38617">0</cx:pt>
          <cx:pt idx="38618">0</cx:pt>
          <cx:pt idx="38619">0</cx:pt>
          <cx:pt idx="38620">0</cx:pt>
          <cx:pt idx="38621">0</cx:pt>
          <cx:pt idx="38622">0</cx:pt>
          <cx:pt idx="38623">0</cx:pt>
          <cx:pt idx="38624">0</cx:pt>
          <cx:pt idx="38625">0</cx:pt>
          <cx:pt idx="38626">0</cx:pt>
          <cx:pt idx="38627">0</cx:pt>
          <cx:pt idx="38628">0</cx:pt>
          <cx:pt idx="38629">0</cx:pt>
          <cx:pt idx="38630">0</cx:pt>
          <cx:pt idx="38631">0</cx:pt>
          <cx:pt idx="38632">0</cx:pt>
          <cx:pt idx="38633">0</cx:pt>
          <cx:pt idx="38634">0</cx:pt>
          <cx:pt idx="38635">0</cx:pt>
          <cx:pt idx="38636">0</cx:pt>
          <cx:pt idx="38637">0</cx:pt>
          <cx:pt idx="38638">0</cx:pt>
          <cx:pt idx="38639">0</cx:pt>
          <cx:pt idx="38640">0</cx:pt>
          <cx:pt idx="38641">0</cx:pt>
          <cx:pt idx="38642">0</cx:pt>
          <cx:pt idx="38643">0</cx:pt>
          <cx:pt idx="38644">0</cx:pt>
          <cx:pt idx="38645">0</cx:pt>
          <cx:pt idx="38646">0</cx:pt>
          <cx:pt idx="38647">0</cx:pt>
          <cx:pt idx="38648">0</cx:pt>
          <cx:pt idx="38649">0</cx:pt>
          <cx:pt idx="38650">0</cx:pt>
          <cx:pt idx="38651">0</cx:pt>
          <cx:pt idx="38652">0</cx:pt>
          <cx:pt idx="38653">0</cx:pt>
          <cx:pt idx="38654">0</cx:pt>
          <cx:pt idx="38655">0</cx:pt>
          <cx:pt idx="38656">0</cx:pt>
          <cx:pt idx="38657">0</cx:pt>
          <cx:pt idx="38658">0</cx:pt>
          <cx:pt idx="38659">0</cx:pt>
          <cx:pt idx="38660">0</cx:pt>
          <cx:pt idx="38661">0</cx:pt>
          <cx:pt idx="38662">0</cx:pt>
          <cx:pt idx="38663">0</cx:pt>
          <cx:pt idx="38664">0</cx:pt>
          <cx:pt idx="38665">0</cx:pt>
          <cx:pt idx="38666">0</cx:pt>
          <cx:pt idx="38667">0</cx:pt>
          <cx:pt idx="38668">0</cx:pt>
          <cx:pt idx="38669">0</cx:pt>
          <cx:pt idx="38670">0</cx:pt>
          <cx:pt idx="38671">0</cx:pt>
          <cx:pt idx="38672">0</cx:pt>
          <cx:pt idx="38673">0</cx:pt>
          <cx:pt idx="38674">0</cx:pt>
          <cx:pt idx="38675">0</cx:pt>
          <cx:pt idx="38676">0</cx:pt>
          <cx:pt idx="38677">0</cx:pt>
          <cx:pt idx="38678">0</cx:pt>
          <cx:pt idx="38679">0</cx:pt>
          <cx:pt idx="38680">0</cx:pt>
          <cx:pt idx="38681">0</cx:pt>
          <cx:pt idx="38682">0</cx:pt>
          <cx:pt idx="38683">0</cx:pt>
          <cx:pt idx="38684">0</cx:pt>
          <cx:pt idx="38685">0</cx:pt>
          <cx:pt idx="38686">0</cx:pt>
          <cx:pt idx="38687">0</cx:pt>
          <cx:pt idx="38688">0</cx:pt>
          <cx:pt idx="38689">0</cx:pt>
          <cx:pt idx="38690">0</cx:pt>
          <cx:pt idx="38691">0</cx:pt>
          <cx:pt idx="38692">0</cx:pt>
          <cx:pt idx="38693">0</cx:pt>
          <cx:pt idx="38694">0</cx:pt>
          <cx:pt idx="38695">0</cx:pt>
          <cx:pt idx="38696">0</cx:pt>
          <cx:pt idx="38697">0</cx:pt>
          <cx:pt idx="38698">0</cx:pt>
          <cx:pt idx="38699">0</cx:pt>
          <cx:pt idx="38700">0</cx:pt>
          <cx:pt idx="38701">0</cx:pt>
          <cx:pt idx="38702">0</cx:pt>
          <cx:pt idx="38703">0</cx:pt>
          <cx:pt idx="38704">0</cx:pt>
          <cx:pt idx="38705">0</cx:pt>
          <cx:pt idx="38706">0</cx:pt>
          <cx:pt idx="38707">0</cx:pt>
          <cx:pt idx="38708">0</cx:pt>
          <cx:pt idx="38709">0</cx:pt>
          <cx:pt idx="38710">0</cx:pt>
          <cx:pt idx="38711">0</cx:pt>
          <cx:pt idx="38712">0</cx:pt>
          <cx:pt idx="38713">0</cx:pt>
          <cx:pt idx="38714">0</cx:pt>
          <cx:pt idx="38715">0</cx:pt>
          <cx:pt idx="38716">0</cx:pt>
          <cx:pt idx="38717">0</cx:pt>
          <cx:pt idx="38718">0</cx:pt>
          <cx:pt idx="38719">0</cx:pt>
          <cx:pt idx="38720">0</cx:pt>
          <cx:pt idx="38721">0</cx:pt>
          <cx:pt idx="38722">0</cx:pt>
          <cx:pt idx="38723">0</cx:pt>
          <cx:pt idx="38724">0</cx:pt>
          <cx:pt idx="38725">0</cx:pt>
          <cx:pt idx="38726">0</cx:pt>
          <cx:pt idx="38727">0</cx:pt>
          <cx:pt idx="38728">0</cx:pt>
          <cx:pt idx="38729">0</cx:pt>
          <cx:pt idx="38730">0</cx:pt>
          <cx:pt idx="38731">0</cx:pt>
          <cx:pt idx="38732">0</cx:pt>
          <cx:pt idx="38733">0</cx:pt>
          <cx:pt idx="38734">0</cx:pt>
          <cx:pt idx="38735">0</cx:pt>
          <cx:pt idx="38736">0</cx:pt>
          <cx:pt idx="38737">0</cx:pt>
          <cx:pt idx="38738">0</cx:pt>
          <cx:pt idx="38739">0</cx:pt>
          <cx:pt idx="38740">0</cx:pt>
          <cx:pt idx="38741">0</cx:pt>
          <cx:pt idx="38742">0</cx:pt>
          <cx:pt idx="38743">0</cx:pt>
          <cx:pt idx="38744">0</cx:pt>
          <cx:pt idx="38745">0</cx:pt>
          <cx:pt idx="38746">0</cx:pt>
          <cx:pt idx="38747">0</cx:pt>
          <cx:pt idx="38748">0</cx:pt>
          <cx:pt idx="38749">0</cx:pt>
          <cx:pt idx="38750">0</cx:pt>
          <cx:pt idx="38751">0</cx:pt>
          <cx:pt idx="38752">0</cx:pt>
          <cx:pt idx="38753">0</cx:pt>
          <cx:pt idx="38754">0</cx:pt>
          <cx:pt idx="38755">0</cx:pt>
          <cx:pt idx="38756">0</cx:pt>
          <cx:pt idx="38757">0</cx:pt>
          <cx:pt idx="38758">0</cx:pt>
          <cx:pt idx="38759">0</cx:pt>
          <cx:pt idx="38760">0</cx:pt>
          <cx:pt idx="38761">0</cx:pt>
          <cx:pt idx="38762">0</cx:pt>
          <cx:pt idx="38763">0</cx:pt>
          <cx:pt idx="38764">0</cx:pt>
          <cx:pt idx="38765">0</cx:pt>
          <cx:pt idx="38766">0</cx:pt>
          <cx:pt idx="38767">0</cx:pt>
          <cx:pt idx="38768">0</cx:pt>
          <cx:pt idx="38769">0</cx:pt>
          <cx:pt idx="38770">0</cx:pt>
          <cx:pt idx="38771">0</cx:pt>
          <cx:pt idx="38772">0</cx:pt>
          <cx:pt idx="38773">0</cx:pt>
          <cx:pt idx="38774">0</cx:pt>
          <cx:pt idx="38775">0</cx:pt>
          <cx:pt idx="38776">0</cx:pt>
          <cx:pt idx="38777">0</cx:pt>
          <cx:pt idx="38778">0</cx:pt>
          <cx:pt idx="38779">0</cx:pt>
          <cx:pt idx="38780">0</cx:pt>
          <cx:pt idx="38781">0</cx:pt>
          <cx:pt idx="38782">0</cx:pt>
          <cx:pt idx="38783">0</cx:pt>
          <cx:pt idx="38784">0</cx:pt>
          <cx:pt idx="38785">0</cx:pt>
          <cx:pt idx="38786">0</cx:pt>
          <cx:pt idx="38787">0</cx:pt>
          <cx:pt idx="38788">0</cx:pt>
          <cx:pt idx="38789">0</cx:pt>
          <cx:pt idx="38790">0</cx:pt>
          <cx:pt idx="38791">0</cx:pt>
          <cx:pt idx="38792">0</cx:pt>
          <cx:pt idx="38793">0</cx:pt>
          <cx:pt idx="38794">0</cx:pt>
          <cx:pt idx="38795">0</cx:pt>
          <cx:pt idx="38796">0</cx:pt>
          <cx:pt idx="38797">0</cx:pt>
          <cx:pt idx="38798">0</cx:pt>
          <cx:pt idx="38799">0</cx:pt>
          <cx:pt idx="38800">0</cx:pt>
          <cx:pt idx="38801">0</cx:pt>
          <cx:pt idx="38802">0</cx:pt>
          <cx:pt idx="38803">0</cx:pt>
          <cx:pt idx="38804">0</cx:pt>
          <cx:pt idx="38805">0</cx:pt>
          <cx:pt idx="38806">0</cx:pt>
          <cx:pt idx="38807">0</cx:pt>
          <cx:pt idx="38808">0</cx:pt>
          <cx:pt idx="38809">0</cx:pt>
          <cx:pt idx="38810">0</cx:pt>
          <cx:pt idx="38811">0</cx:pt>
          <cx:pt idx="38812">0</cx:pt>
          <cx:pt idx="38813">0</cx:pt>
          <cx:pt idx="38814">0</cx:pt>
          <cx:pt idx="38815">0</cx:pt>
          <cx:pt idx="38816">0</cx:pt>
          <cx:pt idx="38817">0</cx:pt>
          <cx:pt idx="38818">0</cx:pt>
          <cx:pt idx="38819">0</cx:pt>
          <cx:pt idx="38820">0</cx:pt>
          <cx:pt idx="38821">0</cx:pt>
          <cx:pt idx="38822">0</cx:pt>
          <cx:pt idx="38823">0</cx:pt>
          <cx:pt idx="38824">0</cx:pt>
          <cx:pt idx="38825">0</cx:pt>
          <cx:pt idx="38826">0</cx:pt>
          <cx:pt idx="38827">0</cx:pt>
          <cx:pt idx="38828">0</cx:pt>
          <cx:pt idx="38829">0</cx:pt>
          <cx:pt idx="38830">0</cx:pt>
          <cx:pt idx="38831">0</cx:pt>
          <cx:pt idx="38832">0</cx:pt>
          <cx:pt idx="38833">0</cx:pt>
          <cx:pt idx="38834">0</cx:pt>
          <cx:pt idx="38835">0</cx:pt>
          <cx:pt idx="38836">0</cx:pt>
          <cx:pt idx="38837">0</cx:pt>
          <cx:pt idx="38838">0</cx:pt>
          <cx:pt idx="38839">0</cx:pt>
          <cx:pt idx="38840">0</cx:pt>
          <cx:pt idx="38841">0</cx:pt>
          <cx:pt idx="38842">0</cx:pt>
          <cx:pt idx="38843">0</cx:pt>
          <cx:pt idx="38844">0</cx:pt>
          <cx:pt idx="38845">0</cx:pt>
          <cx:pt idx="38846">0</cx:pt>
          <cx:pt idx="38847">0</cx:pt>
          <cx:pt idx="38848">0</cx:pt>
          <cx:pt idx="38849">0</cx:pt>
          <cx:pt idx="38850">0</cx:pt>
          <cx:pt idx="38851">0</cx:pt>
          <cx:pt idx="38852">0</cx:pt>
          <cx:pt idx="38853">0</cx:pt>
          <cx:pt idx="38854">0</cx:pt>
          <cx:pt idx="38855">0</cx:pt>
          <cx:pt idx="38856">0</cx:pt>
          <cx:pt idx="38857">0</cx:pt>
          <cx:pt idx="38858">0</cx:pt>
          <cx:pt idx="38859">0</cx:pt>
          <cx:pt idx="38860">0</cx:pt>
          <cx:pt idx="38861">0</cx:pt>
          <cx:pt idx="38862">0</cx:pt>
          <cx:pt idx="38863">0</cx:pt>
          <cx:pt idx="38864">0</cx:pt>
          <cx:pt idx="38865">0</cx:pt>
          <cx:pt idx="38866">0</cx:pt>
          <cx:pt idx="38867">0</cx:pt>
          <cx:pt idx="38868">0</cx:pt>
          <cx:pt idx="38869">0</cx:pt>
          <cx:pt idx="38870">0</cx:pt>
          <cx:pt idx="38871">0</cx:pt>
          <cx:pt idx="38872">0</cx:pt>
          <cx:pt idx="38873">0</cx:pt>
          <cx:pt idx="38874">0</cx:pt>
          <cx:pt idx="38875">0</cx:pt>
          <cx:pt idx="38876">0</cx:pt>
          <cx:pt idx="38877">0</cx:pt>
          <cx:pt idx="38878">0</cx:pt>
          <cx:pt idx="38879">0</cx:pt>
          <cx:pt idx="38880">0</cx:pt>
          <cx:pt idx="38881">0</cx:pt>
          <cx:pt idx="38882">0</cx:pt>
          <cx:pt idx="38883">0</cx:pt>
          <cx:pt idx="38884">0</cx:pt>
          <cx:pt idx="38885">0</cx:pt>
          <cx:pt idx="38886">0</cx:pt>
          <cx:pt idx="38887">0</cx:pt>
          <cx:pt idx="38888">0</cx:pt>
          <cx:pt idx="38889">0</cx:pt>
          <cx:pt idx="38890">0</cx:pt>
          <cx:pt idx="38891">0</cx:pt>
          <cx:pt idx="38892">0</cx:pt>
          <cx:pt idx="38893">0</cx:pt>
          <cx:pt idx="38894">0</cx:pt>
          <cx:pt idx="38895">0</cx:pt>
          <cx:pt idx="38896">0</cx:pt>
          <cx:pt idx="38897">0</cx:pt>
          <cx:pt idx="38898">0</cx:pt>
          <cx:pt idx="38899">0</cx:pt>
          <cx:pt idx="38900">0</cx:pt>
          <cx:pt idx="38901">0</cx:pt>
          <cx:pt idx="38902">0</cx:pt>
          <cx:pt idx="38903">0</cx:pt>
          <cx:pt idx="38904">0</cx:pt>
          <cx:pt idx="38905">0</cx:pt>
          <cx:pt idx="38906">0</cx:pt>
          <cx:pt idx="38907">0</cx:pt>
          <cx:pt idx="38908">0</cx:pt>
          <cx:pt idx="38909">0</cx:pt>
          <cx:pt idx="38910">0</cx:pt>
          <cx:pt idx="38911">0</cx:pt>
          <cx:pt idx="38912">0</cx:pt>
          <cx:pt idx="38913">0</cx:pt>
          <cx:pt idx="38914">0</cx:pt>
          <cx:pt idx="38915">0</cx:pt>
          <cx:pt idx="38916">0</cx:pt>
          <cx:pt idx="38917">0</cx:pt>
          <cx:pt idx="38918">0</cx:pt>
          <cx:pt idx="38919">0</cx:pt>
          <cx:pt idx="38920">0</cx:pt>
          <cx:pt idx="38921">0</cx:pt>
          <cx:pt idx="38922">0</cx:pt>
          <cx:pt idx="38923">0</cx:pt>
          <cx:pt idx="38924">0</cx:pt>
          <cx:pt idx="38925">0</cx:pt>
          <cx:pt idx="38926">0</cx:pt>
          <cx:pt idx="38927">0</cx:pt>
          <cx:pt idx="38928">0</cx:pt>
          <cx:pt idx="38929">0</cx:pt>
          <cx:pt idx="38930">0</cx:pt>
          <cx:pt idx="38931">0</cx:pt>
          <cx:pt idx="38932">0</cx:pt>
          <cx:pt idx="38933">0</cx:pt>
          <cx:pt idx="38934">0</cx:pt>
          <cx:pt idx="38935">0</cx:pt>
          <cx:pt idx="38936">0</cx:pt>
          <cx:pt idx="38937">0</cx:pt>
          <cx:pt idx="38938">0</cx:pt>
          <cx:pt idx="38939">0</cx:pt>
          <cx:pt idx="38940">0</cx:pt>
          <cx:pt idx="38941">0</cx:pt>
          <cx:pt idx="38942">0</cx:pt>
          <cx:pt idx="38943">0</cx:pt>
          <cx:pt idx="38944">0</cx:pt>
          <cx:pt idx="38945">0</cx:pt>
          <cx:pt idx="38946">0</cx:pt>
          <cx:pt idx="38947">0</cx:pt>
          <cx:pt idx="38948">0</cx:pt>
          <cx:pt idx="38949">0</cx:pt>
          <cx:pt idx="38950">0</cx:pt>
          <cx:pt idx="38951">0</cx:pt>
          <cx:pt idx="38952">0</cx:pt>
          <cx:pt idx="38953">0</cx:pt>
          <cx:pt idx="38954">0</cx:pt>
          <cx:pt idx="38955">0</cx:pt>
          <cx:pt idx="38956">0</cx:pt>
          <cx:pt idx="38957">0</cx:pt>
          <cx:pt idx="38958">0</cx:pt>
          <cx:pt idx="38959">0</cx:pt>
          <cx:pt idx="38960">0</cx:pt>
          <cx:pt idx="38961">0</cx:pt>
          <cx:pt idx="38962">0</cx:pt>
          <cx:pt idx="38963">0</cx:pt>
          <cx:pt idx="38964">0</cx:pt>
          <cx:pt idx="38965">0</cx:pt>
          <cx:pt idx="38966">0</cx:pt>
          <cx:pt idx="38967">0</cx:pt>
          <cx:pt idx="38968">0</cx:pt>
          <cx:pt idx="38969">0</cx:pt>
          <cx:pt idx="38970">0</cx:pt>
          <cx:pt idx="38971">0</cx:pt>
          <cx:pt idx="38972">0</cx:pt>
          <cx:pt idx="38973">0</cx:pt>
          <cx:pt idx="38974">0</cx:pt>
          <cx:pt idx="38975">0</cx:pt>
          <cx:pt idx="38976">0</cx:pt>
          <cx:pt idx="38977">0</cx:pt>
          <cx:pt idx="38978">0</cx:pt>
          <cx:pt idx="38979">0</cx:pt>
          <cx:pt idx="38980">0</cx:pt>
          <cx:pt idx="38981">0</cx:pt>
          <cx:pt idx="38982">0</cx:pt>
          <cx:pt idx="38983">0</cx:pt>
          <cx:pt idx="38984">0</cx:pt>
          <cx:pt idx="38985">0</cx:pt>
          <cx:pt idx="38986">0</cx:pt>
          <cx:pt idx="38987">0</cx:pt>
          <cx:pt idx="38988">0</cx:pt>
          <cx:pt idx="38989">0</cx:pt>
          <cx:pt idx="38990">0</cx:pt>
          <cx:pt idx="38991">0</cx:pt>
          <cx:pt idx="38992">0</cx:pt>
          <cx:pt idx="38993">0</cx:pt>
          <cx:pt idx="38994">0</cx:pt>
          <cx:pt idx="38995">0</cx:pt>
          <cx:pt idx="38996">0</cx:pt>
          <cx:pt idx="38997">0</cx:pt>
          <cx:pt idx="38998">0</cx:pt>
          <cx:pt idx="38999">0</cx:pt>
          <cx:pt idx="39000">0</cx:pt>
          <cx:pt idx="39001">0</cx:pt>
          <cx:pt idx="39002">0</cx:pt>
          <cx:pt idx="39003">0</cx:pt>
          <cx:pt idx="39004">0</cx:pt>
          <cx:pt idx="39005">0</cx:pt>
          <cx:pt idx="39006">0</cx:pt>
          <cx:pt idx="39007">0</cx:pt>
          <cx:pt idx="39008">0</cx:pt>
          <cx:pt idx="39009">0</cx:pt>
          <cx:pt idx="39010">0</cx:pt>
          <cx:pt idx="39011">0</cx:pt>
          <cx:pt idx="39012">0</cx:pt>
          <cx:pt idx="39013">0</cx:pt>
          <cx:pt idx="39014">0</cx:pt>
          <cx:pt idx="39015">0</cx:pt>
          <cx:pt idx="39016">0</cx:pt>
          <cx:pt idx="39017">0</cx:pt>
          <cx:pt idx="39018">0</cx:pt>
          <cx:pt idx="39019">0</cx:pt>
          <cx:pt idx="39020">0</cx:pt>
          <cx:pt idx="39021">0</cx:pt>
          <cx:pt idx="39022">0</cx:pt>
          <cx:pt idx="39023">0</cx:pt>
          <cx:pt idx="39024">0</cx:pt>
          <cx:pt idx="39025">0</cx:pt>
          <cx:pt idx="39026">0</cx:pt>
          <cx:pt idx="39027">0</cx:pt>
          <cx:pt idx="39028">0</cx:pt>
          <cx:pt idx="39029">0</cx:pt>
          <cx:pt idx="39030">0</cx:pt>
          <cx:pt idx="39031">0</cx:pt>
          <cx:pt idx="39032">0</cx:pt>
          <cx:pt idx="39033">0</cx:pt>
          <cx:pt idx="39034">0</cx:pt>
          <cx:pt idx="39035">0</cx:pt>
          <cx:pt idx="39036">0</cx:pt>
          <cx:pt idx="39037">0</cx:pt>
          <cx:pt idx="39038">0</cx:pt>
          <cx:pt idx="39039">0</cx:pt>
          <cx:pt idx="39040">0</cx:pt>
          <cx:pt idx="39041">0</cx:pt>
          <cx:pt idx="39042">0</cx:pt>
          <cx:pt idx="39043">0</cx:pt>
          <cx:pt idx="39044">0</cx:pt>
          <cx:pt idx="39045">0</cx:pt>
          <cx:pt idx="39046">0</cx:pt>
          <cx:pt idx="39047">0</cx:pt>
          <cx:pt idx="39048">0</cx:pt>
          <cx:pt idx="39049">0</cx:pt>
          <cx:pt idx="39050">0</cx:pt>
          <cx:pt idx="39051">0</cx:pt>
          <cx:pt idx="39052">0</cx:pt>
          <cx:pt idx="39053">0</cx:pt>
          <cx:pt idx="39054">0</cx:pt>
          <cx:pt idx="39055">0</cx:pt>
          <cx:pt idx="39056">0</cx:pt>
          <cx:pt idx="39057">0</cx:pt>
          <cx:pt idx="39058">0</cx:pt>
          <cx:pt idx="39059">0</cx:pt>
          <cx:pt idx="39060">0</cx:pt>
          <cx:pt idx="39061">0</cx:pt>
          <cx:pt idx="39062">0</cx:pt>
          <cx:pt idx="39063">0</cx:pt>
          <cx:pt idx="39064">0</cx:pt>
          <cx:pt idx="39065">0</cx:pt>
          <cx:pt idx="39066">0</cx:pt>
          <cx:pt idx="39067">0</cx:pt>
          <cx:pt idx="39068">0</cx:pt>
          <cx:pt idx="39069">0</cx:pt>
          <cx:pt idx="39070">0</cx:pt>
          <cx:pt idx="39071">0</cx:pt>
          <cx:pt idx="39072">0</cx:pt>
          <cx:pt idx="39073">0</cx:pt>
          <cx:pt idx="39074">0</cx:pt>
          <cx:pt idx="39075">0</cx:pt>
          <cx:pt idx="39076">0</cx:pt>
          <cx:pt idx="39077">0</cx:pt>
          <cx:pt idx="39078">0</cx:pt>
          <cx:pt idx="39079">0</cx:pt>
          <cx:pt idx="39080">0</cx:pt>
          <cx:pt idx="39081">0</cx:pt>
          <cx:pt idx="39082">0</cx:pt>
          <cx:pt idx="39083">0</cx:pt>
          <cx:pt idx="39084">0</cx:pt>
          <cx:pt idx="39085">0</cx:pt>
          <cx:pt idx="39086">0</cx:pt>
          <cx:pt idx="39087">0</cx:pt>
          <cx:pt idx="39088">0</cx:pt>
          <cx:pt idx="39089">0</cx:pt>
          <cx:pt idx="39090">0</cx:pt>
          <cx:pt idx="39091">0</cx:pt>
          <cx:pt idx="39092">0</cx:pt>
          <cx:pt idx="39093">0</cx:pt>
          <cx:pt idx="39094">0</cx:pt>
          <cx:pt idx="39095">0</cx:pt>
          <cx:pt idx="39096">0</cx:pt>
          <cx:pt idx="39097">0</cx:pt>
          <cx:pt idx="39098">0</cx:pt>
          <cx:pt idx="39099">0</cx:pt>
          <cx:pt idx="39100">0</cx:pt>
          <cx:pt idx="39101">0</cx:pt>
          <cx:pt idx="39102">0</cx:pt>
          <cx:pt idx="39103">0</cx:pt>
          <cx:pt idx="39104">0</cx:pt>
          <cx:pt idx="39105">0</cx:pt>
          <cx:pt idx="39106">0</cx:pt>
          <cx:pt idx="39107">0</cx:pt>
          <cx:pt idx="39108">0</cx:pt>
          <cx:pt idx="39109">0</cx:pt>
          <cx:pt idx="39110">0</cx:pt>
          <cx:pt idx="39111">0</cx:pt>
          <cx:pt idx="39112">0</cx:pt>
          <cx:pt idx="39113">0</cx:pt>
          <cx:pt idx="39114">0</cx:pt>
          <cx:pt idx="39115">0</cx:pt>
          <cx:pt idx="39116">0</cx:pt>
          <cx:pt idx="39117">0</cx:pt>
          <cx:pt idx="39118">0</cx:pt>
          <cx:pt idx="39119">0</cx:pt>
          <cx:pt idx="39120">0</cx:pt>
          <cx:pt idx="39121">0</cx:pt>
          <cx:pt idx="39122">0</cx:pt>
          <cx:pt idx="39123">0</cx:pt>
          <cx:pt idx="39124">0</cx:pt>
          <cx:pt idx="39125">0</cx:pt>
          <cx:pt idx="39126">0</cx:pt>
          <cx:pt idx="39127">0</cx:pt>
          <cx:pt idx="39128">0</cx:pt>
          <cx:pt idx="39129">0</cx:pt>
          <cx:pt idx="39130">0</cx:pt>
          <cx:pt idx="39131">0</cx:pt>
          <cx:pt idx="39132">0</cx:pt>
          <cx:pt idx="39133">0</cx:pt>
          <cx:pt idx="39134">0</cx:pt>
          <cx:pt idx="39135">0</cx:pt>
          <cx:pt idx="39136">0</cx:pt>
          <cx:pt idx="39137">0</cx:pt>
          <cx:pt idx="39138">0</cx:pt>
          <cx:pt idx="39139">0</cx:pt>
          <cx:pt idx="39140">0</cx:pt>
          <cx:pt idx="39141">0</cx:pt>
          <cx:pt idx="39142">0</cx:pt>
          <cx:pt idx="39143">0</cx:pt>
          <cx:pt idx="39144">0</cx:pt>
          <cx:pt idx="39145">0</cx:pt>
          <cx:pt idx="39146">0</cx:pt>
          <cx:pt idx="39147">0</cx:pt>
          <cx:pt idx="39148">0</cx:pt>
          <cx:pt idx="39149">0</cx:pt>
          <cx:pt idx="39150">0</cx:pt>
          <cx:pt idx="39151">0</cx:pt>
          <cx:pt idx="39152">0</cx:pt>
          <cx:pt idx="39153">0</cx:pt>
          <cx:pt idx="39154">0</cx:pt>
          <cx:pt idx="39155">0</cx:pt>
          <cx:pt idx="39156">0</cx:pt>
          <cx:pt idx="39157">0</cx:pt>
          <cx:pt idx="39158">0</cx:pt>
          <cx:pt idx="39159">0</cx:pt>
          <cx:pt idx="39160">0</cx:pt>
          <cx:pt idx="39161">0</cx:pt>
          <cx:pt idx="39162">0</cx:pt>
          <cx:pt idx="39163">0</cx:pt>
          <cx:pt idx="39164">0</cx:pt>
          <cx:pt idx="39165">0</cx:pt>
          <cx:pt idx="39166">0</cx:pt>
          <cx:pt idx="39167">0</cx:pt>
          <cx:pt idx="39168">0</cx:pt>
          <cx:pt idx="39169">0</cx:pt>
          <cx:pt idx="39170">0</cx:pt>
          <cx:pt idx="39171">0</cx:pt>
          <cx:pt idx="39172">0</cx:pt>
          <cx:pt idx="39173">0</cx:pt>
          <cx:pt idx="39174">0</cx:pt>
          <cx:pt idx="39175">0</cx:pt>
          <cx:pt idx="39176">0</cx:pt>
          <cx:pt idx="39177">0</cx:pt>
          <cx:pt idx="39178">0</cx:pt>
          <cx:pt idx="39179">0</cx:pt>
          <cx:pt idx="39180">0</cx:pt>
          <cx:pt idx="39181">0</cx:pt>
          <cx:pt idx="39182">0</cx:pt>
          <cx:pt idx="39183">0</cx:pt>
          <cx:pt idx="39184">0</cx:pt>
          <cx:pt idx="39185">0</cx:pt>
          <cx:pt idx="39186">0</cx:pt>
          <cx:pt idx="39187">0</cx:pt>
          <cx:pt idx="39188">0</cx:pt>
          <cx:pt idx="39189">0</cx:pt>
          <cx:pt idx="39190">0</cx:pt>
          <cx:pt idx="39191">0</cx:pt>
          <cx:pt idx="39192">0</cx:pt>
          <cx:pt idx="39193">0</cx:pt>
          <cx:pt idx="39194">0</cx:pt>
          <cx:pt idx="39195">0</cx:pt>
          <cx:pt idx="39196">0</cx:pt>
          <cx:pt idx="39197">0</cx:pt>
          <cx:pt idx="39198">0</cx:pt>
          <cx:pt idx="39199">0</cx:pt>
          <cx:pt idx="39200">0</cx:pt>
          <cx:pt idx="39201">0</cx:pt>
          <cx:pt idx="39202">0</cx:pt>
          <cx:pt idx="39203">0</cx:pt>
          <cx:pt idx="39204">0</cx:pt>
          <cx:pt idx="39205">0</cx:pt>
          <cx:pt idx="39206">0</cx:pt>
          <cx:pt idx="39207">0</cx:pt>
          <cx:pt idx="39208">0</cx:pt>
          <cx:pt idx="39209">0</cx:pt>
          <cx:pt idx="39210">0</cx:pt>
          <cx:pt idx="39211">0</cx:pt>
          <cx:pt idx="39212">0</cx:pt>
          <cx:pt idx="39213">0</cx:pt>
          <cx:pt idx="39214">0</cx:pt>
          <cx:pt idx="39215">0</cx:pt>
          <cx:pt idx="39216">0</cx:pt>
          <cx:pt idx="39217">0</cx:pt>
          <cx:pt idx="39218">0</cx:pt>
          <cx:pt idx="39219">0</cx:pt>
          <cx:pt idx="39220">0</cx:pt>
          <cx:pt idx="39221">0</cx:pt>
          <cx:pt idx="39222">0</cx:pt>
          <cx:pt idx="39223">0</cx:pt>
          <cx:pt idx="39224">0</cx:pt>
          <cx:pt idx="39225">0</cx:pt>
          <cx:pt idx="39226">0</cx:pt>
          <cx:pt idx="39227">0</cx:pt>
          <cx:pt idx="39228">0</cx:pt>
          <cx:pt idx="39229">0</cx:pt>
          <cx:pt idx="39230">0</cx:pt>
          <cx:pt idx="39231">0</cx:pt>
          <cx:pt idx="39232">0</cx:pt>
          <cx:pt idx="39233">0</cx:pt>
          <cx:pt idx="39234">0</cx:pt>
          <cx:pt idx="39235">0</cx:pt>
          <cx:pt idx="39236">0</cx:pt>
          <cx:pt idx="39237">0</cx:pt>
          <cx:pt idx="39238">0</cx:pt>
          <cx:pt idx="39239">0</cx:pt>
          <cx:pt idx="39240">0</cx:pt>
          <cx:pt idx="39241">0</cx:pt>
          <cx:pt idx="39242">0</cx:pt>
          <cx:pt idx="39243">0</cx:pt>
          <cx:pt idx="39244">0</cx:pt>
          <cx:pt idx="39245">0</cx:pt>
          <cx:pt idx="39246">0</cx:pt>
          <cx:pt idx="39247">0</cx:pt>
          <cx:pt idx="39248">0</cx:pt>
          <cx:pt idx="39249">0</cx:pt>
          <cx:pt idx="39250">0</cx:pt>
          <cx:pt idx="39251">0</cx:pt>
          <cx:pt idx="39252">0</cx:pt>
          <cx:pt idx="39253">0</cx:pt>
          <cx:pt idx="39254">0</cx:pt>
          <cx:pt idx="39255">0</cx:pt>
          <cx:pt idx="39256">0</cx:pt>
          <cx:pt idx="39257">0</cx:pt>
          <cx:pt idx="39258">0</cx:pt>
          <cx:pt idx="39259">0</cx:pt>
          <cx:pt idx="39260">0</cx:pt>
          <cx:pt idx="39261">0</cx:pt>
          <cx:pt idx="39262">0</cx:pt>
          <cx:pt idx="39263">0</cx:pt>
          <cx:pt idx="39264">0</cx:pt>
          <cx:pt idx="39265">0</cx:pt>
          <cx:pt idx="39266">0</cx:pt>
          <cx:pt idx="39267">0</cx:pt>
          <cx:pt idx="39268">0</cx:pt>
          <cx:pt idx="39269">0</cx:pt>
          <cx:pt idx="39270">0</cx:pt>
          <cx:pt idx="39271">0</cx:pt>
          <cx:pt idx="39272">0</cx:pt>
          <cx:pt idx="39273">0</cx:pt>
          <cx:pt idx="39274">0</cx:pt>
          <cx:pt idx="39275">0</cx:pt>
          <cx:pt idx="39276">0</cx:pt>
          <cx:pt idx="39277">0</cx:pt>
          <cx:pt idx="39278">0</cx:pt>
          <cx:pt idx="39279">0</cx:pt>
          <cx:pt idx="39280">0</cx:pt>
          <cx:pt idx="39281">0</cx:pt>
          <cx:pt idx="39282">0</cx:pt>
          <cx:pt idx="39283">0</cx:pt>
          <cx:pt idx="39284">0</cx:pt>
          <cx:pt idx="39285">0</cx:pt>
          <cx:pt idx="39286">0</cx:pt>
          <cx:pt idx="39287">0</cx:pt>
          <cx:pt idx="39288">0</cx:pt>
          <cx:pt idx="39289">0</cx:pt>
          <cx:pt idx="39290">0</cx:pt>
          <cx:pt idx="39291">0</cx:pt>
          <cx:pt idx="39292">0</cx:pt>
          <cx:pt idx="39293">0</cx:pt>
          <cx:pt idx="39294">0</cx:pt>
          <cx:pt idx="39295">0</cx:pt>
          <cx:pt idx="39296">0</cx:pt>
          <cx:pt idx="39297">0</cx:pt>
          <cx:pt idx="39298">0</cx:pt>
          <cx:pt idx="39299">0</cx:pt>
          <cx:pt idx="39300">0</cx:pt>
          <cx:pt idx="39301">0</cx:pt>
          <cx:pt idx="39302">0</cx:pt>
          <cx:pt idx="39303">0</cx:pt>
          <cx:pt idx="39304">0</cx:pt>
          <cx:pt idx="39305">0</cx:pt>
          <cx:pt idx="39306">0</cx:pt>
          <cx:pt idx="39307">0</cx:pt>
          <cx:pt idx="39308">0</cx:pt>
          <cx:pt idx="39309">0</cx:pt>
          <cx:pt idx="39310">0</cx:pt>
          <cx:pt idx="39311">0</cx:pt>
          <cx:pt idx="39312">0</cx:pt>
          <cx:pt idx="39313">0</cx:pt>
          <cx:pt idx="39314">0</cx:pt>
          <cx:pt idx="39315">0</cx:pt>
          <cx:pt idx="39316">0</cx:pt>
          <cx:pt idx="39317">0</cx:pt>
          <cx:pt idx="39318">0</cx:pt>
          <cx:pt idx="39319">0</cx:pt>
          <cx:pt idx="39320">0</cx:pt>
          <cx:pt idx="39321">0</cx:pt>
          <cx:pt idx="39322">0</cx:pt>
          <cx:pt idx="39323">0</cx:pt>
          <cx:pt idx="39324">0</cx:pt>
          <cx:pt idx="39325">0</cx:pt>
          <cx:pt idx="39326">0</cx:pt>
          <cx:pt idx="39327">0</cx:pt>
          <cx:pt idx="39328">0</cx:pt>
          <cx:pt idx="39329">0</cx:pt>
          <cx:pt idx="39330">0</cx:pt>
          <cx:pt idx="39331">0</cx:pt>
          <cx:pt idx="39332">0</cx:pt>
          <cx:pt idx="39333">0</cx:pt>
          <cx:pt idx="39334">0</cx:pt>
          <cx:pt idx="39335">0</cx:pt>
          <cx:pt idx="39336">0</cx:pt>
          <cx:pt idx="39337">0</cx:pt>
          <cx:pt idx="39338">0</cx:pt>
          <cx:pt idx="39339">0</cx:pt>
          <cx:pt idx="39340">0</cx:pt>
          <cx:pt idx="39341">0</cx:pt>
          <cx:pt idx="39342">0</cx:pt>
          <cx:pt idx="39343">0</cx:pt>
          <cx:pt idx="39344">0</cx:pt>
          <cx:pt idx="39345">0</cx:pt>
          <cx:pt idx="39346">0</cx:pt>
          <cx:pt idx="39347">0</cx:pt>
          <cx:pt idx="39348">0</cx:pt>
          <cx:pt idx="39349">0</cx:pt>
          <cx:pt idx="39350">0</cx:pt>
          <cx:pt idx="39351">0</cx:pt>
          <cx:pt idx="39352">0</cx:pt>
          <cx:pt idx="39353">0</cx:pt>
          <cx:pt idx="39354">0</cx:pt>
          <cx:pt idx="39355">0</cx:pt>
          <cx:pt idx="39356">0</cx:pt>
          <cx:pt idx="39357">0</cx:pt>
          <cx:pt idx="39358">0</cx:pt>
          <cx:pt idx="39359">0</cx:pt>
          <cx:pt idx="39360">0</cx:pt>
          <cx:pt idx="39361">0</cx:pt>
          <cx:pt idx="39362">0</cx:pt>
          <cx:pt idx="39363">0</cx:pt>
          <cx:pt idx="39364">0</cx:pt>
          <cx:pt idx="39365">0</cx:pt>
          <cx:pt idx="39366">0</cx:pt>
          <cx:pt idx="39367">0</cx:pt>
          <cx:pt idx="39368">0</cx:pt>
          <cx:pt idx="39369">0</cx:pt>
          <cx:pt idx="39370">0</cx:pt>
          <cx:pt idx="39371">0</cx:pt>
          <cx:pt idx="39372">0</cx:pt>
          <cx:pt idx="39373">0</cx:pt>
          <cx:pt idx="39374">0</cx:pt>
          <cx:pt idx="39375">0</cx:pt>
          <cx:pt idx="39376">0</cx:pt>
          <cx:pt idx="39377">0</cx:pt>
          <cx:pt idx="39378">0</cx:pt>
          <cx:pt idx="39379">0</cx:pt>
          <cx:pt idx="39380">0</cx:pt>
          <cx:pt idx="39381">0</cx:pt>
          <cx:pt idx="39382">0</cx:pt>
          <cx:pt idx="39383">0</cx:pt>
          <cx:pt idx="39384">0</cx:pt>
          <cx:pt idx="39385">0</cx:pt>
          <cx:pt idx="39386">0</cx:pt>
          <cx:pt idx="39387">0</cx:pt>
          <cx:pt idx="39388">0</cx:pt>
          <cx:pt idx="39389">0</cx:pt>
          <cx:pt idx="39390">0</cx:pt>
          <cx:pt idx="39391">0</cx:pt>
          <cx:pt idx="39392">0</cx:pt>
          <cx:pt idx="39393">0</cx:pt>
          <cx:pt idx="39394">0</cx:pt>
          <cx:pt idx="39395">0</cx:pt>
          <cx:pt idx="39396">0</cx:pt>
          <cx:pt idx="39397">0</cx:pt>
          <cx:pt idx="39398">0</cx:pt>
          <cx:pt idx="39399">0</cx:pt>
          <cx:pt idx="39400">0</cx:pt>
          <cx:pt idx="39401">0</cx:pt>
          <cx:pt idx="39402">0</cx:pt>
          <cx:pt idx="39403">0</cx:pt>
          <cx:pt idx="39404">0</cx:pt>
          <cx:pt idx="39405">0</cx:pt>
          <cx:pt idx="39406">0</cx:pt>
          <cx:pt idx="39407">0</cx:pt>
          <cx:pt idx="39408">0</cx:pt>
          <cx:pt idx="39409">0</cx:pt>
          <cx:pt idx="39410">0</cx:pt>
          <cx:pt idx="39411">0</cx:pt>
          <cx:pt idx="39412">0</cx:pt>
          <cx:pt idx="39413">0</cx:pt>
          <cx:pt idx="39414">0</cx:pt>
          <cx:pt idx="39415">0</cx:pt>
          <cx:pt idx="39416">0</cx:pt>
          <cx:pt idx="39417">0</cx:pt>
          <cx:pt idx="39418">0</cx:pt>
          <cx:pt idx="39419">0</cx:pt>
          <cx:pt idx="39420">0</cx:pt>
          <cx:pt idx="39421">0</cx:pt>
          <cx:pt idx="39422">0</cx:pt>
          <cx:pt idx="39423">0</cx:pt>
          <cx:pt idx="39424">0</cx:pt>
          <cx:pt idx="39425">0</cx:pt>
          <cx:pt idx="39426">0</cx:pt>
          <cx:pt idx="39427">0</cx:pt>
          <cx:pt idx="39428">0</cx:pt>
          <cx:pt idx="39429">0</cx:pt>
          <cx:pt idx="39430">0</cx:pt>
          <cx:pt idx="39431">0</cx:pt>
          <cx:pt idx="39432">0</cx:pt>
          <cx:pt idx="39433">0</cx:pt>
          <cx:pt idx="39434">0</cx:pt>
          <cx:pt idx="39435">0</cx:pt>
          <cx:pt idx="39436">0</cx:pt>
          <cx:pt idx="39437">0</cx:pt>
          <cx:pt idx="39438">0</cx:pt>
          <cx:pt idx="39439">0</cx:pt>
          <cx:pt idx="39440">0</cx:pt>
          <cx:pt idx="39441">0</cx:pt>
          <cx:pt idx="39442">0</cx:pt>
          <cx:pt idx="39443">0</cx:pt>
          <cx:pt idx="39444">0</cx:pt>
          <cx:pt idx="39445">0</cx:pt>
          <cx:pt idx="39446">0</cx:pt>
          <cx:pt idx="39447">0</cx:pt>
          <cx:pt idx="39448">0</cx:pt>
          <cx:pt idx="39449">0</cx:pt>
          <cx:pt idx="39450">0</cx:pt>
          <cx:pt idx="39451">0</cx:pt>
          <cx:pt idx="39452">0</cx:pt>
          <cx:pt idx="39453">0</cx:pt>
          <cx:pt idx="39454">0</cx:pt>
          <cx:pt idx="39455">0</cx:pt>
          <cx:pt idx="39456">0</cx:pt>
          <cx:pt idx="39457">0</cx:pt>
          <cx:pt idx="39458">0</cx:pt>
          <cx:pt idx="39459">0</cx:pt>
          <cx:pt idx="39460">0</cx:pt>
          <cx:pt idx="39461">0</cx:pt>
          <cx:pt idx="39462">0</cx:pt>
          <cx:pt idx="39463">0</cx:pt>
          <cx:pt idx="39464">0</cx:pt>
          <cx:pt idx="39465">0</cx:pt>
          <cx:pt idx="39466">0</cx:pt>
          <cx:pt idx="39467">0</cx:pt>
          <cx:pt idx="39468">0</cx:pt>
          <cx:pt idx="39469">0</cx:pt>
          <cx:pt idx="39470">0</cx:pt>
          <cx:pt idx="39471">0</cx:pt>
          <cx:pt idx="39472">0</cx:pt>
          <cx:pt idx="39473">0</cx:pt>
          <cx:pt idx="39474">0</cx:pt>
          <cx:pt idx="39475">0</cx:pt>
          <cx:pt idx="39476">0</cx:pt>
          <cx:pt idx="39477">0</cx:pt>
          <cx:pt idx="39478">0</cx:pt>
          <cx:pt idx="39479">0</cx:pt>
          <cx:pt idx="39480">0</cx:pt>
          <cx:pt idx="39481">0</cx:pt>
          <cx:pt idx="39482">0</cx:pt>
          <cx:pt idx="39483">0</cx:pt>
          <cx:pt idx="39484">0</cx:pt>
          <cx:pt idx="39485">0</cx:pt>
          <cx:pt idx="39486">0</cx:pt>
          <cx:pt idx="39487">0</cx:pt>
          <cx:pt idx="39488">0</cx:pt>
          <cx:pt idx="39489">0</cx:pt>
          <cx:pt idx="39490">0</cx:pt>
          <cx:pt idx="39491">0</cx:pt>
          <cx:pt idx="39492">0</cx:pt>
          <cx:pt idx="39493">0</cx:pt>
          <cx:pt idx="39494">0</cx:pt>
          <cx:pt idx="39495">0</cx:pt>
          <cx:pt idx="39496">0</cx:pt>
          <cx:pt idx="39497">0</cx:pt>
          <cx:pt idx="39498">0</cx:pt>
          <cx:pt idx="39499">0</cx:pt>
          <cx:pt idx="39500">0</cx:pt>
          <cx:pt idx="39501">0</cx:pt>
          <cx:pt idx="39502">0</cx:pt>
          <cx:pt idx="39503">0</cx:pt>
          <cx:pt idx="39504">0</cx:pt>
          <cx:pt idx="39505">0</cx:pt>
          <cx:pt idx="39506">0</cx:pt>
          <cx:pt idx="39507">0</cx:pt>
          <cx:pt idx="39508">0</cx:pt>
          <cx:pt idx="39509">0</cx:pt>
          <cx:pt idx="39510">0</cx:pt>
          <cx:pt idx="39511">0</cx:pt>
          <cx:pt idx="39512">0</cx:pt>
          <cx:pt idx="39513">0</cx:pt>
          <cx:pt idx="39514">0</cx:pt>
          <cx:pt idx="39515">0</cx:pt>
          <cx:pt idx="39516">0</cx:pt>
          <cx:pt idx="39517">0</cx:pt>
          <cx:pt idx="39518">0</cx:pt>
          <cx:pt idx="39519">0</cx:pt>
          <cx:pt idx="39520">0</cx:pt>
          <cx:pt idx="39521">0</cx:pt>
          <cx:pt idx="39522">0</cx:pt>
          <cx:pt idx="39523">0</cx:pt>
          <cx:pt idx="39524">0</cx:pt>
          <cx:pt idx="39525">0</cx:pt>
          <cx:pt idx="39526">0</cx:pt>
          <cx:pt idx="39527">0</cx:pt>
          <cx:pt idx="39528">0</cx:pt>
          <cx:pt idx="39529">0</cx:pt>
          <cx:pt idx="39530">0</cx:pt>
          <cx:pt idx="39531">0</cx:pt>
          <cx:pt idx="39532">0</cx:pt>
          <cx:pt idx="39533">0</cx:pt>
          <cx:pt idx="39534">0</cx:pt>
          <cx:pt idx="39535">0</cx:pt>
          <cx:pt idx="39536">0</cx:pt>
          <cx:pt idx="39537">0</cx:pt>
          <cx:pt idx="39538">0</cx:pt>
          <cx:pt idx="39539">0</cx:pt>
          <cx:pt idx="39540">0</cx:pt>
          <cx:pt idx="39541">0</cx:pt>
          <cx:pt idx="39542">0</cx:pt>
          <cx:pt idx="39543">0</cx:pt>
          <cx:pt idx="39544">0</cx:pt>
          <cx:pt idx="39545">0</cx:pt>
          <cx:pt idx="39546">0</cx:pt>
          <cx:pt idx="39547">0</cx:pt>
          <cx:pt idx="39548">0</cx:pt>
          <cx:pt idx="39549">0</cx:pt>
          <cx:pt idx="39550">0</cx:pt>
          <cx:pt idx="39551">0</cx:pt>
          <cx:pt idx="39552">0</cx:pt>
          <cx:pt idx="39553">0</cx:pt>
          <cx:pt idx="39554">0</cx:pt>
          <cx:pt idx="39555">0</cx:pt>
          <cx:pt idx="39556">0</cx:pt>
          <cx:pt idx="39557">0</cx:pt>
          <cx:pt idx="39558">0</cx:pt>
          <cx:pt idx="39559">0</cx:pt>
          <cx:pt idx="39560">0</cx:pt>
          <cx:pt idx="39561">0</cx:pt>
          <cx:pt idx="39562">0</cx:pt>
          <cx:pt idx="39563">0</cx:pt>
          <cx:pt idx="39564">0</cx:pt>
          <cx:pt idx="39565">0</cx:pt>
          <cx:pt idx="39566">0</cx:pt>
          <cx:pt idx="39567">0</cx:pt>
          <cx:pt idx="39568">0</cx:pt>
          <cx:pt idx="39569">0</cx:pt>
          <cx:pt idx="39570">0</cx:pt>
          <cx:pt idx="39571">0</cx:pt>
          <cx:pt idx="39572">0</cx:pt>
          <cx:pt idx="39573">0</cx:pt>
          <cx:pt idx="39574">0</cx:pt>
          <cx:pt idx="39575">0</cx:pt>
          <cx:pt idx="39576">0</cx:pt>
          <cx:pt idx="39577">0</cx:pt>
          <cx:pt idx="39578">0</cx:pt>
          <cx:pt idx="39579">0</cx:pt>
          <cx:pt idx="39580">0</cx:pt>
          <cx:pt idx="39581">0</cx:pt>
          <cx:pt idx="39582">0</cx:pt>
          <cx:pt idx="39583">0</cx:pt>
          <cx:pt idx="39584">0</cx:pt>
          <cx:pt idx="39585">0</cx:pt>
          <cx:pt idx="39586">0</cx:pt>
          <cx:pt idx="39587">0</cx:pt>
          <cx:pt idx="39588">0</cx:pt>
          <cx:pt idx="39589">0</cx:pt>
          <cx:pt idx="39590">0</cx:pt>
          <cx:pt idx="39591">0</cx:pt>
          <cx:pt idx="39592">0</cx:pt>
          <cx:pt idx="39593">0</cx:pt>
          <cx:pt idx="39594">0</cx:pt>
          <cx:pt idx="39595">0</cx:pt>
          <cx:pt idx="39596">0</cx:pt>
          <cx:pt idx="39597">0</cx:pt>
          <cx:pt idx="39598">0</cx:pt>
          <cx:pt idx="39599">0</cx:pt>
          <cx:pt idx="39600">0</cx:pt>
          <cx:pt idx="39601">0</cx:pt>
          <cx:pt idx="39602">0</cx:pt>
          <cx:pt idx="39603">0</cx:pt>
          <cx:pt idx="39604">0</cx:pt>
          <cx:pt idx="39605">0</cx:pt>
          <cx:pt idx="39606">0</cx:pt>
          <cx:pt idx="39607">0</cx:pt>
          <cx:pt idx="39608">0</cx:pt>
          <cx:pt idx="39609">0</cx:pt>
          <cx:pt idx="39610">0</cx:pt>
          <cx:pt idx="39611">0</cx:pt>
          <cx:pt idx="39612">0</cx:pt>
          <cx:pt idx="39613">0</cx:pt>
          <cx:pt idx="39614">0</cx:pt>
          <cx:pt idx="39615">0</cx:pt>
          <cx:pt idx="39616">0</cx:pt>
          <cx:pt idx="39617">0</cx:pt>
          <cx:pt idx="39618">0</cx:pt>
          <cx:pt idx="39619">0</cx:pt>
          <cx:pt idx="39620">0</cx:pt>
          <cx:pt idx="39621">0</cx:pt>
          <cx:pt idx="39622">0</cx:pt>
          <cx:pt idx="39623">0</cx:pt>
          <cx:pt idx="39624">0</cx:pt>
          <cx:pt idx="39625">0</cx:pt>
          <cx:pt idx="39626">0</cx:pt>
          <cx:pt idx="39627">0</cx:pt>
          <cx:pt idx="39628">0</cx:pt>
          <cx:pt idx="39629">0</cx:pt>
          <cx:pt idx="39630">0</cx:pt>
          <cx:pt idx="39631">0</cx:pt>
          <cx:pt idx="39632">0</cx:pt>
          <cx:pt idx="39633">0</cx:pt>
          <cx:pt idx="39634">0</cx:pt>
          <cx:pt idx="39635">0</cx:pt>
          <cx:pt idx="39636">0</cx:pt>
          <cx:pt idx="39637">0</cx:pt>
          <cx:pt idx="39638">0</cx:pt>
          <cx:pt idx="39639">0</cx:pt>
          <cx:pt idx="39640">0</cx:pt>
          <cx:pt idx="39641">0</cx:pt>
          <cx:pt idx="39642">0</cx:pt>
          <cx:pt idx="39643">0</cx:pt>
          <cx:pt idx="39644">0</cx:pt>
          <cx:pt idx="39645">0</cx:pt>
          <cx:pt idx="39646">0</cx:pt>
          <cx:pt idx="39647">0</cx:pt>
          <cx:pt idx="39648">0</cx:pt>
          <cx:pt idx="39649">0</cx:pt>
          <cx:pt idx="39650">0</cx:pt>
          <cx:pt idx="39651">0</cx:pt>
          <cx:pt idx="39652">0</cx:pt>
          <cx:pt idx="39653">0</cx:pt>
          <cx:pt idx="39654">0</cx:pt>
          <cx:pt idx="39655">0</cx:pt>
          <cx:pt idx="39656">0</cx:pt>
          <cx:pt idx="39657">0</cx:pt>
          <cx:pt idx="39658">0</cx:pt>
          <cx:pt idx="39659">0</cx:pt>
          <cx:pt idx="39660">0</cx:pt>
          <cx:pt idx="39661">0</cx:pt>
          <cx:pt idx="39662">0</cx:pt>
          <cx:pt idx="39663">0</cx:pt>
          <cx:pt idx="39664">0</cx:pt>
          <cx:pt idx="39665">0</cx:pt>
          <cx:pt idx="39666">0</cx:pt>
          <cx:pt idx="39667">0</cx:pt>
          <cx:pt idx="39668">0</cx:pt>
          <cx:pt idx="39669">0</cx:pt>
          <cx:pt idx="39670">0</cx:pt>
          <cx:pt idx="39671">0</cx:pt>
          <cx:pt idx="39672">0</cx:pt>
          <cx:pt idx="39673">0</cx:pt>
          <cx:pt idx="39674">0</cx:pt>
          <cx:pt idx="39675">0</cx:pt>
          <cx:pt idx="39676">0</cx:pt>
          <cx:pt idx="39677">0</cx:pt>
          <cx:pt idx="39678">0</cx:pt>
          <cx:pt idx="39679">0</cx:pt>
          <cx:pt idx="39680">0</cx:pt>
          <cx:pt idx="39681">0</cx:pt>
          <cx:pt idx="39682">0</cx:pt>
          <cx:pt idx="39683">0</cx:pt>
          <cx:pt idx="39684">0</cx:pt>
          <cx:pt idx="39685">0</cx:pt>
          <cx:pt idx="39686">0</cx:pt>
          <cx:pt idx="39687">0</cx:pt>
          <cx:pt idx="39688">0</cx:pt>
          <cx:pt idx="39689">0</cx:pt>
          <cx:pt idx="39690">0</cx:pt>
          <cx:pt idx="39691">0</cx:pt>
          <cx:pt idx="39692">0</cx:pt>
          <cx:pt idx="39693">0</cx:pt>
          <cx:pt idx="39694">0</cx:pt>
          <cx:pt idx="39695">0</cx:pt>
          <cx:pt idx="39696">0</cx:pt>
          <cx:pt idx="39697">0</cx:pt>
          <cx:pt idx="39698">0</cx:pt>
          <cx:pt idx="39699">0</cx:pt>
          <cx:pt idx="39700">0</cx:pt>
          <cx:pt idx="39701">0</cx:pt>
          <cx:pt idx="39702">0</cx:pt>
          <cx:pt idx="39703">0</cx:pt>
          <cx:pt idx="39704">0</cx:pt>
          <cx:pt idx="39705">0</cx:pt>
          <cx:pt idx="39706">0</cx:pt>
          <cx:pt idx="39707">0</cx:pt>
          <cx:pt idx="39708">0</cx:pt>
          <cx:pt idx="39709">0</cx:pt>
          <cx:pt idx="39710">0</cx:pt>
          <cx:pt idx="39711">0</cx:pt>
          <cx:pt idx="39712">0</cx:pt>
          <cx:pt idx="39713">0</cx:pt>
          <cx:pt idx="39714">0</cx:pt>
          <cx:pt idx="39715">0</cx:pt>
          <cx:pt idx="39716">0</cx:pt>
          <cx:pt idx="39717">0</cx:pt>
          <cx:pt idx="39718">0</cx:pt>
          <cx:pt idx="39719">0</cx:pt>
          <cx:pt idx="39720">0</cx:pt>
          <cx:pt idx="39721">0</cx:pt>
          <cx:pt idx="39722">0</cx:pt>
          <cx:pt idx="39723">0</cx:pt>
          <cx:pt idx="39724">0</cx:pt>
          <cx:pt idx="39725">0</cx:pt>
          <cx:pt idx="39726">0</cx:pt>
          <cx:pt idx="39727">0</cx:pt>
          <cx:pt idx="39728">0</cx:pt>
          <cx:pt idx="39729">0</cx:pt>
          <cx:pt idx="39730">0</cx:pt>
          <cx:pt idx="39731">0</cx:pt>
          <cx:pt idx="39732">0</cx:pt>
          <cx:pt idx="39733">0</cx:pt>
          <cx:pt idx="39734">0</cx:pt>
          <cx:pt idx="39735">0</cx:pt>
          <cx:pt idx="39736">0</cx:pt>
          <cx:pt idx="39737">0</cx:pt>
          <cx:pt idx="39738">0</cx:pt>
          <cx:pt idx="39739">0</cx:pt>
          <cx:pt idx="39740">0</cx:pt>
          <cx:pt idx="39741">0</cx:pt>
          <cx:pt idx="39742">0</cx:pt>
          <cx:pt idx="39743">0</cx:pt>
          <cx:pt idx="39744">0</cx:pt>
          <cx:pt idx="39745">0</cx:pt>
          <cx:pt idx="39746">0</cx:pt>
          <cx:pt idx="39747">0</cx:pt>
          <cx:pt idx="39748">0</cx:pt>
          <cx:pt idx="39749">0</cx:pt>
          <cx:pt idx="39750">0</cx:pt>
          <cx:pt idx="39751">0</cx:pt>
          <cx:pt idx="39752">0</cx:pt>
          <cx:pt idx="39753">0</cx:pt>
          <cx:pt idx="39754">0</cx:pt>
          <cx:pt idx="39755">0</cx:pt>
          <cx:pt idx="39756">0</cx:pt>
          <cx:pt idx="39757">0</cx:pt>
          <cx:pt idx="39758">0</cx:pt>
          <cx:pt idx="39759">0</cx:pt>
          <cx:pt idx="39760">0</cx:pt>
          <cx:pt idx="39761">0</cx:pt>
          <cx:pt idx="39762">0</cx:pt>
          <cx:pt idx="39763">0</cx:pt>
          <cx:pt idx="39764">0</cx:pt>
          <cx:pt idx="39765">0</cx:pt>
          <cx:pt idx="39766">0</cx:pt>
          <cx:pt idx="39767">0</cx:pt>
          <cx:pt idx="39768">0</cx:pt>
          <cx:pt idx="39769">0</cx:pt>
          <cx:pt idx="39770">0</cx:pt>
          <cx:pt idx="39771">0</cx:pt>
          <cx:pt idx="39772">0</cx:pt>
          <cx:pt idx="39773">0</cx:pt>
          <cx:pt idx="39774">0</cx:pt>
          <cx:pt idx="39775">0</cx:pt>
          <cx:pt idx="39776">0</cx:pt>
          <cx:pt idx="39777">0</cx:pt>
          <cx:pt idx="39778">0</cx:pt>
          <cx:pt idx="39779">0</cx:pt>
          <cx:pt idx="39780">0</cx:pt>
          <cx:pt idx="39781">0</cx:pt>
          <cx:pt idx="39782">0</cx:pt>
          <cx:pt idx="39783">0</cx:pt>
          <cx:pt idx="39784">0</cx:pt>
          <cx:pt idx="39785">0</cx:pt>
          <cx:pt idx="39786">0</cx:pt>
          <cx:pt idx="39787">0</cx:pt>
          <cx:pt idx="39788">0</cx:pt>
          <cx:pt idx="39789">0</cx:pt>
          <cx:pt idx="39790">0</cx:pt>
          <cx:pt idx="39791">0</cx:pt>
          <cx:pt idx="39792">0</cx:pt>
          <cx:pt idx="39793">0</cx:pt>
          <cx:pt idx="39794">0</cx:pt>
          <cx:pt idx="39795">0</cx:pt>
          <cx:pt idx="39796">0</cx:pt>
          <cx:pt idx="39797">0</cx:pt>
          <cx:pt idx="39798">0</cx:pt>
          <cx:pt idx="39799">0</cx:pt>
          <cx:pt idx="39800">0</cx:pt>
          <cx:pt idx="39801">0</cx:pt>
          <cx:pt idx="39802">0</cx:pt>
          <cx:pt idx="39803">0</cx:pt>
          <cx:pt idx="39804">0</cx:pt>
          <cx:pt idx="39805">0</cx:pt>
          <cx:pt idx="39806">0</cx:pt>
          <cx:pt idx="39807">0</cx:pt>
          <cx:pt idx="39808">0</cx:pt>
          <cx:pt idx="39809">0</cx:pt>
          <cx:pt idx="39810">0</cx:pt>
          <cx:pt idx="39811">0</cx:pt>
          <cx:pt idx="39812">0</cx:pt>
          <cx:pt idx="39813">0</cx:pt>
          <cx:pt idx="39814">0</cx:pt>
          <cx:pt idx="39815">0</cx:pt>
          <cx:pt idx="39816">0</cx:pt>
          <cx:pt idx="39817">0</cx:pt>
          <cx:pt idx="39818">0</cx:pt>
          <cx:pt idx="39819">0</cx:pt>
          <cx:pt idx="39820">0</cx:pt>
          <cx:pt idx="39821">0</cx:pt>
          <cx:pt idx="39822">0</cx:pt>
          <cx:pt idx="39823">0</cx:pt>
          <cx:pt idx="39824">0</cx:pt>
          <cx:pt idx="39825">0</cx:pt>
          <cx:pt idx="39826">0</cx:pt>
          <cx:pt idx="39827">0</cx:pt>
          <cx:pt idx="39828">0</cx:pt>
          <cx:pt idx="39829">0</cx:pt>
          <cx:pt idx="39830">0</cx:pt>
          <cx:pt idx="39831">0</cx:pt>
          <cx:pt idx="39832">0</cx:pt>
          <cx:pt idx="39833">0</cx:pt>
          <cx:pt idx="39834">0</cx:pt>
          <cx:pt idx="39835">0</cx:pt>
          <cx:pt idx="39836">0</cx:pt>
          <cx:pt idx="39837">0</cx:pt>
          <cx:pt idx="39838">0</cx:pt>
          <cx:pt idx="39839">0</cx:pt>
          <cx:pt idx="39840">0</cx:pt>
          <cx:pt idx="39841">0</cx:pt>
          <cx:pt idx="39842">0</cx:pt>
          <cx:pt idx="39843">0</cx:pt>
          <cx:pt idx="39844">0</cx:pt>
          <cx:pt idx="39845">0</cx:pt>
          <cx:pt idx="39846">0</cx:pt>
          <cx:pt idx="39847">0</cx:pt>
          <cx:pt idx="39848">0</cx:pt>
          <cx:pt idx="39849">0</cx:pt>
          <cx:pt idx="39850">0</cx:pt>
          <cx:pt idx="39851">0</cx:pt>
          <cx:pt idx="39852">0</cx:pt>
          <cx:pt idx="39853">0</cx:pt>
          <cx:pt idx="39854">0</cx:pt>
          <cx:pt idx="39855">0</cx:pt>
          <cx:pt idx="39856">0</cx:pt>
          <cx:pt idx="39857">0</cx:pt>
          <cx:pt idx="39858">0</cx:pt>
          <cx:pt idx="39859">0</cx:pt>
          <cx:pt idx="39860">0</cx:pt>
          <cx:pt idx="39861">0</cx:pt>
          <cx:pt idx="39862">0</cx:pt>
          <cx:pt idx="39863">0</cx:pt>
          <cx:pt idx="39864">0</cx:pt>
          <cx:pt idx="39865">0</cx:pt>
          <cx:pt idx="39866">0</cx:pt>
          <cx:pt idx="39867">0</cx:pt>
          <cx:pt idx="39868">0</cx:pt>
          <cx:pt idx="39869">0</cx:pt>
          <cx:pt idx="39870">0</cx:pt>
          <cx:pt idx="39871">0</cx:pt>
          <cx:pt idx="39872">0</cx:pt>
          <cx:pt idx="39873">0</cx:pt>
          <cx:pt idx="39874">0</cx:pt>
          <cx:pt idx="39875">0</cx:pt>
          <cx:pt idx="39876">0</cx:pt>
          <cx:pt idx="39877">0</cx:pt>
          <cx:pt idx="39878">0</cx:pt>
          <cx:pt idx="39879">0</cx:pt>
          <cx:pt idx="39880">0</cx:pt>
          <cx:pt idx="39881">0</cx:pt>
          <cx:pt idx="39882">0</cx:pt>
          <cx:pt idx="39883">0</cx:pt>
          <cx:pt idx="39884">0</cx:pt>
          <cx:pt idx="39885">0</cx:pt>
          <cx:pt idx="39886">0</cx:pt>
          <cx:pt idx="39887">0</cx:pt>
          <cx:pt idx="39888">0</cx:pt>
          <cx:pt idx="39889">0</cx:pt>
          <cx:pt idx="39890">0</cx:pt>
          <cx:pt idx="39891">0</cx:pt>
          <cx:pt idx="39892">0</cx:pt>
          <cx:pt idx="39893">0</cx:pt>
          <cx:pt idx="39894">0</cx:pt>
          <cx:pt idx="39895">0</cx:pt>
          <cx:pt idx="39896">0</cx:pt>
          <cx:pt idx="39897">0</cx:pt>
          <cx:pt idx="39898">0</cx:pt>
          <cx:pt idx="39899">0</cx:pt>
          <cx:pt idx="39900">0</cx:pt>
          <cx:pt idx="39901">0</cx:pt>
          <cx:pt idx="39902">0</cx:pt>
          <cx:pt idx="39903">0</cx:pt>
          <cx:pt idx="39904">0</cx:pt>
          <cx:pt idx="39905">0</cx:pt>
          <cx:pt idx="39906">0</cx:pt>
          <cx:pt idx="39907">0</cx:pt>
          <cx:pt idx="39908">0</cx:pt>
          <cx:pt idx="39909">0</cx:pt>
          <cx:pt idx="39910">0</cx:pt>
          <cx:pt idx="39911">0</cx:pt>
          <cx:pt idx="39912">0</cx:pt>
          <cx:pt idx="39913">0</cx:pt>
          <cx:pt idx="39914">0</cx:pt>
          <cx:pt idx="39915">0</cx:pt>
          <cx:pt idx="39916">0</cx:pt>
          <cx:pt idx="39917">0</cx:pt>
          <cx:pt idx="39918">0</cx:pt>
          <cx:pt idx="39919">0</cx:pt>
          <cx:pt idx="39920">0</cx:pt>
          <cx:pt idx="39921">0</cx:pt>
          <cx:pt idx="39922">0</cx:pt>
          <cx:pt idx="39923">0</cx:pt>
          <cx:pt idx="39924">0</cx:pt>
          <cx:pt idx="39925">0</cx:pt>
          <cx:pt idx="39926">0</cx:pt>
          <cx:pt idx="39927">0</cx:pt>
          <cx:pt idx="39928">0</cx:pt>
          <cx:pt idx="39929">0</cx:pt>
          <cx:pt idx="39930">0</cx:pt>
          <cx:pt idx="39931">0</cx:pt>
          <cx:pt idx="39932">0</cx:pt>
          <cx:pt idx="39933">0</cx:pt>
          <cx:pt idx="39934">0</cx:pt>
          <cx:pt idx="39935">0</cx:pt>
          <cx:pt idx="39936">0</cx:pt>
          <cx:pt idx="39937">0</cx:pt>
          <cx:pt idx="39938">0</cx:pt>
          <cx:pt idx="39939">0</cx:pt>
          <cx:pt idx="39940">0</cx:pt>
          <cx:pt idx="39941">0</cx:pt>
          <cx:pt idx="39942">0</cx:pt>
          <cx:pt idx="39943">0</cx:pt>
          <cx:pt idx="39944">0</cx:pt>
          <cx:pt idx="39945">0</cx:pt>
          <cx:pt idx="39946">0</cx:pt>
          <cx:pt idx="39947">0</cx:pt>
          <cx:pt idx="39948">0</cx:pt>
          <cx:pt idx="39949">0</cx:pt>
          <cx:pt idx="39950">0</cx:pt>
          <cx:pt idx="39951">0</cx:pt>
          <cx:pt idx="39952">0</cx:pt>
          <cx:pt idx="39953">0</cx:pt>
          <cx:pt idx="39954">0</cx:pt>
          <cx:pt idx="39955">0</cx:pt>
          <cx:pt idx="39956">0</cx:pt>
          <cx:pt idx="39957">0</cx:pt>
          <cx:pt idx="39958">0</cx:pt>
          <cx:pt idx="39959">0</cx:pt>
          <cx:pt idx="39960">0</cx:pt>
          <cx:pt idx="39961">0</cx:pt>
          <cx:pt idx="39962">0</cx:pt>
          <cx:pt idx="39963">0</cx:pt>
          <cx:pt idx="39964">0</cx:pt>
          <cx:pt idx="39965">0</cx:pt>
          <cx:pt idx="39966">0</cx:pt>
          <cx:pt idx="39967">0</cx:pt>
          <cx:pt idx="39968">0</cx:pt>
          <cx:pt idx="39969">0</cx:pt>
          <cx:pt idx="39970">0</cx:pt>
          <cx:pt idx="39971">0</cx:pt>
          <cx:pt idx="39972">0</cx:pt>
          <cx:pt idx="39973">0</cx:pt>
          <cx:pt idx="39974">0</cx:pt>
          <cx:pt idx="39975">0</cx:pt>
          <cx:pt idx="39976">0</cx:pt>
          <cx:pt idx="39977">0</cx:pt>
          <cx:pt idx="39978">0</cx:pt>
          <cx:pt idx="39979">0</cx:pt>
          <cx:pt idx="39980">0</cx:pt>
          <cx:pt idx="39981">0</cx:pt>
          <cx:pt idx="39982">0</cx:pt>
          <cx:pt idx="39983">0</cx:pt>
          <cx:pt idx="39984">0</cx:pt>
          <cx:pt idx="39985">0</cx:pt>
          <cx:pt idx="39986">0</cx:pt>
          <cx:pt idx="39987">0</cx:pt>
          <cx:pt idx="39988">0</cx:pt>
          <cx:pt idx="39989">0</cx:pt>
          <cx:pt idx="39990">0</cx:pt>
          <cx:pt idx="39991">0</cx:pt>
          <cx:pt idx="39992">0</cx:pt>
          <cx:pt idx="39993">0</cx:pt>
          <cx:pt idx="39994">0</cx:pt>
          <cx:pt idx="39995">0</cx:pt>
          <cx:pt idx="39996">0</cx:pt>
          <cx:pt idx="39997">0</cx:pt>
          <cx:pt idx="39998">0</cx:pt>
          <cx:pt idx="39999">0</cx:pt>
          <cx:pt idx="40000">0</cx:pt>
          <cx:pt idx="40001">0</cx:pt>
          <cx:pt idx="40002">0</cx:pt>
          <cx:pt idx="40003">0</cx:pt>
          <cx:pt idx="40004">0</cx:pt>
          <cx:pt idx="40005">0</cx:pt>
          <cx:pt idx="40006">0</cx:pt>
          <cx:pt idx="40007">0</cx:pt>
          <cx:pt idx="40008">0</cx:pt>
          <cx:pt idx="40009">0</cx:pt>
          <cx:pt idx="40010">0</cx:pt>
          <cx:pt idx="40011">0</cx:pt>
          <cx:pt idx="40012">0</cx:pt>
          <cx:pt idx="40013">0</cx:pt>
          <cx:pt idx="40014">0</cx:pt>
          <cx:pt idx="40015">0</cx:pt>
          <cx:pt idx="40016">0</cx:pt>
          <cx:pt idx="40017">0</cx:pt>
          <cx:pt idx="40018">0</cx:pt>
          <cx:pt idx="40019">0</cx:pt>
          <cx:pt idx="40020">0</cx:pt>
          <cx:pt idx="40021">0</cx:pt>
          <cx:pt idx="40022">0</cx:pt>
          <cx:pt idx="40023">0</cx:pt>
          <cx:pt idx="40024">0</cx:pt>
          <cx:pt idx="40025">0</cx:pt>
          <cx:pt idx="40026">0</cx:pt>
          <cx:pt idx="40027">0</cx:pt>
          <cx:pt idx="40028">0</cx:pt>
          <cx:pt idx="40029">0</cx:pt>
          <cx:pt idx="40030">0</cx:pt>
          <cx:pt idx="40031">0</cx:pt>
          <cx:pt idx="40032">0</cx:pt>
          <cx:pt idx="40033">0</cx:pt>
          <cx:pt idx="40034">0</cx:pt>
          <cx:pt idx="40035">0</cx:pt>
          <cx:pt idx="40036">0</cx:pt>
          <cx:pt idx="40037">0</cx:pt>
          <cx:pt idx="40038">0</cx:pt>
          <cx:pt idx="40039">0</cx:pt>
          <cx:pt idx="40040">0</cx:pt>
          <cx:pt idx="40041">0</cx:pt>
          <cx:pt idx="40042">0</cx:pt>
          <cx:pt idx="40043">0</cx:pt>
          <cx:pt idx="40044">0</cx:pt>
          <cx:pt idx="40045">0</cx:pt>
          <cx:pt idx="40046">0</cx:pt>
          <cx:pt idx="40047">0</cx:pt>
          <cx:pt idx="40048">0</cx:pt>
          <cx:pt idx="40049">0</cx:pt>
          <cx:pt idx="40050">0</cx:pt>
          <cx:pt idx="40051">0</cx:pt>
          <cx:pt idx="40052">0</cx:pt>
          <cx:pt idx="40053">0</cx:pt>
          <cx:pt idx="40054">0</cx:pt>
          <cx:pt idx="40055">0</cx:pt>
          <cx:pt idx="40056">0</cx:pt>
          <cx:pt idx="40057">0</cx:pt>
          <cx:pt idx="40058">0</cx:pt>
          <cx:pt idx="40059">0</cx:pt>
          <cx:pt idx="40060">0</cx:pt>
          <cx:pt idx="40061">0</cx:pt>
          <cx:pt idx="40062">0</cx:pt>
          <cx:pt idx="40063">0</cx:pt>
          <cx:pt idx="40064">0</cx:pt>
          <cx:pt idx="40065">0</cx:pt>
          <cx:pt idx="40066">0</cx:pt>
          <cx:pt idx="40067">0</cx:pt>
          <cx:pt idx="40068">0</cx:pt>
          <cx:pt idx="40069">0</cx:pt>
          <cx:pt idx="40070">0</cx:pt>
          <cx:pt idx="40071">0</cx:pt>
          <cx:pt idx="40072">0</cx:pt>
          <cx:pt idx="40073">0</cx:pt>
          <cx:pt idx="40074">0</cx:pt>
          <cx:pt idx="40075">0</cx:pt>
          <cx:pt idx="40076">0</cx:pt>
          <cx:pt idx="40077">0</cx:pt>
          <cx:pt idx="40078">0</cx:pt>
          <cx:pt idx="40079">0</cx:pt>
          <cx:pt idx="40080">0</cx:pt>
          <cx:pt idx="40081">0</cx:pt>
          <cx:pt idx="40082">0</cx:pt>
          <cx:pt idx="40083">0</cx:pt>
          <cx:pt idx="40084">0</cx:pt>
          <cx:pt idx="40085">0</cx:pt>
          <cx:pt idx="40086">0</cx:pt>
          <cx:pt idx="40087">0</cx:pt>
          <cx:pt idx="40088">0</cx:pt>
          <cx:pt idx="40089">0</cx:pt>
          <cx:pt idx="40090">0</cx:pt>
          <cx:pt idx="40091">0</cx:pt>
          <cx:pt idx="40092">0</cx:pt>
          <cx:pt idx="40093">0</cx:pt>
          <cx:pt idx="40094">0</cx:pt>
          <cx:pt idx="40095">0</cx:pt>
          <cx:pt idx="40096">0</cx:pt>
          <cx:pt idx="40097">0</cx:pt>
          <cx:pt idx="40098">0</cx:pt>
          <cx:pt idx="40099">0</cx:pt>
          <cx:pt idx="40100">0</cx:pt>
          <cx:pt idx="40101">0</cx:pt>
          <cx:pt idx="40102">0</cx:pt>
          <cx:pt idx="40103">0</cx:pt>
          <cx:pt idx="40104">0</cx:pt>
          <cx:pt idx="40105">0</cx:pt>
          <cx:pt idx="40106">0</cx:pt>
          <cx:pt idx="40107">0</cx:pt>
          <cx:pt idx="40108">0</cx:pt>
          <cx:pt idx="40109">0</cx:pt>
          <cx:pt idx="40110">0</cx:pt>
          <cx:pt idx="40111">0</cx:pt>
          <cx:pt idx="40112">0</cx:pt>
          <cx:pt idx="40113">0</cx:pt>
          <cx:pt idx="40114">0</cx:pt>
          <cx:pt idx="40115">0</cx:pt>
          <cx:pt idx="40116">0</cx:pt>
          <cx:pt idx="40117">0</cx:pt>
          <cx:pt idx="40118">0</cx:pt>
          <cx:pt idx="40119">0</cx:pt>
          <cx:pt idx="40120">0</cx:pt>
          <cx:pt idx="40121">0</cx:pt>
          <cx:pt idx="40122">0</cx:pt>
          <cx:pt idx="40123">0</cx:pt>
          <cx:pt idx="40124">0</cx:pt>
          <cx:pt idx="40125">0</cx:pt>
          <cx:pt idx="40126">0</cx:pt>
          <cx:pt idx="40127">0</cx:pt>
          <cx:pt idx="40128">0</cx:pt>
          <cx:pt idx="40129">0</cx:pt>
          <cx:pt idx="40130">0</cx:pt>
          <cx:pt idx="40131">0</cx:pt>
          <cx:pt idx="40132">0</cx:pt>
          <cx:pt idx="40133">0</cx:pt>
          <cx:pt idx="40134">0</cx:pt>
          <cx:pt idx="40135">0</cx:pt>
          <cx:pt idx="40136">0</cx:pt>
          <cx:pt idx="40137">0</cx:pt>
          <cx:pt idx="40138">0</cx:pt>
          <cx:pt idx="40139">0</cx:pt>
          <cx:pt idx="40140">0</cx:pt>
          <cx:pt idx="40141">0</cx:pt>
          <cx:pt idx="40142">0</cx:pt>
          <cx:pt idx="40143">0</cx:pt>
          <cx:pt idx="40144">0</cx:pt>
          <cx:pt idx="40145">0</cx:pt>
          <cx:pt idx="40146">0</cx:pt>
          <cx:pt idx="40147">0</cx:pt>
          <cx:pt idx="40148">0</cx:pt>
          <cx:pt idx="40149">0</cx:pt>
          <cx:pt idx="40150">0</cx:pt>
          <cx:pt idx="40151">0</cx:pt>
          <cx:pt idx="40152">0</cx:pt>
          <cx:pt idx="40153">0</cx:pt>
          <cx:pt idx="40154">0</cx:pt>
          <cx:pt idx="40155">0</cx:pt>
          <cx:pt idx="40156">0</cx:pt>
          <cx:pt idx="40157">0</cx:pt>
          <cx:pt idx="40158">0</cx:pt>
          <cx:pt idx="40159">0</cx:pt>
          <cx:pt idx="40160">0</cx:pt>
          <cx:pt idx="40161">0</cx:pt>
          <cx:pt idx="40162">0</cx:pt>
          <cx:pt idx="40163">0</cx:pt>
          <cx:pt idx="40164">0</cx:pt>
          <cx:pt idx="40165">0</cx:pt>
          <cx:pt idx="40166">0</cx:pt>
          <cx:pt idx="40167">0</cx:pt>
          <cx:pt idx="40168">0</cx:pt>
          <cx:pt idx="40169">0</cx:pt>
          <cx:pt idx="40170">0</cx:pt>
          <cx:pt idx="40171">0</cx:pt>
          <cx:pt idx="40172">0</cx:pt>
          <cx:pt idx="40173">0</cx:pt>
          <cx:pt idx="40174">0</cx:pt>
          <cx:pt idx="40175">0</cx:pt>
          <cx:pt idx="40176">0</cx:pt>
          <cx:pt idx="40177">0</cx:pt>
          <cx:pt idx="40178">0</cx:pt>
          <cx:pt idx="40179">0</cx:pt>
          <cx:pt idx="40180">0</cx:pt>
          <cx:pt idx="40181">0</cx:pt>
          <cx:pt idx="40182">0</cx:pt>
          <cx:pt idx="40183">0</cx:pt>
          <cx:pt idx="40184">0</cx:pt>
          <cx:pt idx="40185">0</cx:pt>
          <cx:pt idx="40186">0</cx:pt>
          <cx:pt idx="40187">0</cx:pt>
          <cx:pt idx="40188">0</cx:pt>
          <cx:pt idx="40189">0</cx:pt>
          <cx:pt idx="40190">0</cx:pt>
          <cx:pt idx="40191">0</cx:pt>
          <cx:pt idx="40192">0</cx:pt>
          <cx:pt idx="40193">0</cx:pt>
          <cx:pt idx="40194">0</cx:pt>
          <cx:pt idx="40195">0</cx:pt>
          <cx:pt idx="40196">0</cx:pt>
          <cx:pt idx="40197">0</cx:pt>
          <cx:pt idx="40198">0</cx:pt>
          <cx:pt idx="40199">0</cx:pt>
          <cx:pt idx="40200">0</cx:pt>
          <cx:pt idx="40201">0</cx:pt>
          <cx:pt idx="40202">0</cx:pt>
          <cx:pt idx="40203">0</cx:pt>
          <cx:pt idx="40204">0</cx:pt>
          <cx:pt idx="40205">0</cx:pt>
          <cx:pt idx="40206">0</cx:pt>
          <cx:pt idx="40207">0</cx:pt>
          <cx:pt idx="40208">0</cx:pt>
          <cx:pt idx="40209">0</cx:pt>
          <cx:pt idx="40210">0</cx:pt>
          <cx:pt idx="40211">0</cx:pt>
          <cx:pt idx="40212">0</cx:pt>
          <cx:pt idx="40213">0</cx:pt>
          <cx:pt idx="40214">0</cx:pt>
          <cx:pt idx="40215">0</cx:pt>
          <cx:pt idx="40216">0</cx:pt>
          <cx:pt idx="40217">0</cx:pt>
          <cx:pt idx="40218">0</cx:pt>
          <cx:pt idx="40219">0</cx:pt>
          <cx:pt idx="40220">0</cx:pt>
          <cx:pt idx="40221">0</cx:pt>
          <cx:pt idx="40222">0</cx:pt>
          <cx:pt idx="40223">0</cx:pt>
          <cx:pt idx="40224">0</cx:pt>
          <cx:pt idx="40225">0</cx:pt>
          <cx:pt idx="40226">0</cx:pt>
          <cx:pt idx="40227">0</cx:pt>
          <cx:pt idx="40228">0</cx:pt>
          <cx:pt idx="40229">0</cx:pt>
          <cx:pt idx="40230">0</cx:pt>
          <cx:pt idx="40231">0</cx:pt>
          <cx:pt idx="40232">0</cx:pt>
          <cx:pt idx="40233">0</cx:pt>
          <cx:pt idx="40234">0</cx:pt>
          <cx:pt idx="40235">0</cx:pt>
          <cx:pt idx="40236">0</cx:pt>
          <cx:pt idx="40237">0</cx:pt>
          <cx:pt idx="40238">0</cx:pt>
          <cx:pt idx="40239">0</cx:pt>
          <cx:pt idx="40240">0</cx:pt>
          <cx:pt idx="40241">0</cx:pt>
          <cx:pt idx="40242">0</cx:pt>
          <cx:pt idx="40243">0</cx:pt>
          <cx:pt idx="40244">0</cx:pt>
          <cx:pt idx="40245">0</cx:pt>
          <cx:pt idx="40246">0</cx:pt>
          <cx:pt idx="40247">0</cx:pt>
          <cx:pt idx="40248">0</cx:pt>
          <cx:pt idx="40249">0</cx:pt>
          <cx:pt idx="40250">0</cx:pt>
          <cx:pt idx="40251">0</cx:pt>
          <cx:pt idx="40252">0</cx:pt>
          <cx:pt idx="40253">0</cx:pt>
          <cx:pt idx="40254">0</cx:pt>
          <cx:pt idx="40255">0</cx:pt>
          <cx:pt idx="40256">0</cx:pt>
          <cx:pt idx="40257">0</cx:pt>
          <cx:pt idx="40258">0</cx:pt>
          <cx:pt idx="40259">0</cx:pt>
          <cx:pt idx="40260">0</cx:pt>
          <cx:pt idx="40261">0</cx:pt>
          <cx:pt idx="40262">0</cx:pt>
          <cx:pt idx="40263">0</cx:pt>
          <cx:pt idx="40264">0</cx:pt>
          <cx:pt idx="40265">0</cx:pt>
          <cx:pt idx="40266">0</cx:pt>
          <cx:pt idx="40267">0</cx:pt>
          <cx:pt idx="40268">0</cx:pt>
          <cx:pt idx="40269">0</cx:pt>
          <cx:pt idx="40270">0</cx:pt>
          <cx:pt idx="40271">0</cx:pt>
          <cx:pt idx="40272">0</cx:pt>
          <cx:pt idx="40273">0</cx:pt>
          <cx:pt idx="40274">0</cx:pt>
          <cx:pt idx="40275">0</cx:pt>
          <cx:pt idx="40276">0</cx:pt>
          <cx:pt idx="40277">0</cx:pt>
          <cx:pt idx="40278">0</cx:pt>
          <cx:pt idx="40279">0</cx:pt>
          <cx:pt idx="40280">0</cx:pt>
          <cx:pt idx="40281">0</cx:pt>
          <cx:pt idx="40282">0</cx:pt>
          <cx:pt idx="40283">0</cx:pt>
          <cx:pt idx="40284">0</cx:pt>
          <cx:pt idx="40285">0</cx:pt>
          <cx:pt idx="40286">0</cx:pt>
          <cx:pt idx="40287">0</cx:pt>
          <cx:pt idx="40288">0</cx:pt>
          <cx:pt idx="40289">0</cx:pt>
          <cx:pt idx="40290">0</cx:pt>
          <cx:pt idx="40291">0</cx:pt>
          <cx:pt idx="40292">0</cx:pt>
          <cx:pt idx="40293">0</cx:pt>
          <cx:pt idx="40294">0</cx:pt>
          <cx:pt idx="40295">0</cx:pt>
          <cx:pt idx="40296">0</cx:pt>
          <cx:pt idx="40297">0</cx:pt>
          <cx:pt idx="40298">0</cx:pt>
          <cx:pt idx="40299">0</cx:pt>
          <cx:pt idx="40300">0</cx:pt>
          <cx:pt idx="40301">0</cx:pt>
          <cx:pt idx="40302">0</cx:pt>
          <cx:pt idx="40303">0</cx:pt>
          <cx:pt idx="40304">0</cx:pt>
          <cx:pt idx="40305">0</cx:pt>
          <cx:pt idx="40306">0</cx:pt>
          <cx:pt idx="40307">0</cx:pt>
          <cx:pt idx="40308">0</cx:pt>
          <cx:pt idx="40309">0</cx:pt>
          <cx:pt idx="40310">0</cx:pt>
          <cx:pt idx="40311">0</cx:pt>
          <cx:pt idx="40312">0</cx:pt>
          <cx:pt idx="40313">0</cx:pt>
          <cx:pt idx="40314">0</cx:pt>
          <cx:pt idx="40315">0</cx:pt>
          <cx:pt idx="40316">0</cx:pt>
          <cx:pt idx="40317">0</cx:pt>
          <cx:pt idx="40318">0</cx:pt>
          <cx:pt idx="40319">0</cx:pt>
          <cx:pt idx="40320">0</cx:pt>
          <cx:pt idx="40321">0</cx:pt>
          <cx:pt idx="40322">0</cx:pt>
          <cx:pt idx="40323">0</cx:pt>
          <cx:pt idx="40324">0</cx:pt>
          <cx:pt idx="40325">0</cx:pt>
          <cx:pt idx="40326">0</cx:pt>
          <cx:pt idx="40327">0</cx:pt>
          <cx:pt idx="40328">0</cx:pt>
          <cx:pt idx="40329">0</cx:pt>
          <cx:pt idx="40330">0</cx:pt>
          <cx:pt idx="40331">0</cx:pt>
          <cx:pt idx="40332">0</cx:pt>
          <cx:pt idx="40333">0</cx:pt>
          <cx:pt idx="40334">0</cx:pt>
          <cx:pt idx="40335">0</cx:pt>
          <cx:pt idx="40336">0</cx:pt>
          <cx:pt idx="40337">0</cx:pt>
          <cx:pt idx="40338">0</cx:pt>
          <cx:pt idx="40339">0</cx:pt>
          <cx:pt idx="40340">0</cx:pt>
          <cx:pt idx="40341">0</cx:pt>
          <cx:pt idx="40342">0</cx:pt>
          <cx:pt idx="40343">0</cx:pt>
          <cx:pt idx="40344">0</cx:pt>
          <cx:pt idx="40345">0</cx:pt>
          <cx:pt idx="40346">0</cx:pt>
          <cx:pt idx="40347">0</cx:pt>
          <cx:pt idx="40348">0</cx:pt>
          <cx:pt idx="40349">0</cx:pt>
          <cx:pt idx="40350">0</cx:pt>
          <cx:pt idx="40351">0</cx:pt>
          <cx:pt idx="40352">0</cx:pt>
          <cx:pt idx="40353">0</cx:pt>
          <cx:pt idx="40354">0</cx:pt>
          <cx:pt idx="40355">0</cx:pt>
          <cx:pt idx="40356">0</cx:pt>
          <cx:pt idx="40357">0</cx:pt>
          <cx:pt idx="40358">0</cx:pt>
          <cx:pt idx="40359">0</cx:pt>
          <cx:pt idx="40360">0</cx:pt>
          <cx:pt idx="40361">0</cx:pt>
          <cx:pt idx="40362">0</cx:pt>
          <cx:pt idx="40363">0</cx:pt>
          <cx:pt idx="40364">0</cx:pt>
          <cx:pt idx="40365">0</cx:pt>
          <cx:pt idx="40366">0</cx:pt>
          <cx:pt idx="40367">0</cx:pt>
          <cx:pt idx="40368">0</cx:pt>
          <cx:pt idx="40369">0</cx:pt>
          <cx:pt idx="40370">0</cx:pt>
          <cx:pt idx="40371">0</cx:pt>
          <cx:pt idx="40372">0</cx:pt>
          <cx:pt idx="40373">0</cx:pt>
          <cx:pt idx="40374">0</cx:pt>
          <cx:pt idx="40375">0</cx:pt>
          <cx:pt idx="40376">0</cx:pt>
          <cx:pt idx="40377">0</cx:pt>
          <cx:pt idx="40378">0</cx:pt>
          <cx:pt idx="40379">0</cx:pt>
          <cx:pt idx="40380">0</cx:pt>
          <cx:pt idx="40381">0</cx:pt>
          <cx:pt idx="40382">0</cx:pt>
          <cx:pt idx="40383">0</cx:pt>
          <cx:pt idx="40384">0</cx:pt>
          <cx:pt idx="40385">0</cx:pt>
          <cx:pt idx="40386">0</cx:pt>
          <cx:pt idx="40387">0</cx:pt>
          <cx:pt idx="40388">0</cx:pt>
          <cx:pt idx="40389">0</cx:pt>
          <cx:pt idx="40390">0</cx:pt>
          <cx:pt idx="40391">0</cx:pt>
          <cx:pt idx="40392">0</cx:pt>
          <cx:pt idx="40393">0</cx:pt>
          <cx:pt idx="40394">0</cx:pt>
          <cx:pt idx="40395">0</cx:pt>
          <cx:pt idx="40396">0</cx:pt>
          <cx:pt idx="40397">0</cx:pt>
          <cx:pt idx="40398">0</cx:pt>
          <cx:pt idx="40399">0</cx:pt>
          <cx:pt idx="40400">0</cx:pt>
          <cx:pt idx="40401">0</cx:pt>
          <cx:pt idx="40402">0</cx:pt>
          <cx:pt idx="40403">0</cx:pt>
          <cx:pt idx="40404">0</cx:pt>
          <cx:pt idx="40405">0</cx:pt>
          <cx:pt idx="40406">0</cx:pt>
          <cx:pt idx="40407">0</cx:pt>
          <cx:pt idx="40408">0</cx:pt>
          <cx:pt idx="40409">0</cx:pt>
          <cx:pt idx="40410">0</cx:pt>
          <cx:pt idx="40411">0</cx:pt>
          <cx:pt idx="40412">0</cx:pt>
          <cx:pt idx="40413">0</cx:pt>
          <cx:pt idx="40414">0</cx:pt>
          <cx:pt idx="40415">0</cx:pt>
          <cx:pt idx="40416">0</cx:pt>
          <cx:pt idx="40417">0</cx:pt>
          <cx:pt idx="40418">0</cx:pt>
          <cx:pt idx="40419">0</cx:pt>
          <cx:pt idx="40420">0</cx:pt>
          <cx:pt idx="40421">0</cx:pt>
          <cx:pt idx="40422">0</cx:pt>
          <cx:pt idx="40423">0</cx:pt>
          <cx:pt idx="40424">0</cx:pt>
          <cx:pt idx="40425">0</cx:pt>
          <cx:pt idx="40426">0</cx:pt>
          <cx:pt idx="40427">0</cx:pt>
          <cx:pt idx="40428">0</cx:pt>
          <cx:pt idx="40429">0</cx:pt>
          <cx:pt idx="40430">0</cx:pt>
          <cx:pt idx="40431">0</cx:pt>
          <cx:pt idx="40432">0</cx:pt>
          <cx:pt idx="40433">0</cx:pt>
          <cx:pt idx="40434">0</cx:pt>
          <cx:pt idx="40435">0</cx:pt>
          <cx:pt idx="40436">0</cx:pt>
          <cx:pt idx="40437">0</cx:pt>
          <cx:pt idx="40438">0</cx:pt>
          <cx:pt idx="40439">0</cx:pt>
          <cx:pt idx="40440">0</cx:pt>
          <cx:pt idx="40441">0</cx:pt>
          <cx:pt idx="40442">0</cx:pt>
          <cx:pt idx="40443">0</cx:pt>
          <cx:pt idx="40444">0</cx:pt>
          <cx:pt idx="40445">0</cx:pt>
          <cx:pt idx="40446">0</cx:pt>
          <cx:pt idx="40447">0</cx:pt>
          <cx:pt idx="40448">0</cx:pt>
          <cx:pt idx="40449">0</cx:pt>
          <cx:pt idx="40450">0</cx:pt>
          <cx:pt idx="40451">0</cx:pt>
          <cx:pt idx="40452">0</cx:pt>
          <cx:pt idx="40453">0</cx:pt>
          <cx:pt idx="40454">0</cx:pt>
          <cx:pt idx="40455">0</cx:pt>
          <cx:pt idx="40456">0</cx:pt>
          <cx:pt idx="40457">0</cx:pt>
          <cx:pt idx="40458">0</cx:pt>
          <cx:pt idx="40459">0</cx:pt>
          <cx:pt idx="40460">0</cx:pt>
          <cx:pt idx="40461">0</cx:pt>
          <cx:pt idx="40462">0</cx:pt>
          <cx:pt idx="40463">0</cx:pt>
          <cx:pt idx="40464">0</cx:pt>
          <cx:pt idx="40465">0</cx:pt>
          <cx:pt idx="40466">0</cx:pt>
          <cx:pt idx="40467">0</cx:pt>
          <cx:pt idx="40468">0</cx:pt>
          <cx:pt idx="40469">0</cx:pt>
          <cx:pt idx="40470">0</cx:pt>
          <cx:pt idx="40471">0</cx:pt>
          <cx:pt idx="40472">0</cx:pt>
          <cx:pt idx="40473">0</cx:pt>
          <cx:pt idx="40474">0</cx:pt>
          <cx:pt idx="40475">0</cx:pt>
          <cx:pt idx="40476">0</cx:pt>
          <cx:pt idx="40477">0</cx:pt>
          <cx:pt idx="40478">0</cx:pt>
          <cx:pt idx="40479">0</cx:pt>
          <cx:pt idx="40480">0</cx:pt>
          <cx:pt idx="40481">0</cx:pt>
          <cx:pt idx="40482">0</cx:pt>
          <cx:pt idx="40483">0</cx:pt>
          <cx:pt idx="40484">0</cx:pt>
          <cx:pt idx="40485">0</cx:pt>
          <cx:pt idx="40486">0</cx:pt>
          <cx:pt idx="40487">0</cx:pt>
          <cx:pt idx="40488">0</cx:pt>
          <cx:pt idx="40489">0</cx:pt>
          <cx:pt idx="40490">0</cx:pt>
          <cx:pt idx="40491">0</cx:pt>
          <cx:pt idx="40492">0</cx:pt>
          <cx:pt idx="40493">0</cx:pt>
          <cx:pt idx="40494">0</cx:pt>
          <cx:pt idx="40495">0</cx:pt>
          <cx:pt idx="40496">0</cx:pt>
          <cx:pt idx="40497">0</cx:pt>
          <cx:pt idx="40498">0</cx:pt>
          <cx:pt idx="40499">0</cx:pt>
          <cx:pt idx="40500">0</cx:pt>
          <cx:pt idx="40501">0</cx:pt>
          <cx:pt idx="40502">0</cx:pt>
          <cx:pt idx="40503">0</cx:pt>
          <cx:pt idx="40504">0</cx:pt>
          <cx:pt idx="40505">0</cx:pt>
          <cx:pt idx="40506">0</cx:pt>
          <cx:pt idx="40507">0</cx:pt>
          <cx:pt idx="40508">0</cx:pt>
          <cx:pt idx="40509">0</cx:pt>
          <cx:pt idx="40510">0</cx:pt>
          <cx:pt idx="40511">0</cx:pt>
          <cx:pt idx="40512">0</cx:pt>
          <cx:pt idx="40513">0</cx:pt>
          <cx:pt idx="40514">0</cx:pt>
          <cx:pt idx="40515">0</cx:pt>
          <cx:pt idx="40516">0</cx:pt>
          <cx:pt idx="40517">0</cx:pt>
          <cx:pt idx="40518">0</cx:pt>
          <cx:pt idx="40519">0</cx:pt>
          <cx:pt idx="40520">0</cx:pt>
          <cx:pt idx="40521">0</cx:pt>
          <cx:pt idx="40522">0</cx:pt>
          <cx:pt idx="40523">0</cx:pt>
          <cx:pt idx="40524">0</cx:pt>
          <cx:pt idx="40525">0</cx:pt>
          <cx:pt idx="40526">0</cx:pt>
          <cx:pt idx="40527">0</cx:pt>
          <cx:pt idx="40528">0</cx:pt>
          <cx:pt idx="40529">0</cx:pt>
          <cx:pt idx="40530">0</cx:pt>
          <cx:pt idx="40531">0</cx:pt>
          <cx:pt idx="40532">0</cx:pt>
          <cx:pt idx="40533">0</cx:pt>
          <cx:pt idx="40534">0</cx:pt>
          <cx:pt idx="40535">0</cx:pt>
          <cx:pt idx="40536">0</cx:pt>
          <cx:pt idx="40537">0</cx:pt>
          <cx:pt idx="40538">0</cx:pt>
          <cx:pt idx="40539">0</cx:pt>
          <cx:pt idx="40540">0</cx:pt>
          <cx:pt idx="40541">0</cx:pt>
          <cx:pt idx="40542">0</cx:pt>
          <cx:pt idx="40543">0</cx:pt>
          <cx:pt idx="40544">0</cx:pt>
          <cx:pt idx="40545">0</cx:pt>
          <cx:pt idx="40546">0</cx:pt>
          <cx:pt idx="40547">0</cx:pt>
          <cx:pt idx="40548">0</cx:pt>
          <cx:pt idx="40549">0</cx:pt>
          <cx:pt idx="40550">0</cx:pt>
          <cx:pt idx="40551">0</cx:pt>
          <cx:pt idx="40552">0</cx:pt>
          <cx:pt idx="40553">0</cx:pt>
          <cx:pt idx="40554">0</cx:pt>
          <cx:pt idx="40555">0</cx:pt>
          <cx:pt idx="40556">0</cx:pt>
          <cx:pt idx="40557">0</cx:pt>
          <cx:pt idx="40558">0</cx:pt>
          <cx:pt idx="40559">0</cx:pt>
          <cx:pt idx="40560">0</cx:pt>
          <cx:pt idx="40561">0</cx:pt>
          <cx:pt idx="40562">0</cx:pt>
          <cx:pt idx="40563">0</cx:pt>
          <cx:pt idx="40564">0</cx:pt>
          <cx:pt idx="40565">0</cx:pt>
          <cx:pt idx="40566">0</cx:pt>
          <cx:pt idx="40567">0</cx:pt>
          <cx:pt idx="40568">0</cx:pt>
          <cx:pt idx="40569">0</cx:pt>
          <cx:pt idx="40570">0</cx:pt>
          <cx:pt idx="40571">0</cx:pt>
          <cx:pt idx="40572">0</cx:pt>
          <cx:pt idx="40573">0</cx:pt>
          <cx:pt idx="40574">0</cx:pt>
          <cx:pt idx="40575">0</cx:pt>
          <cx:pt idx="40576">0</cx:pt>
          <cx:pt idx="40577">0</cx:pt>
          <cx:pt idx="40578">0</cx:pt>
          <cx:pt idx="40579">0</cx:pt>
          <cx:pt idx="40580">0</cx:pt>
          <cx:pt idx="40581">0</cx:pt>
          <cx:pt idx="40582">0</cx:pt>
          <cx:pt idx="40583">0</cx:pt>
          <cx:pt idx="40584">0</cx:pt>
          <cx:pt idx="40585">0</cx:pt>
          <cx:pt idx="40586">0</cx:pt>
          <cx:pt idx="40587">0</cx:pt>
          <cx:pt idx="40588">0</cx:pt>
          <cx:pt idx="40589">0</cx:pt>
          <cx:pt idx="40590">0</cx:pt>
          <cx:pt idx="40591">0</cx:pt>
          <cx:pt idx="40592">0</cx:pt>
          <cx:pt idx="40593">0</cx:pt>
          <cx:pt idx="40594">0</cx:pt>
          <cx:pt idx="40595">0</cx:pt>
          <cx:pt idx="40596">0</cx:pt>
          <cx:pt idx="40597">0</cx:pt>
          <cx:pt idx="40598">0</cx:pt>
          <cx:pt idx="40599">0</cx:pt>
          <cx:pt idx="40600">0</cx:pt>
          <cx:pt idx="40601">0</cx:pt>
          <cx:pt idx="40602">0</cx:pt>
          <cx:pt idx="40603">0</cx:pt>
          <cx:pt idx="40604">0</cx:pt>
          <cx:pt idx="40605">0</cx:pt>
          <cx:pt idx="40606">0</cx:pt>
          <cx:pt idx="40607">0</cx:pt>
          <cx:pt idx="40608">0</cx:pt>
          <cx:pt idx="40609">0</cx:pt>
          <cx:pt idx="40610">0</cx:pt>
          <cx:pt idx="40611">0</cx:pt>
          <cx:pt idx="40612">0</cx:pt>
          <cx:pt idx="40613">0</cx:pt>
          <cx:pt idx="40614">0</cx:pt>
          <cx:pt idx="40615">0</cx:pt>
          <cx:pt idx="40616">0</cx:pt>
          <cx:pt idx="40617">0</cx:pt>
          <cx:pt idx="40618">0</cx:pt>
          <cx:pt idx="40619">0</cx:pt>
          <cx:pt idx="40620">0</cx:pt>
          <cx:pt idx="40621">0</cx:pt>
          <cx:pt idx="40622">0</cx:pt>
          <cx:pt idx="40623">0</cx:pt>
          <cx:pt idx="40624">0</cx:pt>
          <cx:pt idx="40625">0</cx:pt>
          <cx:pt idx="40626">0</cx:pt>
          <cx:pt idx="40627">0</cx:pt>
          <cx:pt idx="40628">0</cx:pt>
          <cx:pt idx="40629">0</cx:pt>
          <cx:pt idx="40630">0</cx:pt>
          <cx:pt idx="40631">0</cx:pt>
          <cx:pt idx="40632">0</cx:pt>
          <cx:pt idx="40633">0</cx:pt>
          <cx:pt idx="40634">0</cx:pt>
          <cx:pt idx="40635">0</cx:pt>
          <cx:pt idx="40636">0</cx:pt>
          <cx:pt idx="40637">0</cx:pt>
          <cx:pt idx="40638">0</cx:pt>
          <cx:pt idx="40639">0</cx:pt>
          <cx:pt idx="40640">0</cx:pt>
          <cx:pt idx="40641">0</cx:pt>
          <cx:pt idx="40642">0</cx:pt>
          <cx:pt idx="40643">0</cx:pt>
          <cx:pt idx="40644">0</cx:pt>
          <cx:pt idx="40645">0</cx:pt>
          <cx:pt idx="40646">0</cx:pt>
          <cx:pt idx="40647">0</cx:pt>
          <cx:pt idx="40648">0</cx:pt>
          <cx:pt idx="40649">0</cx:pt>
          <cx:pt idx="40650">0</cx:pt>
          <cx:pt idx="40651">0</cx:pt>
          <cx:pt idx="40652">0</cx:pt>
          <cx:pt idx="40653">0</cx:pt>
          <cx:pt idx="40654">0</cx:pt>
          <cx:pt idx="40655">0</cx:pt>
          <cx:pt idx="40656">0</cx:pt>
          <cx:pt idx="40657">0</cx:pt>
          <cx:pt idx="40658">0</cx:pt>
          <cx:pt idx="40659">0</cx:pt>
          <cx:pt idx="40660">0</cx:pt>
          <cx:pt idx="40661">0</cx:pt>
          <cx:pt idx="40662">0</cx:pt>
          <cx:pt idx="40663">0</cx:pt>
          <cx:pt idx="40664">0</cx:pt>
          <cx:pt idx="40665">0</cx:pt>
          <cx:pt idx="40666">0</cx:pt>
          <cx:pt idx="40667">0</cx:pt>
          <cx:pt idx="40668">0</cx:pt>
          <cx:pt idx="40669">0</cx:pt>
          <cx:pt idx="40670">0</cx:pt>
          <cx:pt idx="40671">0</cx:pt>
          <cx:pt idx="40672">0</cx:pt>
          <cx:pt idx="40673">0</cx:pt>
          <cx:pt idx="40674">0</cx:pt>
          <cx:pt idx="40675">0</cx:pt>
          <cx:pt idx="40676">0</cx:pt>
          <cx:pt idx="40677">0</cx:pt>
          <cx:pt idx="40678">0</cx:pt>
          <cx:pt idx="40679">0</cx:pt>
          <cx:pt idx="40680">0</cx:pt>
          <cx:pt idx="40681">0</cx:pt>
          <cx:pt idx="40682">0</cx:pt>
          <cx:pt idx="40683">0</cx:pt>
          <cx:pt idx="40684">0</cx:pt>
          <cx:pt idx="40685">0</cx:pt>
          <cx:pt idx="40686">0</cx:pt>
          <cx:pt idx="40687">0</cx:pt>
          <cx:pt idx="40688">0</cx:pt>
          <cx:pt idx="40689">0</cx:pt>
          <cx:pt idx="40690">0</cx:pt>
          <cx:pt idx="40691">0</cx:pt>
          <cx:pt idx="40692">0</cx:pt>
          <cx:pt idx="40693">0</cx:pt>
          <cx:pt idx="40694">0</cx:pt>
          <cx:pt idx="40695">0</cx:pt>
          <cx:pt idx="40696">0</cx:pt>
          <cx:pt idx="40697">0</cx:pt>
          <cx:pt idx="40698">0</cx:pt>
          <cx:pt idx="40699">0</cx:pt>
          <cx:pt idx="40700">0</cx:pt>
          <cx:pt idx="40701">0</cx:pt>
          <cx:pt idx="40702">0</cx:pt>
          <cx:pt idx="40703">0</cx:pt>
          <cx:pt idx="40704">0</cx:pt>
          <cx:pt idx="40705">0</cx:pt>
          <cx:pt idx="40706">0</cx:pt>
          <cx:pt idx="40707">0</cx:pt>
          <cx:pt idx="40708">0</cx:pt>
          <cx:pt idx="40709">0</cx:pt>
          <cx:pt idx="40710">0</cx:pt>
          <cx:pt idx="40711">0</cx:pt>
          <cx:pt idx="40712">0</cx:pt>
          <cx:pt idx="40713">0</cx:pt>
          <cx:pt idx="40714">0</cx:pt>
          <cx:pt idx="40715">0</cx:pt>
          <cx:pt idx="40716">0</cx:pt>
          <cx:pt idx="40717">0</cx:pt>
          <cx:pt idx="40718">0</cx:pt>
          <cx:pt idx="40719">0</cx:pt>
          <cx:pt idx="40720">0</cx:pt>
          <cx:pt idx="40721">0</cx:pt>
          <cx:pt idx="40722">0</cx:pt>
          <cx:pt idx="40723">0</cx:pt>
          <cx:pt idx="40724">0</cx:pt>
          <cx:pt idx="40725">0</cx:pt>
          <cx:pt idx="40726">0</cx:pt>
          <cx:pt idx="40727">0</cx:pt>
          <cx:pt idx="40728">0</cx:pt>
          <cx:pt idx="40729">0</cx:pt>
          <cx:pt idx="40730">0</cx:pt>
          <cx:pt idx="40731">0</cx:pt>
          <cx:pt idx="40732">0</cx:pt>
          <cx:pt idx="40733">0</cx:pt>
          <cx:pt idx="40734">0</cx:pt>
          <cx:pt idx="40735">0</cx:pt>
          <cx:pt idx="40736">0</cx:pt>
          <cx:pt idx="40737">0</cx:pt>
          <cx:pt idx="40738">0</cx:pt>
          <cx:pt idx="40739">0</cx:pt>
          <cx:pt idx="40740">0</cx:pt>
          <cx:pt idx="40741">0</cx:pt>
          <cx:pt idx="40742">0</cx:pt>
          <cx:pt idx="40743">0</cx:pt>
          <cx:pt idx="40744">0</cx:pt>
          <cx:pt idx="40745">0</cx:pt>
          <cx:pt idx="40746">0</cx:pt>
          <cx:pt idx="40747">0</cx:pt>
          <cx:pt idx="40748">0</cx:pt>
          <cx:pt idx="40749">0</cx:pt>
          <cx:pt idx="40750">0</cx:pt>
          <cx:pt idx="40751">0</cx:pt>
          <cx:pt idx="40752">0</cx:pt>
          <cx:pt idx="40753">0</cx:pt>
          <cx:pt idx="40754">0</cx:pt>
          <cx:pt idx="40755">0</cx:pt>
          <cx:pt idx="40756">0</cx:pt>
          <cx:pt idx="40757">0</cx:pt>
          <cx:pt idx="40758">0</cx:pt>
          <cx:pt idx="40759">0</cx:pt>
          <cx:pt idx="40760">0</cx:pt>
          <cx:pt idx="40761">0</cx:pt>
          <cx:pt idx="40762">0</cx:pt>
          <cx:pt idx="40763">0</cx:pt>
          <cx:pt idx="40764">0</cx:pt>
          <cx:pt idx="40765">0</cx:pt>
          <cx:pt idx="40766">0</cx:pt>
          <cx:pt idx="40767">0</cx:pt>
          <cx:pt idx="40768">0</cx:pt>
          <cx:pt idx="40769">0</cx:pt>
          <cx:pt idx="40770">0</cx:pt>
          <cx:pt idx="40771">0</cx:pt>
          <cx:pt idx="40772">0</cx:pt>
          <cx:pt idx="40773">0</cx:pt>
          <cx:pt idx="40774">0</cx:pt>
          <cx:pt idx="40775">0</cx:pt>
          <cx:pt idx="40776">0</cx:pt>
          <cx:pt idx="40777">0</cx:pt>
          <cx:pt idx="40778">0</cx:pt>
          <cx:pt idx="40779">0</cx:pt>
          <cx:pt idx="40780">0</cx:pt>
          <cx:pt idx="40781">0</cx:pt>
          <cx:pt idx="40782">0</cx:pt>
          <cx:pt idx="40783">0</cx:pt>
          <cx:pt idx="40784">0</cx:pt>
          <cx:pt idx="40785">0</cx:pt>
          <cx:pt idx="40786">0</cx:pt>
          <cx:pt idx="40787">0</cx:pt>
          <cx:pt idx="40788">0</cx:pt>
          <cx:pt idx="40789">0</cx:pt>
          <cx:pt idx="40790">0</cx:pt>
          <cx:pt idx="40791">0</cx:pt>
          <cx:pt idx="40792">0</cx:pt>
          <cx:pt idx="40793">0</cx:pt>
          <cx:pt idx="40794">0</cx:pt>
          <cx:pt idx="40795">0</cx:pt>
          <cx:pt idx="40796">0</cx:pt>
          <cx:pt idx="40797">0</cx:pt>
          <cx:pt idx="40798">0</cx:pt>
          <cx:pt idx="40799">0</cx:pt>
          <cx:pt idx="40800">0</cx:pt>
          <cx:pt idx="40801">0</cx:pt>
          <cx:pt idx="40802">0</cx:pt>
          <cx:pt idx="40803">0</cx:pt>
          <cx:pt idx="40804">0</cx:pt>
          <cx:pt idx="40805">0</cx:pt>
          <cx:pt idx="40806">0</cx:pt>
          <cx:pt idx="40807">0</cx:pt>
          <cx:pt idx="40808">0</cx:pt>
          <cx:pt idx="40809">0</cx:pt>
          <cx:pt idx="40810">0</cx:pt>
          <cx:pt idx="40811">0</cx:pt>
          <cx:pt idx="40812">0</cx:pt>
          <cx:pt idx="40813">0</cx:pt>
          <cx:pt idx="40814">0</cx:pt>
          <cx:pt idx="40815">0</cx:pt>
          <cx:pt idx="40816">0</cx:pt>
          <cx:pt idx="40817">0</cx:pt>
          <cx:pt idx="40818">0</cx:pt>
          <cx:pt idx="40819">0</cx:pt>
          <cx:pt idx="40820">0</cx:pt>
          <cx:pt idx="40821">0</cx:pt>
          <cx:pt idx="40822">0</cx:pt>
          <cx:pt idx="40823">0</cx:pt>
          <cx:pt idx="40824">0</cx:pt>
          <cx:pt idx="40825">0</cx:pt>
          <cx:pt idx="40826">0</cx:pt>
          <cx:pt idx="40827">0</cx:pt>
          <cx:pt idx="40828">0</cx:pt>
          <cx:pt idx="40829">0</cx:pt>
          <cx:pt idx="40830">0</cx:pt>
          <cx:pt idx="40831">0</cx:pt>
          <cx:pt idx="40832">0</cx:pt>
          <cx:pt idx="40833">0</cx:pt>
          <cx:pt idx="40834">0</cx:pt>
          <cx:pt idx="40835">0</cx:pt>
          <cx:pt idx="40836">0</cx:pt>
          <cx:pt idx="40837">0</cx:pt>
          <cx:pt idx="40838">0</cx:pt>
          <cx:pt idx="40839">0</cx:pt>
          <cx:pt idx="40840">0</cx:pt>
          <cx:pt idx="40841">0</cx:pt>
          <cx:pt idx="40842">0</cx:pt>
          <cx:pt idx="40843">0</cx:pt>
          <cx:pt idx="40844">0</cx:pt>
          <cx:pt idx="40845">0</cx:pt>
          <cx:pt idx="40846">0</cx:pt>
          <cx:pt idx="40847">0</cx:pt>
          <cx:pt idx="40848">0</cx:pt>
          <cx:pt idx="40849">0</cx:pt>
          <cx:pt idx="40850">0</cx:pt>
          <cx:pt idx="40851">0</cx:pt>
          <cx:pt idx="40852">0</cx:pt>
          <cx:pt idx="40853">0</cx:pt>
          <cx:pt idx="40854">0</cx:pt>
          <cx:pt idx="40855">0</cx:pt>
          <cx:pt idx="40856">0</cx:pt>
          <cx:pt idx="40857">0</cx:pt>
          <cx:pt idx="40858">0</cx:pt>
          <cx:pt idx="40859">0</cx:pt>
          <cx:pt idx="40860">0</cx:pt>
          <cx:pt idx="40861">0</cx:pt>
          <cx:pt idx="40862">0</cx:pt>
          <cx:pt idx="40863">0</cx:pt>
          <cx:pt idx="40864">0</cx:pt>
          <cx:pt idx="40865">0</cx:pt>
          <cx:pt idx="40866">0</cx:pt>
          <cx:pt idx="40867">0</cx:pt>
          <cx:pt idx="40868">0</cx:pt>
          <cx:pt idx="40869">0</cx:pt>
          <cx:pt idx="40870">0</cx:pt>
          <cx:pt idx="40871">0</cx:pt>
          <cx:pt idx="40872">0</cx:pt>
          <cx:pt idx="40873">0</cx:pt>
          <cx:pt idx="40874">0</cx:pt>
          <cx:pt idx="40875">0</cx:pt>
          <cx:pt idx="40876">0</cx:pt>
          <cx:pt idx="40877">0</cx:pt>
          <cx:pt idx="40878">0</cx:pt>
          <cx:pt idx="40879">0</cx:pt>
          <cx:pt idx="40880">0</cx:pt>
          <cx:pt idx="40881">0</cx:pt>
          <cx:pt idx="40882">0</cx:pt>
          <cx:pt idx="40883">0</cx:pt>
          <cx:pt idx="40884">0</cx:pt>
          <cx:pt idx="40885">0</cx:pt>
          <cx:pt idx="40886">0</cx:pt>
          <cx:pt idx="40887">0</cx:pt>
          <cx:pt idx="40888">0</cx:pt>
          <cx:pt idx="40889">0</cx:pt>
          <cx:pt idx="40890">0</cx:pt>
          <cx:pt idx="40891">0</cx:pt>
          <cx:pt idx="40892">0</cx:pt>
          <cx:pt idx="40893">0</cx:pt>
          <cx:pt idx="40894">0</cx:pt>
          <cx:pt idx="40895">0</cx:pt>
          <cx:pt idx="40896">0</cx:pt>
          <cx:pt idx="40897">0</cx:pt>
          <cx:pt idx="40898">0</cx:pt>
          <cx:pt idx="40899">0</cx:pt>
          <cx:pt idx="40900">0</cx:pt>
          <cx:pt idx="40901">0</cx:pt>
          <cx:pt idx="40902">0</cx:pt>
          <cx:pt idx="40903">0</cx:pt>
          <cx:pt idx="40904">0</cx:pt>
          <cx:pt idx="40905">0</cx:pt>
          <cx:pt idx="40906">0</cx:pt>
          <cx:pt idx="40907">0</cx:pt>
          <cx:pt idx="40908">0</cx:pt>
          <cx:pt idx="40909">0</cx:pt>
          <cx:pt idx="40910">0</cx:pt>
          <cx:pt idx="40911">0</cx:pt>
          <cx:pt idx="40912">0</cx:pt>
          <cx:pt idx="40913">0</cx:pt>
          <cx:pt idx="40914">0</cx:pt>
          <cx:pt idx="40915">0</cx:pt>
          <cx:pt idx="40916">0</cx:pt>
          <cx:pt idx="40917">0</cx:pt>
          <cx:pt idx="40918">0</cx:pt>
          <cx:pt idx="40919">0</cx:pt>
          <cx:pt idx="40920">0</cx:pt>
          <cx:pt idx="40921">0</cx:pt>
          <cx:pt idx="40922">0</cx:pt>
          <cx:pt idx="40923">0</cx:pt>
          <cx:pt idx="40924">0</cx:pt>
          <cx:pt idx="40925">0</cx:pt>
          <cx:pt idx="40926">0</cx:pt>
          <cx:pt idx="40927">0</cx:pt>
          <cx:pt idx="40928">0</cx:pt>
          <cx:pt idx="40929">0</cx:pt>
          <cx:pt idx="40930">0</cx:pt>
          <cx:pt idx="40931">0</cx:pt>
          <cx:pt idx="40932">0</cx:pt>
          <cx:pt idx="40933">0</cx:pt>
          <cx:pt idx="40934">0</cx:pt>
          <cx:pt idx="40935">0</cx:pt>
          <cx:pt idx="40936">0</cx:pt>
          <cx:pt idx="40937">0</cx:pt>
          <cx:pt idx="40938">0</cx:pt>
          <cx:pt idx="40939">0</cx:pt>
          <cx:pt idx="40940">0</cx:pt>
          <cx:pt idx="40941">0</cx:pt>
          <cx:pt idx="40942">0</cx:pt>
          <cx:pt idx="40943">0</cx:pt>
          <cx:pt idx="40944">0</cx:pt>
          <cx:pt idx="40945">0</cx:pt>
          <cx:pt idx="40946">0</cx:pt>
          <cx:pt idx="40947">0</cx:pt>
          <cx:pt idx="40948">0</cx:pt>
          <cx:pt idx="40949">0</cx:pt>
          <cx:pt idx="40950">0</cx:pt>
          <cx:pt idx="40951">0</cx:pt>
          <cx:pt idx="40952">0</cx:pt>
          <cx:pt idx="40953">0</cx:pt>
          <cx:pt idx="40954">0</cx:pt>
          <cx:pt idx="40955">0</cx:pt>
          <cx:pt idx="40956">0</cx:pt>
          <cx:pt idx="40957">0</cx:pt>
          <cx:pt idx="40958">0</cx:pt>
          <cx:pt idx="40959">0</cx:pt>
          <cx:pt idx="40960">0</cx:pt>
          <cx:pt idx="40961">0</cx:pt>
          <cx:pt idx="40962">0</cx:pt>
          <cx:pt idx="40963">0</cx:pt>
          <cx:pt idx="40964">0</cx:pt>
          <cx:pt idx="40965">0</cx:pt>
          <cx:pt idx="40966">0</cx:pt>
          <cx:pt idx="40967">0</cx:pt>
          <cx:pt idx="40968">0</cx:pt>
          <cx:pt idx="40969">0</cx:pt>
          <cx:pt idx="40970">0</cx:pt>
          <cx:pt idx="40971">0</cx:pt>
          <cx:pt idx="40972">0</cx:pt>
          <cx:pt idx="40973">0</cx:pt>
          <cx:pt idx="40974">0</cx:pt>
          <cx:pt idx="40975">0</cx:pt>
          <cx:pt idx="40976">0</cx:pt>
          <cx:pt idx="40977">0</cx:pt>
          <cx:pt idx="40978">0</cx:pt>
          <cx:pt idx="40979">0</cx:pt>
          <cx:pt idx="40980">0</cx:pt>
          <cx:pt idx="40981">0</cx:pt>
          <cx:pt idx="40982">0</cx:pt>
          <cx:pt idx="40983">0</cx:pt>
          <cx:pt idx="40984">0</cx:pt>
          <cx:pt idx="40985">0</cx:pt>
          <cx:pt idx="40986">0</cx:pt>
          <cx:pt idx="40987">0</cx:pt>
          <cx:pt idx="40988">0</cx:pt>
          <cx:pt idx="40989">0</cx:pt>
          <cx:pt idx="40990">0</cx:pt>
          <cx:pt idx="40991">0</cx:pt>
          <cx:pt idx="40992">0</cx:pt>
          <cx:pt idx="40993">0</cx:pt>
          <cx:pt idx="40994">0</cx:pt>
          <cx:pt idx="40995">0</cx:pt>
          <cx:pt idx="40996">0</cx:pt>
          <cx:pt idx="40997">0</cx:pt>
          <cx:pt idx="40998">0</cx:pt>
          <cx:pt idx="40999">0</cx:pt>
          <cx:pt idx="41000">0</cx:pt>
          <cx:pt idx="41001">0</cx:pt>
          <cx:pt idx="41002">0</cx:pt>
          <cx:pt idx="41003">0</cx:pt>
          <cx:pt idx="41004">0</cx:pt>
          <cx:pt idx="41005">0</cx:pt>
          <cx:pt idx="41006">0</cx:pt>
          <cx:pt idx="41007">0</cx:pt>
          <cx:pt idx="41008">0</cx:pt>
          <cx:pt idx="41009">0</cx:pt>
          <cx:pt idx="41010">0</cx:pt>
          <cx:pt idx="41011">0</cx:pt>
          <cx:pt idx="41012">0</cx:pt>
          <cx:pt idx="41013">0</cx:pt>
          <cx:pt idx="41014">0</cx:pt>
          <cx:pt idx="41015">0</cx:pt>
          <cx:pt idx="41016">0</cx:pt>
          <cx:pt idx="41017">0</cx:pt>
          <cx:pt idx="41018">0</cx:pt>
          <cx:pt idx="41019">0</cx:pt>
          <cx:pt idx="41020">0</cx:pt>
          <cx:pt idx="41021">0</cx:pt>
          <cx:pt idx="41022">0</cx:pt>
          <cx:pt idx="41023">0</cx:pt>
          <cx:pt idx="41024">0</cx:pt>
          <cx:pt idx="41025">0</cx:pt>
          <cx:pt idx="41026">0</cx:pt>
          <cx:pt idx="41027">0</cx:pt>
          <cx:pt idx="41028">0</cx:pt>
          <cx:pt idx="41029">0</cx:pt>
          <cx:pt idx="41030">0</cx:pt>
          <cx:pt idx="41031">0</cx:pt>
          <cx:pt idx="41032">0</cx:pt>
          <cx:pt idx="41033">0</cx:pt>
          <cx:pt idx="41034">0</cx:pt>
          <cx:pt idx="41035">0</cx:pt>
          <cx:pt idx="41036">0</cx:pt>
          <cx:pt idx="41037">0</cx:pt>
          <cx:pt idx="41038">0</cx:pt>
          <cx:pt idx="41039">0</cx:pt>
          <cx:pt idx="41040">0</cx:pt>
          <cx:pt idx="41041">0</cx:pt>
          <cx:pt idx="41042">0</cx:pt>
          <cx:pt idx="41043">0</cx:pt>
          <cx:pt idx="41044">0</cx:pt>
          <cx:pt idx="41045">0</cx:pt>
          <cx:pt idx="41046">0</cx:pt>
          <cx:pt idx="41047">0</cx:pt>
          <cx:pt idx="41048">0</cx:pt>
          <cx:pt idx="41049">0</cx:pt>
          <cx:pt idx="41050">0</cx:pt>
          <cx:pt idx="41051">0</cx:pt>
          <cx:pt idx="41052">0</cx:pt>
          <cx:pt idx="41053">0</cx:pt>
          <cx:pt idx="41054">0</cx:pt>
          <cx:pt idx="41055">0</cx:pt>
          <cx:pt idx="41056">0</cx:pt>
          <cx:pt idx="41057">0</cx:pt>
          <cx:pt idx="41058">0</cx:pt>
          <cx:pt idx="41059">0</cx:pt>
          <cx:pt idx="41060">0</cx:pt>
          <cx:pt idx="41061">0</cx:pt>
          <cx:pt idx="41062">0</cx:pt>
          <cx:pt idx="41063">0</cx:pt>
          <cx:pt idx="41064">0</cx:pt>
          <cx:pt idx="41065">0</cx:pt>
          <cx:pt idx="41066">0</cx:pt>
          <cx:pt idx="41067">0</cx:pt>
          <cx:pt idx="41068">0</cx:pt>
          <cx:pt idx="41069">0</cx:pt>
          <cx:pt idx="41070">0</cx:pt>
          <cx:pt idx="41071">0</cx:pt>
          <cx:pt idx="41072">0</cx:pt>
          <cx:pt idx="41073">0</cx:pt>
          <cx:pt idx="41074">0</cx:pt>
          <cx:pt idx="41075">0</cx:pt>
          <cx:pt idx="41076">0</cx:pt>
          <cx:pt idx="41077">0</cx:pt>
          <cx:pt idx="41078">0</cx:pt>
          <cx:pt idx="41079">0</cx:pt>
          <cx:pt idx="41080">0</cx:pt>
          <cx:pt idx="41081">0</cx:pt>
          <cx:pt idx="41082">0</cx:pt>
          <cx:pt idx="41083">0</cx:pt>
          <cx:pt idx="41084">0</cx:pt>
          <cx:pt idx="41085">0</cx:pt>
          <cx:pt idx="41086">0</cx:pt>
          <cx:pt idx="41087">0</cx:pt>
          <cx:pt idx="41088">0</cx:pt>
          <cx:pt idx="41089">0</cx:pt>
          <cx:pt idx="41090">0</cx:pt>
          <cx:pt idx="41091">0</cx:pt>
          <cx:pt idx="41092">0</cx:pt>
          <cx:pt idx="41093">0</cx:pt>
          <cx:pt idx="41094">0</cx:pt>
          <cx:pt idx="41095">0</cx:pt>
          <cx:pt idx="41096">0</cx:pt>
          <cx:pt idx="41097">0</cx:pt>
          <cx:pt idx="41098">0</cx:pt>
          <cx:pt idx="41099">0</cx:pt>
          <cx:pt idx="41100">0</cx:pt>
          <cx:pt idx="41101">0</cx:pt>
          <cx:pt idx="41102">0</cx:pt>
          <cx:pt idx="41103">0</cx:pt>
          <cx:pt idx="41104">0</cx:pt>
          <cx:pt idx="41105">0</cx:pt>
          <cx:pt idx="41106">0</cx:pt>
          <cx:pt idx="41107">0</cx:pt>
          <cx:pt idx="41108">0</cx:pt>
          <cx:pt idx="41109">0</cx:pt>
          <cx:pt idx="41110">0</cx:pt>
          <cx:pt idx="41111">0</cx:pt>
          <cx:pt idx="41112">0</cx:pt>
          <cx:pt idx="41113">0</cx:pt>
          <cx:pt idx="41114">0</cx:pt>
          <cx:pt idx="41115">0</cx:pt>
          <cx:pt idx="41116">0</cx:pt>
          <cx:pt idx="41117">0</cx:pt>
          <cx:pt idx="41118">0</cx:pt>
          <cx:pt idx="41119">0</cx:pt>
          <cx:pt idx="41120">0</cx:pt>
          <cx:pt idx="41121">0</cx:pt>
          <cx:pt idx="41122">0</cx:pt>
          <cx:pt idx="41123">0</cx:pt>
          <cx:pt idx="41124">0</cx:pt>
          <cx:pt idx="41125">0</cx:pt>
          <cx:pt idx="41126">0</cx:pt>
          <cx:pt idx="41127">0</cx:pt>
          <cx:pt idx="41128">0</cx:pt>
          <cx:pt idx="41129">0</cx:pt>
          <cx:pt idx="41130">0</cx:pt>
          <cx:pt idx="41131">0</cx:pt>
          <cx:pt idx="41132">0</cx:pt>
          <cx:pt idx="41133">0</cx:pt>
          <cx:pt idx="41134">0</cx:pt>
          <cx:pt idx="41135">0</cx:pt>
          <cx:pt idx="41136">0</cx:pt>
          <cx:pt idx="41137">0</cx:pt>
          <cx:pt idx="41138">0</cx:pt>
          <cx:pt idx="41139">0</cx:pt>
          <cx:pt idx="41140">0</cx:pt>
          <cx:pt idx="41141">0</cx:pt>
          <cx:pt idx="41142">0</cx:pt>
          <cx:pt idx="41143">0</cx:pt>
          <cx:pt idx="41144">0</cx:pt>
          <cx:pt idx="41145">0</cx:pt>
          <cx:pt idx="41146">0</cx:pt>
          <cx:pt idx="41147">0</cx:pt>
          <cx:pt idx="41148">0</cx:pt>
          <cx:pt idx="41149">0</cx:pt>
          <cx:pt idx="41150">0</cx:pt>
          <cx:pt idx="41151">0</cx:pt>
          <cx:pt idx="41152">0</cx:pt>
          <cx:pt idx="41153">0</cx:pt>
          <cx:pt idx="41154">0</cx:pt>
          <cx:pt idx="41155">0</cx:pt>
          <cx:pt idx="41156">0</cx:pt>
          <cx:pt idx="41157">0</cx:pt>
          <cx:pt idx="41158">0</cx:pt>
          <cx:pt idx="41159">0</cx:pt>
          <cx:pt idx="41160">0</cx:pt>
          <cx:pt idx="41161">0</cx:pt>
          <cx:pt idx="41162">0</cx:pt>
          <cx:pt idx="41163">0</cx:pt>
          <cx:pt idx="41164">0</cx:pt>
          <cx:pt idx="41165">0</cx:pt>
          <cx:pt idx="41166">0</cx:pt>
          <cx:pt idx="41167">0</cx:pt>
          <cx:pt idx="41168">0</cx:pt>
          <cx:pt idx="41169">0</cx:pt>
          <cx:pt idx="41170">0</cx:pt>
          <cx:pt idx="41171">0</cx:pt>
          <cx:pt idx="41172">0</cx:pt>
          <cx:pt idx="41173">0</cx:pt>
          <cx:pt idx="41174">0</cx:pt>
          <cx:pt idx="41175">0</cx:pt>
          <cx:pt idx="41176">0</cx:pt>
          <cx:pt idx="41177">0</cx:pt>
          <cx:pt idx="41178">0</cx:pt>
          <cx:pt idx="41179">0</cx:pt>
          <cx:pt idx="41180">0</cx:pt>
          <cx:pt idx="41181">0</cx:pt>
          <cx:pt idx="41182">0</cx:pt>
          <cx:pt idx="41183">0</cx:pt>
          <cx:pt idx="41184">0</cx:pt>
          <cx:pt idx="41185">0</cx:pt>
          <cx:pt idx="41186">0</cx:pt>
          <cx:pt idx="41187">0</cx:pt>
          <cx:pt idx="41188">0</cx:pt>
          <cx:pt idx="41189">0</cx:pt>
          <cx:pt idx="41190">0</cx:pt>
          <cx:pt idx="41191">0</cx:pt>
          <cx:pt idx="41192">0</cx:pt>
          <cx:pt idx="41193">0</cx:pt>
          <cx:pt idx="41194">0</cx:pt>
          <cx:pt idx="41195">0</cx:pt>
          <cx:pt idx="41196">0</cx:pt>
          <cx:pt idx="41197">0</cx:pt>
          <cx:pt idx="41198">0</cx:pt>
          <cx:pt idx="41199">0</cx:pt>
          <cx:pt idx="41200">0</cx:pt>
          <cx:pt idx="41201">0</cx:pt>
          <cx:pt idx="41202">0</cx:pt>
          <cx:pt idx="41203">0</cx:pt>
          <cx:pt idx="41204">0</cx:pt>
          <cx:pt idx="41205">0</cx:pt>
          <cx:pt idx="41206">0</cx:pt>
          <cx:pt idx="41207">0</cx:pt>
          <cx:pt idx="41208">0</cx:pt>
          <cx:pt idx="41209">0</cx:pt>
          <cx:pt idx="41210">0</cx:pt>
          <cx:pt idx="41211">0</cx:pt>
          <cx:pt idx="41212">0</cx:pt>
          <cx:pt idx="41213">0</cx:pt>
          <cx:pt idx="41214">0</cx:pt>
          <cx:pt idx="41215">0</cx:pt>
          <cx:pt idx="41216">0</cx:pt>
          <cx:pt idx="41217">0</cx:pt>
          <cx:pt idx="41218">0</cx:pt>
          <cx:pt idx="41219">0</cx:pt>
          <cx:pt idx="41220">0</cx:pt>
          <cx:pt idx="41221">0</cx:pt>
          <cx:pt idx="41222">0</cx:pt>
          <cx:pt idx="41223">0</cx:pt>
          <cx:pt idx="41224">0</cx:pt>
          <cx:pt idx="41225">0</cx:pt>
          <cx:pt idx="41226">0</cx:pt>
          <cx:pt idx="41227">0</cx:pt>
          <cx:pt idx="41228">0</cx:pt>
          <cx:pt idx="41229">0</cx:pt>
          <cx:pt idx="41230">0</cx:pt>
          <cx:pt idx="41231">0</cx:pt>
          <cx:pt idx="41232">0</cx:pt>
          <cx:pt idx="41233">0</cx:pt>
          <cx:pt idx="41234">0</cx:pt>
          <cx:pt idx="41235">0</cx:pt>
          <cx:pt idx="41236">0</cx:pt>
          <cx:pt idx="41237">0</cx:pt>
          <cx:pt idx="41238">0</cx:pt>
          <cx:pt idx="41239">0</cx:pt>
          <cx:pt idx="41240">0</cx:pt>
          <cx:pt idx="41241">0</cx:pt>
          <cx:pt idx="41242">0</cx:pt>
          <cx:pt idx="41243">0</cx:pt>
          <cx:pt idx="41244">0</cx:pt>
          <cx:pt idx="41245">0</cx:pt>
          <cx:pt idx="41246">0</cx:pt>
          <cx:pt idx="41247">0</cx:pt>
          <cx:pt idx="41248">0</cx:pt>
          <cx:pt idx="41249">0</cx:pt>
          <cx:pt idx="41250">0</cx:pt>
          <cx:pt idx="41251">0</cx:pt>
          <cx:pt idx="41252">0</cx:pt>
          <cx:pt idx="41253">0</cx:pt>
          <cx:pt idx="41254">0</cx:pt>
          <cx:pt idx="41255">0</cx:pt>
          <cx:pt idx="41256">0</cx:pt>
          <cx:pt idx="41257">0</cx:pt>
          <cx:pt idx="41258">0</cx:pt>
          <cx:pt idx="41259">0</cx:pt>
          <cx:pt idx="41260">0</cx:pt>
          <cx:pt idx="41261">0</cx:pt>
          <cx:pt idx="41262">0</cx:pt>
          <cx:pt idx="41263">0</cx:pt>
          <cx:pt idx="41264">0</cx:pt>
          <cx:pt idx="41265">0</cx:pt>
          <cx:pt idx="41266">0</cx:pt>
          <cx:pt idx="41267">0</cx:pt>
          <cx:pt idx="41268">0</cx:pt>
          <cx:pt idx="41269">0</cx:pt>
          <cx:pt idx="41270">0</cx:pt>
          <cx:pt idx="41271">0</cx:pt>
          <cx:pt idx="41272">0</cx:pt>
          <cx:pt idx="41273">0</cx:pt>
          <cx:pt idx="41274">0</cx:pt>
          <cx:pt idx="41275">0</cx:pt>
          <cx:pt idx="41276">0</cx:pt>
          <cx:pt idx="41277">0</cx:pt>
          <cx:pt idx="41278">0</cx:pt>
          <cx:pt idx="41279">0</cx:pt>
          <cx:pt idx="41280">0</cx:pt>
          <cx:pt idx="41281">0</cx:pt>
          <cx:pt idx="41282">0</cx:pt>
          <cx:pt idx="41283">0</cx:pt>
          <cx:pt idx="41284">0</cx:pt>
          <cx:pt idx="41285">0</cx:pt>
          <cx:pt idx="41286">0</cx:pt>
          <cx:pt idx="41287">0</cx:pt>
          <cx:pt idx="41288">0</cx:pt>
          <cx:pt idx="41289">0</cx:pt>
          <cx:pt idx="41290">0</cx:pt>
          <cx:pt idx="41291">0</cx:pt>
          <cx:pt idx="41292">0</cx:pt>
          <cx:pt idx="41293">0</cx:pt>
          <cx:pt idx="41294">0</cx:pt>
          <cx:pt idx="41295">0</cx:pt>
          <cx:pt idx="41296">0</cx:pt>
          <cx:pt idx="41297">0</cx:pt>
          <cx:pt idx="41298">0</cx:pt>
          <cx:pt idx="41299">0</cx:pt>
          <cx:pt idx="41300">0</cx:pt>
          <cx:pt idx="41301">0</cx:pt>
          <cx:pt idx="41302">0</cx:pt>
          <cx:pt idx="41303">0</cx:pt>
          <cx:pt idx="41304">0</cx:pt>
          <cx:pt idx="41305">0</cx:pt>
          <cx:pt idx="41306">0</cx:pt>
          <cx:pt idx="41307">0</cx:pt>
          <cx:pt idx="41308">0</cx:pt>
          <cx:pt idx="41309">0</cx:pt>
          <cx:pt idx="41310">0</cx:pt>
          <cx:pt idx="41311">0</cx:pt>
          <cx:pt idx="41312">0</cx:pt>
          <cx:pt idx="41313">0</cx:pt>
          <cx:pt idx="41314">0</cx:pt>
          <cx:pt idx="41315">0</cx:pt>
          <cx:pt idx="41316">0</cx:pt>
          <cx:pt idx="41317">0</cx:pt>
          <cx:pt idx="41318">0</cx:pt>
          <cx:pt idx="41319">0</cx:pt>
          <cx:pt idx="41320">0</cx:pt>
          <cx:pt idx="41321">0</cx:pt>
          <cx:pt idx="41322">0</cx:pt>
          <cx:pt idx="41323">0</cx:pt>
          <cx:pt idx="41324">0</cx:pt>
          <cx:pt idx="41325">0</cx:pt>
          <cx:pt idx="41326">0</cx:pt>
          <cx:pt idx="41327">0</cx:pt>
          <cx:pt idx="41328">0</cx:pt>
          <cx:pt idx="41329">0</cx:pt>
          <cx:pt idx="41330">0</cx:pt>
          <cx:pt idx="41331">0</cx:pt>
          <cx:pt idx="41332">0</cx:pt>
          <cx:pt idx="41333">0</cx:pt>
          <cx:pt idx="41334">0</cx:pt>
          <cx:pt idx="41335">0</cx:pt>
          <cx:pt idx="41336">0</cx:pt>
          <cx:pt idx="41337">0</cx:pt>
          <cx:pt idx="41338">0</cx:pt>
          <cx:pt idx="41339">0</cx:pt>
          <cx:pt idx="41340">0</cx:pt>
          <cx:pt idx="41341">0</cx:pt>
          <cx:pt idx="41342">0</cx:pt>
          <cx:pt idx="41343">0</cx:pt>
          <cx:pt idx="41344">0</cx:pt>
          <cx:pt idx="41345">0</cx:pt>
          <cx:pt idx="41346">0</cx:pt>
          <cx:pt idx="41347">0</cx:pt>
          <cx:pt idx="41348">0</cx:pt>
          <cx:pt idx="41349">0</cx:pt>
          <cx:pt idx="41350">0</cx:pt>
          <cx:pt idx="41351">0</cx:pt>
          <cx:pt idx="41352">0</cx:pt>
          <cx:pt idx="41353">0</cx:pt>
          <cx:pt idx="41354">0</cx:pt>
          <cx:pt idx="41355">0</cx:pt>
          <cx:pt idx="41356">0</cx:pt>
          <cx:pt idx="41357">0</cx:pt>
          <cx:pt idx="41358">0</cx:pt>
          <cx:pt idx="41359">0</cx:pt>
          <cx:pt idx="41360">0</cx:pt>
          <cx:pt idx="41361">0</cx:pt>
          <cx:pt idx="41362">0</cx:pt>
          <cx:pt idx="41363">0</cx:pt>
          <cx:pt idx="41364">0</cx:pt>
          <cx:pt idx="41365">0</cx:pt>
          <cx:pt idx="41366">0</cx:pt>
          <cx:pt idx="41367">0</cx:pt>
          <cx:pt idx="41368">0</cx:pt>
          <cx:pt idx="41369">0</cx:pt>
          <cx:pt idx="41370">0</cx:pt>
          <cx:pt idx="41371">0</cx:pt>
          <cx:pt idx="41372">0</cx:pt>
          <cx:pt idx="41373">0</cx:pt>
          <cx:pt idx="41374">0</cx:pt>
          <cx:pt idx="41375">0</cx:pt>
          <cx:pt idx="41376">0</cx:pt>
          <cx:pt idx="41377">0</cx:pt>
          <cx:pt idx="41378">0</cx:pt>
          <cx:pt idx="41379">0</cx:pt>
          <cx:pt idx="41380">0</cx:pt>
          <cx:pt idx="41381">0</cx:pt>
          <cx:pt idx="41382">0</cx:pt>
          <cx:pt idx="41383">0</cx:pt>
          <cx:pt idx="41384">0</cx:pt>
          <cx:pt idx="41385">0</cx:pt>
          <cx:pt idx="41386">0</cx:pt>
          <cx:pt idx="41387">0</cx:pt>
          <cx:pt idx="41388">0</cx:pt>
          <cx:pt idx="41389">0</cx:pt>
          <cx:pt idx="41390">0</cx:pt>
          <cx:pt idx="41391">0</cx:pt>
          <cx:pt idx="41392">0</cx:pt>
          <cx:pt idx="41393">0</cx:pt>
          <cx:pt idx="41394">0</cx:pt>
          <cx:pt idx="41395">0</cx:pt>
          <cx:pt idx="41396">0</cx:pt>
          <cx:pt idx="41397">0</cx:pt>
          <cx:pt idx="41398">0</cx:pt>
          <cx:pt idx="41399">0</cx:pt>
          <cx:pt idx="41400">0</cx:pt>
          <cx:pt idx="41401">0</cx:pt>
          <cx:pt idx="41402">0</cx:pt>
          <cx:pt idx="41403">0</cx:pt>
          <cx:pt idx="41404">0</cx:pt>
          <cx:pt idx="41405">0</cx:pt>
          <cx:pt idx="41406">0</cx:pt>
          <cx:pt idx="41407">0</cx:pt>
          <cx:pt idx="41408">0</cx:pt>
          <cx:pt idx="41409">0</cx:pt>
          <cx:pt idx="41410">0</cx:pt>
          <cx:pt idx="41411">0</cx:pt>
          <cx:pt idx="41412">0</cx:pt>
          <cx:pt idx="41413">0</cx:pt>
          <cx:pt idx="41414">0</cx:pt>
          <cx:pt idx="41415">0</cx:pt>
          <cx:pt idx="41416">0</cx:pt>
          <cx:pt idx="41417">0</cx:pt>
          <cx:pt idx="41418">0</cx:pt>
          <cx:pt idx="41419">0</cx:pt>
          <cx:pt idx="41420">0</cx:pt>
          <cx:pt idx="41421">0</cx:pt>
          <cx:pt idx="41422">0</cx:pt>
          <cx:pt idx="41423">0</cx:pt>
          <cx:pt idx="41424">0</cx:pt>
          <cx:pt idx="41425">0</cx:pt>
          <cx:pt idx="41426">0</cx:pt>
          <cx:pt idx="41427">0</cx:pt>
          <cx:pt idx="41428">0</cx:pt>
          <cx:pt idx="41429">0</cx:pt>
          <cx:pt idx="41430">0</cx:pt>
          <cx:pt idx="41431">0</cx:pt>
          <cx:pt idx="41432">0</cx:pt>
          <cx:pt idx="41433">0</cx:pt>
          <cx:pt idx="41434">0</cx:pt>
          <cx:pt idx="41435">0</cx:pt>
          <cx:pt idx="41436">0</cx:pt>
          <cx:pt idx="41437">0</cx:pt>
          <cx:pt idx="41438">0</cx:pt>
          <cx:pt idx="41439">0</cx:pt>
          <cx:pt idx="41440">0</cx:pt>
          <cx:pt idx="41441">0</cx:pt>
          <cx:pt idx="41442">0</cx:pt>
          <cx:pt idx="41443">0</cx:pt>
          <cx:pt idx="41444">0</cx:pt>
          <cx:pt idx="41445">0</cx:pt>
          <cx:pt idx="41446">0</cx:pt>
          <cx:pt idx="41447">0</cx:pt>
          <cx:pt idx="41448">0</cx:pt>
          <cx:pt idx="41449">0</cx:pt>
          <cx:pt idx="41450">0</cx:pt>
          <cx:pt idx="41451">0</cx:pt>
          <cx:pt idx="41452">0</cx:pt>
          <cx:pt idx="41453">0</cx:pt>
          <cx:pt idx="41454">0</cx:pt>
          <cx:pt idx="41455">0</cx:pt>
          <cx:pt idx="41456">0</cx:pt>
          <cx:pt idx="41457">0</cx:pt>
          <cx:pt idx="41458">0</cx:pt>
          <cx:pt idx="41459">0</cx:pt>
          <cx:pt idx="41460">0</cx:pt>
          <cx:pt idx="41461">0</cx:pt>
          <cx:pt idx="41462">0</cx:pt>
          <cx:pt idx="41463">0</cx:pt>
          <cx:pt idx="41464">0</cx:pt>
          <cx:pt idx="41465">0</cx:pt>
          <cx:pt idx="41466">0</cx:pt>
          <cx:pt idx="41467">0</cx:pt>
          <cx:pt idx="41468">0</cx:pt>
          <cx:pt idx="41469">0</cx:pt>
          <cx:pt idx="41470">0</cx:pt>
          <cx:pt idx="41471">0</cx:pt>
          <cx:pt idx="41472">0</cx:pt>
          <cx:pt idx="41473">0</cx:pt>
          <cx:pt idx="41474">0</cx:pt>
          <cx:pt idx="41475">0</cx:pt>
          <cx:pt idx="41476">0</cx:pt>
          <cx:pt idx="41477">0</cx:pt>
          <cx:pt idx="41478">0</cx:pt>
          <cx:pt idx="41479">0</cx:pt>
          <cx:pt idx="41480">0</cx:pt>
          <cx:pt idx="41481">0</cx:pt>
          <cx:pt idx="41482">0</cx:pt>
          <cx:pt idx="41483">0</cx:pt>
          <cx:pt idx="41484">0</cx:pt>
          <cx:pt idx="41485">0</cx:pt>
          <cx:pt idx="41486">0</cx:pt>
          <cx:pt idx="41487">0</cx:pt>
          <cx:pt idx="41488">0</cx:pt>
          <cx:pt idx="41489">0</cx:pt>
          <cx:pt idx="41490">0</cx:pt>
          <cx:pt idx="41491">0</cx:pt>
          <cx:pt idx="41492">0</cx:pt>
          <cx:pt idx="41493">0</cx:pt>
          <cx:pt idx="41494">0</cx:pt>
          <cx:pt idx="41495">0</cx:pt>
          <cx:pt idx="41496">0</cx:pt>
          <cx:pt idx="41497">0</cx:pt>
          <cx:pt idx="41498">0</cx:pt>
          <cx:pt idx="41499">0</cx:pt>
          <cx:pt idx="41500">0</cx:pt>
          <cx:pt idx="41501">0</cx:pt>
          <cx:pt idx="41502">0</cx:pt>
          <cx:pt idx="41503">0</cx:pt>
          <cx:pt idx="41504">0</cx:pt>
          <cx:pt idx="41505">0</cx:pt>
          <cx:pt idx="41506">0</cx:pt>
          <cx:pt idx="41507">0</cx:pt>
          <cx:pt idx="41508">0</cx:pt>
          <cx:pt idx="41509">0</cx:pt>
          <cx:pt idx="41510">0</cx:pt>
          <cx:pt idx="41511">0</cx:pt>
          <cx:pt idx="41512">0</cx:pt>
          <cx:pt idx="41513">0</cx:pt>
          <cx:pt idx="41514">0</cx:pt>
          <cx:pt idx="41515">0</cx:pt>
          <cx:pt idx="41516">0</cx:pt>
          <cx:pt idx="41517">0</cx:pt>
          <cx:pt idx="41518">0</cx:pt>
          <cx:pt idx="41519">0</cx:pt>
          <cx:pt idx="41520">0</cx:pt>
          <cx:pt idx="41521">0</cx:pt>
          <cx:pt idx="41522">0</cx:pt>
          <cx:pt idx="41523">0</cx:pt>
          <cx:pt idx="41524">0</cx:pt>
          <cx:pt idx="41525">0</cx:pt>
          <cx:pt idx="41526">0</cx:pt>
          <cx:pt idx="41527">0</cx:pt>
          <cx:pt idx="41528">0</cx:pt>
          <cx:pt idx="41529">0</cx:pt>
          <cx:pt idx="41530">0</cx:pt>
          <cx:pt idx="41531">0</cx:pt>
          <cx:pt idx="41532">0</cx:pt>
          <cx:pt idx="41533">0</cx:pt>
          <cx:pt idx="41534">0</cx:pt>
          <cx:pt idx="41535">0</cx:pt>
          <cx:pt idx="41536">0</cx:pt>
          <cx:pt idx="41537">0</cx:pt>
          <cx:pt idx="41538">0</cx:pt>
          <cx:pt idx="41539">0</cx:pt>
          <cx:pt idx="41540">0</cx:pt>
          <cx:pt idx="41541">0</cx:pt>
          <cx:pt idx="41542">0</cx:pt>
          <cx:pt idx="41543">0</cx:pt>
          <cx:pt idx="41544">0</cx:pt>
          <cx:pt idx="41545">0</cx:pt>
          <cx:pt idx="41546">0</cx:pt>
          <cx:pt idx="41547">0</cx:pt>
          <cx:pt idx="41548">0</cx:pt>
          <cx:pt idx="41549">0</cx:pt>
          <cx:pt idx="41550">0</cx:pt>
          <cx:pt idx="41551">0</cx:pt>
          <cx:pt idx="41552">0</cx:pt>
          <cx:pt idx="41553">0</cx:pt>
          <cx:pt idx="41554">0</cx:pt>
          <cx:pt idx="41555">0</cx:pt>
          <cx:pt idx="41556">0</cx:pt>
          <cx:pt idx="41557">0</cx:pt>
          <cx:pt idx="41558">0</cx:pt>
          <cx:pt idx="41559">0</cx:pt>
          <cx:pt idx="41560">0</cx:pt>
          <cx:pt idx="41561">0</cx:pt>
          <cx:pt idx="41562">0</cx:pt>
          <cx:pt idx="41563">0</cx:pt>
          <cx:pt idx="41564">0</cx:pt>
          <cx:pt idx="41565">0</cx:pt>
          <cx:pt idx="41566">0</cx:pt>
          <cx:pt idx="41567">0</cx:pt>
          <cx:pt idx="41568">0</cx:pt>
          <cx:pt idx="41569">0</cx:pt>
          <cx:pt idx="41570">0</cx:pt>
          <cx:pt idx="41571">0</cx:pt>
          <cx:pt idx="41572">0</cx:pt>
          <cx:pt idx="41573">0</cx:pt>
          <cx:pt idx="41574">0</cx:pt>
          <cx:pt idx="41575">0</cx:pt>
          <cx:pt idx="41576">0</cx:pt>
          <cx:pt idx="41577">0</cx:pt>
          <cx:pt idx="41578">0</cx:pt>
          <cx:pt idx="41579">0</cx:pt>
          <cx:pt idx="41580">0</cx:pt>
          <cx:pt idx="41581">0</cx:pt>
          <cx:pt idx="41582">0</cx:pt>
          <cx:pt idx="41583">0</cx:pt>
          <cx:pt idx="41584">0</cx:pt>
          <cx:pt idx="41585">0</cx:pt>
          <cx:pt idx="41586">0</cx:pt>
          <cx:pt idx="41587">0</cx:pt>
          <cx:pt idx="41588">0</cx:pt>
          <cx:pt idx="41589">0</cx:pt>
          <cx:pt idx="41590">0</cx:pt>
          <cx:pt idx="41591">0</cx:pt>
          <cx:pt idx="41592">0</cx:pt>
          <cx:pt idx="41593">0</cx:pt>
          <cx:pt idx="41594">0</cx:pt>
          <cx:pt idx="41595">0</cx:pt>
          <cx:pt idx="41596">0</cx:pt>
          <cx:pt idx="41597">0</cx:pt>
          <cx:pt idx="41598">0</cx:pt>
          <cx:pt idx="41599">0</cx:pt>
          <cx:pt idx="41600">0</cx:pt>
          <cx:pt idx="41601">0</cx:pt>
          <cx:pt idx="41602">0</cx:pt>
          <cx:pt idx="41603">0</cx:pt>
          <cx:pt idx="41604">0</cx:pt>
          <cx:pt idx="41605">0</cx:pt>
          <cx:pt idx="41606">0</cx:pt>
          <cx:pt idx="41607">0</cx:pt>
          <cx:pt idx="41608">0</cx:pt>
          <cx:pt idx="41609">0</cx:pt>
          <cx:pt idx="41610">0</cx:pt>
          <cx:pt idx="41611">0</cx:pt>
          <cx:pt idx="41612">0</cx:pt>
          <cx:pt idx="41613">0</cx:pt>
          <cx:pt idx="41614">0</cx:pt>
          <cx:pt idx="41615">0</cx:pt>
          <cx:pt idx="41616">0</cx:pt>
          <cx:pt idx="41617">0</cx:pt>
          <cx:pt idx="41618">0</cx:pt>
          <cx:pt idx="41619">0</cx:pt>
          <cx:pt idx="41620">0</cx:pt>
          <cx:pt idx="41621">0</cx:pt>
          <cx:pt idx="41622">0</cx:pt>
          <cx:pt idx="41623">0</cx:pt>
          <cx:pt idx="41624">0</cx:pt>
          <cx:pt idx="41625">0</cx:pt>
          <cx:pt idx="41626">0</cx:pt>
          <cx:pt idx="41627">0</cx:pt>
          <cx:pt idx="41628">0</cx:pt>
          <cx:pt idx="41629">0</cx:pt>
          <cx:pt idx="41630">0</cx:pt>
          <cx:pt idx="41631">0</cx:pt>
          <cx:pt idx="41632">0</cx:pt>
          <cx:pt idx="41633">0</cx:pt>
          <cx:pt idx="41634">0</cx:pt>
          <cx:pt idx="41635">0</cx:pt>
          <cx:pt idx="41636">0</cx:pt>
          <cx:pt idx="41637">0</cx:pt>
          <cx:pt idx="41638">0</cx:pt>
          <cx:pt idx="41639">0</cx:pt>
          <cx:pt idx="41640">0</cx:pt>
          <cx:pt idx="41641">0</cx:pt>
          <cx:pt idx="41642">0</cx:pt>
          <cx:pt idx="41643">0</cx:pt>
          <cx:pt idx="41644">0</cx:pt>
          <cx:pt idx="41645">0</cx:pt>
          <cx:pt idx="41646">0</cx:pt>
          <cx:pt idx="41647">0</cx:pt>
          <cx:pt idx="41648">0</cx:pt>
          <cx:pt idx="41649">0</cx:pt>
          <cx:pt idx="41650">0</cx:pt>
          <cx:pt idx="41651">0</cx:pt>
          <cx:pt idx="41652">0</cx:pt>
          <cx:pt idx="41653">0</cx:pt>
          <cx:pt idx="41654">0</cx:pt>
          <cx:pt idx="41655">0</cx:pt>
          <cx:pt idx="41656">0</cx:pt>
          <cx:pt idx="41657">0</cx:pt>
          <cx:pt idx="41658">0</cx:pt>
          <cx:pt idx="41659">0</cx:pt>
          <cx:pt idx="41660">0</cx:pt>
          <cx:pt idx="41661">0</cx:pt>
          <cx:pt idx="41662">0</cx:pt>
          <cx:pt idx="41663">0</cx:pt>
          <cx:pt idx="41664">0</cx:pt>
          <cx:pt idx="41665">0</cx:pt>
          <cx:pt idx="41666">0</cx:pt>
          <cx:pt idx="41667">0</cx:pt>
          <cx:pt idx="41668">0</cx:pt>
          <cx:pt idx="41669">0</cx:pt>
          <cx:pt idx="41670">0</cx:pt>
          <cx:pt idx="41671">0</cx:pt>
          <cx:pt idx="41672">0</cx:pt>
          <cx:pt idx="41673">0</cx:pt>
          <cx:pt idx="41674">0</cx:pt>
          <cx:pt idx="41675">0</cx:pt>
          <cx:pt idx="41676">0</cx:pt>
          <cx:pt idx="41677">0</cx:pt>
          <cx:pt idx="41678">0</cx:pt>
          <cx:pt idx="41679">0</cx:pt>
          <cx:pt idx="41680">0</cx:pt>
          <cx:pt idx="41681">0</cx:pt>
          <cx:pt idx="41682">0</cx:pt>
          <cx:pt idx="41683">0</cx:pt>
          <cx:pt idx="41684">0</cx:pt>
          <cx:pt idx="41685">0</cx:pt>
          <cx:pt idx="41686">0</cx:pt>
          <cx:pt idx="41687">0</cx:pt>
          <cx:pt idx="41688">0</cx:pt>
          <cx:pt idx="41689">0</cx:pt>
          <cx:pt idx="41690">0</cx:pt>
          <cx:pt idx="41691">0</cx:pt>
          <cx:pt idx="41692">0</cx:pt>
          <cx:pt idx="41693">0</cx:pt>
          <cx:pt idx="41694">0</cx:pt>
          <cx:pt idx="41695">0</cx:pt>
          <cx:pt idx="41696">0</cx:pt>
          <cx:pt idx="41697">0</cx:pt>
          <cx:pt idx="41698">0</cx:pt>
          <cx:pt idx="41699">0</cx:pt>
          <cx:pt idx="41700">0</cx:pt>
          <cx:pt idx="41701">0</cx:pt>
          <cx:pt idx="41702">0</cx:pt>
          <cx:pt idx="41703">0</cx:pt>
          <cx:pt idx="41704">0</cx:pt>
          <cx:pt idx="41705">0</cx:pt>
          <cx:pt idx="41706">0</cx:pt>
          <cx:pt idx="41707">0</cx:pt>
          <cx:pt idx="41708">0</cx:pt>
          <cx:pt idx="41709">0</cx:pt>
          <cx:pt idx="41710">0</cx:pt>
          <cx:pt idx="41711">0</cx:pt>
          <cx:pt idx="41712">0</cx:pt>
          <cx:pt idx="41713">0</cx:pt>
          <cx:pt idx="41714">0</cx:pt>
          <cx:pt idx="41715">0</cx:pt>
          <cx:pt idx="41716">0</cx:pt>
          <cx:pt idx="41717">0</cx:pt>
          <cx:pt idx="41718">0</cx:pt>
          <cx:pt idx="41719">0</cx:pt>
          <cx:pt idx="41720">0</cx:pt>
          <cx:pt idx="41721">0</cx:pt>
          <cx:pt idx="41722">0</cx:pt>
          <cx:pt idx="41723">0</cx:pt>
          <cx:pt idx="41724">0</cx:pt>
          <cx:pt idx="41725">0</cx:pt>
          <cx:pt idx="41726">0</cx:pt>
          <cx:pt idx="41727">0</cx:pt>
          <cx:pt idx="41728">0</cx:pt>
          <cx:pt idx="41729">0</cx:pt>
          <cx:pt idx="41730">0</cx:pt>
          <cx:pt idx="41731">0</cx:pt>
          <cx:pt idx="41732">0</cx:pt>
          <cx:pt idx="41733">0</cx:pt>
          <cx:pt idx="41734">0</cx:pt>
          <cx:pt idx="41735">0</cx:pt>
          <cx:pt idx="41736">0</cx:pt>
          <cx:pt idx="41737">0</cx:pt>
          <cx:pt idx="41738">0</cx:pt>
          <cx:pt idx="41739">0</cx:pt>
          <cx:pt idx="41740">0</cx:pt>
          <cx:pt idx="41741">0</cx:pt>
          <cx:pt idx="41742">0</cx:pt>
          <cx:pt idx="41743">0</cx:pt>
          <cx:pt idx="41744">0</cx:pt>
          <cx:pt idx="41745">0</cx:pt>
          <cx:pt idx="41746">0</cx:pt>
          <cx:pt idx="41747">0</cx:pt>
          <cx:pt idx="41748">0</cx:pt>
          <cx:pt idx="41749">0</cx:pt>
          <cx:pt idx="41750">0</cx:pt>
          <cx:pt idx="41751">0</cx:pt>
          <cx:pt idx="41752">0</cx:pt>
          <cx:pt idx="41753">0</cx:pt>
          <cx:pt idx="41754">0</cx:pt>
          <cx:pt idx="41755">0</cx:pt>
          <cx:pt idx="41756">0</cx:pt>
          <cx:pt idx="41757">0</cx:pt>
          <cx:pt idx="41758">0</cx:pt>
          <cx:pt idx="41759">0</cx:pt>
          <cx:pt idx="41760">0</cx:pt>
          <cx:pt idx="41761">0</cx:pt>
          <cx:pt idx="41762">0</cx:pt>
          <cx:pt idx="41763">0</cx:pt>
          <cx:pt idx="41764">0</cx:pt>
          <cx:pt idx="41765">0</cx:pt>
          <cx:pt idx="41766">0</cx:pt>
          <cx:pt idx="41767">0</cx:pt>
          <cx:pt idx="41768">0</cx:pt>
          <cx:pt idx="41769">0</cx:pt>
          <cx:pt idx="41770">0</cx:pt>
          <cx:pt idx="41771">0</cx:pt>
          <cx:pt idx="41772">0</cx:pt>
          <cx:pt idx="41773">0</cx:pt>
          <cx:pt idx="41774">0</cx:pt>
          <cx:pt idx="41775">0</cx:pt>
          <cx:pt idx="41776">0</cx:pt>
          <cx:pt idx="41777">0</cx:pt>
          <cx:pt idx="41778">0</cx:pt>
          <cx:pt idx="41779">0</cx:pt>
          <cx:pt idx="41780">0</cx:pt>
          <cx:pt idx="41781">0</cx:pt>
          <cx:pt idx="41782">0</cx:pt>
          <cx:pt idx="41783">0</cx:pt>
          <cx:pt idx="41784">0</cx:pt>
          <cx:pt idx="41785">0</cx:pt>
          <cx:pt idx="41786">0</cx:pt>
          <cx:pt idx="41787">0</cx:pt>
          <cx:pt idx="41788">0</cx:pt>
          <cx:pt idx="41789">0</cx:pt>
          <cx:pt idx="41790">0</cx:pt>
          <cx:pt idx="41791">0</cx:pt>
          <cx:pt idx="41792">0</cx:pt>
          <cx:pt idx="41793">0</cx:pt>
          <cx:pt idx="41794">0</cx:pt>
          <cx:pt idx="41795">0</cx:pt>
          <cx:pt idx="41796">0</cx:pt>
          <cx:pt idx="41797">0</cx:pt>
          <cx:pt idx="41798">0</cx:pt>
          <cx:pt idx="41799">0</cx:pt>
          <cx:pt idx="41800">0</cx:pt>
          <cx:pt idx="41801">0</cx:pt>
          <cx:pt idx="41802">0</cx:pt>
          <cx:pt idx="41803">0</cx:pt>
          <cx:pt idx="41804">0</cx:pt>
          <cx:pt idx="41805">0</cx:pt>
          <cx:pt idx="41806">0</cx:pt>
          <cx:pt idx="41807">0</cx:pt>
          <cx:pt idx="41808">0</cx:pt>
          <cx:pt idx="41809">0</cx:pt>
          <cx:pt idx="41810">0</cx:pt>
          <cx:pt idx="41811">0</cx:pt>
          <cx:pt idx="41812">0</cx:pt>
          <cx:pt idx="41813">0</cx:pt>
          <cx:pt idx="41814">0</cx:pt>
          <cx:pt idx="41815">0</cx:pt>
          <cx:pt idx="41816">0</cx:pt>
          <cx:pt idx="41817">0</cx:pt>
          <cx:pt idx="41818">0</cx:pt>
          <cx:pt idx="41819">0</cx:pt>
          <cx:pt idx="41820">0</cx:pt>
          <cx:pt idx="41821">0</cx:pt>
          <cx:pt idx="41822">0</cx:pt>
          <cx:pt idx="41823">0</cx:pt>
          <cx:pt idx="41824">0</cx:pt>
          <cx:pt idx="41825">0</cx:pt>
          <cx:pt idx="41826">0</cx:pt>
          <cx:pt idx="41827">0</cx:pt>
          <cx:pt idx="41828">0</cx:pt>
          <cx:pt idx="41829">0</cx:pt>
          <cx:pt idx="41830">0</cx:pt>
          <cx:pt idx="41831">0</cx:pt>
          <cx:pt idx="41832">0</cx:pt>
          <cx:pt idx="41833">0</cx:pt>
          <cx:pt idx="41834">0</cx:pt>
          <cx:pt idx="41835">0</cx:pt>
          <cx:pt idx="41836">0</cx:pt>
          <cx:pt idx="41837">0</cx:pt>
          <cx:pt idx="41838">0</cx:pt>
          <cx:pt idx="41839">0</cx:pt>
          <cx:pt idx="41840">0</cx:pt>
          <cx:pt idx="41841">0</cx:pt>
          <cx:pt idx="41842">0</cx:pt>
          <cx:pt idx="41843">0</cx:pt>
          <cx:pt idx="41844">0</cx:pt>
          <cx:pt idx="41845">0</cx:pt>
          <cx:pt idx="41846">0</cx:pt>
          <cx:pt idx="41847">0</cx:pt>
          <cx:pt idx="41848">0</cx:pt>
          <cx:pt idx="41849">0</cx:pt>
          <cx:pt idx="41850">0</cx:pt>
          <cx:pt idx="41851">0</cx:pt>
          <cx:pt idx="41852">0</cx:pt>
          <cx:pt idx="41853">0</cx:pt>
          <cx:pt idx="41854">0</cx:pt>
          <cx:pt idx="41855">0</cx:pt>
          <cx:pt idx="41856">0</cx:pt>
          <cx:pt idx="41857">0</cx:pt>
          <cx:pt idx="41858">0</cx:pt>
          <cx:pt idx="41859">0</cx:pt>
          <cx:pt idx="41860">0</cx:pt>
          <cx:pt idx="41861">0</cx:pt>
          <cx:pt idx="41862">0</cx:pt>
          <cx:pt idx="41863">0</cx:pt>
          <cx:pt idx="41864">0</cx:pt>
          <cx:pt idx="41865">0</cx:pt>
          <cx:pt idx="41866">0</cx:pt>
          <cx:pt idx="41867">0</cx:pt>
          <cx:pt idx="41868">0</cx:pt>
          <cx:pt idx="41869">0</cx:pt>
          <cx:pt idx="41870">0</cx:pt>
          <cx:pt idx="41871">0</cx:pt>
          <cx:pt idx="41872">0</cx:pt>
          <cx:pt idx="41873">0</cx:pt>
          <cx:pt idx="41874">0</cx:pt>
          <cx:pt idx="41875">0</cx:pt>
          <cx:pt idx="41876">0</cx:pt>
          <cx:pt idx="41877">0</cx:pt>
          <cx:pt idx="41878">0</cx:pt>
          <cx:pt idx="41879">0</cx:pt>
          <cx:pt idx="41880">0</cx:pt>
          <cx:pt idx="41881">0</cx:pt>
          <cx:pt idx="41882">0</cx:pt>
          <cx:pt idx="41883">0</cx:pt>
          <cx:pt idx="41884">0</cx:pt>
          <cx:pt idx="41885">0</cx:pt>
          <cx:pt idx="41886">0</cx:pt>
          <cx:pt idx="41887">0</cx:pt>
          <cx:pt idx="41888">0</cx:pt>
          <cx:pt idx="41889">0</cx:pt>
          <cx:pt idx="41890">0</cx:pt>
          <cx:pt idx="41891">0</cx:pt>
          <cx:pt idx="41892">0</cx:pt>
          <cx:pt idx="41893">0</cx:pt>
          <cx:pt idx="41894">0</cx:pt>
          <cx:pt idx="41895">0</cx:pt>
          <cx:pt idx="41896">0</cx:pt>
          <cx:pt idx="41897">0</cx:pt>
          <cx:pt idx="41898">0</cx:pt>
          <cx:pt idx="41899">0</cx:pt>
          <cx:pt idx="41900">0</cx:pt>
          <cx:pt idx="41901">0</cx:pt>
          <cx:pt idx="41902">0</cx:pt>
          <cx:pt idx="41903">0</cx:pt>
          <cx:pt idx="41904">0</cx:pt>
          <cx:pt idx="41905">0</cx:pt>
          <cx:pt idx="41906">0</cx:pt>
          <cx:pt idx="41907">0</cx:pt>
          <cx:pt idx="41908">0</cx:pt>
          <cx:pt idx="41909">0</cx:pt>
          <cx:pt idx="41910">0</cx:pt>
          <cx:pt idx="41911">0</cx:pt>
          <cx:pt idx="41912">0</cx:pt>
          <cx:pt idx="41913">0</cx:pt>
          <cx:pt idx="41914">0</cx:pt>
          <cx:pt idx="41915">0</cx:pt>
          <cx:pt idx="41916">0</cx:pt>
          <cx:pt idx="41917">0</cx:pt>
          <cx:pt idx="41918">0</cx:pt>
          <cx:pt idx="41919">0</cx:pt>
          <cx:pt idx="41920">0</cx:pt>
          <cx:pt idx="41921">0</cx:pt>
          <cx:pt idx="41922">0</cx:pt>
          <cx:pt idx="41923">0</cx:pt>
          <cx:pt idx="41924">0</cx:pt>
          <cx:pt idx="41925">0</cx:pt>
          <cx:pt idx="41926">0</cx:pt>
          <cx:pt idx="41927">0</cx:pt>
          <cx:pt idx="41928">0</cx:pt>
          <cx:pt idx="41929">0</cx:pt>
          <cx:pt idx="41930">0</cx:pt>
          <cx:pt idx="41931">0</cx:pt>
          <cx:pt idx="41932">0</cx:pt>
          <cx:pt idx="41933">0</cx:pt>
          <cx:pt idx="41934">0</cx:pt>
          <cx:pt idx="41935">0</cx:pt>
          <cx:pt idx="41936">0</cx:pt>
          <cx:pt idx="41937">0</cx:pt>
          <cx:pt idx="41938">0</cx:pt>
          <cx:pt idx="41939">0</cx:pt>
          <cx:pt idx="41940">0</cx:pt>
          <cx:pt idx="41941">0</cx:pt>
          <cx:pt idx="41942">0</cx:pt>
          <cx:pt idx="41943">0</cx:pt>
          <cx:pt idx="41944">0</cx:pt>
          <cx:pt idx="41945">0</cx:pt>
          <cx:pt idx="41946">0</cx:pt>
          <cx:pt idx="41947">0</cx:pt>
          <cx:pt idx="41948">0</cx:pt>
          <cx:pt idx="41949">0</cx:pt>
          <cx:pt idx="41950">0</cx:pt>
          <cx:pt idx="41951">0</cx:pt>
          <cx:pt idx="41952">0</cx:pt>
          <cx:pt idx="41953">0</cx:pt>
          <cx:pt idx="41954">0</cx:pt>
          <cx:pt idx="41955">0</cx:pt>
          <cx:pt idx="41956">0</cx:pt>
          <cx:pt idx="41957">0</cx:pt>
          <cx:pt idx="41958">0</cx:pt>
          <cx:pt idx="41959">0</cx:pt>
          <cx:pt idx="41960">0</cx:pt>
          <cx:pt idx="41961">0</cx:pt>
          <cx:pt idx="41962">0</cx:pt>
          <cx:pt idx="41963">0</cx:pt>
          <cx:pt idx="41964">0</cx:pt>
          <cx:pt idx="41965">0</cx:pt>
          <cx:pt idx="41966">0</cx:pt>
          <cx:pt idx="41967">0</cx:pt>
          <cx:pt idx="41968">0</cx:pt>
          <cx:pt idx="41969">0</cx:pt>
          <cx:pt idx="41970">0</cx:pt>
          <cx:pt idx="41971">0</cx:pt>
          <cx:pt idx="41972">0</cx:pt>
          <cx:pt idx="41973">0</cx:pt>
          <cx:pt idx="41974">0</cx:pt>
          <cx:pt idx="41975">0</cx:pt>
          <cx:pt idx="41976">0</cx:pt>
          <cx:pt idx="41977">0</cx:pt>
          <cx:pt idx="41978">0</cx:pt>
          <cx:pt idx="41979">0</cx:pt>
          <cx:pt idx="41980">0</cx:pt>
          <cx:pt idx="41981">0</cx:pt>
          <cx:pt idx="41982">0</cx:pt>
          <cx:pt idx="41983">0</cx:pt>
          <cx:pt idx="41984">0</cx:pt>
          <cx:pt idx="41985">0</cx:pt>
          <cx:pt idx="41986">0</cx:pt>
          <cx:pt idx="41987">0</cx:pt>
          <cx:pt idx="41988">0</cx:pt>
          <cx:pt idx="41989">0</cx:pt>
          <cx:pt idx="41990">0</cx:pt>
          <cx:pt idx="41991">0</cx:pt>
          <cx:pt idx="41992">0</cx:pt>
          <cx:pt idx="41993">0</cx:pt>
          <cx:pt idx="41994">0</cx:pt>
          <cx:pt idx="41995">0</cx:pt>
          <cx:pt idx="41996">0</cx:pt>
          <cx:pt idx="41997">0</cx:pt>
          <cx:pt idx="41998">0</cx:pt>
          <cx:pt idx="41999">0</cx:pt>
          <cx:pt idx="42000">0</cx:pt>
          <cx:pt idx="42001">0</cx:pt>
          <cx:pt idx="42002">0</cx:pt>
          <cx:pt idx="42003">0</cx:pt>
          <cx:pt idx="42004">0</cx:pt>
          <cx:pt idx="42005">0</cx:pt>
          <cx:pt idx="42006">0</cx:pt>
          <cx:pt idx="42007">0</cx:pt>
          <cx:pt idx="42008">0</cx:pt>
          <cx:pt idx="42009">0</cx:pt>
          <cx:pt idx="42010">0</cx:pt>
          <cx:pt idx="42011">0</cx:pt>
          <cx:pt idx="42012">0</cx:pt>
          <cx:pt idx="42013">0</cx:pt>
          <cx:pt idx="42014">0</cx:pt>
          <cx:pt idx="42015">0</cx:pt>
          <cx:pt idx="42016">0</cx:pt>
          <cx:pt idx="42017">0</cx:pt>
          <cx:pt idx="42018">0</cx:pt>
          <cx:pt idx="42019">0</cx:pt>
          <cx:pt idx="42020">0</cx:pt>
          <cx:pt idx="42021">0</cx:pt>
          <cx:pt idx="42022">0</cx:pt>
          <cx:pt idx="42023">0</cx:pt>
          <cx:pt idx="42024">0</cx:pt>
          <cx:pt idx="42025">0</cx:pt>
          <cx:pt idx="42026">0</cx:pt>
          <cx:pt idx="42027">0</cx:pt>
          <cx:pt idx="42028">0</cx:pt>
          <cx:pt idx="42029">0</cx:pt>
          <cx:pt idx="42030">0</cx:pt>
          <cx:pt idx="42031">0</cx:pt>
          <cx:pt idx="42032">0</cx:pt>
          <cx:pt idx="42033">0</cx:pt>
          <cx:pt idx="42034">0</cx:pt>
          <cx:pt idx="42035">0</cx:pt>
          <cx:pt idx="42036">0</cx:pt>
          <cx:pt idx="42037">0</cx:pt>
          <cx:pt idx="42038">0</cx:pt>
          <cx:pt idx="42039">0</cx:pt>
          <cx:pt idx="42040">0</cx:pt>
          <cx:pt idx="42041">0</cx:pt>
          <cx:pt idx="42042">0</cx:pt>
          <cx:pt idx="42043">0</cx:pt>
          <cx:pt idx="42044">0</cx:pt>
          <cx:pt idx="42045">0</cx:pt>
          <cx:pt idx="42046">0</cx:pt>
          <cx:pt idx="42047">0</cx:pt>
          <cx:pt idx="42048">0</cx:pt>
          <cx:pt idx="42049">0</cx:pt>
          <cx:pt idx="42050">0</cx:pt>
          <cx:pt idx="42051">0</cx:pt>
          <cx:pt idx="42052">0</cx:pt>
          <cx:pt idx="42053">0</cx:pt>
          <cx:pt idx="42054">0</cx:pt>
          <cx:pt idx="42055">0</cx:pt>
          <cx:pt idx="42056">0</cx:pt>
          <cx:pt idx="42057">0</cx:pt>
          <cx:pt idx="42058">0</cx:pt>
          <cx:pt idx="42059">0</cx:pt>
          <cx:pt idx="42060">0</cx:pt>
          <cx:pt idx="42061">0</cx:pt>
          <cx:pt idx="42062">0</cx:pt>
          <cx:pt idx="42063">0</cx:pt>
          <cx:pt idx="42064">0</cx:pt>
          <cx:pt idx="42065">0</cx:pt>
          <cx:pt idx="42066">0</cx:pt>
          <cx:pt idx="42067">0</cx:pt>
          <cx:pt idx="42068">0</cx:pt>
          <cx:pt idx="42069">0</cx:pt>
          <cx:pt idx="42070">0</cx:pt>
          <cx:pt idx="42071">0</cx:pt>
          <cx:pt idx="42072">0</cx:pt>
          <cx:pt idx="42073">0</cx:pt>
          <cx:pt idx="42074">0</cx:pt>
          <cx:pt idx="42075">0</cx:pt>
          <cx:pt idx="42076">0</cx:pt>
          <cx:pt idx="42077">0</cx:pt>
          <cx:pt idx="42078">0</cx:pt>
          <cx:pt idx="42079">0</cx:pt>
          <cx:pt idx="42080">0</cx:pt>
          <cx:pt idx="42081">0</cx:pt>
          <cx:pt idx="42082">0</cx:pt>
          <cx:pt idx="42083">0</cx:pt>
          <cx:pt idx="42084">0</cx:pt>
          <cx:pt idx="42085">0</cx:pt>
          <cx:pt idx="42086">0</cx:pt>
          <cx:pt idx="42087">0</cx:pt>
          <cx:pt idx="42088">0</cx:pt>
          <cx:pt idx="42089">0</cx:pt>
          <cx:pt idx="42090">0</cx:pt>
          <cx:pt idx="42091">0</cx:pt>
          <cx:pt idx="42092">0</cx:pt>
          <cx:pt idx="42093">0</cx:pt>
          <cx:pt idx="42094">0</cx:pt>
          <cx:pt idx="42095">0</cx:pt>
          <cx:pt idx="42096">0</cx:pt>
          <cx:pt idx="42097">0</cx:pt>
          <cx:pt idx="42098">0</cx:pt>
          <cx:pt idx="42099">0</cx:pt>
          <cx:pt idx="42100">0</cx:pt>
          <cx:pt idx="42101">0</cx:pt>
          <cx:pt idx="42102">0</cx:pt>
          <cx:pt idx="42103">0</cx:pt>
          <cx:pt idx="42104">0</cx:pt>
          <cx:pt idx="42105">0</cx:pt>
          <cx:pt idx="42106">0</cx:pt>
          <cx:pt idx="42107">0</cx:pt>
          <cx:pt idx="42108">0</cx:pt>
          <cx:pt idx="42109">0</cx:pt>
          <cx:pt idx="42110">0</cx:pt>
          <cx:pt idx="42111">0</cx:pt>
          <cx:pt idx="42112">0</cx:pt>
          <cx:pt idx="42113">0</cx:pt>
          <cx:pt idx="42114">0</cx:pt>
          <cx:pt idx="42115">0</cx:pt>
          <cx:pt idx="42116">0</cx:pt>
          <cx:pt idx="42117">0</cx:pt>
          <cx:pt idx="42118">0</cx:pt>
          <cx:pt idx="42119">0</cx:pt>
          <cx:pt idx="42120">0</cx:pt>
          <cx:pt idx="42121">0</cx:pt>
          <cx:pt idx="42122">0</cx:pt>
          <cx:pt idx="42123">0</cx:pt>
          <cx:pt idx="42124">0</cx:pt>
          <cx:pt idx="42125">0</cx:pt>
          <cx:pt idx="42126">0</cx:pt>
          <cx:pt idx="42127">0</cx:pt>
          <cx:pt idx="42128">0</cx:pt>
          <cx:pt idx="42129">0</cx:pt>
          <cx:pt idx="42130">0</cx:pt>
          <cx:pt idx="42131">0</cx:pt>
          <cx:pt idx="42132">0</cx:pt>
          <cx:pt idx="42133">0</cx:pt>
          <cx:pt idx="42134">0</cx:pt>
          <cx:pt idx="42135">0</cx:pt>
          <cx:pt idx="42136">0</cx:pt>
          <cx:pt idx="42137">0</cx:pt>
          <cx:pt idx="42138">0</cx:pt>
          <cx:pt idx="42139">0</cx:pt>
          <cx:pt idx="42140">0</cx:pt>
          <cx:pt idx="42141">0</cx:pt>
          <cx:pt idx="42142">0</cx:pt>
          <cx:pt idx="42143">0</cx:pt>
          <cx:pt idx="42144">0</cx:pt>
          <cx:pt idx="42145">0</cx:pt>
          <cx:pt idx="42146">0</cx:pt>
          <cx:pt idx="42147">0</cx:pt>
          <cx:pt idx="42148">0</cx:pt>
          <cx:pt idx="42149">0</cx:pt>
          <cx:pt idx="42150">0</cx:pt>
          <cx:pt idx="42151">0</cx:pt>
          <cx:pt idx="42152">0</cx:pt>
          <cx:pt idx="42153">0</cx:pt>
          <cx:pt idx="42154">0</cx:pt>
          <cx:pt idx="42155">0</cx:pt>
          <cx:pt idx="42156">0</cx:pt>
          <cx:pt idx="42157">0</cx:pt>
          <cx:pt idx="42158">0</cx:pt>
          <cx:pt idx="42159">0</cx:pt>
          <cx:pt idx="42160">0</cx:pt>
          <cx:pt idx="42161">0</cx:pt>
          <cx:pt idx="42162">0</cx:pt>
          <cx:pt idx="42163">0</cx:pt>
          <cx:pt idx="42164">0</cx:pt>
          <cx:pt idx="42165">0</cx:pt>
          <cx:pt idx="42166">0</cx:pt>
          <cx:pt idx="42167">0</cx:pt>
          <cx:pt idx="42168">0</cx:pt>
          <cx:pt idx="42169">0</cx:pt>
          <cx:pt idx="42170">0</cx:pt>
          <cx:pt idx="42171">0</cx:pt>
          <cx:pt idx="42172">0</cx:pt>
          <cx:pt idx="42173">0</cx:pt>
          <cx:pt idx="42174">0</cx:pt>
          <cx:pt idx="42175">0</cx:pt>
          <cx:pt idx="42176">0</cx:pt>
          <cx:pt idx="42177">0</cx:pt>
          <cx:pt idx="42178">0</cx:pt>
          <cx:pt idx="42179">0</cx:pt>
          <cx:pt idx="42180">0</cx:pt>
          <cx:pt idx="42181">0</cx:pt>
          <cx:pt idx="42182">0</cx:pt>
          <cx:pt idx="42183">0</cx:pt>
          <cx:pt idx="42184">0</cx:pt>
          <cx:pt idx="42185">0</cx:pt>
          <cx:pt idx="42186">0</cx:pt>
          <cx:pt idx="42187">0</cx:pt>
          <cx:pt idx="42188">0</cx:pt>
          <cx:pt idx="42189">0</cx:pt>
          <cx:pt idx="42190">0</cx:pt>
          <cx:pt idx="42191">0</cx:pt>
          <cx:pt idx="42192">0</cx:pt>
          <cx:pt idx="42193">0</cx:pt>
          <cx:pt idx="42194">0</cx:pt>
          <cx:pt idx="42195">0</cx:pt>
          <cx:pt idx="42196">0</cx:pt>
          <cx:pt idx="42197">0</cx:pt>
          <cx:pt idx="42198">0</cx:pt>
          <cx:pt idx="42199">0</cx:pt>
          <cx:pt idx="42200">0</cx:pt>
          <cx:pt idx="42201">0</cx:pt>
          <cx:pt idx="42202">0</cx:pt>
          <cx:pt idx="42203">0</cx:pt>
          <cx:pt idx="42204">0</cx:pt>
          <cx:pt idx="42205">0</cx:pt>
          <cx:pt idx="42206">0</cx:pt>
          <cx:pt idx="42207">0</cx:pt>
          <cx:pt idx="42208">0</cx:pt>
          <cx:pt idx="42209">0</cx:pt>
          <cx:pt idx="42210">0</cx:pt>
          <cx:pt idx="42211">0</cx:pt>
          <cx:pt idx="42212">0</cx:pt>
          <cx:pt idx="42213">0</cx:pt>
          <cx:pt idx="42214">0</cx:pt>
          <cx:pt idx="42215">0</cx:pt>
          <cx:pt idx="42216">0</cx:pt>
          <cx:pt idx="42217">0</cx:pt>
          <cx:pt idx="42218">0</cx:pt>
          <cx:pt idx="42219">0</cx:pt>
          <cx:pt idx="42220">0</cx:pt>
          <cx:pt idx="42221">0</cx:pt>
          <cx:pt idx="42222">0</cx:pt>
          <cx:pt idx="42223">0</cx:pt>
          <cx:pt idx="42224">0</cx:pt>
          <cx:pt idx="42225">0</cx:pt>
          <cx:pt idx="42226">0</cx:pt>
          <cx:pt idx="42227">0</cx:pt>
          <cx:pt idx="42228">0</cx:pt>
          <cx:pt idx="42229">0</cx:pt>
          <cx:pt idx="42230">0</cx:pt>
          <cx:pt idx="42231">0</cx:pt>
          <cx:pt idx="42232">0</cx:pt>
          <cx:pt idx="42233">0</cx:pt>
          <cx:pt idx="42234">0</cx:pt>
          <cx:pt idx="42235">0</cx:pt>
          <cx:pt idx="42236">0</cx:pt>
          <cx:pt idx="42237">0</cx:pt>
          <cx:pt idx="42238">0</cx:pt>
          <cx:pt idx="42239">0</cx:pt>
          <cx:pt idx="42240">0</cx:pt>
          <cx:pt idx="42241">0</cx:pt>
          <cx:pt idx="42242">0</cx:pt>
          <cx:pt idx="42243">0</cx:pt>
          <cx:pt idx="42244">0</cx:pt>
          <cx:pt idx="42245">0</cx:pt>
          <cx:pt idx="42246">0</cx:pt>
          <cx:pt idx="42247">0</cx:pt>
          <cx:pt idx="42248">0</cx:pt>
          <cx:pt idx="42249">0</cx:pt>
          <cx:pt idx="42250">0</cx:pt>
          <cx:pt idx="42251">0</cx:pt>
          <cx:pt idx="42252">0</cx:pt>
          <cx:pt idx="42253">0</cx:pt>
          <cx:pt idx="42254">0</cx:pt>
          <cx:pt idx="42255">0</cx:pt>
          <cx:pt idx="42256">0</cx:pt>
          <cx:pt idx="42257">0</cx:pt>
          <cx:pt idx="42258">0</cx:pt>
          <cx:pt idx="42259">0</cx:pt>
          <cx:pt idx="42260">0</cx:pt>
          <cx:pt idx="42261">0</cx:pt>
          <cx:pt idx="42262">0</cx:pt>
          <cx:pt idx="42263">0</cx:pt>
          <cx:pt idx="42264">0</cx:pt>
          <cx:pt idx="42265">0</cx:pt>
          <cx:pt idx="42266">0</cx:pt>
          <cx:pt idx="42267">0</cx:pt>
          <cx:pt idx="42268">0</cx:pt>
          <cx:pt idx="42269">0</cx:pt>
          <cx:pt idx="42270">0</cx:pt>
          <cx:pt idx="42271">0</cx:pt>
          <cx:pt idx="42272">0</cx:pt>
          <cx:pt idx="42273">0</cx:pt>
          <cx:pt idx="42274">0</cx:pt>
          <cx:pt idx="42275">0</cx:pt>
          <cx:pt idx="42276">0</cx:pt>
          <cx:pt idx="42277">0</cx:pt>
          <cx:pt idx="42278">0</cx:pt>
          <cx:pt idx="42279">0</cx:pt>
          <cx:pt idx="42280">0</cx:pt>
          <cx:pt idx="42281">0</cx:pt>
          <cx:pt idx="42282">0</cx:pt>
          <cx:pt idx="42283">0</cx:pt>
          <cx:pt idx="42284">0</cx:pt>
          <cx:pt idx="42285">0</cx:pt>
          <cx:pt idx="42286">0</cx:pt>
          <cx:pt idx="42287">0</cx:pt>
          <cx:pt idx="42288">0</cx:pt>
          <cx:pt idx="42289">0</cx:pt>
          <cx:pt idx="42290">0</cx:pt>
          <cx:pt idx="42291">0</cx:pt>
          <cx:pt idx="42292">0</cx:pt>
          <cx:pt idx="42293">0</cx:pt>
          <cx:pt idx="42294">0</cx:pt>
          <cx:pt idx="42295">0</cx:pt>
          <cx:pt idx="42296">0</cx:pt>
          <cx:pt idx="42297">0</cx:pt>
          <cx:pt idx="42298">0</cx:pt>
          <cx:pt idx="42299">0</cx:pt>
          <cx:pt idx="42300">0</cx:pt>
          <cx:pt idx="42301">0</cx:pt>
          <cx:pt idx="42302">0</cx:pt>
          <cx:pt idx="42303">0</cx:pt>
          <cx:pt idx="42304">0</cx:pt>
          <cx:pt idx="42305">0</cx:pt>
          <cx:pt idx="42306">0</cx:pt>
          <cx:pt idx="42307">0</cx:pt>
          <cx:pt idx="42308">0</cx:pt>
          <cx:pt idx="42309">0</cx:pt>
          <cx:pt idx="42310">0</cx:pt>
          <cx:pt idx="42311">0</cx:pt>
          <cx:pt idx="42312">0</cx:pt>
          <cx:pt idx="42313">0</cx:pt>
          <cx:pt idx="42314">0</cx:pt>
          <cx:pt idx="42315">0</cx:pt>
          <cx:pt idx="42316">0</cx:pt>
          <cx:pt idx="42317">0</cx:pt>
          <cx:pt idx="42318">0</cx:pt>
          <cx:pt idx="42319">0</cx:pt>
          <cx:pt idx="42320">0</cx:pt>
          <cx:pt idx="42321">0</cx:pt>
          <cx:pt idx="42322">0</cx:pt>
          <cx:pt idx="42323">0</cx:pt>
          <cx:pt idx="42324">0</cx:pt>
          <cx:pt idx="42325">0</cx:pt>
          <cx:pt idx="42326">0</cx:pt>
          <cx:pt idx="42327">0</cx:pt>
          <cx:pt idx="42328">0</cx:pt>
          <cx:pt idx="42329">0</cx:pt>
          <cx:pt idx="42330">0</cx:pt>
          <cx:pt idx="42331">0</cx:pt>
          <cx:pt idx="42332">0</cx:pt>
          <cx:pt idx="42333">0</cx:pt>
          <cx:pt idx="42334">0</cx:pt>
          <cx:pt idx="42335">0</cx:pt>
          <cx:pt idx="42336">0</cx:pt>
          <cx:pt idx="42337">0</cx:pt>
          <cx:pt idx="42338">0</cx:pt>
          <cx:pt idx="42339">0</cx:pt>
          <cx:pt idx="42340">0</cx:pt>
          <cx:pt idx="42341">0</cx:pt>
          <cx:pt idx="42342">0</cx:pt>
          <cx:pt idx="42343">0</cx:pt>
          <cx:pt idx="42344">0</cx:pt>
          <cx:pt idx="42345">0</cx:pt>
          <cx:pt idx="42346">0</cx:pt>
          <cx:pt idx="42347">0</cx:pt>
          <cx:pt idx="42348">0</cx:pt>
          <cx:pt idx="42349">0</cx:pt>
          <cx:pt idx="42350">0</cx:pt>
          <cx:pt idx="42351">0</cx:pt>
          <cx:pt idx="42352">0</cx:pt>
          <cx:pt idx="42353">0</cx:pt>
          <cx:pt idx="42354">0</cx:pt>
          <cx:pt idx="42355">0</cx:pt>
          <cx:pt idx="42356">0</cx:pt>
          <cx:pt idx="42357">0</cx:pt>
          <cx:pt idx="42358">0</cx:pt>
          <cx:pt idx="42359">0</cx:pt>
          <cx:pt idx="42360">0</cx:pt>
          <cx:pt idx="42361">0</cx:pt>
          <cx:pt idx="42362">0</cx:pt>
          <cx:pt idx="42363">0</cx:pt>
          <cx:pt idx="42364">0</cx:pt>
          <cx:pt idx="42365">0</cx:pt>
          <cx:pt idx="42366">0</cx:pt>
          <cx:pt idx="42367">0</cx:pt>
          <cx:pt idx="42368">0</cx:pt>
          <cx:pt idx="42369">0</cx:pt>
          <cx:pt idx="42370">0</cx:pt>
          <cx:pt idx="42371">0</cx:pt>
          <cx:pt idx="42372">0</cx:pt>
          <cx:pt idx="42373">0</cx:pt>
          <cx:pt idx="42374">0</cx:pt>
          <cx:pt idx="42375">0</cx:pt>
          <cx:pt idx="42376">0</cx:pt>
          <cx:pt idx="42377">0</cx:pt>
          <cx:pt idx="42378">0</cx:pt>
          <cx:pt idx="42379">0</cx:pt>
          <cx:pt idx="42380">0</cx:pt>
          <cx:pt idx="42381">0</cx:pt>
          <cx:pt idx="42382">0</cx:pt>
          <cx:pt idx="42383">0</cx:pt>
          <cx:pt idx="42384">0</cx:pt>
          <cx:pt idx="42385">0</cx:pt>
          <cx:pt idx="42386">0</cx:pt>
          <cx:pt idx="42387">0</cx:pt>
          <cx:pt idx="42388">0</cx:pt>
          <cx:pt idx="42389">0</cx:pt>
          <cx:pt idx="42390">0</cx:pt>
          <cx:pt idx="42391">0</cx:pt>
          <cx:pt idx="42392">0</cx:pt>
          <cx:pt idx="42393">0</cx:pt>
          <cx:pt idx="42394">0</cx:pt>
          <cx:pt idx="42395">0</cx:pt>
          <cx:pt idx="42396">0</cx:pt>
          <cx:pt idx="42397">0</cx:pt>
          <cx:pt idx="42398">0</cx:pt>
          <cx:pt idx="42399">0</cx:pt>
          <cx:pt idx="42400">0</cx:pt>
          <cx:pt idx="42401">0</cx:pt>
          <cx:pt idx="42402">0</cx:pt>
          <cx:pt idx="42403">0</cx:pt>
          <cx:pt idx="42404">0</cx:pt>
          <cx:pt idx="42405">0</cx:pt>
          <cx:pt idx="42406">0</cx:pt>
          <cx:pt idx="42407">0</cx:pt>
          <cx:pt idx="42408">0</cx:pt>
          <cx:pt idx="42409">0</cx:pt>
          <cx:pt idx="42410">0</cx:pt>
          <cx:pt idx="42411">0</cx:pt>
          <cx:pt idx="42412">0</cx:pt>
          <cx:pt idx="42413">0</cx:pt>
          <cx:pt idx="42414">0</cx:pt>
          <cx:pt idx="42415">0</cx:pt>
          <cx:pt idx="42416">0</cx:pt>
          <cx:pt idx="42417">0</cx:pt>
          <cx:pt idx="42418">0</cx:pt>
          <cx:pt idx="42419">0</cx:pt>
          <cx:pt idx="42420">0</cx:pt>
          <cx:pt idx="42421">0</cx:pt>
          <cx:pt idx="42422">0</cx:pt>
          <cx:pt idx="42423">0</cx:pt>
          <cx:pt idx="42424">0</cx:pt>
          <cx:pt idx="42425">0</cx:pt>
          <cx:pt idx="42426">0</cx:pt>
          <cx:pt idx="42427">0</cx:pt>
          <cx:pt idx="42428">0</cx:pt>
          <cx:pt idx="42429">0</cx:pt>
          <cx:pt idx="42430">0</cx:pt>
          <cx:pt idx="42431">0</cx:pt>
          <cx:pt idx="42432">0</cx:pt>
          <cx:pt idx="42433">0</cx:pt>
          <cx:pt idx="42434">0</cx:pt>
          <cx:pt idx="42435">0</cx:pt>
          <cx:pt idx="42436">0</cx:pt>
          <cx:pt idx="42437">0</cx:pt>
          <cx:pt idx="42438">0</cx:pt>
          <cx:pt idx="42439">0</cx:pt>
          <cx:pt idx="42440">0</cx:pt>
          <cx:pt idx="42441">0</cx:pt>
          <cx:pt idx="42442">0</cx:pt>
          <cx:pt idx="42443">0</cx:pt>
          <cx:pt idx="42444">0</cx:pt>
          <cx:pt idx="42445">0</cx:pt>
          <cx:pt idx="42446">0</cx:pt>
          <cx:pt idx="42447">0</cx:pt>
          <cx:pt idx="42448">0</cx:pt>
          <cx:pt idx="42449">0</cx:pt>
          <cx:pt idx="42450">0</cx:pt>
          <cx:pt idx="42451">0</cx:pt>
          <cx:pt idx="42452">0</cx:pt>
          <cx:pt idx="42453">0</cx:pt>
          <cx:pt idx="42454">0</cx:pt>
          <cx:pt idx="42455">0</cx:pt>
          <cx:pt idx="42456">0</cx:pt>
          <cx:pt idx="42457">0</cx:pt>
          <cx:pt idx="42458">0</cx:pt>
          <cx:pt idx="42459">0</cx:pt>
          <cx:pt idx="42460">0</cx:pt>
          <cx:pt idx="42461">0</cx:pt>
          <cx:pt idx="42462">0</cx:pt>
          <cx:pt idx="42463">0</cx:pt>
          <cx:pt idx="42464">0</cx:pt>
          <cx:pt idx="42465">0</cx:pt>
          <cx:pt idx="42466">0</cx:pt>
          <cx:pt idx="42467">0</cx:pt>
          <cx:pt idx="42468">0</cx:pt>
          <cx:pt idx="42469">0</cx:pt>
          <cx:pt idx="42470">0</cx:pt>
          <cx:pt idx="42471">0</cx:pt>
          <cx:pt idx="42472">0</cx:pt>
          <cx:pt idx="42473">0</cx:pt>
          <cx:pt idx="42474">0</cx:pt>
          <cx:pt idx="42475">0</cx:pt>
          <cx:pt idx="42476">0</cx:pt>
          <cx:pt idx="42477">0</cx:pt>
          <cx:pt idx="42478">0</cx:pt>
          <cx:pt idx="42479">0</cx:pt>
          <cx:pt idx="42480">0</cx:pt>
          <cx:pt idx="42481">0</cx:pt>
          <cx:pt idx="42482">0</cx:pt>
          <cx:pt idx="42483">0</cx:pt>
          <cx:pt idx="42484">0</cx:pt>
          <cx:pt idx="42485">0</cx:pt>
          <cx:pt idx="42486">0</cx:pt>
          <cx:pt idx="42487">0</cx:pt>
          <cx:pt idx="42488">0</cx:pt>
          <cx:pt idx="42489">0</cx:pt>
          <cx:pt idx="42490">0</cx:pt>
          <cx:pt idx="42491">0</cx:pt>
          <cx:pt idx="42492">0</cx:pt>
          <cx:pt idx="42493">0</cx:pt>
          <cx:pt idx="42494">0</cx:pt>
          <cx:pt idx="42495">0</cx:pt>
          <cx:pt idx="42496">0</cx:pt>
          <cx:pt idx="42497">0</cx:pt>
          <cx:pt idx="42498">0</cx:pt>
          <cx:pt idx="42499">0</cx:pt>
          <cx:pt idx="42500">0</cx:pt>
          <cx:pt idx="42501">0</cx:pt>
          <cx:pt idx="42502">0</cx:pt>
          <cx:pt idx="42503">0</cx:pt>
          <cx:pt idx="42504">0</cx:pt>
          <cx:pt idx="42505">0</cx:pt>
          <cx:pt idx="42506">0</cx:pt>
          <cx:pt idx="42507">0</cx:pt>
          <cx:pt idx="42508">0</cx:pt>
          <cx:pt idx="42509">0</cx:pt>
          <cx:pt idx="42510">0</cx:pt>
          <cx:pt idx="42511">0</cx:pt>
          <cx:pt idx="42512">0</cx:pt>
          <cx:pt idx="42513">0</cx:pt>
          <cx:pt idx="42514">0</cx:pt>
          <cx:pt idx="42515">0</cx:pt>
          <cx:pt idx="42516">0</cx:pt>
          <cx:pt idx="42517">0</cx:pt>
          <cx:pt idx="42518">0</cx:pt>
          <cx:pt idx="42519">0</cx:pt>
          <cx:pt idx="42520">0</cx:pt>
          <cx:pt idx="42521">0</cx:pt>
          <cx:pt idx="42522">0</cx:pt>
          <cx:pt idx="42523">0</cx:pt>
          <cx:pt idx="42524">0</cx:pt>
          <cx:pt idx="42525">0</cx:pt>
          <cx:pt idx="42526">0</cx:pt>
          <cx:pt idx="42527">0</cx:pt>
          <cx:pt idx="42528">0</cx:pt>
          <cx:pt idx="42529">0</cx:pt>
          <cx:pt idx="42530">0</cx:pt>
          <cx:pt idx="42531">0</cx:pt>
          <cx:pt idx="42532">0</cx:pt>
          <cx:pt idx="42533">0</cx:pt>
          <cx:pt idx="42534">0</cx:pt>
          <cx:pt idx="42535">0</cx:pt>
          <cx:pt idx="42536">0</cx:pt>
          <cx:pt idx="42537">0</cx:pt>
          <cx:pt idx="42538">0</cx:pt>
          <cx:pt idx="42539">0</cx:pt>
          <cx:pt idx="42540">0</cx:pt>
          <cx:pt idx="42541">0</cx:pt>
          <cx:pt idx="42542">0</cx:pt>
          <cx:pt idx="42543">0</cx:pt>
          <cx:pt idx="42544">0</cx:pt>
          <cx:pt idx="42545">0</cx:pt>
          <cx:pt idx="42546">0</cx:pt>
          <cx:pt idx="42547">0</cx:pt>
          <cx:pt idx="42548">0</cx:pt>
          <cx:pt idx="42549">0</cx:pt>
          <cx:pt idx="42550">0</cx:pt>
          <cx:pt idx="42551">0</cx:pt>
          <cx:pt idx="42552">0</cx:pt>
          <cx:pt idx="42553">0</cx:pt>
          <cx:pt idx="42554">0</cx:pt>
          <cx:pt idx="42555">0</cx:pt>
          <cx:pt idx="42556">0</cx:pt>
          <cx:pt idx="42557">0</cx:pt>
          <cx:pt idx="42558">0</cx:pt>
          <cx:pt idx="42559">0</cx:pt>
          <cx:pt idx="42560">0</cx:pt>
          <cx:pt idx="42561">0</cx:pt>
          <cx:pt idx="42562">0</cx:pt>
          <cx:pt idx="42563">0</cx:pt>
          <cx:pt idx="42564">0</cx:pt>
          <cx:pt idx="42565">0</cx:pt>
          <cx:pt idx="42566">0</cx:pt>
          <cx:pt idx="42567">0</cx:pt>
          <cx:pt idx="42568">0</cx:pt>
          <cx:pt idx="42569">0</cx:pt>
          <cx:pt idx="42570">0</cx:pt>
          <cx:pt idx="42571">0</cx:pt>
          <cx:pt idx="42572">0</cx:pt>
          <cx:pt idx="42573">0</cx:pt>
          <cx:pt idx="42574">0</cx:pt>
          <cx:pt idx="42575">0</cx:pt>
          <cx:pt idx="42576">0</cx:pt>
          <cx:pt idx="42577">0</cx:pt>
          <cx:pt idx="42578">0</cx:pt>
          <cx:pt idx="42579">0</cx:pt>
          <cx:pt idx="42580">0</cx:pt>
          <cx:pt idx="42581">0</cx:pt>
          <cx:pt idx="42582">0</cx:pt>
          <cx:pt idx="42583">0</cx:pt>
          <cx:pt idx="42584">0</cx:pt>
          <cx:pt idx="42585">0</cx:pt>
          <cx:pt idx="42586">0</cx:pt>
          <cx:pt idx="42587">0</cx:pt>
          <cx:pt idx="42588">0</cx:pt>
          <cx:pt idx="42589">0</cx:pt>
          <cx:pt idx="42590">0</cx:pt>
          <cx:pt idx="42591">0</cx:pt>
          <cx:pt idx="42592">0</cx:pt>
          <cx:pt idx="42593">0</cx:pt>
          <cx:pt idx="42594">0</cx:pt>
          <cx:pt idx="42595">0</cx:pt>
          <cx:pt idx="42596">0</cx:pt>
          <cx:pt idx="42597">0</cx:pt>
          <cx:pt idx="42598">0</cx:pt>
          <cx:pt idx="42599">0</cx:pt>
          <cx:pt idx="42600">0</cx:pt>
          <cx:pt idx="42601">0</cx:pt>
          <cx:pt idx="42602">0</cx:pt>
          <cx:pt idx="42603">0</cx:pt>
          <cx:pt idx="42604">0</cx:pt>
          <cx:pt idx="42605">0</cx:pt>
          <cx:pt idx="42606">0</cx:pt>
          <cx:pt idx="42607">0</cx:pt>
          <cx:pt idx="42608">0</cx:pt>
          <cx:pt idx="42609">0</cx:pt>
          <cx:pt idx="42610">0</cx:pt>
          <cx:pt idx="42611">0</cx:pt>
          <cx:pt idx="42612">0</cx:pt>
          <cx:pt idx="42613">0</cx:pt>
          <cx:pt idx="42614">0</cx:pt>
          <cx:pt idx="42615">0</cx:pt>
          <cx:pt idx="42616">0</cx:pt>
          <cx:pt idx="42617">0</cx:pt>
          <cx:pt idx="42618">0</cx:pt>
          <cx:pt idx="42619">0</cx:pt>
          <cx:pt idx="42620">0</cx:pt>
          <cx:pt idx="42621">0</cx:pt>
          <cx:pt idx="42622">0</cx:pt>
          <cx:pt idx="42623">0</cx:pt>
          <cx:pt idx="42624">0</cx:pt>
          <cx:pt idx="42625">0</cx:pt>
          <cx:pt idx="42626">0</cx:pt>
          <cx:pt idx="42627">0</cx:pt>
          <cx:pt idx="42628">0</cx:pt>
          <cx:pt idx="42629">0</cx:pt>
          <cx:pt idx="42630">0</cx:pt>
          <cx:pt idx="42631">0</cx:pt>
          <cx:pt idx="42632">0</cx:pt>
          <cx:pt idx="42633">0</cx:pt>
          <cx:pt idx="42634">0</cx:pt>
          <cx:pt idx="42635">0</cx:pt>
          <cx:pt idx="42636">0</cx:pt>
          <cx:pt idx="42637">0</cx:pt>
          <cx:pt idx="42638">0</cx:pt>
          <cx:pt idx="42639">0</cx:pt>
          <cx:pt idx="42640">0</cx:pt>
          <cx:pt idx="42641">0</cx:pt>
          <cx:pt idx="42642">0</cx:pt>
          <cx:pt idx="42643">0</cx:pt>
          <cx:pt idx="42644">0</cx:pt>
          <cx:pt idx="42645">0</cx:pt>
          <cx:pt idx="42646">0</cx:pt>
          <cx:pt idx="42647">0</cx:pt>
          <cx:pt idx="42648">0</cx:pt>
          <cx:pt idx="42649">0</cx:pt>
          <cx:pt idx="42650">0</cx:pt>
          <cx:pt idx="42651">0</cx:pt>
          <cx:pt idx="42652">0</cx:pt>
          <cx:pt idx="42653">0</cx:pt>
          <cx:pt idx="42654">0</cx:pt>
          <cx:pt idx="42655">0</cx:pt>
          <cx:pt idx="42656">0</cx:pt>
          <cx:pt idx="42657">0</cx:pt>
          <cx:pt idx="42658">0</cx:pt>
          <cx:pt idx="42659">0</cx:pt>
          <cx:pt idx="42660">0</cx:pt>
          <cx:pt idx="42661">0</cx:pt>
          <cx:pt idx="42662">0</cx:pt>
          <cx:pt idx="42663">0</cx:pt>
          <cx:pt idx="42664">0</cx:pt>
          <cx:pt idx="42665">0</cx:pt>
          <cx:pt idx="42666">0</cx:pt>
          <cx:pt idx="42667">0</cx:pt>
          <cx:pt idx="42668">0</cx:pt>
          <cx:pt idx="42669">0</cx:pt>
          <cx:pt idx="42670">0</cx:pt>
          <cx:pt idx="42671">0</cx:pt>
          <cx:pt idx="42672">0</cx:pt>
          <cx:pt idx="42673">0</cx:pt>
          <cx:pt idx="42674">0</cx:pt>
          <cx:pt idx="42675">0</cx:pt>
          <cx:pt idx="42676">0</cx:pt>
          <cx:pt idx="42677">0</cx:pt>
          <cx:pt idx="42678">0</cx:pt>
          <cx:pt idx="42679">0</cx:pt>
          <cx:pt idx="42680">0</cx:pt>
          <cx:pt idx="42681">0</cx:pt>
          <cx:pt idx="42682">0</cx:pt>
          <cx:pt idx="42683">0</cx:pt>
          <cx:pt idx="42684">0</cx:pt>
          <cx:pt idx="42685">0</cx:pt>
          <cx:pt idx="42686">0</cx:pt>
          <cx:pt idx="42687">0</cx:pt>
          <cx:pt idx="42688">0</cx:pt>
          <cx:pt idx="42689">0</cx:pt>
          <cx:pt idx="42690">0</cx:pt>
          <cx:pt idx="42691">0</cx:pt>
          <cx:pt idx="42692">0</cx:pt>
          <cx:pt idx="42693">0</cx:pt>
          <cx:pt idx="42694">0</cx:pt>
          <cx:pt idx="42695">0</cx:pt>
          <cx:pt idx="42696">0</cx:pt>
          <cx:pt idx="42697">0</cx:pt>
          <cx:pt idx="42698">0</cx:pt>
          <cx:pt idx="42699">0</cx:pt>
          <cx:pt idx="42700">0</cx:pt>
          <cx:pt idx="42701">0</cx:pt>
          <cx:pt idx="42702">0</cx:pt>
          <cx:pt idx="42703">0</cx:pt>
          <cx:pt idx="42704">0</cx:pt>
          <cx:pt idx="42705">0</cx:pt>
          <cx:pt idx="42706">0</cx:pt>
          <cx:pt idx="42707">0</cx:pt>
          <cx:pt idx="42708">0</cx:pt>
          <cx:pt idx="42709">0</cx:pt>
          <cx:pt idx="42710">0</cx:pt>
          <cx:pt idx="42711">0</cx:pt>
          <cx:pt idx="42712">0</cx:pt>
          <cx:pt idx="42713">0</cx:pt>
          <cx:pt idx="42714">0</cx:pt>
          <cx:pt idx="42715">0</cx:pt>
          <cx:pt idx="42716">0</cx:pt>
          <cx:pt idx="42717">0</cx:pt>
          <cx:pt idx="42718">0</cx:pt>
          <cx:pt idx="42719">0</cx:pt>
          <cx:pt idx="42720">0</cx:pt>
          <cx:pt idx="42721">0</cx:pt>
          <cx:pt idx="42722">0</cx:pt>
          <cx:pt idx="42723">0</cx:pt>
          <cx:pt idx="42724">0</cx:pt>
          <cx:pt idx="42725">0</cx:pt>
          <cx:pt idx="42726">0</cx:pt>
          <cx:pt idx="42727">0</cx:pt>
          <cx:pt idx="42728">0</cx:pt>
          <cx:pt idx="42729">0</cx:pt>
          <cx:pt idx="42730">0</cx:pt>
          <cx:pt idx="42731">0</cx:pt>
          <cx:pt idx="42732">0</cx:pt>
          <cx:pt idx="42733">0</cx:pt>
          <cx:pt idx="42734">0</cx:pt>
          <cx:pt idx="42735">0</cx:pt>
          <cx:pt idx="42736">0</cx:pt>
          <cx:pt idx="42737">0</cx:pt>
          <cx:pt idx="42738">0</cx:pt>
          <cx:pt idx="42739">0</cx:pt>
          <cx:pt idx="42740">0</cx:pt>
          <cx:pt idx="42741">0</cx:pt>
          <cx:pt idx="42742">0</cx:pt>
          <cx:pt idx="42743">0</cx:pt>
          <cx:pt idx="42744">0</cx:pt>
          <cx:pt idx="42745">0</cx:pt>
          <cx:pt idx="42746">0</cx:pt>
          <cx:pt idx="42747">0</cx:pt>
          <cx:pt idx="42748">0</cx:pt>
          <cx:pt idx="42749">0</cx:pt>
          <cx:pt idx="42750">0</cx:pt>
          <cx:pt idx="42751">0</cx:pt>
          <cx:pt idx="42752">0</cx:pt>
          <cx:pt idx="42753">0</cx:pt>
          <cx:pt idx="42754">0</cx:pt>
          <cx:pt idx="42755">0</cx:pt>
          <cx:pt idx="42756">0</cx:pt>
          <cx:pt idx="42757">0</cx:pt>
          <cx:pt idx="42758">0</cx:pt>
          <cx:pt idx="42759">0</cx:pt>
          <cx:pt idx="42760">0</cx:pt>
          <cx:pt idx="42761">0</cx:pt>
          <cx:pt idx="42762">0</cx:pt>
          <cx:pt idx="42763">0</cx:pt>
          <cx:pt idx="42764">0</cx:pt>
          <cx:pt idx="42765">0</cx:pt>
          <cx:pt idx="42766">0</cx:pt>
          <cx:pt idx="42767">0</cx:pt>
          <cx:pt idx="42768">0</cx:pt>
          <cx:pt idx="42769">0</cx:pt>
          <cx:pt idx="42770">0</cx:pt>
          <cx:pt idx="42771">0</cx:pt>
          <cx:pt idx="42772">0</cx:pt>
          <cx:pt idx="42773">0</cx:pt>
          <cx:pt idx="42774">0</cx:pt>
          <cx:pt idx="42775">0</cx:pt>
          <cx:pt idx="42776">0</cx:pt>
          <cx:pt idx="42777">0</cx:pt>
          <cx:pt idx="42778">0</cx:pt>
          <cx:pt idx="42779">0</cx:pt>
          <cx:pt idx="42780">0</cx:pt>
          <cx:pt idx="42781">0</cx:pt>
          <cx:pt idx="42782">0</cx:pt>
          <cx:pt idx="42783">0</cx:pt>
          <cx:pt idx="42784">0</cx:pt>
          <cx:pt idx="42785">0</cx:pt>
          <cx:pt idx="42786">0</cx:pt>
          <cx:pt idx="42787">0</cx:pt>
          <cx:pt idx="42788">0</cx:pt>
          <cx:pt idx="42789">0</cx:pt>
          <cx:pt idx="42790">0</cx:pt>
          <cx:pt idx="42791">0</cx:pt>
          <cx:pt idx="42792">0</cx:pt>
          <cx:pt idx="42793">0</cx:pt>
          <cx:pt idx="42794">0</cx:pt>
          <cx:pt idx="42795">0</cx:pt>
          <cx:pt idx="42796">0</cx:pt>
          <cx:pt idx="42797">0</cx:pt>
          <cx:pt idx="42798">0</cx:pt>
          <cx:pt idx="42799">0</cx:pt>
          <cx:pt idx="42800">0</cx:pt>
          <cx:pt idx="42801">0</cx:pt>
          <cx:pt idx="42802">0</cx:pt>
          <cx:pt idx="42803">0</cx:pt>
          <cx:pt idx="42804">0</cx:pt>
          <cx:pt idx="42805">0</cx:pt>
          <cx:pt idx="42806">0</cx:pt>
          <cx:pt idx="42807">0</cx:pt>
          <cx:pt idx="42808">0</cx:pt>
          <cx:pt idx="42809">0</cx:pt>
          <cx:pt idx="42810">0</cx:pt>
          <cx:pt idx="42811">0</cx:pt>
          <cx:pt idx="42812">0</cx:pt>
          <cx:pt idx="42813">0</cx:pt>
          <cx:pt idx="42814">0</cx:pt>
          <cx:pt idx="42815">0</cx:pt>
          <cx:pt idx="42816">0</cx:pt>
          <cx:pt idx="42817">0</cx:pt>
          <cx:pt idx="42818">0</cx:pt>
          <cx:pt idx="42819">0</cx:pt>
          <cx:pt idx="42820">0</cx:pt>
          <cx:pt idx="42821">0</cx:pt>
          <cx:pt idx="42822">0</cx:pt>
          <cx:pt idx="42823">0</cx:pt>
          <cx:pt idx="42824">0</cx:pt>
          <cx:pt idx="42825">0</cx:pt>
          <cx:pt idx="42826">0</cx:pt>
          <cx:pt idx="42827">0</cx:pt>
          <cx:pt idx="42828">0</cx:pt>
          <cx:pt idx="42829">0</cx:pt>
          <cx:pt idx="42830">0</cx:pt>
          <cx:pt idx="42831">0</cx:pt>
          <cx:pt idx="42832">0</cx:pt>
          <cx:pt idx="42833">0</cx:pt>
          <cx:pt idx="42834">0</cx:pt>
          <cx:pt idx="42835">0</cx:pt>
          <cx:pt idx="42836">0</cx:pt>
          <cx:pt idx="42837">0</cx:pt>
          <cx:pt idx="42838">0</cx:pt>
          <cx:pt idx="42839">0</cx:pt>
          <cx:pt idx="42840">0</cx:pt>
          <cx:pt idx="42841">0</cx:pt>
          <cx:pt idx="42842">0</cx:pt>
          <cx:pt idx="42843">0</cx:pt>
          <cx:pt idx="42844">0</cx:pt>
          <cx:pt idx="42845">0</cx:pt>
          <cx:pt idx="42846">0</cx:pt>
          <cx:pt idx="42847">0</cx:pt>
          <cx:pt idx="42848">0</cx:pt>
          <cx:pt idx="42849">0</cx:pt>
          <cx:pt idx="42850">0</cx:pt>
          <cx:pt idx="42851">0</cx:pt>
          <cx:pt idx="42852">0</cx:pt>
          <cx:pt idx="42853">0</cx:pt>
          <cx:pt idx="42854">0</cx:pt>
          <cx:pt idx="42855">0</cx:pt>
          <cx:pt idx="42856">0</cx:pt>
          <cx:pt idx="42857">0</cx:pt>
          <cx:pt idx="42858">0</cx:pt>
          <cx:pt idx="42859">0</cx:pt>
          <cx:pt idx="42860">0</cx:pt>
          <cx:pt idx="42861">0</cx:pt>
          <cx:pt idx="42862">0</cx:pt>
          <cx:pt idx="42863">0</cx:pt>
          <cx:pt idx="42864">0</cx:pt>
          <cx:pt idx="42865">0</cx:pt>
          <cx:pt idx="42866">0</cx:pt>
          <cx:pt idx="42867">0</cx:pt>
          <cx:pt idx="42868">0</cx:pt>
          <cx:pt idx="42869">0</cx:pt>
          <cx:pt idx="42870">0</cx:pt>
          <cx:pt idx="42871">0</cx:pt>
          <cx:pt idx="42872">0</cx:pt>
          <cx:pt idx="42873">0</cx:pt>
          <cx:pt idx="42874">0</cx:pt>
          <cx:pt idx="42875">0</cx:pt>
          <cx:pt idx="42876">0</cx:pt>
          <cx:pt idx="42877">0</cx:pt>
          <cx:pt idx="42878">0</cx:pt>
          <cx:pt idx="42879">0</cx:pt>
          <cx:pt idx="42880">0</cx:pt>
          <cx:pt idx="42881">0</cx:pt>
          <cx:pt idx="42882">0</cx:pt>
          <cx:pt idx="42883">0</cx:pt>
          <cx:pt idx="42884">0</cx:pt>
          <cx:pt idx="42885">0</cx:pt>
          <cx:pt idx="42886">0</cx:pt>
          <cx:pt idx="42887">0</cx:pt>
          <cx:pt idx="42888">0</cx:pt>
          <cx:pt idx="42889">0</cx:pt>
          <cx:pt idx="42890">0</cx:pt>
          <cx:pt idx="42891">0</cx:pt>
          <cx:pt idx="42892">0</cx:pt>
          <cx:pt idx="42893">0</cx:pt>
          <cx:pt idx="42894">0</cx:pt>
          <cx:pt idx="42895">0</cx:pt>
          <cx:pt idx="42896">0</cx:pt>
          <cx:pt idx="42897">0</cx:pt>
          <cx:pt idx="42898">0</cx:pt>
          <cx:pt idx="42899">0</cx:pt>
          <cx:pt idx="42900">0</cx:pt>
          <cx:pt idx="42901">0</cx:pt>
          <cx:pt idx="42902">0</cx:pt>
          <cx:pt idx="42903">0</cx:pt>
          <cx:pt idx="42904">0</cx:pt>
          <cx:pt idx="42905">0</cx:pt>
          <cx:pt idx="42906">0</cx:pt>
          <cx:pt idx="42907">0</cx:pt>
          <cx:pt idx="42908">0</cx:pt>
          <cx:pt idx="42909">0</cx:pt>
          <cx:pt idx="42910">0</cx:pt>
          <cx:pt idx="42911">0</cx:pt>
          <cx:pt idx="42912">0</cx:pt>
          <cx:pt idx="42913">0</cx:pt>
          <cx:pt idx="42914">0</cx:pt>
          <cx:pt idx="42915">0</cx:pt>
          <cx:pt idx="42916">0</cx:pt>
          <cx:pt idx="42917">0</cx:pt>
          <cx:pt idx="42918">0</cx:pt>
          <cx:pt idx="42919">0</cx:pt>
          <cx:pt idx="42920">0</cx:pt>
          <cx:pt idx="42921">0</cx:pt>
          <cx:pt idx="42922">0</cx:pt>
          <cx:pt idx="42923">0</cx:pt>
          <cx:pt idx="42924">0</cx:pt>
          <cx:pt idx="42925">0</cx:pt>
          <cx:pt idx="42926">0</cx:pt>
          <cx:pt idx="42927">0</cx:pt>
          <cx:pt idx="42928">0</cx:pt>
          <cx:pt idx="42929">0</cx:pt>
          <cx:pt idx="42930">0</cx:pt>
          <cx:pt idx="42931">0</cx:pt>
          <cx:pt idx="42932">0</cx:pt>
          <cx:pt idx="42933">0</cx:pt>
          <cx:pt idx="42934">0</cx:pt>
          <cx:pt idx="42935">0</cx:pt>
          <cx:pt idx="42936">0</cx:pt>
          <cx:pt idx="42937">0</cx:pt>
          <cx:pt idx="42938">0</cx:pt>
          <cx:pt idx="42939">0</cx:pt>
          <cx:pt idx="42940">0</cx:pt>
          <cx:pt idx="42941">0</cx:pt>
          <cx:pt idx="42942">0</cx:pt>
          <cx:pt idx="42943">0</cx:pt>
          <cx:pt idx="42944">0</cx:pt>
          <cx:pt idx="42945">0</cx:pt>
          <cx:pt idx="42946">0</cx:pt>
          <cx:pt idx="42947">0</cx:pt>
          <cx:pt idx="42948">0</cx:pt>
          <cx:pt idx="42949">0</cx:pt>
          <cx:pt idx="42950">0</cx:pt>
          <cx:pt idx="42951">0</cx:pt>
          <cx:pt idx="42952">0</cx:pt>
          <cx:pt idx="42953">0</cx:pt>
          <cx:pt idx="42954">0</cx:pt>
          <cx:pt idx="42955">0</cx:pt>
          <cx:pt idx="42956">0</cx:pt>
          <cx:pt idx="42957">0</cx:pt>
          <cx:pt idx="42958">0</cx:pt>
          <cx:pt idx="42959">0</cx:pt>
          <cx:pt idx="42960">0</cx:pt>
          <cx:pt idx="42961">0</cx:pt>
          <cx:pt idx="42962">0</cx:pt>
          <cx:pt idx="42963">0</cx:pt>
          <cx:pt idx="42964">0</cx:pt>
          <cx:pt idx="42965">0</cx:pt>
          <cx:pt idx="42966">0</cx:pt>
          <cx:pt idx="42967">0</cx:pt>
          <cx:pt idx="42968">0</cx:pt>
          <cx:pt idx="42969">0</cx:pt>
          <cx:pt idx="42970">0</cx:pt>
          <cx:pt idx="42971">0</cx:pt>
          <cx:pt idx="42972">0</cx:pt>
          <cx:pt idx="42973">0</cx:pt>
          <cx:pt idx="42974">0</cx:pt>
          <cx:pt idx="42975">0</cx:pt>
          <cx:pt idx="42976">0</cx:pt>
          <cx:pt idx="42977">0</cx:pt>
          <cx:pt idx="42978">0</cx:pt>
          <cx:pt idx="42979">0</cx:pt>
          <cx:pt idx="42980">0</cx:pt>
          <cx:pt idx="42981">0</cx:pt>
          <cx:pt idx="42982">0</cx:pt>
          <cx:pt idx="42983">0</cx:pt>
          <cx:pt idx="42984">0</cx:pt>
          <cx:pt idx="42985">0</cx:pt>
          <cx:pt idx="42986">0</cx:pt>
          <cx:pt idx="42987">0</cx:pt>
          <cx:pt idx="42988">0</cx:pt>
          <cx:pt idx="42989">0</cx:pt>
          <cx:pt idx="42990">0</cx:pt>
          <cx:pt idx="42991">0</cx:pt>
          <cx:pt idx="42992">0</cx:pt>
          <cx:pt idx="42993">0</cx:pt>
          <cx:pt idx="42994">0</cx:pt>
          <cx:pt idx="42995">0</cx:pt>
          <cx:pt idx="42996">0</cx:pt>
          <cx:pt idx="42997">0</cx:pt>
          <cx:pt idx="42998">0</cx:pt>
          <cx:pt idx="42999">0</cx:pt>
          <cx:pt idx="43000">0</cx:pt>
          <cx:pt idx="43001">0</cx:pt>
          <cx:pt idx="43002">0</cx:pt>
          <cx:pt idx="43003">0</cx:pt>
          <cx:pt idx="43004">0</cx:pt>
          <cx:pt idx="43005">0</cx:pt>
          <cx:pt idx="43006">0</cx:pt>
          <cx:pt idx="43007">0</cx:pt>
          <cx:pt idx="43008">0</cx:pt>
          <cx:pt idx="43009">0</cx:pt>
          <cx:pt idx="43010">0</cx:pt>
          <cx:pt idx="43011">0</cx:pt>
          <cx:pt idx="43012">0</cx:pt>
          <cx:pt idx="43013">0</cx:pt>
          <cx:pt idx="43014">0</cx:pt>
          <cx:pt idx="43015">0</cx:pt>
          <cx:pt idx="43016">0</cx:pt>
          <cx:pt idx="43017">0</cx:pt>
          <cx:pt idx="43018">0</cx:pt>
          <cx:pt idx="43019">0</cx:pt>
          <cx:pt idx="43020">0</cx:pt>
          <cx:pt idx="43021">0</cx:pt>
          <cx:pt idx="43022">0</cx:pt>
          <cx:pt idx="43023">0</cx:pt>
          <cx:pt idx="43024">0</cx:pt>
          <cx:pt idx="43025">0</cx:pt>
          <cx:pt idx="43026">0</cx:pt>
          <cx:pt idx="43027">0</cx:pt>
          <cx:pt idx="43028">0</cx:pt>
          <cx:pt idx="43029">0</cx:pt>
          <cx:pt idx="43030">0</cx:pt>
          <cx:pt idx="43031">0</cx:pt>
          <cx:pt idx="43032">0</cx:pt>
          <cx:pt idx="43033">0</cx:pt>
          <cx:pt idx="43034">0</cx:pt>
          <cx:pt idx="43035">0</cx:pt>
          <cx:pt idx="43036">0</cx:pt>
          <cx:pt idx="43037">0</cx:pt>
          <cx:pt idx="43038">0</cx:pt>
          <cx:pt idx="43039">0</cx:pt>
          <cx:pt idx="43040">0</cx:pt>
          <cx:pt idx="43041">0</cx:pt>
          <cx:pt idx="43042">0</cx:pt>
          <cx:pt idx="43043">0</cx:pt>
          <cx:pt idx="43044">0</cx:pt>
          <cx:pt idx="43045">0</cx:pt>
          <cx:pt idx="43046">0</cx:pt>
          <cx:pt idx="43047">0</cx:pt>
          <cx:pt idx="43048">0</cx:pt>
          <cx:pt idx="43049">0</cx:pt>
          <cx:pt idx="43050">0</cx:pt>
          <cx:pt idx="43051">0</cx:pt>
          <cx:pt idx="43052">0</cx:pt>
          <cx:pt idx="43053">0</cx:pt>
          <cx:pt idx="43054">0</cx:pt>
          <cx:pt idx="43055">0</cx:pt>
          <cx:pt idx="43056">0</cx:pt>
          <cx:pt idx="43057">0</cx:pt>
          <cx:pt idx="43058">0</cx:pt>
          <cx:pt idx="43059">0</cx:pt>
          <cx:pt idx="43060">0</cx:pt>
          <cx:pt idx="43061">0</cx:pt>
          <cx:pt idx="43062">0</cx:pt>
          <cx:pt idx="43063">0</cx:pt>
          <cx:pt idx="43064">0</cx:pt>
          <cx:pt idx="43065">0</cx:pt>
          <cx:pt idx="43066">0</cx:pt>
          <cx:pt idx="43067">0</cx:pt>
          <cx:pt idx="43068">0</cx:pt>
          <cx:pt idx="43069">0</cx:pt>
          <cx:pt idx="43070">0</cx:pt>
          <cx:pt idx="43071">0</cx:pt>
          <cx:pt idx="43072">0</cx:pt>
          <cx:pt idx="43073">0</cx:pt>
          <cx:pt idx="43074">0</cx:pt>
          <cx:pt idx="43075">0</cx:pt>
          <cx:pt idx="43076">0</cx:pt>
          <cx:pt idx="43077">0</cx:pt>
          <cx:pt idx="43078">0</cx:pt>
          <cx:pt idx="43079">0</cx:pt>
          <cx:pt idx="43080">0</cx:pt>
          <cx:pt idx="43081">0</cx:pt>
          <cx:pt idx="43082">0</cx:pt>
          <cx:pt idx="43083">0</cx:pt>
          <cx:pt idx="43084">0</cx:pt>
          <cx:pt idx="43085">0</cx:pt>
          <cx:pt idx="43086">0</cx:pt>
          <cx:pt idx="43087">0</cx:pt>
          <cx:pt idx="43088">0</cx:pt>
          <cx:pt idx="43089">0</cx:pt>
          <cx:pt idx="43090">0</cx:pt>
          <cx:pt idx="43091">0</cx:pt>
          <cx:pt idx="43092">0</cx:pt>
          <cx:pt idx="43093">0</cx:pt>
          <cx:pt idx="43094">0</cx:pt>
          <cx:pt idx="43095">0</cx:pt>
          <cx:pt idx="43096">0</cx:pt>
          <cx:pt idx="43097">0</cx:pt>
          <cx:pt idx="43098">0</cx:pt>
          <cx:pt idx="43099">0</cx:pt>
          <cx:pt idx="43100">0</cx:pt>
          <cx:pt idx="43101">0</cx:pt>
          <cx:pt idx="43102">0</cx:pt>
          <cx:pt idx="43103">0</cx:pt>
          <cx:pt idx="43104">0</cx:pt>
          <cx:pt idx="43105">0</cx:pt>
          <cx:pt idx="43106">0</cx:pt>
          <cx:pt idx="43107">0</cx:pt>
          <cx:pt idx="43108">0</cx:pt>
          <cx:pt idx="43109">0</cx:pt>
          <cx:pt idx="43110">0</cx:pt>
          <cx:pt idx="43111">0</cx:pt>
          <cx:pt idx="43112">0</cx:pt>
          <cx:pt idx="43113">0</cx:pt>
          <cx:pt idx="43114">0</cx:pt>
          <cx:pt idx="43115">0</cx:pt>
          <cx:pt idx="43116">0</cx:pt>
          <cx:pt idx="43117">0</cx:pt>
          <cx:pt idx="43118">0</cx:pt>
          <cx:pt idx="43119">0</cx:pt>
          <cx:pt idx="43120">0</cx:pt>
          <cx:pt idx="43121">0</cx:pt>
          <cx:pt idx="43122">0</cx:pt>
          <cx:pt idx="43123">0</cx:pt>
          <cx:pt idx="43124">0</cx:pt>
          <cx:pt idx="43125">0</cx:pt>
          <cx:pt idx="43126">0</cx:pt>
          <cx:pt idx="43127">0</cx:pt>
          <cx:pt idx="43128">0</cx:pt>
          <cx:pt idx="43129">0</cx:pt>
          <cx:pt idx="43130">0</cx:pt>
          <cx:pt idx="43131">0</cx:pt>
          <cx:pt idx="43132">0</cx:pt>
          <cx:pt idx="43133">0</cx:pt>
          <cx:pt idx="43134">0</cx:pt>
          <cx:pt idx="43135">0</cx:pt>
          <cx:pt idx="43136">0</cx:pt>
          <cx:pt idx="43137">0</cx:pt>
          <cx:pt idx="43138">0</cx:pt>
          <cx:pt idx="43139">0</cx:pt>
          <cx:pt idx="43140">0</cx:pt>
          <cx:pt idx="43141">0</cx:pt>
          <cx:pt idx="43142">0</cx:pt>
          <cx:pt idx="43143">0</cx:pt>
          <cx:pt idx="43144">0</cx:pt>
          <cx:pt idx="43145">0</cx:pt>
          <cx:pt idx="43146">0</cx:pt>
          <cx:pt idx="43147">0</cx:pt>
          <cx:pt idx="43148">0</cx:pt>
          <cx:pt idx="43149">0</cx:pt>
          <cx:pt idx="43150">0</cx:pt>
          <cx:pt idx="43151">0</cx:pt>
          <cx:pt idx="43152">0</cx:pt>
          <cx:pt idx="43153">0</cx:pt>
          <cx:pt idx="43154">0</cx:pt>
          <cx:pt idx="43155">0</cx:pt>
          <cx:pt idx="43156">0</cx:pt>
          <cx:pt idx="43157">0</cx:pt>
          <cx:pt idx="43158">0</cx:pt>
          <cx:pt idx="43159">0</cx:pt>
          <cx:pt idx="43160">0</cx:pt>
          <cx:pt idx="43161">0</cx:pt>
          <cx:pt idx="43162">0</cx:pt>
          <cx:pt idx="43163">0</cx:pt>
          <cx:pt idx="43164">0</cx:pt>
          <cx:pt idx="43165">0</cx:pt>
          <cx:pt idx="43166">0</cx:pt>
          <cx:pt idx="43167">0</cx:pt>
          <cx:pt idx="43168">0</cx:pt>
          <cx:pt idx="43169">0</cx:pt>
          <cx:pt idx="43170">0</cx:pt>
          <cx:pt idx="43171">0</cx:pt>
          <cx:pt idx="43172">0</cx:pt>
          <cx:pt idx="43173">0</cx:pt>
          <cx:pt idx="43174">0</cx:pt>
          <cx:pt idx="43175">0</cx:pt>
          <cx:pt idx="43176">0</cx:pt>
          <cx:pt idx="43177">0</cx:pt>
          <cx:pt idx="43178">0</cx:pt>
          <cx:pt idx="43179">0</cx:pt>
          <cx:pt idx="43180">0</cx:pt>
          <cx:pt idx="43181">0</cx:pt>
          <cx:pt idx="43182">0</cx:pt>
          <cx:pt idx="43183">0</cx:pt>
          <cx:pt idx="43184">0</cx:pt>
          <cx:pt idx="43185">0</cx:pt>
          <cx:pt idx="43186">0</cx:pt>
          <cx:pt idx="43187">0</cx:pt>
          <cx:pt idx="43188">0</cx:pt>
          <cx:pt idx="43189">0</cx:pt>
          <cx:pt idx="43190">0</cx:pt>
          <cx:pt idx="43191">0</cx:pt>
          <cx:pt idx="43192">0</cx:pt>
          <cx:pt idx="43193">0</cx:pt>
          <cx:pt idx="43194">0</cx:pt>
          <cx:pt idx="43195">0</cx:pt>
          <cx:pt idx="43196">0</cx:pt>
          <cx:pt idx="43197">0</cx:pt>
          <cx:pt idx="43198">0</cx:pt>
          <cx:pt idx="43199">0</cx:pt>
          <cx:pt idx="43200">0</cx:pt>
          <cx:pt idx="43201">0</cx:pt>
          <cx:pt idx="43202">0</cx:pt>
          <cx:pt idx="43203">0</cx:pt>
          <cx:pt idx="43204">0</cx:pt>
          <cx:pt idx="43205">0</cx:pt>
          <cx:pt idx="43206">0</cx:pt>
          <cx:pt idx="43207">0</cx:pt>
          <cx:pt idx="43208">0</cx:pt>
          <cx:pt idx="43209">0</cx:pt>
          <cx:pt idx="43210">0</cx:pt>
          <cx:pt idx="43211">0</cx:pt>
          <cx:pt idx="43212">0</cx:pt>
          <cx:pt idx="43213">0</cx:pt>
          <cx:pt idx="43214">0</cx:pt>
          <cx:pt idx="43215">0</cx:pt>
          <cx:pt idx="43216">0</cx:pt>
          <cx:pt idx="43217">0</cx:pt>
          <cx:pt idx="43218">0</cx:pt>
          <cx:pt idx="43219">0</cx:pt>
          <cx:pt idx="43220">0</cx:pt>
          <cx:pt idx="43221">0</cx:pt>
          <cx:pt idx="43222">0</cx:pt>
          <cx:pt idx="43223">0</cx:pt>
          <cx:pt idx="43224">0</cx:pt>
          <cx:pt idx="43225">0</cx:pt>
          <cx:pt idx="43226">0</cx:pt>
          <cx:pt idx="43227">0</cx:pt>
          <cx:pt idx="43228">0</cx:pt>
          <cx:pt idx="43229">0</cx:pt>
          <cx:pt idx="43230">0</cx:pt>
          <cx:pt idx="43231">0</cx:pt>
          <cx:pt idx="43232">0</cx:pt>
          <cx:pt idx="43233">0</cx:pt>
          <cx:pt idx="43234">0</cx:pt>
          <cx:pt idx="43235">0</cx:pt>
          <cx:pt idx="43236">0</cx:pt>
          <cx:pt idx="43237">0</cx:pt>
          <cx:pt idx="43238">0</cx:pt>
          <cx:pt idx="43239">0</cx:pt>
          <cx:pt idx="43240">0</cx:pt>
          <cx:pt idx="43241">0</cx:pt>
          <cx:pt idx="43242">0</cx:pt>
          <cx:pt idx="43243">0</cx:pt>
          <cx:pt idx="43244">0</cx:pt>
          <cx:pt idx="43245">0</cx:pt>
          <cx:pt idx="43246">0</cx:pt>
          <cx:pt idx="43247">0</cx:pt>
          <cx:pt idx="43248">0</cx:pt>
          <cx:pt idx="43249">0</cx:pt>
          <cx:pt idx="43250">0</cx:pt>
          <cx:pt idx="43251">0</cx:pt>
          <cx:pt idx="43252">0</cx:pt>
          <cx:pt idx="43253">0</cx:pt>
          <cx:pt idx="43254">0</cx:pt>
          <cx:pt idx="43255">0</cx:pt>
          <cx:pt idx="43256">0</cx:pt>
          <cx:pt idx="43257">0</cx:pt>
          <cx:pt idx="43258">0</cx:pt>
          <cx:pt idx="43259">0</cx:pt>
          <cx:pt idx="43260">0</cx:pt>
          <cx:pt idx="43261">0</cx:pt>
          <cx:pt idx="43262">0</cx:pt>
          <cx:pt idx="43263">0</cx:pt>
          <cx:pt idx="43264">0</cx:pt>
          <cx:pt idx="43265">0</cx:pt>
          <cx:pt idx="43266">0</cx:pt>
          <cx:pt idx="43267">0</cx:pt>
          <cx:pt idx="43268">0</cx:pt>
          <cx:pt idx="43269">0</cx:pt>
          <cx:pt idx="43270">0</cx:pt>
          <cx:pt idx="43271">0</cx:pt>
          <cx:pt idx="43272">0</cx:pt>
          <cx:pt idx="43273">0</cx:pt>
          <cx:pt idx="43274">0</cx:pt>
          <cx:pt idx="43275">0</cx:pt>
          <cx:pt idx="43276">0</cx:pt>
          <cx:pt idx="43277">0</cx:pt>
          <cx:pt idx="43278">0</cx:pt>
          <cx:pt idx="43279">0</cx:pt>
          <cx:pt idx="43280">0</cx:pt>
          <cx:pt idx="43281">0</cx:pt>
          <cx:pt idx="43282">0</cx:pt>
          <cx:pt idx="43283">0</cx:pt>
          <cx:pt idx="43284">0</cx:pt>
          <cx:pt idx="43285">0</cx:pt>
          <cx:pt idx="43286">0</cx:pt>
          <cx:pt idx="43287">0</cx:pt>
          <cx:pt idx="43288">0</cx:pt>
          <cx:pt idx="43289">0</cx:pt>
          <cx:pt idx="43290">0</cx:pt>
          <cx:pt idx="43291">0</cx:pt>
          <cx:pt idx="43292">0</cx:pt>
          <cx:pt idx="43293">0</cx:pt>
          <cx:pt idx="43294">0</cx:pt>
          <cx:pt idx="43295">0</cx:pt>
          <cx:pt idx="43296">0</cx:pt>
          <cx:pt idx="43297">0</cx:pt>
          <cx:pt idx="43298">0</cx:pt>
          <cx:pt idx="43299">0</cx:pt>
          <cx:pt idx="43300">0</cx:pt>
          <cx:pt idx="43301">0</cx:pt>
          <cx:pt idx="43302">0</cx:pt>
          <cx:pt idx="43303">0</cx:pt>
          <cx:pt idx="43304">0</cx:pt>
          <cx:pt idx="43305">0</cx:pt>
          <cx:pt idx="43306">0</cx:pt>
          <cx:pt idx="43307">0</cx:pt>
          <cx:pt idx="43308">0</cx:pt>
          <cx:pt idx="43309">0</cx:pt>
          <cx:pt idx="43310">0</cx:pt>
          <cx:pt idx="43311">0</cx:pt>
          <cx:pt idx="43312">0</cx:pt>
          <cx:pt idx="43313">0</cx:pt>
          <cx:pt idx="43314">0</cx:pt>
          <cx:pt idx="43315">0</cx:pt>
          <cx:pt idx="43316">0</cx:pt>
          <cx:pt idx="43317">0</cx:pt>
          <cx:pt idx="43318">0</cx:pt>
          <cx:pt idx="43319">0</cx:pt>
          <cx:pt idx="43320">0</cx:pt>
          <cx:pt idx="43321">0</cx:pt>
          <cx:pt idx="43322">0</cx:pt>
          <cx:pt idx="43323">0</cx:pt>
          <cx:pt idx="43324">0</cx:pt>
          <cx:pt idx="43325">0</cx:pt>
          <cx:pt idx="43326">0</cx:pt>
          <cx:pt idx="43327">0</cx:pt>
          <cx:pt idx="43328">0</cx:pt>
          <cx:pt idx="43329">0</cx:pt>
          <cx:pt idx="43330">0</cx:pt>
          <cx:pt idx="43331">0</cx:pt>
          <cx:pt idx="43332">0</cx:pt>
          <cx:pt idx="43333">0</cx:pt>
          <cx:pt idx="43334">0</cx:pt>
          <cx:pt idx="43335">0</cx:pt>
          <cx:pt idx="43336">0</cx:pt>
          <cx:pt idx="43337">0</cx:pt>
          <cx:pt idx="43338">0</cx:pt>
          <cx:pt idx="43339">0</cx:pt>
          <cx:pt idx="43340">0</cx:pt>
          <cx:pt idx="43341">0</cx:pt>
          <cx:pt idx="43342">0</cx:pt>
          <cx:pt idx="43343">0</cx:pt>
          <cx:pt idx="43344">0</cx:pt>
          <cx:pt idx="43345">0</cx:pt>
          <cx:pt idx="43346">0</cx:pt>
          <cx:pt idx="43347">0</cx:pt>
          <cx:pt idx="43348">0</cx:pt>
          <cx:pt idx="43349">0</cx:pt>
          <cx:pt idx="43350">0</cx:pt>
          <cx:pt idx="43351">0</cx:pt>
          <cx:pt idx="43352">0</cx:pt>
          <cx:pt idx="43353">0</cx:pt>
          <cx:pt idx="43354">0</cx:pt>
          <cx:pt idx="43355">0</cx:pt>
          <cx:pt idx="43356">0</cx:pt>
          <cx:pt idx="43357">0</cx:pt>
          <cx:pt idx="43358">0</cx:pt>
          <cx:pt idx="43359">0</cx:pt>
          <cx:pt idx="43360">0</cx:pt>
          <cx:pt idx="43361">0</cx:pt>
          <cx:pt idx="43362">0</cx:pt>
          <cx:pt idx="43363">0</cx:pt>
          <cx:pt idx="43364">0</cx:pt>
          <cx:pt idx="43365">0</cx:pt>
          <cx:pt idx="43366">0</cx:pt>
          <cx:pt idx="43367">0</cx:pt>
          <cx:pt idx="43368">0</cx:pt>
          <cx:pt idx="43369">0</cx:pt>
          <cx:pt idx="43370">0</cx:pt>
          <cx:pt idx="43371">0</cx:pt>
          <cx:pt idx="43372">0</cx:pt>
          <cx:pt idx="43373">0</cx:pt>
          <cx:pt idx="43374">0</cx:pt>
          <cx:pt idx="43375">0</cx:pt>
          <cx:pt idx="43376">0</cx:pt>
          <cx:pt idx="43377">0</cx:pt>
          <cx:pt idx="43378">0</cx:pt>
          <cx:pt idx="43379">0</cx:pt>
          <cx:pt idx="43380">0</cx:pt>
          <cx:pt idx="43381">0</cx:pt>
          <cx:pt idx="43382">0</cx:pt>
          <cx:pt idx="43383">0</cx:pt>
          <cx:pt idx="43384">0</cx:pt>
          <cx:pt idx="43385">0</cx:pt>
          <cx:pt idx="43386">0</cx:pt>
          <cx:pt idx="43387">0</cx:pt>
          <cx:pt idx="43388">0</cx:pt>
          <cx:pt idx="43389">0</cx:pt>
          <cx:pt idx="43390">0</cx:pt>
          <cx:pt idx="43391">0</cx:pt>
          <cx:pt idx="43392">0</cx:pt>
          <cx:pt idx="43393">0</cx:pt>
          <cx:pt idx="43394">0</cx:pt>
          <cx:pt idx="43395">0</cx:pt>
          <cx:pt idx="43396">0</cx:pt>
          <cx:pt idx="43397">0</cx:pt>
          <cx:pt idx="43398">0</cx:pt>
          <cx:pt idx="43399">0</cx:pt>
          <cx:pt idx="43400">0</cx:pt>
          <cx:pt idx="43401">0</cx:pt>
          <cx:pt idx="43402">0</cx:pt>
          <cx:pt idx="43403">0</cx:pt>
          <cx:pt idx="43404">0</cx:pt>
          <cx:pt idx="43405">0</cx:pt>
          <cx:pt idx="43406">0</cx:pt>
          <cx:pt idx="43407">0</cx:pt>
          <cx:pt idx="43408">0</cx:pt>
          <cx:pt idx="43409">0</cx:pt>
          <cx:pt idx="43410">0</cx:pt>
          <cx:pt idx="43411">0</cx:pt>
          <cx:pt idx="43412">0</cx:pt>
          <cx:pt idx="43413">0</cx:pt>
          <cx:pt idx="43414">0</cx:pt>
          <cx:pt idx="43415">0</cx:pt>
          <cx:pt idx="43416">0</cx:pt>
          <cx:pt idx="43417">0</cx:pt>
          <cx:pt idx="43418">0</cx:pt>
          <cx:pt idx="43419">0</cx:pt>
          <cx:pt idx="43420">0</cx:pt>
          <cx:pt idx="43421">0</cx:pt>
          <cx:pt idx="43422">0</cx:pt>
          <cx:pt idx="43423">0</cx:pt>
          <cx:pt idx="43424">0</cx:pt>
          <cx:pt idx="43425">0</cx:pt>
          <cx:pt idx="43426">0</cx:pt>
          <cx:pt idx="43427">0</cx:pt>
          <cx:pt idx="43428">0</cx:pt>
          <cx:pt idx="43429">0</cx:pt>
          <cx:pt idx="43430">0</cx:pt>
          <cx:pt idx="43431">0</cx:pt>
          <cx:pt idx="43432">0</cx:pt>
          <cx:pt idx="43433">0</cx:pt>
          <cx:pt idx="43434">0</cx:pt>
          <cx:pt idx="43435">0</cx:pt>
          <cx:pt idx="43436">0</cx:pt>
          <cx:pt idx="43437">0</cx:pt>
          <cx:pt idx="43438">0</cx:pt>
          <cx:pt idx="43439">0</cx:pt>
          <cx:pt idx="43440">0</cx:pt>
          <cx:pt idx="43441">0</cx:pt>
          <cx:pt idx="43442">0</cx:pt>
          <cx:pt idx="43443">0</cx:pt>
          <cx:pt idx="43444">0</cx:pt>
          <cx:pt idx="43445">0</cx:pt>
          <cx:pt idx="43446">0</cx:pt>
          <cx:pt idx="43447">0</cx:pt>
          <cx:pt idx="43448">0</cx:pt>
          <cx:pt idx="43449">0</cx:pt>
          <cx:pt idx="43450">0</cx:pt>
          <cx:pt idx="43451">0</cx:pt>
          <cx:pt idx="43452">0</cx:pt>
          <cx:pt idx="43453">0</cx:pt>
          <cx:pt idx="43454">0</cx:pt>
          <cx:pt idx="43455">0</cx:pt>
          <cx:pt idx="43456">0</cx:pt>
          <cx:pt idx="43457">0</cx:pt>
          <cx:pt idx="43458">0</cx:pt>
          <cx:pt idx="43459">0</cx:pt>
          <cx:pt idx="43460">0</cx:pt>
          <cx:pt idx="43461">0</cx:pt>
          <cx:pt idx="43462">0</cx:pt>
          <cx:pt idx="43463">0</cx:pt>
          <cx:pt idx="43464">0</cx:pt>
          <cx:pt idx="43465">0</cx:pt>
          <cx:pt idx="43466">0</cx:pt>
          <cx:pt idx="43467">0</cx:pt>
          <cx:pt idx="43468">0</cx:pt>
          <cx:pt idx="43469">0</cx:pt>
          <cx:pt idx="43470">0</cx:pt>
          <cx:pt idx="43471">0</cx:pt>
          <cx:pt idx="43472">0</cx:pt>
          <cx:pt idx="43473">0</cx:pt>
          <cx:pt idx="43474">0</cx:pt>
          <cx:pt idx="43475">0</cx:pt>
          <cx:pt idx="43476">0</cx:pt>
          <cx:pt idx="43477">0</cx:pt>
          <cx:pt idx="43478">0</cx:pt>
          <cx:pt idx="43479">0</cx:pt>
          <cx:pt idx="43480">0</cx:pt>
          <cx:pt idx="43481">0</cx:pt>
          <cx:pt idx="43482">0</cx:pt>
          <cx:pt idx="43483">0</cx:pt>
          <cx:pt idx="43484">0</cx:pt>
          <cx:pt idx="43485">0</cx:pt>
          <cx:pt idx="43486">0</cx:pt>
          <cx:pt idx="43487">0</cx:pt>
          <cx:pt idx="43488">0</cx:pt>
          <cx:pt idx="43489">0</cx:pt>
          <cx:pt idx="43490">0</cx:pt>
          <cx:pt idx="43491">0</cx:pt>
          <cx:pt idx="43492">0</cx:pt>
          <cx:pt idx="43493">0</cx:pt>
          <cx:pt idx="43494">0</cx:pt>
          <cx:pt idx="43495">0</cx:pt>
          <cx:pt idx="43496">0</cx:pt>
          <cx:pt idx="43497">0</cx:pt>
          <cx:pt idx="43498">0</cx:pt>
          <cx:pt idx="43499">0</cx:pt>
          <cx:pt idx="43500">0</cx:pt>
          <cx:pt idx="43501">0</cx:pt>
          <cx:pt idx="43502">0</cx:pt>
          <cx:pt idx="43503">0</cx:pt>
          <cx:pt idx="43504">0</cx:pt>
          <cx:pt idx="43505">0</cx:pt>
          <cx:pt idx="43506">0</cx:pt>
          <cx:pt idx="43507">0</cx:pt>
          <cx:pt idx="43508">0</cx:pt>
          <cx:pt idx="43509">0</cx:pt>
          <cx:pt idx="43510">0</cx:pt>
          <cx:pt idx="43511">0</cx:pt>
          <cx:pt idx="43512">0</cx:pt>
          <cx:pt idx="43513">0</cx:pt>
          <cx:pt idx="43514">0</cx:pt>
          <cx:pt idx="43515">0</cx:pt>
          <cx:pt idx="43516">0</cx:pt>
          <cx:pt idx="43517">0</cx:pt>
          <cx:pt idx="43518">0</cx:pt>
          <cx:pt idx="43519">0</cx:pt>
          <cx:pt idx="43520">0</cx:pt>
          <cx:pt idx="43521">0</cx:pt>
          <cx:pt idx="43522">0</cx:pt>
          <cx:pt idx="43523">0</cx:pt>
          <cx:pt idx="43524">0</cx:pt>
          <cx:pt idx="43525">0</cx:pt>
          <cx:pt idx="43526">0</cx:pt>
          <cx:pt idx="43527">0</cx:pt>
          <cx:pt idx="43528">0</cx:pt>
          <cx:pt idx="43529">0</cx:pt>
          <cx:pt idx="43530">0</cx:pt>
          <cx:pt idx="43531">0</cx:pt>
          <cx:pt idx="43532">0</cx:pt>
          <cx:pt idx="43533">0</cx:pt>
          <cx:pt idx="43534">0</cx:pt>
          <cx:pt idx="43535">0</cx:pt>
          <cx:pt idx="43536">0</cx:pt>
          <cx:pt idx="43537">0</cx:pt>
          <cx:pt idx="43538">0</cx:pt>
          <cx:pt idx="43539">0</cx:pt>
          <cx:pt idx="43540">0</cx:pt>
          <cx:pt idx="43541">0</cx:pt>
          <cx:pt idx="43542">0</cx:pt>
          <cx:pt idx="43543">0</cx:pt>
          <cx:pt idx="43544">0</cx:pt>
          <cx:pt idx="43545">0</cx:pt>
          <cx:pt idx="43546">0</cx:pt>
          <cx:pt idx="43547">0</cx:pt>
          <cx:pt idx="43548">0</cx:pt>
          <cx:pt idx="43549">0</cx:pt>
          <cx:pt idx="43550">0</cx:pt>
          <cx:pt idx="43551">0</cx:pt>
          <cx:pt idx="43552">0</cx:pt>
          <cx:pt idx="43553">0</cx:pt>
          <cx:pt idx="43554">0</cx:pt>
          <cx:pt idx="43555">0</cx:pt>
          <cx:pt idx="43556">0</cx:pt>
          <cx:pt idx="43557">0</cx:pt>
          <cx:pt idx="43558">0</cx:pt>
          <cx:pt idx="43559">0</cx:pt>
          <cx:pt idx="43560">0</cx:pt>
          <cx:pt idx="43561">0</cx:pt>
          <cx:pt idx="43562">0</cx:pt>
          <cx:pt idx="43563">0</cx:pt>
          <cx:pt idx="43564">0</cx:pt>
          <cx:pt idx="43565">0</cx:pt>
          <cx:pt idx="43566">0</cx:pt>
          <cx:pt idx="43567">0</cx:pt>
          <cx:pt idx="43568">0</cx:pt>
          <cx:pt idx="43569">0</cx:pt>
          <cx:pt idx="43570">0</cx:pt>
          <cx:pt idx="43571">0</cx:pt>
          <cx:pt idx="43572">0</cx:pt>
          <cx:pt idx="43573">0</cx:pt>
          <cx:pt idx="43574">0</cx:pt>
          <cx:pt idx="43575">0</cx:pt>
          <cx:pt idx="43576">0</cx:pt>
          <cx:pt idx="43577">0</cx:pt>
          <cx:pt idx="43578">0</cx:pt>
          <cx:pt idx="43579">0</cx:pt>
          <cx:pt idx="43580">0</cx:pt>
          <cx:pt idx="43581">0</cx:pt>
          <cx:pt idx="43582">0</cx:pt>
          <cx:pt idx="43583">0</cx:pt>
          <cx:pt idx="43584">0</cx:pt>
          <cx:pt idx="43585">0</cx:pt>
          <cx:pt idx="43586">0</cx:pt>
          <cx:pt idx="43587">0</cx:pt>
          <cx:pt idx="43588">0</cx:pt>
          <cx:pt idx="43589">0</cx:pt>
          <cx:pt idx="43590">0</cx:pt>
          <cx:pt idx="43591">0</cx:pt>
          <cx:pt idx="43592">0</cx:pt>
          <cx:pt idx="43593">0</cx:pt>
          <cx:pt idx="43594">0</cx:pt>
          <cx:pt idx="43595">0</cx:pt>
          <cx:pt idx="43596">0</cx:pt>
          <cx:pt idx="43597">0</cx:pt>
          <cx:pt idx="43598">0</cx:pt>
          <cx:pt idx="43599">0</cx:pt>
          <cx:pt idx="43600">0</cx:pt>
          <cx:pt idx="43601">0</cx:pt>
          <cx:pt idx="43602">0</cx:pt>
          <cx:pt idx="43603">0</cx:pt>
          <cx:pt idx="43604">0</cx:pt>
          <cx:pt idx="43605">0</cx:pt>
          <cx:pt idx="43606">0</cx:pt>
          <cx:pt idx="43607">0</cx:pt>
          <cx:pt idx="43608">0</cx:pt>
          <cx:pt idx="43609">0</cx:pt>
          <cx:pt idx="43610">0</cx:pt>
          <cx:pt idx="43611">0</cx:pt>
          <cx:pt idx="43612">0</cx:pt>
          <cx:pt idx="43613">0</cx:pt>
          <cx:pt idx="43614">0</cx:pt>
          <cx:pt idx="43615">0</cx:pt>
          <cx:pt idx="43616">0</cx:pt>
          <cx:pt idx="43617">0</cx:pt>
          <cx:pt idx="43618">0</cx:pt>
          <cx:pt idx="43619">0</cx:pt>
          <cx:pt idx="43620">0</cx:pt>
          <cx:pt idx="43621">0</cx:pt>
          <cx:pt idx="43622">0</cx:pt>
          <cx:pt idx="43623">0</cx:pt>
          <cx:pt idx="43624">0</cx:pt>
          <cx:pt idx="43625">0</cx:pt>
          <cx:pt idx="43626">0</cx:pt>
          <cx:pt idx="43627">0</cx:pt>
          <cx:pt idx="43628">0</cx:pt>
          <cx:pt idx="43629">0</cx:pt>
          <cx:pt idx="43630">0</cx:pt>
          <cx:pt idx="43631">0</cx:pt>
          <cx:pt idx="43632">0</cx:pt>
          <cx:pt idx="43633">0</cx:pt>
          <cx:pt idx="43634">0</cx:pt>
          <cx:pt idx="43635">0</cx:pt>
          <cx:pt idx="43636">0</cx:pt>
          <cx:pt idx="43637">0</cx:pt>
          <cx:pt idx="43638">0</cx:pt>
          <cx:pt idx="43639">0</cx:pt>
          <cx:pt idx="43640">0</cx:pt>
          <cx:pt idx="43641">0</cx:pt>
          <cx:pt idx="43642">0</cx:pt>
          <cx:pt idx="43643">0</cx:pt>
          <cx:pt idx="43644">0</cx:pt>
          <cx:pt idx="43645">0</cx:pt>
          <cx:pt idx="43646">0</cx:pt>
          <cx:pt idx="43647">0</cx:pt>
          <cx:pt idx="43648">0</cx:pt>
          <cx:pt idx="43649">0</cx:pt>
          <cx:pt idx="43650">0</cx:pt>
          <cx:pt idx="43651">0</cx:pt>
          <cx:pt idx="43652">0</cx:pt>
          <cx:pt idx="43653">0</cx:pt>
          <cx:pt idx="43654">0</cx:pt>
          <cx:pt idx="43655">0</cx:pt>
          <cx:pt idx="43656">0</cx:pt>
          <cx:pt idx="43657">0</cx:pt>
          <cx:pt idx="43658">0</cx:pt>
          <cx:pt idx="43659">0</cx:pt>
          <cx:pt idx="43660">0</cx:pt>
          <cx:pt idx="43661">0</cx:pt>
          <cx:pt idx="43662">0</cx:pt>
          <cx:pt idx="43663">0</cx:pt>
          <cx:pt idx="43664">0</cx:pt>
          <cx:pt idx="43665">0</cx:pt>
          <cx:pt idx="43666">0</cx:pt>
          <cx:pt idx="43667">0</cx:pt>
          <cx:pt idx="43668">0</cx:pt>
          <cx:pt idx="43669">0</cx:pt>
          <cx:pt idx="43670">0</cx:pt>
          <cx:pt idx="43671">0</cx:pt>
          <cx:pt idx="43672">0</cx:pt>
          <cx:pt idx="43673">0</cx:pt>
          <cx:pt idx="43674">0</cx:pt>
          <cx:pt idx="43675">0</cx:pt>
          <cx:pt idx="43676">0</cx:pt>
          <cx:pt idx="43677">0</cx:pt>
          <cx:pt idx="43678">0</cx:pt>
          <cx:pt idx="43679">0</cx:pt>
          <cx:pt idx="43680">0</cx:pt>
          <cx:pt idx="43681">0</cx:pt>
          <cx:pt idx="43682">0</cx:pt>
          <cx:pt idx="43683">0</cx:pt>
          <cx:pt idx="43684">0</cx:pt>
          <cx:pt idx="43685">0</cx:pt>
          <cx:pt idx="43686">0</cx:pt>
          <cx:pt idx="43687">0</cx:pt>
          <cx:pt idx="43688">0</cx:pt>
          <cx:pt idx="43689">0</cx:pt>
          <cx:pt idx="43690">0</cx:pt>
          <cx:pt idx="43691">0</cx:pt>
          <cx:pt idx="43692">0</cx:pt>
          <cx:pt idx="43693">0</cx:pt>
          <cx:pt idx="43694">0</cx:pt>
          <cx:pt idx="43695">0</cx:pt>
          <cx:pt idx="43696">0</cx:pt>
          <cx:pt idx="43697">0</cx:pt>
          <cx:pt idx="43698">0</cx:pt>
          <cx:pt idx="43699">0</cx:pt>
          <cx:pt idx="43700">0</cx:pt>
          <cx:pt idx="43701">0</cx:pt>
          <cx:pt idx="43702">0</cx:pt>
          <cx:pt idx="43703">0</cx:pt>
          <cx:pt idx="43704">0</cx:pt>
          <cx:pt idx="43705">0</cx:pt>
          <cx:pt idx="43706">0</cx:pt>
          <cx:pt idx="43707">0</cx:pt>
          <cx:pt idx="43708">0</cx:pt>
          <cx:pt idx="43709">0</cx:pt>
          <cx:pt idx="43710">0</cx:pt>
          <cx:pt idx="43711">0</cx:pt>
          <cx:pt idx="43712">0</cx:pt>
          <cx:pt idx="43713">0</cx:pt>
          <cx:pt idx="43714">0</cx:pt>
          <cx:pt idx="43715">0</cx:pt>
          <cx:pt idx="43716">0</cx:pt>
          <cx:pt idx="43717">0</cx:pt>
          <cx:pt idx="43718">0</cx:pt>
          <cx:pt idx="43719">0</cx:pt>
          <cx:pt idx="43720">0</cx:pt>
          <cx:pt idx="43721">0</cx:pt>
          <cx:pt idx="43722">0</cx:pt>
          <cx:pt idx="43723">0</cx:pt>
          <cx:pt idx="43724">0</cx:pt>
          <cx:pt idx="43725">0</cx:pt>
          <cx:pt idx="43726">0</cx:pt>
          <cx:pt idx="43727">0</cx:pt>
          <cx:pt idx="43728">0</cx:pt>
          <cx:pt idx="43729">0</cx:pt>
          <cx:pt idx="43730">0</cx:pt>
          <cx:pt idx="43731">0</cx:pt>
          <cx:pt idx="43732">0</cx:pt>
          <cx:pt idx="43733">0</cx:pt>
          <cx:pt idx="43734">0</cx:pt>
          <cx:pt idx="43735">0</cx:pt>
          <cx:pt idx="43736">0</cx:pt>
          <cx:pt idx="43737">0</cx:pt>
          <cx:pt idx="43738">0</cx:pt>
          <cx:pt idx="43739">0</cx:pt>
          <cx:pt idx="43740">0</cx:pt>
          <cx:pt idx="43741">0</cx:pt>
          <cx:pt idx="43742">0</cx:pt>
          <cx:pt idx="43743">0</cx:pt>
          <cx:pt idx="43744">0</cx:pt>
          <cx:pt idx="43745">0</cx:pt>
          <cx:pt idx="43746">0</cx:pt>
          <cx:pt idx="43747">0</cx:pt>
          <cx:pt idx="43748">0</cx:pt>
          <cx:pt idx="43749">0</cx:pt>
          <cx:pt idx="43750">0</cx:pt>
          <cx:pt idx="43751">0</cx:pt>
          <cx:pt idx="43752">0</cx:pt>
          <cx:pt idx="43753">0</cx:pt>
          <cx:pt idx="43754">0</cx:pt>
          <cx:pt idx="43755">0</cx:pt>
          <cx:pt idx="43756">0</cx:pt>
          <cx:pt idx="43757">0</cx:pt>
          <cx:pt idx="43758">0</cx:pt>
          <cx:pt idx="43759">0</cx:pt>
          <cx:pt idx="43760">0</cx:pt>
          <cx:pt idx="43761">0</cx:pt>
          <cx:pt idx="43762">0</cx:pt>
          <cx:pt idx="43763">0</cx:pt>
          <cx:pt idx="43764">0</cx:pt>
          <cx:pt idx="43765">0</cx:pt>
          <cx:pt idx="43766">0</cx:pt>
          <cx:pt idx="43767">0</cx:pt>
          <cx:pt idx="43768">0</cx:pt>
          <cx:pt idx="43769">0</cx:pt>
          <cx:pt idx="43770">0</cx:pt>
          <cx:pt idx="43771">0</cx:pt>
          <cx:pt idx="43772">0</cx:pt>
          <cx:pt idx="43773">0</cx:pt>
          <cx:pt idx="43774">0</cx:pt>
          <cx:pt idx="43775">0</cx:pt>
          <cx:pt idx="43776">0</cx:pt>
          <cx:pt idx="43777">0</cx:pt>
          <cx:pt idx="43778">0</cx:pt>
          <cx:pt idx="43779">0</cx:pt>
          <cx:pt idx="43780">0</cx:pt>
          <cx:pt idx="43781">0</cx:pt>
          <cx:pt idx="43782">0</cx:pt>
          <cx:pt idx="43783">0</cx:pt>
          <cx:pt idx="43784">0</cx:pt>
          <cx:pt idx="43785">0</cx:pt>
          <cx:pt idx="43786">0</cx:pt>
          <cx:pt idx="43787">0</cx:pt>
          <cx:pt idx="43788">0</cx:pt>
          <cx:pt idx="43789">0</cx:pt>
          <cx:pt idx="43790">0</cx:pt>
          <cx:pt idx="43791">0</cx:pt>
          <cx:pt idx="43792">0</cx:pt>
          <cx:pt idx="43793">0</cx:pt>
          <cx:pt idx="43794">0</cx:pt>
          <cx:pt idx="43795">0</cx:pt>
          <cx:pt idx="43796">0</cx:pt>
          <cx:pt idx="43797">0</cx:pt>
          <cx:pt idx="43798">0</cx:pt>
          <cx:pt idx="43799">0</cx:pt>
          <cx:pt idx="43800">0</cx:pt>
          <cx:pt idx="43801">0</cx:pt>
          <cx:pt idx="43802">0</cx:pt>
          <cx:pt idx="43803">0</cx:pt>
          <cx:pt idx="43804">0</cx:pt>
          <cx:pt idx="43805">0</cx:pt>
          <cx:pt idx="43806">0</cx:pt>
          <cx:pt idx="43807">0</cx:pt>
          <cx:pt idx="43808">0</cx:pt>
          <cx:pt idx="43809">0</cx:pt>
          <cx:pt idx="43810">0</cx:pt>
          <cx:pt idx="43811">0</cx:pt>
          <cx:pt idx="43812">0</cx:pt>
          <cx:pt idx="43813">0</cx:pt>
          <cx:pt idx="43814">0</cx:pt>
          <cx:pt idx="43815">0</cx:pt>
          <cx:pt idx="43816">0</cx:pt>
          <cx:pt idx="43817">0</cx:pt>
          <cx:pt idx="43818">0</cx:pt>
          <cx:pt idx="43819">0</cx:pt>
          <cx:pt idx="43820">0</cx:pt>
          <cx:pt idx="43821">0</cx:pt>
          <cx:pt idx="43822">0</cx:pt>
          <cx:pt idx="43823">0</cx:pt>
          <cx:pt idx="43824">0</cx:pt>
          <cx:pt idx="43825">0</cx:pt>
          <cx:pt idx="43826">0</cx:pt>
          <cx:pt idx="43827">0</cx:pt>
          <cx:pt idx="43828">0</cx:pt>
          <cx:pt idx="43829">0</cx:pt>
          <cx:pt idx="43830">0</cx:pt>
          <cx:pt idx="43831">0</cx:pt>
          <cx:pt idx="43832">0</cx:pt>
          <cx:pt idx="43833">0</cx:pt>
          <cx:pt idx="43834">0</cx:pt>
          <cx:pt idx="43835">0</cx:pt>
          <cx:pt idx="43836">0</cx:pt>
          <cx:pt idx="43837">0</cx:pt>
          <cx:pt idx="43838">0</cx:pt>
          <cx:pt idx="43839">0</cx:pt>
          <cx:pt idx="43840">0</cx:pt>
          <cx:pt idx="43841">0</cx:pt>
          <cx:pt idx="43842">0</cx:pt>
          <cx:pt idx="43843">0</cx:pt>
          <cx:pt idx="43844">0</cx:pt>
          <cx:pt idx="43845">0</cx:pt>
          <cx:pt idx="43846">0</cx:pt>
          <cx:pt idx="43847">0</cx:pt>
          <cx:pt idx="43848">0</cx:pt>
          <cx:pt idx="43849">0</cx:pt>
          <cx:pt idx="43850">0</cx:pt>
          <cx:pt idx="43851">0</cx:pt>
          <cx:pt idx="43852">0</cx:pt>
          <cx:pt idx="43853">0</cx:pt>
          <cx:pt idx="43854">0</cx:pt>
          <cx:pt idx="43855">0</cx:pt>
          <cx:pt idx="43856">0</cx:pt>
          <cx:pt idx="43857">0</cx:pt>
          <cx:pt idx="43858">0</cx:pt>
          <cx:pt idx="43859">0</cx:pt>
          <cx:pt idx="43860">0</cx:pt>
          <cx:pt idx="43861">0</cx:pt>
          <cx:pt idx="43862">0</cx:pt>
          <cx:pt idx="43863">0</cx:pt>
          <cx:pt idx="43864">0</cx:pt>
          <cx:pt idx="43865">0</cx:pt>
          <cx:pt idx="43866">0</cx:pt>
          <cx:pt idx="43867">0</cx:pt>
          <cx:pt idx="43868">0</cx:pt>
          <cx:pt idx="43869">0</cx:pt>
          <cx:pt idx="43870">0</cx:pt>
          <cx:pt idx="43871">0</cx:pt>
          <cx:pt idx="43872">0</cx:pt>
          <cx:pt idx="43873">0</cx:pt>
          <cx:pt idx="43874">0</cx:pt>
          <cx:pt idx="43875">0</cx:pt>
          <cx:pt idx="43876">0</cx:pt>
          <cx:pt idx="43877">0</cx:pt>
          <cx:pt idx="43878">0</cx:pt>
          <cx:pt idx="43879">0</cx:pt>
          <cx:pt idx="43880">0</cx:pt>
          <cx:pt idx="43881">0</cx:pt>
          <cx:pt idx="43882">0</cx:pt>
          <cx:pt idx="43883">0</cx:pt>
          <cx:pt idx="43884">0</cx:pt>
          <cx:pt idx="43885">0</cx:pt>
          <cx:pt idx="43886">0</cx:pt>
          <cx:pt idx="43887">0</cx:pt>
          <cx:pt idx="43888">0</cx:pt>
          <cx:pt idx="43889">0</cx:pt>
          <cx:pt idx="43890">0</cx:pt>
          <cx:pt idx="43891">0</cx:pt>
          <cx:pt idx="43892">0</cx:pt>
          <cx:pt idx="43893">0</cx:pt>
          <cx:pt idx="43894">0</cx:pt>
          <cx:pt idx="43895">0</cx:pt>
          <cx:pt idx="43896">0</cx:pt>
          <cx:pt idx="43897">0</cx:pt>
          <cx:pt idx="43898">0</cx:pt>
          <cx:pt idx="43899">0</cx:pt>
          <cx:pt idx="43900">0</cx:pt>
          <cx:pt idx="43901">0</cx:pt>
          <cx:pt idx="43902">0</cx:pt>
          <cx:pt idx="43903">0</cx:pt>
          <cx:pt idx="43904">0</cx:pt>
          <cx:pt idx="43905">0</cx:pt>
          <cx:pt idx="43906">0</cx:pt>
          <cx:pt idx="43907">0</cx:pt>
          <cx:pt idx="43908">0</cx:pt>
          <cx:pt idx="43909">0</cx:pt>
          <cx:pt idx="43910">0</cx:pt>
          <cx:pt idx="43911">0</cx:pt>
          <cx:pt idx="43912">0</cx:pt>
          <cx:pt idx="43913">0</cx:pt>
          <cx:pt idx="43914">0</cx:pt>
          <cx:pt idx="43915">0</cx:pt>
          <cx:pt idx="43916">0</cx:pt>
          <cx:pt idx="43917">0</cx:pt>
          <cx:pt idx="43918">0</cx:pt>
          <cx:pt idx="43919">0</cx:pt>
          <cx:pt idx="43920">0</cx:pt>
          <cx:pt idx="43921">0</cx:pt>
          <cx:pt idx="43922">0</cx:pt>
          <cx:pt idx="43923">0</cx:pt>
          <cx:pt idx="43924">0</cx:pt>
          <cx:pt idx="43925">0</cx:pt>
          <cx:pt idx="43926">0</cx:pt>
          <cx:pt idx="43927">0</cx:pt>
          <cx:pt idx="43928">0</cx:pt>
          <cx:pt idx="43929">0</cx:pt>
          <cx:pt idx="43930">0</cx:pt>
          <cx:pt idx="43931">0</cx:pt>
          <cx:pt idx="43932">0</cx:pt>
          <cx:pt idx="43933">0</cx:pt>
          <cx:pt idx="43934">0</cx:pt>
          <cx:pt idx="43935">0</cx:pt>
          <cx:pt idx="43936">0</cx:pt>
          <cx:pt idx="43937">0</cx:pt>
          <cx:pt idx="43938">0</cx:pt>
          <cx:pt idx="43939">0</cx:pt>
          <cx:pt idx="43940">0</cx:pt>
          <cx:pt idx="43941">0</cx:pt>
          <cx:pt idx="43942">0</cx:pt>
          <cx:pt idx="43943">0</cx:pt>
          <cx:pt idx="43944">0</cx:pt>
          <cx:pt idx="43945">0</cx:pt>
          <cx:pt idx="43946">0</cx:pt>
          <cx:pt idx="43947">0</cx:pt>
          <cx:pt idx="43948">0</cx:pt>
          <cx:pt idx="43949">0</cx:pt>
          <cx:pt idx="43950">0</cx:pt>
          <cx:pt idx="43951">0</cx:pt>
          <cx:pt idx="43952">0</cx:pt>
          <cx:pt idx="43953">0</cx:pt>
          <cx:pt idx="43954">0</cx:pt>
          <cx:pt idx="43955">0</cx:pt>
          <cx:pt idx="43956">0</cx:pt>
          <cx:pt idx="43957">0</cx:pt>
          <cx:pt idx="43958">0</cx:pt>
          <cx:pt idx="43959">0</cx:pt>
          <cx:pt idx="43960">0</cx:pt>
          <cx:pt idx="43961">0</cx:pt>
          <cx:pt idx="43962">0</cx:pt>
          <cx:pt idx="43963">0</cx:pt>
          <cx:pt idx="43964">0</cx:pt>
          <cx:pt idx="43965">0</cx:pt>
          <cx:pt idx="43966">0</cx:pt>
          <cx:pt idx="43967">0</cx:pt>
          <cx:pt idx="43968">0</cx:pt>
          <cx:pt idx="43969">0</cx:pt>
          <cx:pt idx="43970">0</cx:pt>
          <cx:pt idx="43971">0</cx:pt>
          <cx:pt idx="43972">0</cx:pt>
          <cx:pt idx="43973">0</cx:pt>
          <cx:pt idx="43974">0</cx:pt>
          <cx:pt idx="43975">0</cx:pt>
          <cx:pt idx="43976">0</cx:pt>
          <cx:pt idx="43977">0</cx:pt>
          <cx:pt idx="43978">0</cx:pt>
          <cx:pt idx="43979">0</cx:pt>
          <cx:pt idx="43980">0</cx:pt>
          <cx:pt idx="43981">0</cx:pt>
          <cx:pt idx="43982">0</cx:pt>
          <cx:pt idx="43983">0</cx:pt>
          <cx:pt idx="43984">0</cx:pt>
          <cx:pt idx="43985">0</cx:pt>
          <cx:pt idx="43986">0</cx:pt>
          <cx:pt idx="43987">0</cx:pt>
          <cx:pt idx="43988">0</cx:pt>
          <cx:pt idx="43989">0</cx:pt>
          <cx:pt idx="43990">0</cx:pt>
          <cx:pt idx="43991">0</cx:pt>
          <cx:pt idx="43992">0</cx:pt>
          <cx:pt idx="43993">0</cx:pt>
          <cx:pt idx="43994">0</cx:pt>
          <cx:pt idx="43995">0</cx:pt>
          <cx:pt idx="43996">0</cx:pt>
          <cx:pt idx="43997">0</cx:pt>
          <cx:pt idx="43998">0</cx:pt>
          <cx:pt idx="43999">0</cx:pt>
          <cx:pt idx="44000">0</cx:pt>
          <cx:pt idx="44001">0</cx:pt>
          <cx:pt idx="44002">0</cx:pt>
          <cx:pt idx="44003">0</cx:pt>
          <cx:pt idx="44004">0</cx:pt>
          <cx:pt idx="44005">0</cx:pt>
          <cx:pt idx="44006">0</cx:pt>
          <cx:pt idx="44007">0</cx:pt>
          <cx:pt idx="44008">0</cx:pt>
          <cx:pt idx="44009">0</cx:pt>
          <cx:pt idx="44010">0</cx:pt>
          <cx:pt idx="44011">0</cx:pt>
          <cx:pt idx="44012">0</cx:pt>
          <cx:pt idx="44013">0</cx:pt>
          <cx:pt idx="44014">0</cx:pt>
          <cx:pt idx="44015">0</cx:pt>
          <cx:pt idx="44016">0</cx:pt>
          <cx:pt idx="44017">0</cx:pt>
          <cx:pt idx="44018">0</cx:pt>
          <cx:pt idx="44019">0</cx:pt>
          <cx:pt idx="44020">0</cx:pt>
          <cx:pt idx="44021">0</cx:pt>
          <cx:pt idx="44022">0</cx:pt>
          <cx:pt idx="44023">0</cx:pt>
          <cx:pt idx="44024">0</cx:pt>
          <cx:pt idx="44025">0</cx:pt>
          <cx:pt idx="44026">0</cx:pt>
          <cx:pt idx="44027">0</cx:pt>
          <cx:pt idx="44028">0</cx:pt>
          <cx:pt idx="44029">0</cx:pt>
          <cx:pt idx="44030">0</cx:pt>
          <cx:pt idx="44031">0</cx:pt>
          <cx:pt idx="44032">0</cx:pt>
          <cx:pt idx="44033">0</cx:pt>
          <cx:pt idx="44034">0</cx:pt>
          <cx:pt idx="44035">0</cx:pt>
          <cx:pt idx="44036">0</cx:pt>
          <cx:pt idx="44037">0</cx:pt>
          <cx:pt idx="44038">0</cx:pt>
          <cx:pt idx="44039">0</cx:pt>
          <cx:pt idx="44040">0</cx:pt>
          <cx:pt idx="44041">0</cx:pt>
          <cx:pt idx="44042">0</cx:pt>
          <cx:pt idx="44043">0</cx:pt>
          <cx:pt idx="44044">0</cx:pt>
          <cx:pt idx="44045">0</cx:pt>
          <cx:pt idx="44046">0</cx:pt>
          <cx:pt idx="44047">0</cx:pt>
          <cx:pt idx="44048">0</cx:pt>
          <cx:pt idx="44049">0</cx:pt>
          <cx:pt idx="44050">0</cx:pt>
          <cx:pt idx="44051">0</cx:pt>
          <cx:pt idx="44052">0</cx:pt>
          <cx:pt idx="44053">0</cx:pt>
          <cx:pt idx="44054">0</cx:pt>
          <cx:pt idx="44055">0</cx:pt>
          <cx:pt idx="44056">0</cx:pt>
          <cx:pt idx="44057">0</cx:pt>
          <cx:pt idx="44058">0</cx:pt>
          <cx:pt idx="44059">0</cx:pt>
          <cx:pt idx="44060">0</cx:pt>
          <cx:pt idx="44061">0</cx:pt>
          <cx:pt idx="44062">0</cx:pt>
          <cx:pt idx="44063">0</cx:pt>
          <cx:pt idx="44064">0</cx:pt>
          <cx:pt idx="44065">0</cx:pt>
          <cx:pt idx="44066">0</cx:pt>
          <cx:pt idx="44067">0</cx:pt>
          <cx:pt idx="44068">0</cx:pt>
          <cx:pt idx="44069">0</cx:pt>
          <cx:pt idx="44070">0</cx:pt>
          <cx:pt idx="44071">0</cx:pt>
          <cx:pt idx="44072">0</cx:pt>
          <cx:pt idx="44073">0</cx:pt>
          <cx:pt idx="44074">0</cx:pt>
          <cx:pt idx="44075">0</cx:pt>
          <cx:pt idx="44076">0</cx:pt>
          <cx:pt idx="44077">0</cx:pt>
          <cx:pt idx="44078">0</cx:pt>
          <cx:pt idx="44079">0</cx:pt>
          <cx:pt idx="44080">0</cx:pt>
          <cx:pt idx="44081">0</cx:pt>
          <cx:pt idx="44082">0</cx:pt>
          <cx:pt idx="44083">0</cx:pt>
          <cx:pt idx="44084">0</cx:pt>
          <cx:pt idx="44085">0</cx:pt>
          <cx:pt idx="44086">0</cx:pt>
          <cx:pt idx="44087">0</cx:pt>
          <cx:pt idx="44088">0</cx:pt>
          <cx:pt idx="44089">0</cx:pt>
          <cx:pt idx="44090">0</cx:pt>
          <cx:pt idx="44091">0</cx:pt>
          <cx:pt idx="44092">0</cx:pt>
          <cx:pt idx="44093">0</cx:pt>
          <cx:pt idx="44094">0</cx:pt>
          <cx:pt idx="44095">0</cx:pt>
          <cx:pt idx="44096">0</cx:pt>
          <cx:pt idx="44097">0</cx:pt>
          <cx:pt idx="44098">0</cx:pt>
          <cx:pt idx="44099">0</cx:pt>
          <cx:pt idx="44100">0</cx:pt>
          <cx:pt idx="44101">0</cx:pt>
          <cx:pt idx="44102">0</cx:pt>
          <cx:pt idx="44103">0</cx:pt>
          <cx:pt idx="44104">0</cx:pt>
          <cx:pt idx="44105">0</cx:pt>
          <cx:pt idx="44106">0</cx:pt>
          <cx:pt idx="44107">0</cx:pt>
          <cx:pt idx="44108">0</cx:pt>
          <cx:pt idx="44109">0</cx:pt>
          <cx:pt idx="44110">0</cx:pt>
          <cx:pt idx="44111">0</cx:pt>
          <cx:pt idx="44112">0</cx:pt>
          <cx:pt idx="44113">0</cx:pt>
          <cx:pt idx="44114">0</cx:pt>
          <cx:pt idx="44115">0</cx:pt>
          <cx:pt idx="44116">0</cx:pt>
          <cx:pt idx="44117">0</cx:pt>
          <cx:pt idx="44118">0</cx:pt>
          <cx:pt idx="44119">0</cx:pt>
          <cx:pt idx="44120">0</cx:pt>
          <cx:pt idx="44121">0</cx:pt>
          <cx:pt idx="44122">0</cx:pt>
          <cx:pt idx="44123">0</cx:pt>
          <cx:pt idx="44124">0</cx:pt>
          <cx:pt idx="44125">0</cx:pt>
          <cx:pt idx="44126">0</cx:pt>
          <cx:pt idx="44127">0</cx:pt>
          <cx:pt idx="44128">0</cx:pt>
          <cx:pt idx="44129">0</cx:pt>
          <cx:pt idx="44130">0</cx:pt>
          <cx:pt idx="44131">0</cx:pt>
          <cx:pt idx="44132">0</cx:pt>
          <cx:pt idx="44133">0</cx:pt>
          <cx:pt idx="44134">0</cx:pt>
          <cx:pt idx="44135">0</cx:pt>
          <cx:pt idx="44136">0</cx:pt>
          <cx:pt idx="44137">0</cx:pt>
          <cx:pt idx="44138">0</cx:pt>
          <cx:pt idx="44139">0</cx:pt>
          <cx:pt idx="44140">0</cx:pt>
          <cx:pt idx="44141">0</cx:pt>
          <cx:pt idx="44142">0</cx:pt>
          <cx:pt idx="44143">0</cx:pt>
          <cx:pt idx="44144">0</cx:pt>
          <cx:pt idx="44145">0</cx:pt>
          <cx:pt idx="44146">0</cx:pt>
          <cx:pt idx="44147">0</cx:pt>
          <cx:pt idx="44148">0</cx:pt>
          <cx:pt idx="44149">0</cx:pt>
          <cx:pt idx="44150">0</cx:pt>
          <cx:pt idx="44151">0</cx:pt>
          <cx:pt idx="44152">0</cx:pt>
          <cx:pt idx="44153">0</cx:pt>
          <cx:pt idx="44154">0</cx:pt>
          <cx:pt idx="44155">0</cx:pt>
          <cx:pt idx="44156">0</cx:pt>
          <cx:pt idx="44157">0</cx:pt>
          <cx:pt idx="44158">0</cx:pt>
          <cx:pt idx="44159">0</cx:pt>
          <cx:pt idx="44160">0</cx:pt>
          <cx:pt idx="44161">0</cx:pt>
          <cx:pt idx="44162">0</cx:pt>
          <cx:pt idx="44163">0</cx:pt>
          <cx:pt idx="44164">0</cx:pt>
          <cx:pt idx="44165">0</cx:pt>
          <cx:pt idx="44166">0</cx:pt>
          <cx:pt idx="44167">0</cx:pt>
          <cx:pt idx="44168">0</cx:pt>
          <cx:pt idx="44169">0</cx:pt>
          <cx:pt idx="44170">0</cx:pt>
          <cx:pt idx="44171">0</cx:pt>
          <cx:pt idx="44172">0</cx:pt>
          <cx:pt idx="44173">0</cx:pt>
          <cx:pt idx="44174">0</cx:pt>
          <cx:pt idx="44175">0</cx:pt>
          <cx:pt idx="44176">0</cx:pt>
          <cx:pt idx="44177">0</cx:pt>
          <cx:pt idx="44178">0</cx:pt>
          <cx:pt idx="44179">0</cx:pt>
          <cx:pt idx="44180">0</cx:pt>
          <cx:pt idx="44181">0</cx:pt>
          <cx:pt idx="44182">0</cx:pt>
          <cx:pt idx="44183">0</cx:pt>
          <cx:pt idx="44184">0</cx:pt>
          <cx:pt idx="44185">0</cx:pt>
          <cx:pt idx="44186">0</cx:pt>
          <cx:pt idx="44187">0</cx:pt>
          <cx:pt idx="44188">0</cx:pt>
          <cx:pt idx="44189">0</cx:pt>
          <cx:pt idx="44190">0</cx:pt>
          <cx:pt idx="44191">0</cx:pt>
          <cx:pt idx="44192">0</cx:pt>
          <cx:pt idx="44193">0</cx:pt>
          <cx:pt idx="44194">0</cx:pt>
          <cx:pt idx="44195">0</cx:pt>
          <cx:pt idx="44196">0</cx:pt>
          <cx:pt idx="44197">0</cx:pt>
          <cx:pt idx="44198">0</cx:pt>
          <cx:pt idx="44199">0</cx:pt>
          <cx:pt idx="44200">0</cx:pt>
          <cx:pt idx="44201">0</cx:pt>
          <cx:pt idx="44202">0</cx:pt>
          <cx:pt idx="44203">0</cx:pt>
          <cx:pt idx="44204">0</cx:pt>
          <cx:pt idx="44205">0</cx:pt>
          <cx:pt idx="44206">0</cx:pt>
          <cx:pt idx="44207">0</cx:pt>
          <cx:pt idx="44208">0</cx:pt>
          <cx:pt idx="44209">0</cx:pt>
          <cx:pt idx="44210">0</cx:pt>
          <cx:pt idx="44211">0</cx:pt>
          <cx:pt idx="44212">0</cx:pt>
          <cx:pt idx="44213">0</cx:pt>
          <cx:pt idx="44214">0</cx:pt>
          <cx:pt idx="44215">0</cx:pt>
          <cx:pt idx="44216">0</cx:pt>
          <cx:pt idx="44217">0</cx:pt>
          <cx:pt idx="44218">0</cx:pt>
          <cx:pt idx="44219">0</cx:pt>
          <cx:pt idx="44220">0</cx:pt>
          <cx:pt idx="44221">0</cx:pt>
          <cx:pt idx="44222">0</cx:pt>
          <cx:pt idx="44223">0</cx:pt>
          <cx:pt idx="44224">0</cx:pt>
          <cx:pt idx="44225">0</cx:pt>
          <cx:pt idx="44226">0</cx:pt>
          <cx:pt idx="44227">0</cx:pt>
          <cx:pt idx="44228">0</cx:pt>
          <cx:pt idx="44229">0</cx:pt>
          <cx:pt idx="44230">0</cx:pt>
          <cx:pt idx="44231">0</cx:pt>
          <cx:pt idx="44232">0</cx:pt>
          <cx:pt idx="44233">0</cx:pt>
          <cx:pt idx="44234">0</cx:pt>
          <cx:pt idx="44235">0</cx:pt>
          <cx:pt idx="44236">0</cx:pt>
          <cx:pt idx="44237">0</cx:pt>
          <cx:pt idx="44238">0</cx:pt>
          <cx:pt idx="44239">0</cx:pt>
          <cx:pt idx="44240">0</cx:pt>
          <cx:pt idx="44241">0</cx:pt>
          <cx:pt idx="44242">0</cx:pt>
          <cx:pt idx="44243">0</cx:pt>
          <cx:pt idx="44244">0</cx:pt>
          <cx:pt idx="44245">0</cx:pt>
          <cx:pt idx="44246">0</cx:pt>
          <cx:pt idx="44247">0</cx:pt>
          <cx:pt idx="44248">0</cx:pt>
          <cx:pt idx="44249">0</cx:pt>
          <cx:pt idx="44250">0</cx:pt>
          <cx:pt idx="44251">0</cx:pt>
          <cx:pt idx="44252">0</cx:pt>
          <cx:pt idx="44253">0</cx:pt>
          <cx:pt idx="44254">0</cx:pt>
          <cx:pt idx="44255">0</cx:pt>
          <cx:pt idx="44256">0</cx:pt>
          <cx:pt idx="44257">0</cx:pt>
          <cx:pt idx="44258">0</cx:pt>
          <cx:pt idx="44259">0</cx:pt>
          <cx:pt idx="44260">0</cx:pt>
          <cx:pt idx="44261">0</cx:pt>
          <cx:pt idx="44262">0</cx:pt>
          <cx:pt idx="44263">0</cx:pt>
          <cx:pt idx="44264">0</cx:pt>
          <cx:pt idx="44265">0</cx:pt>
          <cx:pt idx="44266">0</cx:pt>
          <cx:pt idx="44267">0</cx:pt>
          <cx:pt idx="44268">0</cx:pt>
          <cx:pt idx="44269">0</cx:pt>
          <cx:pt idx="44270">0</cx:pt>
          <cx:pt idx="44271">0</cx:pt>
          <cx:pt idx="44272">0</cx:pt>
          <cx:pt idx="44273">0</cx:pt>
          <cx:pt idx="44274">0</cx:pt>
          <cx:pt idx="44275">0</cx:pt>
          <cx:pt idx="44276">0</cx:pt>
          <cx:pt idx="44277">0</cx:pt>
          <cx:pt idx="44278">0</cx:pt>
          <cx:pt idx="44279">0</cx:pt>
          <cx:pt idx="44280">0</cx:pt>
          <cx:pt idx="44281">0</cx:pt>
          <cx:pt idx="44282">0</cx:pt>
          <cx:pt idx="44283">0</cx:pt>
          <cx:pt idx="44284">0</cx:pt>
          <cx:pt idx="44285">0</cx:pt>
          <cx:pt idx="44286">0</cx:pt>
          <cx:pt idx="44287">0</cx:pt>
          <cx:pt idx="44288">0</cx:pt>
          <cx:pt idx="44289">0</cx:pt>
          <cx:pt idx="44290">0</cx:pt>
          <cx:pt idx="44291">0</cx:pt>
          <cx:pt idx="44292">0</cx:pt>
          <cx:pt idx="44293">0</cx:pt>
          <cx:pt idx="44294">0</cx:pt>
          <cx:pt idx="44295">0</cx:pt>
          <cx:pt idx="44296">0</cx:pt>
          <cx:pt idx="44297">0</cx:pt>
          <cx:pt idx="44298">0</cx:pt>
          <cx:pt idx="44299">0</cx:pt>
          <cx:pt idx="44300">0</cx:pt>
          <cx:pt idx="44301">0</cx:pt>
          <cx:pt idx="44302">0</cx:pt>
          <cx:pt idx="44303">0</cx:pt>
          <cx:pt idx="44304">0</cx:pt>
          <cx:pt idx="44305">0</cx:pt>
          <cx:pt idx="44306">0</cx:pt>
          <cx:pt idx="44307">0</cx:pt>
          <cx:pt idx="44308">0</cx:pt>
          <cx:pt idx="44309">0</cx:pt>
          <cx:pt idx="44310">0</cx:pt>
          <cx:pt idx="44311">0</cx:pt>
          <cx:pt idx="44312">0</cx:pt>
          <cx:pt idx="44313">0</cx:pt>
          <cx:pt idx="44314">0</cx:pt>
          <cx:pt idx="44315">0</cx:pt>
          <cx:pt idx="44316">0</cx:pt>
          <cx:pt idx="44317">0</cx:pt>
          <cx:pt idx="44318">0</cx:pt>
          <cx:pt idx="44319">0</cx:pt>
          <cx:pt idx="44320">0</cx:pt>
          <cx:pt idx="44321">0</cx:pt>
          <cx:pt idx="44322">0</cx:pt>
          <cx:pt idx="44323">0</cx:pt>
          <cx:pt idx="44324">0</cx:pt>
          <cx:pt idx="44325">0</cx:pt>
          <cx:pt idx="44326">0</cx:pt>
          <cx:pt idx="44327">0</cx:pt>
          <cx:pt idx="44328">0</cx:pt>
          <cx:pt idx="44329">0</cx:pt>
          <cx:pt idx="44330">0</cx:pt>
          <cx:pt idx="44331">0</cx:pt>
          <cx:pt idx="44332">0</cx:pt>
          <cx:pt idx="44333">0</cx:pt>
          <cx:pt idx="44334">0</cx:pt>
          <cx:pt idx="44335">0</cx:pt>
          <cx:pt idx="44336">0</cx:pt>
          <cx:pt idx="44337">0</cx:pt>
          <cx:pt idx="44338">0</cx:pt>
          <cx:pt idx="44339">0</cx:pt>
          <cx:pt idx="44340">0</cx:pt>
          <cx:pt idx="44341">0</cx:pt>
          <cx:pt idx="44342">0</cx:pt>
          <cx:pt idx="44343">0</cx:pt>
          <cx:pt idx="44344">0</cx:pt>
          <cx:pt idx="44345">0</cx:pt>
          <cx:pt idx="44346">0</cx:pt>
          <cx:pt idx="44347">0</cx:pt>
          <cx:pt idx="44348">0</cx:pt>
          <cx:pt idx="44349">0</cx:pt>
          <cx:pt idx="44350">0</cx:pt>
          <cx:pt idx="44351">0</cx:pt>
          <cx:pt idx="44352">0</cx:pt>
          <cx:pt idx="44353">0</cx:pt>
          <cx:pt idx="44354">0</cx:pt>
          <cx:pt idx="44355">0</cx:pt>
          <cx:pt idx="44356">0</cx:pt>
          <cx:pt idx="44357">0</cx:pt>
          <cx:pt idx="44358">0</cx:pt>
          <cx:pt idx="44359">0</cx:pt>
          <cx:pt idx="44360">0</cx:pt>
          <cx:pt idx="44361">0</cx:pt>
          <cx:pt idx="44362">0</cx:pt>
          <cx:pt idx="44363">0</cx:pt>
          <cx:pt idx="44364">0</cx:pt>
          <cx:pt idx="44365">0</cx:pt>
          <cx:pt idx="44366">0</cx:pt>
          <cx:pt idx="44367">0</cx:pt>
          <cx:pt idx="44368">0</cx:pt>
          <cx:pt idx="44369">0</cx:pt>
          <cx:pt idx="44370">0</cx:pt>
          <cx:pt idx="44371">0</cx:pt>
          <cx:pt idx="44372">0</cx:pt>
          <cx:pt idx="44373">0</cx:pt>
          <cx:pt idx="44374">0</cx:pt>
          <cx:pt idx="44375">0</cx:pt>
          <cx:pt idx="44376">0</cx:pt>
          <cx:pt idx="44377">0</cx:pt>
          <cx:pt idx="44378">0</cx:pt>
          <cx:pt idx="44379">0</cx:pt>
          <cx:pt idx="44380">0</cx:pt>
          <cx:pt idx="44381">0</cx:pt>
          <cx:pt idx="44382">0</cx:pt>
          <cx:pt idx="44383">0</cx:pt>
          <cx:pt idx="44384">0</cx:pt>
          <cx:pt idx="44385">0</cx:pt>
          <cx:pt idx="44386">0</cx:pt>
          <cx:pt idx="44387">0</cx:pt>
          <cx:pt idx="44388">0</cx:pt>
          <cx:pt idx="44389">0</cx:pt>
          <cx:pt idx="44390">0</cx:pt>
          <cx:pt idx="44391">0</cx:pt>
          <cx:pt idx="44392">0</cx:pt>
          <cx:pt idx="44393">0</cx:pt>
          <cx:pt idx="44394">0</cx:pt>
          <cx:pt idx="44395">0</cx:pt>
          <cx:pt idx="44396">0</cx:pt>
          <cx:pt idx="44397">0</cx:pt>
          <cx:pt idx="44398">0</cx:pt>
          <cx:pt idx="44399">0</cx:pt>
          <cx:pt idx="44400">0</cx:pt>
          <cx:pt idx="44401">0</cx:pt>
          <cx:pt idx="44402">0</cx:pt>
          <cx:pt idx="44403">0</cx:pt>
          <cx:pt idx="44404">0</cx:pt>
          <cx:pt idx="44405">0</cx:pt>
          <cx:pt idx="44406">0</cx:pt>
          <cx:pt idx="44407">0</cx:pt>
          <cx:pt idx="44408">0</cx:pt>
          <cx:pt idx="44409">0</cx:pt>
          <cx:pt idx="44410">0</cx:pt>
          <cx:pt idx="44411">0</cx:pt>
          <cx:pt idx="44412">0</cx:pt>
          <cx:pt idx="44413">0</cx:pt>
          <cx:pt idx="44414">0</cx:pt>
          <cx:pt idx="44415">0</cx:pt>
          <cx:pt idx="44416">0</cx:pt>
          <cx:pt idx="44417">0</cx:pt>
          <cx:pt idx="44418">0</cx:pt>
          <cx:pt idx="44419">0</cx:pt>
          <cx:pt idx="44420">0</cx:pt>
          <cx:pt idx="44421">0</cx:pt>
          <cx:pt idx="44422">0</cx:pt>
          <cx:pt idx="44423">0</cx:pt>
          <cx:pt idx="44424">0</cx:pt>
          <cx:pt idx="44425">0</cx:pt>
          <cx:pt idx="44426">0</cx:pt>
          <cx:pt idx="44427">0</cx:pt>
          <cx:pt idx="44428">0</cx:pt>
          <cx:pt idx="44429">0</cx:pt>
          <cx:pt idx="44430">0</cx:pt>
          <cx:pt idx="44431">0</cx:pt>
          <cx:pt idx="44432">0</cx:pt>
          <cx:pt idx="44433">0</cx:pt>
          <cx:pt idx="44434">0</cx:pt>
          <cx:pt idx="44435">0</cx:pt>
          <cx:pt idx="44436">0</cx:pt>
          <cx:pt idx="44437">0</cx:pt>
          <cx:pt idx="44438">0</cx:pt>
          <cx:pt idx="44439">0</cx:pt>
          <cx:pt idx="44440">0</cx:pt>
          <cx:pt idx="44441">0</cx:pt>
          <cx:pt idx="44442">0</cx:pt>
          <cx:pt idx="44443">0</cx:pt>
          <cx:pt idx="44444">0</cx:pt>
          <cx:pt idx="44445">0</cx:pt>
          <cx:pt idx="44446">0</cx:pt>
          <cx:pt idx="44447">0</cx:pt>
          <cx:pt idx="44448">0</cx:pt>
          <cx:pt idx="44449">0</cx:pt>
          <cx:pt idx="44450">0</cx:pt>
          <cx:pt idx="44451">0</cx:pt>
          <cx:pt idx="44452">0</cx:pt>
          <cx:pt idx="44453">0</cx:pt>
          <cx:pt idx="44454">0</cx:pt>
          <cx:pt idx="44455">0</cx:pt>
          <cx:pt idx="44456">0</cx:pt>
          <cx:pt idx="44457">0</cx:pt>
          <cx:pt idx="44458">0</cx:pt>
          <cx:pt idx="44459">0</cx:pt>
          <cx:pt idx="44460">0</cx:pt>
          <cx:pt idx="44461">0</cx:pt>
          <cx:pt idx="44462">0</cx:pt>
          <cx:pt idx="44463">0</cx:pt>
          <cx:pt idx="44464">0</cx:pt>
          <cx:pt idx="44465">0</cx:pt>
          <cx:pt idx="44466">0</cx:pt>
          <cx:pt idx="44467">0</cx:pt>
          <cx:pt idx="44468">0</cx:pt>
          <cx:pt idx="44469">0</cx:pt>
          <cx:pt idx="44470">0</cx:pt>
          <cx:pt idx="44471">0</cx:pt>
          <cx:pt idx="44472">0</cx:pt>
          <cx:pt idx="44473">0</cx:pt>
          <cx:pt idx="44474">0</cx:pt>
          <cx:pt idx="44475">0</cx:pt>
          <cx:pt idx="44476">0</cx:pt>
          <cx:pt idx="44477">0</cx:pt>
          <cx:pt idx="44478">0</cx:pt>
          <cx:pt idx="44479">0</cx:pt>
          <cx:pt idx="44480">0</cx:pt>
          <cx:pt idx="44481">0</cx:pt>
          <cx:pt idx="44482">0</cx:pt>
          <cx:pt idx="44483">0</cx:pt>
          <cx:pt idx="44484">0</cx:pt>
          <cx:pt idx="44485">0</cx:pt>
          <cx:pt idx="44486">0</cx:pt>
          <cx:pt idx="44487">0</cx:pt>
          <cx:pt idx="44488">0</cx:pt>
          <cx:pt idx="44489">0</cx:pt>
          <cx:pt idx="44490">0</cx:pt>
          <cx:pt idx="44491">0</cx:pt>
          <cx:pt idx="44492">0</cx:pt>
          <cx:pt idx="44493">0</cx:pt>
          <cx:pt idx="44494">0</cx:pt>
          <cx:pt idx="44495">0</cx:pt>
          <cx:pt idx="44496">0</cx:pt>
          <cx:pt idx="44497">0</cx:pt>
          <cx:pt idx="44498">0</cx:pt>
          <cx:pt idx="44499">0</cx:pt>
          <cx:pt idx="44500">0</cx:pt>
          <cx:pt idx="44501">0</cx:pt>
          <cx:pt idx="44502">0</cx:pt>
          <cx:pt idx="44503">0</cx:pt>
          <cx:pt idx="44504">0</cx:pt>
          <cx:pt idx="44505">0</cx:pt>
          <cx:pt idx="44506">0</cx:pt>
          <cx:pt idx="44507">0</cx:pt>
          <cx:pt idx="44508">0</cx:pt>
          <cx:pt idx="44509">0</cx:pt>
          <cx:pt idx="44510">0</cx:pt>
          <cx:pt idx="44511">0</cx:pt>
          <cx:pt idx="44512">0</cx:pt>
          <cx:pt idx="44513">0</cx:pt>
          <cx:pt idx="44514">0</cx:pt>
          <cx:pt idx="44515">0</cx:pt>
          <cx:pt idx="44516">0</cx:pt>
          <cx:pt idx="44517">0</cx:pt>
          <cx:pt idx="44518">0</cx:pt>
          <cx:pt idx="44519">0</cx:pt>
          <cx:pt idx="44520">0</cx:pt>
          <cx:pt idx="44521">0</cx:pt>
          <cx:pt idx="44522">0</cx:pt>
          <cx:pt idx="44523">0</cx:pt>
          <cx:pt idx="44524">0</cx:pt>
          <cx:pt idx="44525">0</cx:pt>
          <cx:pt idx="44526">0</cx:pt>
          <cx:pt idx="44527">0</cx:pt>
          <cx:pt idx="44528">0</cx:pt>
          <cx:pt idx="44529">0</cx:pt>
          <cx:pt idx="44530">0</cx:pt>
          <cx:pt idx="44531">0</cx:pt>
          <cx:pt idx="44532">0</cx:pt>
          <cx:pt idx="44533">0</cx:pt>
          <cx:pt idx="44534">0</cx:pt>
          <cx:pt idx="44535">0</cx:pt>
          <cx:pt idx="44536">0</cx:pt>
          <cx:pt idx="44537">0</cx:pt>
          <cx:pt idx="44538">0</cx:pt>
          <cx:pt idx="44539">0</cx:pt>
          <cx:pt idx="44540">0</cx:pt>
          <cx:pt idx="44541">0</cx:pt>
          <cx:pt idx="44542">0</cx:pt>
          <cx:pt idx="44543">0</cx:pt>
          <cx:pt idx="44544">0</cx:pt>
          <cx:pt idx="44545">0</cx:pt>
          <cx:pt idx="44546">0</cx:pt>
          <cx:pt idx="44547">0</cx:pt>
          <cx:pt idx="44548">0</cx:pt>
          <cx:pt idx="44549">0</cx:pt>
          <cx:pt idx="44550">0</cx:pt>
          <cx:pt idx="44551">0</cx:pt>
          <cx:pt idx="44552">0</cx:pt>
          <cx:pt idx="44553">0</cx:pt>
          <cx:pt idx="44554">0</cx:pt>
          <cx:pt idx="44555">0</cx:pt>
          <cx:pt idx="44556">0</cx:pt>
          <cx:pt idx="44557">0</cx:pt>
          <cx:pt idx="44558">0</cx:pt>
          <cx:pt idx="44559">0</cx:pt>
          <cx:pt idx="44560">0</cx:pt>
          <cx:pt idx="44561">0</cx:pt>
          <cx:pt idx="44562">0</cx:pt>
          <cx:pt idx="44563">0</cx:pt>
          <cx:pt idx="44564">0</cx:pt>
          <cx:pt idx="44565">0</cx:pt>
          <cx:pt idx="44566">0</cx:pt>
          <cx:pt idx="44567">0</cx:pt>
          <cx:pt idx="44568">0</cx:pt>
          <cx:pt idx="44569">0</cx:pt>
          <cx:pt idx="44570">0</cx:pt>
          <cx:pt idx="44571">0</cx:pt>
          <cx:pt idx="44572">0</cx:pt>
          <cx:pt idx="44573">0</cx:pt>
          <cx:pt idx="44574">0</cx:pt>
          <cx:pt idx="44575">0</cx:pt>
          <cx:pt idx="44576">0</cx:pt>
          <cx:pt idx="44577">0</cx:pt>
          <cx:pt idx="44578">0</cx:pt>
          <cx:pt idx="44579">0</cx:pt>
          <cx:pt idx="44580">0</cx:pt>
          <cx:pt idx="44581">0</cx:pt>
          <cx:pt idx="44582">0</cx:pt>
          <cx:pt idx="44583">0</cx:pt>
          <cx:pt idx="44584">0</cx:pt>
          <cx:pt idx="44585">0</cx:pt>
          <cx:pt idx="44586">0</cx:pt>
          <cx:pt idx="44587">0</cx:pt>
          <cx:pt idx="44588">0</cx:pt>
          <cx:pt idx="44589">0</cx:pt>
          <cx:pt idx="44590">0</cx:pt>
          <cx:pt idx="44591">0</cx:pt>
          <cx:pt idx="44592">0</cx:pt>
          <cx:pt idx="44593">0</cx:pt>
          <cx:pt idx="44594">0</cx:pt>
          <cx:pt idx="44595">0</cx:pt>
          <cx:pt idx="44596">0</cx:pt>
          <cx:pt idx="44597">0</cx:pt>
          <cx:pt idx="44598">0</cx:pt>
          <cx:pt idx="44599">0</cx:pt>
          <cx:pt idx="44600">0</cx:pt>
          <cx:pt idx="44601">0</cx:pt>
          <cx:pt idx="44602">0</cx:pt>
          <cx:pt idx="44603">0</cx:pt>
          <cx:pt idx="44604">0</cx:pt>
          <cx:pt idx="44605">0</cx:pt>
          <cx:pt idx="44606">0</cx:pt>
          <cx:pt idx="44607">0</cx:pt>
          <cx:pt idx="44608">0</cx:pt>
          <cx:pt idx="44609">0</cx:pt>
          <cx:pt idx="44610">0</cx:pt>
          <cx:pt idx="44611">0</cx:pt>
          <cx:pt idx="44612">0</cx:pt>
          <cx:pt idx="44613">0</cx:pt>
          <cx:pt idx="44614">0</cx:pt>
          <cx:pt idx="44615">0</cx:pt>
          <cx:pt idx="44616">0</cx:pt>
          <cx:pt idx="44617">0</cx:pt>
          <cx:pt idx="44618">0</cx:pt>
          <cx:pt idx="44619">0</cx:pt>
          <cx:pt idx="44620">0</cx:pt>
          <cx:pt idx="44621">0</cx:pt>
          <cx:pt idx="44622">0</cx:pt>
          <cx:pt idx="44623">0</cx:pt>
          <cx:pt idx="44624">0</cx:pt>
          <cx:pt idx="44625">0</cx:pt>
          <cx:pt idx="44626">0</cx:pt>
          <cx:pt idx="44627">0</cx:pt>
          <cx:pt idx="44628">0</cx:pt>
          <cx:pt idx="44629">0</cx:pt>
          <cx:pt idx="44630">0</cx:pt>
          <cx:pt idx="44631">0</cx:pt>
          <cx:pt idx="44632">0</cx:pt>
          <cx:pt idx="44633">0</cx:pt>
          <cx:pt idx="44634">0</cx:pt>
          <cx:pt idx="44635">0</cx:pt>
          <cx:pt idx="44636">0</cx:pt>
          <cx:pt idx="44637">0</cx:pt>
          <cx:pt idx="44638">0</cx:pt>
          <cx:pt idx="44639">0</cx:pt>
          <cx:pt idx="44640">0</cx:pt>
          <cx:pt idx="44641">0</cx:pt>
          <cx:pt idx="44642">0</cx:pt>
          <cx:pt idx="44643">0</cx:pt>
          <cx:pt idx="44644">0</cx:pt>
          <cx:pt idx="44645">0</cx:pt>
          <cx:pt idx="44646">0</cx:pt>
          <cx:pt idx="44647">0</cx:pt>
          <cx:pt idx="44648">0</cx:pt>
          <cx:pt idx="44649">0</cx:pt>
          <cx:pt idx="44650">0</cx:pt>
          <cx:pt idx="44651">0</cx:pt>
          <cx:pt idx="44652">0</cx:pt>
          <cx:pt idx="44653">0</cx:pt>
          <cx:pt idx="44654">0</cx:pt>
          <cx:pt idx="44655">0</cx:pt>
          <cx:pt idx="44656">0</cx:pt>
          <cx:pt idx="44657">0</cx:pt>
          <cx:pt idx="44658">0</cx:pt>
          <cx:pt idx="44659">0</cx:pt>
          <cx:pt idx="44660">0</cx:pt>
          <cx:pt idx="44661">0</cx:pt>
          <cx:pt idx="44662">0</cx:pt>
          <cx:pt idx="44663">0</cx:pt>
          <cx:pt idx="44664">0</cx:pt>
          <cx:pt idx="44665">0</cx:pt>
          <cx:pt idx="44666">0</cx:pt>
          <cx:pt idx="44667">0</cx:pt>
          <cx:pt idx="44668">0</cx:pt>
          <cx:pt idx="44669">0</cx:pt>
          <cx:pt idx="44670">0</cx:pt>
          <cx:pt idx="44671">0</cx:pt>
          <cx:pt idx="44672">0</cx:pt>
          <cx:pt idx="44673">0</cx:pt>
          <cx:pt idx="44674">0</cx:pt>
          <cx:pt idx="44675">0</cx:pt>
          <cx:pt idx="44676">0</cx:pt>
          <cx:pt idx="44677">0</cx:pt>
          <cx:pt idx="44678">0</cx:pt>
          <cx:pt idx="44679">0</cx:pt>
          <cx:pt idx="44680">0</cx:pt>
          <cx:pt idx="44681">0</cx:pt>
          <cx:pt idx="44682">0</cx:pt>
          <cx:pt idx="44683">0</cx:pt>
          <cx:pt idx="44684">0</cx:pt>
          <cx:pt idx="44685">0</cx:pt>
          <cx:pt idx="44686">0</cx:pt>
          <cx:pt idx="44687">0</cx:pt>
          <cx:pt idx="44688">0</cx:pt>
          <cx:pt idx="44689">0</cx:pt>
          <cx:pt idx="44690">0</cx:pt>
          <cx:pt idx="44691">0</cx:pt>
          <cx:pt idx="44692">0</cx:pt>
          <cx:pt idx="44693">0</cx:pt>
          <cx:pt idx="44694">0</cx:pt>
          <cx:pt idx="44695">0</cx:pt>
          <cx:pt idx="44696">0</cx:pt>
          <cx:pt idx="44697">0</cx:pt>
          <cx:pt idx="44698">0</cx:pt>
          <cx:pt idx="44699">0</cx:pt>
          <cx:pt idx="44700">0</cx:pt>
          <cx:pt idx="44701">0</cx:pt>
          <cx:pt idx="44702">0</cx:pt>
          <cx:pt idx="44703">0</cx:pt>
          <cx:pt idx="44704">0</cx:pt>
          <cx:pt idx="44705">0</cx:pt>
          <cx:pt idx="44706">0</cx:pt>
          <cx:pt idx="44707">0</cx:pt>
          <cx:pt idx="44708">0</cx:pt>
          <cx:pt idx="44709">0</cx:pt>
          <cx:pt idx="44710">0</cx:pt>
          <cx:pt idx="44711">0</cx:pt>
          <cx:pt idx="44712">0</cx:pt>
          <cx:pt idx="44713">0</cx:pt>
          <cx:pt idx="44714">0</cx:pt>
          <cx:pt idx="44715">0</cx:pt>
          <cx:pt idx="44716">0</cx:pt>
          <cx:pt idx="44717">0</cx:pt>
          <cx:pt idx="44718">0</cx:pt>
          <cx:pt idx="44719">0</cx:pt>
          <cx:pt idx="44720">0</cx:pt>
          <cx:pt idx="44721">0</cx:pt>
          <cx:pt idx="44722">0</cx:pt>
          <cx:pt idx="44723">0</cx:pt>
          <cx:pt idx="44724">0</cx:pt>
          <cx:pt idx="44725">0</cx:pt>
          <cx:pt idx="44726">0</cx:pt>
          <cx:pt idx="44727">0</cx:pt>
          <cx:pt idx="44728">0</cx:pt>
          <cx:pt idx="44729">0</cx:pt>
          <cx:pt idx="44730">0</cx:pt>
          <cx:pt idx="44731">0</cx:pt>
          <cx:pt idx="44732">0</cx:pt>
          <cx:pt idx="44733">0</cx:pt>
          <cx:pt idx="44734">0</cx:pt>
          <cx:pt idx="44735">0</cx:pt>
          <cx:pt idx="44736">0</cx:pt>
          <cx:pt idx="44737">0</cx:pt>
          <cx:pt idx="44738">0</cx:pt>
          <cx:pt idx="44739">0</cx:pt>
          <cx:pt idx="44740">0</cx:pt>
          <cx:pt idx="44741">0</cx:pt>
          <cx:pt idx="44742">0</cx:pt>
          <cx:pt idx="44743">0</cx:pt>
          <cx:pt idx="44744">0</cx:pt>
          <cx:pt idx="44745">0</cx:pt>
          <cx:pt idx="44746">0</cx:pt>
          <cx:pt idx="44747">0</cx:pt>
          <cx:pt idx="44748">0</cx:pt>
          <cx:pt idx="44749">0</cx:pt>
          <cx:pt idx="44750">0</cx:pt>
          <cx:pt idx="44751">0</cx:pt>
          <cx:pt idx="44752">0</cx:pt>
          <cx:pt idx="44753">0</cx:pt>
          <cx:pt idx="44754">0</cx:pt>
          <cx:pt idx="44755">0</cx:pt>
          <cx:pt idx="44756">0</cx:pt>
          <cx:pt idx="44757">0</cx:pt>
          <cx:pt idx="44758">0</cx:pt>
          <cx:pt idx="44759">0</cx:pt>
          <cx:pt idx="44760">0</cx:pt>
          <cx:pt idx="44761">0</cx:pt>
          <cx:pt idx="44762">0</cx:pt>
          <cx:pt idx="44763">0</cx:pt>
          <cx:pt idx="44764">0</cx:pt>
          <cx:pt idx="44765">0</cx:pt>
          <cx:pt idx="44766">0</cx:pt>
          <cx:pt idx="44767">0</cx:pt>
          <cx:pt idx="44768">0</cx:pt>
          <cx:pt idx="44769">0</cx:pt>
          <cx:pt idx="44770">0</cx:pt>
          <cx:pt idx="44771">0</cx:pt>
          <cx:pt idx="44772">0</cx:pt>
          <cx:pt idx="44773">0</cx:pt>
          <cx:pt idx="44774">0</cx:pt>
          <cx:pt idx="44775">0</cx:pt>
          <cx:pt idx="44776">0</cx:pt>
          <cx:pt idx="44777">0</cx:pt>
          <cx:pt idx="44778">0</cx:pt>
          <cx:pt idx="44779">0</cx:pt>
          <cx:pt idx="44780">0</cx:pt>
          <cx:pt idx="44781">0</cx:pt>
          <cx:pt idx="44782">0</cx:pt>
          <cx:pt idx="44783">0</cx:pt>
          <cx:pt idx="44784">0</cx:pt>
          <cx:pt idx="44785">0</cx:pt>
          <cx:pt idx="44786">0</cx:pt>
          <cx:pt idx="44787">0</cx:pt>
          <cx:pt idx="44788">0</cx:pt>
          <cx:pt idx="44789">0</cx:pt>
          <cx:pt idx="44790">0</cx:pt>
          <cx:pt idx="44791">0</cx:pt>
          <cx:pt idx="44792">0</cx:pt>
          <cx:pt idx="44793">0</cx:pt>
          <cx:pt idx="44794">0</cx:pt>
          <cx:pt idx="44795">0</cx:pt>
          <cx:pt idx="44796">0</cx:pt>
          <cx:pt idx="44797">0</cx:pt>
          <cx:pt idx="44798">0</cx:pt>
          <cx:pt idx="44799">0</cx:pt>
          <cx:pt idx="44800">0</cx:pt>
          <cx:pt idx="44801">0</cx:pt>
          <cx:pt idx="44802">0</cx:pt>
          <cx:pt idx="44803">0</cx:pt>
          <cx:pt idx="44804">0</cx:pt>
          <cx:pt idx="44805">0</cx:pt>
          <cx:pt idx="44806">0</cx:pt>
          <cx:pt idx="44807">0</cx:pt>
          <cx:pt idx="44808">0</cx:pt>
          <cx:pt idx="44809">0</cx:pt>
          <cx:pt idx="44810">0</cx:pt>
          <cx:pt idx="44811">0</cx:pt>
          <cx:pt idx="44812">0</cx:pt>
          <cx:pt idx="44813">0</cx:pt>
          <cx:pt idx="44814">0</cx:pt>
          <cx:pt idx="44815">0</cx:pt>
          <cx:pt idx="44816">0</cx:pt>
          <cx:pt idx="44817">0</cx:pt>
          <cx:pt idx="44818">0</cx:pt>
          <cx:pt idx="44819">0</cx:pt>
          <cx:pt idx="44820">0</cx:pt>
          <cx:pt idx="44821">0</cx:pt>
          <cx:pt idx="44822">0</cx:pt>
          <cx:pt idx="44823">0</cx:pt>
          <cx:pt idx="44824">0</cx:pt>
          <cx:pt idx="44825">0</cx:pt>
          <cx:pt idx="44826">0</cx:pt>
          <cx:pt idx="44827">0</cx:pt>
          <cx:pt idx="44828">0</cx:pt>
          <cx:pt idx="44829">0</cx:pt>
          <cx:pt idx="44830">0</cx:pt>
          <cx:pt idx="44831">0</cx:pt>
          <cx:pt idx="44832">0</cx:pt>
          <cx:pt idx="44833">0</cx:pt>
          <cx:pt idx="44834">0</cx:pt>
          <cx:pt idx="44835">0</cx:pt>
          <cx:pt idx="44836">0</cx:pt>
          <cx:pt idx="44837">0</cx:pt>
          <cx:pt idx="44838">0</cx:pt>
          <cx:pt idx="44839">0</cx:pt>
          <cx:pt idx="44840">0</cx:pt>
          <cx:pt idx="44841">0</cx:pt>
          <cx:pt idx="44842">0</cx:pt>
          <cx:pt idx="44843">0</cx:pt>
          <cx:pt idx="44844">0</cx:pt>
          <cx:pt idx="44845">0</cx:pt>
          <cx:pt idx="44846">0</cx:pt>
          <cx:pt idx="44847">0</cx:pt>
          <cx:pt idx="44848">0</cx:pt>
          <cx:pt idx="44849">0</cx:pt>
          <cx:pt idx="44850">0</cx:pt>
          <cx:pt idx="44851">0</cx:pt>
          <cx:pt idx="44852">0</cx:pt>
          <cx:pt idx="44853">0</cx:pt>
          <cx:pt idx="44854">0</cx:pt>
          <cx:pt idx="44855">0</cx:pt>
          <cx:pt idx="44856">0</cx:pt>
          <cx:pt idx="44857">0</cx:pt>
          <cx:pt idx="44858">0</cx:pt>
          <cx:pt idx="44859">0</cx:pt>
          <cx:pt idx="44860">0</cx:pt>
          <cx:pt idx="44861">0</cx:pt>
          <cx:pt idx="44862">0</cx:pt>
          <cx:pt idx="44863">0</cx:pt>
          <cx:pt idx="44864">0</cx:pt>
          <cx:pt idx="44865">0</cx:pt>
          <cx:pt idx="44866">0</cx:pt>
          <cx:pt idx="44867">0</cx:pt>
          <cx:pt idx="44868">0</cx:pt>
          <cx:pt idx="44869">0</cx:pt>
          <cx:pt idx="44870">0</cx:pt>
          <cx:pt idx="44871">0</cx:pt>
          <cx:pt idx="44872">0</cx:pt>
          <cx:pt idx="44873">0</cx:pt>
          <cx:pt idx="44874">0</cx:pt>
          <cx:pt idx="44875">0</cx:pt>
          <cx:pt idx="44876">0</cx:pt>
          <cx:pt idx="44877">0</cx:pt>
          <cx:pt idx="44878">0</cx:pt>
          <cx:pt idx="44879">0</cx:pt>
          <cx:pt idx="44880">0</cx:pt>
          <cx:pt idx="44881">0</cx:pt>
          <cx:pt idx="44882">0</cx:pt>
          <cx:pt idx="44883">0</cx:pt>
          <cx:pt idx="44884">0</cx:pt>
          <cx:pt idx="44885">0</cx:pt>
          <cx:pt idx="44886">0</cx:pt>
          <cx:pt idx="44887">0</cx:pt>
          <cx:pt idx="44888">0</cx:pt>
          <cx:pt idx="44889">0</cx:pt>
          <cx:pt idx="44890">0</cx:pt>
          <cx:pt idx="44891">0</cx:pt>
          <cx:pt idx="44892">0</cx:pt>
          <cx:pt idx="44893">0</cx:pt>
          <cx:pt idx="44894">0</cx:pt>
          <cx:pt idx="44895">0</cx:pt>
          <cx:pt idx="44896">0</cx:pt>
          <cx:pt idx="44897">0</cx:pt>
          <cx:pt idx="44898">0</cx:pt>
          <cx:pt idx="44899">0</cx:pt>
          <cx:pt idx="44900">0</cx:pt>
          <cx:pt idx="44901">0</cx:pt>
          <cx:pt idx="44902">0</cx:pt>
          <cx:pt idx="44903">0</cx:pt>
          <cx:pt idx="44904">0</cx:pt>
          <cx:pt idx="44905">0</cx:pt>
          <cx:pt idx="44906">0</cx:pt>
          <cx:pt idx="44907">0</cx:pt>
          <cx:pt idx="44908">0</cx:pt>
          <cx:pt idx="44909">0</cx:pt>
          <cx:pt idx="44910">0</cx:pt>
          <cx:pt idx="44911">0</cx:pt>
          <cx:pt idx="44912">0</cx:pt>
          <cx:pt idx="44913">0</cx:pt>
          <cx:pt idx="44914">0</cx:pt>
          <cx:pt idx="44915">0</cx:pt>
          <cx:pt idx="44916">0</cx:pt>
          <cx:pt idx="44917">0</cx:pt>
          <cx:pt idx="44918">0</cx:pt>
          <cx:pt idx="44919">0</cx:pt>
          <cx:pt idx="44920">0</cx:pt>
          <cx:pt idx="44921">0</cx:pt>
          <cx:pt idx="44922">0</cx:pt>
          <cx:pt idx="44923">0</cx:pt>
          <cx:pt idx="44924">0</cx:pt>
          <cx:pt idx="44925">0</cx:pt>
          <cx:pt idx="44926">0</cx:pt>
          <cx:pt idx="44927">0</cx:pt>
          <cx:pt idx="44928">0</cx:pt>
          <cx:pt idx="44929">0</cx:pt>
          <cx:pt idx="44930">0</cx:pt>
          <cx:pt idx="44931">0</cx:pt>
          <cx:pt idx="44932">0</cx:pt>
          <cx:pt idx="44933">0</cx:pt>
          <cx:pt idx="44934">0</cx:pt>
          <cx:pt idx="44935">0</cx:pt>
          <cx:pt idx="44936">0</cx:pt>
          <cx:pt idx="44937">0</cx:pt>
          <cx:pt idx="44938">0</cx:pt>
          <cx:pt idx="44939">0</cx:pt>
          <cx:pt idx="44940">0</cx:pt>
          <cx:pt idx="44941">0</cx:pt>
          <cx:pt idx="44942">0</cx:pt>
          <cx:pt idx="44943">0</cx:pt>
          <cx:pt idx="44944">0</cx:pt>
          <cx:pt idx="44945">0</cx:pt>
          <cx:pt idx="44946">0</cx:pt>
          <cx:pt idx="44947">0</cx:pt>
          <cx:pt idx="44948">0</cx:pt>
          <cx:pt idx="44949">0</cx:pt>
          <cx:pt idx="44950">0</cx:pt>
          <cx:pt idx="44951">0</cx:pt>
          <cx:pt idx="44952">0</cx:pt>
          <cx:pt idx="44953">0</cx:pt>
          <cx:pt idx="44954">0</cx:pt>
          <cx:pt idx="44955">0</cx:pt>
          <cx:pt idx="44956">0</cx:pt>
          <cx:pt idx="44957">0</cx:pt>
          <cx:pt idx="44958">0</cx:pt>
          <cx:pt idx="44959">0</cx:pt>
          <cx:pt idx="44960">0</cx:pt>
          <cx:pt idx="44961">0</cx:pt>
          <cx:pt idx="44962">0</cx:pt>
          <cx:pt idx="44963">0</cx:pt>
          <cx:pt idx="44964">0</cx:pt>
          <cx:pt idx="44965">0</cx:pt>
          <cx:pt idx="44966">0</cx:pt>
          <cx:pt idx="44967">0</cx:pt>
          <cx:pt idx="44968">0</cx:pt>
          <cx:pt idx="44969">0</cx:pt>
          <cx:pt idx="44970">0</cx:pt>
          <cx:pt idx="44971">0</cx:pt>
          <cx:pt idx="44972">0</cx:pt>
          <cx:pt idx="44973">0</cx:pt>
          <cx:pt idx="44974">0</cx:pt>
          <cx:pt idx="44975">0</cx:pt>
          <cx:pt idx="44976">0</cx:pt>
          <cx:pt idx="44977">0</cx:pt>
          <cx:pt idx="44978">0</cx:pt>
          <cx:pt idx="44979">0</cx:pt>
          <cx:pt idx="44980">0</cx:pt>
          <cx:pt idx="44981">0</cx:pt>
          <cx:pt idx="44982">0</cx:pt>
          <cx:pt idx="44983">0</cx:pt>
          <cx:pt idx="44984">0</cx:pt>
          <cx:pt idx="44985">0</cx:pt>
          <cx:pt idx="44986">0</cx:pt>
          <cx:pt idx="44987">0</cx:pt>
          <cx:pt idx="44988">0</cx:pt>
          <cx:pt idx="44989">0</cx:pt>
          <cx:pt idx="44990">0</cx:pt>
          <cx:pt idx="44991">0</cx:pt>
          <cx:pt idx="44992">0</cx:pt>
          <cx:pt idx="44993">0</cx:pt>
          <cx:pt idx="44994">0</cx:pt>
          <cx:pt idx="44995">0</cx:pt>
          <cx:pt idx="44996">0</cx:pt>
          <cx:pt idx="44997">0</cx:pt>
          <cx:pt idx="44998">0</cx:pt>
          <cx:pt idx="44999">0</cx:pt>
          <cx:pt idx="45000">0</cx:pt>
          <cx:pt idx="45001">0</cx:pt>
          <cx:pt idx="45002">0</cx:pt>
          <cx:pt idx="45003">0</cx:pt>
          <cx:pt idx="45004">0</cx:pt>
          <cx:pt idx="45005">0</cx:pt>
          <cx:pt idx="45006">0</cx:pt>
          <cx:pt idx="45007">0</cx:pt>
          <cx:pt idx="45008">0</cx:pt>
          <cx:pt idx="45009">0</cx:pt>
          <cx:pt idx="45010">0</cx:pt>
          <cx:pt idx="45011">0</cx:pt>
          <cx:pt idx="45012">0</cx:pt>
          <cx:pt idx="45013">0</cx:pt>
          <cx:pt idx="45014">0</cx:pt>
          <cx:pt idx="45015">0</cx:pt>
          <cx:pt idx="45016">0</cx:pt>
          <cx:pt idx="45017">0</cx:pt>
          <cx:pt idx="45018">0</cx:pt>
          <cx:pt idx="45019">0</cx:pt>
          <cx:pt idx="45020">0</cx:pt>
          <cx:pt idx="45021">0</cx:pt>
          <cx:pt idx="45022">0</cx:pt>
          <cx:pt idx="45023">0</cx:pt>
          <cx:pt idx="45024">0</cx:pt>
          <cx:pt idx="45025">0</cx:pt>
          <cx:pt idx="45026">0</cx:pt>
          <cx:pt idx="45027">0</cx:pt>
          <cx:pt idx="45028">0</cx:pt>
          <cx:pt idx="45029">0</cx:pt>
          <cx:pt idx="45030">0</cx:pt>
          <cx:pt idx="45031">0</cx:pt>
          <cx:pt idx="45032">0</cx:pt>
          <cx:pt idx="45033">0</cx:pt>
          <cx:pt idx="45034">0</cx:pt>
          <cx:pt idx="45035">0</cx:pt>
          <cx:pt idx="45036">0</cx:pt>
          <cx:pt idx="45037">0</cx:pt>
          <cx:pt idx="45038">0</cx:pt>
          <cx:pt idx="45039">0</cx:pt>
          <cx:pt idx="45040">0</cx:pt>
          <cx:pt idx="45041">0</cx:pt>
          <cx:pt idx="45042">0</cx:pt>
          <cx:pt idx="45043">0</cx:pt>
          <cx:pt idx="45044">0</cx:pt>
          <cx:pt idx="45045">0</cx:pt>
          <cx:pt idx="45046">0</cx:pt>
          <cx:pt idx="45047">0</cx:pt>
          <cx:pt idx="45048">0</cx:pt>
          <cx:pt idx="45049">0</cx:pt>
          <cx:pt idx="45050">0</cx:pt>
          <cx:pt idx="45051">0</cx:pt>
          <cx:pt idx="45052">0</cx:pt>
          <cx:pt idx="45053">0</cx:pt>
          <cx:pt idx="45054">0</cx:pt>
          <cx:pt idx="45055">0</cx:pt>
          <cx:pt idx="45056">0</cx:pt>
          <cx:pt idx="45057">0</cx:pt>
          <cx:pt idx="45058">0</cx:pt>
          <cx:pt idx="45059">0</cx:pt>
          <cx:pt idx="45060">0</cx:pt>
          <cx:pt idx="45061">0</cx:pt>
          <cx:pt idx="45062">0</cx:pt>
          <cx:pt idx="45063">0</cx:pt>
          <cx:pt idx="45064">0</cx:pt>
          <cx:pt idx="45065">0</cx:pt>
          <cx:pt idx="45066">0</cx:pt>
          <cx:pt idx="45067">0</cx:pt>
          <cx:pt idx="45068">0</cx:pt>
          <cx:pt idx="45069">0</cx:pt>
          <cx:pt idx="45070">0</cx:pt>
          <cx:pt idx="45071">0</cx:pt>
          <cx:pt idx="45072">0</cx:pt>
          <cx:pt idx="45073">0</cx:pt>
          <cx:pt idx="45074">0</cx:pt>
          <cx:pt idx="45075">0</cx:pt>
          <cx:pt idx="45076">0</cx:pt>
          <cx:pt idx="45077">0</cx:pt>
          <cx:pt idx="45078">0</cx:pt>
          <cx:pt idx="45079">0</cx:pt>
          <cx:pt idx="45080">0</cx:pt>
          <cx:pt idx="45081">0</cx:pt>
          <cx:pt idx="45082">0</cx:pt>
          <cx:pt idx="45083">0</cx:pt>
          <cx:pt idx="45084">0</cx:pt>
          <cx:pt idx="45085">0</cx:pt>
          <cx:pt idx="45086">0</cx:pt>
          <cx:pt idx="45087">0</cx:pt>
          <cx:pt idx="45088">0</cx:pt>
          <cx:pt idx="45089">0</cx:pt>
          <cx:pt idx="45090">0</cx:pt>
          <cx:pt idx="45091">0</cx:pt>
          <cx:pt idx="45092">0</cx:pt>
          <cx:pt idx="45093">0</cx:pt>
          <cx:pt idx="45094">0</cx:pt>
          <cx:pt idx="45095">0</cx:pt>
          <cx:pt idx="45096">0</cx:pt>
          <cx:pt idx="45097">0</cx:pt>
          <cx:pt idx="45098">0</cx:pt>
          <cx:pt idx="45099">0</cx:pt>
          <cx:pt idx="45100">0</cx:pt>
          <cx:pt idx="45101">0</cx:pt>
          <cx:pt idx="45102">0</cx:pt>
          <cx:pt idx="45103">0</cx:pt>
          <cx:pt idx="45104">0</cx:pt>
          <cx:pt idx="45105">0</cx:pt>
          <cx:pt idx="45106">0</cx:pt>
          <cx:pt idx="45107">0</cx:pt>
          <cx:pt idx="45108">0</cx:pt>
          <cx:pt idx="45109">0</cx:pt>
          <cx:pt idx="45110">0</cx:pt>
          <cx:pt idx="45111">0</cx:pt>
          <cx:pt idx="45112">0</cx:pt>
          <cx:pt idx="45113">0</cx:pt>
          <cx:pt idx="45114">0</cx:pt>
          <cx:pt idx="45115">0</cx:pt>
          <cx:pt idx="45116">0</cx:pt>
          <cx:pt idx="45117">0</cx:pt>
          <cx:pt idx="45118">0</cx:pt>
          <cx:pt idx="45119">0</cx:pt>
          <cx:pt idx="45120">0</cx:pt>
          <cx:pt idx="45121">0</cx:pt>
          <cx:pt idx="45122">0</cx:pt>
          <cx:pt idx="45123">0</cx:pt>
          <cx:pt idx="45124">0</cx:pt>
          <cx:pt idx="45125">0</cx:pt>
          <cx:pt idx="45126">0</cx:pt>
          <cx:pt idx="45127">0</cx:pt>
          <cx:pt idx="45128">0</cx:pt>
          <cx:pt idx="45129">0</cx:pt>
          <cx:pt idx="45130">0</cx:pt>
          <cx:pt idx="45131">0</cx:pt>
          <cx:pt idx="45132">0</cx:pt>
          <cx:pt idx="45133">0</cx:pt>
          <cx:pt idx="45134">0</cx:pt>
          <cx:pt idx="45135">0</cx:pt>
          <cx:pt idx="45136">0</cx:pt>
          <cx:pt idx="45137">0</cx:pt>
          <cx:pt idx="45138">0</cx:pt>
          <cx:pt idx="45139">0</cx:pt>
          <cx:pt idx="45140">0</cx:pt>
          <cx:pt idx="45141">0</cx:pt>
          <cx:pt idx="45142">0</cx:pt>
          <cx:pt idx="45143">0</cx:pt>
          <cx:pt idx="45144">0</cx:pt>
          <cx:pt idx="45145">0</cx:pt>
          <cx:pt idx="45146">0</cx:pt>
          <cx:pt idx="45147">0</cx:pt>
          <cx:pt idx="45148">0</cx:pt>
          <cx:pt idx="45149">0</cx:pt>
          <cx:pt idx="45150">0</cx:pt>
          <cx:pt idx="45151">0</cx:pt>
          <cx:pt idx="45152">0</cx:pt>
          <cx:pt idx="45153">0</cx:pt>
          <cx:pt idx="45154">0</cx:pt>
          <cx:pt idx="45155">0</cx:pt>
          <cx:pt idx="45156">0</cx:pt>
          <cx:pt idx="45157">0</cx:pt>
          <cx:pt idx="45158">0</cx:pt>
          <cx:pt idx="45159">0</cx:pt>
          <cx:pt idx="45160">0</cx:pt>
          <cx:pt idx="45161">0</cx:pt>
          <cx:pt idx="45162">0</cx:pt>
          <cx:pt idx="45163">0</cx:pt>
          <cx:pt idx="45164">0</cx:pt>
          <cx:pt idx="45165">0</cx:pt>
          <cx:pt idx="45166">0</cx:pt>
          <cx:pt idx="45167">0</cx:pt>
          <cx:pt idx="45168">0</cx:pt>
          <cx:pt idx="45169">0</cx:pt>
          <cx:pt idx="45170">0</cx:pt>
          <cx:pt idx="45171">0</cx:pt>
          <cx:pt idx="45172">0</cx:pt>
          <cx:pt idx="45173">0</cx:pt>
          <cx:pt idx="45174">0</cx:pt>
          <cx:pt idx="45175">0</cx:pt>
          <cx:pt idx="45176">0</cx:pt>
          <cx:pt idx="45177">0</cx:pt>
          <cx:pt idx="45178">0</cx:pt>
          <cx:pt idx="45179">0</cx:pt>
          <cx:pt idx="45180">0</cx:pt>
          <cx:pt idx="45181">0</cx:pt>
          <cx:pt idx="45182">0</cx:pt>
          <cx:pt idx="45183">0</cx:pt>
          <cx:pt idx="45184">0</cx:pt>
          <cx:pt idx="45185">0</cx:pt>
          <cx:pt idx="45186">0</cx:pt>
          <cx:pt idx="45187">0</cx:pt>
          <cx:pt idx="45188">0</cx:pt>
          <cx:pt idx="45189">0</cx:pt>
          <cx:pt idx="45190">0</cx:pt>
          <cx:pt idx="45191">0</cx:pt>
          <cx:pt idx="45192">0</cx:pt>
          <cx:pt idx="45193">0</cx:pt>
          <cx:pt idx="45194">0</cx:pt>
          <cx:pt idx="45195">0</cx:pt>
          <cx:pt idx="45196">0</cx:pt>
          <cx:pt idx="45197">0</cx:pt>
          <cx:pt idx="45198">0</cx:pt>
          <cx:pt idx="45199">0</cx:pt>
          <cx:pt idx="45200">0</cx:pt>
          <cx:pt idx="45201">0</cx:pt>
          <cx:pt idx="45202">0</cx:pt>
          <cx:pt idx="45203">0</cx:pt>
          <cx:pt idx="45204">0</cx:pt>
          <cx:pt idx="45205">0</cx:pt>
          <cx:pt idx="45206">0</cx:pt>
          <cx:pt idx="45207">0</cx:pt>
          <cx:pt idx="45208">0</cx:pt>
          <cx:pt idx="45209">0</cx:pt>
          <cx:pt idx="45210">0</cx:pt>
          <cx:pt idx="45211">0</cx:pt>
          <cx:pt idx="45212">0</cx:pt>
          <cx:pt idx="45213">0</cx:pt>
          <cx:pt idx="45214">0</cx:pt>
          <cx:pt idx="45215">0</cx:pt>
          <cx:pt idx="45216">0</cx:pt>
          <cx:pt idx="45217">0</cx:pt>
          <cx:pt idx="45218">0</cx:pt>
          <cx:pt idx="45219">0</cx:pt>
          <cx:pt idx="45220">0</cx:pt>
          <cx:pt idx="45221">0</cx:pt>
          <cx:pt idx="45222">0</cx:pt>
          <cx:pt idx="45223">0</cx:pt>
          <cx:pt idx="45224">0</cx:pt>
          <cx:pt idx="45225">0</cx:pt>
          <cx:pt idx="45226">0</cx:pt>
          <cx:pt idx="45227">0</cx:pt>
          <cx:pt idx="45228">0</cx:pt>
          <cx:pt idx="45229">0</cx:pt>
          <cx:pt idx="45230">0</cx:pt>
          <cx:pt idx="45231">0</cx:pt>
          <cx:pt idx="45232">0</cx:pt>
          <cx:pt idx="45233">0</cx:pt>
          <cx:pt idx="45234">0</cx:pt>
          <cx:pt idx="45235">0</cx:pt>
          <cx:pt idx="45236">0</cx:pt>
          <cx:pt idx="45237">0</cx:pt>
          <cx:pt idx="45238">0</cx:pt>
          <cx:pt idx="45239">0</cx:pt>
          <cx:pt idx="45240">0</cx:pt>
          <cx:pt idx="45241">0</cx:pt>
          <cx:pt idx="45242">0</cx:pt>
          <cx:pt idx="45243">0</cx:pt>
          <cx:pt idx="45244">0</cx:pt>
          <cx:pt idx="45245">0</cx:pt>
          <cx:pt idx="45246">0</cx:pt>
          <cx:pt idx="45247">0</cx:pt>
          <cx:pt idx="45248">0</cx:pt>
          <cx:pt idx="45249">0</cx:pt>
          <cx:pt idx="45250">0</cx:pt>
          <cx:pt idx="45251">0</cx:pt>
          <cx:pt idx="45252">0</cx:pt>
          <cx:pt idx="45253">0</cx:pt>
          <cx:pt idx="45254">0</cx:pt>
          <cx:pt idx="45255">0</cx:pt>
          <cx:pt idx="45256">0</cx:pt>
          <cx:pt idx="45257">0</cx:pt>
          <cx:pt idx="45258">0</cx:pt>
          <cx:pt idx="45259">0</cx:pt>
          <cx:pt idx="45260">0</cx:pt>
          <cx:pt idx="45261">0</cx:pt>
          <cx:pt idx="45262">0</cx:pt>
          <cx:pt idx="45263">0</cx:pt>
          <cx:pt idx="45264">0</cx:pt>
          <cx:pt idx="45265">0</cx:pt>
          <cx:pt idx="45266">0</cx:pt>
          <cx:pt idx="45267">0</cx:pt>
          <cx:pt idx="45268">0</cx:pt>
          <cx:pt idx="45269">0</cx:pt>
          <cx:pt idx="45270">0</cx:pt>
          <cx:pt idx="45271">0</cx:pt>
          <cx:pt idx="45272">0</cx:pt>
          <cx:pt idx="45273">0</cx:pt>
          <cx:pt idx="45274">0</cx:pt>
          <cx:pt idx="45275">0</cx:pt>
          <cx:pt idx="45276">0</cx:pt>
          <cx:pt idx="45277">0</cx:pt>
          <cx:pt idx="45278">0</cx:pt>
          <cx:pt idx="45279">0</cx:pt>
          <cx:pt idx="45280">0</cx:pt>
          <cx:pt idx="45281">0</cx:pt>
          <cx:pt idx="45282">0</cx:pt>
          <cx:pt idx="45283">0</cx:pt>
          <cx:pt idx="45284">0</cx:pt>
          <cx:pt idx="45285">0</cx:pt>
          <cx:pt idx="45286">0</cx:pt>
          <cx:pt idx="45287">0</cx:pt>
          <cx:pt idx="45288">0</cx:pt>
          <cx:pt idx="45289">0</cx:pt>
          <cx:pt idx="45290">0</cx:pt>
          <cx:pt idx="45291">0</cx:pt>
          <cx:pt idx="45292">0</cx:pt>
          <cx:pt idx="45293">0</cx:pt>
          <cx:pt idx="45294">0</cx:pt>
          <cx:pt idx="45295">0</cx:pt>
          <cx:pt idx="45296">0</cx:pt>
          <cx:pt idx="45297">0</cx:pt>
          <cx:pt idx="45298">0</cx:pt>
          <cx:pt idx="45299">0</cx:pt>
          <cx:pt idx="45300">0</cx:pt>
          <cx:pt idx="45301">0</cx:pt>
          <cx:pt idx="45302">0</cx:pt>
          <cx:pt idx="45303">0</cx:pt>
          <cx:pt idx="45304">0</cx:pt>
          <cx:pt idx="45305">0</cx:pt>
          <cx:pt idx="45306">0</cx:pt>
          <cx:pt idx="45307">0</cx:pt>
          <cx:pt idx="45308">0</cx:pt>
          <cx:pt idx="45309">0</cx:pt>
          <cx:pt idx="45310">0</cx:pt>
          <cx:pt idx="45311">0</cx:pt>
          <cx:pt idx="45312">0</cx:pt>
          <cx:pt idx="45313">0</cx:pt>
          <cx:pt idx="45314">0</cx:pt>
          <cx:pt idx="45315">0</cx:pt>
          <cx:pt idx="45316">0</cx:pt>
          <cx:pt idx="45317">0</cx:pt>
          <cx:pt idx="45318">0</cx:pt>
          <cx:pt idx="45319">0</cx:pt>
          <cx:pt idx="45320">0</cx:pt>
          <cx:pt idx="45321">0</cx:pt>
          <cx:pt idx="45322">0</cx:pt>
          <cx:pt idx="45323">0</cx:pt>
          <cx:pt idx="45324">0</cx:pt>
          <cx:pt idx="45325">0</cx:pt>
          <cx:pt idx="45326">0</cx:pt>
          <cx:pt idx="45327">0</cx:pt>
          <cx:pt idx="45328">0</cx:pt>
          <cx:pt idx="45329">0</cx:pt>
          <cx:pt idx="45330">0</cx:pt>
          <cx:pt idx="45331">0</cx:pt>
          <cx:pt idx="45332">0</cx:pt>
          <cx:pt idx="45333">0</cx:pt>
          <cx:pt idx="45334">0</cx:pt>
          <cx:pt idx="45335">0</cx:pt>
          <cx:pt idx="45336">0</cx:pt>
          <cx:pt idx="45337">0</cx:pt>
          <cx:pt idx="45338">0</cx:pt>
          <cx:pt idx="45339">0</cx:pt>
          <cx:pt idx="45340">0</cx:pt>
          <cx:pt idx="45341">0</cx:pt>
          <cx:pt idx="45342">0</cx:pt>
          <cx:pt idx="45343">0</cx:pt>
          <cx:pt idx="45344">0</cx:pt>
          <cx:pt idx="45345">0</cx:pt>
          <cx:pt idx="45346">0</cx:pt>
          <cx:pt idx="45347">0</cx:pt>
          <cx:pt idx="45348">0</cx:pt>
          <cx:pt idx="45349">0</cx:pt>
          <cx:pt idx="45350">0</cx:pt>
          <cx:pt idx="45351">0</cx:pt>
          <cx:pt idx="45352">0</cx:pt>
          <cx:pt idx="45353">0</cx:pt>
          <cx:pt idx="45354">0</cx:pt>
          <cx:pt idx="45355">0</cx:pt>
          <cx:pt idx="45356">0</cx:pt>
          <cx:pt idx="45357">0</cx:pt>
          <cx:pt idx="45358">0</cx:pt>
          <cx:pt idx="45359">0</cx:pt>
          <cx:pt idx="45360">0</cx:pt>
          <cx:pt idx="45361">0</cx:pt>
          <cx:pt idx="45362">0</cx:pt>
          <cx:pt idx="45363">0</cx:pt>
          <cx:pt idx="45364">0</cx:pt>
          <cx:pt idx="45365">0</cx:pt>
          <cx:pt idx="45366">0</cx:pt>
          <cx:pt idx="45367">0</cx:pt>
          <cx:pt idx="45368">0</cx:pt>
          <cx:pt idx="45369">0</cx:pt>
          <cx:pt idx="45370">0</cx:pt>
          <cx:pt idx="45371">0</cx:pt>
          <cx:pt idx="45372">0</cx:pt>
          <cx:pt idx="45373">0</cx:pt>
          <cx:pt idx="45374">0</cx:pt>
          <cx:pt idx="45375">0</cx:pt>
          <cx:pt idx="45376">0</cx:pt>
          <cx:pt idx="45377">0</cx:pt>
          <cx:pt idx="45378">0</cx:pt>
          <cx:pt idx="45379">0</cx:pt>
          <cx:pt idx="45380">0</cx:pt>
          <cx:pt idx="45381">0</cx:pt>
          <cx:pt idx="45382">0</cx:pt>
          <cx:pt idx="45383">0</cx:pt>
          <cx:pt idx="45384">0</cx:pt>
          <cx:pt idx="45385">0</cx:pt>
          <cx:pt idx="45386">0</cx:pt>
          <cx:pt idx="45387">0</cx:pt>
          <cx:pt idx="45388">0</cx:pt>
          <cx:pt idx="45389">0</cx:pt>
          <cx:pt idx="45390">0</cx:pt>
          <cx:pt idx="45391">0</cx:pt>
          <cx:pt idx="45392">0</cx:pt>
          <cx:pt idx="45393">0</cx:pt>
          <cx:pt idx="45394">0</cx:pt>
          <cx:pt idx="45395">0</cx:pt>
          <cx:pt idx="45396">0</cx:pt>
          <cx:pt idx="45397">0</cx:pt>
          <cx:pt idx="45398">0</cx:pt>
          <cx:pt idx="45399">0</cx:pt>
          <cx:pt idx="45400">0</cx:pt>
          <cx:pt idx="45401">0</cx:pt>
          <cx:pt idx="45402">0</cx:pt>
          <cx:pt idx="45403">0</cx:pt>
          <cx:pt idx="45404">0</cx:pt>
          <cx:pt idx="45405">0</cx:pt>
          <cx:pt idx="45406">0</cx:pt>
          <cx:pt idx="45407">0</cx:pt>
          <cx:pt idx="45408">0</cx:pt>
          <cx:pt idx="45409">0</cx:pt>
          <cx:pt idx="45410">0</cx:pt>
          <cx:pt idx="45411">0</cx:pt>
          <cx:pt idx="45412">0</cx:pt>
          <cx:pt idx="45413">0</cx:pt>
          <cx:pt idx="45414">0</cx:pt>
          <cx:pt idx="45415">0</cx:pt>
          <cx:pt idx="45416">0</cx:pt>
          <cx:pt idx="45417">0</cx:pt>
          <cx:pt idx="45418">0</cx:pt>
          <cx:pt idx="45419">0</cx:pt>
          <cx:pt idx="45420">0</cx:pt>
          <cx:pt idx="45421">0</cx:pt>
          <cx:pt idx="45422">0</cx:pt>
          <cx:pt idx="45423">0</cx:pt>
          <cx:pt idx="45424">0</cx:pt>
          <cx:pt idx="45425">0</cx:pt>
          <cx:pt idx="45426">0</cx:pt>
          <cx:pt idx="45427">0</cx:pt>
          <cx:pt idx="45428">0</cx:pt>
          <cx:pt idx="45429">0</cx:pt>
          <cx:pt idx="45430">0</cx:pt>
          <cx:pt idx="45431">0</cx:pt>
          <cx:pt idx="45432">0</cx:pt>
          <cx:pt idx="45433">0</cx:pt>
          <cx:pt idx="45434">0</cx:pt>
          <cx:pt idx="45435">0</cx:pt>
          <cx:pt idx="45436">0</cx:pt>
          <cx:pt idx="45437">0</cx:pt>
          <cx:pt idx="45438">0</cx:pt>
          <cx:pt idx="45439">0</cx:pt>
          <cx:pt idx="45440">0</cx:pt>
          <cx:pt idx="45441">0</cx:pt>
          <cx:pt idx="45442">0</cx:pt>
          <cx:pt idx="45443">0</cx:pt>
          <cx:pt idx="45444">0</cx:pt>
          <cx:pt idx="45445">0</cx:pt>
          <cx:pt idx="45446">0</cx:pt>
          <cx:pt idx="45447">0</cx:pt>
          <cx:pt idx="45448">0</cx:pt>
          <cx:pt idx="45449">0</cx:pt>
          <cx:pt idx="45450">0</cx:pt>
          <cx:pt idx="45451">0</cx:pt>
          <cx:pt idx="45452">0</cx:pt>
          <cx:pt idx="45453">0</cx:pt>
          <cx:pt idx="45454">0</cx:pt>
          <cx:pt idx="45455">0</cx:pt>
          <cx:pt idx="45456">0</cx:pt>
          <cx:pt idx="45457">0</cx:pt>
          <cx:pt idx="45458">0</cx:pt>
          <cx:pt idx="45459">0</cx:pt>
          <cx:pt idx="45460">0</cx:pt>
          <cx:pt idx="45461">0</cx:pt>
          <cx:pt idx="45462">0</cx:pt>
          <cx:pt idx="45463">0</cx:pt>
          <cx:pt idx="45464">0</cx:pt>
          <cx:pt idx="45465">0</cx:pt>
          <cx:pt idx="45466">0</cx:pt>
          <cx:pt idx="45467">0</cx:pt>
          <cx:pt idx="45468">0</cx:pt>
          <cx:pt idx="45469">0</cx:pt>
          <cx:pt idx="45470">0</cx:pt>
          <cx:pt idx="45471">0</cx:pt>
          <cx:pt idx="45472">0</cx:pt>
          <cx:pt idx="45473">0</cx:pt>
          <cx:pt idx="45474">0</cx:pt>
          <cx:pt idx="45475">0</cx:pt>
          <cx:pt idx="45476">0</cx:pt>
          <cx:pt idx="45477">0</cx:pt>
          <cx:pt idx="45478">0</cx:pt>
          <cx:pt idx="45479">0</cx:pt>
          <cx:pt idx="45480">0</cx:pt>
          <cx:pt idx="45481">0</cx:pt>
          <cx:pt idx="45482">0</cx:pt>
          <cx:pt idx="45483">0</cx:pt>
          <cx:pt idx="45484">0</cx:pt>
          <cx:pt idx="45485">0</cx:pt>
          <cx:pt idx="45486">0</cx:pt>
          <cx:pt idx="45487">0</cx:pt>
          <cx:pt idx="45488">0</cx:pt>
          <cx:pt idx="45489">0</cx:pt>
          <cx:pt idx="45490">0</cx:pt>
          <cx:pt idx="45491">0</cx:pt>
          <cx:pt idx="45492">0</cx:pt>
          <cx:pt idx="45493">0</cx:pt>
          <cx:pt idx="45494">0</cx:pt>
          <cx:pt idx="45495">0</cx:pt>
          <cx:pt idx="45496">0</cx:pt>
          <cx:pt idx="45497">0</cx:pt>
          <cx:pt idx="45498">0</cx:pt>
          <cx:pt idx="45499">0</cx:pt>
          <cx:pt idx="45500">0</cx:pt>
          <cx:pt idx="45501">0</cx:pt>
          <cx:pt idx="45502">0</cx:pt>
          <cx:pt idx="45503">0</cx:pt>
          <cx:pt idx="45504">0</cx:pt>
          <cx:pt idx="45505">0</cx:pt>
          <cx:pt idx="45506">0</cx:pt>
          <cx:pt idx="45507">0</cx:pt>
          <cx:pt idx="45508">0</cx:pt>
          <cx:pt idx="45509">0</cx:pt>
          <cx:pt idx="45510">0</cx:pt>
          <cx:pt idx="45511">0</cx:pt>
          <cx:pt idx="45512">0</cx:pt>
          <cx:pt idx="45513">0</cx:pt>
          <cx:pt idx="45514">0</cx:pt>
          <cx:pt idx="45515">0</cx:pt>
          <cx:pt idx="45516">0</cx:pt>
          <cx:pt idx="45517">0</cx:pt>
          <cx:pt idx="45518">0</cx:pt>
          <cx:pt idx="45519">0</cx:pt>
          <cx:pt idx="45520">0</cx:pt>
          <cx:pt idx="45521">0</cx:pt>
          <cx:pt idx="45522">0</cx:pt>
          <cx:pt idx="45523">0</cx:pt>
          <cx:pt idx="45524">0</cx:pt>
          <cx:pt idx="45525">0</cx:pt>
          <cx:pt idx="45526">0</cx:pt>
          <cx:pt idx="45527">0</cx:pt>
          <cx:pt idx="45528">0</cx:pt>
          <cx:pt idx="45529">0</cx:pt>
          <cx:pt idx="45530">0</cx:pt>
          <cx:pt idx="45531">0</cx:pt>
          <cx:pt idx="45532">0</cx:pt>
          <cx:pt idx="45533">0</cx:pt>
          <cx:pt idx="45534">0</cx:pt>
          <cx:pt idx="45535">0</cx:pt>
          <cx:pt idx="45536">0</cx:pt>
          <cx:pt idx="45537">0</cx:pt>
          <cx:pt idx="45538">0</cx:pt>
          <cx:pt idx="45539">0</cx:pt>
          <cx:pt idx="45540">0</cx:pt>
          <cx:pt idx="45541">0</cx:pt>
          <cx:pt idx="45542">0</cx:pt>
          <cx:pt idx="45543">0</cx:pt>
          <cx:pt idx="45544">0</cx:pt>
          <cx:pt idx="45545">0</cx:pt>
          <cx:pt idx="45546">0</cx:pt>
          <cx:pt idx="45547">0</cx:pt>
          <cx:pt idx="45548">0</cx:pt>
          <cx:pt idx="45549">0</cx:pt>
          <cx:pt idx="45550">0</cx:pt>
          <cx:pt idx="45551">0</cx:pt>
          <cx:pt idx="45552">0</cx:pt>
          <cx:pt idx="45553">0</cx:pt>
          <cx:pt idx="45554">0</cx:pt>
          <cx:pt idx="45555">0</cx:pt>
          <cx:pt idx="45556">0</cx:pt>
          <cx:pt idx="45557">0</cx:pt>
          <cx:pt idx="45558">0</cx:pt>
          <cx:pt idx="45559">0</cx:pt>
          <cx:pt idx="45560">0</cx:pt>
          <cx:pt idx="45561">0</cx:pt>
          <cx:pt idx="45562">0</cx:pt>
          <cx:pt idx="45563">0</cx:pt>
          <cx:pt idx="45564">0</cx:pt>
          <cx:pt idx="45565">0</cx:pt>
          <cx:pt idx="45566">0</cx:pt>
          <cx:pt idx="45567">0</cx:pt>
          <cx:pt idx="45568">0</cx:pt>
          <cx:pt idx="45569">0</cx:pt>
          <cx:pt idx="45570">0</cx:pt>
          <cx:pt idx="45571">0</cx:pt>
          <cx:pt idx="45572">0</cx:pt>
          <cx:pt idx="45573">0</cx:pt>
          <cx:pt idx="45574">0</cx:pt>
          <cx:pt idx="45575">0</cx:pt>
          <cx:pt idx="45576">0</cx:pt>
          <cx:pt idx="45577">0</cx:pt>
          <cx:pt idx="45578">0</cx:pt>
          <cx:pt idx="45579">0</cx:pt>
          <cx:pt idx="45580">0</cx:pt>
          <cx:pt idx="45581">0</cx:pt>
          <cx:pt idx="45582">0</cx:pt>
          <cx:pt idx="45583">0</cx:pt>
          <cx:pt idx="45584">0</cx:pt>
          <cx:pt idx="45585">0</cx:pt>
          <cx:pt idx="45586">0</cx:pt>
          <cx:pt idx="45587">0</cx:pt>
          <cx:pt idx="45588">0</cx:pt>
          <cx:pt idx="45589">0</cx:pt>
          <cx:pt idx="45590">0</cx:pt>
          <cx:pt idx="45591">0</cx:pt>
          <cx:pt idx="45592">0</cx:pt>
          <cx:pt idx="45593">0</cx:pt>
          <cx:pt idx="45594">0</cx:pt>
          <cx:pt idx="45595">0</cx:pt>
          <cx:pt idx="45596">0</cx:pt>
          <cx:pt idx="45597">0</cx:pt>
          <cx:pt idx="45598">0</cx:pt>
          <cx:pt idx="45599">0</cx:pt>
          <cx:pt idx="45600">0</cx:pt>
          <cx:pt idx="45601">0</cx:pt>
          <cx:pt idx="45602">0</cx:pt>
          <cx:pt idx="45603">0</cx:pt>
          <cx:pt idx="45604">0</cx:pt>
          <cx:pt idx="45605">0</cx:pt>
          <cx:pt idx="45606">0</cx:pt>
          <cx:pt idx="45607">0</cx:pt>
          <cx:pt idx="45608">0</cx:pt>
          <cx:pt idx="45609">0</cx:pt>
          <cx:pt idx="45610">0</cx:pt>
          <cx:pt idx="45611">0</cx:pt>
          <cx:pt idx="45612">0</cx:pt>
          <cx:pt idx="45613">0</cx:pt>
          <cx:pt idx="45614">0</cx:pt>
          <cx:pt idx="45615">0</cx:pt>
          <cx:pt idx="45616">0</cx:pt>
          <cx:pt idx="45617">0</cx:pt>
          <cx:pt idx="45618">0</cx:pt>
          <cx:pt idx="45619">0</cx:pt>
          <cx:pt idx="45620">0</cx:pt>
          <cx:pt idx="45621">0</cx:pt>
          <cx:pt idx="45622">0</cx:pt>
          <cx:pt idx="45623">0</cx:pt>
          <cx:pt idx="45624">0</cx:pt>
          <cx:pt idx="45625">0</cx:pt>
          <cx:pt idx="45626">0</cx:pt>
          <cx:pt idx="45627">0</cx:pt>
          <cx:pt idx="45628">0</cx:pt>
          <cx:pt idx="45629">0</cx:pt>
          <cx:pt idx="45630">0</cx:pt>
          <cx:pt idx="45631">0</cx:pt>
          <cx:pt idx="45632">0</cx:pt>
          <cx:pt idx="45633">0</cx:pt>
          <cx:pt idx="45634">0</cx:pt>
          <cx:pt idx="45635">0</cx:pt>
          <cx:pt idx="45636">0</cx:pt>
          <cx:pt idx="45637">0</cx:pt>
          <cx:pt idx="45638">0</cx:pt>
          <cx:pt idx="45639">0</cx:pt>
          <cx:pt idx="45640">0</cx:pt>
          <cx:pt idx="45641">0</cx:pt>
          <cx:pt idx="45642">0</cx:pt>
          <cx:pt idx="45643">0</cx:pt>
          <cx:pt idx="45644">0</cx:pt>
          <cx:pt idx="45645">0</cx:pt>
          <cx:pt idx="45646">0</cx:pt>
          <cx:pt idx="45647">0</cx:pt>
          <cx:pt idx="45648">0</cx:pt>
          <cx:pt idx="45649">0</cx:pt>
          <cx:pt idx="45650">0</cx:pt>
          <cx:pt idx="45651">0</cx:pt>
          <cx:pt idx="45652">0</cx:pt>
          <cx:pt idx="45653">0</cx:pt>
          <cx:pt idx="45654">0</cx:pt>
          <cx:pt idx="45655">0</cx:pt>
          <cx:pt idx="45656">0</cx:pt>
          <cx:pt idx="45657">0</cx:pt>
          <cx:pt idx="45658">0</cx:pt>
          <cx:pt idx="45659">0</cx:pt>
          <cx:pt idx="45660">0</cx:pt>
          <cx:pt idx="45661">0</cx:pt>
          <cx:pt idx="45662">0</cx:pt>
          <cx:pt idx="45663">0</cx:pt>
          <cx:pt idx="45664">0</cx:pt>
          <cx:pt idx="45665">0</cx:pt>
          <cx:pt idx="45666">0</cx:pt>
          <cx:pt idx="45667">0</cx:pt>
          <cx:pt idx="45668">0</cx:pt>
          <cx:pt idx="45669">0</cx:pt>
          <cx:pt idx="45670">0</cx:pt>
          <cx:pt idx="45671">0</cx:pt>
          <cx:pt idx="45672">0</cx:pt>
          <cx:pt idx="45673">0</cx:pt>
          <cx:pt idx="45674">0</cx:pt>
          <cx:pt idx="45675">0</cx:pt>
          <cx:pt idx="45676">0</cx:pt>
          <cx:pt idx="45677">0</cx:pt>
          <cx:pt idx="45678">0</cx:pt>
          <cx:pt idx="45679">0</cx:pt>
          <cx:pt idx="45680">0</cx:pt>
          <cx:pt idx="45681">0</cx:pt>
          <cx:pt idx="45682">0</cx:pt>
          <cx:pt idx="45683">0</cx:pt>
          <cx:pt idx="45684">0</cx:pt>
          <cx:pt idx="45685">0</cx:pt>
          <cx:pt idx="45686">0</cx:pt>
          <cx:pt idx="45687">0</cx:pt>
          <cx:pt idx="45688">0</cx:pt>
          <cx:pt idx="45689">0</cx:pt>
          <cx:pt idx="45690">0</cx:pt>
          <cx:pt idx="45691">0</cx:pt>
          <cx:pt idx="45692">0</cx:pt>
          <cx:pt idx="45693">0</cx:pt>
          <cx:pt idx="45694">0</cx:pt>
          <cx:pt idx="45695">0</cx:pt>
          <cx:pt idx="45696">0</cx:pt>
          <cx:pt idx="45697">0</cx:pt>
          <cx:pt idx="45698">0</cx:pt>
          <cx:pt idx="45699">0</cx:pt>
          <cx:pt idx="45700">0</cx:pt>
          <cx:pt idx="45701">0</cx:pt>
          <cx:pt idx="45702">0</cx:pt>
          <cx:pt idx="45703">0</cx:pt>
          <cx:pt idx="45704">0</cx:pt>
          <cx:pt idx="45705">0</cx:pt>
          <cx:pt idx="45706">0</cx:pt>
          <cx:pt idx="45707">0</cx:pt>
          <cx:pt idx="45708">0</cx:pt>
          <cx:pt idx="45709">0</cx:pt>
          <cx:pt idx="45710">0</cx:pt>
          <cx:pt idx="45711">0</cx:pt>
          <cx:pt idx="45712">0</cx:pt>
          <cx:pt idx="45713">0</cx:pt>
          <cx:pt idx="45714">0</cx:pt>
          <cx:pt idx="45715">0</cx:pt>
          <cx:pt idx="45716">0</cx:pt>
          <cx:pt idx="45717">0</cx:pt>
          <cx:pt idx="45718">0</cx:pt>
          <cx:pt idx="45719">0</cx:pt>
          <cx:pt idx="45720">0</cx:pt>
          <cx:pt idx="45721">0</cx:pt>
          <cx:pt idx="45722">0</cx:pt>
          <cx:pt idx="45723">0</cx:pt>
          <cx:pt idx="45724">0</cx:pt>
          <cx:pt idx="45725">0</cx:pt>
          <cx:pt idx="45726">0</cx:pt>
          <cx:pt idx="45727">0</cx:pt>
          <cx:pt idx="45728">0</cx:pt>
          <cx:pt idx="45729">0</cx:pt>
          <cx:pt idx="45730">0</cx:pt>
          <cx:pt idx="45731">0</cx:pt>
          <cx:pt idx="45732">0</cx:pt>
          <cx:pt idx="45733">0</cx:pt>
          <cx:pt idx="45734">0</cx:pt>
          <cx:pt idx="45735">0</cx:pt>
          <cx:pt idx="45736">0</cx:pt>
          <cx:pt idx="45737">0</cx:pt>
          <cx:pt idx="45738">0</cx:pt>
          <cx:pt idx="45739">0</cx:pt>
          <cx:pt idx="45740">0</cx:pt>
          <cx:pt idx="45741">0</cx:pt>
          <cx:pt idx="45742">0</cx:pt>
          <cx:pt idx="45743">0</cx:pt>
          <cx:pt idx="45744">0</cx:pt>
          <cx:pt idx="45745">0</cx:pt>
          <cx:pt idx="45746">0</cx:pt>
          <cx:pt idx="45747">0</cx:pt>
          <cx:pt idx="45748">0</cx:pt>
          <cx:pt idx="45749">0</cx:pt>
          <cx:pt idx="45750">0</cx:pt>
          <cx:pt idx="45751">0</cx:pt>
          <cx:pt idx="45752">0</cx:pt>
          <cx:pt idx="45753">0</cx:pt>
          <cx:pt idx="45754">0</cx:pt>
          <cx:pt idx="45755">0</cx:pt>
          <cx:pt idx="45756">0</cx:pt>
          <cx:pt idx="45757">0</cx:pt>
          <cx:pt idx="45758">0</cx:pt>
          <cx:pt idx="45759">0</cx:pt>
          <cx:pt idx="45760">0</cx:pt>
          <cx:pt idx="45761">0</cx:pt>
          <cx:pt idx="45762">0</cx:pt>
          <cx:pt idx="45763">0</cx:pt>
          <cx:pt idx="45764">0</cx:pt>
          <cx:pt idx="45765">0</cx:pt>
          <cx:pt idx="45766">0</cx:pt>
          <cx:pt idx="45767">0</cx:pt>
          <cx:pt idx="45768">0</cx:pt>
          <cx:pt idx="45769">0</cx:pt>
          <cx:pt idx="45770">0</cx:pt>
          <cx:pt idx="45771">0</cx:pt>
          <cx:pt idx="45772">0</cx:pt>
          <cx:pt idx="45773">0</cx:pt>
          <cx:pt idx="45774">0</cx:pt>
          <cx:pt idx="45775">0</cx:pt>
          <cx:pt idx="45776">0</cx:pt>
          <cx:pt idx="45777">0</cx:pt>
          <cx:pt idx="45778">0</cx:pt>
          <cx:pt idx="45779">0</cx:pt>
          <cx:pt idx="45780">0</cx:pt>
          <cx:pt idx="45781">0</cx:pt>
          <cx:pt idx="45782">0</cx:pt>
          <cx:pt idx="45783">0</cx:pt>
          <cx:pt idx="45784">0</cx:pt>
          <cx:pt idx="45785">0</cx:pt>
          <cx:pt idx="45786">0</cx:pt>
          <cx:pt idx="45787">0</cx:pt>
          <cx:pt idx="45788">0</cx:pt>
          <cx:pt idx="45789">0</cx:pt>
          <cx:pt idx="45790">0</cx:pt>
          <cx:pt idx="45791">0</cx:pt>
          <cx:pt idx="45792">0</cx:pt>
          <cx:pt idx="45793">0</cx:pt>
          <cx:pt idx="45794">0</cx:pt>
          <cx:pt idx="45795">0</cx:pt>
          <cx:pt idx="45796">0</cx:pt>
          <cx:pt idx="45797">0</cx:pt>
          <cx:pt idx="45798">0</cx:pt>
          <cx:pt idx="45799">0</cx:pt>
          <cx:pt idx="45800">0</cx:pt>
          <cx:pt idx="45801">0</cx:pt>
          <cx:pt idx="45802">0</cx:pt>
          <cx:pt idx="45803">0</cx:pt>
          <cx:pt idx="45804">0</cx:pt>
          <cx:pt idx="45805">0</cx:pt>
          <cx:pt idx="45806">0</cx:pt>
          <cx:pt idx="45807">0</cx:pt>
          <cx:pt idx="45808">0</cx:pt>
          <cx:pt idx="45809">0</cx:pt>
          <cx:pt idx="45810">0</cx:pt>
          <cx:pt idx="45811">0</cx:pt>
          <cx:pt idx="45812">0</cx:pt>
          <cx:pt idx="45813">0</cx:pt>
          <cx:pt idx="45814">0</cx:pt>
          <cx:pt idx="45815">0</cx:pt>
          <cx:pt idx="45816">0</cx:pt>
          <cx:pt idx="45817">0</cx:pt>
          <cx:pt idx="45818">0</cx:pt>
          <cx:pt idx="45819">0</cx:pt>
          <cx:pt idx="45820">0</cx:pt>
          <cx:pt idx="45821">0</cx:pt>
          <cx:pt idx="45822">0</cx:pt>
          <cx:pt idx="45823">0</cx:pt>
          <cx:pt idx="45824">0</cx:pt>
          <cx:pt idx="45825">0</cx:pt>
          <cx:pt idx="45826">0</cx:pt>
          <cx:pt idx="45827">0</cx:pt>
          <cx:pt idx="45828">0</cx:pt>
          <cx:pt idx="45829">0</cx:pt>
          <cx:pt idx="45830">0</cx:pt>
          <cx:pt idx="45831">0</cx:pt>
          <cx:pt idx="45832">0</cx:pt>
          <cx:pt idx="45833">0</cx:pt>
          <cx:pt idx="45834">0</cx:pt>
          <cx:pt idx="45835">0</cx:pt>
          <cx:pt idx="45836">0</cx:pt>
          <cx:pt idx="45837">0</cx:pt>
          <cx:pt idx="45838">0</cx:pt>
          <cx:pt idx="45839">0</cx:pt>
          <cx:pt idx="45840">0</cx:pt>
          <cx:pt idx="45841">0</cx:pt>
          <cx:pt idx="45842">0</cx:pt>
          <cx:pt idx="45843">0</cx:pt>
          <cx:pt idx="45844">0</cx:pt>
          <cx:pt idx="45845">0</cx:pt>
          <cx:pt idx="45846">0</cx:pt>
          <cx:pt idx="45847">0</cx:pt>
          <cx:pt idx="45848">0</cx:pt>
          <cx:pt idx="45849">0</cx:pt>
          <cx:pt idx="45850">0</cx:pt>
          <cx:pt idx="45851">0</cx:pt>
          <cx:pt idx="45852">0</cx:pt>
          <cx:pt idx="45853">0</cx:pt>
          <cx:pt idx="45854">0</cx:pt>
          <cx:pt idx="45855">0</cx:pt>
          <cx:pt idx="45856">0</cx:pt>
          <cx:pt idx="45857">0</cx:pt>
          <cx:pt idx="45858">0</cx:pt>
          <cx:pt idx="45859">0</cx:pt>
          <cx:pt idx="45860">0</cx:pt>
          <cx:pt idx="45861">0</cx:pt>
          <cx:pt idx="45862">0</cx:pt>
          <cx:pt idx="45863">0</cx:pt>
          <cx:pt idx="45864">0</cx:pt>
          <cx:pt idx="45865">0</cx:pt>
          <cx:pt idx="45866">0</cx:pt>
          <cx:pt idx="45867">0</cx:pt>
          <cx:pt idx="45868">0</cx:pt>
          <cx:pt idx="45869">0</cx:pt>
          <cx:pt idx="45870">0</cx:pt>
          <cx:pt idx="45871">0</cx:pt>
          <cx:pt idx="45872">0</cx:pt>
          <cx:pt idx="45873">0</cx:pt>
          <cx:pt idx="45874">0</cx:pt>
          <cx:pt idx="45875">0</cx:pt>
          <cx:pt idx="45876">0</cx:pt>
          <cx:pt idx="45877">0</cx:pt>
          <cx:pt idx="45878">0</cx:pt>
          <cx:pt idx="45879">0</cx:pt>
          <cx:pt idx="45880">0</cx:pt>
          <cx:pt idx="45881">0</cx:pt>
          <cx:pt idx="45882">0</cx:pt>
          <cx:pt idx="45883">0</cx:pt>
          <cx:pt idx="45884">0</cx:pt>
          <cx:pt idx="45885">0</cx:pt>
          <cx:pt idx="45886">0</cx:pt>
          <cx:pt idx="45887">0</cx:pt>
          <cx:pt idx="45888">0</cx:pt>
          <cx:pt idx="45889">0</cx:pt>
          <cx:pt idx="45890">0</cx:pt>
          <cx:pt idx="45891">0</cx:pt>
          <cx:pt idx="45892">0</cx:pt>
          <cx:pt idx="45893">0</cx:pt>
          <cx:pt idx="45894">0</cx:pt>
          <cx:pt idx="45895">0</cx:pt>
          <cx:pt idx="45896">0</cx:pt>
          <cx:pt idx="45897">0</cx:pt>
          <cx:pt idx="45898">0</cx:pt>
          <cx:pt idx="45899">0</cx:pt>
          <cx:pt idx="45900">0</cx:pt>
          <cx:pt idx="45901">0</cx:pt>
          <cx:pt idx="45902">0</cx:pt>
          <cx:pt idx="45903">0</cx:pt>
          <cx:pt idx="45904">0</cx:pt>
          <cx:pt idx="45905">0</cx:pt>
          <cx:pt idx="45906">0</cx:pt>
          <cx:pt idx="45907">0</cx:pt>
          <cx:pt idx="45908">0</cx:pt>
          <cx:pt idx="45909">0</cx:pt>
          <cx:pt idx="45910">0</cx:pt>
          <cx:pt idx="45911">0</cx:pt>
          <cx:pt idx="45912">0</cx:pt>
          <cx:pt idx="45913">0</cx:pt>
          <cx:pt idx="45914">0</cx:pt>
          <cx:pt idx="45915">0</cx:pt>
          <cx:pt idx="45916">0</cx:pt>
          <cx:pt idx="45917">0</cx:pt>
          <cx:pt idx="45918">0</cx:pt>
          <cx:pt idx="45919">0</cx:pt>
          <cx:pt idx="45920">0</cx:pt>
          <cx:pt idx="45921">0</cx:pt>
          <cx:pt idx="45922">0</cx:pt>
          <cx:pt idx="45923">0</cx:pt>
          <cx:pt idx="45924">0</cx:pt>
          <cx:pt idx="45925">0</cx:pt>
          <cx:pt idx="45926">0</cx:pt>
          <cx:pt idx="45927">0</cx:pt>
          <cx:pt idx="45928">0</cx:pt>
          <cx:pt idx="45929">0</cx:pt>
          <cx:pt idx="45930">0</cx:pt>
          <cx:pt idx="45931">0</cx:pt>
          <cx:pt idx="45932">0</cx:pt>
          <cx:pt idx="45933">0</cx:pt>
          <cx:pt idx="45934">0</cx:pt>
          <cx:pt idx="45935">0</cx:pt>
          <cx:pt idx="45936">0</cx:pt>
          <cx:pt idx="45937">0</cx:pt>
          <cx:pt idx="45938">0</cx:pt>
          <cx:pt idx="45939">0</cx:pt>
          <cx:pt idx="45940">0</cx:pt>
          <cx:pt idx="45941">0</cx:pt>
          <cx:pt idx="45942">0</cx:pt>
          <cx:pt idx="45943">0</cx:pt>
          <cx:pt idx="45944">0</cx:pt>
          <cx:pt idx="45945">0</cx:pt>
          <cx:pt idx="45946">0</cx:pt>
          <cx:pt idx="45947">0</cx:pt>
          <cx:pt idx="45948">0</cx:pt>
          <cx:pt idx="45949">0</cx:pt>
          <cx:pt idx="45950">0</cx:pt>
          <cx:pt idx="45951">0</cx:pt>
          <cx:pt idx="45952">0</cx:pt>
          <cx:pt idx="45953">0</cx:pt>
          <cx:pt idx="45954">0</cx:pt>
          <cx:pt idx="45955">0</cx:pt>
          <cx:pt idx="45956">0</cx:pt>
          <cx:pt idx="45957">0</cx:pt>
          <cx:pt idx="45958">0</cx:pt>
          <cx:pt idx="45959">0</cx:pt>
          <cx:pt idx="45960">0</cx:pt>
          <cx:pt idx="45961">0</cx:pt>
          <cx:pt idx="45962">0</cx:pt>
          <cx:pt idx="45963">0</cx:pt>
          <cx:pt idx="45964">0</cx:pt>
          <cx:pt idx="45965">0</cx:pt>
          <cx:pt idx="45966">0</cx:pt>
          <cx:pt idx="45967">0</cx:pt>
          <cx:pt idx="45968">0</cx:pt>
          <cx:pt idx="45969">0</cx:pt>
          <cx:pt idx="45970">0</cx:pt>
          <cx:pt idx="45971">0</cx:pt>
          <cx:pt idx="45972">0</cx:pt>
          <cx:pt idx="45973">0</cx:pt>
          <cx:pt idx="45974">0</cx:pt>
          <cx:pt idx="45975">0</cx:pt>
          <cx:pt idx="45976">0</cx:pt>
          <cx:pt idx="45977">0</cx:pt>
          <cx:pt idx="45978">0</cx:pt>
          <cx:pt idx="45979">0</cx:pt>
          <cx:pt idx="45980">0</cx:pt>
          <cx:pt idx="45981">0</cx:pt>
          <cx:pt idx="45982">0</cx:pt>
          <cx:pt idx="45983">0</cx:pt>
          <cx:pt idx="45984">0</cx:pt>
          <cx:pt idx="45985">0</cx:pt>
          <cx:pt idx="45986">0</cx:pt>
          <cx:pt idx="45987">0</cx:pt>
          <cx:pt idx="45988">0</cx:pt>
          <cx:pt idx="45989">0</cx:pt>
          <cx:pt idx="45990">0</cx:pt>
          <cx:pt idx="45991">0</cx:pt>
          <cx:pt idx="45992">0</cx:pt>
          <cx:pt idx="45993">0</cx:pt>
          <cx:pt idx="45994">0</cx:pt>
          <cx:pt idx="45995">0</cx:pt>
          <cx:pt idx="45996">0</cx:pt>
          <cx:pt idx="45997">0</cx:pt>
          <cx:pt idx="45998">0</cx:pt>
          <cx:pt idx="45999">0</cx:pt>
          <cx:pt idx="46000">0</cx:pt>
          <cx:pt idx="46001">0</cx:pt>
          <cx:pt idx="46002">0</cx:pt>
          <cx:pt idx="46003">0</cx:pt>
          <cx:pt idx="46004">0</cx:pt>
          <cx:pt idx="46005">0</cx:pt>
          <cx:pt idx="46006">0</cx:pt>
          <cx:pt idx="46007">0</cx:pt>
          <cx:pt idx="46008">0</cx:pt>
          <cx:pt idx="46009">0</cx:pt>
          <cx:pt idx="46010">0</cx:pt>
          <cx:pt idx="46011">0</cx:pt>
          <cx:pt idx="46012">0</cx:pt>
          <cx:pt idx="46013">0</cx:pt>
          <cx:pt idx="46014">0</cx:pt>
          <cx:pt idx="46015">0</cx:pt>
          <cx:pt idx="46016">0</cx:pt>
          <cx:pt idx="46017">0</cx:pt>
          <cx:pt idx="46018">0</cx:pt>
          <cx:pt idx="46019">0</cx:pt>
          <cx:pt idx="46020">0</cx:pt>
          <cx:pt idx="46021">0</cx:pt>
          <cx:pt idx="46022">0</cx:pt>
          <cx:pt idx="46023">0</cx:pt>
          <cx:pt idx="46024">0</cx:pt>
          <cx:pt idx="46025">0</cx:pt>
          <cx:pt idx="46026">0</cx:pt>
          <cx:pt idx="46027">0</cx:pt>
          <cx:pt idx="46028">0</cx:pt>
          <cx:pt idx="46029">0</cx:pt>
          <cx:pt idx="46030">0</cx:pt>
          <cx:pt idx="46031">0</cx:pt>
          <cx:pt idx="46032">0</cx:pt>
          <cx:pt idx="46033">0</cx:pt>
          <cx:pt idx="46034">0</cx:pt>
          <cx:pt idx="46035">0</cx:pt>
          <cx:pt idx="46036">0</cx:pt>
          <cx:pt idx="46037">0</cx:pt>
          <cx:pt idx="46038">0</cx:pt>
          <cx:pt idx="46039">0</cx:pt>
          <cx:pt idx="46040">0</cx:pt>
          <cx:pt idx="46041">0</cx:pt>
          <cx:pt idx="46042">0</cx:pt>
          <cx:pt idx="46043">0</cx:pt>
          <cx:pt idx="46044">0</cx:pt>
          <cx:pt idx="46045">0</cx:pt>
          <cx:pt idx="46046">0</cx:pt>
          <cx:pt idx="46047">0</cx:pt>
          <cx:pt idx="46048">0</cx:pt>
          <cx:pt idx="46049">0</cx:pt>
          <cx:pt idx="46050">0</cx:pt>
          <cx:pt idx="46051">0</cx:pt>
          <cx:pt idx="46052">0</cx:pt>
          <cx:pt idx="46053">0</cx:pt>
          <cx:pt idx="46054">0</cx:pt>
          <cx:pt idx="46055">0</cx:pt>
          <cx:pt idx="46056">0</cx:pt>
          <cx:pt idx="46057">0</cx:pt>
          <cx:pt idx="46058">0</cx:pt>
          <cx:pt idx="46059">0</cx:pt>
          <cx:pt idx="46060">0</cx:pt>
          <cx:pt idx="46061">0</cx:pt>
          <cx:pt idx="46062">0</cx:pt>
          <cx:pt idx="46063">0</cx:pt>
          <cx:pt idx="46064">0</cx:pt>
          <cx:pt idx="46065">0</cx:pt>
          <cx:pt idx="46066">0</cx:pt>
          <cx:pt idx="46067">0</cx:pt>
          <cx:pt idx="46068">0</cx:pt>
          <cx:pt idx="46069">0</cx:pt>
          <cx:pt idx="46070">0</cx:pt>
          <cx:pt idx="46071">0</cx:pt>
          <cx:pt idx="46072">0</cx:pt>
          <cx:pt idx="46073">0</cx:pt>
          <cx:pt idx="46074">0</cx:pt>
          <cx:pt idx="46075">0</cx:pt>
          <cx:pt idx="46076">0</cx:pt>
          <cx:pt idx="46077">0</cx:pt>
          <cx:pt idx="46078">0</cx:pt>
          <cx:pt idx="46079">0</cx:pt>
          <cx:pt idx="46080">0</cx:pt>
          <cx:pt idx="46081">0</cx:pt>
          <cx:pt idx="46082">0</cx:pt>
          <cx:pt idx="46083">0</cx:pt>
          <cx:pt idx="46084">0</cx:pt>
          <cx:pt idx="46085">0</cx:pt>
          <cx:pt idx="46086">0</cx:pt>
          <cx:pt idx="46087">0</cx:pt>
          <cx:pt idx="46088">0</cx:pt>
          <cx:pt idx="46089">0</cx:pt>
          <cx:pt idx="46090">0</cx:pt>
          <cx:pt idx="46091">0</cx:pt>
          <cx:pt idx="46092">0</cx:pt>
          <cx:pt idx="46093">0</cx:pt>
          <cx:pt idx="46094">0</cx:pt>
          <cx:pt idx="46095">0</cx:pt>
          <cx:pt idx="46096">0</cx:pt>
          <cx:pt idx="46097">0</cx:pt>
          <cx:pt idx="46098">0</cx:pt>
          <cx:pt idx="46099">0</cx:pt>
          <cx:pt idx="46100">0</cx:pt>
          <cx:pt idx="46101">0</cx:pt>
          <cx:pt idx="46102">0</cx:pt>
          <cx:pt idx="46103">0</cx:pt>
          <cx:pt idx="46104">0</cx:pt>
          <cx:pt idx="46105">0</cx:pt>
          <cx:pt idx="46106">0</cx:pt>
          <cx:pt idx="46107">0</cx:pt>
          <cx:pt idx="46108">0</cx:pt>
          <cx:pt idx="46109">0</cx:pt>
          <cx:pt idx="46110">0</cx:pt>
          <cx:pt idx="46111">0</cx:pt>
          <cx:pt idx="46112">0</cx:pt>
          <cx:pt idx="46113">0</cx:pt>
          <cx:pt idx="46114">0</cx:pt>
          <cx:pt idx="46115">0</cx:pt>
          <cx:pt idx="46116">0</cx:pt>
          <cx:pt idx="46117">0</cx:pt>
          <cx:pt idx="46118">0</cx:pt>
          <cx:pt idx="46119">0</cx:pt>
          <cx:pt idx="46120">0</cx:pt>
          <cx:pt idx="46121">0</cx:pt>
          <cx:pt idx="46122">0</cx:pt>
          <cx:pt idx="46123">0</cx:pt>
          <cx:pt idx="46124">0</cx:pt>
          <cx:pt idx="46125">0</cx:pt>
          <cx:pt idx="46126">0</cx:pt>
          <cx:pt idx="46127">0</cx:pt>
          <cx:pt idx="46128">0</cx:pt>
          <cx:pt idx="46129">0</cx:pt>
          <cx:pt idx="46130">0</cx:pt>
          <cx:pt idx="46131">0</cx:pt>
          <cx:pt idx="46132">0</cx:pt>
          <cx:pt idx="46133">0</cx:pt>
          <cx:pt idx="46134">0</cx:pt>
          <cx:pt idx="46135">0</cx:pt>
          <cx:pt idx="46136">0</cx:pt>
          <cx:pt idx="46137">0</cx:pt>
          <cx:pt idx="46138">0</cx:pt>
          <cx:pt idx="46139">0</cx:pt>
          <cx:pt idx="46140">0</cx:pt>
          <cx:pt idx="46141">0</cx:pt>
          <cx:pt idx="46142">0</cx:pt>
          <cx:pt idx="46143">0</cx:pt>
          <cx:pt idx="46144">0</cx:pt>
          <cx:pt idx="46145">0</cx:pt>
          <cx:pt idx="46146">0</cx:pt>
          <cx:pt idx="46147">0</cx:pt>
          <cx:pt idx="46148">0</cx:pt>
          <cx:pt idx="46149">0</cx:pt>
          <cx:pt idx="46150">0</cx:pt>
          <cx:pt idx="46151">0</cx:pt>
          <cx:pt idx="46152">0</cx:pt>
          <cx:pt idx="46153">0</cx:pt>
          <cx:pt idx="46154">0</cx:pt>
          <cx:pt idx="46155">0</cx:pt>
          <cx:pt idx="46156">0</cx:pt>
          <cx:pt idx="46157">0</cx:pt>
          <cx:pt idx="46158">0</cx:pt>
          <cx:pt idx="46159">0</cx:pt>
          <cx:pt idx="46160">0</cx:pt>
          <cx:pt idx="46161">0</cx:pt>
          <cx:pt idx="46162">0</cx:pt>
          <cx:pt idx="46163">0</cx:pt>
          <cx:pt idx="46164">0</cx:pt>
          <cx:pt idx="46165">0</cx:pt>
          <cx:pt idx="46166">0</cx:pt>
          <cx:pt idx="46167">0</cx:pt>
          <cx:pt idx="46168">0</cx:pt>
          <cx:pt idx="46169">0</cx:pt>
          <cx:pt idx="46170">0</cx:pt>
          <cx:pt idx="46171">0</cx:pt>
          <cx:pt idx="46172">0</cx:pt>
          <cx:pt idx="46173">0</cx:pt>
          <cx:pt idx="46174">0</cx:pt>
          <cx:pt idx="46175">0</cx:pt>
          <cx:pt idx="46176">0</cx:pt>
          <cx:pt idx="46177">0</cx:pt>
          <cx:pt idx="46178">0</cx:pt>
          <cx:pt idx="46179">0</cx:pt>
          <cx:pt idx="46180">0</cx:pt>
          <cx:pt idx="46181">0</cx:pt>
          <cx:pt idx="46182">0</cx:pt>
          <cx:pt idx="46183">0</cx:pt>
          <cx:pt idx="46184">0</cx:pt>
          <cx:pt idx="46185">0</cx:pt>
          <cx:pt idx="46186">0</cx:pt>
          <cx:pt idx="46187">0</cx:pt>
          <cx:pt idx="46188">0</cx:pt>
          <cx:pt idx="46189">0</cx:pt>
          <cx:pt idx="46190">0</cx:pt>
          <cx:pt idx="46191">0</cx:pt>
          <cx:pt idx="46192">0</cx:pt>
          <cx:pt idx="46193">0</cx:pt>
          <cx:pt idx="46194">0</cx:pt>
          <cx:pt idx="46195">0</cx:pt>
          <cx:pt idx="46196">0</cx:pt>
          <cx:pt idx="46197">0</cx:pt>
          <cx:pt idx="46198">0</cx:pt>
          <cx:pt idx="46199">0</cx:pt>
          <cx:pt idx="46200">0</cx:pt>
          <cx:pt idx="46201">0</cx:pt>
          <cx:pt idx="46202">0</cx:pt>
          <cx:pt idx="46203">0</cx:pt>
          <cx:pt idx="46204">0</cx:pt>
          <cx:pt idx="46205">0</cx:pt>
          <cx:pt idx="46206">0</cx:pt>
          <cx:pt idx="46207">0</cx:pt>
          <cx:pt idx="46208">0</cx:pt>
          <cx:pt idx="46209">0</cx:pt>
          <cx:pt idx="46210">0</cx:pt>
          <cx:pt idx="46211">0</cx:pt>
          <cx:pt idx="46212">0</cx:pt>
          <cx:pt idx="46213">0</cx:pt>
          <cx:pt idx="46214">0</cx:pt>
          <cx:pt idx="46215">0</cx:pt>
          <cx:pt idx="46216">0</cx:pt>
          <cx:pt idx="46217">0</cx:pt>
          <cx:pt idx="46218">0</cx:pt>
          <cx:pt idx="46219">0</cx:pt>
          <cx:pt idx="46220">0</cx:pt>
          <cx:pt idx="46221">0</cx:pt>
          <cx:pt idx="46222">0</cx:pt>
          <cx:pt idx="46223">0</cx:pt>
          <cx:pt idx="46224">0</cx:pt>
          <cx:pt idx="46225">0</cx:pt>
          <cx:pt idx="46226">0</cx:pt>
          <cx:pt idx="46227">0</cx:pt>
          <cx:pt idx="46228">0</cx:pt>
          <cx:pt idx="46229">0</cx:pt>
          <cx:pt idx="46230">0</cx:pt>
          <cx:pt idx="46231">0</cx:pt>
          <cx:pt idx="46232">0</cx:pt>
          <cx:pt idx="46233">0</cx:pt>
          <cx:pt idx="46234">0</cx:pt>
          <cx:pt idx="46235">0</cx:pt>
          <cx:pt idx="46236">0</cx:pt>
          <cx:pt idx="46237">0</cx:pt>
          <cx:pt idx="46238">0</cx:pt>
          <cx:pt idx="46239">0</cx:pt>
          <cx:pt idx="46240">0</cx:pt>
          <cx:pt idx="46241">0</cx:pt>
          <cx:pt idx="46242">0</cx:pt>
          <cx:pt idx="46243">0</cx:pt>
          <cx:pt idx="46244">0</cx:pt>
          <cx:pt idx="46245">0</cx:pt>
          <cx:pt idx="46246">0</cx:pt>
          <cx:pt idx="46247">0</cx:pt>
          <cx:pt idx="46248">0</cx:pt>
          <cx:pt idx="46249">0</cx:pt>
          <cx:pt idx="46250">0</cx:pt>
          <cx:pt idx="46251">0</cx:pt>
          <cx:pt idx="46252">0</cx:pt>
          <cx:pt idx="46253">0</cx:pt>
          <cx:pt idx="46254">0</cx:pt>
          <cx:pt idx="46255">0</cx:pt>
          <cx:pt idx="46256">0</cx:pt>
          <cx:pt idx="46257">0</cx:pt>
          <cx:pt idx="46258">0</cx:pt>
          <cx:pt idx="46259">0</cx:pt>
          <cx:pt idx="46260">0</cx:pt>
          <cx:pt idx="46261">0</cx:pt>
          <cx:pt idx="46262">0</cx:pt>
          <cx:pt idx="46263">0</cx:pt>
          <cx:pt idx="46264">0</cx:pt>
          <cx:pt idx="46265">0</cx:pt>
          <cx:pt idx="46266">0</cx:pt>
          <cx:pt idx="46267">0</cx:pt>
          <cx:pt idx="46268">0</cx:pt>
          <cx:pt idx="46269">0</cx:pt>
          <cx:pt idx="46270">0</cx:pt>
          <cx:pt idx="46271">0</cx:pt>
          <cx:pt idx="46272">0</cx:pt>
          <cx:pt idx="46273">0</cx:pt>
          <cx:pt idx="46274">0</cx:pt>
          <cx:pt idx="46275">0</cx:pt>
          <cx:pt idx="46276">0</cx:pt>
          <cx:pt idx="46277">0</cx:pt>
          <cx:pt idx="46278">0</cx:pt>
          <cx:pt idx="46279">0</cx:pt>
          <cx:pt idx="46280">0</cx:pt>
          <cx:pt idx="46281">0</cx:pt>
          <cx:pt idx="46282">0</cx:pt>
          <cx:pt idx="46283">0</cx:pt>
          <cx:pt idx="46284">0</cx:pt>
          <cx:pt idx="46285">0</cx:pt>
          <cx:pt idx="46286">0</cx:pt>
          <cx:pt idx="46287">0</cx:pt>
          <cx:pt idx="46288">0</cx:pt>
          <cx:pt idx="46289">0</cx:pt>
          <cx:pt idx="46290">0</cx:pt>
          <cx:pt idx="46291">0</cx:pt>
          <cx:pt idx="46292">0</cx:pt>
          <cx:pt idx="46293">0</cx:pt>
          <cx:pt idx="46294">0</cx:pt>
          <cx:pt idx="46295">0</cx:pt>
          <cx:pt idx="46296">0</cx:pt>
          <cx:pt idx="46297">0</cx:pt>
          <cx:pt idx="46298">0</cx:pt>
          <cx:pt idx="46299">0</cx:pt>
          <cx:pt idx="46300">0</cx:pt>
          <cx:pt idx="46301">0</cx:pt>
          <cx:pt idx="46302">0</cx:pt>
          <cx:pt idx="46303">0</cx:pt>
          <cx:pt idx="46304">0</cx:pt>
          <cx:pt idx="46305">0</cx:pt>
          <cx:pt idx="46306">0</cx:pt>
          <cx:pt idx="46307">0</cx:pt>
          <cx:pt idx="46308">0</cx:pt>
          <cx:pt idx="46309">0</cx:pt>
          <cx:pt idx="46310">0</cx:pt>
          <cx:pt idx="46311">0</cx:pt>
          <cx:pt idx="46312">0</cx:pt>
          <cx:pt idx="46313">0</cx:pt>
          <cx:pt idx="46314">0</cx:pt>
          <cx:pt idx="46315">0</cx:pt>
          <cx:pt idx="46316">0</cx:pt>
          <cx:pt idx="46317">0</cx:pt>
          <cx:pt idx="46318">0</cx:pt>
          <cx:pt idx="46319">0</cx:pt>
          <cx:pt idx="46320">0</cx:pt>
          <cx:pt idx="46321">0</cx:pt>
          <cx:pt idx="46322">0</cx:pt>
          <cx:pt idx="46323">0</cx:pt>
          <cx:pt idx="46324">0</cx:pt>
          <cx:pt idx="46325">0</cx:pt>
          <cx:pt idx="46326">0</cx:pt>
          <cx:pt idx="46327">0</cx:pt>
          <cx:pt idx="46328">0</cx:pt>
          <cx:pt idx="46329">0</cx:pt>
          <cx:pt idx="46330">0</cx:pt>
          <cx:pt idx="46331">0</cx:pt>
          <cx:pt idx="46332">0</cx:pt>
          <cx:pt idx="46333">0</cx:pt>
          <cx:pt idx="46334">0</cx:pt>
          <cx:pt idx="46335">0</cx:pt>
          <cx:pt idx="46336">0</cx:pt>
          <cx:pt idx="46337">0</cx:pt>
          <cx:pt idx="46338">0</cx:pt>
          <cx:pt idx="46339">0</cx:pt>
          <cx:pt idx="46340">0</cx:pt>
          <cx:pt idx="46341">0</cx:pt>
          <cx:pt idx="46342">0</cx:pt>
          <cx:pt idx="46343">0</cx:pt>
          <cx:pt idx="46344">0</cx:pt>
          <cx:pt idx="46345">0</cx:pt>
          <cx:pt idx="46346">0</cx:pt>
          <cx:pt idx="46347">0</cx:pt>
          <cx:pt idx="46348">0</cx:pt>
          <cx:pt idx="46349">0</cx:pt>
          <cx:pt idx="46350">0</cx:pt>
          <cx:pt idx="46351">0</cx:pt>
          <cx:pt idx="46352">0</cx:pt>
          <cx:pt idx="46353">0</cx:pt>
          <cx:pt idx="46354">0</cx:pt>
          <cx:pt idx="46355">0</cx:pt>
          <cx:pt idx="46356">0</cx:pt>
          <cx:pt idx="46357">0</cx:pt>
          <cx:pt idx="46358">0</cx:pt>
          <cx:pt idx="46359">0</cx:pt>
          <cx:pt idx="46360">0</cx:pt>
          <cx:pt idx="46361">0</cx:pt>
          <cx:pt idx="46362">0</cx:pt>
          <cx:pt idx="46363">0</cx:pt>
          <cx:pt idx="46364">0</cx:pt>
          <cx:pt idx="46365">0</cx:pt>
          <cx:pt idx="46366">0</cx:pt>
          <cx:pt idx="46367">0</cx:pt>
          <cx:pt idx="46368">0</cx:pt>
          <cx:pt idx="46369">0</cx:pt>
          <cx:pt idx="46370">0</cx:pt>
          <cx:pt idx="46371">0</cx:pt>
          <cx:pt idx="46372">0</cx:pt>
          <cx:pt idx="46373">0</cx:pt>
          <cx:pt idx="46374">0</cx:pt>
          <cx:pt idx="46375">0</cx:pt>
          <cx:pt idx="46376">0</cx:pt>
          <cx:pt idx="46377">0</cx:pt>
          <cx:pt idx="46378">0</cx:pt>
          <cx:pt idx="46379">0</cx:pt>
          <cx:pt idx="46380">0</cx:pt>
          <cx:pt idx="46381">0</cx:pt>
          <cx:pt idx="46382">0</cx:pt>
          <cx:pt idx="46383">0</cx:pt>
          <cx:pt idx="46384">0</cx:pt>
          <cx:pt idx="46385">0</cx:pt>
          <cx:pt idx="46386">0</cx:pt>
          <cx:pt idx="46387">0</cx:pt>
          <cx:pt idx="46388">0</cx:pt>
          <cx:pt idx="46389">0</cx:pt>
          <cx:pt idx="46390">0</cx:pt>
          <cx:pt idx="46391">0</cx:pt>
          <cx:pt idx="46392">0</cx:pt>
          <cx:pt idx="46393">0</cx:pt>
          <cx:pt idx="46394">0</cx:pt>
          <cx:pt idx="46395">0</cx:pt>
          <cx:pt idx="46396">0</cx:pt>
          <cx:pt idx="46397">0</cx:pt>
          <cx:pt idx="46398">0</cx:pt>
          <cx:pt idx="46399">0</cx:pt>
          <cx:pt idx="46400">0</cx:pt>
          <cx:pt idx="46401">0</cx:pt>
          <cx:pt idx="46402">0</cx:pt>
          <cx:pt idx="46403">0</cx:pt>
          <cx:pt idx="46404">0</cx:pt>
          <cx:pt idx="46405">0</cx:pt>
          <cx:pt idx="46406">0</cx:pt>
          <cx:pt idx="46407">0</cx:pt>
          <cx:pt idx="46408">0</cx:pt>
          <cx:pt idx="46409">0</cx:pt>
          <cx:pt idx="46410">0</cx:pt>
          <cx:pt idx="46411">0</cx:pt>
          <cx:pt idx="46412">0</cx:pt>
          <cx:pt idx="46413">0</cx:pt>
          <cx:pt idx="46414">0</cx:pt>
          <cx:pt idx="46415">0</cx:pt>
          <cx:pt idx="46416">0</cx:pt>
          <cx:pt idx="46417">0</cx:pt>
          <cx:pt idx="46418">0</cx:pt>
          <cx:pt idx="46419">0</cx:pt>
          <cx:pt idx="46420">0</cx:pt>
          <cx:pt idx="46421">0</cx:pt>
          <cx:pt idx="46422">0</cx:pt>
          <cx:pt idx="46423">0</cx:pt>
          <cx:pt idx="46424">0</cx:pt>
          <cx:pt idx="46425">0</cx:pt>
          <cx:pt idx="46426">0</cx:pt>
          <cx:pt idx="46427">0</cx:pt>
          <cx:pt idx="46428">0</cx:pt>
          <cx:pt idx="46429">0</cx:pt>
          <cx:pt idx="46430">0</cx:pt>
          <cx:pt idx="46431">0</cx:pt>
          <cx:pt idx="46432">0</cx:pt>
          <cx:pt idx="46433">0</cx:pt>
          <cx:pt idx="46434">0</cx:pt>
          <cx:pt idx="46435">0</cx:pt>
          <cx:pt idx="46436">0</cx:pt>
          <cx:pt idx="46437">0</cx:pt>
          <cx:pt idx="46438">0</cx:pt>
          <cx:pt idx="46439">0</cx:pt>
          <cx:pt idx="46440">0</cx:pt>
          <cx:pt idx="46441">0</cx:pt>
          <cx:pt idx="46442">0</cx:pt>
          <cx:pt idx="46443">0</cx:pt>
          <cx:pt idx="46444">0</cx:pt>
          <cx:pt idx="46445">0</cx:pt>
          <cx:pt idx="46446">0</cx:pt>
          <cx:pt idx="46447">0</cx:pt>
          <cx:pt idx="46448">0</cx:pt>
          <cx:pt idx="46449">0</cx:pt>
          <cx:pt idx="46450">0</cx:pt>
          <cx:pt idx="46451">0</cx:pt>
          <cx:pt idx="46452">0</cx:pt>
          <cx:pt idx="46453">0</cx:pt>
          <cx:pt idx="46454">0</cx:pt>
          <cx:pt idx="46455">0</cx:pt>
          <cx:pt idx="46456">0</cx:pt>
          <cx:pt idx="46457">0</cx:pt>
          <cx:pt idx="46458">0</cx:pt>
          <cx:pt idx="46459">0</cx:pt>
          <cx:pt idx="46460">0</cx:pt>
          <cx:pt idx="46461">0</cx:pt>
          <cx:pt idx="46462">0</cx:pt>
          <cx:pt idx="46463">0</cx:pt>
          <cx:pt idx="46464">0</cx:pt>
          <cx:pt idx="46465">0</cx:pt>
          <cx:pt idx="46466">0</cx:pt>
          <cx:pt idx="46467">0</cx:pt>
          <cx:pt idx="46468">0</cx:pt>
          <cx:pt idx="46469">0</cx:pt>
          <cx:pt idx="46470">0</cx:pt>
          <cx:pt idx="46471">0</cx:pt>
          <cx:pt idx="46472">0</cx:pt>
          <cx:pt idx="46473">0</cx:pt>
          <cx:pt idx="46474">0</cx:pt>
          <cx:pt idx="46475">0</cx:pt>
          <cx:pt idx="46476">0</cx:pt>
          <cx:pt idx="46477">0</cx:pt>
          <cx:pt idx="46478">0</cx:pt>
          <cx:pt idx="46479">0</cx:pt>
          <cx:pt idx="46480">0</cx:pt>
          <cx:pt idx="46481">0</cx:pt>
          <cx:pt idx="46482">0</cx:pt>
          <cx:pt idx="46483">0</cx:pt>
          <cx:pt idx="46484">0</cx:pt>
          <cx:pt idx="46485">0</cx:pt>
          <cx:pt idx="46486">0</cx:pt>
          <cx:pt idx="46487">0</cx:pt>
          <cx:pt idx="46488">0</cx:pt>
          <cx:pt idx="46489">0</cx:pt>
          <cx:pt idx="46490">0</cx:pt>
          <cx:pt idx="46491">0</cx:pt>
          <cx:pt idx="46492">0</cx:pt>
          <cx:pt idx="46493">0</cx:pt>
          <cx:pt idx="46494">0</cx:pt>
          <cx:pt idx="46495">0</cx:pt>
          <cx:pt idx="46496">0</cx:pt>
          <cx:pt idx="46497">0</cx:pt>
          <cx:pt idx="46498">0</cx:pt>
          <cx:pt idx="46499">0</cx:pt>
          <cx:pt idx="46500">0</cx:pt>
          <cx:pt idx="46501">0</cx:pt>
          <cx:pt idx="46502">0</cx:pt>
          <cx:pt idx="46503">0</cx:pt>
          <cx:pt idx="46504">0</cx:pt>
          <cx:pt idx="46505">0</cx:pt>
          <cx:pt idx="46506">0</cx:pt>
          <cx:pt idx="46507">0</cx:pt>
          <cx:pt idx="46508">0</cx:pt>
          <cx:pt idx="46509">0</cx:pt>
          <cx:pt idx="46510">0</cx:pt>
          <cx:pt idx="46511">0</cx:pt>
          <cx:pt idx="46512">0</cx:pt>
          <cx:pt idx="46513">0</cx:pt>
          <cx:pt idx="46514">0</cx:pt>
          <cx:pt idx="46515">0</cx:pt>
          <cx:pt idx="46516">0</cx:pt>
          <cx:pt idx="46517">0</cx:pt>
          <cx:pt idx="46518">0</cx:pt>
          <cx:pt idx="46519">0</cx:pt>
          <cx:pt idx="46520">0</cx:pt>
          <cx:pt idx="46521">0</cx:pt>
          <cx:pt idx="46522">0</cx:pt>
          <cx:pt idx="46523">0</cx:pt>
          <cx:pt idx="46524">0</cx:pt>
          <cx:pt idx="46525">0</cx:pt>
          <cx:pt idx="46526">0</cx:pt>
          <cx:pt idx="46527">0</cx:pt>
          <cx:pt idx="46528">0</cx:pt>
          <cx:pt idx="46529">0</cx:pt>
          <cx:pt idx="46530">0</cx:pt>
          <cx:pt idx="46531">0</cx:pt>
          <cx:pt idx="46532">0</cx:pt>
          <cx:pt idx="46533">0</cx:pt>
          <cx:pt idx="46534">0</cx:pt>
          <cx:pt idx="46535">0</cx:pt>
          <cx:pt idx="46536">0</cx:pt>
          <cx:pt idx="46537">0</cx:pt>
          <cx:pt idx="46538">0</cx:pt>
          <cx:pt idx="46539">0</cx:pt>
          <cx:pt idx="46540">0</cx:pt>
          <cx:pt idx="46541">0</cx:pt>
          <cx:pt idx="46542">0</cx:pt>
          <cx:pt idx="46543">0</cx:pt>
          <cx:pt idx="46544">0</cx:pt>
          <cx:pt idx="46545">0</cx:pt>
          <cx:pt idx="46546">0</cx:pt>
          <cx:pt idx="46547">0</cx:pt>
          <cx:pt idx="46548">0</cx:pt>
          <cx:pt idx="46549">0</cx:pt>
          <cx:pt idx="46550">0</cx:pt>
          <cx:pt idx="46551">0</cx:pt>
          <cx:pt idx="46552">0</cx:pt>
          <cx:pt idx="46553">0</cx:pt>
          <cx:pt idx="46554">0</cx:pt>
          <cx:pt idx="46555">0</cx:pt>
          <cx:pt idx="46556">0</cx:pt>
          <cx:pt idx="46557">0</cx:pt>
          <cx:pt idx="46558">0</cx:pt>
          <cx:pt idx="46559">0</cx:pt>
          <cx:pt idx="46560">0</cx:pt>
          <cx:pt idx="46561">0</cx:pt>
          <cx:pt idx="46562">0</cx:pt>
          <cx:pt idx="46563">0</cx:pt>
          <cx:pt idx="46564">0</cx:pt>
          <cx:pt idx="46565">0</cx:pt>
          <cx:pt idx="46566">0</cx:pt>
          <cx:pt idx="46567">0</cx:pt>
          <cx:pt idx="46568">0</cx:pt>
          <cx:pt idx="46569">0</cx:pt>
          <cx:pt idx="46570">0</cx:pt>
          <cx:pt idx="46571">0</cx:pt>
          <cx:pt idx="46572">0</cx:pt>
          <cx:pt idx="46573">0</cx:pt>
          <cx:pt idx="46574">0</cx:pt>
          <cx:pt idx="46575">0</cx:pt>
          <cx:pt idx="46576">0</cx:pt>
          <cx:pt idx="46577">0</cx:pt>
          <cx:pt idx="46578">0</cx:pt>
          <cx:pt idx="46579">0</cx:pt>
          <cx:pt idx="46580">0</cx:pt>
          <cx:pt idx="46581">0</cx:pt>
          <cx:pt idx="46582">0</cx:pt>
          <cx:pt idx="46583">0</cx:pt>
          <cx:pt idx="46584">0</cx:pt>
          <cx:pt idx="46585">0</cx:pt>
          <cx:pt idx="46586">0</cx:pt>
          <cx:pt idx="46587">0</cx:pt>
          <cx:pt idx="46588">0</cx:pt>
          <cx:pt idx="46589">0</cx:pt>
          <cx:pt idx="46590">0</cx:pt>
          <cx:pt idx="46591">0</cx:pt>
          <cx:pt idx="46592">0</cx:pt>
          <cx:pt idx="46593">0</cx:pt>
          <cx:pt idx="46594">0</cx:pt>
          <cx:pt idx="46595">0</cx:pt>
          <cx:pt idx="46596">0</cx:pt>
          <cx:pt idx="46597">0</cx:pt>
          <cx:pt idx="46598">0</cx:pt>
          <cx:pt idx="46599">0</cx:pt>
          <cx:pt idx="46600">0</cx:pt>
          <cx:pt idx="46601">0</cx:pt>
          <cx:pt idx="46602">0</cx:pt>
          <cx:pt idx="46603">0</cx:pt>
          <cx:pt idx="46604">0</cx:pt>
          <cx:pt idx="46605">0</cx:pt>
          <cx:pt idx="46606">0</cx:pt>
          <cx:pt idx="46607">0</cx:pt>
          <cx:pt idx="46608">0</cx:pt>
          <cx:pt idx="46609">0</cx:pt>
          <cx:pt idx="46610">0</cx:pt>
          <cx:pt idx="46611">0</cx:pt>
          <cx:pt idx="46612">0</cx:pt>
          <cx:pt idx="46613">0</cx:pt>
          <cx:pt idx="46614">0</cx:pt>
          <cx:pt idx="46615">0</cx:pt>
          <cx:pt idx="46616">0</cx:pt>
          <cx:pt idx="46617">0</cx:pt>
          <cx:pt idx="46618">0</cx:pt>
          <cx:pt idx="46619">0</cx:pt>
          <cx:pt idx="46620">0</cx:pt>
          <cx:pt idx="46621">0</cx:pt>
          <cx:pt idx="46622">0</cx:pt>
          <cx:pt idx="46623">0</cx:pt>
          <cx:pt idx="46624">0</cx:pt>
          <cx:pt idx="46625">0</cx:pt>
          <cx:pt idx="46626">0</cx:pt>
          <cx:pt idx="46627">0</cx:pt>
          <cx:pt idx="46628">0</cx:pt>
          <cx:pt idx="46629">0</cx:pt>
          <cx:pt idx="46630">0</cx:pt>
          <cx:pt idx="46631">0</cx:pt>
          <cx:pt idx="46632">0</cx:pt>
          <cx:pt idx="46633">0</cx:pt>
          <cx:pt idx="46634">0</cx:pt>
          <cx:pt idx="46635">0</cx:pt>
          <cx:pt idx="46636">0</cx:pt>
          <cx:pt idx="46637">0</cx:pt>
          <cx:pt idx="46638">0</cx:pt>
          <cx:pt idx="46639">0</cx:pt>
          <cx:pt idx="46640">0</cx:pt>
          <cx:pt idx="46641">0</cx:pt>
          <cx:pt idx="46642">0</cx:pt>
          <cx:pt idx="46643">0</cx:pt>
          <cx:pt idx="46644">0</cx:pt>
          <cx:pt idx="46645">0</cx:pt>
          <cx:pt idx="46646">0</cx:pt>
          <cx:pt idx="46647">0</cx:pt>
          <cx:pt idx="46648">0</cx:pt>
          <cx:pt idx="46649">0</cx:pt>
          <cx:pt idx="46650">0</cx:pt>
          <cx:pt idx="46651">0</cx:pt>
          <cx:pt idx="46652">0</cx:pt>
          <cx:pt idx="46653">0</cx:pt>
          <cx:pt idx="46654">0</cx:pt>
          <cx:pt idx="46655">0</cx:pt>
          <cx:pt idx="46656">0</cx:pt>
          <cx:pt idx="46657">0</cx:pt>
          <cx:pt idx="46658">0</cx:pt>
          <cx:pt idx="46659">0</cx:pt>
          <cx:pt idx="46660">0</cx:pt>
          <cx:pt idx="46661">0</cx:pt>
          <cx:pt idx="46662">0</cx:pt>
          <cx:pt idx="46663">0</cx:pt>
          <cx:pt idx="46664">0</cx:pt>
          <cx:pt idx="46665">0</cx:pt>
          <cx:pt idx="46666">0</cx:pt>
          <cx:pt idx="46667">0</cx:pt>
          <cx:pt idx="46668">0</cx:pt>
          <cx:pt idx="46669">0</cx:pt>
          <cx:pt idx="46670">0</cx:pt>
          <cx:pt idx="46671">0</cx:pt>
          <cx:pt idx="46672">0</cx:pt>
          <cx:pt idx="46673">0</cx:pt>
          <cx:pt idx="46674">0</cx:pt>
          <cx:pt idx="46675">0</cx:pt>
          <cx:pt idx="46676">0</cx:pt>
          <cx:pt idx="46677">0</cx:pt>
          <cx:pt idx="46678">0</cx:pt>
          <cx:pt idx="46679">0</cx:pt>
          <cx:pt idx="46680">0</cx:pt>
          <cx:pt idx="46681">0</cx:pt>
          <cx:pt idx="46682">0</cx:pt>
          <cx:pt idx="46683">0</cx:pt>
          <cx:pt idx="46684">0</cx:pt>
          <cx:pt idx="46685">0</cx:pt>
          <cx:pt idx="46686">0</cx:pt>
          <cx:pt idx="46687">0</cx:pt>
          <cx:pt idx="46688">0</cx:pt>
          <cx:pt idx="46689">0</cx:pt>
          <cx:pt idx="46690">0</cx:pt>
          <cx:pt idx="46691">0</cx:pt>
          <cx:pt idx="46692">0</cx:pt>
          <cx:pt idx="46693">0</cx:pt>
          <cx:pt idx="46694">0</cx:pt>
          <cx:pt idx="46695">0</cx:pt>
          <cx:pt idx="46696">0</cx:pt>
          <cx:pt idx="46697">0</cx:pt>
          <cx:pt idx="46698">0</cx:pt>
          <cx:pt idx="46699">0</cx:pt>
          <cx:pt idx="46700">0</cx:pt>
          <cx:pt idx="46701">0</cx:pt>
          <cx:pt idx="46702">0</cx:pt>
          <cx:pt idx="46703">0</cx:pt>
          <cx:pt idx="46704">0</cx:pt>
          <cx:pt idx="46705">0</cx:pt>
          <cx:pt idx="46706">0</cx:pt>
          <cx:pt idx="46707">0</cx:pt>
          <cx:pt idx="46708">0</cx:pt>
          <cx:pt idx="46709">0</cx:pt>
          <cx:pt idx="46710">0</cx:pt>
          <cx:pt idx="46711">0</cx:pt>
          <cx:pt idx="46712">0</cx:pt>
          <cx:pt idx="46713">0</cx:pt>
          <cx:pt idx="46714">0</cx:pt>
          <cx:pt idx="46715">0</cx:pt>
          <cx:pt idx="46716">0</cx:pt>
          <cx:pt idx="46717">0</cx:pt>
          <cx:pt idx="46718">0</cx:pt>
          <cx:pt idx="46719">0</cx:pt>
          <cx:pt idx="46720">0</cx:pt>
          <cx:pt idx="46721">0</cx:pt>
          <cx:pt idx="46722">0</cx:pt>
          <cx:pt idx="46723">0</cx:pt>
          <cx:pt idx="46724">0</cx:pt>
          <cx:pt idx="46725">0</cx:pt>
          <cx:pt idx="46726">0</cx:pt>
          <cx:pt idx="46727">0</cx:pt>
          <cx:pt idx="46728">0</cx:pt>
          <cx:pt idx="46729">0</cx:pt>
          <cx:pt idx="46730">0</cx:pt>
          <cx:pt idx="46731">0</cx:pt>
          <cx:pt idx="46732">0</cx:pt>
          <cx:pt idx="46733">0</cx:pt>
          <cx:pt idx="46734">0</cx:pt>
          <cx:pt idx="46735">0</cx:pt>
          <cx:pt idx="46736">0</cx:pt>
          <cx:pt idx="46737">0</cx:pt>
          <cx:pt idx="46738">0</cx:pt>
          <cx:pt idx="46739">0</cx:pt>
          <cx:pt idx="46740">0</cx:pt>
          <cx:pt idx="46741">0</cx:pt>
          <cx:pt idx="46742">0</cx:pt>
          <cx:pt idx="46743">0</cx:pt>
          <cx:pt idx="46744">0</cx:pt>
          <cx:pt idx="46745">0</cx:pt>
          <cx:pt idx="46746">0</cx:pt>
          <cx:pt idx="46747">0</cx:pt>
          <cx:pt idx="46748">0</cx:pt>
          <cx:pt idx="46749">0</cx:pt>
          <cx:pt idx="46750">0</cx:pt>
          <cx:pt idx="46751">0</cx:pt>
          <cx:pt idx="46752">0</cx:pt>
          <cx:pt idx="46753">0</cx:pt>
          <cx:pt idx="46754">0</cx:pt>
          <cx:pt idx="46755">0</cx:pt>
          <cx:pt idx="46756">0</cx:pt>
          <cx:pt idx="46757">0</cx:pt>
          <cx:pt idx="46758">0</cx:pt>
          <cx:pt idx="46759">0</cx:pt>
          <cx:pt idx="46760">0</cx:pt>
          <cx:pt idx="46761">0</cx:pt>
          <cx:pt idx="46762">0</cx:pt>
          <cx:pt idx="46763">0</cx:pt>
          <cx:pt idx="46764">0</cx:pt>
          <cx:pt idx="46765">0</cx:pt>
          <cx:pt idx="46766">0</cx:pt>
          <cx:pt idx="46767">0</cx:pt>
          <cx:pt idx="46768">0</cx:pt>
          <cx:pt idx="46769">0</cx:pt>
          <cx:pt idx="46770">0</cx:pt>
          <cx:pt idx="46771">0</cx:pt>
          <cx:pt idx="46772">0</cx:pt>
          <cx:pt idx="46773">0</cx:pt>
          <cx:pt idx="46774">0</cx:pt>
          <cx:pt idx="46775">0</cx:pt>
          <cx:pt idx="46776">0</cx:pt>
          <cx:pt idx="46777">0</cx:pt>
          <cx:pt idx="46778">0</cx:pt>
          <cx:pt idx="46779">0</cx:pt>
          <cx:pt idx="46780">0</cx:pt>
          <cx:pt idx="46781">0</cx:pt>
          <cx:pt idx="46782">0</cx:pt>
          <cx:pt idx="46783">0</cx:pt>
          <cx:pt idx="46784">0</cx:pt>
          <cx:pt idx="46785">0</cx:pt>
          <cx:pt idx="46786">0</cx:pt>
          <cx:pt idx="46787">0</cx:pt>
          <cx:pt idx="46788">0</cx:pt>
          <cx:pt idx="46789">0</cx:pt>
          <cx:pt idx="46790">0</cx:pt>
          <cx:pt idx="46791">0</cx:pt>
          <cx:pt idx="46792">0</cx:pt>
          <cx:pt idx="46793">0</cx:pt>
          <cx:pt idx="46794">0</cx:pt>
          <cx:pt idx="46795">0</cx:pt>
          <cx:pt idx="46796">0</cx:pt>
          <cx:pt idx="46797">0</cx:pt>
          <cx:pt idx="46798">0</cx:pt>
          <cx:pt idx="46799">0</cx:pt>
          <cx:pt idx="46800">0</cx:pt>
          <cx:pt idx="46801">0</cx:pt>
          <cx:pt idx="46802">0</cx:pt>
          <cx:pt idx="46803">0</cx:pt>
          <cx:pt idx="46804">0</cx:pt>
          <cx:pt idx="46805">0</cx:pt>
          <cx:pt idx="46806">0</cx:pt>
          <cx:pt idx="46807">0</cx:pt>
          <cx:pt idx="46808">0</cx:pt>
          <cx:pt idx="46809">0</cx:pt>
          <cx:pt idx="46810">0</cx:pt>
          <cx:pt idx="46811">0</cx:pt>
          <cx:pt idx="46812">0</cx:pt>
          <cx:pt idx="46813">0</cx:pt>
          <cx:pt idx="46814">0</cx:pt>
          <cx:pt idx="46815">0</cx:pt>
          <cx:pt idx="46816">0</cx:pt>
          <cx:pt idx="46817">0</cx:pt>
          <cx:pt idx="46818">0</cx:pt>
          <cx:pt idx="46819">0</cx:pt>
          <cx:pt idx="46820">0</cx:pt>
          <cx:pt idx="46821">0</cx:pt>
          <cx:pt idx="46822">0</cx:pt>
          <cx:pt idx="46823">0</cx:pt>
          <cx:pt idx="46824">0</cx:pt>
          <cx:pt idx="46825">0</cx:pt>
          <cx:pt idx="46826">0</cx:pt>
          <cx:pt idx="46827">0</cx:pt>
          <cx:pt idx="46828">0</cx:pt>
          <cx:pt idx="46829">0</cx:pt>
          <cx:pt idx="46830">0</cx:pt>
          <cx:pt idx="46831">0</cx:pt>
          <cx:pt idx="46832">0</cx:pt>
          <cx:pt idx="46833">0</cx:pt>
          <cx:pt idx="46834">0</cx:pt>
          <cx:pt idx="46835">0</cx:pt>
          <cx:pt idx="46836">0</cx:pt>
          <cx:pt idx="46837">0</cx:pt>
          <cx:pt idx="46838">0</cx:pt>
          <cx:pt idx="46839">0</cx:pt>
          <cx:pt idx="46840">0</cx:pt>
          <cx:pt idx="46841">0</cx:pt>
          <cx:pt idx="46842">0</cx:pt>
          <cx:pt idx="46843">0</cx:pt>
          <cx:pt idx="46844">0</cx:pt>
          <cx:pt idx="46845">0</cx:pt>
          <cx:pt idx="46846">0</cx:pt>
          <cx:pt idx="46847">0</cx:pt>
          <cx:pt idx="46848">0</cx:pt>
          <cx:pt idx="46849">0</cx:pt>
          <cx:pt idx="46850">0</cx:pt>
          <cx:pt idx="46851">0</cx:pt>
          <cx:pt idx="46852">0</cx:pt>
          <cx:pt idx="46853">0</cx:pt>
          <cx:pt idx="46854">0</cx:pt>
          <cx:pt idx="46855">0</cx:pt>
          <cx:pt idx="46856">0</cx:pt>
          <cx:pt idx="46857">0</cx:pt>
          <cx:pt idx="46858">0</cx:pt>
          <cx:pt idx="46859">0</cx:pt>
          <cx:pt idx="46860">0</cx:pt>
          <cx:pt idx="46861">0</cx:pt>
          <cx:pt idx="46862">0</cx:pt>
          <cx:pt idx="46863">0</cx:pt>
          <cx:pt idx="46864">0</cx:pt>
          <cx:pt idx="46865">0</cx:pt>
          <cx:pt idx="46866">0</cx:pt>
          <cx:pt idx="46867">0</cx:pt>
          <cx:pt idx="46868">0</cx:pt>
          <cx:pt idx="46869">0</cx:pt>
          <cx:pt idx="46870">0</cx:pt>
          <cx:pt idx="46871">0</cx:pt>
          <cx:pt idx="46872">0</cx:pt>
          <cx:pt idx="46873">0</cx:pt>
          <cx:pt idx="46874">0</cx:pt>
          <cx:pt idx="46875">0</cx:pt>
          <cx:pt idx="46876">0</cx:pt>
          <cx:pt idx="46877">0</cx:pt>
          <cx:pt idx="46878">0</cx:pt>
          <cx:pt idx="46879">0</cx:pt>
          <cx:pt idx="46880">0</cx:pt>
          <cx:pt idx="46881">0</cx:pt>
          <cx:pt idx="46882">0</cx:pt>
          <cx:pt idx="46883">0</cx:pt>
          <cx:pt idx="46884">0</cx:pt>
          <cx:pt idx="46885">0</cx:pt>
          <cx:pt idx="46886">0</cx:pt>
          <cx:pt idx="46887">0</cx:pt>
          <cx:pt idx="46888">0</cx:pt>
          <cx:pt idx="46889">0</cx:pt>
          <cx:pt idx="46890">0</cx:pt>
          <cx:pt idx="46891">0</cx:pt>
          <cx:pt idx="46892">0</cx:pt>
          <cx:pt idx="46893">0</cx:pt>
          <cx:pt idx="46894">0</cx:pt>
          <cx:pt idx="46895">0</cx:pt>
          <cx:pt idx="46896">0</cx:pt>
          <cx:pt idx="46897">0</cx:pt>
          <cx:pt idx="46898">0</cx:pt>
          <cx:pt idx="46899">0</cx:pt>
          <cx:pt idx="46900">0</cx:pt>
          <cx:pt idx="46901">0</cx:pt>
          <cx:pt idx="46902">0</cx:pt>
          <cx:pt idx="46903">0</cx:pt>
          <cx:pt idx="46904">0</cx:pt>
          <cx:pt idx="46905">0</cx:pt>
          <cx:pt idx="46906">0</cx:pt>
          <cx:pt idx="46907">0</cx:pt>
          <cx:pt idx="46908">0</cx:pt>
          <cx:pt idx="46909">0</cx:pt>
          <cx:pt idx="46910">0</cx:pt>
          <cx:pt idx="46911">0</cx:pt>
          <cx:pt idx="46912">0</cx:pt>
          <cx:pt idx="46913">0</cx:pt>
          <cx:pt idx="46914">0</cx:pt>
          <cx:pt idx="46915">0</cx:pt>
          <cx:pt idx="46916">0</cx:pt>
          <cx:pt idx="46917">0</cx:pt>
          <cx:pt idx="46918">0</cx:pt>
          <cx:pt idx="46919">0</cx:pt>
          <cx:pt idx="46920">0</cx:pt>
          <cx:pt idx="46921">0</cx:pt>
          <cx:pt idx="46922">0</cx:pt>
          <cx:pt idx="46923">0</cx:pt>
          <cx:pt idx="46924">0</cx:pt>
          <cx:pt idx="46925">0</cx:pt>
          <cx:pt idx="46926">0</cx:pt>
          <cx:pt idx="46927">0</cx:pt>
          <cx:pt idx="46928">0</cx:pt>
          <cx:pt idx="46929">0</cx:pt>
          <cx:pt idx="46930">0</cx:pt>
          <cx:pt idx="46931">0</cx:pt>
          <cx:pt idx="46932">0</cx:pt>
          <cx:pt idx="46933">0</cx:pt>
          <cx:pt idx="46934">0</cx:pt>
          <cx:pt idx="46935">0</cx:pt>
          <cx:pt idx="46936">0</cx:pt>
          <cx:pt idx="46937">0</cx:pt>
          <cx:pt idx="46938">0</cx:pt>
          <cx:pt idx="46939">0</cx:pt>
          <cx:pt idx="46940">0</cx:pt>
          <cx:pt idx="46941">0</cx:pt>
          <cx:pt idx="46942">0</cx:pt>
          <cx:pt idx="46943">0</cx:pt>
          <cx:pt idx="46944">0</cx:pt>
          <cx:pt idx="46945">0</cx:pt>
          <cx:pt idx="46946">0</cx:pt>
          <cx:pt idx="46947">0</cx:pt>
          <cx:pt idx="46948">0</cx:pt>
          <cx:pt idx="46949">0</cx:pt>
          <cx:pt idx="46950">0</cx:pt>
          <cx:pt idx="46951">0</cx:pt>
          <cx:pt idx="46952">0</cx:pt>
          <cx:pt idx="46953">0</cx:pt>
          <cx:pt idx="46954">0</cx:pt>
          <cx:pt idx="46955">0</cx:pt>
          <cx:pt idx="46956">0</cx:pt>
          <cx:pt idx="46957">0</cx:pt>
          <cx:pt idx="46958">0</cx:pt>
          <cx:pt idx="46959">0</cx:pt>
          <cx:pt idx="46960">0</cx:pt>
          <cx:pt idx="46961">0</cx:pt>
          <cx:pt idx="46962">0</cx:pt>
          <cx:pt idx="46963">0</cx:pt>
          <cx:pt idx="46964">0</cx:pt>
          <cx:pt idx="46965">0</cx:pt>
          <cx:pt idx="46966">0</cx:pt>
          <cx:pt idx="46967">0</cx:pt>
          <cx:pt idx="46968">0</cx:pt>
          <cx:pt idx="46969">0</cx:pt>
          <cx:pt idx="46970">0</cx:pt>
          <cx:pt idx="46971">0</cx:pt>
          <cx:pt idx="46972">0</cx:pt>
          <cx:pt idx="46973">0</cx:pt>
          <cx:pt idx="46974">0</cx:pt>
          <cx:pt idx="46975">0</cx:pt>
          <cx:pt idx="46976">0</cx:pt>
          <cx:pt idx="46977">0</cx:pt>
          <cx:pt idx="46978">0</cx:pt>
          <cx:pt idx="46979">0</cx:pt>
          <cx:pt idx="46980">0</cx:pt>
          <cx:pt idx="46981">0</cx:pt>
          <cx:pt idx="46982">0</cx:pt>
          <cx:pt idx="46983">0</cx:pt>
          <cx:pt idx="46984">0</cx:pt>
          <cx:pt idx="46985">0</cx:pt>
          <cx:pt idx="46986">0</cx:pt>
          <cx:pt idx="46987">0</cx:pt>
          <cx:pt idx="46988">0</cx:pt>
          <cx:pt idx="46989">0</cx:pt>
          <cx:pt idx="46990">0</cx:pt>
          <cx:pt idx="46991">0</cx:pt>
          <cx:pt idx="46992">0</cx:pt>
          <cx:pt idx="46993">0</cx:pt>
          <cx:pt idx="46994">0</cx:pt>
          <cx:pt idx="46995">0</cx:pt>
          <cx:pt idx="46996">0</cx:pt>
          <cx:pt idx="46997">0</cx:pt>
          <cx:pt idx="46998">0</cx:pt>
          <cx:pt idx="46999">0</cx:pt>
          <cx:pt idx="47000">0</cx:pt>
          <cx:pt idx="47001">0</cx:pt>
          <cx:pt idx="47002">0</cx:pt>
          <cx:pt idx="47003">0</cx:pt>
          <cx:pt idx="47004">0</cx:pt>
          <cx:pt idx="47005">0</cx:pt>
          <cx:pt idx="47006">0</cx:pt>
          <cx:pt idx="47007">0</cx:pt>
          <cx:pt idx="47008">0</cx:pt>
          <cx:pt idx="47009">0</cx:pt>
          <cx:pt idx="47010">0</cx:pt>
          <cx:pt idx="47011">0</cx:pt>
          <cx:pt idx="47012">0</cx:pt>
          <cx:pt idx="47013">0</cx:pt>
          <cx:pt idx="47014">0</cx:pt>
          <cx:pt idx="47015">0</cx:pt>
          <cx:pt idx="47016">0</cx:pt>
          <cx:pt idx="47017">0</cx:pt>
          <cx:pt idx="47018">0</cx:pt>
          <cx:pt idx="47019">0</cx:pt>
          <cx:pt idx="47020">0</cx:pt>
          <cx:pt idx="47021">0</cx:pt>
          <cx:pt idx="47022">0</cx:pt>
          <cx:pt idx="47023">0</cx:pt>
          <cx:pt idx="47024">0</cx:pt>
          <cx:pt idx="47025">0</cx:pt>
          <cx:pt idx="47026">0</cx:pt>
          <cx:pt idx="47027">0</cx:pt>
          <cx:pt idx="47028">0</cx:pt>
          <cx:pt idx="47029">0</cx:pt>
          <cx:pt idx="47030">0</cx:pt>
          <cx:pt idx="47031">0</cx:pt>
          <cx:pt idx="47032">0</cx:pt>
          <cx:pt idx="47033">0</cx:pt>
          <cx:pt idx="47034">0</cx:pt>
          <cx:pt idx="47035">0</cx:pt>
          <cx:pt idx="47036">0</cx:pt>
          <cx:pt idx="47037">0</cx:pt>
          <cx:pt idx="47038">0</cx:pt>
          <cx:pt idx="47039">0</cx:pt>
          <cx:pt idx="47040">0</cx:pt>
          <cx:pt idx="47041">0</cx:pt>
          <cx:pt idx="47042">0</cx:pt>
          <cx:pt idx="47043">0</cx:pt>
          <cx:pt idx="47044">0</cx:pt>
          <cx:pt idx="47045">0</cx:pt>
          <cx:pt idx="47046">0</cx:pt>
          <cx:pt idx="47047">0</cx:pt>
          <cx:pt idx="47048">0</cx:pt>
          <cx:pt idx="47049">0</cx:pt>
          <cx:pt idx="47050">0</cx:pt>
          <cx:pt idx="47051">0</cx:pt>
          <cx:pt idx="47052">0</cx:pt>
          <cx:pt idx="47053">0</cx:pt>
          <cx:pt idx="47054">0</cx:pt>
          <cx:pt idx="47055">0</cx:pt>
          <cx:pt idx="47056">0</cx:pt>
          <cx:pt idx="47057">0</cx:pt>
          <cx:pt idx="47058">0</cx:pt>
          <cx:pt idx="47059">0</cx:pt>
          <cx:pt idx="47060">0</cx:pt>
          <cx:pt idx="47061">0</cx:pt>
          <cx:pt idx="47062">0</cx:pt>
          <cx:pt idx="47063">0</cx:pt>
          <cx:pt idx="47064">0</cx:pt>
          <cx:pt idx="47065">0</cx:pt>
          <cx:pt idx="47066">0</cx:pt>
          <cx:pt idx="47067">0</cx:pt>
          <cx:pt idx="47068">0</cx:pt>
          <cx:pt idx="47069">0</cx:pt>
          <cx:pt idx="47070">0</cx:pt>
          <cx:pt idx="47071">0</cx:pt>
          <cx:pt idx="47072">0</cx:pt>
          <cx:pt idx="47073">0</cx:pt>
          <cx:pt idx="47074">0</cx:pt>
          <cx:pt idx="47075">0</cx:pt>
          <cx:pt idx="47076">0</cx:pt>
          <cx:pt idx="47077">0</cx:pt>
          <cx:pt idx="47078">0</cx:pt>
          <cx:pt idx="47079">0</cx:pt>
          <cx:pt idx="47080">0</cx:pt>
          <cx:pt idx="47081">0</cx:pt>
          <cx:pt idx="47082">0</cx:pt>
          <cx:pt idx="47083">0</cx:pt>
          <cx:pt idx="47084">0</cx:pt>
          <cx:pt idx="47085">0</cx:pt>
          <cx:pt idx="47086">0</cx:pt>
          <cx:pt idx="47087">0</cx:pt>
          <cx:pt idx="47088">0</cx:pt>
          <cx:pt idx="47089">0</cx:pt>
          <cx:pt idx="47090">0</cx:pt>
          <cx:pt idx="47091">0</cx:pt>
          <cx:pt idx="47092">0</cx:pt>
          <cx:pt idx="47093">0</cx:pt>
          <cx:pt idx="47094">0</cx:pt>
          <cx:pt idx="47095">0</cx:pt>
          <cx:pt idx="47096">0</cx:pt>
          <cx:pt idx="47097">0</cx:pt>
          <cx:pt idx="47098">0</cx:pt>
          <cx:pt idx="47099">0</cx:pt>
          <cx:pt idx="47100">0</cx:pt>
          <cx:pt idx="47101">0</cx:pt>
          <cx:pt idx="47102">0</cx:pt>
          <cx:pt idx="47103">0</cx:pt>
          <cx:pt idx="47104">0</cx:pt>
          <cx:pt idx="47105">0</cx:pt>
          <cx:pt idx="47106">0</cx:pt>
          <cx:pt idx="47107">0</cx:pt>
          <cx:pt idx="47108">0</cx:pt>
          <cx:pt idx="47109">0</cx:pt>
          <cx:pt idx="47110">0</cx:pt>
          <cx:pt idx="47111">0</cx:pt>
          <cx:pt idx="47112">0</cx:pt>
          <cx:pt idx="47113">0</cx:pt>
          <cx:pt idx="47114">0</cx:pt>
          <cx:pt idx="47115">0</cx:pt>
          <cx:pt idx="47116">0</cx:pt>
          <cx:pt idx="47117">0</cx:pt>
          <cx:pt idx="47118">0</cx:pt>
          <cx:pt idx="47119">0</cx:pt>
          <cx:pt idx="47120">0</cx:pt>
          <cx:pt idx="47121">0</cx:pt>
          <cx:pt idx="47122">0</cx:pt>
          <cx:pt idx="47123">0</cx:pt>
          <cx:pt idx="47124">0</cx:pt>
          <cx:pt idx="47125">0</cx:pt>
          <cx:pt idx="47126">0</cx:pt>
          <cx:pt idx="47127">0</cx:pt>
          <cx:pt idx="47128">0</cx:pt>
          <cx:pt idx="47129">0</cx:pt>
          <cx:pt idx="47130">0</cx:pt>
          <cx:pt idx="47131">0</cx:pt>
          <cx:pt idx="47132">0</cx:pt>
          <cx:pt idx="47133">0</cx:pt>
          <cx:pt idx="47134">0</cx:pt>
          <cx:pt idx="47135">0</cx:pt>
          <cx:pt idx="47136">0</cx:pt>
          <cx:pt idx="47137">0</cx:pt>
          <cx:pt idx="47138">0</cx:pt>
          <cx:pt idx="47139">0</cx:pt>
          <cx:pt idx="47140">0</cx:pt>
          <cx:pt idx="47141">0</cx:pt>
          <cx:pt idx="47142">0</cx:pt>
          <cx:pt idx="47143">0</cx:pt>
          <cx:pt idx="47144">0</cx:pt>
          <cx:pt idx="47145">0</cx:pt>
          <cx:pt idx="47146">0</cx:pt>
          <cx:pt idx="47147">0</cx:pt>
          <cx:pt idx="47148">0</cx:pt>
          <cx:pt idx="47149">0</cx:pt>
          <cx:pt idx="47150">0</cx:pt>
          <cx:pt idx="47151">0</cx:pt>
          <cx:pt idx="47152">0</cx:pt>
          <cx:pt idx="47153">0</cx:pt>
          <cx:pt idx="47154">0</cx:pt>
          <cx:pt idx="47155">0</cx:pt>
          <cx:pt idx="47156">0</cx:pt>
          <cx:pt idx="47157">0</cx:pt>
          <cx:pt idx="47158">0</cx:pt>
          <cx:pt idx="47159">0</cx:pt>
          <cx:pt idx="47160">0</cx:pt>
          <cx:pt idx="47161">0</cx:pt>
          <cx:pt idx="47162">0</cx:pt>
          <cx:pt idx="47163">0</cx:pt>
          <cx:pt idx="47164">0</cx:pt>
          <cx:pt idx="47165">0</cx:pt>
          <cx:pt idx="47166">0</cx:pt>
          <cx:pt idx="47167">0</cx:pt>
          <cx:pt idx="47168">0</cx:pt>
          <cx:pt idx="47169">0</cx:pt>
          <cx:pt idx="47170">0</cx:pt>
          <cx:pt idx="47171">0</cx:pt>
          <cx:pt idx="47172">0</cx:pt>
          <cx:pt idx="47173">0</cx:pt>
          <cx:pt idx="47174">0</cx:pt>
          <cx:pt idx="47175">0</cx:pt>
          <cx:pt idx="47176">0</cx:pt>
          <cx:pt idx="47177">0</cx:pt>
          <cx:pt idx="47178">0</cx:pt>
          <cx:pt idx="47179">0</cx:pt>
          <cx:pt idx="47180">0</cx:pt>
          <cx:pt idx="47181">0</cx:pt>
          <cx:pt idx="47182">0</cx:pt>
          <cx:pt idx="47183">0</cx:pt>
          <cx:pt idx="47184">0</cx:pt>
          <cx:pt idx="47185">0</cx:pt>
          <cx:pt idx="47186">0</cx:pt>
          <cx:pt idx="47187">0</cx:pt>
          <cx:pt idx="47188">0</cx:pt>
          <cx:pt idx="47189">0</cx:pt>
          <cx:pt idx="47190">0</cx:pt>
          <cx:pt idx="47191">0</cx:pt>
          <cx:pt idx="47192">0</cx:pt>
          <cx:pt idx="47193">0</cx:pt>
          <cx:pt idx="47194">0</cx:pt>
          <cx:pt idx="47195">0</cx:pt>
          <cx:pt idx="47196">0</cx:pt>
          <cx:pt idx="47197">0</cx:pt>
          <cx:pt idx="47198">0</cx:pt>
          <cx:pt idx="47199">0</cx:pt>
          <cx:pt idx="47200">0</cx:pt>
          <cx:pt idx="47201">0</cx:pt>
          <cx:pt idx="47202">0</cx:pt>
          <cx:pt idx="47203">0</cx:pt>
          <cx:pt idx="47204">0</cx:pt>
          <cx:pt idx="47205">0</cx:pt>
          <cx:pt idx="47206">0</cx:pt>
          <cx:pt idx="47207">0</cx:pt>
          <cx:pt idx="47208">0</cx:pt>
          <cx:pt idx="47209">0</cx:pt>
          <cx:pt idx="47210">0</cx:pt>
          <cx:pt idx="47211">0</cx:pt>
          <cx:pt idx="47212">0</cx:pt>
          <cx:pt idx="47213">0</cx:pt>
          <cx:pt idx="47214">0</cx:pt>
          <cx:pt idx="47215">0</cx:pt>
          <cx:pt idx="47216">0</cx:pt>
          <cx:pt idx="47217">0</cx:pt>
          <cx:pt idx="47218">0</cx:pt>
          <cx:pt idx="47219">0</cx:pt>
          <cx:pt idx="47220">0</cx:pt>
          <cx:pt idx="47221">0</cx:pt>
          <cx:pt idx="47222">0</cx:pt>
          <cx:pt idx="47223">0</cx:pt>
          <cx:pt idx="47224">0</cx:pt>
          <cx:pt idx="47225">0</cx:pt>
          <cx:pt idx="47226">0</cx:pt>
          <cx:pt idx="47227">0</cx:pt>
          <cx:pt idx="47228">0</cx:pt>
          <cx:pt idx="47229">0</cx:pt>
          <cx:pt idx="47230">0</cx:pt>
          <cx:pt idx="47231">0</cx:pt>
          <cx:pt idx="47232">0</cx:pt>
          <cx:pt idx="47233">0</cx:pt>
          <cx:pt idx="47234">0</cx:pt>
          <cx:pt idx="47235">0</cx:pt>
          <cx:pt idx="47236">0</cx:pt>
          <cx:pt idx="47237">0</cx:pt>
          <cx:pt idx="47238">0</cx:pt>
          <cx:pt idx="47239">0</cx:pt>
          <cx:pt idx="47240">0</cx:pt>
          <cx:pt idx="47241">0</cx:pt>
          <cx:pt idx="47242">0</cx:pt>
          <cx:pt idx="47243">0</cx:pt>
          <cx:pt idx="47244">0</cx:pt>
          <cx:pt idx="47245">0</cx:pt>
          <cx:pt idx="47246">0</cx:pt>
          <cx:pt idx="47247">0</cx:pt>
          <cx:pt idx="47248">0</cx:pt>
          <cx:pt idx="47249">0</cx:pt>
          <cx:pt idx="47250">0</cx:pt>
          <cx:pt idx="47251">0</cx:pt>
          <cx:pt idx="47252">0</cx:pt>
          <cx:pt idx="47253">0</cx:pt>
          <cx:pt idx="47254">0</cx:pt>
          <cx:pt idx="47255">0</cx:pt>
          <cx:pt idx="47256">0</cx:pt>
          <cx:pt idx="47257">0</cx:pt>
          <cx:pt idx="47258">0</cx:pt>
          <cx:pt idx="47259">0</cx:pt>
          <cx:pt idx="47260">0</cx:pt>
          <cx:pt idx="47261">0</cx:pt>
          <cx:pt idx="47262">0</cx:pt>
          <cx:pt idx="47263">0</cx:pt>
          <cx:pt idx="47264">0</cx:pt>
          <cx:pt idx="47265">0</cx:pt>
          <cx:pt idx="47266">0</cx:pt>
          <cx:pt idx="47267">0</cx:pt>
          <cx:pt idx="47268">0</cx:pt>
          <cx:pt idx="47269">0</cx:pt>
          <cx:pt idx="47270">0</cx:pt>
          <cx:pt idx="47271">0</cx:pt>
          <cx:pt idx="47272">0</cx:pt>
          <cx:pt idx="47273">0</cx:pt>
          <cx:pt idx="47274">0</cx:pt>
          <cx:pt idx="47275">0</cx:pt>
          <cx:pt idx="47276">0</cx:pt>
          <cx:pt idx="47277">0</cx:pt>
          <cx:pt idx="47278">0</cx:pt>
          <cx:pt idx="47279">0</cx:pt>
          <cx:pt idx="47280">0</cx:pt>
          <cx:pt idx="47281">0</cx:pt>
          <cx:pt idx="47282">0</cx:pt>
          <cx:pt idx="47283">0</cx:pt>
          <cx:pt idx="47284">0</cx:pt>
          <cx:pt idx="47285">0</cx:pt>
          <cx:pt idx="47286">0</cx:pt>
          <cx:pt idx="47287">0</cx:pt>
          <cx:pt idx="47288">0</cx:pt>
          <cx:pt idx="47289">0</cx:pt>
          <cx:pt idx="47290">0</cx:pt>
          <cx:pt idx="47291">0</cx:pt>
          <cx:pt idx="47292">0</cx:pt>
          <cx:pt idx="47293">0</cx:pt>
          <cx:pt idx="47294">0</cx:pt>
          <cx:pt idx="47295">0</cx:pt>
          <cx:pt idx="47296">0</cx:pt>
          <cx:pt idx="47297">0</cx:pt>
          <cx:pt idx="47298">0</cx:pt>
          <cx:pt idx="47299">0</cx:pt>
          <cx:pt idx="47300">0</cx:pt>
          <cx:pt idx="47301">0</cx:pt>
          <cx:pt idx="47302">0</cx:pt>
          <cx:pt idx="47303">0</cx:pt>
          <cx:pt idx="47304">0</cx:pt>
          <cx:pt idx="47305">0</cx:pt>
          <cx:pt idx="47306">0</cx:pt>
          <cx:pt idx="47307">0</cx:pt>
          <cx:pt idx="47308">0</cx:pt>
          <cx:pt idx="47309">0</cx:pt>
          <cx:pt idx="47310">0</cx:pt>
          <cx:pt idx="47311">0</cx:pt>
          <cx:pt idx="47312">0</cx:pt>
          <cx:pt idx="47313">0</cx:pt>
          <cx:pt idx="47314">0</cx:pt>
          <cx:pt idx="47315">0</cx:pt>
          <cx:pt idx="47316">0</cx:pt>
          <cx:pt idx="47317">0</cx:pt>
          <cx:pt idx="47318">0</cx:pt>
          <cx:pt idx="47319">0</cx:pt>
          <cx:pt idx="47320">0</cx:pt>
          <cx:pt idx="47321">0</cx:pt>
          <cx:pt idx="47322">0</cx:pt>
          <cx:pt idx="47323">0</cx:pt>
          <cx:pt idx="47324">0</cx:pt>
          <cx:pt idx="47325">0</cx:pt>
          <cx:pt idx="47326">0</cx:pt>
          <cx:pt idx="47327">0</cx:pt>
          <cx:pt idx="47328">0</cx:pt>
          <cx:pt idx="47329">0</cx:pt>
          <cx:pt idx="47330">0</cx:pt>
          <cx:pt idx="47331">0</cx:pt>
          <cx:pt idx="47332">0</cx:pt>
          <cx:pt idx="47333">0</cx:pt>
          <cx:pt idx="47334">0</cx:pt>
          <cx:pt idx="47335">0</cx:pt>
          <cx:pt idx="47336">0</cx:pt>
          <cx:pt idx="47337">0</cx:pt>
          <cx:pt idx="47338">0</cx:pt>
          <cx:pt idx="47339">0</cx:pt>
          <cx:pt idx="47340">0</cx:pt>
          <cx:pt idx="47341">0</cx:pt>
          <cx:pt idx="47342">0</cx:pt>
          <cx:pt idx="47343">0</cx:pt>
          <cx:pt idx="47344">0</cx:pt>
          <cx:pt idx="47345">0</cx:pt>
          <cx:pt idx="47346">0</cx:pt>
          <cx:pt idx="47347">0</cx:pt>
          <cx:pt idx="47348">0</cx:pt>
          <cx:pt idx="47349">0</cx:pt>
          <cx:pt idx="47350">0</cx:pt>
          <cx:pt idx="47351">0</cx:pt>
          <cx:pt idx="47352">0</cx:pt>
          <cx:pt idx="47353">0</cx:pt>
          <cx:pt idx="47354">0</cx:pt>
          <cx:pt idx="47355">0</cx:pt>
          <cx:pt idx="47356">0</cx:pt>
          <cx:pt idx="47357">0</cx:pt>
          <cx:pt idx="47358">0</cx:pt>
          <cx:pt idx="47359">0</cx:pt>
          <cx:pt idx="47360">0</cx:pt>
          <cx:pt idx="47361">0</cx:pt>
          <cx:pt idx="47362">0</cx:pt>
          <cx:pt idx="47363">0</cx:pt>
          <cx:pt idx="47364">0</cx:pt>
          <cx:pt idx="47365">0</cx:pt>
          <cx:pt idx="47366">0</cx:pt>
          <cx:pt idx="47367">0</cx:pt>
          <cx:pt idx="47368">0</cx:pt>
          <cx:pt idx="47369">0</cx:pt>
          <cx:pt idx="47370">0</cx:pt>
          <cx:pt idx="47371">0</cx:pt>
          <cx:pt idx="47372">0</cx:pt>
          <cx:pt idx="47373">0</cx:pt>
          <cx:pt idx="47374">0</cx:pt>
          <cx:pt idx="47375">0</cx:pt>
          <cx:pt idx="47376">0</cx:pt>
          <cx:pt idx="47377">0</cx:pt>
          <cx:pt idx="47378">0</cx:pt>
          <cx:pt idx="47379">0</cx:pt>
          <cx:pt idx="47380">0</cx:pt>
          <cx:pt idx="47381">0</cx:pt>
          <cx:pt idx="47382">0</cx:pt>
          <cx:pt idx="47383">0</cx:pt>
          <cx:pt idx="47384">0</cx:pt>
          <cx:pt idx="47385">0</cx:pt>
          <cx:pt idx="47386">0</cx:pt>
          <cx:pt idx="47387">0</cx:pt>
          <cx:pt idx="47388">0</cx:pt>
          <cx:pt idx="47389">0</cx:pt>
          <cx:pt idx="47390">0</cx:pt>
          <cx:pt idx="47391">0</cx:pt>
          <cx:pt idx="47392">0</cx:pt>
          <cx:pt idx="47393">0</cx:pt>
          <cx:pt idx="47394">0</cx:pt>
          <cx:pt idx="47395">0</cx:pt>
          <cx:pt idx="47396">0</cx:pt>
          <cx:pt idx="47397">0</cx:pt>
          <cx:pt idx="47398">0</cx:pt>
          <cx:pt idx="47399">0</cx:pt>
          <cx:pt idx="47400">0</cx:pt>
          <cx:pt idx="47401">0</cx:pt>
          <cx:pt idx="47402">0</cx:pt>
          <cx:pt idx="47403">0</cx:pt>
          <cx:pt idx="47404">0</cx:pt>
          <cx:pt idx="47405">0</cx:pt>
          <cx:pt idx="47406">0</cx:pt>
          <cx:pt idx="47407">0</cx:pt>
          <cx:pt idx="47408">0</cx:pt>
          <cx:pt idx="47409">0</cx:pt>
          <cx:pt idx="47410">0</cx:pt>
          <cx:pt idx="47411">0</cx:pt>
          <cx:pt idx="47412">0</cx:pt>
          <cx:pt idx="47413">0</cx:pt>
          <cx:pt idx="47414">0</cx:pt>
          <cx:pt idx="47415">0</cx:pt>
          <cx:pt idx="47416">0</cx:pt>
          <cx:pt idx="47417">0</cx:pt>
          <cx:pt idx="47418">0</cx:pt>
          <cx:pt idx="47419">0</cx:pt>
          <cx:pt idx="47420">0</cx:pt>
          <cx:pt idx="47421">0</cx:pt>
          <cx:pt idx="47422">0</cx:pt>
          <cx:pt idx="47423">0</cx:pt>
          <cx:pt idx="47424">0</cx:pt>
          <cx:pt idx="47425">0</cx:pt>
          <cx:pt idx="47426">0</cx:pt>
          <cx:pt idx="47427">0</cx:pt>
          <cx:pt idx="47428">0</cx:pt>
          <cx:pt idx="47429">0</cx:pt>
          <cx:pt idx="47430">0</cx:pt>
          <cx:pt idx="47431">0</cx:pt>
          <cx:pt idx="47432">0</cx:pt>
          <cx:pt idx="47433">0</cx:pt>
          <cx:pt idx="47434">0</cx:pt>
          <cx:pt idx="47435">0</cx:pt>
          <cx:pt idx="47436">0</cx:pt>
          <cx:pt idx="47437">0</cx:pt>
          <cx:pt idx="47438">0</cx:pt>
          <cx:pt idx="47439">0</cx:pt>
          <cx:pt idx="47440">0</cx:pt>
          <cx:pt idx="47441">0</cx:pt>
          <cx:pt idx="47442">0</cx:pt>
          <cx:pt idx="47443">0</cx:pt>
          <cx:pt idx="47444">0</cx:pt>
          <cx:pt idx="47445">0</cx:pt>
          <cx:pt idx="47446">0</cx:pt>
          <cx:pt idx="47447">0</cx:pt>
          <cx:pt idx="47448">0</cx:pt>
          <cx:pt idx="47449">0</cx:pt>
          <cx:pt idx="47450">0</cx:pt>
          <cx:pt idx="47451">0</cx:pt>
          <cx:pt idx="47452">0</cx:pt>
          <cx:pt idx="47453">0</cx:pt>
          <cx:pt idx="47454">0</cx:pt>
          <cx:pt idx="47455">0</cx:pt>
          <cx:pt idx="47456">0</cx:pt>
          <cx:pt idx="47457">0</cx:pt>
          <cx:pt idx="47458">0</cx:pt>
          <cx:pt idx="47459">0</cx:pt>
          <cx:pt idx="47460">0</cx:pt>
          <cx:pt idx="47461">0</cx:pt>
          <cx:pt idx="47462">0</cx:pt>
          <cx:pt idx="47463">0</cx:pt>
          <cx:pt idx="47464">0</cx:pt>
          <cx:pt idx="47465">0</cx:pt>
          <cx:pt idx="47466">0</cx:pt>
          <cx:pt idx="47467">0</cx:pt>
          <cx:pt idx="47468">0</cx:pt>
          <cx:pt idx="47469">0</cx:pt>
          <cx:pt idx="47470">0</cx:pt>
          <cx:pt idx="47471">0</cx:pt>
          <cx:pt idx="47472">0</cx:pt>
          <cx:pt idx="47473">0</cx:pt>
          <cx:pt idx="47474">0</cx:pt>
          <cx:pt idx="47475">0</cx:pt>
          <cx:pt idx="47476">0</cx:pt>
          <cx:pt idx="47477">0</cx:pt>
          <cx:pt idx="47478">0</cx:pt>
          <cx:pt idx="47479">0</cx:pt>
          <cx:pt idx="47480">0</cx:pt>
          <cx:pt idx="47481">0</cx:pt>
          <cx:pt idx="47482">0</cx:pt>
          <cx:pt idx="47483">0</cx:pt>
          <cx:pt idx="47484">0</cx:pt>
          <cx:pt idx="47485">0</cx:pt>
          <cx:pt idx="47486">0</cx:pt>
          <cx:pt idx="47487">0</cx:pt>
          <cx:pt idx="47488">0</cx:pt>
          <cx:pt idx="47489">0</cx:pt>
          <cx:pt idx="47490">0</cx:pt>
          <cx:pt idx="47491">0</cx:pt>
          <cx:pt idx="47492">0</cx:pt>
          <cx:pt idx="47493">0</cx:pt>
          <cx:pt idx="47494">0</cx:pt>
          <cx:pt idx="47495">0</cx:pt>
          <cx:pt idx="47496">0</cx:pt>
          <cx:pt idx="47497">0</cx:pt>
          <cx:pt idx="47498">0</cx:pt>
          <cx:pt idx="47499">0</cx:pt>
          <cx:pt idx="47500">0</cx:pt>
          <cx:pt idx="47501">0</cx:pt>
          <cx:pt idx="47502">0</cx:pt>
          <cx:pt idx="47503">0</cx:pt>
          <cx:pt idx="47504">0</cx:pt>
          <cx:pt idx="47505">0</cx:pt>
          <cx:pt idx="47506">0</cx:pt>
          <cx:pt idx="47507">0</cx:pt>
          <cx:pt idx="47508">0</cx:pt>
          <cx:pt idx="47509">0</cx:pt>
          <cx:pt idx="47510">0</cx:pt>
          <cx:pt idx="47511">0</cx:pt>
          <cx:pt idx="47512">0</cx:pt>
          <cx:pt idx="47513">0</cx:pt>
          <cx:pt idx="47514">0</cx:pt>
          <cx:pt idx="47515">0</cx:pt>
          <cx:pt idx="47516">0</cx:pt>
          <cx:pt idx="47517">0</cx:pt>
          <cx:pt idx="47518">0</cx:pt>
          <cx:pt idx="47519">0</cx:pt>
          <cx:pt idx="47520">0</cx:pt>
          <cx:pt idx="47521">0</cx:pt>
          <cx:pt idx="47522">0</cx:pt>
          <cx:pt idx="47523">0</cx:pt>
          <cx:pt idx="47524">0</cx:pt>
          <cx:pt idx="47525">0</cx:pt>
          <cx:pt idx="47526">0</cx:pt>
          <cx:pt idx="47527">0</cx:pt>
          <cx:pt idx="47528">0</cx:pt>
          <cx:pt idx="47529">0</cx:pt>
          <cx:pt idx="47530">0</cx:pt>
          <cx:pt idx="47531">0</cx:pt>
          <cx:pt idx="47532">0</cx:pt>
          <cx:pt idx="47533">0</cx:pt>
          <cx:pt idx="47534">0</cx:pt>
          <cx:pt idx="47535">0</cx:pt>
          <cx:pt idx="47536">0</cx:pt>
          <cx:pt idx="47537">0</cx:pt>
          <cx:pt idx="47538">0</cx:pt>
          <cx:pt idx="47539">0</cx:pt>
          <cx:pt idx="47540">0</cx:pt>
          <cx:pt idx="47541">0</cx:pt>
          <cx:pt idx="47542">0</cx:pt>
          <cx:pt idx="47543">0</cx:pt>
          <cx:pt idx="47544">0</cx:pt>
          <cx:pt idx="47545">0</cx:pt>
          <cx:pt idx="47546">0</cx:pt>
          <cx:pt idx="47547">0</cx:pt>
          <cx:pt idx="47548">0</cx:pt>
          <cx:pt idx="47549">0</cx:pt>
          <cx:pt idx="47550">0</cx:pt>
          <cx:pt idx="47551">0</cx:pt>
          <cx:pt idx="47552">0</cx:pt>
          <cx:pt idx="47553">0</cx:pt>
          <cx:pt idx="47554">0</cx:pt>
          <cx:pt idx="47555">0</cx:pt>
          <cx:pt idx="47556">0</cx:pt>
          <cx:pt idx="47557">0</cx:pt>
          <cx:pt idx="47558">0</cx:pt>
          <cx:pt idx="47559">0</cx:pt>
          <cx:pt idx="47560">0</cx:pt>
          <cx:pt idx="47561">0</cx:pt>
          <cx:pt idx="47562">0</cx:pt>
          <cx:pt idx="47563">0</cx:pt>
          <cx:pt idx="47564">0</cx:pt>
          <cx:pt idx="47565">0</cx:pt>
          <cx:pt idx="47566">0</cx:pt>
          <cx:pt idx="47567">0</cx:pt>
          <cx:pt idx="47568">0</cx:pt>
          <cx:pt idx="47569">0</cx:pt>
          <cx:pt idx="47570">0</cx:pt>
          <cx:pt idx="47571">0</cx:pt>
          <cx:pt idx="47572">0</cx:pt>
          <cx:pt idx="47573">0</cx:pt>
          <cx:pt idx="47574">0</cx:pt>
          <cx:pt idx="47575">0</cx:pt>
          <cx:pt idx="47576">0</cx:pt>
          <cx:pt idx="47577">0</cx:pt>
          <cx:pt idx="47578">0</cx:pt>
          <cx:pt idx="47579">0</cx:pt>
          <cx:pt idx="47580">0</cx:pt>
          <cx:pt idx="47581">0</cx:pt>
          <cx:pt idx="47582">0</cx:pt>
          <cx:pt idx="47583">0</cx:pt>
          <cx:pt idx="47584">0</cx:pt>
          <cx:pt idx="47585">0</cx:pt>
          <cx:pt idx="47586">0</cx:pt>
          <cx:pt idx="47587">0</cx:pt>
          <cx:pt idx="47588">0</cx:pt>
          <cx:pt idx="47589">0</cx:pt>
          <cx:pt idx="47590">0</cx:pt>
          <cx:pt idx="47591">0</cx:pt>
          <cx:pt idx="47592">0</cx:pt>
          <cx:pt idx="47593">0</cx:pt>
          <cx:pt idx="47594">0</cx:pt>
          <cx:pt idx="47595">0</cx:pt>
          <cx:pt idx="47596">0</cx:pt>
          <cx:pt idx="47597">0</cx:pt>
          <cx:pt idx="47598">0</cx:pt>
          <cx:pt idx="47599">0</cx:pt>
          <cx:pt idx="47600">0</cx:pt>
          <cx:pt idx="47601">0</cx:pt>
          <cx:pt idx="47602">0</cx:pt>
          <cx:pt idx="47603">0</cx:pt>
          <cx:pt idx="47604">0</cx:pt>
          <cx:pt idx="47605">0</cx:pt>
          <cx:pt idx="47606">0</cx:pt>
          <cx:pt idx="47607">0</cx:pt>
          <cx:pt idx="47608">0</cx:pt>
          <cx:pt idx="47609">0</cx:pt>
          <cx:pt idx="47610">0</cx:pt>
          <cx:pt idx="47611">0</cx:pt>
          <cx:pt idx="47612">0</cx:pt>
          <cx:pt idx="47613">0</cx:pt>
          <cx:pt idx="47614">0</cx:pt>
          <cx:pt idx="47615">0</cx:pt>
          <cx:pt idx="47616">0</cx:pt>
          <cx:pt idx="47617">0</cx:pt>
          <cx:pt idx="47618">0</cx:pt>
          <cx:pt idx="47619">0</cx:pt>
          <cx:pt idx="47620">0</cx:pt>
          <cx:pt idx="47621">0</cx:pt>
          <cx:pt idx="47622">0</cx:pt>
          <cx:pt idx="47623">0</cx:pt>
          <cx:pt idx="47624">0</cx:pt>
          <cx:pt idx="47625">0</cx:pt>
          <cx:pt idx="47626">0</cx:pt>
          <cx:pt idx="47627">0</cx:pt>
          <cx:pt idx="47628">0</cx:pt>
          <cx:pt idx="47629">0</cx:pt>
          <cx:pt idx="47630">0</cx:pt>
          <cx:pt idx="47631">0</cx:pt>
          <cx:pt idx="47632">0</cx:pt>
          <cx:pt idx="47633">0</cx:pt>
          <cx:pt idx="47634">0</cx:pt>
          <cx:pt idx="47635">0</cx:pt>
          <cx:pt idx="47636">0</cx:pt>
          <cx:pt idx="47637">0</cx:pt>
          <cx:pt idx="47638">0</cx:pt>
          <cx:pt idx="47639">0</cx:pt>
          <cx:pt idx="47640">0</cx:pt>
          <cx:pt idx="47641">0</cx:pt>
          <cx:pt idx="47642">0</cx:pt>
          <cx:pt idx="47643">0</cx:pt>
          <cx:pt idx="47644">0</cx:pt>
          <cx:pt idx="47645">0</cx:pt>
          <cx:pt idx="47646">0</cx:pt>
          <cx:pt idx="47647">0</cx:pt>
          <cx:pt idx="47648">0</cx:pt>
          <cx:pt idx="47649">0</cx:pt>
          <cx:pt idx="47650">0</cx:pt>
          <cx:pt idx="47651">0</cx:pt>
          <cx:pt idx="47652">0</cx:pt>
          <cx:pt idx="47653">0</cx:pt>
          <cx:pt idx="47654">0</cx:pt>
          <cx:pt idx="47655">0</cx:pt>
          <cx:pt idx="47656">0</cx:pt>
          <cx:pt idx="47657">0</cx:pt>
          <cx:pt idx="47658">0</cx:pt>
          <cx:pt idx="47659">0</cx:pt>
          <cx:pt idx="47660">0</cx:pt>
          <cx:pt idx="47661">0</cx:pt>
          <cx:pt idx="47662">0</cx:pt>
          <cx:pt idx="47663">0</cx:pt>
          <cx:pt idx="47664">0</cx:pt>
          <cx:pt idx="47665">0</cx:pt>
          <cx:pt idx="47666">0</cx:pt>
          <cx:pt idx="47667">0</cx:pt>
          <cx:pt idx="47668">0</cx:pt>
          <cx:pt idx="47669">0</cx:pt>
          <cx:pt idx="47670">0</cx:pt>
          <cx:pt idx="47671">0</cx:pt>
          <cx:pt idx="47672">0</cx:pt>
          <cx:pt idx="47673">0</cx:pt>
          <cx:pt idx="47674">0</cx:pt>
          <cx:pt idx="47675">0</cx:pt>
          <cx:pt idx="47676">0</cx:pt>
          <cx:pt idx="47677">0</cx:pt>
          <cx:pt idx="47678">0</cx:pt>
          <cx:pt idx="47679">0</cx:pt>
          <cx:pt idx="47680">0</cx:pt>
          <cx:pt idx="47681">0</cx:pt>
          <cx:pt idx="47682">0</cx:pt>
          <cx:pt idx="47683">0</cx:pt>
          <cx:pt idx="47684">0</cx:pt>
          <cx:pt idx="47685">0</cx:pt>
          <cx:pt idx="47686">0</cx:pt>
          <cx:pt idx="47687">0</cx:pt>
          <cx:pt idx="47688">0</cx:pt>
          <cx:pt idx="47689">0</cx:pt>
          <cx:pt idx="47690">0</cx:pt>
          <cx:pt idx="47691">0</cx:pt>
          <cx:pt idx="47692">0</cx:pt>
          <cx:pt idx="47693">0</cx:pt>
          <cx:pt idx="47694">0</cx:pt>
          <cx:pt idx="47695">0</cx:pt>
          <cx:pt idx="47696">0</cx:pt>
          <cx:pt idx="47697">0</cx:pt>
          <cx:pt idx="47698">0</cx:pt>
          <cx:pt idx="47699">0</cx:pt>
          <cx:pt idx="47700">0</cx:pt>
          <cx:pt idx="47701">0</cx:pt>
          <cx:pt idx="47702">0</cx:pt>
          <cx:pt idx="47703">0</cx:pt>
          <cx:pt idx="47704">0</cx:pt>
          <cx:pt idx="47705">0</cx:pt>
          <cx:pt idx="47706">0</cx:pt>
          <cx:pt idx="47707">0</cx:pt>
          <cx:pt idx="47708">0</cx:pt>
          <cx:pt idx="47709">0</cx:pt>
          <cx:pt idx="47710">0</cx:pt>
          <cx:pt idx="47711">0</cx:pt>
          <cx:pt idx="47712">0</cx:pt>
          <cx:pt idx="47713">0</cx:pt>
          <cx:pt idx="47714">0</cx:pt>
          <cx:pt idx="47715">0</cx:pt>
          <cx:pt idx="47716">0</cx:pt>
          <cx:pt idx="47717">0</cx:pt>
          <cx:pt idx="47718">0</cx:pt>
          <cx:pt idx="47719">0</cx:pt>
          <cx:pt idx="47720">0</cx:pt>
          <cx:pt idx="47721">0</cx:pt>
          <cx:pt idx="47722">0</cx:pt>
          <cx:pt idx="47723">0</cx:pt>
          <cx:pt idx="47724">0</cx:pt>
          <cx:pt idx="47725">0</cx:pt>
          <cx:pt idx="47726">0</cx:pt>
          <cx:pt idx="47727">0</cx:pt>
          <cx:pt idx="47728">0</cx:pt>
          <cx:pt idx="47729">0</cx:pt>
          <cx:pt idx="47730">0</cx:pt>
          <cx:pt idx="47731">0</cx:pt>
          <cx:pt idx="47732">0</cx:pt>
          <cx:pt idx="47733">0</cx:pt>
          <cx:pt idx="47734">0</cx:pt>
          <cx:pt idx="47735">0</cx:pt>
          <cx:pt idx="47736">0</cx:pt>
          <cx:pt idx="47737">0</cx:pt>
          <cx:pt idx="47738">0</cx:pt>
          <cx:pt idx="47739">0</cx:pt>
          <cx:pt idx="47740">0</cx:pt>
          <cx:pt idx="47741">0</cx:pt>
          <cx:pt idx="47742">0</cx:pt>
          <cx:pt idx="47743">0</cx:pt>
          <cx:pt idx="47744">0</cx:pt>
          <cx:pt idx="47745">0</cx:pt>
          <cx:pt idx="47746">0</cx:pt>
          <cx:pt idx="47747">0</cx:pt>
          <cx:pt idx="47748">0</cx:pt>
          <cx:pt idx="47749">0</cx:pt>
          <cx:pt idx="47750">0</cx:pt>
          <cx:pt idx="47751">0</cx:pt>
          <cx:pt idx="47752">0</cx:pt>
          <cx:pt idx="47753">0</cx:pt>
          <cx:pt idx="47754">0</cx:pt>
          <cx:pt idx="47755">0</cx:pt>
          <cx:pt idx="47756">0</cx:pt>
          <cx:pt idx="47757">0</cx:pt>
          <cx:pt idx="47758">0</cx:pt>
          <cx:pt idx="47759">0</cx:pt>
          <cx:pt idx="47760">0</cx:pt>
          <cx:pt idx="47761">0</cx:pt>
          <cx:pt idx="47762">0</cx:pt>
          <cx:pt idx="47763">0</cx:pt>
          <cx:pt idx="47764">0</cx:pt>
          <cx:pt idx="47765">0</cx:pt>
          <cx:pt idx="47766">0</cx:pt>
          <cx:pt idx="47767">0</cx:pt>
          <cx:pt idx="47768">0</cx:pt>
          <cx:pt idx="47769">0</cx:pt>
          <cx:pt idx="47770">0</cx:pt>
          <cx:pt idx="47771">0</cx:pt>
          <cx:pt idx="47772">0</cx:pt>
          <cx:pt idx="47773">0</cx:pt>
          <cx:pt idx="47774">0</cx:pt>
          <cx:pt idx="47775">0</cx:pt>
          <cx:pt idx="47776">0</cx:pt>
          <cx:pt idx="47777">0</cx:pt>
          <cx:pt idx="47778">0</cx:pt>
          <cx:pt idx="47779">0</cx:pt>
          <cx:pt idx="47780">0</cx:pt>
          <cx:pt idx="47781">0</cx:pt>
          <cx:pt idx="47782">0</cx:pt>
          <cx:pt idx="47783">0</cx:pt>
          <cx:pt idx="47784">0</cx:pt>
          <cx:pt idx="47785">0</cx:pt>
          <cx:pt idx="47786">0</cx:pt>
          <cx:pt idx="47787">0</cx:pt>
          <cx:pt idx="47788">0</cx:pt>
          <cx:pt idx="47789">0</cx:pt>
          <cx:pt idx="47790">0</cx:pt>
          <cx:pt idx="47791">0</cx:pt>
          <cx:pt idx="47792">0</cx:pt>
          <cx:pt idx="47793">0</cx:pt>
          <cx:pt idx="47794">0</cx:pt>
          <cx:pt idx="47795">0</cx:pt>
          <cx:pt idx="47796">0</cx:pt>
          <cx:pt idx="47797">0</cx:pt>
          <cx:pt idx="47798">0</cx:pt>
          <cx:pt idx="47799">0</cx:pt>
          <cx:pt idx="47800">0</cx:pt>
          <cx:pt idx="47801">0</cx:pt>
          <cx:pt idx="47802">0</cx:pt>
          <cx:pt idx="47803">0</cx:pt>
          <cx:pt idx="47804">0</cx:pt>
          <cx:pt idx="47805">0</cx:pt>
          <cx:pt idx="47806">0</cx:pt>
          <cx:pt idx="47807">0</cx:pt>
          <cx:pt idx="47808">0</cx:pt>
          <cx:pt idx="47809">0</cx:pt>
          <cx:pt idx="47810">0</cx:pt>
          <cx:pt idx="47811">0</cx:pt>
          <cx:pt idx="47812">0</cx:pt>
          <cx:pt idx="47813">0</cx:pt>
          <cx:pt idx="47814">0</cx:pt>
          <cx:pt idx="47815">0</cx:pt>
          <cx:pt idx="47816">0</cx:pt>
          <cx:pt idx="47817">0</cx:pt>
          <cx:pt idx="47818">0</cx:pt>
          <cx:pt idx="47819">0</cx:pt>
          <cx:pt idx="47820">0</cx:pt>
          <cx:pt idx="47821">0</cx:pt>
          <cx:pt idx="47822">0</cx:pt>
          <cx:pt idx="47823">0</cx:pt>
          <cx:pt idx="47824">0</cx:pt>
          <cx:pt idx="47825">0</cx:pt>
          <cx:pt idx="47826">0</cx:pt>
          <cx:pt idx="47827">0</cx:pt>
          <cx:pt idx="47828">0</cx:pt>
          <cx:pt idx="47829">0</cx:pt>
          <cx:pt idx="47830">0</cx:pt>
          <cx:pt idx="47831">0</cx:pt>
          <cx:pt idx="47832">0</cx:pt>
          <cx:pt idx="47833">0</cx:pt>
          <cx:pt idx="47834">0</cx:pt>
          <cx:pt idx="47835">0</cx:pt>
          <cx:pt idx="47836">0</cx:pt>
          <cx:pt idx="47837">0</cx:pt>
          <cx:pt idx="47838">0</cx:pt>
          <cx:pt idx="47839">0</cx:pt>
          <cx:pt idx="47840">0</cx:pt>
          <cx:pt idx="47841">0</cx:pt>
          <cx:pt idx="47842">0</cx:pt>
          <cx:pt idx="47843">0</cx:pt>
          <cx:pt idx="47844">0</cx:pt>
          <cx:pt idx="47845">0</cx:pt>
          <cx:pt idx="47846">0</cx:pt>
          <cx:pt idx="47847">0</cx:pt>
          <cx:pt idx="47848">0</cx:pt>
          <cx:pt idx="47849">0</cx:pt>
          <cx:pt idx="47850">0</cx:pt>
          <cx:pt idx="47851">0</cx:pt>
          <cx:pt idx="47852">0</cx:pt>
          <cx:pt idx="47853">0</cx:pt>
          <cx:pt idx="47854">0</cx:pt>
          <cx:pt idx="47855">0</cx:pt>
          <cx:pt idx="47856">0</cx:pt>
          <cx:pt idx="47857">0</cx:pt>
          <cx:pt idx="47858">0</cx:pt>
          <cx:pt idx="47859">0</cx:pt>
          <cx:pt idx="47860">0</cx:pt>
          <cx:pt idx="47861">0</cx:pt>
          <cx:pt idx="47862">0</cx:pt>
          <cx:pt idx="47863">0</cx:pt>
          <cx:pt idx="47864">0</cx:pt>
          <cx:pt idx="47865">0</cx:pt>
          <cx:pt idx="47866">0</cx:pt>
          <cx:pt idx="47867">0</cx:pt>
          <cx:pt idx="47868">0</cx:pt>
          <cx:pt idx="47869">0</cx:pt>
          <cx:pt idx="47870">0</cx:pt>
          <cx:pt idx="47871">0</cx:pt>
          <cx:pt idx="47872">0</cx:pt>
          <cx:pt idx="47873">0</cx:pt>
          <cx:pt idx="47874">0</cx:pt>
          <cx:pt idx="47875">0</cx:pt>
          <cx:pt idx="47876">0</cx:pt>
          <cx:pt idx="47877">0</cx:pt>
          <cx:pt idx="47878">0</cx:pt>
          <cx:pt idx="47879">0</cx:pt>
          <cx:pt idx="47880">0</cx:pt>
          <cx:pt idx="47881">0</cx:pt>
          <cx:pt idx="47882">0</cx:pt>
          <cx:pt idx="47883">0</cx:pt>
          <cx:pt idx="47884">0</cx:pt>
          <cx:pt idx="47885">0</cx:pt>
          <cx:pt idx="47886">0</cx:pt>
          <cx:pt idx="47887">0</cx:pt>
          <cx:pt idx="47888">0</cx:pt>
          <cx:pt idx="47889">0</cx:pt>
          <cx:pt idx="47890">0</cx:pt>
          <cx:pt idx="47891">0</cx:pt>
          <cx:pt idx="47892">0</cx:pt>
          <cx:pt idx="47893">0</cx:pt>
          <cx:pt idx="47894">0</cx:pt>
          <cx:pt idx="47895">0</cx:pt>
          <cx:pt idx="47896">0</cx:pt>
          <cx:pt idx="47897">0</cx:pt>
          <cx:pt idx="47898">0</cx:pt>
          <cx:pt idx="47899">0</cx:pt>
          <cx:pt idx="47900">0</cx:pt>
          <cx:pt idx="47901">0</cx:pt>
          <cx:pt idx="47902">0</cx:pt>
          <cx:pt idx="47903">0</cx:pt>
          <cx:pt idx="47904">0</cx:pt>
          <cx:pt idx="47905">0</cx:pt>
          <cx:pt idx="47906">0</cx:pt>
          <cx:pt idx="47907">0</cx:pt>
          <cx:pt idx="47908">0</cx:pt>
          <cx:pt idx="47909">0</cx:pt>
          <cx:pt idx="47910">0</cx:pt>
          <cx:pt idx="47911">0</cx:pt>
          <cx:pt idx="47912">0</cx:pt>
          <cx:pt idx="47913">0</cx:pt>
          <cx:pt idx="47914">0</cx:pt>
          <cx:pt idx="47915">0</cx:pt>
          <cx:pt idx="47916">0</cx:pt>
          <cx:pt idx="47917">0</cx:pt>
          <cx:pt idx="47918">0</cx:pt>
          <cx:pt idx="47919">0</cx:pt>
          <cx:pt idx="47920">0</cx:pt>
          <cx:pt idx="47921">0</cx:pt>
          <cx:pt idx="47922">0</cx:pt>
          <cx:pt idx="47923">0</cx:pt>
          <cx:pt idx="47924">0</cx:pt>
          <cx:pt idx="47925">0</cx:pt>
          <cx:pt idx="47926">0</cx:pt>
          <cx:pt idx="47927">0</cx:pt>
          <cx:pt idx="47928">0</cx:pt>
          <cx:pt idx="47929">0</cx:pt>
          <cx:pt idx="47930">0</cx:pt>
          <cx:pt idx="47931">0</cx:pt>
          <cx:pt idx="47932">0</cx:pt>
          <cx:pt idx="47933">0</cx:pt>
          <cx:pt idx="47934">0</cx:pt>
          <cx:pt idx="47935">0</cx:pt>
          <cx:pt idx="47936">0</cx:pt>
          <cx:pt idx="47937">0</cx:pt>
          <cx:pt idx="47938">0</cx:pt>
          <cx:pt idx="47939">0</cx:pt>
          <cx:pt idx="47940">0</cx:pt>
          <cx:pt idx="47941">0</cx:pt>
          <cx:pt idx="47942">0</cx:pt>
          <cx:pt idx="47943">0</cx:pt>
          <cx:pt idx="47944">0</cx:pt>
          <cx:pt idx="47945">0</cx:pt>
          <cx:pt idx="47946">0</cx:pt>
          <cx:pt idx="47947">0</cx:pt>
          <cx:pt idx="47948">0</cx:pt>
          <cx:pt idx="47949">0</cx:pt>
          <cx:pt idx="47950">0</cx:pt>
          <cx:pt idx="47951">0</cx:pt>
          <cx:pt idx="47952">0</cx:pt>
          <cx:pt idx="47953">0</cx:pt>
          <cx:pt idx="47954">0</cx:pt>
          <cx:pt idx="47955">0</cx:pt>
          <cx:pt idx="47956">0</cx:pt>
          <cx:pt idx="47957">0</cx:pt>
          <cx:pt idx="47958">0</cx:pt>
          <cx:pt idx="47959">0</cx:pt>
          <cx:pt idx="47960">0</cx:pt>
          <cx:pt idx="47961">0</cx:pt>
          <cx:pt idx="47962">0</cx:pt>
          <cx:pt idx="47963">0</cx:pt>
          <cx:pt idx="47964">0</cx:pt>
          <cx:pt idx="47965">0</cx:pt>
          <cx:pt idx="47966">0</cx:pt>
          <cx:pt idx="47967">0</cx:pt>
          <cx:pt idx="47968">0</cx:pt>
          <cx:pt idx="47969">0</cx:pt>
          <cx:pt idx="47970">0</cx:pt>
          <cx:pt idx="47971">0</cx:pt>
          <cx:pt idx="47972">0</cx:pt>
          <cx:pt idx="47973">0</cx:pt>
          <cx:pt idx="47974">0</cx:pt>
          <cx:pt idx="47975">0</cx:pt>
          <cx:pt idx="47976">0</cx:pt>
          <cx:pt idx="47977">0</cx:pt>
          <cx:pt idx="47978">0</cx:pt>
          <cx:pt idx="47979">0</cx:pt>
          <cx:pt idx="47980">0</cx:pt>
          <cx:pt idx="47981">0</cx:pt>
          <cx:pt idx="47982">0</cx:pt>
          <cx:pt idx="47983">0</cx:pt>
          <cx:pt idx="47984">0</cx:pt>
          <cx:pt idx="47985">0</cx:pt>
          <cx:pt idx="47986">0</cx:pt>
          <cx:pt idx="47987">0</cx:pt>
          <cx:pt idx="47988">0</cx:pt>
          <cx:pt idx="47989">0</cx:pt>
          <cx:pt idx="47990">0</cx:pt>
          <cx:pt idx="47991">0</cx:pt>
          <cx:pt idx="47992">0</cx:pt>
          <cx:pt idx="47993">0</cx:pt>
          <cx:pt idx="47994">0</cx:pt>
          <cx:pt idx="47995">0</cx:pt>
          <cx:pt idx="47996">0</cx:pt>
          <cx:pt idx="47997">0</cx:pt>
          <cx:pt idx="47998">0</cx:pt>
          <cx:pt idx="47999">0</cx:pt>
          <cx:pt idx="48000">0</cx:pt>
          <cx:pt idx="48001">0</cx:pt>
          <cx:pt idx="48002">0</cx:pt>
          <cx:pt idx="48003">0</cx:pt>
          <cx:pt idx="48004">0</cx:pt>
          <cx:pt idx="48005">0</cx:pt>
          <cx:pt idx="48006">0</cx:pt>
          <cx:pt idx="48007">0</cx:pt>
          <cx:pt idx="48008">0</cx:pt>
          <cx:pt idx="48009">0</cx:pt>
          <cx:pt idx="48010">0</cx:pt>
          <cx:pt idx="48011">0</cx:pt>
          <cx:pt idx="48012">0</cx:pt>
          <cx:pt idx="48013">0</cx:pt>
          <cx:pt idx="48014">0</cx:pt>
          <cx:pt idx="48015">0</cx:pt>
          <cx:pt idx="48016">0</cx:pt>
          <cx:pt idx="48017">0</cx:pt>
          <cx:pt idx="48018">0</cx:pt>
          <cx:pt idx="48019">0</cx:pt>
          <cx:pt idx="48020">0</cx:pt>
          <cx:pt idx="48021">0</cx:pt>
          <cx:pt idx="48022">0</cx:pt>
          <cx:pt idx="48023">0</cx:pt>
          <cx:pt idx="48024">0</cx:pt>
          <cx:pt idx="48025">0</cx:pt>
          <cx:pt idx="48026">0</cx:pt>
          <cx:pt idx="48027">0</cx:pt>
          <cx:pt idx="48028">0</cx:pt>
          <cx:pt idx="48029">0</cx:pt>
          <cx:pt idx="48030">0</cx:pt>
          <cx:pt idx="48031">0</cx:pt>
          <cx:pt idx="48032">0</cx:pt>
          <cx:pt idx="48033">0</cx:pt>
          <cx:pt idx="48034">0</cx:pt>
          <cx:pt idx="48035">0</cx:pt>
          <cx:pt idx="48036">0</cx:pt>
          <cx:pt idx="48037">0</cx:pt>
          <cx:pt idx="48038">0</cx:pt>
          <cx:pt idx="48039">0</cx:pt>
          <cx:pt idx="48040">0</cx:pt>
          <cx:pt idx="48041">0</cx:pt>
          <cx:pt idx="48042">0</cx:pt>
          <cx:pt idx="48043">0</cx:pt>
          <cx:pt idx="48044">0</cx:pt>
          <cx:pt idx="48045">0</cx:pt>
          <cx:pt idx="48046">0</cx:pt>
          <cx:pt idx="48047">0</cx:pt>
          <cx:pt idx="48048">0</cx:pt>
          <cx:pt idx="48049">0</cx:pt>
          <cx:pt idx="48050">0</cx:pt>
          <cx:pt idx="48051">0</cx:pt>
          <cx:pt idx="48052">0</cx:pt>
          <cx:pt idx="48053">0</cx:pt>
          <cx:pt idx="48054">0</cx:pt>
          <cx:pt idx="48055">0</cx:pt>
          <cx:pt idx="48056">0</cx:pt>
          <cx:pt idx="48057">0</cx:pt>
          <cx:pt idx="48058">0</cx:pt>
          <cx:pt idx="48059">0</cx:pt>
          <cx:pt idx="48060">0</cx:pt>
          <cx:pt idx="48061">0</cx:pt>
          <cx:pt idx="48062">0</cx:pt>
          <cx:pt idx="48063">0</cx:pt>
          <cx:pt idx="48064">0</cx:pt>
          <cx:pt idx="48065">0</cx:pt>
          <cx:pt idx="48066">0</cx:pt>
          <cx:pt idx="48067">0</cx:pt>
          <cx:pt idx="48068">0</cx:pt>
          <cx:pt idx="48069">0</cx:pt>
          <cx:pt idx="48070">0</cx:pt>
          <cx:pt idx="48071">0</cx:pt>
          <cx:pt idx="48072">0</cx:pt>
          <cx:pt idx="48073">0</cx:pt>
          <cx:pt idx="48074">0</cx:pt>
          <cx:pt idx="48075">0</cx:pt>
          <cx:pt idx="48076">0</cx:pt>
          <cx:pt idx="48077">0</cx:pt>
          <cx:pt idx="48078">0</cx:pt>
          <cx:pt idx="48079">0</cx:pt>
          <cx:pt idx="48080">0</cx:pt>
          <cx:pt idx="48081">0</cx:pt>
          <cx:pt idx="48082">0</cx:pt>
          <cx:pt idx="48083">0</cx:pt>
          <cx:pt idx="48084">0</cx:pt>
          <cx:pt idx="48085">0</cx:pt>
          <cx:pt idx="48086">0</cx:pt>
          <cx:pt idx="48087">0</cx:pt>
          <cx:pt idx="48088">0</cx:pt>
          <cx:pt idx="48089">0</cx:pt>
          <cx:pt idx="48090">0</cx:pt>
          <cx:pt idx="48091">0</cx:pt>
          <cx:pt idx="48092">0</cx:pt>
          <cx:pt idx="48093">0</cx:pt>
          <cx:pt idx="48094">0</cx:pt>
          <cx:pt idx="48095">0</cx:pt>
          <cx:pt idx="48096">0</cx:pt>
          <cx:pt idx="48097">0</cx:pt>
          <cx:pt idx="48098">0</cx:pt>
          <cx:pt idx="48099">0</cx:pt>
          <cx:pt idx="48100">0</cx:pt>
          <cx:pt idx="48101">0</cx:pt>
          <cx:pt idx="48102">0</cx:pt>
          <cx:pt idx="48103">0</cx:pt>
          <cx:pt idx="48104">0</cx:pt>
          <cx:pt idx="48105">0</cx:pt>
          <cx:pt idx="48106">0</cx:pt>
          <cx:pt idx="48107">0</cx:pt>
          <cx:pt idx="48108">0</cx:pt>
          <cx:pt idx="48109">0</cx:pt>
          <cx:pt idx="48110">0</cx:pt>
          <cx:pt idx="48111">0</cx:pt>
          <cx:pt idx="48112">0</cx:pt>
          <cx:pt idx="48113">0</cx:pt>
          <cx:pt idx="48114">0</cx:pt>
          <cx:pt idx="48115">0</cx:pt>
          <cx:pt idx="48116">0</cx:pt>
          <cx:pt idx="48117">0</cx:pt>
          <cx:pt idx="48118">0</cx:pt>
          <cx:pt idx="48119">0</cx:pt>
          <cx:pt idx="48120">0</cx:pt>
          <cx:pt idx="48121">0</cx:pt>
          <cx:pt idx="48122">0</cx:pt>
          <cx:pt idx="48123">0</cx:pt>
          <cx:pt idx="48124">0</cx:pt>
          <cx:pt idx="48125">0</cx:pt>
          <cx:pt idx="48126">0</cx:pt>
          <cx:pt idx="48127">0</cx:pt>
          <cx:pt idx="48128">0</cx:pt>
          <cx:pt idx="48129">0</cx:pt>
          <cx:pt idx="48130">0</cx:pt>
          <cx:pt idx="48131">0</cx:pt>
          <cx:pt idx="48132">0</cx:pt>
          <cx:pt idx="48133">0</cx:pt>
          <cx:pt idx="48134">0</cx:pt>
          <cx:pt idx="48135">0</cx:pt>
          <cx:pt idx="48136">0</cx:pt>
          <cx:pt idx="48137">0</cx:pt>
          <cx:pt idx="48138">0</cx:pt>
          <cx:pt idx="48139">0</cx:pt>
          <cx:pt idx="48140">0</cx:pt>
          <cx:pt idx="48141">0</cx:pt>
          <cx:pt idx="48142">0</cx:pt>
          <cx:pt idx="48143">0</cx:pt>
          <cx:pt idx="48144">0</cx:pt>
          <cx:pt idx="48145">0</cx:pt>
          <cx:pt idx="48146">0</cx:pt>
          <cx:pt idx="48147">0</cx:pt>
          <cx:pt idx="48148">0</cx:pt>
          <cx:pt idx="48149">0</cx:pt>
          <cx:pt idx="48150">0</cx:pt>
          <cx:pt idx="48151">0</cx:pt>
          <cx:pt idx="48152">0</cx:pt>
          <cx:pt idx="48153">0</cx:pt>
          <cx:pt idx="48154">0</cx:pt>
          <cx:pt idx="48155">0</cx:pt>
          <cx:pt idx="48156">0</cx:pt>
          <cx:pt idx="48157">0</cx:pt>
          <cx:pt idx="48158">0</cx:pt>
          <cx:pt idx="48159">0</cx:pt>
          <cx:pt idx="48160">0</cx:pt>
          <cx:pt idx="48161">0</cx:pt>
          <cx:pt idx="48162">0</cx:pt>
          <cx:pt idx="48163">0</cx:pt>
          <cx:pt idx="48164">0</cx:pt>
          <cx:pt idx="48165">0</cx:pt>
          <cx:pt idx="48166">0</cx:pt>
          <cx:pt idx="48167">0</cx:pt>
          <cx:pt idx="48168">0</cx:pt>
          <cx:pt idx="48169">0</cx:pt>
          <cx:pt idx="48170">0</cx:pt>
          <cx:pt idx="48171">0</cx:pt>
          <cx:pt idx="48172">0</cx:pt>
          <cx:pt idx="48173">0</cx:pt>
          <cx:pt idx="48174">0</cx:pt>
          <cx:pt idx="48175">0</cx:pt>
          <cx:pt idx="48176">0</cx:pt>
          <cx:pt idx="48177">0</cx:pt>
          <cx:pt idx="48178">0</cx:pt>
          <cx:pt idx="48179">0</cx:pt>
          <cx:pt idx="48180">0</cx:pt>
          <cx:pt idx="48181">0</cx:pt>
          <cx:pt idx="48182">0</cx:pt>
          <cx:pt idx="48183">0</cx:pt>
          <cx:pt idx="48184">0</cx:pt>
          <cx:pt idx="48185">0</cx:pt>
          <cx:pt idx="48186">0</cx:pt>
          <cx:pt idx="48187">0</cx:pt>
          <cx:pt idx="48188">0</cx:pt>
          <cx:pt idx="48189">0</cx:pt>
          <cx:pt idx="48190">0</cx:pt>
          <cx:pt idx="48191">0</cx:pt>
          <cx:pt idx="48192">0</cx:pt>
          <cx:pt idx="48193">0</cx:pt>
          <cx:pt idx="48194">0</cx:pt>
          <cx:pt idx="48195">0</cx:pt>
          <cx:pt idx="48196">0</cx:pt>
          <cx:pt idx="48197">0</cx:pt>
          <cx:pt idx="48198">0</cx:pt>
          <cx:pt idx="48199">0</cx:pt>
          <cx:pt idx="48200">0</cx:pt>
          <cx:pt idx="48201">0</cx:pt>
          <cx:pt idx="48202">0</cx:pt>
          <cx:pt idx="48203">0</cx:pt>
          <cx:pt idx="48204">0</cx:pt>
          <cx:pt idx="48205">0</cx:pt>
          <cx:pt idx="48206">0</cx:pt>
          <cx:pt idx="48207">0</cx:pt>
          <cx:pt idx="48208">0</cx:pt>
          <cx:pt idx="48209">0</cx:pt>
          <cx:pt idx="48210">0</cx:pt>
          <cx:pt idx="48211">0</cx:pt>
          <cx:pt idx="48212">0</cx:pt>
          <cx:pt idx="48213">0</cx:pt>
          <cx:pt idx="48214">0</cx:pt>
          <cx:pt idx="48215">0</cx:pt>
          <cx:pt idx="48216">0</cx:pt>
          <cx:pt idx="48217">0</cx:pt>
          <cx:pt idx="48218">0</cx:pt>
          <cx:pt idx="48219">0</cx:pt>
          <cx:pt idx="48220">0</cx:pt>
          <cx:pt idx="48221">0</cx:pt>
          <cx:pt idx="48222">0</cx:pt>
          <cx:pt idx="48223">0</cx:pt>
          <cx:pt idx="48224">0</cx:pt>
          <cx:pt idx="48225">0</cx:pt>
          <cx:pt idx="48226">0</cx:pt>
          <cx:pt idx="48227">0</cx:pt>
          <cx:pt idx="48228">0</cx:pt>
          <cx:pt idx="48229">0</cx:pt>
          <cx:pt idx="48230">0</cx:pt>
          <cx:pt idx="48231">0</cx:pt>
          <cx:pt idx="48232">0</cx:pt>
          <cx:pt idx="48233">0</cx:pt>
          <cx:pt idx="48234">0</cx:pt>
          <cx:pt idx="48235">0</cx:pt>
          <cx:pt idx="48236">0</cx:pt>
          <cx:pt idx="48237">0</cx:pt>
          <cx:pt idx="48238">0</cx:pt>
          <cx:pt idx="48239">0</cx:pt>
          <cx:pt idx="48240">0</cx:pt>
          <cx:pt idx="48241">0</cx:pt>
          <cx:pt idx="48242">0</cx:pt>
          <cx:pt idx="48243">0</cx:pt>
          <cx:pt idx="48244">0</cx:pt>
          <cx:pt idx="48245">0</cx:pt>
          <cx:pt idx="48246">0</cx:pt>
          <cx:pt idx="48247">0</cx:pt>
          <cx:pt idx="48248">0</cx:pt>
          <cx:pt idx="48249">0</cx:pt>
          <cx:pt idx="48250">0</cx:pt>
          <cx:pt idx="48251">0</cx:pt>
          <cx:pt idx="48252">0</cx:pt>
          <cx:pt idx="48253">0</cx:pt>
          <cx:pt idx="48254">0</cx:pt>
          <cx:pt idx="48255">0</cx:pt>
          <cx:pt idx="48256">0</cx:pt>
          <cx:pt idx="48257">0</cx:pt>
          <cx:pt idx="48258">0</cx:pt>
          <cx:pt idx="48259">0</cx:pt>
          <cx:pt idx="48260">0</cx:pt>
          <cx:pt idx="48261">0</cx:pt>
          <cx:pt idx="48262">0</cx:pt>
          <cx:pt idx="48263">0</cx:pt>
          <cx:pt idx="48264">0</cx:pt>
          <cx:pt idx="48265">0</cx:pt>
          <cx:pt idx="48266">0</cx:pt>
          <cx:pt idx="48267">0</cx:pt>
          <cx:pt idx="48268">0</cx:pt>
          <cx:pt idx="48269">0</cx:pt>
          <cx:pt idx="48270">0</cx:pt>
          <cx:pt idx="48271">0</cx:pt>
          <cx:pt idx="48272">0</cx:pt>
          <cx:pt idx="48273">0</cx:pt>
          <cx:pt idx="48274">0</cx:pt>
          <cx:pt idx="48275">0</cx:pt>
          <cx:pt idx="48276">0</cx:pt>
          <cx:pt idx="48277">0</cx:pt>
          <cx:pt idx="48278">0</cx:pt>
          <cx:pt idx="48279">0</cx:pt>
          <cx:pt idx="48280">0</cx:pt>
          <cx:pt idx="48281">0</cx:pt>
          <cx:pt idx="48282">0</cx:pt>
          <cx:pt idx="48283">0</cx:pt>
          <cx:pt idx="48284">0</cx:pt>
          <cx:pt idx="48285">0</cx:pt>
          <cx:pt idx="48286">0</cx:pt>
          <cx:pt idx="48287">0</cx:pt>
          <cx:pt idx="48288">0</cx:pt>
          <cx:pt idx="48289">0</cx:pt>
          <cx:pt idx="48290">0</cx:pt>
          <cx:pt idx="48291">0</cx:pt>
          <cx:pt idx="48292">0</cx:pt>
          <cx:pt idx="48293">0</cx:pt>
          <cx:pt idx="48294">0</cx:pt>
          <cx:pt idx="48295">0</cx:pt>
          <cx:pt idx="48296">0</cx:pt>
          <cx:pt idx="48297">0</cx:pt>
          <cx:pt idx="48298">0</cx:pt>
          <cx:pt idx="48299">0</cx:pt>
          <cx:pt idx="48300">0</cx:pt>
          <cx:pt idx="48301">0</cx:pt>
          <cx:pt idx="48302">0</cx:pt>
          <cx:pt idx="48303">0</cx:pt>
          <cx:pt idx="48304">0</cx:pt>
          <cx:pt idx="48305">0</cx:pt>
          <cx:pt idx="48306">0</cx:pt>
          <cx:pt idx="48307">0</cx:pt>
          <cx:pt idx="48308">0</cx:pt>
          <cx:pt idx="48309">0</cx:pt>
          <cx:pt idx="48310">0</cx:pt>
          <cx:pt idx="48311">0</cx:pt>
          <cx:pt idx="48312">0</cx:pt>
          <cx:pt idx="48313">0</cx:pt>
          <cx:pt idx="48314">0</cx:pt>
          <cx:pt idx="48315">0</cx:pt>
          <cx:pt idx="48316">0</cx:pt>
          <cx:pt idx="48317">0</cx:pt>
          <cx:pt idx="48318">0</cx:pt>
          <cx:pt idx="48319">0</cx:pt>
          <cx:pt idx="48320">0</cx:pt>
          <cx:pt idx="48321">0</cx:pt>
          <cx:pt idx="48322">0</cx:pt>
          <cx:pt idx="48323">0</cx:pt>
          <cx:pt idx="48324">0</cx:pt>
          <cx:pt idx="48325">0</cx:pt>
          <cx:pt idx="48326">0</cx:pt>
          <cx:pt idx="48327">0</cx:pt>
          <cx:pt idx="48328">0</cx:pt>
          <cx:pt idx="48329">0</cx:pt>
          <cx:pt idx="48330">0</cx:pt>
          <cx:pt idx="48331">0</cx:pt>
          <cx:pt idx="48332">0</cx:pt>
          <cx:pt idx="48333">0</cx:pt>
          <cx:pt idx="48334">0</cx:pt>
          <cx:pt idx="48335">0</cx:pt>
          <cx:pt idx="48336">0</cx:pt>
          <cx:pt idx="48337">0</cx:pt>
          <cx:pt idx="48338">0</cx:pt>
          <cx:pt idx="48339">0</cx:pt>
          <cx:pt idx="48340">0</cx:pt>
          <cx:pt idx="48341">0</cx:pt>
          <cx:pt idx="48342">0</cx:pt>
          <cx:pt idx="48343">0</cx:pt>
          <cx:pt idx="48344">0</cx:pt>
          <cx:pt idx="48345">0</cx:pt>
          <cx:pt idx="48346">0</cx:pt>
          <cx:pt idx="48347">0</cx:pt>
          <cx:pt idx="48348">0</cx:pt>
          <cx:pt idx="48349">0</cx:pt>
          <cx:pt idx="48350">0</cx:pt>
          <cx:pt idx="48351">0</cx:pt>
          <cx:pt idx="48352">0</cx:pt>
          <cx:pt idx="48353">0</cx:pt>
          <cx:pt idx="48354">0</cx:pt>
          <cx:pt idx="48355">0</cx:pt>
          <cx:pt idx="48356">0</cx:pt>
          <cx:pt idx="48357">0</cx:pt>
          <cx:pt idx="48358">0</cx:pt>
          <cx:pt idx="48359">0</cx:pt>
          <cx:pt idx="48360">0</cx:pt>
          <cx:pt idx="48361">0</cx:pt>
          <cx:pt idx="48362">0</cx:pt>
          <cx:pt idx="48363">0</cx:pt>
          <cx:pt idx="48364">0</cx:pt>
          <cx:pt idx="48365">0</cx:pt>
          <cx:pt idx="48366">0</cx:pt>
          <cx:pt idx="48367">0</cx:pt>
          <cx:pt idx="48368">0</cx:pt>
          <cx:pt idx="48369">0</cx:pt>
          <cx:pt idx="48370">0</cx:pt>
          <cx:pt idx="48371">0</cx:pt>
          <cx:pt idx="48372">0</cx:pt>
          <cx:pt idx="48373">0</cx:pt>
          <cx:pt idx="48374">0</cx:pt>
          <cx:pt idx="48375">0</cx:pt>
          <cx:pt idx="48376">0</cx:pt>
          <cx:pt idx="48377">0</cx:pt>
          <cx:pt idx="48378">0</cx:pt>
          <cx:pt idx="48379">0</cx:pt>
          <cx:pt idx="48380">0</cx:pt>
          <cx:pt idx="48381">0</cx:pt>
          <cx:pt idx="48382">0</cx:pt>
          <cx:pt idx="48383">0</cx:pt>
          <cx:pt idx="48384">0</cx:pt>
          <cx:pt idx="48385">0</cx:pt>
          <cx:pt idx="48386">0</cx:pt>
          <cx:pt idx="48387">0</cx:pt>
          <cx:pt idx="48388">0</cx:pt>
          <cx:pt idx="48389">0</cx:pt>
          <cx:pt idx="48390">0</cx:pt>
          <cx:pt idx="48391">0</cx:pt>
          <cx:pt idx="48392">0</cx:pt>
          <cx:pt idx="48393">0</cx:pt>
          <cx:pt idx="48394">0</cx:pt>
          <cx:pt idx="48395">0</cx:pt>
          <cx:pt idx="48396">0</cx:pt>
          <cx:pt idx="48397">0</cx:pt>
          <cx:pt idx="48398">0</cx:pt>
          <cx:pt idx="48399">0</cx:pt>
          <cx:pt idx="48400">0</cx:pt>
          <cx:pt idx="48401">0</cx:pt>
          <cx:pt idx="48402">0</cx:pt>
          <cx:pt idx="48403">0</cx:pt>
          <cx:pt idx="48404">0</cx:pt>
          <cx:pt idx="48405">0</cx:pt>
          <cx:pt idx="48406">0</cx:pt>
          <cx:pt idx="48407">0</cx:pt>
          <cx:pt idx="48408">0</cx:pt>
          <cx:pt idx="48409">0</cx:pt>
          <cx:pt idx="48410">0</cx:pt>
          <cx:pt idx="48411">0</cx:pt>
          <cx:pt idx="48412">0</cx:pt>
          <cx:pt idx="48413">0</cx:pt>
          <cx:pt idx="48414">0</cx:pt>
          <cx:pt idx="48415">0</cx:pt>
          <cx:pt idx="48416">0</cx:pt>
          <cx:pt idx="48417">0</cx:pt>
          <cx:pt idx="48418">0</cx:pt>
          <cx:pt idx="48419">0</cx:pt>
          <cx:pt idx="48420">0</cx:pt>
          <cx:pt idx="48421">0</cx:pt>
          <cx:pt idx="48422">0</cx:pt>
          <cx:pt idx="48423">0</cx:pt>
          <cx:pt idx="48424">0</cx:pt>
          <cx:pt idx="48425">0</cx:pt>
          <cx:pt idx="48426">0</cx:pt>
          <cx:pt idx="48427">0</cx:pt>
          <cx:pt idx="48428">0</cx:pt>
          <cx:pt idx="48429">0</cx:pt>
          <cx:pt idx="48430">0</cx:pt>
          <cx:pt idx="48431">0</cx:pt>
          <cx:pt idx="48432">0</cx:pt>
          <cx:pt idx="48433">0</cx:pt>
          <cx:pt idx="48434">0</cx:pt>
          <cx:pt idx="48435">0</cx:pt>
          <cx:pt idx="48436">0</cx:pt>
          <cx:pt idx="48437">0</cx:pt>
          <cx:pt idx="48438">0</cx:pt>
          <cx:pt idx="48439">0</cx:pt>
          <cx:pt idx="48440">0</cx:pt>
          <cx:pt idx="48441">0</cx:pt>
          <cx:pt idx="48442">0</cx:pt>
          <cx:pt idx="48443">0</cx:pt>
          <cx:pt idx="48444">0</cx:pt>
          <cx:pt idx="48445">0</cx:pt>
          <cx:pt idx="48446">0</cx:pt>
          <cx:pt idx="48447">0</cx:pt>
          <cx:pt idx="48448">0</cx:pt>
          <cx:pt idx="48449">0</cx:pt>
          <cx:pt idx="48450">0</cx:pt>
          <cx:pt idx="48451">0</cx:pt>
          <cx:pt idx="48452">0</cx:pt>
          <cx:pt idx="48453">0</cx:pt>
          <cx:pt idx="48454">0</cx:pt>
          <cx:pt idx="48455">0</cx:pt>
          <cx:pt idx="48456">0</cx:pt>
          <cx:pt idx="48457">0</cx:pt>
          <cx:pt idx="48458">0</cx:pt>
          <cx:pt idx="48459">0</cx:pt>
          <cx:pt idx="48460">0</cx:pt>
          <cx:pt idx="48461">0</cx:pt>
          <cx:pt idx="48462">0</cx:pt>
          <cx:pt idx="48463">0</cx:pt>
          <cx:pt idx="48464">0</cx:pt>
          <cx:pt idx="48465">0</cx:pt>
          <cx:pt idx="48466">0</cx:pt>
          <cx:pt idx="48467">0</cx:pt>
          <cx:pt idx="48468">0</cx:pt>
          <cx:pt idx="48469">0</cx:pt>
          <cx:pt idx="48470">0</cx:pt>
          <cx:pt idx="48471">0</cx:pt>
          <cx:pt idx="48472">0</cx:pt>
          <cx:pt idx="48473">0</cx:pt>
          <cx:pt idx="48474">0</cx:pt>
          <cx:pt idx="48475">0</cx:pt>
          <cx:pt idx="48476">0</cx:pt>
          <cx:pt idx="48477">0</cx:pt>
          <cx:pt idx="48478">0</cx:pt>
          <cx:pt idx="48479">0</cx:pt>
          <cx:pt idx="48480">0</cx:pt>
          <cx:pt idx="48481">0</cx:pt>
          <cx:pt idx="48482">0</cx:pt>
          <cx:pt idx="48483">0</cx:pt>
          <cx:pt idx="48484">0</cx:pt>
          <cx:pt idx="48485">0</cx:pt>
          <cx:pt idx="48486">0</cx:pt>
          <cx:pt idx="48487">0</cx:pt>
          <cx:pt idx="48488">0</cx:pt>
          <cx:pt idx="48489">0</cx:pt>
          <cx:pt idx="48490">0</cx:pt>
          <cx:pt idx="48491">0</cx:pt>
          <cx:pt idx="48492">0</cx:pt>
          <cx:pt idx="48493">0</cx:pt>
          <cx:pt idx="48494">0</cx:pt>
          <cx:pt idx="48495">0</cx:pt>
          <cx:pt idx="48496">0</cx:pt>
          <cx:pt idx="48497">0</cx:pt>
          <cx:pt idx="48498">0</cx:pt>
          <cx:pt idx="48499">0</cx:pt>
          <cx:pt idx="48500">0</cx:pt>
          <cx:pt idx="48501">0</cx:pt>
          <cx:pt idx="48502">0</cx:pt>
          <cx:pt idx="48503">0</cx:pt>
          <cx:pt idx="48504">0</cx:pt>
          <cx:pt idx="48505">0</cx:pt>
          <cx:pt idx="48506">0</cx:pt>
          <cx:pt idx="48507">0</cx:pt>
          <cx:pt idx="48508">0</cx:pt>
          <cx:pt idx="48509">0</cx:pt>
          <cx:pt idx="48510">0</cx:pt>
          <cx:pt idx="48511">0</cx:pt>
          <cx:pt idx="48512">0</cx:pt>
          <cx:pt idx="48513">0</cx:pt>
          <cx:pt idx="48514">0</cx:pt>
          <cx:pt idx="48515">0</cx:pt>
          <cx:pt idx="48516">0</cx:pt>
          <cx:pt idx="48517">0</cx:pt>
          <cx:pt idx="48518">0</cx:pt>
          <cx:pt idx="48519">0</cx:pt>
          <cx:pt idx="48520">0</cx:pt>
          <cx:pt idx="48521">0</cx:pt>
          <cx:pt idx="48522">0</cx:pt>
          <cx:pt idx="48523">0</cx:pt>
          <cx:pt idx="48524">0</cx:pt>
          <cx:pt idx="48525">0</cx:pt>
          <cx:pt idx="48526">0</cx:pt>
          <cx:pt idx="48527">0</cx:pt>
          <cx:pt idx="48528">0</cx:pt>
          <cx:pt idx="48529">0</cx:pt>
          <cx:pt idx="48530">0</cx:pt>
          <cx:pt idx="48531">0</cx:pt>
          <cx:pt idx="48532">0</cx:pt>
          <cx:pt idx="48533">0</cx:pt>
          <cx:pt idx="48534">0</cx:pt>
          <cx:pt idx="48535">0</cx:pt>
          <cx:pt idx="48536">0</cx:pt>
          <cx:pt idx="48537">0</cx:pt>
          <cx:pt idx="48538">0</cx:pt>
          <cx:pt idx="48539">0</cx:pt>
          <cx:pt idx="48540">0</cx:pt>
          <cx:pt idx="48541">0</cx:pt>
          <cx:pt idx="48542">0</cx:pt>
          <cx:pt idx="48543">0</cx:pt>
          <cx:pt idx="48544">0</cx:pt>
          <cx:pt idx="48545">0</cx:pt>
          <cx:pt idx="48546">0</cx:pt>
          <cx:pt idx="48547">0</cx:pt>
          <cx:pt idx="48548">0</cx:pt>
          <cx:pt idx="48549">0</cx:pt>
          <cx:pt idx="48550">0</cx:pt>
          <cx:pt idx="48551">0</cx:pt>
          <cx:pt idx="48552">0</cx:pt>
          <cx:pt idx="48553">0</cx:pt>
          <cx:pt idx="48554">0</cx:pt>
          <cx:pt idx="48555">0</cx:pt>
          <cx:pt idx="48556">0</cx:pt>
          <cx:pt idx="48557">0</cx:pt>
          <cx:pt idx="48558">0</cx:pt>
          <cx:pt idx="48559">0</cx:pt>
          <cx:pt idx="48560">0</cx:pt>
          <cx:pt idx="48561">0</cx:pt>
          <cx:pt idx="48562">0</cx:pt>
          <cx:pt idx="48563">0</cx:pt>
          <cx:pt idx="48564">0</cx:pt>
          <cx:pt idx="48565">0</cx:pt>
          <cx:pt idx="48566">0</cx:pt>
          <cx:pt idx="48567">0</cx:pt>
          <cx:pt idx="48568">0</cx:pt>
          <cx:pt idx="48569">0</cx:pt>
          <cx:pt idx="48570">0</cx:pt>
          <cx:pt idx="48571">0</cx:pt>
          <cx:pt idx="48572">0</cx:pt>
          <cx:pt idx="48573">0</cx:pt>
          <cx:pt idx="48574">0</cx:pt>
          <cx:pt idx="48575">0</cx:pt>
          <cx:pt idx="48576">0</cx:pt>
          <cx:pt idx="48577">0</cx:pt>
          <cx:pt idx="48578">0</cx:pt>
          <cx:pt idx="48579">0</cx:pt>
          <cx:pt idx="48580">0</cx:pt>
          <cx:pt idx="48581">0</cx:pt>
          <cx:pt idx="48582">0</cx:pt>
          <cx:pt idx="48583">0</cx:pt>
          <cx:pt idx="48584">0</cx:pt>
          <cx:pt idx="48585">0</cx:pt>
          <cx:pt idx="48586">0</cx:pt>
          <cx:pt idx="48587">0</cx:pt>
          <cx:pt idx="48588">0</cx:pt>
          <cx:pt idx="48589">0</cx:pt>
          <cx:pt idx="48590">0</cx:pt>
          <cx:pt idx="48591">0</cx:pt>
          <cx:pt idx="48592">0</cx:pt>
          <cx:pt idx="48593">0</cx:pt>
          <cx:pt idx="48594">0</cx:pt>
          <cx:pt idx="48595">0</cx:pt>
          <cx:pt idx="48596">0</cx:pt>
          <cx:pt idx="48597">0</cx:pt>
          <cx:pt idx="48598">0</cx:pt>
          <cx:pt idx="48599">0</cx:pt>
          <cx:pt idx="48600">0</cx:pt>
          <cx:pt idx="48601">0</cx:pt>
          <cx:pt idx="48602">0</cx:pt>
          <cx:pt idx="48603">0</cx:pt>
          <cx:pt idx="48604">0</cx:pt>
          <cx:pt idx="48605">0</cx:pt>
          <cx:pt idx="48606">0</cx:pt>
          <cx:pt idx="48607">0</cx:pt>
          <cx:pt idx="48608">0</cx:pt>
          <cx:pt idx="48609">0</cx:pt>
          <cx:pt idx="48610">0</cx:pt>
          <cx:pt idx="48611">0</cx:pt>
          <cx:pt idx="48612">0</cx:pt>
          <cx:pt idx="48613">0</cx:pt>
          <cx:pt idx="48614">0</cx:pt>
          <cx:pt idx="48615">0</cx:pt>
          <cx:pt idx="48616">0</cx:pt>
          <cx:pt idx="48617">0</cx:pt>
          <cx:pt idx="48618">0</cx:pt>
          <cx:pt idx="48619">0</cx:pt>
          <cx:pt idx="48620">0</cx:pt>
          <cx:pt idx="48621">0</cx:pt>
          <cx:pt idx="48622">0</cx:pt>
          <cx:pt idx="48623">0</cx:pt>
          <cx:pt idx="48624">0</cx:pt>
          <cx:pt idx="48625">0</cx:pt>
          <cx:pt idx="48626">0</cx:pt>
          <cx:pt idx="48627">0</cx:pt>
          <cx:pt idx="48628">0</cx:pt>
          <cx:pt idx="48629">0</cx:pt>
          <cx:pt idx="48630">0</cx:pt>
          <cx:pt idx="48631">0</cx:pt>
          <cx:pt idx="48632">0</cx:pt>
          <cx:pt idx="48633">0</cx:pt>
          <cx:pt idx="48634">0</cx:pt>
          <cx:pt idx="48635">0</cx:pt>
          <cx:pt idx="48636">0</cx:pt>
          <cx:pt idx="48637">0</cx:pt>
          <cx:pt idx="48638">0</cx:pt>
          <cx:pt idx="48639">0</cx:pt>
          <cx:pt idx="48640">0</cx:pt>
          <cx:pt idx="48641">0</cx:pt>
          <cx:pt idx="48642">0</cx:pt>
          <cx:pt idx="48643">0</cx:pt>
          <cx:pt idx="48644">0</cx:pt>
          <cx:pt idx="48645">0</cx:pt>
          <cx:pt idx="48646">0</cx:pt>
          <cx:pt idx="48647">0</cx:pt>
          <cx:pt idx="48648">0</cx:pt>
          <cx:pt idx="48649">0</cx:pt>
          <cx:pt idx="48650">0</cx:pt>
          <cx:pt idx="48651">0</cx:pt>
          <cx:pt idx="48652">0</cx:pt>
          <cx:pt idx="48653">0</cx:pt>
          <cx:pt idx="48654">0</cx:pt>
          <cx:pt idx="48655">0</cx:pt>
          <cx:pt idx="48656">0</cx:pt>
          <cx:pt idx="48657">0</cx:pt>
          <cx:pt idx="48658">0</cx:pt>
          <cx:pt idx="48659">0</cx:pt>
          <cx:pt idx="48660">0</cx:pt>
          <cx:pt idx="48661">0</cx:pt>
          <cx:pt idx="48662">0</cx:pt>
          <cx:pt idx="48663">0</cx:pt>
          <cx:pt idx="48664">0</cx:pt>
          <cx:pt idx="48665">0</cx:pt>
          <cx:pt idx="48666">0</cx:pt>
          <cx:pt idx="48667">0</cx:pt>
          <cx:pt idx="48668">0</cx:pt>
          <cx:pt idx="48669">0</cx:pt>
          <cx:pt idx="48670">0</cx:pt>
          <cx:pt idx="48671">0</cx:pt>
          <cx:pt idx="48672">0</cx:pt>
          <cx:pt idx="48673">0</cx:pt>
          <cx:pt idx="48674">0</cx:pt>
          <cx:pt idx="48675">0</cx:pt>
          <cx:pt idx="48676">0</cx:pt>
          <cx:pt idx="48677">0</cx:pt>
          <cx:pt idx="48678">0</cx:pt>
          <cx:pt idx="48679">0</cx:pt>
          <cx:pt idx="48680">0</cx:pt>
          <cx:pt idx="48681">0</cx:pt>
          <cx:pt idx="48682">0</cx:pt>
          <cx:pt idx="48683">0</cx:pt>
          <cx:pt idx="48684">0</cx:pt>
          <cx:pt idx="48685">0</cx:pt>
          <cx:pt idx="48686">0</cx:pt>
          <cx:pt idx="48687">0</cx:pt>
          <cx:pt idx="48688">0</cx:pt>
          <cx:pt idx="48689">0</cx:pt>
          <cx:pt idx="48690">0</cx:pt>
          <cx:pt idx="48691">0</cx:pt>
          <cx:pt idx="48692">0</cx:pt>
          <cx:pt idx="48693">0</cx:pt>
          <cx:pt idx="48694">0</cx:pt>
          <cx:pt idx="48695">0</cx:pt>
          <cx:pt idx="48696">0</cx:pt>
          <cx:pt idx="48697">0</cx:pt>
          <cx:pt idx="48698">0</cx:pt>
          <cx:pt idx="48699">0</cx:pt>
          <cx:pt idx="48700">0</cx:pt>
          <cx:pt idx="48701">0</cx:pt>
          <cx:pt idx="48702">0</cx:pt>
          <cx:pt idx="48703">0</cx:pt>
          <cx:pt idx="48704">0</cx:pt>
          <cx:pt idx="48705">0</cx:pt>
          <cx:pt idx="48706">0</cx:pt>
          <cx:pt idx="48707">0</cx:pt>
          <cx:pt idx="48708">0</cx:pt>
          <cx:pt idx="48709">0</cx:pt>
          <cx:pt idx="48710">0</cx:pt>
          <cx:pt idx="48711">0</cx:pt>
          <cx:pt idx="48712">0</cx:pt>
          <cx:pt idx="48713">0</cx:pt>
          <cx:pt idx="48714">0</cx:pt>
          <cx:pt idx="48715">0</cx:pt>
          <cx:pt idx="48716">0</cx:pt>
          <cx:pt idx="48717">0</cx:pt>
          <cx:pt idx="48718">0</cx:pt>
          <cx:pt idx="48719">0</cx:pt>
          <cx:pt idx="48720">0</cx:pt>
          <cx:pt idx="48721">0</cx:pt>
          <cx:pt idx="48722">0</cx:pt>
          <cx:pt idx="48723">0</cx:pt>
          <cx:pt idx="48724">0</cx:pt>
          <cx:pt idx="48725">0</cx:pt>
          <cx:pt idx="48726">0</cx:pt>
          <cx:pt idx="48727">0</cx:pt>
          <cx:pt idx="48728">0</cx:pt>
          <cx:pt idx="48729">0</cx:pt>
          <cx:pt idx="48730">0</cx:pt>
          <cx:pt idx="48731">0</cx:pt>
          <cx:pt idx="48732">0</cx:pt>
          <cx:pt idx="48733">0</cx:pt>
          <cx:pt idx="48734">0</cx:pt>
          <cx:pt idx="48735">0</cx:pt>
          <cx:pt idx="48736">0</cx:pt>
          <cx:pt idx="48737">0</cx:pt>
          <cx:pt idx="48738">0</cx:pt>
          <cx:pt idx="48739">0</cx:pt>
          <cx:pt idx="48740">0</cx:pt>
          <cx:pt idx="48741">0</cx:pt>
          <cx:pt idx="48742">0</cx:pt>
          <cx:pt idx="48743">0</cx:pt>
          <cx:pt idx="48744">0</cx:pt>
          <cx:pt idx="48745">0</cx:pt>
          <cx:pt idx="48746">0</cx:pt>
          <cx:pt idx="48747">0</cx:pt>
          <cx:pt idx="48748">0</cx:pt>
          <cx:pt idx="48749">0</cx:pt>
          <cx:pt idx="48750">0</cx:pt>
          <cx:pt idx="48751">0</cx:pt>
          <cx:pt idx="48752">0</cx:pt>
          <cx:pt idx="48753">0</cx:pt>
          <cx:pt idx="48754">0</cx:pt>
          <cx:pt idx="48755">0</cx:pt>
          <cx:pt idx="48756">0</cx:pt>
          <cx:pt idx="48757">0</cx:pt>
          <cx:pt idx="48758">0</cx:pt>
          <cx:pt idx="48759">0</cx:pt>
          <cx:pt idx="48760">0</cx:pt>
          <cx:pt idx="48761">0</cx:pt>
          <cx:pt idx="48762">0</cx:pt>
          <cx:pt idx="48763">0</cx:pt>
          <cx:pt idx="48764">0</cx:pt>
          <cx:pt idx="48765">0</cx:pt>
          <cx:pt idx="48766">0</cx:pt>
          <cx:pt idx="48767">0</cx:pt>
          <cx:pt idx="48768">0</cx:pt>
          <cx:pt idx="48769">0</cx:pt>
          <cx:pt idx="48770">0</cx:pt>
          <cx:pt idx="48771">0</cx:pt>
          <cx:pt idx="48772">0</cx:pt>
          <cx:pt idx="48773">0</cx:pt>
          <cx:pt idx="48774">0</cx:pt>
          <cx:pt idx="48775">0</cx:pt>
          <cx:pt idx="48776">0</cx:pt>
          <cx:pt idx="48777">0</cx:pt>
          <cx:pt idx="48778">0</cx:pt>
          <cx:pt idx="48779">0</cx:pt>
          <cx:pt idx="48780">0</cx:pt>
          <cx:pt idx="48781">0</cx:pt>
          <cx:pt idx="48782">0</cx:pt>
          <cx:pt idx="48783">0</cx:pt>
          <cx:pt idx="48784">0</cx:pt>
          <cx:pt idx="48785">0</cx:pt>
          <cx:pt idx="48786">0</cx:pt>
          <cx:pt idx="48787">0</cx:pt>
          <cx:pt idx="48788">0</cx:pt>
          <cx:pt idx="48789">0</cx:pt>
          <cx:pt idx="48790">0</cx:pt>
          <cx:pt idx="48791">0</cx:pt>
          <cx:pt idx="48792">0</cx:pt>
          <cx:pt idx="48793">0</cx:pt>
          <cx:pt idx="48794">0</cx:pt>
          <cx:pt idx="48795">0</cx:pt>
          <cx:pt idx="48796">0</cx:pt>
          <cx:pt idx="48797">0</cx:pt>
          <cx:pt idx="48798">0</cx:pt>
          <cx:pt idx="48799">0</cx:pt>
          <cx:pt idx="48800">0</cx:pt>
          <cx:pt idx="48801">0</cx:pt>
          <cx:pt idx="48802">0</cx:pt>
          <cx:pt idx="48803">0</cx:pt>
          <cx:pt idx="48804">0</cx:pt>
          <cx:pt idx="48805">0</cx:pt>
          <cx:pt idx="48806">0</cx:pt>
          <cx:pt idx="48807">0</cx:pt>
          <cx:pt idx="48808">0</cx:pt>
          <cx:pt idx="48809">0</cx:pt>
          <cx:pt idx="48810">0</cx:pt>
          <cx:pt idx="48811">0</cx:pt>
          <cx:pt idx="48812">0</cx:pt>
          <cx:pt idx="48813">0</cx:pt>
          <cx:pt idx="48814">0</cx:pt>
          <cx:pt idx="48815">0</cx:pt>
          <cx:pt idx="48816">0</cx:pt>
          <cx:pt idx="48817">0</cx:pt>
          <cx:pt idx="48818">0</cx:pt>
          <cx:pt idx="48819">0</cx:pt>
          <cx:pt idx="48820">0</cx:pt>
          <cx:pt idx="48821">0</cx:pt>
          <cx:pt idx="48822">0</cx:pt>
          <cx:pt idx="48823">0</cx:pt>
          <cx:pt idx="48824">0</cx:pt>
          <cx:pt idx="48825">0</cx:pt>
          <cx:pt idx="48826">0</cx:pt>
          <cx:pt idx="48827">0</cx:pt>
          <cx:pt idx="48828">0</cx:pt>
          <cx:pt idx="48829">0</cx:pt>
          <cx:pt idx="48830">0</cx:pt>
          <cx:pt idx="48831">0</cx:pt>
          <cx:pt idx="48832">0</cx:pt>
          <cx:pt idx="48833">0</cx:pt>
          <cx:pt idx="48834">0</cx:pt>
          <cx:pt idx="48835">0</cx:pt>
          <cx:pt idx="48836">0</cx:pt>
          <cx:pt idx="48837">0</cx:pt>
          <cx:pt idx="48838">0</cx:pt>
          <cx:pt idx="48839">0</cx:pt>
          <cx:pt idx="48840">0</cx:pt>
          <cx:pt idx="48841">0</cx:pt>
          <cx:pt idx="48842">0</cx:pt>
          <cx:pt idx="48843">0</cx:pt>
          <cx:pt idx="48844">0</cx:pt>
          <cx:pt idx="48845">0</cx:pt>
          <cx:pt idx="48846">0</cx:pt>
          <cx:pt idx="48847">0</cx:pt>
          <cx:pt idx="48848">0</cx:pt>
          <cx:pt idx="48849">0</cx:pt>
          <cx:pt idx="48850">0</cx:pt>
          <cx:pt idx="48851">0</cx:pt>
          <cx:pt idx="48852">0</cx:pt>
          <cx:pt idx="48853">0</cx:pt>
          <cx:pt idx="48854">0</cx:pt>
          <cx:pt idx="48855">0</cx:pt>
          <cx:pt idx="48856">0</cx:pt>
          <cx:pt idx="48857">0</cx:pt>
          <cx:pt idx="48858">0</cx:pt>
          <cx:pt idx="48859">0</cx:pt>
          <cx:pt idx="48860">0</cx:pt>
          <cx:pt idx="48861">0</cx:pt>
          <cx:pt idx="48862">0</cx:pt>
          <cx:pt idx="48863">0</cx:pt>
          <cx:pt idx="48864">0</cx:pt>
          <cx:pt idx="48865">0</cx:pt>
          <cx:pt idx="48866">0</cx:pt>
          <cx:pt idx="48867">0</cx:pt>
          <cx:pt idx="48868">0</cx:pt>
          <cx:pt idx="48869">0</cx:pt>
          <cx:pt idx="48870">0</cx:pt>
          <cx:pt idx="48871">0</cx:pt>
          <cx:pt idx="48872">0</cx:pt>
          <cx:pt idx="48873">0</cx:pt>
          <cx:pt idx="48874">0</cx:pt>
          <cx:pt idx="48875">0</cx:pt>
          <cx:pt idx="48876">0</cx:pt>
          <cx:pt idx="48877">0</cx:pt>
          <cx:pt idx="48878">0</cx:pt>
          <cx:pt idx="48879">0</cx:pt>
          <cx:pt idx="48880">0</cx:pt>
          <cx:pt idx="48881">0</cx:pt>
          <cx:pt idx="48882">0</cx:pt>
          <cx:pt idx="48883">0</cx:pt>
          <cx:pt idx="48884">0</cx:pt>
          <cx:pt idx="48885">0</cx:pt>
          <cx:pt idx="48886">0</cx:pt>
          <cx:pt idx="48887">0</cx:pt>
          <cx:pt idx="48888">0</cx:pt>
          <cx:pt idx="48889">0</cx:pt>
          <cx:pt idx="48890">0</cx:pt>
          <cx:pt idx="48891">0</cx:pt>
          <cx:pt idx="48892">0</cx:pt>
          <cx:pt idx="48893">0</cx:pt>
          <cx:pt idx="48894">0</cx:pt>
          <cx:pt idx="48895">0</cx:pt>
          <cx:pt idx="48896">0</cx:pt>
          <cx:pt idx="48897">0</cx:pt>
          <cx:pt idx="48898">0</cx:pt>
          <cx:pt idx="48899">0</cx:pt>
          <cx:pt idx="48900">0</cx:pt>
          <cx:pt idx="48901">0</cx:pt>
          <cx:pt idx="48902">0</cx:pt>
          <cx:pt idx="48903">0</cx:pt>
          <cx:pt idx="48904">0</cx:pt>
          <cx:pt idx="48905">0</cx:pt>
          <cx:pt idx="48906">0</cx:pt>
          <cx:pt idx="48907">0</cx:pt>
          <cx:pt idx="48908">0</cx:pt>
          <cx:pt idx="48909">0</cx:pt>
          <cx:pt idx="48910">0</cx:pt>
          <cx:pt idx="48911">0</cx:pt>
          <cx:pt idx="48912">0</cx:pt>
          <cx:pt idx="48913">0</cx:pt>
          <cx:pt idx="48914">0</cx:pt>
          <cx:pt idx="48915">0</cx:pt>
          <cx:pt idx="48916">0</cx:pt>
          <cx:pt idx="48917">0</cx:pt>
          <cx:pt idx="48918">0</cx:pt>
          <cx:pt idx="48919">0</cx:pt>
          <cx:pt idx="48920">0</cx:pt>
          <cx:pt idx="48921">0</cx:pt>
          <cx:pt idx="48922">0</cx:pt>
          <cx:pt idx="48923">0</cx:pt>
          <cx:pt idx="48924">0</cx:pt>
          <cx:pt idx="48925">0</cx:pt>
          <cx:pt idx="48926">0</cx:pt>
          <cx:pt idx="48927">0</cx:pt>
          <cx:pt idx="48928">0</cx:pt>
          <cx:pt idx="48929">0</cx:pt>
          <cx:pt idx="48930">0</cx:pt>
          <cx:pt idx="48931">0</cx:pt>
          <cx:pt idx="48932">0</cx:pt>
          <cx:pt idx="48933">0</cx:pt>
          <cx:pt idx="48934">0</cx:pt>
          <cx:pt idx="48935">0</cx:pt>
          <cx:pt idx="48936">0</cx:pt>
          <cx:pt idx="48937">0</cx:pt>
          <cx:pt idx="48938">0</cx:pt>
          <cx:pt idx="48939">0</cx:pt>
          <cx:pt idx="48940">0</cx:pt>
          <cx:pt idx="48941">0</cx:pt>
          <cx:pt idx="48942">0</cx:pt>
          <cx:pt idx="48943">0</cx:pt>
          <cx:pt idx="48944">0</cx:pt>
          <cx:pt idx="48945">0</cx:pt>
          <cx:pt idx="48946">0</cx:pt>
          <cx:pt idx="48947">0</cx:pt>
          <cx:pt idx="48948">0</cx:pt>
          <cx:pt idx="48949">0</cx:pt>
          <cx:pt idx="48950">0</cx:pt>
          <cx:pt idx="48951">0</cx:pt>
          <cx:pt idx="48952">0</cx:pt>
          <cx:pt idx="48953">0</cx:pt>
          <cx:pt idx="48954">0</cx:pt>
          <cx:pt idx="48955">0</cx:pt>
          <cx:pt idx="48956">0</cx:pt>
          <cx:pt idx="48957">0</cx:pt>
          <cx:pt idx="48958">0</cx:pt>
          <cx:pt idx="48959">0</cx:pt>
          <cx:pt idx="48960">0</cx:pt>
          <cx:pt idx="48961">0</cx:pt>
          <cx:pt idx="48962">0</cx:pt>
          <cx:pt idx="48963">0</cx:pt>
          <cx:pt idx="48964">0</cx:pt>
          <cx:pt idx="48965">0</cx:pt>
          <cx:pt idx="48966">0</cx:pt>
          <cx:pt idx="48967">0</cx:pt>
          <cx:pt idx="48968">0</cx:pt>
          <cx:pt idx="48969">0</cx:pt>
          <cx:pt idx="48970">0</cx:pt>
          <cx:pt idx="48971">0</cx:pt>
          <cx:pt idx="48972">0</cx:pt>
          <cx:pt idx="48973">0</cx:pt>
          <cx:pt idx="48974">0</cx:pt>
          <cx:pt idx="48975">0</cx:pt>
          <cx:pt idx="48976">0</cx:pt>
          <cx:pt idx="48977">0</cx:pt>
          <cx:pt idx="48978">0</cx:pt>
          <cx:pt idx="48979">0</cx:pt>
          <cx:pt idx="48980">0</cx:pt>
          <cx:pt idx="48981">0</cx:pt>
          <cx:pt idx="48982">0</cx:pt>
          <cx:pt idx="48983">0</cx:pt>
          <cx:pt idx="48984">0</cx:pt>
          <cx:pt idx="48985">0</cx:pt>
          <cx:pt idx="48986">0</cx:pt>
          <cx:pt idx="48987">0</cx:pt>
          <cx:pt idx="48988">0</cx:pt>
          <cx:pt idx="48989">0</cx:pt>
          <cx:pt idx="48990">0</cx:pt>
          <cx:pt idx="48991">0</cx:pt>
          <cx:pt idx="48992">0</cx:pt>
          <cx:pt idx="48993">0</cx:pt>
          <cx:pt idx="48994">0</cx:pt>
          <cx:pt idx="48995">0</cx:pt>
          <cx:pt idx="48996">0</cx:pt>
          <cx:pt idx="48997">0</cx:pt>
          <cx:pt idx="48998">0</cx:pt>
          <cx:pt idx="48999">0</cx:pt>
          <cx:pt idx="49000">0</cx:pt>
          <cx:pt idx="49001">0</cx:pt>
          <cx:pt idx="49002">0</cx:pt>
          <cx:pt idx="49003">0</cx:pt>
          <cx:pt idx="49004">0</cx:pt>
          <cx:pt idx="49005">0</cx:pt>
          <cx:pt idx="49006">0</cx:pt>
          <cx:pt idx="49007">0</cx:pt>
          <cx:pt idx="49008">0</cx:pt>
          <cx:pt idx="49009">0</cx:pt>
          <cx:pt idx="49010">0</cx:pt>
          <cx:pt idx="49011">0</cx:pt>
          <cx:pt idx="49012">0</cx:pt>
          <cx:pt idx="49013">0</cx:pt>
          <cx:pt idx="49014">0</cx:pt>
          <cx:pt idx="49015">0</cx:pt>
          <cx:pt idx="49016">0</cx:pt>
          <cx:pt idx="49017">0</cx:pt>
          <cx:pt idx="49018">0</cx:pt>
          <cx:pt idx="49019">0</cx:pt>
          <cx:pt idx="49020">0</cx:pt>
          <cx:pt idx="49021">0</cx:pt>
          <cx:pt idx="49022">0</cx:pt>
          <cx:pt idx="49023">0</cx:pt>
          <cx:pt idx="49024">0</cx:pt>
          <cx:pt idx="49025">0</cx:pt>
          <cx:pt idx="49026">0</cx:pt>
          <cx:pt idx="49027">0</cx:pt>
          <cx:pt idx="49028">0</cx:pt>
          <cx:pt idx="49029">0</cx:pt>
          <cx:pt idx="49030">0</cx:pt>
          <cx:pt idx="49031">0</cx:pt>
          <cx:pt idx="49032">0</cx:pt>
          <cx:pt idx="49033">0</cx:pt>
          <cx:pt idx="49034">0</cx:pt>
          <cx:pt idx="49035">0</cx:pt>
          <cx:pt idx="49036">0</cx:pt>
          <cx:pt idx="49037">0</cx:pt>
          <cx:pt idx="49038">0</cx:pt>
          <cx:pt idx="49039">0</cx:pt>
          <cx:pt idx="49040">0</cx:pt>
          <cx:pt idx="49041">0</cx:pt>
          <cx:pt idx="49042">0</cx:pt>
          <cx:pt idx="49043">0</cx:pt>
          <cx:pt idx="49044">0</cx:pt>
          <cx:pt idx="49045">0</cx:pt>
          <cx:pt idx="49046">0</cx:pt>
          <cx:pt idx="49047">0</cx:pt>
          <cx:pt idx="49048">0</cx:pt>
          <cx:pt idx="49049">0</cx:pt>
          <cx:pt idx="49050">0</cx:pt>
          <cx:pt idx="49051">0</cx:pt>
          <cx:pt idx="49052">0</cx:pt>
          <cx:pt idx="49053">0</cx:pt>
          <cx:pt idx="49054">0</cx:pt>
          <cx:pt idx="49055">0</cx:pt>
          <cx:pt idx="49056">0</cx:pt>
          <cx:pt idx="49057">0</cx:pt>
          <cx:pt idx="49058">0</cx:pt>
          <cx:pt idx="49059">0</cx:pt>
          <cx:pt idx="49060">0</cx:pt>
          <cx:pt idx="49061">0</cx:pt>
          <cx:pt idx="49062">0</cx:pt>
          <cx:pt idx="49063">0</cx:pt>
          <cx:pt idx="49064">0</cx:pt>
          <cx:pt idx="49065">0</cx:pt>
          <cx:pt idx="49066">0</cx:pt>
          <cx:pt idx="49067">0</cx:pt>
          <cx:pt idx="49068">0</cx:pt>
          <cx:pt idx="49069">0</cx:pt>
          <cx:pt idx="49070">0</cx:pt>
          <cx:pt idx="49071">0</cx:pt>
          <cx:pt idx="49072">0</cx:pt>
          <cx:pt idx="49073">0</cx:pt>
          <cx:pt idx="49074">0</cx:pt>
          <cx:pt idx="49075">0</cx:pt>
          <cx:pt idx="49076">0</cx:pt>
          <cx:pt idx="49077">0</cx:pt>
          <cx:pt idx="49078">0</cx:pt>
          <cx:pt idx="49079">0</cx:pt>
          <cx:pt idx="49080">0</cx:pt>
          <cx:pt idx="49081">0</cx:pt>
          <cx:pt idx="49082">0</cx:pt>
          <cx:pt idx="49083">0</cx:pt>
          <cx:pt idx="49084">0</cx:pt>
          <cx:pt idx="49085">0</cx:pt>
          <cx:pt idx="49086">0</cx:pt>
          <cx:pt idx="49087">0</cx:pt>
          <cx:pt idx="49088">0</cx:pt>
          <cx:pt idx="49089">0</cx:pt>
          <cx:pt idx="49090">0</cx:pt>
          <cx:pt idx="49091">0</cx:pt>
          <cx:pt idx="49092">0</cx:pt>
          <cx:pt idx="49093">0</cx:pt>
          <cx:pt idx="49094">0</cx:pt>
          <cx:pt idx="49095">0</cx:pt>
          <cx:pt idx="49096">0</cx:pt>
          <cx:pt idx="49097">0</cx:pt>
          <cx:pt idx="49098">0</cx:pt>
          <cx:pt idx="49099">0</cx:pt>
          <cx:pt idx="49100">0</cx:pt>
          <cx:pt idx="49101">0</cx:pt>
          <cx:pt idx="49102">0</cx:pt>
          <cx:pt idx="49103">0</cx:pt>
          <cx:pt idx="49104">0</cx:pt>
          <cx:pt idx="49105">0</cx:pt>
          <cx:pt idx="49106">0</cx:pt>
          <cx:pt idx="49107">0</cx:pt>
          <cx:pt idx="49108">0</cx:pt>
          <cx:pt idx="49109">0</cx:pt>
          <cx:pt idx="49110">0</cx:pt>
          <cx:pt idx="49111">0</cx:pt>
          <cx:pt idx="49112">0</cx:pt>
          <cx:pt idx="49113">0</cx:pt>
          <cx:pt idx="49114">0</cx:pt>
          <cx:pt idx="49115">0</cx:pt>
          <cx:pt idx="49116">0</cx:pt>
          <cx:pt idx="49117">0</cx:pt>
          <cx:pt idx="49118">0</cx:pt>
          <cx:pt idx="49119">0</cx:pt>
          <cx:pt idx="49120">0</cx:pt>
          <cx:pt idx="49121">0</cx:pt>
          <cx:pt idx="49122">0</cx:pt>
          <cx:pt idx="49123">0</cx:pt>
          <cx:pt idx="49124">0</cx:pt>
          <cx:pt idx="49125">0</cx:pt>
          <cx:pt idx="49126">0</cx:pt>
          <cx:pt idx="49127">0</cx:pt>
          <cx:pt idx="49128">0</cx:pt>
          <cx:pt idx="49129">0</cx:pt>
          <cx:pt idx="49130">0</cx:pt>
          <cx:pt idx="49131">0</cx:pt>
          <cx:pt idx="49132">0</cx:pt>
          <cx:pt idx="49133">0</cx:pt>
          <cx:pt idx="49134">0</cx:pt>
          <cx:pt idx="49135">0</cx:pt>
          <cx:pt idx="49136">0</cx:pt>
          <cx:pt idx="49137">0</cx:pt>
          <cx:pt idx="49138">0</cx:pt>
          <cx:pt idx="49139">0</cx:pt>
          <cx:pt idx="49140">0</cx:pt>
          <cx:pt idx="49141">0</cx:pt>
          <cx:pt idx="49142">0</cx:pt>
          <cx:pt idx="49143">0</cx:pt>
          <cx:pt idx="49144">0</cx:pt>
          <cx:pt idx="49145">0</cx:pt>
          <cx:pt idx="49146">0</cx:pt>
          <cx:pt idx="49147">0</cx:pt>
          <cx:pt idx="49148">0</cx:pt>
          <cx:pt idx="49149">0</cx:pt>
          <cx:pt idx="49150">0</cx:pt>
          <cx:pt idx="49151">0</cx:pt>
          <cx:pt idx="49152">0</cx:pt>
          <cx:pt idx="49153">0</cx:pt>
          <cx:pt idx="49154">0</cx:pt>
          <cx:pt idx="49155">0</cx:pt>
          <cx:pt idx="49156">0</cx:pt>
          <cx:pt idx="49157">0</cx:pt>
          <cx:pt idx="49158">0</cx:pt>
          <cx:pt idx="49159">0</cx:pt>
          <cx:pt idx="49160">0</cx:pt>
          <cx:pt idx="49161">0</cx:pt>
          <cx:pt idx="49162">0</cx:pt>
          <cx:pt idx="49163">0</cx:pt>
          <cx:pt idx="49164">0</cx:pt>
          <cx:pt idx="49165">0</cx:pt>
          <cx:pt idx="49166">0</cx:pt>
          <cx:pt idx="49167">0</cx:pt>
          <cx:pt idx="49168">0</cx:pt>
          <cx:pt idx="49169">0</cx:pt>
          <cx:pt idx="49170">0</cx:pt>
          <cx:pt idx="49171">0</cx:pt>
          <cx:pt idx="49172">0</cx:pt>
          <cx:pt idx="49173">0</cx:pt>
          <cx:pt idx="49174">0</cx:pt>
          <cx:pt idx="49175">0</cx:pt>
          <cx:pt idx="49176">0</cx:pt>
          <cx:pt idx="49177">0</cx:pt>
          <cx:pt idx="49178">0</cx:pt>
          <cx:pt idx="49179">0</cx:pt>
          <cx:pt idx="49180">0</cx:pt>
          <cx:pt idx="49181">0</cx:pt>
          <cx:pt idx="49182">0</cx:pt>
          <cx:pt idx="49183">0</cx:pt>
          <cx:pt idx="49184">0</cx:pt>
          <cx:pt idx="49185">0</cx:pt>
          <cx:pt idx="49186">0</cx:pt>
          <cx:pt idx="49187">0</cx:pt>
          <cx:pt idx="49188">0</cx:pt>
          <cx:pt idx="49189">0</cx:pt>
          <cx:pt idx="49190">0</cx:pt>
          <cx:pt idx="49191">0</cx:pt>
          <cx:pt idx="49192">0</cx:pt>
          <cx:pt idx="49193">0</cx:pt>
          <cx:pt idx="49194">0</cx:pt>
          <cx:pt idx="49195">0</cx:pt>
          <cx:pt idx="49196">0</cx:pt>
          <cx:pt idx="49197">0</cx:pt>
          <cx:pt idx="49198">0</cx:pt>
          <cx:pt idx="49199">0</cx:pt>
          <cx:pt idx="49200">0</cx:pt>
          <cx:pt idx="49201">0</cx:pt>
          <cx:pt idx="49202">0</cx:pt>
          <cx:pt idx="49203">0</cx:pt>
          <cx:pt idx="49204">0</cx:pt>
          <cx:pt idx="49205">0</cx:pt>
          <cx:pt idx="49206">0</cx:pt>
          <cx:pt idx="49207">0</cx:pt>
          <cx:pt idx="49208">0</cx:pt>
          <cx:pt idx="49209">0</cx:pt>
          <cx:pt idx="49210">0</cx:pt>
          <cx:pt idx="49211">0</cx:pt>
          <cx:pt idx="49212">0</cx:pt>
          <cx:pt idx="49213">0</cx:pt>
          <cx:pt idx="49214">0</cx:pt>
          <cx:pt idx="49215">0</cx:pt>
          <cx:pt idx="49216">0</cx:pt>
          <cx:pt idx="49217">0</cx:pt>
          <cx:pt idx="49218">0</cx:pt>
          <cx:pt idx="49219">0</cx:pt>
          <cx:pt idx="49220">0</cx:pt>
          <cx:pt idx="49221">0</cx:pt>
          <cx:pt idx="49222">0</cx:pt>
          <cx:pt idx="49223">0</cx:pt>
          <cx:pt idx="49224">0</cx:pt>
          <cx:pt idx="49225">0</cx:pt>
          <cx:pt idx="49226">0</cx:pt>
          <cx:pt idx="49227">0</cx:pt>
          <cx:pt idx="49228">0</cx:pt>
          <cx:pt idx="49229">0</cx:pt>
          <cx:pt idx="49230">0</cx:pt>
          <cx:pt idx="49231">0</cx:pt>
          <cx:pt idx="49232">0</cx:pt>
          <cx:pt idx="49233">0</cx:pt>
          <cx:pt idx="49234">0</cx:pt>
          <cx:pt idx="49235">0</cx:pt>
          <cx:pt idx="49236">0</cx:pt>
          <cx:pt idx="49237">0</cx:pt>
          <cx:pt idx="49238">0</cx:pt>
          <cx:pt idx="49239">0</cx:pt>
          <cx:pt idx="49240">0</cx:pt>
          <cx:pt idx="49241">0</cx:pt>
          <cx:pt idx="49242">0</cx:pt>
          <cx:pt idx="49243">0</cx:pt>
          <cx:pt idx="49244">0</cx:pt>
          <cx:pt idx="49245">0</cx:pt>
          <cx:pt idx="49246">0</cx:pt>
          <cx:pt idx="49247">0</cx:pt>
          <cx:pt idx="49248">0</cx:pt>
          <cx:pt idx="49249">0</cx:pt>
          <cx:pt idx="49250">0</cx:pt>
          <cx:pt idx="49251">0</cx:pt>
          <cx:pt idx="49252">0</cx:pt>
          <cx:pt idx="49253">0</cx:pt>
          <cx:pt idx="49254">0</cx:pt>
          <cx:pt idx="49255">0</cx:pt>
          <cx:pt idx="49256">0</cx:pt>
          <cx:pt idx="49257">0</cx:pt>
          <cx:pt idx="49258">0</cx:pt>
          <cx:pt idx="49259">0</cx:pt>
          <cx:pt idx="49260">0</cx:pt>
          <cx:pt idx="49261">0</cx:pt>
          <cx:pt idx="49262">0</cx:pt>
          <cx:pt idx="49263">0</cx:pt>
          <cx:pt idx="49264">0</cx:pt>
          <cx:pt idx="49265">0</cx:pt>
          <cx:pt idx="49266">0</cx:pt>
          <cx:pt idx="49267">0</cx:pt>
          <cx:pt idx="49268">0</cx:pt>
          <cx:pt idx="49269">0</cx:pt>
          <cx:pt idx="49270">0</cx:pt>
          <cx:pt idx="49271">0</cx:pt>
          <cx:pt idx="49272">0</cx:pt>
          <cx:pt idx="49273">0</cx:pt>
          <cx:pt idx="49274">0</cx:pt>
          <cx:pt idx="49275">0</cx:pt>
          <cx:pt idx="49276">0</cx:pt>
          <cx:pt idx="49277">0</cx:pt>
          <cx:pt idx="49278">0</cx:pt>
          <cx:pt idx="49279">0</cx:pt>
          <cx:pt idx="49280">0</cx:pt>
          <cx:pt idx="49281">0</cx:pt>
          <cx:pt idx="49282">0</cx:pt>
          <cx:pt idx="49283">0</cx:pt>
          <cx:pt idx="49284">0</cx:pt>
          <cx:pt idx="49285">0</cx:pt>
          <cx:pt idx="49286">0</cx:pt>
          <cx:pt idx="49287">0</cx:pt>
          <cx:pt idx="49288">0</cx:pt>
          <cx:pt idx="49289">0</cx:pt>
          <cx:pt idx="49290">0</cx:pt>
          <cx:pt idx="49291">0</cx:pt>
          <cx:pt idx="49292">0</cx:pt>
          <cx:pt idx="49293">0</cx:pt>
          <cx:pt idx="49294">0</cx:pt>
          <cx:pt idx="49295">0</cx:pt>
          <cx:pt idx="49296">0</cx:pt>
          <cx:pt idx="49297">0</cx:pt>
          <cx:pt idx="49298">0</cx:pt>
          <cx:pt idx="49299">0</cx:pt>
          <cx:pt idx="49300">0</cx:pt>
          <cx:pt idx="49301">0</cx:pt>
          <cx:pt idx="49302">0</cx:pt>
          <cx:pt idx="49303">0</cx:pt>
          <cx:pt idx="49304">0</cx:pt>
          <cx:pt idx="49305">0</cx:pt>
          <cx:pt idx="49306">0</cx:pt>
          <cx:pt idx="49307">0</cx:pt>
          <cx:pt idx="49308">0</cx:pt>
          <cx:pt idx="49309">0</cx:pt>
          <cx:pt idx="49310">0</cx:pt>
          <cx:pt idx="49311">0</cx:pt>
          <cx:pt idx="49312">0</cx:pt>
          <cx:pt idx="49313">0</cx:pt>
          <cx:pt idx="49314">0</cx:pt>
          <cx:pt idx="49315">0</cx:pt>
          <cx:pt idx="49316">0</cx:pt>
          <cx:pt idx="49317">0</cx:pt>
          <cx:pt idx="49318">0</cx:pt>
          <cx:pt idx="49319">0</cx:pt>
          <cx:pt idx="49320">0</cx:pt>
          <cx:pt idx="49321">0</cx:pt>
          <cx:pt idx="49322">0</cx:pt>
          <cx:pt idx="49323">0</cx:pt>
          <cx:pt idx="49324">0</cx:pt>
          <cx:pt idx="49325">0</cx:pt>
          <cx:pt idx="49326">0</cx:pt>
          <cx:pt idx="49327">0</cx:pt>
          <cx:pt idx="49328">0</cx:pt>
          <cx:pt idx="49329">0</cx:pt>
          <cx:pt idx="49330">0</cx:pt>
          <cx:pt idx="49331">0</cx:pt>
          <cx:pt idx="49332">0</cx:pt>
          <cx:pt idx="49333">0</cx:pt>
          <cx:pt idx="49334">0</cx:pt>
          <cx:pt idx="49335">0</cx:pt>
          <cx:pt idx="49336">0</cx:pt>
          <cx:pt idx="49337">0</cx:pt>
          <cx:pt idx="49338">0</cx:pt>
          <cx:pt idx="49339">0</cx:pt>
          <cx:pt idx="49340">0</cx:pt>
          <cx:pt idx="49341">0</cx:pt>
          <cx:pt idx="49342">0</cx:pt>
          <cx:pt idx="49343">0</cx:pt>
          <cx:pt idx="49344">0</cx:pt>
          <cx:pt idx="49345">0</cx:pt>
          <cx:pt idx="49346">0</cx:pt>
          <cx:pt idx="49347">0</cx:pt>
          <cx:pt idx="49348">0</cx:pt>
          <cx:pt idx="49349">0</cx:pt>
          <cx:pt idx="49350">0</cx:pt>
          <cx:pt idx="49351">0</cx:pt>
          <cx:pt idx="49352">0</cx:pt>
          <cx:pt idx="49353">0</cx:pt>
          <cx:pt idx="49354">0</cx:pt>
          <cx:pt idx="49355">0</cx:pt>
          <cx:pt idx="49356">0</cx:pt>
          <cx:pt idx="49357">0</cx:pt>
          <cx:pt idx="49358">0</cx:pt>
          <cx:pt idx="49359">0</cx:pt>
          <cx:pt idx="49360">0</cx:pt>
          <cx:pt idx="49361">0</cx:pt>
          <cx:pt idx="49362">0</cx:pt>
          <cx:pt idx="49363">0</cx:pt>
          <cx:pt idx="49364">0</cx:pt>
          <cx:pt idx="49365">0</cx:pt>
          <cx:pt idx="49366">0</cx:pt>
          <cx:pt idx="49367">0</cx:pt>
          <cx:pt idx="49368">0</cx:pt>
          <cx:pt idx="49369">0</cx:pt>
          <cx:pt idx="49370">0</cx:pt>
          <cx:pt idx="49371">0</cx:pt>
          <cx:pt idx="49372">0</cx:pt>
          <cx:pt idx="49373">0</cx:pt>
          <cx:pt idx="49374">0</cx:pt>
          <cx:pt idx="49375">0</cx:pt>
          <cx:pt idx="49376">0</cx:pt>
          <cx:pt idx="49377">0</cx:pt>
          <cx:pt idx="49378">0</cx:pt>
          <cx:pt idx="49379">0</cx:pt>
          <cx:pt idx="49380">0</cx:pt>
          <cx:pt idx="49381">0</cx:pt>
          <cx:pt idx="49382">0</cx:pt>
          <cx:pt idx="49383">0</cx:pt>
          <cx:pt idx="49384">0</cx:pt>
          <cx:pt idx="49385">0</cx:pt>
          <cx:pt idx="49386">0</cx:pt>
          <cx:pt idx="49387">0</cx:pt>
          <cx:pt idx="49388">0</cx:pt>
          <cx:pt idx="49389">0</cx:pt>
          <cx:pt idx="49390">0</cx:pt>
          <cx:pt idx="49391">0</cx:pt>
          <cx:pt idx="49392">0</cx:pt>
          <cx:pt idx="49393">0</cx:pt>
          <cx:pt idx="49394">0</cx:pt>
          <cx:pt idx="49395">0</cx:pt>
          <cx:pt idx="49396">0</cx:pt>
          <cx:pt idx="49397">0</cx:pt>
          <cx:pt idx="49398">0</cx:pt>
          <cx:pt idx="49399">0</cx:pt>
          <cx:pt idx="49400">0</cx:pt>
          <cx:pt idx="49401">0</cx:pt>
          <cx:pt idx="49402">0</cx:pt>
          <cx:pt idx="49403">0</cx:pt>
          <cx:pt idx="49404">0</cx:pt>
          <cx:pt idx="49405">0</cx:pt>
          <cx:pt idx="49406">0</cx:pt>
          <cx:pt idx="49407">0</cx:pt>
          <cx:pt idx="49408">0</cx:pt>
          <cx:pt idx="49409">0</cx:pt>
          <cx:pt idx="49410">0</cx:pt>
          <cx:pt idx="49411">0</cx:pt>
          <cx:pt idx="49412">0</cx:pt>
          <cx:pt idx="49413">0</cx:pt>
          <cx:pt idx="49414">0</cx:pt>
          <cx:pt idx="49415">0</cx:pt>
          <cx:pt idx="49416">0</cx:pt>
          <cx:pt idx="49417">0</cx:pt>
          <cx:pt idx="49418">0</cx:pt>
          <cx:pt idx="49419">0</cx:pt>
          <cx:pt idx="49420">0</cx:pt>
          <cx:pt idx="49421">0</cx:pt>
          <cx:pt idx="49422">0</cx:pt>
          <cx:pt idx="49423">0</cx:pt>
          <cx:pt idx="49424">0</cx:pt>
          <cx:pt idx="49425">0</cx:pt>
          <cx:pt idx="49426">0</cx:pt>
          <cx:pt idx="49427">0</cx:pt>
          <cx:pt idx="49428">0</cx:pt>
          <cx:pt idx="49429">0</cx:pt>
          <cx:pt idx="49430">0</cx:pt>
          <cx:pt idx="49431">0</cx:pt>
          <cx:pt idx="49432">0</cx:pt>
          <cx:pt idx="49433">0</cx:pt>
          <cx:pt idx="49434">0</cx:pt>
          <cx:pt idx="49435">0</cx:pt>
          <cx:pt idx="49436">0</cx:pt>
          <cx:pt idx="49437">0</cx:pt>
          <cx:pt idx="49438">0</cx:pt>
          <cx:pt idx="49439">0</cx:pt>
          <cx:pt idx="49440">0</cx:pt>
          <cx:pt idx="49441">0</cx:pt>
          <cx:pt idx="49442">0</cx:pt>
          <cx:pt idx="49443">0</cx:pt>
          <cx:pt idx="49444">0</cx:pt>
          <cx:pt idx="49445">0</cx:pt>
          <cx:pt idx="49446">0</cx:pt>
          <cx:pt idx="49447">0</cx:pt>
          <cx:pt idx="49448">0</cx:pt>
          <cx:pt idx="49449">0</cx:pt>
          <cx:pt idx="49450">0</cx:pt>
          <cx:pt idx="49451">0</cx:pt>
          <cx:pt idx="49452">0</cx:pt>
          <cx:pt idx="49453">0</cx:pt>
          <cx:pt idx="49454">0</cx:pt>
          <cx:pt idx="49455">0</cx:pt>
          <cx:pt idx="49456">0</cx:pt>
          <cx:pt idx="49457">0</cx:pt>
          <cx:pt idx="49458">0</cx:pt>
          <cx:pt idx="49459">0</cx:pt>
          <cx:pt idx="49460">0</cx:pt>
          <cx:pt idx="49461">0</cx:pt>
          <cx:pt idx="49462">0</cx:pt>
          <cx:pt idx="49463">0</cx:pt>
          <cx:pt idx="49464">0</cx:pt>
          <cx:pt idx="49465">0</cx:pt>
          <cx:pt idx="49466">0</cx:pt>
          <cx:pt idx="49467">0</cx:pt>
          <cx:pt idx="49468">0</cx:pt>
          <cx:pt idx="49469">0</cx:pt>
          <cx:pt idx="49470">0</cx:pt>
          <cx:pt idx="49471">0</cx:pt>
          <cx:pt idx="49472">0</cx:pt>
          <cx:pt idx="49473">0</cx:pt>
          <cx:pt idx="49474">0</cx:pt>
          <cx:pt idx="49475">0</cx:pt>
          <cx:pt idx="49476">0</cx:pt>
          <cx:pt idx="49477">0</cx:pt>
          <cx:pt idx="49478">0</cx:pt>
          <cx:pt idx="49479">0</cx:pt>
          <cx:pt idx="49480">0</cx:pt>
          <cx:pt idx="49481">0</cx:pt>
          <cx:pt idx="49482">0</cx:pt>
          <cx:pt idx="49483">0</cx:pt>
          <cx:pt idx="49484">0</cx:pt>
          <cx:pt idx="49485">0</cx:pt>
          <cx:pt idx="49486">0</cx:pt>
          <cx:pt idx="49487">0</cx:pt>
          <cx:pt idx="49488">0</cx:pt>
          <cx:pt idx="49489">0</cx:pt>
          <cx:pt idx="49490">0</cx:pt>
          <cx:pt idx="49491">0</cx:pt>
          <cx:pt idx="49492">0</cx:pt>
          <cx:pt idx="49493">0</cx:pt>
          <cx:pt idx="49494">0</cx:pt>
          <cx:pt idx="49495">0</cx:pt>
          <cx:pt idx="49496">0</cx:pt>
          <cx:pt idx="49497">0</cx:pt>
          <cx:pt idx="49498">0</cx:pt>
          <cx:pt idx="49499">0</cx:pt>
          <cx:pt idx="49500">0</cx:pt>
          <cx:pt idx="49501">0</cx:pt>
          <cx:pt idx="49502">0</cx:pt>
          <cx:pt idx="49503">0</cx:pt>
          <cx:pt idx="49504">0</cx:pt>
          <cx:pt idx="49505">0</cx:pt>
          <cx:pt idx="49506">0</cx:pt>
          <cx:pt idx="49507">0</cx:pt>
          <cx:pt idx="49508">0</cx:pt>
          <cx:pt idx="49509">0</cx:pt>
          <cx:pt idx="49510">0</cx:pt>
          <cx:pt idx="49511">0</cx:pt>
          <cx:pt idx="49512">0</cx:pt>
          <cx:pt idx="49513">0</cx:pt>
          <cx:pt idx="49514">0</cx:pt>
          <cx:pt idx="49515">0</cx:pt>
          <cx:pt idx="49516">0</cx:pt>
          <cx:pt idx="49517">0</cx:pt>
          <cx:pt idx="49518">0</cx:pt>
          <cx:pt idx="49519">0</cx:pt>
          <cx:pt idx="49520">0</cx:pt>
          <cx:pt idx="49521">0</cx:pt>
          <cx:pt idx="49522">0</cx:pt>
          <cx:pt idx="49523">0</cx:pt>
          <cx:pt idx="49524">0</cx:pt>
          <cx:pt idx="49525">0</cx:pt>
          <cx:pt idx="49526">0</cx:pt>
          <cx:pt idx="49527">0</cx:pt>
          <cx:pt idx="49528">0</cx:pt>
          <cx:pt idx="49529">0</cx:pt>
          <cx:pt idx="49530">0</cx:pt>
          <cx:pt idx="49531">0</cx:pt>
          <cx:pt idx="49532">0</cx:pt>
          <cx:pt idx="49533">0</cx:pt>
          <cx:pt idx="49534">0</cx:pt>
          <cx:pt idx="49535">0</cx:pt>
          <cx:pt idx="49536">0</cx:pt>
          <cx:pt idx="49537">0</cx:pt>
          <cx:pt idx="49538">0</cx:pt>
          <cx:pt idx="49539">0</cx:pt>
          <cx:pt idx="49540">0</cx:pt>
          <cx:pt idx="49541">0</cx:pt>
          <cx:pt idx="49542">0</cx:pt>
          <cx:pt idx="49543">0</cx:pt>
          <cx:pt idx="49544">0</cx:pt>
          <cx:pt idx="49545">0</cx:pt>
          <cx:pt idx="49546">0</cx:pt>
          <cx:pt idx="49547">0</cx:pt>
          <cx:pt idx="49548">0</cx:pt>
          <cx:pt idx="49549">0</cx:pt>
          <cx:pt idx="49550">0</cx:pt>
          <cx:pt idx="49551">0</cx:pt>
          <cx:pt idx="49552">0</cx:pt>
          <cx:pt idx="49553">0</cx:pt>
          <cx:pt idx="49554">0</cx:pt>
          <cx:pt idx="49555">0</cx:pt>
          <cx:pt idx="49556">0</cx:pt>
          <cx:pt idx="49557">0</cx:pt>
          <cx:pt idx="49558">0</cx:pt>
          <cx:pt idx="49559">0</cx:pt>
          <cx:pt idx="49560">0</cx:pt>
          <cx:pt idx="49561">0</cx:pt>
          <cx:pt idx="49562">0</cx:pt>
          <cx:pt idx="49563">0</cx:pt>
          <cx:pt idx="49564">0</cx:pt>
          <cx:pt idx="49565">0</cx:pt>
          <cx:pt idx="49566">0</cx:pt>
          <cx:pt idx="49567">0</cx:pt>
          <cx:pt idx="49568">0</cx:pt>
          <cx:pt idx="49569">0</cx:pt>
          <cx:pt idx="49570">0</cx:pt>
          <cx:pt idx="49571">0</cx:pt>
          <cx:pt idx="49572">0</cx:pt>
          <cx:pt idx="49573">0</cx:pt>
          <cx:pt idx="49574">0</cx:pt>
          <cx:pt idx="49575">0</cx:pt>
          <cx:pt idx="49576">0</cx:pt>
          <cx:pt idx="49577">0</cx:pt>
          <cx:pt idx="49578">0</cx:pt>
          <cx:pt idx="49579">0</cx:pt>
          <cx:pt idx="49580">0</cx:pt>
          <cx:pt idx="49581">0</cx:pt>
          <cx:pt idx="49582">0</cx:pt>
          <cx:pt idx="49583">0</cx:pt>
          <cx:pt idx="49584">0</cx:pt>
          <cx:pt idx="49585">0</cx:pt>
          <cx:pt idx="49586">0</cx:pt>
          <cx:pt idx="49587">0</cx:pt>
          <cx:pt idx="49588">0</cx:pt>
          <cx:pt idx="49589">0</cx:pt>
          <cx:pt idx="49590">0</cx:pt>
          <cx:pt idx="49591">0</cx:pt>
          <cx:pt idx="49592">0</cx:pt>
          <cx:pt idx="49593">0</cx:pt>
          <cx:pt idx="49594">0</cx:pt>
          <cx:pt idx="49595">0</cx:pt>
          <cx:pt idx="49596">0</cx:pt>
          <cx:pt idx="49597">0</cx:pt>
          <cx:pt idx="49598">0</cx:pt>
          <cx:pt idx="49599">0</cx:pt>
          <cx:pt idx="49600">0</cx:pt>
          <cx:pt idx="49601">0</cx:pt>
          <cx:pt idx="49602">0</cx:pt>
          <cx:pt idx="49603">0</cx:pt>
          <cx:pt idx="49604">0</cx:pt>
          <cx:pt idx="49605">0</cx:pt>
          <cx:pt idx="49606">0</cx:pt>
          <cx:pt idx="49607">0</cx:pt>
          <cx:pt idx="49608">0</cx:pt>
          <cx:pt idx="49609">0</cx:pt>
          <cx:pt idx="49610">0</cx:pt>
          <cx:pt idx="49611">0</cx:pt>
          <cx:pt idx="49612">0</cx:pt>
          <cx:pt idx="49613">0</cx:pt>
          <cx:pt idx="49614">0</cx:pt>
          <cx:pt idx="49615">0</cx:pt>
          <cx:pt idx="49616">0</cx:pt>
          <cx:pt idx="49617">0</cx:pt>
          <cx:pt idx="49618">0</cx:pt>
          <cx:pt idx="49619">0</cx:pt>
          <cx:pt idx="49620">0</cx:pt>
          <cx:pt idx="49621">0</cx:pt>
          <cx:pt idx="49622">0</cx:pt>
          <cx:pt idx="49623">0</cx:pt>
          <cx:pt idx="49624">0</cx:pt>
          <cx:pt idx="49625">0</cx:pt>
          <cx:pt idx="49626">0</cx:pt>
          <cx:pt idx="49627">0</cx:pt>
          <cx:pt idx="49628">0</cx:pt>
          <cx:pt idx="49629">0</cx:pt>
          <cx:pt idx="49630">0</cx:pt>
          <cx:pt idx="49631">0</cx:pt>
          <cx:pt idx="49632">0</cx:pt>
          <cx:pt idx="49633">0</cx:pt>
          <cx:pt idx="49634">0</cx:pt>
          <cx:pt idx="49635">0</cx:pt>
          <cx:pt idx="49636">0</cx:pt>
          <cx:pt idx="49637">0</cx:pt>
          <cx:pt idx="49638">0</cx:pt>
          <cx:pt idx="49639">0</cx:pt>
          <cx:pt idx="49640">0</cx:pt>
          <cx:pt idx="49641">0</cx:pt>
          <cx:pt idx="49642">0</cx:pt>
          <cx:pt idx="49643">0</cx:pt>
          <cx:pt idx="49644">0</cx:pt>
          <cx:pt idx="49645">0</cx:pt>
          <cx:pt idx="49646">0</cx:pt>
          <cx:pt idx="49647">0</cx:pt>
          <cx:pt idx="49648">0</cx:pt>
          <cx:pt idx="49649">0</cx:pt>
          <cx:pt idx="49650">0</cx:pt>
          <cx:pt idx="49651">0</cx:pt>
          <cx:pt idx="49652">0</cx:pt>
          <cx:pt idx="49653">0</cx:pt>
          <cx:pt idx="49654">0</cx:pt>
          <cx:pt idx="49655">0</cx:pt>
          <cx:pt idx="49656">0</cx:pt>
          <cx:pt idx="49657">0</cx:pt>
          <cx:pt idx="49658">0</cx:pt>
          <cx:pt idx="49659">0</cx:pt>
          <cx:pt idx="49660">0</cx:pt>
          <cx:pt idx="49661">0</cx:pt>
          <cx:pt idx="49662">0</cx:pt>
          <cx:pt idx="49663">0</cx:pt>
          <cx:pt idx="49664">0</cx:pt>
          <cx:pt idx="49665">0</cx:pt>
          <cx:pt idx="49666">0</cx:pt>
          <cx:pt idx="49667">0</cx:pt>
          <cx:pt idx="49668">0</cx:pt>
          <cx:pt idx="49669">0</cx:pt>
          <cx:pt idx="49670">0</cx:pt>
          <cx:pt idx="49671">0</cx:pt>
          <cx:pt idx="49672">0</cx:pt>
          <cx:pt idx="49673">0</cx:pt>
          <cx:pt idx="49674">0</cx:pt>
          <cx:pt idx="49675">0</cx:pt>
          <cx:pt idx="49676">0</cx:pt>
          <cx:pt idx="49677">0</cx:pt>
          <cx:pt idx="49678">0</cx:pt>
          <cx:pt idx="49679">0</cx:pt>
          <cx:pt idx="49680">0</cx:pt>
          <cx:pt idx="49681">0</cx:pt>
          <cx:pt idx="49682">0</cx:pt>
          <cx:pt idx="49683">0</cx:pt>
          <cx:pt idx="49684">0</cx:pt>
          <cx:pt idx="49685">0</cx:pt>
          <cx:pt idx="49686">0</cx:pt>
          <cx:pt idx="49687">0</cx:pt>
          <cx:pt idx="49688">0</cx:pt>
          <cx:pt idx="49689">0</cx:pt>
          <cx:pt idx="49690">0</cx:pt>
          <cx:pt idx="49691">0</cx:pt>
          <cx:pt idx="49692">0</cx:pt>
          <cx:pt idx="49693">0</cx:pt>
          <cx:pt idx="49694">0</cx:pt>
          <cx:pt idx="49695">0</cx:pt>
          <cx:pt idx="49696">0</cx:pt>
          <cx:pt idx="49697">0</cx:pt>
          <cx:pt idx="49698">0</cx:pt>
          <cx:pt idx="49699">0</cx:pt>
          <cx:pt idx="49700">0</cx:pt>
          <cx:pt idx="49701">0</cx:pt>
          <cx:pt idx="49702">0</cx:pt>
          <cx:pt idx="49703">0</cx:pt>
          <cx:pt idx="49704">0</cx:pt>
          <cx:pt idx="49705">0</cx:pt>
          <cx:pt idx="49706">0</cx:pt>
          <cx:pt idx="49707">0</cx:pt>
          <cx:pt idx="49708">0</cx:pt>
          <cx:pt idx="49709">0</cx:pt>
          <cx:pt idx="49710">0</cx:pt>
          <cx:pt idx="49711">0</cx:pt>
          <cx:pt idx="49712">0</cx:pt>
          <cx:pt idx="49713">0</cx:pt>
          <cx:pt idx="49714">0</cx:pt>
          <cx:pt idx="49715">0</cx:pt>
          <cx:pt idx="49716">0</cx:pt>
          <cx:pt idx="49717">0</cx:pt>
          <cx:pt idx="49718">0</cx:pt>
          <cx:pt idx="49719">0</cx:pt>
          <cx:pt idx="49720">0</cx:pt>
          <cx:pt idx="49721">0</cx:pt>
          <cx:pt idx="49722">0</cx:pt>
          <cx:pt idx="49723">0</cx:pt>
          <cx:pt idx="49724">0</cx:pt>
          <cx:pt idx="49725">0</cx:pt>
          <cx:pt idx="49726">0</cx:pt>
          <cx:pt idx="49727">0</cx:pt>
          <cx:pt idx="49728">0</cx:pt>
          <cx:pt idx="49729">0</cx:pt>
          <cx:pt idx="49730">0</cx:pt>
          <cx:pt idx="49731">0</cx:pt>
          <cx:pt idx="49732">0</cx:pt>
          <cx:pt idx="49733">0</cx:pt>
          <cx:pt idx="49734">0</cx:pt>
          <cx:pt idx="49735">0</cx:pt>
          <cx:pt idx="49736">0</cx:pt>
          <cx:pt idx="49737">0</cx:pt>
          <cx:pt idx="49738">0</cx:pt>
          <cx:pt idx="49739">0</cx:pt>
          <cx:pt idx="49740">0</cx:pt>
          <cx:pt idx="49741">0</cx:pt>
          <cx:pt idx="49742">0</cx:pt>
          <cx:pt idx="49743">0</cx:pt>
          <cx:pt idx="49744">0</cx:pt>
          <cx:pt idx="49745">0</cx:pt>
          <cx:pt idx="49746">0</cx:pt>
          <cx:pt idx="49747">0</cx:pt>
          <cx:pt idx="49748">0</cx:pt>
          <cx:pt idx="49749">0</cx:pt>
          <cx:pt idx="49750">0</cx:pt>
          <cx:pt idx="49751">0</cx:pt>
          <cx:pt idx="49752">0</cx:pt>
          <cx:pt idx="49753">0</cx:pt>
          <cx:pt idx="49754">0</cx:pt>
          <cx:pt idx="49755">0</cx:pt>
          <cx:pt idx="49756">0</cx:pt>
          <cx:pt idx="49757">0</cx:pt>
          <cx:pt idx="49758">0</cx:pt>
          <cx:pt idx="49759">0</cx:pt>
          <cx:pt idx="49760">0</cx:pt>
          <cx:pt idx="49761">0</cx:pt>
          <cx:pt idx="49762">0</cx:pt>
          <cx:pt idx="49763">0</cx:pt>
          <cx:pt idx="49764">0</cx:pt>
          <cx:pt idx="49765">0</cx:pt>
          <cx:pt idx="49766">0</cx:pt>
          <cx:pt idx="49767">0</cx:pt>
          <cx:pt idx="49768">0</cx:pt>
          <cx:pt idx="49769">0</cx:pt>
          <cx:pt idx="49770">0</cx:pt>
          <cx:pt idx="49771">0</cx:pt>
          <cx:pt idx="49772">0</cx:pt>
          <cx:pt idx="49773">0</cx:pt>
          <cx:pt idx="49774">0</cx:pt>
          <cx:pt idx="49775">0</cx:pt>
          <cx:pt idx="49776">0</cx:pt>
          <cx:pt idx="49777">0</cx:pt>
          <cx:pt idx="49778">0</cx:pt>
          <cx:pt idx="49779">0</cx:pt>
          <cx:pt idx="49780">0</cx:pt>
          <cx:pt idx="49781">0</cx:pt>
          <cx:pt idx="49782">0</cx:pt>
          <cx:pt idx="49783">0</cx:pt>
          <cx:pt idx="49784">0</cx:pt>
          <cx:pt idx="49785">0</cx:pt>
          <cx:pt idx="49786">0</cx:pt>
          <cx:pt idx="49787">0</cx:pt>
          <cx:pt idx="49788">0</cx:pt>
          <cx:pt idx="49789">0</cx:pt>
          <cx:pt idx="49790">0</cx:pt>
          <cx:pt idx="49791">0</cx:pt>
          <cx:pt idx="49792">0</cx:pt>
          <cx:pt idx="49793">0</cx:pt>
          <cx:pt idx="49794">0</cx:pt>
          <cx:pt idx="49795">0</cx:pt>
          <cx:pt idx="49796">0</cx:pt>
          <cx:pt idx="49797">0</cx:pt>
          <cx:pt idx="49798">0</cx:pt>
          <cx:pt idx="49799">0</cx:pt>
          <cx:pt idx="49800">0</cx:pt>
          <cx:pt idx="49801">0</cx:pt>
          <cx:pt idx="49802">0</cx:pt>
          <cx:pt idx="49803">0</cx:pt>
          <cx:pt idx="49804">0</cx:pt>
          <cx:pt idx="49805">0</cx:pt>
          <cx:pt idx="49806">0</cx:pt>
          <cx:pt idx="49807">0</cx:pt>
          <cx:pt idx="49808">0</cx:pt>
          <cx:pt idx="49809">0</cx:pt>
          <cx:pt idx="49810">0</cx:pt>
          <cx:pt idx="49811">0</cx:pt>
          <cx:pt idx="49812">0</cx:pt>
          <cx:pt idx="49813">0</cx:pt>
          <cx:pt idx="49814">0</cx:pt>
          <cx:pt idx="49815">0</cx:pt>
          <cx:pt idx="49816">0</cx:pt>
          <cx:pt idx="49817">0</cx:pt>
          <cx:pt idx="49818">0</cx:pt>
          <cx:pt idx="49819">0</cx:pt>
          <cx:pt idx="49820">0</cx:pt>
          <cx:pt idx="49821">0</cx:pt>
          <cx:pt idx="49822">0</cx:pt>
          <cx:pt idx="49823">0</cx:pt>
          <cx:pt idx="49824">0</cx:pt>
          <cx:pt idx="49825">0</cx:pt>
          <cx:pt idx="49826">0</cx:pt>
          <cx:pt idx="49827">0</cx:pt>
          <cx:pt idx="49828">0</cx:pt>
          <cx:pt idx="49829">0</cx:pt>
          <cx:pt idx="49830">0</cx:pt>
          <cx:pt idx="49831">0</cx:pt>
          <cx:pt idx="49832">0</cx:pt>
          <cx:pt idx="49833">0</cx:pt>
          <cx:pt idx="49834">0</cx:pt>
          <cx:pt idx="49835">0</cx:pt>
          <cx:pt idx="49836">0</cx:pt>
          <cx:pt idx="49837">0</cx:pt>
          <cx:pt idx="49838">0</cx:pt>
          <cx:pt idx="49839">0</cx:pt>
          <cx:pt idx="49840">0</cx:pt>
          <cx:pt idx="49841">0</cx:pt>
          <cx:pt idx="49842">0</cx:pt>
          <cx:pt idx="49843">0</cx:pt>
          <cx:pt idx="49844">0</cx:pt>
          <cx:pt idx="49845">0</cx:pt>
          <cx:pt idx="49846">0</cx:pt>
          <cx:pt idx="49847">0</cx:pt>
          <cx:pt idx="49848">0</cx:pt>
          <cx:pt idx="49849">0</cx:pt>
          <cx:pt idx="49850">0</cx:pt>
          <cx:pt idx="49851">0</cx:pt>
          <cx:pt idx="49852">0</cx:pt>
          <cx:pt idx="49853">0</cx:pt>
          <cx:pt idx="49854">0</cx:pt>
          <cx:pt idx="49855">0</cx:pt>
          <cx:pt idx="49856">0</cx:pt>
          <cx:pt idx="49857">0</cx:pt>
          <cx:pt idx="49858">0</cx:pt>
          <cx:pt idx="49859">0</cx:pt>
          <cx:pt idx="49860">0</cx:pt>
          <cx:pt idx="49861">0</cx:pt>
          <cx:pt idx="49862">0</cx:pt>
          <cx:pt idx="49863">0</cx:pt>
          <cx:pt idx="49864">0</cx:pt>
          <cx:pt idx="49865">0</cx:pt>
          <cx:pt idx="49866">0</cx:pt>
          <cx:pt idx="49867">0</cx:pt>
          <cx:pt idx="49868">0</cx:pt>
          <cx:pt idx="49869">0</cx:pt>
          <cx:pt idx="49870">0</cx:pt>
          <cx:pt idx="49871">0</cx:pt>
          <cx:pt idx="49872">0</cx:pt>
          <cx:pt idx="49873">0</cx:pt>
          <cx:pt idx="49874">0</cx:pt>
          <cx:pt idx="49875">0</cx:pt>
          <cx:pt idx="49876">0</cx:pt>
          <cx:pt idx="49877">0</cx:pt>
          <cx:pt idx="49878">0</cx:pt>
          <cx:pt idx="49879">0</cx:pt>
          <cx:pt idx="49880">0</cx:pt>
          <cx:pt idx="49881">0</cx:pt>
          <cx:pt idx="49882">0</cx:pt>
          <cx:pt idx="49883">0</cx:pt>
          <cx:pt idx="49884">0</cx:pt>
          <cx:pt idx="49885">0</cx:pt>
          <cx:pt idx="49886">0</cx:pt>
          <cx:pt idx="49887">0</cx:pt>
          <cx:pt idx="49888">0</cx:pt>
          <cx:pt idx="49889">0</cx:pt>
          <cx:pt idx="49890">0</cx:pt>
          <cx:pt idx="49891">0</cx:pt>
          <cx:pt idx="49892">0</cx:pt>
          <cx:pt idx="49893">0</cx:pt>
          <cx:pt idx="49894">0</cx:pt>
          <cx:pt idx="49895">0</cx:pt>
          <cx:pt idx="49896">0</cx:pt>
          <cx:pt idx="49897">0</cx:pt>
          <cx:pt idx="49898">0</cx:pt>
          <cx:pt idx="49899">0</cx:pt>
          <cx:pt idx="49900">0</cx:pt>
          <cx:pt idx="49901">0</cx:pt>
          <cx:pt idx="49902">0</cx:pt>
          <cx:pt idx="49903">0</cx:pt>
          <cx:pt idx="49904">0</cx:pt>
          <cx:pt idx="49905">0</cx:pt>
          <cx:pt idx="49906">0</cx:pt>
          <cx:pt idx="49907">0</cx:pt>
          <cx:pt idx="49908">0</cx:pt>
          <cx:pt idx="49909">0</cx:pt>
          <cx:pt idx="49910">0</cx:pt>
          <cx:pt idx="49911">0</cx:pt>
          <cx:pt idx="49912">0</cx:pt>
          <cx:pt idx="49913">0</cx:pt>
          <cx:pt idx="49914">0</cx:pt>
          <cx:pt idx="49915">0</cx:pt>
          <cx:pt idx="49916">0</cx:pt>
          <cx:pt idx="49917">0</cx:pt>
          <cx:pt idx="49918">0</cx:pt>
          <cx:pt idx="49919">0</cx:pt>
          <cx:pt idx="49920">0</cx:pt>
          <cx:pt idx="49921">0</cx:pt>
          <cx:pt idx="49922">0</cx:pt>
          <cx:pt idx="49923">0</cx:pt>
          <cx:pt idx="49924">0</cx:pt>
          <cx:pt idx="49925">0</cx:pt>
          <cx:pt idx="49926">0</cx:pt>
          <cx:pt idx="49927">0</cx:pt>
          <cx:pt idx="49928">0</cx:pt>
          <cx:pt idx="49929">0</cx:pt>
          <cx:pt idx="49930">0</cx:pt>
          <cx:pt idx="49931">0</cx:pt>
          <cx:pt idx="49932">0</cx:pt>
          <cx:pt idx="49933">0</cx:pt>
          <cx:pt idx="49934">0</cx:pt>
          <cx:pt idx="49935">0</cx:pt>
          <cx:pt idx="49936">0</cx:pt>
          <cx:pt idx="49937">0</cx:pt>
          <cx:pt idx="49938">0</cx:pt>
          <cx:pt idx="49939">0</cx:pt>
          <cx:pt idx="49940">0</cx:pt>
          <cx:pt idx="49941">0</cx:pt>
          <cx:pt idx="49942">0</cx:pt>
          <cx:pt idx="49943">0</cx:pt>
          <cx:pt idx="49944">0</cx:pt>
          <cx:pt idx="49945">0</cx:pt>
          <cx:pt idx="49946">0</cx:pt>
          <cx:pt idx="49947">0</cx:pt>
          <cx:pt idx="49948">0</cx:pt>
          <cx:pt idx="49949">0</cx:pt>
          <cx:pt idx="49950">0</cx:pt>
          <cx:pt idx="49951">0</cx:pt>
          <cx:pt idx="49952">0</cx:pt>
          <cx:pt idx="49953">0</cx:pt>
          <cx:pt idx="49954">0</cx:pt>
          <cx:pt idx="49955">0</cx:pt>
          <cx:pt idx="49956">0</cx:pt>
          <cx:pt idx="49957">0</cx:pt>
          <cx:pt idx="49958">0</cx:pt>
          <cx:pt idx="49959">0</cx:pt>
          <cx:pt idx="49960">0</cx:pt>
          <cx:pt idx="49961">0</cx:pt>
          <cx:pt idx="49962">0</cx:pt>
          <cx:pt idx="49963">0</cx:pt>
          <cx:pt idx="49964">0</cx:pt>
          <cx:pt idx="49965">0</cx:pt>
          <cx:pt idx="49966">0</cx:pt>
          <cx:pt idx="49967">0</cx:pt>
          <cx:pt idx="49968">0</cx:pt>
          <cx:pt idx="49969">0</cx:pt>
          <cx:pt idx="49970">0</cx:pt>
          <cx:pt idx="49971">0</cx:pt>
          <cx:pt idx="49972">0</cx:pt>
          <cx:pt idx="49973">0</cx:pt>
          <cx:pt idx="49974">0</cx:pt>
          <cx:pt idx="49975">0</cx:pt>
          <cx:pt idx="49976">0</cx:pt>
          <cx:pt idx="49977">0</cx:pt>
          <cx:pt idx="49978">0</cx:pt>
          <cx:pt idx="49979">0</cx:pt>
          <cx:pt idx="49980">0</cx:pt>
          <cx:pt idx="49981">0</cx:pt>
          <cx:pt idx="49982">0</cx:pt>
          <cx:pt idx="49983">0</cx:pt>
          <cx:pt idx="49984">0</cx:pt>
          <cx:pt idx="49985">0</cx:pt>
          <cx:pt idx="49986">0</cx:pt>
          <cx:pt idx="49987">0</cx:pt>
          <cx:pt idx="49988">0</cx:pt>
          <cx:pt idx="49989">0</cx:pt>
          <cx:pt idx="49990">0</cx:pt>
          <cx:pt idx="49991">0</cx:pt>
          <cx:pt idx="49992">0</cx:pt>
          <cx:pt idx="49993">0</cx:pt>
          <cx:pt idx="49994">0</cx:pt>
          <cx:pt idx="49995">0</cx:pt>
          <cx:pt idx="49996">0</cx:pt>
          <cx:pt idx="49997">0</cx:pt>
          <cx:pt idx="49998">0</cx:pt>
        </cx:lvl>
      </cx:strDim>
      <cx:numDim type="val">
        <cx:f>'[Bank Loan Case Study 2.xlsx]Outliers'!$D$6:$D$50004</cx:f>
        <cx:lvl ptCount="49999" formatCode="General">
          <cx:pt idx="0">202500</cx:pt>
          <cx:pt idx="1">112500</cx:pt>
          <cx:pt idx="2">202500</cx:pt>
          <cx:pt idx="3">135000</cx:pt>
          <cx:pt idx="4">81000</cx:pt>
          <cx:pt idx="5">315000</cx:pt>
          <cx:pt idx="6">157500</cx:pt>
          <cx:pt idx="7">292500</cx:pt>
          <cx:pt idx="8">157500</cx:pt>
          <cx:pt idx="9">111915</cx:pt>
          <cx:pt idx="10">180000</cx:pt>
          <cx:pt idx="11">202500</cx:pt>
          <cx:pt idx="12">135000</cx:pt>
          <cx:pt idx="13">157500</cx:pt>
          <cx:pt idx="14">73341</cx:pt>
          <cx:pt idx="15">121500</cx:pt>
          <cx:pt idx="16">225000</cx:pt>
          <cx:pt idx="17">63000</cx:pt>
          <cx:pt idx="18">112500</cx:pt>
          <cx:pt idx="19">36000</cx:pt>
          <cx:pt idx="20">157500</cx:pt>
          <cx:pt idx="21">112500</cx:pt>
          <cx:pt idx="22">202500</cx:pt>
          <cx:pt idx="23">112500</cx:pt>
          <cx:pt idx="24">81000</cx:pt>
          <cx:pt idx="25">171000</cx:pt>
          <cx:pt idx="26">135000</cx:pt>
          <cx:pt idx="27">112500</cx:pt>
          <cx:pt idx="28">270000</cx:pt>
          <cx:pt idx="29">135000</cx:pt>
          <cx:pt idx="30">157500</cx:pt>
          <cx:pt idx="31">180000</cx:pt>
          <cx:pt idx="32">211500</cx:pt>
          <cx:pt idx="33">99000</cx:pt>
          <cx:pt idx="34">225000</cx:pt>
          <cx:pt idx="35">211500</cx:pt>
          <cx:pt idx="36">112500</cx:pt>
          <cx:pt idx="37">216000</cx:pt>
          <cx:pt idx="38">180000</cx:pt>
          <cx:pt idx="39">135000</cx:pt>
          <cx:pt idx="40">112500</cx:pt>
          <cx:pt idx="41">135000</cx:pt>
          <cx:pt idx="42">180000</cx:pt>
          <cx:pt idx="43">99000</cx:pt>
          <cx:pt idx="44">135000</cx:pt>
          <cx:pt idx="45">54000</cx:pt>
          <cx:pt idx="46">405000</cx:pt>
          <cx:pt idx="47">135000</cx:pt>
          <cx:pt idx="48">157500</cx:pt>
          <cx:pt idx="49">180000</cx:pt>
          <cx:pt idx="50">135000</cx:pt>
          <cx:pt idx="51">450000</cx:pt>
          <cx:pt idx="52">112500</cx:pt>
          <cx:pt idx="53">117000</cx:pt>
          <cx:pt idx="54">76500</cx:pt>
          <cx:pt idx="55">202500</cx:pt>
          <cx:pt idx="56">112500</cx:pt>
          <cx:pt idx="57">180000</cx:pt>
          <cx:pt idx="58">135000</cx:pt>
          <cx:pt idx="59">94500</cx:pt>
          <cx:pt idx="60">81000</cx:pt>
          <cx:pt idx="61">202500</cx:pt>
          <cx:pt idx="62">540000</cx:pt>
          <cx:pt idx="63">126000</cx:pt>
          <cx:pt idx="64">166500</cx:pt>
          <cx:pt idx="65">112500</cx:pt>
          <cx:pt idx="66">180000</cx:pt>
          <cx:pt idx="67">211500</cx:pt>
          <cx:pt idx="68">135000</cx:pt>
          <cx:pt idx="69">315000</cx:pt>
          <cx:pt idx="70">157500</cx:pt>
          <cx:pt idx="71">144000</cx:pt>
          <cx:pt idx="72">99000</cx:pt>
          <cx:pt idx="73">360000</cx:pt>
          <cx:pt idx="74">112500</cx:pt>
          <cx:pt idx="75">225000</cx:pt>
          <cx:pt idx="76">202500</cx:pt>
          <cx:pt idx="77">180000</cx:pt>
          <cx:pt idx="78">81000</cx:pt>
          <cx:pt idx="79">270000</cx:pt>
          <cx:pt idx="80">135000</cx:pt>
          <cx:pt idx="81">46948.5</cx:pt>
          <cx:pt idx="82">175500</cx:pt>
          <cx:pt idx="83">153000</cx:pt>
          <cx:pt idx="84">87750</cx:pt>
          <cx:pt idx="85">180000</cx:pt>
          <cx:pt idx="86">99000</cx:pt>
          <cx:pt idx="87">202500</cx:pt>
          <cx:pt idx="88">225000</cx:pt>
          <cx:pt idx="89">135000</cx:pt>
          <cx:pt idx="90">81000</cx:pt>
          <cx:pt idx="91">112500</cx:pt>
          <cx:pt idx="92">90000</cx:pt>
          <cx:pt idx="93">90000</cx:pt>
          <cx:pt idx="94">112500</cx:pt>
          <cx:pt idx="95">202500</cx:pt>
          <cx:pt idx="96">292500</cx:pt>
          <cx:pt idx="97">112500</cx:pt>
          <cx:pt idx="98">202500</cx:pt>
          <cx:pt idx="99">112500</cx:pt>
          <cx:pt idx="100">112500</cx:pt>
          <cx:pt idx="101">247500</cx:pt>
          <cx:pt idx="102">675000</cx:pt>
          <cx:pt idx="103">175500</cx:pt>
          <cx:pt idx="104">135000</cx:pt>
          <cx:pt idx="105">90000</cx:pt>
          <cx:pt idx="106">76500</cx:pt>
          <cx:pt idx="107">121500</cx:pt>
          <cx:pt idx="108">157500</cx:pt>
          <cx:pt idx="109">135000</cx:pt>
          <cx:pt idx="110">112500</cx:pt>
          <cx:pt idx="111">220500</cx:pt>
          <cx:pt idx="112">202500</cx:pt>
          <cx:pt idx="113">135000</cx:pt>
          <cx:pt idx="114">157500</cx:pt>
          <cx:pt idx="115">697500</cx:pt>
          <cx:pt idx="116">112500</cx:pt>
          <cx:pt idx="117">315000</cx:pt>
          <cx:pt idx="118">135000</cx:pt>
          <cx:pt idx="119">450000</cx:pt>
          <cx:pt idx="120">76500</cx:pt>
          <cx:pt idx="121">135000</cx:pt>
          <cx:pt idx="122">126000</cx:pt>
          <cx:pt idx="123">81000</cx:pt>
          <cx:pt idx="124">130500</cx:pt>
          <cx:pt idx="125">135000</cx:pt>
          <cx:pt idx="126">126000</cx:pt>
          <cx:pt idx="127">135000</cx:pt>
          <cx:pt idx="128">157500</cx:pt>
          <cx:pt idx="129">247500</cx:pt>
          <cx:pt idx="130">157500</cx:pt>
          <cx:pt idx="131">90000</cx:pt>
          <cx:pt idx="132">90000</cx:pt>
          <cx:pt idx="133">90000</cx:pt>
          <cx:pt idx="134">360000</cx:pt>
          <cx:pt idx="135">99000</cx:pt>
          <cx:pt idx="136">180000</cx:pt>
          <cx:pt idx="137">117000</cx:pt>
          <cx:pt idx="138">180000</cx:pt>
          <cx:pt idx="139">135000</cx:pt>
          <cx:pt idx="140">180000</cx:pt>
          <cx:pt idx="141">288000</cx:pt>
          <cx:pt idx="142">157500</cx:pt>
          <cx:pt idx="143">229500</cx:pt>
          <cx:pt idx="144">49500</cx:pt>
          <cx:pt idx="145">135000</cx:pt>
          <cx:pt idx="146">67500</cx:pt>
          <cx:pt idx="147">108000</cx:pt>
          <cx:pt idx="148">382500</cx:pt>
          <cx:pt idx="149">112500</cx:pt>
          <cx:pt idx="150">180000</cx:pt>
          <cx:pt idx="151">112500</cx:pt>
          <cx:pt idx="152">90000</cx:pt>
          <cx:pt idx="153">130500</cx:pt>
          <cx:pt idx="154">450000</cx:pt>
          <cx:pt idx="155">81000</cx:pt>
          <cx:pt idx="156">112500</cx:pt>
          <cx:pt idx="157">112500</cx:pt>
          <cx:pt idx="158">135000</cx:pt>
          <cx:pt idx="159">180000</cx:pt>
          <cx:pt idx="160">157500</cx:pt>
          <cx:pt idx="161">112500</cx:pt>
          <cx:pt idx="162">54000</cx:pt>
          <cx:pt idx="163">270000</cx:pt>
          <cx:pt idx="164">180000</cx:pt>
          <cx:pt idx="165">360000</cx:pt>
          <cx:pt idx="166">139500</cx:pt>
          <cx:pt idx="167">117000</cx:pt>
          <cx:pt idx="168">135000</cx:pt>
          <cx:pt idx="169">180000</cx:pt>
          <cx:pt idx="170">157500</cx:pt>
          <cx:pt idx="171">90000</cx:pt>
          <cx:pt idx="172">225000</cx:pt>
          <cx:pt idx="173">135000</cx:pt>
          <cx:pt idx="174">76500</cx:pt>
          <cx:pt idx="175">112500</cx:pt>
          <cx:pt idx="176">405000</cx:pt>
          <cx:pt idx="177">202500</cx:pt>
          <cx:pt idx="178">225000</cx:pt>
          <cx:pt idx="179">112500</cx:pt>
          <cx:pt idx="180">85500</cx:pt>
          <cx:pt idx="181">315000</cx:pt>
          <cx:pt idx="182">90000</cx:pt>
          <cx:pt idx="183">157500</cx:pt>
          <cx:pt idx="184">112500</cx:pt>
          <cx:pt idx="185">90000</cx:pt>
          <cx:pt idx="186">112500</cx:pt>
          <cx:pt idx="187">112500</cx:pt>
          <cx:pt idx="188">94500</cx:pt>
          <cx:pt idx="189">333000</cx:pt>
          <cx:pt idx="190">54000</cx:pt>
          <cx:pt idx="191">157500</cx:pt>
          <cx:pt idx="192">135000</cx:pt>
          <cx:pt idx="193">81000</cx:pt>
          <cx:pt idx="194">54000</cx:pt>
          <cx:pt idx="195">54000</cx:pt>
          <cx:pt idx="196">45000</cx:pt>
          <cx:pt idx="197">157500</cx:pt>
          <cx:pt idx="198">112500</cx:pt>
          <cx:pt idx="199">180000</cx:pt>
          <cx:pt idx="200">103500</cx:pt>
          <cx:pt idx="201">171000</cx:pt>
          <cx:pt idx="202">202500</cx:pt>
          <cx:pt idx="203">270000</cx:pt>
          <cx:pt idx="204">337500</cx:pt>
          <cx:pt idx="205">121500</cx:pt>
          <cx:pt idx="206">202500</cx:pt>
          <cx:pt idx="207">135000</cx:pt>
          <cx:pt idx="208">90000</cx:pt>
          <cx:pt idx="209">112500</cx:pt>
          <cx:pt idx="210">67500</cx:pt>
          <cx:pt idx="211">90000</cx:pt>
          <cx:pt idx="212">144000</cx:pt>
          <cx:pt idx="213">90000</cx:pt>
          <cx:pt idx="214">180000</cx:pt>
          <cx:pt idx="215">135000</cx:pt>
          <cx:pt idx="216">270000</cx:pt>
          <cx:pt idx="217">112500</cx:pt>
          <cx:pt idx="218">112500</cx:pt>
          <cx:pt idx="219">202500</cx:pt>
          <cx:pt idx="220">90000</cx:pt>
          <cx:pt idx="221">99000</cx:pt>
          <cx:pt idx="222">292500</cx:pt>
          <cx:pt idx="223">121500</cx:pt>
          <cx:pt idx="224">112500</cx:pt>
          <cx:pt idx="225">90000</cx:pt>
          <cx:pt idx="226">292500</cx:pt>
          <cx:pt idx="227">90000</cx:pt>
          <cx:pt idx="228">135000</cx:pt>
          <cx:pt idx="229">112500</cx:pt>
          <cx:pt idx="230">135000</cx:pt>
          <cx:pt idx="231">315000</cx:pt>
          <cx:pt idx="232">180000</cx:pt>
          <cx:pt idx="233">117000</cx:pt>
          <cx:pt idx="234">58500</cx:pt>
          <cx:pt idx="235">166500</cx:pt>
          <cx:pt idx="236">225000</cx:pt>
          <cx:pt idx="237">225000</cx:pt>
          <cx:pt idx="238">180000</cx:pt>
          <cx:pt idx="239">171000</cx:pt>
          <cx:pt idx="240">112500</cx:pt>
          <cx:pt idx="241">135000</cx:pt>
          <cx:pt idx="242">180000</cx:pt>
          <cx:pt idx="243">180000</cx:pt>
          <cx:pt idx="244">83304</cx:pt>
          <cx:pt idx="245">103500</cx:pt>
          <cx:pt idx="246">90000</cx:pt>
          <cx:pt idx="247">148500</cx:pt>
          <cx:pt idx="248">112500</cx:pt>
          <cx:pt idx="249">225000</cx:pt>
          <cx:pt idx="250">166500</cx:pt>
          <cx:pt idx="251">135000</cx:pt>
          <cx:pt idx="252">184500</cx:pt>
          <cx:pt idx="253">90000</cx:pt>
          <cx:pt idx="254">81000</cx:pt>
          <cx:pt idx="255">202500</cx:pt>
          <cx:pt idx="256">81000</cx:pt>
          <cx:pt idx="257">180000</cx:pt>
          <cx:pt idx="258">135000</cx:pt>
          <cx:pt idx="259">135000</cx:pt>
          <cx:pt idx="260">216000</cx:pt>
          <cx:pt idx="261">90000</cx:pt>
          <cx:pt idx="262">45000</cx:pt>
          <cx:pt idx="263">180000</cx:pt>
          <cx:pt idx="264">135000</cx:pt>
          <cx:pt idx="265">121500</cx:pt>
          <cx:pt idx="266">81000</cx:pt>
          <cx:pt idx="267">135000</cx:pt>
          <cx:pt idx="268">135000</cx:pt>
          <cx:pt idx="269">99000</cx:pt>
          <cx:pt idx="270">103500</cx:pt>
          <cx:pt idx="271">112500</cx:pt>
          <cx:pt idx="272">90000</cx:pt>
          <cx:pt idx="273">135000</cx:pt>
          <cx:pt idx="274">67500</cx:pt>
          <cx:pt idx="275">202500</cx:pt>
          <cx:pt idx="276">225000</cx:pt>
          <cx:pt idx="277">251325</cx:pt>
          <cx:pt idx="278">157500</cx:pt>
          <cx:pt idx="279">121500</cx:pt>
          <cx:pt idx="280">117000</cx:pt>
          <cx:pt idx="281">112500</cx:pt>
          <cx:pt idx="282">65025</cx:pt>
          <cx:pt idx="283">67500</cx:pt>
          <cx:pt idx="284">135000</cx:pt>
          <cx:pt idx="285">270000</cx:pt>
          <cx:pt idx="286">135000</cx:pt>
          <cx:pt idx="287">90000</cx:pt>
          <cx:pt idx="288">157500</cx:pt>
          <cx:pt idx="289">72000</cx:pt>
          <cx:pt idx="290">157500</cx:pt>
          <cx:pt idx="291">162000</cx:pt>
          <cx:pt idx="292">315000</cx:pt>
          <cx:pt idx="293">108000</cx:pt>
          <cx:pt idx="294">135000</cx:pt>
          <cx:pt idx="295">112500</cx:pt>
          <cx:pt idx="296">202500</cx:pt>
          <cx:pt idx="297">180000</cx:pt>
          <cx:pt idx="298">157500</cx:pt>
          <cx:pt idx="299">166500</cx:pt>
          <cx:pt idx="300">135000</cx:pt>
          <cx:pt idx="301">135000</cx:pt>
          <cx:pt idx="302">90000</cx:pt>
          <cx:pt idx="303">225000</cx:pt>
          <cx:pt idx="304">157500</cx:pt>
          <cx:pt idx="305">180000</cx:pt>
          <cx:pt idx="306">202500</cx:pt>
          <cx:pt idx="307">216000</cx:pt>
          <cx:pt idx="308">175500</cx:pt>
          <cx:pt idx="309">180000</cx:pt>
          <cx:pt idx="310">90000</cx:pt>
          <cx:pt idx="311">157500</cx:pt>
          <cx:pt idx="312">175500</cx:pt>
          <cx:pt idx="313">315000</cx:pt>
          <cx:pt idx="314">112500</cx:pt>
          <cx:pt idx="315">90000</cx:pt>
          <cx:pt idx="316">90000</cx:pt>
          <cx:pt idx="317">112500</cx:pt>
          <cx:pt idx="318">157500</cx:pt>
          <cx:pt idx="319">180000</cx:pt>
          <cx:pt idx="320">265500</cx:pt>
          <cx:pt idx="321">157500</cx:pt>
          <cx:pt idx="322">117000</cx:pt>
          <cx:pt idx="323">180000</cx:pt>
          <cx:pt idx="324">202500</cx:pt>
          <cx:pt idx="325">58500</cx:pt>
          <cx:pt idx="326">225000</cx:pt>
          <cx:pt idx="327">247500</cx:pt>
          <cx:pt idx="328">247500</cx:pt>
          <cx:pt idx="329">270000</cx:pt>
          <cx:pt idx="330">45000</cx:pt>
          <cx:pt idx="331">270000</cx:pt>
          <cx:pt idx="332">202500</cx:pt>
          <cx:pt idx="333">157500</cx:pt>
          <cx:pt idx="334">270000</cx:pt>
          <cx:pt idx="335">67500</cx:pt>
          <cx:pt idx="336">157500</cx:pt>
          <cx:pt idx="337">252000</cx:pt>
          <cx:pt idx="338">180000</cx:pt>
          <cx:pt idx="339">112500</cx:pt>
          <cx:pt idx="340">94500</cx:pt>
          <cx:pt idx="341">202500</cx:pt>
          <cx:pt idx="342">157500</cx:pt>
          <cx:pt idx="343">135000</cx:pt>
          <cx:pt idx="344">157500</cx:pt>
          <cx:pt idx="345">90000</cx:pt>
          <cx:pt idx="346">121500</cx:pt>
          <cx:pt idx="347">157500</cx:pt>
          <cx:pt idx="348">112500</cx:pt>
          <cx:pt idx="349">450000</cx:pt>
          <cx:pt idx="350">84150</cx:pt>
          <cx:pt idx="351">157500</cx:pt>
          <cx:pt idx="352">142200</cx:pt>
          <cx:pt idx="353">112500</cx:pt>
          <cx:pt idx="354">189000</cx:pt>
          <cx:pt idx="355">202500</cx:pt>
          <cx:pt idx="356">157500</cx:pt>
          <cx:pt idx="357">180000</cx:pt>
          <cx:pt idx="358">157500</cx:pt>
          <cx:pt idx="359">270000</cx:pt>
          <cx:pt idx="360">126000</cx:pt>
          <cx:pt idx="361">135000</cx:pt>
          <cx:pt idx="362">162000</cx:pt>
          <cx:pt idx="363">76500</cx:pt>
          <cx:pt idx="364">180000</cx:pt>
          <cx:pt idx="365">252000</cx:pt>
          <cx:pt idx="366">67500</cx:pt>
          <cx:pt idx="367">180000</cx:pt>
          <cx:pt idx="368">202500</cx:pt>
          <cx:pt idx="369">135000</cx:pt>
          <cx:pt idx="370">117000</cx:pt>
          <cx:pt idx="371">180000</cx:pt>
          <cx:pt idx="372">315000</cx:pt>
          <cx:pt idx="373">90000</cx:pt>
          <cx:pt idx="374">135000</cx:pt>
          <cx:pt idx="375">135000</cx:pt>
          <cx:pt idx="376">90000</cx:pt>
          <cx:pt idx="377">90000</cx:pt>
          <cx:pt idx="378">189000</cx:pt>
          <cx:pt idx="379">247500</cx:pt>
          <cx:pt idx="380">225000</cx:pt>
          <cx:pt idx="381">135000</cx:pt>
          <cx:pt idx="382">180000</cx:pt>
          <cx:pt idx="383">193500</cx:pt>
          <cx:pt idx="384">135000</cx:pt>
          <cx:pt idx="385">135000</cx:pt>
          <cx:pt idx="386">157500</cx:pt>
          <cx:pt idx="387">112500</cx:pt>
          <cx:pt idx="388">81000</cx:pt>
          <cx:pt idx="389">112500</cx:pt>
          <cx:pt idx="390">270000</cx:pt>
          <cx:pt idx="391">135000</cx:pt>
          <cx:pt idx="392">180000</cx:pt>
          <cx:pt idx="393">247500</cx:pt>
          <cx:pt idx="394">180000</cx:pt>
          <cx:pt idx="395">90000</cx:pt>
          <cx:pt idx="396">157500</cx:pt>
          <cx:pt idx="397">94500</cx:pt>
          <cx:pt idx="398">144000</cx:pt>
          <cx:pt idx="399">247500</cx:pt>
          <cx:pt idx="400">157500</cx:pt>
          <cx:pt idx="401">180000</cx:pt>
          <cx:pt idx="402">180000</cx:pt>
          <cx:pt idx="403">81000</cx:pt>
          <cx:pt idx="404">202500</cx:pt>
          <cx:pt idx="405">135000</cx:pt>
          <cx:pt idx="406">112500</cx:pt>
          <cx:pt idx="407">135000</cx:pt>
          <cx:pt idx="408">202500</cx:pt>
          <cx:pt idx="409">180000</cx:pt>
          <cx:pt idx="410">112500</cx:pt>
          <cx:pt idx="411">112500</cx:pt>
          <cx:pt idx="412">121500</cx:pt>
          <cx:pt idx="413">126000</cx:pt>
          <cx:pt idx="414">90000</cx:pt>
          <cx:pt idx="415">135000</cx:pt>
          <cx:pt idx="416">135000</cx:pt>
          <cx:pt idx="417">360000</cx:pt>
          <cx:pt idx="418">315000</cx:pt>
          <cx:pt idx="419">157500</cx:pt>
          <cx:pt idx="420">391500</cx:pt>
          <cx:pt idx="421">202500</cx:pt>
          <cx:pt idx="422">153000</cx:pt>
          <cx:pt idx="423">157500</cx:pt>
          <cx:pt idx="424">112500</cx:pt>
          <cx:pt idx="425">112500</cx:pt>
          <cx:pt idx="426">225000</cx:pt>
          <cx:pt idx="427">45000</cx:pt>
          <cx:pt idx="428">157500</cx:pt>
          <cx:pt idx="429">180000</cx:pt>
          <cx:pt idx="430">135000</cx:pt>
          <cx:pt idx="431">225000</cx:pt>
          <cx:pt idx="432">225000</cx:pt>
          <cx:pt idx="433">171000</cx:pt>
          <cx:pt idx="434">90000</cx:pt>
          <cx:pt idx="435">225000</cx:pt>
          <cx:pt idx="436">157500</cx:pt>
          <cx:pt idx="437">180000</cx:pt>
          <cx:pt idx="438">450000</cx:pt>
          <cx:pt idx="439">135000</cx:pt>
          <cx:pt idx="440">112500</cx:pt>
          <cx:pt idx="441">112500</cx:pt>
          <cx:pt idx="442">66150</cx:pt>
          <cx:pt idx="443">180000</cx:pt>
          <cx:pt idx="444">112500</cx:pt>
          <cx:pt idx="445">247500</cx:pt>
          <cx:pt idx="446">144000</cx:pt>
          <cx:pt idx="447">148500</cx:pt>
          <cx:pt idx="448">112500</cx:pt>
          <cx:pt idx="449">135000</cx:pt>
          <cx:pt idx="450">112500</cx:pt>
          <cx:pt idx="451">126000</cx:pt>
          <cx:pt idx="452">202500</cx:pt>
          <cx:pt idx="453">405000</cx:pt>
          <cx:pt idx="454">166500</cx:pt>
          <cx:pt idx="455">157500</cx:pt>
          <cx:pt idx="456">121500</cx:pt>
          <cx:pt idx="457">202500</cx:pt>
          <cx:pt idx="458">144000</cx:pt>
          <cx:pt idx="459">85500</cx:pt>
          <cx:pt idx="460">180000</cx:pt>
          <cx:pt idx="461">112500</cx:pt>
          <cx:pt idx="462">157500</cx:pt>
          <cx:pt idx="463">148500</cx:pt>
          <cx:pt idx="464">180000</cx:pt>
          <cx:pt idx="465">135000</cx:pt>
          <cx:pt idx="466">121500</cx:pt>
          <cx:pt idx="467">225000</cx:pt>
          <cx:pt idx="468">112500</cx:pt>
          <cx:pt idx="469">211500</cx:pt>
          <cx:pt idx="470">180000</cx:pt>
          <cx:pt idx="471">135000</cx:pt>
          <cx:pt idx="472">139500</cx:pt>
          <cx:pt idx="473">225000</cx:pt>
          <cx:pt idx="474">81000</cx:pt>
          <cx:pt idx="475">180000</cx:pt>
          <cx:pt idx="476">112500</cx:pt>
          <cx:pt idx="477">112500</cx:pt>
          <cx:pt idx="478">202500</cx:pt>
          <cx:pt idx="479">135000</cx:pt>
          <cx:pt idx="480">90000</cx:pt>
          <cx:pt idx="481">121500</cx:pt>
          <cx:pt idx="482">112500</cx:pt>
          <cx:pt idx="483">157500</cx:pt>
          <cx:pt idx="484">146250</cx:pt>
          <cx:pt idx="485">54000</cx:pt>
          <cx:pt idx="486">40500</cx:pt>
          <cx:pt idx="487">189000</cx:pt>
          <cx:pt idx="488">81000</cx:pt>
          <cx:pt idx="489">157500</cx:pt>
          <cx:pt idx="490">225000</cx:pt>
          <cx:pt idx="491">202500</cx:pt>
          <cx:pt idx="492">130500</cx:pt>
          <cx:pt idx="493">45000</cx:pt>
          <cx:pt idx="494">157500</cx:pt>
          <cx:pt idx="495">135000</cx:pt>
          <cx:pt idx="496">90000</cx:pt>
          <cx:pt idx="497">180000</cx:pt>
          <cx:pt idx="498">180000</cx:pt>
          <cx:pt idx="499">81000</cx:pt>
          <cx:pt idx="500">81000</cx:pt>
          <cx:pt idx="501">72000</cx:pt>
          <cx:pt idx="502">292500</cx:pt>
          <cx:pt idx="503">157500</cx:pt>
          <cx:pt idx="504">157500</cx:pt>
          <cx:pt idx="505">121500</cx:pt>
          <cx:pt idx="506">67500</cx:pt>
          <cx:pt idx="507">180000</cx:pt>
          <cx:pt idx="508">112500</cx:pt>
          <cx:pt idx="509">135000</cx:pt>
          <cx:pt idx="510">225000</cx:pt>
          <cx:pt idx="511">180000</cx:pt>
          <cx:pt idx="512">216000</cx:pt>
          <cx:pt idx="513">193500</cx:pt>
          <cx:pt idx="514">112500</cx:pt>
          <cx:pt idx="515">135000</cx:pt>
          <cx:pt idx="516">112500</cx:pt>
          <cx:pt idx="517">202500</cx:pt>
          <cx:pt idx="518">110052</cx:pt>
          <cx:pt idx="519">225000</cx:pt>
          <cx:pt idx="520">463500</cx:pt>
          <cx:pt idx="521">216000</cx:pt>
          <cx:pt idx="522">225000</cx:pt>
          <cx:pt idx="523">153000</cx:pt>
          <cx:pt idx="524">90000</cx:pt>
          <cx:pt idx="525">130500</cx:pt>
          <cx:pt idx="526">292500</cx:pt>
          <cx:pt idx="527">135000</cx:pt>
          <cx:pt idx="528">270000</cx:pt>
          <cx:pt idx="529">67500</cx:pt>
          <cx:pt idx="530">225000</cx:pt>
          <cx:pt idx="531">112500</cx:pt>
          <cx:pt idx="532">126000</cx:pt>
          <cx:pt idx="533">144000</cx:pt>
          <cx:pt idx="534">49500</cx:pt>
          <cx:pt idx="535">90000</cx:pt>
          <cx:pt idx="536">225000</cx:pt>
          <cx:pt idx="537">157500</cx:pt>
          <cx:pt idx="538">292500</cx:pt>
          <cx:pt idx="539">157500</cx:pt>
          <cx:pt idx="540">202500</cx:pt>
          <cx:pt idx="541">135000</cx:pt>
          <cx:pt idx="542">180000</cx:pt>
          <cx:pt idx="543">180000</cx:pt>
          <cx:pt idx="544">247500</cx:pt>
          <cx:pt idx="545">157500</cx:pt>
          <cx:pt idx="546">126000</cx:pt>
          <cx:pt idx="547">261000</cx:pt>
          <cx:pt idx="548">135000</cx:pt>
          <cx:pt idx="549">202500</cx:pt>
          <cx:pt idx="550">72000</cx:pt>
          <cx:pt idx="551">112500</cx:pt>
          <cx:pt idx="552">157500</cx:pt>
          <cx:pt idx="553">112500</cx:pt>
          <cx:pt idx="554">135000</cx:pt>
          <cx:pt idx="555">180000</cx:pt>
          <cx:pt idx="556">225000</cx:pt>
          <cx:pt idx="557">180000</cx:pt>
          <cx:pt idx="558">72000</cx:pt>
          <cx:pt idx="559">180000</cx:pt>
          <cx:pt idx="560">130500</cx:pt>
          <cx:pt idx="561">180000</cx:pt>
          <cx:pt idx="562">157500</cx:pt>
          <cx:pt idx="563">112500</cx:pt>
          <cx:pt idx="564">202500</cx:pt>
          <cx:pt idx="565">202500</cx:pt>
          <cx:pt idx="566">108000</cx:pt>
          <cx:pt idx="567">135000</cx:pt>
          <cx:pt idx="568">247500</cx:pt>
          <cx:pt idx="569">405000</cx:pt>
          <cx:pt idx="570">135000</cx:pt>
          <cx:pt idx="571">144000</cx:pt>
          <cx:pt idx="572">90000</cx:pt>
          <cx:pt idx="573">157500</cx:pt>
          <cx:pt idx="574">157500</cx:pt>
          <cx:pt idx="575">315000</cx:pt>
          <cx:pt idx="576">135000</cx:pt>
          <cx:pt idx="577">135000</cx:pt>
          <cx:pt idx="578">180000</cx:pt>
          <cx:pt idx="579">157500</cx:pt>
          <cx:pt idx="580">157500</cx:pt>
          <cx:pt idx="581">72000</cx:pt>
          <cx:pt idx="582">234000</cx:pt>
          <cx:pt idx="583">180000</cx:pt>
          <cx:pt idx="584">99000</cx:pt>
          <cx:pt idx="585">103500</cx:pt>
          <cx:pt idx="586">90000</cx:pt>
          <cx:pt idx="587">108000</cx:pt>
          <cx:pt idx="588">121500</cx:pt>
          <cx:pt idx="589">67500</cx:pt>
          <cx:pt idx="590">180000</cx:pt>
          <cx:pt idx="591">225000</cx:pt>
          <cx:pt idx="592">90000</cx:pt>
          <cx:pt idx="593">225000</cx:pt>
          <cx:pt idx="594">121500</cx:pt>
          <cx:pt idx="595">180000</cx:pt>
          <cx:pt idx="596">76500</cx:pt>
          <cx:pt idx="597">189000</cx:pt>
          <cx:pt idx="598">103500</cx:pt>
          <cx:pt idx="599">135000</cx:pt>
          <cx:pt idx="600">405000</cx:pt>
          <cx:pt idx="601">112500</cx:pt>
          <cx:pt idx="602">225000</cx:pt>
          <cx:pt idx="603">135000</cx:pt>
          <cx:pt idx="604">202500</cx:pt>
          <cx:pt idx="605">112500</cx:pt>
          <cx:pt idx="606">157500</cx:pt>
          <cx:pt idx="607">90000</cx:pt>
          <cx:pt idx="608">121500</cx:pt>
          <cx:pt idx="609">180000</cx:pt>
          <cx:pt idx="610">216000</cx:pt>
          <cx:pt idx="611">76500</cx:pt>
          <cx:pt idx="612">162000</cx:pt>
          <cx:pt idx="613">157500</cx:pt>
          <cx:pt idx="614">77850</cx:pt>
          <cx:pt idx="615">315000</cx:pt>
          <cx:pt idx="616">157500</cx:pt>
          <cx:pt idx="617">112500</cx:pt>
          <cx:pt idx="618">112500</cx:pt>
          <cx:pt idx="619">112500</cx:pt>
          <cx:pt idx="620">135000</cx:pt>
          <cx:pt idx="621">180000</cx:pt>
          <cx:pt idx="622">81000</cx:pt>
          <cx:pt idx="623">112500</cx:pt>
          <cx:pt idx="624">103500</cx:pt>
          <cx:pt idx="625">121500</cx:pt>
          <cx:pt idx="626">211500</cx:pt>
          <cx:pt idx="627">252000</cx:pt>
          <cx:pt idx="628">207000</cx:pt>
          <cx:pt idx="629">112500</cx:pt>
          <cx:pt idx="630">67500</cx:pt>
          <cx:pt idx="631">427500</cx:pt>
          <cx:pt idx="632">67500</cx:pt>
          <cx:pt idx="633">202500</cx:pt>
          <cx:pt idx="634">135000</cx:pt>
          <cx:pt idx="635">135000</cx:pt>
          <cx:pt idx="636">270000</cx:pt>
          <cx:pt idx="637">270000</cx:pt>
          <cx:pt idx="638">252000</cx:pt>
          <cx:pt idx="639">67500</cx:pt>
          <cx:pt idx="640">270000</cx:pt>
          <cx:pt idx="641">247500</cx:pt>
          <cx:pt idx="642">135000</cx:pt>
          <cx:pt idx="643">180000</cx:pt>
          <cx:pt idx="644">157500</cx:pt>
          <cx:pt idx="645">67500</cx:pt>
          <cx:pt idx="646">166500</cx:pt>
          <cx:pt idx="647">315000</cx:pt>
          <cx:pt idx="648">45000</cx:pt>
          <cx:pt idx="649">225000</cx:pt>
          <cx:pt idx="650">81000</cx:pt>
          <cx:pt idx="651">112500</cx:pt>
          <cx:pt idx="652">135000</cx:pt>
          <cx:pt idx="653">90000</cx:pt>
          <cx:pt idx="654">270000</cx:pt>
          <cx:pt idx="655">180000</cx:pt>
          <cx:pt idx="656">157500</cx:pt>
          <cx:pt idx="657">90000</cx:pt>
          <cx:pt idx="658">180000</cx:pt>
          <cx:pt idx="659">112500</cx:pt>
          <cx:pt idx="660">54157.5</cx:pt>
          <cx:pt idx="661">180000</cx:pt>
          <cx:pt idx="662">76500</cx:pt>
          <cx:pt idx="663">180000</cx:pt>
          <cx:pt idx="664">126000</cx:pt>
          <cx:pt idx="665">157500</cx:pt>
          <cx:pt idx="666">90000</cx:pt>
          <cx:pt idx="667">202500</cx:pt>
          <cx:pt idx="668">135000</cx:pt>
          <cx:pt idx="669">180000</cx:pt>
          <cx:pt idx="670">180000</cx:pt>
          <cx:pt idx="671">157500</cx:pt>
          <cx:pt idx="672">180000</cx:pt>
          <cx:pt idx="673">108000</cx:pt>
          <cx:pt idx="674">157500</cx:pt>
          <cx:pt idx="675">66600</cx:pt>
          <cx:pt idx="676">90000</cx:pt>
          <cx:pt idx="677">135000</cx:pt>
          <cx:pt idx="678">103500</cx:pt>
          <cx:pt idx="679">67500</cx:pt>
          <cx:pt idx="680">135000</cx:pt>
          <cx:pt idx="681">157500</cx:pt>
          <cx:pt idx="682">202500</cx:pt>
          <cx:pt idx="683">225000</cx:pt>
          <cx:pt idx="684">112500</cx:pt>
          <cx:pt idx="685">193500</cx:pt>
          <cx:pt idx="686">180000</cx:pt>
          <cx:pt idx="687">157500</cx:pt>
          <cx:pt idx="688">67500</cx:pt>
          <cx:pt idx="689">184500</cx:pt>
          <cx:pt idx="690">90000</cx:pt>
          <cx:pt idx="691">112500</cx:pt>
          <cx:pt idx="692">315000</cx:pt>
          <cx:pt idx="693">202500</cx:pt>
          <cx:pt idx="694">292500</cx:pt>
          <cx:pt idx="695">171000</cx:pt>
          <cx:pt idx="696">90900</cx:pt>
          <cx:pt idx="697">157500</cx:pt>
          <cx:pt idx="698">247500</cx:pt>
          <cx:pt idx="699">126000</cx:pt>
          <cx:pt idx="700">135000</cx:pt>
          <cx:pt idx="701">126000</cx:pt>
          <cx:pt idx="702">202500</cx:pt>
          <cx:pt idx="703">135000</cx:pt>
          <cx:pt idx="704">162000</cx:pt>
          <cx:pt idx="705">90000</cx:pt>
          <cx:pt idx="706">67500</cx:pt>
          <cx:pt idx="707">135000</cx:pt>
          <cx:pt idx="708">67500</cx:pt>
          <cx:pt idx="709">225000</cx:pt>
          <cx:pt idx="710">135000</cx:pt>
          <cx:pt idx="711">337500</cx:pt>
          <cx:pt idx="712">112500</cx:pt>
          <cx:pt idx="713">157500</cx:pt>
          <cx:pt idx="714">247500</cx:pt>
          <cx:pt idx="715">225000</cx:pt>
          <cx:pt idx="716">360000</cx:pt>
          <cx:pt idx="717">247500</cx:pt>
          <cx:pt idx="718">76500</cx:pt>
          <cx:pt idx="719">90000</cx:pt>
          <cx:pt idx="720">90000</cx:pt>
          <cx:pt idx="721">157500</cx:pt>
          <cx:pt idx="722">121500</cx:pt>
          <cx:pt idx="723">135000</cx:pt>
          <cx:pt idx="724">126000</cx:pt>
          <cx:pt idx="725">157500</cx:pt>
          <cx:pt idx="726">382500</cx:pt>
          <cx:pt idx="727">225000</cx:pt>
          <cx:pt idx="728">67500</cx:pt>
          <cx:pt idx="729">157500</cx:pt>
          <cx:pt idx="730">126000</cx:pt>
          <cx:pt idx="731">67500</cx:pt>
          <cx:pt idx="732">405000</cx:pt>
          <cx:pt idx="733">112500</cx:pt>
          <cx:pt idx="734">202500</cx:pt>
          <cx:pt idx="735">135000</cx:pt>
          <cx:pt idx="736">225000</cx:pt>
          <cx:pt idx="737">99000</cx:pt>
          <cx:pt idx="738">108000</cx:pt>
          <cx:pt idx="739">135000</cx:pt>
          <cx:pt idx="740">202500</cx:pt>
          <cx:pt idx="741">112500</cx:pt>
          <cx:pt idx="742">157500</cx:pt>
          <cx:pt idx="743">252000</cx:pt>
          <cx:pt idx="744">112500</cx:pt>
          <cx:pt idx="745">112500</cx:pt>
          <cx:pt idx="746">112500</cx:pt>
          <cx:pt idx="747">135000</cx:pt>
          <cx:pt idx="748">202500</cx:pt>
          <cx:pt idx="749">189000</cx:pt>
          <cx:pt idx="750">103500</cx:pt>
          <cx:pt idx="751">180000</cx:pt>
          <cx:pt idx="752">225000</cx:pt>
          <cx:pt idx="753">126000</cx:pt>
          <cx:pt idx="754">157500</cx:pt>
          <cx:pt idx="755">202500</cx:pt>
          <cx:pt idx="756">162000</cx:pt>
          <cx:pt idx="757">76500</cx:pt>
          <cx:pt idx="758">112500</cx:pt>
          <cx:pt idx="759">67500</cx:pt>
          <cx:pt idx="760">99000</cx:pt>
          <cx:pt idx="761">112500</cx:pt>
          <cx:pt idx="762">270000</cx:pt>
          <cx:pt idx="763">135000</cx:pt>
          <cx:pt idx="764">247500</cx:pt>
          <cx:pt idx="765">36000</cx:pt>
          <cx:pt idx="766">126000</cx:pt>
          <cx:pt idx="767">90000</cx:pt>
          <cx:pt idx="768">54000</cx:pt>
          <cx:pt idx="769">121500</cx:pt>
          <cx:pt idx="770">225000</cx:pt>
          <cx:pt idx="771">141750</cx:pt>
          <cx:pt idx="772">270000</cx:pt>
          <cx:pt idx="773">63000</cx:pt>
          <cx:pt idx="774">180000</cx:pt>
          <cx:pt idx="775">247500</cx:pt>
          <cx:pt idx="776">202500</cx:pt>
          <cx:pt idx="777">135000</cx:pt>
          <cx:pt idx="778">202500</cx:pt>
          <cx:pt idx="779">135000</cx:pt>
          <cx:pt idx="780">180000</cx:pt>
          <cx:pt idx="781">135000</cx:pt>
          <cx:pt idx="782">135000</cx:pt>
          <cx:pt idx="783">112500</cx:pt>
          <cx:pt idx="784">67500</cx:pt>
          <cx:pt idx="785">85500</cx:pt>
          <cx:pt idx="786">162000</cx:pt>
          <cx:pt idx="787">121500</cx:pt>
          <cx:pt idx="788">90000</cx:pt>
          <cx:pt idx="789">126000</cx:pt>
          <cx:pt idx="790">318690</cx:pt>
          <cx:pt idx="791">202500</cx:pt>
          <cx:pt idx="792">256500</cx:pt>
          <cx:pt idx="793">189000</cx:pt>
          <cx:pt idx="794">90000</cx:pt>
          <cx:pt idx="795">81000</cx:pt>
          <cx:pt idx="796">180000</cx:pt>
          <cx:pt idx="797">270000</cx:pt>
          <cx:pt idx="798">67500</cx:pt>
          <cx:pt idx="799">180000</cx:pt>
          <cx:pt idx="800">247500</cx:pt>
          <cx:pt idx="801">157500</cx:pt>
          <cx:pt idx="802">225000</cx:pt>
          <cx:pt idx="803">180000</cx:pt>
          <cx:pt idx="804">90000</cx:pt>
          <cx:pt idx="805">351000</cx:pt>
          <cx:pt idx="806">112500</cx:pt>
          <cx:pt idx="807">67500</cx:pt>
          <cx:pt idx="808">225000</cx:pt>
          <cx:pt idx="809">85500</cx:pt>
          <cx:pt idx="810">180000</cx:pt>
          <cx:pt idx="811">157500</cx:pt>
          <cx:pt idx="812">130500</cx:pt>
          <cx:pt idx="813">202500</cx:pt>
          <cx:pt idx="814">202500</cx:pt>
          <cx:pt idx="815">225000</cx:pt>
          <cx:pt idx="816">112500</cx:pt>
          <cx:pt idx="817">92250</cx:pt>
          <cx:pt idx="818">360000</cx:pt>
          <cx:pt idx="819">135000</cx:pt>
          <cx:pt idx="820">72000</cx:pt>
          <cx:pt idx="821">180000</cx:pt>
          <cx:pt idx="822">81000</cx:pt>
          <cx:pt idx="823">99000</cx:pt>
          <cx:pt idx="824">292500</cx:pt>
          <cx:pt idx="825">157500</cx:pt>
          <cx:pt idx="826">112500</cx:pt>
          <cx:pt idx="827">76500</cx:pt>
          <cx:pt idx="828">103500</cx:pt>
          <cx:pt idx="829">225000</cx:pt>
          <cx:pt idx="830">225000</cx:pt>
          <cx:pt idx="831">76500</cx:pt>
          <cx:pt idx="832">157500</cx:pt>
          <cx:pt idx="833">112500</cx:pt>
          <cx:pt idx="834">135000</cx:pt>
          <cx:pt idx="835">112500</cx:pt>
          <cx:pt idx="836">157500</cx:pt>
          <cx:pt idx="837">135000</cx:pt>
          <cx:pt idx="838">495000</cx:pt>
          <cx:pt idx="839">270000</cx:pt>
          <cx:pt idx="840">135000</cx:pt>
          <cx:pt idx="841">90000</cx:pt>
          <cx:pt idx="842">180000</cx:pt>
          <cx:pt idx="843">90000</cx:pt>
          <cx:pt idx="844">112500</cx:pt>
          <cx:pt idx="845">90000</cx:pt>
          <cx:pt idx="846">202500</cx:pt>
          <cx:pt idx="847">112500</cx:pt>
          <cx:pt idx="848">135000</cx:pt>
          <cx:pt idx="849">225000</cx:pt>
          <cx:pt idx="850">270000</cx:pt>
          <cx:pt idx="851">166500</cx:pt>
          <cx:pt idx="852">225000</cx:pt>
          <cx:pt idx="853">117000</cx:pt>
          <cx:pt idx="854">157500</cx:pt>
          <cx:pt idx="855">112500</cx:pt>
          <cx:pt idx="856">135000</cx:pt>
          <cx:pt idx="857">157500</cx:pt>
          <cx:pt idx="858">189000</cx:pt>
          <cx:pt idx="859">180000</cx:pt>
          <cx:pt idx="860">270000</cx:pt>
          <cx:pt idx="861">112500</cx:pt>
          <cx:pt idx="862">76500</cx:pt>
          <cx:pt idx="863">90000</cx:pt>
          <cx:pt idx="864">202500</cx:pt>
          <cx:pt idx="865">193500</cx:pt>
          <cx:pt idx="866">157500</cx:pt>
          <cx:pt idx="867">450000</cx:pt>
          <cx:pt idx="868">193500</cx:pt>
          <cx:pt idx="869">135000</cx:pt>
          <cx:pt idx="870">112500</cx:pt>
          <cx:pt idx="871">103500</cx:pt>
          <cx:pt idx="872">225000</cx:pt>
          <cx:pt idx="873">135000</cx:pt>
          <cx:pt idx="874">292500</cx:pt>
          <cx:pt idx="875">450000</cx:pt>
          <cx:pt idx="876">157500</cx:pt>
          <cx:pt idx="877">450000</cx:pt>
          <cx:pt idx="878">180000</cx:pt>
          <cx:pt idx="879">135000</cx:pt>
          <cx:pt idx="880">90000</cx:pt>
          <cx:pt idx="881">225000</cx:pt>
          <cx:pt idx="882">112500</cx:pt>
          <cx:pt idx="883">126000</cx:pt>
          <cx:pt idx="884">315000</cx:pt>
          <cx:pt idx="885">202500</cx:pt>
          <cx:pt idx="886">112500</cx:pt>
          <cx:pt idx="887">99000</cx:pt>
          <cx:pt idx="888">247500</cx:pt>
          <cx:pt idx="889">270000</cx:pt>
          <cx:pt idx="890">225000</cx:pt>
          <cx:pt idx="891">139500</cx:pt>
          <cx:pt idx="892">292500</cx:pt>
          <cx:pt idx="893">202500</cx:pt>
          <cx:pt idx="894">90000</cx:pt>
          <cx:pt idx="895">337500</cx:pt>
          <cx:pt idx="896">135000</cx:pt>
          <cx:pt idx="897">225000</cx:pt>
          <cx:pt idx="898">135000</cx:pt>
          <cx:pt idx="899">270000</cx:pt>
          <cx:pt idx="900">76500</cx:pt>
          <cx:pt idx="901">117000</cx:pt>
          <cx:pt idx="902">90000</cx:pt>
          <cx:pt idx="903">270000</cx:pt>
          <cx:pt idx="904">121500</cx:pt>
          <cx:pt idx="905">180000</cx:pt>
          <cx:pt idx="906">112500</cx:pt>
          <cx:pt idx="907">135000</cx:pt>
          <cx:pt idx="908">67500</cx:pt>
          <cx:pt idx="909">45000</cx:pt>
          <cx:pt idx="910">90000</cx:pt>
          <cx:pt idx="911">135000</cx:pt>
          <cx:pt idx="912">135000</cx:pt>
          <cx:pt idx="913">144000</cx:pt>
          <cx:pt idx="914">270000</cx:pt>
          <cx:pt idx="915">58500</cx:pt>
          <cx:pt idx="916">360000</cx:pt>
          <cx:pt idx="917">229500</cx:pt>
          <cx:pt idx="918">243000</cx:pt>
          <cx:pt idx="919">216000</cx:pt>
          <cx:pt idx="920">90000</cx:pt>
          <cx:pt idx="921">360000</cx:pt>
          <cx:pt idx="922">67500</cx:pt>
          <cx:pt idx="923">292500</cx:pt>
          <cx:pt idx="924">157500</cx:pt>
          <cx:pt idx="925">67500</cx:pt>
          <cx:pt idx="926">225000</cx:pt>
          <cx:pt idx="927">135000</cx:pt>
          <cx:pt idx="928">81000</cx:pt>
          <cx:pt idx="929">58500</cx:pt>
          <cx:pt idx="930">135000</cx:pt>
          <cx:pt idx="931">180000</cx:pt>
          <cx:pt idx="932">166500</cx:pt>
          <cx:pt idx="933">83250</cx:pt>
          <cx:pt idx="934">315000</cx:pt>
          <cx:pt idx="935">162000</cx:pt>
          <cx:pt idx="936">63000</cx:pt>
          <cx:pt idx="937">180000</cx:pt>
          <cx:pt idx="938">166500</cx:pt>
          <cx:pt idx="939">135000</cx:pt>
          <cx:pt idx="940">112500</cx:pt>
          <cx:pt idx="941">90000</cx:pt>
          <cx:pt idx="942">225000</cx:pt>
          <cx:pt idx="943">270000</cx:pt>
          <cx:pt idx="944">54000</cx:pt>
          <cx:pt idx="945">90000</cx:pt>
          <cx:pt idx="946">157500</cx:pt>
          <cx:pt idx="947">90000</cx:pt>
          <cx:pt idx="948">540000</cx:pt>
          <cx:pt idx="949">112500</cx:pt>
          <cx:pt idx="950">157500</cx:pt>
          <cx:pt idx="951">157500</cx:pt>
          <cx:pt idx="952">157500</cx:pt>
          <cx:pt idx="953">157500</cx:pt>
          <cx:pt idx="954">135000</cx:pt>
          <cx:pt idx="955">180000</cx:pt>
          <cx:pt idx="956">103500</cx:pt>
          <cx:pt idx="957">135000</cx:pt>
          <cx:pt idx="958">157500</cx:pt>
          <cx:pt idx="959">202500</cx:pt>
          <cx:pt idx="960">238500</cx:pt>
          <cx:pt idx="961">135000</cx:pt>
          <cx:pt idx="962">202500</cx:pt>
          <cx:pt idx="963">90000</cx:pt>
          <cx:pt idx="964">180000</cx:pt>
          <cx:pt idx="965">202500</cx:pt>
          <cx:pt idx="966">112500</cx:pt>
          <cx:pt idx="967">157500</cx:pt>
          <cx:pt idx="968">166500</cx:pt>
          <cx:pt idx="969">63000</cx:pt>
          <cx:pt idx="970">297000</cx:pt>
          <cx:pt idx="971">270000</cx:pt>
          <cx:pt idx="972">225000</cx:pt>
          <cx:pt idx="973">225000</cx:pt>
          <cx:pt idx="974">225000</cx:pt>
          <cx:pt idx="975">40500</cx:pt>
          <cx:pt idx="976">180000</cx:pt>
          <cx:pt idx="977">157500</cx:pt>
          <cx:pt idx="978">180000</cx:pt>
          <cx:pt idx="979">135000</cx:pt>
          <cx:pt idx="980">112500</cx:pt>
          <cx:pt idx="981">270000</cx:pt>
          <cx:pt idx="982">108000</cx:pt>
          <cx:pt idx="983">121500</cx:pt>
          <cx:pt idx="984">157500</cx:pt>
          <cx:pt idx="985">418500</cx:pt>
          <cx:pt idx="986">67500</cx:pt>
          <cx:pt idx="987">67500</cx:pt>
          <cx:pt idx="988">112500</cx:pt>
          <cx:pt idx="989">157500</cx:pt>
          <cx:pt idx="990">81000</cx:pt>
          <cx:pt idx="991">90000</cx:pt>
          <cx:pt idx="992">72000</cx:pt>
          <cx:pt idx="993">135000</cx:pt>
          <cx:pt idx="994">157500</cx:pt>
          <cx:pt idx="995">252675</cx:pt>
          <cx:pt idx="996">337500</cx:pt>
          <cx:pt idx="997">117000000</cx:pt>
          <cx:pt idx="998">121500</cx:pt>
          <cx:pt idx="999">112500</cx:pt>
          <cx:pt idx="1000">81000</cx:pt>
          <cx:pt idx="1001">67500</cx:pt>
          <cx:pt idx="1002">76500</cx:pt>
          <cx:pt idx="1003">180000</cx:pt>
          <cx:pt idx="1004">225000</cx:pt>
          <cx:pt idx="1005">238500</cx:pt>
          <cx:pt idx="1006">81000</cx:pt>
          <cx:pt idx="1007">270000</cx:pt>
          <cx:pt idx="1008">180000</cx:pt>
          <cx:pt idx="1009">45000</cx:pt>
          <cx:pt idx="1010">99000</cx:pt>
          <cx:pt idx="1011">90000</cx:pt>
          <cx:pt idx="1012">157500</cx:pt>
          <cx:pt idx="1013">225000</cx:pt>
          <cx:pt idx="1014">360000</cx:pt>
          <cx:pt idx="1015">157500</cx:pt>
          <cx:pt idx="1016">202500</cx:pt>
          <cx:pt idx="1017">180000</cx:pt>
          <cx:pt idx="1018">36000</cx:pt>
          <cx:pt idx="1019">202500</cx:pt>
          <cx:pt idx="1020">112500</cx:pt>
          <cx:pt idx="1021">144000</cx:pt>
          <cx:pt idx="1022">121500</cx:pt>
          <cx:pt idx="1023">135000</cx:pt>
          <cx:pt idx="1024">180000</cx:pt>
          <cx:pt idx="1025">112500</cx:pt>
          <cx:pt idx="1026">126000</cx:pt>
          <cx:pt idx="1027">315000</cx:pt>
          <cx:pt idx="1028">45000</cx:pt>
          <cx:pt idx="1029">166500</cx:pt>
          <cx:pt idx="1030">67500</cx:pt>
          <cx:pt idx="1031">135000</cx:pt>
          <cx:pt idx="1032">157500</cx:pt>
          <cx:pt idx="1033">112500</cx:pt>
          <cx:pt idx="1034">99000</cx:pt>
          <cx:pt idx="1035">216000</cx:pt>
          <cx:pt idx="1036">180000</cx:pt>
          <cx:pt idx="1037">135000</cx:pt>
          <cx:pt idx="1038">135000</cx:pt>
          <cx:pt idx="1039">270000</cx:pt>
          <cx:pt idx="1040">103500</cx:pt>
          <cx:pt idx="1041">58500</cx:pt>
          <cx:pt idx="1042">135000</cx:pt>
          <cx:pt idx="1043">135000</cx:pt>
          <cx:pt idx="1044">126000</cx:pt>
          <cx:pt idx="1045">157500</cx:pt>
          <cx:pt idx="1046">180000</cx:pt>
          <cx:pt idx="1047">112500</cx:pt>
          <cx:pt idx="1048">135000</cx:pt>
          <cx:pt idx="1049">112500</cx:pt>
          <cx:pt idx="1050">126000</cx:pt>
          <cx:pt idx="1051">157500</cx:pt>
          <cx:pt idx="1052">49500</cx:pt>
          <cx:pt idx="1053">220500</cx:pt>
          <cx:pt idx="1054">112500</cx:pt>
          <cx:pt idx="1055">90000</cx:pt>
          <cx:pt idx="1056">202500</cx:pt>
          <cx:pt idx="1057">81000</cx:pt>
          <cx:pt idx="1058">76500</cx:pt>
          <cx:pt idx="1059">135000</cx:pt>
          <cx:pt idx="1060">360000</cx:pt>
          <cx:pt idx="1061">157500</cx:pt>
          <cx:pt idx="1062">193500</cx:pt>
          <cx:pt idx="1063">103500</cx:pt>
          <cx:pt idx="1064">270000</cx:pt>
          <cx:pt idx="1065">112500</cx:pt>
          <cx:pt idx="1066">148500</cx:pt>
          <cx:pt idx="1067">112500</cx:pt>
          <cx:pt idx="1068">148500</cx:pt>
          <cx:pt idx="1069">247500</cx:pt>
          <cx:pt idx="1070">112500</cx:pt>
          <cx:pt idx="1071">99000</cx:pt>
          <cx:pt idx="1072">175500</cx:pt>
          <cx:pt idx="1073">90000</cx:pt>
          <cx:pt idx="1074">162000</cx:pt>
          <cx:pt idx="1075">108000</cx:pt>
          <cx:pt idx="1076">112500</cx:pt>
          <cx:pt idx="1077">112500</cx:pt>
          <cx:pt idx="1078">157500</cx:pt>
          <cx:pt idx="1079">135000</cx:pt>
          <cx:pt idx="1080">157500</cx:pt>
          <cx:pt idx="1081">90000</cx:pt>
          <cx:pt idx="1082">225000</cx:pt>
          <cx:pt idx="1083">382500</cx:pt>
          <cx:pt idx="1084">157500</cx:pt>
          <cx:pt idx="1085">225000</cx:pt>
          <cx:pt idx="1086">112500</cx:pt>
          <cx:pt idx="1087">99000</cx:pt>
          <cx:pt idx="1088">36000</cx:pt>
          <cx:pt idx="1089">270000</cx:pt>
          <cx:pt idx="1090">117000</cx:pt>
          <cx:pt idx="1091">202500</cx:pt>
          <cx:pt idx="1092">238500</cx:pt>
          <cx:pt idx="1093">180000</cx:pt>
          <cx:pt idx="1094">99000</cx:pt>
          <cx:pt idx="1095">135000</cx:pt>
          <cx:pt idx="1096">117000</cx:pt>
          <cx:pt idx="1097">130500</cx:pt>
          <cx:pt idx="1098">189000</cx:pt>
          <cx:pt idx="1099">126000</cx:pt>
          <cx:pt idx="1100">135000</cx:pt>
          <cx:pt idx="1101">90000</cx:pt>
          <cx:pt idx="1102">171000</cx:pt>
          <cx:pt idx="1103">72000</cx:pt>
          <cx:pt idx="1104">112500</cx:pt>
          <cx:pt idx="1105">67500</cx:pt>
          <cx:pt idx="1106">144000</cx:pt>
          <cx:pt idx="1107">225000</cx:pt>
          <cx:pt idx="1108">247500</cx:pt>
          <cx:pt idx="1109">90000</cx:pt>
          <cx:pt idx="1110">315000</cx:pt>
          <cx:pt idx="1111">112500</cx:pt>
          <cx:pt idx="1112">112500</cx:pt>
          <cx:pt idx="1113">193500</cx:pt>
          <cx:pt idx="1114">202500</cx:pt>
          <cx:pt idx="1115">135000</cx:pt>
          <cx:pt idx="1116">135000</cx:pt>
          <cx:pt idx="1117">112500</cx:pt>
          <cx:pt idx="1118">90000</cx:pt>
          <cx:pt idx="1119">135000</cx:pt>
          <cx:pt idx="1120">90000</cx:pt>
          <cx:pt idx="1121">135000</cx:pt>
          <cx:pt idx="1122">81000</cx:pt>
          <cx:pt idx="1123">81000</cx:pt>
          <cx:pt idx="1124">81000</cx:pt>
          <cx:pt idx="1125">157500</cx:pt>
          <cx:pt idx="1126">585000</cx:pt>
          <cx:pt idx="1127">225000</cx:pt>
          <cx:pt idx="1128">157500</cx:pt>
          <cx:pt idx="1129">112500</cx:pt>
          <cx:pt idx="1130">112500</cx:pt>
          <cx:pt idx="1131">135000</cx:pt>
          <cx:pt idx="1132">99000</cx:pt>
          <cx:pt idx="1133">112500</cx:pt>
          <cx:pt idx="1134">135000</cx:pt>
          <cx:pt idx="1135">180000</cx:pt>
          <cx:pt idx="1136">90000</cx:pt>
          <cx:pt idx="1137">135000</cx:pt>
          <cx:pt idx="1138">144000</cx:pt>
          <cx:pt idx="1139">112500</cx:pt>
          <cx:pt idx="1140">73350</cx:pt>
          <cx:pt idx="1141">112500</cx:pt>
          <cx:pt idx="1142">135000</cx:pt>
          <cx:pt idx="1143">207000</cx:pt>
          <cx:pt idx="1144">90000</cx:pt>
          <cx:pt idx="1145">225000</cx:pt>
          <cx:pt idx="1146">202500</cx:pt>
          <cx:pt idx="1147">180000</cx:pt>
          <cx:pt idx="1148">112500</cx:pt>
          <cx:pt idx="1149">126000</cx:pt>
          <cx:pt idx="1150">720000</cx:pt>
          <cx:pt idx="1151">81000</cx:pt>
          <cx:pt idx="1152">247500</cx:pt>
          <cx:pt idx="1153">225000</cx:pt>
          <cx:pt idx="1154">202500</cx:pt>
          <cx:pt idx="1155">135000</cx:pt>
          <cx:pt idx="1156">225000</cx:pt>
          <cx:pt idx="1157">270000</cx:pt>
          <cx:pt idx="1158">337500</cx:pt>
          <cx:pt idx="1159">180000</cx:pt>
          <cx:pt idx="1160">180000</cx:pt>
          <cx:pt idx="1161">202500</cx:pt>
          <cx:pt idx="1162">81000</cx:pt>
          <cx:pt idx="1163">450000</cx:pt>
          <cx:pt idx="1164">81000</cx:pt>
          <cx:pt idx="1165">103500</cx:pt>
          <cx:pt idx="1166">360000</cx:pt>
          <cx:pt idx="1167">270000</cx:pt>
          <cx:pt idx="1168">202500</cx:pt>
          <cx:pt idx="1169">90000</cx:pt>
          <cx:pt idx="1170">427500</cx:pt>
          <cx:pt idx="1171">94500</cx:pt>
          <cx:pt idx="1172">112500</cx:pt>
          <cx:pt idx="1173">112500</cx:pt>
          <cx:pt idx="1174">225000</cx:pt>
          <cx:pt idx="1175">90000</cx:pt>
          <cx:pt idx="1176">135000</cx:pt>
          <cx:pt idx="1177">90000</cx:pt>
          <cx:pt idx="1178">157500</cx:pt>
          <cx:pt idx="1179">90000</cx:pt>
          <cx:pt idx="1180">382500</cx:pt>
          <cx:pt idx="1181">675000</cx:pt>
          <cx:pt idx="1182">180000</cx:pt>
          <cx:pt idx="1183">126000</cx:pt>
          <cx:pt idx="1184">157500</cx:pt>
          <cx:pt idx="1185">112500</cx:pt>
          <cx:pt idx="1186">157500</cx:pt>
          <cx:pt idx="1187">112500</cx:pt>
          <cx:pt idx="1188">76500</cx:pt>
          <cx:pt idx="1189">216000</cx:pt>
          <cx:pt idx="1190">90000</cx:pt>
          <cx:pt idx="1191">112500</cx:pt>
          <cx:pt idx="1192">261000</cx:pt>
          <cx:pt idx="1193">180000</cx:pt>
          <cx:pt idx="1194">135000</cx:pt>
          <cx:pt idx="1195">135000</cx:pt>
          <cx:pt idx="1196">135000</cx:pt>
          <cx:pt idx="1197">54000</cx:pt>
          <cx:pt idx="1198">315000</cx:pt>
          <cx:pt idx="1199">135000</cx:pt>
          <cx:pt idx="1200">180000</cx:pt>
          <cx:pt idx="1201">360000</cx:pt>
          <cx:pt idx="1202">112500</cx:pt>
          <cx:pt idx="1203">77400</cx:pt>
          <cx:pt idx="1204">112500</cx:pt>
          <cx:pt idx="1205">135000</cx:pt>
          <cx:pt idx="1206">157500</cx:pt>
          <cx:pt idx="1207">405000</cx:pt>
          <cx:pt idx="1208">112500</cx:pt>
          <cx:pt idx="1209">427500</cx:pt>
          <cx:pt idx="1210">202500</cx:pt>
          <cx:pt idx="1211">247500</cx:pt>
          <cx:pt idx="1212">135000</cx:pt>
          <cx:pt idx="1213">81000</cx:pt>
          <cx:pt idx="1214">96750</cx:pt>
          <cx:pt idx="1215">90000</cx:pt>
          <cx:pt idx="1216">180000</cx:pt>
          <cx:pt idx="1217">135000</cx:pt>
          <cx:pt idx="1218">180000</cx:pt>
          <cx:pt idx="1219">315000</cx:pt>
          <cx:pt idx="1220">202500</cx:pt>
          <cx:pt idx="1221">135000</cx:pt>
          <cx:pt idx="1222">76500</cx:pt>
          <cx:pt idx="1223">81000</cx:pt>
          <cx:pt idx="1224">112500</cx:pt>
          <cx:pt idx="1225">90000</cx:pt>
          <cx:pt idx="1226">157500</cx:pt>
          <cx:pt idx="1227">76500</cx:pt>
          <cx:pt idx="1228">126000</cx:pt>
          <cx:pt idx="1229">112500</cx:pt>
          <cx:pt idx="1230">157500</cx:pt>
          <cx:pt idx="1231">225000</cx:pt>
          <cx:pt idx="1232">180000</cx:pt>
          <cx:pt idx="1233">270000</cx:pt>
          <cx:pt idx="1234">450000</cx:pt>
          <cx:pt idx="1235">157500</cx:pt>
          <cx:pt idx="1236">81000</cx:pt>
          <cx:pt idx="1237">67500</cx:pt>
          <cx:pt idx="1238">135000</cx:pt>
          <cx:pt idx="1239">135000</cx:pt>
          <cx:pt idx="1240">175500</cx:pt>
          <cx:pt idx="1241">540000</cx:pt>
          <cx:pt idx="1242">270000</cx:pt>
          <cx:pt idx="1243">202500</cx:pt>
          <cx:pt idx="1244">157500</cx:pt>
          <cx:pt idx="1245">157500</cx:pt>
          <cx:pt idx="1246">112500</cx:pt>
          <cx:pt idx="1247">67500</cx:pt>
          <cx:pt idx="1248">234000</cx:pt>
          <cx:pt idx="1249">90000</cx:pt>
          <cx:pt idx="1250">135000</cx:pt>
          <cx:pt idx="1251">202500</cx:pt>
          <cx:pt idx="1252">117000</cx:pt>
          <cx:pt idx="1253">90000</cx:pt>
          <cx:pt idx="1254">112500</cx:pt>
          <cx:pt idx="1255">270000</cx:pt>
          <cx:pt idx="1256">157500</cx:pt>
          <cx:pt idx="1257">90000</cx:pt>
          <cx:pt idx="1258">135000</cx:pt>
          <cx:pt idx="1259">225000</cx:pt>
          <cx:pt idx="1260">135000</cx:pt>
          <cx:pt idx="1261">225000</cx:pt>
          <cx:pt idx="1262">157500</cx:pt>
          <cx:pt idx="1263">148500</cx:pt>
          <cx:pt idx="1264">90000</cx:pt>
          <cx:pt idx="1265">112500</cx:pt>
          <cx:pt idx="1266">157500</cx:pt>
          <cx:pt idx="1267">157500</cx:pt>
          <cx:pt idx="1268">135000</cx:pt>
          <cx:pt idx="1269">270000</cx:pt>
          <cx:pt idx="1270">112500</cx:pt>
          <cx:pt idx="1271">157500</cx:pt>
          <cx:pt idx="1272">112500</cx:pt>
          <cx:pt idx="1273">225000</cx:pt>
          <cx:pt idx="1274">90000</cx:pt>
          <cx:pt idx="1275">135000</cx:pt>
          <cx:pt idx="1276">135000</cx:pt>
          <cx:pt idx="1277">67500</cx:pt>
          <cx:pt idx="1278">157500</cx:pt>
          <cx:pt idx="1279">157500</cx:pt>
          <cx:pt idx="1280">157500</cx:pt>
          <cx:pt idx="1281">225000</cx:pt>
          <cx:pt idx="1282">169591.5</cx:pt>
          <cx:pt idx="1283">112500</cx:pt>
          <cx:pt idx="1284">180000</cx:pt>
          <cx:pt idx="1285">135000</cx:pt>
          <cx:pt idx="1286">112500</cx:pt>
          <cx:pt idx="1287">81000</cx:pt>
          <cx:pt idx="1288">72000</cx:pt>
          <cx:pt idx="1289">45000</cx:pt>
          <cx:pt idx="1290">67500</cx:pt>
          <cx:pt idx="1291">247500</cx:pt>
          <cx:pt idx="1292">135000</cx:pt>
          <cx:pt idx="1293">112500</cx:pt>
          <cx:pt idx="1294">135000</cx:pt>
          <cx:pt idx="1295">292500</cx:pt>
          <cx:pt idx="1296">112500</cx:pt>
          <cx:pt idx="1297">94500</cx:pt>
          <cx:pt idx="1298">180000</cx:pt>
          <cx:pt idx="1299">162000</cx:pt>
          <cx:pt idx="1300">271350</cx:pt>
          <cx:pt idx="1301">225000</cx:pt>
          <cx:pt idx="1302">90000</cx:pt>
          <cx:pt idx="1303">180000</cx:pt>
          <cx:pt idx="1304">256500</cx:pt>
          <cx:pt idx="1305">202500</cx:pt>
          <cx:pt idx="1306">180000</cx:pt>
          <cx:pt idx="1307">58500</cx:pt>
          <cx:pt idx="1308">135000</cx:pt>
          <cx:pt idx="1309">157500</cx:pt>
          <cx:pt idx="1310">157500</cx:pt>
          <cx:pt idx="1311">157500</cx:pt>
          <cx:pt idx="1312">135000</cx:pt>
          <cx:pt idx="1313">157500</cx:pt>
          <cx:pt idx="1314">225000</cx:pt>
          <cx:pt idx="1315">90000</cx:pt>
          <cx:pt idx="1316">157500</cx:pt>
          <cx:pt idx="1317">90000</cx:pt>
          <cx:pt idx="1318">180000</cx:pt>
          <cx:pt idx="1319">112500</cx:pt>
          <cx:pt idx="1320">180000</cx:pt>
          <cx:pt idx="1321">157500</cx:pt>
          <cx:pt idx="1322">202500</cx:pt>
          <cx:pt idx="1323">157500</cx:pt>
          <cx:pt idx="1324">58500</cx:pt>
          <cx:pt idx="1325">135000</cx:pt>
          <cx:pt idx="1326">202500</cx:pt>
          <cx:pt idx="1327">90000</cx:pt>
          <cx:pt idx="1328">67500</cx:pt>
          <cx:pt idx="1329">67500</cx:pt>
          <cx:pt idx="1330">162000</cx:pt>
          <cx:pt idx="1331">202500</cx:pt>
          <cx:pt idx="1332">225000</cx:pt>
          <cx:pt idx="1333">157500</cx:pt>
          <cx:pt idx="1334">135000</cx:pt>
          <cx:pt idx="1335">135000</cx:pt>
          <cx:pt idx="1336">135000</cx:pt>
          <cx:pt idx="1337">157500</cx:pt>
          <cx:pt idx="1338">157500</cx:pt>
          <cx:pt idx="1339">234000</cx:pt>
          <cx:pt idx="1340">202500</cx:pt>
          <cx:pt idx="1341">225000</cx:pt>
          <cx:pt idx="1342">103500</cx:pt>
          <cx:pt idx="1343">135000</cx:pt>
          <cx:pt idx="1344">157500</cx:pt>
          <cx:pt idx="1345">144000</cx:pt>
          <cx:pt idx="1346">76500</cx:pt>
          <cx:pt idx="1347">180000</cx:pt>
          <cx:pt idx="1348">198000</cx:pt>
          <cx:pt idx="1349">135000</cx:pt>
          <cx:pt idx="1350">121500</cx:pt>
          <cx:pt idx="1351">72000</cx:pt>
          <cx:pt idx="1352">270000</cx:pt>
          <cx:pt idx="1353">450000</cx:pt>
          <cx:pt idx="1354">112500</cx:pt>
          <cx:pt idx="1355">81000</cx:pt>
          <cx:pt idx="1356">211500</cx:pt>
          <cx:pt idx="1357">157500</cx:pt>
          <cx:pt idx="1358">202500</cx:pt>
          <cx:pt idx="1359">225000</cx:pt>
          <cx:pt idx="1360">90000</cx:pt>
          <cx:pt idx="1361">225000</cx:pt>
          <cx:pt idx="1362">112500</cx:pt>
          <cx:pt idx="1363">225000</cx:pt>
          <cx:pt idx="1364">198000</cx:pt>
          <cx:pt idx="1365">157500</cx:pt>
          <cx:pt idx="1366">157500</cx:pt>
          <cx:pt idx="1367">90000</cx:pt>
          <cx:pt idx="1368">270000</cx:pt>
          <cx:pt idx="1369">160650</cx:pt>
          <cx:pt idx="1370">135000</cx:pt>
          <cx:pt idx="1371">135000</cx:pt>
          <cx:pt idx="1372">90000</cx:pt>
          <cx:pt idx="1373">171000</cx:pt>
          <cx:pt idx="1374">315000</cx:pt>
          <cx:pt idx="1375">135000</cx:pt>
          <cx:pt idx="1376">112500</cx:pt>
          <cx:pt idx="1377">270000</cx:pt>
          <cx:pt idx="1378">112500</cx:pt>
          <cx:pt idx="1379">67500</cx:pt>
          <cx:pt idx="1380">81000</cx:pt>
          <cx:pt idx="1381">810000</cx:pt>
          <cx:pt idx="1382">90000</cx:pt>
          <cx:pt idx="1383">135000</cx:pt>
          <cx:pt idx="1384">274500</cx:pt>
          <cx:pt idx="1385">405000</cx:pt>
          <cx:pt idx="1386">270000</cx:pt>
          <cx:pt idx="1387">112500</cx:pt>
          <cx:pt idx="1388">76500</cx:pt>
          <cx:pt idx="1389">225000</cx:pt>
          <cx:pt idx="1390">135000</cx:pt>
          <cx:pt idx="1391">112500</cx:pt>
          <cx:pt idx="1392">94500</cx:pt>
          <cx:pt idx="1393">157500</cx:pt>
          <cx:pt idx="1394">135000</cx:pt>
          <cx:pt idx="1395">180000</cx:pt>
          <cx:pt idx="1396">112500</cx:pt>
          <cx:pt idx="1397">103500</cx:pt>
          <cx:pt idx="1398">157500</cx:pt>
          <cx:pt idx="1399">99000</cx:pt>
          <cx:pt idx="1400">67500</cx:pt>
          <cx:pt idx="1401">180000</cx:pt>
          <cx:pt idx="1402">135000</cx:pt>
          <cx:pt idx="1403">117000</cx:pt>
          <cx:pt idx="1404">157500</cx:pt>
          <cx:pt idx="1405">180000</cx:pt>
          <cx:pt idx="1406">202500</cx:pt>
          <cx:pt idx="1407">76500</cx:pt>
          <cx:pt idx="1408">99000</cx:pt>
          <cx:pt idx="1409">810000</cx:pt>
          <cx:pt idx="1410">315000</cx:pt>
          <cx:pt idx="1411">189000</cx:pt>
          <cx:pt idx="1412">135000</cx:pt>
          <cx:pt idx="1413">49500</cx:pt>
          <cx:pt idx="1414">135000</cx:pt>
          <cx:pt idx="1415">67500</cx:pt>
          <cx:pt idx="1416">180000</cx:pt>
          <cx:pt idx="1417">450000</cx:pt>
          <cx:pt idx="1418">166500</cx:pt>
          <cx:pt idx="1419">162000</cx:pt>
          <cx:pt idx="1420">85500</cx:pt>
          <cx:pt idx="1421">112500</cx:pt>
          <cx:pt idx="1422">202500</cx:pt>
          <cx:pt idx="1423">180000</cx:pt>
          <cx:pt idx="1424">144000</cx:pt>
          <cx:pt idx="1425">225000</cx:pt>
          <cx:pt idx="1426">193500</cx:pt>
          <cx:pt idx="1427">135000</cx:pt>
          <cx:pt idx="1428">108000</cx:pt>
          <cx:pt idx="1429">202500</cx:pt>
          <cx:pt idx="1430">135000</cx:pt>
          <cx:pt idx="1431">112500</cx:pt>
          <cx:pt idx="1432">162000</cx:pt>
          <cx:pt idx="1433">450000</cx:pt>
          <cx:pt idx="1434">166500</cx:pt>
          <cx:pt idx="1435">112500</cx:pt>
          <cx:pt idx="1436">112500</cx:pt>
          <cx:pt idx="1437">382500</cx:pt>
          <cx:pt idx="1438">247500</cx:pt>
          <cx:pt idx="1439">76500</cx:pt>
          <cx:pt idx="1440">58500</cx:pt>
          <cx:pt idx="1441">112500</cx:pt>
          <cx:pt idx="1442">360000</cx:pt>
          <cx:pt idx="1443">202500</cx:pt>
          <cx:pt idx="1444">180000</cx:pt>
          <cx:pt idx="1445">67500</cx:pt>
          <cx:pt idx="1446">157500</cx:pt>
          <cx:pt idx="1447">279000</cx:pt>
          <cx:pt idx="1448">135000</cx:pt>
          <cx:pt idx="1449">202500</cx:pt>
          <cx:pt idx="1450">157500</cx:pt>
          <cx:pt idx="1451">225000</cx:pt>
          <cx:pt idx="1452">67500</cx:pt>
          <cx:pt idx="1453">90000</cx:pt>
          <cx:pt idx="1454">112500</cx:pt>
          <cx:pt idx="1455">103500</cx:pt>
          <cx:pt idx="1456">126000</cx:pt>
          <cx:pt idx="1457">67500</cx:pt>
          <cx:pt idx="1458">27000</cx:pt>
          <cx:pt idx="1459">135000</cx:pt>
          <cx:pt idx="1460">157500</cx:pt>
          <cx:pt idx="1461">56025</cx:pt>
          <cx:pt idx="1462">180000</cx:pt>
          <cx:pt idx="1463">171000</cx:pt>
          <cx:pt idx="1464">225000</cx:pt>
          <cx:pt idx="1465">270000</cx:pt>
          <cx:pt idx="1466">270000</cx:pt>
          <cx:pt idx="1467">306000</cx:pt>
          <cx:pt idx="1468">81000</cx:pt>
          <cx:pt idx="1469">112500</cx:pt>
          <cx:pt idx="1470">405000</cx:pt>
          <cx:pt idx="1471">135000</cx:pt>
          <cx:pt idx="1472">180000</cx:pt>
          <cx:pt idx="1473">184500</cx:pt>
          <cx:pt idx="1474">135000</cx:pt>
          <cx:pt idx="1475">180000</cx:pt>
          <cx:pt idx="1476">202500</cx:pt>
          <cx:pt idx="1477">157500</cx:pt>
          <cx:pt idx="1478">135000</cx:pt>
          <cx:pt idx="1479">315000</cx:pt>
          <cx:pt idx="1480">135000</cx:pt>
          <cx:pt idx="1481">135000</cx:pt>
          <cx:pt idx="1482">90000</cx:pt>
          <cx:pt idx="1483">112500</cx:pt>
          <cx:pt idx="1484">180000</cx:pt>
          <cx:pt idx="1485">270000</cx:pt>
          <cx:pt idx="1486">225000</cx:pt>
          <cx:pt idx="1487">81000</cx:pt>
          <cx:pt idx="1488">157500</cx:pt>
          <cx:pt idx="1489">112500</cx:pt>
          <cx:pt idx="1490">103500</cx:pt>
          <cx:pt idx="1491">157500</cx:pt>
          <cx:pt idx="1492">180000</cx:pt>
          <cx:pt idx="1493">270000</cx:pt>
          <cx:pt idx="1494">157500</cx:pt>
          <cx:pt idx="1495">211500</cx:pt>
          <cx:pt idx="1496">135000</cx:pt>
          <cx:pt idx="1497">202500</cx:pt>
          <cx:pt idx="1498">148500</cx:pt>
          <cx:pt idx="1499">121500</cx:pt>
          <cx:pt idx="1500">180000</cx:pt>
          <cx:pt idx="1501">103500</cx:pt>
          <cx:pt idx="1502">225000</cx:pt>
          <cx:pt idx="1503">135000</cx:pt>
          <cx:pt idx="1504">157500</cx:pt>
          <cx:pt idx="1505">225000</cx:pt>
          <cx:pt idx="1506">90000</cx:pt>
          <cx:pt idx="1507">67500</cx:pt>
          <cx:pt idx="1508">36000</cx:pt>
          <cx:pt idx="1509">157500</cx:pt>
          <cx:pt idx="1510">135000</cx:pt>
          <cx:pt idx="1511">94500</cx:pt>
          <cx:pt idx="1512">135000</cx:pt>
          <cx:pt idx="1513">157500</cx:pt>
          <cx:pt idx="1514">180000</cx:pt>
          <cx:pt idx="1515">202500</cx:pt>
          <cx:pt idx="1516">360000</cx:pt>
          <cx:pt idx="1517">198000</cx:pt>
          <cx:pt idx="1518">157500</cx:pt>
          <cx:pt idx="1519">112500</cx:pt>
          <cx:pt idx="1520">135000</cx:pt>
          <cx:pt idx="1521">202500</cx:pt>
          <cx:pt idx="1522">180000</cx:pt>
          <cx:pt idx="1523">180000</cx:pt>
          <cx:pt idx="1524">180000</cx:pt>
          <cx:pt idx="1525">382500</cx:pt>
          <cx:pt idx="1526">90000</cx:pt>
          <cx:pt idx="1527">144000</cx:pt>
          <cx:pt idx="1528">180000</cx:pt>
          <cx:pt idx="1529">135000</cx:pt>
          <cx:pt idx="1530">180000</cx:pt>
          <cx:pt idx="1531">337500</cx:pt>
          <cx:pt idx="1532">166050</cx:pt>
          <cx:pt idx="1533">135000</cx:pt>
          <cx:pt idx="1534">540000</cx:pt>
          <cx:pt idx="1535">144000</cx:pt>
          <cx:pt idx="1536">72000</cx:pt>
          <cx:pt idx="1537">270000</cx:pt>
          <cx:pt idx="1538">112500</cx:pt>
          <cx:pt idx="1539">162000</cx:pt>
          <cx:pt idx="1540">108000</cx:pt>
          <cx:pt idx="1541">49500</cx:pt>
          <cx:pt idx="1542">162000</cx:pt>
          <cx:pt idx="1543">49500</cx:pt>
          <cx:pt idx="1544">360000</cx:pt>
          <cx:pt idx="1545">94500</cx:pt>
          <cx:pt idx="1546">162000</cx:pt>
          <cx:pt idx="1547">202500</cx:pt>
          <cx:pt idx="1548">202500</cx:pt>
          <cx:pt idx="1549">675000</cx:pt>
          <cx:pt idx="1550">292500</cx:pt>
          <cx:pt idx="1551">90000</cx:pt>
          <cx:pt idx="1552">67500</cx:pt>
          <cx:pt idx="1553">157500</cx:pt>
          <cx:pt idx="1554">157500</cx:pt>
          <cx:pt idx="1555">135000</cx:pt>
          <cx:pt idx="1556">315000</cx:pt>
          <cx:pt idx="1557">67500</cx:pt>
          <cx:pt idx="1558">157500</cx:pt>
          <cx:pt idx="1559">157500</cx:pt>
          <cx:pt idx="1560">99000</cx:pt>
          <cx:pt idx="1561">103500</cx:pt>
          <cx:pt idx="1562">130500</cx:pt>
          <cx:pt idx="1563">90000</cx:pt>
          <cx:pt idx="1564">174150</cx:pt>
          <cx:pt idx="1565">54000</cx:pt>
          <cx:pt idx="1566">225000</cx:pt>
          <cx:pt idx="1567">112500</cx:pt>
          <cx:pt idx="1568">270000</cx:pt>
          <cx:pt idx="1569">135000</cx:pt>
          <cx:pt idx="1570">135000</cx:pt>
          <cx:pt idx="1571">495000</cx:pt>
          <cx:pt idx="1572">135000</cx:pt>
          <cx:pt idx="1573">157500</cx:pt>
          <cx:pt idx="1574">135000</cx:pt>
          <cx:pt idx="1575">202500</cx:pt>
          <cx:pt idx="1576">202500</cx:pt>
          <cx:pt idx="1577">85500</cx:pt>
          <cx:pt idx="1578">90000</cx:pt>
          <cx:pt idx="1579">202500</cx:pt>
          <cx:pt idx="1580">225000</cx:pt>
          <cx:pt idx="1581">180000</cx:pt>
          <cx:pt idx="1582">202500</cx:pt>
          <cx:pt idx="1583">78691.5</cx:pt>
          <cx:pt idx="1584">112500</cx:pt>
          <cx:pt idx="1585">157500</cx:pt>
          <cx:pt idx="1586">67500</cx:pt>
          <cx:pt idx="1587">180000</cx:pt>
          <cx:pt idx="1588">90000</cx:pt>
          <cx:pt idx="1589">405000</cx:pt>
          <cx:pt idx="1590">112500</cx:pt>
          <cx:pt idx="1591">202500</cx:pt>
          <cx:pt idx="1592">90000</cx:pt>
          <cx:pt idx="1593">45000</cx:pt>
          <cx:pt idx="1594">225000</cx:pt>
          <cx:pt idx="1595">236250</cx:pt>
          <cx:pt idx="1596">90000</cx:pt>
          <cx:pt idx="1597">157500</cx:pt>
          <cx:pt idx="1598">157500</cx:pt>
          <cx:pt idx="1599">157500</cx:pt>
          <cx:pt idx="1600">162000</cx:pt>
          <cx:pt idx="1601">117000</cx:pt>
          <cx:pt idx="1602">135000</cx:pt>
          <cx:pt idx="1603">225000</cx:pt>
          <cx:pt idx="1604">85500</cx:pt>
          <cx:pt idx="1605">112500</cx:pt>
          <cx:pt idx="1606">270000</cx:pt>
          <cx:pt idx="1607">135000</cx:pt>
          <cx:pt idx="1608">175500</cx:pt>
          <cx:pt idx="1609">180000</cx:pt>
          <cx:pt idx="1610">135000</cx:pt>
          <cx:pt idx="1611">112500</cx:pt>
          <cx:pt idx="1612">90000</cx:pt>
          <cx:pt idx="1613">99000</cx:pt>
          <cx:pt idx="1614">202500</cx:pt>
          <cx:pt idx="1615">112500</cx:pt>
          <cx:pt idx="1616">157500</cx:pt>
          <cx:pt idx="1617">67500</cx:pt>
          <cx:pt idx="1618">225000</cx:pt>
          <cx:pt idx="1619">135000</cx:pt>
          <cx:pt idx="1620">270000</cx:pt>
          <cx:pt idx="1621">112500</cx:pt>
          <cx:pt idx="1622">360000</cx:pt>
          <cx:pt idx="1623">90000</cx:pt>
          <cx:pt idx="1624">112500</cx:pt>
          <cx:pt idx="1625">315000</cx:pt>
          <cx:pt idx="1626">225000</cx:pt>
          <cx:pt idx="1627">112500</cx:pt>
          <cx:pt idx="1628">135000</cx:pt>
          <cx:pt idx="1629">112500</cx:pt>
          <cx:pt idx="1630">40500</cx:pt>
          <cx:pt idx="1631">112500</cx:pt>
          <cx:pt idx="1632">166500</cx:pt>
          <cx:pt idx="1633">157500</cx:pt>
          <cx:pt idx="1634">225000</cx:pt>
          <cx:pt idx="1635">135000</cx:pt>
          <cx:pt idx="1636">135000</cx:pt>
          <cx:pt idx="1637">128250</cx:pt>
          <cx:pt idx="1638">270000</cx:pt>
          <cx:pt idx="1639">90000</cx:pt>
          <cx:pt idx="1640">180000</cx:pt>
          <cx:pt idx="1641">405000</cx:pt>
          <cx:pt idx="1642">25650</cx:pt>
          <cx:pt idx="1643">225000</cx:pt>
          <cx:pt idx="1644">90000</cx:pt>
          <cx:pt idx="1645">135000</cx:pt>
          <cx:pt idx="1646">157500</cx:pt>
          <cx:pt idx="1647">157500</cx:pt>
          <cx:pt idx="1648">103500</cx:pt>
          <cx:pt idx="1649">112500</cx:pt>
          <cx:pt idx="1650">270000</cx:pt>
          <cx:pt idx="1651">112500</cx:pt>
          <cx:pt idx="1652">81000</cx:pt>
          <cx:pt idx="1653">144000</cx:pt>
          <cx:pt idx="1654">189000</cx:pt>
          <cx:pt idx="1655">67500</cx:pt>
          <cx:pt idx="1656">405000</cx:pt>
          <cx:pt idx="1657">202500</cx:pt>
          <cx:pt idx="1658">81000</cx:pt>
          <cx:pt idx="1659">135000</cx:pt>
          <cx:pt idx="1660">180000</cx:pt>
          <cx:pt idx="1661">67500</cx:pt>
          <cx:pt idx="1662">180000</cx:pt>
          <cx:pt idx="1663">247500</cx:pt>
          <cx:pt idx="1664">126000</cx:pt>
          <cx:pt idx="1665">135000</cx:pt>
          <cx:pt idx="1666">202500</cx:pt>
          <cx:pt idx="1667">328500</cx:pt>
          <cx:pt idx="1668">81000</cx:pt>
          <cx:pt idx="1669">67500</cx:pt>
          <cx:pt idx="1670">90000</cx:pt>
          <cx:pt idx="1671">202500</cx:pt>
          <cx:pt idx="1672">202500</cx:pt>
          <cx:pt idx="1673">157500</cx:pt>
          <cx:pt idx="1674">135000</cx:pt>
          <cx:pt idx="1675">270000</cx:pt>
          <cx:pt idx="1676">112500</cx:pt>
          <cx:pt idx="1677">180000</cx:pt>
          <cx:pt idx="1678">234000</cx:pt>
          <cx:pt idx="1679">157500</cx:pt>
          <cx:pt idx="1680">90000</cx:pt>
          <cx:pt idx="1681">180000</cx:pt>
          <cx:pt idx="1682">225000</cx:pt>
          <cx:pt idx="1683">337500</cx:pt>
          <cx:pt idx="1684">202500</cx:pt>
          <cx:pt idx="1685">225000</cx:pt>
          <cx:pt idx="1686">180000</cx:pt>
          <cx:pt idx="1687">139500</cx:pt>
          <cx:pt idx="1688">126000</cx:pt>
          <cx:pt idx="1689">202500</cx:pt>
          <cx:pt idx="1690">114300</cx:pt>
          <cx:pt idx="1691">202500</cx:pt>
          <cx:pt idx="1692">114750</cx:pt>
          <cx:pt idx="1693">135000</cx:pt>
          <cx:pt idx="1694">382500</cx:pt>
          <cx:pt idx="1695">157500</cx:pt>
          <cx:pt idx="1696">144000</cx:pt>
          <cx:pt idx="1697">135000</cx:pt>
          <cx:pt idx="1698">135000</cx:pt>
          <cx:pt idx="1699">180000</cx:pt>
          <cx:pt idx="1700">90000</cx:pt>
          <cx:pt idx="1701">171000</cx:pt>
          <cx:pt idx="1702">247500</cx:pt>
          <cx:pt idx="1703">157500</cx:pt>
          <cx:pt idx="1704">270000</cx:pt>
          <cx:pt idx="1705">180000</cx:pt>
          <cx:pt idx="1706">157500</cx:pt>
          <cx:pt idx="1707">112500</cx:pt>
          <cx:pt idx="1708">225000</cx:pt>
          <cx:pt idx="1709">157500</cx:pt>
          <cx:pt idx="1710">117000</cx:pt>
          <cx:pt idx="1711">192600</cx:pt>
          <cx:pt idx="1712">135000</cx:pt>
          <cx:pt idx="1713">112500</cx:pt>
          <cx:pt idx="1714">405000</cx:pt>
          <cx:pt idx="1715">126000</cx:pt>
          <cx:pt idx="1716">225000</cx:pt>
          <cx:pt idx="1717">216000</cx:pt>
          <cx:pt idx="1718">135000</cx:pt>
          <cx:pt idx="1719">112500</cx:pt>
          <cx:pt idx="1720">112500</cx:pt>
          <cx:pt idx="1721">112500</cx:pt>
          <cx:pt idx="1722">112500</cx:pt>
          <cx:pt idx="1723">58500</cx:pt>
          <cx:pt idx="1724">112500</cx:pt>
          <cx:pt idx="1725">135000</cx:pt>
          <cx:pt idx="1726">292500</cx:pt>
          <cx:pt idx="1727">112500</cx:pt>
          <cx:pt idx="1728">180000</cx:pt>
          <cx:pt idx="1729">135000</cx:pt>
          <cx:pt idx="1730">139500</cx:pt>
          <cx:pt idx="1731">225000</cx:pt>
          <cx:pt idx="1732">135000</cx:pt>
          <cx:pt idx="1733">225000</cx:pt>
          <cx:pt idx="1734">103500</cx:pt>
          <cx:pt idx="1735">135000</cx:pt>
          <cx:pt idx="1736">180000</cx:pt>
          <cx:pt idx="1737">202500</cx:pt>
          <cx:pt idx="1738">292500</cx:pt>
          <cx:pt idx="1739">180000</cx:pt>
          <cx:pt idx="1740">135000</cx:pt>
          <cx:pt idx="1741">121500</cx:pt>
          <cx:pt idx="1742">112500</cx:pt>
          <cx:pt idx="1743">157500</cx:pt>
          <cx:pt idx="1744">135000</cx:pt>
          <cx:pt idx="1745">112500</cx:pt>
          <cx:pt idx="1746">90000</cx:pt>
          <cx:pt idx="1747">81000</cx:pt>
          <cx:pt idx="1748">99000</cx:pt>
          <cx:pt idx="1749">180000</cx:pt>
          <cx:pt idx="1750">135000</cx:pt>
          <cx:pt idx="1751">157500</cx:pt>
          <cx:pt idx="1752">180000</cx:pt>
          <cx:pt idx="1753">60750</cx:pt>
          <cx:pt idx="1754">157500</cx:pt>
          <cx:pt idx="1755">247500</cx:pt>
          <cx:pt idx="1756">103500</cx:pt>
          <cx:pt idx="1757">99000</cx:pt>
          <cx:pt idx="1758">180000</cx:pt>
          <cx:pt idx="1759">180000</cx:pt>
          <cx:pt idx="1760">157500</cx:pt>
          <cx:pt idx="1761">157500</cx:pt>
          <cx:pt idx="1762">63000</cx:pt>
          <cx:pt idx="1763">112500</cx:pt>
          <cx:pt idx="1764">135000</cx:pt>
          <cx:pt idx="1765">67500</cx:pt>
          <cx:pt idx="1766">180000</cx:pt>
          <cx:pt idx="1767">157500</cx:pt>
          <cx:pt idx="1768">202500</cx:pt>
          <cx:pt idx="1769">90000</cx:pt>
          <cx:pt idx="1770">247500</cx:pt>
          <cx:pt idx="1771">112500</cx:pt>
          <cx:pt idx="1772">112500</cx:pt>
          <cx:pt idx="1773">67500</cx:pt>
          <cx:pt idx="1774">67500</cx:pt>
          <cx:pt idx="1775">157500</cx:pt>
          <cx:pt idx="1776">108000</cx:pt>
          <cx:pt idx="1777">225000</cx:pt>
          <cx:pt idx="1778">153000</cx:pt>
          <cx:pt idx="1779">202500</cx:pt>
          <cx:pt idx="1780">135000</cx:pt>
          <cx:pt idx="1781">148500</cx:pt>
          <cx:pt idx="1782">202500</cx:pt>
          <cx:pt idx="1783">90000</cx:pt>
          <cx:pt idx="1784">157500</cx:pt>
          <cx:pt idx="1785">117000</cx:pt>
          <cx:pt idx="1786">112500</cx:pt>
          <cx:pt idx="1787">112500</cx:pt>
          <cx:pt idx="1788">135000</cx:pt>
          <cx:pt idx="1789">108000</cx:pt>
          <cx:pt idx="1790">157500</cx:pt>
          <cx:pt idx="1791">135000</cx:pt>
          <cx:pt idx="1792">67500</cx:pt>
          <cx:pt idx="1793">90000</cx:pt>
          <cx:pt idx="1794">90000</cx:pt>
          <cx:pt idx="1795">157500</cx:pt>
          <cx:pt idx="1796">81000</cx:pt>
          <cx:pt idx="1797">270000</cx:pt>
          <cx:pt idx="1798">135000</cx:pt>
          <cx:pt idx="1799">270000</cx:pt>
          <cx:pt idx="1800">81000</cx:pt>
          <cx:pt idx="1801">157500</cx:pt>
          <cx:pt idx="1802">168750</cx:pt>
          <cx:pt idx="1803">135000</cx:pt>
          <cx:pt idx="1804">135000</cx:pt>
          <cx:pt idx="1805">135000</cx:pt>
          <cx:pt idx="1806">157500</cx:pt>
          <cx:pt idx="1807">112500</cx:pt>
          <cx:pt idx="1808">135000</cx:pt>
          <cx:pt idx="1809">135000</cx:pt>
          <cx:pt idx="1810">360000</cx:pt>
          <cx:pt idx="1811">112500</cx:pt>
          <cx:pt idx="1812">81000</cx:pt>
          <cx:pt idx="1813">135000</cx:pt>
          <cx:pt idx="1814">225000</cx:pt>
          <cx:pt idx="1815">90000</cx:pt>
          <cx:pt idx="1816">112500</cx:pt>
          <cx:pt idx="1817">180000</cx:pt>
          <cx:pt idx="1818">202500</cx:pt>
          <cx:pt idx="1819">292500</cx:pt>
          <cx:pt idx="1820">157500</cx:pt>
          <cx:pt idx="1821">247500</cx:pt>
          <cx:pt idx="1822">135000</cx:pt>
          <cx:pt idx="1823">292500</cx:pt>
          <cx:pt idx="1824">202500</cx:pt>
          <cx:pt idx="1825">99000</cx:pt>
          <cx:pt idx="1826">157500</cx:pt>
          <cx:pt idx="1827">157500</cx:pt>
          <cx:pt idx="1828">36000</cx:pt>
          <cx:pt idx="1829">144000</cx:pt>
          <cx:pt idx="1830">81000</cx:pt>
          <cx:pt idx="1831">112500</cx:pt>
          <cx:pt idx="1832">90000</cx:pt>
          <cx:pt idx="1833">148500</cx:pt>
          <cx:pt idx="1834">157500</cx:pt>
          <cx:pt idx="1835">135000</cx:pt>
          <cx:pt idx="1836">157500</cx:pt>
          <cx:pt idx="1837">139500</cx:pt>
          <cx:pt idx="1838">135000</cx:pt>
          <cx:pt idx="1839">202500</cx:pt>
          <cx:pt idx="1840">135000</cx:pt>
          <cx:pt idx="1841">90000</cx:pt>
          <cx:pt idx="1842">112500</cx:pt>
          <cx:pt idx="1843">135000</cx:pt>
          <cx:pt idx="1844">90000</cx:pt>
          <cx:pt idx="1845">139500</cx:pt>
          <cx:pt idx="1846">157500</cx:pt>
          <cx:pt idx="1847">135000</cx:pt>
          <cx:pt idx="1848">135000</cx:pt>
          <cx:pt idx="1849">135000</cx:pt>
          <cx:pt idx="1850">157500</cx:pt>
          <cx:pt idx="1851">99000</cx:pt>
          <cx:pt idx="1852">270000</cx:pt>
          <cx:pt idx="1853">81000</cx:pt>
          <cx:pt idx="1854">247500</cx:pt>
          <cx:pt idx="1855">180000</cx:pt>
          <cx:pt idx="1856">202500</cx:pt>
          <cx:pt idx="1857">135000</cx:pt>
          <cx:pt idx="1858">157500</cx:pt>
          <cx:pt idx="1859">112500</cx:pt>
          <cx:pt idx="1860">130500</cx:pt>
          <cx:pt idx="1861">112500</cx:pt>
          <cx:pt idx="1862">42750</cx:pt>
          <cx:pt idx="1863">202500</cx:pt>
          <cx:pt idx="1864">243000</cx:pt>
          <cx:pt idx="1865">157500</cx:pt>
          <cx:pt idx="1866">112500</cx:pt>
          <cx:pt idx="1867">157500</cx:pt>
          <cx:pt idx="1868">225000</cx:pt>
          <cx:pt idx="1869">202500</cx:pt>
          <cx:pt idx="1870">225000</cx:pt>
          <cx:pt idx="1871">270000</cx:pt>
          <cx:pt idx="1872">144000</cx:pt>
          <cx:pt idx="1873">157500</cx:pt>
          <cx:pt idx="1874">135000</cx:pt>
          <cx:pt idx="1875">202500</cx:pt>
          <cx:pt idx="1876">63000</cx:pt>
          <cx:pt idx="1877">225000</cx:pt>
          <cx:pt idx="1878">40500</cx:pt>
          <cx:pt idx="1879">180000</cx:pt>
          <cx:pt idx="1880">67500</cx:pt>
          <cx:pt idx="1881">202500</cx:pt>
          <cx:pt idx="1882">90000</cx:pt>
          <cx:pt idx="1883">180000</cx:pt>
          <cx:pt idx="1884">225000</cx:pt>
          <cx:pt idx="1885">54000</cx:pt>
          <cx:pt idx="1886">292500</cx:pt>
          <cx:pt idx="1887">76500</cx:pt>
          <cx:pt idx="1888">157500</cx:pt>
          <cx:pt idx="1889">120060</cx:pt>
          <cx:pt idx="1890">144000</cx:pt>
          <cx:pt idx="1891">135000</cx:pt>
          <cx:pt idx="1892">94500</cx:pt>
          <cx:pt idx="1893">180000</cx:pt>
          <cx:pt idx="1894">202500</cx:pt>
          <cx:pt idx="1895">270000</cx:pt>
          <cx:pt idx="1896">90000</cx:pt>
          <cx:pt idx="1897">126000</cx:pt>
          <cx:pt idx="1898">157500</cx:pt>
          <cx:pt idx="1899">144000</cx:pt>
          <cx:pt idx="1900">67500</cx:pt>
          <cx:pt idx="1901">180000</cx:pt>
          <cx:pt idx="1902">144000</cx:pt>
          <cx:pt idx="1903">126000</cx:pt>
          <cx:pt idx="1904">180000</cx:pt>
          <cx:pt idx="1905">180000</cx:pt>
          <cx:pt idx="1906">90000</cx:pt>
          <cx:pt idx="1907">130500</cx:pt>
          <cx:pt idx="1908">99000</cx:pt>
          <cx:pt idx="1909">90000</cx:pt>
          <cx:pt idx="1910">99000</cx:pt>
          <cx:pt idx="1911">202500</cx:pt>
          <cx:pt idx="1912">157500</cx:pt>
          <cx:pt idx="1913">180000</cx:pt>
          <cx:pt idx="1914">112500</cx:pt>
          <cx:pt idx="1915">78750</cx:pt>
          <cx:pt idx="1916">45000</cx:pt>
          <cx:pt idx="1917">382500</cx:pt>
          <cx:pt idx="1918">49500</cx:pt>
          <cx:pt idx="1919">157500</cx:pt>
          <cx:pt idx="1920">112500</cx:pt>
          <cx:pt idx="1921">270000</cx:pt>
          <cx:pt idx="1922">157500</cx:pt>
          <cx:pt idx="1923">157500</cx:pt>
          <cx:pt idx="1924">180000</cx:pt>
          <cx:pt idx="1925">112500</cx:pt>
          <cx:pt idx="1926">112500</cx:pt>
          <cx:pt idx="1927">315000</cx:pt>
          <cx:pt idx="1928">54000</cx:pt>
          <cx:pt idx="1929">135000</cx:pt>
          <cx:pt idx="1930">270000</cx:pt>
          <cx:pt idx="1931">202500</cx:pt>
          <cx:pt idx="1932">90000</cx:pt>
          <cx:pt idx="1933">36000</cx:pt>
          <cx:pt idx="1934">203850</cx:pt>
          <cx:pt idx="1935">76500</cx:pt>
          <cx:pt idx="1936">90000</cx:pt>
          <cx:pt idx="1937">76500</cx:pt>
          <cx:pt idx="1938">180000</cx:pt>
          <cx:pt idx="1939">67500</cx:pt>
          <cx:pt idx="1940">67500</cx:pt>
          <cx:pt idx="1941">67500</cx:pt>
          <cx:pt idx="1942">270000</cx:pt>
          <cx:pt idx="1943">157500</cx:pt>
          <cx:pt idx="1944">81000</cx:pt>
          <cx:pt idx="1945">261000</cx:pt>
          <cx:pt idx="1946">171000</cx:pt>
          <cx:pt idx="1947">135000</cx:pt>
          <cx:pt idx="1948">94500</cx:pt>
          <cx:pt idx="1949">112500</cx:pt>
          <cx:pt idx="1950">112500</cx:pt>
          <cx:pt idx="1951">126000</cx:pt>
          <cx:pt idx="1952">85500</cx:pt>
          <cx:pt idx="1953">67500</cx:pt>
          <cx:pt idx="1954">162000</cx:pt>
          <cx:pt idx="1955">112500</cx:pt>
          <cx:pt idx="1956">450000</cx:pt>
          <cx:pt idx="1957">72000</cx:pt>
          <cx:pt idx="1958">247500</cx:pt>
          <cx:pt idx="1959">135000</cx:pt>
          <cx:pt idx="1960">157500</cx:pt>
          <cx:pt idx="1961">72000</cx:pt>
          <cx:pt idx="1962">135000</cx:pt>
          <cx:pt idx="1963">202500</cx:pt>
          <cx:pt idx="1964">157500</cx:pt>
          <cx:pt idx="1965">90000</cx:pt>
          <cx:pt idx="1966">225000</cx:pt>
          <cx:pt idx="1967">139500</cx:pt>
          <cx:pt idx="1968">180000</cx:pt>
          <cx:pt idx="1969">90000</cx:pt>
          <cx:pt idx="1970">225000</cx:pt>
          <cx:pt idx="1971">90000</cx:pt>
          <cx:pt idx="1972">157500</cx:pt>
          <cx:pt idx="1973">180000</cx:pt>
          <cx:pt idx="1974">157500</cx:pt>
          <cx:pt idx="1975">90000</cx:pt>
          <cx:pt idx="1976">121500</cx:pt>
          <cx:pt idx="1977">90000</cx:pt>
          <cx:pt idx="1978">112500</cx:pt>
          <cx:pt idx="1979">211500</cx:pt>
          <cx:pt idx="1980">112500</cx:pt>
          <cx:pt idx="1981">90000</cx:pt>
          <cx:pt idx="1982">180000</cx:pt>
          <cx:pt idx="1983">180000</cx:pt>
          <cx:pt idx="1984">315000</cx:pt>
          <cx:pt idx="1985">193500</cx:pt>
          <cx:pt idx="1986">157500</cx:pt>
          <cx:pt idx="1987">157500</cx:pt>
          <cx:pt idx="1988">67500</cx:pt>
          <cx:pt idx="1989">76500</cx:pt>
          <cx:pt idx="1990">157500</cx:pt>
          <cx:pt idx="1991">180000</cx:pt>
          <cx:pt idx="1992">112500</cx:pt>
          <cx:pt idx="1993">135000</cx:pt>
          <cx:pt idx="1994">315000</cx:pt>
          <cx:pt idx="1995">270000</cx:pt>
          <cx:pt idx="1996">405000</cx:pt>
          <cx:pt idx="1997">112500</cx:pt>
          <cx:pt idx="1998">90000</cx:pt>
          <cx:pt idx="1999">234000</cx:pt>
          <cx:pt idx="2000">157500</cx:pt>
          <cx:pt idx="2001">157500</cx:pt>
          <cx:pt idx="2002">135000</cx:pt>
          <cx:pt idx="2003">67500</cx:pt>
          <cx:pt idx="2004">81000</cx:pt>
          <cx:pt idx="2005">157500</cx:pt>
          <cx:pt idx="2006">292500</cx:pt>
          <cx:pt idx="2007">112500</cx:pt>
          <cx:pt idx="2008">180000</cx:pt>
          <cx:pt idx="2009">270000</cx:pt>
          <cx:pt idx="2010">157500</cx:pt>
          <cx:pt idx="2011">103500</cx:pt>
          <cx:pt idx="2012">112500</cx:pt>
          <cx:pt idx="2013">202500</cx:pt>
          <cx:pt idx="2014">270000</cx:pt>
          <cx:pt idx="2015">81000</cx:pt>
          <cx:pt idx="2016">135000</cx:pt>
          <cx:pt idx="2017">270000</cx:pt>
          <cx:pt idx="2018">112500</cx:pt>
          <cx:pt idx="2019">144000</cx:pt>
          <cx:pt idx="2020">112500</cx:pt>
          <cx:pt idx="2021">180000</cx:pt>
          <cx:pt idx="2022">112500</cx:pt>
          <cx:pt idx="2023">108000</cx:pt>
          <cx:pt idx="2024">103500</cx:pt>
          <cx:pt idx="2025">112500</cx:pt>
          <cx:pt idx="2026">157500</cx:pt>
          <cx:pt idx="2027">135000</cx:pt>
          <cx:pt idx="2028">90000</cx:pt>
          <cx:pt idx="2029">135000</cx:pt>
          <cx:pt idx="2030">135000</cx:pt>
          <cx:pt idx="2031">90000</cx:pt>
          <cx:pt idx="2032">133965</cx:pt>
          <cx:pt idx="2033">49500</cx:pt>
          <cx:pt idx="2034">202500</cx:pt>
          <cx:pt idx="2035">112500</cx:pt>
          <cx:pt idx="2036">135000</cx:pt>
          <cx:pt idx="2037">135000</cx:pt>
          <cx:pt idx="2038">189000</cx:pt>
          <cx:pt idx="2039">148500</cx:pt>
          <cx:pt idx="2040">58500</cx:pt>
          <cx:pt idx="2041">247500</cx:pt>
          <cx:pt idx="2042">112500</cx:pt>
          <cx:pt idx="2043">180000</cx:pt>
          <cx:pt idx="2044">90000</cx:pt>
          <cx:pt idx="2045">189000</cx:pt>
          <cx:pt idx="2046">81000</cx:pt>
          <cx:pt idx="2047">112500</cx:pt>
          <cx:pt idx="2048">90000</cx:pt>
          <cx:pt idx="2049">112500</cx:pt>
          <cx:pt idx="2050">180000</cx:pt>
          <cx:pt idx="2051">292500</cx:pt>
          <cx:pt idx="2052">270000</cx:pt>
          <cx:pt idx="2053">112500</cx:pt>
          <cx:pt idx="2054">90000</cx:pt>
          <cx:pt idx="2055">99000</cx:pt>
          <cx:pt idx="2056">157500</cx:pt>
          <cx:pt idx="2057">90000</cx:pt>
          <cx:pt idx="2058">54000</cx:pt>
          <cx:pt idx="2059">162000</cx:pt>
          <cx:pt idx="2060">400500</cx:pt>
          <cx:pt idx="2061">202500</cx:pt>
          <cx:pt idx="2062">157500</cx:pt>
          <cx:pt idx="2063">135000</cx:pt>
          <cx:pt idx="2064">112500</cx:pt>
          <cx:pt idx="2065">225000</cx:pt>
          <cx:pt idx="2066">81000</cx:pt>
          <cx:pt idx="2067">112500</cx:pt>
          <cx:pt idx="2068">157500</cx:pt>
          <cx:pt idx="2069">135000</cx:pt>
          <cx:pt idx="2070">67500</cx:pt>
          <cx:pt idx="2071">54000</cx:pt>
          <cx:pt idx="2072">90000</cx:pt>
          <cx:pt idx="2073">180000</cx:pt>
          <cx:pt idx="2074">90000</cx:pt>
          <cx:pt idx="2075">112500</cx:pt>
          <cx:pt idx="2076">180000</cx:pt>
          <cx:pt idx="2077">270000</cx:pt>
          <cx:pt idx="2078">337500</cx:pt>
          <cx:pt idx="2079">112500</cx:pt>
          <cx:pt idx="2080">135000</cx:pt>
          <cx:pt idx="2081">180000</cx:pt>
          <cx:pt idx="2082">67500</cx:pt>
          <cx:pt idx="2083">81000</cx:pt>
          <cx:pt idx="2084">112500</cx:pt>
          <cx:pt idx="2085">66150</cx:pt>
          <cx:pt idx="2086">202500</cx:pt>
          <cx:pt idx="2087">157500</cx:pt>
          <cx:pt idx="2088">180000</cx:pt>
          <cx:pt idx="2089">112500</cx:pt>
          <cx:pt idx="2090">112500</cx:pt>
          <cx:pt idx="2091">135000</cx:pt>
          <cx:pt idx="2092">112500</cx:pt>
          <cx:pt idx="2093">135000</cx:pt>
          <cx:pt idx="2094">157500</cx:pt>
          <cx:pt idx="2095">225000</cx:pt>
          <cx:pt idx="2096">90000</cx:pt>
          <cx:pt idx="2097">135000</cx:pt>
          <cx:pt idx="2098">135000</cx:pt>
          <cx:pt idx="2099">135000</cx:pt>
          <cx:pt idx="2100">135000</cx:pt>
          <cx:pt idx="2101">202500</cx:pt>
          <cx:pt idx="2102">225000</cx:pt>
          <cx:pt idx="2103">243000</cx:pt>
          <cx:pt idx="2104">216000</cx:pt>
          <cx:pt idx="2105">135000</cx:pt>
          <cx:pt idx="2106">43200</cx:pt>
          <cx:pt idx="2107">135000</cx:pt>
          <cx:pt idx="2108">135000</cx:pt>
          <cx:pt idx="2109">90000</cx:pt>
          <cx:pt idx="2110">99000</cx:pt>
          <cx:pt idx="2111">202500</cx:pt>
          <cx:pt idx="2112">112500</cx:pt>
          <cx:pt idx="2113">81000</cx:pt>
          <cx:pt idx="2114">225000</cx:pt>
          <cx:pt idx="2115">135000</cx:pt>
          <cx:pt idx="2116">99000</cx:pt>
          <cx:pt idx="2117">225000</cx:pt>
          <cx:pt idx="2118">270000</cx:pt>
          <cx:pt idx="2119">135000</cx:pt>
          <cx:pt idx="2120">121500</cx:pt>
          <cx:pt idx="2121">189000</cx:pt>
          <cx:pt idx="2122">157500</cx:pt>
          <cx:pt idx="2123">202500</cx:pt>
          <cx:pt idx="2124">202500</cx:pt>
          <cx:pt idx="2125">90000</cx:pt>
          <cx:pt idx="2126">135000</cx:pt>
          <cx:pt idx="2127">180000</cx:pt>
          <cx:pt idx="2128">108000</cx:pt>
          <cx:pt idx="2129">630000</cx:pt>
          <cx:pt idx="2130">90000</cx:pt>
          <cx:pt idx="2131">112500</cx:pt>
          <cx:pt idx="2132">67500</cx:pt>
          <cx:pt idx="2133">202500</cx:pt>
          <cx:pt idx="2134">67500</cx:pt>
          <cx:pt idx="2135">225000</cx:pt>
          <cx:pt idx="2136">135000</cx:pt>
          <cx:pt idx="2137">405000</cx:pt>
          <cx:pt idx="2138">54000</cx:pt>
          <cx:pt idx="2139">360000</cx:pt>
          <cx:pt idx="2140">180000</cx:pt>
          <cx:pt idx="2141">97915.5</cx:pt>
          <cx:pt idx="2142">67500</cx:pt>
          <cx:pt idx="2143">135000</cx:pt>
          <cx:pt idx="2144">270000</cx:pt>
          <cx:pt idx="2145">90000</cx:pt>
          <cx:pt idx="2146">90000</cx:pt>
          <cx:pt idx="2147">90000</cx:pt>
          <cx:pt idx="2148">81000</cx:pt>
          <cx:pt idx="2149">135000</cx:pt>
          <cx:pt idx="2150">157500</cx:pt>
          <cx:pt idx="2151">180000</cx:pt>
          <cx:pt idx="2152">270000</cx:pt>
          <cx:pt idx="2153">108000</cx:pt>
          <cx:pt idx="2154">152415</cx:pt>
          <cx:pt idx="2155">90000</cx:pt>
          <cx:pt idx="2156">270000</cx:pt>
          <cx:pt idx="2157">67500</cx:pt>
          <cx:pt idx="2158">328500</cx:pt>
          <cx:pt idx="2159">112500</cx:pt>
          <cx:pt idx="2160">90000</cx:pt>
          <cx:pt idx="2161">157500</cx:pt>
          <cx:pt idx="2162">157500</cx:pt>
          <cx:pt idx="2163">81000</cx:pt>
          <cx:pt idx="2164">184500</cx:pt>
          <cx:pt idx="2165">180000</cx:pt>
          <cx:pt idx="2166">135000</cx:pt>
          <cx:pt idx="2167">310500</cx:pt>
          <cx:pt idx="2168">148500</cx:pt>
          <cx:pt idx="2169">202500</cx:pt>
          <cx:pt idx="2170">135000</cx:pt>
          <cx:pt idx="2171">135000</cx:pt>
          <cx:pt idx="2172">252000</cx:pt>
          <cx:pt idx="2173">112500</cx:pt>
          <cx:pt idx="2174">135000</cx:pt>
          <cx:pt idx="2175">202500</cx:pt>
          <cx:pt idx="2176">90000</cx:pt>
          <cx:pt idx="2177">164250</cx:pt>
          <cx:pt idx="2178">175500</cx:pt>
          <cx:pt idx="2179">360000</cx:pt>
          <cx:pt idx="2180">157500</cx:pt>
          <cx:pt idx="2181">225000</cx:pt>
          <cx:pt idx="2182">112500</cx:pt>
          <cx:pt idx="2183">202500</cx:pt>
          <cx:pt idx="2184">153000</cx:pt>
          <cx:pt idx="2185">180000</cx:pt>
          <cx:pt idx="2186">112500</cx:pt>
          <cx:pt idx="2187">112500</cx:pt>
          <cx:pt idx="2188">90000</cx:pt>
          <cx:pt idx="2189">157500</cx:pt>
          <cx:pt idx="2190">112500</cx:pt>
          <cx:pt idx="2191">135000</cx:pt>
          <cx:pt idx="2192">81000</cx:pt>
          <cx:pt idx="2193">180000</cx:pt>
          <cx:pt idx="2194">135000</cx:pt>
          <cx:pt idx="2195">225000</cx:pt>
          <cx:pt idx="2196">112500</cx:pt>
          <cx:pt idx="2197">157500</cx:pt>
          <cx:pt idx="2198">157500</cx:pt>
          <cx:pt idx="2199">135000</cx:pt>
          <cx:pt idx="2200">135000</cx:pt>
          <cx:pt idx="2201">117000</cx:pt>
          <cx:pt idx="2202">135000</cx:pt>
          <cx:pt idx="2203">90000</cx:pt>
          <cx:pt idx="2204">157500</cx:pt>
          <cx:pt idx="2205">211500</cx:pt>
          <cx:pt idx="2206">90000</cx:pt>
          <cx:pt idx="2207">135000</cx:pt>
          <cx:pt idx="2208">225000</cx:pt>
          <cx:pt idx="2209">135000</cx:pt>
          <cx:pt idx="2210">171000</cx:pt>
          <cx:pt idx="2211">148500</cx:pt>
          <cx:pt idx="2212">90000</cx:pt>
          <cx:pt idx="2213">157500</cx:pt>
          <cx:pt idx="2214">157500</cx:pt>
          <cx:pt idx="2215">90000</cx:pt>
          <cx:pt idx="2216">90000</cx:pt>
          <cx:pt idx="2217">112500</cx:pt>
          <cx:pt idx="2218">112500</cx:pt>
          <cx:pt idx="2219">90000</cx:pt>
          <cx:pt idx="2220">270000</cx:pt>
          <cx:pt idx="2221">99000</cx:pt>
          <cx:pt idx="2222">202500</cx:pt>
          <cx:pt idx="2223">54000</cx:pt>
          <cx:pt idx="2224">450000</cx:pt>
          <cx:pt idx="2225">225000</cx:pt>
          <cx:pt idx="2226">135000</cx:pt>
          <cx:pt idx="2227">315000</cx:pt>
          <cx:pt idx="2228">180000</cx:pt>
          <cx:pt idx="2229">202500</cx:pt>
          <cx:pt idx="2230">121500</cx:pt>
          <cx:pt idx="2231">157500</cx:pt>
          <cx:pt idx="2232">157500</cx:pt>
          <cx:pt idx="2233">112500</cx:pt>
          <cx:pt idx="2234">175500</cx:pt>
          <cx:pt idx="2235">180000</cx:pt>
          <cx:pt idx="2236">90000</cx:pt>
          <cx:pt idx="2237">225000</cx:pt>
          <cx:pt idx="2238">135000</cx:pt>
          <cx:pt idx="2239">112500</cx:pt>
          <cx:pt idx="2240">202500</cx:pt>
          <cx:pt idx="2241">121500</cx:pt>
          <cx:pt idx="2242">216000</cx:pt>
          <cx:pt idx="2243">193500</cx:pt>
          <cx:pt idx="2244">112500</cx:pt>
          <cx:pt idx="2245">76500</cx:pt>
          <cx:pt idx="2246">67500</cx:pt>
          <cx:pt idx="2247">112500</cx:pt>
          <cx:pt idx="2248">135000</cx:pt>
          <cx:pt idx="2249">117000</cx:pt>
          <cx:pt idx="2250">225000</cx:pt>
          <cx:pt idx="2251">202500</cx:pt>
          <cx:pt idx="2252">135000</cx:pt>
          <cx:pt idx="2253">112500</cx:pt>
          <cx:pt idx="2254">40500</cx:pt>
          <cx:pt idx="2255">225000</cx:pt>
          <cx:pt idx="2256">450000</cx:pt>
          <cx:pt idx="2257">90000</cx:pt>
          <cx:pt idx="2258">180000</cx:pt>
          <cx:pt idx="2259">247500</cx:pt>
          <cx:pt idx="2260">216000</cx:pt>
          <cx:pt idx="2261">90000</cx:pt>
          <cx:pt idx="2262">81000</cx:pt>
          <cx:pt idx="2263">225000</cx:pt>
          <cx:pt idx="2264">225000</cx:pt>
          <cx:pt idx="2265">211500</cx:pt>
          <cx:pt idx="2266">136800</cx:pt>
          <cx:pt idx="2267">225000</cx:pt>
          <cx:pt idx="2268">157500</cx:pt>
          <cx:pt idx="2269">112500</cx:pt>
          <cx:pt idx="2270">180000</cx:pt>
          <cx:pt idx="2271">225000</cx:pt>
          <cx:pt idx="2272">135000</cx:pt>
          <cx:pt idx="2273">193500</cx:pt>
          <cx:pt idx="2274">90000</cx:pt>
          <cx:pt idx="2275">180000</cx:pt>
          <cx:pt idx="2276">67500</cx:pt>
          <cx:pt idx="2277">90000</cx:pt>
          <cx:pt idx="2278">180000</cx:pt>
          <cx:pt idx="2279">90000</cx:pt>
          <cx:pt idx="2280">675000</cx:pt>
          <cx:pt idx="2281">135000</cx:pt>
          <cx:pt idx="2282">135000</cx:pt>
          <cx:pt idx="2283">63000</cx:pt>
          <cx:pt idx="2284">90000</cx:pt>
          <cx:pt idx="2285">90000</cx:pt>
          <cx:pt idx="2286">121500</cx:pt>
          <cx:pt idx="2287">193500</cx:pt>
          <cx:pt idx="2288">90000</cx:pt>
          <cx:pt idx="2289">225000</cx:pt>
          <cx:pt idx="2290">90000</cx:pt>
          <cx:pt idx="2291">180000</cx:pt>
          <cx:pt idx="2292">171000</cx:pt>
          <cx:pt idx="2293">450000</cx:pt>
          <cx:pt idx="2294">90000</cx:pt>
          <cx:pt idx="2295">157500</cx:pt>
          <cx:pt idx="2296">202500</cx:pt>
          <cx:pt idx="2297">252000</cx:pt>
          <cx:pt idx="2298">157500</cx:pt>
          <cx:pt idx="2299">67500</cx:pt>
          <cx:pt idx="2300">180000</cx:pt>
          <cx:pt idx="2301">112500</cx:pt>
          <cx:pt idx="2302">202500</cx:pt>
          <cx:pt idx="2303">72000</cx:pt>
          <cx:pt idx="2304">90000</cx:pt>
          <cx:pt idx="2305">135000</cx:pt>
          <cx:pt idx="2306">135000</cx:pt>
          <cx:pt idx="2307">108000</cx:pt>
          <cx:pt idx="2308">90000</cx:pt>
          <cx:pt idx="2309">225000</cx:pt>
          <cx:pt idx="2310">202500</cx:pt>
          <cx:pt idx="2311">135000</cx:pt>
          <cx:pt idx="2312">90000</cx:pt>
          <cx:pt idx="2313">157500</cx:pt>
          <cx:pt idx="2314">247500</cx:pt>
          <cx:pt idx="2315">157500</cx:pt>
          <cx:pt idx="2316">90000</cx:pt>
          <cx:pt idx="2317">67500</cx:pt>
          <cx:pt idx="2318">67500</cx:pt>
          <cx:pt idx="2319">247500</cx:pt>
          <cx:pt idx="2320">121500</cx:pt>
          <cx:pt idx="2321">76500</cx:pt>
          <cx:pt idx="2322">360000</cx:pt>
          <cx:pt idx="2323">117000</cx:pt>
          <cx:pt idx="2324">63000</cx:pt>
          <cx:pt idx="2325">135000</cx:pt>
          <cx:pt idx="2326">121500</cx:pt>
          <cx:pt idx="2327">130500</cx:pt>
          <cx:pt idx="2328">135000</cx:pt>
          <cx:pt idx="2329">121500</cx:pt>
          <cx:pt idx="2330">157500</cx:pt>
          <cx:pt idx="2331">202500</cx:pt>
          <cx:pt idx="2332">225000</cx:pt>
          <cx:pt idx="2333">112500</cx:pt>
          <cx:pt idx="2334">32400</cx:pt>
          <cx:pt idx="2335">180000</cx:pt>
          <cx:pt idx="2336">90000</cx:pt>
          <cx:pt idx="2337">121500</cx:pt>
          <cx:pt idx="2338">193500</cx:pt>
          <cx:pt idx="2339">207000</cx:pt>
          <cx:pt idx="2340">202500</cx:pt>
          <cx:pt idx="2341">85500</cx:pt>
          <cx:pt idx="2342">180000</cx:pt>
          <cx:pt idx="2343">54000</cx:pt>
          <cx:pt idx="2344">225000</cx:pt>
          <cx:pt idx="2345">135000</cx:pt>
          <cx:pt idx="2346">45000</cx:pt>
          <cx:pt idx="2347">112500</cx:pt>
          <cx:pt idx="2348">180000</cx:pt>
          <cx:pt idx="2349">135000</cx:pt>
          <cx:pt idx="2350">112500</cx:pt>
          <cx:pt idx="2351">135000</cx:pt>
          <cx:pt idx="2352">90000</cx:pt>
          <cx:pt idx="2353">81000</cx:pt>
          <cx:pt idx="2354">202500</cx:pt>
          <cx:pt idx="2355">225000</cx:pt>
          <cx:pt idx="2356">121500</cx:pt>
          <cx:pt idx="2357">157500</cx:pt>
          <cx:pt idx="2358">270000</cx:pt>
          <cx:pt idx="2359">225000</cx:pt>
          <cx:pt idx="2360">112500</cx:pt>
          <cx:pt idx="2361">405000</cx:pt>
          <cx:pt idx="2362">166500</cx:pt>
          <cx:pt idx="2363">180000</cx:pt>
          <cx:pt idx="2364">157500</cx:pt>
          <cx:pt idx="2365">90000</cx:pt>
          <cx:pt idx="2366">180000</cx:pt>
          <cx:pt idx="2367">157500</cx:pt>
          <cx:pt idx="2368">121500</cx:pt>
          <cx:pt idx="2369">121500</cx:pt>
          <cx:pt idx="2370">135000</cx:pt>
          <cx:pt idx="2371">162000</cx:pt>
          <cx:pt idx="2372">157500</cx:pt>
          <cx:pt idx="2373">270000</cx:pt>
          <cx:pt idx="2374">180000</cx:pt>
          <cx:pt idx="2375">135000</cx:pt>
          <cx:pt idx="2376">135000</cx:pt>
          <cx:pt idx="2377">139500</cx:pt>
          <cx:pt idx="2378">112500</cx:pt>
          <cx:pt idx="2379">166500</cx:pt>
          <cx:pt idx="2380">225000</cx:pt>
          <cx:pt idx="2381">90000</cx:pt>
          <cx:pt idx="2382">112500</cx:pt>
          <cx:pt idx="2383">67500</cx:pt>
          <cx:pt idx="2384">180000</cx:pt>
          <cx:pt idx="2385">135000</cx:pt>
          <cx:pt idx="2386">135000</cx:pt>
          <cx:pt idx="2387">31500</cx:pt>
          <cx:pt idx="2388">171000</cx:pt>
          <cx:pt idx="2389">90000</cx:pt>
          <cx:pt idx="2390">135000</cx:pt>
          <cx:pt idx="2391">67500</cx:pt>
          <cx:pt idx="2392">225000</cx:pt>
          <cx:pt idx="2393">135000</cx:pt>
          <cx:pt idx="2394">157500</cx:pt>
          <cx:pt idx="2395">270000</cx:pt>
          <cx:pt idx="2396">81000</cx:pt>
          <cx:pt idx="2397">112500</cx:pt>
          <cx:pt idx="2398">67500</cx:pt>
          <cx:pt idx="2399">108000</cx:pt>
          <cx:pt idx="2400">67500</cx:pt>
          <cx:pt idx="2401">225000</cx:pt>
          <cx:pt idx="2402">90000</cx:pt>
          <cx:pt idx="2403">135000</cx:pt>
          <cx:pt idx="2404">189000</cx:pt>
          <cx:pt idx="2405">180000</cx:pt>
          <cx:pt idx="2406">157500</cx:pt>
          <cx:pt idx="2407">67500</cx:pt>
          <cx:pt idx="2408">67500</cx:pt>
          <cx:pt idx="2409">67500</cx:pt>
          <cx:pt idx="2410">202500</cx:pt>
          <cx:pt idx="2411">76500</cx:pt>
          <cx:pt idx="2412">112500</cx:pt>
          <cx:pt idx="2413">175500</cx:pt>
          <cx:pt idx="2414">157500</cx:pt>
          <cx:pt idx="2415">135000</cx:pt>
          <cx:pt idx="2416">135000</cx:pt>
          <cx:pt idx="2417">157500</cx:pt>
          <cx:pt idx="2418">135000</cx:pt>
          <cx:pt idx="2419">180000</cx:pt>
          <cx:pt idx="2420">99000</cx:pt>
          <cx:pt idx="2421">180000</cx:pt>
          <cx:pt idx="2422">103500</cx:pt>
          <cx:pt idx="2423">90000</cx:pt>
          <cx:pt idx="2424">63000</cx:pt>
          <cx:pt idx="2425">112500</cx:pt>
          <cx:pt idx="2426">112500</cx:pt>
          <cx:pt idx="2427">180000</cx:pt>
          <cx:pt idx="2428">112500</cx:pt>
          <cx:pt idx="2429">90000</cx:pt>
          <cx:pt idx="2430">135000</cx:pt>
          <cx:pt idx="2431">90000</cx:pt>
          <cx:pt idx="2432">135000</cx:pt>
          <cx:pt idx="2433">166500</cx:pt>
          <cx:pt idx="2434">207000</cx:pt>
          <cx:pt idx="2435">427500</cx:pt>
          <cx:pt idx="2436">67500</cx:pt>
          <cx:pt idx="2437">202500</cx:pt>
          <cx:pt idx="2438">45000</cx:pt>
          <cx:pt idx="2439">112500</cx:pt>
          <cx:pt idx="2440">270000</cx:pt>
          <cx:pt idx="2441">153000</cx:pt>
          <cx:pt idx="2442">202500</cx:pt>
          <cx:pt idx="2443">225000</cx:pt>
          <cx:pt idx="2444">180000</cx:pt>
          <cx:pt idx="2445">139500</cx:pt>
          <cx:pt idx="2446">117000</cx:pt>
          <cx:pt idx="2447">166500</cx:pt>
          <cx:pt idx="2448">112500</cx:pt>
          <cx:pt idx="2449">94500</cx:pt>
          <cx:pt idx="2450">157500</cx:pt>
          <cx:pt idx="2451">135000</cx:pt>
          <cx:pt idx="2452">67500</cx:pt>
          <cx:pt idx="2453">157500</cx:pt>
          <cx:pt idx="2454">225000</cx:pt>
          <cx:pt idx="2455">112500</cx:pt>
          <cx:pt idx="2456">108000</cx:pt>
          <cx:pt idx="2457">135000</cx:pt>
          <cx:pt idx="2458">85500</cx:pt>
          <cx:pt idx="2459">72000</cx:pt>
          <cx:pt idx="2460">247500</cx:pt>
          <cx:pt idx="2461">202500</cx:pt>
          <cx:pt idx="2462">67500</cx:pt>
          <cx:pt idx="2463">76500</cx:pt>
          <cx:pt idx="2464">72000</cx:pt>
          <cx:pt idx="2465">157500</cx:pt>
          <cx:pt idx="2466">112500</cx:pt>
          <cx:pt idx="2467">112500</cx:pt>
          <cx:pt idx="2468">319500</cx:pt>
          <cx:pt idx="2469">90000</cx:pt>
          <cx:pt idx="2470">292500</cx:pt>
          <cx:pt idx="2471">135000</cx:pt>
          <cx:pt idx="2472">90000</cx:pt>
          <cx:pt idx="2473">135000</cx:pt>
          <cx:pt idx="2474">112500</cx:pt>
          <cx:pt idx="2475">157500</cx:pt>
          <cx:pt idx="2476">90000</cx:pt>
          <cx:pt idx="2477">144000</cx:pt>
          <cx:pt idx="2478">157500</cx:pt>
          <cx:pt idx="2479">67500</cx:pt>
          <cx:pt idx="2480">157500</cx:pt>
          <cx:pt idx="2481">81000</cx:pt>
          <cx:pt idx="2482">76500</cx:pt>
          <cx:pt idx="2483">45000</cx:pt>
          <cx:pt idx="2484">202500</cx:pt>
          <cx:pt idx="2485">180000</cx:pt>
          <cx:pt idx="2486">112500</cx:pt>
          <cx:pt idx="2487">112500</cx:pt>
          <cx:pt idx="2488">270000</cx:pt>
          <cx:pt idx="2489">54000</cx:pt>
          <cx:pt idx="2490">90000</cx:pt>
          <cx:pt idx="2491">144000</cx:pt>
          <cx:pt idx="2492">189000</cx:pt>
          <cx:pt idx="2493">99000</cx:pt>
          <cx:pt idx="2494">180000</cx:pt>
          <cx:pt idx="2495">162000</cx:pt>
          <cx:pt idx="2496">81000</cx:pt>
          <cx:pt idx="2497">135000</cx:pt>
          <cx:pt idx="2498">90000</cx:pt>
          <cx:pt idx="2499">202500</cx:pt>
          <cx:pt idx="2500">315000</cx:pt>
          <cx:pt idx="2501">180000</cx:pt>
          <cx:pt idx="2502">112500</cx:pt>
          <cx:pt idx="2503">225000</cx:pt>
          <cx:pt idx="2504">135000</cx:pt>
          <cx:pt idx="2505">220500</cx:pt>
          <cx:pt idx="2506">157500</cx:pt>
          <cx:pt idx="2507">81000</cx:pt>
          <cx:pt idx="2508">202500</cx:pt>
          <cx:pt idx="2509">58500</cx:pt>
          <cx:pt idx="2510">180000</cx:pt>
          <cx:pt idx="2511">112500</cx:pt>
          <cx:pt idx="2512">180000</cx:pt>
          <cx:pt idx="2513">180000</cx:pt>
          <cx:pt idx="2514">202500</cx:pt>
          <cx:pt idx="2515">112500</cx:pt>
          <cx:pt idx="2516">258750</cx:pt>
          <cx:pt idx="2517">112500</cx:pt>
          <cx:pt idx="2518">157500</cx:pt>
          <cx:pt idx="2519">112500</cx:pt>
          <cx:pt idx="2520">63000</cx:pt>
          <cx:pt idx="2521">382500</cx:pt>
          <cx:pt idx="2522">157500</cx:pt>
          <cx:pt idx="2523">90000</cx:pt>
          <cx:pt idx="2524">135000</cx:pt>
          <cx:pt idx="2525">103500</cx:pt>
          <cx:pt idx="2526">117000</cx:pt>
          <cx:pt idx="2527">63000</cx:pt>
          <cx:pt idx="2528">166500</cx:pt>
          <cx:pt idx="2529">180000</cx:pt>
          <cx:pt idx="2530">225000</cx:pt>
          <cx:pt idx="2531">337500</cx:pt>
          <cx:pt idx="2532">153000</cx:pt>
          <cx:pt idx="2533">99000</cx:pt>
          <cx:pt idx="2534">202500</cx:pt>
          <cx:pt idx="2535">148500</cx:pt>
          <cx:pt idx="2536">146250</cx:pt>
          <cx:pt idx="2537">247500</cx:pt>
          <cx:pt idx="2538">229500</cx:pt>
          <cx:pt idx="2539">157500</cx:pt>
          <cx:pt idx="2540">180000</cx:pt>
          <cx:pt idx="2541">79650</cx:pt>
          <cx:pt idx="2542">67500</cx:pt>
          <cx:pt idx="2543">202500</cx:pt>
          <cx:pt idx="2544">90000</cx:pt>
          <cx:pt idx="2545">67500</cx:pt>
          <cx:pt idx="2546">157500</cx:pt>
          <cx:pt idx="2547">90000</cx:pt>
          <cx:pt idx="2548">81000</cx:pt>
          <cx:pt idx="2549">189000</cx:pt>
          <cx:pt idx="2550">99000</cx:pt>
          <cx:pt idx="2551">72000</cx:pt>
          <cx:pt idx="2552">225000</cx:pt>
          <cx:pt idx="2553">99000</cx:pt>
          <cx:pt idx="2554">270000</cx:pt>
          <cx:pt idx="2555">292500</cx:pt>
          <cx:pt idx="2556">180000</cx:pt>
          <cx:pt idx="2557">180000</cx:pt>
          <cx:pt idx="2558">126000</cx:pt>
          <cx:pt idx="2559">63000</cx:pt>
          <cx:pt idx="2560">135000</cx:pt>
          <cx:pt idx="2561">270000</cx:pt>
          <cx:pt idx="2562">67500</cx:pt>
          <cx:pt idx="2563">945000</cx:pt>
          <cx:pt idx="2564">225000</cx:pt>
          <cx:pt idx="2565">180000</cx:pt>
          <cx:pt idx="2566">90000</cx:pt>
          <cx:pt idx="2567">117000</cx:pt>
          <cx:pt idx="2568">270000</cx:pt>
          <cx:pt idx="2569">157500</cx:pt>
          <cx:pt idx="2570">135000</cx:pt>
          <cx:pt idx="2571">135000</cx:pt>
          <cx:pt idx="2572">193500</cx:pt>
          <cx:pt idx="2573">135000</cx:pt>
          <cx:pt idx="2574">99000</cx:pt>
          <cx:pt idx="2575">270000</cx:pt>
          <cx:pt idx="2576">112500</cx:pt>
          <cx:pt idx="2577">90000</cx:pt>
          <cx:pt idx="2578">58500</cx:pt>
          <cx:pt idx="2579">270000</cx:pt>
          <cx:pt idx="2580">202500</cx:pt>
          <cx:pt idx="2581">211500</cx:pt>
          <cx:pt idx="2582">189000</cx:pt>
          <cx:pt idx="2583">180000</cx:pt>
          <cx:pt idx="2584">135000</cx:pt>
          <cx:pt idx="2585">45000</cx:pt>
          <cx:pt idx="2586">180000</cx:pt>
          <cx:pt idx="2587">157500</cx:pt>
          <cx:pt idx="2588">225000</cx:pt>
          <cx:pt idx="2589">94500</cx:pt>
          <cx:pt idx="2590">112500</cx:pt>
          <cx:pt idx="2591">180000</cx:pt>
          <cx:pt idx="2592">315000</cx:pt>
          <cx:pt idx="2593">67500</cx:pt>
          <cx:pt idx="2594">135000</cx:pt>
          <cx:pt idx="2595">135000</cx:pt>
          <cx:pt idx="2596">90000</cx:pt>
          <cx:pt idx="2597">157500</cx:pt>
          <cx:pt idx="2598">41400</cx:pt>
          <cx:pt idx="2599">135000</cx:pt>
          <cx:pt idx="2600">157500</cx:pt>
          <cx:pt idx="2601">270000</cx:pt>
          <cx:pt idx="2602">90000</cx:pt>
          <cx:pt idx="2603">180000</cx:pt>
          <cx:pt idx="2604">135000</cx:pt>
          <cx:pt idx="2605">90000</cx:pt>
          <cx:pt idx="2606">180000</cx:pt>
          <cx:pt idx="2607">400500</cx:pt>
          <cx:pt idx="2608">51750</cx:pt>
          <cx:pt idx="2609">112500</cx:pt>
          <cx:pt idx="2610">270000</cx:pt>
          <cx:pt idx="2611">90000</cx:pt>
          <cx:pt idx="2612">135000</cx:pt>
          <cx:pt idx="2613">45000</cx:pt>
          <cx:pt idx="2614">157500</cx:pt>
          <cx:pt idx="2615">157500</cx:pt>
          <cx:pt idx="2616">180000</cx:pt>
          <cx:pt idx="2617">81000</cx:pt>
          <cx:pt idx="2618">247500</cx:pt>
          <cx:pt idx="2619">270000</cx:pt>
          <cx:pt idx="2620">144000</cx:pt>
          <cx:pt idx="2621">191250</cx:pt>
          <cx:pt idx="2622">900000</cx:pt>
          <cx:pt idx="2623">162000</cx:pt>
          <cx:pt idx="2624">112500</cx:pt>
          <cx:pt idx="2625">229500</cx:pt>
          <cx:pt idx="2626">112500</cx:pt>
          <cx:pt idx="2627">121500</cx:pt>
          <cx:pt idx="2628">63000</cx:pt>
          <cx:pt idx="2629">450000</cx:pt>
          <cx:pt idx="2630">135000</cx:pt>
          <cx:pt idx="2631">90000</cx:pt>
          <cx:pt idx="2632">360000</cx:pt>
          <cx:pt idx="2633">135000</cx:pt>
          <cx:pt idx="2634">135000</cx:pt>
          <cx:pt idx="2635">112500</cx:pt>
          <cx:pt idx="2636">157500</cx:pt>
          <cx:pt idx="2637">225000</cx:pt>
          <cx:pt idx="2638">180000</cx:pt>
          <cx:pt idx="2639">161307</cx:pt>
          <cx:pt idx="2640">112500</cx:pt>
          <cx:pt idx="2641">157500</cx:pt>
          <cx:pt idx="2642">225000</cx:pt>
          <cx:pt idx="2643">157500</cx:pt>
          <cx:pt idx="2644">56250</cx:pt>
          <cx:pt idx="2645">180000</cx:pt>
          <cx:pt idx="2646">225000</cx:pt>
          <cx:pt idx="2647">112500</cx:pt>
          <cx:pt idx="2648">117000</cx:pt>
          <cx:pt idx="2649">135000</cx:pt>
          <cx:pt idx="2650">135000</cx:pt>
          <cx:pt idx="2651">166500</cx:pt>
          <cx:pt idx="2652">180000</cx:pt>
          <cx:pt idx="2653">103500</cx:pt>
          <cx:pt idx="2654">216000</cx:pt>
          <cx:pt idx="2655">49500</cx:pt>
          <cx:pt idx="2656">180000</cx:pt>
          <cx:pt idx="2657">180000</cx:pt>
          <cx:pt idx="2658">144000</cx:pt>
          <cx:pt idx="2659">225000</cx:pt>
          <cx:pt idx="2660">157500</cx:pt>
          <cx:pt idx="2661">405000</cx:pt>
          <cx:pt idx="2662">270000</cx:pt>
          <cx:pt idx="2663">112500</cx:pt>
          <cx:pt idx="2664">112500</cx:pt>
          <cx:pt idx="2665">112500</cx:pt>
          <cx:pt idx="2666">103500</cx:pt>
          <cx:pt idx="2667">202500</cx:pt>
          <cx:pt idx="2668">121500</cx:pt>
          <cx:pt idx="2669">117000</cx:pt>
          <cx:pt idx="2670">157500</cx:pt>
          <cx:pt idx="2671">67500</cx:pt>
          <cx:pt idx="2672">81000</cx:pt>
          <cx:pt idx="2673">121500</cx:pt>
          <cx:pt idx="2674">173250</cx:pt>
          <cx:pt idx="2675">135000</cx:pt>
          <cx:pt idx="2676">81000</cx:pt>
          <cx:pt idx="2677">225000</cx:pt>
          <cx:pt idx="2678">94500</cx:pt>
          <cx:pt idx="2679">99000</cx:pt>
          <cx:pt idx="2680">180000</cx:pt>
          <cx:pt idx="2681">112500</cx:pt>
          <cx:pt idx="2682">112500</cx:pt>
          <cx:pt idx="2683">157500</cx:pt>
          <cx:pt idx="2684">216000</cx:pt>
          <cx:pt idx="2685">153000</cx:pt>
          <cx:pt idx="2686">135000</cx:pt>
          <cx:pt idx="2687">90000</cx:pt>
          <cx:pt idx="2688">202500</cx:pt>
          <cx:pt idx="2689">202500</cx:pt>
          <cx:pt idx="2690">144000</cx:pt>
          <cx:pt idx="2691">67500</cx:pt>
          <cx:pt idx="2692">202500</cx:pt>
          <cx:pt idx="2693">144000</cx:pt>
          <cx:pt idx="2694">76500</cx:pt>
          <cx:pt idx="2695">292500</cx:pt>
          <cx:pt idx="2696">126000</cx:pt>
          <cx:pt idx="2697">225000</cx:pt>
          <cx:pt idx="2698">112500</cx:pt>
          <cx:pt idx="2699">135000</cx:pt>
          <cx:pt idx="2700">270000</cx:pt>
          <cx:pt idx="2701">202500</cx:pt>
          <cx:pt idx="2702">103500</cx:pt>
          <cx:pt idx="2703">180000</cx:pt>
          <cx:pt idx="2704">135000</cx:pt>
          <cx:pt idx="2705">117000</cx:pt>
          <cx:pt idx="2706">292500</cx:pt>
          <cx:pt idx="2707">315000</cx:pt>
          <cx:pt idx="2708">202500</cx:pt>
          <cx:pt idx="2709">81000</cx:pt>
          <cx:pt idx="2710">157500</cx:pt>
          <cx:pt idx="2711">180000</cx:pt>
          <cx:pt idx="2712">225000</cx:pt>
          <cx:pt idx="2713">189000</cx:pt>
          <cx:pt idx="2714">112500</cx:pt>
          <cx:pt idx="2715">135000</cx:pt>
          <cx:pt idx="2716">180000</cx:pt>
          <cx:pt idx="2717">112500</cx:pt>
          <cx:pt idx="2718">162000</cx:pt>
          <cx:pt idx="2719">121500</cx:pt>
          <cx:pt idx="2720">63000</cx:pt>
          <cx:pt idx="2721">135000</cx:pt>
          <cx:pt idx="2722">202500</cx:pt>
          <cx:pt idx="2723">135000</cx:pt>
          <cx:pt idx="2724">180000</cx:pt>
          <cx:pt idx="2725">112500</cx:pt>
          <cx:pt idx="2726">157500</cx:pt>
          <cx:pt idx="2727">81000</cx:pt>
          <cx:pt idx="2728">112500</cx:pt>
          <cx:pt idx="2729">247500</cx:pt>
          <cx:pt idx="2730">135000</cx:pt>
          <cx:pt idx="2731">157500</cx:pt>
          <cx:pt idx="2732">225000</cx:pt>
          <cx:pt idx="2733">405000</cx:pt>
          <cx:pt idx="2734">112500</cx:pt>
          <cx:pt idx="2735">180000</cx:pt>
          <cx:pt idx="2736">99000</cx:pt>
          <cx:pt idx="2737">157500</cx:pt>
          <cx:pt idx="2738">112500</cx:pt>
          <cx:pt idx="2739">54000</cx:pt>
          <cx:pt idx="2740">180000</cx:pt>
          <cx:pt idx="2741">157500</cx:pt>
          <cx:pt idx="2742">450000</cx:pt>
          <cx:pt idx="2743">292500</cx:pt>
          <cx:pt idx="2744">157500</cx:pt>
          <cx:pt idx="2745">270000</cx:pt>
          <cx:pt idx="2746">67500</cx:pt>
          <cx:pt idx="2747">67500</cx:pt>
          <cx:pt idx="2748">49500</cx:pt>
          <cx:pt idx="2749">225000</cx:pt>
          <cx:pt idx="2750">211500</cx:pt>
          <cx:pt idx="2751">72990</cx:pt>
          <cx:pt idx="2752">126000</cx:pt>
          <cx:pt idx="2753">112500</cx:pt>
          <cx:pt idx="2754">166500</cx:pt>
          <cx:pt idx="2755">135000</cx:pt>
          <cx:pt idx="2756">135000</cx:pt>
          <cx:pt idx="2757">202500</cx:pt>
          <cx:pt idx="2758">337500</cx:pt>
          <cx:pt idx="2759">157500</cx:pt>
          <cx:pt idx="2760">144000</cx:pt>
          <cx:pt idx="2761">76500</cx:pt>
          <cx:pt idx="2762">78750</cx:pt>
          <cx:pt idx="2763">202500</cx:pt>
          <cx:pt idx="2764">63000</cx:pt>
          <cx:pt idx="2765">135000</cx:pt>
          <cx:pt idx="2766">112500</cx:pt>
          <cx:pt idx="2767">94500</cx:pt>
          <cx:pt idx="2768">135000</cx:pt>
          <cx:pt idx="2769">135000</cx:pt>
          <cx:pt idx="2770">292500</cx:pt>
          <cx:pt idx="2771">135000</cx:pt>
          <cx:pt idx="2772">135000</cx:pt>
          <cx:pt idx="2773">166500</cx:pt>
          <cx:pt idx="2774">382500</cx:pt>
          <cx:pt idx="2775">157500</cx:pt>
          <cx:pt idx="2776">540000</cx:pt>
          <cx:pt idx="2777">117000</cx:pt>
          <cx:pt idx="2778">225000</cx:pt>
          <cx:pt idx="2779">112500</cx:pt>
          <cx:pt idx="2780">238500</cx:pt>
          <cx:pt idx="2781">135000</cx:pt>
          <cx:pt idx="2782">184500</cx:pt>
          <cx:pt idx="2783">112500</cx:pt>
          <cx:pt idx="2784">112500</cx:pt>
          <cx:pt idx="2785">173250</cx:pt>
          <cx:pt idx="2786">166500</cx:pt>
          <cx:pt idx="2787">202500</cx:pt>
          <cx:pt idx="2788">81000</cx:pt>
          <cx:pt idx="2789">315000</cx:pt>
          <cx:pt idx="2790">202500</cx:pt>
          <cx:pt idx="2791">126000</cx:pt>
          <cx:pt idx="2792">135000</cx:pt>
          <cx:pt idx="2793">81000</cx:pt>
          <cx:pt idx="2794">94500</cx:pt>
          <cx:pt idx="2795">90000</cx:pt>
          <cx:pt idx="2796">90000</cx:pt>
          <cx:pt idx="2797">306000</cx:pt>
          <cx:pt idx="2798">157500</cx:pt>
          <cx:pt idx="2799">157500</cx:pt>
          <cx:pt idx="2800">90000</cx:pt>
          <cx:pt idx="2801">180000</cx:pt>
          <cx:pt idx="2802">112500</cx:pt>
          <cx:pt idx="2803">157500</cx:pt>
          <cx:pt idx="2804">202500</cx:pt>
          <cx:pt idx="2805">180000</cx:pt>
          <cx:pt idx="2806">135000</cx:pt>
          <cx:pt idx="2807">130500</cx:pt>
          <cx:pt idx="2808">146250</cx:pt>
          <cx:pt idx="2809">67500</cx:pt>
          <cx:pt idx="2810">315000</cx:pt>
          <cx:pt idx="2811">99000</cx:pt>
          <cx:pt idx="2812">180000</cx:pt>
          <cx:pt idx="2813">144000</cx:pt>
          <cx:pt idx="2814">135000</cx:pt>
          <cx:pt idx="2815">108000</cx:pt>
          <cx:pt idx="2816">160650</cx:pt>
          <cx:pt idx="2817">193500</cx:pt>
          <cx:pt idx="2818">495000</cx:pt>
          <cx:pt idx="2819">112500</cx:pt>
          <cx:pt idx="2820">36000</cx:pt>
          <cx:pt idx="2821">202500</cx:pt>
          <cx:pt idx="2822">121500</cx:pt>
          <cx:pt idx="2823">67500</cx:pt>
          <cx:pt idx="2824">180000</cx:pt>
          <cx:pt idx="2825">90000</cx:pt>
          <cx:pt idx="2826">135000</cx:pt>
          <cx:pt idx="2827">202500</cx:pt>
          <cx:pt idx="2828">202500</cx:pt>
          <cx:pt idx="2829">202500</cx:pt>
          <cx:pt idx="2830">247500</cx:pt>
          <cx:pt idx="2831">180000</cx:pt>
          <cx:pt idx="2832">450000</cx:pt>
          <cx:pt idx="2833">225000</cx:pt>
          <cx:pt idx="2834">112500</cx:pt>
          <cx:pt idx="2835">247500</cx:pt>
          <cx:pt idx="2836">211500</cx:pt>
          <cx:pt idx="2837">112500</cx:pt>
          <cx:pt idx="2838">315000</cx:pt>
          <cx:pt idx="2839">202500</cx:pt>
          <cx:pt idx="2840">112500</cx:pt>
          <cx:pt idx="2841">180000</cx:pt>
          <cx:pt idx="2842">270000</cx:pt>
          <cx:pt idx="2843">225000</cx:pt>
          <cx:pt idx="2844">112500</cx:pt>
          <cx:pt idx="2845">51750</cx:pt>
          <cx:pt idx="2846">135000</cx:pt>
          <cx:pt idx="2847">301500</cx:pt>
          <cx:pt idx="2848">90000</cx:pt>
          <cx:pt idx="2849">157500</cx:pt>
          <cx:pt idx="2850">81000</cx:pt>
          <cx:pt idx="2851">126000</cx:pt>
          <cx:pt idx="2852">135000</cx:pt>
          <cx:pt idx="2853">216000</cx:pt>
          <cx:pt idx="2854">202500</cx:pt>
          <cx:pt idx="2855">202500</cx:pt>
          <cx:pt idx="2856">360000</cx:pt>
          <cx:pt idx="2857">225000</cx:pt>
          <cx:pt idx="2858">252000</cx:pt>
          <cx:pt idx="2859">180000</cx:pt>
          <cx:pt idx="2860">135000</cx:pt>
          <cx:pt idx="2861">130500</cx:pt>
          <cx:pt idx="2862">135000</cx:pt>
          <cx:pt idx="2863">49500</cx:pt>
          <cx:pt idx="2864">157500</cx:pt>
          <cx:pt idx="2865">171000</cx:pt>
          <cx:pt idx="2866">130500</cx:pt>
          <cx:pt idx="2867">180000</cx:pt>
          <cx:pt idx="2868">180000</cx:pt>
          <cx:pt idx="2869">157500</cx:pt>
          <cx:pt idx="2870">67500</cx:pt>
          <cx:pt idx="2871">270000</cx:pt>
          <cx:pt idx="2872">112500</cx:pt>
          <cx:pt idx="2873">144000</cx:pt>
          <cx:pt idx="2874">90000</cx:pt>
          <cx:pt idx="2875">157500</cx:pt>
          <cx:pt idx="2876">135000</cx:pt>
          <cx:pt idx="2877">225000</cx:pt>
          <cx:pt idx="2878">112500</cx:pt>
          <cx:pt idx="2879">112500</cx:pt>
          <cx:pt idx="2880">405000</cx:pt>
          <cx:pt idx="2881">90000</cx:pt>
          <cx:pt idx="2882">81000</cx:pt>
          <cx:pt idx="2883">225000</cx:pt>
          <cx:pt idx="2884">81000</cx:pt>
          <cx:pt idx="2885">112500</cx:pt>
          <cx:pt idx="2886">171000</cx:pt>
          <cx:pt idx="2887">184500</cx:pt>
          <cx:pt idx="2888">337500</cx:pt>
          <cx:pt idx="2889">144000</cx:pt>
          <cx:pt idx="2890">135000</cx:pt>
          <cx:pt idx="2891">135000</cx:pt>
          <cx:pt idx="2892">112500</cx:pt>
          <cx:pt idx="2893">135000</cx:pt>
          <cx:pt idx="2894">126000</cx:pt>
          <cx:pt idx="2895">103500</cx:pt>
          <cx:pt idx="2896">90000</cx:pt>
          <cx:pt idx="2897">157500</cx:pt>
          <cx:pt idx="2898">135000</cx:pt>
          <cx:pt idx="2899">81000</cx:pt>
          <cx:pt idx="2900">112500</cx:pt>
          <cx:pt idx="2901">225000</cx:pt>
          <cx:pt idx="2902">112500</cx:pt>
          <cx:pt idx="2903">94500</cx:pt>
          <cx:pt idx="2904">103500</cx:pt>
          <cx:pt idx="2905">112500</cx:pt>
          <cx:pt idx="2906">112500</cx:pt>
          <cx:pt idx="2907">202500</cx:pt>
          <cx:pt idx="2908">180000</cx:pt>
          <cx:pt idx="2909">135000</cx:pt>
          <cx:pt idx="2910">247500</cx:pt>
          <cx:pt idx="2911">225000</cx:pt>
          <cx:pt idx="2912">135000</cx:pt>
          <cx:pt idx="2913">202500</cx:pt>
          <cx:pt idx="2914">126000</cx:pt>
          <cx:pt idx="2915">135000</cx:pt>
          <cx:pt idx="2916">360000</cx:pt>
          <cx:pt idx="2917">103500</cx:pt>
          <cx:pt idx="2918">99000</cx:pt>
          <cx:pt idx="2919">315000</cx:pt>
          <cx:pt idx="2920">63000</cx:pt>
          <cx:pt idx="2921">135000</cx:pt>
          <cx:pt idx="2922">67500</cx:pt>
          <cx:pt idx="2923">382500</cx:pt>
          <cx:pt idx="2924">162000</cx:pt>
          <cx:pt idx="2925">337500</cx:pt>
          <cx:pt idx="2926">112500</cx:pt>
          <cx:pt idx="2927">144000</cx:pt>
          <cx:pt idx="2928">360000</cx:pt>
          <cx:pt idx="2929">270000</cx:pt>
          <cx:pt idx="2930">180000</cx:pt>
          <cx:pt idx="2931">67500</cx:pt>
          <cx:pt idx="2932">135000</cx:pt>
          <cx:pt idx="2933">112500</cx:pt>
          <cx:pt idx="2934">166500</cx:pt>
          <cx:pt idx="2935">153000</cx:pt>
          <cx:pt idx="2936">202500</cx:pt>
          <cx:pt idx="2937">247500</cx:pt>
          <cx:pt idx="2938">121500</cx:pt>
          <cx:pt idx="2939">171000</cx:pt>
          <cx:pt idx="2940">137025</cx:pt>
          <cx:pt idx="2941">81000</cx:pt>
          <cx:pt idx="2942">540000</cx:pt>
          <cx:pt idx="2943">225000</cx:pt>
          <cx:pt idx="2944">135000</cx:pt>
          <cx:pt idx="2945">157500</cx:pt>
          <cx:pt idx="2946">162000</cx:pt>
          <cx:pt idx="2947">360000</cx:pt>
          <cx:pt idx="2948">180000</cx:pt>
          <cx:pt idx="2949">121500</cx:pt>
          <cx:pt idx="2950">202500</cx:pt>
          <cx:pt idx="2951">135000</cx:pt>
          <cx:pt idx="2952">247500</cx:pt>
          <cx:pt idx="2953">112500</cx:pt>
          <cx:pt idx="2954">225000</cx:pt>
          <cx:pt idx="2955">135000</cx:pt>
          <cx:pt idx="2956">171000</cx:pt>
          <cx:pt idx="2957">72000</cx:pt>
          <cx:pt idx="2958">135000</cx:pt>
          <cx:pt idx="2959">76500</cx:pt>
          <cx:pt idx="2960">90000</cx:pt>
          <cx:pt idx="2961">243000</cx:pt>
          <cx:pt idx="2962">85500</cx:pt>
          <cx:pt idx="2963">103500</cx:pt>
          <cx:pt idx="2964">58500</cx:pt>
          <cx:pt idx="2965">117000</cx:pt>
          <cx:pt idx="2966">135000</cx:pt>
          <cx:pt idx="2967">135000</cx:pt>
          <cx:pt idx="2968">211500</cx:pt>
          <cx:pt idx="2969">157500</cx:pt>
          <cx:pt idx="2970">184500</cx:pt>
          <cx:pt idx="2971">157500</cx:pt>
          <cx:pt idx="2972">157500</cx:pt>
          <cx:pt idx="2973">121500</cx:pt>
          <cx:pt idx="2974">112500</cx:pt>
          <cx:pt idx="2975">54000</cx:pt>
          <cx:pt idx="2976">135000</cx:pt>
          <cx:pt idx="2977">108000</cx:pt>
          <cx:pt idx="2978">540000</cx:pt>
          <cx:pt idx="2979">135000</cx:pt>
          <cx:pt idx="2980">112500</cx:pt>
          <cx:pt idx="2981">450000</cx:pt>
          <cx:pt idx="2982">157500</cx:pt>
          <cx:pt idx="2983">157500</cx:pt>
          <cx:pt idx="2984">216000</cx:pt>
          <cx:pt idx="2985">135000</cx:pt>
          <cx:pt idx="2986">112500</cx:pt>
          <cx:pt idx="2987">292500</cx:pt>
          <cx:pt idx="2988">135000</cx:pt>
          <cx:pt idx="2989">135000</cx:pt>
          <cx:pt idx="2990">90000</cx:pt>
          <cx:pt idx="2991">112500</cx:pt>
          <cx:pt idx="2992">135000</cx:pt>
          <cx:pt idx="2993">180000</cx:pt>
          <cx:pt idx="2994">202500</cx:pt>
          <cx:pt idx="2995">315000</cx:pt>
          <cx:pt idx="2996">157500</cx:pt>
          <cx:pt idx="2997">90000</cx:pt>
          <cx:pt idx="2998">81000</cx:pt>
          <cx:pt idx="2999">450000</cx:pt>
          <cx:pt idx="3000">67500</cx:pt>
          <cx:pt idx="3001">180000</cx:pt>
          <cx:pt idx="3002">135000</cx:pt>
          <cx:pt idx="3003">90000</cx:pt>
          <cx:pt idx="3004">144000</cx:pt>
          <cx:pt idx="3005">202500</cx:pt>
          <cx:pt idx="3006">189000</cx:pt>
          <cx:pt idx="3007">202500</cx:pt>
          <cx:pt idx="3008">112500</cx:pt>
          <cx:pt idx="3009">90000</cx:pt>
          <cx:pt idx="3010">225000</cx:pt>
          <cx:pt idx="3011">112500</cx:pt>
          <cx:pt idx="3012">85500</cx:pt>
          <cx:pt idx="3013">270000</cx:pt>
          <cx:pt idx="3014">157500</cx:pt>
          <cx:pt idx="3015">157500</cx:pt>
          <cx:pt idx="3016">135000</cx:pt>
          <cx:pt idx="3017">225000</cx:pt>
          <cx:pt idx="3018">146250</cx:pt>
          <cx:pt idx="3019">180000</cx:pt>
          <cx:pt idx="3020">135000</cx:pt>
          <cx:pt idx="3021">67500</cx:pt>
          <cx:pt idx="3022">67500</cx:pt>
          <cx:pt idx="3023">157500</cx:pt>
          <cx:pt idx="3024">180000</cx:pt>
          <cx:pt idx="3025">31500</cx:pt>
          <cx:pt idx="3026">90000</cx:pt>
          <cx:pt idx="3027">144000</cx:pt>
          <cx:pt idx="3028">202500</cx:pt>
          <cx:pt idx="3029">135000</cx:pt>
          <cx:pt idx="3030">157500</cx:pt>
          <cx:pt idx="3031">112500</cx:pt>
          <cx:pt idx="3032">112500</cx:pt>
          <cx:pt idx="3033">90000</cx:pt>
          <cx:pt idx="3034">31500</cx:pt>
          <cx:pt idx="3035">67500</cx:pt>
          <cx:pt idx="3036">135000</cx:pt>
          <cx:pt idx="3037">121500</cx:pt>
          <cx:pt idx="3038">450000</cx:pt>
          <cx:pt idx="3039">90000</cx:pt>
          <cx:pt idx="3040">99000</cx:pt>
          <cx:pt idx="3041">157500</cx:pt>
          <cx:pt idx="3042">54000</cx:pt>
          <cx:pt idx="3043">135000</cx:pt>
          <cx:pt idx="3044">112500</cx:pt>
          <cx:pt idx="3045">135000</cx:pt>
          <cx:pt idx="3046">202500</cx:pt>
          <cx:pt idx="3047">225000</cx:pt>
          <cx:pt idx="3048">135000</cx:pt>
          <cx:pt idx="3049">148500</cx:pt>
          <cx:pt idx="3050">157500</cx:pt>
          <cx:pt idx="3051">247500</cx:pt>
          <cx:pt idx="3052">135000</cx:pt>
          <cx:pt idx="3053">292500</cx:pt>
          <cx:pt idx="3054">54000</cx:pt>
          <cx:pt idx="3055">112500</cx:pt>
          <cx:pt idx="3056">157500</cx:pt>
          <cx:pt idx="3057">157500</cx:pt>
          <cx:pt idx="3058">279000</cx:pt>
          <cx:pt idx="3059">247500</cx:pt>
          <cx:pt idx="3060">166500</cx:pt>
          <cx:pt idx="3061">103500</cx:pt>
          <cx:pt idx="3062">247500</cx:pt>
          <cx:pt idx="3063">202500</cx:pt>
          <cx:pt idx="3064">45000</cx:pt>
          <cx:pt idx="3065">112500</cx:pt>
          <cx:pt idx="3066">193500</cx:pt>
          <cx:pt idx="3067">81000</cx:pt>
          <cx:pt idx="3068">157500</cx:pt>
          <cx:pt idx="3069">117000</cx:pt>
          <cx:pt idx="3070">180000</cx:pt>
          <cx:pt idx="3071">135000</cx:pt>
          <cx:pt idx="3072">67500</cx:pt>
          <cx:pt idx="3073">202500</cx:pt>
          <cx:pt idx="3074">157500</cx:pt>
          <cx:pt idx="3075">112500</cx:pt>
          <cx:pt idx="3076">67500</cx:pt>
          <cx:pt idx="3077">135000</cx:pt>
          <cx:pt idx="3078">112500</cx:pt>
          <cx:pt idx="3079">85500</cx:pt>
          <cx:pt idx="3080">180000</cx:pt>
          <cx:pt idx="3081">157500</cx:pt>
          <cx:pt idx="3082">270000</cx:pt>
          <cx:pt idx="3083">1125000</cx:pt>
          <cx:pt idx="3084">121500</cx:pt>
          <cx:pt idx="3085">306000</cx:pt>
          <cx:pt idx="3086">157500</cx:pt>
          <cx:pt idx="3087">126000</cx:pt>
          <cx:pt idx="3088">157500</cx:pt>
          <cx:pt idx="3089">112500</cx:pt>
          <cx:pt idx="3090">126000</cx:pt>
          <cx:pt idx="3091">112500</cx:pt>
          <cx:pt idx="3092">202500</cx:pt>
          <cx:pt idx="3093">225000</cx:pt>
          <cx:pt idx="3094">135000</cx:pt>
          <cx:pt idx="3095">247500</cx:pt>
          <cx:pt idx="3096">135000</cx:pt>
          <cx:pt idx="3097">103500</cx:pt>
          <cx:pt idx="3098">126000</cx:pt>
          <cx:pt idx="3099">112500</cx:pt>
          <cx:pt idx="3100">65250</cx:pt>
          <cx:pt idx="3101">171000</cx:pt>
          <cx:pt idx="3102">225000</cx:pt>
          <cx:pt idx="3103">67500</cx:pt>
          <cx:pt idx="3104">81000</cx:pt>
          <cx:pt idx="3105">171000</cx:pt>
          <cx:pt idx="3106">216000</cx:pt>
          <cx:pt idx="3107">135000</cx:pt>
          <cx:pt idx="3108">135000</cx:pt>
          <cx:pt idx="3109">180000</cx:pt>
          <cx:pt idx="3110">225000</cx:pt>
          <cx:pt idx="3111">157500</cx:pt>
          <cx:pt idx="3112">166500</cx:pt>
          <cx:pt idx="3113">130500</cx:pt>
          <cx:pt idx="3114">157500</cx:pt>
          <cx:pt idx="3115">378000</cx:pt>
          <cx:pt idx="3116">112500</cx:pt>
          <cx:pt idx="3117">112500</cx:pt>
          <cx:pt idx="3118">117000</cx:pt>
          <cx:pt idx="3119">157500</cx:pt>
          <cx:pt idx="3120">90000</cx:pt>
          <cx:pt idx="3121">67500</cx:pt>
          <cx:pt idx="3122">180000</cx:pt>
          <cx:pt idx="3123">270000</cx:pt>
          <cx:pt idx="3124">202500</cx:pt>
          <cx:pt idx="3125">166500</cx:pt>
          <cx:pt idx="3126">135000</cx:pt>
          <cx:pt idx="3127">54000</cx:pt>
          <cx:pt idx="3128">112500</cx:pt>
          <cx:pt idx="3129">202500</cx:pt>
          <cx:pt idx="3130">155700</cx:pt>
          <cx:pt idx="3131">157500</cx:pt>
          <cx:pt idx="3132">112500</cx:pt>
          <cx:pt idx="3133">112500</cx:pt>
          <cx:pt idx="3134">157500</cx:pt>
          <cx:pt idx="3135">315000</cx:pt>
          <cx:pt idx="3136">130500</cx:pt>
          <cx:pt idx="3137">168750</cx:pt>
          <cx:pt idx="3138">112500</cx:pt>
          <cx:pt idx="3139">81000</cx:pt>
          <cx:pt idx="3140">157500</cx:pt>
          <cx:pt idx="3141">225000</cx:pt>
          <cx:pt idx="3142">99000</cx:pt>
          <cx:pt idx="3143">148500</cx:pt>
          <cx:pt idx="3144">195750</cx:pt>
          <cx:pt idx="3145">112500</cx:pt>
          <cx:pt idx="3146">135000</cx:pt>
          <cx:pt idx="3147">108000</cx:pt>
          <cx:pt idx="3148">202500</cx:pt>
          <cx:pt idx="3149">112500</cx:pt>
          <cx:pt idx="3150">585000</cx:pt>
          <cx:pt idx="3151">216000</cx:pt>
          <cx:pt idx="3152">211500</cx:pt>
          <cx:pt idx="3153">112500</cx:pt>
          <cx:pt idx="3154">117000</cx:pt>
          <cx:pt idx="3155">225000</cx:pt>
          <cx:pt idx="3156">90000</cx:pt>
          <cx:pt idx="3157">450000</cx:pt>
          <cx:pt idx="3158">135000</cx:pt>
          <cx:pt idx="3159">94500</cx:pt>
          <cx:pt idx="3160">171000</cx:pt>
          <cx:pt idx="3161">315000</cx:pt>
          <cx:pt idx="3162">130500</cx:pt>
          <cx:pt idx="3163">180000</cx:pt>
          <cx:pt idx="3164">112500</cx:pt>
          <cx:pt idx="3165">270000</cx:pt>
          <cx:pt idx="3166">144000</cx:pt>
          <cx:pt idx="3167">225000</cx:pt>
          <cx:pt idx="3168">247500</cx:pt>
          <cx:pt idx="3169">135000</cx:pt>
          <cx:pt idx="3170">157500</cx:pt>
          <cx:pt idx="3171">112500</cx:pt>
          <cx:pt idx="3172">157500</cx:pt>
          <cx:pt idx="3173">225000</cx:pt>
          <cx:pt idx="3174">63000</cx:pt>
          <cx:pt idx="3175">157500</cx:pt>
          <cx:pt idx="3176">157500</cx:pt>
          <cx:pt idx="3177">112500</cx:pt>
          <cx:pt idx="3178">180000</cx:pt>
          <cx:pt idx="3179">225000</cx:pt>
          <cx:pt idx="3180">450000</cx:pt>
          <cx:pt idx="3181">90000</cx:pt>
          <cx:pt idx="3182">135000</cx:pt>
          <cx:pt idx="3183">126000</cx:pt>
          <cx:pt idx="3184">180000</cx:pt>
          <cx:pt idx="3185">76500</cx:pt>
          <cx:pt idx="3186">225000</cx:pt>
          <cx:pt idx="3187">315000</cx:pt>
          <cx:pt idx="3188">112500</cx:pt>
          <cx:pt idx="3189">540000</cx:pt>
          <cx:pt idx="3190">126000</cx:pt>
          <cx:pt idx="3191">180000</cx:pt>
          <cx:pt idx="3192">81000</cx:pt>
          <cx:pt idx="3193">102600</cx:pt>
          <cx:pt idx="3194">157500</cx:pt>
          <cx:pt idx="3195">126000</cx:pt>
          <cx:pt idx="3196">112500</cx:pt>
          <cx:pt idx="3197">90000</cx:pt>
          <cx:pt idx="3198">99000</cx:pt>
          <cx:pt idx="3199">94500</cx:pt>
          <cx:pt idx="3200">135000</cx:pt>
          <cx:pt idx="3201">67500</cx:pt>
          <cx:pt idx="3202">72000</cx:pt>
          <cx:pt idx="3203">202500</cx:pt>
          <cx:pt idx="3204">157500</cx:pt>
          <cx:pt idx="3205">67500</cx:pt>
          <cx:pt idx="3206">45346.5</cx:pt>
          <cx:pt idx="3207">90000</cx:pt>
          <cx:pt idx="3208">216000</cx:pt>
          <cx:pt idx="3209">108000</cx:pt>
          <cx:pt idx="3210">157500</cx:pt>
          <cx:pt idx="3211">81000</cx:pt>
          <cx:pt idx="3212">112500</cx:pt>
          <cx:pt idx="3213">72000</cx:pt>
          <cx:pt idx="3214">67500</cx:pt>
          <cx:pt idx="3215">157500</cx:pt>
          <cx:pt idx="3216">292500</cx:pt>
          <cx:pt idx="3217">112500</cx:pt>
          <cx:pt idx="3218">180000</cx:pt>
          <cx:pt idx="3219">103500</cx:pt>
          <cx:pt idx="3220">144000</cx:pt>
          <cx:pt idx="3221">126000</cx:pt>
          <cx:pt idx="3222">135000</cx:pt>
          <cx:pt idx="3223">126000</cx:pt>
          <cx:pt idx="3224">180000</cx:pt>
          <cx:pt idx="3225">121500</cx:pt>
          <cx:pt idx="3226">252000</cx:pt>
          <cx:pt idx="3227">67500</cx:pt>
          <cx:pt idx="3228">180000</cx:pt>
          <cx:pt idx="3229">112500</cx:pt>
          <cx:pt idx="3230">270000</cx:pt>
          <cx:pt idx="3231">135000</cx:pt>
          <cx:pt idx="3232">90000</cx:pt>
          <cx:pt idx="3233">261000</cx:pt>
          <cx:pt idx="3234">135000</cx:pt>
          <cx:pt idx="3235">149553</cx:pt>
          <cx:pt idx="3236">94500</cx:pt>
          <cx:pt idx="3237">67500</cx:pt>
          <cx:pt idx="3238">67500</cx:pt>
          <cx:pt idx="3239">99000</cx:pt>
          <cx:pt idx="3240">157500</cx:pt>
          <cx:pt idx="3241">225000</cx:pt>
          <cx:pt idx="3242">135000</cx:pt>
          <cx:pt idx="3243">247500</cx:pt>
          <cx:pt idx="3244">112500</cx:pt>
          <cx:pt idx="3245">162000</cx:pt>
          <cx:pt idx="3246">90000</cx:pt>
          <cx:pt idx="3247">180000</cx:pt>
          <cx:pt idx="3248">180000</cx:pt>
          <cx:pt idx="3249">135000</cx:pt>
          <cx:pt idx="3250">180000</cx:pt>
          <cx:pt idx="3251">202500</cx:pt>
          <cx:pt idx="3252">85500</cx:pt>
          <cx:pt idx="3253">144000</cx:pt>
          <cx:pt idx="3254">360000</cx:pt>
          <cx:pt idx="3255">112500</cx:pt>
          <cx:pt idx="3256">126000</cx:pt>
          <cx:pt idx="3257">157500</cx:pt>
          <cx:pt idx="3258">130500</cx:pt>
          <cx:pt idx="3259">315000</cx:pt>
          <cx:pt idx="3260">292500</cx:pt>
          <cx:pt idx="3261">112500</cx:pt>
          <cx:pt idx="3262">90000</cx:pt>
          <cx:pt idx="3263">157500</cx:pt>
          <cx:pt idx="3264">90000</cx:pt>
          <cx:pt idx="3265">67500</cx:pt>
          <cx:pt idx="3266">540000</cx:pt>
          <cx:pt idx="3267">202500</cx:pt>
          <cx:pt idx="3268">157500</cx:pt>
          <cx:pt idx="3269">99000</cx:pt>
          <cx:pt idx="3270">270000</cx:pt>
          <cx:pt idx="3271">270000</cx:pt>
          <cx:pt idx="3272">112500</cx:pt>
          <cx:pt idx="3273">67500</cx:pt>
          <cx:pt idx="3274">180000</cx:pt>
          <cx:pt idx="3275">45000</cx:pt>
          <cx:pt idx="3276">169200</cx:pt>
          <cx:pt idx="3277">135000</cx:pt>
          <cx:pt idx="3278">112500</cx:pt>
          <cx:pt idx="3279">135000</cx:pt>
          <cx:pt idx="3280">202500</cx:pt>
          <cx:pt idx="3281">72000</cx:pt>
          <cx:pt idx="3282">67500</cx:pt>
          <cx:pt idx="3283">202500</cx:pt>
          <cx:pt idx="3284">135000</cx:pt>
          <cx:pt idx="3285">90000</cx:pt>
          <cx:pt idx="3286">180000</cx:pt>
          <cx:pt idx="3287">337500</cx:pt>
          <cx:pt idx="3288">112500</cx:pt>
          <cx:pt idx="3289">157500</cx:pt>
          <cx:pt idx="3290">90000</cx:pt>
          <cx:pt idx="3291">58500</cx:pt>
          <cx:pt idx="3292">45000</cx:pt>
          <cx:pt idx="3293">292500</cx:pt>
          <cx:pt idx="3294">247500</cx:pt>
          <cx:pt idx="3295">126000</cx:pt>
          <cx:pt idx="3296">112500</cx:pt>
          <cx:pt idx="3297">99000</cx:pt>
          <cx:pt idx="3298">180000</cx:pt>
          <cx:pt idx="3299">180000</cx:pt>
          <cx:pt idx="3300">135000</cx:pt>
          <cx:pt idx="3301">45000</cx:pt>
          <cx:pt idx="3302">90000</cx:pt>
          <cx:pt idx="3303">135000</cx:pt>
          <cx:pt idx="3304">180000</cx:pt>
          <cx:pt idx="3305">135000</cx:pt>
          <cx:pt idx="3306">157500</cx:pt>
          <cx:pt idx="3307">126000</cx:pt>
          <cx:pt idx="3308">225000</cx:pt>
          <cx:pt idx="3309">153000</cx:pt>
          <cx:pt idx="3310">144000</cx:pt>
          <cx:pt idx="3311">270000</cx:pt>
          <cx:pt idx="3312">225000</cx:pt>
          <cx:pt idx="3313">126000</cx:pt>
          <cx:pt idx="3314">207000</cx:pt>
          <cx:pt idx="3315">94500</cx:pt>
          <cx:pt idx="3316">157500</cx:pt>
          <cx:pt idx="3317">45000</cx:pt>
          <cx:pt idx="3318">292500</cx:pt>
          <cx:pt idx="3319">112500</cx:pt>
          <cx:pt idx="3320">157500</cx:pt>
          <cx:pt idx="3321">157500</cx:pt>
          <cx:pt idx="3322">247500</cx:pt>
          <cx:pt idx="3323">180000</cx:pt>
          <cx:pt idx="3324">360000</cx:pt>
          <cx:pt idx="3325">270000</cx:pt>
          <cx:pt idx="3326">135000</cx:pt>
          <cx:pt idx="3327">202500</cx:pt>
          <cx:pt idx="3328">180000</cx:pt>
          <cx:pt idx="3329">54000</cx:pt>
          <cx:pt idx="3330">67500</cx:pt>
          <cx:pt idx="3331">58500</cx:pt>
          <cx:pt idx="3332">180000</cx:pt>
          <cx:pt idx="3333">135000</cx:pt>
          <cx:pt idx="3334">112500</cx:pt>
          <cx:pt idx="3335">166500</cx:pt>
          <cx:pt idx="3336">54000</cx:pt>
          <cx:pt idx="3337">112500</cx:pt>
          <cx:pt idx="3338">360000</cx:pt>
          <cx:pt idx="3339">180000</cx:pt>
          <cx:pt idx="3340">157500</cx:pt>
          <cx:pt idx="3341">90000</cx:pt>
          <cx:pt idx="3342">270000</cx:pt>
          <cx:pt idx="3343">126000</cx:pt>
          <cx:pt idx="3344">135000</cx:pt>
          <cx:pt idx="3345">157500</cx:pt>
          <cx:pt idx="3346">270000</cx:pt>
          <cx:pt idx="3347">225000</cx:pt>
          <cx:pt idx="3348">351000</cx:pt>
          <cx:pt idx="3349">81000</cx:pt>
          <cx:pt idx="3350">135000</cx:pt>
          <cx:pt idx="3351">369000</cx:pt>
          <cx:pt idx="3352">144000</cx:pt>
          <cx:pt idx="3353">135000</cx:pt>
          <cx:pt idx="3354">112500</cx:pt>
          <cx:pt idx="3355">81000</cx:pt>
          <cx:pt idx="3356">63171</cx:pt>
          <cx:pt idx="3357">225000</cx:pt>
          <cx:pt idx="3358">90000</cx:pt>
          <cx:pt idx="3359">144000</cx:pt>
          <cx:pt idx="3360">202500</cx:pt>
          <cx:pt idx="3361">225000</cx:pt>
          <cx:pt idx="3362">157500</cx:pt>
          <cx:pt idx="3363">90000</cx:pt>
          <cx:pt idx="3364">180000</cx:pt>
          <cx:pt idx="3365">85500</cx:pt>
          <cx:pt idx="3366">112500</cx:pt>
          <cx:pt idx="3367">180000</cx:pt>
          <cx:pt idx="3368">225000</cx:pt>
          <cx:pt idx="3369">126000</cx:pt>
          <cx:pt idx="3370">292500</cx:pt>
          <cx:pt idx="3371">135000</cx:pt>
          <cx:pt idx="3372">180000</cx:pt>
          <cx:pt idx="3373">90000</cx:pt>
          <cx:pt idx="3374">135000</cx:pt>
          <cx:pt idx="3375">157500</cx:pt>
          <cx:pt idx="3376">90000</cx:pt>
          <cx:pt idx="3377">1890000</cx:pt>
          <cx:pt idx="3378">112500</cx:pt>
          <cx:pt idx="3379">81000</cx:pt>
          <cx:pt idx="3380">76500</cx:pt>
          <cx:pt idx="3381">135000</cx:pt>
          <cx:pt idx="3382">225000</cx:pt>
          <cx:pt idx="3383">180000</cx:pt>
          <cx:pt idx="3384">135000</cx:pt>
          <cx:pt idx="3385">67500</cx:pt>
          <cx:pt idx="3386">121500</cx:pt>
          <cx:pt idx="3387">90000</cx:pt>
          <cx:pt idx="3388">135000</cx:pt>
          <cx:pt idx="3389">247500</cx:pt>
          <cx:pt idx="3390">270000</cx:pt>
          <cx:pt idx="3391">225000</cx:pt>
          <cx:pt idx="3392">103500</cx:pt>
          <cx:pt idx="3393">135000</cx:pt>
          <cx:pt idx="3394">180000</cx:pt>
          <cx:pt idx="3395">225000</cx:pt>
          <cx:pt idx="3396">450000</cx:pt>
          <cx:pt idx="3397">65250</cx:pt>
          <cx:pt idx="3398">180000</cx:pt>
          <cx:pt idx="3399">90000</cx:pt>
          <cx:pt idx="3400">157500</cx:pt>
          <cx:pt idx="3401">121500</cx:pt>
          <cx:pt idx="3402">567000</cx:pt>
          <cx:pt idx="3403">126000</cx:pt>
          <cx:pt idx="3404">202500</cx:pt>
          <cx:pt idx="3405">157500</cx:pt>
          <cx:pt idx="3406">90000</cx:pt>
          <cx:pt idx="3407">112500</cx:pt>
          <cx:pt idx="3408">202500</cx:pt>
          <cx:pt idx="3409">270000</cx:pt>
          <cx:pt idx="3410">73350</cx:pt>
          <cx:pt idx="3411">180000</cx:pt>
          <cx:pt idx="3412">90000</cx:pt>
          <cx:pt idx="3413">225000</cx:pt>
          <cx:pt idx="3414">193500</cx:pt>
          <cx:pt idx="3415">90000</cx:pt>
          <cx:pt idx="3416">189000</cx:pt>
          <cx:pt idx="3417">225000</cx:pt>
          <cx:pt idx="3418">112500</cx:pt>
          <cx:pt idx="3419">157500</cx:pt>
          <cx:pt idx="3420">72000</cx:pt>
          <cx:pt idx="3421">157500</cx:pt>
          <cx:pt idx="3422">180000</cx:pt>
          <cx:pt idx="3423">202500</cx:pt>
          <cx:pt idx="3424">135000</cx:pt>
          <cx:pt idx="3425">112500</cx:pt>
          <cx:pt idx="3426">202500</cx:pt>
          <cx:pt idx="3427">157500</cx:pt>
          <cx:pt idx="3428">126000</cx:pt>
          <cx:pt idx="3429">90000</cx:pt>
          <cx:pt idx="3430">450000</cx:pt>
          <cx:pt idx="3431">67500</cx:pt>
          <cx:pt idx="3432">405000</cx:pt>
          <cx:pt idx="3433">135000</cx:pt>
          <cx:pt idx="3434">180000</cx:pt>
          <cx:pt idx="3435">270000</cx:pt>
          <cx:pt idx="3436">112500</cx:pt>
          <cx:pt idx="3437">225000</cx:pt>
          <cx:pt idx="3438">225000</cx:pt>
          <cx:pt idx="3439">135000</cx:pt>
          <cx:pt idx="3440">112500</cx:pt>
          <cx:pt idx="3441">135000</cx:pt>
          <cx:pt idx="3442">216000</cx:pt>
          <cx:pt idx="3443">117000</cx:pt>
          <cx:pt idx="3444">90000</cx:pt>
          <cx:pt idx="3445">180000</cx:pt>
          <cx:pt idx="3446">180000</cx:pt>
          <cx:pt idx="3447">121500</cx:pt>
          <cx:pt idx="3448">90000</cx:pt>
          <cx:pt idx="3449">180000</cx:pt>
          <cx:pt idx="3450">103500</cx:pt>
          <cx:pt idx="3451">101250</cx:pt>
          <cx:pt idx="3452">121500</cx:pt>
          <cx:pt idx="3453">202500</cx:pt>
          <cx:pt idx="3454">90000</cx:pt>
          <cx:pt idx="3455">202500</cx:pt>
          <cx:pt idx="3456">90000</cx:pt>
          <cx:pt idx="3457">139500</cx:pt>
          <cx:pt idx="3458">135000</cx:pt>
          <cx:pt idx="3459">135000</cx:pt>
          <cx:pt idx="3460">135000</cx:pt>
          <cx:pt idx="3461">117000</cx:pt>
          <cx:pt idx="3462">180000</cx:pt>
          <cx:pt idx="3463">180000</cx:pt>
          <cx:pt idx="3464">81000</cx:pt>
          <cx:pt idx="3465">202500</cx:pt>
          <cx:pt idx="3466">103500</cx:pt>
          <cx:pt idx="3467">135000</cx:pt>
          <cx:pt idx="3468">247500</cx:pt>
          <cx:pt idx="3469">180000</cx:pt>
          <cx:pt idx="3470">112500</cx:pt>
          <cx:pt idx="3471">157500</cx:pt>
          <cx:pt idx="3472">81000</cx:pt>
          <cx:pt idx="3473">135000</cx:pt>
          <cx:pt idx="3474">450000</cx:pt>
          <cx:pt idx="3475">135000</cx:pt>
          <cx:pt idx="3476">202500</cx:pt>
          <cx:pt idx="3477">117000</cx:pt>
          <cx:pt idx="3478">225000</cx:pt>
          <cx:pt idx="3479">85500</cx:pt>
          <cx:pt idx="3480">135000</cx:pt>
          <cx:pt idx="3481">180000</cx:pt>
          <cx:pt idx="3482">90000</cx:pt>
          <cx:pt idx="3483">121500</cx:pt>
          <cx:pt idx="3484">189000</cx:pt>
          <cx:pt idx="3485">108000</cx:pt>
          <cx:pt idx="3486">90000</cx:pt>
          <cx:pt idx="3487">117000</cx:pt>
          <cx:pt idx="3488">180000</cx:pt>
          <cx:pt idx="3489">175500</cx:pt>
          <cx:pt idx="3490">112500</cx:pt>
          <cx:pt idx="3491">112500</cx:pt>
          <cx:pt idx="3492">156141</cx:pt>
          <cx:pt idx="3493">157500</cx:pt>
          <cx:pt idx="3494">157500</cx:pt>
          <cx:pt idx="3495">225000</cx:pt>
          <cx:pt idx="3496">157500</cx:pt>
          <cx:pt idx="3497">112500</cx:pt>
          <cx:pt idx="3498">90000</cx:pt>
          <cx:pt idx="3499">135000</cx:pt>
          <cx:pt idx="3500">67500</cx:pt>
          <cx:pt idx="3501">67500</cx:pt>
          <cx:pt idx="3502">135000</cx:pt>
          <cx:pt idx="3503">157500</cx:pt>
          <cx:pt idx="3504">112500</cx:pt>
          <cx:pt idx="3505">135000</cx:pt>
          <cx:pt idx="3506">157500</cx:pt>
          <cx:pt idx="3507">76500</cx:pt>
          <cx:pt idx="3508">112500</cx:pt>
          <cx:pt idx="3509">112500</cx:pt>
          <cx:pt idx="3510">202500</cx:pt>
          <cx:pt idx="3511">117000</cx:pt>
          <cx:pt idx="3512">135000</cx:pt>
          <cx:pt idx="3513">157500</cx:pt>
          <cx:pt idx="3514">103500</cx:pt>
          <cx:pt idx="3515">157500</cx:pt>
          <cx:pt idx="3516">180000</cx:pt>
          <cx:pt idx="3517">121500</cx:pt>
          <cx:pt idx="3518">292500</cx:pt>
          <cx:pt idx="3519">216000</cx:pt>
          <cx:pt idx="3520">270000</cx:pt>
          <cx:pt idx="3521">135000</cx:pt>
          <cx:pt idx="3522">315000</cx:pt>
          <cx:pt idx="3523">173520</cx:pt>
          <cx:pt idx="3524">135000</cx:pt>
          <cx:pt idx="3525">225000</cx:pt>
          <cx:pt idx="3526">270000</cx:pt>
          <cx:pt idx="3527">207000</cx:pt>
          <cx:pt idx="3528">45000</cx:pt>
          <cx:pt idx="3529">180000</cx:pt>
          <cx:pt idx="3530">405000</cx:pt>
          <cx:pt idx="3531">112500</cx:pt>
          <cx:pt idx="3532">126000</cx:pt>
          <cx:pt idx="3533">144000</cx:pt>
          <cx:pt idx="3534">270000</cx:pt>
          <cx:pt idx="3535">112500</cx:pt>
          <cx:pt idx="3536">171000</cx:pt>
          <cx:pt idx="3537">90000</cx:pt>
          <cx:pt idx="3538">81000</cx:pt>
          <cx:pt idx="3539">112500</cx:pt>
          <cx:pt idx="3540">225000</cx:pt>
          <cx:pt idx="3541">112500</cx:pt>
          <cx:pt idx="3542">139500</cx:pt>
          <cx:pt idx="3543">180000</cx:pt>
          <cx:pt idx="3544">360000</cx:pt>
          <cx:pt idx="3545">135000</cx:pt>
          <cx:pt idx="3546">315000</cx:pt>
          <cx:pt idx="3547">162000</cx:pt>
          <cx:pt idx="3548">112500</cx:pt>
          <cx:pt idx="3549">135000</cx:pt>
          <cx:pt idx="3550">112500</cx:pt>
          <cx:pt idx="3551">585000</cx:pt>
          <cx:pt idx="3552">184500</cx:pt>
          <cx:pt idx="3553">99000</cx:pt>
          <cx:pt idx="3554">112500</cx:pt>
          <cx:pt idx="3555">90000</cx:pt>
          <cx:pt idx="3556">135000</cx:pt>
          <cx:pt idx="3557">112500</cx:pt>
          <cx:pt idx="3558">225000</cx:pt>
          <cx:pt idx="3559">74250</cx:pt>
          <cx:pt idx="3560">247500</cx:pt>
          <cx:pt idx="3561">162000</cx:pt>
          <cx:pt idx="3562">135000</cx:pt>
          <cx:pt idx="3563">225000</cx:pt>
          <cx:pt idx="3564">180000</cx:pt>
          <cx:pt idx="3565">202500</cx:pt>
          <cx:pt idx="3566">112500</cx:pt>
          <cx:pt idx="3567">157500</cx:pt>
          <cx:pt idx="3568">112500</cx:pt>
          <cx:pt idx="3569">81000</cx:pt>
          <cx:pt idx="3570">337500</cx:pt>
          <cx:pt idx="3571">135000</cx:pt>
          <cx:pt idx="3572">67500</cx:pt>
          <cx:pt idx="3573">126000</cx:pt>
          <cx:pt idx="3574">148500</cx:pt>
          <cx:pt idx="3575">67500</cx:pt>
          <cx:pt idx="3576">117000</cx:pt>
          <cx:pt idx="3577">157500</cx:pt>
          <cx:pt idx="3578">126000</cx:pt>
          <cx:pt idx="3579">90000</cx:pt>
          <cx:pt idx="3580">135000</cx:pt>
          <cx:pt idx="3581">270000</cx:pt>
          <cx:pt idx="3582">135000</cx:pt>
          <cx:pt idx="3583">157500</cx:pt>
          <cx:pt idx="3584">135000</cx:pt>
          <cx:pt idx="3585">58500</cx:pt>
          <cx:pt idx="3586">112500</cx:pt>
          <cx:pt idx="3587">112500</cx:pt>
          <cx:pt idx="3588">202500</cx:pt>
          <cx:pt idx="3589">157500</cx:pt>
          <cx:pt idx="3590">157500</cx:pt>
          <cx:pt idx="3591">180000</cx:pt>
          <cx:pt idx="3592">126000</cx:pt>
          <cx:pt idx="3593">135000</cx:pt>
          <cx:pt idx="3594">67500</cx:pt>
          <cx:pt idx="3595">135000</cx:pt>
          <cx:pt idx="3596">360000</cx:pt>
          <cx:pt idx="3597">157500</cx:pt>
          <cx:pt idx="3598">112500</cx:pt>
          <cx:pt idx="3599">157500</cx:pt>
          <cx:pt idx="3600">216000</cx:pt>
          <cx:pt idx="3601">112500</cx:pt>
          <cx:pt idx="3602">225000</cx:pt>
          <cx:pt idx="3603">67500</cx:pt>
          <cx:pt idx="3604">67500</cx:pt>
          <cx:pt idx="3605">189000</cx:pt>
          <cx:pt idx="3606">40500</cx:pt>
          <cx:pt idx="3607">90000</cx:pt>
          <cx:pt idx="3608">90000</cx:pt>
          <cx:pt idx="3609">238500</cx:pt>
          <cx:pt idx="3610">202500</cx:pt>
          <cx:pt idx="3611">337500</cx:pt>
          <cx:pt idx="3612">135000</cx:pt>
          <cx:pt idx="3613">81000</cx:pt>
          <cx:pt idx="3614">405000</cx:pt>
          <cx:pt idx="3615">135000</cx:pt>
          <cx:pt idx="3616">135000</cx:pt>
          <cx:pt idx="3617">135000</cx:pt>
          <cx:pt idx="3618">202500</cx:pt>
          <cx:pt idx="3619">112500</cx:pt>
          <cx:pt idx="3620">157500</cx:pt>
          <cx:pt idx="3621">90000</cx:pt>
          <cx:pt idx="3622">67500</cx:pt>
          <cx:pt idx="3623">112500</cx:pt>
          <cx:pt idx="3624">135000</cx:pt>
          <cx:pt idx="3625">126000</cx:pt>
          <cx:pt idx="3626">135000</cx:pt>
          <cx:pt idx="3627">202500</cx:pt>
          <cx:pt idx="3628">157500</cx:pt>
          <cx:pt idx="3629">135000</cx:pt>
          <cx:pt idx="3630">211500</cx:pt>
          <cx:pt idx="3631">247500</cx:pt>
          <cx:pt idx="3632">157500</cx:pt>
          <cx:pt idx="3633">90000</cx:pt>
          <cx:pt idx="3634">90000</cx:pt>
          <cx:pt idx="3635">157500</cx:pt>
          <cx:pt idx="3636">135000</cx:pt>
          <cx:pt idx="3637">144000</cx:pt>
          <cx:pt idx="3638">270000</cx:pt>
          <cx:pt idx="3639">135000</cx:pt>
          <cx:pt idx="3640">202500</cx:pt>
          <cx:pt idx="3641">67500</cx:pt>
          <cx:pt idx="3642">270000</cx:pt>
          <cx:pt idx="3643">90000</cx:pt>
          <cx:pt idx="3644">112500</cx:pt>
          <cx:pt idx="3645">157500</cx:pt>
          <cx:pt idx="3646">157500</cx:pt>
          <cx:pt idx="3647">315000</cx:pt>
          <cx:pt idx="3648">306000</cx:pt>
          <cx:pt idx="3649">90000</cx:pt>
          <cx:pt idx="3650">90000</cx:pt>
          <cx:pt idx="3651">112500</cx:pt>
          <cx:pt idx="3652">135000</cx:pt>
          <cx:pt idx="3653">99000</cx:pt>
          <cx:pt idx="3654">337500</cx:pt>
          <cx:pt idx="3655">112500</cx:pt>
          <cx:pt idx="3656">99000</cx:pt>
          <cx:pt idx="3657">337500</cx:pt>
          <cx:pt idx="3658">36000</cx:pt>
          <cx:pt idx="3659">117000</cx:pt>
          <cx:pt idx="3660">225000</cx:pt>
          <cx:pt idx="3661">225000</cx:pt>
          <cx:pt idx="3662">135000</cx:pt>
          <cx:pt idx="3663">90000</cx:pt>
          <cx:pt idx="3664">166500</cx:pt>
          <cx:pt idx="3665">157500</cx:pt>
          <cx:pt idx="3666">157500</cx:pt>
          <cx:pt idx="3667">67500</cx:pt>
          <cx:pt idx="3668">135000</cx:pt>
          <cx:pt idx="3669">450000</cx:pt>
          <cx:pt idx="3670">180000</cx:pt>
          <cx:pt idx="3671">112500</cx:pt>
          <cx:pt idx="3672">225000</cx:pt>
          <cx:pt idx="3673">225000</cx:pt>
          <cx:pt idx="3674">180000</cx:pt>
          <cx:pt idx="3675">135000</cx:pt>
          <cx:pt idx="3676">135000</cx:pt>
          <cx:pt idx="3677">90000</cx:pt>
          <cx:pt idx="3678">162000</cx:pt>
          <cx:pt idx="3679">135000</cx:pt>
          <cx:pt idx="3680">90000</cx:pt>
          <cx:pt idx="3681">180000</cx:pt>
          <cx:pt idx="3682">135000</cx:pt>
          <cx:pt idx="3683">112500</cx:pt>
          <cx:pt idx="3684">225000</cx:pt>
          <cx:pt idx="3685">337500</cx:pt>
          <cx:pt idx="3686">450000</cx:pt>
          <cx:pt idx="3687">157500</cx:pt>
          <cx:pt idx="3688">225000</cx:pt>
          <cx:pt idx="3689">148500</cx:pt>
          <cx:pt idx="3690">180000</cx:pt>
          <cx:pt idx="3691">202500</cx:pt>
          <cx:pt idx="3692">144000</cx:pt>
          <cx:pt idx="3693">117900</cx:pt>
          <cx:pt idx="3694">144000</cx:pt>
          <cx:pt idx="3695">72000</cx:pt>
          <cx:pt idx="3696">112500</cx:pt>
          <cx:pt idx="3697">225000</cx:pt>
          <cx:pt idx="3698">112500</cx:pt>
          <cx:pt idx="3699">112500</cx:pt>
          <cx:pt idx="3700">135000</cx:pt>
          <cx:pt idx="3701">157500</cx:pt>
          <cx:pt idx="3702">56250</cx:pt>
          <cx:pt idx="3703">135000</cx:pt>
          <cx:pt idx="3704">225000</cx:pt>
          <cx:pt idx="3705">288000</cx:pt>
          <cx:pt idx="3706">135000</cx:pt>
          <cx:pt idx="3707">180000</cx:pt>
          <cx:pt idx="3708">225000</cx:pt>
          <cx:pt idx="3709">112500</cx:pt>
          <cx:pt idx="3710">67500</cx:pt>
          <cx:pt idx="3711">112500</cx:pt>
          <cx:pt idx="3712">90000</cx:pt>
          <cx:pt idx="3713">171000</cx:pt>
          <cx:pt idx="3714">45450</cx:pt>
          <cx:pt idx="3715">135000</cx:pt>
          <cx:pt idx="3716">67500</cx:pt>
          <cx:pt idx="3717">135000</cx:pt>
          <cx:pt idx="3718">225000</cx:pt>
          <cx:pt idx="3719">99000</cx:pt>
          <cx:pt idx="3720">90000</cx:pt>
          <cx:pt idx="3721">135000</cx:pt>
          <cx:pt idx="3722">58500</cx:pt>
          <cx:pt idx="3723">216000</cx:pt>
          <cx:pt idx="3724">292500</cx:pt>
          <cx:pt idx="3725">112500</cx:pt>
          <cx:pt idx="3726">135000</cx:pt>
          <cx:pt idx="3727">180000</cx:pt>
          <cx:pt idx="3728">157500</cx:pt>
          <cx:pt idx="3729">117000</cx:pt>
          <cx:pt idx="3730">121500</cx:pt>
          <cx:pt idx="3731">247500</cx:pt>
          <cx:pt idx="3732">225000</cx:pt>
          <cx:pt idx="3733">90000</cx:pt>
          <cx:pt idx="3734">180000</cx:pt>
          <cx:pt idx="3735">153000</cx:pt>
          <cx:pt idx="3736">247500</cx:pt>
          <cx:pt idx="3737">67500</cx:pt>
          <cx:pt idx="3738">202500</cx:pt>
          <cx:pt idx="3739">157500</cx:pt>
          <cx:pt idx="3740">135000</cx:pt>
          <cx:pt idx="3741">225000</cx:pt>
          <cx:pt idx="3742">112500</cx:pt>
          <cx:pt idx="3743">450000</cx:pt>
          <cx:pt idx="3744">135000</cx:pt>
          <cx:pt idx="3745">225000</cx:pt>
          <cx:pt idx="3746">135000</cx:pt>
          <cx:pt idx="3747">157500</cx:pt>
          <cx:pt idx="3748">81000</cx:pt>
          <cx:pt idx="3749">157500</cx:pt>
          <cx:pt idx="3750">225000</cx:pt>
          <cx:pt idx="3751">157500</cx:pt>
          <cx:pt idx="3752">157500</cx:pt>
          <cx:pt idx="3753">99000</cx:pt>
          <cx:pt idx="3754">112500</cx:pt>
          <cx:pt idx="3755">315000</cx:pt>
          <cx:pt idx="3756">173250</cx:pt>
          <cx:pt idx="3757">135000</cx:pt>
          <cx:pt idx="3758">202500</cx:pt>
          <cx:pt idx="3759">675000</cx:pt>
          <cx:pt idx="3760">135000</cx:pt>
          <cx:pt idx="3761">162000</cx:pt>
          <cx:pt idx="3762">180000</cx:pt>
          <cx:pt idx="3763">90000</cx:pt>
          <cx:pt idx="3764">180000</cx:pt>
          <cx:pt idx="3765">270000</cx:pt>
          <cx:pt idx="3766">247500</cx:pt>
          <cx:pt idx="3767">157500</cx:pt>
          <cx:pt idx="3768">85500</cx:pt>
          <cx:pt idx="3769">225000</cx:pt>
          <cx:pt idx="3770">135000</cx:pt>
          <cx:pt idx="3771">270000</cx:pt>
          <cx:pt idx="3772">81000</cx:pt>
          <cx:pt idx="3773">180000</cx:pt>
          <cx:pt idx="3774">81000</cx:pt>
          <cx:pt idx="3775">270000</cx:pt>
          <cx:pt idx="3776">225000</cx:pt>
          <cx:pt idx="3777">202500</cx:pt>
          <cx:pt idx="3778">81000</cx:pt>
          <cx:pt idx="3779">360000</cx:pt>
          <cx:pt idx="3780">180000</cx:pt>
          <cx:pt idx="3781">81000</cx:pt>
          <cx:pt idx="3782">202500</cx:pt>
          <cx:pt idx="3783">135000</cx:pt>
          <cx:pt idx="3784">270000</cx:pt>
          <cx:pt idx="3785">225000</cx:pt>
          <cx:pt idx="3786">90000</cx:pt>
          <cx:pt idx="3787">67500</cx:pt>
          <cx:pt idx="3788">135000</cx:pt>
          <cx:pt idx="3789">315000</cx:pt>
          <cx:pt idx="3790">180000</cx:pt>
          <cx:pt idx="3791">135000</cx:pt>
          <cx:pt idx="3792">81000</cx:pt>
          <cx:pt idx="3793">202500</cx:pt>
          <cx:pt idx="3794">112500</cx:pt>
          <cx:pt idx="3795">180000</cx:pt>
          <cx:pt idx="3796">117000</cx:pt>
          <cx:pt idx="3797">585000</cx:pt>
          <cx:pt idx="3798">103500</cx:pt>
          <cx:pt idx="3799">112500</cx:pt>
          <cx:pt idx="3800">180000</cx:pt>
          <cx:pt idx="3801">112500</cx:pt>
          <cx:pt idx="3802">81000</cx:pt>
          <cx:pt idx="3803">99000</cx:pt>
          <cx:pt idx="3804">315000</cx:pt>
          <cx:pt idx="3805">405000</cx:pt>
          <cx:pt idx="3806">157500</cx:pt>
          <cx:pt idx="3807">102150</cx:pt>
          <cx:pt idx="3808">270000</cx:pt>
          <cx:pt idx="3809">135000</cx:pt>
          <cx:pt idx="3810">67500</cx:pt>
          <cx:pt idx="3811">49500</cx:pt>
          <cx:pt idx="3812">270000</cx:pt>
          <cx:pt idx="3813">83700</cx:pt>
          <cx:pt idx="3814">90000</cx:pt>
          <cx:pt idx="3815">90000</cx:pt>
          <cx:pt idx="3816">135000</cx:pt>
          <cx:pt idx="3817">90000</cx:pt>
          <cx:pt idx="3818">315000</cx:pt>
          <cx:pt idx="3819">450000</cx:pt>
          <cx:pt idx="3820">112500</cx:pt>
          <cx:pt idx="3821">135000</cx:pt>
          <cx:pt idx="3822">112500</cx:pt>
          <cx:pt idx="3823">225000</cx:pt>
          <cx:pt idx="3824">112500</cx:pt>
          <cx:pt idx="3825">337500</cx:pt>
          <cx:pt idx="3826">90000</cx:pt>
          <cx:pt idx="3827">135000</cx:pt>
          <cx:pt idx="3828">157500</cx:pt>
          <cx:pt idx="3829">112500</cx:pt>
          <cx:pt idx="3830">180000</cx:pt>
          <cx:pt idx="3831">99000</cx:pt>
          <cx:pt idx="3832">99000</cx:pt>
          <cx:pt idx="3833">202500</cx:pt>
          <cx:pt idx="3834">225000</cx:pt>
          <cx:pt idx="3835">190350</cx:pt>
          <cx:pt idx="3836">67500</cx:pt>
          <cx:pt idx="3837">225000</cx:pt>
          <cx:pt idx="3838">112500</cx:pt>
          <cx:pt idx="3839">58500</cx:pt>
          <cx:pt idx="3840">166500</cx:pt>
          <cx:pt idx="3841">247500</cx:pt>
          <cx:pt idx="3842">54000</cx:pt>
          <cx:pt idx="3843">112500</cx:pt>
          <cx:pt idx="3844">337500</cx:pt>
          <cx:pt idx="3845">112500</cx:pt>
          <cx:pt idx="3846">157500</cx:pt>
          <cx:pt idx="3847">81000</cx:pt>
          <cx:pt idx="3848">112500</cx:pt>
          <cx:pt idx="3849">225000</cx:pt>
          <cx:pt idx="3850">81000</cx:pt>
          <cx:pt idx="3851">112500</cx:pt>
          <cx:pt idx="3852">90000</cx:pt>
          <cx:pt idx="3853">103500</cx:pt>
          <cx:pt idx="3854">67500</cx:pt>
          <cx:pt idx="3855">135000</cx:pt>
          <cx:pt idx="3856">112500</cx:pt>
          <cx:pt idx="3857">180000</cx:pt>
          <cx:pt idx="3858">67500</cx:pt>
          <cx:pt idx="3859">225000</cx:pt>
          <cx:pt idx="3860">202500</cx:pt>
          <cx:pt idx="3861">225000</cx:pt>
          <cx:pt idx="3862">225000</cx:pt>
          <cx:pt idx="3863">157500</cx:pt>
          <cx:pt idx="3864">315000</cx:pt>
          <cx:pt idx="3865">157500</cx:pt>
          <cx:pt idx="3866">135000</cx:pt>
          <cx:pt idx="3867">112500</cx:pt>
          <cx:pt idx="3868">180000</cx:pt>
          <cx:pt idx="3869">157500</cx:pt>
          <cx:pt idx="3870">180000</cx:pt>
          <cx:pt idx="3871">67500</cx:pt>
          <cx:pt idx="3872">112500</cx:pt>
          <cx:pt idx="3873">103500</cx:pt>
          <cx:pt idx="3874">135000</cx:pt>
          <cx:pt idx="3875">144000</cx:pt>
          <cx:pt idx="3876">247500</cx:pt>
          <cx:pt idx="3877">90000</cx:pt>
          <cx:pt idx="3878">337500</cx:pt>
          <cx:pt idx="3879">90000</cx:pt>
          <cx:pt idx="3880">135000</cx:pt>
          <cx:pt idx="3881">144000</cx:pt>
          <cx:pt idx="3882">247500</cx:pt>
          <cx:pt idx="3883">135000</cx:pt>
          <cx:pt idx="3884">135000</cx:pt>
          <cx:pt idx="3885">112500</cx:pt>
          <cx:pt idx="3886">157500</cx:pt>
          <cx:pt idx="3887">225000</cx:pt>
          <cx:pt idx="3888">135000</cx:pt>
          <cx:pt idx="3889">103500</cx:pt>
          <cx:pt idx="3890">247500</cx:pt>
          <cx:pt idx="3891">67500</cx:pt>
          <cx:pt idx="3892">211500</cx:pt>
          <cx:pt idx="3893">112500</cx:pt>
          <cx:pt idx="3894">63000</cx:pt>
          <cx:pt idx="3895">157500</cx:pt>
          <cx:pt idx="3896">157500</cx:pt>
          <cx:pt idx="3897">112500</cx:pt>
          <cx:pt idx="3898">67500</cx:pt>
          <cx:pt idx="3899">157500</cx:pt>
          <cx:pt idx="3900">80397</cx:pt>
          <cx:pt idx="3901">112500</cx:pt>
          <cx:pt idx="3902">135000</cx:pt>
          <cx:pt idx="3903">247500</cx:pt>
          <cx:pt idx="3904">247500</cx:pt>
          <cx:pt idx="3905">90000</cx:pt>
          <cx:pt idx="3906">318366</cx:pt>
          <cx:pt idx="3907">225000</cx:pt>
          <cx:pt idx="3908">180000</cx:pt>
          <cx:pt idx="3909">157500</cx:pt>
          <cx:pt idx="3910">157500</cx:pt>
          <cx:pt idx="3911">225000</cx:pt>
          <cx:pt idx="3912">121500</cx:pt>
          <cx:pt idx="3913">180000</cx:pt>
          <cx:pt idx="3914">675000</cx:pt>
          <cx:pt idx="3915">157500</cx:pt>
          <cx:pt idx="3916">225000</cx:pt>
          <cx:pt idx="3917">202500</cx:pt>
          <cx:pt idx="3918">90000</cx:pt>
          <cx:pt idx="3919">675000</cx:pt>
          <cx:pt idx="3920">157500</cx:pt>
          <cx:pt idx="3921">148500</cx:pt>
          <cx:pt idx="3922">135000</cx:pt>
          <cx:pt idx="3923">135000</cx:pt>
          <cx:pt idx="3924">135000</cx:pt>
          <cx:pt idx="3925">90000</cx:pt>
          <cx:pt idx="3926">112500</cx:pt>
          <cx:pt idx="3927">121500</cx:pt>
          <cx:pt idx="3928">168750</cx:pt>
          <cx:pt idx="3929">292500</cx:pt>
          <cx:pt idx="3930">216000</cx:pt>
          <cx:pt idx="3931">135000</cx:pt>
          <cx:pt idx="3932">148500</cx:pt>
          <cx:pt idx="3933">315000</cx:pt>
          <cx:pt idx="3934">225000</cx:pt>
          <cx:pt idx="3935">180000</cx:pt>
          <cx:pt idx="3936">144000</cx:pt>
          <cx:pt idx="3937">135000</cx:pt>
          <cx:pt idx="3938">202500</cx:pt>
          <cx:pt idx="3939">121500</cx:pt>
          <cx:pt idx="3940">180000</cx:pt>
          <cx:pt idx="3941">180000</cx:pt>
          <cx:pt idx="3942">157500</cx:pt>
          <cx:pt idx="3943">315000</cx:pt>
          <cx:pt idx="3944">202500</cx:pt>
          <cx:pt idx="3945">135000</cx:pt>
          <cx:pt idx="3946">180000</cx:pt>
          <cx:pt idx="3947">202500</cx:pt>
          <cx:pt idx="3948">135000</cx:pt>
          <cx:pt idx="3949">85500</cx:pt>
          <cx:pt idx="3950">51570</cx:pt>
          <cx:pt idx="3951">468000</cx:pt>
          <cx:pt idx="3952">112500</cx:pt>
          <cx:pt idx="3953">90000</cx:pt>
          <cx:pt idx="3954">270000</cx:pt>
          <cx:pt idx="3955">247500</cx:pt>
          <cx:pt idx="3956">112500</cx:pt>
          <cx:pt idx="3957">94500</cx:pt>
          <cx:pt idx="3958">112500</cx:pt>
          <cx:pt idx="3959">112500</cx:pt>
          <cx:pt idx="3960">121500</cx:pt>
          <cx:pt idx="3961">112500</cx:pt>
          <cx:pt idx="3962">157500</cx:pt>
          <cx:pt idx="3963">135000</cx:pt>
          <cx:pt idx="3964">76500</cx:pt>
          <cx:pt idx="3965">112500</cx:pt>
          <cx:pt idx="3966">112500</cx:pt>
          <cx:pt idx="3967">382500</cx:pt>
          <cx:pt idx="3968">292500</cx:pt>
          <cx:pt idx="3969">157500</cx:pt>
          <cx:pt idx="3970">157500</cx:pt>
          <cx:pt idx="3971">90000</cx:pt>
          <cx:pt idx="3972">112500</cx:pt>
          <cx:pt idx="3973">83250</cx:pt>
          <cx:pt idx="3974">90000</cx:pt>
          <cx:pt idx="3975">112500</cx:pt>
          <cx:pt idx="3976">270000</cx:pt>
          <cx:pt idx="3977">157500</cx:pt>
          <cx:pt idx="3978">135000</cx:pt>
          <cx:pt idx="3979">126000</cx:pt>
          <cx:pt idx="3980">45000</cx:pt>
          <cx:pt idx="3981">292500</cx:pt>
          <cx:pt idx="3982">135000</cx:pt>
          <cx:pt idx="3983">90000</cx:pt>
          <cx:pt idx="3984">157500</cx:pt>
          <cx:pt idx="3985">112500</cx:pt>
          <cx:pt idx="3986">90000</cx:pt>
          <cx:pt idx="3987">135000</cx:pt>
          <cx:pt idx="3988">135000</cx:pt>
          <cx:pt idx="3989">112500</cx:pt>
          <cx:pt idx="3990">225000</cx:pt>
          <cx:pt idx="3991">135000</cx:pt>
          <cx:pt idx="3992">112500</cx:pt>
          <cx:pt idx="3993">202500</cx:pt>
          <cx:pt idx="3994">137677.5</cx:pt>
          <cx:pt idx="3995">112500</cx:pt>
          <cx:pt idx="3996">112500</cx:pt>
          <cx:pt idx="3997">180000</cx:pt>
          <cx:pt idx="3998">135000</cx:pt>
          <cx:pt idx="3999">157500</cx:pt>
          <cx:pt idx="4000">67500</cx:pt>
          <cx:pt idx="4001">180000</cx:pt>
          <cx:pt idx="4002">103500</cx:pt>
          <cx:pt idx="4003">54000</cx:pt>
          <cx:pt idx="4004">112500</cx:pt>
          <cx:pt idx="4005">270000</cx:pt>
          <cx:pt idx="4006">135000</cx:pt>
          <cx:pt idx="4007">76500</cx:pt>
          <cx:pt idx="4008">157500</cx:pt>
          <cx:pt idx="4009">180000</cx:pt>
          <cx:pt idx="4010">292500</cx:pt>
          <cx:pt idx="4011">180000</cx:pt>
          <cx:pt idx="4012">180000</cx:pt>
          <cx:pt idx="4013">76500</cx:pt>
          <cx:pt idx="4014">157500</cx:pt>
          <cx:pt idx="4015">117000</cx:pt>
          <cx:pt idx="4016">202500</cx:pt>
          <cx:pt idx="4017">175500</cx:pt>
          <cx:pt idx="4018">180000</cx:pt>
          <cx:pt idx="4019">180000</cx:pt>
          <cx:pt idx="4020">180000</cx:pt>
          <cx:pt idx="4021">112500</cx:pt>
          <cx:pt idx="4022">90000</cx:pt>
          <cx:pt idx="4023">157500</cx:pt>
          <cx:pt idx="4024">157500</cx:pt>
          <cx:pt idx="4025">135000</cx:pt>
          <cx:pt idx="4026">270000</cx:pt>
          <cx:pt idx="4027">67500</cx:pt>
          <cx:pt idx="4028">135000</cx:pt>
          <cx:pt idx="4029">121500</cx:pt>
          <cx:pt idx="4030">99000</cx:pt>
          <cx:pt idx="4031">171000</cx:pt>
          <cx:pt idx="4032">360000</cx:pt>
          <cx:pt idx="4033">112500</cx:pt>
          <cx:pt idx="4034">135000</cx:pt>
          <cx:pt idx="4035">112500</cx:pt>
          <cx:pt idx="4036">38419.154999999999</cx:pt>
          <cx:pt idx="4037">67500</cx:pt>
          <cx:pt idx="4038">225000</cx:pt>
          <cx:pt idx="4039">189000</cx:pt>
          <cx:pt idx="4040">157500</cx:pt>
          <cx:pt idx="4041">108000</cx:pt>
          <cx:pt idx="4042">81000</cx:pt>
          <cx:pt idx="4043">112500</cx:pt>
          <cx:pt idx="4044">90000</cx:pt>
          <cx:pt idx="4045">135000</cx:pt>
          <cx:pt idx="4046">202500</cx:pt>
          <cx:pt idx="4047">450000</cx:pt>
          <cx:pt idx="4048">83250</cx:pt>
          <cx:pt idx="4049">135000</cx:pt>
          <cx:pt idx="4050">90000</cx:pt>
          <cx:pt idx="4051">112500</cx:pt>
          <cx:pt idx="4052">270000</cx:pt>
          <cx:pt idx="4053">90000</cx:pt>
          <cx:pt idx="4054">292500</cx:pt>
          <cx:pt idx="4055">112500</cx:pt>
          <cx:pt idx="4056">90000</cx:pt>
          <cx:pt idx="4057">360000</cx:pt>
          <cx:pt idx="4058">135000</cx:pt>
          <cx:pt idx="4059">112500</cx:pt>
          <cx:pt idx="4060">198000</cx:pt>
          <cx:pt idx="4061">121500</cx:pt>
          <cx:pt idx="4062">99000</cx:pt>
          <cx:pt idx="4063">180000</cx:pt>
          <cx:pt idx="4064">202500</cx:pt>
          <cx:pt idx="4065">108000</cx:pt>
          <cx:pt idx="4066">202500</cx:pt>
          <cx:pt idx="4067">90000</cx:pt>
          <cx:pt idx="4068">202500</cx:pt>
          <cx:pt idx="4069">99000</cx:pt>
          <cx:pt idx="4070">130500</cx:pt>
          <cx:pt idx="4071">360000</cx:pt>
          <cx:pt idx="4072">54000</cx:pt>
          <cx:pt idx="4073">540000</cx:pt>
          <cx:pt idx="4074">76500</cx:pt>
          <cx:pt idx="4075">225000</cx:pt>
          <cx:pt idx="4076">81000</cx:pt>
          <cx:pt idx="4077">180000</cx:pt>
          <cx:pt idx="4078">67500</cx:pt>
          <cx:pt idx="4079">81000</cx:pt>
          <cx:pt idx="4080">360000</cx:pt>
          <cx:pt idx="4081">540000</cx:pt>
          <cx:pt idx="4082">180000</cx:pt>
          <cx:pt idx="4083">180000</cx:pt>
          <cx:pt idx="4084">324000</cx:pt>
          <cx:pt idx="4085">112500</cx:pt>
          <cx:pt idx="4086">180000</cx:pt>
          <cx:pt idx="4087">180000</cx:pt>
          <cx:pt idx="4088">180000</cx:pt>
          <cx:pt idx="4089">225000</cx:pt>
          <cx:pt idx="4090">157500</cx:pt>
          <cx:pt idx="4091">180000</cx:pt>
          <cx:pt idx="4092">180000</cx:pt>
          <cx:pt idx="4093">103500</cx:pt>
          <cx:pt idx="4094">225000</cx:pt>
          <cx:pt idx="4095">157500</cx:pt>
          <cx:pt idx="4096">135000</cx:pt>
          <cx:pt idx="4097">202500</cx:pt>
          <cx:pt idx="4098">112500</cx:pt>
          <cx:pt idx="4099">135000</cx:pt>
          <cx:pt idx="4100">94500</cx:pt>
          <cx:pt idx="4101">108000</cx:pt>
          <cx:pt idx="4102">67500</cx:pt>
          <cx:pt idx="4103">157500</cx:pt>
          <cx:pt idx="4104">225000</cx:pt>
          <cx:pt idx="4105">360000</cx:pt>
          <cx:pt idx="4106">202500</cx:pt>
          <cx:pt idx="4107">202500</cx:pt>
          <cx:pt idx="4108">126000</cx:pt>
          <cx:pt idx="4109">72000</cx:pt>
          <cx:pt idx="4110">90000</cx:pt>
          <cx:pt idx="4111">193500</cx:pt>
          <cx:pt idx="4112">171000</cx:pt>
          <cx:pt idx="4113">135000</cx:pt>
          <cx:pt idx="4114">112500</cx:pt>
          <cx:pt idx="4115">76500</cx:pt>
          <cx:pt idx="4116">135000</cx:pt>
          <cx:pt idx="4117">90000</cx:pt>
          <cx:pt idx="4118">243000</cx:pt>
          <cx:pt idx="4119">90000</cx:pt>
          <cx:pt idx="4120">54000</cx:pt>
          <cx:pt idx="4121">135000</cx:pt>
          <cx:pt idx="4122">126000</cx:pt>
          <cx:pt idx="4123">76500</cx:pt>
          <cx:pt idx="4124">103500</cx:pt>
          <cx:pt idx="4125">225000</cx:pt>
          <cx:pt idx="4126">126000</cx:pt>
          <cx:pt idx="4127">135000</cx:pt>
          <cx:pt idx="4128">112500</cx:pt>
          <cx:pt idx="4129">85500</cx:pt>
          <cx:pt idx="4130">270000</cx:pt>
          <cx:pt idx="4131">202500</cx:pt>
          <cx:pt idx="4132">67500</cx:pt>
          <cx:pt idx="4133">202500</cx:pt>
          <cx:pt idx="4134">135000</cx:pt>
          <cx:pt idx="4135">157500</cx:pt>
          <cx:pt idx="4136">225000</cx:pt>
          <cx:pt idx="4137">135000</cx:pt>
          <cx:pt idx="4138">157500</cx:pt>
          <cx:pt idx="4139">157500</cx:pt>
          <cx:pt idx="4140">360000</cx:pt>
          <cx:pt idx="4141">162000</cx:pt>
          <cx:pt idx="4142">112500</cx:pt>
          <cx:pt idx="4143">202500</cx:pt>
          <cx:pt idx="4144">117000</cx:pt>
          <cx:pt idx="4145">135000</cx:pt>
          <cx:pt idx="4146">247500</cx:pt>
          <cx:pt idx="4147">171000</cx:pt>
          <cx:pt idx="4148">135000</cx:pt>
          <cx:pt idx="4149">157500</cx:pt>
          <cx:pt idx="4150">202500</cx:pt>
          <cx:pt idx="4151">144000</cx:pt>
          <cx:pt idx="4152">157500</cx:pt>
          <cx:pt idx="4153">157500</cx:pt>
          <cx:pt idx="4154">180000</cx:pt>
          <cx:pt idx="4155">180000</cx:pt>
          <cx:pt idx="4156">225000</cx:pt>
          <cx:pt idx="4157">90000</cx:pt>
          <cx:pt idx="4158">112500</cx:pt>
          <cx:pt idx="4159">130500</cx:pt>
          <cx:pt idx="4160">450000</cx:pt>
          <cx:pt idx="4161">175500</cx:pt>
          <cx:pt idx="4162">58500</cx:pt>
          <cx:pt idx="4163">180000</cx:pt>
          <cx:pt idx="4164">117000</cx:pt>
          <cx:pt idx="4165">180000</cx:pt>
          <cx:pt idx="4166">202500</cx:pt>
          <cx:pt idx="4167">135000</cx:pt>
          <cx:pt idx="4168">112500</cx:pt>
          <cx:pt idx="4169">119250</cx:pt>
          <cx:pt idx="4170">202500</cx:pt>
          <cx:pt idx="4171">315000</cx:pt>
          <cx:pt idx="4172">112500</cx:pt>
          <cx:pt idx="4173">103500</cx:pt>
          <cx:pt idx="4174">58500</cx:pt>
          <cx:pt idx="4175">117000</cx:pt>
          <cx:pt idx="4176">225000</cx:pt>
          <cx:pt idx="4177">135000</cx:pt>
          <cx:pt idx="4178">162000</cx:pt>
          <cx:pt idx="4179">112500</cx:pt>
          <cx:pt idx="4180">225000</cx:pt>
          <cx:pt idx="4181">157500</cx:pt>
          <cx:pt idx="4182">90000</cx:pt>
          <cx:pt idx="4183">164250</cx:pt>
          <cx:pt idx="4184">157500</cx:pt>
          <cx:pt idx="4185">135000</cx:pt>
          <cx:pt idx="4186">112500</cx:pt>
          <cx:pt idx="4187">216000</cx:pt>
          <cx:pt idx="4188">180000</cx:pt>
          <cx:pt idx="4189">67500</cx:pt>
          <cx:pt idx="4190">54000</cx:pt>
          <cx:pt idx="4191">81000</cx:pt>
          <cx:pt idx="4192">63000</cx:pt>
          <cx:pt idx="4193">157500</cx:pt>
          <cx:pt idx="4194">157500</cx:pt>
          <cx:pt idx="4195">180000</cx:pt>
          <cx:pt idx="4196">202500</cx:pt>
          <cx:pt idx="4197">225000</cx:pt>
          <cx:pt idx="4198">49500</cx:pt>
          <cx:pt idx="4199">90000</cx:pt>
          <cx:pt idx="4200">90000</cx:pt>
          <cx:pt idx="4201">180000</cx:pt>
          <cx:pt idx="4202">337500</cx:pt>
          <cx:pt idx="4203">315000</cx:pt>
          <cx:pt idx="4204">225000</cx:pt>
          <cx:pt idx="4205">225000</cx:pt>
          <cx:pt idx="4206">225000</cx:pt>
          <cx:pt idx="4207">157500</cx:pt>
          <cx:pt idx="4208">112500</cx:pt>
          <cx:pt idx="4209">292500</cx:pt>
          <cx:pt idx="4210">121500</cx:pt>
          <cx:pt idx="4211">157500</cx:pt>
          <cx:pt idx="4212">135000</cx:pt>
          <cx:pt idx="4213">108000</cx:pt>
          <cx:pt idx="4214">216000</cx:pt>
          <cx:pt idx="4215">67500</cx:pt>
          <cx:pt idx="4216">135000</cx:pt>
          <cx:pt idx="4217">112500</cx:pt>
          <cx:pt idx="4218">144000</cx:pt>
          <cx:pt idx="4219">135000</cx:pt>
          <cx:pt idx="4220">225000</cx:pt>
          <cx:pt idx="4221">135000</cx:pt>
          <cx:pt idx="4222">90000</cx:pt>
          <cx:pt idx="4223">112500</cx:pt>
          <cx:pt idx="4224">247500</cx:pt>
          <cx:pt idx="4225">225000</cx:pt>
          <cx:pt idx="4226">90000</cx:pt>
          <cx:pt idx="4227">67500</cx:pt>
          <cx:pt idx="4228">72000</cx:pt>
          <cx:pt idx="4229">202500</cx:pt>
          <cx:pt idx="4230">225000</cx:pt>
          <cx:pt idx="4231">292500</cx:pt>
          <cx:pt idx="4232">315000</cx:pt>
          <cx:pt idx="4233">90000</cx:pt>
          <cx:pt idx="4234">135000</cx:pt>
          <cx:pt idx="4235">180000</cx:pt>
          <cx:pt idx="4236">180000</cx:pt>
          <cx:pt idx="4237">90000</cx:pt>
          <cx:pt idx="4238">315000</cx:pt>
          <cx:pt idx="4239">108000</cx:pt>
          <cx:pt idx="4240">121500</cx:pt>
          <cx:pt idx="4241">112500</cx:pt>
          <cx:pt idx="4242">157500</cx:pt>
          <cx:pt idx="4243">225000</cx:pt>
          <cx:pt idx="4244">85500</cx:pt>
          <cx:pt idx="4245">180000</cx:pt>
          <cx:pt idx="4246">90000</cx:pt>
          <cx:pt idx="4247">135000</cx:pt>
          <cx:pt idx="4248">308250</cx:pt>
          <cx:pt idx="4249">108000</cx:pt>
          <cx:pt idx="4250">135000</cx:pt>
          <cx:pt idx="4251">67500</cx:pt>
          <cx:pt idx="4252">180000</cx:pt>
          <cx:pt idx="4253">112500</cx:pt>
          <cx:pt idx="4254">135000</cx:pt>
          <cx:pt idx="4255">180000</cx:pt>
          <cx:pt idx="4256">112500</cx:pt>
          <cx:pt idx="4257">202500</cx:pt>
          <cx:pt idx="4258">157500</cx:pt>
          <cx:pt idx="4259">202500</cx:pt>
          <cx:pt idx="4260">135000</cx:pt>
          <cx:pt idx="4261">153000</cx:pt>
          <cx:pt idx="4262">202500</cx:pt>
          <cx:pt idx="4263">202500</cx:pt>
          <cx:pt idx="4264">157500</cx:pt>
          <cx:pt idx="4265">225000</cx:pt>
          <cx:pt idx="4266">135000</cx:pt>
          <cx:pt idx="4267">270000</cx:pt>
          <cx:pt idx="4268">112500</cx:pt>
          <cx:pt idx="4269">180000</cx:pt>
          <cx:pt idx="4270">292500</cx:pt>
          <cx:pt idx="4271">225000</cx:pt>
          <cx:pt idx="4272">135000</cx:pt>
          <cx:pt idx="4273">225000</cx:pt>
          <cx:pt idx="4274">157500</cx:pt>
          <cx:pt idx="4275">157500</cx:pt>
          <cx:pt idx="4276">180000</cx:pt>
          <cx:pt idx="4277">87750</cx:pt>
          <cx:pt idx="4278">292500</cx:pt>
          <cx:pt idx="4279">121500</cx:pt>
          <cx:pt idx="4280">67500</cx:pt>
          <cx:pt idx="4281">180000</cx:pt>
          <cx:pt idx="4282">90000</cx:pt>
          <cx:pt idx="4283">135000</cx:pt>
          <cx:pt idx="4284">225000</cx:pt>
          <cx:pt idx="4285">270000</cx:pt>
          <cx:pt idx="4286">225000</cx:pt>
          <cx:pt idx="4287">450000</cx:pt>
          <cx:pt idx="4288">112500</cx:pt>
          <cx:pt idx="4289">135000</cx:pt>
          <cx:pt idx="4290">180000</cx:pt>
          <cx:pt idx="4291">171000</cx:pt>
          <cx:pt idx="4292">135000</cx:pt>
          <cx:pt idx="4293">157500</cx:pt>
          <cx:pt idx="4294">382500</cx:pt>
          <cx:pt idx="4295">90000</cx:pt>
          <cx:pt idx="4296">63000</cx:pt>
          <cx:pt idx="4297">270000</cx:pt>
          <cx:pt idx="4298">270000</cx:pt>
          <cx:pt idx="4299">166500</cx:pt>
          <cx:pt idx="4300">202500</cx:pt>
          <cx:pt idx="4301">76500</cx:pt>
          <cx:pt idx="4302">90000</cx:pt>
          <cx:pt idx="4303">315000</cx:pt>
          <cx:pt idx="4304">112500</cx:pt>
          <cx:pt idx="4305">157500</cx:pt>
          <cx:pt idx="4306">180000</cx:pt>
          <cx:pt idx="4307">81000</cx:pt>
          <cx:pt idx="4308">135000</cx:pt>
          <cx:pt idx="4309">108000</cx:pt>
          <cx:pt idx="4310">112500</cx:pt>
          <cx:pt idx="4311">69750</cx:pt>
          <cx:pt idx="4312">81000</cx:pt>
          <cx:pt idx="4313">112500</cx:pt>
          <cx:pt idx="4314">315000</cx:pt>
          <cx:pt idx="4315">180000</cx:pt>
          <cx:pt idx="4316">225000</cx:pt>
          <cx:pt idx="4317">112500</cx:pt>
          <cx:pt idx="4318">67500</cx:pt>
          <cx:pt idx="4319">270000</cx:pt>
          <cx:pt idx="4320">157500</cx:pt>
          <cx:pt idx="4321">360000</cx:pt>
          <cx:pt idx="4322">315000</cx:pt>
          <cx:pt idx="4323">247500</cx:pt>
          <cx:pt idx="4324">765000</cx:pt>
          <cx:pt idx="4325">166500</cx:pt>
          <cx:pt idx="4326">157500</cx:pt>
          <cx:pt idx="4327">45000</cx:pt>
          <cx:pt idx="4328">450000</cx:pt>
          <cx:pt idx="4329">90000</cx:pt>
          <cx:pt idx="4330">225000</cx:pt>
          <cx:pt idx="4331">112500</cx:pt>
          <cx:pt idx="4332">180000</cx:pt>
          <cx:pt idx="4333">360000</cx:pt>
          <cx:pt idx="4334">157500</cx:pt>
          <cx:pt idx="4335">247500</cx:pt>
          <cx:pt idx="4336">112500</cx:pt>
          <cx:pt idx="4337">630000</cx:pt>
          <cx:pt idx="4338">121500</cx:pt>
          <cx:pt idx="4339">180000</cx:pt>
          <cx:pt idx="4340">292500</cx:pt>
          <cx:pt idx="4341">99000</cx:pt>
          <cx:pt idx="4342">247500</cx:pt>
          <cx:pt idx="4343">90000</cx:pt>
          <cx:pt idx="4344">153000</cx:pt>
          <cx:pt idx="4345">180000</cx:pt>
          <cx:pt idx="4346">405000</cx:pt>
          <cx:pt idx="4347">112500</cx:pt>
          <cx:pt idx="4348">225000</cx:pt>
          <cx:pt idx="4349">144000</cx:pt>
          <cx:pt idx="4350">81000</cx:pt>
          <cx:pt idx="4351">270000</cx:pt>
          <cx:pt idx="4352">81000</cx:pt>
          <cx:pt idx="4353">315000</cx:pt>
          <cx:pt idx="4354">180000</cx:pt>
          <cx:pt idx="4355">135000</cx:pt>
          <cx:pt idx="4356">157500</cx:pt>
          <cx:pt idx="4357">81000</cx:pt>
          <cx:pt idx="4358">112500</cx:pt>
          <cx:pt idx="4359">180000</cx:pt>
          <cx:pt idx="4360">450000</cx:pt>
          <cx:pt idx="4361">135000</cx:pt>
          <cx:pt idx="4362">90000</cx:pt>
          <cx:pt idx="4363">112500</cx:pt>
          <cx:pt idx="4364">112500</cx:pt>
          <cx:pt idx="4365">180000</cx:pt>
          <cx:pt idx="4366">135000</cx:pt>
          <cx:pt idx="4367">112500</cx:pt>
          <cx:pt idx="4368">54000</cx:pt>
          <cx:pt idx="4369">450000</cx:pt>
          <cx:pt idx="4370">472500</cx:pt>
          <cx:pt idx="4371">90000</cx:pt>
          <cx:pt idx="4372">67500</cx:pt>
          <cx:pt idx="4373">90000</cx:pt>
          <cx:pt idx="4374">180000</cx:pt>
          <cx:pt idx="4375">90000</cx:pt>
          <cx:pt idx="4376">157500</cx:pt>
          <cx:pt idx="4377">90000</cx:pt>
          <cx:pt idx="4378">157500</cx:pt>
          <cx:pt idx="4379">202500</cx:pt>
          <cx:pt idx="4380">112500</cx:pt>
          <cx:pt idx="4381">112500</cx:pt>
          <cx:pt idx="4382">67500</cx:pt>
          <cx:pt idx="4383">40500</cx:pt>
          <cx:pt idx="4384">135000</cx:pt>
          <cx:pt idx="4385">148500</cx:pt>
          <cx:pt idx="4386">144000</cx:pt>
          <cx:pt idx="4387">202500</cx:pt>
          <cx:pt idx="4388">157500</cx:pt>
          <cx:pt idx="4389">144000</cx:pt>
          <cx:pt idx="4390">247500</cx:pt>
          <cx:pt idx="4391">607500</cx:pt>
          <cx:pt idx="4392">135000</cx:pt>
          <cx:pt idx="4393">211500</cx:pt>
          <cx:pt idx="4394">211500</cx:pt>
          <cx:pt idx="4395">90000</cx:pt>
          <cx:pt idx="4396">270000</cx:pt>
          <cx:pt idx="4397">315000</cx:pt>
          <cx:pt idx="4398">252000</cx:pt>
          <cx:pt idx="4399">111919.5</cx:pt>
          <cx:pt idx="4400">112500</cx:pt>
          <cx:pt idx="4401">112500</cx:pt>
          <cx:pt idx="4402">135000</cx:pt>
          <cx:pt idx="4403">81000</cx:pt>
          <cx:pt idx="4404">112500</cx:pt>
          <cx:pt idx="4405">450000</cx:pt>
          <cx:pt idx="4406">225000</cx:pt>
          <cx:pt idx="4407">112500</cx:pt>
          <cx:pt idx="4408">405000</cx:pt>
          <cx:pt idx="4409">450000</cx:pt>
          <cx:pt idx="4410">405000</cx:pt>
          <cx:pt idx="4411">225000</cx:pt>
          <cx:pt idx="4412">90000</cx:pt>
          <cx:pt idx="4413">90000</cx:pt>
          <cx:pt idx="4414">450000</cx:pt>
          <cx:pt idx="4415">180000</cx:pt>
          <cx:pt idx="4416">112500</cx:pt>
          <cx:pt idx="4417">58500</cx:pt>
          <cx:pt idx="4418">121500</cx:pt>
          <cx:pt idx="4419">270000</cx:pt>
          <cx:pt idx="4420">90000</cx:pt>
          <cx:pt idx="4421">193500</cx:pt>
          <cx:pt idx="4422">450000</cx:pt>
          <cx:pt idx="4423">270000</cx:pt>
          <cx:pt idx="4424">112500</cx:pt>
          <cx:pt idx="4425">450000</cx:pt>
          <cx:pt idx="4426">135000</cx:pt>
          <cx:pt idx="4427">112500</cx:pt>
          <cx:pt idx="4428">225000</cx:pt>
          <cx:pt idx="4429">202500</cx:pt>
          <cx:pt idx="4430">247500</cx:pt>
          <cx:pt idx="4431">202500</cx:pt>
          <cx:pt idx="4432">189000</cx:pt>
          <cx:pt idx="4433">157500</cx:pt>
          <cx:pt idx="4434">225000</cx:pt>
          <cx:pt idx="4435">112500</cx:pt>
          <cx:pt idx="4436">202500</cx:pt>
          <cx:pt idx="4437">450000</cx:pt>
          <cx:pt idx="4438">90000</cx:pt>
          <cx:pt idx="4439">85500</cx:pt>
          <cx:pt idx="4440">180000</cx:pt>
          <cx:pt idx="4441">270000</cx:pt>
          <cx:pt idx="4442">157500</cx:pt>
          <cx:pt idx="4443">157500</cx:pt>
          <cx:pt idx="4444">117000</cx:pt>
          <cx:pt idx="4445">112500</cx:pt>
          <cx:pt idx="4446">135000</cx:pt>
          <cx:pt idx="4447">157500</cx:pt>
          <cx:pt idx="4448">180000</cx:pt>
          <cx:pt idx="4449">225000</cx:pt>
          <cx:pt idx="4450">112500</cx:pt>
          <cx:pt idx="4451">157500</cx:pt>
          <cx:pt idx="4452">144000</cx:pt>
          <cx:pt idx="4453">112500</cx:pt>
          <cx:pt idx="4454">90000</cx:pt>
          <cx:pt idx="4455">135000</cx:pt>
          <cx:pt idx="4456">135000</cx:pt>
          <cx:pt idx="4457">112500</cx:pt>
          <cx:pt idx="4458">99000</cx:pt>
          <cx:pt idx="4459">121500</cx:pt>
          <cx:pt idx="4460">157500</cx:pt>
          <cx:pt idx="4461">90000</cx:pt>
          <cx:pt idx="4462">99000</cx:pt>
          <cx:pt idx="4463">180000</cx:pt>
          <cx:pt idx="4464">157500</cx:pt>
          <cx:pt idx="4465">184500</cx:pt>
          <cx:pt idx="4466">112500</cx:pt>
          <cx:pt idx="4467">157500</cx:pt>
          <cx:pt idx="4468">96750</cx:pt>
          <cx:pt idx="4469">144000</cx:pt>
          <cx:pt idx="4470">67500</cx:pt>
          <cx:pt idx="4471">225000</cx:pt>
          <cx:pt idx="4472">247500</cx:pt>
          <cx:pt idx="4473">225000</cx:pt>
          <cx:pt idx="4474">112500</cx:pt>
          <cx:pt idx="4475">58500</cx:pt>
          <cx:pt idx="4476">225000</cx:pt>
          <cx:pt idx="4477">157500</cx:pt>
          <cx:pt idx="4478">450000</cx:pt>
          <cx:pt idx="4479">49500</cx:pt>
          <cx:pt idx="4480">337500</cx:pt>
          <cx:pt idx="4481">135000</cx:pt>
          <cx:pt idx="4482">180000</cx:pt>
          <cx:pt idx="4483">112500</cx:pt>
          <cx:pt idx="4484">117000</cx:pt>
          <cx:pt idx="4485">180000</cx:pt>
          <cx:pt idx="4486">292500</cx:pt>
          <cx:pt idx="4487">31500</cx:pt>
          <cx:pt idx="4488">157500</cx:pt>
          <cx:pt idx="4489">225000</cx:pt>
          <cx:pt idx="4490">108000</cx:pt>
          <cx:pt idx="4491">180000</cx:pt>
          <cx:pt idx="4492">171000</cx:pt>
          <cx:pt idx="4493">135000</cx:pt>
          <cx:pt idx="4494">180000</cx:pt>
          <cx:pt idx="4495">270000</cx:pt>
          <cx:pt idx="4496">270000</cx:pt>
          <cx:pt idx="4497">135000</cx:pt>
          <cx:pt idx="4498">360000</cx:pt>
          <cx:pt idx="4499">139500</cx:pt>
          <cx:pt idx="4500">126000</cx:pt>
          <cx:pt idx="4501">85500</cx:pt>
          <cx:pt idx="4502">90000</cx:pt>
          <cx:pt idx="4503">157500</cx:pt>
          <cx:pt idx="4504">103500</cx:pt>
          <cx:pt idx="4505">225000</cx:pt>
          <cx:pt idx="4506">90000</cx:pt>
          <cx:pt idx="4507">106398</cx:pt>
          <cx:pt idx="4508">247500</cx:pt>
          <cx:pt idx="4509">117000</cx:pt>
          <cx:pt idx="4510">135000</cx:pt>
          <cx:pt idx="4511">202500</cx:pt>
          <cx:pt idx="4512">315000</cx:pt>
          <cx:pt idx="4513">112500</cx:pt>
          <cx:pt idx="4514">157500</cx:pt>
          <cx:pt idx="4515">144000</cx:pt>
          <cx:pt idx="4516">180000</cx:pt>
          <cx:pt idx="4517">229500</cx:pt>
          <cx:pt idx="4518">225000</cx:pt>
          <cx:pt idx="4519">184500</cx:pt>
          <cx:pt idx="4520">180000</cx:pt>
          <cx:pt idx="4521">292500</cx:pt>
          <cx:pt idx="4522">135000</cx:pt>
          <cx:pt idx="4523">157500</cx:pt>
          <cx:pt idx="4524">90000</cx:pt>
          <cx:pt idx="4525">180000</cx:pt>
          <cx:pt idx="4526">99000</cx:pt>
          <cx:pt idx="4527">225000</cx:pt>
          <cx:pt idx="4528">450000</cx:pt>
          <cx:pt idx="4529">207000</cx:pt>
          <cx:pt idx="4530">99000</cx:pt>
          <cx:pt idx="4531">337500</cx:pt>
          <cx:pt idx="4532">162000</cx:pt>
          <cx:pt idx="4533">121500</cx:pt>
          <cx:pt idx="4534">112500</cx:pt>
          <cx:pt idx="4535">202500</cx:pt>
          <cx:pt idx="4536">135000</cx:pt>
          <cx:pt idx="4537">225000</cx:pt>
          <cx:pt idx="4538">247500</cx:pt>
          <cx:pt idx="4539">108000</cx:pt>
          <cx:pt idx="4540">157500</cx:pt>
          <cx:pt idx="4541">270000</cx:pt>
          <cx:pt idx="4542">135000</cx:pt>
          <cx:pt idx="4543">90000</cx:pt>
          <cx:pt idx="4544">157500</cx:pt>
          <cx:pt idx="4545">157500</cx:pt>
          <cx:pt idx="4546">90000</cx:pt>
          <cx:pt idx="4547">76500</cx:pt>
          <cx:pt idx="4548">247500</cx:pt>
          <cx:pt idx="4549">99000</cx:pt>
          <cx:pt idx="4550">67500</cx:pt>
          <cx:pt idx="4551">157500</cx:pt>
          <cx:pt idx="4552">130500</cx:pt>
          <cx:pt idx="4553">247500</cx:pt>
          <cx:pt idx="4554">135000</cx:pt>
          <cx:pt idx="4555">112500</cx:pt>
          <cx:pt idx="4556">54000</cx:pt>
          <cx:pt idx="4557">135000</cx:pt>
          <cx:pt idx="4558">189000</cx:pt>
          <cx:pt idx="4559">90000</cx:pt>
          <cx:pt idx="4560">234000</cx:pt>
          <cx:pt idx="4561">202500</cx:pt>
          <cx:pt idx="4562">67500</cx:pt>
          <cx:pt idx="4563">112500</cx:pt>
          <cx:pt idx="4564">87750</cx:pt>
          <cx:pt idx="4565">112500</cx:pt>
          <cx:pt idx="4566">135000</cx:pt>
          <cx:pt idx="4567">45000</cx:pt>
          <cx:pt idx="4568">144000</cx:pt>
          <cx:pt idx="4569">81000</cx:pt>
          <cx:pt idx="4570">112500</cx:pt>
          <cx:pt idx="4571">135000</cx:pt>
          <cx:pt idx="4572">225000</cx:pt>
          <cx:pt idx="4573">157500</cx:pt>
          <cx:pt idx="4574">202500</cx:pt>
          <cx:pt idx="4575">121500</cx:pt>
          <cx:pt idx="4576">184500</cx:pt>
          <cx:pt idx="4577">72000</cx:pt>
          <cx:pt idx="4578">90000</cx:pt>
          <cx:pt idx="4579">180000</cx:pt>
          <cx:pt idx="4580">90000</cx:pt>
          <cx:pt idx="4581">157500</cx:pt>
          <cx:pt idx="4582">225000</cx:pt>
          <cx:pt idx="4583">265500</cx:pt>
          <cx:pt idx="4584">135000</cx:pt>
          <cx:pt idx="4585">243000</cx:pt>
          <cx:pt idx="4586">135000</cx:pt>
          <cx:pt idx="4587">63000</cx:pt>
          <cx:pt idx="4588">225000</cx:pt>
          <cx:pt idx="4589">81000</cx:pt>
          <cx:pt idx="4590">90000</cx:pt>
          <cx:pt idx="4591">180000</cx:pt>
          <cx:pt idx="4592">135000</cx:pt>
          <cx:pt idx="4593">360000</cx:pt>
          <cx:pt idx="4594">225000</cx:pt>
          <cx:pt idx="4595">157500</cx:pt>
          <cx:pt idx="4596">157500</cx:pt>
          <cx:pt idx="4597">67500</cx:pt>
          <cx:pt idx="4598">112500</cx:pt>
          <cx:pt idx="4599">90000</cx:pt>
          <cx:pt idx="4600">90000</cx:pt>
          <cx:pt idx="4601">180000</cx:pt>
          <cx:pt idx="4602">135000</cx:pt>
          <cx:pt idx="4603">135000</cx:pt>
          <cx:pt idx="4604">157500</cx:pt>
          <cx:pt idx="4605">180000</cx:pt>
          <cx:pt idx="4606">540000</cx:pt>
          <cx:pt idx="4607">126000</cx:pt>
          <cx:pt idx="4608">135000</cx:pt>
          <cx:pt idx="4609">234000</cx:pt>
          <cx:pt idx="4610">292500</cx:pt>
          <cx:pt idx="4611">90000</cx:pt>
          <cx:pt idx="4612">216000</cx:pt>
          <cx:pt idx="4613">540000</cx:pt>
          <cx:pt idx="4614">202500</cx:pt>
          <cx:pt idx="4615">112500</cx:pt>
          <cx:pt idx="4616">112500</cx:pt>
          <cx:pt idx="4617">202500</cx:pt>
          <cx:pt idx="4618">112500</cx:pt>
          <cx:pt idx="4619">112500</cx:pt>
          <cx:pt idx="4620">315000</cx:pt>
          <cx:pt idx="4621">112500</cx:pt>
          <cx:pt idx="4622">225000</cx:pt>
          <cx:pt idx="4623">157500</cx:pt>
          <cx:pt idx="4624">157500</cx:pt>
          <cx:pt idx="4625">292500</cx:pt>
          <cx:pt idx="4626">112500</cx:pt>
          <cx:pt idx="4627">112500</cx:pt>
          <cx:pt idx="4628">135000</cx:pt>
          <cx:pt idx="4629">216000</cx:pt>
          <cx:pt idx="4630">90000</cx:pt>
          <cx:pt idx="4631">108000</cx:pt>
          <cx:pt idx="4632">38250</cx:pt>
          <cx:pt idx="4633">171000</cx:pt>
          <cx:pt idx="4634">103500</cx:pt>
          <cx:pt idx="4635">171000</cx:pt>
          <cx:pt idx="4636">121500</cx:pt>
          <cx:pt idx="4637">90000</cx:pt>
          <cx:pt idx="4638">202500</cx:pt>
          <cx:pt idx="4639">180000</cx:pt>
          <cx:pt idx="4640">157500</cx:pt>
          <cx:pt idx="4641">202500</cx:pt>
          <cx:pt idx="4642">225000</cx:pt>
          <cx:pt idx="4643">135000</cx:pt>
          <cx:pt idx="4644">126000</cx:pt>
          <cx:pt idx="4645">157500</cx:pt>
          <cx:pt idx="4646">112500</cx:pt>
          <cx:pt idx="4647">247500</cx:pt>
          <cx:pt idx="4648">288000</cx:pt>
          <cx:pt idx="4649">112500</cx:pt>
          <cx:pt idx="4650">90000</cx:pt>
          <cx:pt idx="4651">112500</cx:pt>
          <cx:pt idx="4652">225000</cx:pt>
          <cx:pt idx="4653">202500</cx:pt>
          <cx:pt idx="4654">135000</cx:pt>
          <cx:pt idx="4655">112500</cx:pt>
          <cx:pt idx="4656">405000</cx:pt>
          <cx:pt idx="4657">225000</cx:pt>
          <cx:pt idx="4658">135000</cx:pt>
          <cx:pt idx="4659">67500</cx:pt>
          <cx:pt idx="4660">270000</cx:pt>
          <cx:pt idx="4661">270000</cx:pt>
          <cx:pt idx="4662">112500</cx:pt>
          <cx:pt idx="4663">112500</cx:pt>
          <cx:pt idx="4664">157500</cx:pt>
          <cx:pt idx="4665">126000</cx:pt>
          <cx:pt idx="4666">49500</cx:pt>
          <cx:pt idx="4667">180000</cx:pt>
          <cx:pt idx="4668">81000</cx:pt>
          <cx:pt idx="4669">103500</cx:pt>
          <cx:pt idx="4670">126000</cx:pt>
          <cx:pt idx="4671">112500</cx:pt>
          <cx:pt idx="4672">76500</cx:pt>
          <cx:pt idx="4673">135000</cx:pt>
          <cx:pt idx="4674">157500</cx:pt>
          <cx:pt idx="4675">270000</cx:pt>
          <cx:pt idx="4676">247500</cx:pt>
          <cx:pt idx="4677">180000</cx:pt>
          <cx:pt idx="4678">112500</cx:pt>
          <cx:pt idx="4679">540000</cx:pt>
          <cx:pt idx="4680">180000</cx:pt>
          <cx:pt idx="4681">270000</cx:pt>
          <cx:pt idx="4682">135000</cx:pt>
          <cx:pt idx="4683">126000</cx:pt>
          <cx:pt idx="4684">112500</cx:pt>
          <cx:pt idx="4685">67500</cx:pt>
          <cx:pt idx="4686">225000</cx:pt>
          <cx:pt idx="4687">279000</cx:pt>
          <cx:pt idx="4688">157500</cx:pt>
          <cx:pt idx="4689">180000</cx:pt>
          <cx:pt idx="4690">225000</cx:pt>
          <cx:pt idx="4691">112500</cx:pt>
          <cx:pt idx="4692">225000</cx:pt>
          <cx:pt idx="4693">117000</cx:pt>
          <cx:pt idx="4694">153000</cx:pt>
          <cx:pt idx="4695">90000</cx:pt>
          <cx:pt idx="4696">67500</cx:pt>
          <cx:pt idx="4697">90000</cx:pt>
          <cx:pt idx="4698">121500</cx:pt>
          <cx:pt idx="4699">202500</cx:pt>
          <cx:pt idx="4700">337500</cx:pt>
          <cx:pt idx="4701">45000</cx:pt>
          <cx:pt idx="4702">81000</cx:pt>
          <cx:pt idx="4703">225000</cx:pt>
          <cx:pt idx="4704">247500</cx:pt>
          <cx:pt idx="4705">117000</cx:pt>
          <cx:pt idx="4706">180000</cx:pt>
          <cx:pt idx="4707">67500</cx:pt>
          <cx:pt idx="4708">58500</cx:pt>
          <cx:pt idx="4709">112500</cx:pt>
          <cx:pt idx="4710">157500</cx:pt>
          <cx:pt idx="4711">225000</cx:pt>
          <cx:pt idx="4712">342000</cx:pt>
          <cx:pt idx="4713">67500</cx:pt>
          <cx:pt idx="4714">157500</cx:pt>
          <cx:pt idx="4715">117000</cx:pt>
          <cx:pt idx="4716">202500</cx:pt>
          <cx:pt idx="4717">270000</cx:pt>
          <cx:pt idx="4718">112500</cx:pt>
          <cx:pt idx="4719">49500</cx:pt>
          <cx:pt idx="4720">270000</cx:pt>
          <cx:pt idx="4721">270000</cx:pt>
          <cx:pt idx="4722">180000</cx:pt>
          <cx:pt idx="4723">306000</cx:pt>
          <cx:pt idx="4724">180000</cx:pt>
          <cx:pt idx="4725">135000</cx:pt>
          <cx:pt idx="4726">135000</cx:pt>
          <cx:pt idx="4727">112500</cx:pt>
          <cx:pt idx="4728">225000</cx:pt>
          <cx:pt idx="4729">180000</cx:pt>
          <cx:pt idx="4730">112500</cx:pt>
          <cx:pt idx="4731">90000</cx:pt>
          <cx:pt idx="4732">90000</cx:pt>
          <cx:pt idx="4733">90288</cx:pt>
          <cx:pt idx="4734">360000</cx:pt>
          <cx:pt idx="4735">225000</cx:pt>
          <cx:pt idx="4736">126000</cx:pt>
          <cx:pt idx="4737">139500</cx:pt>
          <cx:pt idx="4738">90000</cx:pt>
          <cx:pt idx="4739">247500</cx:pt>
          <cx:pt idx="4740">67500</cx:pt>
          <cx:pt idx="4741">243000</cx:pt>
          <cx:pt idx="4742">213750</cx:pt>
          <cx:pt idx="4743">112500</cx:pt>
          <cx:pt idx="4744">157500</cx:pt>
          <cx:pt idx="4745">157500</cx:pt>
          <cx:pt idx="4746">315000</cx:pt>
          <cx:pt idx="4747">67500</cx:pt>
          <cx:pt idx="4748">135000</cx:pt>
          <cx:pt idx="4749">450000</cx:pt>
          <cx:pt idx="4750">157500</cx:pt>
          <cx:pt idx="4751">67500</cx:pt>
          <cx:pt idx="4752">315000</cx:pt>
          <cx:pt idx="4753">90000</cx:pt>
          <cx:pt idx="4754">214650</cx:pt>
          <cx:pt idx="4755">135000</cx:pt>
          <cx:pt idx="4756">135000</cx:pt>
          <cx:pt idx="4757">112500</cx:pt>
          <cx:pt idx="4758">67500</cx:pt>
          <cx:pt idx="4759">67500</cx:pt>
          <cx:pt idx="4760">81000</cx:pt>
          <cx:pt idx="4761">135000</cx:pt>
          <cx:pt idx="4762">45000</cx:pt>
          <cx:pt idx="4763">252000</cx:pt>
          <cx:pt idx="4764">337500</cx:pt>
          <cx:pt idx="4765">81000</cx:pt>
          <cx:pt idx="4766">225000</cx:pt>
          <cx:pt idx="4767">135000</cx:pt>
          <cx:pt idx="4768">360000</cx:pt>
          <cx:pt idx="4769">225000</cx:pt>
          <cx:pt idx="4770">337500</cx:pt>
          <cx:pt idx="4771">63000</cx:pt>
          <cx:pt idx="4772">180000</cx:pt>
          <cx:pt idx="4773">108000</cx:pt>
          <cx:pt idx="4774">48600</cx:pt>
          <cx:pt idx="4775">112500</cx:pt>
          <cx:pt idx="4776">112500</cx:pt>
          <cx:pt idx="4777">90000</cx:pt>
          <cx:pt idx="4778">270000</cx:pt>
          <cx:pt idx="4779">202500</cx:pt>
          <cx:pt idx="4780">99000</cx:pt>
          <cx:pt idx="4781">90000</cx:pt>
          <cx:pt idx="4782">135000</cx:pt>
          <cx:pt idx="4783">112500</cx:pt>
          <cx:pt idx="4784">81000</cx:pt>
          <cx:pt idx="4785">135000</cx:pt>
          <cx:pt idx="4786">202500</cx:pt>
          <cx:pt idx="4787">112500</cx:pt>
          <cx:pt idx="4788">135000</cx:pt>
          <cx:pt idx="4789">225000</cx:pt>
          <cx:pt idx="4790">270000</cx:pt>
          <cx:pt idx="4791">112500</cx:pt>
          <cx:pt idx="4792">67500</cx:pt>
          <cx:pt idx="4793">54000</cx:pt>
          <cx:pt idx="4794">180000</cx:pt>
          <cx:pt idx="4795">261000</cx:pt>
          <cx:pt idx="4796">135000</cx:pt>
          <cx:pt idx="4797">189000</cx:pt>
          <cx:pt idx="4798">112500</cx:pt>
          <cx:pt idx="4799">153000</cx:pt>
          <cx:pt idx="4800">112500</cx:pt>
          <cx:pt idx="4801">315000</cx:pt>
          <cx:pt idx="4802">157500</cx:pt>
          <cx:pt idx="4803">112500</cx:pt>
          <cx:pt idx="4804">382500</cx:pt>
          <cx:pt idx="4805">112500</cx:pt>
          <cx:pt idx="4806">157500</cx:pt>
          <cx:pt idx="4807">315000</cx:pt>
          <cx:pt idx="4808">135000</cx:pt>
          <cx:pt idx="4809">90000</cx:pt>
          <cx:pt idx="4810">135000</cx:pt>
          <cx:pt idx="4811">81000</cx:pt>
          <cx:pt idx="4812">135000</cx:pt>
          <cx:pt idx="4813">112500</cx:pt>
          <cx:pt idx="4814">63000</cx:pt>
          <cx:pt idx="4815">283500</cx:pt>
          <cx:pt idx="4816">90000</cx:pt>
          <cx:pt idx="4817">216000</cx:pt>
          <cx:pt idx="4818">202500</cx:pt>
          <cx:pt idx="4819">202500</cx:pt>
          <cx:pt idx="4820">135000</cx:pt>
          <cx:pt idx="4821">157500</cx:pt>
          <cx:pt idx="4822">126000</cx:pt>
          <cx:pt idx="4823">90000</cx:pt>
          <cx:pt idx="4824">67500</cx:pt>
          <cx:pt idx="4825">157500</cx:pt>
          <cx:pt idx="4826">81000</cx:pt>
          <cx:pt idx="4827">67500</cx:pt>
          <cx:pt idx="4828">225000</cx:pt>
          <cx:pt idx="4829">180000</cx:pt>
          <cx:pt idx="4830">180000</cx:pt>
          <cx:pt idx="4831">112500</cx:pt>
          <cx:pt idx="4832">157500</cx:pt>
          <cx:pt idx="4833">117000</cx:pt>
          <cx:pt idx="4834">67500</cx:pt>
          <cx:pt idx="4835">112500</cx:pt>
          <cx:pt idx="4836">157500</cx:pt>
          <cx:pt idx="4837">450000</cx:pt>
          <cx:pt idx="4838">157500</cx:pt>
          <cx:pt idx="4839">157500</cx:pt>
          <cx:pt idx="4840">247500</cx:pt>
          <cx:pt idx="4841">112500</cx:pt>
          <cx:pt idx="4842">180000</cx:pt>
          <cx:pt idx="4843">202500</cx:pt>
          <cx:pt idx="4844">90000</cx:pt>
          <cx:pt idx="4845">67500</cx:pt>
          <cx:pt idx="4846">112500</cx:pt>
          <cx:pt idx="4847">112500</cx:pt>
          <cx:pt idx="4848">202500</cx:pt>
          <cx:pt idx="4849">225000</cx:pt>
          <cx:pt idx="4850">121500</cx:pt>
          <cx:pt idx="4851">315000</cx:pt>
          <cx:pt idx="4852">135000</cx:pt>
          <cx:pt idx="4853">238500</cx:pt>
          <cx:pt idx="4854">382500</cx:pt>
          <cx:pt idx="4855">112500</cx:pt>
          <cx:pt idx="4856">180000</cx:pt>
          <cx:pt idx="4857">135000</cx:pt>
          <cx:pt idx="4858">112500</cx:pt>
          <cx:pt idx="4859">315000</cx:pt>
          <cx:pt idx="4860">67500</cx:pt>
          <cx:pt idx="4861">195750</cx:pt>
          <cx:pt idx="4862">99000</cx:pt>
          <cx:pt idx="4863">112500</cx:pt>
          <cx:pt idx="4864">67500</cx:pt>
          <cx:pt idx="4865">225000</cx:pt>
          <cx:pt idx="4866">247500</cx:pt>
          <cx:pt idx="4867">180000</cx:pt>
          <cx:pt idx="4868">315000</cx:pt>
          <cx:pt idx="4869">157500</cx:pt>
          <cx:pt idx="4870">94500</cx:pt>
          <cx:pt idx="4871">157500</cx:pt>
          <cx:pt idx="4872">67500</cx:pt>
          <cx:pt idx="4873">112500</cx:pt>
          <cx:pt idx="4874">94500</cx:pt>
          <cx:pt idx="4875">202500</cx:pt>
          <cx:pt idx="4876">99000</cx:pt>
          <cx:pt idx="4877">157500</cx:pt>
          <cx:pt idx="4878">135000</cx:pt>
          <cx:pt idx="4879">135000</cx:pt>
          <cx:pt idx="4880">112500</cx:pt>
          <cx:pt idx="4881">90000</cx:pt>
          <cx:pt idx="4882">225000</cx:pt>
          <cx:pt idx="4883">270000</cx:pt>
          <cx:pt idx="4884">162000</cx:pt>
          <cx:pt idx="4885">135000</cx:pt>
          <cx:pt idx="4886">121500</cx:pt>
          <cx:pt idx="4887">112500</cx:pt>
          <cx:pt idx="4888">225000</cx:pt>
          <cx:pt idx="4889">67500</cx:pt>
          <cx:pt idx="4890">225000</cx:pt>
          <cx:pt idx="4891">157500</cx:pt>
          <cx:pt idx="4892">135000</cx:pt>
          <cx:pt idx="4893">180000</cx:pt>
          <cx:pt idx="4894">173250</cx:pt>
          <cx:pt idx="4895">121500</cx:pt>
          <cx:pt idx="4896">202500</cx:pt>
          <cx:pt idx="4897">90000</cx:pt>
          <cx:pt idx="4898">90000</cx:pt>
          <cx:pt idx="4899">117000</cx:pt>
          <cx:pt idx="4900">270000</cx:pt>
          <cx:pt idx="4901">117000</cx:pt>
          <cx:pt idx="4902">157500</cx:pt>
          <cx:pt idx="4903">182250</cx:pt>
          <cx:pt idx="4904">135000</cx:pt>
          <cx:pt idx="4905">166500</cx:pt>
          <cx:pt idx="4906">157500</cx:pt>
          <cx:pt idx="4907">157500</cx:pt>
          <cx:pt idx="4908">112500</cx:pt>
          <cx:pt idx="4909">67500</cx:pt>
          <cx:pt idx="4910">180000</cx:pt>
          <cx:pt idx="4911">135000</cx:pt>
          <cx:pt idx="4912">247500</cx:pt>
          <cx:pt idx="4913">90000</cx:pt>
          <cx:pt idx="4914">193500</cx:pt>
          <cx:pt idx="4915">124200</cx:pt>
          <cx:pt idx="4916">112500</cx:pt>
          <cx:pt idx="4917">157500</cx:pt>
          <cx:pt idx="4918">180000</cx:pt>
          <cx:pt idx="4919">135000</cx:pt>
          <cx:pt idx="4920">135000</cx:pt>
          <cx:pt idx="4921">225000</cx:pt>
          <cx:pt idx="4922">202500</cx:pt>
          <cx:pt idx="4923">400500</cx:pt>
          <cx:pt idx="4924">360000</cx:pt>
          <cx:pt idx="4925">202500</cx:pt>
          <cx:pt idx="4926">135000</cx:pt>
          <cx:pt idx="4927">144000</cx:pt>
          <cx:pt idx="4928">202500</cx:pt>
          <cx:pt idx="4929">225000</cx:pt>
          <cx:pt idx="4930">90000</cx:pt>
          <cx:pt idx="4931">54000</cx:pt>
          <cx:pt idx="4932">103500</cx:pt>
          <cx:pt idx="4933">207000</cx:pt>
          <cx:pt idx="4934">67500</cx:pt>
          <cx:pt idx="4935">112500</cx:pt>
          <cx:pt idx="4936">157500</cx:pt>
          <cx:pt idx="4937">90000</cx:pt>
          <cx:pt idx="4938">135000</cx:pt>
          <cx:pt idx="4939">135000</cx:pt>
          <cx:pt idx="4940">123300</cx:pt>
          <cx:pt idx="4941">202500</cx:pt>
          <cx:pt idx="4942">112500</cx:pt>
          <cx:pt idx="4943">139500</cx:pt>
          <cx:pt idx="4944">112500</cx:pt>
          <cx:pt idx="4945">90000</cx:pt>
          <cx:pt idx="4946">315000</cx:pt>
          <cx:pt idx="4947">38700</cx:pt>
          <cx:pt idx="4948">135000</cx:pt>
          <cx:pt idx="4949">112500</cx:pt>
          <cx:pt idx="4950">90000</cx:pt>
          <cx:pt idx="4951">112500</cx:pt>
          <cx:pt idx="4952">225000</cx:pt>
          <cx:pt idx="4953">144000</cx:pt>
          <cx:pt idx="4954">315000</cx:pt>
          <cx:pt idx="4955">180000</cx:pt>
          <cx:pt idx="4956">135000</cx:pt>
          <cx:pt idx="4957">180000</cx:pt>
          <cx:pt idx="4958">99000</cx:pt>
          <cx:pt idx="4959">135000</cx:pt>
          <cx:pt idx="4960">99000</cx:pt>
          <cx:pt idx="4961">135000</cx:pt>
          <cx:pt idx="4962">315000</cx:pt>
          <cx:pt idx="4963">157500</cx:pt>
          <cx:pt idx="4964">90000</cx:pt>
          <cx:pt idx="4965">130500</cx:pt>
          <cx:pt idx="4966">337500</cx:pt>
          <cx:pt idx="4967">112500</cx:pt>
          <cx:pt idx="4968">180000</cx:pt>
          <cx:pt idx="4969">144000</cx:pt>
          <cx:pt idx="4970">157500</cx:pt>
          <cx:pt idx="4971">202500</cx:pt>
          <cx:pt idx="4972">157500</cx:pt>
          <cx:pt idx="4973">225000</cx:pt>
          <cx:pt idx="4974">328500</cx:pt>
          <cx:pt idx="4975">225000</cx:pt>
          <cx:pt idx="4976">63000</cx:pt>
          <cx:pt idx="4977">135000</cx:pt>
          <cx:pt idx="4978">90000</cx:pt>
          <cx:pt idx="4979">103500</cx:pt>
          <cx:pt idx="4980">90000</cx:pt>
          <cx:pt idx="4981">157500</cx:pt>
          <cx:pt idx="4982">112500</cx:pt>
          <cx:pt idx="4983">121500</cx:pt>
          <cx:pt idx="4984">202500</cx:pt>
          <cx:pt idx="4985">225000</cx:pt>
          <cx:pt idx="4986">90000</cx:pt>
          <cx:pt idx="4987">225000</cx:pt>
          <cx:pt idx="4988">252000</cx:pt>
          <cx:pt idx="4989">157500</cx:pt>
          <cx:pt idx="4990">202500</cx:pt>
          <cx:pt idx="4991">90000</cx:pt>
          <cx:pt idx="4992">67500</cx:pt>
          <cx:pt idx="4993">76500</cx:pt>
          <cx:pt idx="4994">157500</cx:pt>
          <cx:pt idx="4995">180000</cx:pt>
          <cx:pt idx="4996">180000</cx:pt>
          <cx:pt idx="4997">132075</cx:pt>
          <cx:pt idx="4998">225000</cx:pt>
          <cx:pt idx="4999">360000</cx:pt>
          <cx:pt idx="5000">135000</cx:pt>
          <cx:pt idx="5001">126000</cx:pt>
          <cx:pt idx="5002">522000</cx:pt>
          <cx:pt idx="5003">99000</cx:pt>
          <cx:pt idx="5004">180000</cx:pt>
          <cx:pt idx="5005">54000</cx:pt>
          <cx:pt idx="5006">112500</cx:pt>
          <cx:pt idx="5007">202500</cx:pt>
          <cx:pt idx="5008">180000</cx:pt>
          <cx:pt idx="5009">67500</cx:pt>
          <cx:pt idx="5010">450000</cx:pt>
          <cx:pt idx="5011">135000</cx:pt>
          <cx:pt idx="5012">292500</cx:pt>
          <cx:pt idx="5013">189000</cx:pt>
          <cx:pt idx="5014">135000</cx:pt>
          <cx:pt idx="5015">180000</cx:pt>
          <cx:pt idx="5016">720000</cx:pt>
          <cx:pt idx="5017">315000</cx:pt>
          <cx:pt idx="5018">180000</cx:pt>
          <cx:pt idx="5019">67500</cx:pt>
          <cx:pt idx="5020">180000</cx:pt>
          <cx:pt idx="5021">180000</cx:pt>
          <cx:pt idx="5022">112500</cx:pt>
          <cx:pt idx="5023">112500</cx:pt>
          <cx:pt idx="5024">67500</cx:pt>
          <cx:pt idx="5025">90000</cx:pt>
          <cx:pt idx="5026">121500</cx:pt>
          <cx:pt idx="5027">49500</cx:pt>
          <cx:pt idx="5028">67500</cx:pt>
          <cx:pt idx="5029">168930</cx:pt>
          <cx:pt idx="5030">112500</cx:pt>
          <cx:pt idx="5031">166500</cx:pt>
          <cx:pt idx="5032">225000</cx:pt>
          <cx:pt idx="5033">225000</cx:pt>
          <cx:pt idx="5034">81000</cx:pt>
          <cx:pt idx="5035">112500</cx:pt>
          <cx:pt idx="5036">171000</cx:pt>
          <cx:pt idx="5037">72000</cx:pt>
          <cx:pt idx="5038">67500</cx:pt>
          <cx:pt idx="5039">135000</cx:pt>
          <cx:pt idx="5040">99000</cx:pt>
          <cx:pt idx="5041">135000</cx:pt>
          <cx:pt idx="5042">112500</cx:pt>
          <cx:pt idx="5043">405000</cx:pt>
          <cx:pt idx="5044">135000</cx:pt>
          <cx:pt idx="5045">45000</cx:pt>
          <cx:pt idx="5046">72000</cx:pt>
          <cx:pt idx="5047">112500</cx:pt>
          <cx:pt idx="5048">112500</cx:pt>
          <cx:pt idx="5049">135000</cx:pt>
          <cx:pt idx="5050">157500</cx:pt>
          <cx:pt idx="5051">135000</cx:pt>
          <cx:pt idx="5052">112500</cx:pt>
          <cx:pt idx="5053">112500</cx:pt>
          <cx:pt idx="5054">76500</cx:pt>
          <cx:pt idx="5055">126000</cx:pt>
          <cx:pt idx="5056">112500</cx:pt>
          <cx:pt idx="5057">169137</cx:pt>
          <cx:pt idx="5058">180000</cx:pt>
          <cx:pt idx="5059">112500</cx:pt>
          <cx:pt idx="5060">112500</cx:pt>
          <cx:pt idx="5061">202500</cx:pt>
          <cx:pt idx="5062">67500</cx:pt>
          <cx:pt idx="5063">90000</cx:pt>
          <cx:pt idx="5064">180000</cx:pt>
          <cx:pt idx="5065">135000</cx:pt>
          <cx:pt idx="5066">135000</cx:pt>
          <cx:pt idx="5067">180000</cx:pt>
          <cx:pt idx="5068">103500</cx:pt>
          <cx:pt idx="5069">202500</cx:pt>
          <cx:pt idx="5070">202500</cx:pt>
          <cx:pt idx="5071">112500</cx:pt>
          <cx:pt idx="5072">99000</cx:pt>
          <cx:pt idx="5073">45000</cx:pt>
          <cx:pt idx="5074">310500</cx:pt>
          <cx:pt idx="5075">81000</cx:pt>
          <cx:pt idx="5076">135000</cx:pt>
          <cx:pt idx="5077">135000</cx:pt>
          <cx:pt idx="5078">234000</cx:pt>
          <cx:pt idx="5079">180000</cx:pt>
          <cx:pt idx="5080">121500</cx:pt>
          <cx:pt idx="5081">225000</cx:pt>
          <cx:pt idx="5082">90000</cx:pt>
          <cx:pt idx="5083">202500</cx:pt>
          <cx:pt idx="5084">270000</cx:pt>
          <cx:pt idx="5085">135000</cx:pt>
          <cx:pt idx="5086">247500</cx:pt>
          <cx:pt idx="5087">135000</cx:pt>
          <cx:pt idx="5088">157500</cx:pt>
          <cx:pt idx="5089">121500</cx:pt>
          <cx:pt idx="5090">292500</cx:pt>
          <cx:pt idx="5091">450000</cx:pt>
          <cx:pt idx="5092">202500</cx:pt>
          <cx:pt idx="5093">315000</cx:pt>
          <cx:pt idx="5094">94500</cx:pt>
          <cx:pt idx="5095">180000</cx:pt>
          <cx:pt idx="5096">202500</cx:pt>
          <cx:pt idx="5097">54000</cx:pt>
          <cx:pt idx="5098">157500</cx:pt>
          <cx:pt idx="5099">225000</cx:pt>
          <cx:pt idx="5100">76500</cx:pt>
          <cx:pt idx="5101">337500</cx:pt>
          <cx:pt idx="5102">112500</cx:pt>
          <cx:pt idx="5103">112500</cx:pt>
          <cx:pt idx="5104">180000</cx:pt>
          <cx:pt idx="5105">171000</cx:pt>
          <cx:pt idx="5106">135000</cx:pt>
          <cx:pt idx="5107">315000</cx:pt>
          <cx:pt idx="5108">225000</cx:pt>
          <cx:pt idx="5109">202500</cx:pt>
          <cx:pt idx="5110">135000</cx:pt>
          <cx:pt idx="5111">135000</cx:pt>
          <cx:pt idx="5112">67500</cx:pt>
          <cx:pt idx="5113">225000</cx:pt>
          <cx:pt idx="5114">130500</cx:pt>
          <cx:pt idx="5115">112500</cx:pt>
          <cx:pt idx="5116">157500</cx:pt>
          <cx:pt idx="5117">130500</cx:pt>
          <cx:pt idx="5118">90000</cx:pt>
          <cx:pt idx="5119">135000</cx:pt>
          <cx:pt idx="5120">270000</cx:pt>
          <cx:pt idx="5121">67500</cx:pt>
          <cx:pt idx="5122">135000</cx:pt>
          <cx:pt idx="5123">81000</cx:pt>
          <cx:pt idx="5124">247500</cx:pt>
          <cx:pt idx="5125">112500</cx:pt>
          <cx:pt idx="5126">135000</cx:pt>
          <cx:pt idx="5127">225000</cx:pt>
          <cx:pt idx="5128">135000</cx:pt>
          <cx:pt idx="5129">315000</cx:pt>
          <cx:pt idx="5130">90000</cx:pt>
          <cx:pt idx="5131">180000</cx:pt>
          <cx:pt idx="5132">112500</cx:pt>
          <cx:pt idx="5133">270000</cx:pt>
          <cx:pt idx="5134">135000</cx:pt>
          <cx:pt idx="5135">180000</cx:pt>
          <cx:pt idx="5136">180000</cx:pt>
          <cx:pt idx="5137">126000</cx:pt>
          <cx:pt idx="5138">112500</cx:pt>
          <cx:pt idx="5139">67050</cx:pt>
          <cx:pt idx="5140">135000</cx:pt>
          <cx:pt idx="5141">135000</cx:pt>
          <cx:pt idx="5142">67500</cx:pt>
          <cx:pt idx="5143">103500</cx:pt>
          <cx:pt idx="5144">156600</cx:pt>
          <cx:pt idx="5145">126000</cx:pt>
          <cx:pt idx="5146">135000</cx:pt>
          <cx:pt idx="5147">225000</cx:pt>
          <cx:pt idx="5148">112500</cx:pt>
          <cx:pt idx="5149">360000</cx:pt>
          <cx:pt idx="5150">157500</cx:pt>
          <cx:pt idx="5151">247500</cx:pt>
          <cx:pt idx="5152">292500</cx:pt>
          <cx:pt idx="5153">157500</cx:pt>
          <cx:pt idx="5154">315000</cx:pt>
          <cx:pt idx="5155">292500</cx:pt>
          <cx:pt idx="5156">112500</cx:pt>
          <cx:pt idx="5157">315000</cx:pt>
          <cx:pt idx="5158">112500</cx:pt>
          <cx:pt idx="5159">202500</cx:pt>
          <cx:pt idx="5160">180000</cx:pt>
          <cx:pt idx="5161">36000</cx:pt>
          <cx:pt idx="5162">90000</cx:pt>
          <cx:pt idx="5163">180000</cx:pt>
          <cx:pt idx="5164">112500</cx:pt>
          <cx:pt idx="5165">292500</cx:pt>
          <cx:pt idx="5166">135000</cx:pt>
          <cx:pt idx="5167">90000</cx:pt>
          <cx:pt idx="5168">180000</cx:pt>
          <cx:pt idx="5169">270000</cx:pt>
          <cx:pt idx="5170">135000</cx:pt>
          <cx:pt idx="5171">157500</cx:pt>
          <cx:pt idx="5172">112500</cx:pt>
          <cx:pt idx="5173">180000</cx:pt>
          <cx:pt idx="5174">112500</cx:pt>
          <cx:pt idx="5175">85500</cx:pt>
          <cx:pt idx="5176">810000</cx:pt>
          <cx:pt idx="5177">81000</cx:pt>
          <cx:pt idx="5178">202500</cx:pt>
          <cx:pt idx="5179">315000</cx:pt>
          <cx:pt idx="5180">90000</cx:pt>
          <cx:pt idx="5181">247891.5</cx:pt>
          <cx:pt idx="5182">225000</cx:pt>
          <cx:pt idx="5183">225000</cx:pt>
          <cx:pt idx="5184">180000</cx:pt>
          <cx:pt idx="5185">67500</cx:pt>
          <cx:pt idx="5186">67500</cx:pt>
          <cx:pt idx="5187">135000</cx:pt>
          <cx:pt idx="5188">180000</cx:pt>
          <cx:pt idx="5189">202500</cx:pt>
          <cx:pt idx="5190">89100</cx:pt>
          <cx:pt idx="5191">270000</cx:pt>
          <cx:pt idx="5192">211500</cx:pt>
          <cx:pt idx="5193">157500</cx:pt>
          <cx:pt idx="5194">180000</cx:pt>
          <cx:pt idx="5195">157500</cx:pt>
          <cx:pt idx="5196">67500</cx:pt>
          <cx:pt idx="5197">247500</cx:pt>
          <cx:pt idx="5198">180000</cx:pt>
          <cx:pt idx="5199">135000</cx:pt>
          <cx:pt idx="5200">135000</cx:pt>
          <cx:pt idx="5201">58500</cx:pt>
          <cx:pt idx="5202">315000</cx:pt>
          <cx:pt idx="5203">67500</cx:pt>
          <cx:pt idx="5204">135000</cx:pt>
          <cx:pt idx="5205">236799</cx:pt>
          <cx:pt idx="5206">76500</cx:pt>
          <cx:pt idx="5207">180000</cx:pt>
          <cx:pt idx="5208">112500</cx:pt>
          <cx:pt idx="5209">225000</cx:pt>
          <cx:pt idx="5210">67500</cx:pt>
          <cx:pt idx="5211">180000</cx:pt>
          <cx:pt idx="5212">121500</cx:pt>
          <cx:pt idx="5213">112500</cx:pt>
          <cx:pt idx="5214">157500</cx:pt>
          <cx:pt idx="5215">90000</cx:pt>
          <cx:pt idx="5216">202500</cx:pt>
          <cx:pt idx="5217">67500</cx:pt>
          <cx:pt idx="5218">135000</cx:pt>
          <cx:pt idx="5219">135000</cx:pt>
          <cx:pt idx="5220">126000</cx:pt>
          <cx:pt idx="5221">270000</cx:pt>
          <cx:pt idx="5222">126000</cx:pt>
          <cx:pt idx="5223">103500</cx:pt>
          <cx:pt idx="5224">157500</cx:pt>
          <cx:pt idx="5225">180000</cx:pt>
          <cx:pt idx="5226">157500</cx:pt>
          <cx:pt idx="5227">135000</cx:pt>
          <cx:pt idx="5228">202500</cx:pt>
          <cx:pt idx="5229">135000</cx:pt>
          <cx:pt idx="5230">96453</cx:pt>
          <cx:pt idx="5231">76500</cx:pt>
          <cx:pt idx="5232">67500</cx:pt>
          <cx:pt idx="5233">225000</cx:pt>
          <cx:pt idx="5234">157500</cx:pt>
          <cx:pt idx="5235">225000</cx:pt>
          <cx:pt idx="5236">157500</cx:pt>
          <cx:pt idx="5237">108000</cx:pt>
          <cx:pt idx="5238">405000</cx:pt>
          <cx:pt idx="5239">198000</cx:pt>
          <cx:pt idx="5240">90000</cx:pt>
          <cx:pt idx="5241">180000</cx:pt>
          <cx:pt idx="5242">135000</cx:pt>
          <cx:pt idx="5243">135000</cx:pt>
          <cx:pt idx="5244">126000</cx:pt>
          <cx:pt idx="5245">157500</cx:pt>
          <cx:pt idx="5246">630000</cx:pt>
          <cx:pt idx="5247">157500</cx:pt>
          <cx:pt idx="5248">247500</cx:pt>
          <cx:pt idx="5249">180000</cx:pt>
          <cx:pt idx="5250">157500</cx:pt>
          <cx:pt idx="5251">126000</cx:pt>
          <cx:pt idx="5252">292500</cx:pt>
          <cx:pt idx="5253">180000</cx:pt>
          <cx:pt idx="5254">346500</cx:pt>
          <cx:pt idx="5255">247500</cx:pt>
          <cx:pt idx="5256">202500</cx:pt>
          <cx:pt idx="5257">135000</cx:pt>
          <cx:pt idx="5258">67500</cx:pt>
          <cx:pt idx="5259">157500</cx:pt>
          <cx:pt idx="5260">112500</cx:pt>
          <cx:pt idx="5261">112500</cx:pt>
          <cx:pt idx="5262">364500</cx:pt>
          <cx:pt idx="5263">180000</cx:pt>
          <cx:pt idx="5264">112500</cx:pt>
          <cx:pt idx="5265">270000</cx:pt>
          <cx:pt idx="5266">72450</cx:pt>
          <cx:pt idx="5267">112500</cx:pt>
          <cx:pt idx="5268">90000</cx:pt>
          <cx:pt idx="5269">103500</cx:pt>
          <cx:pt idx="5270">144000</cx:pt>
          <cx:pt idx="5271">180000</cx:pt>
          <cx:pt idx="5272">130500</cx:pt>
          <cx:pt idx="5273">337500</cx:pt>
          <cx:pt idx="5274">202500</cx:pt>
          <cx:pt idx="5275">157500</cx:pt>
          <cx:pt idx="5276">225000</cx:pt>
          <cx:pt idx="5277">94500</cx:pt>
          <cx:pt idx="5278">140850</cx:pt>
          <cx:pt idx="5279">337500</cx:pt>
          <cx:pt idx="5280">144000</cx:pt>
          <cx:pt idx="5281">148500</cx:pt>
          <cx:pt idx="5282">166500</cx:pt>
          <cx:pt idx="5283">112500</cx:pt>
          <cx:pt idx="5284">90000</cx:pt>
          <cx:pt idx="5285">76995</cx:pt>
          <cx:pt idx="5286">252000</cx:pt>
          <cx:pt idx="5287">180000</cx:pt>
          <cx:pt idx="5288">211500</cx:pt>
          <cx:pt idx="5289">270000</cx:pt>
          <cx:pt idx="5290">180000</cx:pt>
          <cx:pt idx="5291">157500</cx:pt>
          <cx:pt idx="5292">67500</cx:pt>
          <cx:pt idx="5293">112500</cx:pt>
          <cx:pt idx="5294">112500</cx:pt>
          <cx:pt idx="5295">117000</cx:pt>
          <cx:pt idx="5296">135000</cx:pt>
          <cx:pt idx="5297">202500</cx:pt>
          <cx:pt idx="5298">51750</cx:pt>
          <cx:pt idx="5299">81000</cx:pt>
          <cx:pt idx="5300">126000</cx:pt>
          <cx:pt idx="5301">225000</cx:pt>
          <cx:pt idx="5302">189000</cx:pt>
          <cx:pt idx="5303">283500</cx:pt>
          <cx:pt idx="5304">90000</cx:pt>
          <cx:pt idx="5305">193500</cx:pt>
          <cx:pt idx="5306">225000</cx:pt>
          <cx:pt idx="5307">63000</cx:pt>
          <cx:pt idx="5308">90000</cx:pt>
          <cx:pt idx="5309">180000</cx:pt>
          <cx:pt idx="5310">315000</cx:pt>
          <cx:pt idx="5311">135000</cx:pt>
          <cx:pt idx="5312">112500</cx:pt>
          <cx:pt idx="5313">234823.5</cx:pt>
          <cx:pt idx="5314">67500</cx:pt>
          <cx:pt idx="5315">112500</cx:pt>
          <cx:pt idx="5316">225000</cx:pt>
          <cx:pt idx="5317">157500</cx:pt>
          <cx:pt idx="5318">112500</cx:pt>
          <cx:pt idx="5319">225000</cx:pt>
          <cx:pt idx="5320">180000</cx:pt>
          <cx:pt idx="5321">166500</cx:pt>
          <cx:pt idx="5322">166500</cx:pt>
          <cx:pt idx="5323">292500</cx:pt>
          <cx:pt idx="5324">157500</cx:pt>
          <cx:pt idx="5325">72000</cx:pt>
          <cx:pt idx="5326">112500</cx:pt>
          <cx:pt idx="5327">180000</cx:pt>
          <cx:pt idx="5328">360000</cx:pt>
          <cx:pt idx="5329">135000</cx:pt>
          <cx:pt idx="5330">67500</cx:pt>
          <cx:pt idx="5331">270000</cx:pt>
          <cx:pt idx="5332">450000</cx:pt>
          <cx:pt idx="5333">157500</cx:pt>
          <cx:pt idx="5334">270000</cx:pt>
          <cx:pt idx="5335">144000</cx:pt>
          <cx:pt idx="5336">225000</cx:pt>
          <cx:pt idx="5337">121500</cx:pt>
          <cx:pt idx="5338">270000</cx:pt>
          <cx:pt idx="5339">112500</cx:pt>
          <cx:pt idx="5340">76500</cx:pt>
          <cx:pt idx="5341">90000</cx:pt>
          <cx:pt idx="5342">135000</cx:pt>
          <cx:pt idx="5343">90000</cx:pt>
          <cx:pt idx="5344">216000</cx:pt>
          <cx:pt idx="5345">72000</cx:pt>
          <cx:pt idx="5346">157500</cx:pt>
          <cx:pt idx="5347">112500</cx:pt>
          <cx:pt idx="5348">112500</cx:pt>
          <cx:pt idx="5349">112500</cx:pt>
          <cx:pt idx="5350">202500</cx:pt>
          <cx:pt idx="5351">270000</cx:pt>
          <cx:pt idx="5352">225000</cx:pt>
          <cx:pt idx="5353">135000</cx:pt>
          <cx:pt idx="5354">180000</cx:pt>
          <cx:pt idx="5355">90000</cx:pt>
          <cx:pt idx="5356">207000</cx:pt>
          <cx:pt idx="5357">157500</cx:pt>
          <cx:pt idx="5358">180000</cx:pt>
          <cx:pt idx="5359">90000</cx:pt>
          <cx:pt idx="5360">301500</cx:pt>
          <cx:pt idx="5361">180000</cx:pt>
          <cx:pt idx="5362">157500</cx:pt>
          <cx:pt idx="5363">225000</cx:pt>
          <cx:pt idx="5364">90000</cx:pt>
          <cx:pt idx="5365">112500</cx:pt>
          <cx:pt idx="5366">247500</cx:pt>
          <cx:pt idx="5367">90000</cx:pt>
          <cx:pt idx="5368">270000</cx:pt>
          <cx:pt idx="5369">292500</cx:pt>
          <cx:pt idx="5370">360000</cx:pt>
          <cx:pt idx="5371">225000</cx:pt>
          <cx:pt idx="5372">202500</cx:pt>
          <cx:pt idx="5373">157500</cx:pt>
          <cx:pt idx="5374">157500</cx:pt>
          <cx:pt idx="5375">135000</cx:pt>
          <cx:pt idx="5376">189000</cx:pt>
          <cx:pt idx="5377">144000</cx:pt>
          <cx:pt idx="5378">67500</cx:pt>
          <cx:pt idx="5379">76500</cx:pt>
          <cx:pt idx="5380">202500</cx:pt>
          <cx:pt idx="5381">225000</cx:pt>
          <cx:pt idx="5382">202500</cx:pt>
          <cx:pt idx="5383">157500</cx:pt>
          <cx:pt idx="5384">139500</cx:pt>
          <cx:pt idx="5385">112500</cx:pt>
          <cx:pt idx="5386">202500</cx:pt>
          <cx:pt idx="5387">126000</cx:pt>
          <cx:pt idx="5388">360000</cx:pt>
          <cx:pt idx="5389">157500</cx:pt>
          <cx:pt idx="5390">67500</cx:pt>
          <cx:pt idx="5391">126000</cx:pt>
          <cx:pt idx="5392">202500</cx:pt>
          <cx:pt idx="5393">225000</cx:pt>
          <cx:pt idx="5394">180000</cx:pt>
          <cx:pt idx="5395">292500</cx:pt>
          <cx:pt idx="5396">157500</cx:pt>
          <cx:pt idx="5397">166500</cx:pt>
          <cx:pt idx="5398">157500</cx:pt>
          <cx:pt idx="5399">157500</cx:pt>
          <cx:pt idx="5400">360000</cx:pt>
          <cx:pt idx="5401">115200</cx:pt>
          <cx:pt idx="5402">81000</cx:pt>
          <cx:pt idx="5403">76500</cx:pt>
          <cx:pt idx="5404">135000</cx:pt>
          <cx:pt idx="5405">76500</cx:pt>
          <cx:pt idx="5406">126000</cx:pt>
          <cx:pt idx="5407">198000</cx:pt>
          <cx:pt idx="5408">189000</cx:pt>
          <cx:pt idx="5409">90000</cx:pt>
          <cx:pt idx="5410">90000</cx:pt>
          <cx:pt idx="5411">157500</cx:pt>
          <cx:pt idx="5412">67500</cx:pt>
          <cx:pt idx="5413">112500</cx:pt>
          <cx:pt idx="5414">126000</cx:pt>
          <cx:pt idx="5415">112500</cx:pt>
          <cx:pt idx="5416">202500</cx:pt>
          <cx:pt idx="5417">112500</cx:pt>
          <cx:pt idx="5418">90000</cx:pt>
          <cx:pt idx="5419">117000</cx:pt>
          <cx:pt idx="5420">180000</cx:pt>
          <cx:pt idx="5421">135000</cx:pt>
          <cx:pt idx="5422">292500</cx:pt>
          <cx:pt idx="5423">135000</cx:pt>
          <cx:pt idx="5424">1080000</cx:pt>
          <cx:pt idx="5425">112500</cx:pt>
          <cx:pt idx="5426">157500</cx:pt>
          <cx:pt idx="5427">180000</cx:pt>
          <cx:pt idx="5428">135000</cx:pt>
          <cx:pt idx="5429">90000</cx:pt>
          <cx:pt idx="5430">112500</cx:pt>
          <cx:pt idx="5431">112500</cx:pt>
          <cx:pt idx="5432">202500</cx:pt>
          <cx:pt idx="5433">202500</cx:pt>
          <cx:pt idx="5434">157500</cx:pt>
          <cx:pt idx="5435">135000</cx:pt>
          <cx:pt idx="5436">157500</cx:pt>
          <cx:pt idx="5437">135000</cx:pt>
          <cx:pt idx="5438">225000</cx:pt>
          <cx:pt idx="5439">225000</cx:pt>
          <cx:pt idx="5440">126000</cx:pt>
          <cx:pt idx="5441">135000</cx:pt>
          <cx:pt idx="5442">112500</cx:pt>
          <cx:pt idx="5443">121500</cx:pt>
          <cx:pt idx="5444">247500</cx:pt>
          <cx:pt idx="5445">112500</cx:pt>
          <cx:pt idx="5446">405000</cx:pt>
          <cx:pt idx="5447">90000</cx:pt>
          <cx:pt idx="5448">337500</cx:pt>
          <cx:pt idx="5449">202500</cx:pt>
          <cx:pt idx="5450">112500</cx:pt>
          <cx:pt idx="5451">180000</cx:pt>
          <cx:pt idx="5452">225000</cx:pt>
          <cx:pt idx="5453">90000</cx:pt>
          <cx:pt idx="5454">112500</cx:pt>
          <cx:pt idx="5455">99000</cx:pt>
          <cx:pt idx="5456">67500</cx:pt>
          <cx:pt idx="5457">180000</cx:pt>
          <cx:pt idx="5458">135000</cx:pt>
          <cx:pt idx="5459">202500</cx:pt>
          <cx:pt idx="5460">180000</cx:pt>
          <cx:pt idx="5461">382500</cx:pt>
          <cx:pt idx="5462">225000</cx:pt>
          <cx:pt idx="5463">126000</cx:pt>
          <cx:pt idx="5464">180000</cx:pt>
          <cx:pt idx="5465">238500</cx:pt>
          <cx:pt idx="5466">292500</cx:pt>
          <cx:pt idx="5467">202500</cx:pt>
          <cx:pt idx="5468">126000</cx:pt>
          <cx:pt idx="5469">112500</cx:pt>
          <cx:pt idx="5470">270000</cx:pt>
          <cx:pt idx="5471">54000</cx:pt>
          <cx:pt idx="5472">81000</cx:pt>
          <cx:pt idx="5473">202500</cx:pt>
          <cx:pt idx="5474">157500</cx:pt>
          <cx:pt idx="5475">112500</cx:pt>
          <cx:pt idx="5476">144000</cx:pt>
          <cx:pt idx="5477">180000</cx:pt>
          <cx:pt idx="5478">157500</cx:pt>
          <cx:pt idx="5479">157500</cx:pt>
          <cx:pt idx="5480">225000</cx:pt>
          <cx:pt idx="5481">90000</cx:pt>
          <cx:pt idx="5482">450000</cx:pt>
          <cx:pt idx="5483">67500</cx:pt>
          <cx:pt idx="5484">630000</cx:pt>
          <cx:pt idx="5485">76500</cx:pt>
          <cx:pt idx="5486">315000</cx:pt>
          <cx:pt idx="5487">234135</cx:pt>
          <cx:pt idx="5488">76500</cx:pt>
          <cx:pt idx="5489">135000</cx:pt>
          <cx:pt idx="5490">135000</cx:pt>
          <cx:pt idx="5491">171000</cx:pt>
          <cx:pt idx="5492">270000</cx:pt>
          <cx:pt idx="5493">112500</cx:pt>
          <cx:pt idx="5494">157500</cx:pt>
          <cx:pt idx="5495">90000</cx:pt>
          <cx:pt idx="5496">292500</cx:pt>
          <cx:pt idx="5497">247500</cx:pt>
          <cx:pt idx="5498">202500</cx:pt>
          <cx:pt idx="5499">405000</cx:pt>
          <cx:pt idx="5500">157500</cx:pt>
          <cx:pt idx="5501">720000</cx:pt>
          <cx:pt idx="5502">292500</cx:pt>
          <cx:pt idx="5503">67500</cx:pt>
          <cx:pt idx="5504">112500</cx:pt>
          <cx:pt idx="5505">180000</cx:pt>
          <cx:pt idx="5506">112500</cx:pt>
          <cx:pt idx="5507">247500</cx:pt>
          <cx:pt idx="5508">180000</cx:pt>
          <cx:pt idx="5509">225000</cx:pt>
          <cx:pt idx="5510">112500</cx:pt>
          <cx:pt idx="5511">270000</cx:pt>
          <cx:pt idx="5512">157500</cx:pt>
          <cx:pt idx="5513">135000</cx:pt>
          <cx:pt idx="5514">157500</cx:pt>
          <cx:pt idx="5515">99000</cx:pt>
          <cx:pt idx="5516">171000</cx:pt>
          <cx:pt idx="5517">292500</cx:pt>
          <cx:pt idx="5518">139500</cx:pt>
          <cx:pt idx="5519">90000</cx:pt>
          <cx:pt idx="5520">153000</cx:pt>
          <cx:pt idx="5521">202500</cx:pt>
          <cx:pt idx="5522">315000</cx:pt>
          <cx:pt idx="5523">157500</cx:pt>
          <cx:pt idx="5524">81000</cx:pt>
          <cx:pt idx="5525">157500</cx:pt>
          <cx:pt idx="5526">130500</cx:pt>
          <cx:pt idx="5527">157500</cx:pt>
          <cx:pt idx="5528">202500</cx:pt>
          <cx:pt idx="5529">216000</cx:pt>
          <cx:pt idx="5530">135000</cx:pt>
          <cx:pt idx="5531">90000</cx:pt>
          <cx:pt idx="5532">126000</cx:pt>
          <cx:pt idx="5533">135000</cx:pt>
          <cx:pt idx="5534">72000</cx:pt>
          <cx:pt idx="5535">202500</cx:pt>
          <cx:pt idx="5536">450000</cx:pt>
          <cx:pt idx="5537">90000</cx:pt>
          <cx:pt idx="5538">157500</cx:pt>
          <cx:pt idx="5539">81000</cx:pt>
          <cx:pt idx="5540">292500</cx:pt>
          <cx:pt idx="5541">270000</cx:pt>
          <cx:pt idx="5542">157500</cx:pt>
          <cx:pt idx="5543">315000</cx:pt>
          <cx:pt idx="5544">315000</cx:pt>
          <cx:pt idx="5545">54000</cx:pt>
          <cx:pt idx="5546">135000</cx:pt>
          <cx:pt idx="5547">117000</cx:pt>
          <cx:pt idx="5548">139500</cx:pt>
          <cx:pt idx="5549">180000</cx:pt>
          <cx:pt idx="5550">67500</cx:pt>
          <cx:pt idx="5551">90000</cx:pt>
          <cx:pt idx="5552">90000</cx:pt>
          <cx:pt idx="5553">67500</cx:pt>
          <cx:pt idx="5554">67500</cx:pt>
          <cx:pt idx="5555">180000</cx:pt>
          <cx:pt idx="5556">292500</cx:pt>
          <cx:pt idx="5557">360000</cx:pt>
          <cx:pt idx="5558">247500</cx:pt>
          <cx:pt idx="5559">360000</cx:pt>
          <cx:pt idx="5560">247500</cx:pt>
          <cx:pt idx="5561">225000</cx:pt>
          <cx:pt idx="5562">225000</cx:pt>
          <cx:pt idx="5563">112500</cx:pt>
          <cx:pt idx="5564">270000</cx:pt>
          <cx:pt idx="5565">315000</cx:pt>
          <cx:pt idx="5566">54000</cx:pt>
          <cx:pt idx="5567">166500</cx:pt>
          <cx:pt idx="5568">130500</cx:pt>
          <cx:pt idx="5569">202500</cx:pt>
          <cx:pt idx="5570">90000</cx:pt>
          <cx:pt idx="5571">225000</cx:pt>
          <cx:pt idx="5572">360000</cx:pt>
          <cx:pt idx="5573">157500</cx:pt>
          <cx:pt idx="5574">180000</cx:pt>
          <cx:pt idx="5575">112500</cx:pt>
          <cx:pt idx="5576">112500</cx:pt>
          <cx:pt idx="5577">135000</cx:pt>
          <cx:pt idx="5578">153000</cx:pt>
          <cx:pt idx="5579">180000</cx:pt>
          <cx:pt idx="5580">225000</cx:pt>
          <cx:pt idx="5581">225000</cx:pt>
          <cx:pt idx="5582">180000</cx:pt>
          <cx:pt idx="5583">378000</cx:pt>
          <cx:pt idx="5584">202500</cx:pt>
          <cx:pt idx="5585">76500</cx:pt>
          <cx:pt idx="5586">360000</cx:pt>
          <cx:pt idx="5587">25650</cx:pt>
          <cx:pt idx="5588">112500</cx:pt>
          <cx:pt idx="5589">202500</cx:pt>
          <cx:pt idx="5590">247500</cx:pt>
          <cx:pt idx="5591">121500</cx:pt>
          <cx:pt idx="5592">315000</cx:pt>
          <cx:pt idx="5593">90000</cx:pt>
          <cx:pt idx="5594">157500</cx:pt>
          <cx:pt idx="5595">112500</cx:pt>
          <cx:pt idx="5596">135000</cx:pt>
          <cx:pt idx="5597">112500</cx:pt>
          <cx:pt idx="5598">67500</cx:pt>
          <cx:pt idx="5599">315000</cx:pt>
          <cx:pt idx="5600">112500</cx:pt>
          <cx:pt idx="5601">306000</cx:pt>
          <cx:pt idx="5602">135000</cx:pt>
          <cx:pt idx="5603">135000</cx:pt>
          <cx:pt idx="5604">67500</cx:pt>
          <cx:pt idx="5605">292500</cx:pt>
          <cx:pt idx="5606">189000</cx:pt>
          <cx:pt idx="5607">225000</cx:pt>
          <cx:pt idx="5608">121500</cx:pt>
          <cx:pt idx="5609">180000</cx:pt>
          <cx:pt idx="5610">189000</cx:pt>
          <cx:pt idx="5611">247500</cx:pt>
          <cx:pt idx="5612">225000</cx:pt>
          <cx:pt idx="5613">171000</cx:pt>
          <cx:pt idx="5614">76500</cx:pt>
          <cx:pt idx="5615">112500</cx:pt>
          <cx:pt idx="5616">99000</cx:pt>
          <cx:pt idx="5617">135000</cx:pt>
          <cx:pt idx="5618">112500</cx:pt>
          <cx:pt idx="5619">90000</cx:pt>
          <cx:pt idx="5620">202500</cx:pt>
          <cx:pt idx="5621">180000</cx:pt>
          <cx:pt idx="5622">135000</cx:pt>
          <cx:pt idx="5623">157500</cx:pt>
          <cx:pt idx="5624">112500</cx:pt>
          <cx:pt idx="5625">135000</cx:pt>
          <cx:pt idx="5626">1935000</cx:pt>
          <cx:pt idx="5627">121500</cx:pt>
          <cx:pt idx="5628">157500</cx:pt>
          <cx:pt idx="5629">157500</cx:pt>
          <cx:pt idx="5630">135000</cx:pt>
          <cx:pt idx="5631">135000</cx:pt>
          <cx:pt idx="5632">135000</cx:pt>
          <cx:pt idx="5633">76500</cx:pt>
          <cx:pt idx="5634">67500</cx:pt>
          <cx:pt idx="5635">225000</cx:pt>
          <cx:pt idx="5636">63000</cx:pt>
          <cx:pt idx="5637">180000</cx:pt>
          <cx:pt idx="5638">67500</cx:pt>
          <cx:pt idx="5639">135000</cx:pt>
          <cx:pt idx="5640">90000</cx:pt>
          <cx:pt idx="5641">337500</cx:pt>
          <cx:pt idx="5642">360000</cx:pt>
          <cx:pt idx="5643">112500</cx:pt>
          <cx:pt idx="5644">315000</cx:pt>
          <cx:pt idx="5645">225000</cx:pt>
          <cx:pt idx="5646">180000</cx:pt>
          <cx:pt idx="5647">135000</cx:pt>
          <cx:pt idx="5648">247500</cx:pt>
          <cx:pt idx="5649">234000</cx:pt>
          <cx:pt idx="5650">54000</cx:pt>
          <cx:pt idx="5651">90000</cx:pt>
          <cx:pt idx="5652">112500</cx:pt>
          <cx:pt idx="5653">171000</cx:pt>
          <cx:pt idx="5654">76675.5</cx:pt>
          <cx:pt idx="5655">135000</cx:pt>
          <cx:pt idx="5656">90000</cx:pt>
          <cx:pt idx="5657">112500</cx:pt>
          <cx:pt idx="5658">157500</cx:pt>
          <cx:pt idx="5659">81000</cx:pt>
          <cx:pt idx="5660">157500</cx:pt>
          <cx:pt idx="5661">67500</cx:pt>
          <cx:pt idx="5662">99000</cx:pt>
          <cx:pt idx="5663">121500</cx:pt>
          <cx:pt idx="5664">157500</cx:pt>
          <cx:pt idx="5665">65250</cx:pt>
          <cx:pt idx="5666">270000</cx:pt>
          <cx:pt idx="5667">99000</cx:pt>
          <cx:pt idx="5668">225000</cx:pt>
          <cx:pt idx="5669">135000</cx:pt>
          <cx:pt idx="5670">90000</cx:pt>
          <cx:pt idx="5671">135000</cx:pt>
          <cx:pt idx="5672">90000</cx:pt>
          <cx:pt idx="5673">315000</cx:pt>
          <cx:pt idx="5674">112500</cx:pt>
          <cx:pt idx="5675">81000</cx:pt>
          <cx:pt idx="5676">180000</cx:pt>
          <cx:pt idx="5677">112500</cx:pt>
          <cx:pt idx="5678">256500</cx:pt>
          <cx:pt idx="5679">225000</cx:pt>
          <cx:pt idx="5680">112500</cx:pt>
          <cx:pt idx="5681">360000</cx:pt>
          <cx:pt idx="5682">144000</cx:pt>
          <cx:pt idx="5683">216000</cx:pt>
          <cx:pt idx="5684">157500</cx:pt>
          <cx:pt idx="5685">292500</cx:pt>
          <cx:pt idx="5686">225000</cx:pt>
          <cx:pt idx="5687">135000</cx:pt>
          <cx:pt idx="5688">540000</cx:pt>
          <cx:pt idx="5689">180000</cx:pt>
          <cx:pt idx="5690">225000</cx:pt>
          <cx:pt idx="5691">202500</cx:pt>
          <cx:pt idx="5692">405000</cx:pt>
          <cx:pt idx="5693">108000</cx:pt>
          <cx:pt idx="5694">270000</cx:pt>
          <cx:pt idx="5695">180000</cx:pt>
          <cx:pt idx="5696">225000</cx:pt>
          <cx:pt idx="5697">315000</cx:pt>
          <cx:pt idx="5698">148500</cx:pt>
          <cx:pt idx="5699">135000</cx:pt>
          <cx:pt idx="5700">270000</cx:pt>
          <cx:pt idx="5701">247500</cx:pt>
          <cx:pt idx="5702">405000</cx:pt>
          <cx:pt idx="5703">315000</cx:pt>
          <cx:pt idx="5704">180000</cx:pt>
          <cx:pt idx="5705">108000</cx:pt>
          <cx:pt idx="5706">105750</cx:pt>
          <cx:pt idx="5707">135000</cx:pt>
          <cx:pt idx="5708">157500</cx:pt>
          <cx:pt idx="5709">112500</cx:pt>
          <cx:pt idx="5710">270000</cx:pt>
          <cx:pt idx="5711">157500</cx:pt>
          <cx:pt idx="5712">171000</cx:pt>
          <cx:pt idx="5713">157500</cx:pt>
          <cx:pt idx="5714">78750</cx:pt>
          <cx:pt idx="5715">225000</cx:pt>
          <cx:pt idx="5716">157500</cx:pt>
          <cx:pt idx="5717">135000</cx:pt>
          <cx:pt idx="5718">180000</cx:pt>
          <cx:pt idx="5719">121500</cx:pt>
          <cx:pt idx="5720">112500</cx:pt>
          <cx:pt idx="5721">225000</cx:pt>
          <cx:pt idx="5722">396000</cx:pt>
          <cx:pt idx="5723">135000</cx:pt>
          <cx:pt idx="5724">153000</cx:pt>
          <cx:pt idx="5725">90000</cx:pt>
          <cx:pt idx="5726">171000</cx:pt>
          <cx:pt idx="5727">121500</cx:pt>
          <cx:pt idx="5728">67500</cx:pt>
          <cx:pt idx="5729">81000</cx:pt>
          <cx:pt idx="5730">157500</cx:pt>
          <cx:pt idx="5731">225000</cx:pt>
          <cx:pt idx="5732">189000</cx:pt>
          <cx:pt idx="5733">81000</cx:pt>
          <cx:pt idx="5734">90000</cx:pt>
          <cx:pt idx="5735">202500</cx:pt>
          <cx:pt idx="5736">121500</cx:pt>
          <cx:pt idx="5737">112500</cx:pt>
          <cx:pt idx="5738">112500</cx:pt>
          <cx:pt idx="5739">112500</cx:pt>
          <cx:pt idx="5740">157500</cx:pt>
          <cx:pt idx="5741">126000</cx:pt>
          <cx:pt idx="5742">126000</cx:pt>
          <cx:pt idx="5743">67500</cx:pt>
          <cx:pt idx="5744">103500</cx:pt>
          <cx:pt idx="5745">112500</cx:pt>
          <cx:pt idx="5746">166500</cx:pt>
          <cx:pt idx="5747">117000</cx:pt>
          <cx:pt idx="5748">112500</cx:pt>
          <cx:pt idx="5749">157500</cx:pt>
          <cx:pt idx="5750">112500</cx:pt>
          <cx:pt idx="5751">135000</cx:pt>
          <cx:pt idx="5752">121500</cx:pt>
          <cx:pt idx="5753">180000</cx:pt>
          <cx:pt idx="5754">189000</cx:pt>
          <cx:pt idx="5755">180000</cx:pt>
          <cx:pt idx="5756">135000</cx:pt>
          <cx:pt idx="5757">64080</cx:pt>
          <cx:pt idx="5758">112500</cx:pt>
          <cx:pt idx="5759">166500</cx:pt>
          <cx:pt idx="5760">135000</cx:pt>
          <cx:pt idx="5761">135000</cx:pt>
          <cx:pt idx="5762">90000</cx:pt>
          <cx:pt idx="5763">103500</cx:pt>
          <cx:pt idx="5764">180000</cx:pt>
          <cx:pt idx="5765">112500</cx:pt>
          <cx:pt idx="5766">67500</cx:pt>
          <cx:pt idx="5767">369000</cx:pt>
          <cx:pt idx="5768">168750</cx:pt>
          <cx:pt idx="5769">360000</cx:pt>
          <cx:pt idx="5770">112500</cx:pt>
          <cx:pt idx="5771">90000</cx:pt>
          <cx:pt idx="5772">81000</cx:pt>
          <cx:pt idx="5773">81000</cx:pt>
          <cx:pt idx="5774">157500</cx:pt>
          <cx:pt idx="5775">112500</cx:pt>
          <cx:pt idx="5776">180000</cx:pt>
          <cx:pt idx="5777">56700</cx:pt>
          <cx:pt idx="5778">157500</cx:pt>
          <cx:pt idx="5779">112500</cx:pt>
          <cx:pt idx="5780">222750</cx:pt>
          <cx:pt idx="5781">135000</cx:pt>
          <cx:pt idx="5782">360000</cx:pt>
          <cx:pt idx="5783">180000</cx:pt>
          <cx:pt idx="5784">157500</cx:pt>
          <cx:pt idx="5785">270000</cx:pt>
          <cx:pt idx="5786">337500</cx:pt>
          <cx:pt idx="5787">135000</cx:pt>
          <cx:pt idx="5788">108000</cx:pt>
          <cx:pt idx="5789">135000</cx:pt>
          <cx:pt idx="5790">62100</cx:pt>
          <cx:pt idx="5791">247500</cx:pt>
          <cx:pt idx="5792">315000</cx:pt>
          <cx:pt idx="5793">135000</cx:pt>
          <cx:pt idx="5794">225000</cx:pt>
          <cx:pt idx="5795">157500</cx:pt>
          <cx:pt idx="5796">270000</cx:pt>
          <cx:pt idx="5797">180000</cx:pt>
          <cx:pt idx="5798">112500</cx:pt>
          <cx:pt idx="5799">90000</cx:pt>
          <cx:pt idx="5800">90000</cx:pt>
          <cx:pt idx="5801">90000</cx:pt>
          <cx:pt idx="5802">270000</cx:pt>
          <cx:pt idx="5803">135000</cx:pt>
          <cx:pt idx="5804">157500</cx:pt>
          <cx:pt idx="5805">180000</cx:pt>
          <cx:pt idx="5806">180000</cx:pt>
          <cx:pt idx="5807">135000</cx:pt>
          <cx:pt idx="5808">211500</cx:pt>
          <cx:pt idx="5809">202500</cx:pt>
          <cx:pt idx="5810">112500</cx:pt>
          <cx:pt idx="5811">112500</cx:pt>
          <cx:pt idx="5812">225000</cx:pt>
          <cx:pt idx="5813">171000</cx:pt>
          <cx:pt idx="5814">157500</cx:pt>
          <cx:pt idx="5815">63000</cx:pt>
          <cx:pt idx="5816">90000</cx:pt>
          <cx:pt idx="5817">180000</cx:pt>
          <cx:pt idx="5818">157500</cx:pt>
          <cx:pt idx="5819">90000</cx:pt>
          <cx:pt idx="5820">49500</cx:pt>
          <cx:pt idx="5821">112500</cx:pt>
          <cx:pt idx="5822">211500</cx:pt>
          <cx:pt idx="5823">450000</cx:pt>
          <cx:pt idx="5824">270000</cx:pt>
          <cx:pt idx="5825">135000</cx:pt>
          <cx:pt idx="5826">540000</cx:pt>
          <cx:pt idx="5827">72000</cx:pt>
          <cx:pt idx="5828">90000</cx:pt>
          <cx:pt idx="5829">135000</cx:pt>
          <cx:pt idx="5830">112500</cx:pt>
          <cx:pt idx="5831">108000</cx:pt>
          <cx:pt idx="5832">67500</cx:pt>
          <cx:pt idx="5833">90000</cx:pt>
          <cx:pt idx="5834">90000</cx:pt>
          <cx:pt idx="5835">112500</cx:pt>
          <cx:pt idx="5836">211500</cx:pt>
          <cx:pt idx="5837">225000</cx:pt>
          <cx:pt idx="5838">234000</cx:pt>
          <cx:pt idx="5839">247500</cx:pt>
          <cx:pt idx="5840">225000</cx:pt>
          <cx:pt idx="5841">202500</cx:pt>
          <cx:pt idx="5842">675000</cx:pt>
          <cx:pt idx="5843">112500</cx:pt>
          <cx:pt idx="5844">49500</cx:pt>
          <cx:pt idx="5845">157500</cx:pt>
          <cx:pt idx="5846">144000</cx:pt>
          <cx:pt idx="5847">90000</cx:pt>
          <cx:pt idx="5848">157500</cx:pt>
          <cx:pt idx="5849">157500</cx:pt>
          <cx:pt idx="5850">117000</cx:pt>
          <cx:pt idx="5851">202500</cx:pt>
          <cx:pt idx="5852">270000</cx:pt>
          <cx:pt idx="5853">270000</cx:pt>
          <cx:pt idx="5854">81000</cx:pt>
          <cx:pt idx="5855">171000</cx:pt>
          <cx:pt idx="5856">225000</cx:pt>
          <cx:pt idx="5857">270000</cx:pt>
          <cx:pt idx="5858">360000</cx:pt>
          <cx:pt idx="5859">112500</cx:pt>
          <cx:pt idx="5860">135000</cx:pt>
          <cx:pt idx="5861">165150</cx:pt>
          <cx:pt idx="5862">99000</cx:pt>
          <cx:pt idx="5863">202500</cx:pt>
          <cx:pt idx="5864">270000</cx:pt>
          <cx:pt idx="5865">261000</cx:pt>
          <cx:pt idx="5866">157500</cx:pt>
          <cx:pt idx="5867">45000</cx:pt>
          <cx:pt idx="5868">180000</cx:pt>
          <cx:pt idx="5869">94500</cx:pt>
          <cx:pt idx="5870">225000</cx:pt>
          <cx:pt idx="5871">67500</cx:pt>
          <cx:pt idx="5872">54000</cx:pt>
          <cx:pt idx="5873">112500</cx:pt>
          <cx:pt idx="5874">135000</cx:pt>
          <cx:pt idx="5875">189000</cx:pt>
          <cx:pt idx="5876">315000</cx:pt>
          <cx:pt idx="5877">135000</cx:pt>
          <cx:pt idx="5878">135000</cx:pt>
          <cx:pt idx="5879">202500</cx:pt>
          <cx:pt idx="5880">180000</cx:pt>
          <cx:pt idx="5881">225000</cx:pt>
          <cx:pt idx="5882">54000</cx:pt>
          <cx:pt idx="5883">234000</cx:pt>
          <cx:pt idx="5884">247500</cx:pt>
          <cx:pt idx="5885">297000</cx:pt>
          <cx:pt idx="5886">180000</cx:pt>
          <cx:pt idx="5887">157500</cx:pt>
          <cx:pt idx="5888">144000</cx:pt>
          <cx:pt idx="5889">112500</cx:pt>
          <cx:pt idx="5890">765000</cx:pt>
          <cx:pt idx="5891">157500</cx:pt>
          <cx:pt idx="5892">171000</cx:pt>
          <cx:pt idx="5893">54000</cx:pt>
          <cx:pt idx="5894">128250</cx:pt>
          <cx:pt idx="5895">112500</cx:pt>
          <cx:pt idx="5896">171000</cx:pt>
          <cx:pt idx="5897">144000</cx:pt>
          <cx:pt idx="5898">252000</cx:pt>
          <cx:pt idx="5899">225000</cx:pt>
          <cx:pt idx="5900">166500</cx:pt>
          <cx:pt idx="5901">173250</cx:pt>
          <cx:pt idx="5902">126000</cx:pt>
          <cx:pt idx="5903">148500</cx:pt>
          <cx:pt idx="5904">450000</cx:pt>
          <cx:pt idx="5905">189000</cx:pt>
          <cx:pt idx="5906">270000</cx:pt>
          <cx:pt idx="5907">202500</cx:pt>
          <cx:pt idx="5908">135000</cx:pt>
          <cx:pt idx="5909">135000</cx:pt>
          <cx:pt idx="5910">180000</cx:pt>
          <cx:pt idx="5911">112500</cx:pt>
          <cx:pt idx="5912">171000</cx:pt>
          <cx:pt idx="5913">90000</cx:pt>
          <cx:pt idx="5914">108000</cx:pt>
          <cx:pt idx="5915">58500</cx:pt>
          <cx:pt idx="5916">81000</cx:pt>
          <cx:pt idx="5917">90000</cx:pt>
          <cx:pt idx="5918">135000</cx:pt>
          <cx:pt idx="5919">157500</cx:pt>
          <cx:pt idx="5920">135000</cx:pt>
          <cx:pt idx="5921">90000</cx:pt>
          <cx:pt idx="5922">90000</cx:pt>
          <cx:pt idx="5923">135000</cx:pt>
          <cx:pt idx="5924">225000</cx:pt>
          <cx:pt idx="5925">121500</cx:pt>
          <cx:pt idx="5926">112500</cx:pt>
          <cx:pt idx="5927">135000</cx:pt>
          <cx:pt idx="5928">54000</cx:pt>
          <cx:pt idx="5929">337500</cx:pt>
          <cx:pt idx="5930">135000</cx:pt>
          <cx:pt idx="5931">211500</cx:pt>
          <cx:pt idx="5932">157500</cx:pt>
          <cx:pt idx="5933">144000</cx:pt>
          <cx:pt idx="5934">112500</cx:pt>
          <cx:pt idx="5935">180000</cx:pt>
          <cx:pt idx="5936">315000</cx:pt>
          <cx:pt idx="5937">157500</cx:pt>
          <cx:pt idx="5938">135000</cx:pt>
          <cx:pt idx="5939">225000</cx:pt>
          <cx:pt idx="5940">270000</cx:pt>
          <cx:pt idx="5941">144000</cx:pt>
          <cx:pt idx="5942">90000</cx:pt>
          <cx:pt idx="5943">135000</cx:pt>
          <cx:pt idx="5944">112500</cx:pt>
          <cx:pt idx="5945">144000</cx:pt>
          <cx:pt idx="5946">90000</cx:pt>
          <cx:pt idx="5947">292500</cx:pt>
          <cx:pt idx="5948">315000</cx:pt>
          <cx:pt idx="5949">180000</cx:pt>
          <cx:pt idx="5950">108000</cx:pt>
          <cx:pt idx="5951">135000</cx:pt>
          <cx:pt idx="5952">126000</cx:pt>
          <cx:pt idx="5953">180000</cx:pt>
          <cx:pt idx="5954">180000</cx:pt>
          <cx:pt idx="5955">90000</cx:pt>
          <cx:pt idx="5956">67500</cx:pt>
          <cx:pt idx="5957">256500</cx:pt>
          <cx:pt idx="5958">135000</cx:pt>
          <cx:pt idx="5959">315000</cx:pt>
          <cx:pt idx="5960">157500</cx:pt>
          <cx:pt idx="5961">135000</cx:pt>
          <cx:pt idx="5962">180000</cx:pt>
          <cx:pt idx="5963">90000</cx:pt>
          <cx:pt idx="5964">90000</cx:pt>
          <cx:pt idx="5965">364500</cx:pt>
          <cx:pt idx="5966">247500</cx:pt>
          <cx:pt idx="5967">225000</cx:pt>
          <cx:pt idx="5968">108000</cx:pt>
          <cx:pt idx="5969">247500</cx:pt>
          <cx:pt idx="5970">157500</cx:pt>
          <cx:pt idx="5971">157500</cx:pt>
          <cx:pt idx="5972">202500</cx:pt>
          <cx:pt idx="5973">81000</cx:pt>
          <cx:pt idx="5974">135000</cx:pt>
          <cx:pt idx="5975">135000</cx:pt>
          <cx:pt idx="5976">382500</cx:pt>
          <cx:pt idx="5977">270000</cx:pt>
          <cx:pt idx="5978">171000</cx:pt>
          <cx:pt idx="5979">90000</cx:pt>
          <cx:pt idx="5980">90000</cx:pt>
          <cx:pt idx="5981">94500</cx:pt>
          <cx:pt idx="5982">270000</cx:pt>
          <cx:pt idx="5983">180000</cx:pt>
          <cx:pt idx="5984">90000</cx:pt>
          <cx:pt idx="5985">135000</cx:pt>
          <cx:pt idx="5986">126000</cx:pt>
          <cx:pt idx="5987">180000</cx:pt>
          <cx:pt idx="5988">225000</cx:pt>
          <cx:pt idx="5989">225000</cx:pt>
          <cx:pt idx="5990">90000</cx:pt>
          <cx:pt idx="5991">112500</cx:pt>
          <cx:pt idx="5992">166500</cx:pt>
          <cx:pt idx="5993">126000</cx:pt>
          <cx:pt idx="5994">296100</cx:pt>
          <cx:pt idx="5995">112500</cx:pt>
          <cx:pt idx="5996">166500</cx:pt>
          <cx:pt idx="5997">162000</cx:pt>
          <cx:pt idx="5998">229500</cx:pt>
          <cx:pt idx="5999">180000</cx:pt>
          <cx:pt idx="6000">112500</cx:pt>
          <cx:pt idx="6001">148500</cx:pt>
          <cx:pt idx="6002">90000</cx:pt>
          <cx:pt idx="6003">130500</cx:pt>
          <cx:pt idx="6004">144000</cx:pt>
          <cx:pt idx="6005">292500</cx:pt>
          <cx:pt idx="6006">157500</cx:pt>
          <cx:pt idx="6007">157500</cx:pt>
          <cx:pt idx="6008">180000</cx:pt>
          <cx:pt idx="6009">180000</cx:pt>
          <cx:pt idx="6010">180000</cx:pt>
          <cx:pt idx="6011">135000</cx:pt>
          <cx:pt idx="6012">270000</cx:pt>
          <cx:pt idx="6013">112500</cx:pt>
          <cx:pt idx="6014">292500</cx:pt>
          <cx:pt idx="6015">112500</cx:pt>
          <cx:pt idx="6016">130500</cx:pt>
          <cx:pt idx="6017">121500</cx:pt>
          <cx:pt idx="6018">112500</cx:pt>
          <cx:pt idx="6019">157500</cx:pt>
          <cx:pt idx="6020">117000</cx:pt>
          <cx:pt idx="6021">202500</cx:pt>
          <cx:pt idx="6022">76500</cx:pt>
          <cx:pt idx="6023">67500</cx:pt>
          <cx:pt idx="6024">48181.5</cx:pt>
          <cx:pt idx="6025">135000</cx:pt>
          <cx:pt idx="6026">193500</cx:pt>
          <cx:pt idx="6027">135000</cx:pt>
          <cx:pt idx="6028">391500</cx:pt>
          <cx:pt idx="6029">112500</cx:pt>
          <cx:pt idx="6030">103500</cx:pt>
          <cx:pt idx="6031">112500</cx:pt>
          <cx:pt idx="6032">247500</cx:pt>
          <cx:pt idx="6033">67500</cx:pt>
          <cx:pt idx="6034">157500</cx:pt>
          <cx:pt idx="6035">76500</cx:pt>
          <cx:pt idx="6036">112500</cx:pt>
          <cx:pt idx="6037">90000</cx:pt>
          <cx:pt idx="6038">202500</cx:pt>
          <cx:pt idx="6039">202500</cx:pt>
          <cx:pt idx="6040">135000</cx:pt>
          <cx:pt idx="6041">135000</cx:pt>
          <cx:pt idx="6042">270000</cx:pt>
          <cx:pt idx="6043">202500</cx:pt>
          <cx:pt idx="6044">81000</cx:pt>
          <cx:pt idx="6045">135000</cx:pt>
          <cx:pt idx="6046">270000</cx:pt>
          <cx:pt idx="6047">112500</cx:pt>
          <cx:pt idx="6048">135000</cx:pt>
          <cx:pt idx="6049">180000</cx:pt>
          <cx:pt idx="6050">180000</cx:pt>
          <cx:pt idx="6051">67500</cx:pt>
          <cx:pt idx="6052">157500</cx:pt>
          <cx:pt idx="6053">135000</cx:pt>
          <cx:pt idx="6054">180000</cx:pt>
          <cx:pt idx="6055">225000</cx:pt>
          <cx:pt idx="6056">225000</cx:pt>
          <cx:pt idx="6057">270000</cx:pt>
          <cx:pt idx="6058">90000</cx:pt>
          <cx:pt idx="6059">180000</cx:pt>
          <cx:pt idx="6060">112500</cx:pt>
          <cx:pt idx="6061">112500</cx:pt>
          <cx:pt idx="6062">90000</cx:pt>
          <cx:pt idx="6063">202500</cx:pt>
          <cx:pt idx="6064">54000</cx:pt>
          <cx:pt idx="6065">157500</cx:pt>
          <cx:pt idx="6066">117000</cx:pt>
          <cx:pt idx="6067">112500</cx:pt>
          <cx:pt idx="6068">315000</cx:pt>
          <cx:pt idx="6069">270000</cx:pt>
          <cx:pt idx="6070">243000</cx:pt>
          <cx:pt idx="6071">180000</cx:pt>
          <cx:pt idx="6072">270000</cx:pt>
          <cx:pt idx="6073">153900</cx:pt>
          <cx:pt idx="6074">450000</cx:pt>
          <cx:pt idx="6075">148500</cx:pt>
          <cx:pt idx="6076">99000</cx:pt>
          <cx:pt idx="6077">202500</cx:pt>
          <cx:pt idx="6078">157500</cx:pt>
          <cx:pt idx="6079">90000</cx:pt>
          <cx:pt idx="6080">225000</cx:pt>
          <cx:pt idx="6081">157500</cx:pt>
          <cx:pt idx="6082">315000</cx:pt>
          <cx:pt idx="6083">90000</cx:pt>
          <cx:pt idx="6084">157500</cx:pt>
          <cx:pt idx="6085">90000</cx:pt>
          <cx:pt idx="6086">225000</cx:pt>
          <cx:pt idx="6087">90000</cx:pt>
          <cx:pt idx="6088">225000</cx:pt>
          <cx:pt idx="6089">171000</cx:pt>
          <cx:pt idx="6090">180000</cx:pt>
          <cx:pt idx="6091">135000</cx:pt>
          <cx:pt idx="6092">90000</cx:pt>
          <cx:pt idx="6093">117000</cx:pt>
          <cx:pt idx="6094">382500</cx:pt>
          <cx:pt idx="6095">157500</cx:pt>
          <cx:pt idx="6096">207000</cx:pt>
          <cx:pt idx="6097">103500</cx:pt>
          <cx:pt idx="6098">144000</cx:pt>
          <cx:pt idx="6099">135000</cx:pt>
          <cx:pt idx="6100">157500</cx:pt>
          <cx:pt idx="6101">270000</cx:pt>
          <cx:pt idx="6102">121500</cx:pt>
          <cx:pt idx="6103">112500</cx:pt>
          <cx:pt idx="6104">351000</cx:pt>
          <cx:pt idx="6105">144000</cx:pt>
          <cx:pt idx="6106">112500</cx:pt>
          <cx:pt idx="6107">90000</cx:pt>
          <cx:pt idx="6108">225000</cx:pt>
          <cx:pt idx="6109">112500</cx:pt>
          <cx:pt idx="6110">112500</cx:pt>
          <cx:pt idx="6111">270000</cx:pt>
          <cx:pt idx="6112">270000</cx:pt>
          <cx:pt idx="6113">58500</cx:pt>
          <cx:pt idx="6114">72000</cx:pt>
          <cx:pt idx="6115">315000</cx:pt>
          <cx:pt idx="6116">112500</cx:pt>
          <cx:pt idx="6117">405000</cx:pt>
          <cx:pt idx="6118">112500</cx:pt>
          <cx:pt idx="6119">157500</cx:pt>
          <cx:pt idx="6120">157500</cx:pt>
          <cx:pt idx="6121">292500</cx:pt>
          <cx:pt idx="6122">180000</cx:pt>
          <cx:pt idx="6123">63000</cx:pt>
          <cx:pt idx="6124">45000</cx:pt>
          <cx:pt idx="6125">135000</cx:pt>
          <cx:pt idx="6126">135000</cx:pt>
          <cx:pt idx="6127">157500</cx:pt>
          <cx:pt idx="6128">135000</cx:pt>
          <cx:pt idx="6129">180000</cx:pt>
          <cx:pt idx="6130">319500</cx:pt>
          <cx:pt idx="6131">270000</cx:pt>
          <cx:pt idx="6132">157500</cx:pt>
          <cx:pt idx="6133">157500</cx:pt>
          <cx:pt idx="6134">225000</cx:pt>
          <cx:pt idx="6135">135000</cx:pt>
          <cx:pt idx="6136">76500</cx:pt>
          <cx:pt idx="6137">85500</cx:pt>
          <cx:pt idx="6138">67500</cx:pt>
          <cx:pt idx="6139">103500</cx:pt>
          <cx:pt idx="6140">315000</cx:pt>
          <cx:pt idx="6141">83250</cx:pt>
          <cx:pt idx="6142">157500</cx:pt>
          <cx:pt idx="6143">45000</cx:pt>
          <cx:pt idx="6144">180000</cx:pt>
          <cx:pt idx="6145">112500</cx:pt>
          <cx:pt idx="6146">270000</cx:pt>
          <cx:pt idx="6147">356625</cx:pt>
          <cx:pt idx="6148">157500</cx:pt>
          <cx:pt idx="6149">468823.5</cx:pt>
          <cx:pt idx="6150">157500</cx:pt>
          <cx:pt idx="6151">112500</cx:pt>
          <cx:pt idx="6152">157500</cx:pt>
          <cx:pt idx="6153">180000</cx:pt>
          <cx:pt idx="6154">180000</cx:pt>
          <cx:pt idx="6155">162000</cx:pt>
          <cx:pt idx="6156">81000</cx:pt>
          <cx:pt idx="6157">247500</cx:pt>
          <cx:pt idx="6158">58500</cx:pt>
          <cx:pt idx="6159">135000</cx:pt>
          <cx:pt idx="6160">180000</cx:pt>
          <cx:pt idx="6161">171000</cx:pt>
          <cx:pt idx="6162">112500</cx:pt>
          <cx:pt idx="6163">157500</cx:pt>
          <cx:pt idx="6164">67500</cx:pt>
          <cx:pt idx="6165">202500</cx:pt>
          <cx:pt idx="6166">135000</cx:pt>
          <cx:pt idx="6167">117000</cx:pt>
          <cx:pt idx="6168">292500</cx:pt>
          <cx:pt idx="6169">126000</cx:pt>
          <cx:pt idx="6170">337500</cx:pt>
          <cx:pt idx="6171">292500</cx:pt>
          <cx:pt idx="6172">292500</cx:pt>
          <cx:pt idx="6173">202500</cx:pt>
          <cx:pt idx="6174">67500</cx:pt>
          <cx:pt idx="6175">90000</cx:pt>
          <cx:pt idx="6176">67500</cx:pt>
          <cx:pt idx="6177">135000</cx:pt>
          <cx:pt idx="6178">225000</cx:pt>
          <cx:pt idx="6179">225000</cx:pt>
          <cx:pt idx="6180">157500</cx:pt>
          <cx:pt idx="6181">112500</cx:pt>
          <cx:pt idx="6182">90000</cx:pt>
          <cx:pt idx="6183">148500</cx:pt>
          <cx:pt idx="6184">112500</cx:pt>
          <cx:pt idx="6185">90000</cx:pt>
          <cx:pt idx="6186">315000</cx:pt>
          <cx:pt idx="6187">78930</cx:pt>
          <cx:pt idx="6188">270000</cx:pt>
          <cx:pt idx="6189">270000</cx:pt>
          <cx:pt idx="6190">270000</cx:pt>
          <cx:pt idx="6191">103500</cx:pt>
          <cx:pt idx="6192">301500</cx:pt>
          <cx:pt idx="6193">135000</cx:pt>
          <cx:pt idx="6194">54000</cx:pt>
          <cx:pt idx="6195">180000</cx:pt>
          <cx:pt idx="6196">202500</cx:pt>
          <cx:pt idx="6197">157500</cx:pt>
          <cx:pt idx="6198">180000</cx:pt>
          <cx:pt idx="6199">157500</cx:pt>
          <cx:pt idx="6200">202500</cx:pt>
          <cx:pt idx="6201">270000</cx:pt>
          <cx:pt idx="6202">103500</cx:pt>
          <cx:pt idx="6203">157500</cx:pt>
          <cx:pt idx="6204">202500</cx:pt>
          <cx:pt idx="6205">180000</cx:pt>
          <cx:pt idx="6206">67500</cx:pt>
          <cx:pt idx="6207">67500</cx:pt>
          <cx:pt idx="6208">225000</cx:pt>
          <cx:pt idx="6209">67500</cx:pt>
          <cx:pt idx="6210">69750</cx:pt>
          <cx:pt idx="6211">157500</cx:pt>
          <cx:pt idx="6212">90000</cx:pt>
          <cx:pt idx="6213">67500</cx:pt>
          <cx:pt idx="6214">292500</cx:pt>
          <cx:pt idx="6215">135000</cx:pt>
          <cx:pt idx="6216">139500</cx:pt>
          <cx:pt idx="6217">157500</cx:pt>
          <cx:pt idx="6218">35550</cx:pt>
          <cx:pt idx="6219">99000</cx:pt>
          <cx:pt idx="6220">157500</cx:pt>
          <cx:pt idx="6221">135000</cx:pt>
          <cx:pt idx="6222">90000</cx:pt>
          <cx:pt idx="6223">90000</cx:pt>
          <cx:pt idx="6224">121500</cx:pt>
          <cx:pt idx="6225">103500</cx:pt>
          <cx:pt idx="6226">67500</cx:pt>
          <cx:pt idx="6227">180000</cx:pt>
          <cx:pt idx="6228">58500</cx:pt>
          <cx:pt idx="6229">67500</cx:pt>
          <cx:pt idx="6230">29250</cx:pt>
          <cx:pt idx="6231">180000</cx:pt>
          <cx:pt idx="6232">135000</cx:pt>
          <cx:pt idx="6233">693000</cx:pt>
          <cx:pt idx="6234">76500</cx:pt>
          <cx:pt idx="6235">171000</cx:pt>
          <cx:pt idx="6236">202500</cx:pt>
          <cx:pt idx="6237">157500</cx:pt>
          <cx:pt idx="6238">360000</cx:pt>
          <cx:pt idx="6239">99000</cx:pt>
          <cx:pt idx="6240">144000</cx:pt>
          <cx:pt idx="6241">90000</cx:pt>
          <cx:pt idx="6242">202500</cx:pt>
          <cx:pt idx="6243">157500</cx:pt>
          <cx:pt idx="6244">112500</cx:pt>
          <cx:pt idx="6245">135000</cx:pt>
          <cx:pt idx="6246">90000</cx:pt>
          <cx:pt idx="6247">450000</cx:pt>
          <cx:pt idx="6248">292500</cx:pt>
          <cx:pt idx="6249">135000</cx:pt>
          <cx:pt idx="6250">171000</cx:pt>
          <cx:pt idx="6251">270000</cx:pt>
          <cx:pt idx="6252">162000</cx:pt>
          <cx:pt idx="6253">157500</cx:pt>
          <cx:pt idx="6254">112500</cx:pt>
          <cx:pt idx="6255">112500</cx:pt>
          <cx:pt idx="6256">90000</cx:pt>
          <cx:pt idx="6257">76500</cx:pt>
          <cx:pt idx="6258">157500</cx:pt>
          <cx:pt idx="6259">315000</cx:pt>
          <cx:pt idx="6260">112500</cx:pt>
          <cx:pt idx="6261">225000</cx:pt>
          <cx:pt idx="6262">225000</cx:pt>
          <cx:pt idx="6263">211500</cx:pt>
          <cx:pt idx="6264">225000</cx:pt>
          <cx:pt idx="6265">135000</cx:pt>
          <cx:pt idx="6266">202500</cx:pt>
          <cx:pt idx="6267">207000</cx:pt>
          <cx:pt idx="6268">450000</cx:pt>
          <cx:pt idx="6269">67500</cx:pt>
          <cx:pt idx="6270">90000</cx:pt>
          <cx:pt idx="6271">225000</cx:pt>
          <cx:pt idx="6272">450000</cx:pt>
          <cx:pt idx="6273">112500</cx:pt>
          <cx:pt idx="6274">112500</cx:pt>
          <cx:pt idx="6275">135000</cx:pt>
          <cx:pt idx="6276">49500</cx:pt>
          <cx:pt idx="6277">202500</cx:pt>
          <cx:pt idx="6278">117000</cx:pt>
          <cx:pt idx="6279">247500</cx:pt>
          <cx:pt idx="6280">135000</cx:pt>
          <cx:pt idx="6281">103500</cx:pt>
          <cx:pt idx="6282">54000</cx:pt>
          <cx:pt idx="6283">225000</cx:pt>
          <cx:pt idx="6284">81000</cx:pt>
          <cx:pt idx="6285">247500</cx:pt>
          <cx:pt idx="6286">157500</cx:pt>
          <cx:pt idx="6287">51750</cx:pt>
          <cx:pt idx="6288">157500</cx:pt>
          <cx:pt idx="6289">103500</cx:pt>
          <cx:pt idx="6290">99000</cx:pt>
          <cx:pt idx="6291">112500</cx:pt>
          <cx:pt idx="6292">216000</cx:pt>
          <cx:pt idx="6293">90000</cx:pt>
          <cx:pt idx="6294">90000</cx:pt>
          <cx:pt idx="6295">202500</cx:pt>
          <cx:pt idx="6296">135000</cx:pt>
          <cx:pt idx="6297">180000</cx:pt>
          <cx:pt idx="6298">67500</cx:pt>
          <cx:pt idx="6299">180000</cx:pt>
          <cx:pt idx="6300">67500</cx:pt>
          <cx:pt idx="6301">202500</cx:pt>
          <cx:pt idx="6302">157500</cx:pt>
          <cx:pt idx="6303">108000</cx:pt>
          <cx:pt idx="6304">202500</cx:pt>
          <cx:pt idx="6305">360000</cx:pt>
          <cx:pt idx="6306">157500</cx:pt>
          <cx:pt idx="6307">202500</cx:pt>
          <cx:pt idx="6308">112500</cx:pt>
          <cx:pt idx="6309">112500</cx:pt>
          <cx:pt idx="6310">90000</cx:pt>
          <cx:pt idx="6311">112500</cx:pt>
          <cx:pt idx="6312">135000</cx:pt>
          <cx:pt idx="6313">225000</cx:pt>
          <cx:pt idx="6314">47250</cx:pt>
          <cx:pt idx="6315">112500</cx:pt>
          <cx:pt idx="6316">67500</cx:pt>
          <cx:pt idx="6317">180000</cx:pt>
          <cx:pt idx="6318">337500</cx:pt>
          <cx:pt idx="6319">99000</cx:pt>
          <cx:pt idx="6320">112500</cx:pt>
          <cx:pt idx="6321">202500</cx:pt>
          <cx:pt idx="6322">157500</cx:pt>
          <cx:pt idx="6323">157500</cx:pt>
          <cx:pt idx="6324">180000</cx:pt>
          <cx:pt idx="6325">360000</cx:pt>
          <cx:pt idx="6326">90000</cx:pt>
          <cx:pt idx="6327">180000</cx:pt>
          <cx:pt idx="6328">202500</cx:pt>
          <cx:pt idx="6329">157500</cx:pt>
          <cx:pt idx="6330">360000</cx:pt>
          <cx:pt idx="6331">202500</cx:pt>
          <cx:pt idx="6332">90000</cx:pt>
          <cx:pt idx="6333">112500</cx:pt>
          <cx:pt idx="6334">180000</cx:pt>
          <cx:pt idx="6335">112500</cx:pt>
          <cx:pt idx="6336">225000</cx:pt>
          <cx:pt idx="6337">90000</cx:pt>
          <cx:pt idx="6338">135000</cx:pt>
          <cx:pt idx="6339">99000</cx:pt>
          <cx:pt idx="6340">112500</cx:pt>
          <cx:pt idx="6341">180000</cx:pt>
          <cx:pt idx="6342">67500</cx:pt>
          <cx:pt idx="6343">157500</cx:pt>
          <cx:pt idx="6344">202500</cx:pt>
          <cx:pt idx="6345">180000</cx:pt>
          <cx:pt idx="6346">135000</cx:pt>
          <cx:pt idx="6347">135000</cx:pt>
          <cx:pt idx="6348">90000</cx:pt>
          <cx:pt idx="6349">184500</cx:pt>
          <cx:pt idx="6350">202500</cx:pt>
          <cx:pt idx="6351">157500</cx:pt>
          <cx:pt idx="6352">130500</cx:pt>
          <cx:pt idx="6353">72000</cx:pt>
          <cx:pt idx="6354">292500</cx:pt>
          <cx:pt idx="6355">225000</cx:pt>
          <cx:pt idx="6356">99000</cx:pt>
          <cx:pt idx="6357">270000</cx:pt>
          <cx:pt idx="6358">112500</cx:pt>
          <cx:pt idx="6359">157500</cx:pt>
          <cx:pt idx="6360">162000</cx:pt>
          <cx:pt idx="6361">63000</cx:pt>
          <cx:pt idx="6362">81000</cx:pt>
          <cx:pt idx="6363">202500</cx:pt>
          <cx:pt idx="6364">121500</cx:pt>
          <cx:pt idx="6365">202500</cx:pt>
          <cx:pt idx="6366">126000</cx:pt>
          <cx:pt idx="6367">234000</cx:pt>
          <cx:pt idx="6368">112500</cx:pt>
          <cx:pt idx="6369">157500</cx:pt>
          <cx:pt idx="6370">90000</cx:pt>
          <cx:pt idx="6371">135000</cx:pt>
          <cx:pt idx="6372">157500</cx:pt>
          <cx:pt idx="6373">315000</cx:pt>
          <cx:pt idx="6374">135000</cx:pt>
          <cx:pt idx="6375">72000</cx:pt>
          <cx:pt idx="6376">292500</cx:pt>
          <cx:pt idx="6377">202500</cx:pt>
          <cx:pt idx="6378">202500</cx:pt>
          <cx:pt idx="6379">90000</cx:pt>
          <cx:pt idx="6380">180000</cx:pt>
          <cx:pt idx="6381">81000</cx:pt>
          <cx:pt idx="6382">144000</cx:pt>
          <cx:pt idx="6383">135000</cx:pt>
          <cx:pt idx="6384">180000</cx:pt>
          <cx:pt idx="6385">270000</cx:pt>
          <cx:pt idx="6386">67500</cx:pt>
          <cx:pt idx="6387">90000</cx:pt>
          <cx:pt idx="6388">225000</cx:pt>
          <cx:pt idx="6389">252000</cx:pt>
          <cx:pt idx="6390">225000</cx:pt>
          <cx:pt idx="6391">175500</cx:pt>
          <cx:pt idx="6392">112500</cx:pt>
          <cx:pt idx="6393">63000</cx:pt>
          <cx:pt idx="6394">117000</cx:pt>
          <cx:pt idx="6395">175500</cx:pt>
          <cx:pt idx="6396">112500</cx:pt>
          <cx:pt idx="6397">225000</cx:pt>
          <cx:pt idx="6398">56997</cx:pt>
          <cx:pt idx="6399">180000</cx:pt>
          <cx:pt idx="6400">157500</cx:pt>
          <cx:pt idx="6401">112500</cx:pt>
          <cx:pt idx="6402">135000</cx:pt>
          <cx:pt idx="6403">135000</cx:pt>
          <cx:pt idx="6404">225000</cx:pt>
          <cx:pt idx="6405">270000</cx:pt>
          <cx:pt idx="6406">216000</cx:pt>
          <cx:pt idx="6407">85500</cx:pt>
          <cx:pt idx="6408">157500</cx:pt>
          <cx:pt idx="6409">90000</cx:pt>
          <cx:pt idx="6410">144000</cx:pt>
          <cx:pt idx="6411">202500</cx:pt>
          <cx:pt idx="6412">247500</cx:pt>
          <cx:pt idx="6413">112500</cx:pt>
          <cx:pt idx="6414">180000</cx:pt>
          <cx:pt idx="6415">157500</cx:pt>
          <cx:pt idx="6416">63000</cx:pt>
          <cx:pt idx="6417">270000</cx:pt>
          <cx:pt idx="6418">67500</cx:pt>
          <cx:pt idx="6419">112500</cx:pt>
          <cx:pt idx="6420">90000</cx:pt>
          <cx:pt idx="6421">180000</cx:pt>
          <cx:pt idx="6422">157500</cx:pt>
          <cx:pt idx="6423">225000</cx:pt>
          <cx:pt idx="6424">162000</cx:pt>
          <cx:pt idx="6425">144000</cx:pt>
          <cx:pt idx="6426">126000</cx:pt>
          <cx:pt idx="6427">90000</cx:pt>
          <cx:pt idx="6428">180000</cx:pt>
          <cx:pt idx="6429">121500</cx:pt>
          <cx:pt idx="6430">225000</cx:pt>
          <cx:pt idx="6431">271800</cx:pt>
          <cx:pt idx="6432">121500</cx:pt>
          <cx:pt idx="6433">135000</cx:pt>
          <cx:pt idx="6434">135000</cx:pt>
          <cx:pt idx="6435">243900</cx:pt>
          <cx:pt idx="6436">225000</cx:pt>
          <cx:pt idx="6437">90000</cx:pt>
          <cx:pt idx="6438">135000</cx:pt>
          <cx:pt idx="6439">126000</cx:pt>
          <cx:pt idx="6440">144000</cx:pt>
          <cx:pt idx="6441">135000</cx:pt>
          <cx:pt idx="6442">202500</cx:pt>
          <cx:pt idx="6443">157500</cx:pt>
          <cx:pt idx="6444">112500</cx:pt>
          <cx:pt idx="6445">180000</cx:pt>
          <cx:pt idx="6446">202500</cx:pt>
          <cx:pt idx="6447">112500</cx:pt>
          <cx:pt idx="6448">135000</cx:pt>
          <cx:pt idx="6449">225000</cx:pt>
          <cx:pt idx="6450">315000</cx:pt>
          <cx:pt idx="6451">90000</cx:pt>
          <cx:pt idx="6452">216000</cx:pt>
          <cx:pt idx="6453">135000</cx:pt>
          <cx:pt idx="6454">135000</cx:pt>
          <cx:pt idx="6455">157500</cx:pt>
          <cx:pt idx="6456">225000</cx:pt>
          <cx:pt idx="6457">112500</cx:pt>
          <cx:pt idx="6458">315000</cx:pt>
          <cx:pt idx="6459">180000</cx:pt>
          <cx:pt idx="6460">180000</cx:pt>
          <cx:pt idx="6461">225000</cx:pt>
          <cx:pt idx="6462">90000</cx:pt>
          <cx:pt idx="6463">90000</cx:pt>
          <cx:pt idx="6464">94500</cx:pt>
          <cx:pt idx="6465">337500</cx:pt>
          <cx:pt idx="6466">166500</cx:pt>
          <cx:pt idx="6467">121500</cx:pt>
          <cx:pt idx="6468">157500</cx:pt>
          <cx:pt idx="6469">135000</cx:pt>
          <cx:pt idx="6470">202500</cx:pt>
          <cx:pt idx="6471">405000</cx:pt>
          <cx:pt idx="6472">67500</cx:pt>
          <cx:pt idx="6473">450000</cx:pt>
          <cx:pt idx="6474">391500</cx:pt>
          <cx:pt idx="6475">315000</cx:pt>
          <cx:pt idx="6476">180000</cx:pt>
          <cx:pt idx="6477">180000</cx:pt>
          <cx:pt idx="6478">77625</cx:pt>
          <cx:pt idx="6479">135000</cx:pt>
          <cx:pt idx="6480">99000</cx:pt>
          <cx:pt idx="6481">360000</cx:pt>
          <cx:pt idx="6482">108000</cx:pt>
          <cx:pt idx="6483">180000</cx:pt>
          <cx:pt idx="6484">180000</cx:pt>
          <cx:pt idx="6485">202500</cx:pt>
          <cx:pt idx="6486">81000</cx:pt>
          <cx:pt idx="6487">121500</cx:pt>
          <cx:pt idx="6488">171000</cx:pt>
          <cx:pt idx="6489">108000</cx:pt>
          <cx:pt idx="6490">81000</cx:pt>
          <cx:pt idx="6491">162000</cx:pt>
          <cx:pt idx="6492">180000</cx:pt>
          <cx:pt idx="6493">427500</cx:pt>
          <cx:pt idx="6494">270000</cx:pt>
          <cx:pt idx="6495">54000</cx:pt>
          <cx:pt idx="6496">180000</cx:pt>
          <cx:pt idx="6497">135000</cx:pt>
          <cx:pt idx="6498">45000</cx:pt>
          <cx:pt idx="6499">67500</cx:pt>
          <cx:pt idx="6500">49500</cx:pt>
          <cx:pt idx="6501">225000</cx:pt>
          <cx:pt idx="6502">90000</cx:pt>
          <cx:pt idx="6503">135000</cx:pt>
          <cx:pt idx="6504">108000</cx:pt>
          <cx:pt idx="6505">90000</cx:pt>
          <cx:pt idx="6506">90000</cx:pt>
          <cx:pt idx="6507">270000</cx:pt>
          <cx:pt idx="6508">90000</cx:pt>
          <cx:pt idx="6509">135000</cx:pt>
          <cx:pt idx="6510">315000</cx:pt>
          <cx:pt idx="6511">292500</cx:pt>
          <cx:pt idx="6512">112500</cx:pt>
          <cx:pt idx="6513">112500</cx:pt>
          <cx:pt idx="6514">112500</cx:pt>
          <cx:pt idx="6515">157500</cx:pt>
          <cx:pt idx="6516">225000</cx:pt>
          <cx:pt idx="6517">112500</cx:pt>
          <cx:pt idx="6518">135000</cx:pt>
          <cx:pt idx="6519">135000</cx:pt>
          <cx:pt idx="6520">180000</cx:pt>
          <cx:pt idx="6521">112500</cx:pt>
          <cx:pt idx="6522">418500</cx:pt>
          <cx:pt idx="6523">157500</cx:pt>
          <cx:pt idx="6524">112500</cx:pt>
          <cx:pt idx="6525">202500</cx:pt>
          <cx:pt idx="6526">180000</cx:pt>
          <cx:pt idx="6527">157500</cx:pt>
          <cx:pt idx="6528">121500</cx:pt>
          <cx:pt idx="6529">76500</cx:pt>
          <cx:pt idx="6530">67500</cx:pt>
          <cx:pt idx="6531">180000</cx:pt>
          <cx:pt idx="6532">121500</cx:pt>
          <cx:pt idx="6533">337500</cx:pt>
          <cx:pt idx="6534">247675.5</cx:pt>
          <cx:pt idx="6535">292500</cx:pt>
          <cx:pt idx="6536">173250</cx:pt>
          <cx:pt idx="6537">405000</cx:pt>
          <cx:pt idx="6538">382500</cx:pt>
          <cx:pt idx="6539">81000</cx:pt>
          <cx:pt idx="6540">202500</cx:pt>
          <cx:pt idx="6541">135000</cx:pt>
          <cx:pt idx="6542">135000</cx:pt>
          <cx:pt idx="6543">180000</cx:pt>
          <cx:pt idx="6544">99000</cx:pt>
          <cx:pt idx="6545">135000</cx:pt>
          <cx:pt idx="6546">261000</cx:pt>
          <cx:pt idx="6547">157500</cx:pt>
          <cx:pt idx="6548">247500</cx:pt>
          <cx:pt idx="6549">157500</cx:pt>
          <cx:pt idx="6550">202500</cx:pt>
          <cx:pt idx="6551">99000</cx:pt>
          <cx:pt idx="6552">103500</cx:pt>
          <cx:pt idx="6553">225000</cx:pt>
          <cx:pt idx="6554">315000</cx:pt>
          <cx:pt idx="6555">270000</cx:pt>
          <cx:pt idx="6556">112500</cx:pt>
          <cx:pt idx="6557">112500</cx:pt>
          <cx:pt idx="6558">135000</cx:pt>
          <cx:pt idx="6559">85500</cx:pt>
          <cx:pt idx="6560">157500</cx:pt>
          <cx:pt idx="6561">81000</cx:pt>
          <cx:pt idx="6562">180000</cx:pt>
          <cx:pt idx="6563">112500</cx:pt>
          <cx:pt idx="6564">180000</cx:pt>
          <cx:pt idx="6565">135000</cx:pt>
          <cx:pt idx="6566">67500</cx:pt>
          <cx:pt idx="6567">157500</cx:pt>
          <cx:pt idx="6568">112500</cx:pt>
          <cx:pt idx="6569">90000</cx:pt>
          <cx:pt idx="6570">112500</cx:pt>
          <cx:pt idx="6571">112500</cx:pt>
          <cx:pt idx="6572">135000</cx:pt>
          <cx:pt idx="6573">90000</cx:pt>
          <cx:pt idx="6574">67500</cx:pt>
          <cx:pt idx="6575">112500</cx:pt>
          <cx:pt idx="6576">90000</cx:pt>
          <cx:pt idx="6577">112500</cx:pt>
          <cx:pt idx="6578">72000</cx:pt>
          <cx:pt idx="6579">189000</cx:pt>
          <cx:pt idx="6580">90000</cx:pt>
          <cx:pt idx="6581">225000</cx:pt>
          <cx:pt idx="6582">90000</cx:pt>
          <cx:pt idx="6583">360000</cx:pt>
          <cx:pt idx="6584">58500</cx:pt>
          <cx:pt idx="6585">180000</cx:pt>
          <cx:pt idx="6586">202500</cx:pt>
          <cx:pt idx="6587">112500</cx:pt>
          <cx:pt idx="6588">202500</cx:pt>
          <cx:pt idx="6589">103500</cx:pt>
          <cx:pt idx="6590">103500</cx:pt>
          <cx:pt idx="6591">202500</cx:pt>
          <cx:pt idx="6592">83250</cx:pt>
          <cx:pt idx="6593">270000</cx:pt>
          <cx:pt idx="6594">270000</cx:pt>
          <cx:pt idx="6595">67500</cx:pt>
          <cx:pt idx="6596">202500</cx:pt>
          <cx:pt idx="6597">189000</cx:pt>
          <cx:pt idx="6598">262503</cx:pt>
          <cx:pt idx="6599">112500</cx:pt>
          <cx:pt idx="6600">90000</cx:pt>
          <cx:pt idx="6601">63000</cx:pt>
          <cx:pt idx="6602">112500</cx:pt>
          <cx:pt idx="6603">76500</cx:pt>
          <cx:pt idx="6604">225000</cx:pt>
          <cx:pt idx="6605">225000</cx:pt>
          <cx:pt idx="6606">360000</cx:pt>
          <cx:pt idx="6607">171000</cx:pt>
          <cx:pt idx="6608">180000</cx:pt>
          <cx:pt idx="6609">90000</cx:pt>
          <cx:pt idx="6610">103500</cx:pt>
          <cx:pt idx="6611">157500</cx:pt>
          <cx:pt idx="6612">103500</cx:pt>
          <cx:pt idx="6613">202500</cx:pt>
          <cx:pt idx="6614">247500</cx:pt>
          <cx:pt idx="6615">112500</cx:pt>
          <cx:pt idx="6616">67500</cx:pt>
          <cx:pt idx="6617">225000</cx:pt>
          <cx:pt idx="6618">112500</cx:pt>
          <cx:pt idx="6619">225000</cx:pt>
          <cx:pt idx="6620">189000</cx:pt>
          <cx:pt idx="6621">180000</cx:pt>
          <cx:pt idx="6622">162000</cx:pt>
          <cx:pt idx="6623">90000</cx:pt>
          <cx:pt idx="6624">306000</cx:pt>
          <cx:pt idx="6625">202500</cx:pt>
          <cx:pt idx="6626">360000</cx:pt>
          <cx:pt idx="6627">157500</cx:pt>
          <cx:pt idx="6628">135000</cx:pt>
          <cx:pt idx="6629">225000</cx:pt>
          <cx:pt idx="6630">112500</cx:pt>
          <cx:pt idx="6631">108000</cx:pt>
          <cx:pt idx="6632">180000</cx:pt>
          <cx:pt idx="6633">360000</cx:pt>
          <cx:pt idx="6634">202500</cx:pt>
          <cx:pt idx="6635">81000</cx:pt>
          <cx:pt idx="6636">270000</cx:pt>
          <cx:pt idx="6637">315000</cx:pt>
          <cx:pt idx="6638">72000</cx:pt>
          <cx:pt idx="6639">135000</cx:pt>
          <cx:pt idx="6640">81000</cx:pt>
          <cx:pt idx="6641">81000</cx:pt>
          <cx:pt idx="6642">121500</cx:pt>
          <cx:pt idx="6643">360000</cx:pt>
          <cx:pt idx="6644">135000</cx:pt>
          <cx:pt idx="6645">202500</cx:pt>
          <cx:pt idx="6646">80383.5</cx:pt>
          <cx:pt idx="6647">256500</cx:pt>
          <cx:pt idx="6648">112500</cx:pt>
          <cx:pt idx="6649">247500</cx:pt>
          <cx:pt idx="6650">180000</cx:pt>
          <cx:pt idx="6651">202500</cx:pt>
          <cx:pt idx="6652">540000</cx:pt>
          <cx:pt idx="6653">144000</cx:pt>
          <cx:pt idx="6654">135000</cx:pt>
          <cx:pt idx="6655">121500</cx:pt>
          <cx:pt idx="6656">270000</cx:pt>
          <cx:pt idx="6657">180000</cx:pt>
          <cx:pt idx="6658">135000</cx:pt>
          <cx:pt idx="6659">540000</cx:pt>
          <cx:pt idx="6660">135000</cx:pt>
          <cx:pt idx="6661">81000</cx:pt>
          <cx:pt idx="6662">130500</cx:pt>
          <cx:pt idx="6663">112500</cx:pt>
          <cx:pt idx="6664">135000</cx:pt>
          <cx:pt idx="6665">54000</cx:pt>
          <cx:pt idx="6666">81000</cx:pt>
          <cx:pt idx="6667">292500</cx:pt>
          <cx:pt idx="6668">135000</cx:pt>
          <cx:pt idx="6669">135000</cx:pt>
          <cx:pt idx="6670">135000</cx:pt>
          <cx:pt idx="6671">180000</cx:pt>
          <cx:pt idx="6672">54000</cx:pt>
          <cx:pt idx="6673">90000</cx:pt>
          <cx:pt idx="6674">112500</cx:pt>
          <cx:pt idx="6675">180000</cx:pt>
          <cx:pt idx="6676">315000</cx:pt>
          <cx:pt idx="6677">189000</cx:pt>
          <cx:pt idx="6678">171000</cx:pt>
          <cx:pt idx="6679">90000</cx:pt>
          <cx:pt idx="6680">112500</cx:pt>
          <cx:pt idx="6681">99000</cx:pt>
          <cx:pt idx="6682">157500</cx:pt>
          <cx:pt idx="6683">270000</cx:pt>
          <cx:pt idx="6684">112500</cx:pt>
          <cx:pt idx="6685">135000</cx:pt>
          <cx:pt idx="6686">234000</cx:pt>
          <cx:pt idx="6687">135000</cx:pt>
          <cx:pt idx="6688">135000</cx:pt>
          <cx:pt idx="6689">135000</cx:pt>
          <cx:pt idx="6690">360000</cx:pt>
          <cx:pt idx="6691">157500</cx:pt>
          <cx:pt idx="6692">351000</cx:pt>
          <cx:pt idx="6693">225000</cx:pt>
          <cx:pt idx="6694">54000</cx:pt>
          <cx:pt idx="6695">202500</cx:pt>
          <cx:pt idx="6696">60750</cx:pt>
          <cx:pt idx="6697">112500</cx:pt>
          <cx:pt idx="6698">180000</cx:pt>
          <cx:pt idx="6699">180000</cx:pt>
          <cx:pt idx="6700">112500</cx:pt>
          <cx:pt idx="6701">112500</cx:pt>
          <cx:pt idx="6702">171000</cx:pt>
          <cx:pt idx="6703">40500</cx:pt>
          <cx:pt idx="6704">121500</cx:pt>
          <cx:pt idx="6705">124650</cx:pt>
          <cx:pt idx="6706">162000</cx:pt>
          <cx:pt idx="6707">72000</cx:pt>
          <cx:pt idx="6708">135000</cx:pt>
          <cx:pt idx="6709">83250</cx:pt>
          <cx:pt idx="6710">180000</cx:pt>
          <cx:pt idx="6711">108000</cx:pt>
          <cx:pt idx="6712">180000</cx:pt>
          <cx:pt idx="6713">315000</cx:pt>
          <cx:pt idx="6714">64557</cx:pt>
          <cx:pt idx="6715">90000</cx:pt>
          <cx:pt idx="6716">112500</cx:pt>
          <cx:pt idx="6717">225000</cx:pt>
          <cx:pt idx="6718">112500</cx:pt>
          <cx:pt idx="6719">225000</cx:pt>
          <cx:pt idx="6720">405000</cx:pt>
          <cx:pt idx="6721">112500</cx:pt>
          <cx:pt idx="6722">202500</cx:pt>
          <cx:pt idx="6723">135000</cx:pt>
          <cx:pt idx="6724">112500</cx:pt>
          <cx:pt idx="6725">112500</cx:pt>
          <cx:pt idx="6726">90000</cx:pt>
          <cx:pt idx="6727">99000</cx:pt>
          <cx:pt idx="6728">225000</cx:pt>
          <cx:pt idx="6729">112500</cx:pt>
          <cx:pt idx="6730">90000</cx:pt>
          <cx:pt idx="6731">54000</cx:pt>
          <cx:pt idx="6732">270000</cx:pt>
          <cx:pt idx="6733">81000</cx:pt>
          <cx:pt idx="6734">301500</cx:pt>
          <cx:pt idx="6735">112500</cx:pt>
          <cx:pt idx="6736">90000</cx:pt>
          <cx:pt idx="6737">229500</cx:pt>
          <cx:pt idx="6738">135000</cx:pt>
          <cx:pt idx="6739">72000</cx:pt>
          <cx:pt idx="6740">76500</cx:pt>
          <cx:pt idx="6741">67500</cx:pt>
          <cx:pt idx="6742">58500</cx:pt>
          <cx:pt idx="6743">202500</cx:pt>
          <cx:pt idx="6744">81000</cx:pt>
          <cx:pt idx="6745">180000</cx:pt>
          <cx:pt idx="6746">270000</cx:pt>
          <cx:pt idx="6747">202500</cx:pt>
          <cx:pt idx="6748">247500</cx:pt>
          <cx:pt idx="6749">121500</cx:pt>
          <cx:pt idx="6750">180000</cx:pt>
          <cx:pt idx="6751">247500</cx:pt>
          <cx:pt idx="6752">202500</cx:pt>
          <cx:pt idx="6753">67500</cx:pt>
          <cx:pt idx="6754">94500</cx:pt>
          <cx:pt idx="6755">405000</cx:pt>
          <cx:pt idx="6756">306000</cx:pt>
          <cx:pt idx="6757">252000</cx:pt>
          <cx:pt idx="6758">180000</cx:pt>
          <cx:pt idx="6759">135000</cx:pt>
          <cx:pt idx="6760">270000</cx:pt>
          <cx:pt idx="6761">157500</cx:pt>
          <cx:pt idx="6762">247500</cx:pt>
          <cx:pt idx="6763">130500</cx:pt>
          <cx:pt idx="6764">405000</cx:pt>
          <cx:pt idx="6765">135000</cx:pt>
          <cx:pt idx="6766">180000</cx:pt>
          <cx:pt idx="6767">135000</cx:pt>
          <cx:pt idx="6768">585000</cx:pt>
          <cx:pt idx="6769">90000</cx:pt>
          <cx:pt idx="6770">45000</cx:pt>
          <cx:pt idx="6771">337500</cx:pt>
          <cx:pt idx="6772">45000</cx:pt>
          <cx:pt idx="6773">162000</cx:pt>
          <cx:pt idx="6774">54000</cx:pt>
          <cx:pt idx="6775">135000</cx:pt>
          <cx:pt idx="6776">144000</cx:pt>
          <cx:pt idx="6777">225000</cx:pt>
          <cx:pt idx="6778">202500</cx:pt>
          <cx:pt idx="6779">114750</cx:pt>
          <cx:pt idx="6780">225000</cx:pt>
          <cx:pt idx="6781">202500</cx:pt>
          <cx:pt idx="6782">135000</cx:pt>
          <cx:pt idx="6783">135000</cx:pt>
          <cx:pt idx="6784">90000</cx:pt>
          <cx:pt idx="6785">225000</cx:pt>
          <cx:pt idx="6786">112500</cx:pt>
          <cx:pt idx="6787">135000</cx:pt>
          <cx:pt idx="6788">135000</cx:pt>
          <cx:pt idx="6789">56250</cx:pt>
          <cx:pt idx="6790">121500</cx:pt>
          <cx:pt idx="6791">184500</cx:pt>
          <cx:pt idx="6792">112500</cx:pt>
          <cx:pt idx="6793">135000</cx:pt>
          <cx:pt idx="6794">270000</cx:pt>
          <cx:pt idx="6795">153000</cx:pt>
          <cx:pt idx="6796">157500</cx:pt>
          <cx:pt idx="6797">135000</cx:pt>
          <cx:pt idx="6798">135000</cx:pt>
          <cx:pt idx="6799">135000</cx:pt>
          <cx:pt idx="6800">81000</cx:pt>
          <cx:pt idx="6801">90000</cx:pt>
          <cx:pt idx="6802">112500</cx:pt>
          <cx:pt idx="6803">315000</cx:pt>
          <cx:pt idx="6804">112500</cx:pt>
          <cx:pt idx="6805">157500</cx:pt>
          <cx:pt idx="6806">171000</cx:pt>
          <cx:pt idx="6807">157500</cx:pt>
          <cx:pt idx="6808">112500</cx:pt>
          <cx:pt idx="6809">135000</cx:pt>
          <cx:pt idx="6810">225000</cx:pt>
          <cx:pt idx="6811">117000</cx:pt>
          <cx:pt idx="6812">225000</cx:pt>
          <cx:pt idx="6813">117000</cx:pt>
          <cx:pt idx="6814">112500</cx:pt>
          <cx:pt idx="6815">180000</cx:pt>
          <cx:pt idx="6816">112500</cx:pt>
          <cx:pt idx="6817">157500</cx:pt>
          <cx:pt idx="6818">315000</cx:pt>
          <cx:pt idx="6819">135000</cx:pt>
          <cx:pt idx="6820">40500</cx:pt>
          <cx:pt idx="6821">87750</cx:pt>
          <cx:pt idx="6822">225000</cx:pt>
          <cx:pt idx="6823">112500</cx:pt>
          <cx:pt idx="6824">202500</cx:pt>
          <cx:pt idx="6825">70470</cx:pt>
          <cx:pt idx="6826">211500</cx:pt>
          <cx:pt idx="6827">193500</cx:pt>
          <cx:pt idx="6828">105750</cx:pt>
          <cx:pt idx="6829">112500</cx:pt>
          <cx:pt idx="6830">216000</cx:pt>
          <cx:pt idx="6831">63000</cx:pt>
          <cx:pt idx="6832">135000</cx:pt>
          <cx:pt idx="6833">144000</cx:pt>
          <cx:pt idx="6834">225000</cx:pt>
          <cx:pt idx="6835">135000</cx:pt>
          <cx:pt idx="6836">90000</cx:pt>
          <cx:pt idx="6837">135000</cx:pt>
          <cx:pt idx="6838">36000</cx:pt>
          <cx:pt idx="6839">225000</cx:pt>
          <cx:pt idx="6840">90000</cx:pt>
          <cx:pt idx="6841">292500</cx:pt>
          <cx:pt idx="6842">54000</cx:pt>
          <cx:pt idx="6843">121500</cx:pt>
          <cx:pt idx="6844">67500</cx:pt>
          <cx:pt idx="6845">81000</cx:pt>
          <cx:pt idx="6846">135000</cx:pt>
          <cx:pt idx="6847">315000</cx:pt>
          <cx:pt idx="6848">54000</cx:pt>
          <cx:pt idx="6849">337500</cx:pt>
          <cx:pt idx="6850">135000</cx:pt>
          <cx:pt idx="6851">270000</cx:pt>
          <cx:pt idx="6852">675000</cx:pt>
          <cx:pt idx="6853">67500</cx:pt>
          <cx:pt idx="6854">229500</cx:pt>
          <cx:pt idx="6855">112500</cx:pt>
          <cx:pt idx="6856">157500</cx:pt>
          <cx:pt idx="6857">67500</cx:pt>
          <cx:pt idx="6858">157500</cx:pt>
          <cx:pt idx="6859">157500</cx:pt>
          <cx:pt idx="6860">180000</cx:pt>
          <cx:pt idx="6861">85500</cx:pt>
          <cx:pt idx="6862">306000</cx:pt>
          <cx:pt idx="6863">157500</cx:pt>
          <cx:pt idx="6864">180000</cx:pt>
          <cx:pt idx="6865">144000</cx:pt>
          <cx:pt idx="6866">252000</cx:pt>
          <cx:pt idx="6867">67500</cx:pt>
          <cx:pt idx="6868">112500</cx:pt>
          <cx:pt idx="6869">180000</cx:pt>
          <cx:pt idx="6870">112500</cx:pt>
          <cx:pt idx="6871">99000</cx:pt>
          <cx:pt idx="6872">67500</cx:pt>
          <cx:pt idx="6873">67500</cx:pt>
          <cx:pt idx="6874">162000</cx:pt>
          <cx:pt idx="6875">252000</cx:pt>
          <cx:pt idx="6876">225000</cx:pt>
          <cx:pt idx="6877">90000</cx:pt>
          <cx:pt idx="6878">135000</cx:pt>
          <cx:pt idx="6879">90000</cx:pt>
          <cx:pt idx="6880">382500</cx:pt>
          <cx:pt idx="6881">225000</cx:pt>
          <cx:pt idx="6882">112500</cx:pt>
          <cx:pt idx="6883">135000</cx:pt>
          <cx:pt idx="6884">292500</cx:pt>
          <cx:pt idx="6885">81000</cx:pt>
          <cx:pt idx="6886">90000</cx:pt>
          <cx:pt idx="6887">112500</cx:pt>
          <cx:pt idx="6888">166500</cx:pt>
          <cx:pt idx="6889">135000</cx:pt>
          <cx:pt idx="6890">202500</cx:pt>
          <cx:pt idx="6891">292500</cx:pt>
          <cx:pt idx="6892">675000</cx:pt>
          <cx:pt idx="6893">72000</cx:pt>
          <cx:pt idx="6894">49500</cx:pt>
          <cx:pt idx="6895">157500</cx:pt>
          <cx:pt idx="6896">90000</cx:pt>
          <cx:pt idx="6897">247500</cx:pt>
          <cx:pt idx="6898">90000</cx:pt>
          <cx:pt idx="6899">27000</cx:pt>
          <cx:pt idx="6900">292500</cx:pt>
          <cx:pt idx="6901">180000</cx:pt>
          <cx:pt idx="6902">99000</cx:pt>
          <cx:pt idx="6903">202500</cx:pt>
          <cx:pt idx="6904">112500</cx:pt>
          <cx:pt idx="6905">198000</cx:pt>
          <cx:pt idx="6906">202500</cx:pt>
          <cx:pt idx="6907">90000</cx:pt>
          <cx:pt idx="6908">99000</cx:pt>
          <cx:pt idx="6909">225000</cx:pt>
          <cx:pt idx="6910">300379.5</cx:pt>
          <cx:pt idx="6911">112500</cx:pt>
          <cx:pt idx="6912">90000</cx:pt>
          <cx:pt idx="6913">157500</cx:pt>
          <cx:pt idx="6914">315000</cx:pt>
          <cx:pt idx="6915">202500</cx:pt>
          <cx:pt idx="6916">112500</cx:pt>
          <cx:pt idx="6917">112500</cx:pt>
          <cx:pt idx="6918">414000</cx:pt>
          <cx:pt idx="6919">67500</cx:pt>
          <cx:pt idx="6920">67500</cx:pt>
          <cx:pt idx="6921">112500</cx:pt>
          <cx:pt idx="6922">162000</cx:pt>
          <cx:pt idx="6923">202500</cx:pt>
          <cx:pt idx="6924">90000</cx:pt>
          <cx:pt idx="6925">225000</cx:pt>
          <cx:pt idx="6926">157500</cx:pt>
          <cx:pt idx="6927">90000</cx:pt>
          <cx:pt idx="6928">90000</cx:pt>
          <cx:pt idx="6929">225000</cx:pt>
          <cx:pt idx="6930">135000</cx:pt>
          <cx:pt idx="6931">247500</cx:pt>
          <cx:pt idx="6932">81000</cx:pt>
          <cx:pt idx="6933">90000</cx:pt>
          <cx:pt idx="6934">157500</cx:pt>
          <cx:pt idx="6935">202500</cx:pt>
          <cx:pt idx="6936">166500</cx:pt>
          <cx:pt idx="6937">247500</cx:pt>
          <cx:pt idx="6938">76500</cx:pt>
          <cx:pt idx="6939">76500</cx:pt>
          <cx:pt idx="6940">157500</cx:pt>
          <cx:pt idx="6941">180000</cx:pt>
          <cx:pt idx="6942">90000</cx:pt>
          <cx:pt idx="6943">148500</cx:pt>
          <cx:pt idx="6944">103500</cx:pt>
          <cx:pt idx="6945">81000</cx:pt>
          <cx:pt idx="6946">90000</cx:pt>
          <cx:pt idx="6947">135000</cx:pt>
          <cx:pt idx="6948">269100</cx:pt>
          <cx:pt idx="6949">360000</cx:pt>
          <cx:pt idx="6950">270000</cx:pt>
          <cx:pt idx="6951">450000</cx:pt>
          <cx:pt idx="6952">67500</cx:pt>
          <cx:pt idx="6953">162000</cx:pt>
          <cx:pt idx="6954">126000</cx:pt>
          <cx:pt idx="6955">166500</cx:pt>
          <cx:pt idx="6956">135000</cx:pt>
          <cx:pt idx="6957">292500</cx:pt>
          <cx:pt idx="6958">292500</cx:pt>
          <cx:pt idx="6959">157500</cx:pt>
          <cx:pt idx="6960">189000</cx:pt>
          <cx:pt idx="6961">74250</cx:pt>
          <cx:pt idx="6962">157500</cx:pt>
          <cx:pt idx="6963">247500</cx:pt>
          <cx:pt idx="6964">67500</cx:pt>
          <cx:pt idx="6965">135000</cx:pt>
          <cx:pt idx="6966">270000</cx:pt>
          <cx:pt idx="6967">202500</cx:pt>
          <cx:pt idx="6968">112500</cx:pt>
          <cx:pt idx="6969">157500</cx:pt>
          <cx:pt idx="6970">225000</cx:pt>
          <cx:pt idx="6971">90000</cx:pt>
          <cx:pt idx="6972">135000</cx:pt>
          <cx:pt idx="6973">157500</cx:pt>
          <cx:pt idx="6974">360000</cx:pt>
          <cx:pt idx="6975">99000</cx:pt>
          <cx:pt idx="6976">90000</cx:pt>
          <cx:pt idx="6977">36000</cx:pt>
          <cx:pt idx="6978">180000</cx:pt>
          <cx:pt idx="6979">202500</cx:pt>
          <cx:pt idx="6980">112500</cx:pt>
          <cx:pt idx="6981">202500</cx:pt>
          <cx:pt idx="6982">103500</cx:pt>
          <cx:pt idx="6983">810000</cx:pt>
          <cx:pt idx="6984">360000</cx:pt>
          <cx:pt idx="6985">90000</cx:pt>
          <cx:pt idx="6986">54000</cx:pt>
          <cx:pt idx="6987">292500</cx:pt>
          <cx:pt idx="6988">405000</cx:pt>
          <cx:pt idx="6989">157500</cx:pt>
          <cx:pt idx="6990">121500</cx:pt>
          <cx:pt idx="6991">216000</cx:pt>
          <cx:pt idx="6992">112500</cx:pt>
          <cx:pt idx="6993">292500</cx:pt>
          <cx:pt idx="6994">112500</cx:pt>
          <cx:pt idx="6995">67500</cx:pt>
          <cx:pt idx="6996">94500</cx:pt>
          <cx:pt idx="6997">180000</cx:pt>
          <cx:pt idx="6998">180000</cx:pt>
          <cx:pt idx="6999">157500</cx:pt>
          <cx:pt idx="7000">135000</cx:pt>
          <cx:pt idx="7001">468000</cx:pt>
          <cx:pt idx="7002">540000</cx:pt>
          <cx:pt idx="7003">63000</cx:pt>
          <cx:pt idx="7004">270000</cx:pt>
          <cx:pt idx="7005">270000</cx:pt>
          <cx:pt idx="7006">360000</cx:pt>
          <cx:pt idx="7007">103500</cx:pt>
          <cx:pt idx="7008">135000</cx:pt>
          <cx:pt idx="7009">112500</cx:pt>
          <cx:pt idx="7010">202500</cx:pt>
          <cx:pt idx="7011">225000</cx:pt>
          <cx:pt idx="7012">135000</cx:pt>
          <cx:pt idx="7013">225000</cx:pt>
          <cx:pt idx="7014">112500</cx:pt>
          <cx:pt idx="7015">202500</cx:pt>
          <cx:pt idx="7016">135000</cx:pt>
          <cx:pt idx="7017">180000</cx:pt>
          <cx:pt idx="7018">202500</cx:pt>
          <cx:pt idx="7019">90000</cx:pt>
          <cx:pt idx="7020">202500</cx:pt>
          <cx:pt idx="7021">90000</cx:pt>
          <cx:pt idx="7022">81000</cx:pt>
          <cx:pt idx="7023">135000</cx:pt>
          <cx:pt idx="7024">103500</cx:pt>
          <cx:pt idx="7025">128407.5</cx:pt>
          <cx:pt idx="7026">112500</cx:pt>
          <cx:pt idx="7027">270000</cx:pt>
          <cx:pt idx="7028">112500</cx:pt>
          <cx:pt idx="7029">67500</cx:pt>
          <cx:pt idx="7030">166500</cx:pt>
          <cx:pt idx="7031">112500</cx:pt>
          <cx:pt idx="7032">225000</cx:pt>
          <cx:pt idx="7033">270000</cx:pt>
          <cx:pt idx="7034">67500</cx:pt>
          <cx:pt idx="7035">202500</cx:pt>
          <cx:pt idx="7036">186750</cx:pt>
          <cx:pt idx="7037">47250</cx:pt>
          <cx:pt idx="7038">135000</cx:pt>
          <cx:pt idx="7039">243000</cx:pt>
          <cx:pt idx="7040">180000</cx:pt>
          <cx:pt idx="7041">157500</cx:pt>
          <cx:pt idx="7042">292500</cx:pt>
          <cx:pt idx="7043">247500</cx:pt>
          <cx:pt idx="7044">315000</cx:pt>
          <cx:pt idx="7045">180000</cx:pt>
          <cx:pt idx="7046">135000</cx:pt>
          <cx:pt idx="7047">103500</cx:pt>
          <cx:pt idx="7048">90000</cx:pt>
          <cx:pt idx="7049">112500</cx:pt>
          <cx:pt idx="7050">180000</cx:pt>
          <cx:pt idx="7051">135000</cx:pt>
          <cx:pt idx="7052">56250</cx:pt>
          <cx:pt idx="7053">67500</cx:pt>
          <cx:pt idx="7054">247500</cx:pt>
          <cx:pt idx="7055">810000</cx:pt>
          <cx:pt idx="7056">135000</cx:pt>
          <cx:pt idx="7057">180000</cx:pt>
          <cx:pt idx="7058">76500</cx:pt>
          <cx:pt idx="7059">90000</cx:pt>
          <cx:pt idx="7060">144000</cx:pt>
          <cx:pt idx="7061">202500</cx:pt>
          <cx:pt idx="7062">90000</cx:pt>
          <cx:pt idx="7063">90000</cx:pt>
          <cx:pt idx="7064">450000</cx:pt>
          <cx:pt idx="7065">225000</cx:pt>
          <cx:pt idx="7066">238500</cx:pt>
          <cx:pt idx="7067">130500</cx:pt>
          <cx:pt idx="7068">90000</cx:pt>
          <cx:pt idx="7069">36000</cx:pt>
          <cx:pt idx="7070">360000</cx:pt>
          <cx:pt idx="7071">382500</cx:pt>
          <cx:pt idx="7072">108000</cx:pt>
          <cx:pt idx="7073">225000</cx:pt>
          <cx:pt idx="7074">247500</cx:pt>
          <cx:pt idx="7075">112500</cx:pt>
          <cx:pt idx="7076">94500</cx:pt>
          <cx:pt idx="7077">157500</cx:pt>
          <cx:pt idx="7078">180000</cx:pt>
          <cx:pt idx="7079">225000</cx:pt>
          <cx:pt idx="7080">90000</cx:pt>
          <cx:pt idx="7081">171000</cx:pt>
          <cx:pt idx="7082">225000</cx:pt>
          <cx:pt idx="7083">270000</cx:pt>
          <cx:pt idx="7084">112500</cx:pt>
          <cx:pt idx="7085">94500</cx:pt>
          <cx:pt idx="7086">103500</cx:pt>
          <cx:pt idx="7087">180000</cx:pt>
          <cx:pt idx="7088">337500</cx:pt>
          <cx:pt idx="7089">360000</cx:pt>
          <cx:pt idx="7090">189000</cx:pt>
          <cx:pt idx="7091">135000</cx:pt>
          <cx:pt idx="7092">180000</cx:pt>
          <cx:pt idx="7093">171000</cx:pt>
          <cx:pt idx="7094">450000</cx:pt>
          <cx:pt idx="7095">126000</cx:pt>
          <cx:pt idx="7096">67500</cx:pt>
          <cx:pt idx="7097">225000</cx:pt>
          <cx:pt idx="7098">157500</cx:pt>
          <cx:pt idx="7099">144000</cx:pt>
          <cx:pt idx="7100">135000</cx:pt>
          <cx:pt idx="7101">270000</cx:pt>
          <cx:pt idx="7102">135000</cx:pt>
          <cx:pt idx="7103">405000</cx:pt>
          <cx:pt idx="7104">112500</cx:pt>
          <cx:pt idx="7105">36900</cx:pt>
          <cx:pt idx="7106">225000</cx:pt>
          <cx:pt idx="7107">225000</cx:pt>
          <cx:pt idx="7108">72000</cx:pt>
          <cx:pt idx="7109">405000</cx:pt>
          <cx:pt idx="7110">315000</cx:pt>
          <cx:pt idx="7111">382500</cx:pt>
          <cx:pt idx="7112">171000</cx:pt>
          <cx:pt idx="7113">90000</cx:pt>
          <cx:pt idx="7114">135000</cx:pt>
          <cx:pt idx="7115">112500</cx:pt>
          <cx:pt idx="7116">126000</cx:pt>
          <cx:pt idx="7117">81000</cx:pt>
          <cx:pt idx="7118">135000</cx:pt>
          <cx:pt idx="7119">126000</cx:pt>
          <cx:pt idx="7120">67500</cx:pt>
          <cx:pt idx="7121">157500</cx:pt>
          <cx:pt idx="7122">139500</cx:pt>
          <cx:pt idx="7123">135000</cx:pt>
          <cx:pt idx="7124">157500</cx:pt>
          <cx:pt idx="7125">135000</cx:pt>
          <cx:pt idx="7126">90000</cx:pt>
          <cx:pt idx="7127">81000</cx:pt>
          <cx:pt idx="7128">247500</cx:pt>
          <cx:pt idx="7129">112500</cx:pt>
          <cx:pt idx="7130">202500</cx:pt>
          <cx:pt idx="7131">153000</cx:pt>
          <cx:pt idx="7132">90000</cx:pt>
          <cx:pt idx="7133">1350000</cx:pt>
          <cx:pt idx="7134">135000</cx:pt>
          <cx:pt idx="7135">67500</cx:pt>
          <cx:pt idx="7136">76500</cx:pt>
          <cx:pt idx="7137">135000</cx:pt>
          <cx:pt idx="7138">157500</cx:pt>
          <cx:pt idx="7139">166500</cx:pt>
          <cx:pt idx="7140">90000</cx:pt>
          <cx:pt idx="7141">198000</cx:pt>
          <cx:pt idx="7142">81000</cx:pt>
          <cx:pt idx="7143">90000</cx:pt>
          <cx:pt idx="7144">270000</cx:pt>
          <cx:pt idx="7145">360000</cx:pt>
          <cx:pt idx="7146">171000</cx:pt>
          <cx:pt idx="7147">270000</cx:pt>
          <cx:pt idx="7148">225000</cx:pt>
          <cx:pt idx="7149">99000</cx:pt>
          <cx:pt idx="7150">225450</cx:pt>
          <cx:pt idx="7151">292500</cx:pt>
          <cx:pt idx="7152">94500</cx:pt>
          <cx:pt idx="7153">270000</cx:pt>
          <cx:pt idx="7154">126000</cx:pt>
          <cx:pt idx="7155">225000</cx:pt>
          <cx:pt idx="7156">225000</cx:pt>
          <cx:pt idx="7157">337500</cx:pt>
          <cx:pt idx="7158">112500</cx:pt>
          <cx:pt idx="7159">315000</cx:pt>
          <cx:pt idx="7160">90000</cx:pt>
          <cx:pt idx="7161">135000</cx:pt>
          <cx:pt idx="7162">90000</cx:pt>
          <cx:pt idx="7163">540000</cx:pt>
          <cx:pt idx="7164">72000</cx:pt>
          <cx:pt idx="7165">90000</cx:pt>
          <cx:pt idx="7166">112500</cx:pt>
          <cx:pt idx="7167">126000</cx:pt>
          <cx:pt idx="7168">225000</cx:pt>
          <cx:pt idx="7169">180000</cx:pt>
          <cx:pt idx="7170">99000</cx:pt>
          <cx:pt idx="7171">90000</cx:pt>
          <cx:pt idx="7172">135000</cx:pt>
          <cx:pt idx="7173">157500</cx:pt>
          <cx:pt idx="7174">90000</cx:pt>
          <cx:pt idx="7175">450000</cx:pt>
          <cx:pt idx="7176">180000</cx:pt>
          <cx:pt idx="7177">149850</cx:pt>
          <cx:pt idx="7178">157500</cx:pt>
          <cx:pt idx="7179">157500</cx:pt>
          <cx:pt idx="7180">127890</cx:pt>
          <cx:pt idx="7181">81000</cx:pt>
          <cx:pt idx="7182">180000</cx:pt>
          <cx:pt idx="7183">202500</cx:pt>
          <cx:pt idx="7184">157500</cx:pt>
          <cx:pt idx="7185">72000</cx:pt>
          <cx:pt idx="7186">112500</cx:pt>
          <cx:pt idx="7187">247500</cx:pt>
          <cx:pt idx="7188">225000</cx:pt>
          <cx:pt idx="7189">135000</cx:pt>
          <cx:pt idx="7190">360000</cx:pt>
          <cx:pt idx="7191">117000</cx:pt>
          <cx:pt idx="7192">261000</cx:pt>
          <cx:pt idx="7193">180000</cx:pt>
          <cx:pt idx="7194">270000</cx:pt>
          <cx:pt idx="7195">112500</cx:pt>
          <cx:pt idx="7196">225000</cx:pt>
          <cx:pt idx="7197">157500</cx:pt>
          <cx:pt idx="7198">112500</cx:pt>
          <cx:pt idx="7199">270000</cx:pt>
          <cx:pt idx="7200">135000</cx:pt>
          <cx:pt idx="7201">54000</cx:pt>
          <cx:pt idx="7202">180000</cx:pt>
          <cx:pt idx="7203">202500</cx:pt>
          <cx:pt idx="7204">279000</cx:pt>
          <cx:pt idx="7205">270000</cx:pt>
          <cx:pt idx="7206">45000</cx:pt>
          <cx:pt idx="7207">112500</cx:pt>
          <cx:pt idx="7208">112500</cx:pt>
          <cx:pt idx="7209">202500</cx:pt>
          <cx:pt idx="7210">90000</cx:pt>
          <cx:pt idx="7211">391500</cx:pt>
          <cx:pt idx="7212">292500</cx:pt>
          <cx:pt idx="7213">180000</cx:pt>
          <cx:pt idx="7214">247500</cx:pt>
          <cx:pt idx="7215">180000</cx:pt>
          <cx:pt idx="7216">225000</cx:pt>
          <cx:pt idx="7217">157500</cx:pt>
          <cx:pt idx="7218">135000</cx:pt>
          <cx:pt idx="7219">103500</cx:pt>
          <cx:pt idx="7220">81000</cx:pt>
          <cx:pt idx="7221">99000</cx:pt>
          <cx:pt idx="7222">90000</cx:pt>
          <cx:pt idx="7223">135000</cx:pt>
          <cx:pt idx="7224">67500</cx:pt>
          <cx:pt idx="7225">67500</cx:pt>
          <cx:pt idx="7226">540000</cx:pt>
          <cx:pt idx="7227">130500</cx:pt>
          <cx:pt idx="7228">202500</cx:pt>
          <cx:pt idx="7229">90000</cx:pt>
          <cx:pt idx="7230">135000</cx:pt>
          <cx:pt idx="7231">90000</cx:pt>
          <cx:pt idx="7232">180000</cx:pt>
          <cx:pt idx="7233">121500</cx:pt>
          <cx:pt idx="7234">157500</cx:pt>
          <cx:pt idx="7235">90000</cx:pt>
          <cx:pt idx="7236">90000</cx:pt>
          <cx:pt idx="7237">112500</cx:pt>
          <cx:pt idx="7238">180000</cx:pt>
          <cx:pt idx="7239">360000</cx:pt>
          <cx:pt idx="7240">135000</cx:pt>
          <cx:pt idx="7241">247500</cx:pt>
          <cx:pt idx="7242">90000</cx:pt>
          <cx:pt idx="7243">157500</cx:pt>
          <cx:pt idx="7244">94500</cx:pt>
          <cx:pt idx="7245">99000</cx:pt>
          <cx:pt idx="7246">202500</cx:pt>
          <cx:pt idx="7247">270000</cx:pt>
          <cx:pt idx="7248">112500</cx:pt>
          <cx:pt idx="7249">90000</cx:pt>
          <cx:pt idx="7250">333000</cx:pt>
          <cx:pt idx="7251">225000</cx:pt>
          <cx:pt idx="7252">180000</cx:pt>
          <cx:pt idx="7253">180000</cx:pt>
          <cx:pt idx="7254">67500</cx:pt>
          <cx:pt idx="7255">157500</cx:pt>
          <cx:pt idx="7256">90000</cx:pt>
          <cx:pt idx="7257">112500</cx:pt>
          <cx:pt idx="7258">67500</cx:pt>
          <cx:pt idx="7259">67500</cx:pt>
          <cx:pt idx="7260">252000</cx:pt>
          <cx:pt idx="7261">81000</cx:pt>
          <cx:pt idx="7262">90000</cx:pt>
          <cx:pt idx="7263">247500</cx:pt>
          <cx:pt idx="7264">135000</cx:pt>
          <cx:pt idx="7265">112500</cx:pt>
          <cx:pt idx="7266">315000</cx:pt>
          <cx:pt idx="7267">90000</cx:pt>
          <cx:pt idx="7268">270000</cx:pt>
          <cx:pt idx="7269">180000</cx:pt>
          <cx:pt idx="7270">225000</cx:pt>
          <cx:pt idx="7271">135000</cx:pt>
          <cx:pt idx="7272">121500</cx:pt>
          <cx:pt idx="7273">112500</cx:pt>
          <cx:pt idx="7274">121500</cx:pt>
          <cx:pt idx="7275">202500</cx:pt>
          <cx:pt idx="7276">157500</cx:pt>
          <cx:pt idx="7277">189000</cx:pt>
          <cx:pt idx="7278">270000</cx:pt>
          <cx:pt idx="7279">180000</cx:pt>
          <cx:pt idx="7280">112500</cx:pt>
          <cx:pt idx="7281">135000</cx:pt>
          <cx:pt idx="7282">144000</cx:pt>
          <cx:pt idx="7283">99000</cx:pt>
          <cx:pt idx="7284">67500</cx:pt>
          <cx:pt idx="7285">270000</cx:pt>
          <cx:pt idx="7286">787500</cx:pt>
          <cx:pt idx="7287">90000</cx:pt>
          <cx:pt idx="7288">76500</cx:pt>
          <cx:pt idx="7289">202500</cx:pt>
          <cx:pt idx="7290">45000</cx:pt>
          <cx:pt idx="7291">85500</cx:pt>
          <cx:pt idx="7292">382500</cx:pt>
          <cx:pt idx="7293">382500</cx:pt>
          <cx:pt idx="7294">135000</cx:pt>
          <cx:pt idx="7295">270000</cx:pt>
          <cx:pt idx="7296">103500</cx:pt>
          <cx:pt idx="7297">180000</cx:pt>
          <cx:pt idx="7298">202500</cx:pt>
          <cx:pt idx="7299">135000</cx:pt>
          <cx:pt idx="7300">270000</cx:pt>
          <cx:pt idx="7301">72000</cx:pt>
          <cx:pt idx="7302">135000</cx:pt>
          <cx:pt idx="7303">157500</cx:pt>
          <cx:pt idx="7304">157500</cx:pt>
          <cx:pt idx="7305">90000</cx:pt>
          <cx:pt idx="7306">225000</cx:pt>
          <cx:pt idx="7307">99000</cx:pt>
          <cx:pt idx="7308">351000</cx:pt>
          <cx:pt idx="7309">157500</cx:pt>
          <cx:pt idx="7310">315000</cx:pt>
          <cx:pt idx="7311">135000</cx:pt>
          <cx:pt idx="7312">157500</cx:pt>
          <cx:pt idx="7313">247500</cx:pt>
          <cx:pt idx="7314">112500</cx:pt>
          <cx:pt idx="7315">157500</cx:pt>
          <cx:pt idx="7316">166500</cx:pt>
          <cx:pt idx="7317">36000</cx:pt>
          <cx:pt idx="7318">225000</cx:pt>
          <cx:pt idx="7319">90000</cx:pt>
          <cx:pt idx="7320">111640.5</cx:pt>
          <cx:pt idx="7321">157500</cx:pt>
          <cx:pt idx="7322">112500</cx:pt>
          <cx:pt idx="7323">360000</cx:pt>
          <cx:pt idx="7324">112500</cx:pt>
          <cx:pt idx="7325">63000</cx:pt>
          <cx:pt idx="7326">135000</cx:pt>
          <cx:pt idx="7327">135000</cx:pt>
          <cx:pt idx="7328">247500</cx:pt>
          <cx:pt idx="7329">81000</cx:pt>
          <cx:pt idx="7330">157500</cx:pt>
          <cx:pt idx="7331">112500</cx:pt>
          <cx:pt idx="7332">171000</cx:pt>
          <cx:pt idx="7333">112500</cx:pt>
          <cx:pt idx="7334">216000</cx:pt>
          <cx:pt idx="7335">67500</cx:pt>
          <cx:pt idx="7336">103500</cx:pt>
          <cx:pt idx="7337">180000</cx:pt>
          <cx:pt idx="7338">202500</cx:pt>
          <cx:pt idx="7339">135000</cx:pt>
          <cx:pt idx="7340">202500</cx:pt>
          <cx:pt idx="7341">180000</cx:pt>
          <cx:pt idx="7342">135000</cx:pt>
          <cx:pt idx="7343">126000</cx:pt>
          <cx:pt idx="7344">360000</cx:pt>
          <cx:pt idx="7345">112500</cx:pt>
          <cx:pt idx="7346">202500</cx:pt>
          <cx:pt idx="7347">81000</cx:pt>
          <cx:pt idx="7348">225000</cx:pt>
          <cx:pt idx="7349">202500</cx:pt>
          <cx:pt idx="7350">180000</cx:pt>
          <cx:pt idx="7351">144000</cx:pt>
          <cx:pt idx="7352">180000</cx:pt>
          <cx:pt idx="7353">315000</cx:pt>
          <cx:pt idx="7354">180000</cx:pt>
          <cx:pt idx="7355">180000</cx:pt>
          <cx:pt idx="7356">135000</cx:pt>
          <cx:pt idx="7357">99000</cx:pt>
          <cx:pt idx="7358">40500</cx:pt>
          <cx:pt idx="7359">90000</cx:pt>
          <cx:pt idx="7360">90000</cx:pt>
          <cx:pt idx="7361">81000</cx:pt>
          <cx:pt idx="7362">126000</cx:pt>
          <cx:pt idx="7363">135000</cx:pt>
          <cx:pt idx="7364">315000</cx:pt>
          <cx:pt idx="7365">270000</cx:pt>
          <cx:pt idx="7366">315000</cx:pt>
          <cx:pt idx="7367">90000</cx:pt>
          <cx:pt idx="7368">225000</cx:pt>
          <cx:pt idx="7369">112500</cx:pt>
          <cx:pt idx="7370">67500</cx:pt>
          <cx:pt idx="7371">56250</cx:pt>
          <cx:pt idx="7372">234000</cx:pt>
          <cx:pt idx="7373">121500</cx:pt>
          <cx:pt idx="7374">382500</cx:pt>
          <cx:pt idx="7375">90000</cx:pt>
          <cx:pt idx="7376">90000</cx:pt>
          <cx:pt idx="7377">135000</cx:pt>
          <cx:pt idx="7378">225000</cx:pt>
          <cx:pt idx="7379">180000</cx:pt>
          <cx:pt idx="7380">157500</cx:pt>
          <cx:pt idx="7381">112500</cx:pt>
          <cx:pt idx="7382">153000</cx:pt>
          <cx:pt idx="7383">180000</cx:pt>
          <cx:pt idx="7384">270000</cx:pt>
          <cx:pt idx="7385">292500</cx:pt>
          <cx:pt idx="7386">202500</cx:pt>
          <cx:pt idx="7387">157500</cx:pt>
          <cx:pt idx="7388">135000</cx:pt>
          <cx:pt idx="7389">103500</cx:pt>
          <cx:pt idx="7390">144000</cx:pt>
          <cx:pt idx="7391">108000</cx:pt>
          <cx:pt idx="7392">108000</cx:pt>
          <cx:pt idx="7393">720000</cx:pt>
          <cx:pt idx="7394">135000</cx:pt>
          <cx:pt idx="7395">360000</cx:pt>
          <cx:pt idx="7396">50274</cx:pt>
          <cx:pt idx="7397">220500</cx:pt>
          <cx:pt idx="7398">270000</cx:pt>
          <cx:pt idx="7399">112500</cx:pt>
          <cx:pt idx="7400">90000</cx:pt>
          <cx:pt idx="7401">135000</cx:pt>
          <cx:pt idx="7402">90000</cx:pt>
          <cx:pt idx="7403">135000</cx:pt>
          <cx:pt idx="7404">315000</cx:pt>
          <cx:pt idx="7405">90000</cx:pt>
          <cx:pt idx="7406">90000</cx:pt>
          <cx:pt idx="7407">112500</cx:pt>
          <cx:pt idx="7408">67500</cx:pt>
          <cx:pt idx="7409">180000</cx:pt>
          <cx:pt idx="7410">72000</cx:pt>
          <cx:pt idx="7411">247500</cx:pt>
          <cx:pt idx="7412">90000</cx:pt>
          <cx:pt idx="7413">81000</cx:pt>
          <cx:pt idx="7414">90000</cx:pt>
          <cx:pt idx="7415">225000</cx:pt>
          <cx:pt idx="7416">135000</cx:pt>
          <cx:pt idx="7417">157500</cx:pt>
          <cx:pt idx="7418">90000</cx:pt>
          <cx:pt idx="7419">135000</cx:pt>
          <cx:pt idx="7420">225000</cx:pt>
          <cx:pt idx="7421">405000</cx:pt>
          <cx:pt idx="7422">202500</cx:pt>
          <cx:pt idx="7423">202500</cx:pt>
          <cx:pt idx="7424">157500</cx:pt>
          <cx:pt idx="7425">135000</cx:pt>
          <cx:pt idx="7426">90000</cx:pt>
          <cx:pt idx="7427">135000</cx:pt>
          <cx:pt idx="7428">144000</cx:pt>
          <cx:pt idx="7429">157500</cx:pt>
          <cx:pt idx="7430">270000</cx:pt>
          <cx:pt idx="7431">81000</cx:pt>
          <cx:pt idx="7432">90000</cx:pt>
          <cx:pt idx="7433">135000</cx:pt>
          <cx:pt idx="7434">180000</cx:pt>
          <cx:pt idx="7435">126000</cx:pt>
          <cx:pt idx="7436">49500</cx:pt>
          <cx:pt idx="7437">135000</cx:pt>
          <cx:pt idx="7438">112500</cx:pt>
          <cx:pt idx="7439">90000</cx:pt>
          <cx:pt idx="7440">112500</cx:pt>
          <cx:pt idx="7441">67500</cx:pt>
          <cx:pt idx="7442">112500</cx:pt>
          <cx:pt idx="7443">81000</cx:pt>
          <cx:pt idx="7444">157500</cx:pt>
          <cx:pt idx="7445">157500</cx:pt>
          <cx:pt idx="7446">202500</cx:pt>
          <cx:pt idx="7447">382500</cx:pt>
          <cx:pt idx="7448">225000</cx:pt>
          <cx:pt idx="7449">160200</cx:pt>
          <cx:pt idx="7450">157500</cx:pt>
          <cx:pt idx="7451">72000</cx:pt>
          <cx:pt idx="7452">114300</cx:pt>
          <cx:pt idx="7453">225000</cx:pt>
          <cx:pt idx="7454">414000</cx:pt>
          <cx:pt idx="7455">256500</cx:pt>
          <cx:pt idx="7456">90000</cx:pt>
          <cx:pt idx="7457">292500</cx:pt>
          <cx:pt idx="7458">139500</cx:pt>
          <cx:pt idx="7459">81000</cx:pt>
          <cx:pt idx="7460">270000</cx:pt>
          <cx:pt idx="7461">180000</cx:pt>
          <cx:pt idx="7462">90000</cx:pt>
          <cx:pt idx="7463">211500</cx:pt>
          <cx:pt idx="7464">157500</cx:pt>
          <cx:pt idx="7465">117000</cx:pt>
          <cx:pt idx="7466">135000</cx:pt>
          <cx:pt idx="7467">153000</cx:pt>
          <cx:pt idx="7468">90000</cx:pt>
          <cx:pt idx="7469">135000</cx:pt>
          <cx:pt idx="7470">188667</cx:pt>
          <cx:pt idx="7471">180000</cx:pt>
          <cx:pt idx="7472">112500</cx:pt>
          <cx:pt idx="7473">90000</cx:pt>
          <cx:pt idx="7474">90000</cx:pt>
          <cx:pt idx="7475">112500</cx:pt>
          <cx:pt idx="7476">135000</cx:pt>
          <cx:pt idx="7477">247500</cx:pt>
          <cx:pt idx="7478">90000</cx:pt>
          <cx:pt idx="7479">67500</cx:pt>
          <cx:pt idx="7480">157500</cx:pt>
          <cx:pt idx="7481">157500</cx:pt>
          <cx:pt idx="7482">157500</cx:pt>
          <cx:pt idx="7483">202500</cx:pt>
          <cx:pt idx="7484">81000</cx:pt>
          <cx:pt idx="7485">135000</cx:pt>
          <cx:pt idx="7486">157500</cx:pt>
          <cx:pt idx="7487">202500</cx:pt>
          <cx:pt idx="7488">162000</cx:pt>
          <cx:pt idx="7489">112500</cx:pt>
          <cx:pt idx="7490">157500</cx:pt>
          <cx:pt idx="7491">202500</cx:pt>
          <cx:pt idx="7492">135000</cx:pt>
          <cx:pt idx="7493">157500</cx:pt>
          <cx:pt idx="7494">180000</cx:pt>
          <cx:pt idx="7495">450000</cx:pt>
          <cx:pt idx="7496">90000</cx:pt>
          <cx:pt idx="7497">450000</cx:pt>
          <cx:pt idx="7498">270000</cx:pt>
          <cx:pt idx="7499">225000</cx:pt>
          <cx:pt idx="7500">112500</cx:pt>
          <cx:pt idx="7501">202500</cx:pt>
          <cx:pt idx="7502">171000</cx:pt>
          <cx:pt idx="7503">139500</cx:pt>
          <cx:pt idx="7504">225000</cx:pt>
          <cx:pt idx="7505">157500</cx:pt>
          <cx:pt idx="7506">67500</cx:pt>
          <cx:pt idx="7507">157500</cx:pt>
          <cx:pt idx="7508">112500</cx:pt>
          <cx:pt idx="7509">225000</cx:pt>
          <cx:pt idx="7510">171000</cx:pt>
          <cx:pt idx="7511">675000</cx:pt>
          <cx:pt idx="7512">67500</cx:pt>
          <cx:pt idx="7513">135000</cx:pt>
          <cx:pt idx="7514">585000</cx:pt>
          <cx:pt idx="7515">81751.5</cx:pt>
          <cx:pt idx="7516">135000</cx:pt>
          <cx:pt idx="7517">225000</cx:pt>
          <cx:pt idx="7518">121500</cx:pt>
          <cx:pt idx="7519">94500</cx:pt>
          <cx:pt idx="7520">135000</cx:pt>
          <cx:pt idx="7521">126000</cx:pt>
          <cx:pt idx="7522">112500</cx:pt>
          <cx:pt idx="7523">90000</cx:pt>
          <cx:pt idx="7524">135000</cx:pt>
          <cx:pt idx="7525">121500</cx:pt>
          <cx:pt idx="7526">112500</cx:pt>
          <cx:pt idx="7527">112500</cx:pt>
          <cx:pt idx="7528">144000</cx:pt>
          <cx:pt idx="7529">135000</cx:pt>
          <cx:pt idx="7530">90000</cx:pt>
          <cx:pt idx="7531">85500</cx:pt>
          <cx:pt idx="7532">81000</cx:pt>
          <cx:pt idx="7533">85500</cx:pt>
          <cx:pt idx="7534">157500</cx:pt>
          <cx:pt idx="7535">135000</cx:pt>
          <cx:pt idx="7536">135000</cx:pt>
          <cx:pt idx="7537">405000</cx:pt>
          <cx:pt idx="7538">126000</cx:pt>
          <cx:pt idx="7539">270000</cx:pt>
          <cx:pt idx="7540">157500</cx:pt>
          <cx:pt idx="7541">101250</cx:pt>
          <cx:pt idx="7542">90000</cx:pt>
          <cx:pt idx="7543">94500</cx:pt>
          <cx:pt idx="7544">76500</cx:pt>
          <cx:pt idx="7545">270000</cx:pt>
          <cx:pt idx="7546">247500</cx:pt>
          <cx:pt idx="7547">315000</cx:pt>
          <cx:pt idx="7548">157500</cx:pt>
          <cx:pt idx="7549">202500</cx:pt>
          <cx:pt idx="7550">180000</cx:pt>
          <cx:pt idx="7551">405000</cx:pt>
          <cx:pt idx="7552">76500</cx:pt>
          <cx:pt idx="7553">63000</cx:pt>
          <cx:pt idx="7554">112500</cx:pt>
          <cx:pt idx="7555">157500</cx:pt>
          <cx:pt idx="7556">189000</cx:pt>
          <cx:pt idx="7557">270000</cx:pt>
          <cx:pt idx="7558">270000</cx:pt>
          <cx:pt idx="7559">112500</cx:pt>
          <cx:pt idx="7560">202500</cx:pt>
          <cx:pt idx="7561">180000</cx:pt>
          <cx:pt idx="7562">135000</cx:pt>
          <cx:pt idx="7563">45000</cx:pt>
          <cx:pt idx="7564">292500</cx:pt>
          <cx:pt idx="7565">315000</cx:pt>
          <cx:pt idx="7566">135000</cx:pt>
          <cx:pt idx="7567">121500</cx:pt>
          <cx:pt idx="7568">144000</cx:pt>
          <cx:pt idx="7569">301500</cx:pt>
          <cx:pt idx="7570">130500</cx:pt>
          <cx:pt idx="7571">135000</cx:pt>
          <cx:pt idx="7572">112500</cx:pt>
          <cx:pt idx="7573">90000</cx:pt>
          <cx:pt idx="7574">72000</cx:pt>
          <cx:pt idx="7575">220500</cx:pt>
          <cx:pt idx="7576">112500</cx:pt>
          <cx:pt idx="7577">112500</cx:pt>
          <cx:pt idx="7578">202500</cx:pt>
          <cx:pt idx="7579">67500</cx:pt>
          <cx:pt idx="7580">112500</cx:pt>
          <cx:pt idx="7581">225000</cx:pt>
          <cx:pt idx="7582">45000</cx:pt>
          <cx:pt idx="7583">112500</cx:pt>
          <cx:pt idx="7584">78750</cx:pt>
          <cx:pt idx="7585">270000</cx:pt>
          <cx:pt idx="7586">225000</cx:pt>
          <cx:pt idx="7587">54000</cx:pt>
          <cx:pt idx="7588">112500</cx:pt>
          <cx:pt idx="7589">180000</cx:pt>
          <cx:pt idx="7590">67500</cx:pt>
          <cx:pt idx="7591">225000</cx:pt>
          <cx:pt idx="7592">175500</cx:pt>
          <cx:pt idx="7593">90000</cx:pt>
          <cx:pt idx="7594">112500</cx:pt>
          <cx:pt idx="7595">180000</cx:pt>
          <cx:pt idx="7596">81000</cx:pt>
          <cx:pt idx="7597">112500</cx:pt>
          <cx:pt idx="7598">180000</cx:pt>
          <cx:pt idx="7599">180000</cx:pt>
          <cx:pt idx="7600">157500</cx:pt>
          <cx:pt idx="7601">130500</cx:pt>
          <cx:pt idx="7602">225000</cx:pt>
          <cx:pt idx="7603">225000</cx:pt>
          <cx:pt idx="7604">65250</cx:pt>
          <cx:pt idx="7605">180000</cx:pt>
          <cx:pt idx="7606">90000</cx:pt>
          <cx:pt idx="7607">90000</cx:pt>
          <cx:pt idx="7608">225000</cx:pt>
          <cx:pt idx="7609">90000</cx:pt>
          <cx:pt idx="7610">315000</cx:pt>
          <cx:pt idx="7611">135000</cx:pt>
          <cx:pt idx="7612">112500</cx:pt>
          <cx:pt idx="7613">78750</cx:pt>
          <cx:pt idx="7614">135000</cx:pt>
          <cx:pt idx="7615">135000</cx:pt>
          <cx:pt idx="7616">90000</cx:pt>
          <cx:pt idx="7617">90000</cx:pt>
          <cx:pt idx="7618">360000</cx:pt>
          <cx:pt idx="7619">81000</cx:pt>
          <cx:pt idx="7620">112500</cx:pt>
          <cx:pt idx="7621">157500</cx:pt>
          <cx:pt idx="7622">135000</cx:pt>
          <cx:pt idx="7623">81000</cx:pt>
          <cx:pt idx="7624">135000</cx:pt>
          <cx:pt idx="7625">135000</cx:pt>
          <cx:pt idx="7626">112500</cx:pt>
          <cx:pt idx="7627">216000</cx:pt>
          <cx:pt idx="7628">135000</cx:pt>
          <cx:pt idx="7629">67500</cx:pt>
          <cx:pt idx="7630">135000</cx:pt>
          <cx:pt idx="7631">135000</cx:pt>
          <cx:pt idx="7632">225000</cx:pt>
          <cx:pt idx="7633">157500</cx:pt>
          <cx:pt idx="7634">180000</cx:pt>
          <cx:pt idx="7635">202500</cx:pt>
          <cx:pt idx="7636">157500</cx:pt>
          <cx:pt idx="7637">81000</cx:pt>
          <cx:pt idx="7638">180000</cx:pt>
          <cx:pt idx="7639">144000</cx:pt>
          <cx:pt idx="7640">225000</cx:pt>
          <cx:pt idx="7641">67500</cx:pt>
          <cx:pt idx="7642">90000</cx:pt>
          <cx:pt idx="7643">189000</cx:pt>
          <cx:pt idx="7644">171000</cx:pt>
          <cx:pt idx="7645">54000</cx:pt>
          <cx:pt idx="7646">112500</cx:pt>
          <cx:pt idx="7647">135000</cx:pt>
          <cx:pt idx="7648">76500</cx:pt>
          <cx:pt idx="7649">135000</cx:pt>
          <cx:pt idx="7650">180000</cx:pt>
          <cx:pt idx="7651">135000</cx:pt>
          <cx:pt idx="7652">225000</cx:pt>
          <cx:pt idx="7653">112500</cx:pt>
          <cx:pt idx="7654">270000</cx:pt>
          <cx:pt idx="7655">96750</cx:pt>
          <cx:pt idx="7656">180000</cx:pt>
          <cx:pt idx="7657">135000</cx:pt>
          <cx:pt idx="7658">135000</cx:pt>
          <cx:pt idx="7659">225000</cx:pt>
          <cx:pt idx="7660">202500</cx:pt>
          <cx:pt idx="7661">67500</cx:pt>
          <cx:pt idx="7662">121500</cx:pt>
          <cx:pt idx="7663">144000</cx:pt>
          <cx:pt idx="7664">202500</cx:pt>
          <cx:pt idx="7665">81000</cx:pt>
          <cx:pt idx="7666">90000</cx:pt>
          <cx:pt idx="7667">135000</cx:pt>
          <cx:pt idx="7668">67500</cx:pt>
          <cx:pt idx="7669">540000</cx:pt>
          <cx:pt idx="7670">72000</cx:pt>
          <cx:pt idx="7671">157500</cx:pt>
          <cx:pt idx="7672">360000</cx:pt>
          <cx:pt idx="7673">135000</cx:pt>
          <cx:pt idx="7674">157500</cx:pt>
          <cx:pt idx="7675">292500</cx:pt>
          <cx:pt idx="7676">270000</cx:pt>
          <cx:pt idx="7677">157500</cx:pt>
          <cx:pt idx="7678">58500</cx:pt>
          <cx:pt idx="7679">360000</cx:pt>
          <cx:pt idx="7680">225000</cx:pt>
          <cx:pt idx="7681">135000</cx:pt>
          <cx:pt idx="7682">157500</cx:pt>
          <cx:pt idx="7683">180000</cx:pt>
          <cx:pt idx="7684">162000</cx:pt>
          <cx:pt idx="7685">81000</cx:pt>
          <cx:pt idx="7686">157500</cx:pt>
          <cx:pt idx="7687">216000</cx:pt>
          <cx:pt idx="7688">243000</cx:pt>
          <cx:pt idx="7689">216000</cx:pt>
          <cx:pt idx="7690">180000</cx:pt>
          <cx:pt idx="7691">135000</cx:pt>
          <cx:pt idx="7692">157500</cx:pt>
          <cx:pt idx="7693">135000</cx:pt>
          <cx:pt idx="7694">157500</cx:pt>
          <cx:pt idx="7695">211500</cx:pt>
          <cx:pt idx="7696">99000</cx:pt>
          <cx:pt idx="7697">144000</cx:pt>
          <cx:pt idx="7698">112500</cx:pt>
          <cx:pt idx="7699">99000</cx:pt>
          <cx:pt idx="7700">83250</cx:pt>
          <cx:pt idx="7701">76500</cx:pt>
          <cx:pt idx="7702">270000</cx:pt>
          <cx:pt idx="7703">180000</cx:pt>
          <cx:pt idx="7704">90000</cx:pt>
          <cx:pt idx="7705">67500</cx:pt>
          <cx:pt idx="7706">121500</cx:pt>
          <cx:pt idx="7707">135000</cx:pt>
          <cx:pt idx="7708">193500</cx:pt>
          <cx:pt idx="7709">112500</cx:pt>
          <cx:pt idx="7710">180000</cx:pt>
          <cx:pt idx="7711">180000</cx:pt>
          <cx:pt idx="7712">180000</cx:pt>
          <cx:pt idx="7713">121500</cx:pt>
          <cx:pt idx="7714">90000</cx:pt>
          <cx:pt idx="7715">126000</cx:pt>
          <cx:pt idx="7716">157500</cx:pt>
          <cx:pt idx="7717">157500</cx:pt>
          <cx:pt idx="7718">126000</cx:pt>
          <cx:pt idx="7719">157500</cx:pt>
          <cx:pt idx="7720">148500</cx:pt>
          <cx:pt idx="7721">157500</cx:pt>
          <cx:pt idx="7722">67500</cx:pt>
          <cx:pt idx="7723">189000</cx:pt>
          <cx:pt idx="7724">225000</cx:pt>
          <cx:pt idx="7725">112500</cx:pt>
          <cx:pt idx="7726">157500</cx:pt>
          <cx:pt idx="7727">202500</cx:pt>
          <cx:pt idx="7728">67500</cx:pt>
          <cx:pt idx="7729">112500</cx:pt>
          <cx:pt idx="7730">36000</cx:pt>
          <cx:pt idx="7731">112500</cx:pt>
          <cx:pt idx="7732">67500</cx:pt>
          <cx:pt idx="7733">103500</cx:pt>
          <cx:pt idx="7734">117000</cx:pt>
          <cx:pt idx="7735">135000</cx:pt>
          <cx:pt idx="7736">180000</cx:pt>
          <cx:pt idx="7737">171000</cx:pt>
          <cx:pt idx="7738">180000</cx:pt>
          <cx:pt idx="7739">112500</cx:pt>
          <cx:pt idx="7740">85500</cx:pt>
          <cx:pt idx="7741">90000</cx:pt>
          <cx:pt idx="7742">112500</cx:pt>
          <cx:pt idx="7743">90000</cx:pt>
          <cx:pt idx="7744">247500</cx:pt>
          <cx:pt idx="7745">202500</cx:pt>
          <cx:pt idx="7746">225000</cx:pt>
          <cx:pt idx="7747">67500</cx:pt>
          <cx:pt idx="7748">135000</cx:pt>
          <cx:pt idx="7749">49500</cx:pt>
          <cx:pt idx="7750">135000</cx:pt>
          <cx:pt idx="7751">315000</cx:pt>
          <cx:pt idx="7752">121500</cx:pt>
          <cx:pt idx="7753">112500</cx:pt>
          <cx:pt idx="7754">94500</cx:pt>
          <cx:pt idx="7755">63000</cx:pt>
          <cx:pt idx="7756">90000</cx:pt>
          <cx:pt idx="7757">148500</cx:pt>
          <cx:pt idx="7758">81000</cx:pt>
          <cx:pt idx="7759">112500</cx:pt>
          <cx:pt idx="7760">382500</cx:pt>
          <cx:pt idx="7761">112500</cx:pt>
          <cx:pt idx="7762">292500</cx:pt>
          <cx:pt idx="7763">135000</cx:pt>
          <cx:pt idx="7764">220500</cx:pt>
          <cx:pt idx="7765">247500</cx:pt>
          <cx:pt idx="7766">112500</cx:pt>
          <cx:pt idx="7767">135000</cx:pt>
          <cx:pt idx="7768">90000</cx:pt>
          <cx:pt idx="7769">207000</cx:pt>
          <cx:pt idx="7770">202500</cx:pt>
          <cx:pt idx="7771">157500</cx:pt>
          <cx:pt idx="7772">360000</cx:pt>
          <cx:pt idx="7773">54000</cx:pt>
          <cx:pt idx="7774">117000</cx:pt>
          <cx:pt idx="7775">180000</cx:pt>
          <cx:pt idx="7776">90000</cx:pt>
          <cx:pt idx="7777">157500</cx:pt>
          <cx:pt idx="7778">180000</cx:pt>
          <cx:pt idx="7779">112500</cx:pt>
          <cx:pt idx="7780">81000</cx:pt>
          <cx:pt idx="7781">121500</cx:pt>
          <cx:pt idx="7782">90000</cx:pt>
          <cx:pt idx="7783">135000</cx:pt>
          <cx:pt idx="7784">47700</cx:pt>
          <cx:pt idx="7785">54000</cx:pt>
          <cx:pt idx="7786">157500</cx:pt>
          <cx:pt idx="7787">117000</cx:pt>
          <cx:pt idx="7788">202500</cx:pt>
          <cx:pt idx="7789">76500</cx:pt>
          <cx:pt idx="7790">157500</cx:pt>
          <cx:pt idx="7791">135000</cx:pt>
          <cx:pt idx="7792">103500</cx:pt>
          <cx:pt idx="7793">112500</cx:pt>
          <cx:pt idx="7794">225000</cx:pt>
          <cx:pt idx="7795">180000</cx:pt>
          <cx:pt idx="7796">382500</cx:pt>
          <cx:pt idx="7797">360000</cx:pt>
          <cx:pt idx="7798">126000</cx:pt>
          <cx:pt idx="7799">202500</cx:pt>
          <cx:pt idx="7800">121500</cx:pt>
          <cx:pt idx="7801">270000</cx:pt>
          <cx:pt idx="7802">337500</cx:pt>
          <cx:pt idx="7803">315000</cx:pt>
          <cx:pt idx="7804">90000</cx:pt>
          <cx:pt idx="7805">135000</cx:pt>
          <cx:pt idx="7806">90000</cx:pt>
          <cx:pt idx="7807">337500</cx:pt>
          <cx:pt idx="7808">157500</cx:pt>
          <cx:pt idx="7809">337500</cx:pt>
          <cx:pt idx="7810">180000</cx:pt>
          <cx:pt idx="7811">162000</cx:pt>
          <cx:pt idx="7812">112500</cx:pt>
          <cx:pt idx="7813">112500</cx:pt>
          <cx:pt idx="7814">135000</cx:pt>
          <cx:pt idx="7815">54000</cx:pt>
          <cx:pt idx="7816">135000</cx:pt>
          <cx:pt idx="7817">112500</cx:pt>
          <cx:pt idx="7818">135000</cx:pt>
          <cx:pt idx="7819">144000</cx:pt>
          <cx:pt idx="7820">166500</cx:pt>
          <cx:pt idx="7821">315000</cx:pt>
          <cx:pt idx="7822">180000</cx:pt>
          <cx:pt idx="7823">99000</cx:pt>
          <cx:pt idx="7824">157500</cx:pt>
          <cx:pt idx="7825">135000</cx:pt>
          <cx:pt idx="7826">180000</cx:pt>
          <cx:pt idx="7827">99000</cx:pt>
          <cx:pt idx="7828">225000</cx:pt>
          <cx:pt idx="7829">198000</cx:pt>
          <cx:pt idx="7830">76500</cx:pt>
          <cx:pt idx="7831">148500</cx:pt>
          <cx:pt idx="7832">121500</cx:pt>
          <cx:pt idx="7833">90000</cx:pt>
          <cx:pt idx="7834">58500</cx:pt>
          <cx:pt idx="7835">148500</cx:pt>
          <cx:pt idx="7836">225000</cx:pt>
          <cx:pt idx="7837">112500</cx:pt>
          <cx:pt idx="7838">247500</cx:pt>
          <cx:pt idx="7839">263700</cx:pt>
          <cx:pt idx="7840">166500</cx:pt>
          <cx:pt idx="7841">90000</cx:pt>
          <cx:pt idx="7842">90000</cx:pt>
          <cx:pt idx="7843">112500</cx:pt>
          <cx:pt idx="7844">180000</cx:pt>
          <cx:pt idx="7845">180000</cx:pt>
          <cx:pt idx="7846">54000</cx:pt>
          <cx:pt idx="7847">135000</cx:pt>
          <cx:pt idx="7848">112500</cx:pt>
          <cx:pt idx="7849">90000</cx:pt>
          <cx:pt idx="7850">360000</cx:pt>
          <cx:pt idx="7851">216000</cx:pt>
          <cx:pt idx="7852">112500</cx:pt>
          <cx:pt idx="7853">426019.5</cx:pt>
          <cx:pt idx="7854">180000</cx:pt>
          <cx:pt idx="7855">135000</cx:pt>
          <cx:pt idx="7856">202500</cx:pt>
          <cx:pt idx="7857">135000</cx:pt>
          <cx:pt idx="7858">202500</cx:pt>
          <cx:pt idx="7859">202500</cx:pt>
          <cx:pt idx="7860">225000</cx:pt>
          <cx:pt idx="7861">202500</cx:pt>
          <cx:pt idx="7862">220500</cx:pt>
          <cx:pt idx="7863">157500</cx:pt>
          <cx:pt idx="7864">202500</cx:pt>
          <cx:pt idx="7865">157500</cx:pt>
          <cx:pt idx="7866">81000</cx:pt>
          <cx:pt idx="7867">135000</cx:pt>
          <cx:pt idx="7868">135000</cx:pt>
          <cx:pt idx="7869">180000</cx:pt>
          <cx:pt idx="7870">225000</cx:pt>
          <cx:pt idx="7871">180000</cx:pt>
          <cx:pt idx="7872">112500</cx:pt>
          <cx:pt idx="7873">60750</cx:pt>
          <cx:pt idx="7874">157500</cx:pt>
          <cx:pt idx="7875">76500</cx:pt>
          <cx:pt idx="7876">202500</cx:pt>
          <cx:pt idx="7877">63000</cx:pt>
          <cx:pt idx="7878">157500</cx:pt>
          <cx:pt idx="7879">112500</cx:pt>
          <cx:pt idx="7880">225000</cx:pt>
          <cx:pt idx="7881">436500</cx:pt>
          <cx:pt idx="7882">112500</cx:pt>
          <cx:pt idx="7883">121500</cx:pt>
          <cx:pt idx="7884">90000</cx:pt>
          <cx:pt idx="7885">103500</cx:pt>
          <cx:pt idx="7886">315000</cx:pt>
          <cx:pt idx="7887">121500</cx:pt>
          <cx:pt idx="7888">90000</cx:pt>
          <cx:pt idx="7889">54000</cx:pt>
          <cx:pt idx="7890">147600</cx:pt>
          <cx:pt idx="7891">225000</cx:pt>
          <cx:pt idx="7892">67500</cx:pt>
          <cx:pt idx="7893">306000</cx:pt>
          <cx:pt idx="7894">225000</cx:pt>
          <cx:pt idx="7895">157500</cx:pt>
          <cx:pt idx="7896">135000</cx:pt>
          <cx:pt idx="7897">180000</cx:pt>
          <cx:pt idx="7898">121500</cx:pt>
          <cx:pt idx="7899">135000</cx:pt>
          <cx:pt idx="7900">180000</cx:pt>
          <cx:pt idx="7901">360000</cx:pt>
          <cx:pt idx="7902">103500</cx:pt>
          <cx:pt idx="7903">157500</cx:pt>
          <cx:pt idx="7904">180000</cx:pt>
          <cx:pt idx="7905">67500</cx:pt>
          <cx:pt idx="7906">225000</cx:pt>
          <cx:pt idx="7907">225000</cx:pt>
          <cx:pt idx="7908">90000</cx:pt>
          <cx:pt idx="7909">67500</cx:pt>
          <cx:pt idx="7910">72000</cx:pt>
          <cx:pt idx="7911">126000</cx:pt>
          <cx:pt idx="7912">180000</cx:pt>
          <cx:pt idx="7913">112500</cx:pt>
          <cx:pt idx="7914">117000</cx:pt>
          <cx:pt idx="7915">315000</cx:pt>
          <cx:pt idx="7916">225000</cx:pt>
          <cx:pt idx="7917">67500</cx:pt>
          <cx:pt idx="7918">76500</cx:pt>
          <cx:pt idx="7919">157500</cx:pt>
          <cx:pt idx="7920">360000</cx:pt>
          <cx:pt idx="7921">202500</cx:pt>
          <cx:pt idx="7922">157500</cx:pt>
          <cx:pt idx="7923">144900</cx:pt>
          <cx:pt idx="7924">225000</cx:pt>
          <cx:pt idx="7925">65250</cx:pt>
          <cx:pt idx="7926">180000</cx:pt>
          <cx:pt idx="7927">157500</cx:pt>
          <cx:pt idx="7928">292500</cx:pt>
          <cx:pt idx="7929">225000</cx:pt>
          <cx:pt idx="7930">76500</cx:pt>
          <cx:pt idx="7931">180000</cx:pt>
          <cx:pt idx="7932">135000</cx:pt>
          <cx:pt idx="7933">103500</cx:pt>
          <cx:pt idx="7934">67500</cx:pt>
          <cx:pt idx="7935">99000</cx:pt>
          <cx:pt idx="7936">157500</cx:pt>
          <cx:pt idx="7937">90000</cx:pt>
          <cx:pt idx="7938">270000</cx:pt>
          <cx:pt idx="7939">216000</cx:pt>
          <cx:pt idx="7940">121500</cx:pt>
          <cx:pt idx="7941">157500</cx:pt>
          <cx:pt idx="7942">157500</cx:pt>
          <cx:pt idx="7943">72000</cx:pt>
          <cx:pt idx="7944">292500</cx:pt>
          <cx:pt idx="7945">90000</cx:pt>
          <cx:pt idx="7946">90000</cx:pt>
          <cx:pt idx="7947">157500</cx:pt>
          <cx:pt idx="7948">180000</cx:pt>
          <cx:pt idx="7949">157500</cx:pt>
          <cx:pt idx="7950">135000</cx:pt>
          <cx:pt idx="7951">157500</cx:pt>
          <cx:pt idx="7952">180000</cx:pt>
          <cx:pt idx="7953">225000</cx:pt>
          <cx:pt idx="7954">112500</cx:pt>
          <cx:pt idx="7955">135000</cx:pt>
          <cx:pt idx="7956">180000</cx:pt>
          <cx:pt idx="7957">45000</cx:pt>
          <cx:pt idx="7958">144000</cx:pt>
          <cx:pt idx="7959">99000</cx:pt>
          <cx:pt idx="7960">189000</cx:pt>
          <cx:pt idx="7961">292500</cx:pt>
          <cx:pt idx="7962">315000</cx:pt>
          <cx:pt idx="7963">360000</cx:pt>
          <cx:pt idx="7964">45000</cx:pt>
          <cx:pt idx="7965">337500</cx:pt>
          <cx:pt idx="7966">225000</cx:pt>
          <cx:pt idx="7967">225000</cx:pt>
          <cx:pt idx="7968">72000</cx:pt>
          <cx:pt idx="7969">148500</cx:pt>
          <cx:pt idx="7970">135000</cx:pt>
          <cx:pt idx="7971">90000</cx:pt>
          <cx:pt idx="7972">135000</cx:pt>
          <cx:pt idx="7973">81000</cx:pt>
          <cx:pt idx="7974">157500</cx:pt>
          <cx:pt idx="7975">202500</cx:pt>
          <cx:pt idx="7976">101250</cx:pt>
          <cx:pt idx="7977">126000</cx:pt>
          <cx:pt idx="7978">540000</cx:pt>
          <cx:pt idx="7979">115200</cx:pt>
          <cx:pt idx="7980">202500</cx:pt>
          <cx:pt idx="7981">135000</cx:pt>
          <cx:pt idx="7982">225000</cx:pt>
          <cx:pt idx="7983">157500</cx:pt>
          <cx:pt idx="7984">67500</cx:pt>
          <cx:pt idx="7985">85500</cx:pt>
          <cx:pt idx="7986">112500</cx:pt>
          <cx:pt idx="7987">135000</cx:pt>
          <cx:pt idx="7988">58500</cx:pt>
          <cx:pt idx="7989">216000</cx:pt>
          <cx:pt idx="7990">90000</cx:pt>
          <cx:pt idx="7991">112500</cx:pt>
          <cx:pt idx="7992">157500</cx:pt>
          <cx:pt idx="7993">81000</cx:pt>
          <cx:pt idx="7994">135000</cx:pt>
          <cx:pt idx="7995">108000</cx:pt>
          <cx:pt idx="7996">270000</cx:pt>
          <cx:pt idx="7997">90000</cx:pt>
          <cx:pt idx="7998">180000</cx:pt>
          <cx:pt idx="7999">90000</cx:pt>
          <cx:pt idx="8000">90000</cx:pt>
          <cx:pt idx="8001">180000</cx:pt>
          <cx:pt idx="8002">54000</cx:pt>
          <cx:pt idx="8003">360000</cx:pt>
          <cx:pt idx="8004">382500</cx:pt>
          <cx:pt idx="8005">189000</cx:pt>
          <cx:pt idx="8006">47700</cx:pt>
          <cx:pt idx="8007">225000</cx:pt>
          <cx:pt idx="8008">45000</cx:pt>
          <cx:pt idx="8009">135000</cx:pt>
          <cx:pt idx="8010">90000</cx:pt>
          <cx:pt idx="8011">112500</cx:pt>
          <cx:pt idx="8012">247500</cx:pt>
          <cx:pt idx="8013">90000</cx:pt>
          <cx:pt idx="8014">99000</cx:pt>
          <cx:pt idx="8015">112500</cx:pt>
          <cx:pt idx="8016">225000</cx:pt>
          <cx:pt idx="8017">90000</cx:pt>
          <cx:pt idx="8018">112500</cx:pt>
          <cx:pt idx="8019">67500</cx:pt>
          <cx:pt idx="8020">171000</cx:pt>
          <cx:pt idx="8021">225000</cx:pt>
          <cx:pt idx="8022">112500</cx:pt>
          <cx:pt idx="8023">112500</cx:pt>
          <cx:pt idx="8024">135000</cx:pt>
          <cx:pt idx="8025">180000</cx:pt>
          <cx:pt idx="8026">90000</cx:pt>
          <cx:pt idx="8027">112500</cx:pt>
          <cx:pt idx="8028">315000</cx:pt>
          <cx:pt idx="8029">135000</cx:pt>
          <cx:pt idx="8030">157500</cx:pt>
          <cx:pt idx="8031">315000</cx:pt>
          <cx:pt idx="8032">51750</cx:pt>
          <cx:pt idx="8033">103500</cx:pt>
          <cx:pt idx="8034">180000</cx:pt>
          <cx:pt idx="8035">108859.5</cx:pt>
          <cx:pt idx="8036">135000</cx:pt>
          <cx:pt idx="8037">135000</cx:pt>
          <cx:pt idx="8038">121500</cx:pt>
          <cx:pt idx="8039">81000</cx:pt>
          <cx:pt idx="8040">162000</cx:pt>
          <cx:pt idx="8041">90000</cx:pt>
          <cx:pt idx="8042">72000</cx:pt>
          <cx:pt idx="8043">135000</cx:pt>
          <cx:pt idx="8044">225000</cx:pt>
          <cx:pt idx="8045">202500</cx:pt>
          <cx:pt idx="8046">130500</cx:pt>
          <cx:pt idx="8047">247500</cx:pt>
          <cx:pt idx="8048">315000</cx:pt>
          <cx:pt idx="8049">180000</cx:pt>
          <cx:pt idx="8050">157500</cx:pt>
          <cx:pt idx="8051">202500</cx:pt>
          <cx:pt idx="8052">58500</cx:pt>
          <cx:pt idx="8053">67500</cx:pt>
          <cx:pt idx="8054">112500</cx:pt>
          <cx:pt idx="8055">225000</cx:pt>
          <cx:pt idx="8056">202500</cx:pt>
          <cx:pt idx="8057">202500</cx:pt>
          <cx:pt idx="8058">108000</cx:pt>
          <cx:pt idx="8059">270000</cx:pt>
          <cx:pt idx="8060">225000</cx:pt>
          <cx:pt idx="8061">117000</cx:pt>
          <cx:pt idx="8062">112500</cx:pt>
          <cx:pt idx="8063">270000</cx:pt>
          <cx:pt idx="8064">180000</cx:pt>
          <cx:pt idx="8065">301500</cx:pt>
          <cx:pt idx="8066">149323.5</cx:pt>
          <cx:pt idx="8067">67500</cx:pt>
          <cx:pt idx="8068">225000</cx:pt>
          <cx:pt idx="8069">157500</cx:pt>
          <cx:pt idx="8070">157500</cx:pt>
          <cx:pt idx="8071">166500</cx:pt>
          <cx:pt idx="8072">90000</cx:pt>
          <cx:pt idx="8073">112500</cx:pt>
          <cx:pt idx="8074">162000</cx:pt>
          <cx:pt idx="8075">67500</cx:pt>
          <cx:pt idx="8076">270000</cx:pt>
          <cx:pt idx="8077">144000</cx:pt>
          <cx:pt idx="8078">135000</cx:pt>
          <cx:pt idx="8079">112500</cx:pt>
          <cx:pt idx="8080">270000</cx:pt>
          <cx:pt idx="8081">180000</cx:pt>
          <cx:pt idx="8082">292500</cx:pt>
          <cx:pt idx="8083">67500</cx:pt>
          <cx:pt idx="8084">396000</cx:pt>
          <cx:pt idx="8085">112500</cx:pt>
          <cx:pt idx="8086">225000</cx:pt>
          <cx:pt idx="8087">220500</cx:pt>
          <cx:pt idx="8088">315000</cx:pt>
          <cx:pt idx="8089">180000</cx:pt>
          <cx:pt idx="8090">261000</cx:pt>
          <cx:pt idx="8091">225000</cx:pt>
          <cx:pt idx="8092">135000</cx:pt>
          <cx:pt idx="8093">153000</cx:pt>
          <cx:pt idx="8094">54000</cx:pt>
          <cx:pt idx="8095">90000</cx:pt>
          <cx:pt idx="8096">90000</cx:pt>
          <cx:pt idx="8097">157500</cx:pt>
          <cx:pt idx="8098">90000</cx:pt>
          <cx:pt idx="8099">176400</cx:pt>
          <cx:pt idx="8100">112500</cx:pt>
          <cx:pt idx="8101">171000</cx:pt>
          <cx:pt idx="8102">112500</cx:pt>
          <cx:pt idx="8103">67500</cx:pt>
          <cx:pt idx="8104">99000</cx:pt>
          <cx:pt idx="8105">225000</cx:pt>
          <cx:pt idx="8106">90000</cx:pt>
          <cx:pt idx="8107">144000</cx:pt>
          <cx:pt idx="8108">225000</cx:pt>
          <cx:pt idx="8109">90000</cx:pt>
          <cx:pt idx="8110">157500</cx:pt>
          <cx:pt idx="8111">195750</cx:pt>
          <cx:pt idx="8112">180000</cx:pt>
          <cx:pt idx="8113">157500</cx:pt>
          <cx:pt idx="8114">90000</cx:pt>
          <cx:pt idx="8115">166500</cx:pt>
          <cx:pt idx="8116">180000</cx:pt>
          <cx:pt idx="8117">112500</cx:pt>
          <cx:pt idx="8118">157500</cx:pt>
          <cx:pt idx="8119">382500</cx:pt>
          <cx:pt idx="8120">180000</cx:pt>
          <cx:pt idx="8121">252000</cx:pt>
          <cx:pt idx="8122">202500</cx:pt>
          <cx:pt idx="8123">450000</cx:pt>
          <cx:pt idx="8124">270000</cx:pt>
          <cx:pt idx="8125">270000</cx:pt>
          <cx:pt idx="8126">112500</cx:pt>
          <cx:pt idx="8127">202500</cx:pt>
          <cx:pt idx="8128">112500</cx:pt>
          <cx:pt idx="8129">90000</cx:pt>
          <cx:pt idx="8130">270000</cx:pt>
          <cx:pt idx="8131">135000</cx:pt>
          <cx:pt idx="8132">225000</cx:pt>
          <cx:pt idx="8133">67500</cx:pt>
          <cx:pt idx="8134">180000</cx:pt>
          <cx:pt idx="8135">171000</cx:pt>
          <cx:pt idx="8136">405000</cx:pt>
          <cx:pt idx="8137">90000</cx:pt>
          <cx:pt idx="8138">112500</cx:pt>
          <cx:pt idx="8139">171000</cx:pt>
          <cx:pt idx="8140">225000</cx:pt>
          <cx:pt idx="8141">112500</cx:pt>
          <cx:pt idx="8142">292500</cx:pt>
          <cx:pt idx="8143">112500</cx:pt>
          <cx:pt idx="8144">180000</cx:pt>
          <cx:pt idx="8145">121500</cx:pt>
          <cx:pt idx="8146">157500</cx:pt>
          <cx:pt idx="8147">90000</cx:pt>
          <cx:pt idx="8148">157500</cx:pt>
          <cx:pt idx="8149">607500</cx:pt>
          <cx:pt idx="8150">378000</cx:pt>
          <cx:pt idx="8151">315000</cx:pt>
          <cx:pt idx="8152">180000</cx:pt>
          <cx:pt idx="8153">121500</cx:pt>
          <cx:pt idx="8154">135000</cx:pt>
          <cx:pt idx="8155">247500</cx:pt>
          <cx:pt idx="8156">225000</cx:pt>
          <cx:pt idx="8157">117000</cx:pt>
          <cx:pt idx="8158">202500</cx:pt>
          <cx:pt idx="8159">135000</cx:pt>
          <cx:pt idx="8160">90000</cx:pt>
          <cx:pt idx="8161">135000</cx:pt>
          <cx:pt idx="8162">112500</cx:pt>
          <cx:pt idx="8163">157500</cx:pt>
          <cx:pt idx="8164">202500</cx:pt>
          <cx:pt idx="8165">144000</cx:pt>
          <cx:pt idx="8166">67500</cx:pt>
          <cx:pt idx="8167">225000</cx:pt>
          <cx:pt idx="8168">157500</cx:pt>
          <cx:pt idx="8169">157500</cx:pt>
          <cx:pt idx="8170">157500</cx:pt>
          <cx:pt idx="8171">180000</cx:pt>
          <cx:pt idx="8172">315000</cx:pt>
          <cx:pt idx="8173">81000</cx:pt>
          <cx:pt idx="8174">171000</cx:pt>
          <cx:pt idx="8175">40500</cx:pt>
          <cx:pt idx="8176">135000</cx:pt>
          <cx:pt idx="8177">225000</cx:pt>
          <cx:pt idx="8178">112500</cx:pt>
          <cx:pt idx="8179">112500</cx:pt>
          <cx:pt idx="8180">117000</cx:pt>
          <cx:pt idx="8181">337500</cx:pt>
          <cx:pt idx="8182">135000</cx:pt>
          <cx:pt idx="8183">342000</cx:pt>
          <cx:pt idx="8184">117000</cx:pt>
          <cx:pt idx="8185">135000</cx:pt>
          <cx:pt idx="8186">360000</cx:pt>
          <cx:pt idx="8187">135000</cx:pt>
          <cx:pt idx="8188">49500</cx:pt>
          <cx:pt idx="8189">112500</cx:pt>
          <cx:pt idx="8190">157500</cx:pt>
          <cx:pt idx="8191">112500</cx:pt>
          <cx:pt idx="8192">126000</cx:pt>
          <cx:pt idx="8193">292500</cx:pt>
          <cx:pt idx="8194">54000</cx:pt>
          <cx:pt idx="8195">225000</cx:pt>
          <cx:pt idx="8196">450000</cx:pt>
          <cx:pt idx="8197">337500</cx:pt>
          <cx:pt idx="8198">225000</cx:pt>
          <cx:pt idx="8199">112500</cx:pt>
          <cx:pt idx="8200">135000</cx:pt>
          <cx:pt idx="8201">99000</cx:pt>
          <cx:pt idx="8202">90000</cx:pt>
          <cx:pt idx="8203">157500</cx:pt>
          <cx:pt idx="8204">90000</cx:pt>
          <cx:pt idx="8205">112500</cx:pt>
          <cx:pt idx="8206">99000</cx:pt>
          <cx:pt idx="8207">157500</cx:pt>
          <cx:pt idx="8208">135000</cx:pt>
          <cx:pt idx="8209">270000</cx:pt>
          <cx:pt idx="8210">202500</cx:pt>
          <cx:pt idx="8211">193500</cx:pt>
          <cx:pt idx="8212">225000</cx:pt>
          <cx:pt idx="8213">135000</cx:pt>
          <cx:pt idx="8214">202500</cx:pt>
          <cx:pt idx="8215">225000</cx:pt>
          <cx:pt idx="8216">135000</cx:pt>
          <cx:pt idx="8217">67500</cx:pt>
          <cx:pt idx="8218">135000</cx:pt>
          <cx:pt idx="8219">135000</cx:pt>
          <cx:pt idx="8220">112500</cx:pt>
          <cx:pt idx="8221">405000</cx:pt>
          <cx:pt idx="8222">157500</cx:pt>
          <cx:pt idx="8223">315000</cx:pt>
          <cx:pt idx="8224">112500</cx:pt>
          <cx:pt idx="8225">171000</cx:pt>
          <cx:pt idx="8226">67500</cx:pt>
          <cx:pt idx="8227">67500</cx:pt>
          <cx:pt idx="8228">157500</cx:pt>
          <cx:pt idx="8229">135000</cx:pt>
          <cx:pt idx="8230">247500</cx:pt>
          <cx:pt idx="8231">135000</cx:pt>
          <cx:pt idx="8232">157500</cx:pt>
          <cx:pt idx="8233">207000</cx:pt>
          <cx:pt idx="8234">171000</cx:pt>
          <cx:pt idx="8235">81000</cx:pt>
          <cx:pt idx="8236">99000</cx:pt>
          <cx:pt idx="8237">135000</cx:pt>
          <cx:pt idx="8238">90000</cx:pt>
          <cx:pt idx="8239">202500</cx:pt>
          <cx:pt idx="8240">270000</cx:pt>
          <cx:pt idx="8241">193500</cx:pt>
          <cx:pt idx="8242">225000</cx:pt>
          <cx:pt idx="8243">135000</cx:pt>
          <cx:pt idx="8244">202500</cx:pt>
          <cx:pt idx="8245">76500</cx:pt>
          <cx:pt idx="8246">157500</cx:pt>
          <cx:pt idx="8247">135000</cx:pt>
          <cx:pt idx="8248">270000</cx:pt>
          <cx:pt idx="8249">180000</cx:pt>
          <cx:pt idx="8250">85500</cx:pt>
          <cx:pt idx="8251">202500</cx:pt>
          <cx:pt idx="8252">45000</cx:pt>
          <cx:pt idx="8253">112500</cx:pt>
          <cx:pt idx="8254">135000</cx:pt>
          <cx:pt idx="8255">112500</cx:pt>
          <cx:pt idx="8256">157500</cx:pt>
          <cx:pt idx="8257">202500</cx:pt>
          <cx:pt idx="8258">90000</cx:pt>
          <cx:pt idx="8259">135000</cx:pt>
          <cx:pt idx="8260">157500</cx:pt>
          <cx:pt idx="8261">135000</cx:pt>
          <cx:pt idx="8262">247500</cx:pt>
          <cx:pt idx="8263">117000</cx:pt>
          <cx:pt idx="8264">90000</cx:pt>
          <cx:pt idx="8265">157500</cx:pt>
          <cx:pt idx="8266">270000</cx:pt>
          <cx:pt idx="8267">180000</cx:pt>
          <cx:pt idx="8268">162000</cx:pt>
          <cx:pt idx="8269">135000</cx:pt>
          <cx:pt idx="8270">180000</cx:pt>
          <cx:pt idx="8271">36000</cx:pt>
          <cx:pt idx="8272">112500</cx:pt>
          <cx:pt idx="8273">1350000</cx:pt>
          <cx:pt idx="8274">135000</cx:pt>
          <cx:pt idx="8275">225000</cx:pt>
          <cx:pt idx="8276">27000</cx:pt>
          <cx:pt idx="8277">112500</cx:pt>
          <cx:pt idx="8278">247500</cx:pt>
          <cx:pt idx="8279">135000</cx:pt>
          <cx:pt idx="8280">193500</cx:pt>
          <cx:pt idx="8281">180000</cx:pt>
          <cx:pt idx="8282">108000</cx:pt>
          <cx:pt idx="8283">112500</cx:pt>
          <cx:pt idx="8284">180000</cx:pt>
          <cx:pt idx="8285">180000</cx:pt>
          <cx:pt idx="8286">135000</cx:pt>
          <cx:pt idx="8287">292500</cx:pt>
          <cx:pt idx="8288">270000</cx:pt>
          <cx:pt idx="8289">67500</cx:pt>
          <cx:pt idx="8290">166500</cx:pt>
          <cx:pt idx="8291">135000</cx:pt>
          <cx:pt idx="8292">126000</cx:pt>
          <cx:pt idx="8293">121500</cx:pt>
          <cx:pt idx="8294">67500</cx:pt>
          <cx:pt idx="8295">157500</cx:pt>
          <cx:pt idx="8296">58500</cx:pt>
          <cx:pt idx="8297">180000</cx:pt>
          <cx:pt idx="8298">315000</cx:pt>
          <cx:pt idx="8299">56250</cx:pt>
          <cx:pt idx="8300">135000</cx:pt>
          <cx:pt idx="8301">180000</cx:pt>
          <cx:pt idx="8302">135000</cx:pt>
          <cx:pt idx="8303">157500</cx:pt>
          <cx:pt idx="8304">90000</cx:pt>
          <cx:pt idx="8305">67500</cx:pt>
          <cx:pt idx="8306">112500</cx:pt>
          <cx:pt idx="8307">112500</cx:pt>
          <cx:pt idx="8308">81000</cx:pt>
          <cx:pt idx="8309">229500</cx:pt>
          <cx:pt idx="8310">157500</cx:pt>
          <cx:pt idx="8311">112500</cx:pt>
          <cx:pt idx="8312">450000</cx:pt>
          <cx:pt idx="8313">126000</cx:pt>
          <cx:pt idx="8314">135000</cx:pt>
          <cx:pt idx="8315">135000</cx:pt>
          <cx:pt idx="8316">112500</cx:pt>
          <cx:pt idx="8317">135000</cx:pt>
          <cx:pt idx="8318">405000</cx:pt>
          <cx:pt idx="8319">112500</cx:pt>
          <cx:pt idx="8320">180000</cx:pt>
          <cx:pt idx="8321">117000</cx:pt>
          <cx:pt idx="8322">148500</cx:pt>
          <cx:pt idx="8323">450000</cx:pt>
          <cx:pt idx="8324">225000</cx:pt>
          <cx:pt idx="8325">112500</cx:pt>
          <cx:pt idx="8326">90000</cx:pt>
          <cx:pt idx="8327">184500</cx:pt>
          <cx:pt idx="8328">135000</cx:pt>
          <cx:pt idx="8329">135000</cx:pt>
          <cx:pt idx="8330">270000</cx:pt>
          <cx:pt idx="8331">270000</cx:pt>
          <cx:pt idx="8332">135000</cx:pt>
          <cx:pt idx="8333">202500</cx:pt>
          <cx:pt idx="8334">180000</cx:pt>
          <cx:pt idx="8335">135000</cx:pt>
          <cx:pt idx="8336">99000</cx:pt>
          <cx:pt idx="8337">225000</cx:pt>
          <cx:pt idx="8338">81000</cx:pt>
          <cx:pt idx="8339">135000</cx:pt>
          <cx:pt idx="8340">126000</cx:pt>
          <cx:pt idx="8341">162000</cx:pt>
          <cx:pt idx="8342">112500</cx:pt>
          <cx:pt idx="8343">180000</cx:pt>
          <cx:pt idx="8344">315000</cx:pt>
          <cx:pt idx="8345">270000</cx:pt>
          <cx:pt idx="8346">68886</cx:pt>
          <cx:pt idx="8347">81000</cx:pt>
          <cx:pt idx="8348">90000</cx:pt>
          <cx:pt idx="8349">157500</cx:pt>
          <cx:pt idx="8350">148500</cx:pt>
          <cx:pt idx="8351">90000</cx:pt>
          <cx:pt idx="8352">99000</cx:pt>
          <cx:pt idx="8353">207000</cx:pt>
          <cx:pt idx="8354">445500</cx:pt>
          <cx:pt idx="8355">135000</cx:pt>
          <cx:pt idx="8356">112500</cx:pt>
          <cx:pt idx="8357">450000</cx:pt>
          <cx:pt idx="8358">180000</cx:pt>
          <cx:pt idx="8359">135000</cx:pt>
          <cx:pt idx="8360">720000</cx:pt>
          <cx:pt idx="8361">225000</cx:pt>
          <cx:pt idx="8362">90000</cx:pt>
          <cx:pt idx="8363">90000</cx:pt>
          <cx:pt idx="8364">135000</cx:pt>
          <cx:pt idx="8365">135000</cx:pt>
          <cx:pt idx="8366">112500</cx:pt>
          <cx:pt idx="8367">144000</cx:pt>
          <cx:pt idx="8368">121500</cx:pt>
          <cx:pt idx="8369">270000</cx:pt>
          <cx:pt idx="8370">135000</cx:pt>
          <cx:pt idx="8371">157500</cx:pt>
          <cx:pt idx="8372">441000</cx:pt>
          <cx:pt idx="8373">202500</cx:pt>
          <cx:pt idx="8374">315000</cx:pt>
          <cx:pt idx="8375">445500</cx:pt>
          <cx:pt idx="8376">135000</cx:pt>
          <cx:pt idx="8377">76500</cx:pt>
          <cx:pt idx="8378">225000</cx:pt>
          <cx:pt idx="8379">270000</cx:pt>
          <cx:pt idx="8380">135000</cx:pt>
          <cx:pt idx="8381">180000</cx:pt>
          <cx:pt idx="8382">90000</cx:pt>
          <cx:pt idx="8383">157500</cx:pt>
          <cx:pt idx="8384">112500</cx:pt>
          <cx:pt idx="8385">225000</cx:pt>
          <cx:pt idx="8386">112500</cx:pt>
          <cx:pt idx="8387">157500</cx:pt>
          <cx:pt idx="8388">247500</cx:pt>
          <cx:pt idx="8389">157500</cx:pt>
          <cx:pt idx="8390">112500</cx:pt>
          <cx:pt idx="8391">229500</cx:pt>
          <cx:pt idx="8392">135000</cx:pt>
          <cx:pt idx="8393">225000</cx:pt>
          <cx:pt idx="8394">427500</cx:pt>
          <cx:pt idx="8395">180000</cx:pt>
          <cx:pt idx="8396">112500</cx:pt>
          <cx:pt idx="8397">180000</cx:pt>
          <cx:pt idx="8398">27000</cx:pt>
          <cx:pt idx="8399">144000</cx:pt>
          <cx:pt idx="8400">112500</cx:pt>
          <cx:pt idx="8401">112500</cx:pt>
          <cx:pt idx="8402">292500</cx:pt>
          <cx:pt idx="8403">225000</cx:pt>
          <cx:pt idx="8404">144000</cx:pt>
          <cx:pt idx="8405">112500</cx:pt>
          <cx:pt idx="8406">135000</cx:pt>
          <cx:pt idx="8407">63000</cx:pt>
          <cx:pt idx="8408">112500</cx:pt>
          <cx:pt idx="8409">126000</cx:pt>
          <cx:pt idx="8410">94500</cx:pt>
          <cx:pt idx="8411">166500</cx:pt>
          <cx:pt idx="8412">112500</cx:pt>
          <cx:pt idx="8413">450000</cx:pt>
          <cx:pt idx="8414">157500</cx:pt>
          <cx:pt idx="8415">157500</cx:pt>
          <cx:pt idx="8416">157500</cx:pt>
          <cx:pt idx="8417">112500</cx:pt>
          <cx:pt idx="8418">67500</cx:pt>
          <cx:pt idx="8419">67500</cx:pt>
          <cx:pt idx="8420">144000</cx:pt>
          <cx:pt idx="8421">157500</cx:pt>
          <cx:pt idx="8422">81000</cx:pt>
          <cx:pt idx="8423">157500</cx:pt>
          <cx:pt idx="8424">90000</cx:pt>
          <cx:pt idx="8425">315000</cx:pt>
          <cx:pt idx="8426">67500</cx:pt>
          <cx:pt idx="8427">90000</cx:pt>
          <cx:pt idx="8428">90000</cx:pt>
          <cx:pt idx="8429">180000</cx:pt>
          <cx:pt idx="8430">450000</cx:pt>
          <cx:pt idx="8431">292500</cx:pt>
          <cx:pt idx="8432">202500</cx:pt>
          <cx:pt idx="8433">144000</cx:pt>
          <cx:pt idx="8434">78750</cx:pt>
          <cx:pt idx="8435">135000</cx:pt>
          <cx:pt idx="8436">200250</cx:pt>
          <cx:pt idx="8437">99000</cx:pt>
          <cx:pt idx="8438">180000</cx:pt>
          <cx:pt idx="8439">76500</cx:pt>
          <cx:pt idx="8440">135000</cx:pt>
          <cx:pt idx="8441">180000</cx:pt>
          <cx:pt idx="8442">81000</cx:pt>
          <cx:pt idx="8443">225000</cx:pt>
          <cx:pt idx="8444">135000</cx:pt>
          <cx:pt idx="8445">225000</cx:pt>
          <cx:pt idx="8446">180000</cx:pt>
          <cx:pt idx="8447">171000</cx:pt>
          <cx:pt idx="8448">94500</cx:pt>
          <cx:pt idx="8449">135000</cx:pt>
          <cx:pt idx="8450">225000</cx:pt>
          <cx:pt idx="8451">94500</cx:pt>
          <cx:pt idx="8452">225000</cx:pt>
          <cx:pt idx="8453">202500</cx:pt>
          <cx:pt idx="8454">270000</cx:pt>
          <cx:pt idx="8455">135000</cx:pt>
          <cx:pt idx="8456">202500</cx:pt>
          <cx:pt idx="8457">112500</cx:pt>
          <cx:pt idx="8458">112500</cx:pt>
          <cx:pt idx="8459">135000</cx:pt>
          <cx:pt idx="8460">202500</cx:pt>
          <cx:pt idx="8461">67500</cx:pt>
          <cx:pt idx="8462">135000</cx:pt>
          <cx:pt idx="8463">225000</cx:pt>
          <cx:pt idx="8464">270000</cx:pt>
          <cx:pt idx="8465">202500</cx:pt>
          <cx:pt idx="8466">202500</cx:pt>
          <cx:pt idx="8467">135000</cx:pt>
          <cx:pt idx="8468">225000</cx:pt>
          <cx:pt idx="8469">103500</cx:pt>
          <cx:pt idx="8470">432000</cx:pt>
          <cx:pt idx="8471">450000</cx:pt>
          <cx:pt idx="8472">67500</cx:pt>
          <cx:pt idx="8473">90000</cx:pt>
          <cx:pt idx="8474">202500</cx:pt>
          <cx:pt idx="8475">117000</cx:pt>
          <cx:pt idx="8476">135000</cx:pt>
          <cx:pt idx="8477">90000</cx:pt>
          <cx:pt idx="8478">171000</cx:pt>
          <cx:pt idx="8479">157500</cx:pt>
          <cx:pt idx="8480">90000</cx:pt>
          <cx:pt idx="8481">247500</cx:pt>
          <cx:pt idx="8482">252000</cx:pt>
          <cx:pt idx="8483">207000</cx:pt>
          <cx:pt idx="8484">135000</cx:pt>
          <cx:pt idx="8485">81000</cx:pt>
          <cx:pt idx="8486">270000</cx:pt>
          <cx:pt idx="8487">67500</cx:pt>
          <cx:pt idx="8488">139500</cx:pt>
          <cx:pt idx="8489">225000</cx:pt>
          <cx:pt idx="8490">157500</cx:pt>
          <cx:pt idx="8491">270000</cx:pt>
          <cx:pt idx="8492">135000</cx:pt>
          <cx:pt idx="8493">180000</cx:pt>
          <cx:pt idx="8494">270000</cx:pt>
          <cx:pt idx="8495">180000</cx:pt>
          <cx:pt idx="8496">157500</cx:pt>
          <cx:pt idx="8497">180000</cx:pt>
          <cx:pt idx="8498">135000</cx:pt>
          <cx:pt idx="8499">189000</cx:pt>
          <cx:pt idx="8500">180000</cx:pt>
          <cx:pt idx="8501">112500</cx:pt>
          <cx:pt idx="8502">247500</cx:pt>
          <cx:pt idx="8503">90000</cx:pt>
          <cx:pt idx="8504">225000</cx:pt>
          <cx:pt idx="8505">54000</cx:pt>
          <cx:pt idx="8506">189000</cx:pt>
          <cx:pt idx="8507">157500</cx:pt>
          <cx:pt idx="8508">427500</cx:pt>
          <cx:pt idx="8509">67500</cx:pt>
          <cx:pt idx="8510">472500</cx:pt>
          <cx:pt idx="8511">166500</cx:pt>
          <cx:pt idx="8512">90000</cx:pt>
          <cx:pt idx="8513">157500</cx:pt>
          <cx:pt idx="8514">117000</cx:pt>
          <cx:pt idx="8515">126000</cx:pt>
          <cx:pt idx="8516">225000</cx:pt>
          <cx:pt idx="8517">157500</cx:pt>
          <cx:pt idx="8518">112500</cx:pt>
          <cx:pt idx="8519">157500</cx:pt>
          <cx:pt idx="8520">135000</cx:pt>
          <cx:pt idx="8521">135000</cx:pt>
          <cx:pt idx="8522">112500</cx:pt>
          <cx:pt idx="8523">67500</cx:pt>
          <cx:pt idx="8524">270000</cx:pt>
          <cx:pt idx="8525">225000</cx:pt>
          <cx:pt idx="8526">315000</cx:pt>
          <cx:pt idx="8527">157500</cx:pt>
          <cx:pt idx="8528">202500</cx:pt>
          <cx:pt idx="8529">112500</cx:pt>
          <cx:pt idx="8530">135000</cx:pt>
          <cx:pt idx="8531">157500</cx:pt>
          <cx:pt idx="8532">112500</cx:pt>
          <cx:pt idx="8533">135000</cx:pt>
          <cx:pt idx="8534">157500</cx:pt>
          <cx:pt idx="8535">135000</cx:pt>
          <cx:pt idx="8536">360000</cx:pt>
          <cx:pt idx="8537">117000</cx:pt>
          <cx:pt idx="8538">135000</cx:pt>
          <cx:pt idx="8539">49500</cx:pt>
          <cx:pt idx="8540">225000</cx:pt>
          <cx:pt idx="8541">157500</cx:pt>
          <cx:pt idx="8542">99000</cx:pt>
          <cx:pt idx="8543">270000</cx:pt>
          <cx:pt idx="8544">90000</cx:pt>
          <cx:pt idx="8545">270000</cx:pt>
          <cx:pt idx="8546">234000</cx:pt>
          <cx:pt idx="8547">90000</cx:pt>
          <cx:pt idx="8548">238500</cx:pt>
          <cx:pt idx="8549">135000</cx:pt>
          <cx:pt idx="8550">157500</cx:pt>
          <cx:pt idx="8551">247500</cx:pt>
          <cx:pt idx="8552">180000</cx:pt>
          <cx:pt idx="8553">135000</cx:pt>
          <cx:pt idx="8554">90000</cx:pt>
          <cx:pt idx="8555">270000</cx:pt>
          <cx:pt idx="8556">90000</cx:pt>
          <cx:pt idx="8557">202500</cx:pt>
          <cx:pt idx="8558">292500</cx:pt>
          <cx:pt idx="8559">157500</cx:pt>
          <cx:pt idx="8560">135000</cx:pt>
          <cx:pt idx="8561">126000</cx:pt>
          <cx:pt idx="8562">135000</cx:pt>
          <cx:pt idx="8563">135000</cx:pt>
          <cx:pt idx="8564">85500</cx:pt>
          <cx:pt idx="8565">315000</cx:pt>
          <cx:pt idx="8566">135000</cx:pt>
          <cx:pt idx="8567">157500</cx:pt>
          <cx:pt idx="8568">270000</cx:pt>
          <cx:pt idx="8569">339750</cx:pt>
          <cx:pt idx="8570">360000</cx:pt>
          <cx:pt idx="8571">162000</cx:pt>
          <cx:pt idx="8572">76500</cx:pt>
          <cx:pt idx="8573">180000</cx:pt>
          <cx:pt idx="8574">360000</cx:pt>
          <cx:pt idx="8575">135000</cx:pt>
          <cx:pt idx="8576">144000</cx:pt>
          <cx:pt idx="8577">157500</cx:pt>
          <cx:pt idx="8578">135000</cx:pt>
          <cx:pt idx="8579">567000</cx:pt>
          <cx:pt idx="8580">90000</cx:pt>
          <cx:pt idx="8581">238500</cx:pt>
          <cx:pt idx="8582">51750</cx:pt>
          <cx:pt idx="8583">225000</cx:pt>
          <cx:pt idx="8584">157500</cx:pt>
          <cx:pt idx="8585">675000</cx:pt>
          <cx:pt idx="8586">247500</cx:pt>
          <cx:pt idx="8587">247500</cx:pt>
          <cx:pt idx="8588">81000</cx:pt>
          <cx:pt idx="8589">81000</cx:pt>
          <cx:pt idx="8590">110250</cx:pt>
          <cx:pt idx="8591">90000</cx:pt>
          <cx:pt idx="8592">157500</cx:pt>
          <cx:pt idx="8593">90000</cx:pt>
          <cx:pt idx="8594">112500</cx:pt>
          <cx:pt idx="8595">90000</cx:pt>
          <cx:pt idx="8596">72000</cx:pt>
          <cx:pt idx="8597">135000</cx:pt>
          <cx:pt idx="8598">306000</cx:pt>
          <cx:pt idx="8599">292500</cx:pt>
          <cx:pt idx="8600">135000</cx:pt>
          <cx:pt idx="8601">112500</cx:pt>
          <cx:pt idx="8602">202500</cx:pt>
          <cx:pt idx="8603">67500</cx:pt>
          <cx:pt idx="8604">112500</cx:pt>
          <cx:pt idx="8605">202500</cx:pt>
          <cx:pt idx="8606">90000</cx:pt>
          <cx:pt idx="8607">144000</cx:pt>
          <cx:pt idx="8608">135000</cx:pt>
          <cx:pt idx="8609">112500</cx:pt>
          <cx:pt idx="8610">243000</cx:pt>
          <cx:pt idx="8611">180000</cx:pt>
          <cx:pt idx="8612">247500</cx:pt>
          <cx:pt idx="8613">139500</cx:pt>
          <cx:pt idx="8614">112500</cx:pt>
          <cx:pt idx="8615">81000</cx:pt>
          <cx:pt idx="8616">225000</cx:pt>
          <cx:pt idx="8617">157500</cx:pt>
          <cx:pt idx="8618">225000</cx:pt>
          <cx:pt idx="8619">180000</cx:pt>
          <cx:pt idx="8620">90000</cx:pt>
          <cx:pt idx="8621">54000</cx:pt>
          <cx:pt idx="8622">360000</cx:pt>
          <cx:pt idx="8623">225000</cx:pt>
          <cx:pt idx="8624">135000</cx:pt>
          <cx:pt idx="8625">157500</cx:pt>
          <cx:pt idx="8626">112500</cx:pt>
          <cx:pt idx="8627">270000</cx:pt>
          <cx:pt idx="8628">135000</cx:pt>
          <cx:pt idx="8629">270000</cx:pt>
          <cx:pt idx="8630">45000</cx:pt>
          <cx:pt idx="8631">180000</cx:pt>
          <cx:pt idx="8632">157500</cx:pt>
          <cx:pt idx="8633">67500</cx:pt>
          <cx:pt idx="8634">135000</cx:pt>
          <cx:pt idx="8635">157500</cx:pt>
          <cx:pt idx="8636">225000</cx:pt>
          <cx:pt idx="8637">202500</cx:pt>
          <cx:pt idx="8638">202500</cx:pt>
          <cx:pt idx="8639">315000</cx:pt>
          <cx:pt idx="8640">135000</cx:pt>
          <cx:pt idx="8641">247500</cx:pt>
          <cx:pt idx="8642">103500</cx:pt>
          <cx:pt idx="8643">135000</cx:pt>
          <cx:pt idx="8644">90000</cx:pt>
          <cx:pt idx="8645">225000</cx:pt>
          <cx:pt idx="8646">225000</cx:pt>
          <cx:pt idx="8647">202500</cx:pt>
          <cx:pt idx="8648">90000</cx:pt>
          <cx:pt idx="8649">247500</cx:pt>
          <cx:pt idx="8650">225000</cx:pt>
          <cx:pt idx="8651">49500</cx:pt>
          <cx:pt idx="8652">45000</cx:pt>
          <cx:pt idx="8653">180000</cx:pt>
          <cx:pt idx="8654">99000</cx:pt>
          <cx:pt idx="8655">76500</cx:pt>
          <cx:pt idx="8656">90000</cx:pt>
          <cx:pt idx="8657">99000</cx:pt>
          <cx:pt idx="8658">112500</cx:pt>
          <cx:pt idx="8659">135000</cx:pt>
          <cx:pt idx="8660">144000</cx:pt>
          <cx:pt idx="8661">157500</cx:pt>
          <cx:pt idx="8662">261000</cx:pt>
          <cx:pt idx="8663">67500</cx:pt>
          <cx:pt idx="8664">47250</cx:pt>
          <cx:pt idx="8665">193500</cx:pt>
          <cx:pt idx="8666">31500</cx:pt>
          <cx:pt idx="8667">225000</cx:pt>
          <cx:pt idx="8668">112500</cx:pt>
          <cx:pt idx="8669">81000</cx:pt>
          <cx:pt idx="8670">89100</cx:pt>
          <cx:pt idx="8671">225000</cx:pt>
          <cx:pt idx="8672">135000</cx:pt>
          <cx:pt idx="8673">315000</cx:pt>
          <cx:pt idx="8674">157500</cx:pt>
          <cx:pt idx="8675">157500</cx:pt>
          <cx:pt idx="8676">157500</cx:pt>
          <cx:pt idx="8677">90000</cx:pt>
          <cx:pt idx="8678">90000</cx:pt>
          <cx:pt idx="8679">202500</cx:pt>
          <cx:pt idx="8680">112500</cx:pt>
          <cx:pt idx="8681">112500</cx:pt>
          <cx:pt idx="8682">135000</cx:pt>
          <cx:pt idx="8683">99000</cx:pt>
          <cx:pt idx="8684">112500</cx:pt>
          <cx:pt idx="8685">270000</cx:pt>
          <cx:pt idx="8686">126000</cx:pt>
          <cx:pt idx="8687">315000</cx:pt>
          <cx:pt idx="8688">184500</cx:pt>
          <cx:pt idx="8689">148500</cx:pt>
          <cx:pt idx="8690">225000</cx:pt>
          <cx:pt idx="8691">180000</cx:pt>
          <cx:pt idx="8692">61650</cx:pt>
          <cx:pt idx="8693">90000</cx:pt>
          <cx:pt idx="8694">112500</cx:pt>
          <cx:pt idx="8695">225000</cx:pt>
          <cx:pt idx="8696">112500</cx:pt>
          <cx:pt idx="8697">90000</cx:pt>
          <cx:pt idx="8698">180000</cx:pt>
          <cx:pt idx="8699">337500</cx:pt>
          <cx:pt idx="8700">45000</cx:pt>
          <cx:pt idx="8701">126000</cx:pt>
          <cx:pt idx="8702">112500</cx:pt>
          <cx:pt idx="8703">135000</cx:pt>
          <cx:pt idx="8704">180000</cx:pt>
          <cx:pt idx="8705">135000</cx:pt>
          <cx:pt idx="8706">103500</cx:pt>
          <cx:pt idx="8707">180000</cx:pt>
          <cx:pt idx="8708">193500</cx:pt>
          <cx:pt idx="8709">90000</cx:pt>
          <cx:pt idx="8710">180000</cx:pt>
          <cx:pt idx="8711">270000</cx:pt>
          <cx:pt idx="8712">135000</cx:pt>
          <cx:pt idx="8713">225000</cx:pt>
          <cx:pt idx="8714">112500</cx:pt>
          <cx:pt idx="8715">157500</cx:pt>
          <cx:pt idx="8716">157500</cx:pt>
          <cx:pt idx="8717">247500</cx:pt>
          <cx:pt idx="8718">108000</cx:pt>
          <cx:pt idx="8719">76500</cx:pt>
          <cx:pt idx="8720">29250</cx:pt>
          <cx:pt idx="8721">180000</cx:pt>
          <cx:pt idx="8722">63000</cx:pt>
          <cx:pt idx="8723">135000</cx:pt>
          <cx:pt idx="8724">360000</cx:pt>
          <cx:pt idx="8725">135000</cx:pt>
          <cx:pt idx="8726">270000</cx:pt>
          <cx:pt idx="8727">112500</cx:pt>
          <cx:pt idx="8728">225000</cx:pt>
          <cx:pt idx="8729">225000</cx:pt>
          <cx:pt idx="8730">67500</cx:pt>
          <cx:pt idx="8731">180000</cx:pt>
          <cx:pt idx="8732">225000</cx:pt>
          <cx:pt idx="8733">90000</cx:pt>
          <cx:pt idx="8734">225000</cx:pt>
          <cx:pt idx="8735">225000</cx:pt>
          <cx:pt idx="8736">270000</cx:pt>
          <cx:pt idx="8737">90000</cx:pt>
          <cx:pt idx="8738">270000</cx:pt>
          <cx:pt idx="8739">171000</cx:pt>
          <cx:pt idx="8740">90000</cx:pt>
          <cx:pt idx="8741">81000</cx:pt>
          <cx:pt idx="8742">270000</cx:pt>
          <cx:pt idx="8743">67500</cx:pt>
          <cx:pt idx="8744">112500</cx:pt>
          <cx:pt idx="8745">157500</cx:pt>
          <cx:pt idx="8746">270000</cx:pt>
          <cx:pt idx="8747">180000</cx:pt>
          <cx:pt idx="8748">270000</cx:pt>
          <cx:pt idx="8749">72000</cx:pt>
          <cx:pt idx="8750">225000</cx:pt>
          <cx:pt idx="8751">157500</cx:pt>
          <cx:pt idx="8752">126000</cx:pt>
          <cx:pt idx="8753">135000</cx:pt>
          <cx:pt idx="8754">202500</cx:pt>
          <cx:pt idx="8755">112500</cx:pt>
          <cx:pt idx="8756">180000</cx:pt>
          <cx:pt idx="8757">67500</cx:pt>
          <cx:pt idx="8758">90000</cx:pt>
          <cx:pt idx="8759">157500</cx:pt>
          <cx:pt idx="8760">135000</cx:pt>
          <cx:pt idx="8761">135000</cx:pt>
          <cx:pt idx="8762">175500</cx:pt>
          <cx:pt idx="8763">112500</cx:pt>
          <cx:pt idx="8764">135000</cx:pt>
          <cx:pt idx="8765">157500</cx:pt>
          <cx:pt idx="8766">55350</cx:pt>
          <cx:pt idx="8767">202500</cx:pt>
          <cx:pt idx="8768">292500</cx:pt>
          <cx:pt idx="8769">157500</cx:pt>
          <cx:pt idx="8770">225000</cx:pt>
          <cx:pt idx="8771">283500</cx:pt>
          <cx:pt idx="8772">49500</cx:pt>
          <cx:pt idx="8773">202500</cx:pt>
          <cx:pt idx="8774">67500</cx:pt>
          <cx:pt idx="8775">189000</cx:pt>
          <cx:pt idx="8776">112500</cx:pt>
          <cx:pt idx="8777">157500</cx:pt>
          <cx:pt idx="8778">117000</cx:pt>
          <cx:pt idx="8779">225000</cx:pt>
          <cx:pt idx="8780">135000</cx:pt>
          <cx:pt idx="8781">135000</cx:pt>
          <cx:pt idx="8782">76500</cx:pt>
          <cx:pt idx="8783">247500</cx:pt>
          <cx:pt idx="8784">337500</cx:pt>
          <cx:pt idx="8785">225000</cx:pt>
          <cx:pt idx="8786">202500</cx:pt>
          <cx:pt idx="8787">202500</cx:pt>
          <cx:pt idx="8788">270000</cx:pt>
          <cx:pt idx="8789">129600</cx:pt>
          <cx:pt idx="8790">135000</cx:pt>
          <cx:pt idx="8791">225000</cx:pt>
          <cx:pt idx="8792">180000</cx:pt>
          <cx:pt idx="8793">112500</cx:pt>
          <cx:pt idx="8794">90000</cx:pt>
          <cx:pt idx="8795">153000</cx:pt>
          <cx:pt idx="8796">99000</cx:pt>
          <cx:pt idx="8797">112500</cx:pt>
          <cx:pt idx="8798">94500</cx:pt>
          <cx:pt idx="8799">157500</cx:pt>
          <cx:pt idx="8800">342000</cx:pt>
          <cx:pt idx="8801">135000</cx:pt>
          <cx:pt idx="8802">112500</cx:pt>
          <cx:pt idx="8803">112500</cx:pt>
          <cx:pt idx="8804">162000</cx:pt>
          <cx:pt idx="8805">112500</cx:pt>
          <cx:pt idx="8806">315000</cx:pt>
          <cx:pt idx="8807">180000</cx:pt>
          <cx:pt idx="8808">112500</cx:pt>
          <cx:pt idx="8809">157500</cx:pt>
          <cx:pt idx="8810">247500</cx:pt>
          <cx:pt idx="8811">315000</cx:pt>
          <cx:pt idx="8812">337500</cx:pt>
          <cx:pt idx="8813">45000</cx:pt>
          <cx:pt idx="8814">31500</cx:pt>
          <cx:pt idx="8815">225000</cx:pt>
          <cx:pt idx="8816">114750</cx:pt>
          <cx:pt idx="8817">126000</cx:pt>
          <cx:pt idx="8818">90000</cx:pt>
          <cx:pt idx="8819">112500</cx:pt>
          <cx:pt idx="8820">180000</cx:pt>
          <cx:pt idx="8821">90000</cx:pt>
          <cx:pt idx="8822">90000</cx:pt>
          <cx:pt idx="8823">292500</cx:pt>
          <cx:pt idx="8824">315000</cx:pt>
          <cx:pt idx="8825">405000</cx:pt>
          <cx:pt idx="8826">90000</cx:pt>
          <cx:pt idx="8827">112500</cx:pt>
          <cx:pt idx="8828">85500</cx:pt>
          <cx:pt idx="8829">157500</cx:pt>
          <cx:pt idx="8830">99000</cx:pt>
          <cx:pt idx="8831">157500</cx:pt>
          <cx:pt idx="8832">76500</cx:pt>
          <cx:pt idx="8833">72000</cx:pt>
          <cx:pt idx="8834">270000</cx:pt>
          <cx:pt idx="8835">99000</cx:pt>
          <cx:pt idx="8836">225000</cx:pt>
          <cx:pt idx="8837">67500</cx:pt>
          <cx:pt idx="8838">52200</cx:pt>
          <cx:pt idx="8839">63000</cx:pt>
          <cx:pt idx="8840">405000</cx:pt>
          <cx:pt idx="8841">157500</cx:pt>
          <cx:pt idx="8842">337500</cx:pt>
          <cx:pt idx="8843">157500</cx:pt>
          <cx:pt idx="8844">108000</cx:pt>
          <cx:pt idx="8845">135000</cx:pt>
          <cx:pt idx="8846">67500</cx:pt>
          <cx:pt idx="8847">180000</cx:pt>
          <cx:pt idx="8848">202500</cx:pt>
          <cx:pt idx="8849">157500</cx:pt>
          <cx:pt idx="8850">135000</cx:pt>
          <cx:pt idx="8851">90000</cx:pt>
          <cx:pt idx="8852">72000</cx:pt>
          <cx:pt idx="8853">382500</cx:pt>
          <cx:pt idx="8854">112500</cx:pt>
          <cx:pt idx="8855">81000</cx:pt>
          <cx:pt idx="8856">144000</cx:pt>
          <cx:pt idx="8857">202500</cx:pt>
          <cx:pt idx="8858">135000</cx:pt>
          <cx:pt idx="8859">90000</cx:pt>
          <cx:pt idx="8860">270000</cx:pt>
          <cx:pt idx="8861">81000</cx:pt>
          <cx:pt idx="8862">225000</cx:pt>
          <cx:pt idx="8863">67500</cx:pt>
          <cx:pt idx="8864">81000</cx:pt>
          <cx:pt idx="8865">135000</cx:pt>
          <cx:pt idx="8866">94500</cx:pt>
          <cx:pt idx="8867">180000</cx:pt>
          <cx:pt idx="8868">135000</cx:pt>
          <cx:pt idx="8869">175500</cx:pt>
          <cx:pt idx="8870">135000</cx:pt>
          <cx:pt idx="8871">157500</cx:pt>
          <cx:pt idx="8872">99000</cx:pt>
          <cx:pt idx="8873">157500</cx:pt>
          <cx:pt idx="8874">157500</cx:pt>
          <cx:pt idx="8875">112500</cx:pt>
          <cx:pt idx="8876">157500</cx:pt>
          <cx:pt idx="8877">54000</cx:pt>
          <cx:pt idx="8878">144000</cx:pt>
          <cx:pt idx="8879">157500</cx:pt>
          <cx:pt idx="8880">112500</cx:pt>
          <cx:pt idx="8881">90000</cx:pt>
          <cx:pt idx="8882">157500</cx:pt>
          <cx:pt idx="8883">135000</cx:pt>
          <cx:pt idx="8884">157500</cx:pt>
          <cx:pt idx="8885">202500</cx:pt>
          <cx:pt idx="8886">180000</cx:pt>
          <cx:pt idx="8887">441000</cx:pt>
          <cx:pt idx="8888">157500</cx:pt>
          <cx:pt idx="8889">225000</cx:pt>
          <cx:pt idx="8890">112500</cx:pt>
          <cx:pt idx="8891">135000</cx:pt>
          <cx:pt idx="8892">148500</cx:pt>
          <cx:pt idx="8893">180000</cx:pt>
          <cx:pt idx="8894">112500</cx:pt>
          <cx:pt idx="8895">90000</cx:pt>
          <cx:pt idx="8896">130500</cx:pt>
          <cx:pt idx="8897">87750</cx:pt>
          <cx:pt idx="8898">135000</cx:pt>
          <cx:pt idx="8899">90000</cx:pt>
          <cx:pt idx="8900">112500</cx:pt>
          <cx:pt idx="8901">292500</cx:pt>
          <cx:pt idx="8902">135000</cx:pt>
          <cx:pt idx="8903">315000</cx:pt>
          <cx:pt idx="8904">202500</cx:pt>
          <cx:pt idx="8905">225000</cx:pt>
          <cx:pt idx="8906">135000</cx:pt>
          <cx:pt idx="8907">121500</cx:pt>
          <cx:pt idx="8908">166500</cx:pt>
          <cx:pt idx="8909">180000</cx:pt>
          <cx:pt idx="8910">180000</cx:pt>
          <cx:pt idx="8911">112500</cx:pt>
          <cx:pt idx="8912">81000</cx:pt>
          <cx:pt idx="8913">67500</cx:pt>
          <cx:pt idx="8914">135000</cx:pt>
          <cx:pt idx="8915">45000</cx:pt>
          <cx:pt idx="8916">144000</cx:pt>
          <cx:pt idx="8917">157500</cx:pt>
          <cx:pt idx="8918">130500</cx:pt>
          <cx:pt idx="8919">90000</cx:pt>
          <cx:pt idx="8920">117000</cx:pt>
          <cx:pt idx="8921">112500</cx:pt>
          <cx:pt idx="8922">171000</cx:pt>
          <cx:pt idx="8923">67500</cx:pt>
          <cx:pt idx="8924">148500</cx:pt>
          <cx:pt idx="8925">157500</cx:pt>
          <cx:pt idx="8926">67500</cx:pt>
          <cx:pt idx="8927">157500</cx:pt>
          <cx:pt idx="8928">126000</cx:pt>
          <cx:pt idx="8929">81000</cx:pt>
          <cx:pt idx="8930">360000</cx:pt>
          <cx:pt idx="8931">103500</cx:pt>
          <cx:pt idx="8932">99000</cx:pt>
          <cx:pt idx="8933">76500</cx:pt>
          <cx:pt idx="8934">90000</cx:pt>
          <cx:pt idx="8935">90000</cx:pt>
          <cx:pt idx="8936">72000</cx:pt>
          <cx:pt idx="8937">90000</cx:pt>
          <cx:pt idx="8938">112500</cx:pt>
          <cx:pt idx="8939">171000</cx:pt>
          <cx:pt idx="8940">202500</cx:pt>
          <cx:pt idx="8941">135000</cx:pt>
          <cx:pt idx="8942">112500</cx:pt>
          <cx:pt idx="8943">180000</cx:pt>
          <cx:pt idx="8944">180000</cx:pt>
          <cx:pt idx="8945">103500</cx:pt>
          <cx:pt idx="8946">81000</cx:pt>
          <cx:pt idx="8947">157500</cx:pt>
          <cx:pt idx="8948">391500</cx:pt>
          <cx:pt idx="8949">54000</cx:pt>
          <cx:pt idx="8950">108000</cx:pt>
          <cx:pt idx="8951">157500</cx:pt>
          <cx:pt idx="8952">90000</cx:pt>
          <cx:pt idx="8953">90000</cx:pt>
          <cx:pt idx="8954">211500</cx:pt>
          <cx:pt idx="8955">76500</cx:pt>
          <cx:pt idx="8956">90000</cx:pt>
          <cx:pt idx="8957">90000</cx:pt>
          <cx:pt idx="8958">157500</cx:pt>
          <cx:pt idx="8959">180000</cx:pt>
          <cx:pt idx="8960">157500</cx:pt>
          <cx:pt idx="8961">243000</cx:pt>
          <cx:pt idx="8962">144000</cx:pt>
          <cx:pt idx="8963">270000</cx:pt>
          <cx:pt idx="8964">112500</cx:pt>
          <cx:pt idx="8965">112500</cx:pt>
          <cx:pt idx="8966">128250</cx:pt>
          <cx:pt idx="8967">135000</cx:pt>
          <cx:pt idx="8968">135000</cx:pt>
          <cx:pt idx="8969">225000</cx:pt>
          <cx:pt idx="8970">103500</cx:pt>
          <cx:pt idx="8971">112500</cx:pt>
          <cx:pt idx="8972">90000</cx:pt>
          <cx:pt idx="8973">360000</cx:pt>
          <cx:pt idx="8974">189000</cx:pt>
          <cx:pt idx="8975">157500</cx:pt>
          <cx:pt idx="8976">157500</cx:pt>
          <cx:pt idx="8977">112500</cx:pt>
          <cx:pt idx="8978">56700</cx:pt>
          <cx:pt idx="8979">180000</cx:pt>
          <cx:pt idx="8980">157500</cx:pt>
          <cx:pt idx="8981">180000</cx:pt>
          <cx:pt idx="8982">202500</cx:pt>
          <cx:pt idx="8983">157500</cx:pt>
          <cx:pt idx="8984">135000</cx:pt>
          <cx:pt idx="8985">180000</cx:pt>
          <cx:pt idx="8986">157500</cx:pt>
          <cx:pt idx="8987">112500</cx:pt>
          <cx:pt idx="8988">135000</cx:pt>
          <cx:pt idx="8989">270000</cx:pt>
          <cx:pt idx="8990">33300</cx:pt>
          <cx:pt idx="8991">150750</cx:pt>
          <cx:pt idx="8992">36000</cx:pt>
          <cx:pt idx="8993">157500</cx:pt>
          <cx:pt idx="8994">76500</cx:pt>
          <cx:pt idx="8995">247500</cx:pt>
          <cx:pt idx="8996">54000</cx:pt>
          <cx:pt idx="8997">112500</cx:pt>
          <cx:pt idx="8998">103500</cx:pt>
          <cx:pt idx="8999">225000</cx:pt>
          <cx:pt idx="9000">135000</cx:pt>
          <cx:pt idx="9001">225000</cx:pt>
          <cx:pt idx="9002">112500</cx:pt>
          <cx:pt idx="9003">202500</cx:pt>
          <cx:pt idx="9004">112500</cx:pt>
          <cx:pt idx="9005">112500</cx:pt>
          <cx:pt idx="9006">202500</cx:pt>
          <cx:pt idx="9007">67500</cx:pt>
          <cx:pt idx="9008">31500</cx:pt>
          <cx:pt idx="9009">292500</cx:pt>
          <cx:pt idx="9010">112500</cx:pt>
          <cx:pt idx="9011">225000</cx:pt>
          <cx:pt idx="9012">135000</cx:pt>
          <cx:pt idx="9013">225000</cx:pt>
          <cx:pt idx="9014">112500</cx:pt>
          <cx:pt idx="9015">90000</cx:pt>
          <cx:pt idx="9016">180000</cx:pt>
          <cx:pt idx="9017">337500</cx:pt>
          <cx:pt idx="9018">157500</cx:pt>
          <cx:pt idx="9019">225000</cx:pt>
          <cx:pt idx="9020">180000</cx:pt>
          <cx:pt idx="9021">112500</cx:pt>
          <cx:pt idx="9022">144000</cx:pt>
          <cx:pt idx="9023">112500</cx:pt>
          <cx:pt idx="9024">202500</cx:pt>
          <cx:pt idx="9025">180000</cx:pt>
          <cx:pt idx="9026">135000</cx:pt>
          <cx:pt idx="9027">315000</cx:pt>
          <cx:pt idx="9028">337500</cx:pt>
          <cx:pt idx="9029">90000</cx:pt>
          <cx:pt idx="9030">225000</cx:pt>
          <cx:pt idx="9031">135000</cx:pt>
          <cx:pt idx="9032">135000</cx:pt>
          <cx:pt idx="9033">171000</cx:pt>
          <cx:pt idx="9034">225000</cx:pt>
          <cx:pt idx="9035">90000</cx:pt>
          <cx:pt idx="9036">112500</cx:pt>
          <cx:pt idx="9037">112500</cx:pt>
          <cx:pt idx="9038">112500</cx:pt>
          <cx:pt idx="9039">112500</cx:pt>
          <cx:pt idx="9040">180000</cx:pt>
          <cx:pt idx="9041">184500</cx:pt>
          <cx:pt idx="9042">112500</cx:pt>
          <cx:pt idx="9043">360000</cx:pt>
          <cx:pt idx="9044">270000</cx:pt>
          <cx:pt idx="9045">135000</cx:pt>
          <cx:pt idx="9046">180000</cx:pt>
          <cx:pt idx="9047">148500</cx:pt>
          <cx:pt idx="9048">112500</cx:pt>
          <cx:pt idx="9049">180000</cx:pt>
          <cx:pt idx="9050">130500</cx:pt>
          <cx:pt idx="9051">166500</cx:pt>
          <cx:pt idx="9052">162000</cx:pt>
          <cx:pt idx="9053">90000</cx:pt>
          <cx:pt idx="9054">225000</cx:pt>
          <cx:pt idx="9055">112500</cx:pt>
          <cx:pt idx="9056">360000</cx:pt>
          <cx:pt idx="9057">157500</cx:pt>
          <cx:pt idx="9058">315000</cx:pt>
          <cx:pt idx="9059">225000</cx:pt>
          <cx:pt idx="9060">247500</cx:pt>
          <cx:pt idx="9061">76500</cx:pt>
          <cx:pt idx="9062">202500</cx:pt>
          <cx:pt idx="9063">135000</cx:pt>
          <cx:pt idx="9064">337500</cx:pt>
          <cx:pt idx="9065">216000</cx:pt>
          <cx:pt idx="9066">517500</cx:pt>
          <cx:pt idx="9067">225000</cx:pt>
          <cx:pt idx="9068">90000</cx:pt>
          <cx:pt idx="9069">189000</cx:pt>
          <cx:pt idx="9070">49500</cx:pt>
          <cx:pt idx="9071">216000</cx:pt>
          <cx:pt idx="9072">202500</cx:pt>
          <cx:pt idx="9073">157500</cx:pt>
          <cx:pt idx="9074">270000</cx:pt>
          <cx:pt idx="9075">67500</cx:pt>
          <cx:pt idx="9076">225000</cx:pt>
          <cx:pt idx="9077">162000</cx:pt>
          <cx:pt idx="9078">81000</cx:pt>
          <cx:pt idx="9079">202500</cx:pt>
          <cx:pt idx="9080">90000</cx:pt>
          <cx:pt idx="9081">72000</cx:pt>
          <cx:pt idx="9082">135000</cx:pt>
          <cx:pt idx="9083">225000</cx:pt>
          <cx:pt idx="9084">202500</cx:pt>
          <cx:pt idx="9085">135000</cx:pt>
          <cx:pt idx="9086">112500</cx:pt>
          <cx:pt idx="9087">135000</cx:pt>
          <cx:pt idx="9088">225000</cx:pt>
          <cx:pt idx="9089">135000</cx:pt>
          <cx:pt idx="9090">202500</cx:pt>
          <cx:pt idx="9091">135000</cx:pt>
          <cx:pt idx="9092">67500</cx:pt>
          <cx:pt idx="9093">157500</cx:pt>
          <cx:pt idx="9094">112500</cx:pt>
          <cx:pt idx="9095">315000</cx:pt>
          <cx:pt idx="9096">112500</cx:pt>
          <cx:pt idx="9097">247500</cx:pt>
          <cx:pt idx="9098">360000</cx:pt>
          <cx:pt idx="9099">60750</cx:pt>
          <cx:pt idx="9100">135000</cx:pt>
          <cx:pt idx="9101">81000</cx:pt>
          <cx:pt idx="9102">202500</cx:pt>
          <cx:pt idx="9103">130500</cx:pt>
          <cx:pt idx="9104">450000</cx:pt>
          <cx:pt idx="9105">225000</cx:pt>
          <cx:pt idx="9106">184500</cx:pt>
          <cx:pt idx="9107">360000</cx:pt>
          <cx:pt idx="9108">112500</cx:pt>
          <cx:pt idx="9109">225000</cx:pt>
          <cx:pt idx="9110">315000</cx:pt>
          <cx:pt idx="9111">135000</cx:pt>
          <cx:pt idx="9112">157500</cx:pt>
          <cx:pt idx="9113">99000</cx:pt>
          <cx:pt idx="9114">81000</cx:pt>
          <cx:pt idx="9115">270000</cx:pt>
          <cx:pt idx="9116">90000</cx:pt>
          <cx:pt idx="9117">112500</cx:pt>
          <cx:pt idx="9118">180000</cx:pt>
          <cx:pt idx="9119">67500</cx:pt>
          <cx:pt idx="9120">90000</cx:pt>
          <cx:pt idx="9121">270000</cx:pt>
          <cx:pt idx="9122">108000</cx:pt>
          <cx:pt idx="9123">144000</cx:pt>
          <cx:pt idx="9124">157500</cx:pt>
          <cx:pt idx="9125">90000</cx:pt>
          <cx:pt idx="9126">225000</cx:pt>
          <cx:pt idx="9127">65250</cx:pt>
          <cx:pt idx="9128">225000</cx:pt>
          <cx:pt idx="9129">90000</cx:pt>
          <cx:pt idx="9130">90000</cx:pt>
          <cx:pt idx="9131">180000</cx:pt>
          <cx:pt idx="9132">225000</cx:pt>
          <cx:pt idx="9133">135000</cx:pt>
          <cx:pt idx="9134">112500</cx:pt>
          <cx:pt idx="9135">112500</cx:pt>
          <cx:pt idx="9136">112500</cx:pt>
          <cx:pt idx="9137">94500</cx:pt>
          <cx:pt idx="9138">90000</cx:pt>
          <cx:pt idx="9139">202500</cx:pt>
          <cx:pt idx="9140">405000</cx:pt>
          <cx:pt idx="9141">225000</cx:pt>
          <cx:pt idx="9142">110700</cx:pt>
          <cx:pt idx="9143">315000</cx:pt>
          <cx:pt idx="9144">180000</cx:pt>
          <cx:pt idx="9145">103500</cx:pt>
          <cx:pt idx="9146">270000</cx:pt>
          <cx:pt idx="9147">184500</cx:pt>
          <cx:pt idx="9148">202500</cx:pt>
          <cx:pt idx="9149">67500</cx:pt>
          <cx:pt idx="9150">60750</cx:pt>
          <cx:pt idx="9151">112500</cx:pt>
          <cx:pt idx="9152">90000</cx:pt>
          <cx:pt idx="9153">99000</cx:pt>
          <cx:pt idx="9154">94500</cx:pt>
          <cx:pt idx="9155">180000</cx:pt>
          <cx:pt idx="9156">112500</cx:pt>
          <cx:pt idx="9157">90000</cx:pt>
          <cx:pt idx="9158">225000</cx:pt>
          <cx:pt idx="9159">225000</cx:pt>
          <cx:pt idx="9160">112500</cx:pt>
          <cx:pt idx="9161">67500</cx:pt>
          <cx:pt idx="9162">139500</cx:pt>
          <cx:pt idx="9163">180000</cx:pt>
          <cx:pt idx="9164">112500</cx:pt>
          <cx:pt idx="9165">135000</cx:pt>
          <cx:pt idx="9166">135000</cx:pt>
          <cx:pt idx="9167">202500</cx:pt>
          <cx:pt idx="9168">112500</cx:pt>
          <cx:pt idx="9169">67500</cx:pt>
          <cx:pt idx="9170">135000</cx:pt>
          <cx:pt idx="9171">270000</cx:pt>
          <cx:pt idx="9172">292500</cx:pt>
          <cx:pt idx="9173">157500</cx:pt>
          <cx:pt idx="9174">225000</cx:pt>
          <cx:pt idx="9175">247500</cx:pt>
          <cx:pt idx="9176">135000</cx:pt>
          <cx:pt idx="9177">202500</cx:pt>
          <cx:pt idx="9178">180000</cx:pt>
          <cx:pt idx="9179">157500</cx:pt>
          <cx:pt idx="9180">360000</cx:pt>
          <cx:pt idx="9181">90000</cx:pt>
          <cx:pt idx="9182">180000</cx:pt>
          <cx:pt idx="9183">209250</cx:pt>
          <cx:pt idx="9184">225000</cx:pt>
          <cx:pt idx="9185">135000</cx:pt>
          <cx:pt idx="9186">135000</cx:pt>
          <cx:pt idx="9187">112500</cx:pt>
          <cx:pt idx="9188">157500</cx:pt>
          <cx:pt idx="9189">180000</cx:pt>
          <cx:pt idx="9190">112500</cx:pt>
          <cx:pt idx="9191">94500</cx:pt>
          <cx:pt idx="9192">67500</cx:pt>
          <cx:pt idx="9193">540000</cx:pt>
          <cx:pt idx="9194">135000</cx:pt>
          <cx:pt idx="9195">180000</cx:pt>
          <cx:pt idx="9196">202500</cx:pt>
          <cx:pt idx="9197">157500</cx:pt>
          <cx:pt idx="9198">135000</cx:pt>
          <cx:pt idx="9199">337500</cx:pt>
          <cx:pt idx="9200">90000</cx:pt>
          <cx:pt idx="9201">315000</cx:pt>
          <cx:pt idx="9202">180000</cx:pt>
          <cx:pt idx="9203">72000</cx:pt>
          <cx:pt idx="9204">90000</cx:pt>
          <cx:pt idx="9205">180000</cx:pt>
          <cx:pt idx="9206">135000</cx:pt>
          <cx:pt idx="9207">180000</cx:pt>
          <cx:pt idx="9208">157500</cx:pt>
          <cx:pt idx="9209">121500</cx:pt>
          <cx:pt idx="9210">54000</cx:pt>
          <cx:pt idx="9211">180000</cx:pt>
          <cx:pt idx="9212">180000</cx:pt>
          <cx:pt idx="9213">90000</cx:pt>
          <cx:pt idx="9214">180000</cx:pt>
          <cx:pt idx="9215">202500</cx:pt>
          <cx:pt idx="9216">135000</cx:pt>
          <cx:pt idx="9217">36000</cx:pt>
          <cx:pt idx="9218">134100</cx:pt>
          <cx:pt idx="9219">225000</cx:pt>
          <cx:pt idx="9220">315000</cx:pt>
          <cx:pt idx="9221">108000</cx:pt>
          <cx:pt idx="9222">112500</cx:pt>
          <cx:pt idx="9223">112500</cx:pt>
          <cx:pt idx="9224">270000</cx:pt>
          <cx:pt idx="9225">180000</cx:pt>
          <cx:pt idx="9226">135000</cx:pt>
          <cx:pt idx="9227">175500</cx:pt>
          <cx:pt idx="9228">54000</cx:pt>
          <cx:pt idx="9229">126000</cx:pt>
          <cx:pt idx="9230">94500</cx:pt>
          <cx:pt idx="9231">360000</cx:pt>
          <cx:pt idx="9232">180000</cx:pt>
          <cx:pt idx="9233">225000</cx:pt>
          <cx:pt idx="9234">252000</cx:pt>
          <cx:pt idx="9235">135000</cx:pt>
          <cx:pt idx="9236">540000</cx:pt>
          <cx:pt idx="9237">90000</cx:pt>
          <cx:pt idx="9238">90000</cx:pt>
          <cx:pt idx="9239">450000</cx:pt>
          <cx:pt idx="9240">225000</cx:pt>
          <cx:pt idx="9241">135000</cx:pt>
          <cx:pt idx="9242">144000</cx:pt>
          <cx:pt idx="9243">90000</cx:pt>
          <cx:pt idx="9244">135000</cx:pt>
          <cx:pt idx="9245">315000</cx:pt>
          <cx:pt idx="9246">247500</cx:pt>
          <cx:pt idx="9247">135000</cx:pt>
          <cx:pt idx="9248">180000</cx:pt>
          <cx:pt idx="9249">157500</cx:pt>
          <cx:pt idx="9250">193500</cx:pt>
          <cx:pt idx="9251">135000</cx:pt>
          <cx:pt idx="9252">225000</cx:pt>
          <cx:pt idx="9253">315000</cx:pt>
          <cx:pt idx="9254">112500</cx:pt>
          <cx:pt idx="9255">114336</cx:pt>
          <cx:pt idx="9256">90000</cx:pt>
          <cx:pt idx="9257">202500</cx:pt>
          <cx:pt idx="9258">270000</cx:pt>
          <cx:pt idx="9259">135000</cx:pt>
          <cx:pt idx="9260">180000</cx:pt>
          <cx:pt idx="9261">967500</cx:pt>
          <cx:pt idx="9262">135000</cx:pt>
          <cx:pt idx="9263">99000</cx:pt>
          <cx:pt idx="9264">675000</cx:pt>
          <cx:pt idx="9265">112500</cx:pt>
          <cx:pt idx="9266">202500</cx:pt>
          <cx:pt idx="9267">157500</cx:pt>
          <cx:pt idx="9268">121500</cx:pt>
          <cx:pt idx="9269">112500</cx:pt>
          <cx:pt idx="9270">112500</cx:pt>
          <cx:pt idx="9271">247500</cx:pt>
          <cx:pt idx="9272">270000</cx:pt>
          <cx:pt idx="9273">112500</cx:pt>
          <cx:pt idx="9274">112500</cx:pt>
          <cx:pt idx="9275">112500</cx:pt>
          <cx:pt idx="9276">40500</cx:pt>
          <cx:pt idx="9277">112500</cx:pt>
          <cx:pt idx="9278">180000</cx:pt>
          <cx:pt idx="9279">202500</cx:pt>
          <cx:pt idx="9280">288000</cx:pt>
          <cx:pt idx="9281">135000</cx:pt>
          <cx:pt idx="9282">202500</cx:pt>
          <cx:pt idx="9283">135000</cx:pt>
          <cx:pt idx="9284">117000</cx:pt>
          <cx:pt idx="9285">202500</cx:pt>
          <cx:pt idx="9286">90000</cx:pt>
          <cx:pt idx="9287">54000</cx:pt>
          <cx:pt idx="9288">360000</cx:pt>
          <cx:pt idx="9289">157500</cx:pt>
          <cx:pt idx="9290">180000</cx:pt>
          <cx:pt idx="9291">67500</cx:pt>
          <cx:pt idx="9292">405000</cx:pt>
          <cx:pt idx="9293">112500</cx:pt>
          <cx:pt idx="9294">180000</cx:pt>
          <cx:pt idx="9295">135000</cx:pt>
          <cx:pt idx="9296">202500</cx:pt>
          <cx:pt idx="9297">135000</cx:pt>
          <cx:pt idx="9298">225000</cx:pt>
          <cx:pt idx="9299">225000</cx:pt>
          <cx:pt idx="9300">112500</cx:pt>
          <cx:pt idx="9301">49500</cx:pt>
          <cx:pt idx="9302">405000</cx:pt>
          <cx:pt idx="9303">180000</cx:pt>
          <cx:pt idx="9304">157500</cx:pt>
          <cx:pt idx="9305">315000</cx:pt>
          <cx:pt idx="9306">135000</cx:pt>
          <cx:pt idx="9307">112500</cx:pt>
          <cx:pt idx="9308">112500</cx:pt>
          <cx:pt idx="9309">157500</cx:pt>
          <cx:pt idx="9310">180000</cx:pt>
          <cx:pt idx="9311">202500</cx:pt>
          <cx:pt idx="9312">90000</cx:pt>
          <cx:pt idx="9313">225000</cx:pt>
          <cx:pt idx="9314">135000</cx:pt>
          <cx:pt idx="9315">67500</cx:pt>
          <cx:pt idx="9316">180000</cx:pt>
          <cx:pt idx="9317">252000</cx:pt>
          <cx:pt idx="9318">135000</cx:pt>
          <cx:pt idx="9319">135000</cx:pt>
          <cx:pt idx="9320">67500</cx:pt>
          <cx:pt idx="9321">135000</cx:pt>
          <cx:pt idx="9322">180000</cx:pt>
          <cx:pt idx="9323">157500</cx:pt>
          <cx:pt idx="9324">180000</cx:pt>
          <cx:pt idx="9325">99000</cx:pt>
          <cx:pt idx="9326">225000</cx:pt>
          <cx:pt idx="9327">135000</cx:pt>
          <cx:pt idx="9328">247500</cx:pt>
          <cx:pt idx="9329">81000</cx:pt>
          <cx:pt idx="9330">225000</cx:pt>
          <cx:pt idx="9331">225000</cx:pt>
          <cx:pt idx="9332">157500</cx:pt>
          <cx:pt idx="9333">108000</cx:pt>
          <cx:pt idx="9334">90000</cx:pt>
          <cx:pt idx="9335">112500</cx:pt>
          <cx:pt idx="9336">157500</cx:pt>
          <cx:pt idx="9337">112500</cx:pt>
          <cx:pt idx="9338">108000</cx:pt>
          <cx:pt idx="9339">450000</cx:pt>
          <cx:pt idx="9340">135000</cx:pt>
          <cx:pt idx="9341">94500</cx:pt>
          <cx:pt idx="9342">180000</cx:pt>
          <cx:pt idx="9343">225000</cx:pt>
          <cx:pt idx="9344">247500</cx:pt>
          <cx:pt idx="9345">135000</cx:pt>
          <cx:pt idx="9346">157500</cx:pt>
          <cx:pt idx="9347">351000</cx:pt>
          <cx:pt idx="9348">315000</cx:pt>
          <cx:pt idx="9349">135000</cx:pt>
          <cx:pt idx="9350">112500</cx:pt>
          <cx:pt idx="9351">225000</cx:pt>
          <cx:pt idx="9352">99000</cx:pt>
          <cx:pt idx="9353">180000</cx:pt>
          <cx:pt idx="9354">108000</cx:pt>
          <cx:pt idx="9355">450000</cx:pt>
          <cx:pt idx="9356">90000</cx:pt>
          <cx:pt idx="9357">112500</cx:pt>
          <cx:pt idx="9358">63000</cx:pt>
          <cx:pt idx="9359">126000</cx:pt>
          <cx:pt idx="9360">112500</cx:pt>
          <cx:pt idx="9361">180000</cx:pt>
          <cx:pt idx="9362">112050</cx:pt>
          <cx:pt idx="9363">63000</cx:pt>
          <cx:pt idx="9364">270000</cx:pt>
          <cx:pt idx="9365">67500</cx:pt>
          <cx:pt idx="9366">180000</cx:pt>
          <cx:pt idx="9367">135000</cx:pt>
          <cx:pt idx="9368">162000</cx:pt>
          <cx:pt idx="9369">157500</cx:pt>
          <cx:pt idx="9370">270000</cx:pt>
          <cx:pt idx="9371">90000</cx:pt>
          <cx:pt idx="9372">157500</cx:pt>
          <cx:pt idx="9373">90000</cx:pt>
          <cx:pt idx="9374">90000</cx:pt>
          <cx:pt idx="9375">112500</cx:pt>
          <cx:pt idx="9376">351000</cx:pt>
          <cx:pt idx="9377">157500</cx:pt>
          <cx:pt idx="9378">697500</cx:pt>
          <cx:pt idx="9379">121500</cx:pt>
          <cx:pt idx="9380">157500</cx:pt>
          <cx:pt idx="9381">157500</cx:pt>
          <cx:pt idx="9382">202500</cx:pt>
          <cx:pt idx="9383">337500</cx:pt>
          <cx:pt idx="9384">76500</cx:pt>
          <cx:pt idx="9385">202500</cx:pt>
          <cx:pt idx="9386">157500</cx:pt>
          <cx:pt idx="9387">360000</cx:pt>
          <cx:pt idx="9388">112500</cx:pt>
          <cx:pt idx="9389">180000</cx:pt>
          <cx:pt idx="9390">180000</cx:pt>
          <cx:pt idx="9391">90000</cx:pt>
          <cx:pt idx="9392">220500</cx:pt>
          <cx:pt idx="9393">157500</cx:pt>
          <cx:pt idx="9394">121500</cx:pt>
          <cx:pt idx="9395">180000</cx:pt>
          <cx:pt idx="9396">180000</cx:pt>
          <cx:pt idx="9397">270000</cx:pt>
          <cx:pt idx="9398">112500</cx:pt>
          <cx:pt idx="9399">157500</cx:pt>
          <cx:pt idx="9400">90000</cx:pt>
          <cx:pt idx="9401">135000</cx:pt>
          <cx:pt idx="9402">202500</cx:pt>
          <cx:pt idx="9403">351000</cx:pt>
          <cx:pt idx="9404">90000</cx:pt>
          <cx:pt idx="9405">166500</cx:pt>
          <cx:pt idx="9406">54000</cx:pt>
          <cx:pt idx="9407">135000</cx:pt>
          <cx:pt idx="9408">292500</cx:pt>
          <cx:pt idx="9409">283500</cx:pt>
          <cx:pt idx="9410">157500</cx:pt>
          <cx:pt idx="9411">270000</cx:pt>
          <cx:pt idx="9412">157500</cx:pt>
          <cx:pt idx="9413">51750</cx:pt>
          <cx:pt idx="9414">315000</cx:pt>
          <cx:pt idx="9415">144000</cx:pt>
          <cx:pt idx="9416">81000</cx:pt>
          <cx:pt idx="9417">157500</cx:pt>
          <cx:pt idx="9418">157500</cx:pt>
          <cx:pt idx="9419">202500</cx:pt>
          <cx:pt idx="9420">90000</cx:pt>
          <cx:pt idx="9421">112500</cx:pt>
          <cx:pt idx="9422">540000</cx:pt>
          <cx:pt idx="9423">67500</cx:pt>
          <cx:pt idx="9424">157500</cx:pt>
          <cx:pt idx="9425">117000</cx:pt>
          <cx:pt idx="9426">112500</cx:pt>
          <cx:pt idx="9427">112500</cx:pt>
          <cx:pt idx="9428">157500</cx:pt>
          <cx:pt idx="9429">54000</cx:pt>
          <cx:pt idx="9430">225000</cx:pt>
          <cx:pt idx="9431">90000</cx:pt>
          <cx:pt idx="9432">90000</cx:pt>
          <cx:pt idx="9433">171000</cx:pt>
          <cx:pt idx="9434">67500</cx:pt>
          <cx:pt idx="9435">225000</cx:pt>
          <cx:pt idx="9436">157500</cx:pt>
          <cx:pt idx="9437">126000</cx:pt>
          <cx:pt idx="9438">112500</cx:pt>
          <cx:pt idx="9439">360000</cx:pt>
          <cx:pt idx="9440">270000</cx:pt>
          <cx:pt idx="9441">229500</cx:pt>
          <cx:pt idx="9442">63000</cx:pt>
          <cx:pt idx="9443">283500</cx:pt>
          <cx:pt idx="9444">180000</cx:pt>
          <cx:pt idx="9445">112500</cx:pt>
          <cx:pt idx="9446">239400</cx:pt>
          <cx:pt idx="9447">202500</cx:pt>
          <cx:pt idx="9448">157500</cx:pt>
          <cx:pt idx="9449">112500</cx:pt>
          <cx:pt idx="9450">81000</cx:pt>
          <cx:pt idx="9451">135000</cx:pt>
          <cx:pt idx="9452">103500</cx:pt>
          <cx:pt idx="9453">157500</cx:pt>
          <cx:pt idx="9454">99000</cx:pt>
          <cx:pt idx="9455">225000</cx:pt>
          <cx:pt idx="9456">135000</cx:pt>
          <cx:pt idx="9457">135000</cx:pt>
          <cx:pt idx="9458">99000</cx:pt>
          <cx:pt idx="9459">72000</cx:pt>
          <cx:pt idx="9460">85500</cx:pt>
          <cx:pt idx="9461">180000</cx:pt>
          <cx:pt idx="9462">135000</cx:pt>
          <cx:pt idx="9463">45000</cx:pt>
          <cx:pt idx="9464">81000</cx:pt>
          <cx:pt idx="9465">157500</cx:pt>
          <cx:pt idx="9466">157500</cx:pt>
          <cx:pt idx="9467">157500</cx:pt>
          <cx:pt idx="9468">90000</cx:pt>
          <cx:pt idx="9469">135000</cx:pt>
          <cx:pt idx="9470">112500</cx:pt>
          <cx:pt idx="9471">175500</cx:pt>
          <cx:pt idx="9472">67500</cx:pt>
          <cx:pt idx="9473">67500</cx:pt>
          <cx:pt idx="9474">112500</cx:pt>
          <cx:pt idx="9475">81000</cx:pt>
          <cx:pt idx="9476">99000</cx:pt>
          <cx:pt idx="9477">121500</cx:pt>
          <cx:pt idx="9478">112500</cx:pt>
          <cx:pt idx="9479">135000</cx:pt>
          <cx:pt idx="9480">315000</cx:pt>
          <cx:pt idx="9481">81000</cx:pt>
          <cx:pt idx="9482">324000</cx:pt>
          <cx:pt idx="9483">112500</cx:pt>
          <cx:pt idx="9484">139500</cx:pt>
          <cx:pt idx="9485">225000</cx:pt>
          <cx:pt idx="9486">112500</cx:pt>
          <cx:pt idx="9487">157500</cx:pt>
          <cx:pt idx="9488">67500</cx:pt>
          <cx:pt idx="9489">112500</cx:pt>
          <cx:pt idx="9490">148500</cx:pt>
          <cx:pt idx="9491">180000</cx:pt>
          <cx:pt idx="9492">67500</cx:pt>
          <cx:pt idx="9493">162000</cx:pt>
          <cx:pt idx="9494">135000</cx:pt>
          <cx:pt idx="9495">121500</cx:pt>
          <cx:pt idx="9496">202500</cx:pt>
          <cx:pt idx="9497">180000</cx:pt>
          <cx:pt idx="9498">85500</cx:pt>
          <cx:pt idx="9499">67500</cx:pt>
          <cx:pt idx="9500">162000</cx:pt>
          <cx:pt idx="9501">157500</cx:pt>
          <cx:pt idx="9502">153000</cx:pt>
          <cx:pt idx="9503">247500</cx:pt>
          <cx:pt idx="9504">157500</cx:pt>
          <cx:pt idx="9505">103500</cx:pt>
          <cx:pt idx="9506">157500</cx:pt>
          <cx:pt idx="9507">117000</cx:pt>
          <cx:pt idx="9508">225000</cx:pt>
          <cx:pt idx="9509">99000</cx:pt>
          <cx:pt idx="9510">180000</cx:pt>
          <cx:pt idx="9511">427500</cx:pt>
          <cx:pt idx="9512">67500</cx:pt>
          <cx:pt idx="9513">135000</cx:pt>
          <cx:pt idx="9514">216000</cx:pt>
          <cx:pt idx="9515">135000</cx:pt>
          <cx:pt idx="9516">121500</cx:pt>
          <cx:pt idx="9517">202500</cx:pt>
          <cx:pt idx="9518">202500</cx:pt>
          <cx:pt idx="9519">94500</cx:pt>
          <cx:pt idx="9520">225000</cx:pt>
          <cx:pt idx="9521">378000</cx:pt>
          <cx:pt idx="9522">112500</cx:pt>
          <cx:pt idx="9523">81000</cx:pt>
          <cx:pt idx="9524">270000</cx:pt>
          <cx:pt idx="9525">58500</cx:pt>
          <cx:pt idx="9526">180000</cx:pt>
          <cx:pt idx="9527">180000</cx:pt>
          <cx:pt idx="9528">157500</cx:pt>
          <cx:pt idx="9529">270000</cx:pt>
          <cx:pt idx="9530">58500</cx:pt>
          <cx:pt idx="9531">225000</cx:pt>
          <cx:pt idx="9532">67500</cx:pt>
          <cx:pt idx="9533">157500</cx:pt>
          <cx:pt idx="9534">76500</cx:pt>
          <cx:pt idx="9535">270000</cx:pt>
          <cx:pt idx="9536">90000</cx:pt>
          <cx:pt idx="9537">292500</cx:pt>
          <cx:pt idx="9538">261000</cx:pt>
          <cx:pt idx="9539">315000</cx:pt>
          <cx:pt idx="9540">270000</cx:pt>
          <cx:pt idx="9541">135000</cx:pt>
          <cx:pt idx="9542">112500</cx:pt>
          <cx:pt idx="9543">202500</cx:pt>
          <cx:pt idx="9544">180000</cx:pt>
          <cx:pt idx="9545">135000</cx:pt>
          <cx:pt idx="9546">90000</cx:pt>
          <cx:pt idx="9547">117000</cx:pt>
          <cx:pt idx="9548">67500</cx:pt>
          <cx:pt idx="9549">135000</cx:pt>
          <cx:pt idx="9550">112500</cx:pt>
          <cx:pt idx="9551">157500</cx:pt>
          <cx:pt idx="9552">90000</cx:pt>
          <cx:pt idx="9553">135000</cx:pt>
          <cx:pt idx="9554">126000</cx:pt>
          <cx:pt idx="9555">382500</cx:pt>
          <cx:pt idx="9556">348750</cx:pt>
          <cx:pt idx="9557">180000</cx:pt>
          <cx:pt idx="9558">202500</cx:pt>
          <cx:pt idx="9559">135000</cx:pt>
          <cx:pt idx="9560">229500</cx:pt>
          <cx:pt idx="9561">405000</cx:pt>
          <cx:pt idx="9562">225000</cx:pt>
          <cx:pt idx="9563">135000</cx:pt>
          <cx:pt idx="9564">247500</cx:pt>
          <cx:pt idx="9565">112500</cx:pt>
          <cx:pt idx="9566">90000</cx:pt>
          <cx:pt idx="9567">135000</cx:pt>
          <cx:pt idx="9568">157500</cx:pt>
          <cx:pt idx="9569">157500</cx:pt>
          <cx:pt idx="9570">292500</cx:pt>
          <cx:pt idx="9571">112500</cx:pt>
          <cx:pt idx="9572">112500</cx:pt>
          <cx:pt idx="9573">121500</cx:pt>
          <cx:pt idx="9574">85500</cx:pt>
          <cx:pt idx="9575">112500</cx:pt>
          <cx:pt idx="9576">180000</cx:pt>
          <cx:pt idx="9577">450000</cx:pt>
          <cx:pt idx="9578">112500</cx:pt>
          <cx:pt idx="9579">157500</cx:pt>
          <cx:pt idx="9580">49500</cx:pt>
          <cx:pt idx="9581">225000</cx:pt>
          <cx:pt idx="9582">360000</cx:pt>
          <cx:pt idx="9583">450000</cx:pt>
          <cx:pt idx="9584">112500</cx:pt>
          <cx:pt idx="9585">112500</cx:pt>
          <cx:pt idx="9586">225000</cx:pt>
          <cx:pt idx="9587">202500</cx:pt>
          <cx:pt idx="9588">112500</cx:pt>
          <cx:pt idx="9589">225000</cx:pt>
          <cx:pt idx="9590">225000</cx:pt>
          <cx:pt idx="9591">135000</cx:pt>
          <cx:pt idx="9592">112500</cx:pt>
          <cx:pt idx="9593">45000</cx:pt>
          <cx:pt idx="9594">180000</cx:pt>
          <cx:pt idx="9595">121500</cx:pt>
          <cx:pt idx="9596">121500</cx:pt>
          <cx:pt idx="9597">292500</cx:pt>
          <cx:pt idx="9598">90000</cx:pt>
          <cx:pt idx="9599">135000</cx:pt>
          <cx:pt idx="9600">135000</cx:pt>
          <cx:pt idx="9601">337500</cx:pt>
          <cx:pt idx="9602">225000</cx:pt>
          <cx:pt idx="9603">135000</cx:pt>
          <cx:pt idx="9604">135000</cx:pt>
          <cx:pt idx="9605">112500</cx:pt>
          <cx:pt idx="9606">135000</cx:pt>
          <cx:pt idx="9607">85500</cx:pt>
          <cx:pt idx="9608">247500</cx:pt>
          <cx:pt idx="9609">45000</cx:pt>
          <cx:pt idx="9610">85500</cx:pt>
          <cx:pt idx="9611">135000</cx:pt>
          <cx:pt idx="9612">157500</cx:pt>
          <cx:pt idx="9613">270000</cx:pt>
          <cx:pt idx="9614">180000</cx:pt>
          <cx:pt idx="9615">202500</cx:pt>
          <cx:pt idx="9616">90000</cx:pt>
          <cx:pt idx="9617">180000</cx:pt>
          <cx:pt idx="9618">58500</cx:pt>
          <cx:pt idx="9619">180000</cx:pt>
          <cx:pt idx="9620">112500</cx:pt>
          <cx:pt idx="9621">157500</cx:pt>
          <cx:pt idx="9622">225000</cx:pt>
          <cx:pt idx="9623">225000</cx:pt>
          <cx:pt idx="9624">112500</cx:pt>
          <cx:pt idx="9625">157500</cx:pt>
          <cx:pt idx="9626">540000</cx:pt>
          <cx:pt idx="9627">148500</cx:pt>
          <cx:pt idx="9628">360000</cx:pt>
          <cx:pt idx="9629">36000</cx:pt>
          <cx:pt idx="9630">202500</cx:pt>
          <cx:pt idx="9631">157500</cx:pt>
          <cx:pt idx="9632">157500</cx:pt>
          <cx:pt idx="9633">391500</cx:pt>
          <cx:pt idx="9634">157500</cx:pt>
          <cx:pt idx="9635">41850</cx:pt>
          <cx:pt idx="9636">202500</cx:pt>
          <cx:pt idx="9637">180000</cx:pt>
          <cx:pt idx="9638">202500</cx:pt>
          <cx:pt idx="9639">225000</cx:pt>
          <cx:pt idx="9640">157500</cx:pt>
          <cx:pt idx="9641">90000</cx:pt>
          <cx:pt idx="9642">157500</cx:pt>
          <cx:pt idx="9643">135000</cx:pt>
          <cx:pt idx="9644">225000</cx:pt>
          <cx:pt idx="9645">405000</cx:pt>
          <cx:pt idx="9646">135000</cx:pt>
          <cx:pt idx="9647">450000</cx:pt>
          <cx:pt idx="9648">450000</cx:pt>
          <cx:pt idx="9649">67500</cx:pt>
          <cx:pt idx="9650">90000</cx:pt>
          <cx:pt idx="9651">180000</cx:pt>
          <cx:pt idx="9652">112500</cx:pt>
          <cx:pt idx="9653">58500</cx:pt>
          <cx:pt idx="9654">405000</cx:pt>
          <cx:pt idx="9655">247500</cx:pt>
          <cx:pt idx="9656">85500</cx:pt>
          <cx:pt idx="9657">90000</cx:pt>
          <cx:pt idx="9658">225000</cx:pt>
          <cx:pt idx="9659">103500</cx:pt>
          <cx:pt idx="9660">553500</cx:pt>
          <cx:pt idx="9661">90000</cx:pt>
          <cx:pt idx="9662">292500</cx:pt>
          <cx:pt idx="9663">135000</cx:pt>
          <cx:pt idx="9664">135000</cx:pt>
          <cx:pt idx="9665">135000</cx:pt>
          <cx:pt idx="9666">54000</cx:pt>
          <cx:pt idx="9667">45000</cx:pt>
          <cx:pt idx="9668">166500</cx:pt>
          <cx:pt idx="9669">90000</cx:pt>
          <cx:pt idx="9670">157500</cx:pt>
          <cx:pt idx="9671">157500</cx:pt>
          <cx:pt idx="9672">225000</cx:pt>
          <cx:pt idx="9673">81000</cx:pt>
          <cx:pt idx="9674">135000</cx:pt>
          <cx:pt idx="9675">202500</cx:pt>
          <cx:pt idx="9676">135000</cx:pt>
          <cx:pt idx="9677">225000</cx:pt>
          <cx:pt idx="9678">252000</cx:pt>
          <cx:pt idx="9679">225000</cx:pt>
          <cx:pt idx="9680">135000</cx:pt>
          <cx:pt idx="9681">171000</cx:pt>
          <cx:pt idx="9682">180000</cx:pt>
          <cx:pt idx="9683">121500</cx:pt>
          <cx:pt idx="9684">180000</cx:pt>
          <cx:pt idx="9685">315000</cx:pt>
          <cx:pt idx="9686">90000</cx:pt>
          <cx:pt idx="9687">85500</cx:pt>
          <cx:pt idx="9688">315000</cx:pt>
          <cx:pt idx="9689">315000</cx:pt>
          <cx:pt idx="9690">121500</cx:pt>
          <cx:pt idx="9691">112500</cx:pt>
          <cx:pt idx="9692">81000</cx:pt>
          <cx:pt idx="9693">67500</cx:pt>
          <cx:pt idx="9694">180000</cx:pt>
          <cx:pt idx="9695">126000</cx:pt>
          <cx:pt idx="9696">72000</cx:pt>
          <cx:pt idx="9697">117000</cx:pt>
          <cx:pt idx="9698">112500</cx:pt>
          <cx:pt idx="9699">72000</cx:pt>
          <cx:pt idx="9700">810000</cx:pt>
          <cx:pt idx="9701">157500</cx:pt>
          <cx:pt idx="9702">180000</cx:pt>
          <cx:pt idx="9703">135000</cx:pt>
          <cx:pt idx="9704">67500</cx:pt>
          <cx:pt idx="9705">315000</cx:pt>
          <cx:pt idx="9706">247500</cx:pt>
          <cx:pt idx="9707">135000</cx:pt>
          <cx:pt idx="9708">180000</cx:pt>
          <cx:pt idx="9709">243000</cx:pt>
          <cx:pt idx="9710">225000</cx:pt>
          <cx:pt idx="9711">45000</cx:pt>
          <cx:pt idx="9712">157500</cx:pt>
          <cx:pt idx="9713">90000</cx:pt>
          <cx:pt idx="9714">135000</cx:pt>
          <cx:pt idx="9715">225000</cx:pt>
          <cx:pt idx="9716">202500</cx:pt>
          <cx:pt idx="9717">112500</cx:pt>
          <cx:pt idx="9718">121500</cx:pt>
          <cx:pt idx="9719">225000</cx:pt>
          <cx:pt idx="9720">189000</cx:pt>
          <cx:pt idx="9721">180000</cx:pt>
          <cx:pt idx="9722">135000</cx:pt>
          <cx:pt idx="9723">90000</cx:pt>
          <cx:pt idx="9724">180000</cx:pt>
          <cx:pt idx="9725">94500</cx:pt>
          <cx:pt idx="9726">180000</cx:pt>
          <cx:pt idx="9727">270000</cx:pt>
          <cx:pt idx="9728">112500</cx:pt>
          <cx:pt idx="9729">112500</cx:pt>
          <cx:pt idx="9730">168750</cx:pt>
          <cx:pt idx="9731">54000</cx:pt>
          <cx:pt idx="9732">162000</cx:pt>
          <cx:pt idx="9733">202500</cx:pt>
          <cx:pt idx="9734">189000</cx:pt>
          <cx:pt idx="9735">405000</cx:pt>
          <cx:pt idx="9736">157500</cx:pt>
          <cx:pt idx="9737">135000</cx:pt>
          <cx:pt idx="9738">135000</cx:pt>
          <cx:pt idx="9739">99000</cx:pt>
          <cx:pt idx="9740">84069</cx:pt>
          <cx:pt idx="9741">112500</cx:pt>
          <cx:pt idx="9742">135000</cx:pt>
          <cx:pt idx="9743">144000</cx:pt>
          <cx:pt idx="9744">81000</cx:pt>
          <cx:pt idx="9745">225000</cx:pt>
          <cx:pt idx="9746">225000</cx:pt>
          <cx:pt idx="9747">126000</cx:pt>
          <cx:pt idx="9748">90000</cx:pt>
          <cx:pt idx="9749">99000</cx:pt>
          <cx:pt idx="9750">225000</cx:pt>
          <cx:pt idx="9751">112500</cx:pt>
          <cx:pt idx="9752">247500</cx:pt>
          <cx:pt idx="9753">108000</cx:pt>
          <cx:pt idx="9754">225000</cx:pt>
          <cx:pt idx="9755">270000</cx:pt>
          <cx:pt idx="9756">117000</cx:pt>
          <cx:pt idx="9757">189000</cx:pt>
          <cx:pt idx="9758">112500</cx:pt>
          <cx:pt idx="9759">112500</cx:pt>
          <cx:pt idx="9760">193500</cx:pt>
          <cx:pt idx="9761">315000</cx:pt>
          <cx:pt idx="9762">135000</cx:pt>
          <cx:pt idx="9763">112500</cx:pt>
          <cx:pt idx="9764">157500</cx:pt>
          <cx:pt idx="9765">130500</cx:pt>
          <cx:pt idx="9766">225000</cx:pt>
          <cx:pt idx="9767">270000</cx:pt>
          <cx:pt idx="9768">130500</cx:pt>
          <cx:pt idx="9769">112500</cx:pt>
          <cx:pt idx="9770">90000</cx:pt>
          <cx:pt idx="9771">202500</cx:pt>
          <cx:pt idx="9772">112500</cx:pt>
          <cx:pt idx="9773">148500</cx:pt>
          <cx:pt idx="9774">270000</cx:pt>
          <cx:pt idx="9775">90000</cx:pt>
          <cx:pt idx="9776">225000</cx:pt>
          <cx:pt idx="9777">112500</cx:pt>
          <cx:pt idx="9778">180000</cx:pt>
          <cx:pt idx="9779">83250</cx:pt>
          <cx:pt idx="9780">225000</cx:pt>
          <cx:pt idx="9781">157500</cx:pt>
          <cx:pt idx="9782">283500</cx:pt>
          <cx:pt idx="9783">112500</cx:pt>
          <cx:pt idx="9784">189000</cx:pt>
          <cx:pt idx="9785">144000</cx:pt>
          <cx:pt idx="9786">495000</cx:pt>
          <cx:pt idx="9787">337500</cx:pt>
          <cx:pt idx="9788">81000</cx:pt>
          <cx:pt idx="9789">112500</cx:pt>
          <cx:pt idx="9790">247500</cx:pt>
          <cx:pt idx="9791">45000</cx:pt>
          <cx:pt idx="9792">270000</cx:pt>
          <cx:pt idx="9793">81000</cx:pt>
          <cx:pt idx="9794">225000</cx:pt>
          <cx:pt idx="9795">76500</cx:pt>
          <cx:pt idx="9796">135000</cx:pt>
          <cx:pt idx="9797">113742</cx:pt>
          <cx:pt idx="9798">405000</cx:pt>
          <cx:pt idx="9799">112500</cx:pt>
          <cx:pt idx="9800">112500</cx:pt>
          <cx:pt idx="9801">135000</cx:pt>
          <cx:pt idx="9802">202500</cx:pt>
          <cx:pt idx="9803">90000</cx:pt>
          <cx:pt idx="9804">67500</cx:pt>
          <cx:pt idx="9805">225000</cx:pt>
          <cx:pt idx="9806">166500</cx:pt>
          <cx:pt idx="9807">112500</cx:pt>
          <cx:pt idx="9808">193140</cx:pt>
          <cx:pt idx="9809">135000</cx:pt>
          <cx:pt idx="9810">225000</cx:pt>
          <cx:pt idx="9811">180000</cx:pt>
          <cx:pt idx="9812">90000</cx:pt>
          <cx:pt idx="9813">180000</cx:pt>
          <cx:pt idx="9814">225000</cx:pt>
          <cx:pt idx="9815">315000</cx:pt>
          <cx:pt idx="9816">108000</cx:pt>
          <cx:pt idx="9817">157500</cx:pt>
          <cx:pt idx="9818">135000</cx:pt>
          <cx:pt idx="9819">72000</cx:pt>
          <cx:pt idx="9820">67500</cx:pt>
          <cx:pt idx="9821">135000</cx:pt>
          <cx:pt idx="9822">315000</cx:pt>
          <cx:pt idx="9823">40500</cx:pt>
          <cx:pt idx="9824">67500</cx:pt>
          <cx:pt idx="9825">135000</cx:pt>
          <cx:pt idx="9826">225000</cx:pt>
          <cx:pt idx="9827">652500</cx:pt>
          <cx:pt idx="9828">238500</cx:pt>
          <cx:pt idx="9829">135000</cx:pt>
          <cx:pt idx="9830">180000</cx:pt>
          <cx:pt idx="9831">157500</cx:pt>
          <cx:pt idx="9832">157500</cx:pt>
          <cx:pt idx="9833">157500</cx:pt>
          <cx:pt idx="9834">180000</cx:pt>
          <cx:pt idx="9835">112500</cx:pt>
          <cx:pt idx="9836">81000</cx:pt>
          <cx:pt idx="9837">90000</cx:pt>
          <cx:pt idx="9838">112500</cx:pt>
          <cx:pt idx="9839">225000</cx:pt>
          <cx:pt idx="9840">270000</cx:pt>
          <cx:pt idx="9841">81000</cx:pt>
          <cx:pt idx="9842">99000</cx:pt>
          <cx:pt idx="9843">135000</cx:pt>
          <cx:pt idx="9844">90000</cx:pt>
          <cx:pt idx="9845">90000</cx:pt>
          <cx:pt idx="9846">180000</cx:pt>
          <cx:pt idx="9847">315000</cx:pt>
          <cx:pt idx="9848">180000</cx:pt>
          <cx:pt idx="9849">180000</cx:pt>
          <cx:pt idx="9850">157500</cx:pt>
          <cx:pt idx="9851">117000</cx:pt>
          <cx:pt idx="9852">76500</cx:pt>
          <cx:pt idx="9853">103500</cx:pt>
          <cx:pt idx="9854">252000</cx:pt>
          <cx:pt idx="9855">112500</cx:pt>
          <cx:pt idx="9856">63000</cx:pt>
          <cx:pt idx="9857">135000</cx:pt>
          <cx:pt idx="9858">270000</cx:pt>
          <cx:pt idx="9859">360000</cx:pt>
          <cx:pt idx="9860">202500</cx:pt>
          <cx:pt idx="9861">112500</cx:pt>
          <cx:pt idx="9862">202500</cx:pt>
          <cx:pt idx="9863">292500</cx:pt>
          <cx:pt idx="9864">135000</cx:pt>
          <cx:pt idx="9865">202500</cx:pt>
          <cx:pt idx="9866">112500</cx:pt>
          <cx:pt idx="9867">450000</cx:pt>
          <cx:pt idx="9868">261000</cx:pt>
          <cx:pt idx="9869">180000</cx:pt>
          <cx:pt idx="9870">135000</cx:pt>
          <cx:pt idx="9871">90000</cx:pt>
          <cx:pt idx="9872">135000</cx:pt>
          <cx:pt idx="9873">247500</cx:pt>
          <cx:pt idx="9874">216000</cx:pt>
          <cx:pt idx="9875">157500</cx:pt>
          <cx:pt idx="9876">180000</cx:pt>
          <cx:pt idx="9877">90000</cx:pt>
          <cx:pt idx="9878">108000</cx:pt>
          <cx:pt idx="9879">382500</cx:pt>
          <cx:pt idx="9880">157500</cx:pt>
          <cx:pt idx="9881">180000</cx:pt>
          <cx:pt idx="9882">180000</cx:pt>
          <cx:pt idx="9883">72000</cx:pt>
          <cx:pt idx="9884">207000</cx:pt>
          <cx:pt idx="9885">315000</cx:pt>
          <cx:pt idx="9886">261000</cx:pt>
          <cx:pt idx="9887">135000</cx:pt>
          <cx:pt idx="9888">63000</cx:pt>
          <cx:pt idx="9889">252000</cx:pt>
          <cx:pt idx="9890">315000</cx:pt>
          <cx:pt idx="9891">225000</cx:pt>
          <cx:pt idx="9892">54000</cx:pt>
          <cx:pt idx="9893">135000</cx:pt>
          <cx:pt idx="9894">112500</cx:pt>
          <cx:pt idx="9895">90000</cx:pt>
          <cx:pt idx="9896">270000</cx:pt>
          <cx:pt idx="9897">391500</cx:pt>
          <cx:pt idx="9898">157500</cx:pt>
          <cx:pt idx="9899">54000</cx:pt>
          <cx:pt idx="9900">135000</cx:pt>
          <cx:pt idx="9901">67500</cx:pt>
          <cx:pt idx="9902">81000</cx:pt>
          <cx:pt idx="9903">135000</cx:pt>
          <cx:pt idx="9904">324000</cx:pt>
          <cx:pt idx="9905">112500</cx:pt>
          <cx:pt idx="9906">101250</cx:pt>
          <cx:pt idx="9907">225000</cx:pt>
          <cx:pt idx="9908">67500</cx:pt>
          <cx:pt idx="9909">180000</cx:pt>
          <cx:pt idx="9910">180000</cx:pt>
          <cx:pt idx="9911">135000</cx:pt>
          <cx:pt idx="9912">270000</cx:pt>
          <cx:pt idx="9913">90000</cx:pt>
          <cx:pt idx="9914">135000</cx:pt>
          <cx:pt idx="9915">157500</cx:pt>
          <cx:pt idx="9916">112500</cx:pt>
          <cx:pt idx="9917">225000</cx:pt>
          <cx:pt idx="9918">70920</cx:pt>
          <cx:pt idx="9919">121500</cx:pt>
          <cx:pt idx="9920">121500</cx:pt>
          <cx:pt idx="9921">135000</cx:pt>
          <cx:pt idx="9922">45000</cx:pt>
          <cx:pt idx="9923">90000</cx:pt>
          <cx:pt idx="9924">315000</cx:pt>
          <cx:pt idx="9925">216000</cx:pt>
          <cx:pt idx="9926">157500</cx:pt>
          <cx:pt idx="9927">27000</cx:pt>
          <cx:pt idx="9928">90000</cx:pt>
          <cx:pt idx="9929">103500</cx:pt>
          <cx:pt idx="9930">31500</cx:pt>
          <cx:pt idx="9931">180000</cx:pt>
          <cx:pt idx="9932">202500</cx:pt>
          <cx:pt idx="9933">90000</cx:pt>
          <cx:pt idx="9934">90000</cx:pt>
          <cx:pt idx="9935">135000</cx:pt>
          <cx:pt idx="9936">157500</cx:pt>
          <cx:pt idx="9937">207000</cx:pt>
          <cx:pt idx="9938">135000</cx:pt>
          <cx:pt idx="9939">157500</cx:pt>
          <cx:pt idx="9940">157500</cx:pt>
          <cx:pt idx="9941">112500</cx:pt>
          <cx:pt idx="9942">99000</cx:pt>
          <cx:pt idx="9943">112500</cx:pt>
          <cx:pt idx="9944">112500</cx:pt>
          <cx:pt idx="9945">270000</cx:pt>
          <cx:pt idx="9946">180000</cx:pt>
          <cx:pt idx="9947">180000</cx:pt>
          <cx:pt idx="9948">112500</cx:pt>
          <cx:pt idx="9949">126000</cx:pt>
          <cx:pt idx="9950">202500</cx:pt>
          <cx:pt idx="9951">67500</cx:pt>
          <cx:pt idx="9952">202500</cx:pt>
          <cx:pt idx="9953">180000</cx:pt>
          <cx:pt idx="9954">144000</cx:pt>
          <cx:pt idx="9955">148500</cx:pt>
          <cx:pt idx="9956">112500</cx:pt>
          <cx:pt idx="9957">135000</cx:pt>
          <cx:pt idx="9958">135000</cx:pt>
          <cx:pt idx="9959">202500</cx:pt>
          <cx:pt idx="9960">225000</cx:pt>
          <cx:pt idx="9961">67500</cx:pt>
          <cx:pt idx="9962">202500</cx:pt>
          <cx:pt idx="9963">188100</cx:pt>
          <cx:pt idx="9964">180000</cx:pt>
          <cx:pt idx="9965">36000</cx:pt>
          <cx:pt idx="9966">225000</cx:pt>
          <cx:pt idx="9967">315000</cx:pt>
          <cx:pt idx="9968">148500</cx:pt>
          <cx:pt idx="9969">90000</cx:pt>
          <cx:pt idx="9970">112500</cx:pt>
          <cx:pt idx="9971">90000</cx:pt>
          <cx:pt idx="9972">225000</cx:pt>
          <cx:pt idx="9973">180000</cx:pt>
          <cx:pt idx="9974">202500</cx:pt>
          <cx:pt idx="9975">157500</cx:pt>
          <cx:pt idx="9976">144000</cx:pt>
          <cx:pt idx="9977">126000</cx:pt>
          <cx:pt idx="9978">193500</cx:pt>
          <cx:pt idx="9979">67500</cx:pt>
          <cx:pt idx="9980">288000</cx:pt>
          <cx:pt idx="9981">229500</cx:pt>
          <cx:pt idx="9982">94500</cx:pt>
          <cx:pt idx="9983">72000</cx:pt>
          <cx:pt idx="9984">90000</cx:pt>
          <cx:pt idx="9985">180000</cx:pt>
          <cx:pt idx="9986">112500</cx:pt>
          <cx:pt idx="9987">202500</cx:pt>
          <cx:pt idx="9988">112500</cx:pt>
          <cx:pt idx="9989">157500</cx:pt>
          <cx:pt idx="9990">117000</cx:pt>
          <cx:pt idx="9991">180000</cx:pt>
          <cx:pt idx="9992">157500</cx:pt>
          <cx:pt idx="9993">157500</cx:pt>
          <cx:pt idx="9994">135000</cx:pt>
          <cx:pt idx="9995">180000</cx:pt>
          <cx:pt idx="9996">157500</cx:pt>
          <cx:pt idx="9997">102024</cx:pt>
          <cx:pt idx="9998">121500</cx:pt>
          <cx:pt idx="9999">315000</cx:pt>
          <cx:pt idx="10000">157500</cx:pt>
          <cx:pt idx="10001">315000</cx:pt>
          <cx:pt idx="10002">216000</cx:pt>
          <cx:pt idx="10003">99000</cx:pt>
          <cx:pt idx="10004">112500</cx:pt>
          <cx:pt idx="10005">292500</cx:pt>
          <cx:pt idx="10006">180000</cx:pt>
          <cx:pt idx="10007">112500</cx:pt>
          <cx:pt idx="10008">121500</cx:pt>
          <cx:pt idx="10009">450000</cx:pt>
          <cx:pt idx="10010">90000</cx:pt>
          <cx:pt idx="10011">337500</cx:pt>
          <cx:pt idx="10012">162000</cx:pt>
          <cx:pt idx="10013">234000</cx:pt>
          <cx:pt idx="10014">202500</cx:pt>
          <cx:pt idx="10015">216000</cx:pt>
          <cx:pt idx="10016">135000</cx:pt>
          <cx:pt idx="10017">54000</cx:pt>
          <cx:pt idx="10018">90000</cx:pt>
          <cx:pt idx="10019">202500</cx:pt>
          <cx:pt idx="10020">135000</cx:pt>
          <cx:pt idx="10021">54000</cx:pt>
          <cx:pt idx="10022">108000</cx:pt>
          <cx:pt idx="10023">135000</cx:pt>
          <cx:pt idx="10024">202500</cx:pt>
          <cx:pt idx="10025">135000</cx:pt>
          <cx:pt idx="10026">202500</cx:pt>
          <cx:pt idx="10027">204750</cx:pt>
          <cx:pt idx="10028">157500</cx:pt>
          <cx:pt idx="10029">153000</cx:pt>
          <cx:pt idx="10030">207000</cx:pt>
          <cx:pt idx="10031">90000</cx:pt>
          <cx:pt idx="10032">202500</cx:pt>
          <cx:pt idx="10033">189000</cx:pt>
          <cx:pt idx="10034">135000</cx:pt>
          <cx:pt idx="10035">157500</cx:pt>
          <cx:pt idx="10036">202500</cx:pt>
          <cx:pt idx="10037">112500</cx:pt>
          <cx:pt idx="10038">90000</cx:pt>
          <cx:pt idx="10039">180000</cx:pt>
          <cx:pt idx="10040">157500</cx:pt>
          <cx:pt idx="10041">202500</cx:pt>
          <cx:pt idx="10042">112500</cx:pt>
          <cx:pt idx="10043">90000</cx:pt>
          <cx:pt idx="10044">315000</cx:pt>
          <cx:pt idx="10045">94500</cx:pt>
          <cx:pt idx="10046">67500</cx:pt>
          <cx:pt idx="10047">315000</cx:pt>
          <cx:pt idx="10048">315000</cx:pt>
          <cx:pt idx="10049">225000</cx:pt>
          <cx:pt idx="10050">157500</cx:pt>
          <cx:pt idx="10051">180000</cx:pt>
          <cx:pt idx="10052">117000</cx:pt>
          <cx:pt idx="10053">90000</cx:pt>
          <cx:pt idx="10054">135000</cx:pt>
          <cx:pt idx="10055">135000</cx:pt>
          <cx:pt idx="10056">112500</cx:pt>
          <cx:pt idx="10057">112500</cx:pt>
          <cx:pt idx="10058">211500</cx:pt>
          <cx:pt idx="10059">180000</cx:pt>
          <cx:pt idx="10060">180000</cx:pt>
          <cx:pt idx="10061">112500</cx:pt>
          <cx:pt idx="10062">112500</cx:pt>
          <cx:pt idx="10063">270000</cx:pt>
          <cx:pt idx="10064">157500</cx:pt>
          <cx:pt idx="10065">180000</cx:pt>
          <cx:pt idx="10066">81000</cx:pt>
          <cx:pt idx="10067">90000</cx:pt>
          <cx:pt idx="10068">675000</cx:pt>
          <cx:pt idx="10069">121500</cx:pt>
          <cx:pt idx="10070">162000</cx:pt>
          <cx:pt idx="10071">90000</cx:pt>
          <cx:pt idx="10072">112500</cx:pt>
          <cx:pt idx="10073">72000</cx:pt>
          <cx:pt idx="10074">202500</cx:pt>
          <cx:pt idx="10075">202500</cx:pt>
          <cx:pt idx="10076">157500</cx:pt>
          <cx:pt idx="10077">31500</cx:pt>
          <cx:pt idx="10078">121500</cx:pt>
          <cx:pt idx="10079">202500</cx:pt>
          <cx:pt idx="10080">135000</cx:pt>
          <cx:pt idx="10081">180000</cx:pt>
          <cx:pt idx="10082">157500</cx:pt>
          <cx:pt idx="10083">202500</cx:pt>
          <cx:pt idx="10084">81000</cx:pt>
          <cx:pt idx="10085">112500</cx:pt>
          <cx:pt idx="10086">135000</cx:pt>
          <cx:pt idx="10087">112500</cx:pt>
          <cx:pt idx="10088">72000</cx:pt>
          <cx:pt idx="10089">90000</cx:pt>
          <cx:pt idx="10090">157500</cx:pt>
          <cx:pt idx="10091">112500</cx:pt>
          <cx:pt idx="10092">180000</cx:pt>
          <cx:pt idx="10093">270000</cx:pt>
          <cx:pt idx="10094">229500</cx:pt>
          <cx:pt idx="10095">112500</cx:pt>
          <cx:pt idx="10096">126000</cx:pt>
          <cx:pt idx="10097">135000</cx:pt>
          <cx:pt idx="10098">67500</cx:pt>
          <cx:pt idx="10099">81000</cx:pt>
          <cx:pt idx="10100">157500</cx:pt>
          <cx:pt idx="10101">90000</cx:pt>
          <cx:pt idx="10102">463500</cx:pt>
          <cx:pt idx="10103">81000</cx:pt>
          <cx:pt idx="10104">157500</cx:pt>
          <cx:pt idx="10105">270000</cx:pt>
          <cx:pt idx="10106">117000</cx:pt>
          <cx:pt idx="10107">90000</cx:pt>
          <cx:pt idx="10108">202500</cx:pt>
          <cx:pt idx="10109">112500</cx:pt>
          <cx:pt idx="10110">135000</cx:pt>
          <cx:pt idx="10111">391500</cx:pt>
          <cx:pt idx="10112">112500</cx:pt>
          <cx:pt idx="10113">202500</cx:pt>
          <cx:pt idx="10114">77400</cx:pt>
          <cx:pt idx="10115">135000</cx:pt>
          <cx:pt idx="10116">103500</cx:pt>
          <cx:pt idx="10117">112500</cx:pt>
          <cx:pt idx="10118">180000</cx:pt>
          <cx:pt idx="10119">112500</cx:pt>
          <cx:pt idx="10120">180000</cx:pt>
          <cx:pt idx="10121">121500</cx:pt>
          <cx:pt idx="10122">135000</cx:pt>
          <cx:pt idx="10123">157500</cx:pt>
          <cx:pt idx="10124">157500</cx:pt>
          <cx:pt idx="10125">207000</cx:pt>
          <cx:pt idx="10126">90000</cx:pt>
          <cx:pt idx="10127">180000</cx:pt>
          <cx:pt idx="10128">112500</cx:pt>
          <cx:pt idx="10129">90000</cx:pt>
          <cx:pt idx="10130">90000</cx:pt>
          <cx:pt idx="10131">180000</cx:pt>
          <cx:pt idx="10132">45000</cx:pt>
          <cx:pt idx="10133">112500</cx:pt>
          <cx:pt idx="10134">126000</cx:pt>
          <cx:pt idx="10135">49500</cx:pt>
          <cx:pt idx="10136">180000</cx:pt>
          <cx:pt idx="10137">261000</cx:pt>
          <cx:pt idx="10138">81000</cx:pt>
          <cx:pt idx="10139">450000</cx:pt>
          <cx:pt idx="10140">90000</cx:pt>
          <cx:pt idx="10141">112500</cx:pt>
          <cx:pt idx="10142">180000</cx:pt>
          <cx:pt idx="10143">135000</cx:pt>
          <cx:pt idx="10144">247500</cx:pt>
          <cx:pt idx="10145">81000</cx:pt>
          <cx:pt idx="10146">216000</cx:pt>
          <cx:pt idx="10147">90000</cx:pt>
          <cx:pt idx="10148">135000</cx:pt>
          <cx:pt idx="10149">202500</cx:pt>
          <cx:pt idx="10150">270000</cx:pt>
          <cx:pt idx="10151">180000</cx:pt>
          <cx:pt idx="10152">225000</cx:pt>
          <cx:pt idx="10153">270000</cx:pt>
          <cx:pt idx="10154">54000</cx:pt>
          <cx:pt idx="10155">202500</cx:pt>
          <cx:pt idx="10156">211500</cx:pt>
          <cx:pt idx="10157">180000</cx:pt>
          <cx:pt idx="10158">283185</cx:pt>
          <cx:pt idx="10159">157500</cx:pt>
          <cx:pt idx="10160">112500</cx:pt>
          <cx:pt idx="10161">112500</cx:pt>
          <cx:pt idx="10162">135000</cx:pt>
          <cx:pt idx="10163">90000</cx:pt>
          <cx:pt idx="10164">90000</cx:pt>
          <cx:pt idx="10165">144000</cx:pt>
          <cx:pt idx="10166">166500</cx:pt>
          <cx:pt idx="10167">270000</cx:pt>
          <cx:pt idx="10168">225000</cx:pt>
          <cx:pt idx="10169">135000</cx:pt>
          <cx:pt idx="10170">112500</cx:pt>
          <cx:pt idx="10171">180000</cx:pt>
          <cx:pt idx="10172">67500</cx:pt>
          <cx:pt idx="10173">202500</cx:pt>
          <cx:pt idx="10174">112500</cx:pt>
          <cx:pt idx="10175">90000</cx:pt>
          <cx:pt idx="10176">157500</cx:pt>
          <cx:pt idx="10177">135000</cx:pt>
          <cx:pt idx="10178">157500</cx:pt>
          <cx:pt idx="10179">112500</cx:pt>
          <cx:pt idx="10180">157500</cx:pt>
          <cx:pt idx="10181">157500</cx:pt>
          <cx:pt idx="10182">90000</cx:pt>
          <cx:pt idx="10183">270000</cx:pt>
          <cx:pt idx="10184">135000</cx:pt>
          <cx:pt idx="10185">157500</cx:pt>
          <cx:pt idx="10186">202500</cx:pt>
          <cx:pt idx="10187">63000</cx:pt>
          <cx:pt idx="10188">135000</cx:pt>
          <cx:pt idx="10189">360000</cx:pt>
          <cx:pt idx="10190">90000</cx:pt>
          <cx:pt idx="10191">157500</cx:pt>
          <cx:pt idx="10192">180000</cx:pt>
          <cx:pt idx="10193">112500</cx:pt>
          <cx:pt idx="10194">135000</cx:pt>
          <cx:pt idx="10195">112500</cx:pt>
          <cx:pt idx="10196">189000</cx:pt>
          <cx:pt idx="10197">612000</cx:pt>
          <cx:pt idx="10198">180000</cx:pt>
          <cx:pt idx="10199">45000</cx:pt>
          <cx:pt idx="10200">90000</cx:pt>
          <cx:pt idx="10201">157500</cx:pt>
          <cx:pt idx="10202">135000</cx:pt>
          <cx:pt idx="10203">135000</cx:pt>
          <cx:pt idx="10204">202500</cx:pt>
          <cx:pt idx="10205">99000</cx:pt>
          <cx:pt idx="10206">121500</cx:pt>
          <cx:pt idx="10207">405000</cx:pt>
          <cx:pt idx="10208">180000</cx:pt>
          <cx:pt idx="10209">162000</cx:pt>
          <cx:pt idx="10210">112500</cx:pt>
          <cx:pt idx="10211">360000</cx:pt>
          <cx:pt idx="10212">99000</cx:pt>
          <cx:pt idx="10213">360000</cx:pt>
          <cx:pt idx="10214">157500</cx:pt>
          <cx:pt idx="10215">135000</cx:pt>
          <cx:pt idx="10216">42750</cx:pt>
          <cx:pt idx="10217">121500</cx:pt>
          <cx:pt idx="10218">135000</cx:pt>
          <cx:pt idx="10219">225000</cx:pt>
          <cx:pt idx="10220">135000</cx:pt>
          <cx:pt idx="10221">112500</cx:pt>
          <cx:pt idx="10222">99000</cx:pt>
          <cx:pt idx="10223">270000</cx:pt>
          <cx:pt idx="10224">225000</cx:pt>
          <cx:pt idx="10225">96750</cx:pt>
          <cx:pt idx="10226">225000</cx:pt>
          <cx:pt idx="10227">157500</cx:pt>
          <cx:pt idx="10228">135000</cx:pt>
          <cx:pt idx="10229">202500</cx:pt>
          <cx:pt idx="10230">180000</cx:pt>
          <cx:pt idx="10231">270000</cx:pt>
          <cx:pt idx="10232">81000</cx:pt>
          <cx:pt idx="10233">135000</cx:pt>
          <cx:pt idx="10234">180000</cx:pt>
          <cx:pt idx="10235">90000</cx:pt>
          <cx:pt idx="10236">180000</cx:pt>
          <cx:pt idx="10237">180000</cx:pt>
          <cx:pt idx="10238">288000</cx:pt>
          <cx:pt idx="10239">112500</cx:pt>
          <cx:pt idx="10240">360000</cx:pt>
          <cx:pt idx="10241">90000</cx:pt>
          <cx:pt idx="10242">270000</cx:pt>
          <cx:pt idx="10243">202500</cx:pt>
          <cx:pt idx="10244">45000</cx:pt>
          <cx:pt idx="10245">139500</cx:pt>
          <cx:pt idx="10246">202500</cx:pt>
          <cx:pt idx="10247">90000</cx:pt>
          <cx:pt idx="10248">90000</cx:pt>
          <cx:pt idx="10249">225000</cx:pt>
          <cx:pt idx="10250">112500</cx:pt>
          <cx:pt idx="10251">166500</cx:pt>
          <cx:pt idx="10252">162000</cx:pt>
          <cx:pt idx="10253">60750</cx:pt>
          <cx:pt idx="10254">90000</cx:pt>
          <cx:pt idx="10255">54000</cx:pt>
          <cx:pt idx="10256">135000</cx:pt>
          <cx:pt idx="10257">135000</cx:pt>
          <cx:pt idx="10258">90000</cx:pt>
          <cx:pt idx="10259">270000</cx:pt>
          <cx:pt idx="10260">270000</cx:pt>
          <cx:pt idx="10261">90000</cx:pt>
          <cx:pt idx="10262">180000</cx:pt>
          <cx:pt idx="10263">112500</cx:pt>
          <cx:pt idx="10264">675000</cx:pt>
          <cx:pt idx="10265">157500</cx:pt>
          <cx:pt idx="10266">135000</cx:pt>
          <cx:pt idx="10267">76500</cx:pt>
          <cx:pt idx="10268">162000</cx:pt>
          <cx:pt idx="10269">58500</cx:pt>
          <cx:pt idx="10270">135000</cx:pt>
          <cx:pt idx="10271">187200</cx:pt>
          <cx:pt idx="10272">315000</cx:pt>
          <cx:pt idx="10273">247500</cx:pt>
          <cx:pt idx="10274">243000</cx:pt>
          <cx:pt idx="10275">90000</cx:pt>
          <cx:pt idx="10276">135000</cx:pt>
          <cx:pt idx="10277">81000</cx:pt>
          <cx:pt idx="10278">171000</cx:pt>
          <cx:pt idx="10279">171000</cx:pt>
          <cx:pt idx="10280">135000</cx:pt>
          <cx:pt idx="10281">270000</cx:pt>
          <cx:pt idx="10282">112500</cx:pt>
          <cx:pt idx="10283">112500</cx:pt>
          <cx:pt idx="10284">562500</cx:pt>
          <cx:pt idx="10285">112500</cx:pt>
          <cx:pt idx="10286">202500</cx:pt>
          <cx:pt idx="10287">126000</cx:pt>
          <cx:pt idx="10288">180000</cx:pt>
          <cx:pt idx="10289">90000</cx:pt>
          <cx:pt idx="10290">315000</cx:pt>
          <cx:pt idx="10291">112500</cx:pt>
          <cx:pt idx="10292">180000</cx:pt>
          <cx:pt idx="10293">54000</cx:pt>
          <cx:pt idx="10294">180000</cx:pt>
          <cx:pt idx="10295">270000</cx:pt>
          <cx:pt idx="10296">247500</cx:pt>
          <cx:pt idx="10297">157500</cx:pt>
          <cx:pt idx="10298">135000</cx:pt>
          <cx:pt idx="10299">112500</cx:pt>
          <cx:pt idx="10300">675000</cx:pt>
          <cx:pt idx="10301">67500</cx:pt>
          <cx:pt idx="10302">247500</cx:pt>
          <cx:pt idx="10303">135000</cx:pt>
          <cx:pt idx="10304">157500</cx:pt>
          <cx:pt idx="10305">315000</cx:pt>
          <cx:pt idx="10306">225000</cx:pt>
          <cx:pt idx="10307">292500</cx:pt>
          <cx:pt idx="10308">382500</cx:pt>
          <cx:pt idx="10309">135000</cx:pt>
          <cx:pt idx="10310">40500</cx:pt>
          <cx:pt idx="10311">225000</cx:pt>
          <cx:pt idx="10312">90000</cx:pt>
          <cx:pt idx="10313">157500</cx:pt>
          <cx:pt idx="10314">67500</cx:pt>
          <cx:pt idx="10315">450000</cx:pt>
          <cx:pt idx="10316">157500</cx:pt>
          <cx:pt idx="10317">112500</cx:pt>
          <cx:pt idx="10318">67500</cx:pt>
          <cx:pt idx="10319">157500</cx:pt>
          <cx:pt idx="10320">45000</cx:pt>
          <cx:pt idx="10321">135000</cx:pt>
          <cx:pt idx="10322">103500</cx:pt>
          <cx:pt idx="10323">76500</cx:pt>
          <cx:pt idx="10324">225000</cx:pt>
          <cx:pt idx="10325">180000</cx:pt>
          <cx:pt idx="10326">112500</cx:pt>
          <cx:pt idx="10327">54000</cx:pt>
          <cx:pt idx="10328">180000</cx:pt>
          <cx:pt idx="10329">180000</cx:pt>
          <cx:pt idx="10330">135000</cx:pt>
          <cx:pt idx="10331">112500</cx:pt>
          <cx:pt idx="10332">81000</cx:pt>
          <cx:pt idx="10333">180000</cx:pt>
          <cx:pt idx="10334">270000</cx:pt>
          <cx:pt idx="10335">112500</cx:pt>
          <cx:pt idx="10336">225000</cx:pt>
          <cx:pt idx="10337">67500</cx:pt>
          <cx:pt idx="10338">135000</cx:pt>
          <cx:pt idx="10339">67500</cx:pt>
          <cx:pt idx="10340">112500</cx:pt>
          <cx:pt idx="10341">99000</cx:pt>
          <cx:pt idx="10342">135000</cx:pt>
          <cx:pt idx="10343">157500</cx:pt>
          <cx:pt idx="10344">139500</cx:pt>
          <cx:pt idx="10345">202500</cx:pt>
          <cx:pt idx="10346">112500</cx:pt>
          <cx:pt idx="10347">180000</cx:pt>
          <cx:pt idx="10348">157500</cx:pt>
          <cx:pt idx="10349">306000</cx:pt>
          <cx:pt idx="10350">207000</cx:pt>
          <cx:pt idx="10351">247500</cx:pt>
          <cx:pt idx="10352">234000</cx:pt>
          <cx:pt idx="10353">90000</cx:pt>
          <cx:pt idx="10354">90000</cx:pt>
          <cx:pt idx="10355">135000</cx:pt>
          <cx:pt idx="10356">180000</cx:pt>
          <cx:pt idx="10357">238500</cx:pt>
          <cx:pt idx="10358">108000</cx:pt>
          <cx:pt idx="10359">135000</cx:pt>
          <cx:pt idx="10360">162000</cx:pt>
          <cx:pt idx="10361">90000</cx:pt>
          <cx:pt idx="10362">112500</cx:pt>
          <cx:pt idx="10363">174600</cx:pt>
          <cx:pt idx="10364">135000</cx:pt>
          <cx:pt idx="10365">157500</cx:pt>
          <cx:pt idx="10366">225000</cx:pt>
          <cx:pt idx="10367">54000</cx:pt>
          <cx:pt idx="10368">225000</cx:pt>
          <cx:pt idx="10369">225000</cx:pt>
          <cx:pt idx="10370">157500</cx:pt>
          <cx:pt idx="10371">67500</cx:pt>
          <cx:pt idx="10372">135000</cx:pt>
          <cx:pt idx="10373">292500</cx:pt>
          <cx:pt idx="10374">144000</cx:pt>
          <cx:pt idx="10375">180000</cx:pt>
          <cx:pt idx="10376">90000</cx:pt>
          <cx:pt idx="10377">67500</cx:pt>
          <cx:pt idx="10378">54000</cx:pt>
          <cx:pt idx="10379">99000</cx:pt>
          <cx:pt idx="10380">135000</cx:pt>
          <cx:pt idx="10381">162000</cx:pt>
          <cx:pt idx="10382">180000</cx:pt>
          <cx:pt idx="10383">157500</cx:pt>
          <cx:pt idx="10384">360000</cx:pt>
          <cx:pt idx="10385">225000</cx:pt>
          <cx:pt idx="10386">90000</cx:pt>
          <cx:pt idx="10387">76500</cx:pt>
          <cx:pt idx="10388">247500</cx:pt>
          <cx:pt idx="10389">153000</cx:pt>
          <cx:pt idx="10390">112500</cx:pt>
          <cx:pt idx="10391">261000</cx:pt>
          <cx:pt idx="10392">292500</cx:pt>
          <cx:pt idx="10393">103500</cx:pt>
          <cx:pt idx="10394">135000</cx:pt>
          <cx:pt idx="10395">225000</cx:pt>
          <cx:pt idx="10396">247500</cx:pt>
          <cx:pt idx="10397">157500</cx:pt>
          <cx:pt idx="10398">180000</cx:pt>
          <cx:pt idx="10399">72000</cx:pt>
          <cx:pt idx="10400">180000</cx:pt>
          <cx:pt idx="10401">90000</cx:pt>
          <cx:pt idx="10402">180000</cx:pt>
          <cx:pt idx="10403">180000</cx:pt>
          <cx:pt idx="10404">135000</cx:pt>
          <cx:pt idx="10405">157500</cx:pt>
          <cx:pt idx="10406">64800</cx:pt>
          <cx:pt idx="10407">157500</cx:pt>
          <cx:pt idx="10408">450000</cx:pt>
          <cx:pt idx="10409">225000</cx:pt>
          <cx:pt idx="10410">121500</cx:pt>
          <cx:pt idx="10411">144000</cx:pt>
          <cx:pt idx="10412">225000</cx:pt>
          <cx:pt idx="10413">270000</cx:pt>
          <cx:pt idx="10414">157500</cx:pt>
          <cx:pt idx="10415">202500</cx:pt>
          <cx:pt idx="10416">36000</cx:pt>
          <cx:pt idx="10417">135000</cx:pt>
          <cx:pt idx="10418">171000</cx:pt>
          <cx:pt idx="10419">135000</cx:pt>
          <cx:pt idx="10420">135000</cx:pt>
          <cx:pt idx="10421">112500</cx:pt>
          <cx:pt idx="10422">67500</cx:pt>
          <cx:pt idx="10423">180000</cx:pt>
          <cx:pt idx="10424">198000</cx:pt>
          <cx:pt idx="10425">90000</cx:pt>
          <cx:pt idx="10426">292500</cx:pt>
          <cx:pt idx="10427">90000</cx:pt>
          <cx:pt idx="10428">90000</cx:pt>
          <cx:pt idx="10429">72000</cx:pt>
          <cx:pt idx="10430">108000</cx:pt>
          <cx:pt idx="10431">45000</cx:pt>
          <cx:pt idx="10432">108000</cx:pt>
          <cx:pt idx="10433">450000</cx:pt>
          <cx:pt idx="10434">67500</cx:pt>
          <cx:pt idx="10435">112500</cx:pt>
          <cx:pt idx="10436">157500</cx:pt>
          <cx:pt idx="10437">135000</cx:pt>
          <cx:pt idx="10438">315000</cx:pt>
          <cx:pt idx="10439">247500</cx:pt>
          <cx:pt idx="10440">135000</cx:pt>
          <cx:pt idx="10441">315000</cx:pt>
          <cx:pt idx="10442">135000</cx:pt>
          <cx:pt idx="10443">90000</cx:pt>
          <cx:pt idx="10444">45000</cx:pt>
          <cx:pt idx="10445">180000</cx:pt>
          <cx:pt idx="10446">76500</cx:pt>
          <cx:pt idx="10447">202500</cx:pt>
          <cx:pt idx="10448">360000</cx:pt>
          <cx:pt idx="10449">72000</cx:pt>
          <cx:pt idx="10450">180000</cx:pt>
          <cx:pt idx="10451">157500</cx:pt>
          <cx:pt idx="10452">96750</cx:pt>
          <cx:pt idx="10453">315000</cx:pt>
          <cx:pt idx="10454">134100</cx:pt>
          <cx:pt idx="10455">225000</cx:pt>
          <cx:pt idx="10456">135000</cx:pt>
          <cx:pt idx="10457">225000</cx:pt>
          <cx:pt idx="10458">81000</cx:pt>
          <cx:pt idx="10459">121500</cx:pt>
          <cx:pt idx="10460">144000</cx:pt>
          <cx:pt idx="10461">157500</cx:pt>
          <cx:pt idx="10462">360000</cx:pt>
          <cx:pt idx="10463">135000</cx:pt>
          <cx:pt idx="10464">117000</cx:pt>
          <cx:pt idx="10465">112500</cx:pt>
          <cx:pt idx="10466">157500</cx:pt>
          <cx:pt idx="10467">90000</cx:pt>
          <cx:pt idx="10468">225000</cx:pt>
          <cx:pt idx="10469">315000</cx:pt>
          <cx:pt idx="10470">472500</cx:pt>
          <cx:pt idx="10471">180000</cx:pt>
          <cx:pt idx="10472">247500</cx:pt>
          <cx:pt idx="10473">135000</cx:pt>
          <cx:pt idx="10474">81000</cx:pt>
          <cx:pt idx="10475">135000</cx:pt>
          <cx:pt idx="10476">292500</cx:pt>
          <cx:pt idx="10477">90000</cx:pt>
          <cx:pt idx="10478">180000</cx:pt>
          <cx:pt idx="10479">135000</cx:pt>
          <cx:pt idx="10480">360000</cx:pt>
          <cx:pt idx="10481">112500</cx:pt>
          <cx:pt idx="10482">137250</cx:pt>
          <cx:pt idx="10483">135000</cx:pt>
          <cx:pt idx="10484">162000</cx:pt>
          <cx:pt idx="10485">112500</cx:pt>
          <cx:pt idx="10486">280350</cx:pt>
          <cx:pt idx="10487">59076</cx:pt>
          <cx:pt idx="10488">117000</cx:pt>
          <cx:pt idx="10489">256500</cx:pt>
          <cx:pt idx="10490">135000</cx:pt>
          <cx:pt idx="10491">135000</cx:pt>
          <cx:pt idx="10492">135000</cx:pt>
          <cx:pt idx="10493">270000</cx:pt>
          <cx:pt idx="10494">76500</cx:pt>
          <cx:pt idx="10495">202500</cx:pt>
          <cx:pt idx="10496">67500</cx:pt>
          <cx:pt idx="10497">270000</cx:pt>
          <cx:pt idx="10498">175500</cx:pt>
          <cx:pt idx="10499">112500</cx:pt>
          <cx:pt idx="10500">157500</cx:pt>
          <cx:pt idx="10501">171000</cx:pt>
          <cx:pt idx="10502">202500</cx:pt>
          <cx:pt idx="10503">202500</cx:pt>
          <cx:pt idx="10504">180000</cx:pt>
          <cx:pt idx="10505">202500</cx:pt>
          <cx:pt idx="10506">315000</cx:pt>
          <cx:pt idx="10507">139500</cx:pt>
          <cx:pt idx="10508">315000</cx:pt>
          <cx:pt idx="10509">157500</cx:pt>
          <cx:pt idx="10510">135000</cx:pt>
          <cx:pt idx="10511">157500</cx:pt>
          <cx:pt idx="10512">157500</cx:pt>
          <cx:pt idx="10513">99000</cx:pt>
          <cx:pt idx="10514">135000</cx:pt>
          <cx:pt idx="10515">180000</cx:pt>
          <cx:pt idx="10516">292500</cx:pt>
          <cx:pt idx="10517">180000</cx:pt>
          <cx:pt idx="10518">184500</cx:pt>
          <cx:pt idx="10519">67500</cx:pt>
          <cx:pt idx="10520">112500</cx:pt>
          <cx:pt idx="10521">54000</cx:pt>
          <cx:pt idx="10522">99000</cx:pt>
          <cx:pt idx="10523">180000</cx:pt>
          <cx:pt idx="10524">360000</cx:pt>
          <cx:pt idx="10525">135000</cx:pt>
          <cx:pt idx="10526">315000</cx:pt>
          <cx:pt idx="10527">157500</cx:pt>
          <cx:pt idx="10528">157500</cx:pt>
          <cx:pt idx="10529">40500</cx:pt>
          <cx:pt idx="10530">195750</cx:pt>
          <cx:pt idx="10531">121500</cx:pt>
          <cx:pt idx="10532">94500</cx:pt>
          <cx:pt idx="10533">67500</cx:pt>
          <cx:pt idx="10534">157500</cx:pt>
          <cx:pt idx="10535">720000</cx:pt>
          <cx:pt idx="10536">67500</cx:pt>
          <cx:pt idx="10537">157500</cx:pt>
          <cx:pt idx="10538">45000</cx:pt>
          <cx:pt idx="10539">180000</cx:pt>
          <cx:pt idx="10540">90000</cx:pt>
          <cx:pt idx="10541">1035000</cx:pt>
          <cx:pt idx="10542">67500</cx:pt>
          <cx:pt idx="10543">103500</cx:pt>
          <cx:pt idx="10544">180000</cx:pt>
          <cx:pt idx="10545">90000</cx:pt>
          <cx:pt idx="10546">157500</cx:pt>
          <cx:pt idx="10547">135000</cx:pt>
          <cx:pt idx="10548">180000</cx:pt>
          <cx:pt idx="10549">202500</cx:pt>
          <cx:pt idx="10550">202500</cx:pt>
          <cx:pt idx="10551">135000</cx:pt>
          <cx:pt idx="10552">135000</cx:pt>
          <cx:pt idx="10553">135000</cx:pt>
          <cx:pt idx="10554">103500</cx:pt>
          <cx:pt idx="10555">135000</cx:pt>
          <cx:pt idx="10556">90000</cx:pt>
          <cx:pt idx="10557">90000</cx:pt>
          <cx:pt idx="10558">135000</cx:pt>
          <cx:pt idx="10559">135000</cx:pt>
          <cx:pt idx="10560">202500</cx:pt>
          <cx:pt idx="10561">225000</cx:pt>
          <cx:pt idx="10562">90000</cx:pt>
          <cx:pt idx="10563">315000</cx:pt>
          <cx:pt idx="10564">202500</cx:pt>
          <cx:pt idx="10565">180000</cx:pt>
          <cx:pt idx="10566">157500</cx:pt>
          <cx:pt idx="10567">247500</cx:pt>
          <cx:pt idx="10568">360000</cx:pt>
          <cx:pt idx="10569">292500</cx:pt>
          <cx:pt idx="10570">81000</cx:pt>
          <cx:pt idx="10571">112500</cx:pt>
          <cx:pt idx="10572">315000</cx:pt>
          <cx:pt idx="10573">180000</cx:pt>
          <cx:pt idx="10574">180000</cx:pt>
          <cx:pt idx="10575">112500</cx:pt>
          <cx:pt idx="10576">157500</cx:pt>
          <cx:pt idx="10577">135000</cx:pt>
          <cx:pt idx="10578">202500</cx:pt>
          <cx:pt idx="10579">135000</cx:pt>
          <cx:pt idx="10580">157500</cx:pt>
          <cx:pt idx="10581">153000</cx:pt>
          <cx:pt idx="10582">180000</cx:pt>
          <cx:pt idx="10583">90000</cx:pt>
          <cx:pt idx="10584">126000</cx:pt>
          <cx:pt idx="10585">171000</cx:pt>
          <cx:pt idx="10586">202500</cx:pt>
          <cx:pt idx="10587">225000</cx:pt>
          <cx:pt idx="10588">135000</cx:pt>
          <cx:pt idx="10589">247500</cx:pt>
          <cx:pt idx="10590">135000</cx:pt>
          <cx:pt idx="10591">202500</cx:pt>
          <cx:pt idx="10592">270000</cx:pt>
          <cx:pt idx="10593">157500</cx:pt>
          <cx:pt idx="10594">180000</cx:pt>
          <cx:pt idx="10595">225000</cx:pt>
          <cx:pt idx="10596">351000</cx:pt>
          <cx:pt idx="10597">157500</cx:pt>
          <cx:pt idx="10598">112500</cx:pt>
          <cx:pt idx="10599">121500</cx:pt>
          <cx:pt idx="10600">135000</cx:pt>
          <cx:pt idx="10601">135000</cx:pt>
          <cx:pt idx="10602">45000</cx:pt>
          <cx:pt idx="10603">180000</cx:pt>
          <cx:pt idx="10604">315000</cx:pt>
          <cx:pt idx="10605">112500</cx:pt>
          <cx:pt idx="10606">220500</cx:pt>
          <cx:pt idx="10607">63000</cx:pt>
          <cx:pt idx="10608">405000</cx:pt>
          <cx:pt idx="10609">202500</cx:pt>
          <cx:pt idx="10610">225000</cx:pt>
          <cx:pt idx="10611">144000</cx:pt>
          <cx:pt idx="10612">337500</cx:pt>
          <cx:pt idx="10613">117000</cx:pt>
          <cx:pt idx="10614">63000</cx:pt>
          <cx:pt idx="10615">180000</cx:pt>
          <cx:pt idx="10616">54000</cx:pt>
          <cx:pt idx="10617">135000</cx:pt>
          <cx:pt idx="10618">112500</cx:pt>
          <cx:pt idx="10619">130500</cx:pt>
          <cx:pt idx="10620">90000</cx:pt>
          <cx:pt idx="10621">162000</cx:pt>
          <cx:pt idx="10622">112500</cx:pt>
          <cx:pt idx="10623">103500</cx:pt>
          <cx:pt idx="10624">72000</cx:pt>
          <cx:pt idx="10625">202500</cx:pt>
          <cx:pt idx="10626">157500</cx:pt>
          <cx:pt idx="10627">360000</cx:pt>
          <cx:pt idx="10628">81000</cx:pt>
          <cx:pt idx="10629">180000</cx:pt>
          <cx:pt idx="10630">202500</cx:pt>
          <cx:pt idx="10631">112500</cx:pt>
          <cx:pt idx="10632">162000</cx:pt>
          <cx:pt idx="10633">135000</cx:pt>
          <cx:pt idx="10634">121500</cx:pt>
          <cx:pt idx="10635">135000</cx:pt>
          <cx:pt idx="10636">135000</cx:pt>
          <cx:pt idx="10637">81000</cx:pt>
          <cx:pt idx="10638">112500</cx:pt>
          <cx:pt idx="10639">270000</cx:pt>
          <cx:pt idx="10640">67500</cx:pt>
          <cx:pt idx="10641">112500</cx:pt>
          <cx:pt idx="10642">90000</cx:pt>
          <cx:pt idx="10643">29250</cx:pt>
          <cx:pt idx="10644">270000</cx:pt>
          <cx:pt idx="10645">112500</cx:pt>
          <cx:pt idx="10646">67500</cx:pt>
          <cx:pt idx="10647">225000</cx:pt>
          <cx:pt idx="10648">387000</cx:pt>
          <cx:pt idx="10649">180000</cx:pt>
          <cx:pt idx="10650">180000</cx:pt>
          <cx:pt idx="10651">220500</cx:pt>
          <cx:pt idx="10652">157500</cx:pt>
          <cx:pt idx="10653">180000</cx:pt>
          <cx:pt idx="10654">270000</cx:pt>
          <cx:pt idx="10655">83250</cx:pt>
          <cx:pt idx="10656">81000</cx:pt>
          <cx:pt idx="10657">157500</cx:pt>
          <cx:pt idx="10658">157500</cx:pt>
          <cx:pt idx="10659">202500</cx:pt>
          <cx:pt idx="10660">157500</cx:pt>
          <cx:pt idx="10661">225000</cx:pt>
          <cx:pt idx="10662">135000</cx:pt>
          <cx:pt idx="10663">153000</cx:pt>
          <cx:pt idx="10664">180000</cx:pt>
          <cx:pt idx="10665">135000</cx:pt>
          <cx:pt idx="10666">337500</cx:pt>
          <cx:pt idx="10667">225000</cx:pt>
          <cx:pt idx="10668">67500</cx:pt>
          <cx:pt idx="10669">90000</cx:pt>
          <cx:pt idx="10670">135000</cx:pt>
          <cx:pt idx="10671">180000</cx:pt>
          <cx:pt idx="10672">220500</cx:pt>
          <cx:pt idx="10673">315000</cx:pt>
          <cx:pt idx="10674">202500</cx:pt>
          <cx:pt idx="10675">238500</cx:pt>
          <cx:pt idx="10676">180000</cx:pt>
          <cx:pt idx="10677">157500</cx:pt>
          <cx:pt idx="10678">112500</cx:pt>
          <cx:pt idx="10679">135000</cx:pt>
          <cx:pt idx="10680">450000</cx:pt>
          <cx:pt idx="10681">225000</cx:pt>
          <cx:pt idx="10682">225000</cx:pt>
          <cx:pt idx="10683">225000</cx:pt>
          <cx:pt idx="10684">139500</cx:pt>
          <cx:pt idx="10685">135000</cx:pt>
          <cx:pt idx="10686">123750</cx:pt>
          <cx:pt idx="10687">103500</cx:pt>
          <cx:pt idx="10688">81000</cx:pt>
          <cx:pt idx="10689">225000</cx:pt>
          <cx:pt idx="10690">306000</cx:pt>
          <cx:pt idx="10691">112500</cx:pt>
          <cx:pt idx="10692">112500</cx:pt>
          <cx:pt idx="10693">100800</cx:pt>
          <cx:pt idx="10694">112500</cx:pt>
          <cx:pt idx="10695">202500</cx:pt>
          <cx:pt idx="10696">283500</cx:pt>
          <cx:pt idx="10697">180000</cx:pt>
          <cx:pt idx="10698">135000</cx:pt>
          <cx:pt idx="10699">112500</cx:pt>
          <cx:pt idx="10700">67500</cx:pt>
          <cx:pt idx="10701">292500</cx:pt>
          <cx:pt idx="10702">99000</cx:pt>
          <cx:pt idx="10703">90000</cx:pt>
          <cx:pt idx="10704">225000</cx:pt>
          <cx:pt idx="10705">90000</cx:pt>
          <cx:pt idx="10706">90000</cx:pt>
          <cx:pt idx="10707">67500</cx:pt>
          <cx:pt idx="10708">49500</cx:pt>
          <cx:pt idx="10709">157500</cx:pt>
          <cx:pt idx="10710">247500</cx:pt>
          <cx:pt idx="10711">157500</cx:pt>
          <cx:pt idx="10712">126000</cx:pt>
          <cx:pt idx="10713">63000</cx:pt>
          <cx:pt idx="10714">126000</cx:pt>
          <cx:pt idx="10715">270000</cx:pt>
          <cx:pt idx="10716">85500</cx:pt>
          <cx:pt idx="10717">49500</cx:pt>
          <cx:pt idx="10718">180000</cx:pt>
          <cx:pt idx="10719">128250</cx:pt>
          <cx:pt idx="10720">49500</cx:pt>
          <cx:pt idx="10721">157500</cx:pt>
          <cx:pt idx="10722">60750</cx:pt>
          <cx:pt idx="10723">144000</cx:pt>
          <cx:pt idx="10724">292500</cx:pt>
          <cx:pt idx="10725">90000</cx:pt>
          <cx:pt idx="10726">315000</cx:pt>
          <cx:pt idx="10727">270000</cx:pt>
          <cx:pt idx="10728">135000</cx:pt>
          <cx:pt idx="10729">292500</cx:pt>
          <cx:pt idx="10730">135000</cx:pt>
          <cx:pt idx="10731">189000</cx:pt>
          <cx:pt idx="10732">126000</cx:pt>
          <cx:pt idx="10733">261000</cx:pt>
          <cx:pt idx="10734">121500</cx:pt>
          <cx:pt idx="10735">76500</cx:pt>
          <cx:pt idx="10736">135000</cx:pt>
          <cx:pt idx="10737">112500</cx:pt>
          <cx:pt idx="10738">225000</cx:pt>
          <cx:pt idx="10739">225000</cx:pt>
          <cx:pt idx="10740">202500</cx:pt>
          <cx:pt idx="10741">90000</cx:pt>
          <cx:pt idx="10742">630000</cx:pt>
          <cx:pt idx="10743">270000</cx:pt>
          <cx:pt idx="10744">180000</cx:pt>
          <cx:pt idx="10745">108000</cx:pt>
          <cx:pt idx="10746">157500</cx:pt>
          <cx:pt idx="10747">67500</cx:pt>
          <cx:pt idx="10748">180000</cx:pt>
          <cx:pt idx="10749">216000</cx:pt>
          <cx:pt idx="10750">103500</cx:pt>
          <cx:pt idx="10751">112500</cx:pt>
          <cx:pt idx="10752">247500</cx:pt>
          <cx:pt idx="10753">112500</cx:pt>
          <cx:pt idx="10754">157500</cx:pt>
          <cx:pt idx="10755">67500</cx:pt>
          <cx:pt idx="10756">157500</cx:pt>
          <cx:pt idx="10757">121500</cx:pt>
          <cx:pt idx="10758">135000</cx:pt>
          <cx:pt idx="10759">315000</cx:pt>
          <cx:pt idx="10760">162000</cx:pt>
          <cx:pt idx="10761">225000</cx:pt>
          <cx:pt idx="10762">180000</cx:pt>
          <cx:pt idx="10763">112500</cx:pt>
          <cx:pt idx="10764">225000</cx:pt>
          <cx:pt idx="10765">247500</cx:pt>
          <cx:pt idx="10766">72000</cx:pt>
          <cx:pt idx="10767">135000</cx:pt>
          <cx:pt idx="10768">225000</cx:pt>
          <cx:pt idx="10769">99000</cx:pt>
          <cx:pt idx="10770">225000</cx:pt>
          <cx:pt idx="10771">112500</cx:pt>
          <cx:pt idx="10772">292500</cx:pt>
          <cx:pt idx="10773">450000</cx:pt>
          <cx:pt idx="10774">99000</cx:pt>
          <cx:pt idx="10775">90000</cx:pt>
          <cx:pt idx="10776">225000</cx:pt>
          <cx:pt idx="10777">171000</cx:pt>
          <cx:pt idx="10778">157500</cx:pt>
          <cx:pt idx="10779">198000</cx:pt>
          <cx:pt idx="10780">180000</cx:pt>
          <cx:pt idx="10781">202500</cx:pt>
          <cx:pt idx="10782">112500</cx:pt>
          <cx:pt idx="10783">135000</cx:pt>
          <cx:pt idx="10784">292500</cx:pt>
          <cx:pt idx="10785">261000</cx:pt>
          <cx:pt idx="10786">90000</cx:pt>
          <cx:pt idx="10787">144000</cx:pt>
          <cx:pt idx="10788">135000</cx:pt>
          <cx:pt idx="10789">270000</cx:pt>
          <cx:pt idx="10790">247500</cx:pt>
          <cx:pt idx="10791">202500</cx:pt>
          <cx:pt idx="10792">157500</cx:pt>
          <cx:pt idx="10793">103500</cx:pt>
          <cx:pt idx="10794">153000</cx:pt>
          <cx:pt idx="10795">180000</cx:pt>
          <cx:pt idx="10796">180000</cx:pt>
          <cx:pt idx="10797">112500</cx:pt>
          <cx:pt idx="10798">225000</cx:pt>
          <cx:pt idx="10799">112500</cx:pt>
          <cx:pt idx="10800">45000</cx:pt>
          <cx:pt idx="10801">135000</cx:pt>
          <cx:pt idx="10802">202500</cx:pt>
          <cx:pt idx="10803">54000</cx:pt>
          <cx:pt idx="10804">72000</cx:pt>
          <cx:pt idx="10805">157500</cx:pt>
          <cx:pt idx="10806">247500</cx:pt>
          <cx:pt idx="10807">270000</cx:pt>
          <cx:pt idx="10808">157500</cx:pt>
          <cx:pt idx="10809">225000</cx:pt>
          <cx:pt idx="10810">90000</cx:pt>
          <cx:pt idx="10811">157500</cx:pt>
          <cx:pt idx="10812">270000</cx:pt>
          <cx:pt idx="10813">112500</cx:pt>
          <cx:pt idx="10814">135000</cx:pt>
          <cx:pt idx="10815">360000</cx:pt>
          <cx:pt idx="10816">270000</cx:pt>
          <cx:pt idx="10817">135000</cx:pt>
          <cx:pt idx="10818">180000</cx:pt>
          <cx:pt idx="10819">90000</cx:pt>
          <cx:pt idx="10820">180000</cx:pt>
          <cx:pt idx="10821">135000</cx:pt>
          <cx:pt idx="10822">225000</cx:pt>
          <cx:pt idx="10823">139500</cx:pt>
          <cx:pt idx="10824">99000</cx:pt>
          <cx:pt idx="10825">135000</cx:pt>
          <cx:pt idx="10826">292500</cx:pt>
          <cx:pt idx="10827">270000</cx:pt>
          <cx:pt idx="10828">225000</cx:pt>
          <cx:pt idx="10829">112500</cx:pt>
          <cx:pt idx="10830">180000</cx:pt>
          <cx:pt idx="10831">148500</cx:pt>
          <cx:pt idx="10832">135000</cx:pt>
          <cx:pt idx="10833">112500</cx:pt>
          <cx:pt idx="10834">157500</cx:pt>
          <cx:pt idx="10835">180000</cx:pt>
          <cx:pt idx="10836">90000</cx:pt>
          <cx:pt idx="10837">189000</cx:pt>
          <cx:pt idx="10838">112500</cx:pt>
          <cx:pt idx="10839">292500</cx:pt>
          <cx:pt idx="10840">157500</cx:pt>
          <cx:pt idx="10841">189000</cx:pt>
          <cx:pt idx="10842">202500</cx:pt>
          <cx:pt idx="10843">157500</cx:pt>
          <cx:pt idx="10844">450000</cx:pt>
          <cx:pt idx="10845">180000</cx:pt>
          <cx:pt idx="10846">112500</cx:pt>
          <cx:pt idx="10847">112500</cx:pt>
          <cx:pt idx="10848">117000</cx:pt>
          <cx:pt idx="10849">225000</cx:pt>
          <cx:pt idx="10850">180000</cx:pt>
          <cx:pt idx="10851">135000</cx:pt>
          <cx:pt idx="10852">72000</cx:pt>
          <cx:pt idx="10853">90000</cx:pt>
          <cx:pt idx="10854">135000</cx:pt>
          <cx:pt idx="10855">90000</cx:pt>
          <cx:pt idx="10856">54000</cx:pt>
          <cx:pt idx="10857">157500</cx:pt>
          <cx:pt idx="10858">135000</cx:pt>
          <cx:pt idx="10859">260613</cx:pt>
          <cx:pt idx="10860">135000</cx:pt>
          <cx:pt idx="10861">157500</cx:pt>
          <cx:pt idx="10862">315000</cx:pt>
          <cx:pt idx="10863">67500</cx:pt>
          <cx:pt idx="10864">225000</cx:pt>
          <cx:pt idx="10865">202500</cx:pt>
          <cx:pt idx="10866">49500</cx:pt>
          <cx:pt idx="10867">67500</cx:pt>
          <cx:pt idx="10868">292500</cx:pt>
          <cx:pt idx="10869">112500</cx:pt>
          <cx:pt idx="10870">112500</cx:pt>
          <cx:pt idx="10871">270000</cx:pt>
          <cx:pt idx="10872">180000</cx:pt>
          <cx:pt idx="10873">135000</cx:pt>
          <cx:pt idx="10874">180000</cx:pt>
          <cx:pt idx="10875">157500</cx:pt>
          <cx:pt idx="10876">360000</cx:pt>
          <cx:pt idx="10877">135000</cx:pt>
          <cx:pt idx="10878">225000</cx:pt>
          <cx:pt idx="10879">202500</cx:pt>
          <cx:pt idx="10880">67500</cx:pt>
          <cx:pt idx="10881">202500</cx:pt>
          <cx:pt idx="10882">135000</cx:pt>
          <cx:pt idx="10883">126000</cx:pt>
          <cx:pt idx="10884">112500</cx:pt>
          <cx:pt idx="10885">292500</cx:pt>
          <cx:pt idx="10886">225000</cx:pt>
          <cx:pt idx="10887">225000</cx:pt>
          <cx:pt idx="10888">135000</cx:pt>
          <cx:pt idx="10889">157500</cx:pt>
          <cx:pt idx="10890">135000</cx:pt>
          <cx:pt idx="10891">184500</cx:pt>
          <cx:pt idx="10892">162000</cx:pt>
          <cx:pt idx="10893">112500</cx:pt>
          <cx:pt idx="10894">90000</cx:pt>
          <cx:pt idx="10895">360000</cx:pt>
          <cx:pt idx="10896">135000</cx:pt>
          <cx:pt idx="10897">225000</cx:pt>
          <cx:pt idx="10898">112500</cx:pt>
          <cx:pt idx="10899">117000</cx:pt>
          <cx:pt idx="10900">135000</cx:pt>
          <cx:pt idx="10901">90000</cx:pt>
          <cx:pt idx="10902">225000</cx:pt>
          <cx:pt idx="10903">360000</cx:pt>
          <cx:pt idx="10904">202500</cx:pt>
          <cx:pt idx="10905">90000</cx:pt>
          <cx:pt idx="10906">247500</cx:pt>
          <cx:pt idx="10907">90000</cx:pt>
          <cx:pt idx="10908">108000</cx:pt>
          <cx:pt idx="10909">234000</cx:pt>
          <cx:pt idx="10910">71662.5</cx:pt>
          <cx:pt idx="10911">135000</cx:pt>
          <cx:pt idx="10912">360000</cx:pt>
          <cx:pt idx="10913">135000</cx:pt>
          <cx:pt idx="10914">76500</cx:pt>
          <cx:pt idx="10915">247500</cx:pt>
          <cx:pt idx="10916">337500</cx:pt>
          <cx:pt idx="10917">112500</cx:pt>
          <cx:pt idx="10918">81000</cx:pt>
          <cx:pt idx="10919">270000</cx:pt>
          <cx:pt idx="10920">67500</cx:pt>
          <cx:pt idx="10921">90000</cx:pt>
          <cx:pt idx="10922">157500</cx:pt>
          <cx:pt idx="10923">180000</cx:pt>
          <cx:pt idx="10924">216000</cx:pt>
          <cx:pt idx="10925">135000</cx:pt>
          <cx:pt idx="10926">202500</cx:pt>
          <cx:pt idx="10927">171000</cx:pt>
          <cx:pt idx="10928">202500</cx:pt>
          <cx:pt idx="10929">193500</cx:pt>
          <cx:pt idx="10930">126000</cx:pt>
          <cx:pt idx="10931">103401</cx:pt>
          <cx:pt idx="10932">99000</cx:pt>
          <cx:pt idx="10933">67500</cx:pt>
          <cx:pt idx="10934">180000</cx:pt>
          <cx:pt idx="10935">90000</cx:pt>
          <cx:pt idx="10936">117000</cx:pt>
          <cx:pt idx="10937">202500</cx:pt>
          <cx:pt idx="10938">135000</cx:pt>
          <cx:pt idx="10939">165600</cx:pt>
          <cx:pt idx="10940">225000</cx:pt>
          <cx:pt idx="10941">135000</cx:pt>
          <cx:pt idx="10942">180000</cx:pt>
          <cx:pt idx="10943">135000</cx:pt>
          <cx:pt idx="10944">135000</cx:pt>
          <cx:pt idx="10945">81000</cx:pt>
          <cx:pt idx="10946">135000</cx:pt>
          <cx:pt idx="10947">135000</cx:pt>
          <cx:pt idx="10948">225000</cx:pt>
          <cx:pt idx="10949">157500</cx:pt>
          <cx:pt idx="10950">81000</cx:pt>
          <cx:pt idx="10951">45000</cx:pt>
          <cx:pt idx="10952">117000</cx:pt>
          <cx:pt idx="10953">112500</cx:pt>
          <cx:pt idx="10954">202500</cx:pt>
          <cx:pt idx="10955">450000</cx:pt>
          <cx:pt idx="10956">94500</cx:pt>
          <cx:pt idx="10957">112500</cx:pt>
          <cx:pt idx="10958">247500</cx:pt>
          <cx:pt idx="10959">135000</cx:pt>
          <cx:pt idx="10960">90000</cx:pt>
          <cx:pt idx="10961">180000</cx:pt>
          <cx:pt idx="10962">157500</cx:pt>
          <cx:pt idx="10963">270000</cx:pt>
          <cx:pt idx="10964">121500</cx:pt>
          <cx:pt idx="10965">202500</cx:pt>
          <cx:pt idx="10966">135000</cx:pt>
          <cx:pt idx="10967">135000</cx:pt>
          <cx:pt idx="10968">157500</cx:pt>
          <cx:pt idx="10969">225000</cx:pt>
          <cx:pt idx="10970">157500</cx:pt>
          <cx:pt idx="10971">157500</cx:pt>
          <cx:pt idx="10972">180000</cx:pt>
          <cx:pt idx="10973">67500</cx:pt>
          <cx:pt idx="10974">225000</cx:pt>
          <cx:pt idx="10975">540000</cx:pt>
          <cx:pt idx="10976">180000</cx:pt>
          <cx:pt idx="10977">112500</cx:pt>
          <cx:pt idx="10978">157500</cx:pt>
          <cx:pt idx="10979">153000</cx:pt>
          <cx:pt idx="10980">126000</cx:pt>
          <cx:pt idx="10981">112500</cx:pt>
          <cx:pt idx="10982">180000</cx:pt>
          <cx:pt idx="10983">130500</cx:pt>
          <cx:pt idx="10984">112500</cx:pt>
          <cx:pt idx="10985">90000</cx:pt>
          <cx:pt idx="10986">112500</cx:pt>
          <cx:pt idx="10987">135000</cx:pt>
          <cx:pt idx="10988">162000</cx:pt>
          <cx:pt idx="10989">180000</cx:pt>
          <cx:pt idx="10990">157500</cx:pt>
          <cx:pt idx="10991">115200</cx:pt>
          <cx:pt idx="10992">45000</cx:pt>
          <cx:pt idx="10993">225000</cx:pt>
          <cx:pt idx="10994">135000</cx:pt>
          <cx:pt idx="10995">247500</cx:pt>
          <cx:pt idx="10996">135000</cx:pt>
          <cx:pt idx="10997">202500</cx:pt>
          <cx:pt idx="10998">135000</cx:pt>
          <cx:pt idx="10999">112500</cx:pt>
          <cx:pt idx="11000">90000</cx:pt>
          <cx:pt idx="11001">202500</cx:pt>
          <cx:pt idx="11002">130500</cx:pt>
          <cx:pt idx="11003">360000</cx:pt>
          <cx:pt idx="11004">202500</cx:pt>
          <cx:pt idx="11005">202500</cx:pt>
          <cx:pt idx="11006">135000</cx:pt>
          <cx:pt idx="11007">135000</cx:pt>
          <cx:pt idx="11008">171000</cx:pt>
          <cx:pt idx="11009">117000</cx:pt>
          <cx:pt idx="11010">112500</cx:pt>
          <cx:pt idx="11011">112500</cx:pt>
          <cx:pt idx="11012">126000</cx:pt>
          <cx:pt idx="11013">225000</cx:pt>
          <cx:pt idx="11014">180000</cx:pt>
          <cx:pt idx="11015">99000</cx:pt>
          <cx:pt idx="11016">90000</cx:pt>
          <cx:pt idx="11017">157500</cx:pt>
          <cx:pt idx="11018">180000</cx:pt>
          <cx:pt idx="11019">112500</cx:pt>
          <cx:pt idx="11020">180000</cx:pt>
          <cx:pt idx="11021">135000</cx:pt>
          <cx:pt idx="11022">153999</cx:pt>
          <cx:pt idx="11023">135000</cx:pt>
          <cx:pt idx="11024">310500</cx:pt>
          <cx:pt idx="11025">130050</cx:pt>
          <cx:pt idx="11026">211500</cx:pt>
          <cx:pt idx="11027">225000</cx:pt>
          <cx:pt idx="11028">225000</cx:pt>
          <cx:pt idx="11029">252000</cx:pt>
          <cx:pt idx="11030">112500</cx:pt>
          <cx:pt idx="11031">103500</cx:pt>
          <cx:pt idx="11032">126000</cx:pt>
          <cx:pt idx="11033">87750</cx:pt>
          <cx:pt idx="11034">315000</cx:pt>
          <cx:pt idx="11035">121500</cx:pt>
          <cx:pt idx="11036">76500</cx:pt>
          <cx:pt idx="11037">45000</cx:pt>
          <cx:pt idx="11038">180000</cx:pt>
          <cx:pt idx="11039">126000</cx:pt>
          <cx:pt idx="11040">135000</cx:pt>
          <cx:pt idx="11041">67500</cx:pt>
          <cx:pt idx="11042">202500</cx:pt>
          <cx:pt idx="11043">630000</cx:pt>
          <cx:pt idx="11044">202500</cx:pt>
          <cx:pt idx="11045">90000</cx:pt>
          <cx:pt idx="11046">211500</cx:pt>
          <cx:pt idx="11047">94500</cx:pt>
          <cx:pt idx="11048">72000</cx:pt>
          <cx:pt idx="11049">157500</cx:pt>
          <cx:pt idx="11050">99000</cx:pt>
          <cx:pt idx="11051">180000</cx:pt>
          <cx:pt idx="11052">238500</cx:pt>
          <cx:pt idx="11053">193500</cx:pt>
          <cx:pt idx="11054">180000</cx:pt>
          <cx:pt idx="11055">112500</cx:pt>
          <cx:pt idx="11056">225000</cx:pt>
          <cx:pt idx="11057">67500</cx:pt>
          <cx:pt idx="11058">157500</cx:pt>
          <cx:pt idx="11059">450000</cx:pt>
          <cx:pt idx="11060">405000</cx:pt>
          <cx:pt idx="11061">180000</cx:pt>
          <cx:pt idx="11062">112500</cx:pt>
          <cx:pt idx="11063">85500</cx:pt>
          <cx:pt idx="11064">148500</cx:pt>
          <cx:pt idx="11065">67500</cx:pt>
          <cx:pt idx="11066">135000</cx:pt>
          <cx:pt idx="11067">117000</cx:pt>
          <cx:pt idx="11068">56250</cx:pt>
          <cx:pt idx="11069">135000</cx:pt>
          <cx:pt idx="11070">112500</cx:pt>
          <cx:pt idx="11071">405000</cx:pt>
          <cx:pt idx="11072">166500</cx:pt>
          <cx:pt idx="11073">135000</cx:pt>
          <cx:pt idx="11074">103500</cx:pt>
          <cx:pt idx="11075">81000</cx:pt>
          <cx:pt idx="11076">225000</cx:pt>
          <cx:pt idx="11077">382500</cx:pt>
          <cx:pt idx="11078">135000</cx:pt>
          <cx:pt idx="11079">135000</cx:pt>
          <cx:pt idx="11080">180000</cx:pt>
          <cx:pt idx="11081">94500</cx:pt>
          <cx:pt idx="11082">202500</cx:pt>
          <cx:pt idx="11083">121500</cx:pt>
          <cx:pt idx="11084">225000</cx:pt>
          <cx:pt idx="11085">135000</cx:pt>
          <cx:pt idx="11086">112500</cx:pt>
          <cx:pt idx="11087">382500</cx:pt>
          <cx:pt idx="11088">180000</cx:pt>
          <cx:pt idx="11089">103500</cx:pt>
          <cx:pt idx="11090">67500</cx:pt>
          <cx:pt idx="11091">112500</cx:pt>
          <cx:pt idx="11092">67500</cx:pt>
          <cx:pt idx="11093">180000</cx:pt>
          <cx:pt idx="11094">121500</cx:pt>
          <cx:pt idx="11095">126000</cx:pt>
          <cx:pt idx="11096">112500</cx:pt>
          <cx:pt idx="11097">180000</cx:pt>
          <cx:pt idx="11098">90000</cx:pt>
          <cx:pt idx="11099">243000</cx:pt>
          <cx:pt idx="11100">220500</cx:pt>
          <cx:pt idx="11101">72000</cx:pt>
          <cx:pt idx="11102">301500</cx:pt>
          <cx:pt idx="11103">193500</cx:pt>
          <cx:pt idx="11104">180000</cx:pt>
          <cx:pt idx="11105">112500</cx:pt>
          <cx:pt idx="11106">180000</cx:pt>
          <cx:pt idx="11107">90000</cx:pt>
          <cx:pt idx="11108">270000</cx:pt>
          <cx:pt idx="11109">135000</cx:pt>
          <cx:pt idx="11110">225000</cx:pt>
          <cx:pt idx="11111">90000</cx:pt>
          <cx:pt idx="11112">126000</cx:pt>
          <cx:pt idx="11113">180000</cx:pt>
          <cx:pt idx="11114">225000</cx:pt>
          <cx:pt idx="11115">67500</cx:pt>
          <cx:pt idx="11116">216000</cx:pt>
          <cx:pt idx="11117">108000</cx:pt>
          <cx:pt idx="11118">270000</cx:pt>
          <cx:pt idx="11119">81000</cx:pt>
          <cx:pt idx="11120">315000</cx:pt>
          <cx:pt idx="11121">180000</cx:pt>
          <cx:pt idx="11122">225000</cx:pt>
          <cx:pt idx="11123">90000</cx:pt>
          <cx:pt idx="11124">270000</cx:pt>
          <cx:pt idx="11125">540000</cx:pt>
          <cx:pt idx="11126">135000</cx:pt>
          <cx:pt idx="11127">90000</cx:pt>
          <cx:pt idx="11128">157500</cx:pt>
          <cx:pt idx="11129">234000</cx:pt>
          <cx:pt idx="11130">225000</cx:pt>
          <cx:pt idx="11131">144000</cx:pt>
          <cx:pt idx="11132">135000</cx:pt>
          <cx:pt idx="11133">360000</cx:pt>
          <cx:pt idx="11134">94500</cx:pt>
          <cx:pt idx="11135">72000</cx:pt>
          <cx:pt idx="11136">112500</cx:pt>
          <cx:pt idx="11137">216630</cx:pt>
          <cx:pt idx="11138">67500</cx:pt>
          <cx:pt idx="11139">225000</cx:pt>
          <cx:pt idx="11140">67500</cx:pt>
          <cx:pt idx="11141">135000</cx:pt>
          <cx:pt idx="11142">270000</cx:pt>
          <cx:pt idx="11143">67500</cx:pt>
          <cx:pt idx="11144">157500</cx:pt>
          <cx:pt idx="11145">67500</cx:pt>
          <cx:pt idx="11146">54000</cx:pt>
          <cx:pt idx="11147">45000</cx:pt>
          <cx:pt idx="11148">135000</cx:pt>
          <cx:pt idx="11149">216000</cx:pt>
          <cx:pt idx="11150">157500</cx:pt>
          <cx:pt idx="11151">157500</cx:pt>
          <cx:pt idx="11152">315000</cx:pt>
          <cx:pt idx="11153">157500</cx:pt>
          <cx:pt idx="11154">315000</cx:pt>
          <cx:pt idx="11155">180000</cx:pt>
          <cx:pt idx="11156">252000</cx:pt>
          <cx:pt idx="11157">124141.5</cx:pt>
          <cx:pt idx="11158">175500</cx:pt>
          <cx:pt idx="11159">117990</cx:pt>
          <cx:pt idx="11160">90000</cx:pt>
          <cx:pt idx="11161">270000</cx:pt>
          <cx:pt idx="11162">126000</cx:pt>
          <cx:pt idx="11163">126000</cx:pt>
          <cx:pt idx="11164">135000</cx:pt>
          <cx:pt idx="11165">360000</cx:pt>
          <cx:pt idx="11166">90000</cx:pt>
          <cx:pt idx="11167">193500</cx:pt>
          <cx:pt idx="11168">135000</cx:pt>
          <cx:pt idx="11169">157500</cx:pt>
          <cx:pt idx="11170">135000</cx:pt>
          <cx:pt idx="11171">234000</cx:pt>
          <cx:pt idx="11172">157500</cx:pt>
          <cx:pt idx="11173">270000</cx:pt>
          <cx:pt idx="11174">99000</cx:pt>
          <cx:pt idx="11175">45000</cx:pt>
          <cx:pt idx="11176">94500</cx:pt>
          <cx:pt idx="11177">90000</cx:pt>
          <cx:pt idx="11178">157500</cx:pt>
          <cx:pt idx="11179">157500</cx:pt>
          <cx:pt idx="11180">72000</cx:pt>
          <cx:pt idx="11181">135000</cx:pt>
          <cx:pt idx="11182">135000</cx:pt>
          <cx:pt idx="11183">337500</cx:pt>
          <cx:pt idx="11184">135000</cx:pt>
          <cx:pt idx="11185">58500</cx:pt>
          <cx:pt idx="11186">112500</cx:pt>
          <cx:pt idx="11187">292500</cx:pt>
          <cx:pt idx="11188">76500</cx:pt>
          <cx:pt idx="11189">162000</cx:pt>
          <cx:pt idx="11190">94500</cx:pt>
          <cx:pt idx="11191">193500</cx:pt>
          <cx:pt idx="11192">135000</cx:pt>
          <cx:pt idx="11193">360000</cx:pt>
          <cx:pt idx="11194">112500</cx:pt>
          <cx:pt idx="11195">270000</cx:pt>
          <cx:pt idx="11196">157500</cx:pt>
          <cx:pt idx="11197">202500</cx:pt>
          <cx:pt idx="11198">157500</cx:pt>
          <cx:pt idx="11199">76500</cx:pt>
          <cx:pt idx="11200">67500</cx:pt>
          <cx:pt idx="11201">351000</cx:pt>
          <cx:pt idx="11202">157500</cx:pt>
          <cx:pt idx="11203">76500</cx:pt>
          <cx:pt idx="11204">135000</cx:pt>
          <cx:pt idx="11205">360000</cx:pt>
          <cx:pt idx="11206">180000</cx:pt>
          <cx:pt idx="11207">135000</cx:pt>
          <cx:pt idx="11208">67500</cx:pt>
          <cx:pt idx="11209">63000</cx:pt>
          <cx:pt idx="11210">180000</cx:pt>
          <cx:pt idx="11211">157500</cx:pt>
          <cx:pt idx="11212">67500</cx:pt>
          <cx:pt idx="11213">225000</cx:pt>
          <cx:pt idx="11214">112500</cx:pt>
          <cx:pt idx="11215">180000</cx:pt>
          <cx:pt idx="11216">265500</cx:pt>
          <cx:pt idx="11217">180000</cx:pt>
          <cx:pt idx="11218">121500</cx:pt>
          <cx:pt idx="11219">135000</cx:pt>
          <cx:pt idx="11220">225000</cx:pt>
          <cx:pt idx="11221">90000</cx:pt>
          <cx:pt idx="11222">126000</cx:pt>
          <cx:pt idx="11223">99000</cx:pt>
          <cx:pt idx="11224">225000</cx:pt>
          <cx:pt idx="11225">135000</cx:pt>
          <cx:pt idx="11226">90000</cx:pt>
          <cx:pt idx="11227">108000</cx:pt>
          <cx:pt idx="11228">157500</cx:pt>
          <cx:pt idx="11229">135000</cx:pt>
          <cx:pt idx="11230">234000</cx:pt>
          <cx:pt idx="11231">270000</cx:pt>
          <cx:pt idx="11232">90000</cx:pt>
          <cx:pt idx="11233">180000</cx:pt>
          <cx:pt idx="11234">81000</cx:pt>
          <cx:pt idx="11235">90000</cx:pt>
          <cx:pt idx="11236">121500</cx:pt>
          <cx:pt idx="11237">58500</cx:pt>
          <cx:pt idx="11238">90000</cx:pt>
          <cx:pt idx="11239">81000</cx:pt>
          <cx:pt idx="11240">270000</cx:pt>
          <cx:pt idx="11241">90000</cx:pt>
          <cx:pt idx="11242">153000</cx:pt>
          <cx:pt idx="11243">180000</cx:pt>
          <cx:pt idx="11244">112500</cx:pt>
          <cx:pt idx="11245">51750</cx:pt>
          <cx:pt idx="11246">180000</cx:pt>
          <cx:pt idx="11247">247500</cx:pt>
          <cx:pt idx="11248">202500</cx:pt>
          <cx:pt idx="11249">234000</cx:pt>
          <cx:pt idx="11250">79200</cx:pt>
          <cx:pt idx="11251">288000</cx:pt>
          <cx:pt idx="11252">130500</cx:pt>
          <cx:pt idx="11253">180000</cx:pt>
          <cx:pt idx="11254">121500</cx:pt>
          <cx:pt idx="11255">157500</cx:pt>
          <cx:pt idx="11256">135000</cx:pt>
          <cx:pt idx="11257">85500</cx:pt>
          <cx:pt idx="11258">162000</cx:pt>
          <cx:pt idx="11259">135000</cx:pt>
          <cx:pt idx="11260">135000</cx:pt>
          <cx:pt idx="11261">90000</cx:pt>
          <cx:pt idx="11262">90000</cx:pt>
          <cx:pt idx="11263">157500</cx:pt>
          <cx:pt idx="11264">360000</cx:pt>
          <cx:pt idx="11265">180000</cx:pt>
          <cx:pt idx="11266">112500</cx:pt>
          <cx:pt idx="11267">135000</cx:pt>
          <cx:pt idx="11268">90000</cx:pt>
          <cx:pt idx="11269">171000</cx:pt>
          <cx:pt idx="11270">540000</cx:pt>
          <cx:pt idx="11271">157500</cx:pt>
          <cx:pt idx="11272">180000</cx:pt>
          <cx:pt idx="11273">112500</cx:pt>
          <cx:pt idx="11274">243000</cx:pt>
          <cx:pt idx="11275">180000</cx:pt>
          <cx:pt idx="11276">225000</cx:pt>
          <cx:pt idx="11277">144000</cx:pt>
          <cx:pt idx="11278">171000</cx:pt>
          <cx:pt idx="11279">180000</cx:pt>
          <cx:pt idx="11280">171000</cx:pt>
          <cx:pt idx="11281">225000</cx:pt>
          <cx:pt idx="11282">216000</cx:pt>
          <cx:pt idx="11283">180000</cx:pt>
          <cx:pt idx="11284">148500</cx:pt>
          <cx:pt idx="11285">180000</cx:pt>
          <cx:pt idx="11286">135000</cx:pt>
          <cx:pt idx="11287">175500</cx:pt>
          <cx:pt idx="11288">90000</cx:pt>
          <cx:pt idx="11289">135000</cx:pt>
          <cx:pt idx="11290">135000</cx:pt>
          <cx:pt idx="11291">90000</cx:pt>
          <cx:pt idx="11292">315000</cx:pt>
          <cx:pt idx="11293">99000</cx:pt>
          <cx:pt idx="11294">157500</cx:pt>
          <cx:pt idx="11295">90000</cx:pt>
          <cx:pt idx="11296">180000</cx:pt>
          <cx:pt idx="11297">225000</cx:pt>
          <cx:pt idx="11298">225000</cx:pt>
          <cx:pt idx="11299">315000</cx:pt>
          <cx:pt idx="11300">90000</cx:pt>
          <cx:pt idx="11301">180000</cx:pt>
          <cx:pt idx="11302">132750</cx:pt>
          <cx:pt idx="11303">121500</cx:pt>
          <cx:pt idx="11304">90000</cx:pt>
          <cx:pt idx="11305">126000</cx:pt>
          <cx:pt idx="11306">112500</cx:pt>
          <cx:pt idx="11307">135000</cx:pt>
          <cx:pt idx="11308">427500</cx:pt>
          <cx:pt idx="11309">153000</cx:pt>
          <cx:pt idx="11310">135000</cx:pt>
          <cx:pt idx="11311">180000</cx:pt>
          <cx:pt idx="11312">450000</cx:pt>
          <cx:pt idx="11313">270000</cx:pt>
          <cx:pt idx="11314">157500</cx:pt>
          <cx:pt idx="11315">90000</cx:pt>
          <cx:pt idx="11316">225000</cx:pt>
          <cx:pt idx="11317">180000</cx:pt>
          <cx:pt idx="11318">121500</cx:pt>
          <cx:pt idx="11319">180000</cx:pt>
          <cx:pt idx="11320">112500</cx:pt>
          <cx:pt idx="11321">49500</cx:pt>
          <cx:pt idx="11322">135000</cx:pt>
          <cx:pt idx="11323">202500</cx:pt>
          <cx:pt idx="11324">225000</cx:pt>
          <cx:pt idx="11325">247500</cx:pt>
          <cx:pt idx="11326">225000</cx:pt>
          <cx:pt idx="11327">140022</cx:pt>
          <cx:pt idx="11328">180000</cx:pt>
          <cx:pt idx="11329">112500</cx:pt>
          <cx:pt idx="11330">112500</cx:pt>
          <cx:pt idx="11331">225000</cx:pt>
          <cx:pt idx="11332">121500</cx:pt>
          <cx:pt idx="11333">202500</cx:pt>
          <cx:pt idx="11334">112500</cx:pt>
          <cx:pt idx="11335">180000</cx:pt>
          <cx:pt idx="11336">180000</cx:pt>
          <cx:pt idx="11337">135000</cx:pt>
          <cx:pt idx="11338">337500</cx:pt>
          <cx:pt idx="11339">81000</cx:pt>
          <cx:pt idx="11340">247500</cx:pt>
          <cx:pt idx="11341">45000</cx:pt>
          <cx:pt idx="11342">270000</cx:pt>
          <cx:pt idx="11343">180000</cx:pt>
          <cx:pt idx="11344">81000</cx:pt>
          <cx:pt idx="11345">45000</cx:pt>
          <cx:pt idx="11346">247500</cx:pt>
          <cx:pt idx="11347">63000</cx:pt>
          <cx:pt idx="11348">135000</cx:pt>
          <cx:pt idx="11349">81000</cx:pt>
          <cx:pt idx="11350">202500</cx:pt>
          <cx:pt idx="11351">99000</cx:pt>
          <cx:pt idx="11352">87750</cx:pt>
          <cx:pt idx="11353">54000</cx:pt>
          <cx:pt idx="11354">256500</cx:pt>
          <cx:pt idx="11355">180000</cx:pt>
          <cx:pt idx="11356">76500</cx:pt>
          <cx:pt idx="11357">202500</cx:pt>
          <cx:pt idx="11358">90000</cx:pt>
          <cx:pt idx="11359">157500</cx:pt>
          <cx:pt idx="11360">157500</cx:pt>
          <cx:pt idx="11361">67500</cx:pt>
          <cx:pt idx="11362">90000</cx:pt>
          <cx:pt idx="11363">135000</cx:pt>
          <cx:pt idx="11364">36000</cx:pt>
          <cx:pt idx="11365">166500</cx:pt>
          <cx:pt idx="11366">90000</cx:pt>
          <cx:pt idx="11367">211500</cx:pt>
          <cx:pt idx="11368">33300</cx:pt>
          <cx:pt idx="11369">135000</cx:pt>
          <cx:pt idx="11370">180000</cx:pt>
          <cx:pt idx="11371">126000</cx:pt>
          <cx:pt idx="11372">157500</cx:pt>
          <cx:pt idx="11373">202500</cx:pt>
          <cx:pt idx="11374">180000</cx:pt>
          <cx:pt idx="11375">135000</cx:pt>
          <cx:pt idx="11376">85500</cx:pt>
          <cx:pt idx="11377">78300</cx:pt>
          <cx:pt idx="11378">117000</cx:pt>
          <cx:pt idx="11379">225000</cx:pt>
          <cx:pt idx="11380">94500</cx:pt>
          <cx:pt idx="11381">229500</cx:pt>
          <cx:pt idx="11382">108000</cx:pt>
          <cx:pt idx="11383">90000</cx:pt>
          <cx:pt idx="11384">225000</cx:pt>
          <cx:pt idx="11385">157500</cx:pt>
          <cx:pt idx="11386">180000</cx:pt>
          <cx:pt idx="11387">135000</cx:pt>
          <cx:pt idx="11388">135000</cx:pt>
          <cx:pt idx="11389">225000</cx:pt>
          <cx:pt idx="11390">270000</cx:pt>
          <cx:pt idx="11391">270000</cx:pt>
          <cx:pt idx="11392">157500</cx:pt>
          <cx:pt idx="11393">202500</cx:pt>
          <cx:pt idx="11394">72000</cx:pt>
          <cx:pt idx="11395">270000</cx:pt>
          <cx:pt idx="11396">112500</cx:pt>
          <cx:pt idx="11397">225000</cx:pt>
          <cx:pt idx="11398">135000</cx:pt>
          <cx:pt idx="11399">76500</cx:pt>
          <cx:pt idx="11400">175500</cx:pt>
          <cx:pt idx="11401">135000</cx:pt>
          <cx:pt idx="11402">225000</cx:pt>
          <cx:pt idx="11403">112500</cx:pt>
          <cx:pt idx="11404">225000</cx:pt>
          <cx:pt idx="11405">225000</cx:pt>
          <cx:pt idx="11406">135000</cx:pt>
          <cx:pt idx="11407">157500</cx:pt>
          <cx:pt idx="11408">81000</cx:pt>
          <cx:pt idx="11409">216000</cx:pt>
          <cx:pt idx="11410">144000</cx:pt>
          <cx:pt idx="11411">157500</cx:pt>
          <cx:pt idx="11412">76500</cx:pt>
          <cx:pt idx="11413">270000</cx:pt>
          <cx:pt idx="11414">103500</cx:pt>
          <cx:pt idx="11415">119677.5</cx:pt>
          <cx:pt idx="11416">112500</cx:pt>
          <cx:pt idx="11417">270000</cx:pt>
          <cx:pt idx="11418">247500</cx:pt>
          <cx:pt idx="11419">360000</cx:pt>
          <cx:pt idx="11420">202500</cx:pt>
          <cx:pt idx="11421">135000</cx:pt>
          <cx:pt idx="11422">310500</cx:pt>
          <cx:pt idx="11423">72000</cx:pt>
          <cx:pt idx="11424">202500</cx:pt>
          <cx:pt idx="11425">144000</cx:pt>
          <cx:pt idx="11426">157500</cx:pt>
          <cx:pt idx="11427">90000</cx:pt>
          <cx:pt idx="11428">225000</cx:pt>
          <cx:pt idx="11429">157500</cx:pt>
          <cx:pt idx="11430">67500</cx:pt>
          <cx:pt idx="11431">247500</cx:pt>
          <cx:pt idx="11432">337500</cx:pt>
          <cx:pt idx="11433">225000</cx:pt>
          <cx:pt idx="11434">135000</cx:pt>
          <cx:pt idx="11435">180000</cx:pt>
          <cx:pt idx="11436">135000</cx:pt>
          <cx:pt idx="11437">171000</cx:pt>
          <cx:pt idx="11438">336835.935</cx:pt>
          <cx:pt idx="11439">270000</cx:pt>
          <cx:pt idx="11440">90000</cx:pt>
          <cx:pt idx="11441">135000</cx:pt>
          <cx:pt idx="11442">135000</cx:pt>
          <cx:pt idx="11443">121500</cx:pt>
          <cx:pt idx="11444">49500</cx:pt>
          <cx:pt idx="11445">112500</cx:pt>
          <cx:pt idx="11446">157500</cx:pt>
          <cx:pt idx="11447">157500</cx:pt>
          <cx:pt idx="11448">135000</cx:pt>
          <cx:pt idx="11449">45000</cx:pt>
          <cx:pt idx="11450">90000</cx:pt>
          <cx:pt idx="11451">351000</cx:pt>
          <cx:pt idx="11452">90000</cx:pt>
          <cx:pt idx="11453">675000</cx:pt>
          <cx:pt idx="11454">144000</cx:pt>
          <cx:pt idx="11455">450000</cx:pt>
          <cx:pt idx="11456">157500</cx:pt>
          <cx:pt idx="11457">112500</cx:pt>
          <cx:pt idx="11458">211500</cx:pt>
          <cx:pt idx="11459">162000</cx:pt>
          <cx:pt idx="11460">180000</cx:pt>
          <cx:pt idx="11461">450000</cx:pt>
          <cx:pt idx="11462">112500</cx:pt>
          <cx:pt idx="11463">315000</cx:pt>
          <cx:pt idx="11464">270000</cx:pt>
          <cx:pt idx="11465">108000</cx:pt>
          <cx:pt idx="11466">31860</cx:pt>
          <cx:pt idx="11467">67500</cx:pt>
          <cx:pt idx="11468">243000</cx:pt>
          <cx:pt idx="11469">180000</cx:pt>
          <cx:pt idx="11470">315000</cx:pt>
          <cx:pt idx="11471">90000</cx:pt>
          <cx:pt idx="11472">117000</cx:pt>
          <cx:pt idx="11473">117000</cx:pt>
          <cx:pt idx="11474">225000</cx:pt>
          <cx:pt idx="11475">54000</cx:pt>
          <cx:pt idx="11476">180000</cx:pt>
          <cx:pt idx="11477">112500</cx:pt>
          <cx:pt idx="11478">67500</cx:pt>
          <cx:pt idx="11479">225000</cx:pt>
          <cx:pt idx="11480">67500</cx:pt>
          <cx:pt idx="11481">202500</cx:pt>
          <cx:pt idx="11482">193500</cx:pt>
          <cx:pt idx="11483">67500</cx:pt>
          <cx:pt idx="11484">360000</cx:pt>
          <cx:pt idx="11485">157500</cx:pt>
          <cx:pt idx="11486">225000</cx:pt>
          <cx:pt idx="11487">157500</cx:pt>
          <cx:pt idx="11488">135000</cx:pt>
          <cx:pt idx="11489">157500</cx:pt>
          <cx:pt idx="11490">900000</cx:pt>
          <cx:pt idx="11491">450000</cx:pt>
          <cx:pt idx="11492">76500</cx:pt>
          <cx:pt idx="11493">247500</cx:pt>
          <cx:pt idx="11494">135000</cx:pt>
          <cx:pt idx="11495">202500</cx:pt>
          <cx:pt idx="11496">67500</cx:pt>
          <cx:pt idx="11497">270000</cx:pt>
          <cx:pt idx="11498">135000</cx:pt>
          <cx:pt idx="11499">90000</cx:pt>
          <cx:pt idx="11500">112500</cx:pt>
          <cx:pt idx="11501">112500</cx:pt>
          <cx:pt idx="11502">247500</cx:pt>
          <cx:pt idx="11503">247500</cx:pt>
          <cx:pt idx="11504">234000</cx:pt>
          <cx:pt idx="11505">157500</cx:pt>
          <cx:pt idx="11506">157500</cx:pt>
          <cx:pt idx="11507">94500</cx:pt>
          <cx:pt idx="11508">135000</cx:pt>
          <cx:pt idx="11509">90000</cx:pt>
          <cx:pt idx="11510">67500</cx:pt>
          <cx:pt idx="11511">184500</cx:pt>
          <cx:pt idx="11512">67500</cx:pt>
          <cx:pt idx="11513">225000</cx:pt>
          <cx:pt idx="11514">238500</cx:pt>
          <cx:pt idx="11515">60750</cx:pt>
          <cx:pt idx="11516">247500</cx:pt>
          <cx:pt idx="11517">270000</cx:pt>
          <cx:pt idx="11518">562500</cx:pt>
          <cx:pt idx="11519">87300</cx:pt>
          <cx:pt idx="11520">157500</cx:pt>
          <cx:pt idx="11521">112500</cx:pt>
          <cx:pt idx="11522">202500</cx:pt>
          <cx:pt idx="11523">81000</cx:pt>
          <cx:pt idx="11524">171000</cx:pt>
          <cx:pt idx="11525">90000</cx:pt>
          <cx:pt idx="11526">162000</cx:pt>
          <cx:pt idx="11527">105120</cx:pt>
          <cx:pt idx="11528">90000</cx:pt>
          <cx:pt idx="11529">270000</cx:pt>
          <cx:pt idx="11530">157500</cx:pt>
          <cx:pt idx="11531">180000</cx:pt>
          <cx:pt idx="11532">67500</cx:pt>
          <cx:pt idx="11533">157500</cx:pt>
          <cx:pt idx="11534">180000</cx:pt>
          <cx:pt idx="11535">130500</cx:pt>
          <cx:pt idx="11536">112500</cx:pt>
          <cx:pt idx="11537">135000</cx:pt>
          <cx:pt idx="11538">112500</cx:pt>
          <cx:pt idx="11539">67500</cx:pt>
          <cx:pt idx="11540">90000</cx:pt>
          <cx:pt idx="11541">225000</cx:pt>
          <cx:pt idx="11542">90000</cx:pt>
          <cx:pt idx="11543">99000</cx:pt>
          <cx:pt idx="11544">135000</cx:pt>
          <cx:pt idx="11545">315000</cx:pt>
          <cx:pt idx="11546">202500</cx:pt>
          <cx:pt idx="11547">157500</cx:pt>
          <cx:pt idx="11548">315000</cx:pt>
          <cx:pt idx="11549">225000</cx:pt>
          <cx:pt idx="11550">135000</cx:pt>
          <cx:pt idx="11551">202500</cx:pt>
          <cx:pt idx="11552">63000</cx:pt>
          <cx:pt idx="11553">166500</cx:pt>
          <cx:pt idx="11554">279000</cx:pt>
          <cx:pt idx="11555">135000</cx:pt>
          <cx:pt idx="11556">252000</cx:pt>
          <cx:pt idx="11557">123750</cx:pt>
          <cx:pt idx="11558">180000</cx:pt>
          <cx:pt idx="11559">270000</cx:pt>
          <cx:pt idx="11560">270000</cx:pt>
          <cx:pt idx="11561">135000</cx:pt>
          <cx:pt idx="11562">103500</cx:pt>
          <cx:pt idx="11563">225000</cx:pt>
          <cx:pt idx="11564">67500</cx:pt>
          <cx:pt idx="11565">139500</cx:pt>
          <cx:pt idx="11566">90000</cx:pt>
          <cx:pt idx="11567">90000</cx:pt>
          <cx:pt idx="11568">152550</cx:pt>
          <cx:pt idx="11569">90000</cx:pt>
          <cx:pt idx="11570">81000</cx:pt>
          <cx:pt idx="11571">216000</cx:pt>
          <cx:pt idx="11572">157500</cx:pt>
          <cx:pt idx="11573">99000</cx:pt>
          <cx:pt idx="11574">180000</cx:pt>
          <cx:pt idx="11575">315000</cx:pt>
          <cx:pt idx="11576">157500</cx:pt>
          <cx:pt idx="11577">315000</cx:pt>
          <cx:pt idx="11578">225000</cx:pt>
          <cx:pt idx="11579">315000</cx:pt>
          <cx:pt idx="11580">225000</cx:pt>
          <cx:pt idx="11581">67500</cx:pt>
          <cx:pt idx="11582">112500</cx:pt>
          <cx:pt idx="11583">247500</cx:pt>
          <cx:pt idx="11584">472500</cx:pt>
          <cx:pt idx="11585">157500</cx:pt>
          <cx:pt idx="11586">126000</cx:pt>
          <cx:pt idx="11587">450000</cx:pt>
          <cx:pt idx="11588">360000</cx:pt>
          <cx:pt idx="11589">315000</cx:pt>
          <cx:pt idx="11590">99000</cx:pt>
          <cx:pt idx="11591">270000</cx:pt>
          <cx:pt idx="11592">144000</cx:pt>
          <cx:pt idx="11593">157500</cx:pt>
          <cx:pt idx="11594">90000</cx:pt>
          <cx:pt idx="11595">90000</cx:pt>
          <cx:pt idx="11596">135000</cx:pt>
          <cx:pt idx="11597">225000</cx:pt>
          <cx:pt idx="11598">112500</cx:pt>
          <cx:pt idx="11599">112500</cx:pt>
          <cx:pt idx="11600">157500</cx:pt>
          <cx:pt idx="11601">112500</cx:pt>
          <cx:pt idx="11602">121500</cx:pt>
          <cx:pt idx="11603">157500</cx:pt>
          <cx:pt idx="11604">135000</cx:pt>
          <cx:pt idx="11605">67500</cx:pt>
          <cx:pt idx="11606">90000</cx:pt>
          <cx:pt idx="11607">76500</cx:pt>
          <cx:pt idx="11608">202500</cx:pt>
          <cx:pt idx="11609">243000</cx:pt>
          <cx:pt idx="11610">202500</cx:pt>
          <cx:pt idx="11611">315000</cx:pt>
          <cx:pt idx="11612">99000</cx:pt>
          <cx:pt idx="11613">135000</cx:pt>
          <cx:pt idx="11614">225000</cx:pt>
          <cx:pt idx="11615">171000</cx:pt>
          <cx:pt idx="11616">90000</cx:pt>
          <cx:pt idx="11617">121500</cx:pt>
          <cx:pt idx="11618">180000</cx:pt>
          <cx:pt idx="11619">166500</cx:pt>
          <cx:pt idx="11620">135000</cx:pt>
          <cx:pt idx="11621">81000</cx:pt>
          <cx:pt idx="11622">135000</cx:pt>
          <cx:pt idx="11623">202500</cx:pt>
          <cx:pt idx="11624">67500</cx:pt>
          <cx:pt idx="11625">243000</cx:pt>
          <cx:pt idx="11626">54000</cx:pt>
          <cx:pt idx="11627">157500</cx:pt>
          <cx:pt idx="11628">81000</cx:pt>
          <cx:pt idx="11629">112500</cx:pt>
          <cx:pt idx="11630">112500</cx:pt>
          <cx:pt idx="11631">67500</cx:pt>
          <cx:pt idx="11632">54000</cx:pt>
          <cx:pt idx="11633">112500</cx:pt>
          <cx:pt idx="11634">229500</cx:pt>
          <cx:pt idx="11635">112500</cx:pt>
          <cx:pt idx="11636">126000</cx:pt>
          <cx:pt idx="11637">112500</cx:pt>
          <cx:pt idx="11638">67500</cx:pt>
          <cx:pt idx="11639">270000</cx:pt>
          <cx:pt idx="11640">112500</cx:pt>
          <cx:pt idx="11641">45000</cx:pt>
          <cx:pt idx="11642">90000</cx:pt>
          <cx:pt idx="11643">121500</cx:pt>
          <cx:pt idx="11644">157500</cx:pt>
          <cx:pt idx="11645">135000</cx:pt>
          <cx:pt idx="11646">201267</cx:pt>
          <cx:pt idx="11647">63000</cx:pt>
          <cx:pt idx="11648">180000</cx:pt>
          <cx:pt idx="11649">180000</cx:pt>
          <cx:pt idx="11650">90000</cx:pt>
          <cx:pt idx="11651">67500</cx:pt>
          <cx:pt idx="11652">121500</cx:pt>
          <cx:pt idx="11653">270000</cx:pt>
          <cx:pt idx="11654">247500</cx:pt>
          <cx:pt idx="11655">292500</cx:pt>
          <cx:pt idx="11656">270000</cx:pt>
          <cx:pt idx="11657">225000</cx:pt>
          <cx:pt idx="11658">157500</cx:pt>
          <cx:pt idx="11659">202500</cx:pt>
          <cx:pt idx="11660">315000</cx:pt>
          <cx:pt idx="11661">121500</cx:pt>
          <cx:pt idx="11662">202500</cx:pt>
          <cx:pt idx="11663">135000</cx:pt>
          <cx:pt idx="11664">157500</cx:pt>
          <cx:pt idx="11665">112500</cx:pt>
          <cx:pt idx="11666">180000</cx:pt>
          <cx:pt idx="11667">202500</cx:pt>
          <cx:pt idx="11668">180000</cx:pt>
          <cx:pt idx="11669">90000</cx:pt>
          <cx:pt idx="11670">225000</cx:pt>
          <cx:pt idx="11671">157500</cx:pt>
          <cx:pt idx="11672">121500</cx:pt>
          <cx:pt idx="11673">360000</cx:pt>
          <cx:pt idx="11674">135000</cx:pt>
          <cx:pt idx="11675">90000</cx:pt>
          <cx:pt idx="11676">180000</cx:pt>
          <cx:pt idx="11677">180000</cx:pt>
          <cx:pt idx="11678">112500</cx:pt>
          <cx:pt idx="11679">315000</cx:pt>
          <cx:pt idx="11680">225000</cx:pt>
          <cx:pt idx="11681">56979</cx:pt>
          <cx:pt idx="11682">112500</cx:pt>
          <cx:pt idx="11683">121500</cx:pt>
          <cx:pt idx="11684">225000</cx:pt>
          <cx:pt idx="11685">135000</cx:pt>
          <cx:pt idx="11686">135000</cx:pt>
          <cx:pt idx="11687">247500</cx:pt>
          <cx:pt idx="11688">202500</cx:pt>
          <cx:pt idx="11689">261000</cx:pt>
          <cx:pt idx="11690">157500</cx:pt>
          <cx:pt idx="11691">135000</cx:pt>
          <cx:pt idx="11692">121500</cx:pt>
          <cx:pt idx="11693">202500</cx:pt>
          <cx:pt idx="11694">1350000</cx:pt>
          <cx:pt idx="11695">202500</cx:pt>
          <cx:pt idx="11696">135000</cx:pt>
          <cx:pt idx="11697">94500</cx:pt>
          <cx:pt idx="11698">112500</cx:pt>
          <cx:pt idx="11699">144000</cx:pt>
          <cx:pt idx="11700">135000</cx:pt>
          <cx:pt idx="11701">202500</cx:pt>
          <cx:pt idx="11702">180000</cx:pt>
          <cx:pt idx="11703">157500</cx:pt>
          <cx:pt idx="11704">157500</cx:pt>
          <cx:pt idx="11705">90000</cx:pt>
          <cx:pt idx="11706">135000</cx:pt>
          <cx:pt idx="11707">270000</cx:pt>
          <cx:pt idx="11708">171000</cx:pt>
          <cx:pt idx="11709">225000</cx:pt>
          <cx:pt idx="11710">135000</cx:pt>
          <cx:pt idx="11711">112500</cx:pt>
          <cx:pt idx="11712">225000</cx:pt>
          <cx:pt idx="11713">112500</cx:pt>
          <cx:pt idx="11714">225000</cx:pt>
          <cx:pt idx="11715">126000</cx:pt>
          <cx:pt idx="11716">90000</cx:pt>
          <cx:pt idx="11717">225000</cx:pt>
          <cx:pt idx="11718">405000</cx:pt>
          <cx:pt idx="11719">90000</cx:pt>
          <cx:pt idx="11720">112500</cx:pt>
          <cx:pt idx="11721">135000</cx:pt>
          <cx:pt idx="11722">225000</cx:pt>
          <cx:pt idx="11723">90000</cx:pt>
          <cx:pt idx="11724">85500</cx:pt>
          <cx:pt idx="11725">450000</cx:pt>
          <cx:pt idx="11726">180000</cx:pt>
          <cx:pt idx="11727">127350</cx:pt>
          <cx:pt idx="11728">193500</cx:pt>
          <cx:pt idx="11729">121500</cx:pt>
          <cx:pt idx="11730">337500</cx:pt>
          <cx:pt idx="11731">112500</cx:pt>
          <cx:pt idx="11732">157500</cx:pt>
          <cx:pt idx="11733">157500</cx:pt>
          <cx:pt idx="11734">450000</cx:pt>
          <cx:pt idx="11735">112500</cx:pt>
          <cx:pt idx="11736">157500</cx:pt>
          <cx:pt idx="11737">315000</cx:pt>
          <cx:pt idx="11738">270000</cx:pt>
          <cx:pt idx="11739">607500</cx:pt>
          <cx:pt idx="11740">585000</cx:pt>
          <cx:pt idx="11741">202500</cx:pt>
          <cx:pt idx="11742">90000</cx:pt>
          <cx:pt idx="11743">180000</cx:pt>
          <cx:pt idx="11744">135000</cx:pt>
          <cx:pt idx="11745">180000</cx:pt>
          <cx:pt idx="11746">67500</cx:pt>
          <cx:pt idx="11747">360000</cx:pt>
          <cx:pt idx="11748">360000</cx:pt>
          <cx:pt idx="11749">202500</cx:pt>
          <cx:pt idx="11750">54000</cx:pt>
          <cx:pt idx="11751">121500</cx:pt>
          <cx:pt idx="11752">67500</cx:pt>
          <cx:pt idx="11753">202500</cx:pt>
          <cx:pt idx="11754">135000</cx:pt>
          <cx:pt idx="11755">90000</cx:pt>
          <cx:pt idx="11756">112500</cx:pt>
          <cx:pt idx="11757">144000</cx:pt>
          <cx:pt idx="11758">90000</cx:pt>
          <cx:pt idx="11759">180000</cx:pt>
          <cx:pt idx="11760">202500</cx:pt>
          <cx:pt idx="11761">180000</cx:pt>
          <cx:pt idx="11762">90000</cx:pt>
          <cx:pt idx="11763">180000</cx:pt>
          <cx:pt idx="11764">90000</cx:pt>
          <cx:pt idx="11765">112500</cx:pt>
          <cx:pt idx="11766">292500</cx:pt>
          <cx:pt idx="11767">315000</cx:pt>
          <cx:pt idx="11768">72000</cx:pt>
          <cx:pt idx="11769">45000</cx:pt>
          <cx:pt idx="11770">135000</cx:pt>
          <cx:pt idx="11771">135000</cx:pt>
          <cx:pt idx="11772">202500</cx:pt>
          <cx:pt idx="11773">103500</cx:pt>
          <cx:pt idx="11774">157500</cx:pt>
          <cx:pt idx="11775">225000</cx:pt>
          <cx:pt idx="11776">270000</cx:pt>
          <cx:pt idx="11777">292500</cx:pt>
          <cx:pt idx="11778">45000</cx:pt>
          <cx:pt idx="11779">108000</cx:pt>
          <cx:pt idx="11780">112500</cx:pt>
          <cx:pt idx="11781">112500</cx:pt>
          <cx:pt idx="11782">225000</cx:pt>
          <cx:pt idx="11783">315000</cx:pt>
          <cx:pt idx="11784">225000</cx:pt>
          <cx:pt idx="11785">189000</cx:pt>
          <cx:pt idx="11786">157500</cx:pt>
          <cx:pt idx="11787">252000</cx:pt>
          <cx:pt idx="11788">247500</cx:pt>
          <cx:pt idx="11789">112500</cx:pt>
          <cx:pt idx="11790">103500</cx:pt>
          <cx:pt idx="11791">225000</cx:pt>
          <cx:pt idx="11792">131850</cx:pt>
          <cx:pt idx="11793">270000</cx:pt>
          <cx:pt idx="11794">202500</cx:pt>
          <cx:pt idx="11795">157500</cx:pt>
          <cx:pt idx="11796">58500</cx:pt>
          <cx:pt idx="11797">157500</cx:pt>
          <cx:pt idx="11798">90000</cx:pt>
          <cx:pt idx="11799">103500</cx:pt>
          <cx:pt idx="11800">135000</cx:pt>
          <cx:pt idx="11801">337500</cx:pt>
          <cx:pt idx="11802">135000</cx:pt>
          <cx:pt idx="11803">90000</cx:pt>
          <cx:pt idx="11804">112500</cx:pt>
          <cx:pt idx="11805">135000</cx:pt>
          <cx:pt idx="11806">157500</cx:pt>
          <cx:pt idx="11807">90000</cx:pt>
          <cx:pt idx="11808">180000</cx:pt>
          <cx:pt idx="11809">247500</cx:pt>
          <cx:pt idx="11810">270000</cx:pt>
          <cx:pt idx="11811">346500</cx:pt>
          <cx:pt idx="11812">112500</cx:pt>
          <cx:pt idx="11813">76500</cx:pt>
          <cx:pt idx="11814">67500</cx:pt>
          <cx:pt idx="11815">135000</cx:pt>
          <cx:pt idx="11816">126000</cx:pt>
          <cx:pt idx="11817">112500</cx:pt>
          <cx:pt idx="11818">247500</cx:pt>
          <cx:pt idx="11819">81000</cx:pt>
          <cx:pt idx="11820">157500</cx:pt>
          <cx:pt idx="11821">202500</cx:pt>
          <cx:pt idx="11822">112500</cx:pt>
          <cx:pt idx="11823">112500</cx:pt>
          <cx:pt idx="11824">90000</cx:pt>
          <cx:pt idx="11825">157500</cx:pt>
          <cx:pt idx="11826">202500</cx:pt>
          <cx:pt idx="11827">90000</cx:pt>
          <cx:pt idx="11828">162000</cx:pt>
          <cx:pt idx="11829">135000</cx:pt>
          <cx:pt idx="11830">135000</cx:pt>
          <cx:pt idx="11831">292500</cx:pt>
          <cx:pt idx="11832">135000</cx:pt>
          <cx:pt idx="11833">180000</cx:pt>
          <cx:pt idx="11834">270000</cx:pt>
          <cx:pt idx="11835">202500</cx:pt>
          <cx:pt idx="11836">225000</cx:pt>
          <cx:pt idx="11837">225000</cx:pt>
          <cx:pt idx="11838">171000</cx:pt>
          <cx:pt idx="11839">225000</cx:pt>
          <cx:pt idx="11840">225000</cx:pt>
          <cx:pt idx="11841">270000</cx:pt>
          <cx:pt idx="11842">157500</cx:pt>
          <cx:pt idx="11843">45000</cx:pt>
          <cx:pt idx="11844">157500</cx:pt>
          <cx:pt idx="11845">315000</cx:pt>
          <cx:pt idx="11846">144000</cx:pt>
          <cx:pt idx="11847">270000</cx:pt>
          <cx:pt idx="11848">180000</cx:pt>
          <cx:pt idx="11849">180000</cx:pt>
          <cx:pt idx="11850">157500</cx:pt>
          <cx:pt idx="11851">112500</cx:pt>
          <cx:pt idx="11852">157500</cx:pt>
          <cx:pt idx="11853">90000</cx:pt>
          <cx:pt idx="11854">144000</cx:pt>
          <cx:pt idx="11855">265500</cx:pt>
          <cx:pt idx="11856">90000</cx:pt>
          <cx:pt idx="11857">81000</cx:pt>
          <cx:pt idx="11858">67500</cx:pt>
          <cx:pt idx="11859">157500</cx:pt>
          <cx:pt idx="11860">49500</cx:pt>
          <cx:pt idx="11861">81000</cx:pt>
          <cx:pt idx="11862">270000</cx:pt>
          <cx:pt idx="11863">157500</cx:pt>
          <cx:pt idx="11864">135000</cx:pt>
          <cx:pt idx="11865">180000</cx:pt>
          <cx:pt idx="11866">202500</cx:pt>
          <cx:pt idx="11867">135000</cx:pt>
          <cx:pt idx="11868">90000</cx:pt>
          <cx:pt idx="11869">202500</cx:pt>
          <cx:pt idx="11870">157500</cx:pt>
          <cx:pt idx="11871">360000</cx:pt>
          <cx:pt idx="11872">126000</cx:pt>
          <cx:pt idx="11873">337500</cx:pt>
          <cx:pt idx="11874">225000</cx:pt>
          <cx:pt idx="11875">360000</cx:pt>
          <cx:pt idx="11876">90000</cx:pt>
          <cx:pt idx="11877">292500</cx:pt>
          <cx:pt idx="11878">180000</cx:pt>
          <cx:pt idx="11879">157500</cx:pt>
          <cx:pt idx="11880">216000</cx:pt>
          <cx:pt idx="11881">157500</cx:pt>
          <cx:pt idx="11882">63000</cx:pt>
          <cx:pt idx="11883">112500</cx:pt>
          <cx:pt idx="11884">180000</cx:pt>
          <cx:pt idx="11885">180000</cx:pt>
          <cx:pt idx="11886">247500</cx:pt>
          <cx:pt idx="11887">135000</cx:pt>
          <cx:pt idx="11888">238500</cx:pt>
          <cx:pt idx="11889">112500</cx:pt>
          <cx:pt idx="11890">166500</cx:pt>
          <cx:pt idx="11891">90000</cx:pt>
          <cx:pt idx="11892">135000</cx:pt>
          <cx:pt idx="11893">247500</cx:pt>
          <cx:pt idx="11894">135000</cx:pt>
          <cx:pt idx="11895">180000</cx:pt>
          <cx:pt idx="11896">76500</cx:pt>
          <cx:pt idx="11897">180000</cx:pt>
          <cx:pt idx="11898">67500</cx:pt>
          <cx:pt idx="11899">112500</cx:pt>
          <cx:pt idx="11900">252000</cx:pt>
          <cx:pt idx="11901">112500</cx:pt>
          <cx:pt idx="11902">225000</cx:pt>
          <cx:pt idx="11903">225000</cx:pt>
          <cx:pt idx="11904">157500</cx:pt>
          <cx:pt idx="11905">90000</cx:pt>
          <cx:pt idx="11906">157500</cx:pt>
          <cx:pt idx="11907">315000</cx:pt>
          <cx:pt idx="11908">135000</cx:pt>
          <cx:pt idx="11909">90000</cx:pt>
          <cx:pt idx="11910">135000</cx:pt>
          <cx:pt idx="11911">94500</cx:pt>
          <cx:pt idx="11912">193500</cx:pt>
          <cx:pt idx="11913">94500</cx:pt>
          <cx:pt idx="11914">135000</cx:pt>
          <cx:pt idx="11915">72000</cx:pt>
          <cx:pt idx="11916">180000</cx:pt>
          <cx:pt idx="11917">270000</cx:pt>
          <cx:pt idx="11918">360000</cx:pt>
          <cx:pt idx="11919">216000</cx:pt>
          <cx:pt idx="11920">135000</cx:pt>
          <cx:pt idx="11921">76500</cx:pt>
          <cx:pt idx="11922">247500</cx:pt>
          <cx:pt idx="11923">63000</cx:pt>
          <cx:pt idx="11924">225000</cx:pt>
          <cx:pt idx="11925">90000</cx:pt>
          <cx:pt idx="11926">135000</cx:pt>
          <cx:pt idx="11927">112500</cx:pt>
          <cx:pt idx="11928">157500</cx:pt>
          <cx:pt idx="11929">157500</cx:pt>
          <cx:pt idx="11930">225000</cx:pt>
          <cx:pt idx="11931">157500</cx:pt>
          <cx:pt idx="11932">81000</cx:pt>
          <cx:pt idx="11933">90000</cx:pt>
          <cx:pt idx="11934">247500</cx:pt>
          <cx:pt idx="11935">90000</cx:pt>
          <cx:pt idx="11936">153000</cx:pt>
          <cx:pt idx="11937">135000</cx:pt>
          <cx:pt idx="11938">202500</cx:pt>
          <cx:pt idx="11939">135000</cx:pt>
          <cx:pt idx="11940">202500</cx:pt>
          <cx:pt idx="11941">225000</cx:pt>
          <cx:pt idx="11942">270000</cx:pt>
          <cx:pt idx="11943">90000</cx:pt>
          <cx:pt idx="11944">90000</cx:pt>
          <cx:pt idx="11945">225000</cx:pt>
          <cx:pt idx="11946">180000</cx:pt>
          <cx:pt idx="11947">157500</cx:pt>
          <cx:pt idx="11948">49500</cx:pt>
          <cx:pt idx="11949">270000</cx:pt>
          <cx:pt idx="11950">270000</cx:pt>
          <cx:pt idx="11951">112500</cx:pt>
          <cx:pt idx="11952">157500</cx:pt>
          <cx:pt idx="11953">90000</cx:pt>
          <cx:pt idx="11954">202500</cx:pt>
          <cx:pt idx="11955">99000</cx:pt>
          <cx:pt idx="11956">180000</cx:pt>
          <cx:pt idx="11957">180000</cx:pt>
          <cx:pt idx="11958">157500</cx:pt>
          <cx:pt idx="11959">74250</cx:pt>
          <cx:pt idx="11960">202500</cx:pt>
          <cx:pt idx="11961">126000</cx:pt>
          <cx:pt idx="11962">67500</cx:pt>
          <cx:pt idx="11963">90000</cx:pt>
          <cx:pt idx="11964">135000</cx:pt>
          <cx:pt idx="11965">202500</cx:pt>
          <cx:pt idx="11966">171000</cx:pt>
          <cx:pt idx="11967">135000</cx:pt>
          <cx:pt idx="11968">135000</cx:pt>
          <cx:pt idx="11969">135000</cx:pt>
          <cx:pt idx="11970">180000</cx:pt>
          <cx:pt idx="11971">135000</cx:pt>
          <cx:pt idx="11972">67500</cx:pt>
          <cx:pt idx="11973">180000</cx:pt>
          <cx:pt idx="11974">171000</cx:pt>
          <cx:pt idx="11975">252000</cx:pt>
          <cx:pt idx="11976">189000</cx:pt>
          <cx:pt idx="11977">135000</cx:pt>
          <cx:pt idx="11978">261000</cx:pt>
          <cx:pt idx="11979">112500</cx:pt>
          <cx:pt idx="11980">328500</cx:pt>
          <cx:pt idx="11981">202500</cx:pt>
          <cx:pt idx="11982">292500</cx:pt>
          <cx:pt idx="11983">270000</cx:pt>
          <cx:pt idx="11984">225000</cx:pt>
          <cx:pt idx="11985">157500</cx:pt>
          <cx:pt idx="11986">117000</cx:pt>
          <cx:pt idx="11987">225000</cx:pt>
          <cx:pt idx="11988">202500</cx:pt>
          <cx:pt idx="11989">99000</cx:pt>
          <cx:pt idx="11990">157500</cx:pt>
          <cx:pt idx="11991">202500</cx:pt>
          <cx:pt idx="11992">175500</cx:pt>
          <cx:pt idx="11993">211500</cx:pt>
          <cx:pt idx="11994">180000</cx:pt>
          <cx:pt idx="11995">90000</cx:pt>
          <cx:pt idx="11996">67500</cx:pt>
          <cx:pt idx="11997">202500</cx:pt>
          <cx:pt idx="11998">180000</cx:pt>
          <cx:pt idx="11999">540000</cx:pt>
          <cx:pt idx="12000">202500</cx:pt>
          <cx:pt idx="12001">180000</cx:pt>
          <cx:pt idx="12002">157500</cx:pt>
          <cx:pt idx="12003">135000</cx:pt>
          <cx:pt idx="12004">135000</cx:pt>
          <cx:pt idx="12005">180000</cx:pt>
          <cx:pt idx="12006">270000</cx:pt>
          <cx:pt idx="12007">135000</cx:pt>
          <cx:pt idx="12008">270000</cx:pt>
          <cx:pt idx="12009">108000</cx:pt>
          <cx:pt idx="12010">117000</cx:pt>
          <cx:pt idx="12011">225000</cx:pt>
          <cx:pt idx="12012">67500</cx:pt>
          <cx:pt idx="12013">166500</cx:pt>
          <cx:pt idx="12014">72000</cx:pt>
          <cx:pt idx="12015">157500</cx:pt>
          <cx:pt idx="12016">67500</cx:pt>
          <cx:pt idx="12017">180000</cx:pt>
          <cx:pt idx="12018">76500</cx:pt>
          <cx:pt idx="12019">67500</cx:pt>
          <cx:pt idx="12020">157500</cx:pt>
          <cx:pt idx="12021">270000</cx:pt>
          <cx:pt idx="12022">180000</cx:pt>
          <cx:pt idx="12023">135000</cx:pt>
          <cx:pt idx="12024">112500</cx:pt>
          <cx:pt idx="12025">211500</cx:pt>
          <cx:pt idx="12026">90000</cx:pt>
          <cx:pt idx="12027">202500</cx:pt>
          <cx:pt idx="12028">112500</cx:pt>
          <cx:pt idx="12029">130500</cx:pt>
          <cx:pt idx="12030">112500</cx:pt>
          <cx:pt idx="12031">135000</cx:pt>
          <cx:pt idx="12032">135000</cx:pt>
          <cx:pt idx="12033">81000</cx:pt>
          <cx:pt idx="12034">157500</cx:pt>
          <cx:pt idx="12035">144000</cx:pt>
          <cx:pt idx="12036">135000</cx:pt>
          <cx:pt idx="12037">225000</cx:pt>
          <cx:pt idx="12038">45000</cx:pt>
          <cx:pt idx="12039">180000</cx:pt>
          <cx:pt idx="12040">180000</cx:pt>
          <cx:pt idx="12041">135000</cx:pt>
          <cx:pt idx="12042">103500</cx:pt>
          <cx:pt idx="12043">202500</cx:pt>
          <cx:pt idx="12044">180000</cx:pt>
          <cx:pt idx="12045">166500</cx:pt>
          <cx:pt idx="12046">405000</cx:pt>
          <cx:pt idx="12047">90000</cx:pt>
          <cx:pt idx="12048">135000</cx:pt>
          <cx:pt idx="12049">157500</cx:pt>
          <cx:pt idx="12050">135000</cx:pt>
          <cx:pt idx="12051">72000</cx:pt>
          <cx:pt idx="12052">112500</cx:pt>
          <cx:pt idx="12053">135000</cx:pt>
          <cx:pt idx="12054">135000</cx:pt>
          <cx:pt idx="12055">135000</cx:pt>
          <cx:pt idx="12056">117000</cx:pt>
          <cx:pt idx="12057">112500</cx:pt>
          <cx:pt idx="12058">90000</cx:pt>
          <cx:pt idx="12059">90000</cx:pt>
          <cx:pt idx="12060">144000</cx:pt>
          <cx:pt idx="12061">94500</cx:pt>
          <cx:pt idx="12062">103500</cx:pt>
          <cx:pt idx="12063">157500</cx:pt>
          <cx:pt idx="12064">49500</cx:pt>
          <cx:pt idx="12065">216000</cx:pt>
          <cx:pt idx="12066">427500</cx:pt>
          <cx:pt idx="12067">126000</cx:pt>
          <cx:pt idx="12068">180000</cx:pt>
          <cx:pt idx="12069">99000</cx:pt>
          <cx:pt idx="12070">180000</cx:pt>
          <cx:pt idx="12071">360000</cx:pt>
          <cx:pt idx="12072">117000</cx:pt>
          <cx:pt idx="12073">180000</cx:pt>
          <cx:pt idx="12074">112500</cx:pt>
          <cx:pt idx="12075">84150</cx:pt>
          <cx:pt idx="12076">225000</cx:pt>
          <cx:pt idx="12077">270000</cx:pt>
          <cx:pt idx="12078">135000</cx:pt>
          <cx:pt idx="12079">225000</cx:pt>
          <cx:pt idx="12080">90000</cx:pt>
          <cx:pt idx="12081">292500</cx:pt>
          <cx:pt idx="12082">135000</cx:pt>
          <cx:pt idx="12083">675000</cx:pt>
          <cx:pt idx="12084">135000</cx:pt>
          <cx:pt idx="12085">112500</cx:pt>
          <cx:pt idx="12086">157500</cx:pt>
          <cx:pt idx="12087">33750</cx:pt>
          <cx:pt idx="12088">126000</cx:pt>
          <cx:pt idx="12089">135000</cx:pt>
          <cx:pt idx="12090">198000</cx:pt>
          <cx:pt idx="12091">81000</cx:pt>
          <cx:pt idx="12092">450000</cx:pt>
          <cx:pt idx="12093">130500</cx:pt>
          <cx:pt idx="12094">135000</cx:pt>
          <cx:pt idx="12095">126000</cx:pt>
          <cx:pt idx="12096">157500</cx:pt>
          <cx:pt idx="12097">157500</cx:pt>
          <cx:pt idx="12098">90000</cx:pt>
          <cx:pt idx="12099">135000</cx:pt>
          <cx:pt idx="12100">189000</cx:pt>
          <cx:pt idx="12101">139500</cx:pt>
          <cx:pt idx="12102">90000</cx:pt>
          <cx:pt idx="12103">202500</cx:pt>
          <cx:pt idx="12104">360000</cx:pt>
          <cx:pt idx="12105">180000</cx:pt>
          <cx:pt idx="12106">202500</cx:pt>
          <cx:pt idx="12107">225000</cx:pt>
          <cx:pt idx="12108">315000</cx:pt>
          <cx:pt idx="12109">121500</cx:pt>
          <cx:pt idx="12110">67500</cx:pt>
          <cx:pt idx="12111">135000</cx:pt>
          <cx:pt idx="12112">90000</cx:pt>
          <cx:pt idx="12113">157500</cx:pt>
          <cx:pt idx="12114">225000</cx:pt>
          <cx:pt idx="12115">72000</cx:pt>
          <cx:pt idx="12116">180000</cx:pt>
          <cx:pt idx="12117">247500</cx:pt>
          <cx:pt idx="12118">157500</cx:pt>
          <cx:pt idx="12119">180000</cx:pt>
          <cx:pt idx="12120">130500</cx:pt>
          <cx:pt idx="12121">49500</cx:pt>
          <cx:pt idx="12122">157500</cx:pt>
          <cx:pt idx="12123">270000</cx:pt>
          <cx:pt idx="12124">135000</cx:pt>
          <cx:pt idx="12125">67500</cx:pt>
          <cx:pt idx="12126">180000</cx:pt>
          <cx:pt idx="12127">135000</cx:pt>
          <cx:pt idx="12128">166500</cx:pt>
          <cx:pt idx="12129">180000</cx:pt>
          <cx:pt idx="12130">202500</cx:pt>
          <cx:pt idx="12131">45000</cx:pt>
          <cx:pt idx="12132">112500</cx:pt>
          <cx:pt idx="12133">180000</cx:pt>
          <cx:pt idx="12134">180000</cx:pt>
          <cx:pt idx="12135">157500</cx:pt>
          <cx:pt idx="12136">90000</cx:pt>
          <cx:pt idx="12137">135000</cx:pt>
          <cx:pt idx="12138">270000</cx:pt>
          <cx:pt idx="12139">225000</cx:pt>
          <cx:pt idx="12140">29250</cx:pt>
          <cx:pt idx="12141">135000</cx:pt>
          <cx:pt idx="12142">89100</cx:pt>
          <cx:pt idx="12143">202500</cx:pt>
          <cx:pt idx="12144">90000</cx:pt>
          <cx:pt idx="12145">270000</cx:pt>
          <cx:pt idx="12146">202500</cx:pt>
          <cx:pt idx="12147">90000</cx:pt>
          <cx:pt idx="12148">180000</cx:pt>
          <cx:pt idx="12149">202500</cx:pt>
          <cx:pt idx="12150">112500</cx:pt>
          <cx:pt idx="12151">157500</cx:pt>
          <cx:pt idx="12152">135000</cx:pt>
          <cx:pt idx="12153">247500</cx:pt>
          <cx:pt idx="12154">99000</cx:pt>
          <cx:pt idx="12155">54000</cx:pt>
          <cx:pt idx="12156">90000</cx:pt>
          <cx:pt idx="12157">135000</cx:pt>
          <cx:pt idx="12158">198000</cx:pt>
          <cx:pt idx="12159">67500</cx:pt>
          <cx:pt idx="12160">157500</cx:pt>
          <cx:pt idx="12161">157500</cx:pt>
          <cx:pt idx="12162">270000</cx:pt>
          <cx:pt idx="12163">157500</cx:pt>
          <cx:pt idx="12164">45000</cx:pt>
          <cx:pt idx="12165">121500</cx:pt>
          <cx:pt idx="12166">225000</cx:pt>
          <cx:pt idx="12167">360000</cx:pt>
          <cx:pt idx="12168">112500</cx:pt>
          <cx:pt idx="12169">67500</cx:pt>
          <cx:pt idx="12170">135000</cx:pt>
          <cx:pt idx="12171">54000</cx:pt>
          <cx:pt idx="12172">81000</cx:pt>
          <cx:pt idx="12173">247500</cx:pt>
          <cx:pt idx="12174">90000</cx:pt>
          <cx:pt idx="12175">108000</cx:pt>
          <cx:pt idx="12176">112500</cx:pt>
          <cx:pt idx="12177">180000</cx:pt>
          <cx:pt idx="12178">90000</cx:pt>
          <cx:pt idx="12179">202500</cx:pt>
          <cx:pt idx="12180">135000</cx:pt>
          <cx:pt idx="12181">171000</cx:pt>
          <cx:pt idx="12182">225000</cx:pt>
          <cx:pt idx="12183">315000</cx:pt>
          <cx:pt idx="12184">360000</cx:pt>
          <cx:pt idx="12185">135000</cx:pt>
          <cx:pt idx="12186">67500</cx:pt>
          <cx:pt idx="12187">112500</cx:pt>
          <cx:pt idx="12188">81000</cx:pt>
          <cx:pt idx="12189">315000</cx:pt>
          <cx:pt idx="12190">103500</cx:pt>
          <cx:pt idx="12191">198000</cx:pt>
          <cx:pt idx="12192">135000</cx:pt>
          <cx:pt idx="12193">180000</cx:pt>
          <cx:pt idx="12194">81000</cx:pt>
          <cx:pt idx="12195">292500</cx:pt>
          <cx:pt idx="12196">135000</cx:pt>
          <cx:pt idx="12197">225000</cx:pt>
          <cx:pt idx="12198">135000</cx:pt>
          <cx:pt idx="12199">99000</cx:pt>
          <cx:pt idx="12200">180000</cx:pt>
          <cx:pt idx="12201">216000</cx:pt>
          <cx:pt idx="12202">157500</cx:pt>
          <cx:pt idx="12203">126000</cx:pt>
          <cx:pt idx="12204">225000</cx:pt>
          <cx:pt idx="12205">117000</cx:pt>
          <cx:pt idx="12206">121500</cx:pt>
          <cx:pt idx="12207">166500</cx:pt>
          <cx:pt idx="12208">225000</cx:pt>
          <cx:pt idx="12209">171000</cx:pt>
          <cx:pt idx="12210">90000</cx:pt>
          <cx:pt idx="12211">193500</cx:pt>
          <cx:pt idx="12212">225000</cx:pt>
          <cx:pt idx="12213">90000</cx:pt>
          <cx:pt idx="12214">112500</cx:pt>
          <cx:pt idx="12215">81000</cx:pt>
          <cx:pt idx="12216">112500</cx:pt>
          <cx:pt idx="12217">166500</cx:pt>
          <cx:pt idx="12218">45000</cx:pt>
          <cx:pt idx="12219">315000</cx:pt>
          <cx:pt idx="12220">157500</cx:pt>
          <cx:pt idx="12221">135000</cx:pt>
          <cx:pt idx="12222">67500</cx:pt>
          <cx:pt idx="12223">227250</cx:pt>
          <cx:pt idx="12224">45000</cx:pt>
          <cx:pt idx="12225">135000</cx:pt>
          <cx:pt idx="12226">90000</cx:pt>
          <cx:pt idx="12227">112500</cx:pt>
          <cx:pt idx="12228">157500</cx:pt>
          <cx:pt idx="12229">157500</cx:pt>
          <cx:pt idx="12230">247500</cx:pt>
          <cx:pt idx="12231">135000</cx:pt>
          <cx:pt idx="12232">90000</cx:pt>
          <cx:pt idx="12233">160515</cx:pt>
          <cx:pt idx="12234">135000</cx:pt>
          <cx:pt idx="12235">279000</cx:pt>
          <cx:pt idx="12236">171000</cx:pt>
          <cx:pt idx="12237">180000</cx:pt>
          <cx:pt idx="12238">315000</cx:pt>
          <cx:pt idx="12239">90000</cx:pt>
          <cx:pt idx="12240">202500</cx:pt>
          <cx:pt idx="12241">157500</cx:pt>
          <cx:pt idx="12242">225000</cx:pt>
          <cx:pt idx="12243">180000</cx:pt>
          <cx:pt idx="12244">180000</cx:pt>
          <cx:pt idx="12245">67500</cx:pt>
          <cx:pt idx="12246">99000</cx:pt>
          <cx:pt idx="12247">76500</cx:pt>
          <cx:pt idx="12248">225000</cx:pt>
          <cx:pt idx="12249">261000</cx:pt>
          <cx:pt idx="12250">180000</cx:pt>
          <cx:pt idx="12251">112500</cx:pt>
          <cx:pt idx="12252">67500</cx:pt>
          <cx:pt idx="12253">90000</cx:pt>
          <cx:pt idx="12254">117000</cx:pt>
          <cx:pt idx="12255">85500</cx:pt>
          <cx:pt idx="12256">67500</cx:pt>
          <cx:pt idx="12257">270000</cx:pt>
          <cx:pt idx="12258">157500</cx:pt>
          <cx:pt idx="12259">130500</cx:pt>
          <cx:pt idx="12260">202500</cx:pt>
          <cx:pt idx="12261">112500</cx:pt>
          <cx:pt idx="12262">90000</cx:pt>
          <cx:pt idx="12263">112500</cx:pt>
          <cx:pt idx="12264">157500</cx:pt>
          <cx:pt idx="12265">202500</cx:pt>
          <cx:pt idx="12266">225000</cx:pt>
          <cx:pt idx="12267">270000</cx:pt>
          <cx:pt idx="12268">216000</cx:pt>
          <cx:pt idx="12269">58500</cx:pt>
          <cx:pt idx="12270">135000</cx:pt>
          <cx:pt idx="12271">148500</cx:pt>
          <cx:pt idx="12272">247500</cx:pt>
          <cx:pt idx="12273">76500</cx:pt>
          <cx:pt idx="12274">157500</cx:pt>
          <cx:pt idx="12275">405000</cx:pt>
          <cx:pt idx="12276">135000</cx:pt>
          <cx:pt idx="12277">148500</cx:pt>
          <cx:pt idx="12278">351000</cx:pt>
          <cx:pt idx="12279">67500</cx:pt>
          <cx:pt idx="12280">112500</cx:pt>
          <cx:pt idx="12281">315000</cx:pt>
          <cx:pt idx="12282">225000</cx:pt>
          <cx:pt idx="12283">81000</cx:pt>
          <cx:pt idx="12284">135000</cx:pt>
          <cx:pt idx="12285">121500</cx:pt>
          <cx:pt idx="12286">202500</cx:pt>
          <cx:pt idx="12287">180000</cx:pt>
          <cx:pt idx="12288">90000</cx:pt>
          <cx:pt idx="12289">67500</cx:pt>
          <cx:pt idx="12290">427500</cx:pt>
          <cx:pt idx="12291">180000</cx:pt>
          <cx:pt idx="12292">90000</cx:pt>
          <cx:pt idx="12293">270000</cx:pt>
          <cx:pt idx="12294">360000</cx:pt>
          <cx:pt idx="12295">202500</cx:pt>
          <cx:pt idx="12296">675000</cx:pt>
          <cx:pt idx="12297">450000</cx:pt>
          <cx:pt idx="12298">112500</cx:pt>
          <cx:pt idx="12299">225000</cx:pt>
          <cx:pt idx="12300">355500</cx:pt>
          <cx:pt idx="12301">103500</cx:pt>
          <cx:pt idx="12302">202500</cx:pt>
          <cx:pt idx="12303">225000</cx:pt>
          <cx:pt idx="12304">121500</cx:pt>
          <cx:pt idx="12305">157500</cx:pt>
          <cx:pt idx="12306">157500</cx:pt>
          <cx:pt idx="12307">202500</cx:pt>
          <cx:pt idx="12308">108000</cx:pt>
          <cx:pt idx="12309">135000</cx:pt>
          <cx:pt idx="12310">202500</cx:pt>
          <cx:pt idx="12311">234000</cx:pt>
          <cx:pt idx="12312">67500</cx:pt>
          <cx:pt idx="12313">148500</cx:pt>
          <cx:pt idx="12314">193500</cx:pt>
          <cx:pt idx="12315">247500</cx:pt>
          <cx:pt idx="12316">45000</cx:pt>
          <cx:pt idx="12317">360000</cx:pt>
          <cx:pt idx="12318">540000</cx:pt>
          <cx:pt idx="12319">76500</cx:pt>
          <cx:pt idx="12320">157500</cx:pt>
          <cx:pt idx="12321">144000</cx:pt>
          <cx:pt idx="12322">202500</cx:pt>
          <cx:pt idx="12323">202500</cx:pt>
          <cx:pt idx="12324">126000</cx:pt>
          <cx:pt idx="12325">360000</cx:pt>
          <cx:pt idx="12326">112500</cx:pt>
          <cx:pt idx="12327">103500</cx:pt>
          <cx:pt idx="12328">112500</cx:pt>
          <cx:pt idx="12329">76500</cx:pt>
          <cx:pt idx="12330">157500</cx:pt>
          <cx:pt idx="12331">225000</cx:pt>
          <cx:pt idx="12332">157500</cx:pt>
          <cx:pt idx="12333">112500</cx:pt>
          <cx:pt idx="12334">112500</cx:pt>
          <cx:pt idx="12335">135000</cx:pt>
          <cx:pt idx="12336">189000</cx:pt>
          <cx:pt idx="12337">157500</cx:pt>
          <cx:pt idx="12338">112500</cx:pt>
          <cx:pt idx="12339">292500</cx:pt>
          <cx:pt idx="12340">202500</cx:pt>
          <cx:pt idx="12341">135000</cx:pt>
          <cx:pt idx="12342">157500</cx:pt>
          <cx:pt idx="12343">90000</cx:pt>
          <cx:pt idx="12344">153000</cx:pt>
          <cx:pt idx="12345">90000</cx:pt>
          <cx:pt idx="12346">144000</cx:pt>
          <cx:pt idx="12347">112500</cx:pt>
          <cx:pt idx="12348">157500</cx:pt>
          <cx:pt idx="12349">157500</cx:pt>
          <cx:pt idx="12350">135000</cx:pt>
          <cx:pt idx="12351">157500</cx:pt>
          <cx:pt idx="12352">90000</cx:pt>
          <cx:pt idx="12353">103500</cx:pt>
          <cx:pt idx="12354">67500</cx:pt>
          <cx:pt idx="12355">90000</cx:pt>
          <cx:pt idx="12356">112500</cx:pt>
          <cx:pt idx="12357">364500</cx:pt>
          <cx:pt idx="12358">180000</cx:pt>
          <cx:pt idx="12359">90000</cx:pt>
          <cx:pt idx="12360">225000</cx:pt>
          <cx:pt idx="12361">157500</cx:pt>
          <cx:pt idx="12362">157500</cx:pt>
          <cx:pt idx="12363">112500</cx:pt>
          <cx:pt idx="12364">139500</cx:pt>
          <cx:pt idx="12365">180000</cx:pt>
          <cx:pt idx="12366">144000</cx:pt>
          <cx:pt idx="12367">180000</cx:pt>
          <cx:pt idx="12368">202500</cx:pt>
          <cx:pt idx="12369">54000</cx:pt>
          <cx:pt idx="12370">74475</cx:pt>
          <cx:pt idx="12371">225000</cx:pt>
          <cx:pt idx="12372">247500</cx:pt>
          <cx:pt idx="12373">126000</cx:pt>
          <cx:pt idx="12374">180000</cx:pt>
          <cx:pt idx="12375">180000</cx:pt>
          <cx:pt idx="12376">225000</cx:pt>
          <cx:pt idx="12377">117000</cx:pt>
          <cx:pt idx="12378">382500</cx:pt>
          <cx:pt idx="12379">180000</cx:pt>
          <cx:pt idx="12380">76500</cx:pt>
          <cx:pt idx="12381">67500</cx:pt>
          <cx:pt idx="12382">135000</cx:pt>
          <cx:pt idx="12383">207000</cx:pt>
          <cx:pt idx="12384">180000</cx:pt>
          <cx:pt idx="12385">306000</cx:pt>
          <cx:pt idx="12386">90000</cx:pt>
          <cx:pt idx="12387">180000</cx:pt>
          <cx:pt idx="12388">337500</cx:pt>
          <cx:pt idx="12389">202500</cx:pt>
          <cx:pt idx="12390">243000</cx:pt>
          <cx:pt idx="12391">90000</cx:pt>
          <cx:pt idx="12392">135000</cx:pt>
          <cx:pt idx="12393">162000</cx:pt>
          <cx:pt idx="12394">90000</cx:pt>
          <cx:pt idx="12395">220500</cx:pt>
          <cx:pt idx="12396">135000</cx:pt>
          <cx:pt idx="12397">225000</cx:pt>
          <cx:pt idx="12398">99000</cx:pt>
          <cx:pt idx="12399">225000</cx:pt>
          <cx:pt idx="12400">166500</cx:pt>
          <cx:pt idx="12401">94500</cx:pt>
          <cx:pt idx="12402">243000</cx:pt>
          <cx:pt idx="12403">234000</cx:pt>
          <cx:pt idx="12404">193500</cx:pt>
          <cx:pt idx="12405">157500</cx:pt>
          <cx:pt idx="12406">405000</cx:pt>
          <cx:pt idx="12407">202500</cx:pt>
          <cx:pt idx="12408">135000</cx:pt>
          <cx:pt idx="12409">171000</cx:pt>
          <cx:pt idx="12410">135000</cx:pt>
          <cx:pt idx="12411">360000</cx:pt>
          <cx:pt idx="12412">315000</cx:pt>
          <cx:pt idx="12413">108000</cx:pt>
          <cx:pt idx="12414">90000</cx:pt>
          <cx:pt idx="12415">72000</cx:pt>
          <cx:pt idx="12416">157500</cx:pt>
          <cx:pt idx="12417">81000</cx:pt>
          <cx:pt idx="12418">292500</cx:pt>
          <cx:pt idx="12419">369000</cx:pt>
          <cx:pt idx="12420">76500</cx:pt>
          <cx:pt idx="12421">135000</cx:pt>
          <cx:pt idx="12422">180000</cx:pt>
          <cx:pt idx="12423">225000</cx:pt>
          <cx:pt idx="12424">157500</cx:pt>
          <cx:pt idx="12425">202500</cx:pt>
          <cx:pt idx="12426">76500</cx:pt>
          <cx:pt idx="12427">112500</cx:pt>
          <cx:pt idx="12428">45000</cx:pt>
          <cx:pt idx="12429">225000</cx:pt>
          <cx:pt idx="12430">49500</cx:pt>
          <cx:pt idx="12431">112500</cx:pt>
          <cx:pt idx="12432">135000</cx:pt>
          <cx:pt idx="12433">135000</cx:pt>
          <cx:pt idx="12434">81000</cx:pt>
          <cx:pt idx="12435">81000</cx:pt>
          <cx:pt idx="12436">81000</cx:pt>
          <cx:pt idx="12437">314100</cx:pt>
          <cx:pt idx="12438">225000</cx:pt>
          <cx:pt idx="12439">112500</cx:pt>
          <cx:pt idx="12440">135000</cx:pt>
          <cx:pt idx="12441">135000</cx:pt>
          <cx:pt idx="12442">180000</cx:pt>
          <cx:pt idx="12443">202500</cx:pt>
          <cx:pt idx="12444">135000</cx:pt>
          <cx:pt idx="12445">292500</cx:pt>
          <cx:pt idx="12446">247500</cx:pt>
          <cx:pt idx="12447">189000</cx:pt>
          <cx:pt idx="12448">112500</cx:pt>
          <cx:pt idx="12449">99000</cx:pt>
          <cx:pt idx="12450">247500</cx:pt>
          <cx:pt idx="12451">112500</cx:pt>
          <cx:pt idx="12452">225000</cx:pt>
          <cx:pt idx="12453">81000</cx:pt>
          <cx:pt idx="12454">135000</cx:pt>
          <cx:pt idx="12455">157500</cx:pt>
          <cx:pt idx="12456">360000</cx:pt>
          <cx:pt idx="12457">337500</cx:pt>
          <cx:pt idx="12458">225000</cx:pt>
          <cx:pt idx="12459">180000</cx:pt>
          <cx:pt idx="12460">225000</cx:pt>
          <cx:pt idx="12461">90000</cx:pt>
          <cx:pt idx="12462">90000</cx:pt>
          <cx:pt idx="12463">135000</cx:pt>
          <cx:pt idx="12464">180000</cx:pt>
          <cx:pt idx="12465">90000</cx:pt>
          <cx:pt idx="12466">162000</cx:pt>
          <cx:pt idx="12467">90000</cx:pt>
          <cx:pt idx="12468">157500</cx:pt>
          <cx:pt idx="12469">157500</cx:pt>
          <cx:pt idx="12470">135000</cx:pt>
          <cx:pt idx="12471">193500</cx:pt>
          <cx:pt idx="12472">202500</cx:pt>
          <cx:pt idx="12473">40500</cx:pt>
          <cx:pt idx="12474">112500</cx:pt>
          <cx:pt idx="12475">225000</cx:pt>
          <cx:pt idx="12476">67500</cx:pt>
          <cx:pt idx="12477">135000</cx:pt>
          <cx:pt idx="12478">157500</cx:pt>
          <cx:pt idx="12479">135000</cx:pt>
          <cx:pt idx="12480">180000</cx:pt>
          <cx:pt idx="12481">45000</cx:pt>
          <cx:pt idx="12482">180000</cx:pt>
          <cx:pt idx="12483">202500</cx:pt>
          <cx:pt idx="12484">90000</cx:pt>
          <cx:pt idx="12485">135000</cx:pt>
          <cx:pt idx="12486">180000</cx:pt>
          <cx:pt idx="12487">130500</cx:pt>
          <cx:pt idx="12488">630000</cx:pt>
          <cx:pt idx="12489">126000</cx:pt>
          <cx:pt idx="12490">199498.5</cx:pt>
          <cx:pt idx="12491">67500</cx:pt>
          <cx:pt idx="12492">225000</cx:pt>
          <cx:pt idx="12493">103500</cx:pt>
          <cx:pt idx="12494">112500</cx:pt>
          <cx:pt idx="12495">94500</cx:pt>
          <cx:pt idx="12496">180000</cx:pt>
          <cx:pt idx="12497">540000</cx:pt>
          <cx:pt idx="12498">90000</cx:pt>
          <cx:pt idx="12499">279000</cx:pt>
          <cx:pt idx="12500">103500</cx:pt>
          <cx:pt idx="12501">225000</cx:pt>
          <cx:pt idx="12502">202500</cx:pt>
          <cx:pt idx="12503">67500</cx:pt>
          <cx:pt idx="12504">112500</cx:pt>
          <cx:pt idx="12505">247500</cx:pt>
          <cx:pt idx="12506">135000</cx:pt>
          <cx:pt idx="12507">261000</cx:pt>
          <cx:pt idx="12508">157500</cx:pt>
          <cx:pt idx="12509">112500</cx:pt>
          <cx:pt idx="12510">112500</cx:pt>
          <cx:pt idx="12511">117000</cx:pt>
          <cx:pt idx="12512">247500</cx:pt>
          <cx:pt idx="12513">90000</cx:pt>
          <cx:pt idx="12514">135000</cx:pt>
          <cx:pt idx="12515">90000</cx:pt>
          <cx:pt idx="12516">99000</cx:pt>
          <cx:pt idx="12517">135000</cx:pt>
          <cx:pt idx="12518">225000</cx:pt>
          <cx:pt idx="12519">405000</cx:pt>
          <cx:pt idx="12520">157500</cx:pt>
          <cx:pt idx="12521">135000</cx:pt>
          <cx:pt idx="12522">270000</cx:pt>
          <cx:pt idx="12523">225000</cx:pt>
          <cx:pt idx="12524">112500</cx:pt>
          <cx:pt idx="12525">337500</cx:pt>
          <cx:pt idx="12526">225000</cx:pt>
          <cx:pt idx="12527">270000</cx:pt>
          <cx:pt idx="12528">112500</cx:pt>
          <cx:pt idx="12529">254250</cx:pt>
          <cx:pt idx="12530">67500</cx:pt>
          <cx:pt idx="12531">90000</cx:pt>
          <cx:pt idx="12532">157500</cx:pt>
          <cx:pt idx="12533">225000</cx:pt>
          <cx:pt idx="12534">607500</cx:pt>
          <cx:pt idx="12535">90000</cx:pt>
          <cx:pt idx="12536">193500</cx:pt>
          <cx:pt idx="12537">157500</cx:pt>
          <cx:pt idx="12538">202500</cx:pt>
          <cx:pt idx="12539">157500</cx:pt>
          <cx:pt idx="12540">180000</cx:pt>
          <cx:pt idx="12541">45900</cx:pt>
          <cx:pt idx="12542">81000</cx:pt>
          <cx:pt idx="12543">135000</cx:pt>
          <cx:pt idx="12544">315000</cx:pt>
          <cx:pt idx="12545">225000</cx:pt>
          <cx:pt idx="12546">117000</cx:pt>
          <cx:pt idx="12547">315000</cx:pt>
          <cx:pt idx="12548">126000</cx:pt>
          <cx:pt idx="12549">157500</cx:pt>
          <cx:pt idx="12550">225000</cx:pt>
          <cx:pt idx="12551">225000</cx:pt>
          <cx:pt idx="12552">94500</cx:pt>
          <cx:pt idx="12553">247500</cx:pt>
          <cx:pt idx="12554">202500</cx:pt>
          <cx:pt idx="12555">247500</cx:pt>
          <cx:pt idx="12556">135000</cx:pt>
          <cx:pt idx="12557">135000</cx:pt>
          <cx:pt idx="12558">135000</cx:pt>
          <cx:pt idx="12559">360000</cx:pt>
          <cx:pt idx="12560">292500</cx:pt>
          <cx:pt idx="12561">180000</cx:pt>
          <cx:pt idx="12562">180000</cx:pt>
          <cx:pt idx="12563">90000</cx:pt>
          <cx:pt idx="12564">49500</cx:pt>
          <cx:pt idx="12565">135000</cx:pt>
          <cx:pt idx="12566">135000</cx:pt>
          <cx:pt idx="12567">225000</cx:pt>
          <cx:pt idx="12568">234000</cx:pt>
          <cx:pt idx="12569">135000</cx:pt>
          <cx:pt idx="12570">157500</cx:pt>
          <cx:pt idx="12571">157500</cx:pt>
          <cx:pt idx="12572">90000</cx:pt>
          <cx:pt idx="12573">112500</cx:pt>
          <cx:pt idx="12574">81000</cx:pt>
          <cx:pt idx="12575">103500</cx:pt>
          <cx:pt idx="12576">135000</cx:pt>
          <cx:pt idx="12577">60750</cx:pt>
          <cx:pt idx="12578">112500</cx:pt>
          <cx:pt idx="12579">202500</cx:pt>
          <cx:pt idx="12580">225000</cx:pt>
          <cx:pt idx="12581">90000</cx:pt>
          <cx:pt idx="12582">130500</cx:pt>
          <cx:pt idx="12583">225000</cx:pt>
          <cx:pt idx="12584">121500</cx:pt>
          <cx:pt idx="12585">76500</cx:pt>
          <cx:pt idx="12586">103500</cx:pt>
          <cx:pt idx="12587">135000</cx:pt>
          <cx:pt idx="12588">90000</cx:pt>
          <cx:pt idx="12589">297000</cx:pt>
          <cx:pt idx="12590">225000</cx:pt>
          <cx:pt idx="12591">90000</cx:pt>
          <cx:pt idx="12592">81000</cx:pt>
          <cx:pt idx="12593">202500</cx:pt>
          <cx:pt idx="12594">157500</cx:pt>
          <cx:pt idx="12595">121500</cx:pt>
          <cx:pt idx="12596">148500</cx:pt>
          <cx:pt idx="12597">90000</cx:pt>
          <cx:pt idx="12598">225000</cx:pt>
          <cx:pt idx="12599">148500</cx:pt>
          <cx:pt idx="12600">180000</cx:pt>
          <cx:pt idx="12601">202500</cx:pt>
          <cx:pt idx="12602">225000</cx:pt>
          <cx:pt idx="12603">67500</cx:pt>
          <cx:pt idx="12604">202500</cx:pt>
          <cx:pt idx="12605">135000</cx:pt>
          <cx:pt idx="12606">180000</cx:pt>
          <cx:pt idx="12607">108000</cx:pt>
          <cx:pt idx="12608">85500</cx:pt>
          <cx:pt idx="12609">112500</cx:pt>
          <cx:pt idx="12610">135000</cx:pt>
          <cx:pt idx="12611">112500</cx:pt>
          <cx:pt idx="12612">135000</cx:pt>
          <cx:pt idx="12613">135000</cx:pt>
          <cx:pt idx="12614">157500</cx:pt>
          <cx:pt idx="12615">247500</cx:pt>
          <cx:pt idx="12616">450000</cx:pt>
          <cx:pt idx="12617">270000</cx:pt>
          <cx:pt idx="12618">94500</cx:pt>
          <cx:pt idx="12619">180000</cx:pt>
          <cx:pt idx="12620">99000</cx:pt>
          <cx:pt idx="12621">90000</cx:pt>
          <cx:pt idx="12622">180000</cx:pt>
          <cx:pt idx="12623">90000</cx:pt>
          <cx:pt idx="12624">126000</cx:pt>
          <cx:pt idx="12625">180000</cx:pt>
          <cx:pt idx="12626">247500</cx:pt>
          <cx:pt idx="12627">166500</cx:pt>
          <cx:pt idx="12628">135000</cx:pt>
          <cx:pt idx="12629">76500</cx:pt>
          <cx:pt idx="12630">675000</cx:pt>
          <cx:pt idx="12631">315000</cx:pt>
          <cx:pt idx="12632">90000</cx:pt>
          <cx:pt idx="12633">112500</cx:pt>
          <cx:pt idx="12634">90000</cx:pt>
          <cx:pt idx="12635">441000</cx:pt>
          <cx:pt idx="12636">225000</cx:pt>
          <cx:pt idx="12637">67500</cx:pt>
          <cx:pt idx="12638">135000</cx:pt>
          <cx:pt idx="12639">270000</cx:pt>
          <cx:pt idx="12640">315000</cx:pt>
          <cx:pt idx="12641">195750</cx:pt>
          <cx:pt idx="12642">135000</cx:pt>
          <cx:pt idx="12643">270000</cx:pt>
          <cx:pt idx="12644">157500</cx:pt>
          <cx:pt idx="12645">193500</cx:pt>
          <cx:pt idx="12646">900000</cx:pt>
          <cx:pt idx="12647">135000</cx:pt>
          <cx:pt idx="12648">49500</cx:pt>
          <cx:pt idx="12649">171000</cx:pt>
          <cx:pt idx="12650">315000</cx:pt>
          <cx:pt idx="12651">126000</cx:pt>
          <cx:pt idx="12652">202500</cx:pt>
          <cx:pt idx="12653">315000</cx:pt>
          <cx:pt idx="12654">112500</cx:pt>
          <cx:pt idx="12655">157500</cx:pt>
          <cx:pt idx="12656">90000</cx:pt>
          <cx:pt idx="12657">315000</cx:pt>
          <cx:pt idx="12658">202500</cx:pt>
          <cx:pt idx="12659">225000</cx:pt>
          <cx:pt idx="12660">180000</cx:pt>
          <cx:pt idx="12661">315000</cx:pt>
          <cx:pt idx="12662">112500</cx:pt>
          <cx:pt idx="12663">202500</cx:pt>
          <cx:pt idx="12664">112500</cx:pt>
          <cx:pt idx="12665">148500</cx:pt>
          <cx:pt idx="12666">355500</cx:pt>
          <cx:pt idx="12667">450000</cx:pt>
          <cx:pt idx="12668">94500</cx:pt>
          <cx:pt idx="12669">135000</cx:pt>
          <cx:pt idx="12670">166500</cx:pt>
          <cx:pt idx="12671">225000</cx:pt>
          <cx:pt idx="12672">157500</cx:pt>
          <cx:pt idx="12673">135000</cx:pt>
          <cx:pt idx="12674">67500</cx:pt>
          <cx:pt idx="12675">157500</cx:pt>
          <cx:pt idx="12676">135000</cx:pt>
          <cx:pt idx="12677">180000</cx:pt>
          <cx:pt idx="12678">157500</cx:pt>
          <cx:pt idx="12679">225000</cx:pt>
          <cx:pt idx="12680">292500</cx:pt>
          <cx:pt idx="12681">148500</cx:pt>
          <cx:pt idx="12682">126000</cx:pt>
          <cx:pt idx="12683">202500</cx:pt>
          <cx:pt idx="12684">112500</cx:pt>
          <cx:pt idx="12685">180000</cx:pt>
          <cx:pt idx="12686">180000</cx:pt>
          <cx:pt idx="12687">112500</cx:pt>
          <cx:pt idx="12688">112500</cx:pt>
          <cx:pt idx="12689">247500</cx:pt>
          <cx:pt idx="12690">90000</cx:pt>
          <cx:pt idx="12691">166500</cx:pt>
          <cx:pt idx="12692">112500</cx:pt>
          <cx:pt idx="12693">135000</cx:pt>
          <cx:pt idx="12694">270000</cx:pt>
          <cx:pt idx="12695">202500</cx:pt>
          <cx:pt idx="12696">252000</cx:pt>
          <cx:pt idx="12697">202500</cx:pt>
          <cx:pt idx="12698">225000</cx:pt>
          <cx:pt idx="12699">202500</cx:pt>
          <cx:pt idx="12700">225000</cx:pt>
          <cx:pt idx="12701">54000</cx:pt>
          <cx:pt idx="12702">270000</cx:pt>
          <cx:pt idx="12703">270000</cx:pt>
          <cx:pt idx="12704">135000</cx:pt>
          <cx:pt idx="12705">135000</cx:pt>
          <cx:pt idx="12706">180000</cx:pt>
          <cx:pt idx="12707">135000</cx:pt>
          <cx:pt idx="12708">238500</cx:pt>
          <cx:pt idx="12709">270000</cx:pt>
          <cx:pt idx="12710">72000</cx:pt>
          <cx:pt idx="12711">90000</cx:pt>
          <cx:pt idx="12712">247500</cx:pt>
          <cx:pt idx="12713">450000</cx:pt>
          <cx:pt idx="12714">382500</cx:pt>
          <cx:pt idx="12715">99000</cx:pt>
          <cx:pt idx="12716">135000</cx:pt>
          <cx:pt idx="12717">112500</cx:pt>
          <cx:pt idx="12718">54000</cx:pt>
          <cx:pt idx="12719">126000</cx:pt>
          <cx:pt idx="12720">45000</cx:pt>
          <cx:pt idx="12721">135000</cx:pt>
          <cx:pt idx="12722">76500</cx:pt>
          <cx:pt idx="12723">67500</cx:pt>
          <cx:pt idx="12724">135000</cx:pt>
          <cx:pt idx="12725">67500</cx:pt>
          <cx:pt idx="12726">382500</cx:pt>
          <cx:pt idx="12727">292500</cx:pt>
          <cx:pt idx="12728">135000</cx:pt>
          <cx:pt idx="12729">103500</cx:pt>
          <cx:pt idx="12730">270000</cx:pt>
          <cx:pt idx="12731">112500</cx:pt>
          <cx:pt idx="12732">197158.5</cx:pt>
          <cx:pt idx="12733">135000</cx:pt>
          <cx:pt idx="12734">189000</cx:pt>
          <cx:pt idx="12735">112500</cx:pt>
          <cx:pt idx="12736">90000</cx:pt>
          <cx:pt idx="12737">225000</cx:pt>
          <cx:pt idx="12738">189000</cx:pt>
          <cx:pt idx="12739">90000</cx:pt>
          <cx:pt idx="12740">76500</cx:pt>
          <cx:pt idx="12741">103500</cx:pt>
          <cx:pt idx="12742">112500</cx:pt>
          <cx:pt idx="12743">360000</cx:pt>
          <cx:pt idx="12744">180000</cx:pt>
          <cx:pt idx="12745">135000</cx:pt>
          <cx:pt idx="12746">247500</cx:pt>
          <cx:pt idx="12747">135000</cx:pt>
          <cx:pt idx="12748">270000</cx:pt>
          <cx:pt idx="12749">189000</cx:pt>
          <cx:pt idx="12750">247500</cx:pt>
          <cx:pt idx="12751">135000</cx:pt>
          <cx:pt idx="12752">90000</cx:pt>
          <cx:pt idx="12753">112500</cx:pt>
          <cx:pt idx="12754">270000</cx:pt>
          <cx:pt idx="12755">117000</cx:pt>
          <cx:pt idx="12756">90000</cx:pt>
          <cx:pt idx="12757">360000</cx:pt>
          <cx:pt idx="12758">67500</cx:pt>
          <cx:pt idx="12759">112500</cx:pt>
          <cx:pt idx="12760">148500</cx:pt>
          <cx:pt idx="12761">135000</cx:pt>
          <cx:pt idx="12762">166500</cx:pt>
          <cx:pt idx="12763">225000</cx:pt>
          <cx:pt idx="12764">135000</cx:pt>
          <cx:pt idx="12765">90000</cx:pt>
          <cx:pt idx="12766">292500</cx:pt>
          <cx:pt idx="12767">157500</cx:pt>
          <cx:pt idx="12768">135000</cx:pt>
          <cx:pt idx="12769">157500</cx:pt>
          <cx:pt idx="12770">180000</cx:pt>
          <cx:pt idx="12771">135000</cx:pt>
          <cx:pt idx="12772">45000</cx:pt>
          <cx:pt idx="12773">157500</cx:pt>
          <cx:pt idx="12774">135000</cx:pt>
          <cx:pt idx="12775">157500</cx:pt>
          <cx:pt idx="12776">202500</cx:pt>
          <cx:pt idx="12777">225000</cx:pt>
          <cx:pt idx="12778">427500</cx:pt>
          <cx:pt idx="12779">135000</cx:pt>
          <cx:pt idx="12780">675000</cx:pt>
          <cx:pt idx="12781">112500</cx:pt>
          <cx:pt idx="12782">67500</cx:pt>
          <cx:pt idx="12783">180000</cx:pt>
          <cx:pt idx="12784">171000</cx:pt>
          <cx:pt idx="12785">99000</cx:pt>
          <cx:pt idx="12786">180000</cx:pt>
          <cx:pt idx="12787">112500</cx:pt>
          <cx:pt idx="12788">139500</cx:pt>
          <cx:pt idx="12789">270000</cx:pt>
          <cx:pt idx="12790">315000</cx:pt>
          <cx:pt idx="12791">144000</cx:pt>
          <cx:pt idx="12792">67500</cx:pt>
          <cx:pt idx="12793">121500</cx:pt>
          <cx:pt idx="12794">180000</cx:pt>
          <cx:pt idx="12795">76500</cx:pt>
          <cx:pt idx="12796">157500</cx:pt>
          <cx:pt idx="12797">67500</cx:pt>
          <cx:pt idx="12798">67500</cx:pt>
          <cx:pt idx="12799">157500</cx:pt>
          <cx:pt idx="12800">67500</cx:pt>
          <cx:pt idx="12801">112500</cx:pt>
          <cx:pt idx="12802">180000</cx:pt>
          <cx:pt idx="12803">202500</cx:pt>
          <cx:pt idx="12804">90000</cx:pt>
          <cx:pt idx="12805">112500</cx:pt>
          <cx:pt idx="12806">315000</cx:pt>
          <cx:pt idx="12807">225000</cx:pt>
          <cx:pt idx="12808">135000</cx:pt>
          <cx:pt idx="12809">202500</cx:pt>
          <cx:pt idx="12810">225000</cx:pt>
          <cx:pt idx="12811">157500</cx:pt>
          <cx:pt idx="12812">180000</cx:pt>
          <cx:pt idx="12813">135000</cx:pt>
          <cx:pt idx="12814">90000</cx:pt>
          <cx:pt idx="12815">270000</cx:pt>
          <cx:pt idx="12816">157500</cx:pt>
          <cx:pt idx="12817">225000</cx:pt>
          <cx:pt idx="12818">126000</cx:pt>
          <cx:pt idx="12819">270000</cx:pt>
          <cx:pt idx="12820">157500</cx:pt>
          <cx:pt idx="12821">157500</cx:pt>
          <cx:pt idx="12822">450000</cx:pt>
          <cx:pt idx="12823">135000</cx:pt>
          <cx:pt idx="12824">112500</cx:pt>
          <cx:pt idx="12825">180000</cx:pt>
          <cx:pt idx="12826">202500</cx:pt>
          <cx:pt idx="12827">180000</cx:pt>
          <cx:pt idx="12828">315000</cx:pt>
          <cx:pt idx="12829">225000</cx:pt>
          <cx:pt idx="12830">225000</cx:pt>
          <cx:pt idx="12831">180000</cx:pt>
          <cx:pt idx="12832">360000</cx:pt>
          <cx:pt idx="12833">112500</cx:pt>
          <cx:pt idx="12834">112500</cx:pt>
          <cx:pt idx="12835">225000</cx:pt>
          <cx:pt idx="12836">135000</cx:pt>
          <cx:pt idx="12837">126000</cx:pt>
          <cx:pt idx="12838">135000</cx:pt>
          <cx:pt idx="12839">315000</cx:pt>
          <cx:pt idx="12840">225000</cx:pt>
          <cx:pt idx="12841">225000</cx:pt>
          <cx:pt idx="12842">202500</cx:pt>
          <cx:pt idx="12843">135000</cx:pt>
          <cx:pt idx="12844">202500</cx:pt>
          <cx:pt idx="12845">177750</cx:pt>
          <cx:pt idx="12846">85500</cx:pt>
          <cx:pt idx="12847">108000</cx:pt>
          <cx:pt idx="12848">157500</cx:pt>
          <cx:pt idx="12849">63000</cx:pt>
          <cx:pt idx="12850">90000</cx:pt>
          <cx:pt idx="12851">292500</cx:pt>
          <cx:pt idx="12852">225000</cx:pt>
          <cx:pt idx="12853">202500</cx:pt>
          <cx:pt idx="12854">225000</cx:pt>
          <cx:pt idx="12855">360000</cx:pt>
          <cx:pt idx="12856">121500</cx:pt>
          <cx:pt idx="12857">292500</cx:pt>
          <cx:pt idx="12858">247500</cx:pt>
          <cx:pt idx="12859">225000</cx:pt>
          <cx:pt idx="12860">135000</cx:pt>
          <cx:pt idx="12861">270000</cx:pt>
          <cx:pt idx="12862">81000</cx:pt>
          <cx:pt idx="12863">180000</cx:pt>
          <cx:pt idx="12864">250200</cx:pt>
          <cx:pt idx="12865">135000</cx:pt>
          <cx:pt idx="12866">67500</cx:pt>
          <cx:pt idx="12867">180000</cx:pt>
          <cx:pt idx="12868">135000</cx:pt>
          <cx:pt idx="12869">112500</cx:pt>
          <cx:pt idx="12870">112500</cx:pt>
          <cx:pt idx="12871">90000</cx:pt>
          <cx:pt idx="12872">112500</cx:pt>
          <cx:pt idx="12873">315000</cx:pt>
          <cx:pt idx="12874">180000</cx:pt>
          <cx:pt idx="12875">270000</cx:pt>
          <cx:pt idx="12876">126000</cx:pt>
          <cx:pt idx="12877">202500</cx:pt>
          <cx:pt idx="12878">157500</cx:pt>
          <cx:pt idx="12879">112500</cx:pt>
          <cx:pt idx="12880">72000</cx:pt>
          <cx:pt idx="12881">135000</cx:pt>
          <cx:pt idx="12882">112500</cx:pt>
          <cx:pt idx="12883">90000</cx:pt>
          <cx:pt idx="12884">135000</cx:pt>
          <cx:pt idx="12885">81000</cx:pt>
          <cx:pt idx="12886">112500</cx:pt>
          <cx:pt idx="12887">157500</cx:pt>
          <cx:pt idx="12888">99000</cx:pt>
          <cx:pt idx="12889">180000</cx:pt>
          <cx:pt idx="12890">103500</cx:pt>
          <cx:pt idx="12891">112500</cx:pt>
          <cx:pt idx="12892">157500</cx:pt>
          <cx:pt idx="12893">157500</cx:pt>
          <cx:pt idx="12894">225000</cx:pt>
          <cx:pt idx="12895">135000</cx:pt>
          <cx:pt idx="12896">135000</cx:pt>
          <cx:pt idx="12897">135000</cx:pt>
          <cx:pt idx="12898">189000</cx:pt>
          <cx:pt idx="12899">112500</cx:pt>
          <cx:pt idx="12900">45000</cx:pt>
          <cx:pt idx="12901">157500</cx:pt>
          <cx:pt idx="12902">112500</cx:pt>
          <cx:pt idx="12903">67500</cx:pt>
          <cx:pt idx="12904">67500</cx:pt>
          <cx:pt idx="12905">67500</cx:pt>
          <cx:pt idx="12906">67500</cx:pt>
          <cx:pt idx="12907">180000</cx:pt>
          <cx:pt idx="12908">135000</cx:pt>
          <cx:pt idx="12909">202500</cx:pt>
          <cx:pt idx="12910">202500</cx:pt>
          <cx:pt idx="12911">112500</cx:pt>
          <cx:pt idx="12912">247500</cx:pt>
          <cx:pt idx="12913">67500</cx:pt>
          <cx:pt idx="12914">171000</cx:pt>
          <cx:pt idx="12915">72000</cx:pt>
          <cx:pt idx="12916">72000</cx:pt>
          <cx:pt idx="12917">112500</cx:pt>
          <cx:pt idx="12918">112500</cx:pt>
          <cx:pt idx="12919">270000</cx:pt>
          <cx:pt idx="12920">225000</cx:pt>
          <cx:pt idx="12921">225000</cx:pt>
          <cx:pt idx="12922">128250</cx:pt>
          <cx:pt idx="12923">157500</cx:pt>
          <cx:pt idx="12924">157500</cx:pt>
          <cx:pt idx="12925">112500</cx:pt>
          <cx:pt idx="12926">148500</cx:pt>
          <cx:pt idx="12927">135000</cx:pt>
          <cx:pt idx="12928">67500</cx:pt>
          <cx:pt idx="12929">157500</cx:pt>
          <cx:pt idx="12930">135000</cx:pt>
          <cx:pt idx="12931">247500</cx:pt>
          <cx:pt idx="12932">81000</cx:pt>
          <cx:pt idx="12933">67500</cx:pt>
          <cx:pt idx="12934">67500</cx:pt>
          <cx:pt idx="12935">225000</cx:pt>
          <cx:pt idx="12936">157500</cx:pt>
          <cx:pt idx="12937">211500</cx:pt>
          <cx:pt idx="12938">157500</cx:pt>
          <cx:pt idx="12939">135000</cx:pt>
          <cx:pt idx="12940">225000</cx:pt>
          <cx:pt idx="12941">117000</cx:pt>
          <cx:pt idx="12942">405000</cx:pt>
          <cx:pt idx="12943">180000</cx:pt>
          <cx:pt idx="12944">117000</cx:pt>
          <cx:pt idx="12945">135000</cx:pt>
          <cx:pt idx="12946">540000</cx:pt>
          <cx:pt idx="12947">202500</cx:pt>
          <cx:pt idx="12948">450000</cx:pt>
          <cx:pt idx="12949">225000</cx:pt>
          <cx:pt idx="12950">180000</cx:pt>
          <cx:pt idx="12951">135000</cx:pt>
          <cx:pt idx="12952">105241.5</cx:pt>
          <cx:pt idx="12953">135000</cx:pt>
          <cx:pt idx="12954">202500</cx:pt>
          <cx:pt idx="12955">58500</cx:pt>
          <cx:pt idx="12956">36000</cx:pt>
          <cx:pt idx="12957">112500</cx:pt>
          <cx:pt idx="12958">315000</cx:pt>
          <cx:pt idx="12959">225000</cx:pt>
          <cx:pt idx="12960">193792.5</cx:pt>
          <cx:pt idx="12961">157500</cx:pt>
          <cx:pt idx="12962">99000</cx:pt>
          <cx:pt idx="12963">157500</cx:pt>
          <cx:pt idx="12964">157500</cx:pt>
          <cx:pt idx="12965">121500</cx:pt>
          <cx:pt idx="12966">94500</cx:pt>
          <cx:pt idx="12967">180000</cx:pt>
          <cx:pt idx="12968">270000</cx:pt>
          <cx:pt idx="12969">202500</cx:pt>
          <cx:pt idx="12970">135000</cx:pt>
          <cx:pt idx="12971">202500</cx:pt>
          <cx:pt idx="12972">180000</cx:pt>
          <cx:pt idx="12973">90000</cx:pt>
          <cx:pt idx="12974">180000</cx:pt>
          <cx:pt idx="12975">315000</cx:pt>
          <cx:pt idx="12976">202500</cx:pt>
          <cx:pt idx="12977">90000</cx:pt>
          <cx:pt idx="12978">405000</cx:pt>
          <cx:pt idx="12979">216000</cx:pt>
          <cx:pt idx="12980">81000</cx:pt>
          <cx:pt idx="12981">157500</cx:pt>
          <cx:pt idx="12982">315000</cx:pt>
          <cx:pt idx="12983">247500</cx:pt>
          <cx:pt idx="12984">270000</cx:pt>
          <cx:pt idx="12985">144000</cx:pt>
          <cx:pt idx="12986">112500</cx:pt>
          <cx:pt idx="12987">67500</cx:pt>
          <cx:pt idx="12988">202500</cx:pt>
          <cx:pt idx="12989">166500</cx:pt>
          <cx:pt idx="12990">247500</cx:pt>
          <cx:pt idx="12991">157500</cx:pt>
          <cx:pt idx="12992">87300</cx:pt>
          <cx:pt idx="12993">184500</cx:pt>
          <cx:pt idx="12994">166500</cx:pt>
          <cx:pt idx="12995">81000</cx:pt>
          <cx:pt idx="12996">225000</cx:pt>
          <cx:pt idx="12997">135000</cx:pt>
          <cx:pt idx="12998">225000</cx:pt>
          <cx:pt idx="12999">90000</cx:pt>
          <cx:pt idx="13000">207000</cx:pt>
          <cx:pt idx="13001">256500</cx:pt>
          <cx:pt idx="13002">112500</cx:pt>
          <cx:pt idx="13003">96750</cx:pt>
          <cx:pt idx="13004">112500</cx:pt>
          <cx:pt idx="13005">184500</cx:pt>
          <cx:pt idx="13006">157500</cx:pt>
          <cx:pt idx="13007">193500</cx:pt>
          <cx:pt idx="13008">166500</cx:pt>
          <cx:pt idx="13009">247500</cx:pt>
          <cx:pt idx="13010">202500</cx:pt>
          <cx:pt idx="13011">90000</cx:pt>
          <cx:pt idx="13012">148500</cx:pt>
          <cx:pt idx="13013">121500</cx:pt>
          <cx:pt idx="13014">67500</cx:pt>
          <cx:pt idx="13015">225000</cx:pt>
          <cx:pt idx="13016">225000</cx:pt>
          <cx:pt idx="13017">135000</cx:pt>
          <cx:pt idx="13018">292500</cx:pt>
          <cx:pt idx="13019">112500</cx:pt>
          <cx:pt idx="13020">202500</cx:pt>
          <cx:pt idx="13021">180000</cx:pt>
          <cx:pt idx="13022">211500</cx:pt>
          <cx:pt idx="13023">112500</cx:pt>
          <cx:pt idx="13024">225000</cx:pt>
          <cx:pt idx="13025">112500</cx:pt>
          <cx:pt idx="13026">225000</cx:pt>
          <cx:pt idx="13027">81000</cx:pt>
          <cx:pt idx="13028">135000</cx:pt>
          <cx:pt idx="13029">270000</cx:pt>
          <cx:pt idx="13030">67500</cx:pt>
          <cx:pt idx="13031">121500</cx:pt>
          <cx:pt idx="13032">166500</cx:pt>
          <cx:pt idx="13033">135000</cx:pt>
          <cx:pt idx="13034">225000</cx:pt>
          <cx:pt idx="13035">90000</cx:pt>
          <cx:pt idx="13036">90000</cx:pt>
          <cx:pt idx="13037">121500</cx:pt>
          <cx:pt idx="13038">225000</cx:pt>
          <cx:pt idx="13039">315000</cx:pt>
          <cx:pt idx="13040">135000</cx:pt>
          <cx:pt idx="13041">135000</cx:pt>
          <cx:pt idx="13042">180000</cx:pt>
          <cx:pt idx="13043">157500</cx:pt>
          <cx:pt idx="13044">202500</cx:pt>
          <cx:pt idx="13045">112500</cx:pt>
          <cx:pt idx="13046">315000</cx:pt>
          <cx:pt idx="13047">157500</cx:pt>
          <cx:pt idx="13048">90000</cx:pt>
          <cx:pt idx="13049">225000</cx:pt>
          <cx:pt idx="13050">157500</cx:pt>
          <cx:pt idx="13051">157500</cx:pt>
          <cx:pt idx="13052">112500</cx:pt>
          <cx:pt idx="13053">135000</cx:pt>
          <cx:pt idx="13054">180000</cx:pt>
          <cx:pt idx="13055">121500</cx:pt>
          <cx:pt idx="13056">148500</cx:pt>
          <cx:pt idx="13057">157500</cx:pt>
          <cx:pt idx="13058">225000</cx:pt>
          <cx:pt idx="13059">121500</cx:pt>
          <cx:pt idx="13060">90000</cx:pt>
          <cx:pt idx="13061">157500</cx:pt>
          <cx:pt idx="13062">72000</cx:pt>
          <cx:pt idx="13063">112500</cx:pt>
          <cx:pt idx="13064">135000</cx:pt>
          <cx:pt idx="13065">45000</cx:pt>
          <cx:pt idx="13066">112500</cx:pt>
          <cx:pt idx="13067">270000</cx:pt>
          <cx:pt idx="13068">157500</cx:pt>
          <cx:pt idx="13069">135000</cx:pt>
          <cx:pt idx="13070">135000</cx:pt>
          <cx:pt idx="13071">112500</cx:pt>
          <cx:pt idx="13072">32139</cx:pt>
          <cx:pt idx="13073">81000</cx:pt>
          <cx:pt idx="13074">450000</cx:pt>
          <cx:pt idx="13075">180000</cx:pt>
          <cx:pt idx="13076">112500</cx:pt>
          <cx:pt idx="13077">270000</cx:pt>
          <cx:pt idx="13078">270000</cx:pt>
          <cx:pt idx="13079">157500</cx:pt>
          <cx:pt idx="13080">90000</cx:pt>
          <cx:pt idx="13081">202500</cx:pt>
          <cx:pt idx="13082">225000</cx:pt>
          <cx:pt idx="13083">157500</cx:pt>
          <cx:pt idx="13084">180000</cx:pt>
          <cx:pt idx="13085">247500</cx:pt>
          <cx:pt idx="13086">225000</cx:pt>
          <cx:pt idx="13087">180000</cx:pt>
          <cx:pt idx="13088">90000</cx:pt>
          <cx:pt idx="13089">90000</cx:pt>
          <cx:pt idx="13090">112500</cx:pt>
          <cx:pt idx="13091">225000</cx:pt>
          <cx:pt idx="13092">135000</cx:pt>
          <cx:pt idx="13093">67500</cx:pt>
          <cx:pt idx="13094">121500</cx:pt>
          <cx:pt idx="13095">112500</cx:pt>
          <cx:pt idx="13096">112500</cx:pt>
          <cx:pt idx="13097">94500</cx:pt>
          <cx:pt idx="13098">157500</cx:pt>
          <cx:pt idx="13099">171000</cx:pt>
          <cx:pt idx="13100">405000</cx:pt>
          <cx:pt idx="13101">135000</cx:pt>
          <cx:pt idx="13102">157500</cx:pt>
          <cx:pt idx="13103">90000</cx:pt>
          <cx:pt idx="13104">108000</cx:pt>
          <cx:pt idx="13105">157500</cx:pt>
          <cx:pt idx="13106">76500</cx:pt>
          <cx:pt idx="13107">42750</cx:pt>
          <cx:pt idx="13108">49500</cx:pt>
          <cx:pt idx="13109">90000</cx:pt>
          <cx:pt idx="13110">225000</cx:pt>
          <cx:pt idx="13111">72000</cx:pt>
          <cx:pt idx="13112">157500</cx:pt>
          <cx:pt idx="13113">450000</cx:pt>
          <cx:pt idx="13114">112500</cx:pt>
          <cx:pt idx="13115">135000</cx:pt>
          <cx:pt idx="13116">270000</cx:pt>
          <cx:pt idx="13117">225000</cx:pt>
          <cx:pt idx="13118">189000</cx:pt>
          <cx:pt idx="13119">135000</cx:pt>
          <cx:pt idx="13120">67500</cx:pt>
          <cx:pt idx="13121">193500</cx:pt>
          <cx:pt idx="13122">144000</cx:pt>
          <cx:pt idx="13123">270000</cx:pt>
          <cx:pt idx="13124">112500</cx:pt>
          <cx:pt idx="13125">90000</cx:pt>
          <cx:pt idx="13126">90000</cx:pt>
          <cx:pt idx="13127">202500</cx:pt>
          <cx:pt idx="13128">337500</cx:pt>
          <cx:pt idx="13129">112500</cx:pt>
          <cx:pt idx="13130">81000</cx:pt>
          <cx:pt idx="13131">90000</cx:pt>
          <cx:pt idx="13132">135000</cx:pt>
          <cx:pt idx="13133">450000</cx:pt>
          <cx:pt idx="13134">45000</cx:pt>
          <cx:pt idx="13135">103500</cx:pt>
          <cx:pt idx="13136">67500</cx:pt>
          <cx:pt idx="13137">202500</cx:pt>
          <cx:pt idx="13138">112500</cx:pt>
          <cx:pt idx="13139">126000</cx:pt>
          <cx:pt idx="13140">90000</cx:pt>
          <cx:pt idx="13141">90000</cx:pt>
          <cx:pt idx="13142">180000</cx:pt>
          <cx:pt idx="13143">225000</cx:pt>
          <cx:pt idx="13144">63000</cx:pt>
          <cx:pt idx="13145">216000</cx:pt>
          <cx:pt idx="13146">180000</cx:pt>
          <cx:pt idx="13147">135000</cx:pt>
          <cx:pt idx="13148">270000</cx:pt>
          <cx:pt idx="13149">139500</cx:pt>
          <cx:pt idx="13150">90000</cx:pt>
          <cx:pt idx="13151">247500</cx:pt>
          <cx:pt idx="13152">99000</cx:pt>
          <cx:pt idx="13153">252000</cx:pt>
          <cx:pt idx="13154">103500</cx:pt>
          <cx:pt idx="13155">112500</cx:pt>
          <cx:pt idx="13156">67500</cx:pt>
          <cx:pt idx="13157">85500</cx:pt>
          <cx:pt idx="13158">373500</cx:pt>
          <cx:pt idx="13159">112500</cx:pt>
          <cx:pt idx="13160">202500</cx:pt>
          <cx:pt idx="13161">135000</cx:pt>
          <cx:pt idx="13162">67500</cx:pt>
          <cx:pt idx="13163">112500</cx:pt>
          <cx:pt idx="13164">157500</cx:pt>
          <cx:pt idx="13165">180000</cx:pt>
          <cx:pt idx="13166">90000</cx:pt>
          <cx:pt idx="13167">495000</cx:pt>
          <cx:pt idx="13168">67500</cx:pt>
          <cx:pt idx="13169">135000</cx:pt>
          <cx:pt idx="13170">157500</cx:pt>
          <cx:pt idx="13171">45000</cx:pt>
          <cx:pt idx="13172">90000</cx:pt>
          <cx:pt idx="13173">135000</cx:pt>
          <cx:pt idx="13174">121500</cx:pt>
          <cx:pt idx="13175">135000</cx:pt>
          <cx:pt idx="13176">72000</cx:pt>
          <cx:pt idx="13177">135000</cx:pt>
          <cx:pt idx="13178">247500</cx:pt>
          <cx:pt idx="13179">135000</cx:pt>
          <cx:pt idx="13180">90000</cx:pt>
          <cx:pt idx="13181">90000</cx:pt>
          <cx:pt idx="13182">225000</cx:pt>
          <cx:pt idx="13183">202500</cx:pt>
          <cx:pt idx="13184">315000</cx:pt>
          <cx:pt idx="13185">315000</cx:pt>
          <cx:pt idx="13186">81000</cx:pt>
          <cx:pt idx="13187">315000</cx:pt>
          <cx:pt idx="13188">270000</cx:pt>
          <cx:pt idx="13189">180000</cx:pt>
          <cx:pt idx="13190">90000</cx:pt>
          <cx:pt idx="13191">144000</cx:pt>
          <cx:pt idx="13192">225000</cx:pt>
          <cx:pt idx="13193">189000</cx:pt>
          <cx:pt idx="13194">157500</cx:pt>
          <cx:pt idx="13195">76500</cx:pt>
          <cx:pt idx="13196">225000</cx:pt>
          <cx:pt idx="13197">360000</cx:pt>
          <cx:pt idx="13198">67500</cx:pt>
          <cx:pt idx="13199">247500</cx:pt>
          <cx:pt idx="13200">247500</cx:pt>
          <cx:pt idx="13201">141912</cx:pt>
          <cx:pt idx="13202">159750</cx:pt>
          <cx:pt idx="13203">135000</cx:pt>
          <cx:pt idx="13204">112500</cx:pt>
          <cx:pt idx="13205">112500</cx:pt>
          <cx:pt idx="13206">135000</cx:pt>
          <cx:pt idx="13207">135000</cx:pt>
          <cx:pt idx="13208">135000</cx:pt>
          <cx:pt idx="13209">157500</cx:pt>
          <cx:pt idx="13210">103500</cx:pt>
          <cx:pt idx="13211">180000</cx:pt>
          <cx:pt idx="13212">180000</cx:pt>
          <cx:pt idx="13213">180000</cx:pt>
          <cx:pt idx="13214">135000</cx:pt>
          <cx:pt idx="13215">81000</cx:pt>
          <cx:pt idx="13216">135000</cx:pt>
          <cx:pt idx="13217">135000</cx:pt>
          <cx:pt idx="13218">157500</cx:pt>
          <cx:pt idx="13219">202500</cx:pt>
          <cx:pt idx="13220">112500</cx:pt>
          <cx:pt idx="13221">90000</cx:pt>
          <cx:pt idx="13222">225000</cx:pt>
          <cx:pt idx="13223">247500</cx:pt>
          <cx:pt idx="13224">225000</cx:pt>
          <cx:pt idx="13225">72000</cx:pt>
          <cx:pt idx="13226">81000</cx:pt>
          <cx:pt idx="13227">139500</cx:pt>
          <cx:pt idx="13228">207000</cx:pt>
          <cx:pt idx="13229">202500</cx:pt>
          <cx:pt idx="13230">67500</cx:pt>
          <cx:pt idx="13231">157500</cx:pt>
          <cx:pt idx="13232">180000</cx:pt>
          <cx:pt idx="13233">112500</cx:pt>
          <cx:pt idx="13234">184500</cx:pt>
          <cx:pt idx="13235">135000</cx:pt>
          <cx:pt idx="13236">67500</cx:pt>
          <cx:pt idx="13237">292500</cx:pt>
          <cx:pt idx="13238">180000</cx:pt>
          <cx:pt idx="13239">112500</cx:pt>
          <cx:pt idx="13240">180000</cx:pt>
          <cx:pt idx="13241">139500</cx:pt>
          <cx:pt idx="13242">315000</cx:pt>
          <cx:pt idx="13243">180000</cx:pt>
          <cx:pt idx="13244">333000</cx:pt>
          <cx:pt idx="13245">112500</cx:pt>
          <cx:pt idx="13246">135000</cx:pt>
          <cx:pt idx="13247">166500</cx:pt>
          <cx:pt idx="13248">225000</cx:pt>
          <cx:pt idx="13249">360000</cx:pt>
          <cx:pt idx="13250">94500</cx:pt>
          <cx:pt idx="13251">225000</cx:pt>
          <cx:pt idx="13252">270000</cx:pt>
          <cx:pt idx="13253">315000</cx:pt>
          <cx:pt idx="13254">189000</cx:pt>
          <cx:pt idx="13255">67500</cx:pt>
          <cx:pt idx="13256">144000</cx:pt>
          <cx:pt idx="13257">270000</cx:pt>
          <cx:pt idx="13258">157500</cx:pt>
          <cx:pt idx="13259">202500</cx:pt>
          <cx:pt idx="13260">90000</cx:pt>
          <cx:pt idx="13261">135000</cx:pt>
          <cx:pt idx="13262">180000</cx:pt>
          <cx:pt idx="13263">135000</cx:pt>
          <cx:pt idx="13264">450000</cx:pt>
          <cx:pt idx="13265">180000</cx:pt>
          <cx:pt idx="13266">135000</cx:pt>
          <cx:pt idx="13267">135000</cx:pt>
          <cx:pt idx="13268">112500</cx:pt>
          <cx:pt idx="13269">81000</cx:pt>
          <cx:pt idx="13270">76500</cx:pt>
          <cx:pt idx="13271">135000</cx:pt>
          <cx:pt idx="13272">202500</cx:pt>
          <cx:pt idx="13273">135000</cx:pt>
          <cx:pt idx="13274">162000</cx:pt>
          <cx:pt idx="13275">180000</cx:pt>
          <cx:pt idx="13276">135000</cx:pt>
          <cx:pt idx="13277">67500</cx:pt>
          <cx:pt idx="13278">90000</cx:pt>
          <cx:pt idx="13279">126000</cx:pt>
          <cx:pt idx="13280">270000</cx:pt>
          <cx:pt idx="13281">247500</cx:pt>
          <cx:pt idx="13282">45000</cx:pt>
          <cx:pt idx="13283">225000</cx:pt>
          <cx:pt idx="13284">225000</cx:pt>
          <cx:pt idx="13285">180000</cx:pt>
          <cx:pt idx="13286">175500</cx:pt>
          <cx:pt idx="13287">121500</cx:pt>
          <cx:pt idx="13288">157500</cx:pt>
          <cx:pt idx="13289">112500</cx:pt>
          <cx:pt idx="13290">135000</cx:pt>
          <cx:pt idx="13291">247500</cx:pt>
          <cx:pt idx="13292">202500</cx:pt>
          <cx:pt idx="13293">360000</cx:pt>
          <cx:pt idx="13294">180000</cx:pt>
          <cx:pt idx="13295">157500</cx:pt>
          <cx:pt idx="13296">292500</cx:pt>
          <cx:pt idx="13297">90000</cx:pt>
          <cx:pt idx="13298">90000</cx:pt>
          <cx:pt idx="13299">90000</cx:pt>
          <cx:pt idx="13300">247500</cx:pt>
          <cx:pt idx="13301">180000</cx:pt>
          <cx:pt idx="13302">67500</cx:pt>
          <cx:pt idx="13303">157500</cx:pt>
          <cx:pt idx="13304">157500</cx:pt>
          <cx:pt idx="13305">90000</cx:pt>
          <cx:pt idx="13306">225000</cx:pt>
          <cx:pt idx="13307">315000</cx:pt>
          <cx:pt idx="13308">180000</cx:pt>
          <cx:pt idx="13309">135000</cx:pt>
          <cx:pt idx="13310">96750</cx:pt>
          <cx:pt idx="13311">157500</cx:pt>
          <cx:pt idx="13312">202500</cx:pt>
          <cx:pt idx="13313">247500</cx:pt>
          <cx:pt idx="13314">180000</cx:pt>
          <cx:pt idx="13315">121500</cx:pt>
          <cx:pt idx="13316">292500</cx:pt>
          <cx:pt idx="13317">90000</cx:pt>
          <cx:pt idx="13318">37350</cx:pt>
          <cx:pt idx="13319">247500</cx:pt>
          <cx:pt idx="13320">157500</cx:pt>
          <cx:pt idx="13321">270000</cx:pt>
          <cx:pt idx="13322">202500</cx:pt>
          <cx:pt idx="13323">180000</cx:pt>
          <cx:pt idx="13324">247500</cx:pt>
          <cx:pt idx="13325">157500</cx:pt>
          <cx:pt idx="13326">157500</cx:pt>
          <cx:pt idx="13327">135000</cx:pt>
          <cx:pt idx="13328">94500</cx:pt>
          <cx:pt idx="13329">135000</cx:pt>
          <cx:pt idx="13330">157500</cx:pt>
          <cx:pt idx="13331">112500</cx:pt>
          <cx:pt idx="13332">225000</cx:pt>
          <cx:pt idx="13333">157500</cx:pt>
          <cx:pt idx="13334">157500</cx:pt>
          <cx:pt idx="13335">112500</cx:pt>
          <cx:pt idx="13336">90000</cx:pt>
          <cx:pt idx="13337">216000</cx:pt>
          <cx:pt idx="13338">135000</cx:pt>
          <cx:pt idx="13339">360000</cx:pt>
          <cx:pt idx="13340">135000</cx:pt>
          <cx:pt idx="13341">112500</cx:pt>
          <cx:pt idx="13342">67500</cx:pt>
          <cx:pt idx="13343">180000</cx:pt>
          <cx:pt idx="13344">90000</cx:pt>
          <cx:pt idx="13345">202500</cx:pt>
          <cx:pt idx="13346">76536</cx:pt>
          <cx:pt idx="13347">157500</cx:pt>
          <cx:pt idx="13348">180000</cx:pt>
          <cx:pt idx="13349">202500</cx:pt>
          <cx:pt idx="13350">180000</cx:pt>
          <cx:pt idx="13351">202500</cx:pt>
          <cx:pt idx="13352">103500</cx:pt>
          <cx:pt idx="13353">90000</cx:pt>
          <cx:pt idx="13354">135000</cx:pt>
          <cx:pt idx="13355">243000</cx:pt>
          <cx:pt idx="13356">157500</cx:pt>
          <cx:pt idx="13357">220500</cx:pt>
          <cx:pt idx="13358">180000</cx:pt>
          <cx:pt idx="13359">94500</cx:pt>
          <cx:pt idx="13360">121500</cx:pt>
          <cx:pt idx="13361">450000</cx:pt>
          <cx:pt idx="13362">157500</cx:pt>
          <cx:pt idx="13363">229500</cx:pt>
          <cx:pt idx="13364">180000</cx:pt>
          <cx:pt idx="13365">171000</cx:pt>
          <cx:pt idx="13366">148500</cx:pt>
          <cx:pt idx="13367">180000</cx:pt>
          <cx:pt idx="13368">135000</cx:pt>
          <cx:pt idx="13369">180000</cx:pt>
          <cx:pt idx="13370">72000</cx:pt>
          <cx:pt idx="13371">225000</cx:pt>
          <cx:pt idx="13372">135000</cx:pt>
          <cx:pt idx="13373">58500</cx:pt>
          <cx:pt idx="13374">112500</cx:pt>
          <cx:pt idx="13375">112500</cx:pt>
          <cx:pt idx="13376">112500</cx:pt>
          <cx:pt idx="13377">202500</cx:pt>
          <cx:pt idx="13378">382500</cx:pt>
          <cx:pt idx="13379">112500</cx:pt>
          <cx:pt idx="13380">112500</cx:pt>
          <cx:pt idx="13381">180000</cx:pt>
          <cx:pt idx="13382">157500</cx:pt>
          <cx:pt idx="13383">103500</cx:pt>
          <cx:pt idx="13384">72000</cx:pt>
          <cx:pt idx="13385">157500</cx:pt>
          <cx:pt idx="13386">247500</cx:pt>
          <cx:pt idx="13387">108000</cx:pt>
          <cx:pt idx="13388">202500</cx:pt>
          <cx:pt idx="13389">135000</cx:pt>
          <cx:pt idx="13390">135000</cx:pt>
          <cx:pt idx="13391">135000</cx:pt>
          <cx:pt idx="13392">112500</cx:pt>
          <cx:pt idx="13393">360000</cx:pt>
          <cx:pt idx="13394">103500</cx:pt>
          <cx:pt idx="13395">157500</cx:pt>
          <cx:pt idx="13396">171000</cx:pt>
          <cx:pt idx="13397">157500</cx:pt>
          <cx:pt idx="13398">202500</cx:pt>
          <cx:pt idx="13399">157500</cx:pt>
          <cx:pt idx="13400">157500</cx:pt>
          <cx:pt idx="13401">225000</cx:pt>
          <cx:pt idx="13402">270000</cx:pt>
          <cx:pt idx="13403">135000</cx:pt>
          <cx:pt idx="13404">193500</cx:pt>
          <cx:pt idx="13405">157500</cx:pt>
          <cx:pt idx="13406">351000</cx:pt>
          <cx:pt idx="13407">157500</cx:pt>
          <cx:pt idx="13408">180000</cx:pt>
          <cx:pt idx="13409">315000</cx:pt>
          <cx:pt idx="13410">360000</cx:pt>
          <cx:pt idx="13411">112500</cx:pt>
          <cx:pt idx="13412">225000</cx:pt>
          <cx:pt idx="13413">202500</cx:pt>
          <cx:pt idx="13414">189000</cx:pt>
          <cx:pt idx="13415">180000</cx:pt>
          <cx:pt idx="13416">315000</cx:pt>
          <cx:pt idx="13417">135000</cx:pt>
          <cx:pt idx="13418">90000</cx:pt>
          <cx:pt idx="13419">180000</cx:pt>
          <cx:pt idx="13420">211500</cx:pt>
          <cx:pt idx="13421">90000</cx:pt>
          <cx:pt idx="13422">135000</cx:pt>
          <cx:pt idx="13423">225000</cx:pt>
          <cx:pt idx="13424">103500</cx:pt>
          <cx:pt idx="13425">308250</cx:pt>
          <cx:pt idx="13426">90000</cx:pt>
          <cx:pt idx="13427">135000</cx:pt>
          <cx:pt idx="13428">90000</cx:pt>
          <cx:pt idx="13429">67500</cx:pt>
          <cx:pt idx="13430">157500</cx:pt>
          <cx:pt idx="13431">292500</cx:pt>
          <cx:pt idx="13432">112500</cx:pt>
          <cx:pt idx="13433">225000</cx:pt>
          <cx:pt idx="13434">211500</cx:pt>
          <cx:pt idx="13435">270000</cx:pt>
          <cx:pt idx="13436">126000</cx:pt>
          <cx:pt idx="13437">108855</cx:pt>
          <cx:pt idx="13438">90000</cx:pt>
          <cx:pt idx="13439">90000</cx:pt>
          <cx:pt idx="13440">135000</cx:pt>
          <cx:pt idx="13441">211500</cx:pt>
          <cx:pt idx="13442">135000</cx:pt>
          <cx:pt idx="13443">67500</cx:pt>
          <cx:pt idx="13444">112500</cx:pt>
          <cx:pt idx="13445">81000</cx:pt>
          <cx:pt idx="13446">135000</cx:pt>
          <cx:pt idx="13447">175500</cx:pt>
          <cx:pt idx="13448">234000</cx:pt>
          <cx:pt idx="13449">189000</cx:pt>
          <cx:pt idx="13450">202500</cx:pt>
          <cx:pt idx="13451">270000</cx:pt>
          <cx:pt idx="13452">90000</cx:pt>
          <cx:pt idx="13453">2250000</cx:pt>
          <cx:pt idx="13454">184500</cx:pt>
          <cx:pt idx="13455">135000</cx:pt>
          <cx:pt idx="13456">225000</cx:pt>
          <cx:pt idx="13457">126000</cx:pt>
          <cx:pt idx="13458">157500</cx:pt>
          <cx:pt idx="13459">174348</cx:pt>
          <cx:pt idx="13460">225000</cx:pt>
          <cx:pt idx="13461">81000</cx:pt>
          <cx:pt idx="13462">67500</cx:pt>
          <cx:pt idx="13463">103500</cx:pt>
          <cx:pt idx="13464">157500</cx:pt>
          <cx:pt idx="13465">157500</cx:pt>
          <cx:pt idx="13466">135000</cx:pt>
          <cx:pt idx="13467">202500</cx:pt>
          <cx:pt idx="13468">45000</cx:pt>
          <cx:pt idx="13469">130500</cx:pt>
          <cx:pt idx="13470">180000</cx:pt>
          <cx:pt idx="13471">112500</cx:pt>
          <cx:pt idx="13472">166500</cx:pt>
          <cx:pt idx="13473">157500</cx:pt>
          <cx:pt idx="13474">202500</cx:pt>
          <cx:pt idx="13475">157500</cx:pt>
          <cx:pt idx="13476">225000</cx:pt>
          <cx:pt idx="13477">225000</cx:pt>
          <cx:pt idx="13478">855000</cx:pt>
          <cx:pt idx="13479">112500</cx:pt>
          <cx:pt idx="13480">153000</cx:pt>
          <cx:pt idx="13481">126000</cx:pt>
          <cx:pt idx="13482">85500</cx:pt>
          <cx:pt idx="13483">135000</cx:pt>
          <cx:pt idx="13484">112500</cx:pt>
          <cx:pt idx="13485">202500</cx:pt>
          <cx:pt idx="13486">45000</cx:pt>
          <cx:pt idx="13487">240750</cx:pt>
          <cx:pt idx="13488">157500</cx:pt>
          <cx:pt idx="13489">270000</cx:pt>
          <cx:pt idx="13490">220500</cx:pt>
          <cx:pt idx="13491">180000</cx:pt>
          <cx:pt idx="13492">112500</cx:pt>
          <cx:pt idx="13493">36000</cx:pt>
          <cx:pt idx="13494">112500</cx:pt>
          <cx:pt idx="13495">675000</cx:pt>
          <cx:pt idx="13496">166050</cx:pt>
          <cx:pt idx="13497">202500</cx:pt>
          <cx:pt idx="13498">148500</cx:pt>
          <cx:pt idx="13499">225000</cx:pt>
          <cx:pt idx="13500">112500</cx:pt>
          <cx:pt idx="13501">360000</cx:pt>
          <cx:pt idx="13502">54000</cx:pt>
          <cx:pt idx="13503">180000</cx:pt>
          <cx:pt idx="13504">247500</cx:pt>
          <cx:pt idx="13505">180000</cx:pt>
          <cx:pt idx="13506">99000</cx:pt>
          <cx:pt idx="13507">103500</cx:pt>
          <cx:pt idx="13508">184500</cx:pt>
          <cx:pt idx="13509">76500</cx:pt>
          <cx:pt idx="13510">135000</cx:pt>
          <cx:pt idx="13511">225000</cx:pt>
          <cx:pt idx="13512">135000</cx:pt>
          <cx:pt idx="13513">202500</cx:pt>
          <cx:pt idx="13514">180000</cx:pt>
          <cx:pt idx="13515">135000</cx:pt>
          <cx:pt idx="13516">90000</cx:pt>
          <cx:pt idx="13517">202500</cx:pt>
          <cx:pt idx="13518">270000</cx:pt>
          <cx:pt idx="13519">270000</cx:pt>
          <cx:pt idx="13520">126000</cx:pt>
          <cx:pt idx="13521">112500</cx:pt>
          <cx:pt idx="13522">360000</cx:pt>
          <cx:pt idx="13523">135000</cx:pt>
          <cx:pt idx="13524">58500</cx:pt>
          <cx:pt idx="13525">117000</cx:pt>
          <cx:pt idx="13526">135000</cx:pt>
          <cx:pt idx="13527">382500</cx:pt>
          <cx:pt idx="13528">225000</cx:pt>
          <cx:pt idx="13529">126000</cx:pt>
          <cx:pt idx="13530">90000</cx:pt>
          <cx:pt idx="13531">112500</cx:pt>
          <cx:pt idx="13532">121500</cx:pt>
          <cx:pt idx="13533">112500</cx:pt>
          <cx:pt idx="13534">225000</cx:pt>
          <cx:pt idx="13535">135000</cx:pt>
          <cx:pt idx="13536">112500</cx:pt>
          <cx:pt idx="13537">90000</cx:pt>
          <cx:pt idx="13538">202500</cx:pt>
          <cx:pt idx="13539">135000</cx:pt>
          <cx:pt idx="13540">157500</cx:pt>
          <cx:pt idx="13541">135000</cx:pt>
          <cx:pt idx="13542">450000</cx:pt>
          <cx:pt idx="13543">252000</cx:pt>
          <cx:pt idx="13544">99000</cx:pt>
          <cx:pt idx="13545">76500</cx:pt>
          <cx:pt idx="13546">202500</cx:pt>
          <cx:pt idx="13547">153000</cx:pt>
          <cx:pt idx="13548">157500</cx:pt>
          <cx:pt idx="13549">135000</cx:pt>
          <cx:pt idx="13550">211500</cx:pt>
          <cx:pt idx="13551">157500</cx:pt>
          <cx:pt idx="13552">292500</cx:pt>
          <cx:pt idx="13553">270000</cx:pt>
          <cx:pt idx="13554">90000</cx:pt>
          <cx:pt idx="13555">157500</cx:pt>
          <cx:pt idx="13556">81000</cx:pt>
          <cx:pt idx="13557">45000</cx:pt>
          <cx:pt idx="13558">117000</cx:pt>
          <cx:pt idx="13559">157500</cx:pt>
          <cx:pt idx="13560">360000</cx:pt>
          <cx:pt idx="13561">90000</cx:pt>
          <cx:pt idx="13562">90000</cx:pt>
          <cx:pt idx="13563">135000</cx:pt>
          <cx:pt idx="13564">225000</cx:pt>
          <cx:pt idx="13565">180000</cx:pt>
          <cx:pt idx="13566">225000</cx:pt>
          <cx:pt idx="13567">135000</cx:pt>
          <cx:pt idx="13568">135000</cx:pt>
          <cx:pt idx="13569">90000</cx:pt>
          <cx:pt idx="13570">135000</cx:pt>
          <cx:pt idx="13571">234000</cx:pt>
          <cx:pt idx="13572">247500</cx:pt>
          <cx:pt idx="13573">166500</cx:pt>
          <cx:pt idx="13574">135000</cx:pt>
          <cx:pt idx="13575">90000</cx:pt>
          <cx:pt idx="13576">315000</cx:pt>
          <cx:pt idx="13577">157500</cx:pt>
          <cx:pt idx="13578">405000</cx:pt>
          <cx:pt idx="13579">54000</cx:pt>
          <cx:pt idx="13580">337500</cx:pt>
          <cx:pt idx="13581">112500</cx:pt>
          <cx:pt idx="13582">193500</cx:pt>
          <cx:pt idx="13583">112500</cx:pt>
          <cx:pt idx="13584">112500</cx:pt>
          <cx:pt idx="13585">180000</cx:pt>
          <cx:pt idx="13586">202500</cx:pt>
          <cx:pt idx="13587">202500</cx:pt>
          <cx:pt idx="13588">135000</cx:pt>
          <cx:pt idx="13589">225000</cx:pt>
          <cx:pt idx="13590">135000</cx:pt>
          <cx:pt idx="13591">315000</cx:pt>
          <cx:pt idx="13592">225000</cx:pt>
          <cx:pt idx="13593">360000</cx:pt>
          <cx:pt idx="13594">270000</cx:pt>
          <cx:pt idx="13595">157500</cx:pt>
          <cx:pt idx="13596">202500</cx:pt>
          <cx:pt idx="13597">225000</cx:pt>
          <cx:pt idx="13598">90000</cx:pt>
          <cx:pt idx="13599">229500</cx:pt>
          <cx:pt idx="13600">157500</cx:pt>
          <cx:pt idx="13601">373500</cx:pt>
          <cx:pt idx="13602">157500</cx:pt>
          <cx:pt idx="13603">225000</cx:pt>
          <cx:pt idx="13604">144000</cx:pt>
          <cx:pt idx="13605">126000</cx:pt>
          <cx:pt idx="13606">135000</cx:pt>
          <cx:pt idx="13607">261000</cx:pt>
          <cx:pt idx="13608">90000</cx:pt>
          <cx:pt idx="13609">90000</cx:pt>
          <cx:pt idx="13610">202500</cx:pt>
          <cx:pt idx="13611">157500</cx:pt>
          <cx:pt idx="13612">184500</cx:pt>
          <cx:pt idx="13613">53100</cx:pt>
          <cx:pt idx="13614">234000</cx:pt>
          <cx:pt idx="13615">450000</cx:pt>
          <cx:pt idx="13616">112500</cx:pt>
          <cx:pt idx="13617">135000</cx:pt>
          <cx:pt idx="13618">66150</cx:pt>
          <cx:pt idx="13619">202500</cx:pt>
          <cx:pt idx="13620">135000</cx:pt>
          <cx:pt idx="13621">67500</cx:pt>
          <cx:pt idx="13622">54000</cx:pt>
          <cx:pt idx="13623">180000</cx:pt>
          <cx:pt idx="13624">180000</cx:pt>
          <cx:pt idx="13625">90000</cx:pt>
          <cx:pt idx="13626">135000</cx:pt>
          <cx:pt idx="13627">90000</cx:pt>
          <cx:pt idx="13628">135000</cx:pt>
          <cx:pt idx="13629">112500</cx:pt>
          <cx:pt idx="13630">135000</cx:pt>
          <cx:pt idx="13631">225000</cx:pt>
          <cx:pt idx="13632">135000</cx:pt>
          <cx:pt idx="13633">67500</cx:pt>
          <cx:pt idx="13634">180000</cx:pt>
          <cx:pt idx="13635">180000</cx:pt>
          <cx:pt idx="13636">157500</cx:pt>
          <cx:pt idx="13637">67500</cx:pt>
          <cx:pt idx="13638">387000</cx:pt>
          <cx:pt idx="13639">135000</cx:pt>
          <cx:pt idx="13640">117000</cx:pt>
          <cx:pt idx="13641">90000</cx:pt>
          <cx:pt idx="13642">135000</cx:pt>
          <cx:pt idx="13643">180000</cx:pt>
          <cx:pt idx="13644">157500</cx:pt>
          <cx:pt idx="13645">202500</cx:pt>
          <cx:pt idx="13646">135000</cx:pt>
          <cx:pt idx="13647">112500</cx:pt>
          <cx:pt idx="13648">72000</cx:pt>
          <cx:pt idx="13649">90000</cx:pt>
          <cx:pt idx="13650">90000</cx:pt>
          <cx:pt idx="13651">112500</cx:pt>
          <cx:pt idx="13652">144000</cx:pt>
          <cx:pt idx="13653">225000</cx:pt>
          <cx:pt idx="13654">157500</cx:pt>
          <cx:pt idx="13655">117000</cx:pt>
          <cx:pt idx="13656">157500</cx:pt>
          <cx:pt idx="13657">94500</cx:pt>
          <cx:pt idx="13658">180000</cx:pt>
          <cx:pt idx="13659">135000</cx:pt>
          <cx:pt idx="13660">450000</cx:pt>
          <cx:pt idx="13661">202500</cx:pt>
          <cx:pt idx="13662">58500</cx:pt>
          <cx:pt idx="13663">238500</cx:pt>
          <cx:pt idx="13664">112500</cx:pt>
          <cx:pt idx="13665">99000</cx:pt>
          <cx:pt idx="13666">103500</cx:pt>
          <cx:pt idx="13667">135000</cx:pt>
          <cx:pt idx="13668">94500</cx:pt>
          <cx:pt idx="13669">270000</cx:pt>
          <cx:pt idx="13670">103500</cx:pt>
          <cx:pt idx="13671">67500</cx:pt>
          <cx:pt idx="13672">67500</cx:pt>
          <cx:pt idx="13673">157500</cx:pt>
          <cx:pt idx="13674">180000</cx:pt>
          <cx:pt idx="13675">90000</cx:pt>
          <cx:pt idx="13676">166500</cx:pt>
          <cx:pt idx="13677">225000</cx:pt>
          <cx:pt idx="13678">180000</cx:pt>
          <cx:pt idx="13679">85500</cx:pt>
          <cx:pt idx="13680">121500</cx:pt>
          <cx:pt idx="13681">67500</cx:pt>
          <cx:pt idx="13682">337500</cx:pt>
          <cx:pt idx="13683">45000</cx:pt>
          <cx:pt idx="13684">292500</cx:pt>
          <cx:pt idx="13685">112500</cx:pt>
          <cx:pt idx="13686">432000</cx:pt>
          <cx:pt idx="13687">126000</cx:pt>
          <cx:pt idx="13688">292500</cx:pt>
          <cx:pt idx="13689">360000</cx:pt>
          <cx:pt idx="13690">180000</cx:pt>
          <cx:pt idx="13691">112500</cx:pt>
          <cx:pt idx="13692">90000</cx:pt>
          <cx:pt idx="13693">112500</cx:pt>
          <cx:pt idx="13694">315000</cx:pt>
          <cx:pt idx="13695">360000</cx:pt>
          <cx:pt idx="13696">90000</cx:pt>
          <cx:pt idx="13697">346500</cx:pt>
          <cx:pt idx="13698">171000</cx:pt>
          <cx:pt idx="13699">90000</cx:pt>
          <cx:pt idx="13700">180000</cx:pt>
          <cx:pt idx="13701">450000</cx:pt>
          <cx:pt idx="13702">270000</cx:pt>
          <cx:pt idx="13703">90000</cx:pt>
          <cx:pt idx="13704">202500</cx:pt>
          <cx:pt idx="13705">135000</cx:pt>
          <cx:pt idx="13706">225000</cx:pt>
          <cx:pt idx="13707">117000</cx:pt>
          <cx:pt idx="13708">270000</cx:pt>
          <cx:pt idx="13709">216000</cx:pt>
          <cx:pt idx="13710">81000</cx:pt>
          <cx:pt idx="13711">247500</cx:pt>
          <cx:pt idx="13712">540000</cx:pt>
          <cx:pt idx="13713">90000</cx:pt>
          <cx:pt idx="13714">234000</cx:pt>
          <cx:pt idx="13715">90000</cx:pt>
          <cx:pt idx="13716">126000</cx:pt>
          <cx:pt idx="13717">54000</cx:pt>
          <cx:pt idx="13718">360000</cx:pt>
          <cx:pt idx="13719">270000</cx:pt>
          <cx:pt idx="13720">256500</cx:pt>
          <cx:pt idx="13721">94950</cx:pt>
          <cx:pt idx="13722">171000</cx:pt>
          <cx:pt idx="13723">135000</cx:pt>
          <cx:pt idx="13724">90000</cx:pt>
          <cx:pt idx="13725">112500</cx:pt>
          <cx:pt idx="13726">157500</cx:pt>
          <cx:pt idx="13727">67500</cx:pt>
          <cx:pt idx="13728">270000</cx:pt>
          <cx:pt idx="13729">270000</cx:pt>
          <cx:pt idx="13730">202500</cx:pt>
          <cx:pt idx="13731">112500</cx:pt>
          <cx:pt idx="13732">157500</cx:pt>
          <cx:pt idx="13733">157500</cx:pt>
          <cx:pt idx="13734">76500</cx:pt>
          <cx:pt idx="13735">153000</cx:pt>
          <cx:pt idx="13736">135000</cx:pt>
          <cx:pt idx="13737">207000</cx:pt>
          <cx:pt idx="13738">90000</cx:pt>
          <cx:pt idx="13739">67500</cx:pt>
          <cx:pt idx="13740">112500</cx:pt>
          <cx:pt idx="13741">301500</cx:pt>
          <cx:pt idx="13742">180000</cx:pt>
          <cx:pt idx="13743">157500</cx:pt>
          <cx:pt idx="13744">391500</cx:pt>
          <cx:pt idx="13745">90000</cx:pt>
          <cx:pt idx="13746">67500</cx:pt>
          <cx:pt idx="13747">180000</cx:pt>
          <cx:pt idx="13748">112500</cx:pt>
          <cx:pt idx="13749">166500</cx:pt>
          <cx:pt idx="13750">135000</cx:pt>
          <cx:pt idx="13751">112500</cx:pt>
          <cx:pt idx="13752">157500</cx:pt>
          <cx:pt idx="13753">270000</cx:pt>
          <cx:pt idx="13754">72000</cx:pt>
          <cx:pt idx="13755">126000</cx:pt>
          <cx:pt idx="13756">126000</cx:pt>
          <cx:pt idx="13757">85500</cx:pt>
          <cx:pt idx="13758">202500</cx:pt>
          <cx:pt idx="13759">202500</cx:pt>
          <cx:pt idx="13760">90000</cx:pt>
          <cx:pt idx="13761">135000</cx:pt>
          <cx:pt idx="13762">211500</cx:pt>
          <cx:pt idx="13763">135000</cx:pt>
          <cx:pt idx="13764">78750</cx:pt>
          <cx:pt idx="13765">67500</cx:pt>
          <cx:pt idx="13766">157500</cx:pt>
          <cx:pt idx="13767">135000</cx:pt>
          <cx:pt idx="13768">54000</cx:pt>
          <cx:pt idx="13769">157500</cx:pt>
          <cx:pt idx="13770">94500</cx:pt>
          <cx:pt idx="13771">88515</cx:pt>
          <cx:pt idx="13772">90000</cx:pt>
          <cx:pt idx="13773">225000</cx:pt>
          <cx:pt idx="13774">90000</cx:pt>
          <cx:pt idx="13775">90000</cx:pt>
          <cx:pt idx="13776">225000</cx:pt>
          <cx:pt idx="13777">45000</cx:pt>
          <cx:pt idx="13778">135000</cx:pt>
          <cx:pt idx="13779">495000</cx:pt>
          <cx:pt idx="13780">202500</cx:pt>
          <cx:pt idx="13781">135000</cx:pt>
          <cx:pt idx="13782">135000</cx:pt>
          <cx:pt idx="13783">225000</cx:pt>
          <cx:pt idx="13784">225000</cx:pt>
          <cx:pt idx="13785">90000</cx:pt>
          <cx:pt idx="13786">54000</cx:pt>
          <cx:pt idx="13787">315000</cx:pt>
          <cx:pt idx="13788">202500</cx:pt>
          <cx:pt idx="13789">90000</cx:pt>
          <cx:pt idx="13790">171000</cx:pt>
          <cx:pt idx="13791">180000</cx:pt>
          <cx:pt idx="13792">27000</cx:pt>
          <cx:pt idx="13793">247500</cx:pt>
          <cx:pt idx="13794">135000</cx:pt>
          <cx:pt idx="13795">157500</cx:pt>
          <cx:pt idx="13796">405000</cx:pt>
          <cx:pt idx="13797">112500</cx:pt>
          <cx:pt idx="13798">225000</cx:pt>
          <cx:pt idx="13799">315000</cx:pt>
          <cx:pt idx="13800">225000</cx:pt>
          <cx:pt idx="13801">135000</cx:pt>
          <cx:pt idx="13802">99000</cx:pt>
          <cx:pt idx="13803">270000</cx:pt>
          <cx:pt idx="13804">315000</cx:pt>
          <cx:pt idx="13805">121500</cx:pt>
          <cx:pt idx="13806">180000</cx:pt>
          <cx:pt idx="13807">90000</cx:pt>
          <cx:pt idx="13808">112500</cx:pt>
          <cx:pt idx="13809">157500</cx:pt>
          <cx:pt idx="13810">225000</cx:pt>
          <cx:pt idx="13811">225000</cx:pt>
          <cx:pt idx="13812">765000</cx:pt>
          <cx:pt idx="13813">112500</cx:pt>
          <cx:pt idx="13814">58500</cx:pt>
          <cx:pt idx="13815">112500</cx:pt>
          <cx:pt idx="13816">67500</cx:pt>
          <cx:pt idx="13817">76500</cx:pt>
          <cx:pt idx="13818">135000</cx:pt>
          <cx:pt idx="13819">405000</cx:pt>
          <cx:pt idx="13820">450000</cx:pt>
          <cx:pt idx="13821">112500</cx:pt>
          <cx:pt idx="13822">72000</cx:pt>
          <cx:pt idx="13823">202500</cx:pt>
          <cx:pt idx="13824">112500</cx:pt>
          <cx:pt idx="13825">117000</cx:pt>
          <cx:pt idx="13826">157500</cx:pt>
          <cx:pt idx="13827">247500</cx:pt>
          <cx:pt idx="13828">90000</cx:pt>
          <cx:pt idx="13829">90000</cx:pt>
          <cx:pt idx="13830">270000</cx:pt>
          <cx:pt idx="13831">180000</cx:pt>
          <cx:pt idx="13832">213750</cx:pt>
          <cx:pt idx="13833">225000</cx:pt>
          <cx:pt idx="13834">225000</cx:pt>
          <cx:pt idx="13835">126000</cx:pt>
          <cx:pt idx="13836">90000</cx:pt>
          <cx:pt idx="13837">585000</cx:pt>
          <cx:pt idx="13838">135000</cx:pt>
          <cx:pt idx="13839">110250</cx:pt>
          <cx:pt idx="13840">52650</cx:pt>
          <cx:pt idx="13841">360000</cx:pt>
          <cx:pt idx="13842">135000</cx:pt>
          <cx:pt idx="13843">157500</cx:pt>
          <cx:pt idx="13844">315000</cx:pt>
          <cx:pt idx="13845">157500</cx:pt>
          <cx:pt idx="13846">157500</cx:pt>
          <cx:pt idx="13847">175500</cx:pt>
          <cx:pt idx="13848">90000</cx:pt>
          <cx:pt idx="13849">112500</cx:pt>
          <cx:pt idx="13850">90000</cx:pt>
          <cx:pt idx="13851">202500</cx:pt>
          <cx:pt idx="13852">189000</cx:pt>
          <cx:pt idx="13853">225000</cx:pt>
          <cx:pt idx="13854">225000</cx:pt>
          <cx:pt idx="13855">166500</cx:pt>
          <cx:pt idx="13856">103500</cx:pt>
          <cx:pt idx="13857">180000</cx:pt>
          <cx:pt idx="13858">90000</cx:pt>
          <cx:pt idx="13859">112500</cx:pt>
          <cx:pt idx="13860">63000</cx:pt>
          <cx:pt idx="13861">117000</cx:pt>
          <cx:pt idx="13862">135000</cx:pt>
          <cx:pt idx="13863">360000</cx:pt>
          <cx:pt idx="13864">157500</cx:pt>
          <cx:pt idx="13865">135000</cx:pt>
          <cx:pt idx="13866">157500</cx:pt>
          <cx:pt idx="13867">324000</cx:pt>
          <cx:pt idx="13868">270000</cx:pt>
          <cx:pt idx="13869">135000</cx:pt>
          <cx:pt idx="13870">225000</cx:pt>
          <cx:pt idx="13871">103500</cx:pt>
          <cx:pt idx="13872">180000</cx:pt>
          <cx:pt idx="13873">90000</cx:pt>
          <cx:pt idx="13874">202500</cx:pt>
          <cx:pt idx="13875">270000</cx:pt>
          <cx:pt idx="13876">90000</cx:pt>
          <cx:pt idx="13877">112500</cx:pt>
          <cx:pt idx="13878">180000</cx:pt>
          <cx:pt idx="13879">135000</cx:pt>
          <cx:pt idx="13880">180000</cx:pt>
          <cx:pt idx="13881">315000</cx:pt>
          <cx:pt idx="13882">225000</cx:pt>
          <cx:pt idx="13883">171000</cx:pt>
          <cx:pt idx="13884">76500</cx:pt>
          <cx:pt idx="13885">157500</cx:pt>
          <cx:pt idx="13886">180000</cx:pt>
          <cx:pt idx="13887">225000</cx:pt>
          <cx:pt idx="13888">76500</cx:pt>
          <cx:pt idx="13889">81000</cx:pt>
          <cx:pt idx="13890">225000</cx:pt>
          <cx:pt idx="13891">112500</cx:pt>
          <cx:pt idx="13892">90000</cx:pt>
          <cx:pt idx="13893">225000</cx:pt>
          <cx:pt idx="13894">180000</cx:pt>
          <cx:pt idx="13895">90000</cx:pt>
          <cx:pt idx="13896">135000</cx:pt>
          <cx:pt idx="13897">90000</cx:pt>
          <cx:pt idx="13898">85500</cx:pt>
          <cx:pt idx="13899">112500</cx:pt>
          <cx:pt idx="13900">90000</cx:pt>
          <cx:pt idx="13901">135000</cx:pt>
          <cx:pt idx="13902">292500</cx:pt>
          <cx:pt idx="13903">225000</cx:pt>
          <cx:pt idx="13904">112500</cx:pt>
          <cx:pt idx="13905">90000</cx:pt>
          <cx:pt idx="13906">135000</cx:pt>
          <cx:pt idx="13907">180000</cx:pt>
          <cx:pt idx="13908">135000</cx:pt>
          <cx:pt idx="13909">112500</cx:pt>
          <cx:pt idx="13910">315000</cx:pt>
          <cx:pt idx="13911">180000</cx:pt>
          <cx:pt idx="13912">112500</cx:pt>
          <cx:pt idx="13913">121500</cx:pt>
          <cx:pt idx="13914">81000</cx:pt>
          <cx:pt idx="13915">112500</cx:pt>
          <cx:pt idx="13916">121500</cx:pt>
          <cx:pt idx="13917">202500</cx:pt>
          <cx:pt idx="13918">94500</cx:pt>
          <cx:pt idx="13919">247500</cx:pt>
          <cx:pt idx="13920">180000</cx:pt>
          <cx:pt idx="13921">135000</cx:pt>
          <cx:pt idx="13922">189000</cx:pt>
          <cx:pt idx="13923">180000</cx:pt>
          <cx:pt idx="13924">112500</cx:pt>
          <cx:pt idx="13925">225000</cx:pt>
          <cx:pt idx="13926">180000</cx:pt>
          <cx:pt idx="13927">225000</cx:pt>
          <cx:pt idx="13928">225000</cx:pt>
          <cx:pt idx="13929">180000</cx:pt>
          <cx:pt idx="13930">135000</cx:pt>
          <cx:pt idx="13931">153000</cx:pt>
          <cx:pt idx="13932">180000</cx:pt>
          <cx:pt idx="13933">157500</cx:pt>
          <cx:pt idx="13934">112500</cx:pt>
          <cx:pt idx="13935">135000</cx:pt>
          <cx:pt idx="13936">157500</cx:pt>
          <cx:pt idx="13937">58500</cx:pt>
          <cx:pt idx="13938">225000</cx:pt>
          <cx:pt idx="13939">90000</cx:pt>
          <cx:pt idx="13940">90000</cx:pt>
          <cx:pt idx="13941">45000</cx:pt>
          <cx:pt idx="13942">315000</cx:pt>
          <cx:pt idx="13943">135000</cx:pt>
          <cx:pt idx="13944">256500</cx:pt>
          <cx:pt idx="13945">202500</cx:pt>
          <cx:pt idx="13946">157500</cx:pt>
          <cx:pt idx="13947">126000</cx:pt>
          <cx:pt idx="13948">180000</cx:pt>
          <cx:pt idx="13949">54000</cx:pt>
          <cx:pt idx="13950">90000</cx:pt>
          <cx:pt idx="13951">270000</cx:pt>
          <cx:pt idx="13952">283500</cx:pt>
          <cx:pt idx="13953">112500</cx:pt>
          <cx:pt idx="13954">180000</cx:pt>
          <cx:pt idx="13955">247500</cx:pt>
          <cx:pt idx="13956">135000</cx:pt>
          <cx:pt idx="13957">180000</cx:pt>
          <cx:pt idx="13958">135000</cx:pt>
          <cx:pt idx="13959">157500</cx:pt>
          <cx:pt idx="13960">90000</cx:pt>
          <cx:pt idx="13961">157500</cx:pt>
          <cx:pt idx="13962">135000</cx:pt>
          <cx:pt idx="13963">135000</cx:pt>
          <cx:pt idx="13964">103500</cx:pt>
          <cx:pt idx="13965">180000</cx:pt>
          <cx:pt idx="13966">202500</cx:pt>
          <cx:pt idx="13967">112500</cx:pt>
          <cx:pt idx="13968">90000</cx:pt>
          <cx:pt idx="13969">180000</cx:pt>
          <cx:pt idx="13970">157500</cx:pt>
          <cx:pt idx="13971">193500</cx:pt>
          <cx:pt idx="13972">270000</cx:pt>
          <cx:pt idx="13973">283500</cx:pt>
          <cx:pt idx="13974">270000</cx:pt>
          <cx:pt idx="13975">175500</cx:pt>
          <cx:pt idx="13976">157500</cx:pt>
          <cx:pt idx="13977">112500</cx:pt>
          <cx:pt idx="13978">112500</cx:pt>
          <cx:pt idx="13979">94500</cx:pt>
          <cx:pt idx="13980">90000</cx:pt>
          <cx:pt idx="13981">265500</cx:pt>
          <cx:pt idx="13982">135000</cx:pt>
          <cx:pt idx="13983">103500</cx:pt>
          <cx:pt idx="13984">265500</cx:pt>
          <cx:pt idx="13985">180000</cx:pt>
          <cx:pt idx="13986">112500</cx:pt>
          <cx:pt idx="13987">40500</cx:pt>
          <cx:pt idx="13988">81000</cx:pt>
          <cx:pt idx="13989">99000</cx:pt>
          <cx:pt idx="13990">130500</cx:pt>
          <cx:pt idx="13991">144000</cx:pt>
          <cx:pt idx="13992">90000</cx:pt>
          <cx:pt idx="13993">270000</cx:pt>
          <cx:pt idx="13994">157500</cx:pt>
          <cx:pt idx="13995">81000</cx:pt>
          <cx:pt idx="13996">225000</cx:pt>
          <cx:pt idx="13997">135000</cx:pt>
          <cx:pt idx="13998">135000</cx:pt>
          <cx:pt idx="13999">270000</cx:pt>
          <cx:pt idx="14000">126000</cx:pt>
          <cx:pt idx="14001">90000</cx:pt>
          <cx:pt idx="14002">135000</cx:pt>
          <cx:pt idx="14003">76500</cx:pt>
          <cx:pt idx="14004">112500</cx:pt>
          <cx:pt idx="14005">90000</cx:pt>
          <cx:pt idx="14006">103500</cx:pt>
          <cx:pt idx="14007">353250</cx:pt>
          <cx:pt idx="14008">270000</cx:pt>
          <cx:pt idx="14009">135000</cx:pt>
          <cx:pt idx="14010">90000</cx:pt>
          <cx:pt idx="14011">135000</cx:pt>
          <cx:pt idx="14012">225000</cx:pt>
          <cx:pt idx="14013">405000</cx:pt>
          <cx:pt idx="14014">67500</cx:pt>
          <cx:pt idx="14015">135000</cx:pt>
          <cx:pt idx="14016">135000</cx:pt>
          <cx:pt idx="14017">166500</cx:pt>
          <cx:pt idx="14018">675000</cx:pt>
          <cx:pt idx="14019">144000</cx:pt>
          <cx:pt idx="14020">171000</cx:pt>
          <cx:pt idx="14021">202500</cx:pt>
          <cx:pt idx="14022">150750</cx:pt>
          <cx:pt idx="14023">180000</cx:pt>
          <cx:pt idx="14024">63000</cx:pt>
          <cx:pt idx="14025">225000</cx:pt>
          <cx:pt idx="14026">135000</cx:pt>
          <cx:pt idx="14027">144000</cx:pt>
          <cx:pt idx="14028">270000</cx:pt>
          <cx:pt idx="14029">180000</cx:pt>
          <cx:pt idx="14030">99450</cx:pt>
          <cx:pt idx="14031">90000</cx:pt>
          <cx:pt idx="14032">270000</cx:pt>
          <cx:pt idx="14033">90000</cx:pt>
          <cx:pt idx="14034">202500</cx:pt>
          <cx:pt idx="14035">198000</cx:pt>
          <cx:pt idx="14036">157500</cx:pt>
          <cx:pt idx="14037">180000</cx:pt>
          <cx:pt idx="14038">202500</cx:pt>
          <cx:pt idx="14039">90000</cx:pt>
          <cx:pt idx="14040">450000</cx:pt>
          <cx:pt idx="14041">81000</cx:pt>
          <cx:pt idx="14042">130500</cx:pt>
          <cx:pt idx="14043">157500</cx:pt>
          <cx:pt idx="14044">135000</cx:pt>
          <cx:pt idx="14045">211500</cx:pt>
          <cx:pt idx="14046">189000</cx:pt>
          <cx:pt idx="14047">112500</cx:pt>
          <cx:pt idx="14048">270000</cx:pt>
          <cx:pt idx="14049">157500</cx:pt>
          <cx:pt idx="14050">225000</cx:pt>
          <cx:pt idx="14051">112500</cx:pt>
          <cx:pt idx="14052">85500</cx:pt>
          <cx:pt idx="14053">135000</cx:pt>
          <cx:pt idx="14054">90000</cx:pt>
          <cx:pt idx="14055">135000</cx:pt>
          <cx:pt idx="14056">225000</cx:pt>
          <cx:pt idx="14057">135000</cx:pt>
          <cx:pt idx="14058">189000</cx:pt>
          <cx:pt idx="14059">141750</cx:pt>
          <cx:pt idx="14060">157500</cx:pt>
          <cx:pt idx="14061">112500</cx:pt>
          <cx:pt idx="14062">157500</cx:pt>
          <cx:pt idx="14063">112500</cx:pt>
          <cx:pt idx="14064">90000</cx:pt>
          <cx:pt idx="14065">112500</cx:pt>
          <cx:pt idx="14066">270000</cx:pt>
          <cx:pt idx="14067">112500</cx:pt>
          <cx:pt idx="14068">67500</cx:pt>
          <cx:pt idx="14069">189000</cx:pt>
          <cx:pt idx="14070">135000</cx:pt>
          <cx:pt idx="14071">90000</cx:pt>
          <cx:pt idx="14072">76500</cx:pt>
          <cx:pt idx="14073">112500</cx:pt>
          <cx:pt idx="14074">135000</cx:pt>
          <cx:pt idx="14075">112500</cx:pt>
          <cx:pt idx="14076">94500</cx:pt>
          <cx:pt idx="14077">337500</cx:pt>
          <cx:pt idx="14078">202500</cx:pt>
          <cx:pt idx="14079">540000</cx:pt>
          <cx:pt idx="14080">67500</cx:pt>
          <cx:pt idx="14081">315000</cx:pt>
          <cx:pt idx="14082">157500</cx:pt>
          <cx:pt idx="14083">90000</cx:pt>
          <cx:pt idx="14084">157500</cx:pt>
          <cx:pt idx="14085">279000</cx:pt>
          <cx:pt idx="14086">247500</cx:pt>
          <cx:pt idx="14087">157500</cx:pt>
          <cx:pt idx="14088">45000</cx:pt>
          <cx:pt idx="14089">135000</cx:pt>
          <cx:pt idx="14090">67500</cx:pt>
          <cx:pt idx="14091">180000</cx:pt>
          <cx:pt idx="14092">135000</cx:pt>
          <cx:pt idx="14093">180000</cx:pt>
          <cx:pt idx="14094">157500</cx:pt>
          <cx:pt idx="14095">90000</cx:pt>
          <cx:pt idx="14096">90000</cx:pt>
          <cx:pt idx="14097">180000</cx:pt>
          <cx:pt idx="14098">270000</cx:pt>
          <cx:pt idx="14099">157500</cx:pt>
          <cx:pt idx="14100">81000</cx:pt>
          <cx:pt idx="14101">135000</cx:pt>
          <cx:pt idx="14102">90000</cx:pt>
          <cx:pt idx="14103">180000</cx:pt>
          <cx:pt idx="14104">108000</cx:pt>
          <cx:pt idx="14105">247500</cx:pt>
          <cx:pt idx="14106">180000</cx:pt>
          <cx:pt idx="14107">90000</cx:pt>
          <cx:pt idx="14108">225000</cx:pt>
          <cx:pt idx="14109">67500</cx:pt>
          <cx:pt idx="14110">157500</cx:pt>
          <cx:pt idx="14111">157500</cx:pt>
          <cx:pt idx="14112">157500</cx:pt>
          <cx:pt idx="14113">157500</cx:pt>
          <cx:pt idx="14114">193500</cx:pt>
          <cx:pt idx="14115">247500</cx:pt>
          <cx:pt idx="14116">225000</cx:pt>
          <cx:pt idx="14117">180000</cx:pt>
          <cx:pt idx="14118">76500</cx:pt>
          <cx:pt idx="14119">157500</cx:pt>
          <cx:pt idx="14120">126000</cx:pt>
          <cx:pt idx="14121">40500</cx:pt>
          <cx:pt idx="14122">67500</cx:pt>
          <cx:pt idx="14123">157500</cx:pt>
          <cx:pt idx="14124">90000</cx:pt>
          <cx:pt idx="14125">166500</cx:pt>
          <cx:pt idx="14126">225000</cx:pt>
          <cx:pt idx="14127">130500</cx:pt>
          <cx:pt idx="14128">112500</cx:pt>
          <cx:pt idx="14129">180000</cx:pt>
          <cx:pt idx="14130">360000</cx:pt>
          <cx:pt idx="14131">135000</cx:pt>
          <cx:pt idx="14132">270000</cx:pt>
          <cx:pt idx="14133">238500</cx:pt>
          <cx:pt idx="14134">103500</cx:pt>
          <cx:pt idx="14135">315000</cx:pt>
          <cx:pt idx="14136">157500</cx:pt>
          <cx:pt idx="14137">135000</cx:pt>
          <cx:pt idx="14138">193500</cx:pt>
          <cx:pt idx="14139">225000</cx:pt>
          <cx:pt idx="14140">72000</cx:pt>
          <cx:pt idx="14141">225000</cx:pt>
          <cx:pt idx="14142">99000</cx:pt>
          <cx:pt idx="14143">157500</cx:pt>
          <cx:pt idx="14144">54000</cx:pt>
          <cx:pt idx="14145">225000</cx:pt>
          <cx:pt idx="14146">180000</cx:pt>
          <cx:pt idx="14147">81000</cx:pt>
          <cx:pt idx="14148">189000</cx:pt>
          <cx:pt idx="14149">202500</cx:pt>
          <cx:pt idx="14150">45000</cx:pt>
          <cx:pt idx="14151">103500</cx:pt>
          <cx:pt idx="14152">157500</cx:pt>
          <cx:pt idx="14153">112500</cx:pt>
          <cx:pt idx="14154">67500</cx:pt>
          <cx:pt idx="14155">720000</cx:pt>
          <cx:pt idx="14156">85500</cx:pt>
          <cx:pt idx="14157">166500</cx:pt>
          <cx:pt idx="14158">180000</cx:pt>
          <cx:pt idx="14159">135000</cx:pt>
          <cx:pt idx="14160">225000</cx:pt>
          <cx:pt idx="14161">180000</cx:pt>
          <cx:pt idx="14162">193500</cx:pt>
          <cx:pt idx="14163">306000</cx:pt>
          <cx:pt idx="14164">168300</cx:pt>
          <cx:pt idx="14165">270000</cx:pt>
          <cx:pt idx="14166">81000</cx:pt>
          <cx:pt idx="14167">270000</cx:pt>
          <cx:pt idx="14168">90000</cx:pt>
          <cx:pt idx="14169">135000</cx:pt>
          <cx:pt idx="14170">99000</cx:pt>
          <cx:pt idx="14171">90000</cx:pt>
          <cx:pt idx="14172">225000</cx:pt>
          <cx:pt idx="14173">270000</cx:pt>
          <cx:pt idx="14174">103500</cx:pt>
          <cx:pt idx="14175">67500</cx:pt>
          <cx:pt idx="14176">112500</cx:pt>
          <cx:pt idx="14177">135000</cx:pt>
          <cx:pt idx="14178">90000</cx:pt>
          <cx:pt idx="14179">90000</cx:pt>
          <cx:pt idx="14180">180000</cx:pt>
          <cx:pt idx="14181">157500</cx:pt>
          <cx:pt idx="14182">180000</cx:pt>
          <cx:pt idx="14183">337500</cx:pt>
          <cx:pt idx="14184">202500</cx:pt>
          <cx:pt idx="14185">112500</cx:pt>
          <cx:pt idx="14186">112500</cx:pt>
          <cx:pt idx="14187">202500</cx:pt>
          <cx:pt idx="14188">315000</cx:pt>
          <cx:pt idx="14189">202500</cx:pt>
          <cx:pt idx="14190">90000</cx:pt>
          <cx:pt idx="14191">315000</cx:pt>
          <cx:pt idx="14192">135000</cx:pt>
          <cx:pt idx="14193">202500</cx:pt>
          <cx:pt idx="14194">315000</cx:pt>
          <cx:pt idx="14195">135000</cx:pt>
          <cx:pt idx="14196">135000</cx:pt>
          <cx:pt idx="14197">247500</cx:pt>
          <cx:pt idx="14198">180000</cx:pt>
          <cx:pt idx="14199">126000</cx:pt>
          <cx:pt idx="14200">225000</cx:pt>
          <cx:pt idx="14201">81000</cx:pt>
          <cx:pt idx="14202">126000</cx:pt>
          <cx:pt idx="14203">90000</cx:pt>
          <cx:pt idx="14204">202500</cx:pt>
          <cx:pt idx="14205">135000</cx:pt>
          <cx:pt idx="14206">99000</cx:pt>
          <cx:pt idx="14207">45000</cx:pt>
          <cx:pt idx="14208">112500</cx:pt>
          <cx:pt idx="14209">225000</cx:pt>
          <cx:pt idx="14210">180000</cx:pt>
          <cx:pt idx="14211">270000</cx:pt>
          <cx:pt idx="14212">90000</cx:pt>
          <cx:pt idx="14213">180000</cx:pt>
          <cx:pt idx="14214">135000</cx:pt>
          <cx:pt idx="14215">81000</cx:pt>
          <cx:pt idx="14216">202500</cx:pt>
          <cx:pt idx="14217">153000</cx:pt>
          <cx:pt idx="14218">274500</cx:pt>
          <cx:pt idx="14219">225000</cx:pt>
          <cx:pt idx="14220">160200</cx:pt>
          <cx:pt idx="14221">157500</cx:pt>
          <cx:pt idx="14222">202500</cx:pt>
          <cx:pt idx="14223">180000</cx:pt>
          <cx:pt idx="14224">157500</cx:pt>
          <cx:pt idx="14225">157500</cx:pt>
          <cx:pt idx="14226">171000</cx:pt>
          <cx:pt idx="14227">36000</cx:pt>
          <cx:pt idx="14228">139500</cx:pt>
          <cx:pt idx="14229">103500</cx:pt>
          <cx:pt idx="14230">112500</cx:pt>
          <cx:pt idx="14231">99000</cx:pt>
          <cx:pt idx="14232">67500</cx:pt>
          <cx:pt idx="14233">261000</cx:pt>
          <cx:pt idx="14234">112500</cx:pt>
          <cx:pt idx="14235">225000</cx:pt>
          <cx:pt idx="14236">1350000</cx:pt>
          <cx:pt idx="14237">112500</cx:pt>
          <cx:pt idx="14238">90000</cx:pt>
          <cx:pt idx="14239">130050</cx:pt>
          <cx:pt idx="14240">130500</cx:pt>
          <cx:pt idx="14241">675000</cx:pt>
          <cx:pt idx="14242">450000</cx:pt>
          <cx:pt idx="14243">315000</cx:pt>
          <cx:pt idx="14244">135000</cx:pt>
          <cx:pt idx="14245">135000</cx:pt>
          <cx:pt idx="14246">85500</cx:pt>
          <cx:pt idx="14247">315000</cx:pt>
          <cx:pt idx="14248">81000</cx:pt>
          <cx:pt idx="14249">157500</cx:pt>
          <cx:pt idx="14250">157500</cx:pt>
          <cx:pt idx="14251">225000</cx:pt>
          <cx:pt idx="14252">67500</cx:pt>
          <cx:pt idx="14253">171000</cx:pt>
          <cx:pt idx="14254">162000</cx:pt>
          <cx:pt idx="14255">180000</cx:pt>
          <cx:pt idx="14256">54000</cx:pt>
          <cx:pt idx="14257">180000</cx:pt>
          <cx:pt idx="14258">157500</cx:pt>
          <cx:pt idx="14259">135000</cx:pt>
          <cx:pt idx="14260">180000</cx:pt>
          <cx:pt idx="14261">108000</cx:pt>
          <cx:pt idx="14262">247500</cx:pt>
          <cx:pt idx="14263">90000</cx:pt>
          <cx:pt idx="14264">202500</cx:pt>
          <cx:pt idx="14265">180000</cx:pt>
          <cx:pt idx="14266">180000</cx:pt>
          <cx:pt idx="14267">157500</cx:pt>
          <cx:pt idx="14268">148500</cx:pt>
          <cx:pt idx="14269">180000</cx:pt>
          <cx:pt idx="14270">90000</cx:pt>
          <cx:pt idx="14271">157500</cx:pt>
          <cx:pt idx="14272">112500</cx:pt>
          <cx:pt idx="14273">63000</cx:pt>
          <cx:pt idx="14274">90000</cx:pt>
          <cx:pt idx="14275">67500</cx:pt>
          <cx:pt idx="14276">189000</cx:pt>
          <cx:pt idx="14277">90000</cx:pt>
          <cx:pt idx="14278">112500</cx:pt>
          <cx:pt idx="14279">270000</cx:pt>
          <cx:pt idx="14280">45000</cx:pt>
          <cx:pt idx="14281">202500</cx:pt>
          <cx:pt idx="14282">171000</cx:pt>
          <cx:pt idx="14283">157500</cx:pt>
          <cx:pt idx="14284">96750</cx:pt>
          <cx:pt idx="14285">92592</cx:pt>
          <cx:pt idx="14286">180000</cx:pt>
          <cx:pt idx="14287">67500</cx:pt>
          <cx:pt idx="14288">225000</cx:pt>
          <cx:pt idx="14289">42750</cx:pt>
          <cx:pt idx="14290">157500</cx:pt>
          <cx:pt idx="14291">121500</cx:pt>
          <cx:pt idx="14292">202500</cx:pt>
          <cx:pt idx="14293">202500</cx:pt>
          <cx:pt idx="14294">121500</cx:pt>
          <cx:pt idx="14295">135000</cx:pt>
          <cx:pt idx="14296">270000</cx:pt>
          <cx:pt idx="14297">323968.5</cx:pt>
          <cx:pt idx="14298">270000</cx:pt>
          <cx:pt idx="14299">67500</cx:pt>
          <cx:pt idx="14300">73575</cx:pt>
          <cx:pt idx="14301">202500</cx:pt>
          <cx:pt idx="14302">67500</cx:pt>
          <cx:pt idx="14303">225000</cx:pt>
          <cx:pt idx="14304">166500</cx:pt>
          <cx:pt idx="14305">135000</cx:pt>
          <cx:pt idx="14306">225000</cx:pt>
          <cx:pt idx="14307">112500</cx:pt>
          <cx:pt idx="14308">63000</cx:pt>
          <cx:pt idx="14309">135000</cx:pt>
          <cx:pt idx="14310">72000</cx:pt>
          <cx:pt idx="14311">135000</cx:pt>
          <cx:pt idx="14312">292500</cx:pt>
          <cx:pt idx="14313">360000</cx:pt>
          <cx:pt idx="14314">270000</cx:pt>
          <cx:pt idx="14315">81000</cx:pt>
          <cx:pt idx="14316">157500</cx:pt>
          <cx:pt idx="14317">202500</cx:pt>
          <cx:pt idx="14318">112500</cx:pt>
          <cx:pt idx="14319">225000</cx:pt>
          <cx:pt idx="14320">135000</cx:pt>
          <cx:pt idx="14321">67500</cx:pt>
          <cx:pt idx="14322">112500</cx:pt>
          <cx:pt idx="14323">180000</cx:pt>
          <cx:pt idx="14324">144000</cx:pt>
          <cx:pt idx="14325">112500</cx:pt>
          <cx:pt idx="14326">112500</cx:pt>
          <cx:pt idx="14327">157500</cx:pt>
          <cx:pt idx="14328">135000</cx:pt>
          <cx:pt idx="14329">112500</cx:pt>
          <cx:pt idx="14330">270000</cx:pt>
          <cx:pt idx="14331">202500</cx:pt>
          <cx:pt idx="14332">135000</cx:pt>
          <cx:pt idx="14333">180000</cx:pt>
          <cx:pt idx="14334">135000</cx:pt>
          <cx:pt idx="14335">135000</cx:pt>
          <cx:pt idx="14336">121500</cx:pt>
          <cx:pt idx="14337">67500</cx:pt>
          <cx:pt idx="14338">135000</cx:pt>
          <cx:pt idx="14339">157500</cx:pt>
          <cx:pt idx="14340">468000</cx:pt>
          <cx:pt idx="14341">76500</cx:pt>
          <cx:pt idx="14342">202500</cx:pt>
          <cx:pt idx="14343">337500</cx:pt>
          <cx:pt idx="14344">225000</cx:pt>
          <cx:pt idx="14345">135000</cx:pt>
          <cx:pt idx="14346">202500</cx:pt>
          <cx:pt idx="14347">247500</cx:pt>
          <cx:pt idx="14348">139500</cx:pt>
          <cx:pt idx="14349">157500</cx:pt>
          <cx:pt idx="14350">90000</cx:pt>
          <cx:pt idx="14351">54000</cx:pt>
          <cx:pt idx="14352">180000</cx:pt>
          <cx:pt idx="14353">157500</cx:pt>
          <cx:pt idx="14354">76500</cx:pt>
          <cx:pt idx="14355">72000</cx:pt>
          <cx:pt idx="14356">130500</cx:pt>
          <cx:pt idx="14357">360000</cx:pt>
          <cx:pt idx="14358">90000</cx:pt>
          <cx:pt idx="14359">360000</cx:pt>
          <cx:pt idx="14360">135000</cx:pt>
          <cx:pt idx="14361">315000</cx:pt>
          <cx:pt idx="14362">90000</cx:pt>
          <cx:pt idx="14363">270000</cx:pt>
          <cx:pt idx="14364">135000</cx:pt>
          <cx:pt idx="14365">135000</cx:pt>
          <cx:pt idx="14366">67500</cx:pt>
          <cx:pt idx="14367">225000</cx:pt>
          <cx:pt idx="14368">405000</cx:pt>
          <cx:pt idx="14369">292500</cx:pt>
          <cx:pt idx="14370">72000</cx:pt>
          <cx:pt idx="14371">135000</cx:pt>
          <cx:pt idx="14372">337500</cx:pt>
          <cx:pt idx="14373">283500</cx:pt>
          <cx:pt idx="14374">306000</cx:pt>
          <cx:pt idx="14375">202500</cx:pt>
          <cx:pt idx="14376">157500</cx:pt>
          <cx:pt idx="14377">135000</cx:pt>
          <cx:pt idx="14378">90000</cx:pt>
          <cx:pt idx="14379">360000</cx:pt>
          <cx:pt idx="14380">81000</cx:pt>
          <cx:pt idx="14381">112500</cx:pt>
          <cx:pt idx="14382">225000</cx:pt>
          <cx:pt idx="14383">112500</cx:pt>
          <cx:pt idx="14384">81000</cx:pt>
          <cx:pt idx="14385">135000</cx:pt>
          <cx:pt idx="14386">288000</cx:pt>
          <cx:pt idx="14387">112500</cx:pt>
          <cx:pt idx="14388">112500</cx:pt>
          <cx:pt idx="14389">112500</cx:pt>
          <cx:pt idx="14390">180000</cx:pt>
          <cx:pt idx="14391">112500</cx:pt>
          <cx:pt idx="14392">112500</cx:pt>
          <cx:pt idx="14393">67500</cx:pt>
          <cx:pt idx="14394">139500</cx:pt>
          <cx:pt idx="14395">270000</cx:pt>
          <cx:pt idx="14396">180000</cx:pt>
          <cx:pt idx="14397">112500</cx:pt>
          <cx:pt idx="14398">112500</cx:pt>
          <cx:pt idx="14399">135000</cx:pt>
          <cx:pt idx="14400">157500</cx:pt>
          <cx:pt idx="14401">135000</cx:pt>
          <cx:pt idx="14402">157500</cx:pt>
          <cx:pt idx="14403">103500</cx:pt>
          <cx:pt idx="14404">72000</cx:pt>
          <cx:pt idx="14405">112500</cx:pt>
          <cx:pt idx="14406">202500</cx:pt>
          <cx:pt idx="14407">76500</cx:pt>
          <cx:pt idx="14408">67500</cx:pt>
          <cx:pt idx="14409">90000</cx:pt>
          <cx:pt idx="14410">112500</cx:pt>
          <cx:pt idx="14411">175500</cx:pt>
          <cx:pt idx="14412">112500</cx:pt>
          <cx:pt idx="14413">81000</cx:pt>
          <cx:pt idx="14414">157500</cx:pt>
          <cx:pt idx="14415">157500</cx:pt>
          <cx:pt idx="14416">180000</cx:pt>
          <cx:pt idx="14417">180000</cx:pt>
          <cx:pt idx="14418">112500</cx:pt>
          <cx:pt idx="14419">90000</cx:pt>
          <cx:pt idx="14420">202500</cx:pt>
          <cx:pt idx="14421">157500</cx:pt>
          <cx:pt idx="14422">58500</cx:pt>
          <cx:pt idx="14423">450000</cx:pt>
          <cx:pt idx="14424">112500</cx:pt>
          <cx:pt idx="14425">67500</cx:pt>
          <cx:pt idx="14426">112500</cx:pt>
          <cx:pt idx="14427">202500</cx:pt>
          <cx:pt idx="14428">270000</cx:pt>
          <cx:pt idx="14429">90000</cx:pt>
          <cx:pt idx="14430">90000</cx:pt>
          <cx:pt idx="14431">400500</cx:pt>
          <cx:pt idx="14432">173250</cx:pt>
          <cx:pt idx="14433">450000</cx:pt>
          <cx:pt idx="14434">202500</cx:pt>
          <cx:pt idx="14435">328500</cx:pt>
          <cx:pt idx="14436">237577.5</cx:pt>
          <cx:pt idx="14437">135000</cx:pt>
          <cx:pt idx="14438">225000</cx:pt>
          <cx:pt idx="14439">270000</cx:pt>
          <cx:pt idx="14440">135000</cx:pt>
          <cx:pt idx="14441">40500</cx:pt>
          <cx:pt idx="14442">202500</cx:pt>
          <cx:pt idx="14443">90000</cx:pt>
          <cx:pt idx="14444">405000</cx:pt>
          <cx:pt idx="14445">225000</cx:pt>
          <cx:pt idx="14446">112500</cx:pt>
          <cx:pt idx="14447">225000</cx:pt>
          <cx:pt idx="14448">130837.5</cx:pt>
          <cx:pt idx="14449">45000</cx:pt>
          <cx:pt idx="14450">202500</cx:pt>
          <cx:pt idx="14451">90000</cx:pt>
          <cx:pt idx="14452">166500</cx:pt>
          <cx:pt idx="14453">76500</cx:pt>
          <cx:pt idx="14454">90000</cx:pt>
          <cx:pt idx="14455">45000</cx:pt>
          <cx:pt idx="14456">45000</cx:pt>
          <cx:pt idx="14457">99000</cx:pt>
          <cx:pt idx="14458">225000</cx:pt>
          <cx:pt idx="14459">112500</cx:pt>
          <cx:pt idx="14460">180000</cx:pt>
          <cx:pt idx="14461">166500</cx:pt>
          <cx:pt idx="14462">382500</cx:pt>
          <cx:pt idx="14463">315000</cx:pt>
          <cx:pt idx="14464">90000</cx:pt>
          <cx:pt idx="14465">117000</cx:pt>
          <cx:pt idx="14466">360000</cx:pt>
          <cx:pt idx="14467">247500</cx:pt>
          <cx:pt idx="14468">270000</cx:pt>
          <cx:pt idx="14469">247500</cx:pt>
          <cx:pt idx="14470">225000</cx:pt>
          <cx:pt idx="14471">112500</cx:pt>
          <cx:pt idx="14472">112500</cx:pt>
          <cx:pt idx="14473">135000</cx:pt>
          <cx:pt idx="14474">108000</cx:pt>
          <cx:pt idx="14475">90000</cx:pt>
          <cx:pt idx="14476">180000</cx:pt>
          <cx:pt idx="14477">315000</cx:pt>
          <cx:pt idx="14478">121500</cx:pt>
          <cx:pt idx="14479">56250</cx:pt>
          <cx:pt idx="14480">427500</cx:pt>
          <cx:pt idx="14481">157500</cx:pt>
          <cx:pt idx="14482">157500</cx:pt>
          <cx:pt idx="14483">135000</cx:pt>
          <cx:pt idx="14484">135000</cx:pt>
          <cx:pt idx="14485">121500</cx:pt>
          <cx:pt idx="14486">225000</cx:pt>
          <cx:pt idx="14487">180000</cx:pt>
          <cx:pt idx="14488">130500</cx:pt>
          <cx:pt idx="14489">135000</cx:pt>
          <cx:pt idx="14490">270000</cx:pt>
          <cx:pt idx="14491">1125000</cx:pt>
          <cx:pt idx="14492">99000</cx:pt>
          <cx:pt idx="14493">117900</cx:pt>
          <cx:pt idx="14494">90000</cx:pt>
          <cx:pt idx="14495">225000</cx:pt>
          <cx:pt idx="14496">202500</cx:pt>
          <cx:pt idx="14497">180000</cx:pt>
          <cx:pt idx="14498">112500</cx:pt>
          <cx:pt idx="14499">112500</cx:pt>
          <cx:pt idx="14500">126000</cx:pt>
          <cx:pt idx="14501">90000</cx:pt>
          <cx:pt idx="14502">112500</cx:pt>
          <cx:pt idx="14503">112500</cx:pt>
          <cx:pt idx="14504">121500</cx:pt>
          <cx:pt idx="14505">121500</cx:pt>
          <cx:pt idx="14506">292500</cx:pt>
          <cx:pt idx="14507">112500</cx:pt>
          <cx:pt idx="14508">81000</cx:pt>
          <cx:pt idx="14509">270000</cx:pt>
          <cx:pt idx="14510">270000</cx:pt>
          <cx:pt idx="14511">175500</cx:pt>
          <cx:pt idx="14512">90000</cx:pt>
          <cx:pt idx="14513">112500</cx:pt>
          <cx:pt idx="14514">180000</cx:pt>
          <cx:pt idx="14515">225000</cx:pt>
          <cx:pt idx="14516">153000</cx:pt>
          <cx:pt idx="14517">67500</cx:pt>
          <cx:pt idx="14518">126000</cx:pt>
          <cx:pt idx="14519">180000</cx:pt>
          <cx:pt idx="14520">135000</cx:pt>
          <cx:pt idx="14521">157500</cx:pt>
          <cx:pt idx="14522">67500</cx:pt>
          <cx:pt idx="14523">126000</cx:pt>
          <cx:pt idx="14524">112500</cx:pt>
          <cx:pt idx="14525">112500</cx:pt>
          <cx:pt idx="14526">202500</cx:pt>
          <cx:pt idx="14527">162000</cx:pt>
          <cx:pt idx="14528">45000</cx:pt>
          <cx:pt idx="14529">54000</cx:pt>
          <cx:pt idx="14530">76500</cx:pt>
          <cx:pt idx="14531">360000</cx:pt>
          <cx:pt idx="14532">180000</cx:pt>
          <cx:pt idx="14533">270000</cx:pt>
          <cx:pt idx="14534">54000</cx:pt>
          <cx:pt idx="14535">63000</cx:pt>
          <cx:pt idx="14536">315000</cx:pt>
          <cx:pt idx="14537">270000</cx:pt>
          <cx:pt idx="14538">270000</cx:pt>
          <cx:pt idx="14539">54000</cx:pt>
          <cx:pt idx="14540">202500</cx:pt>
          <cx:pt idx="14541">180000</cx:pt>
          <cx:pt idx="14542">135000</cx:pt>
          <cx:pt idx="14543">202500</cx:pt>
          <cx:pt idx="14544">148500</cx:pt>
          <cx:pt idx="14545">148500</cx:pt>
          <cx:pt idx="14546">202500</cx:pt>
          <cx:pt idx="14547">135000</cx:pt>
          <cx:pt idx="14548">256500</cx:pt>
          <cx:pt idx="14549">68400</cx:pt>
          <cx:pt idx="14550">108000</cx:pt>
          <cx:pt idx="14551">202500</cx:pt>
          <cx:pt idx="14552">67500</cx:pt>
          <cx:pt idx="14553">225000</cx:pt>
          <cx:pt idx="14554">76500</cx:pt>
          <cx:pt idx="14555">130500</cx:pt>
          <cx:pt idx="14556">225000</cx:pt>
          <cx:pt idx="14557">135000</cx:pt>
          <cx:pt idx="14558">216000</cx:pt>
          <cx:pt idx="14559">135000</cx:pt>
          <cx:pt idx="14560">54000</cx:pt>
          <cx:pt idx="14561">270000</cx:pt>
          <cx:pt idx="14562">112500</cx:pt>
          <cx:pt idx="14563">121500</cx:pt>
          <cx:pt idx="14564">180000</cx:pt>
          <cx:pt idx="14565">450000</cx:pt>
          <cx:pt idx="14566">180000</cx:pt>
          <cx:pt idx="14567">135000</cx:pt>
          <cx:pt idx="14568">81000</cx:pt>
          <cx:pt idx="14569">360000</cx:pt>
          <cx:pt idx="14570">180000</cx:pt>
          <cx:pt idx="14571">270000</cx:pt>
          <cx:pt idx="14572">180000</cx:pt>
          <cx:pt idx="14573">117000</cx:pt>
          <cx:pt idx="14574">67500</cx:pt>
          <cx:pt idx="14575">180000</cx:pt>
          <cx:pt idx="14576">112500</cx:pt>
          <cx:pt idx="14577">144261</cx:pt>
          <cx:pt idx="14578">72000</cx:pt>
          <cx:pt idx="14579">90000</cx:pt>
          <cx:pt idx="14580">180000</cx:pt>
          <cx:pt idx="14581">81000</cx:pt>
          <cx:pt idx="14582">193500</cx:pt>
          <cx:pt idx="14583">247500</cx:pt>
          <cx:pt idx="14584">144000</cx:pt>
          <cx:pt idx="14585">135000</cx:pt>
          <cx:pt idx="14586">67500</cx:pt>
          <cx:pt idx="14587">63000</cx:pt>
          <cx:pt idx="14588">450000</cx:pt>
          <cx:pt idx="14589">157500</cx:pt>
          <cx:pt idx="14590">225000</cx:pt>
          <cx:pt idx="14591">67500</cx:pt>
          <cx:pt idx="14592">180000</cx:pt>
          <cx:pt idx="14593">135000</cx:pt>
          <cx:pt idx="14594">135000</cx:pt>
          <cx:pt idx="14595">90000</cx:pt>
          <cx:pt idx="14596">90000</cx:pt>
          <cx:pt idx="14597">112500</cx:pt>
          <cx:pt idx="14598">81000</cx:pt>
          <cx:pt idx="14599">90000</cx:pt>
          <cx:pt idx="14600">162000</cx:pt>
          <cx:pt idx="14601">180000</cx:pt>
          <cx:pt idx="14602">135000</cx:pt>
          <cx:pt idx="14603">202500</cx:pt>
          <cx:pt idx="14604">157500</cx:pt>
          <cx:pt idx="14605">238500</cx:pt>
          <cx:pt idx="14606">180000</cx:pt>
          <cx:pt idx="14607">180000</cx:pt>
          <cx:pt idx="14608">157500</cx:pt>
          <cx:pt idx="14609">157500</cx:pt>
          <cx:pt idx="14610">157500</cx:pt>
          <cx:pt idx="14611">67500</cx:pt>
          <cx:pt idx="14612">225000</cx:pt>
          <cx:pt idx="14613">112500</cx:pt>
          <cx:pt idx="14614">112500</cx:pt>
          <cx:pt idx="14615">135000</cx:pt>
          <cx:pt idx="14616">225000</cx:pt>
          <cx:pt idx="14617">135000</cx:pt>
          <cx:pt idx="14618">90000</cx:pt>
          <cx:pt idx="14619">180000</cx:pt>
          <cx:pt idx="14620">67500</cx:pt>
          <cx:pt idx="14621">225000</cx:pt>
          <cx:pt idx="14622">90000</cx:pt>
          <cx:pt idx="14623">119700</cx:pt>
          <cx:pt idx="14624">135000</cx:pt>
          <cx:pt idx="14625">315000</cx:pt>
          <cx:pt idx="14626">90000</cx:pt>
          <cx:pt idx="14627">112500</cx:pt>
          <cx:pt idx="14628">225000</cx:pt>
          <cx:pt idx="14629">90000</cx:pt>
          <cx:pt idx="14630">190350</cx:pt>
          <cx:pt idx="14631">126000</cx:pt>
          <cx:pt idx="14632">315000</cx:pt>
          <cx:pt idx="14633">135000</cx:pt>
          <cx:pt idx="14634">135000</cx:pt>
          <cx:pt idx="14635">157500</cx:pt>
          <cx:pt idx="14636">112500</cx:pt>
          <cx:pt idx="14637">81000</cx:pt>
          <cx:pt idx="14638">225000</cx:pt>
          <cx:pt idx="14639">144000</cx:pt>
          <cx:pt idx="14640">202500</cx:pt>
          <cx:pt idx="14641">360000</cx:pt>
          <cx:pt idx="14642">67500</cx:pt>
          <cx:pt idx="14643">112500</cx:pt>
          <cx:pt idx="14644">405000</cx:pt>
          <cx:pt idx="14645">337500</cx:pt>
          <cx:pt idx="14646">72000</cx:pt>
          <cx:pt idx="14647">225000</cx:pt>
          <cx:pt idx="14648">90000</cx:pt>
          <cx:pt idx="14649">157500</cx:pt>
          <cx:pt idx="14650">180000</cx:pt>
          <cx:pt idx="14651">112500</cx:pt>
          <cx:pt idx="14652">180000</cx:pt>
          <cx:pt idx="14653">67500</cx:pt>
          <cx:pt idx="14654">67500</cx:pt>
          <cx:pt idx="14655">135000</cx:pt>
          <cx:pt idx="14656">292500</cx:pt>
          <cx:pt idx="14657">157500</cx:pt>
          <cx:pt idx="14658">157500</cx:pt>
          <cx:pt idx="14659">225000</cx:pt>
          <cx:pt idx="14660">315000</cx:pt>
          <cx:pt idx="14661">112500</cx:pt>
          <cx:pt idx="14662">180000</cx:pt>
          <cx:pt idx="14663">126000</cx:pt>
          <cx:pt idx="14664">81000</cx:pt>
          <cx:pt idx="14665">112500</cx:pt>
          <cx:pt idx="14666">135000</cx:pt>
          <cx:pt idx="14667">81000</cx:pt>
          <cx:pt idx="14668">180000</cx:pt>
          <cx:pt idx="14669">112500</cx:pt>
          <cx:pt idx="14670">315000</cx:pt>
          <cx:pt idx="14671">112500</cx:pt>
          <cx:pt idx="14672">270000</cx:pt>
          <cx:pt idx="14673">270000</cx:pt>
          <cx:pt idx="14674">117000</cx:pt>
          <cx:pt idx="14675">171000</cx:pt>
          <cx:pt idx="14676">157500</cx:pt>
          <cx:pt idx="14677">360000</cx:pt>
          <cx:pt idx="14678">112500</cx:pt>
          <cx:pt idx="14679">45000</cx:pt>
          <cx:pt idx="14680">112500</cx:pt>
          <cx:pt idx="14681">112500</cx:pt>
          <cx:pt idx="14682">135000</cx:pt>
          <cx:pt idx="14683">135000</cx:pt>
          <cx:pt idx="14684">112500</cx:pt>
          <cx:pt idx="14685">135000</cx:pt>
          <cx:pt idx="14686">157500</cx:pt>
          <cx:pt idx="14687">130500</cx:pt>
          <cx:pt idx="14688">135000</cx:pt>
          <cx:pt idx="14689">292500</cx:pt>
          <cx:pt idx="14690">90000</cx:pt>
          <cx:pt idx="14691">157500</cx:pt>
          <cx:pt idx="14692">225000</cx:pt>
          <cx:pt idx="14693">225000</cx:pt>
          <cx:pt idx="14694">180000</cx:pt>
          <cx:pt idx="14695">112500</cx:pt>
          <cx:pt idx="14696">112500</cx:pt>
          <cx:pt idx="14697">63000</cx:pt>
          <cx:pt idx="14698">225000</cx:pt>
          <cx:pt idx="14699">90000</cx:pt>
          <cx:pt idx="14700">85500</cx:pt>
          <cx:pt idx="14701">90000</cx:pt>
          <cx:pt idx="14702">202500</cx:pt>
          <cx:pt idx="14703">45000</cx:pt>
          <cx:pt idx="14704">112500</cx:pt>
          <cx:pt idx="14705">405000</cx:pt>
          <cx:pt idx="14706">108000</cx:pt>
          <cx:pt idx="14707">139500</cx:pt>
          <cx:pt idx="14708">225000</cx:pt>
          <cx:pt idx="14709">202500</cx:pt>
          <cx:pt idx="14710">450000</cx:pt>
          <cx:pt idx="14711">112500</cx:pt>
          <cx:pt idx="14712">90000</cx:pt>
          <cx:pt idx="14713">270000</cx:pt>
          <cx:pt idx="14714">135000</cx:pt>
          <cx:pt idx="14715">337500</cx:pt>
          <cx:pt idx="14716">180000</cx:pt>
          <cx:pt idx="14717">225000</cx:pt>
          <cx:pt idx="14718">225000</cx:pt>
          <cx:pt idx="14719">202500</cx:pt>
          <cx:pt idx="14720">247500</cx:pt>
          <cx:pt idx="14721">225000</cx:pt>
          <cx:pt idx="14722">180000</cx:pt>
          <cx:pt idx="14723">270000</cx:pt>
          <cx:pt idx="14724">90000</cx:pt>
          <cx:pt idx="14725">67500</cx:pt>
          <cx:pt idx="14726">47250</cx:pt>
          <cx:pt idx="14727">63000</cx:pt>
          <cx:pt idx="14728">360000</cx:pt>
          <cx:pt idx="14729">180000</cx:pt>
          <cx:pt idx="14730">135000</cx:pt>
          <cx:pt idx="14731">180000</cx:pt>
          <cx:pt idx="14732">90000</cx:pt>
          <cx:pt idx="14733">135000</cx:pt>
          <cx:pt idx="14734">266085</cx:pt>
          <cx:pt idx="14735">270000</cx:pt>
          <cx:pt idx="14736">121500</cx:pt>
          <cx:pt idx="14737">207000</cx:pt>
          <cx:pt idx="14738">202500</cx:pt>
          <cx:pt idx="14739">270000</cx:pt>
          <cx:pt idx="14740">247500</cx:pt>
          <cx:pt idx="14741">247500</cx:pt>
          <cx:pt idx="14742">112500</cx:pt>
          <cx:pt idx="14743">135000</cx:pt>
          <cx:pt idx="14744">126000</cx:pt>
          <cx:pt idx="14745">405000</cx:pt>
          <cx:pt idx="14746">180000</cx:pt>
          <cx:pt idx="14747">81000</cx:pt>
          <cx:pt idx="14748">180000</cx:pt>
          <cx:pt idx="14749">135000</cx:pt>
          <cx:pt idx="14750">112500</cx:pt>
          <cx:pt idx="14751">135000</cx:pt>
          <cx:pt idx="14752">157500</cx:pt>
          <cx:pt idx="14753">157500</cx:pt>
          <cx:pt idx="14754">180000</cx:pt>
          <cx:pt idx="14755">135000</cx:pt>
          <cx:pt idx="14756">89100</cx:pt>
          <cx:pt idx="14757">126000</cx:pt>
          <cx:pt idx="14758">148500</cx:pt>
          <cx:pt idx="14759">90000</cx:pt>
          <cx:pt idx="14760">225000</cx:pt>
          <cx:pt idx="14761">90000</cx:pt>
          <cx:pt idx="14762">270000</cx:pt>
          <cx:pt idx="14763">54000</cx:pt>
          <cx:pt idx="14764">405000</cx:pt>
          <cx:pt idx="14765">247500</cx:pt>
          <cx:pt idx="14766">247500</cx:pt>
          <cx:pt idx="14767">135000</cx:pt>
          <cx:pt idx="14768">225000</cx:pt>
          <cx:pt idx="14769">72000</cx:pt>
          <cx:pt idx="14770">180000</cx:pt>
          <cx:pt idx="14771">135000</cx:pt>
          <cx:pt idx="14772">180000</cx:pt>
          <cx:pt idx="14773">90000</cx:pt>
          <cx:pt idx="14774">157500</cx:pt>
          <cx:pt idx="14775">247500</cx:pt>
          <cx:pt idx="14776">292500</cx:pt>
          <cx:pt idx="14777">108000</cx:pt>
          <cx:pt idx="14778">148500</cx:pt>
          <cx:pt idx="14779">180000</cx:pt>
          <cx:pt idx="14780">135000</cx:pt>
          <cx:pt idx="14781">135000</cx:pt>
          <cx:pt idx="14782">202500</cx:pt>
          <cx:pt idx="14783">112500</cx:pt>
          <cx:pt idx="14784">81000</cx:pt>
          <cx:pt idx="14785">180000</cx:pt>
          <cx:pt idx="14786">135000</cx:pt>
          <cx:pt idx="14787">54000</cx:pt>
          <cx:pt idx="14788">135000</cx:pt>
          <cx:pt idx="14789">247500</cx:pt>
          <cx:pt idx="14790">72000</cx:pt>
          <cx:pt idx="14791">270000</cx:pt>
          <cx:pt idx="14792">135000</cx:pt>
          <cx:pt idx="14793">135000</cx:pt>
          <cx:pt idx="14794">135000</cx:pt>
          <cx:pt idx="14795">112500</cx:pt>
          <cx:pt idx="14796">414000</cx:pt>
          <cx:pt idx="14797">225000</cx:pt>
          <cx:pt idx="14798">112500</cx:pt>
          <cx:pt idx="14799">90000</cx:pt>
          <cx:pt idx="14800">126000</cx:pt>
          <cx:pt idx="14801">405000</cx:pt>
          <cx:pt idx="14802">135000</cx:pt>
          <cx:pt idx="14803">180000</cx:pt>
          <cx:pt idx="14804">112500</cx:pt>
          <cx:pt idx="14805">135000</cx:pt>
          <cx:pt idx="14806">135000</cx:pt>
          <cx:pt idx="14807">92250</cx:pt>
          <cx:pt idx="14808">157500</cx:pt>
          <cx:pt idx="14809">180000</cx:pt>
          <cx:pt idx="14810">180000</cx:pt>
          <cx:pt idx="14811">180000</cx:pt>
          <cx:pt idx="14812">225000</cx:pt>
          <cx:pt idx="14813">135000</cx:pt>
          <cx:pt idx="14814">83970</cx:pt>
          <cx:pt idx="14815">180000</cx:pt>
          <cx:pt idx="14816">135000</cx:pt>
          <cx:pt idx="14817">45000</cx:pt>
          <cx:pt idx="14818">180000</cx:pt>
          <cx:pt idx="14819">117000</cx:pt>
          <cx:pt idx="14820">67500</cx:pt>
          <cx:pt idx="14821">139500</cx:pt>
          <cx:pt idx="14822">72000</cx:pt>
          <cx:pt idx="14823">202500</cx:pt>
          <cx:pt idx="14824">202500</cx:pt>
          <cx:pt idx="14825">225000</cx:pt>
          <cx:pt idx="14826">225000</cx:pt>
          <cx:pt idx="14827">94500</cx:pt>
          <cx:pt idx="14828">36000</cx:pt>
          <cx:pt idx="14829">103500</cx:pt>
          <cx:pt idx="14830">90000</cx:pt>
          <cx:pt idx="14831">121500</cx:pt>
          <cx:pt idx="14832">90000</cx:pt>
          <cx:pt idx="14833">202500</cx:pt>
          <cx:pt idx="14834">225000</cx:pt>
          <cx:pt idx="14835">157500</cx:pt>
          <cx:pt idx="14836">157500</cx:pt>
          <cx:pt idx="14837">108000</cx:pt>
          <cx:pt idx="14838">76500</cx:pt>
          <cx:pt idx="14839">112500</cx:pt>
          <cx:pt idx="14840">247500</cx:pt>
          <cx:pt idx="14841">180000</cx:pt>
          <cx:pt idx="14842">121500</cx:pt>
          <cx:pt idx="14843">81000</cx:pt>
          <cx:pt idx="14844">360000</cx:pt>
          <cx:pt idx="14845">76500</cx:pt>
          <cx:pt idx="14846">315000</cx:pt>
          <cx:pt idx="14847">81000</cx:pt>
          <cx:pt idx="14848">135000</cx:pt>
          <cx:pt idx="14849">135000</cx:pt>
          <cx:pt idx="14850">202500</cx:pt>
          <cx:pt idx="14851">45000</cx:pt>
          <cx:pt idx="14852">112500</cx:pt>
          <cx:pt idx="14853">265500</cx:pt>
          <cx:pt idx="14854">81000</cx:pt>
          <cx:pt idx="14855">112500</cx:pt>
          <cx:pt idx="14856">67500</cx:pt>
          <cx:pt idx="14857">90000</cx:pt>
          <cx:pt idx="14858">247500</cx:pt>
          <cx:pt idx="14859">270000</cx:pt>
          <cx:pt idx="14860">67500</cx:pt>
          <cx:pt idx="14861">121500</cx:pt>
          <cx:pt idx="14862">90000</cx:pt>
          <cx:pt idx="14863">202500</cx:pt>
          <cx:pt idx="14864">180000</cx:pt>
          <cx:pt idx="14865">225000</cx:pt>
          <cx:pt idx="14866">162000</cx:pt>
          <cx:pt idx="14867">225000</cx:pt>
          <cx:pt idx="14868">112500</cx:pt>
          <cx:pt idx="14869">112500</cx:pt>
          <cx:pt idx="14870">270000</cx:pt>
          <cx:pt idx="14871">202500</cx:pt>
          <cx:pt idx="14872">135000</cx:pt>
          <cx:pt idx="14873">67500</cx:pt>
          <cx:pt idx="14874">148500</cx:pt>
          <cx:pt idx="14875">135000</cx:pt>
          <cx:pt idx="14876">225000</cx:pt>
          <cx:pt idx="14877">202500</cx:pt>
          <cx:pt idx="14878">225000</cx:pt>
          <cx:pt idx="14879">112500</cx:pt>
          <cx:pt idx="14880">225000</cx:pt>
          <cx:pt idx="14881">270000</cx:pt>
          <cx:pt idx="14882">67500</cx:pt>
          <cx:pt idx="14883">225000</cx:pt>
          <cx:pt idx="14884">270000</cx:pt>
          <cx:pt idx="14885">180000</cx:pt>
          <cx:pt idx="14886">135000</cx:pt>
          <cx:pt idx="14887">126000</cx:pt>
          <cx:pt idx="14888">135000</cx:pt>
          <cx:pt idx="14889">157500</cx:pt>
          <cx:pt idx="14890">67500</cx:pt>
          <cx:pt idx="14891">112500</cx:pt>
          <cx:pt idx="14892">90000</cx:pt>
          <cx:pt idx="14893">225000</cx:pt>
          <cx:pt idx="14894">90000</cx:pt>
          <cx:pt idx="14895">135000</cx:pt>
          <cx:pt idx="14896">157500</cx:pt>
          <cx:pt idx="14897">81000</cx:pt>
          <cx:pt idx="14898">270000</cx:pt>
          <cx:pt idx="14899">135000</cx:pt>
          <cx:pt idx="14900">180000</cx:pt>
          <cx:pt idx="14901">225000</cx:pt>
          <cx:pt idx="14902">202500</cx:pt>
          <cx:pt idx="14903">225000</cx:pt>
          <cx:pt idx="14904">45000</cx:pt>
          <cx:pt idx="14905">171000</cx:pt>
          <cx:pt idx="14906">112500</cx:pt>
          <cx:pt idx="14907">103500</cx:pt>
          <cx:pt idx="14908">225000</cx:pt>
          <cx:pt idx="14909">112500</cx:pt>
          <cx:pt idx="14910">180000</cx:pt>
          <cx:pt idx="14911">270000</cx:pt>
          <cx:pt idx="14912">135000</cx:pt>
          <cx:pt idx="14913">180000</cx:pt>
          <cx:pt idx="14914">157500</cx:pt>
          <cx:pt idx="14915">171000</cx:pt>
          <cx:pt idx="14916">174681</cx:pt>
          <cx:pt idx="14917">157500</cx:pt>
          <cx:pt idx="14918">297000</cx:pt>
          <cx:pt idx="14919">157500</cx:pt>
          <cx:pt idx="14920">202500</cx:pt>
          <cx:pt idx="14921">229500</cx:pt>
          <cx:pt idx="14922">247500</cx:pt>
          <cx:pt idx="14923">180000</cx:pt>
          <cx:pt idx="14924">225000</cx:pt>
          <cx:pt idx="14925">315000</cx:pt>
          <cx:pt idx="14926">135000</cx:pt>
          <cx:pt idx="14927">157500</cx:pt>
          <cx:pt idx="14928">49500</cx:pt>
          <cx:pt idx="14929">150750</cx:pt>
          <cx:pt idx="14930">292500</cx:pt>
          <cx:pt idx="14931">202500</cx:pt>
          <cx:pt idx="14932">540000</cx:pt>
          <cx:pt idx="14933">225000</cx:pt>
          <cx:pt idx="14934">270000</cx:pt>
          <cx:pt idx="14935">67500</cx:pt>
          <cx:pt idx="14936">90000</cx:pt>
          <cx:pt idx="14937">112500</cx:pt>
          <cx:pt idx="14938">247500</cx:pt>
          <cx:pt idx="14939">126000</cx:pt>
          <cx:pt idx="14940">180000</cx:pt>
          <cx:pt idx="14941">157500</cx:pt>
          <cx:pt idx="14942">90000</cx:pt>
          <cx:pt idx="14943">180000</cx:pt>
          <cx:pt idx="14944">279000</cx:pt>
          <cx:pt idx="14945">180000</cx:pt>
          <cx:pt idx="14946">270000</cx:pt>
          <cx:pt idx="14947">112500</cx:pt>
          <cx:pt idx="14948">315000</cx:pt>
          <cx:pt idx="14949">180000</cx:pt>
          <cx:pt idx="14950">112500</cx:pt>
          <cx:pt idx="14951">72000</cx:pt>
          <cx:pt idx="14952">202500</cx:pt>
          <cx:pt idx="14953">292500</cx:pt>
          <cx:pt idx="14954">256500</cx:pt>
          <cx:pt idx="14955">135000</cx:pt>
          <cx:pt idx="14956">94500</cx:pt>
          <cx:pt idx="14957">67500</cx:pt>
          <cx:pt idx="14958">225000</cx:pt>
          <cx:pt idx="14959">225000</cx:pt>
          <cx:pt idx="14960">157500</cx:pt>
          <cx:pt idx="14961">270000</cx:pt>
          <cx:pt idx="14962">225000</cx:pt>
          <cx:pt idx="14963">148500</cx:pt>
          <cx:pt idx="14964">189000</cx:pt>
          <cx:pt idx="14965">135000</cx:pt>
          <cx:pt idx="14966">180000</cx:pt>
          <cx:pt idx="14967">189000</cx:pt>
          <cx:pt idx="14968">72000</cx:pt>
          <cx:pt idx="14969">225000</cx:pt>
          <cx:pt idx="14970">157500</cx:pt>
          <cx:pt idx="14971">292500</cx:pt>
          <cx:pt idx="14972">135000</cx:pt>
          <cx:pt idx="14973">157500</cx:pt>
          <cx:pt idx="14974">405000</cx:pt>
          <cx:pt idx="14975">576000</cx:pt>
          <cx:pt idx="14976">76500</cx:pt>
          <cx:pt idx="14977">315000</cx:pt>
          <cx:pt idx="14978">225000</cx:pt>
          <cx:pt idx="14979">54000</cx:pt>
          <cx:pt idx="14980">180000</cx:pt>
          <cx:pt idx="14981">81000</cx:pt>
          <cx:pt idx="14982">270000</cx:pt>
          <cx:pt idx="14983">270000</cx:pt>
          <cx:pt idx="14984">157500</cx:pt>
          <cx:pt idx="14985">180000</cx:pt>
          <cx:pt idx="14986">234000</cx:pt>
          <cx:pt idx="14987">225000</cx:pt>
          <cx:pt idx="14988">256500</cx:pt>
          <cx:pt idx="14989">157500</cx:pt>
          <cx:pt idx="14990">157500</cx:pt>
          <cx:pt idx="14991">337500</cx:pt>
          <cx:pt idx="14992">225000</cx:pt>
          <cx:pt idx="14993">94500</cx:pt>
          <cx:pt idx="14994">180000</cx:pt>
          <cx:pt idx="14995">270000</cx:pt>
          <cx:pt idx="14996">234000</cx:pt>
          <cx:pt idx="14997">135000</cx:pt>
          <cx:pt idx="14998">130500</cx:pt>
          <cx:pt idx="14999">450000</cx:pt>
          <cx:pt idx="15000">67500</cx:pt>
          <cx:pt idx="15001">99000</cx:pt>
          <cx:pt idx="15002">67500</cx:pt>
          <cx:pt idx="15003">198000</cx:pt>
          <cx:pt idx="15004">139500</cx:pt>
          <cx:pt idx="15005">81000</cx:pt>
          <cx:pt idx="15006">409500</cx:pt>
          <cx:pt idx="15007">180000</cx:pt>
          <cx:pt idx="15008">360000</cx:pt>
          <cx:pt idx="15009">315000</cx:pt>
          <cx:pt idx="15010">55746</cx:pt>
          <cx:pt idx="15011">216000</cx:pt>
          <cx:pt idx="15012">202500</cx:pt>
          <cx:pt idx="15013">54000</cx:pt>
          <cx:pt idx="15014">225000</cx:pt>
          <cx:pt idx="15015">117000</cx:pt>
          <cx:pt idx="15016">112500</cx:pt>
          <cx:pt idx="15017">225000</cx:pt>
          <cx:pt idx="15018">202500</cx:pt>
          <cx:pt idx="15019">180000</cx:pt>
          <cx:pt idx="15020">265500</cx:pt>
          <cx:pt idx="15021">157500</cx:pt>
          <cx:pt idx="15022">90000</cx:pt>
          <cx:pt idx="15023">180000</cx:pt>
          <cx:pt idx="15024">157500</cx:pt>
          <cx:pt idx="15025">157500</cx:pt>
          <cx:pt idx="15026">157500</cx:pt>
          <cx:pt idx="15027">76500</cx:pt>
          <cx:pt idx="15028">108000</cx:pt>
          <cx:pt idx="15029">292500</cx:pt>
          <cx:pt idx="15030">202500</cx:pt>
          <cx:pt idx="15031">180000</cx:pt>
          <cx:pt idx="15032">202500</cx:pt>
          <cx:pt idx="15033">135000</cx:pt>
          <cx:pt idx="15034">360000</cx:pt>
          <cx:pt idx="15035">112500</cx:pt>
          <cx:pt idx="15036">90000</cx:pt>
          <cx:pt idx="15037">171000</cx:pt>
          <cx:pt idx="15038">90000</cx:pt>
          <cx:pt idx="15039">225000</cx:pt>
          <cx:pt idx="15040">112500</cx:pt>
          <cx:pt idx="15041">67500</cx:pt>
          <cx:pt idx="15042">91620</cx:pt>
          <cx:pt idx="15043">225000</cx:pt>
          <cx:pt idx="15044">135000</cx:pt>
          <cx:pt idx="15045">67500</cx:pt>
          <cx:pt idx="15046">176458.5</cx:pt>
          <cx:pt idx="15047">144000</cx:pt>
          <cx:pt idx="15048">90000</cx:pt>
          <cx:pt idx="15049">225000</cx:pt>
          <cx:pt idx="15050">112500</cx:pt>
          <cx:pt idx="15051">112500</cx:pt>
          <cx:pt idx="15052">315000</cx:pt>
          <cx:pt idx="15053">157500</cx:pt>
          <cx:pt idx="15054">49500</cx:pt>
          <cx:pt idx="15055">315000</cx:pt>
          <cx:pt idx="15056">67500</cx:pt>
          <cx:pt idx="15057">90000</cx:pt>
          <cx:pt idx="15058">135000</cx:pt>
          <cx:pt idx="15059">81000</cx:pt>
          <cx:pt idx="15060">157500</cx:pt>
          <cx:pt idx="15061">135000</cx:pt>
          <cx:pt idx="15062">103500</cx:pt>
          <cx:pt idx="15063">112500</cx:pt>
          <cx:pt idx="15064">270000</cx:pt>
          <cx:pt idx="15065">450000</cx:pt>
          <cx:pt idx="15066">387000</cx:pt>
          <cx:pt idx="15067">270000</cx:pt>
          <cx:pt idx="15068">202500</cx:pt>
          <cx:pt idx="15069">90000</cx:pt>
          <cx:pt idx="15070">90000</cx:pt>
          <cx:pt idx="15071">360000</cx:pt>
          <cx:pt idx="15072">135000</cx:pt>
          <cx:pt idx="15073">135000</cx:pt>
          <cx:pt idx="15074">360000</cx:pt>
          <cx:pt idx="15075">202500</cx:pt>
          <cx:pt idx="15076">135000</cx:pt>
          <cx:pt idx="15077">225000</cx:pt>
          <cx:pt idx="15078">135000</cx:pt>
          <cx:pt idx="15079">135000</cx:pt>
          <cx:pt idx="15080">157500</cx:pt>
          <cx:pt idx="15081">121500</cx:pt>
          <cx:pt idx="15082">225000</cx:pt>
          <cx:pt idx="15083">585000</cx:pt>
          <cx:pt idx="15084">157500</cx:pt>
          <cx:pt idx="15085">292500</cx:pt>
          <cx:pt idx="15086">112500</cx:pt>
          <cx:pt idx="15087">76500</cx:pt>
          <cx:pt idx="15088">54000</cx:pt>
          <cx:pt idx="15089">315000</cx:pt>
          <cx:pt idx="15090">180000</cx:pt>
          <cx:pt idx="15091">135000</cx:pt>
          <cx:pt idx="15092">337500</cx:pt>
          <cx:pt idx="15093">112500</cx:pt>
          <cx:pt idx="15094">112500</cx:pt>
          <cx:pt idx="15095">126000</cx:pt>
          <cx:pt idx="15096">135000</cx:pt>
          <cx:pt idx="15097">112500</cx:pt>
          <cx:pt idx="15098">112500</cx:pt>
          <cx:pt idx="15099">135000</cx:pt>
          <cx:pt idx="15100">121500</cx:pt>
          <cx:pt idx="15101">675000</cx:pt>
          <cx:pt idx="15102">157500</cx:pt>
          <cx:pt idx="15103">585000</cx:pt>
          <cx:pt idx="15104">180000</cx:pt>
          <cx:pt idx="15105">315000</cx:pt>
          <cx:pt idx="15106">76500</cx:pt>
          <cx:pt idx="15107">112500</cx:pt>
          <cx:pt idx="15108">1125000</cx:pt>
          <cx:pt idx="15109">112500</cx:pt>
          <cx:pt idx="15110">315000</cx:pt>
          <cx:pt idx="15111">180000</cx:pt>
          <cx:pt idx="15112">103500</cx:pt>
          <cx:pt idx="15113">112500</cx:pt>
          <cx:pt idx="15114">180000</cx:pt>
          <cx:pt idx="15115">90000</cx:pt>
          <cx:pt idx="15116">90000</cx:pt>
          <cx:pt idx="15117">126000</cx:pt>
          <cx:pt idx="15118">135000</cx:pt>
          <cx:pt idx="15119">135000</cx:pt>
          <cx:pt idx="15120">157500</cx:pt>
          <cx:pt idx="15121">279000</cx:pt>
          <cx:pt idx="15122">202500</cx:pt>
          <cx:pt idx="15123">139500</cx:pt>
          <cx:pt idx="15124">157500</cx:pt>
          <cx:pt idx="15125">112500</cx:pt>
          <cx:pt idx="15126">225000</cx:pt>
          <cx:pt idx="15127">148500</cx:pt>
          <cx:pt idx="15128">135000</cx:pt>
          <cx:pt idx="15129">157500</cx:pt>
          <cx:pt idx="15130">157500</cx:pt>
          <cx:pt idx="15131">67500</cx:pt>
          <cx:pt idx="15132">112500</cx:pt>
          <cx:pt idx="15133">180000</cx:pt>
          <cx:pt idx="15134">67500</cx:pt>
          <cx:pt idx="15135">337500</cx:pt>
          <cx:pt idx="15136">270000</cx:pt>
          <cx:pt idx="15137">360000</cx:pt>
          <cx:pt idx="15138">202500</cx:pt>
          <cx:pt idx="15139">148500</cx:pt>
          <cx:pt idx="15140">112500</cx:pt>
          <cx:pt idx="15141">157500</cx:pt>
          <cx:pt idx="15142">81000</cx:pt>
          <cx:pt idx="15143">225000</cx:pt>
          <cx:pt idx="15144">135000</cx:pt>
          <cx:pt idx="15145">135000</cx:pt>
          <cx:pt idx="15146">202500</cx:pt>
          <cx:pt idx="15147">144000</cx:pt>
          <cx:pt idx="15148">157500</cx:pt>
          <cx:pt idx="15149">76500</cx:pt>
          <cx:pt idx="15150">135000</cx:pt>
          <cx:pt idx="15151">202500</cx:pt>
          <cx:pt idx="15152">225000</cx:pt>
          <cx:pt idx="15153">225000</cx:pt>
          <cx:pt idx="15154">157500</cx:pt>
          <cx:pt idx="15155">90000</cx:pt>
          <cx:pt idx="15156">112500</cx:pt>
          <cx:pt idx="15157">162000</cx:pt>
          <cx:pt idx="15158">135000</cx:pt>
          <cx:pt idx="15159">81000</cx:pt>
          <cx:pt idx="15160">81000</cx:pt>
          <cx:pt idx="15161">99000</cx:pt>
          <cx:pt idx="15162">135000</cx:pt>
          <cx:pt idx="15163">189000</cx:pt>
          <cx:pt idx="15164">112500</cx:pt>
          <cx:pt idx="15165">180000</cx:pt>
          <cx:pt idx="15166">67500</cx:pt>
          <cx:pt idx="15167">135000</cx:pt>
          <cx:pt idx="15168">202500</cx:pt>
          <cx:pt idx="15169">81000</cx:pt>
          <cx:pt idx="15170">67500</cx:pt>
          <cx:pt idx="15171">103500</cx:pt>
          <cx:pt idx="15172">202500</cx:pt>
          <cx:pt idx="15173">135000</cx:pt>
          <cx:pt idx="15174">166500</cx:pt>
          <cx:pt idx="15175">225000</cx:pt>
          <cx:pt idx="15176">180000</cx:pt>
          <cx:pt idx="15177">67500</cx:pt>
          <cx:pt idx="15178">270000</cx:pt>
          <cx:pt idx="15179">135000</cx:pt>
          <cx:pt idx="15180">225000</cx:pt>
          <cx:pt idx="15181">225000</cx:pt>
          <cx:pt idx="15182">450000</cx:pt>
          <cx:pt idx="15183">112500</cx:pt>
          <cx:pt idx="15184">315000</cx:pt>
          <cx:pt idx="15185">76500</cx:pt>
          <cx:pt idx="15186">81000</cx:pt>
          <cx:pt idx="15187">189000</cx:pt>
          <cx:pt idx="15188">225000</cx:pt>
          <cx:pt idx="15189">90000</cx:pt>
          <cx:pt idx="15190">67500</cx:pt>
          <cx:pt idx="15191">202500</cx:pt>
          <cx:pt idx="15192">450000</cx:pt>
          <cx:pt idx="15193">112500</cx:pt>
          <cx:pt idx="15194">112500</cx:pt>
          <cx:pt idx="15195">135000</cx:pt>
          <cx:pt idx="15196">157500</cx:pt>
          <cx:pt idx="15197">180000</cx:pt>
          <cx:pt idx="15198">270000</cx:pt>
          <cx:pt idx="15199">135000</cx:pt>
          <cx:pt idx="15200">202500</cx:pt>
          <cx:pt idx="15201">135000</cx:pt>
          <cx:pt idx="15202">67500</cx:pt>
          <cx:pt idx="15203">157500</cx:pt>
          <cx:pt idx="15204">1080000</cx:pt>
          <cx:pt idx="15205">315000</cx:pt>
          <cx:pt idx="15206">202500</cx:pt>
          <cx:pt idx="15207">67500</cx:pt>
          <cx:pt idx="15208">90000</cx:pt>
          <cx:pt idx="15209">135000</cx:pt>
          <cx:pt idx="15210">112500</cx:pt>
          <cx:pt idx="15211">90000</cx:pt>
          <cx:pt idx="15212">45000</cx:pt>
          <cx:pt idx="15213">67500</cx:pt>
          <cx:pt idx="15214">90000</cx:pt>
          <cx:pt idx="15215">45000</cx:pt>
          <cx:pt idx="15216">126000</cx:pt>
          <cx:pt idx="15217">157500</cx:pt>
          <cx:pt idx="15218">180000</cx:pt>
          <cx:pt idx="15219">306000</cx:pt>
          <cx:pt idx="15220">135000</cx:pt>
          <cx:pt idx="15221">405000</cx:pt>
          <cx:pt idx="15222">126000</cx:pt>
          <cx:pt idx="15223">189000</cx:pt>
          <cx:pt idx="15224">85500</cx:pt>
          <cx:pt idx="15225">112500</cx:pt>
          <cx:pt idx="15226">220500</cx:pt>
          <cx:pt idx="15227">108000</cx:pt>
          <cx:pt idx="15228">81000</cx:pt>
          <cx:pt idx="15229">112500</cx:pt>
          <cx:pt idx="15230">90000</cx:pt>
          <cx:pt idx="15231">157500</cx:pt>
          <cx:pt idx="15232">180000</cx:pt>
          <cx:pt idx="15233">202500</cx:pt>
          <cx:pt idx="15234">90000</cx:pt>
          <cx:pt idx="15235">168750</cx:pt>
          <cx:pt idx="15236">337500</cx:pt>
          <cx:pt idx="15237">225000</cx:pt>
          <cx:pt idx="15238">202500</cx:pt>
          <cx:pt idx="15239">211500</cx:pt>
          <cx:pt idx="15240">49500</cx:pt>
          <cx:pt idx="15241">180000</cx:pt>
          <cx:pt idx="15242">157500</cx:pt>
          <cx:pt idx="15243">157500</cx:pt>
          <cx:pt idx="15244">450000</cx:pt>
          <cx:pt idx="15245">225000</cx:pt>
          <cx:pt idx="15246">247500</cx:pt>
          <cx:pt idx="15247">157500</cx:pt>
          <cx:pt idx="15248">225000</cx:pt>
          <cx:pt idx="15249">162000</cx:pt>
          <cx:pt idx="15250">130500</cx:pt>
          <cx:pt idx="15251">270000</cx:pt>
          <cx:pt idx="15252">180000</cx:pt>
          <cx:pt idx="15253">108000</cx:pt>
          <cx:pt idx="15254">135000</cx:pt>
          <cx:pt idx="15255">202500</cx:pt>
          <cx:pt idx="15256">157500</cx:pt>
          <cx:pt idx="15257">45000</cx:pt>
          <cx:pt idx="15258">180000</cx:pt>
          <cx:pt idx="15259">180000</cx:pt>
          <cx:pt idx="15260">202500</cx:pt>
          <cx:pt idx="15261">247500</cx:pt>
          <cx:pt idx="15262">292500</cx:pt>
          <cx:pt idx="15263">540000</cx:pt>
          <cx:pt idx="15264">180000</cx:pt>
          <cx:pt idx="15265">81000</cx:pt>
          <cx:pt idx="15266">135000</cx:pt>
          <cx:pt idx="15267">90000</cx:pt>
          <cx:pt idx="15268">270000</cx:pt>
          <cx:pt idx="15269">292500</cx:pt>
          <cx:pt idx="15270">157500</cx:pt>
          <cx:pt idx="15271">135000</cx:pt>
          <cx:pt idx="15272">157500</cx:pt>
          <cx:pt idx="15273">180000</cx:pt>
          <cx:pt idx="15274">51750</cx:pt>
          <cx:pt idx="15275">180000</cx:pt>
          <cx:pt idx="15276">135000</cx:pt>
          <cx:pt idx="15277">225000</cx:pt>
          <cx:pt idx="15278">225000</cx:pt>
          <cx:pt idx="15279">238500</cx:pt>
          <cx:pt idx="15280">135000</cx:pt>
          <cx:pt idx="15281">360000</cx:pt>
          <cx:pt idx="15282">135000</cx:pt>
          <cx:pt idx="15283">157500</cx:pt>
          <cx:pt idx="15284">135000</cx:pt>
          <cx:pt idx="15285">315000</cx:pt>
          <cx:pt idx="15286">112500</cx:pt>
          <cx:pt idx="15287">225000</cx:pt>
          <cx:pt idx="15288">337500</cx:pt>
          <cx:pt idx="15289">103500</cx:pt>
          <cx:pt idx="15290">81000</cx:pt>
          <cx:pt idx="15291">436500</cx:pt>
          <cx:pt idx="15292">126000</cx:pt>
          <cx:pt idx="15293">90000</cx:pt>
          <cx:pt idx="15294">450000</cx:pt>
          <cx:pt idx="15295">135000</cx:pt>
          <cx:pt idx="15296">247500</cx:pt>
          <cx:pt idx="15297">247500</cx:pt>
          <cx:pt idx="15298">180000</cx:pt>
          <cx:pt idx="15299">225000</cx:pt>
          <cx:pt idx="15300">135000</cx:pt>
          <cx:pt idx="15301">90000</cx:pt>
          <cx:pt idx="15302">180000</cx:pt>
          <cx:pt idx="15303">202500</cx:pt>
          <cx:pt idx="15304">72000</cx:pt>
          <cx:pt idx="15305">180000</cx:pt>
          <cx:pt idx="15306">252000</cx:pt>
          <cx:pt idx="15307">94500</cx:pt>
          <cx:pt idx="15308">99000</cx:pt>
          <cx:pt idx="15309">157500</cx:pt>
          <cx:pt idx="15310">112500</cx:pt>
          <cx:pt idx="15311">115515</cx:pt>
          <cx:pt idx="15312">112500</cx:pt>
          <cx:pt idx="15313">225000</cx:pt>
          <cx:pt idx="15314">157500</cx:pt>
          <cx:pt idx="15315">405000</cx:pt>
          <cx:pt idx="15316">81000</cx:pt>
          <cx:pt idx="15317">225000</cx:pt>
          <cx:pt idx="15318">90000</cx:pt>
          <cx:pt idx="15319">135000</cx:pt>
          <cx:pt idx="15320">135000</cx:pt>
          <cx:pt idx="15321">202500</cx:pt>
          <cx:pt idx="15322">180000</cx:pt>
          <cx:pt idx="15323">337500</cx:pt>
          <cx:pt idx="15324">180000</cx:pt>
          <cx:pt idx="15325">67500</cx:pt>
          <cx:pt idx="15326">135000</cx:pt>
          <cx:pt idx="15327">180000</cx:pt>
          <cx:pt idx="15328">180000</cx:pt>
          <cx:pt idx="15329">67500</cx:pt>
          <cx:pt idx="15330">157500</cx:pt>
          <cx:pt idx="15331">81000</cx:pt>
          <cx:pt idx="15332">171000</cx:pt>
          <cx:pt idx="15333">90000</cx:pt>
          <cx:pt idx="15334">112500</cx:pt>
          <cx:pt idx="15335">337500</cx:pt>
          <cx:pt idx="15336">495000</cx:pt>
          <cx:pt idx="15337">117000</cx:pt>
          <cx:pt idx="15338">67500</cx:pt>
          <cx:pt idx="15339">135000</cx:pt>
          <cx:pt idx="15340">135000</cx:pt>
          <cx:pt idx="15341">99000</cx:pt>
          <cx:pt idx="15342">99000</cx:pt>
          <cx:pt idx="15343">225000</cx:pt>
          <cx:pt idx="15344">157500</cx:pt>
          <cx:pt idx="15345">112500</cx:pt>
          <cx:pt idx="15346">90000</cx:pt>
          <cx:pt idx="15347">247500</cx:pt>
          <cx:pt idx="15348">67500</cx:pt>
          <cx:pt idx="15349">225000</cx:pt>
          <cx:pt idx="15350">202500</cx:pt>
          <cx:pt idx="15351">562500</cx:pt>
          <cx:pt idx="15352">135000</cx:pt>
          <cx:pt idx="15353">382500</cx:pt>
          <cx:pt idx="15354">270000</cx:pt>
          <cx:pt idx="15355">225000</cx:pt>
          <cx:pt idx="15356">112500</cx:pt>
          <cx:pt idx="15357">90000</cx:pt>
          <cx:pt idx="15358">225000</cx:pt>
          <cx:pt idx="15359">270000</cx:pt>
          <cx:pt idx="15360">675000</cx:pt>
          <cx:pt idx="15361">292500</cx:pt>
          <cx:pt idx="15362">135000</cx:pt>
          <cx:pt idx="15363">112500</cx:pt>
          <cx:pt idx="15364">112500</cx:pt>
          <cx:pt idx="15365">193500</cx:pt>
          <cx:pt idx="15366">189000</cx:pt>
          <cx:pt idx="15367">112500</cx:pt>
          <cx:pt idx="15368">112500</cx:pt>
          <cx:pt idx="15369">135000</cx:pt>
          <cx:pt idx="15370">315000</cx:pt>
          <cx:pt idx="15371">85500</cx:pt>
          <cx:pt idx="15372">90000</cx:pt>
          <cx:pt idx="15373">135000</cx:pt>
          <cx:pt idx="15374">112500</cx:pt>
          <cx:pt idx="15375">405000</cx:pt>
          <cx:pt idx="15376">360000</cx:pt>
          <cx:pt idx="15377">202500</cx:pt>
          <cx:pt idx="15378">157500</cx:pt>
          <cx:pt idx="15379">83700</cx:pt>
          <cx:pt idx="15380">135000</cx:pt>
          <cx:pt idx="15381">225000</cx:pt>
          <cx:pt idx="15382">117000</cx:pt>
          <cx:pt idx="15383">90000</cx:pt>
          <cx:pt idx="15384">90000</cx:pt>
          <cx:pt idx="15385">270000</cx:pt>
          <cx:pt idx="15386">157500</cx:pt>
          <cx:pt idx="15387">72000</cx:pt>
          <cx:pt idx="15388">180000</cx:pt>
          <cx:pt idx="15389">189000</cx:pt>
          <cx:pt idx="15390">157500</cx:pt>
          <cx:pt idx="15391">247500</cx:pt>
          <cx:pt idx="15392">270000</cx:pt>
          <cx:pt idx="15393">180000</cx:pt>
          <cx:pt idx="15394">162000</cx:pt>
          <cx:pt idx="15395">306000</cx:pt>
          <cx:pt idx="15396">90000</cx:pt>
          <cx:pt idx="15397">90000</cx:pt>
          <cx:pt idx="15398">90000</cx:pt>
          <cx:pt idx="15399">315000</cx:pt>
          <cx:pt idx="15400">67500</cx:pt>
          <cx:pt idx="15401">108000</cx:pt>
          <cx:pt idx="15402">135000</cx:pt>
          <cx:pt idx="15403">540000</cx:pt>
          <cx:pt idx="15404">90000</cx:pt>
          <cx:pt idx="15405">247500</cx:pt>
          <cx:pt idx="15406">315000</cx:pt>
          <cx:pt idx="15407">112500</cx:pt>
          <cx:pt idx="15408">202500</cx:pt>
          <cx:pt idx="15409">238500</cx:pt>
          <cx:pt idx="15410">94500</cx:pt>
          <cx:pt idx="15411">90000</cx:pt>
          <cx:pt idx="15412">292500</cx:pt>
          <cx:pt idx="15413">202500</cx:pt>
          <cx:pt idx="15414">292500</cx:pt>
          <cx:pt idx="15415">270000</cx:pt>
          <cx:pt idx="15416">180000</cx:pt>
          <cx:pt idx="15417">135000</cx:pt>
          <cx:pt idx="15418">292500</cx:pt>
          <cx:pt idx="15419">126000</cx:pt>
          <cx:pt idx="15420">202500</cx:pt>
          <cx:pt idx="15421">292500</cx:pt>
          <cx:pt idx="15422">688500</cx:pt>
          <cx:pt idx="15423">157500</cx:pt>
          <cx:pt idx="15424">67500</cx:pt>
          <cx:pt idx="15425">99000</cx:pt>
          <cx:pt idx="15426">180000</cx:pt>
          <cx:pt idx="15427">225000</cx:pt>
          <cx:pt idx="15428">135000</cx:pt>
          <cx:pt idx="15429">135000</cx:pt>
          <cx:pt idx="15430">157500</cx:pt>
          <cx:pt idx="15431">202500</cx:pt>
          <cx:pt idx="15432">112500</cx:pt>
          <cx:pt idx="15433">112500</cx:pt>
          <cx:pt idx="15434">202500</cx:pt>
          <cx:pt idx="15435">247500</cx:pt>
          <cx:pt idx="15436">126000</cx:pt>
          <cx:pt idx="15437">139500</cx:pt>
          <cx:pt idx="15438">157500</cx:pt>
          <cx:pt idx="15439">315000</cx:pt>
          <cx:pt idx="15440">262800</cx:pt>
          <cx:pt idx="15441">225000</cx:pt>
          <cx:pt idx="15442">103500</cx:pt>
          <cx:pt idx="15443">225000</cx:pt>
          <cx:pt idx="15444">157500</cx:pt>
          <cx:pt idx="15445">900000</cx:pt>
          <cx:pt idx="15446">135000</cx:pt>
          <cx:pt idx="15447">135000</cx:pt>
          <cx:pt idx="15448">225000</cx:pt>
          <cx:pt idx="15449">135000</cx:pt>
          <cx:pt idx="15450">270000</cx:pt>
          <cx:pt idx="15451">119250</cx:pt>
          <cx:pt idx="15452">202500</cx:pt>
          <cx:pt idx="15453">112500</cx:pt>
          <cx:pt idx="15454">202500</cx:pt>
          <cx:pt idx="15455">157500</cx:pt>
          <cx:pt idx="15456">225000</cx:pt>
          <cx:pt idx="15457">202500</cx:pt>
          <cx:pt idx="15458">67500</cx:pt>
          <cx:pt idx="15459">67500</cx:pt>
          <cx:pt idx="15460">135000</cx:pt>
          <cx:pt idx="15461">508500</cx:pt>
          <cx:pt idx="15462">112500</cx:pt>
          <cx:pt idx="15463">157500</cx:pt>
          <cx:pt idx="15464">103500</cx:pt>
          <cx:pt idx="15465">112500</cx:pt>
          <cx:pt idx="15466">157500</cx:pt>
          <cx:pt idx="15467">126000</cx:pt>
          <cx:pt idx="15468">99000</cx:pt>
          <cx:pt idx="15469">112500</cx:pt>
          <cx:pt idx="15470">135000</cx:pt>
          <cx:pt idx="15471">202500</cx:pt>
          <cx:pt idx="15472">99000</cx:pt>
          <cx:pt idx="15473">117000</cx:pt>
          <cx:pt idx="15474">112500</cx:pt>
          <cx:pt idx="15475">117000</cx:pt>
          <cx:pt idx="15476">67500</cx:pt>
          <cx:pt idx="15477">229500</cx:pt>
          <cx:pt idx="15478">112500</cx:pt>
          <cx:pt idx="15479">315000</cx:pt>
          <cx:pt idx="15480">450000</cx:pt>
          <cx:pt idx="15481">225000</cx:pt>
          <cx:pt idx="15482">90000</cx:pt>
          <cx:pt idx="15483">103500</cx:pt>
          <cx:pt idx="15484">72000</cx:pt>
          <cx:pt idx="15485">495000</cx:pt>
          <cx:pt idx="15486">193500</cx:pt>
          <cx:pt idx="15487">135000</cx:pt>
          <cx:pt idx="15488">315000</cx:pt>
          <cx:pt idx="15489">315000</cx:pt>
          <cx:pt idx="15490">189000</cx:pt>
          <cx:pt idx="15491">157500</cx:pt>
          <cx:pt idx="15492">315000</cx:pt>
          <cx:pt idx="15493">135000</cx:pt>
          <cx:pt idx="15494">135000</cx:pt>
          <cx:pt idx="15495">112500</cx:pt>
          <cx:pt idx="15496">80100</cx:pt>
          <cx:pt idx="15497">166500</cx:pt>
          <cx:pt idx="15498">225000</cx:pt>
          <cx:pt idx="15499">202500</cx:pt>
          <cx:pt idx="15500">202500</cx:pt>
          <cx:pt idx="15501">72000</cx:pt>
          <cx:pt idx="15502">117450</cx:pt>
          <cx:pt idx="15503">112500</cx:pt>
          <cx:pt idx="15504">58500</cx:pt>
          <cx:pt idx="15505">90000</cx:pt>
          <cx:pt idx="15506">202500</cx:pt>
          <cx:pt idx="15507">270000</cx:pt>
          <cx:pt idx="15508">112500</cx:pt>
          <cx:pt idx="15509">315000</cx:pt>
          <cx:pt idx="15510">157500</cx:pt>
          <cx:pt idx="15511">67500</cx:pt>
          <cx:pt idx="15512">90000</cx:pt>
          <cx:pt idx="15513">112500</cx:pt>
          <cx:pt idx="15514">135000</cx:pt>
          <cx:pt idx="15515">180000</cx:pt>
          <cx:pt idx="15516">157500</cx:pt>
          <cx:pt idx="15517">112500</cx:pt>
          <cx:pt idx="15518">198000</cx:pt>
          <cx:pt idx="15519">58500</cx:pt>
          <cx:pt idx="15520">130500</cx:pt>
          <cx:pt idx="15521">180000</cx:pt>
          <cx:pt idx="15522">292500</cx:pt>
          <cx:pt idx="15523">229500</cx:pt>
          <cx:pt idx="15524">135000</cx:pt>
          <cx:pt idx="15525">90000</cx:pt>
          <cx:pt idx="15526">202500</cx:pt>
          <cx:pt idx="15527">94500</cx:pt>
          <cx:pt idx="15528">135000</cx:pt>
          <cx:pt idx="15529">112500</cx:pt>
          <cx:pt idx="15530">292500</cx:pt>
          <cx:pt idx="15531">382500</cx:pt>
          <cx:pt idx="15532">63000</cx:pt>
          <cx:pt idx="15533">121500</cx:pt>
          <cx:pt idx="15534">270000</cx:pt>
          <cx:pt idx="15535">247500</cx:pt>
          <cx:pt idx="15536">180000</cx:pt>
          <cx:pt idx="15537">180000</cx:pt>
          <cx:pt idx="15538">360000</cx:pt>
          <cx:pt idx="15539">85500</cx:pt>
          <cx:pt idx="15540">103500</cx:pt>
          <cx:pt idx="15541">225000</cx:pt>
          <cx:pt idx="15542">85500</cx:pt>
          <cx:pt idx="15543">184500</cx:pt>
          <cx:pt idx="15544">180000</cx:pt>
          <cx:pt idx="15545">225000</cx:pt>
          <cx:pt idx="15546">135000</cx:pt>
          <cx:pt idx="15547">112500</cx:pt>
          <cx:pt idx="15548">112500</cx:pt>
          <cx:pt idx="15549">135000</cx:pt>
          <cx:pt idx="15550">135000</cx:pt>
          <cx:pt idx="15551">135000</cx:pt>
          <cx:pt idx="15552">108000</cx:pt>
          <cx:pt idx="15553">90000</cx:pt>
          <cx:pt idx="15554">108000</cx:pt>
          <cx:pt idx="15555">180000</cx:pt>
          <cx:pt idx="15556">58500</cx:pt>
          <cx:pt idx="15557">112500</cx:pt>
          <cx:pt idx="15558">247500</cx:pt>
          <cx:pt idx="15559">225000</cx:pt>
          <cx:pt idx="15560">180000</cx:pt>
          <cx:pt idx="15561">315000</cx:pt>
          <cx:pt idx="15562">81000</cx:pt>
          <cx:pt idx="15563">180000</cx:pt>
          <cx:pt idx="15564">202500</cx:pt>
          <cx:pt idx="15565">180000</cx:pt>
          <cx:pt idx="15566">157500</cx:pt>
          <cx:pt idx="15567">157500</cx:pt>
          <cx:pt idx="15568">103500</cx:pt>
          <cx:pt idx="15569">225000</cx:pt>
          <cx:pt idx="15570">112500</cx:pt>
          <cx:pt idx="15571">202500</cx:pt>
          <cx:pt idx="15572">225000</cx:pt>
          <cx:pt idx="15573">225000</cx:pt>
          <cx:pt idx="15574">157500</cx:pt>
          <cx:pt idx="15575">157500</cx:pt>
          <cx:pt idx="15576">189000</cx:pt>
          <cx:pt idx="15577">112500</cx:pt>
          <cx:pt idx="15578">202500</cx:pt>
          <cx:pt idx="15579">108000</cx:pt>
          <cx:pt idx="15580">202500</cx:pt>
          <cx:pt idx="15581">180000</cx:pt>
          <cx:pt idx="15582">112500</cx:pt>
          <cx:pt idx="15583">157500</cx:pt>
          <cx:pt idx="15584">76500</cx:pt>
          <cx:pt idx="15585">135000</cx:pt>
          <cx:pt idx="15586">90000</cx:pt>
          <cx:pt idx="15587">67500</cx:pt>
          <cx:pt idx="15588">135000</cx:pt>
          <cx:pt idx="15589">180000</cx:pt>
          <cx:pt idx="15590">153000</cx:pt>
          <cx:pt idx="15591">328500</cx:pt>
          <cx:pt idx="15592">90000</cx:pt>
          <cx:pt idx="15593">180000</cx:pt>
          <cx:pt idx="15594">180000</cx:pt>
          <cx:pt idx="15595">157500</cx:pt>
          <cx:pt idx="15596">135000</cx:pt>
          <cx:pt idx="15597">112500</cx:pt>
          <cx:pt idx="15598">45000</cx:pt>
          <cx:pt idx="15599">157500</cx:pt>
          <cx:pt idx="15600">225000</cx:pt>
          <cx:pt idx="15601">81000</cx:pt>
          <cx:pt idx="15602">225000</cx:pt>
          <cx:pt idx="15603">121500</cx:pt>
          <cx:pt idx="15604">126000</cx:pt>
          <cx:pt idx="15605">225000</cx:pt>
          <cx:pt idx="15606">202500</cx:pt>
          <cx:pt idx="15607">90000</cx:pt>
          <cx:pt idx="15608">405000</cx:pt>
          <cx:pt idx="15609">81000</cx:pt>
          <cx:pt idx="15610">292500</cx:pt>
          <cx:pt idx="15611">180000</cx:pt>
          <cx:pt idx="15612">225000</cx:pt>
          <cx:pt idx="15613">189000</cx:pt>
          <cx:pt idx="15614">67500</cx:pt>
          <cx:pt idx="15615">157500</cx:pt>
          <cx:pt idx="15616">193500</cx:pt>
          <cx:pt idx="15617">247500</cx:pt>
          <cx:pt idx="15618">315000</cx:pt>
          <cx:pt idx="15619">135000</cx:pt>
          <cx:pt idx="15620">166500</cx:pt>
          <cx:pt idx="15621">112500</cx:pt>
          <cx:pt idx="15622">216000</cx:pt>
          <cx:pt idx="15623">211500</cx:pt>
          <cx:pt idx="15624">135000</cx:pt>
          <cx:pt idx="15625">76500</cx:pt>
          <cx:pt idx="15626">76500</cx:pt>
          <cx:pt idx="15627">157500</cx:pt>
          <cx:pt idx="15628">202500</cx:pt>
          <cx:pt idx="15629">121500</cx:pt>
          <cx:pt idx="15630">47700</cx:pt>
          <cx:pt idx="15631">225000</cx:pt>
          <cx:pt idx="15632">270000</cx:pt>
          <cx:pt idx="15633">157500</cx:pt>
          <cx:pt idx="15634">72000</cx:pt>
          <cx:pt idx="15635">67500</cx:pt>
          <cx:pt idx="15636">85500</cx:pt>
          <cx:pt idx="15637">270000</cx:pt>
          <cx:pt idx="15638">112500</cx:pt>
          <cx:pt idx="15639">180000</cx:pt>
          <cx:pt idx="15640">76500</cx:pt>
          <cx:pt idx="15641">135000</cx:pt>
          <cx:pt idx="15642">116550</cx:pt>
          <cx:pt idx="15643">67500</cx:pt>
          <cx:pt idx="15644">103500</cx:pt>
          <cx:pt idx="15645">180000</cx:pt>
          <cx:pt idx="15646">180000</cx:pt>
          <cx:pt idx="15647">180000</cx:pt>
          <cx:pt idx="15648">157500</cx:pt>
          <cx:pt idx="15649">135000</cx:pt>
          <cx:pt idx="15650">108000</cx:pt>
          <cx:pt idx="15651">126000</cx:pt>
          <cx:pt idx="15652">103500</cx:pt>
          <cx:pt idx="15653">148500</cx:pt>
          <cx:pt idx="15654">81000</cx:pt>
          <cx:pt idx="15655">157500</cx:pt>
          <cx:pt idx="15656">112500</cx:pt>
          <cx:pt idx="15657">112500</cx:pt>
          <cx:pt idx="15658">60750</cx:pt>
          <cx:pt idx="15659">121500</cx:pt>
          <cx:pt idx="15660">180000</cx:pt>
          <cx:pt idx="15661">157500</cx:pt>
          <cx:pt idx="15662">54000</cx:pt>
          <cx:pt idx="15663">225000</cx:pt>
          <cx:pt idx="15664">180000</cx:pt>
          <cx:pt idx="15665">202500</cx:pt>
          <cx:pt idx="15666">112500</cx:pt>
          <cx:pt idx="15667">225000</cx:pt>
          <cx:pt idx="15668">265234.5</cx:pt>
          <cx:pt idx="15669">180000</cx:pt>
          <cx:pt idx="15670">157500</cx:pt>
          <cx:pt idx="15671">225000</cx:pt>
          <cx:pt idx="15672">81000</cx:pt>
          <cx:pt idx="15673">90000</cx:pt>
          <cx:pt idx="15674">121500</cx:pt>
          <cx:pt idx="15675">67500</cx:pt>
          <cx:pt idx="15676">135000</cx:pt>
          <cx:pt idx="15677">72000</cx:pt>
          <cx:pt idx="15678">292500</cx:pt>
          <cx:pt idx="15679">202500</cx:pt>
          <cx:pt idx="15680">67500</cx:pt>
          <cx:pt idx="15681">225000</cx:pt>
          <cx:pt idx="15682">135000</cx:pt>
          <cx:pt idx="15683">247500</cx:pt>
          <cx:pt idx="15684">180000</cx:pt>
          <cx:pt idx="15685">148500</cx:pt>
          <cx:pt idx="15686">180000</cx:pt>
          <cx:pt idx="15687">148500</cx:pt>
          <cx:pt idx="15688">135000</cx:pt>
          <cx:pt idx="15689">225000</cx:pt>
          <cx:pt idx="15690">112500</cx:pt>
          <cx:pt idx="15691">225000</cx:pt>
          <cx:pt idx="15692">63000</cx:pt>
          <cx:pt idx="15693">256500</cx:pt>
          <cx:pt idx="15694">135000</cx:pt>
          <cx:pt idx="15695">40500</cx:pt>
          <cx:pt idx="15696">225000</cx:pt>
          <cx:pt idx="15697">247500</cx:pt>
          <cx:pt idx="15698">157500</cx:pt>
          <cx:pt idx="15699">67500</cx:pt>
          <cx:pt idx="15700">135000</cx:pt>
          <cx:pt idx="15701">112500</cx:pt>
          <cx:pt idx="15702">225000</cx:pt>
          <cx:pt idx="15703">135000</cx:pt>
          <cx:pt idx="15704">157500</cx:pt>
          <cx:pt idx="15705">90000</cx:pt>
          <cx:pt idx="15706">135000</cx:pt>
          <cx:pt idx="15707">72000</cx:pt>
          <cx:pt idx="15708">202500</cx:pt>
          <cx:pt idx="15709">157500</cx:pt>
          <cx:pt idx="15710">85500</cx:pt>
          <cx:pt idx="15711">144000</cx:pt>
          <cx:pt idx="15712">157500</cx:pt>
          <cx:pt idx="15713">81000</cx:pt>
          <cx:pt idx="15714">119250</cx:pt>
          <cx:pt idx="15715">135000</cx:pt>
          <cx:pt idx="15716">130500</cx:pt>
          <cx:pt idx="15717">157500</cx:pt>
          <cx:pt idx="15718">225000</cx:pt>
          <cx:pt idx="15719">166500</cx:pt>
          <cx:pt idx="15720">112500</cx:pt>
          <cx:pt idx="15721">112500</cx:pt>
          <cx:pt idx="15722">45000</cx:pt>
          <cx:pt idx="15723">139500</cx:pt>
          <cx:pt idx="15724">157500</cx:pt>
          <cx:pt idx="15725">180000</cx:pt>
          <cx:pt idx="15726">225000</cx:pt>
          <cx:pt idx="15727">180000</cx:pt>
          <cx:pt idx="15728">135000</cx:pt>
          <cx:pt idx="15729">180000</cx:pt>
          <cx:pt idx="15730">180000</cx:pt>
          <cx:pt idx="15731">112500</cx:pt>
          <cx:pt idx="15732">135000</cx:pt>
          <cx:pt idx="15733">360000</cx:pt>
          <cx:pt idx="15734">180000</cx:pt>
          <cx:pt idx="15735">157500</cx:pt>
          <cx:pt idx="15736">81000</cx:pt>
          <cx:pt idx="15737">175500</cx:pt>
          <cx:pt idx="15738">63000</cx:pt>
          <cx:pt idx="15739">180000</cx:pt>
          <cx:pt idx="15740">117000</cx:pt>
          <cx:pt idx="15741">247500</cx:pt>
          <cx:pt idx="15742">112500</cx:pt>
          <cx:pt idx="15743">180000</cx:pt>
          <cx:pt idx="15744">135000</cx:pt>
          <cx:pt idx="15745">90000</cx:pt>
          <cx:pt idx="15746">225000</cx:pt>
          <cx:pt idx="15747">37350</cx:pt>
          <cx:pt idx="15748">90000</cx:pt>
          <cx:pt idx="15749">94050</cx:pt>
          <cx:pt idx="15750">252000</cx:pt>
          <cx:pt idx="15751">180000</cx:pt>
          <cx:pt idx="15752">157500</cx:pt>
          <cx:pt idx="15753">157500</cx:pt>
          <cx:pt idx="15754">180000</cx:pt>
          <cx:pt idx="15755">135000</cx:pt>
          <cx:pt idx="15756">247500</cx:pt>
          <cx:pt idx="15757">157500</cx:pt>
          <cx:pt idx="15758">135000</cx:pt>
          <cx:pt idx="15759">112500</cx:pt>
          <cx:pt idx="15760">157500</cx:pt>
          <cx:pt idx="15761">157500</cx:pt>
          <cx:pt idx="15762">135000</cx:pt>
          <cx:pt idx="15763">90000</cx:pt>
          <cx:pt idx="15764">360000</cx:pt>
          <cx:pt idx="15765">112500</cx:pt>
          <cx:pt idx="15766">270000</cx:pt>
          <cx:pt idx="15767">144000</cx:pt>
          <cx:pt idx="15768">202500</cx:pt>
          <cx:pt idx="15769">157500</cx:pt>
          <cx:pt idx="15770">135000</cx:pt>
          <cx:pt idx="15771">112500</cx:pt>
          <cx:pt idx="15772">112500</cx:pt>
          <cx:pt idx="15773">58500</cx:pt>
          <cx:pt idx="15774">180000</cx:pt>
          <cx:pt idx="15775">135000</cx:pt>
          <cx:pt idx="15776">112500</cx:pt>
          <cx:pt idx="15777">135000</cx:pt>
          <cx:pt idx="15778">382500</cx:pt>
          <cx:pt idx="15779">90000</cx:pt>
          <cx:pt idx="15780">67500</cx:pt>
          <cx:pt idx="15781">72000</cx:pt>
          <cx:pt idx="15782">112500</cx:pt>
          <cx:pt idx="15783">121500</cx:pt>
          <cx:pt idx="15784">90000</cx:pt>
          <cx:pt idx="15785">112500</cx:pt>
          <cx:pt idx="15786">81000</cx:pt>
          <cx:pt idx="15787">211500</cx:pt>
          <cx:pt idx="15788">121500</cx:pt>
          <cx:pt idx="15789">49500</cx:pt>
          <cx:pt idx="15790">234000</cx:pt>
          <cx:pt idx="15791">180000</cx:pt>
          <cx:pt idx="15792">180000</cx:pt>
          <cx:pt idx="15793">87750</cx:pt>
          <cx:pt idx="15794">135000</cx:pt>
          <cx:pt idx="15795">252000</cx:pt>
          <cx:pt idx="15796">90000</cx:pt>
          <cx:pt idx="15797">135000</cx:pt>
          <cx:pt idx="15798">135000</cx:pt>
          <cx:pt idx="15799">121500</cx:pt>
          <cx:pt idx="15800">202500</cx:pt>
          <cx:pt idx="15801">117000</cx:pt>
          <cx:pt idx="15802">157500</cx:pt>
          <cx:pt idx="15803">306000</cx:pt>
          <cx:pt idx="15804">171000</cx:pt>
          <cx:pt idx="15805">135000</cx:pt>
          <cx:pt idx="15806">112500</cx:pt>
          <cx:pt idx="15807">225000</cx:pt>
          <cx:pt idx="15808">112500</cx:pt>
          <cx:pt idx="15809">135000</cx:pt>
          <cx:pt idx="15810">166500</cx:pt>
          <cx:pt idx="15811">315000</cx:pt>
          <cx:pt idx="15812">157500</cx:pt>
          <cx:pt idx="15813">81000</cx:pt>
          <cx:pt idx="15814">54000</cx:pt>
          <cx:pt idx="15815">81000</cx:pt>
          <cx:pt idx="15816">198000</cx:pt>
          <cx:pt idx="15817">157500</cx:pt>
          <cx:pt idx="15818">103500</cx:pt>
          <cx:pt idx="15819">135000</cx:pt>
          <cx:pt idx="15820">135000</cx:pt>
          <cx:pt idx="15821">157500</cx:pt>
          <cx:pt idx="15822">90000</cx:pt>
          <cx:pt idx="15823">76500</cx:pt>
          <cx:pt idx="15824">112500</cx:pt>
          <cx:pt idx="15825">270000</cx:pt>
          <cx:pt idx="15826">360000</cx:pt>
          <cx:pt idx="15827">157500</cx:pt>
          <cx:pt idx="15828">157500</cx:pt>
          <cx:pt idx="15829">166500</cx:pt>
          <cx:pt idx="15830">126000</cx:pt>
          <cx:pt idx="15831">157500</cx:pt>
          <cx:pt idx="15832">90000</cx:pt>
          <cx:pt idx="15833">157500</cx:pt>
          <cx:pt idx="15834">90000</cx:pt>
          <cx:pt idx="15835">211500</cx:pt>
          <cx:pt idx="15836">157500</cx:pt>
          <cx:pt idx="15837">193500</cx:pt>
          <cx:pt idx="15838">180000</cx:pt>
          <cx:pt idx="15839">180000</cx:pt>
          <cx:pt idx="15840">112500</cx:pt>
          <cx:pt idx="15841">337500</cx:pt>
          <cx:pt idx="15842">202500</cx:pt>
          <cx:pt idx="15843">202500</cx:pt>
          <cx:pt idx="15844">112500</cx:pt>
          <cx:pt idx="15845">306000</cx:pt>
          <cx:pt idx="15846">135000</cx:pt>
          <cx:pt idx="15847">166500</cx:pt>
          <cx:pt idx="15848">135000</cx:pt>
          <cx:pt idx="15849">436500</cx:pt>
          <cx:pt idx="15850">292500</cx:pt>
          <cx:pt idx="15851">126000</cx:pt>
          <cx:pt idx="15852">270000</cx:pt>
          <cx:pt idx="15853">78916.5</cx:pt>
          <cx:pt idx="15854">162000</cx:pt>
          <cx:pt idx="15855">202500</cx:pt>
          <cx:pt idx="15856">157500</cx:pt>
          <cx:pt idx="15857">126000</cx:pt>
          <cx:pt idx="15858">112500</cx:pt>
          <cx:pt idx="15859">135000</cx:pt>
          <cx:pt idx="15860">76500</cx:pt>
          <cx:pt idx="15861">90000</cx:pt>
          <cx:pt idx="15862">202500</cx:pt>
          <cx:pt idx="15863">211500</cx:pt>
          <cx:pt idx="15864">225000</cx:pt>
          <cx:pt idx="15865">135000</cx:pt>
          <cx:pt idx="15866">175500</cx:pt>
          <cx:pt idx="15867">135000</cx:pt>
          <cx:pt idx="15868">76500</cx:pt>
          <cx:pt idx="15869">135000</cx:pt>
          <cx:pt idx="15870">180000</cx:pt>
          <cx:pt idx="15871">129600</cx:pt>
          <cx:pt idx="15872">103500</cx:pt>
          <cx:pt idx="15873">157500</cx:pt>
          <cx:pt idx="15874">261000</cx:pt>
          <cx:pt idx="15875">135000</cx:pt>
          <cx:pt idx="15876">225000</cx:pt>
          <cx:pt idx="15877">135000</cx:pt>
          <cx:pt idx="15878">90000</cx:pt>
          <cx:pt idx="15879">247500</cx:pt>
          <cx:pt idx="15880">180000</cx:pt>
          <cx:pt idx="15881">67500</cx:pt>
          <cx:pt idx="15882">135000</cx:pt>
          <cx:pt idx="15883">202500</cx:pt>
          <cx:pt idx="15884">157500</cx:pt>
          <cx:pt idx="15885">135000</cx:pt>
          <cx:pt idx="15886">90000</cx:pt>
          <cx:pt idx="15887">202500</cx:pt>
          <cx:pt idx="15888">180000</cx:pt>
          <cx:pt idx="15889">135000</cx:pt>
          <cx:pt idx="15890">157500</cx:pt>
          <cx:pt idx="15891">189000</cx:pt>
          <cx:pt idx="15892">427500</cx:pt>
          <cx:pt idx="15893">180000</cx:pt>
          <cx:pt idx="15894">180000</cx:pt>
          <cx:pt idx="15895">382500</cx:pt>
          <cx:pt idx="15896">148500</cx:pt>
          <cx:pt idx="15897">81000</cx:pt>
          <cx:pt idx="15898">405000</cx:pt>
          <cx:pt idx="15899">180000</cx:pt>
          <cx:pt idx="15900">47250</cx:pt>
          <cx:pt idx="15901">450000</cx:pt>
          <cx:pt idx="15902">157500</cx:pt>
          <cx:pt idx="15903">202500</cx:pt>
          <cx:pt idx="15904">117000</cx:pt>
          <cx:pt idx="15905">135000</cx:pt>
          <cx:pt idx="15906">98100</cx:pt>
          <cx:pt idx="15907">135000</cx:pt>
          <cx:pt idx="15908">315000</cx:pt>
          <cx:pt idx="15909">112500</cx:pt>
          <cx:pt idx="15910">157500</cx:pt>
          <cx:pt idx="15911">135000</cx:pt>
          <cx:pt idx="15912">112500</cx:pt>
          <cx:pt idx="15913">156150</cx:pt>
          <cx:pt idx="15914">135000</cx:pt>
          <cx:pt idx="15915">126000</cx:pt>
          <cx:pt idx="15916">346275</cx:pt>
          <cx:pt idx="15917">135000</cx:pt>
          <cx:pt idx="15918">112500</cx:pt>
          <cx:pt idx="15919">157500</cx:pt>
          <cx:pt idx="15920">247500</cx:pt>
          <cx:pt idx="15921">112500</cx:pt>
          <cx:pt idx="15922">90000</cx:pt>
          <cx:pt idx="15923">112500</cx:pt>
          <cx:pt idx="15924">135000</cx:pt>
          <cx:pt idx="15925">270000</cx:pt>
          <cx:pt idx="15926">270000</cx:pt>
          <cx:pt idx="15927">135000</cx:pt>
          <cx:pt idx="15928">112500</cx:pt>
          <cx:pt idx="15929">135000</cx:pt>
          <cx:pt idx="15930">135000</cx:pt>
          <cx:pt idx="15931">94500</cx:pt>
          <cx:pt idx="15932">85500</cx:pt>
          <cx:pt idx="15933">90000</cx:pt>
          <cx:pt idx="15934">90000</cx:pt>
          <cx:pt idx="15935">180000</cx:pt>
          <cx:pt idx="15936">225000</cx:pt>
          <cx:pt idx="15937">49500</cx:pt>
          <cx:pt idx="15938">76500</cx:pt>
          <cx:pt idx="15939">135000</cx:pt>
          <cx:pt idx="15940">290250</cx:pt>
          <cx:pt idx="15941">180000</cx:pt>
          <cx:pt idx="15942">81000</cx:pt>
          <cx:pt idx="15943">168241.5</cx:pt>
          <cx:pt idx="15944">247500</cx:pt>
          <cx:pt idx="15945">270000</cx:pt>
          <cx:pt idx="15946">112500</cx:pt>
          <cx:pt idx="15947">157500</cx:pt>
          <cx:pt idx="15948">202500</cx:pt>
          <cx:pt idx="15949">292500</cx:pt>
          <cx:pt idx="15950">112500</cx:pt>
          <cx:pt idx="15951">225000</cx:pt>
          <cx:pt idx="15952">162000</cx:pt>
          <cx:pt idx="15953">135000</cx:pt>
          <cx:pt idx="15954">360000</cx:pt>
          <cx:pt idx="15955">135000</cx:pt>
          <cx:pt idx="15956">135000</cx:pt>
          <cx:pt idx="15957">157500</cx:pt>
          <cx:pt idx="15958">112500</cx:pt>
          <cx:pt idx="15959">67500</cx:pt>
          <cx:pt idx="15960">207000</cx:pt>
          <cx:pt idx="15961">225000</cx:pt>
          <cx:pt idx="15962">234000</cx:pt>
          <cx:pt idx="15963">157500</cx:pt>
          <cx:pt idx="15964">90000</cx:pt>
          <cx:pt idx="15965">225000</cx:pt>
          <cx:pt idx="15966">67500</cx:pt>
          <cx:pt idx="15967">144000</cx:pt>
          <cx:pt idx="15968">315000</cx:pt>
          <cx:pt idx="15969">112500</cx:pt>
          <cx:pt idx="15970">180000</cx:pt>
          <cx:pt idx="15971">157500</cx:pt>
          <cx:pt idx="15972">315000</cx:pt>
          <cx:pt idx="15973">72000</cx:pt>
          <cx:pt idx="15974">112500</cx:pt>
          <cx:pt idx="15975">347400</cx:pt>
          <cx:pt idx="15976">135000</cx:pt>
          <cx:pt idx="15977">103500</cx:pt>
          <cx:pt idx="15978">90000</cx:pt>
          <cx:pt idx="15979">180000</cx:pt>
          <cx:pt idx="15980">157500</cx:pt>
          <cx:pt idx="15981">135000</cx:pt>
          <cx:pt idx="15982">193500</cx:pt>
          <cx:pt idx="15983">63000</cx:pt>
          <cx:pt idx="15984">90000</cx:pt>
          <cx:pt idx="15985">225000</cx:pt>
          <cx:pt idx="15986">81000</cx:pt>
          <cx:pt idx="15987">180000</cx:pt>
          <cx:pt idx="15988">180000</cx:pt>
          <cx:pt idx="15989">202500</cx:pt>
          <cx:pt idx="15990">112500</cx:pt>
          <cx:pt idx="15991">180000</cx:pt>
          <cx:pt idx="15992">58500</cx:pt>
          <cx:pt idx="15993">157500</cx:pt>
          <cx:pt idx="15994">139500</cx:pt>
          <cx:pt idx="15995">360000</cx:pt>
          <cx:pt idx="15996">180000</cx:pt>
          <cx:pt idx="15997">117000</cx:pt>
          <cx:pt idx="15998">112500</cx:pt>
          <cx:pt idx="15999">90000</cx:pt>
          <cx:pt idx="16000">180000</cx:pt>
          <cx:pt idx="16001">49500</cx:pt>
          <cx:pt idx="16002">121500</cx:pt>
          <cx:pt idx="16003">225000</cx:pt>
          <cx:pt idx="16004">126000</cx:pt>
          <cx:pt idx="16005">76500</cx:pt>
          <cx:pt idx="16006">112500</cx:pt>
          <cx:pt idx="16007">103500</cx:pt>
          <cx:pt idx="16008">382500</cx:pt>
          <cx:pt idx="16009">90000</cx:pt>
          <cx:pt idx="16010">45000</cx:pt>
          <cx:pt idx="16011">225000</cx:pt>
          <cx:pt idx="16012">135000</cx:pt>
          <cx:pt idx="16013">270000</cx:pt>
          <cx:pt idx="16014">135000</cx:pt>
          <cx:pt idx="16015">180000</cx:pt>
          <cx:pt idx="16016">112500</cx:pt>
          <cx:pt idx="16017">81000</cx:pt>
          <cx:pt idx="16018">270000</cx:pt>
          <cx:pt idx="16019">270000</cx:pt>
          <cx:pt idx="16020">112500</cx:pt>
          <cx:pt idx="16021">180000</cx:pt>
          <cx:pt idx="16022">157500</cx:pt>
          <cx:pt idx="16023">112500</cx:pt>
          <cx:pt idx="16024">157500</cx:pt>
          <cx:pt idx="16025">180000</cx:pt>
          <cx:pt idx="16026">157500</cx:pt>
          <cx:pt idx="16027">193500</cx:pt>
          <cx:pt idx="16028">112500</cx:pt>
          <cx:pt idx="16029">157500</cx:pt>
          <cx:pt idx="16030">292500</cx:pt>
          <cx:pt idx="16031">315000</cx:pt>
          <cx:pt idx="16032">292500</cx:pt>
          <cx:pt idx="16033">147600</cx:pt>
          <cx:pt idx="16034">112500</cx:pt>
          <cx:pt idx="16035">270000</cx:pt>
          <cx:pt idx="16036">247500</cx:pt>
          <cx:pt idx="16037">135000</cx:pt>
          <cx:pt idx="16038">112500</cx:pt>
          <cx:pt idx="16039">112500</cx:pt>
          <cx:pt idx="16040">135000</cx:pt>
          <cx:pt idx="16041">135000</cx:pt>
          <cx:pt idx="16042">90000</cx:pt>
          <cx:pt idx="16043">157500</cx:pt>
          <cx:pt idx="16044">126000</cx:pt>
          <cx:pt idx="16045">135000</cx:pt>
          <cx:pt idx="16046">157500</cx:pt>
          <cx:pt idx="16047">211500</cx:pt>
          <cx:pt idx="16048">270000</cx:pt>
          <cx:pt idx="16049">135000</cx:pt>
          <cx:pt idx="16050">157500</cx:pt>
          <cx:pt idx="16051">180000</cx:pt>
          <cx:pt idx="16052">112500</cx:pt>
          <cx:pt idx="16053">117000</cx:pt>
          <cx:pt idx="16054">112500</cx:pt>
          <cx:pt idx="16055">450000</cx:pt>
          <cx:pt idx="16056">202500</cx:pt>
          <cx:pt idx="16057">207000</cx:pt>
          <cx:pt idx="16058">247500</cx:pt>
          <cx:pt idx="16059">121500</cx:pt>
          <cx:pt idx="16060">157500</cx:pt>
          <cx:pt idx="16061">144000</cx:pt>
          <cx:pt idx="16062">360000</cx:pt>
          <cx:pt idx="16063">202500</cx:pt>
          <cx:pt idx="16064">90000</cx:pt>
          <cx:pt idx="16065">112500</cx:pt>
          <cx:pt idx="16066">135000</cx:pt>
          <cx:pt idx="16067">126000</cx:pt>
          <cx:pt idx="16068">240750</cx:pt>
          <cx:pt idx="16069">90000</cx:pt>
          <cx:pt idx="16070">112500</cx:pt>
          <cx:pt idx="16071">157500</cx:pt>
          <cx:pt idx="16072">76500</cx:pt>
          <cx:pt idx="16073">225000</cx:pt>
          <cx:pt idx="16074">180000</cx:pt>
          <cx:pt idx="16075">157500</cx:pt>
          <cx:pt idx="16076">90000</cx:pt>
          <cx:pt idx="16077">90000</cx:pt>
          <cx:pt idx="16078">76500</cx:pt>
          <cx:pt idx="16079">135000</cx:pt>
          <cx:pt idx="16080">99000</cx:pt>
          <cx:pt idx="16081">225000</cx:pt>
          <cx:pt idx="16082">121500</cx:pt>
          <cx:pt idx="16083">157500</cx:pt>
          <cx:pt idx="16084">270000</cx:pt>
          <cx:pt idx="16085">126000</cx:pt>
          <cx:pt idx="16086">40500</cx:pt>
          <cx:pt idx="16087">225000</cx:pt>
          <cx:pt idx="16088">117000</cx:pt>
          <cx:pt idx="16089">99000</cx:pt>
          <cx:pt idx="16090">90000</cx:pt>
          <cx:pt idx="16091">112500</cx:pt>
          <cx:pt idx="16092">157500</cx:pt>
          <cx:pt idx="16093">90000</cx:pt>
          <cx:pt idx="16094">315000</cx:pt>
          <cx:pt idx="16095">202500</cx:pt>
          <cx:pt idx="16096">112500</cx:pt>
          <cx:pt idx="16097">81000</cx:pt>
          <cx:pt idx="16098">112500</cx:pt>
          <cx:pt idx="16099">112500</cx:pt>
          <cx:pt idx="16100">180000</cx:pt>
          <cx:pt idx="16101">135000</cx:pt>
          <cx:pt idx="16102">90000</cx:pt>
          <cx:pt idx="16103">225000</cx:pt>
          <cx:pt idx="16104">157500</cx:pt>
          <cx:pt idx="16105">130500</cx:pt>
          <cx:pt idx="16106">112500</cx:pt>
          <cx:pt idx="16107">45000</cx:pt>
          <cx:pt idx="16108">126000</cx:pt>
          <cx:pt idx="16109">90000</cx:pt>
          <cx:pt idx="16110">180000</cx:pt>
          <cx:pt idx="16111">90000</cx:pt>
          <cx:pt idx="16112">76500</cx:pt>
          <cx:pt idx="16113">54000</cx:pt>
          <cx:pt idx="16114">135000</cx:pt>
          <cx:pt idx="16115">90612</cx:pt>
          <cx:pt idx="16116">103500</cx:pt>
          <cx:pt idx="16117">112500</cx:pt>
          <cx:pt idx="16118">112500</cx:pt>
          <cx:pt idx="16119">135000</cx:pt>
          <cx:pt idx="16120">166500</cx:pt>
          <cx:pt idx="16121">180000</cx:pt>
          <cx:pt idx="16122">225000</cx:pt>
          <cx:pt idx="16123">76500</cx:pt>
          <cx:pt idx="16124">274500</cx:pt>
          <cx:pt idx="16125">90000</cx:pt>
          <cx:pt idx="16126">234000</cx:pt>
          <cx:pt idx="16127">202500</cx:pt>
          <cx:pt idx="16128">112500</cx:pt>
          <cx:pt idx="16129">108000</cx:pt>
          <cx:pt idx="16130">225000</cx:pt>
          <cx:pt idx="16131">189000</cx:pt>
          <cx:pt idx="16132">135000</cx:pt>
          <cx:pt idx="16133">90000</cx:pt>
          <cx:pt idx="16134">76500</cx:pt>
          <cx:pt idx="16135">157500</cx:pt>
          <cx:pt idx="16136">112500</cx:pt>
          <cx:pt idx="16137">135000</cx:pt>
          <cx:pt idx="16138">126000</cx:pt>
          <cx:pt idx="16139">270000</cx:pt>
          <cx:pt idx="16140">135000</cx:pt>
          <cx:pt idx="16141">135000</cx:pt>
          <cx:pt idx="16142">144000</cx:pt>
          <cx:pt idx="16143">112500</cx:pt>
          <cx:pt idx="16144">135000</cx:pt>
          <cx:pt idx="16145">81000</cx:pt>
          <cx:pt idx="16146">76500</cx:pt>
          <cx:pt idx="16147">405000</cx:pt>
          <cx:pt idx="16148">157500</cx:pt>
          <cx:pt idx="16149">225000</cx:pt>
          <cx:pt idx="16150">112500</cx:pt>
          <cx:pt idx="16151">76500</cx:pt>
          <cx:pt idx="16152">270000</cx:pt>
          <cx:pt idx="16153">211500</cx:pt>
          <cx:pt idx="16154">67500</cx:pt>
          <cx:pt idx="16155">90000</cx:pt>
          <cx:pt idx="16156">215100</cx:pt>
          <cx:pt idx="16157">157500</cx:pt>
          <cx:pt idx="16158">112500</cx:pt>
          <cx:pt idx="16159">135000</cx:pt>
          <cx:pt idx="16160">180000</cx:pt>
          <cx:pt idx="16161">189000</cx:pt>
          <cx:pt idx="16162">67500</cx:pt>
          <cx:pt idx="16163">189000</cx:pt>
          <cx:pt idx="16164">180000</cx:pt>
          <cx:pt idx="16165">135000</cx:pt>
          <cx:pt idx="16166">157500</cx:pt>
          <cx:pt idx="16167">157500</cx:pt>
          <cx:pt idx="16168">72000</cx:pt>
          <cx:pt idx="16169">135000</cx:pt>
          <cx:pt idx="16170">157500</cx:pt>
          <cx:pt idx="16171">157500</cx:pt>
          <cx:pt idx="16172">202500</cx:pt>
          <cx:pt idx="16173">202500</cx:pt>
          <cx:pt idx="16174">121500</cx:pt>
          <cx:pt idx="16175">270000</cx:pt>
          <cx:pt idx="16176">112500</cx:pt>
          <cx:pt idx="16177">45000</cx:pt>
          <cx:pt idx="16178">135000</cx:pt>
          <cx:pt idx="16179">202500</cx:pt>
          <cx:pt idx="16180">90000</cx:pt>
          <cx:pt idx="16181">238500</cx:pt>
          <cx:pt idx="16182">180000</cx:pt>
          <cx:pt idx="16183">67500</cx:pt>
          <cx:pt idx="16184">103500</cx:pt>
          <cx:pt idx="16185">270000</cx:pt>
          <cx:pt idx="16186">67500</cx:pt>
          <cx:pt idx="16187">117000</cx:pt>
          <cx:pt idx="16188">112500</cx:pt>
          <cx:pt idx="16189">247500</cx:pt>
          <cx:pt idx="16190">54000</cx:pt>
          <cx:pt idx="16191">90000</cx:pt>
          <cx:pt idx="16192">135000</cx:pt>
          <cx:pt idx="16193">117000</cx:pt>
          <cx:pt idx="16194">135000</cx:pt>
          <cx:pt idx="16195">67500</cx:pt>
          <cx:pt idx="16196">67500</cx:pt>
          <cx:pt idx="16197">175500</cx:pt>
          <cx:pt idx="16198">135000</cx:pt>
          <cx:pt idx="16199">112500</cx:pt>
          <cx:pt idx="16200">99000</cx:pt>
          <cx:pt idx="16201">148500</cx:pt>
          <cx:pt idx="16202">103500</cx:pt>
          <cx:pt idx="16203">67500</cx:pt>
          <cx:pt idx="16204">157500</cx:pt>
          <cx:pt idx="16205">225000</cx:pt>
          <cx:pt idx="16206">90000</cx:pt>
          <cx:pt idx="16207">157500</cx:pt>
          <cx:pt idx="16208">225000</cx:pt>
          <cx:pt idx="16209">360000</cx:pt>
          <cx:pt idx="16210">135000</cx:pt>
          <cx:pt idx="16211">360000</cx:pt>
          <cx:pt idx="16212">90000</cx:pt>
          <cx:pt idx="16213">81000</cx:pt>
          <cx:pt idx="16214">90000</cx:pt>
          <cx:pt idx="16215">117000</cx:pt>
          <cx:pt idx="16216">135000</cx:pt>
          <cx:pt idx="16217">90000</cx:pt>
          <cx:pt idx="16218">76500</cx:pt>
          <cx:pt idx="16219">243000</cx:pt>
          <cx:pt idx="16220">67500</cx:pt>
          <cx:pt idx="16221">450000</cx:pt>
          <cx:pt idx="16222">117000</cx:pt>
          <cx:pt idx="16223">270000</cx:pt>
          <cx:pt idx="16224">135000</cx:pt>
          <cx:pt idx="16225">135000</cx:pt>
          <cx:pt idx="16226">135000</cx:pt>
          <cx:pt idx="16227">202500</cx:pt>
          <cx:pt idx="16228">112500</cx:pt>
          <cx:pt idx="16229">103500</cx:pt>
          <cx:pt idx="16230">382500</cx:pt>
          <cx:pt idx="16231">180000</cx:pt>
          <cx:pt idx="16232">135000</cx:pt>
          <cx:pt idx="16233">540000</cx:pt>
          <cx:pt idx="16234">675000</cx:pt>
          <cx:pt idx="16235">157500</cx:pt>
          <cx:pt idx="16236">103500</cx:pt>
          <cx:pt idx="16237">315000</cx:pt>
          <cx:pt idx="16238">171000</cx:pt>
          <cx:pt idx="16239">180000</cx:pt>
          <cx:pt idx="16240">157500</cx:pt>
          <cx:pt idx="16241">157500</cx:pt>
          <cx:pt idx="16242">67500</cx:pt>
          <cx:pt idx="16243">256500</cx:pt>
          <cx:pt idx="16244">67500</cx:pt>
          <cx:pt idx="16245">202500</cx:pt>
          <cx:pt idx="16246">180000</cx:pt>
          <cx:pt idx="16247">225000</cx:pt>
          <cx:pt idx="16248">202500</cx:pt>
          <cx:pt idx="16249">270000</cx:pt>
          <cx:pt idx="16250">90000</cx:pt>
          <cx:pt idx="16251">90000</cx:pt>
          <cx:pt idx="16252">180000</cx:pt>
          <cx:pt idx="16253">247500</cx:pt>
          <cx:pt idx="16254">112500</cx:pt>
          <cx:pt idx="16255">234000</cx:pt>
          <cx:pt idx="16256">202500</cx:pt>
          <cx:pt idx="16257">112500</cx:pt>
          <cx:pt idx="16258">180000</cx:pt>
          <cx:pt idx="16259">180000</cx:pt>
          <cx:pt idx="16260">247500</cx:pt>
          <cx:pt idx="16261">225000</cx:pt>
          <cx:pt idx="16262">112500</cx:pt>
          <cx:pt idx="16263">180000</cx:pt>
          <cx:pt idx="16264">135000</cx:pt>
          <cx:pt idx="16265">360000</cx:pt>
          <cx:pt idx="16266">135000</cx:pt>
          <cx:pt idx="16267">112500</cx:pt>
          <cx:pt idx="16268">90000</cx:pt>
          <cx:pt idx="16269">144000</cx:pt>
          <cx:pt idx="16270">135000</cx:pt>
          <cx:pt idx="16271">247500</cx:pt>
          <cx:pt idx="16272">90000</cx:pt>
          <cx:pt idx="16273">112500</cx:pt>
          <cx:pt idx="16274">247500</cx:pt>
          <cx:pt idx="16275">202500</cx:pt>
          <cx:pt idx="16276">112500</cx:pt>
          <cx:pt idx="16277">135000</cx:pt>
          <cx:pt idx="16278">135000</cx:pt>
          <cx:pt idx="16279">135000</cx:pt>
          <cx:pt idx="16280">157500</cx:pt>
          <cx:pt idx="16281">67500</cx:pt>
          <cx:pt idx="16282">112500</cx:pt>
          <cx:pt idx="16283">135000</cx:pt>
          <cx:pt idx="16284">112500</cx:pt>
          <cx:pt idx="16285">112500</cx:pt>
          <cx:pt idx="16286">45000</cx:pt>
          <cx:pt idx="16287">171000</cx:pt>
          <cx:pt idx="16288">180000</cx:pt>
          <cx:pt idx="16289">180000</cx:pt>
          <cx:pt idx="16290">337500</cx:pt>
          <cx:pt idx="16291">135000</cx:pt>
          <cx:pt idx="16292">112500</cx:pt>
          <cx:pt idx="16293">121500</cx:pt>
          <cx:pt idx="16294">85500</cx:pt>
          <cx:pt idx="16295">135000</cx:pt>
          <cx:pt idx="16296">270000</cx:pt>
          <cx:pt idx="16297">180000</cx:pt>
          <cx:pt idx="16298">56250</cx:pt>
          <cx:pt idx="16299">180000</cx:pt>
          <cx:pt idx="16300">90000</cx:pt>
          <cx:pt idx="16301">87750</cx:pt>
          <cx:pt idx="16302">135000</cx:pt>
          <cx:pt idx="16303">148500</cx:pt>
          <cx:pt idx="16304">103500</cx:pt>
          <cx:pt idx="16305">103500</cx:pt>
          <cx:pt idx="16306">90000</cx:pt>
          <cx:pt idx="16307">153000</cx:pt>
          <cx:pt idx="16308">135000</cx:pt>
          <cx:pt idx="16309">292500</cx:pt>
          <cx:pt idx="16310">166500</cx:pt>
          <cx:pt idx="16311">225000</cx:pt>
          <cx:pt idx="16312">180000</cx:pt>
          <cx:pt idx="16313">135000</cx:pt>
          <cx:pt idx="16314">121500</cx:pt>
          <cx:pt idx="16315">135000</cx:pt>
          <cx:pt idx="16316">202500</cx:pt>
          <cx:pt idx="16317">126000</cx:pt>
          <cx:pt idx="16318">157500</cx:pt>
          <cx:pt idx="16319">175500</cx:pt>
          <cx:pt idx="16320">157500</cx:pt>
          <cx:pt idx="16321">135000</cx:pt>
          <cx:pt idx="16322">157500</cx:pt>
          <cx:pt idx="16323">180000</cx:pt>
          <cx:pt idx="16324">121500</cx:pt>
          <cx:pt idx="16325">112500</cx:pt>
          <cx:pt idx="16326">135000</cx:pt>
          <cx:pt idx="16327">126000</cx:pt>
          <cx:pt idx="16328">180000</cx:pt>
          <cx:pt idx="16329">72000</cx:pt>
          <cx:pt idx="16330">202500</cx:pt>
          <cx:pt idx="16331">157500</cx:pt>
          <cx:pt idx="16332">90000</cx:pt>
          <cx:pt idx="16333">112500</cx:pt>
          <cx:pt idx="16334">112500</cx:pt>
          <cx:pt idx="16335">112500</cx:pt>
          <cx:pt idx="16336">81000</cx:pt>
          <cx:pt idx="16337">49500</cx:pt>
          <cx:pt idx="16338">157500</cx:pt>
          <cx:pt idx="16339">270000</cx:pt>
          <cx:pt idx="16340">90000</cx:pt>
          <cx:pt idx="16341">157500</cx:pt>
          <cx:pt idx="16342">135000</cx:pt>
          <cx:pt idx="16343">207000</cx:pt>
          <cx:pt idx="16344">180000</cx:pt>
          <cx:pt idx="16345">85500</cx:pt>
          <cx:pt idx="16346">225000</cx:pt>
          <cx:pt idx="16347">157500</cx:pt>
          <cx:pt idx="16348">225000</cx:pt>
          <cx:pt idx="16349">157500</cx:pt>
          <cx:pt idx="16350">180000</cx:pt>
          <cx:pt idx="16351">157500</cx:pt>
          <cx:pt idx="16352">135000</cx:pt>
          <cx:pt idx="16353">112500</cx:pt>
          <cx:pt idx="16354">270000</cx:pt>
          <cx:pt idx="16355">135000</cx:pt>
          <cx:pt idx="16356">135000</cx:pt>
          <cx:pt idx="16357">112500</cx:pt>
          <cx:pt idx="16358">65250</cx:pt>
          <cx:pt idx="16359">67500</cx:pt>
          <cx:pt idx="16360">99000</cx:pt>
          <cx:pt idx="16361">225000</cx:pt>
          <cx:pt idx="16362">180000</cx:pt>
          <cx:pt idx="16363">180000</cx:pt>
          <cx:pt idx="16364">360000</cx:pt>
          <cx:pt idx="16365">225000</cx:pt>
          <cx:pt idx="16366">180000</cx:pt>
          <cx:pt idx="16367">103500</cx:pt>
          <cx:pt idx="16368">180000</cx:pt>
          <cx:pt idx="16369">90000</cx:pt>
          <cx:pt idx="16370">112500</cx:pt>
          <cx:pt idx="16371">81000</cx:pt>
          <cx:pt idx="16372">135000</cx:pt>
          <cx:pt idx="16373">90000</cx:pt>
          <cx:pt idx="16374">67500</cx:pt>
          <cx:pt idx="16375">135000</cx:pt>
          <cx:pt idx="16376">135000</cx:pt>
          <cx:pt idx="16377">171000</cx:pt>
          <cx:pt idx="16378">202500</cx:pt>
          <cx:pt idx="16379">166500</cx:pt>
          <cx:pt idx="16380">112500</cx:pt>
          <cx:pt idx="16381">225000</cx:pt>
          <cx:pt idx="16382">32400</cx:pt>
          <cx:pt idx="16383">112500</cx:pt>
          <cx:pt idx="16384">225000</cx:pt>
          <cx:pt idx="16385">135000</cx:pt>
          <cx:pt idx="16386">90000</cx:pt>
          <cx:pt idx="16387">157500</cx:pt>
          <cx:pt idx="16388">112500</cx:pt>
          <cx:pt idx="16389">72000</cx:pt>
          <cx:pt idx="16390">337500</cx:pt>
          <cx:pt idx="16391">100278</cx:pt>
          <cx:pt idx="16392">202500</cx:pt>
          <cx:pt idx="16393">99000</cx:pt>
          <cx:pt idx="16394">90000</cx:pt>
          <cx:pt idx="16395">315000</cx:pt>
          <cx:pt idx="16396">38700</cx:pt>
          <cx:pt idx="16397">112500</cx:pt>
          <cx:pt idx="16398">157500</cx:pt>
          <cx:pt idx="16399">108000</cx:pt>
          <cx:pt idx="16400">180000</cx:pt>
          <cx:pt idx="16401">90000</cx:pt>
          <cx:pt idx="16402">135000</cx:pt>
          <cx:pt idx="16403">157500</cx:pt>
          <cx:pt idx="16404">67500</cx:pt>
          <cx:pt idx="16405">81000</cx:pt>
          <cx:pt idx="16406">90000</cx:pt>
          <cx:pt idx="16407">225000</cx:pt>
          <cx:pt idx="16408">157500</cx:pt>
          <cx:pt idx="16409">157500</cx:pt>
          <cx:pt idx="16410">135000</cx:pt>
          <cx:pt idx="16411">90000</cx:pt>
          <cx:pt idx="16412">225000</cx:pt>
          <cx:pt idx="16413">157500</cx:pt>
          <cx:pt idx="16414">202500</cx:pt>
          <cx:pt idx="16415">225000</cx:pt>
          <cx:pt idx="16416">112500</cx:pt>
          <cx:pt idx="16417">112500</cx:pt>
          <cx:pt idx="16418">45000</cx:pt>
          <cx:pt idx="16419">250200</cx:pt>
          <cx:pt idx="16420">247500</cx:pt>
          <cx:pt idx="16421">90000</cx:pt>
          <cx:pt idx="16422">112500</cx:pt>
          <cx:pt idx="16423">90000</cx:pt>
          <cx:pt idx="16424">90000</cx:pt>
          <cx:pt idx="16425">207000</cx:pt>
          <cx:pt idx="16426">216000</cx:pt>
          <cx:pt idx="16427">60750</cx:pt>
          <cx:pt idx="16428">157500</cx:pt>
          <cx:pt idx="16429">67500</cx:pt>
          <cx:pt idx="16430">180000</cx:pt>
          <cx:pt idx="16431">405000</cx:pt>
          <cx:pt idx="16432">270000</cx:pt>
          <cx:pt idx="16433">67500</cx:pt>
          <cx:pt idx="16434">67500</cx:pt>
          <cx:pt idx="16435">225000</cx:pt>
          <cx:pt idx="16436">81000</cx:pt>
          <cx:pt idx="16437">135000</cx:pt>
          <cx:pt idx="16438">202500</cx:pt>
          <cx:pt idx="16439">99000</cx:pt>
          <cx:pt idx="16440">121500</cx:pt>
          <cx:pt idx="16441">67500</cx:pt>
          <cx:pt idx="16442">157500</cx:pt>
          <cx:pt idx="16443">360000</cx:pt>
          <cx:pt idx="16444">202500</cx:pt>
          <cx:pt idx="16445">90000</cx:pt>
          <cx:pt idx="16446">90000</cx:pt>
          <cx:pt idx="16447">180000</cx:pt>
          <cx:pt idx="16448">63000</cx:pt>
          <cx:pt idx="16449">202500</cx:pt>
          <cx:pt idx="16450">405000</cx:pt>
          <cx:pt idx="16451">135000</cx:pt>
          <cx:pt idx="16452">135000</cx:pt>
          <cx:pt idx="16453">90000</cx:pt>
          <cx:pt idx="16454">67500</cx:pt>
          <cx:pt idx="16455">270000</cx:pt>
          <cx:pt idx="16456">180000</cx:pt>
          <cx:pt idx="16457">157500</cx:pt>
          <cx:pt idx="16458">121500</cx:pt>
          <cx:pt idx="16459">360000</cx:pt>
          <cx:pt idx="16460">315000</cx:pt>
          <cx:pt idx="16461">198256.5</cx:pt>
          <cx:pt idx="16462">180000</cx:pt>
          <cx:pt idx="16463">189000</cx:pt>
          <cx:pt idx="16464">90000</cx:pt>
          <cx:pt idx="16465">36000</cx:pt>
          <cx:pt idx="16466">112500</cx:pt>
          <cx:pt idx="16467">225000</cx:pt>
          <cx:pt idx="16468">292500</cx:pt>
          <cx:pt idx="16469">193500</cx:pt>
          <cx:pt idx="16470">58500</cx:pt>
          <cx:pt idx="16471">99000</cx:pt>
          <cx:pt idx="16472">225000</cx:pt>
          <cx:pt idx="16473">180000</cx:pt>
          <cx:pt idx="16474">90000</cx:pt>
          <cx:pt idx="16475">126000</cx:pt>
          <cx:pt idx="16476">202500</cx:pt>
          <cx:pt idx="16477">270000</cx:pt>
          <cx:pt idx="16478">81000</cx:pt>
          <cx:pt idx="16479">121500</cx:pt>
          <cx:pt idx="16480">157500</cx:pt>
          <cx:pt idx="16481">270000</cx:pt>
          <cx:pt idx="16482">90000</cx:pt>
          <cx:pt idx="16483">171000</cx:pt>
          <cx:pt idx="16484">90000</cx:pt>
          <cx:pt idx="16485">45000</cx:pt>
          <cx:pt idx="16486">135000</cx:pt>
          <cx:pt idx="16487">202500</cx:pt>
          <cx:pt idx="16488">99000</cx:pt>
          <cx:pt idx="16489">135000</cx:pt>
          <cx:pt idx="16490">157500</cx:pt>
          <cx:pt idx="16491">135000</cx:pt>
          <cx:pt idx="16492">270000</cx:pt>
          <cx:pt idx="16493">90000</cx:pt>
          <cx:pt idx="16494">180000</cx:pt>
          <cx:pt idx="16495">90000</cx:pt>
          <cx:pt idx="16496">49500</cx:pt>
          <cx:pt idx="16497">157500</cx:pt>
          <cx:pt idx="16498">135000</cx:pt>
          <cx:pt idx="16499">112500</cx:pt>
          <cx:pt idx="16500">207000</cx:pt>
          <cx:pt idx="16501">135000</cx:pt>
          <cx:pt idx="16502">157500</cx:pt>
          <cx:pt idx="16503">247500</cx:pt>
          <cx:pt idx="16504">148500</cx:pt>
          <cx:pt idx="16505">180000</cx:pt>
          <cx:pt idx="16506">225000</cx:pt>
          <cx:pt idx="16507">112500</cx:pt>
          <cx:pt idx="16508">225000</cx:pt>
          <cx:pt idx="16509">270000</cx:pt>
          <cx:pt idx="16510">67500</cx:pt>
          <cx:pt idx="16511">270000</cx:pt>
          <cx:pt idx="16512">99000</cx:pt>
          <cx:pt idx="16513">67500</cx:pt>
          <cx:pt idx="16514">121500</cx:pt>
          <cx:pt idx="16515">202500</cx:pt>
          <cx:pt idx="16516">180000</cx:pt>
          <cx:pt idx="16517">171000</cx:pt>
          <cx:pt idx="16518">153000</cx:pt>
          <cx:pt idx="16519">270000</cx:pt>
          <cx:pt idx="16520">292500</cx:pt>
          <cx:pt idx="16521">225000</cx:pt>
          <cx:pt idx="16522">135000</cx:pt>
          <cx:pt idx="16523">202500</cx:pt>
          <cx:pt idx="16524">135000</cx:pt>
          <cx:pt idx="16525">225000</cx:pt>
          <cx:pt idx="16526">166500</cx:pt>
          <cx:pt idx="16527">270000</cx:pt>
          <cx:pt idx="16528">103500</cx:pt>
          <cx:pt idx="16529">202500</cx:pt>
          <cx:pt idx="16530">180000</cx:pt>
          <cx:pt idx="16531">225000</cx:pt>
          <cx:pt idx="16532">279000</cx:pt>
          <cx:pt idx="16533">135000</cx:pt>
          <cx:pt idx="16534">157500</cx:pt>
          <cx:pt idx="16535">180000</cx:pt>
          <cx:pt idx="16536">135000</cx:pt>
          <cx:pt idx="16537">135000</cx:pt>
          <cx:pt idx="16538">216000</cx:pt>
          <cx:pt idx="16539">454500</cx:pt>
          <cx:pt idx="16540">157500</cx:pt>
          <cx:pt idx="16541">90000</cx:pt>
          <cx:pt idx="16542">148500</cx:pt>
          <cx:pt idx="16543">225000</cx:pt>
          <cx:pt idx="16544">135000</cx:pt>
          <cx:pt idx="16545">112500</cx:pt>
          <cx:pt idx="16546">112500</cx:pt>
          <cx:pt idx="16547">135000</cx:pt>
          <cx:pt idx="16548">81000</cx:pt>
          <cx:pt idx="16549">157500</cx:pt>
          <cx:pt idx="16550">54000</cx:pt>
          <cx:pt idx="16551">225000</cx:pt>
          <cx:pt idx="16552">112500</cx:pt>
          <cx:pt idx="16553">90000</cx:pt>
          <cx:pt idx="16554">58500</cx:pt>
          <cx:pt idx="16555">90000</cx:pt>
          <cx:pt idx="16556">202500</cx:pt>
          <cx:pt idx="16557">157500</cx:pt>
          <cx:pt idx="16558">180000</cx:pt>
          <cx:pt idx="16559">360000</cx:pt>
          <cx:pt idx="16560">103500</cx:pt>
          <cx:pt idx="16561">112500</cx:pt>
          <cx:pt idx="16562">85500</cx:pt>
          <cx:pt idx="16563">427500</cx:pt>
          <cx:pt idx="16564">76500</cx:pt>
          <cx:pt idx="16565">247500</cx:pt>
          <cx:pt idx="16566">135000</cx:pt>
          <cx:pt idx="16567">90000</cx:pt>
          <cx:pt idx="16568">225000</cx:pt>
          <cx:pt idx="16569">202500</cx:pt>
          <cx:pt idx="16570">225000</cx:pt>
          <cx:pt idx="16571">112500</cx:pt>
          <cx:pt idx="16572">252000</cx:pt>
          <cx:pt idx="16573">81000</cx:pt>
          <cx:pt idx="16574">292500</cx:pt>
          <cx:pt idx="16575">135000</cx:pt>
          <cx:pt idx="16576">112500</cx:pt>
          <cx:pt idx="16577">202500</cx:pt>
          <cx:pt idx="16578">270000</cx:pt>
          <cx:pt idx="16579">135000</cx:pt>
          <cx:pt idx="16580">63000</cx:pt>
          <cx:pt idx="16581">135000</cx:pt>
          <cx:pt idx="16582">90000</cx:pt>
          <cx:pt idx="16583">139500</cx:pt>
          <cx:pt idx="16584">202500</cx:pt>
          <cx:pt idx="16585">112500</cx:pt>
          <cx:pt idx="16586">76500</cx:pt>
          <cx:pt idx="16587">40500</cx:pt>
          <cx:pt idx="16588">162000</cx:pt>
          <cx:pt idx="16589">157500</cx:pt>
          <cx:pt idx="16590">90000</cx:pt>
          <cx:pt idx="16591">67500</cx:pt>
          <cx:pt idx="16592">405000</cx:pt>
          <cx:pt idx="16593">450000</cx:pt>
          <cx:pt idx="16594">270000</cx:pt>
          <cx:pt idx="16595">157500</cx:pt>
          <cx:pt idx="16596">247500</cx:pt>
          <cx:pt idx="16597">90000</cx:pt>
          <cx:pt idx="16598">81000</cx:pt>
          <cx:pt idx="16599">90000</cx:pt>
          <cx:pt idx="16600">225000</cx:pt>
          <cx:pt idx="16601">855000</cx:pt>
          <cx:pt idx="16602">180000</cx:pt>
          <cx:pt idx="16603">180000</cx:pt>
          <cx:pt idx="16604">112500</cx:pt>
          <cx:pt idx="16605">90000</cx:pt>
          <cx:pt idx="16606">67500</cx:pt>
          <cx:pt idx="16607">157500</cx:pt>
          <cx:pt idx="16608">247500</cx:pt>
          <cx:pt idx="16609">135000</cx:pt>
          <cx:pt idx="16610">157500</cx:pt>
          <cx:pt idx="16611">144000</cx:pt>
          <cx:pt idx="16612">135000</cx:pt>
          <cx:pt idx="16613">126000</cx:pt>
          <cx:pt idx="16614">180000</cx:pt>
          <cx:pt idx="16615">225000</cx:pt>
          <cx:pt idx="16616">49500</cx:pt>
          <cx:pt idx="16617">112500</cx:pt>
          <cx:pt idx="16618">247500</cx:pt>
          <cx:pt idx="16619">315000</cx:pt>
          <cx:pt idx="16620">315000</cx:pt>
          <cx:pt idx="16621">63000</cx:pt>
          <cx:pt idx="16622">90000</cx:pt>
          <cx:pt idx="16623">32400</cx:pt>
          <cx:pt idx="16624">112500</cx:pt>
          <cx:pt idx="16625">180000</cx:pt>
          <cx:pt idx="16626">180000</cx:pt>
          <cx:pt idx="16627">112500</cx:pt>
          <cx:pt idx="16628">202500</cx:pt>
          <cx:pt idx="16629">270000</cx:pt>
          <cx:pt idx="16630">157500</cx:pt>
          <cx:pt idx="16631">225000</cx:pt>
          <cx:pt idx="16632">157500</cx:pt>
          <cx:pt idx="16633">112500</cx:pt>
          <cx:pt idx="16634">148500</cx:pt>
          <cx:pt idx="16635">405000</cx:pt>
          <cx:pt idx="16636">225000</cx:pt>
          <cx:pt idx="16637">225000</cx:pt>
          <cx:pt idx="16638">135000</cx:pt>
          <cx:pt idx="16639">90000</cx:pt>
          <cx:pt idx="16640">63000</cx:pt>
          <cx:pt idx="16641">135000</cx:pt>
          <cx:pt idx="16642">90000</cx:pt>
          <cx:pt idx="16643">630000</cx:pt>
          <cx:pt idx="16644">292500</cx:pt>
          <cx:pt idx="16645">180000</cx:pt>
          <cx:pt idx="16646">157500</cx:pt>
          <cx:pt idx="16647">247500</cx:pt>
          <cx:pt idx="16648">270000</cx:pt>
          <cx:pt idx="16649">112500</cx:pt>
          <cx:pt idx="16650">112500</cx:pt>
          <cx:pt idx="16651">225000</cx:pt>
          <cx:pt idx="16652">144000</cx:pt>
          <cx:pt idx="16653">112500</cx:pt>
          <cx:pt idx="16654">112500</cx:pt>
          <cx:pt idx="16655">106200</cx:pt>
          <cx:pt idx="16656">135000</cx:pt>
          <cx:pt idx="16657">157500</cx:pt>
          <cx:pt idx="16658">112500</cx:pt>
          <cx:pt idx="16659">220500</cx:pt>
          <cx:pt idx="16660">180000</cx:pt>
          <cx:pt idx="16661">112500</cx:pt>
          <cx:pt idx="16662">157500</cx:pt>
          <cx:pt idx="16663">180000</cx:pt>
          <cx:pt idx="16664">117000</cx:pt>
          <cx:pt idx="16665">180000</cx:pt>
          <cx:pt idx="16666">81000</cx:pt>
          <cx:pt idx="16667">148500</cx:pt>
          <cx:pt idx="16668">90000</cx:pt>
          <cx:pt idx="16669">225000</cx:pt>
          <cx:pt idx="16670">112500</cx:pt>
          <cx:pt idx="16671">171000</cx:pt>
          <cx:pt idx="16672">126000</cx:pt>
          <cx:pt idx="16673">67500</cx:pt>
          <cx:pt idx="16674">225000</cx:pt>
          <cx:pt idx="16675">202500</cx:pt>
          <cx:pt idx="16676">112500</cx:pt>
          <cx:pt idx="16677">247500</cx:pt>
          <cx:pt idx="16678">166500</cx:pt>
          <cx:pt idx="16679">180000</cx:pt>
          <cx:pt idx="16680">180000</cx:pt>
          <cx:pt idx="16681">157500</cx:pt>
          <cx:pt idx="16682">225000</cx:pt>
          <cx:pt idx="16683">112500</cx:pt>
          <cx:pt idx="16684">157500</cx:pt>
          <cx:pt idx="16685">225000</cx:pt>
          <cx:pt idx="16686">225000</cx:pt>
          <cx:pt idx="16687">315000</cx:pt>
          <cx:pt idx="16688">180000</cx:pt>
          <cx:pt idx="16689">135000</cx:pt>
          <cx:pt idx="16690">135000</cx:pt>
          <cx:pt idx="16691">157500</cx:pt>
          <cx:pt idx="16692">126000</cx:pt>
          <cx:pt idx="16693">225000</cx:pt>
          <cx:pt idx="16694">180000</cx:pt>
          <cx:pt idx="16695">139500</cx:pt>
          <cx:pt idx="16696">135000</cx:pt>
          <cx:pt idx="16697">112500</cx:pt>
          <cx:pt idx="16698">202500</cx:pt>
          <cx:pt idx="16699">157500</cx:pt>
          <cx:pt idx="16700">81000</cx:pt>
          <cx:pt idx="16701">112500</cx:pt>
          <cx:pt idx="16702">202500</cx:pt>
          <cx:pt idx="16703">112500</cx:pt>
          <cx:pt idx="16704">180000</cx:pt>
          <cx:pt idx="16705">180000</cx:pt>
          <cx:pt idx="16706">54000</cx:pt>
          <cx:pt idx="16707">112500</cx:pt>
          <cx:pt idx="16708">157500</cx:pt>
          <cx:pt idx="16709">315000</cx:pt>
          <cx:pt idx="16710">58500</cx:pt>
          <cx:pt idx="16711">315000</cx:pt>
          <cx:pt idx="16712">112500</cx:pt>
          <cx:pt idx="16713">157500</cx:pt>
          <cx:pt idx="16714">292500</cx:pt>
          <cx:pt idx="16715">360000</cx:pt>
          <cx:pt idx="16716">180000</cx:pt>
          <cx:pt idx="16717">112500</cx:pt>
          <cx:pt idx="16718">157500</cx:pt>
          <cx:pt idx="16719">315000</cx:pt>
          <cx:pt idx="16720">90000</cx:pt>
          <cx:pt idx="16721">157500</cx:pt>
          <cx:pt idx="16722">67500</cx:pt>
          <cx:pt idx="16723">121500</cx:pt>
          <cx:pt idx="16724">180000</cx:pt>
          <cx:pt idx="16725">225000</cx:pt>
          <cx:pt idx="16726">90000</cx:pt>
          <cx:pt idx="16727">112500</cx:pt>
          <cx:pt idx="16728">144000</cx:pt>
          <cx:pt idx="16729">99000</cx:pt>
          <cx:pt idx="16730">234000</cx:pt>
          <cx:pt idx="16731">121500</cx:pt>
          <cx:pt idx="16732">360000</cx:pt>
          <cx:pt idx="16733">112500</cx:pt>
          <cx:pt idx="16734">99000</cx:pt>
          <cx:pt idx="16735">85500</cx:pt>
          <cx:pt idx="16736">126000</cx:pt>
          <cx:pt idx="16737">54000</cx:pt>
          <cx:pt idx="16738">90000</cx:pt>
          <cx:pt idx="16739">112500</cx:pt>
          <cx:pt idx="16740">180000</cx:pt>
          <cx:pt idx="16741">207000</cx:pt>
          <cx:pt idx="16742">157500</cx:pt>
          <cx:pt idx="16743">225000</cx:pt>
          <cx:pt idx="16744">135000</cx:pt>
          <cx:pt idx="16745">135000</cx:pt>
          <cx:pt idx="16746">112500</cx:pt>
          <cx:pt idx="16747">135000</cx:pt>
          <cx:pt idx="16748">81000</cx:pt>
          <cx:pt idx="16749">112500</cx:pt>
          <cx:pt idx="16750">270000</cx:pt>
          <cx:pt idx="16751">108000</cx:pt>
          <cx:pt idx="16752">225000</cx:pt>
          <cx:pt idx="16753">180000</cx:pt>
          <cx:pt idx="16754">202500</cx:pt>
          <cx:pt idx="16755">180000</cx:pt>
          <cx:pt idx="16756">37800</cx:pt>
          <cx:pt idx="16757">85500</cx:pt>
          <cx:pt idx="16758">81000</cx:pt>
          <cx:pt idx="16759">135000</cx:pt>
          <cx:pt idx="16760">180000</cx:pt>
          <cx:pt idx="16761">90000</cx:pt>
          <cx:pt idx="16762">247500</cx:pt>
          <cx:pt idx="16763">157500</cx:pt>
          <cx:pt idx="16764">112500</cx:pt>
          <cx:pt idx="16765">112500</cx:pt>
          <cx:pt idx="16766">180000</cx:pt>
          <cx:pt idx="16767">112500</cx:pt>
          <cx:pt idx="16768">112500</cx:pt>
          <cx:pt idx="16769">180000</cx:pt>
          <cx:pt idx="16770">171000</cx:pt>
          <cx:pt idx="16771">292500</cx:pt>
          <cx:pt idx="16772">45000</cx:pt>
          <cx:pt idx="16773">81000</cx:pt>
          <cx:pt idx="16774">67500</cx:pt>
          <cx:pt idx="16775">360000</cx:pt>
          <cx:pt idx="16776">135000</cx:pt>
          <cx:pt idx="16777">67500</cx:pt>
          <cx:pt idx="16778">67500</cx:pt>
          <cx:pt idx="16779">270000</cx:pt>
          <cx:pt idx="16780">135000</cx:pt>
          <cx:pt idx="16781">157500</cx:pt>
          <cx:pt idx="16782">135000</cx:pt>
          <cx:pt idx="16783">157500</cx:pt>
          <cx:pt idx="16784">112500</cx:pt>
          <cx:pt idx="16785">45000</cx:pt>
          <cx:pt idx="16786">81000</cx:pt>
          <cx:pt idx="16787">90000</cx:pt>
          <cx:pt idx="16788">216000</cx:pt>
          <cx:pt idx="16789">144000</cx:pt>
          <cx:pt idx="16790">112500</cx:pt>
          <cx:pt idx="16791">157500</cx:pt>
          <cx:pt idx="16792">112500</cx:pt>
          <cx:pt idx="16793">90000</cx:pt>
          <cx:pt idx="16794">83250</cx:pt>
          <cx:pt idx="16795">67500</cx:pt>
          <cx:pt idx="16796">99000</cx:pt>
          <cx:pt idx="16797">90000</cx:pt>
          <cx:pt idx="16798">360000</cx:pt>
          <cx:pt idx="16799">90000</cx:pt>
          <cx:pt idx="16800">202050</cx:pt>
          <cx:pt idx="16801">270000</cx:pt>
          <cx:pt idx="16802">234000</cx:pt>
          <cx:pt idx="16803">225000</cx:pt>
          <cx:pt idx="16804">67500</cx:pt>
          <cx:pt idx="16805">292500</cx:pt>
          <cx:pt idx="16806">112500</cx:pt>
          <cx:pt idx="16807">139500</cx:pt>
          <cx:pt idx="16808">90000</cx:pt>
          <cx:pt idx="16809">112500</cx:pt>
          <cx:pt idx="16810">225000</cx:pt>
          <cx:pt idx="16811">112500</cx:pt>
          <cx:pt idx="16812">225000</cx:pt>
          <cx:pt idx="16813">135000</cx:pt>
          <cx:pt idx="16814">180000</cx:pt>
          <cx:pt idx="16815">81000</cx:pt>
          <cx:pt idx="16816">50850</cx:pt>
          <cx:pt idx="16817">135000</cx:pt>
          <cx:pt idx="16818">202500</cx:pt>
          <cx:pt idx="16819">270000</cx:pt>
          <cx:pt idx="16820">360000</cx:pt>
          <cx:pt idx="16821">99000</cx:pt>
          <cx:pt idx="16822">112500</cx:pt>
          <cx:pt idx="16823">270000</cx:pt>
          <cx:pt idx="16824">67500</cx:pt>
          <cx:pt idx="16825">135000</cx:pt>
          <cx:pt idx="16826">216000</cx:pt>
          <cx:pt idx="16827">94500</cx:pt>
          <cx:pt idx="16828">58500</cx:pt>
          <cx:pt idx="16829">225000</cx:pt>
          <cx:pt idx="16830">90000</cx:pt>
          <cx:pt idx="16831">112500</cx:pt>
          <cx:pt idx="16832">135000</cx:pt>
          <cx:pt idx="16833">184500</cx:pt>
          <cx:pt idx="16834">135000</cx:pt>
          <cx:pt idx="16835">144000</cx:pt>
          <cx:pt idx="16836">112500</cx:pt>
          <cx:pt idx="16837">69300</cx:pt>
          <cx:pt idx="16838">157500</cx:pt>
          <cx:pt idx="16839">270000</cx:pt>
          <cx:pt idx="16840">117000</cx:pt>
          <cx:pt idx="16841">405000</cx:pt>
          <cx:pt idx="16842">90000</cx:pt>
          <cx:pt idx="16843">94500</cx:pt>
          <cx:pt idx="16844">315000</cx:pt>
          <cx:pt idx="16845">180000</cx:pt>
          <cx:pt idx="16846">126000</cx:pt>
          <cx:pt idx="16847">112500</cx:pt>
          <cx:pt idx="16848">180000</cx:pt>
          <cx:pt idx="16849">112500</cx:pt>
          <cx:pt idx="16850">135000</cx:pt>
          <cx:pt idx="16851">85500</cx:pt>
          <cx:pt idx="16852">67500</cx:pt>
          <cx:pt idx="16853">157500</cx:pt>
          <cx:pt idx="16854">90000</cx:pt>
          <cx:pt idx="16855">135000</cx:pt>
          <cx:pt idx="16856">135000</cx:pt>
          <cx:pt idx="16857">247500</cx:pt>
          <cx:pt idx="16858">90000</cx:pt>
          <cx:pt idx="16859">121500</cx:pt>
          <cx:pt idx="16860">135000</cx:pt>
          <cx:pt idx="16861">180000</cx:pt>
          <cx:pt idx="16862">315000</cx:pt>
          <cx:pt idx="16863">76500</cx:pt>
          <cx:pt idx="16864">144000</cx:pt>
          <cx:pt idx="16865">72000</cx:pt>
          <cx:pt idx="16866">225000</cx:pt>
          <cx:pt idx="16867">135000</cx:pt>
          <cx:pt idx="16868">675000</cx:pt>
          <cx:pt idx="16869">180000</cx:pt>
          <cx:pt idx="16870">148500</cx:pt>
          <cx:pt idx="16871">157500</cx:pt>
          <cx:pt idx="16872">270000</cx:pt>
          <cx:pt idx="16873">270000</cx:pt>
          <cx:pt idx="16874">90000</cx:pt>
          <cx:pt idx="16875">225000</cx:pt>
          <cx:pt idx="16876">225000</cx:pt>
          <cx:pt idx="16877">157500</cx:pt>
          <cx:pt idx="16878">112500</cx:pt>
          <cx:pt idx="16879">67500</cx:pt>
          <cx:pt idx="16880">427500</cx:pt>
          <cx:pt idx="16881">157500</cx:pt>
          <cx:pt idx="16882">90000</cx:pt>
          <cx:pt idx="16883">270000</cx:pt>
          <cx:pt idx="16884">135000</cx:pt>
          <cx:pt idx="16885">180000</cx:pt>
          <cx:pt idx="16886">216000</cx:pt>
          <cx:pt idx="16887">135000</cx:pt>
          <cx:pt idx="16888">315000</cx:pt>
          <cx:pt idx="16889">112500</cx:pt>
          <cx:pt idx="16890">63000</cx:pt>
          <cx:pt idx="16891">67500</cx:pt>
          <cx:pt idx="16892">337500</cx:pt>
          <cx:pt idx="16893">112500</cx:pt>
          <cx:pt idx="16894">180000</cx:pt>
          <cx:pt idx="16895">225000</cx:pt>
          <cx:pt idx="16896">211500</cx:pt>
          <cx:pt idx="16897">112500</cx:pt>
          <cx:pt idx="16898">121500</cx:pt>
          <cx:pt idx="16899">292500</cx:pt>
          <cx:pt idx="16900">90000</cx:pt>
          <cx:pt idx="16901">135000</cx:pt>
          <cx:pt idx="16902">90000</cx:pt>
          <cx:pt idx="16903">180000</cx:pt>
          <cx:pt idx="16904">144000</cx:pt>
          <cx:pt idx="16905">90000</cx:pt>
          <cx:pt idx="16906">157500</cx:pt>
          <cx:pt idx="16907">216000</cx:pt>
          <cx:pt idx="16908">202500</cx:pt>
          <cx:pt idx="16909">126000</cx:pt>
          <cx:pt idx="16910">202500</cx:pt>
          <cx:pt idx="16911">81000</cx:pt>
          <cx:pt idx="16912">225000</cx:pt>
          <cx:pt idx="16913">135000</cx:pt>
          <cx:pt idx="16914">292500</cx:pt>
          <cx:pt idx="16915">85500</cx:pt>
          <cx:pt idx="16916">76500</cx:pt>
          <cx:pt idx="16917">135000</cx:pt>
          <cx:pt idx="16918">180000</cx:pt>
          <cx:pt idx="16919">225000</cx:pt>
          <cx:pt idx="16920">67500</cx:pt>
          <cx:pt idx="16921">225000</cx:pt>
          <cx:pt idx="16922">112500</cx:pt>
          <cx:pt idx="16923">90000</cx:pt>
          <cx:pt idx="16924">94500</cx:pt>
          <cx:pt idx="16925">225000</cx:pt>
          <cx:pt idx="16926">247500</cx:pt>
          <cx:pt idx="16927">74511</cx:pt>
          <cx:pt idx="16928">90000</cx:pt>
          <cx:pt idx="16929">315000</cx:pt>
          <cx:pt idx="16930">112500</cx:pt>
          <cx:pt idx="16931">117000</cx:pt>
          <cx:pt idx="16932">166500</cx:pt>
          <cx:pt idx="16933">76500</cx:pt>
          <cx:pt idx="16934">180000</cx:pt>
          <cx:pt idx="16935">225000</cx:pt>
          <cx:pt idx="16936">283500</cx:pt>
          <cx:pt idx="16937">157500</cx:pt>
          <cx:pt idx="16938">180000</cx:pt>
          <cx:pt idx="16939">337500</cx:pt>
          <cx:pt idx="16940">90000</cx:pt>
          <cx:pt idx="16941">225000</cx:pt>
          <cx:pt idx="16942">135000</cx:pt>
          <cx:pt idx="16943">157500</cx:pt>
          <cx:pt idx="16944">157500</cx:pt>
          <cx:pt idx="16945">211500</cx:pt>
          <cx:pt idx="16946">135000</cx:pt>
          <cx:pt idx="16947">180000</cx:pt>
          <cx:pt idx="16948">225000</cx:pt>
          <cx:pt idx="16949">247500</cx:pt>
          <cx:pt idx="16950">396000</cx:pt>
          <cx:pt idx="16951">67500</cx:pt>
          <cx:pt idx="16952">112500</cx:pt>
          <cx:pt idx="16953">225000</cx:pt>
          <cx:pt idx="16954">180000</cx:pt>
          <cx:pt idx="16955">67500</cx:pt>
          <cx:pt idx="16956">144000</cx:pt>
          <cx:pt idx="16957">292500</cx:pt>
          <cx:pt idx="16958">157500</cx:pt>
          <cx:pt idx="16959">202500</cx:pt>
          <cx:pt idx="16960">90000</cx:pt>
          <cx:pt idx="16961">112500</cx:pt>
          <cx:pt idx="16962">90000</cx:pt>
          <cx:pt idx="16963">46800</cx:pt>
          <cx:pt idx="16964">292500</cx:pt>
          <cx:pt idx="16965">112500</cx:pt>
          <cx:pt idx="16966">112500</cx:pt>
          <cx:pt idx="16967">157500</cx:pt>
          <cx:pt idx="16968">117000</cx:pt>
          <cx:pt idx="16969">112500</cx:pt>
          <cx:pt idx="16970">180000</cx:pt>
          <cx:pt idx="16971">180000</cx:pt>
          <cx:pt idx="16972">202500</cx:pt>
          <cx:pt idx="16973">180000</cx:pt>
          <cx:pt idx="16974">180000</cx:pt>
          <cx:pt idx="16975">112500</cx:pt>
          <cx:pt idx="16976">157500</cx:pt>
          <cx:pt idx="16977">76500</cx:pt>
          <cx:pt idx="16978">126000</cx:pt>
          <cx:pt idx="16979">72000</cx:pt>
          <cx:pt idx="16980">270000</cx:pt>
          <cx:pt idx="16981">270000</cx:pt>
          <cx:pt idx="16982">1125000</cx:pt>
          <cx:pt idx="16983">108000</cx:pt>
          <cx:pt idx="16984">171000</cx:pt>
          <cx:pt idx="16985">144000</cx:pt>
          <cx:pt idx="16986">310500</cx:pt>
          <cx:pt idx="16987">126000</cx:pt>
          <cx:pt idx="16988">135000</cx:pt>
          <cx:pt idx="16989">135000</cx:pt>
          <cx:pt idx="16990">225000</cx:pt>
          <cx:pt idx="16991">135000</cx:pt>
          <cx:pt idx="16992">74700</cx:pt>
          <cx:pt idx="16993">112500</cx:pt>
          <cx:pt idx="16994">360000</cx:pt>
          <cx:pt idx="16995">207000</cx:pt>
          <cx:pt idx="16996">225000</cx:pt>
          <cx:pt idx="16997">157500</cx:pt>
          <cx:pt idx="16998">112500</cx:pt>
          <cx:pt idx="16999">225000</cx:pt>
          <cx:pt idx="17000">135000</cx:pt>
          <cx:pt idx="17001">202500</cx:pt>
          <cx:pt idx="17002">81000</cx:pt>
          <cx:pt idx="17003">112500</cx:pt>
          <cx:pt idx="17004">337500</cx:pt>
          <cx:pt idx="17005">202500</cx:pt>
          <cx:pt idx="17006">180000</cx:pt>
          <cx:pt idx="17007">189000</cx:pt>
          <cx:pt idx="17008">157500</cx:pt>
          <cx:pt idx="17009">166500</cx:pt>
          <cx:pt idx="17010">99000</cx:pt>
          <cx:pt idx="17011">225000</cx:pt>
          <cx:pt idx="17012">342000</cx:pt>
          <cx:pt idx="17013">90000</cx:pt>
          <cx:pt idx="17014">157500</cx:pt>
          <cx:pt idx="17015">63000</cx:pt>
          <cx:pt idx="17016">103500</cx:pt>
          <cx:pt idx="17017">94500</cx:pt>
          <cx:pt idx="17018">225000</cx:pt>
          <cx:pt idx="17019">292500</cx:pt>
          <cx:pt idx="17020">135000</cx:pt>
          <cx:pt idx="17021">216000</cx:pt>
          <cx:pt idx="17022">270000</cx:pt>
          <cx:pt idx="17023">180000</cx:pt>
          <cx:pt idx="17024">270000</cx:pt>
          <cx:pt idx="17025">270000</cx:pt>
          <cx:pt idx="17026">180000</cx:pt>
          <cx:pt idx="17027">112500</cx:pt>
          <cx:pt idx="17028">225000</cx:pt>
          <cx:pt idx="17029">292500</cx:pt>
          <cx:pt idx="17030">148500</cx:pt>
          <cx:pt idx="17031">157500</cx:pt>
          <cx:pt idx="17032">90000</cx:pt>
          <cx:pt idx="17033">67500</cx:pt>
          <cx:pt idx="17034">270000</cx:pt>
          <cx:pt idx="17035">90000</cx:pt>
          <cx:pt idx="17036">225000</cx:pt>
          <cx:pt idx="17037">180000</cx:pt>
          <cx:pt idx="17038">157500</cx:pt>
          <cx:pt idx="17039">171000</cx:pt>
          <cx:pt idx="17040">67500</cx:pt>
          <cx:pt idx="17041">157500</cx:pt>
          <cx:pt idx="17042">292500</cx:pt>
          <cx:pt idx="17043">189000</cx:pt>
          <cx:pt idx="17044">180000</cx:pt>
          <cx:pt idx="17045">180000</cx:pt>
          <cx:pt idx="17046">180000</cx:pt>
          <cx:pt idx="17047">112500</cx:pt>
          <cx:pt idx="17048">225000</cx:pt>
          <cx:pt idx="17049">99000</cx:pt>
          <cx:pt idx="17050">202500</cx:pt>
          <cx:pt idx="17051">292500</cx:pt>
          <cx:pt idx="17052">90000</cx:pt>
          <cx:pt idx="17053">135000</cx:pt>
          <cx:pt idx="17054">81000</cx:pt>
          <cx:pt idx="17055">157500</cx:pt>
          <cx:pt idx="17056">237753</cx:pt>
          <cx:pt idx="17057">112500</cx:pt>
          <cx:pt idx="17058">90000</cx:pt>
          <cx:pt idx="17059">373500</cx:pt>
          <cx:pt idx="17060">315000</cx:pt>
          <cx:pt idx="17061">90000</cx:pt>
          <cx:pt idx="17062">90000</cx:pt>
          <cx:pt idx="17063">90000</cx:pt>
          <cx:pt idx="17064">151281</cx:pt>
          <cx:pt idx="17065">45000</cx:pt>
          <cx:pt idx="17066">130500</cx:pt>
          <cx:pt idx="17067">225000</cx:pt>
          <cx:pt idx="17068">126000</cx:pt>
          <cx:pt idx="17069">112500</cx:pt>
          <cx:pt idx="17070">81000</cx:pt>
          <cx:pt idx="17071">57600</cx:pt>
          <cx:pt idx="17072">45000</cx:pt>
          <cx:pt idx="17073">135000</cx:pt>
          <cx:pt idx="17074">135000</cx:pt>
          <cx:pt idx="17075">108000</cx:pt>
          <cx:pt idx="17076">225000</cx:pt>
          <cx:pt idx="17077">180000</cx:pt>
          <cx:pt idx="17078">112500</cx:pt>
          <cx:pt idx="17079">450000</cx:pt>
          <cx:pt idx="17080">135000</cx:pt>
          <cx:pt idx="17081">585000</cx:pt>
          <cx:pt idx="17082">157500</cx:pt>
          <cx:pt idx="17083">112500</cx:pt>
          <cx:pt idx="17084">90000</cx:pt>
          <cx:pt idx="17085">90000</cx:pt>
          <cx:pt idx="17086">59400</cx:pt>
          <cx:pt idx="17087">202500</cx:pt>
          <cx:pt idx="17088">135000</cx:pt>
          <cx:pt idx="17089">405000</cx:pt>
          <cx:pt idx="17090">90000</cx:pt>
          <cx:pt idx="17091">180000</cx:pt>
          <cx:pt idx="17092">225000</cx:pt>
          <cx:pt idx="17093">180000</cx:pt>
          <cx:pt idx="17094">135000</cx:pt>
          <cx:pt idx="17095">360000</cx:pt>
          <cx:pt idx="17096">180000</cx:pt>
          <cx:pt idx="17097">85500</cx:pt>
          <cx:pt idx="17098">189000</cx:pt>
          <cx:pt idx="17099">90000</cx:pt>
          <cx:pt idx="17100">157500</cx:pt>
          <cx:pt idx="17101">135000</cx:pt>
          <cx:pt idx="17102">135000</cx:pt>
          <cx:pt idx="17103">90000</cx:pt>
          <cx:pt idx="17104">135000</cx:pt>
          <cx:pt idx="17105">135000</cx:pt>
          <cx:pt idx="17106">180000</cx:pt>
          <cx:pt idx="17107">135000</cx:pt>
          <cx:pt idx="17108">225000</cx:pt>
          <cx:pt idx="17109">112500</cx:pt>
          <cx:pt idx="17110">45000</cx:pt>
          <cx:pt idx="17111">135000</cx:pt>
          <cx:pt idx="17112">180000</cx:pt>
          <cx:pt idx="17113">99000</cx:pt>
          <cx:pt idx="17114">180000</cx:pt>
          <cx:pt idx="17115">225000</cx:pt>
          <cx:pt idx="17116">121500</cx:pt>
          <cx:pt idx="17117">112500</cx:pt>
          <cx:pt idx="17118">157500</cx:pt>
          <cx:pt idx="17119">225000</cx:pt>
          <cx:pt idx="17120">135000</cx:pt>
          <cx:pt idx="17121">202500</cx:pt>
          <cx:pt idx="17122">225000</cx:pt>
          <cx:pt idx="17123">126000</cx:pt>
          <cx:pt idx="17124">58500</cx:pt>
          <cx:pt idx="17125">90000</cx:pt>
          <cx:pt idx="17126">76500</cx:pt>
          <cx:pt idx="17127">202500</cx:pt>
          <cx:pt idx="17128">171000</cx:pt>
          <cx:pt idx="17129">103500</cx:pt>
          <cx:pt idx="17130">67500</cx:pt>
          <cx:pt idx="17131">148500</cx:pt>
          <cx:pt idx="17132">157500</cx:pt>
          <cx:pt idx="17133">90000</cx:pt>
          <cx:pt idx="17134">225000</cx:pt>
          <cx:pt idx="17135">108000</cx:pt>
          <cx:pt idx="17136">65250</cx:pt>
          <cx:pt idx="17137">247500</cx:pt>
          <cx:pt idx="17138">157500</cx:pt>
          <cx:pt idx="17139">225000</cx:pt>
          <cx:pt idx="17140">90000</cx:pt>
          <cx:pt idx="17141">135000</cx:pt>
          <cx:pt idx="17142">31500</cx:pt>
          <cx:pt idx="17143">148500</cx:pt>
          <cx:pt idx="17144">270000</cx:pt>
          <cx:pt idx="17145">225000</cx:pt>
          <cx:pt idx="17146">112500</cx:pt>
          <cx:pt idx="17147">90000</cx:pt>
          <cx:pt idx="17148">135000</cx:pt>
          <cx:pt idx="17149">270000</cx:pt>
          <cx:pt idx="17150">270000</cx:pt>
          <cx:pt idx="17151">225000</cx:pt>
          <cx:pt idx="17152">67500</cx:pt>
          <cx:pt idx="17153">85500</cx:pt>
          <cx:pt idx="17154">135000</cx:pt>
          <cx:pt idx="17155">157500</cx:pt>
          <cx:pt idx="17156">202500</cx:pt>
          <cx:pt idx="17157">90000</cx:pt>
          <cx:pt idx="17158">225000</cx:pt>
          <cx:pt idx="17159">76500</cx:pt>
          <cx:pt idx="17160">180000</cx:pt>
          <cx:pt idx="17161">72000</cx:pt>
          <cx:pt idx="17162">135000</cx:pt>
          <cx:pt idx="17163">103500</cx:pt>
          <cx:pt idx="17164">90000</cx:pt>
          <cx:pt idx="17165">157500</cx:pt>
          <cx:pt idx="17166">315000</cx:pt>
          <cx:pt idx="17167">292500</cx:pt>
          <cx:pt idx="17168">45000</cx:pt>
          <cx:pt idx="17169">81000</cx:pt>
          <cx:pt idx="17170">225000</cx:pt>
          <cx:pt idx="17171">74700</cx:pt>
          <cx:pt idx="17172">202500</cx:pt>
          <cx:pt idx="17173">126000</cx:pt>
          <cx:pt idx="17174">175500</cx:pt>
          <cx:pt idx="17175">121500</cx:pt>
          <cx:pt idx="17176">157500</cx:pt>
          <cx:pt idx="17177">90000</cx:pt>
          <cx:pt idx="17178">424350</cx:pt>
          <cx:pt idx="17179">157500</cx:pt>
          <cx:pt idx="17180">225000</cx:pt>
          <cx:pt idx="17181">135000</cx:pt>
          <cx:pt idx="17182">180000</cx:pt>
          <cx:pt idx="17183">189000</cx:pt>
          <cx:pt idx="17184">135000</cx:pt>
          <cx:pt idx="17185">225000</cx:pt>
          <cx:pt idx="17186">135000</cx:pt>
          <cx:pt idx="17187">180000</cx:pt>
          <cx:pt idx="17188">90000</cx:pt>
          <cx:pt idx="17189">270000</cx:pt>
          <cx:pt idx="17190">171000</cx:pt>
          <cx:pt idx="17191">225000</cx:pt>
          <cx:pt idx="17192">157500</cx:pt>
          <cx:pt idx="17193">180000</cx:pt>
          <cx:pt idx="17194">180000</cx:pt>
          <cx:pt idx="17195">135000</cx:pt>
          <cx:pt idx="17196">126000</cx:pt>
          <cx:pt idx="17197">675000</cx:pt>
          <cx:pt idx="17198">90000</cx:pt>
          <cx:pt idx="17199">292500</cx:pt>
          <cx:pt idx="17200">319500</cx:pt>
          <cx:pt idx="17201">81000</cx:pt>
          <cx:pt idx="17202">270000</cx:pt>
          <cx:pt idx="17203">292500</cx:pt>
          <cx:pt idx="17204">67500</cx:pt>
          <cx:pt idx="17205">157500</cx:pt>
          <cx:pt idx="17206">189000</cx:pt>
          <cx:pt idx="17207">72000</cx:pt>
          <cx:pt idx="17208">315000</cx:pt>
          <cx:pt idx="17209">112500</cx:pt>
          <cx:pt idx="17210">202500</cx:pt>
          <cx:pt idx="17211">315000</cx:pt>
          <cx:pt idx="17212">180000</cx:pt>
          <cx:pt idx="17213">121500</cx:pt>
          <cx:pt idx="17214">225000</cx:pt>
          <cx:pt idx="17215">90000</cx:pt>
          <cx:pt idx="17216">94500</cx:pt>
          <cx:pt idx="17217">54000</cx:pt>
          <cx:pt idx="17218">306000</cx:pt>
          <cx:pt idx="17219">135000</cx:pt>
          <cx:pt idx="17220">202500</cx:pt>
          <cx:pt idx="17221">364500</cx:pt>
          <cx:pt idx="17222">130500</cx:pt>
          <cx:pt idx="17223">166500</cx:pt>
          <cx:pt idx="17224">135000</cx:pt>
          <cx:pt idx="17225">67500</cx:pt>
          <cx:pt idx="17226">225000</cx:pt>
          <cx:pt idx="17227">157500</cx:pt>
          <cx:pt idx="17228">144000</cx:pt>
          <cx:pt idx="17229">67500</cx:pt>
          <cx:pt idx="17230">202500</cx:pt>
          <cx:pt idx="17231">225000</cx:pt>
          <cx:pt idx="17232">112500</cx:pt>
          <cx:pt idx="17233">85500</cx:pt>
          <cx:pt idx="17234">202500</cx:pt>
          <cx:pt idx="17235">90000</cx:pt>
          <cx:pt idx="17236">225000</cx:pt>
          <cx:pt idx="17237">247500</cx:pt>
          <cx:pt idx="17238">166500</cx:pt>
          <cx:pt idx="17239">90000</cx:pt>
          <cx:pt idx="17240">157500</cx:pt>
          <cx:pt idx="17241">81000</cx:pt>
          <cx:pt idx="17242">130500</cx:pt>
          <cx:pt idx="17243">189000</cx:pt>
          <cx:pt idx="17244">135000</cx:pt>
          <cx:pt idx="17245">315000</cx:pt>
          <cx:pt idx="17246">270000</cx:pt>
          <cx:pt idx="17247">157500</cx:pt>
          <cx:pt idx="17248">112500</cx:pt>
          <cx:pt idx="17249">157500</cx:pt>
          <cx:pt idx="17250">270000</cx:pt>
          <cx:pt idx="17251">270000</cx:pt>
          <cx:pt idx="17252">99000</cx:pt>
          <cx:pt idx="17253">67500</cx:pt>
          <cx:pt idx="17254">112500</cx:pt>
          <cx:pt idx="17255">157500</cx:pt>
          <cx:pt idx="17256">171000</cx:pt>
          <cx:pt idx="17257">121500</cx:pt>
          <cx:pt idx="17258">360000</cx:pt>
          <cx:pt idx="17259">99000</cx:pt>
          <cx:pt idx="17260">270000</cx:pt>
          <cx:pt idx="17261">112500</cx:pt>
          <cx:pt idx="17262">99000</cx:pt>
          <cx:pt idx="17263">81000</cx:pt>
          <cx:pt idx="17264">315000</cx:pt>
          <cx:pt idx="17265">157500</cx:pt>
          <cx:pt idx="17266">126000</cx:pt>
          <cx:pt idx="17267">180000</cx:pt>
          <cx:pt idx="17268">270000</cx:pt>
          <cx:pt idx="17269">135000</cx:pt>
          <cx:pt idx="17270">350392.5</cx:pt>
          <cx:pt idx="17271">90000</cx:pt>
          <cx:pt idx="17272">135000</cx:pt>
          <cx:pt idx="17273">180000</cx:pt>
          <cx:pt idx="17274">135000</cx:pt>
          <cx:pt idx="17275">180000</cx:pt>
          <cx:pt idx="17276">270000</cx:pt>
          <cx:pt idx="17277">81000</cx:pt>
          <cx:pt idx="17278">90000</cx:pt>
          <cx:pt idx="17279">90000</cx:pt>
          <cx:pt idx="17280">112500</cx:pt>
          <cx:pt idx="17281">202500</cx:pt>
          <cx:pt idx="17282">270000</cx:pt>
          <cx:pt idx="17283">225000</cx:pt>
          <cx:pt idx="17284">166500</cx:pt>
          <cx:pt idx="17285">202500</cx:pt>
          <cx:pt idx="17286">171000</cx:pt>
          <cx:pt idx="17287">85500</cx:pt>
          <cx:pt idx="17288">76500</cx:pt>
          <cx:pt idx="17289">360000</cx:pt>
          <cx:pt idx="17290">202500</cx:pt>
          <cx:pt idx="17291">202500</cx:pt>
          <cx:pt idx="17292">387000</cx:pt>
          <cx:pt idx="17293">225000</cx:pt>
          <cx:pt idx="17294">135000</cx:pt>
          <cx:pt idx="17295">103500</cx:pt>
          <cx:pt idx="17296">135000</cx:pt>
          <cx:pt idx="17297">202500</cx:pt>
          <cx:pt idx="17298">157500</cx:pt>
          <cx:pt idx="17299">157500</cx:pt>
          <cx:pt idx="17300">112500</cx:pt>
          <cx:pt idx="17301">157500</cx:pt>
          <cx:pt idx="17302">112500</cx:pt>
          <cx:pt idx="17303">112500</cx:pt>
          <cx:pt idx="17304">148500</cx:pt>
          <cx:pt idx="17305">171000</cx:pt>
          <cx:pt idx="17306">301500</cx:pt>
          <cx:pt idx="17307">112500</cx:pt>
          <cx:pt idx="17308">90000</cx:pt>
          <cx:pt idx="17309">81000</cx:pt>
          <cx:pt idx="17310">112500</cx:pt>
          <cx:pt idx="17311">90000</cx:pt>
          <cx:pt idx="17312">135000</cx:pt>
          <cx:pt idx="17313">63000</cx:pt>
          <cx:pt idx="17314">135000</cx:pt>
          <cx:pt idx="17315">157500</cx:pt>
          <cx:pt idx="17316">135000</cx:pt>
          <cx:pt idx="17317">54000</cx:pt>
          <cx:pt idx="17318">54000</cx:pt>
          <cx:pt idx="17319">351000</cx:pt>
          <cx:pt idx="17320">126000</cx:pt>
          <cx:pt idx="17321">112500</cx:pt>
          <cx:pt idx="17322">450000</cx:pt>
          <cx:pt idx="17323">135000</cx:pt>
          <cx:pt idx="17324">225000</cx:pt>
          <cx:pt idx="17325">180000</cx:pt>
          <cx:pt idx="17326">112500</cx:pt>
          <cx:pt idx="17327">76500</cx:pt>
          <cx:pt idx="17328">112500</cx:pt>
          <cx:pt idx="17329">112500</cx:pt>
          <cx:pt idx="17330">247500</cx:pt>
          <cx:pt idx="17331">171000</cx:pt>
          <cx:pt idx="17332">90000</cx:pt>
          <cx:pt idx="17333">157500</cx:pt>
          <cx:pt idx="17334">112500</cx:pt>
          <cx:pt idx="17335">166500</cx:pt>
          <cx:pt idx="17336">112500</cx:pt>
          <cx:pt idx="17337">166500</cx:pt>
          <cx:pt idx="17338">171000</cx:pt>
          <cx:pt idx="17339">202500</cx:pt>
          <cx:pt idx="17340">157500</cx:pt>
          <cx:pt idx="17341">135000</cx:pt>
          <cx:pt idx="17342">76500</cx:pt>
          <cx:pt idx="17343">67500</cx:pt>
          <cx:pt idx="17344">112500</cx:pt>
          <cx:pt idx="17345">40500</cx:pt>
          <cx:pt idx="17346">135000</cx:pt>
          <cx:pt idx="17347">90000</cx:pt>
          <cx:pt idx="17348">90000</cx:pt>
          <cx:pt idx="17349">103500</cx:pt>
          <cx:pt idx="17350">225000</cx:pt>
          <cx:pt idx="17351">202500</cx:pt>
          <cx:pt idx="17352">85500</cx:pt>
          <cx:pt idx="17353">225000</cx:pt>
          <cx:pt idx="17354">225000</cx:pt>
          <cx:pt idx="17355">540000</cx:pt>
          <cx:pt idx="17356">135000</cx:pt>
          <cx:pt idx="17357">112500</cx:pt>
          <cx:pt idx="17358">157500</cx:pt>
          <cx:pt idx="17359">157500</cx:pt>
          <cx:pt idx="17360">112500</cx:pt>
          <cx:pt idx="17361">135000</cx:pt>
          <cx:pt idx="17362">135000</cx:pt>
          <cx:pt idx="17363">112500</cx:pt>
          <cx:pt idx="17364">138226.5</cx:pt>
          <cx:pt idx="17365">292500</cx:pt>
          <cx:pt idx="17366">225000</cx:pt>
          <cx:pt idx="17367">225000</cx:pt>
          <cx:pt idx="17368">112500</cx:pt>
          <cx:pt idx="17369">99000</cx:pt>
          <cx:pt idx="17370">112500</cx:pt>
          <cx:pt idx="17371">67500</cx:pt>
          <cx:pt idx="17372">225000</cx:pt>
          <cx:pt idx="17373">157500</cx:pt>
          <cx:pt idx="17374">67500</cx:pt>
          <cx:pt idx="17375">72000</cx:pt>
          <cx:pt idx="17376">337500</cx:pt>
          <cx:pt idx="17377">81000</cx:pt>
          <cx:pt idx="17378">585000</cx:pt>
          <cx:pt idx="17379">168718.5</cx:pt>
          <cx:pt idx="17380">72000</cx:pt>
          <cx:pt idx="17381">270000</cx:pt>
          <cx:pt idx="17382">157500</cx:pt>
          <cx:pt idx="17383">180000</cx:pt>
          <cx:pt idx="17384">225000</cx:pt>
          <cx:pt idx="17385">135000</cx:pt>
          <cx:pt idx="17386">220500</cx:pt>
          <cx:pt idx="17387">112500</cx:pt>
          <cx:pt idx="17388">90000</cx:pt>
          <cx:pt idx="17389">225000</cx:pt>
          <cx:pt idx="17390">76500</cx:pt>
          <cx:pt idx="17391">270000</cx:pt>
          <cx:pt idx="17392">157500</cx:pt>
          <cx:pt idx="17393">225000</cx:pt>
          <cx:pt idx="17394">157500</cx:pt>
          <cx:pt idx="17395">73350</cx:pt>
          <cx:pt idx="17396">144000</cx:pt>
          <cx:pt idx="17397">630000</cx:pt>
          <cx:pt idx="17398">72000</cx:pt>
          <cx:pt idx="17399">180000</cx:pt>
          <cx:pt idx="17400">180000</cx:pt>
          <cx:pt idx="17401">270000</cx:pt>
          <cx:pt idx="17402">112500</cx:pt>
          <cx:pt idx="17403">265500</cx:pt>
          <cx:pt idx="17404">67500</cx:pt>
          <cx:pt idx="17405">90000</cx:pt>
          <cx:pt idx="17406">112500</cx:pt>
          <cx:pt idx="17407">135000</cx:pt>
          <cx:pt idx="17408">135000</cx:pt>
          <cx:pt idx="17409">121500</cx:pt>
          <cx:pt idx="17410">90000</cx:pt>
          <cx:pt idx="17411">225000</cx:pt>
          <cx:pt idx="17412">90000</cx:pt>
          <cx:pt idx="17413">157500</cx:pt>
          <cx:pt idx="17414">225000</cx:pt>
          <cx:pt idx="17415">157500</cx:pt>
          <cx:pt idx="17416">306000</cx:pt>
          <cx:pt idx="17417">225000</cx:pt>
          <cx:pt idx="17418">112500</cx:pt>
          <cx:pt idx="17419">225000</cx:pt>
          <cx:pt idx="17420">171000</cx:pt>
          <cx:pt idx="17421">90000</cx:pt>
          <cx:pt idx="17422">81000</cx:pt>
          <cx:pt idx="17423">211500</cx:pt>
          <cx:pt idx="17424">54000</cx:pt>
          <cx:pt idx="17425">180000</cx:pt>
          <cx:pt idx="17426">292500</cx:pt>
          <cx:pt idx="17427">202500</cx:pt>
          <cx:pt idx="17428">135000</cx:pt>
          <cx:pt idx="17429">202500</cx:pt>
          <cx:pt idx="17430">112500</cx:pt>
          <cx:pt idx="17431">630000</cx:pt>
          <cx:pt idx="17432">148500</cx:pt>
          <cx:pt idx="17433">315000</cx:pt>
          <cx:pt idx="17434">292500</cx:pt>
          <cx:pt idx="17435">270000</cx:pt>
          <cx:pt idx="17436">315000</cx:pt>
          <cx:pt idx="17437">112500</cx:pt>
          <cx:pt idx="17438">67500</cx:pt>
          <cx:pt idx="17439">270000</cx:pt>
          <cx:pt idx="17440">315000</cx:pt>
          <cx:pt idx="17441">225000</cx:pt>
          <cx:pt idx="17442">180000</cx:pt>
          <cx:pt idx="17443">450000</cx:pt>
          <cx:pt idx="17444">180000</cx:pt>
          <cx:pt idx="17445">103500</cx:pt>
          <cx:pt idx="17446">180000</cx:pt>
          <cx:pt idx="17447">67500</cx:pt>
          <cx:pt idx="17448">216000</cx:pt>
          <cx:pt idx="17449">58500</cx:pt>
          <cx:pt idx="17450">126000</cx:pt>
          <cx:pt idx="17451">63000</cx:pt>
          <cx:pt idx="17452">157500</cx:pt>
          <cx:pt idx="17453">90000</cx:pt>
          <cx:pt idx="17454">67500</cx:pt>
          <cx:pt idx="17455">270000</cx:pt>
          <cx:pt idx="17456">157500</cx:pt>
          <cx:pt idx="17457">270000</cx:pt>
          <cx:pt idx="17458">225000</cx:pt>
          <cx:pt idx="17459">135000</cx:pt>
          <cx:pt idx="17460">225000</cx:pt>
          <cx:pt idx="17461">51750</cx:pt>
          <cx:pt idx="17462">135000</cx:pt>
          <cx:pt idx="17463">270000</cx:pt>
          <cx:pt idx="17464">211500</cx:pt>
          <cx:pt idx="17465">405000</cx:pt>
          <cx:pt idx="17466">90000</cx:pt>
          <cx:pt idx="17467">270000</cx:pt>
          <cx:pt idx="17468">225000</cx:pt>
          <cx:pt idx="17469">202500</cx:pt>
          <cx:pt idx="17470">81000</cx:pt>
          <cx:pt idx="17471">270000</cx:pt>
          <cx:pt idx="17472">135000</cx:pt>
          <cx:pt idx="17473">135000</cx:pt>
          <cx:pt idx="17474">382500</cx:pt>
          <cx:pt idx="17475">112500</cx:pt>
          <cx:pt idx="17476">90000</cx:pt>
          <cx:pt idx="17477">157500</cx:pt>
          <cx:pt idx="17478">135000</cx:pt>
          <cx:pt idx="17479">234000</cx:pt>
          <cx:pt idx="17480">180000</cx:pt>
          <cx:pt idx="17481">157500</cx:pt>
          <cx:pt idx="17482">157500</cx:pt>
          <cx:pt idx="17483">157500</cx:pt>
          <cx:pt idx="17484">135000</cx:pt>
          <cx:pt idx="17485">135000</cx:pt>
          <cx:pt idx="17486">117000</cx:pt>
          <cx:pt idx="17487">405000</cx:pt>
          <cx:pt idx="17488">270000</cx:pt>
          <cx:pt idx="17489">81000</cx:pt>
          <cx:pt idx="17490">90000</cx:pt>
          <cx:pt idx="17491">135000</cx:pt>
          <cx:pt idx="17492">67500</cx:pt>
          <cx:pt idx="17493">130500</cx:pt>
          <cx:pt idx="17494">112500</cx:pt>
          <cx:pt idx="17495">112500</cx:pt>
          <cx:pt idx="17496">112500</cx:pt>
          <cx:pt idx="17497">67500</cx:pt>
          <cx:pt idx="17498">117000</cx:pt>
          <cx:pt idx="17499">81000</cx:pt>
          <cx:pt idx="17500">166500</cx:pt>
          <cx:pt idx="17501">135000</cx:pt>
          <cx:pt idx="17502">225000</cx:pt>
          <cx:pt idx="17503">99000</cx:pt>
          <cx:pt idx="17504">132750</cx:pt>
          <cx:pt idx="17505">225000</cx:pt>
          <cx:pt idx="17506">108000</cx:pt>
          <cx:pt idx="17507">180000</cx:pt>
          <cx:pt idx="17508">90000</cx:pt>
          <cx:pt idx="17509">157500</cx:pt>
          <cx:pt idx="17510">67500</cx:pt>
          <cx:pt idx="17511">225000</cx:pt>
          <cx:pt idx="17512">112500</cx:pt>
          <cx:pt idx="17513">202500</cx:pt>
          <cx:pt idx="17514">135000</cx:pt>
          <cx:pt idx="17515">157500</cx:pt>
          <cx:pt idx="17516">90000</cx:pt>
          <cx:pt idx="17517">157500</cx:pt>
          <cx:pt idx="17518">90000</cx:pt>
          <cx:pt idx="17519">270000</cx:pt>
          <cx:pt idx="17520">72000</cx:pt>
          <cx:pt idx="17521">67500</cx:pt>
          <cx:pt idx="17522">117000</cx:pt>
          <cx:pt idx="17523">180000</cx:pt>
          <cx:pt idx="17524">90000</cx:pt>
          <cx:pt idx="17525">112500</cx:pt>
          <cx:pt idx="17526">292500</cx:pt>
          <cx:pt idx="17527">749331</cx:pt>
          <cx:pt idx="17528">54000</cx:pt>
          <cx:pt idx="17529">427500</cx:pt>
          <cx:pt idx="17530">360000</cx:pt>
          <cx:pt idx="17531">139500</cx:pt>
          <cx:pt idx="17532">81000</cx:pt>
          <cx:pt idx="17533">157500</cx:pt>
          <cx:pt idx="17534">202500</cx:pt>
          <cx:pt idx="17535">117000</cx:pt>
          <cx:pt idx="17536">67500</cx:pt>
          <cx:pt idx="17537">135000</cx:pt>
          <cx:pt idx="17538">270000</cx:pt>
          <cx:pt idx="17539">225000</cx:pt>
          <cx:pt idx="17540">202500</cx:pt>
          <cx:pt idx="17541">495000</cx:pt>
          <cx:pt idx="17542">189000</cx:pt>
          <cx:pt idx="17543">112500</cx:pt>
          <cx:pt idx="17544">94500</cx:pt>
          <cx:pt idx="17545">67500</cx:pt>
          <cx:pt idx="17546">135000</cx:pt>
          <cx:pt idx="17547">225000</cx:pt>
          <cx:pt idx="17548">67500</cx:pt>
          <cx:pt idx="17549">112500</cx:pt>
          <cx:pt idx="17550">247500</cx:pt>
          <cx:pt idx="17551">247500</cx:pt>
          <cx:pt idx="17552">54000</cx:pt>
          <cx:pt idx="17553">157500</cx:pt>
          <cx:pt idx="17554">315000</cx:pt>
          <cx:pt idx="17555">54000</cx:pt>
          <cx:pt idx="17556">90000</cx:pt>
          <cx:pt idx="17557">130500</cx:pt>
          <cx:pt idx="17558">157500</cx:pt>
          <cx:pt idx="17559">81000</cx:pt>
          <cx:pt idx="17560">180000</cx:pt>
          <cx:pt idx="17561">202500</cx:pt>
          <cx:pt idx="17562">157500</cx:pt>
          <cx:pt idx="17563">135000</cx:pt>
          <cx:pt idx="17564">225000</cx:pt>
          <cx:pt idx="17565">274500</cx:pt>
          <cx:pt idx="17566">180000</cx:pt>
          <cx:pt idx="17567">54000</cx:pt>
          <cx:pt idx="17568">90000</cx:pt>
          <cx:pt idx="17569">94500</cx:pt>
          <cx:pt idx="17570">180000</cx:pt>
          <cx:pt idx="17571">112500</cx:pt>
          <cx:pt idx="17572">135000</cx:pt>
          <cx:pt idx="17573">148500</cx:pt>
          <cx:pt idx="17574">202500</cx:pt>
          <cx:pt idx="17575">207000</cx:pt>
          <cx:pt idx="17576">225000</cx:pt>
          <cx:pt idx="17577">81000</cx:pt>
          <cx:pt idx="17578">135000</cx:pt>
          <cx:pt idx="17579">51691.5</cx:pt>
          <cx:pt idx="17580">160560</cx:pt>
          <cx:pt idx="17581">202500</cx:pt>
          <cx:pt idx="17582">175500</cx:pt>
          <cx:pt idx="17583">180000</cx:pt>
          <cx:pt idx="17584">135000</cx:pt>
          <cx:pt idx="17585">180000</cx:pt>
          <cx:pt idx="17586">360000</cx:pt>
          <cx:pt idx="17587">252000</cx:pt>
          <cx:pt idx="17588">135000</cx:pt>
          <cx:pt idx="17589">180000</cx:pt>
          <cx:pt idx="17590">146250</cx:pt>
          <cx:pt idx="17591">180000</cx:pt>
          <cx:pt idx="17592">211500</cx:pt>
          <cx:pt idx="17593">135000</cx:pt>
          <cx:pt idx="17594">157500</cx:pt>
          <cx:pt idx="17595">99000</cx:pt>
          <cx:pt idx="17596">378000</cx:pt>
          <cx:pt idx="17597">135000</cx:pt>
          <cx:pt idx="17598">144000</cx:pt>
          <cx:pt idx="17599">225000</cx:pt>
          <cx:pt idx="17600">157500</cx:pt>
          <cx:pt idx="17601">135000</cx:pt>
          <cx:pt idx="17602">315000</cx:pt>
          <cx:pt idx="17603">225000</cx:pt>
          <cx:pt idx="17604">180000</cx:pt>
          <cx:pt idx="17605">99000</cx:pt>
          <cx:pt idx="17606">45000</cx:pt>
          <cx:pt idx="17607">135000</cx:pt>
          <cx:pt idx="17608">360000</cx:pt>
          <cx:pt idx="17609">157500</cx:pt>
          <cx:pt idx="17610">180000</cx:pt>
          <cx:pt idx="17611">180000</cx:pt>
          <cx:pt idx="17612">202500</cx:pt>
          <cx:pt idx="17613">90000</cx:pt>
          <cx:pt idx="17614">225000</cx:pt>
          <cx:pt idx="17615">112500</cx:pt>
          <cx:pt idx="17616">135000</cx:pt>
          <cx:pt idx="17617">900000</cx:pt>
          <cx:pt idx="17618">112500</cx:pt>
          <cx:pt idx="17619">135000</cx:pt>
          <cx:pt idx="17620">112500</cx:pt>
          <cx:pt idx="17621">135000</cx:pt>
          <cx:pt idx="17622">292500</cx:pt>
          <cx:pt idx="17623">135000</cx:pt>
          <cx:pt idx="17624">112500</cx:pt>
          <cx:pt idx="17625">607500</cx:pt>
          <cx:pt idx="17626">166500</cx:pt>
          <cx:pt idx="17627">126000</cx:pt>
          <cx:pt idx="17628">57150</cx:pt>
          <cx:pt idx="17629">72000</cx:pt>
          <cx:pt idx="17630">225000</cx:pt>
          <cx:pt idx="17631">67500</cx:pt>
          <cx:pt idx="17632">103500</cx:pt>
          <cx:pt idx="17633">90000</cx:pt>
          <cx:pt idx="17634">225000</cx:pt>
          <cx:pt idx="17635">126000</cx:pt>
          <cx:pt idx="17636">247500</cx:pt>
          <cx:pt idx="17637">157500</cx:pt>
          <cx:pt idx="17638">148500</cx:pt>
          <cx:pt idx="17639">58500</cx:pt>
          <cx:pt idx="17640">112500</cx:pt>
          <cx:pt idx="17641">225000</cx:pt>
          <cx:pt idx="17642">90000</cx:pt>
          <cx:pt idx="17643">135000</cx:pt>
          <cx:pt idx="17644">126000</cx:pt>
          <cx:pt idx="17645">112500</cx:pt>
          <cx:pt idx="17646">225000</cx:pt>
          <cx:pt idx="17647">135000</cx:pt>
          <cx:pt idx="17648">157500</cx:pt>
          <cx:pt idx="17649">157500</cx:pt>
          <cx:pt idx="17650">73125</cx:pt>
          <cx:pt idx="17651">193500</cx:pt>
          <cx:pt idx="17652">225000</cx:pt>
          <cx:pt idx="17653">225000</cx:pt>
          <cx:pt idx="17654">171000</cx:pt>
          <cx:pt idx="17655">96300</cx:pt>
          <cx:pt idx="17656">135000</cx:pt>
          <cx:pt idx="17657">112500</cx:pt>
          <cx:pt idx="17658">117000</cx:pt>
          <cx:pt idx="17659">112500</cx:pt>
          <cx:pt idx="17660">292500</cx:pt>
          <cx:pt idx="17661">166500</cx:pt>
          <cx:pt idx="17662">292500</cx:pt>
          <cx:pt idx="17663">450000</cx:pt>
          <cx:pt idx="17664">144000</cx:pt>
          <cx:pt idx="17665">202500</cx:pt>
          <cx:pt idx="17666">225000</cx:pt>
          <cx:pt idx="17667">225000</cx:pt>
          <cx:pt idx="17668">202500</cx:pt>
          <cx:pt idx="17669">180000</cx:pt>
          <cx:pt idx="17670">117000</cx:pt>
          <cx:pt idx="17671">157500</cx:pt>
          <cx:pt idx="17672">135000</cx:pt>
          <cx:pt idx="17673">99000</cx:pt>
          <cx:pt idx="17674">157500</cx:pt>
          <cx:pt idx="17675">202500</cx:pt>
          <cx:pt idx="17676">247500</cx:pt>
          <cx:pt idx="17677">135000</cx:pt>
          <cx:pt idx="17678">360000</cx:pt>
          <cx:pt idx="17679">112500</cx:pt>
          <cx:pt idx="17680">75150</cx:pt>
          <cx:pt idx="17681">135000</cx:pt>
          <cx:pt idx="17682">225000</cx:pt>
          <cx:pt idx="17683">90000</cx:pt>
          <cx:pt idx="17684">157500</cx:pt>
          <cx:pt idx="17685">225000</cx:pt>
          <cx:pt idx="17686">112500</cx:pt>
          <cx:pt idx="17687">108000</cx:pt>
          <cx:pt idx="17688">112500</cx:pt>
          <cx:pt idx="17689">247500</cx:pt>
          <cx:pt idx="17690">112500</cx:pt>
          <cx:pt idx="17691">157500</cx:pt>
          <cx:pt idx="17692">76500</cx:pt>
          <cx:pt idx="17693">157500</cx:pt>
          <cx:pt idx="17694">202500</cx:pt>
          <cx:pt idx="17695">189000</cx:pt>
          <cx:pt idx="17696">76500</cx:pt>
          <cx:pt idx="17697">495000</cx:pt>
          <cx:pt idx="17698">81000</cx:pt>
          <cx:pt idx="17699">117000</cx:pt>
          <cx:pt idx="17700">450000</cx:pt>
          <cx:pt idx="17701">180000</cx:pt>
          <cx:pt idx="17702">225000</cx:pt>
          <cx:pt idx="17703">103500</cx:pt>
          <cx:pt idx="17704">90000</cx:pt>
          <cx:pt idx="17705">126000</cx:pt>
          <cx:pt idx="17706">85500</cx:pt>
          <cx:pt idx="17707">135000</cx:pt>
          <cx:pt idx="17708">90000</cx:pt>
          <cx:pt idx="17709">67500</cx:pt>
          <cx:pt idx="17710">180000</cx:pt>
          <cx:pt idx="17711">90000</cx:pt>
          <cx:pt idx="17712">90000</cx:pt>
          <cx:pt idx="17713">112500</cx:pt>
          <cx:pt idx="17714">396000</cx:pt>
          <cx:pt idx="17715">189000</cx:pt>
          <cx:pt idx="17716">225000</cx:pt>
          <cx:pt idx="17717">760846.5</cx:pt>
          <cx:pt idx="17718">180000</cx:pt>
          <cx:pt idx="17719">135000</cx:pt>
          <cx:pt idx="17720">139500</cx:pt>
          <cx:pt idx="17721">112500</cx:pt>
          <cx:pt idx="17722">72000</cx:pt>
          <cx:pt idx="17723">180000</cx:pt>
          <cx:pt idx="17724">382500</cx:pt>
          <cx:pt idx="17725">135000</cx:pt>
          <cx:pt idx="17726">31500</cx:pt>
          <cx:pt idx="17727">202500</cx:pt>
          <cx:pt idx="17728">270000</cx:pt>
          <cx:pt idx="17729">261000</cx:pt>
          <cx:pt idx="17730">180000</cx:pt>
          <cx:pt idx="17731">90000</cx:pt>
          <cx:pt idx="17732">112500</cx:pt>
          <cx:pt idx="17733">157500</cx:pt>
          <cx:pt idx="17734">90000</cx:pt>
          <cx:pt idx="17735">360000</cx:pt>
          <cx:pt idx="17736">157500</cx:pt>
          <cx:pt idx="17737">135000</cx:pt>
          <cx:pt idx="17738">112500</cx:pt>
          <cx:pt idx="17739">135000</cx:pt>
          <cx:pt idx="17740">180000</cx:pt>
          <cx:pt idx="17741">112500</cx:pt>
          <cx:pt idx="17742">157500</cx:pt>
          <cx:pt idx="17743">256500</cx:pt>
          <cx:pt idx="17744">117000</cx:pt>
          <cx:pt idx="17745">225000</cx:pt>
          <cx:pt idx="17746">130500</cx:pt>
          <cx:pt idx="17747">202500</cx:pt>
          <cx:pt idx="17748">315000</cx:pt>
          <cx:pt idx="17749">207000</cx:pt>
          <cx:pt idx="17750">225000</cx:pt>
          <cx:pt idx="17751">180000</cx:pt>
          <cx:pt idx="17752">157500</cx:pt>
          <cx:pt idx="17753">53100</cx:pt>
          <cx:pt idx="17754">67500</cx:pt>
          <cx:pt idx="17755">135000</cx:pt>
          <cx:pt idx="17756">157500</cx:pt>
          <cx:pt idx="17757">90000</cx:pt>
          <cx:pt idx="17758">112500</cx:pt>
          <cx:pt idx="17759">202500</cx:pt>
          <cx:pt idx="17760">225000</cx:pt>
          <cx:pt idx="17761">112500</cx:pt>
          <cx:pt idx="17762">135000</cx:pt>
          <cx:pt idx="17763">135000</cx:pt>
          <cx:pt idx="17764">112500</cx:pt>
          <cx:pt idx="17765">135000</cx:pt>
          <cx:pt idx="17766">225000</cx:pt>
          <cx:pt idx="17767">270000</cx:pt>
          <cx:pt idx="17768">90000</cx:pt>
          <cx:pt idx="17769">135000</cx:pt>
          <cx:pt idx="17770">202500</cx:pt>
          <cx:pt idx="17771">171000</cx:pt>
          <cx:pt idx="17772">90000</cx:pt>
          <cx:pt idx="17773">270000</cx:pt>
          <cx:pt idx="17774">144000</cx:pt>
          <cx:pt idx="17775">162000</cx:pt>
          <cx:pt idx="17776">135000</cx:pt>
          <cx:pt idx="17777">207000</cx:pt>
          <cx:pt idx="17778">117000</cx:pt>
          <cx:pt idx="17779">67500</cx:pt>
          <cx:pt idx="17780">157500</cx:pt>
          <cx:pt idx="17781">157500</cx:pt>
          <cx:pt idx="17782">270000</cx:pt>
          <cx:pt idx="17783">108000</cx:pt>
          <cx:pt idx="17784">135000</cx:pt>
          <cx:pt idx="17785">112500</cx:pt>
          <cx:pt idx="17786">94500</cx:pt>
          <cx:pt idx="17787">112500</cx:pt>
          <cx:pt idx="17788">40050</cx:pt>
          <cx:pt idx="17789">103500</cx:pt>
          <cx:pt idx="17790">360000</cx:pt>
          <cx:pt idx="17791">180000</cx:pt>
          <cx:pt idx="17792">171000</cx:pt>
          <cx:pt idx="17793">225000</cx:pt>
          <cx:pt idx="17794">225000</cx:pt>
          <cx:pt idx="17795">143100</cx:pt>
          <cx:pt idx="17796">112500</cx:pt>
          <cx:pt idx="17797">121500</cx:pt>
          <cx:pt idx="17798">36000</cx:pt>
          <cx:pt idx="17799">90000</cx:pt>
          <cx:pt idx="17800">135000</cx:pt>
          <cx:pt idx="17801">225000</cx:pt>
          <cx:pt idx="17802">126000</cx:pt>
          <cx:pt idx="17803">139500</cx:pt>
          <cx:pt idx="17804">157500</cx:pt>
          <cx:pt idx="17805">450000</cx:pt>
          <cx:pt idx="17806">112500</cx:pt>
          <cx:pt idx="17807">193500</cx:pt>
          <cx:pt idx="17808">256500</cx:pt>
          <cx:pt idx="17809">270000</cx:pt>
          <cx:pt idx="17810">135000</cx:pt>
          <cx:pt idx="17811">112500</cx:pt>
          <cx:pt idx="17812">90000</cx:pt>
          <cx:pt idx="17813">90000</cx:pt>
          <cx:pt idx="17814">256500</cx:pt>
          <cx:pt idx="17815">675000</cx:pt>
          <cx:pt idx="17816">270000</cx:pt>
          <cx:pt idx="17817">112500</cx:pt>
          <cx:pt idx="17818">41940</cx:pt>
          <cx:pt idx="17819">225000</cx:pt>
          <cx:pt idx="17820">112500</cx:pt>
          <cx:pt idx="17821">234000</cx:pt>
          <cx:pt idx="17822">67500</cx:pt>
          <cx:pt idx="17823">225000</cx:pt>
          <cx:pt idx="17824">90000</cx:pt>
          <cx:pt idx="17825">90000</cx:pt>
          <cx:pt idx="17826">90000</cx:pt>
          <cx:pt idx="17827">90000</cx:pt>
          <cx:pt idx="17828">67500</cx:pt>
          <cx:pt idx="17829">360000</cx:pt>
          <cx:pt idx="17830">144000</cx:pt>
          <cx:pt idx="17831">202500</cx:pt>
          <cx:pt idx="17832">112500</cx:pt>
          <cx:pt idx="17833">112500</cx:pt>
          <cx:pt idx="17834">157500</cx:pt>
          <cx:pt idx="17835">135000</cx:pt>
          <cx:pt idx="17836">234000</cx:pt>
          <cx:pt idx="17837">144000</cx:pt>
          <cx:pt idx="17838">315000</cx:pt>
          <cx:pt idx="17839">162900</cx:pt>
          <cx:pt idx="17840">153000</cx:pt>
          <cx:pt idx="17841">900000</cx:pt>
          <cx:pt idx="17842">292500</cx:pt>
          <cx:pt idx="17843">94500</cx:pt>
          <cx:pt idx="17844">74700</cx:pt>
          <cx:pt idx="17845">351000</cx:pt>
          <cx:pt idx="17846">103500</cx:pt>
          <cx:pt idx="17847">157500</cx:pt>
          <cx:pt idx="17848">180000</cx:pt>
          <cx:pt idx="17849">81000</cx:pt>
          <cx:pt idx="17850">202500</cx:pt>
          <cx:pt idx="17851">126000</cx:pt>
          <cx:pt idx="17852">360000</cx:pt>
          <cx:pt idx="17853">225000</cx:pt>
          <cx:pt idx="17854">90000</cx:pt>
          <cx:pt idx="17855">90000</cx:pt>
          <cx:pt idx="17856">225000</cx:pt>
          <cx:pt idx="17857">126000</cx:pt>
          <cx:pt idx="17858">166500</cx:pt>
          <cx:pt idx="17859">202500</cx:pt>
          <cx:pt idx="17860">252000</cx:pt>
          <cx:pt idx="17861">180000</cx:pt>
          <cx:pt idx="17862">90000</cx:pt>
          <cx:pt idx="17863">157500</cx:pt>
          <cx:pt idx="17864">112500</cx:pt>
          <cx:pt idx="17865">157500</cx:pt>
          <cx:pt idx="17866">180000</cx:pt>
          <cx:pt idx="17867">249750</cx:pt>
          <cx:pt idx="17868">67500</cx:pt>
          <cx:pt idx="17869">83700</cx:pt>
          <cx:pt idx="17870">99000</cx:pt>
          <cx:pt idx="17871">180000</cx:pt>
          <cx:pt idx="17872">135000</cx:pt>
          <cx:pt idx="17873">90000</cx:pt>
          <cx:pt idx="17874">90000</cx:pt>
          <cx:pt idx="17875">225000</cx:pt>
          <cx:pt idx="17876">292500</cx:pt>
          <cx:pt idx="17877">81000</cx:pt>
          <cx:pt idx="17878">135000</cx:pt>
          <cx:pt idx="17879">112500</cx:pt>
          <cx:pt idx="17880">301500</cx:pt>
          <cx:pt idx="17881">135000</cx:pt>
          <cx:pt idx="17882">225000</cx:pt>
          <cx:pt idx="17883">225000</cx:pt>
          <cx:pt idx="17884">180000</cx:pt>
          <cx:pt idx="17885">225000</cx:pt>
          <cx:pt idx="17886">202500</cx:pt>
          <cx:pt idx="17887">99000</cx:pt>
          <cx:pt idx="17888">135000</cx:pt>
          <cx:pt idx="17889">112500</cx:pt>
          <cx:pt idx="17890">135000</cx:pt>
          <cx:pt idx="17891">247500</cx:pt>
          <cx:pt idx="17892">121500</cx:pt>
          <cx:pt idx="17893">90000</cx:pt>
          <cx:pt idx="17894">360000</cx:pt>
          <cx:pt idx="17895">144000</cx:pt>
          <cx:pt idx="17896">157500</cx:pt>
          <cx:pt idx="17897">337500</cx:pt>
          <cx:pt idx="17898">337500</cx:pt>
          <cx:pt idx="17899">90000</cx:pt>
          <cx:pt idx="17900">135000</cx:pt>
          <cx:pt idx="17901">135000</cx:pt>
          <cx:pt idx="17902">193500</cx:pt>
          <cx:pt idx="17903">166500</cx:pt>
          <cx:pt idx="17904">247500</cx:pt>
          <cx:pt idx="17905">135000</cx:pt>
          <cx:pt idx="17906">65250</cx:pt>
          <cx:pt idx="17907">157500</cx:pt>
          <cx:pt idx="17908">360000</cx:pt>
          <cx:pt idx="17909">189000</cx:pt>
          <cx:pt idx="17910">54000</cx:pt>
          <cx:pt idx="17911">180000</cx:pt>
          <cx:pt idx="17912">247500</cx:pt>
          <cx:pt idx="17913">180000</cx:pt>
          <cx:pt idx="17914">382500</cx:pt>
          <cx:pt idx="17915">157500</cx:pt>
          <cx:pt idx="17916">157500</cx:pt>
          <cx:pt idx="17917">117000</cx:pt>
          <cx:pt idx="17918">108000</cx:pt>
          <cx:pt idx="17919">225000</cx:pt>
          <cx:pt idx="17920">225000</cx:pt>
          <cx:pt idx="17921">67500</cx:pt>
          <cx:pt idx="17922">135000</cx:pt>
          <cx:pt idx="17923">157500</cx:pt>
          <cx:pt idx="17924">157500</cx:pt>
          <cx:pt idx="17925">225000</cx:pt>
          <cx:pt idx="17926">315000</cx:pt>
          <cx:pt idx="17927">157500</cx:pt>
          <cx:pt idx="17928">225000</cx:pt>
          <cx:pt idx="17929">360000</cx:pt>
          <cx:pt idx="17930">117000</cx:pt>
          <cx:pt idx="17931">90000</cx:pt>
          <cx:pt idx="17932">292500</cx:pt>
          <cx:pt idx="17933">189000</cx:pt>
          <cx:pt idx="17934">202500</cx:pt>
          <cx:pt idx="17935">180000</cx:pt>
          <cx:pt idx="17936">112500</cx:pt>
          <cx:pt idx="17937">180000</cx:pt>
          <cx:pt idx="17938">135000</cx:pt>
          <cx:pt idx="17939">67500</cx:pt>
          <cx:pt idx="17940">135000</cx:pt>
          <cx:pt idx="17941">360000</cx:pt>
          <cx:pt idx="17942">220500</cx:pt>
          <cx:pt idx="17943">180000</cx:pt>
          <cx:pt idx="17944">60750</cx:pt>
          <cx:pt idx="17945">135000</cx:pt>
          <cx:pt idx="17946">252000</cx:pt>
          <cx:pt idx="17947">202500</cx:pt>
          <cx:pt idx="17948">144000</cx:pt>
          <cx:pt idx="17949">135000</cx:pt>
          <cx:pt idx="17950">128250</cx:pt>
          <cx:pt idx="17951">675000</cx:pt>
          <cx:pt idx="17952">90000</cx:pt>
          <cx:pt idx="17953">76500</cx:pt>
          <cx:pt idx="17954">67500</cx:pt>
          <cx:pt idx="17955">234000</cx:pt>
          <cx:pt idx="17956">40500</cx:pt>
          <cx:pt idx="17957">157500</cx:pt>
          <cx:pt idx="17958">202500</cx:pt>
          <cx:pt idx="17959">112500</cx:pt>
          <cx:pt idx="17960">157500</cx:pt>
          <cx:pt idx="17961">171000</cx:pt>
          <cx:pt idx="17962">45000</cx:pt>
          <cx:pt idx="17963">292500</cx:pt>
          <cx:pt idx="17964">157500</cx:pt>
          <cx:pt idx="17965">207000</cx:pt>
          <cx:pt idx="17966">72000</cx:pt>
          <cx:pt idx="17967">225000</cx:pt>
          <cx:pt idx="17968">247500</cx:pt>
          <cx:pt idx="17969">81000</cx:pt>
          <cx:pt idx="17970">76500</cx:pt>
          <cx:pt idx="17971">180000</cx:pt>
          <cx:pt idx="17972">202500</cx:pt>
          <cx:pt idx="17973">265500</cx:pt>
          <cx:pt idx="17974">225000</cx:pt>
          <cx:pt idx="17975">315000</cx:pt>
          <cx:pt idx="17976">202500</cx:pt>
          <cx:pt idx="17977">360000</cx:pt>
          <cx:pt idx="17978">202500</cx:pt>
          <cx:pt idx="17979">225000</cx:pt>
          <cx:pt idx="17980">180000</cx:pt>
          <cx:pt idx="17981">427500</cx:pt>
          <cx:pt idx="17982">135000</cx:pt>
          <cx:pt idx="17983">90000</cx:pt>
          <cx:pt idx="17984">202500</cx:pt>
          <cx:pt idx="17985">180000</cx:pt>
          <cx:pt idx="17986">180000</cx:pt>
          <cx:pt idx="17987">270000</cx:pt>
          <cx:pt idx="17988">85500</cx:pt>
          <cx:pt idx="17989">135000</cx:pt>
          <cx:pt idx="17990">180000</cx:pt>
          <cx:pt idx="17991">189000</cx:pt>
          <cx:pt idx="17992">126000</cx:pt>
          <cx:pt idx="17993">81000</cx:pt>
          <cx:pt idx="17994">67500</cx:pt>
          <cx:pt idx="17995">90000</cx:pt>
          <cx:pt idx="17996">360000</cx:pt>
          <cx:pt idx="17997">202500</cx:pt>
          <cx:pt idx="17998">202500</cx:pt>
          <cx:pt idx="17999">72000</cx:pt>
          <cx:pt idx="18000">67500</cx:pt>
          <cx:pt idx="18001">157500</cx:pt>
          <cx:pt idx="18002">112500</cx:pt>
          <cx:pt idx="18003">135000</cx:pt>
          <cx:pt idx="18004">157500</cx:pt>
          <cx:pt idx="18005">202500</cx:pt>
          <cx:pt idx="18006">112500</cx:pt>
          <cx:pt idx="18007">148500</cx:pt>
          <cx:pt idx="18008">157500</cx:pt>
          <cx:pt idx="18009">103500</cx:pt>
          <cx:pt idx="18010">67500</cx:pt>
          <cx:pt idx="18011">157500</cx:pt>
          <cx:pt idx="18012">90000</cx:pt>
          <cx:pt idx="18013">180000</cx:pt>
          <cx:pt idx="18014">180000</cx:pt>
          <cx:pt idx="18015">112500</cx:pt>
          <cx:pt idx="18016">337500</cx:pt>
          <cx:pt idx="18017">198000</cx:pt>
          <cx:pt idx="18018">90000</cx:pt>
          <cx:pt idx="18019">49500</cx:pt>
          <cx:pt idx="18020">121500</cx:pt>
          <cx:pt idx="18021">135000</cx:pt>
          <cx:pt idx="18022">202500</cx:pt>
          <cx:pt idx="18023">121500</cx:pt>
          <cx:pt idx="18024">171000</cx:pt>
          <cx:pt idx="18025">202500</cx:pt>
          <cx:pt idx="18026">90000</cx:pt>
          <cx:pt idx="18027">171000</cx:pt>
          <cx:pt idx="18028">225000</cx:pt>
          <cx:pt idx="18029">135000</cx:pt>
          <cx:pt idx="18030">135000</cx:pt>
          <cx:pt idx="18031">225000</cx:pt>
          <cx:pt idx="18032">112500</cx:pt>
          <cx:pt idx="18033">148500</cx:pt>
          <cx:pt idx="18034">135000</cx:pt>
          <cx:pt idx="18035">337500</cx:pt>
          <cx:pt idx="18036">270000</cx:pt>
          <cx:pt idx="18037">270000</cx:pt>
          <cx:pt idx="18038">157500</cx:pt>
          <cx:pt idx="18039">193500</cx:pt>
          <cx:pt idx="18040">144000</cx:pt>
          <cx:pt idx="18041">135000</cx:pt>
          <cx:pt idx="18042">108000</cx:pt>
          <cx:pt idx="18043">157500</cx:pt>
          <cx:pt idx="18044">157500</cx:pt>
          <cx:pt idx="18045">148500</cx:pt>
          <cx:pt idx="18046">130500</cx:pt>
          <cx:pt idx="18047">90000</cx:pt>
          <cx:pt idx="18048">157500</cx:pt>
          <cx:pt idx="18049">225000</cx:pt>
          <cx:pt idx="18050">180000</cx:pt>
          <cx:pt idx="18051">315000</cx:pt>
          <cx:pt idx="18052">90000</cx:pt>
          <cx:pt idx="18053">315000</cx:pt>
          <cx:pt idx="18054">103500</cx:pt>
          <cx:pt idx="18055">157500</cx:pt>
          <cx:pt idx="18056">139500</cx:pt>
          <cx:pt idx="18057">112500</cx:pt>
          <cx:pt idx="18058">112500</cx:pt>
          <cx:pt idx="18059">135000</cx:pt>
          <cx:pt idx="18060">135000</cx:pt>
          <cx:pt idx="18061">270000</cx:pt>
          <cx:pt idx="18062">45000</cx:pt>
          <cx:pt idx="18063">58500</cx:pt>
          <cx:pt idx="18064">225000</cx:pt>
          <cx:pt idx="18065">112500</cx:pt>
          <cx:pt idx="18066">135000</cx:pt>
          <cx:pt idx="18067">137700</cx:pt>
          <cx:pt idx="18068">112500</cx:pt>
          <cx:pt idx="18069">90000</cx:pt>
          <cx:pt idx="18070">225000</cx:pt>
          <cx:pt idx="18071">184500</cx:pt>
          <cx:pt idx="18072">108000</cx:pt>
          <cx:pt idx="18073">135000</cx:pt>
          <cx:pt idx="18074">225000</cx:pt>
          <cx:pt idx="18075">180000</cx:pt>
          <cx:pt idx="18076">81000</cx:pt>
          <cx:pt idx="18077">270000</cx:pt>
          <cx:pt idx="18078">135000</cx:pt>
          <cx:pt idx="18079">67500</cx:pt>
          <cx:pt idx="18080">202500</cx:pt>
          <cx:pt idx="18081">126000</cx:pt>
          <cx:pt idx="18082">148500</cx:pt>
          <cx:pt idx="18083">180000</cx:pt>
          <cx:pt idx="18084">112500</cx:pt>
          <cx:pt idx="18085">99000</cx:pt>
          <cx:pt idx="18086">148500</cx:pt>
          <cx:pt idx="18087">157500</cx:pt>
          <cx:pt idx="18088">135000</cx:pt>
          <cx:pt idx="18089">292500</cx:pt>
          <cx:pt idx="18090">81000</cx:pt>
          <cx:pt idx="18091">112500</cx:pt>
          <cx:pt idx="18092">135000</cx:pt>
          <cx:pt idx="18093">112500</cx:pt>
          <cx:pt idx="18094">337500</cx:pt>
          <cx:pt idx="18095">202500</cx:pt>
          <cx:pt idx="18096">360000</cx:pt>
          <cx:pt idx="18097">90000</cx:pt>
          <cx:pt idx="18098">61650</cx:pt>
          <cx:pt idx="18099">126000</cx:pt>
          <cx:pt idx="18100">112500</cx:pt>
          <cx:pt idx="18101">247500</cx:pt>
          <cx:pt idx="18102">270000</cx:pt>
          <cx:pt idx="18103">229500</cx:pt>
          <cx:pt idx="18104">112500</cx:pt>
          <cx:pt idx="18105">67500</cx:pt>
          <cx:pt idx="18106">67500</cx:pt>
          <cx:pt idx="18107">247500</cx:pt>
          <cx:pt idx="18108">90000</cx:pt>
          <cx:pt idx="18109">360000</cx:pt>
          <cx:pt idx="18110">472500</cx:pt>
          <cx:pt idx="18111">112500</cx:pt>
          <cx:pt idx="18112">121500</cx:pt>
          <cx:pt idx="18113">99000</cx:pt>
          <cx:pt idx="18114">90000</cx:pt>
          <cx:pt idx="18115">135000</cx:pt>
          <cx:pt idx="18116">90000</cx:pt>
          <cx:pt idx="18117">450000</cx:pt>
          <cx:pt idx="18118">315000</cx:pt>
          <cx:pt idx="18119">225000</cx:pt>
          <cx:pt idx="18120">58500</cx:pt>
          <cx:pt idx="18121">292500</cx:pt>
          <cx:pt idx="18122">301500</cx:pt>
          <cx:pt idx="18123">35100</cx:pt>
          <cx:pt idx="18124">270000</cx:pt>
          <cx:pt idx="18125">67500</cx:pt>
          <cx:pt idx="18126">189000</cx:pt>
          <cx:pt idx="18127">225000</cx:pt>
          <cx:pt idx="18128">67500</cx:pt>
          <cx:pt idx="18129">54000</cx:pt>
          <cx:pt idx="18130">247500</cx:pt>
          <cx:pt idx="18131">112500</cx:pt>
          <cx:pt idx="18132">135000</cx:pt>
          <cx:pt idx="18133">157500</cx:pt>
          <cx:pt idx="18134">121500</cx:pt>
          <cx:pt idx="18135">67500</cx:pt>
          <cx:pt idx="18136">225000</cx:pt>
          <cx:pt idx="18137">162000</cx:pt>
          <cx:pt idx="18138">157500</cx:pt>
          <cx:pt idx="18139">134100</cx:pt>
          <cx:pt idx="18140">90000</cx:pt>
          <cx:pt idx="18141">135000</cx:pt>
          <cx:pt idx="18142">81000</cx:pt>
          <cx:pt idx="18143">157500</cx:pt>
          <cx:pt idx="18144">225000</cx:pt>
          <cx:pt idx="18145">67500</cx:pt>
          <cx:pt idx="18146">99000</cx:pt>
          <cx:pt idx="18147">315000</cx:pt>
          <cx:pt idx="18148">157500</cx:pt>
          <cx:pt idx="18149">247500</cx:pt>
          <cx:pt idx="18150">135000</cx:pt>
          <cx:pt idx="18151">135000</cx:pt>
          <cx:pt idx="18152">90000</cx:pt>
          <cx:pt idx="18153">63000</cx:pt>
          <cx:pt idx="18154">90000</cx:pt>
          <cx:pt idx="18155">112500</cx:pt>
          <cx:pt idx="18156">157500</cx:pt>
          <cx:pt idx="18157">148500</cx:pt>
          <cx:pt idx="18158">157500</cx:pt>
          <cx:pt idx="18159">270000</cx:pt>
          <cx:pt idx="18160">112500</cx:pt>
          <cx:pt idx="18161">157500</cx:pt>
          <cx:pt idx="18162">180000</cx:pt>
          <cx:pt idx="18163">58500</cx:pt>
          <cx:pt idx="18164">67500</cx:pt>
          <cx:pt idx="18165">180000</cx:pt>
          <cx:pt idx="18166">135000</cx:pt>
          <cx:pt idx="18167">157500</cx:pt>
          <cx:pt idx="18168">270000</cx:pt>
          <cx:pt idx="18169">90000</cx:pt>
          <cx:pt idx="18170">261000</cx:pt>
          <cx:pt idx="18171">270000</cx:pt>
          <cx:pt idx="18172">180000</cx:pt>
          <cx:pt idx="18173">180000</cx:pt>
          <cx:pt idx="18174">450000</cx:pt>
          <cx:pt idx="18175">351000</cx:pt>
          <cx:pt idx="18176">157500</cx:pt>
          <cx:pt idx="18177">180000</cx:pt>
          <cx:pt idx="18178">202500</cx:pt>
          <cx:pt idx="18179">157500</cx:pt>
          <cx:pt idx="18180">877500</cx:pt>
          <cx:pt idx="18181">216000</cx:pt>
          <cx:pt idx="18182">135000</cx:pt>
          <cx:pt idx="18183">112500</cx:pt>
          <cx:pt idx="18184">135000</cx:pt>
          <cx:pt idx="18185">85500</cx:pt>
          <cx:pt idx="18186">135000</cx:pt>
          <cx:pt idx="18187">90000</cx:pt>
          <cx:pt idx="18188">180000</cx:pt>
          <cx:pt idx="18189">112500</cx:pt>
          <cx:pt idx="18190">225000</cx:pt>
          <cx:pt idx="18191">135000</cx:pt>
          <cx:pt idx="18192">292500</cx:pt>
          <cx:pt idx="18193">58500</cx:pt>
          <cx:pt idx="18194">162000</cx:pt>
          <cx:pt idx="18195">72000</cx:pt>
          <cx:pt idx="18196">234000</cx:pt>
          <cx:pt idx="18197">112500</cx:pt>
          <cx:pt idx="18198">90000</cx:pt>
          <cx:pt idx="18199">202500</cx:pt>
          <cx:pt idx="18200">112500</cx:pt>
          <cx:pt idx="18201">108000</cx:pt>
          <cx:pt idx="18202">157500</cx:pt>
          <cx:pt idx="18203">157500</cx:pt>
          <cx:pt idx="18204">157500</cx:pt>
          <cx:pt idx="18205">90000</cx:pt>
          <cx:pt idx="18206">148500</cx:pt>
          <cx:pt idx="18207">135000</cx:pt>
          <cx:pt idx="18208">112500</cx:pt>
          <cx:pt idx="18209">157500</cx:pt>
          <cx:pt idx="18210">90000</cx:pt>
          <cx:pt idx="18211">67500</cx:pt>
          <cx:pt idx="18212">90000</cx:pt>
          <cx:pt idx="18213">378900</cx:pt>
          <cx:pt idx="18214">90000</cx:pt>
          <cx:pt idx="18215">112500</cx:pt>
          <cx:pt idx="18216">103500</cx:pt>
          <cx:pt idx="18217">270000</cx:pt>
          <cx:pt idx="18218">90000</cx:pt>
          <cx:pt idx="18219">234000</cx:pt>
          <cx:pt idx="18220">225000</cx:pt>
          <cx:pt idx="18221">90000</cx:pt>
          <cx:pt idx="18222">270000</cx:pt>
          <cx:pt idx="18223">405000</cx:pt>
          <cx:pt idx="18224">270000</cx:pt>
          <cx:pt idx="18225">81000</cx:pt>
          <cx:pt idx="18226">126000</cx:pt>
          <cx:pt idx="18227">135000</cx:pt>
          <cx:pt idx="18228">54000</cx:pt>
          <cx:pt idx="18229">337500</cx:pt>
          <cx:pt idx="18230">103500</cx:pt>
          <cx:pt idx="18231">225000</cx:pt>
          <cx:pt idx="18232">180000</cx:pt>
          <cx:pt idx="18233">31500</cx:pt>
          <cx:pt idx="18234">76500</cx:pt>
          <cx:pt idx="18235">112500</cx:pt>
          <cx:pt idx="18236">99000</cx:pt>
          <cx:pt idx="18237">157500</cx:pt>
          <cx:pt idx="18238">135927</cx:pt>
          <cx:pt idx="18239">180000</cx:pt>
          <cx:pt idx="18240">225000</cx:pt>
          <cx:pt idx="18241">45000</cx:pt>
          <cx:pt idx="18242">225000</cx:pt>
          <cx:pt idx="18243">225000</cx:pt>
          <cx:pt idx="18244">202500</cx:pt>
          <cx:pt idx="18245">67500</cx:pt>
          <cx:pt idx="18246">157500</cx:pt>
          <cx:pt idx="18247">157500</cx:pt>
          <cx:pt idx="18248">171000</cx:pt>
          <cx:pt idx="18249">180000</cx:pt>
          <cx:pt idx="18250">297000</cx:pt>
          <cx:pt idx="18251">180000</cx:pt>
          <cx:pt idx="18252">360000</cx:pt>
          <cx:pt idx="18253">360000</cx:pt>
          <cx:pt idx="18254">112500</cx:pt>
          <cx:pt idx="18255">225000</cx:pt>
          <cx:pt idx="18256">202500</cx:pt>
          <cx:pt idx="18257">211500</cx:pt>
          <cx:pt idx="18258">90000</cx:pt>
          <cx:pt idx="18259">117000</cx:pt>
          <cx:pt idx="18260">90000</cx:pt>
          <cx:pt idx="18261">157500</cx:pt>
          <cx:pt idx="18262">180000</cx:pt>
          <cx:pt idx="18263">135000</cx:pt>
          <cx:pt idx="18264">337500</cx:pt>
          <cx:pt idx="18265">112500</cx:pt>
          <cx:pt idx="18266">225000</cx:pt>
          <cx:pt idx="18267">112500</cx:pt>
          <cx:pt idx="18268">180000</cx:pt>
          <cx:pt idx="18269">112500</cx:pt>
          <cx:pt idx="18270">103500</cx:pt>
          <cx:pt idx="18271">216000</cx:pt>
          <cx:pt idx="18272">135000</cx:pt>
          <cx:pt idx="18273">157500</cx:pt>
          <cx:pt idx="18274">135000</cx:pt>
          <cx:pt idx="18275">144000</cx:pt>
          <cx:pt idx="18276">135000</cx:pt>
          <cx:pt idx="18277">72000</cx:pt>
          <cx:pt idx="18278">112500</cx:pt>
          <cx:pt idx="18279">216000</cx:pt>
          <cx:pt idx="18280">495000</cx:pt>
          <cx:pt idx="18281">135000</cx:pt>
          <cx:pt idx="18282">144000</cx:pt>
          <cx:pt idx="18283">90000</cx:pt>
          <cx:pt idx="18284">225000</cx:pt>
          <cx:pt idx="18285">112500</cx:pt>
          <cx:pt idx="18286">225000</cx:pt>
          <cx:pt idx="18287">157500</cx:pt>
          <cx:pt idx="18288">114075</cx:pt>
          <cx:pt idx="18289">225000</cx:pt>
          <cx:pt idx="18290">157500</cx:pt>
          <cx:pt idx="18291">63000</cx:pt>
          <cx:pt idx="18292">157500</cx:pt>
          <cx:pt idx="18293">135000</cx:pt>
          <cx:pt idx="18294">135000</cx:pt>
          <cx:pt idx="18295">157500</cx:pt>
          <cx:pt idx="18296">121500</cx:pt>
          <cx:pt idx="18297">315000</cx:pt>
          <cx:pt idx="18298">42750</cx:pt>
          <cx:pt idx="18299">202500</cx:pt>
          <cx:pt idx="18300">45000</cx:pt>
          <cx:pt idx="18301">58500</cx:pt>
          <cx:pt idx="18302">90000</cx:pt>
          <cx:pt idx="18303">156150</cx:pt>
          <cx:pt idx="18304">93010.5</cx:pt>
          <cx:pt idx="18305">162000</cx:pt>
          <cx:pt idx="18306">112500</cx:pt>
          <cx:pt idx="18307">112500</cx:pt>
          <cx:pt idx="18308">137025</cx:pt>
          <cx:pt idx="18309">112500</cx:pt>
          <cx:pt idx="18310">270000</cx:pt>
          <cx:pt idx="18311">243000</cx:pt>
          <cx:pt idx="18312">121500</cx:pt>
          <cx:pt idx="18313">270000</cx:pt>
          <cx:pt idx="18314">157500</cx:pt>
          <cx:pt idx="18315">180000</cx:pt>
          <cx:pt idx="18316">112500</cx:pt>
          <cx:pt idx="18317">112500</cx:pt>
          <cx:pt idx="18318">90000</cx:pt>
          <cx:pt idx="18319">247500</cx:pt>
          <cx:pt idx="18320">72000</cx:pt>
          <cx:pt idx="18321">283500</cx:pt>
          <cx:pt idx="18322">225000</cx:pt>
          <cx:pt idx="18323">112500</cx:pt>
          <cx:pt idx="18324">135000</cx:pt>
          <cx:pt idx="18325">112500</cx:pt>
          <cx:pt idx="18326">135000</cx:pt>
          <cx:pt idx="18327">54000</cx:pt>
          <cx:pt idx="18328">202500</cx:pt>
          <cx:pt idx="18329">360000</cx:pt>
          <cx:pt idx="18330">135000</cx:pt>
          <cx:pt idx="18331">40500</cx:pt>
          <cx:pt idx="18332">81000</cx:pt>
          <cx:pt idx="18333">112500</cx:pt>
          <cx:pt idx="18334">202500</cx:pt>
          <cx:pt idx="18335">157500</cx:pt>
          <cx:pt idx="18336">225000</cx:pt>
          <cx:pt idx="18337">229500</cx:pt>
          <cx:pt idx="18338">130500</cx:pt>
          <cx:pt idx="18339">180000</cx:pt>
          <cx:pt idx="18340">126000</cx:pt>
          <cx:pt idx="18341">112500</cx:pt>
          <cx:pt idx="18342">157500</cx:pt>
          <cx:pt idx="18343">81000</cx:pt>
          <cx:pt idx="18344">135000</cx:pt>
          <cx:pt idx="18345">67500</cx:pt>
          <cx:pt idx="18346">112500</cx:pt>
          <cx:pt idx="18347">270000</cx:pt>
          <cx:pt idx="18348">171000</cx:pt>
          <cx:pt idx="18349">121500</cx:pt>
          <cx:pt idx="18350">135000</cx:pt>
          <cx:pt idx="18351">135000</cx:pt>
          <cx:pt idx="18352">387000</cx:pt>
          <cx:pt idx="18353">76500</cx:pt>
          <cx:pt idx="18354">162000</cx:pt>
          <cx:pt idx="18355">292500</cx:pt>
          <cx:pt idx="18356">135000</cx:pt>
          <cx:pt idx="18357">90000</cx:pt>
          <cx:pt idx="18358">351000</cx:pt>
          <cx:pt idx="18359">225000</cx:pt>
          <cx:pt idx="18360">112500</cx:pt>
          <cx:pt idx="18361">157500</cx:pt>
          <cx:pt idx="18362">94500</cx:pt>
          <cx:pt idx="18363">225000</cx:pt>
          <cx:pt idx="18364">54000</cx:pt>
          <cx:pt idx="18365">157500</cx:pt>
          <cx:pt idx="18366">157500</cx:pt>
          <cx:pt idx="18367">247500</cx:pt>
          <cx:pt idx="18368">81000</cx:pt>
          <cx:pt idx="18369">360000</cx:pt>
          <cx:pt idx="18370">157500</cx:pt>
          <cx:pt idx="18371">202500</cx:pt>
          <cx:pt idx="18372">337500</cx:pt>
          <cx:pt idx="18373">202500</cx:pt>
          <cx:pt idx="18374">292500</cx:pt>
          <cx:pt idx="18375">90000</cx:pt>
          <cx:pt idx="18376">675000</cx:pt>
          <cx:pt idx="18377">69750</cx:pt>
          <cx:pt idx="18378">135000</cx:pt>
          <cx:pt idx="18379">126000</cx:pt>
          <cx:pt idx="18380">90000</cx:pt>
          <cx:pt idx="18381">202500</cx:pt>
          <cx:pt idx="18382">112500</cx:pt>
          <cx:pt idx="18383">99000</cx:pt>
          <cx:pt idx="18384">225000</cx:pt>
          <cx:pt idx="18385">126000</cx:pt>
          <cx:pt idx="18386">225000</cx:pt>
          <cx:pt idx="18387">157500</cx:pt>
          <cx:pt idx="18388">247500</cx:pt>
          <cx:pt idx="18389">360000</cx:pt>
          <cx:pt idx="18390">225000</cx:pt>
          <cx:pt idx="18391">202500</cx:pt>
          <cx:pt idx="18392">256500</cx:pt>
          <cx:pt idx="18393">180000</cx:pt>
          <cx:pt idx="18394">90000</cx:pt>
          <cx:pt idx="18395">112500</cx:pt>
          <cx:pt idx="18396">292500</cx:pt>
          <cx:pt idx="18397">157500</cx:pt>
          <cx:pt idx="18398">225000</cx:pt>
          <cx:pt idx="18399">54000</cx:pt>
          <cx:pt idx="18400">157500</cx:pt>
          <cx:pt idx="18401">157500</cx:pt>
          <cx:pt idx="18402">166500</cx:pt>
          <cx:pt idx="18403">292500</cx:pt>
          <cx:pt idx="18404">405000</cx:pt>
          <cx:pt idx="18405">72000</cx:pt>
          <cx:pt idx="18406">180000</cx:pt>
          <cx:pt idx="18407">180000</cx:pt>
          <cx:pt idx="18408">81000</cx:pt>
          <cx:pt idx="18409">144000</cx:pt>
          <cx:pt idx="18410">180000</cx:pt>
          <cx:pt idx="18411">135000</cx:pt>
          <cx:pt idx="18412">45000</cx:pt>
          <cx:pt idx="18413">459000</cx:pt>
          <cx:pt idx="18414">112500</cx:pt>
          <cx:pt idx="18415">157500</cx:pt>
          <cx:pt idx="18416">157500</cx:pt>
          <cx:pt idx="18417">112500</cx:pt>
          <cx:pt idx="18418">225000</cx:pt>
          <cx:pt idx="18419">90000</cx:pt>
          <cx:pt idx="18420">180000</cx:pt>
          <cx:pt idx="18421">225000</cx:pt>
          <cx:pt idx="18422">180000</cx:pt>
          <cx:pt idx="18423">76500</cx:pt>
          <cx:pt idx="18424">270000</cx:pt>
          <cx:pt idx="18425">225000</cx:pt>
          <cx:pt idx="18426">216000</cx:pt>
          <cx:pt idx="18427">171000</cx:pt>
          <cx:pt idx="18428">216000</cx:pt>
          <cx:pt idx="18429">202500</cx:pt>
          <cx:pt idx="18430">225000</cx:pt>
          <cx:pt idx="18431">157500</cx:pt>
          <cx:pt idx="18432">135000</cx:pt>
          <cx:pt idx="18433">157500</cx:pt>
          <cx:pt idx="18434">855000</cx:pt>
          <cx:pt idx="18435">225000</cx:pt>
          <cx:pt idx="18436">382500</cx:pt>
          <cx:pt idx="18437">157500</cx:pt>
          <cx:pt idx="18438">157500</cx:pt>
          <cx:pt idx="18439">90000</cx:pt>
          <cx:pt idx="18440">202500</cx:pt>
          <cx:pt idx="18441">270000</cx:pt>
          <cx:pt idx="18442">135000</cx:pt>
          <cx:pt idx="18443">180000</cx:pt>
          <cx:pt idx="18444">247500</cx:pt>
          <cx:pt idx="18445">90000</cx:pt>
          <cx:pt idx="18446">225000</cx:pt>
          <cx:pt idx="18447">81000</cx:pt>
          <cx:pt idx="18448">112500</cx:pt>
          <cx:pt idx="18449">315000</cx:pt>
          <cx:pt idx="18450">333000</cx:pt>
          <cx:pt idx="18451">135000</cx:pt>
          <cx:pt idx="18452">157500</cx:pt>
          <cx:pt idx="18453">157500</cx:pt>
          <cx:pt idx="18454">202500</cx:pt>
          <cx:pt idx="18455">135000</cx:pt>
          <cx:pt idx="18456">247500</cx:pt>
          <cx:pt idx="18457">90000</cx:pt>
          <cx:pt idx="18458">112500</cx:pt>
          <cx:pt idx="18459">202500</cx:pt>
          <cx:pt idx="18460">99000</cx:pt>
          <cx:pt idx="18461">135000</cx:pt>
          <cx:pt idx="18462">180000</cx:pt>
          <cx:pt idx="18463">360000</cx:pt>
          <cx:pt idx="18464">180000</cx:pt>
          <cx:pt idx="18465">180000</cx:pt>
          <cx:pt idx="18466">135000</cx:pt>
          <cx:pt idx="18467">207000</cx:pt>
          <cx:pt idx="18468">126000</cx:pt>
          <cx:pt idx="18469">94500</cx:pt>
          <cx:pt idx="18470">121500</cx:pt>
          <cx:pt idx="18471">157500</cx:pt>
          <cx:pt idx="18472">72000</cx:pt>
          <cx:pt idx="18473">81000</cx:pt>
          <cx:pt idx="18474">90000</cx:pt>
          <cx:pt idx="18475">112500</cx:pt>
          <cx:pt idx="18476">202500</cx:pt>
          <cx:pt idx="18477">157500</cx:pt>
          <cx:pt idx="18478">225000</cx:pt>
          <cx:pt idx="18479">157500</cx:pt>
          <cx:pt idx="18480">135000</cx:pt>
          <cx:pt idx="18481">90000</cx:pt>
          <cx:pt idx="18482">202500</cx:pt>
          <cx:pt idx="18483">202500</cx:pt>
          <cx:pt idx="18484">90000</cx:pt>
          <cx:pt idx="18485">112500</cx:pt>
          <cx:pt idx="18486">630000</cx:pt>
          <cx:pt idx="18487">67500</cx:pt>
          <cx:pt idx="18488">121500</cx:pt>
          <cx:pt idx="18489">180000</cx:pt>
          <cx:pt idx="18490">297000</cx:pt>
          <cx:pt idx="18491">157500</cx:pt>
          <cx:pt idx="18492">90000</cx:pt>
          <cx:pt idx="18493">112500</cx:pt>
          <cx:pt idx="18494">121500</cx:pt>
          <cx:pt idx="18495">225000</cx:pt>
          <cx:pt idx="18496">135000</cx:pt>
          <cx:pt idx="18497">90000</cx:pt>
          <cx:pt idx="18498">180000</cx:pt>
          <cx:pt idx="18499">180000</cx:pt>
          <cx:pt idx="18500">135000</cx:pt>
          <cx:pt idx="18501">180000</cx:pt>
          <cx:pt idx="18502">112500</cx:pt>
          <cx:pt idx="18503">148500</cx:pt>
          <cx:pt idx="18504">135000</cx:pt>
          <cx:pt idx="18505">126000</cx:pt>
          <cx:pt idx="18506">117000</cx:pt>
          <cx:pt idx="18507">99000</cx:pt>
          <cx:pt idx="18508">445500</cx:pt>
          <cx:pt idx="18509">94500</cx:pt>
          <cx:pt idx="18510">292500</cx:pt>
          <cx:pt idx="18511">135000</cx:pt>
          <cx:pt idx="18512">184500</cx:pt>
          <cx:pt idx="18513">202500</cx:pt>
          <cx:pt idx="18514">135000</cx:pt>
          <cx:pt idx="18515">171000</cx:pt>
          <cx:pt idx="18516">234000</cx:pt>
          <cx:pt idx="18517">103500</cx:pt>
          <cx:pt idx="18518">135000</cx:pt>
          <cx:pt idx="18519">202500</cx:pt>
          <cx:pt idx="18520">157500</cx:pt>
          <cx:pt idx="18521">157500</cx:pt>
          <cx:pt idx="18522">135000</cx:pt>
          <cx:pt idx="18523">135000</cx:pt>
          <cx:pt idx="18524">207000</cx:pt>
          <cx:pt idx="18525">391500</cx:pt>
          <cx:pt idx="18526">180000</cx:pt>
          <cx:pt idx="18527">72000</cx:pt>
          <cx:pt idx="18528">135000</cx:pt>
          <cx:pt idx="18529">180000</cx:pt>
          <cx:pt idx="18530">112500</cx:pt>
          <cx:pt idx="18531">63000</cx:pt>
          <cx:pt idx="18532">157500</cx:pt>
          <cx:pt idx="18533">67500</cx:pt>
          <cx:pt idx="18534">112500</cx:pt>
          <cx:pt idx="18535">112500</cx:pt>
          <cx:pt idx="18536">81000</cx:pt>
          <cx:pt idx="18537">225000</cx:pt>
          <cx:pt idx="18538">135000</cx:pt>
          <cx:pt idx="18539">225000</cx:pt>
          <cx:pt idx="18540">112500</cx:pt>
          <cx:pt idx="18541">54000</cx:pt>
          <cx:pt idx="18542">54000</cx:pt>
          <cx:pt idx="18543">128250</cx:pt>
          <cx:pt idx="18544">166500</cx:pt>
          <cx:pt idx="18545">202500</cx:pt>
          <cx:pt idx="18546">202500</cx:pt>
          <cx:pt idx="18547">157500</cx:pt>
          <cx:pt idx="18548">450000</cx:pt>
          <cx:pt idx="18549">180000</cx:pt>
          <cx:pt idx="18550">135000</cx:pt>
          <cx:pt idx="18551">90000</cx:pt>
          <cx:pt idx="18552">135000</cx:pt>
          <cx:pt idx="18553">675000</cx:pt>
          <cx:pt idx="18554">171000</cx:pt>
          <cx:pt idx="18555">157500</cx:pt>
          <cx:pt idx="18556">270000</cx:pt>
          <cx:pt idx="18557">270000</cx:pt>
          <cx:pt idx="18558">202500</cx:pt>
          <cx:pt idx="18559">90000</cx:pt>
          <cx:pt idx="18560">225000</cx:pt>
          <cx:pt idx="18561">108000</cx:pt>
          <cx:pt idx="18562">112500</cx:pt>
          <cx:pt idx="18563">225000</cx:pt>
          <cx:pt idx="18564">180000</cx:pt>
          <cx:pt idx="18565">63000</cx:pt>
          <cx:pt idx="18566">126000</cx:pt>
          <cx:pt idx="18567">202500</cx:pt>
          <cx:pt idx="18568">67500</cx:pt>
          <cx:pt idx="18569">202500</cx:pt>
          <cx:pt idx="18570">225000</cx:pt>
          <cx:pt idx="18571">198000</cx:pt>
          <cx:pt idx="18572">360000</cx:pt>
          <cx:pt idx="18573">157500</cx:pt>
          <cx:pt idx="18574">315000</cx:pt>
          <cx:pt idx="18575">90000</cx:pt>
          <cx:pt idx="18576">270000</cx:pt>
          <cx:pt idx="18577">54000</cx:pt>
          <cx:pt idx="18578">112500</cx:pt>
          <cx:pt idx="18579">283500</cx:pt>
          <cx:pt idx="18580">180000</cx:pt>
          <cx:pt idx="18581">337500</cx:pt>
          <cx:pt idx="18582">180000</cx:pt>
          <cx:pt idx="18583">90000</cx:pt>
          <cx:pt idx="18584">72000</cx:pt>
          <cx:pt idx="18585">180000</cx:pt>
          <cx:pt idx="18586">112500</cx:pt>
          <cx:pt idx="18587">67500</cx:pt>
          <cx:pt idx="18588">135000</cx:pt>
          <cx:pt idx="18589">112500</cx:pt>
          <cx:pt idx="18590">157500</cx:pt>
          <cx:pt idx="18591">202500</cx:pt>
          <cx:pt idx="18592">135000</cx:pt>
          <cx:pt idx="18593">67500</cx:pt>
          <cx:pt idx="18594">90000</cx:pt>
          <cx:pt idx="18595">144000</cx:pt>
          <cx:pt idx="18596">85500</cx:pt>
          <cx:pt idx="18597">247500</cx:pt>
          <cx:pt idx="18598">157500</cx:pt>
          <cx:pt idx="18599">315000</cx:pt>
          <cx:pt idx="18600">112500</cx:pt>
          <cx:pt idx="18601">180000</cx:pt>
          <cx:pt idx="18602">157500</cx:pt>
          <cx:pt idx="18603">135000</cx:pt>
          <cx:pt idx="18604">135000</cx:pt>
          <cx:pt idx="18605">180000</cx:pt>
          <cx:pt idx="18606">112500</cx:pt>
          <cx:pt idx="18607">216000</cx:pt>
          <cx:pt idx="18608">112500</cx:pt>
          <cx:pt idx="18609">216000</cx:pt>
          <cx:pt idx="18610">130500</cx:pt>
          <cx:pt idx="18611">180000</cx:pt>
          <cx:pt idx="18612">90000</cx:pt>
          <cx:pt idx="18613">58500</cx:pt>
          <cx:pt idx="18614">135000</cx:pt>
          <cx:pt idx="18615">112500</cx:pt>
          <cx:pt idx="18616">157500</cx:pt>
          <cx:pt idx="18617">292500</cx:pt>
          <cx:pt idx="18618">202500</cx:pt>
          <cx:pt idx="18619">135000</cx:pt>
          <cx:pt idx="18620">157500</cx:pt>
          <cx:pt idx="18621">157500</cx:pt>
          <cx:pt idx="18622">135000</cx:pt>
          <cx:pt idx="18623">675000</cx:pt>
          <cx:pt idx="18624">360000</cx:pt>
          <cx:pt idx="18625">112500</cx:pt>
          <cx:pt idx="18626">180000</cx:pt>
          <cx:pt idx="18627">135000</cx:pt>
          <cx:pt idx="18628">135000</cx:pt>
          <cx:pt idx="18629">135000</cx:pt>
          <cx:pt idx="18630">121500</cx:pt>
          <cx:pt idx="18631">261000</cx:pt>
          <cx:pt idx="18632">225000</cx:pt>
          <cx:pt idx="18633">76500</cx:pt>
          <cx:pt idx="18634">67500</cx:pt>
          <cx:pt idx="18635">112500</cx:pt>
          <cx:pt idx="18636">148500</cx:pt>
          <cx:pt idx="18637">126000</cx:pt>
          <cx:pt idx="18638">202500</cx:pt>
          <cx:pt idx="18639">225000</cx:pt>
          <cx:pt idx="18640">76500</cx:pt>
          <cx:pt idx="18641">225000</cx:pt>
          <cx:pt idx="18642">112500</cx:pt>
          <cx:pt idx="18643">90000</cx:pt>
          <cx:pt idx="18644">270000</cx:pt>
          <cx:pt idx="18645">225000</cx:pt>
          <cx:pt idx="18646">135000</cx:pt>
          <cx:pt idx="18647">315000</cx:pt>
          <cx:pt idx="18648">135000</cx:pt>
          <cx:pt idx="18649">270000</cx:pt>
          <cx:pt idx="18650">112500</cx:pt>
          <cx:pt idx="18651">211500</cx:pt>
          <cx:pt idx="18652">130500</cx:pt>
          <cx:pt idx="18653">135000</cx:pt>
          <cx:pt idx="18654">180000</cx:pt>
          <cx:pt idx="18655">180000</cx:pt>
          <cx:pt idx="18656">54000</cx:pt>
          <cx:pt idx="18657">65250</cx:pt>
          <cx:pt idx="18658">135000</cx:pt>
          <cx:pt idx="18659">315000</cx:pt>
          <cx:pt idx="18660">450000</cx:pt>
          <cx:pt idx="18661">135000</cx:pt>
          <cx:pt idx="18662">189000</cx:pt>
          <cx:pt idx="18663">270000</cx:pt>
          <cx:pt idx="18664">315000</cx:pt>
          <cx:pt idx="18665">135000</cx:pt>
          <cx:pt idx="18666">315000</cx:pt>
          <cx:pt idx="18667">90000</cx:pt>
          <cx:pt idx="18668">225000</cx:pt>
          <cx:pt idx="18669">202500</cx:pt>
          <cx:pt idx="18670">135000</cx:pt>
          <cx:pt idx="18671">157500</cx:pt>
          <cx:pt idx="18672">180000</cx:pt>
          <cx:pt idx="18673">180000</cx:pt>
          <cx:pt idx="18674">337500</cx:pt>
          <cx:pt idx="18675">270000</cx:pt>
          <cx:pt idx="18676">144000</cx:pt>
          <cx:pt idx="18677">337500</cx:pt>
          <cx:pt idx="18678">112500</cx:pt>
          <cx:pt idx="18679">103500</cx:pt>
          <cx:pt idx="18680">180000</cx:pt>
          <cx:pt idx="18681">81000</cx:pt>
          <cx:pt idx="18682">99000</cx:pt>
          <cx:pt idx="18683">135000</cx:pt>
          <cx:pt idx="18684">247500</cx:pt>
          <cx:pt idx="18685">405000</cx:pt>
          <cx:pt idx="18686">76500</cx:pt>
          <cx:pt idx="18687">55800</cx:pt>
          <cx:pt idx="18688">112500</cx:pt>
          <cx:pt idx="18689">157500</cx:pt>
          <cx:pt idx="18690">121500</cx:pt>
          <cx:pt idx="18691">135000</cx:pt>
          <cx:pt idx="18692">270000</cx:pt>
          <cx:pt idx="18693">126000</cx:pt>
          <cx:pt idx="18694">36000</cx:pt>
          <cx:pt idx="18695">337500</cx:pt>
          <cx:pt idx="18696">270000</cx:pt>
          <cx:pt idx="18697">121500</cx:pt>
          <cx:pt idx="18698">202500</cx:pt>
          <cx:pt idx="18699">135000</cx:pt>
          <cx:pt idx="18700">45000</cx:pt>
          <cx:pt idx="18701">180000</cx:pt>
          <cx:pt idx="18702">193500</cx:pt>
          <cx:pt idx="18703">157500</cx:pt>
          <cx:pt idx="18704">112500</cx:pt>
          <cx:pt idx="18705">225000</cx:pt>
          <cx:pt idx="18706">67500</cx:pt>
          <cx:pt idx="18707">225000</cx:pt>
          <cx:pt idx="18708">157500</cx:pt>
          <cx:pt idx="18709">112500</cx:pt>
          <cx:pt idx="18710">157500</cx:pt>
          <cx:pt idx="18711">315000</cx:pt>
          <cx:pt idx="18712">90000</cx:pt>
          <cx:pt idx="18713">135000</cx:pt>
          <cx:pt idx="18714">117000</cx:pt>
          <cx:pt idx="18715">292500</cx:pt>
          <cx:pt idx="18716">202500</cx:pt>
          <cx:pt idx="18717">90000</cx:pt>
          <cx:pt idx="18718">225000</cx:pt>
          <cx:pt idx="18719">450000</cx:pt>
          <cx:pt idx="18720">112500</cx:pt>
          <cx:pt idx="18721">38250</cx:pt>
          <cx:pt idx="18722">216000</cx:pt>
          <cx:pt idx="18723">128250</cx:pt>
          <cx:pt idx="18724">67500</cx:pt>
          <cx:pt idx="18725">157500</cx:pt>
          <cx:pt idx="18726">90000</cx:pt>
          <cx:pt idx="18727">135000</cx:pt>
          <cx:pt idx="18728">180000</cx:pt>
          <cx:pt idx="18729">202500</cx:pt>
          <cx:pt idx="18730">157500</cx:pt>
          <cx:pt idx="18731">112500</cx:pt>
          <cx:pt idx="18732">72000</cx:pt>
          <cx:pt idx="18733">60750</cx:pt>
          <cx:pt idx="18734">90000</cx:pt>
          <cx:pt idx="18735">360000</cx:pt>
          <cx:pt idx="18736">270000</cx:pt>
          <cx:pt idx="18737">67725</cx:pt>
          <cx:pt idx="18738">382500</cx:pt>
          <cx:pt idx="18739">166500</cx:pt>
          <cx:pt idx="18740">202500</cx:pt>
          <cx:pt idx="18741">135000</cx:pt>
          <cx:pt idx="18742">67500</cx:pt>
          <cx:pt idx="18743">157500</cx:pt>
          <cx:pt idx="18744">67500</cx:pt>
          <cx:pt idx="18745">63000</cx:pt>
          <cx:pt idx="18746">270000</cx:pt>
          <cx:pt idx="18747">112500</cx:pt>
          <cx:pt idx="18748">135000</cx:pt>
          <cx:pt idx="18749">112500</cx:pt>
          <cx:pt idx="18750">144000</cx:pt>
          <cx:pt idx="18751">270000</cx:pt>
          <cx:pt idx="18752">270000</cx:pt>
          <cx:pt idx="18753">270000</cx:pt>
          <cx:pt idx="18754">162000</cx:pt>
          <cx:pt idx="18755">225000</cx:pt>
          <cx:pt idx="18756">135000</cx:pt>
          <cx:pt idx="18757">135000</cx:pt>
          <cx:pt idx="18758">225000</cx:pt>
          <cx:pt idx="18759">405000</cx:pt>
          <cx:pt idx="18760">315000</cx:pt>
          <cx:pt idx="18761">135000</cx:pt>
          <cx:pt idx="18762">99000</cx:pt>
          <cx:pt idx="18763">135000</cx:pt>
          <cx:pt idx="18764">216000</cx:pt>
          <cx:pt idx="18765">90000</cx:pt>
          <cx:pt idx="18766">90000</cx:pt>
          <cx:pt idx="18767">90000</cx:pt>
          <cx:pt idx="18768">112500</cx:pt>
          <cx:pt idx="18769">157500</cx:pt>
          <cx:pt idx="18770">135000</cx:pt>
          <cx:pt idx="18771">135000</cx:pt>
          <cx:pt idx="18772">128250</cx:pt>
          <cx:pt idx="18773">202500</cx:pt>
          <cx:pt idx="18774">135000</cx:pt>
          <cx:pt idx="18775">67500</cx:pt>
          <cx:pt idx="18776">225000</cx:pt>
          <cx:pt idx="18777">252000</cx:pt>
          <cx:pt idx="18778">270000</cx:pt>
          <cx:pt idx="18779">112500</cx:pt>
          <cx:pt idx="18780">144000</cx:pt>
          <cx:pt idx="18781">90000</cx:pt>
          <cx:pt idx="18782">90000</cx:pt>
          <cx:pt idx="18783">247500</cx:pt>
          <cx:pt idx="18784">157500</cx:pt>
          <cx:pt idx="18785">180000</cx:pt>
          <cx:pt idx="18786">81000</cx:pt>
          <cx:pt idx="18787">450000</cx:pt>
          <cx:pt idx="18788">67500</cx:pt>
          <cx:pt idx="18789">76500</cx:pt>
          <cx:pt idx="18790">90000</cx:pt>
          <cx:pt idx="18791">189000</cx:pt>
          <cx:pt idx="18792">180000</cx:pt>
          <cx:pt idx="18793">76500</cx:pt>
          <cx:pt idx="18794">202500</cx:pt>
          <cx:pt idx="18795">135000</cx:pt>
          <cx:pt idx="18796">126000</cx:pt>
          <cx:pt idx="18797">135000</cx:pt>
          <cx:pt idx="18798">112500</cx:pt>
          <cx:pt idx="18799">157500</cx:pt>
          <cx:pt idx="18800">202500</cx:pt>
          <cx:pt idx="18801">202500</cx:pt>
          <cx:pt idx="18802">202500</cx:pt>
          <cx:pt idx="18803">261000</cx:pt>
          <cx:pt idx="18804">270000</cx:pt>
          <cx:pt idx="18805">90000</cx:pt>
          <cx:pt idx="18806">202500</cx:pt>
          <cx:pt idx="18807">135000</cx:pt>
          <cx:pt idx="18808">247500</cx:pt>
          <cx:pt idx="18809">225000</cx:pt>
          <cx:pt idx="18810">72000</cx:pt>
          <cx:pt idx="18811">225000</cx:pt>
          <cx:pt idx="18812">126000</cx:pt>
          <cx:pt idx="18813">103500</cx:pt>
          <cx:pt idx="18814">126000</cx:pt>
          <cx:pt idx="18815">202500</cx:pt>
          <cx:pt idx="18816">72000</cx:pt>
          <cx:pt idx="18817">135000</cx:pt>
          <cx:pt idx="18818">225000</cx:pt>
          <cx:pt idx="18819">450000</cx:pt>
          <cx:pt idx="18820">90000</cx:pt>
          <cx:pt idx="18821">135000</cx:pt>
          <cx:pt idx="18822">135000</cx:pt>
          <cx:pt idx="18823">112500</cx:pt>
          <cx:pt idx="18824">135000</cx:pt>
          <cx:pt idx="18825">247500</cx:pt>
          <cx:pt idx="18826">157500</cx:pt>
          <cx:pt idx="18827">36900</cx:pt>
          <cx:pt idx="18828">405000</cx:pt>
          <cx:pt idx="18829">360000</cx:pt>
          <cx:pt idx="18830">247500</cx:pt>
          <cx:pt idx="18831">94500</cx:pt>
          <cx:pt idx="18832">180000</cx:pt>
          <cx:pt idx="18833">292500</cx:pt>
          <cx:pt idx="18834">360000</cx:pt>
          <cx:pt idx="18835">130500</cx:pt>
          <cx:pt idx="18836">135000</cx:pt>
          <cx:pt idx="18837">157500</cx:pt>
          <cx:pt idx="18838">180000</cx:pt>
          <cx:pt idx="18839">112500</cx:pt>
          <cx:pt idx="18840">112500</cx:pt>
          <cx:pt idx="18841">180000</cx:pt>
          <cx:pt idx="18842">135000</cx:pt>
          <cx:pt idx="18843">93550.5</cx:pt>
          <cx:pt idx="18844">90000</cx:pt>
          <cx:pt idx="18845">157500</cx:pt>
          <cx:pt idx="18846">81000</cx:pt>
          <cx:pt idx="18847">180000</cx:pt>
          <cx:pt idx="18848">180000</cx:pt>
          <cx:pt idx="18849">315000</cx:pt>
          <cx:pt idx="18850">117000</cx:pt>
          <cx:pt idx="18851">472500</cx:pt>
          <cx:pt idx="18852">135000</cx:pt>
          <cx:pt idx="18853">270000</cx:pt>
          <cx:pt idx="18854">99000</cx:pt>
          <cx:pt idx="18855">180000</cx:pt>
          <cx:pt idx="18856">90000</cx:pt>
          <cx:pt idx="18857">225000</cx:pt>
          <cx:pt idx="18858">112500</cx:pt>
          <cx:pt idx="18859">90000</cx:pt>
          <cx:pt idx="18860">112500</cx:pt>
          <cx:pt idx="18861">126000</cx:pt>
          <cx:pt idx="18862">90000</cx:pt>
          <cx:pt idx="18863">180000</cx:pt>
          <cx:pt idx="18864">256500</cx:pt>
          <cx:pt idx="18865">157500</cx:pt>
          <cx:pt idx="18866">135000</cx:pt>
          <cx:pt idx="18867">90000</cx:pt>
          <cx:pt idx="18868">202500</cx:pt>
          <cx:pt idx="18869">135000</cx:pt>
          <cx:pt idx="18870">90000</cx:pt>
          <cx:pt idx="18871">157500</cx:pt>
          <cx:pt idx="18872">99000</cx:pt>
          <cx:pt idx="18873">225000</cx:pt>
          <cx:pt idx="18874">180000</cx:pt>
          <cx:pt idx="18875">189000</cx:pt>
          <cx:pt idx="18876">202500</cx:pt>
          <cx:pt idx="18877">81000</cx:pt>
          <cx:pt idx="18878">225000</cx:pt>
          <cx:pt idx="18879">270000</cx:pt>
          <cx:pt idx="18880">360000</cx:pt>
          <cx:pt idx="18881">108000</cx:pt>
          <cx:pt idx="18882">225000</cx:pt>
          <cx:pt idx="18883">67500</cx:pt>
          <cx:pt idx="18884">112500</cx:pt>
          <cx:pt idx="18885">315000</cx:pt>
          <cx:pt idx="18886">67500</cx:pt>
          <cx:pt idx="18887">112500</cx:pt>
          <cx:pt idx="18888">382500</cx:pt>
          <cx:pt idx="18889">157500</cx:pt>
          <cx:pt idx="18890">193500</cx:pt>
          <cx:pt idx="18891">112500</cx:pt>
          <cx:pt idx="18892">202500</cx:pt>
          <cx:pt idx="18893">157500</cx:pt>
          <cx:pt idx="18894">180000</cx:pt>
          <cx:pt idx="18895">81000</cx:pt>
          <cx:pt idx="18896">135000</cx:pt>
          <cx:pt idx="18897">157500</cx:pt>
          <cx:pt idx="18898">90000</cx:pt>
          <cx:pt idx="18899">72000</cx:pt>
          <cx:pt idx="18900">193500</cx:pt>
          <cx:pt idx="18901">274500</cx:pt>
          <cx:pt idx="18902">360000</cx:pt>
          <cx:pt idx="18903">180000</cx:pt>
          <cx:pt idx="18904">157500</cx:pt>
          <cx:pt idx="18905">202500</cx:pt>
          <cx:pt idx="18906">139500</cx:pt>
          <cx:pt idx="18907">126000</cx:pt>
          <cx:pt idx="18908">157500</cx:pt>
          <cx:pt idx="18909">180000</cx:pt>
          <cx:pt idx="18910">135000</cx:pt>
          <cx:pt idx="18911">121500</cx:pt>
          <cx:pt idx="18912">135000</cx:pt>
          <cx:pt idx="18913">54000</cx:pt>
          <cx:pt idx="18914">135000</cx:pt>
          <cx:pt idx="18915">157500</cx:pt>
          <cx:pt idx="18916">225000</cx:pt>
          <cx:pt idx="18917">540000</cx:pt>
          <cx:pt idx="18918">112500</cx:pt>
          <cx:pt idx="18919">225000</cx:pt>
          <cx:pt idx="18920">135000</cx:pt>
          <cx:pt idx="18921">112500</cx:pt>
          <cx:pt idx="18922">90000</cx:pt>
          <cx:pt idx="18923">135000</cx:pt>
          <cx:pt idx="18924">180000</cx:pt>
          <cx:pt idx="18925">81000</cx:pt>
          <cx:pt idx="18926">112500</cx:pt>
          <cx:pt idx="18927">202500</cx:pt>
          <cx:pt idx="18928">90000</cx:pt>
          <cx:pt idx="18929">67500</cx:pt>
          <cx:pt idx="18930">166500</cx:pt>
          <cx:pt idx="18931">121500</cx:pt>
          <cx:pt idx="18932">247500</cx:pt>
          <cx:pt idx="18933">112500</cx:pt>
          <cx:pt idx="18934">180000</cx:pt>
          <cx:pt idx="18935">126000</cx:pt>
          <cx:pt idx="18936">135000</cx:pt>
          <cx:pt idx="18937">247500</cx:pt>
          <cx:pt idx="18938">157500</cx:pt>
          <cx:pt idx="18939">112500</cx:pt>
          <cx:pt idx="18940">225000</cx:pt>
          <cx:pt idx="18941">126000</cx:pt>
          <cx:pt idx="18942">54000</cx:pt>
          <cx:pt idx="18943">40500</cx:pt>
          <cx:pt idx="18944">67500</cx:pt>
          <cx:pt idx="18945">247500</cx:pt>
          <cx:pt idx="18946">225000</cx:pt>
          <cx:pt idx="18947">157500</cx:pt>
          <cx:pt idx="18948">166500</cx:pt>
          <cx:pt idx="18949">144000</cx:pt>
          <cx:pt idx="18950">189000</cx:pt>
          <cx:pt idx="18951">112500</cx:pt>
          <cx:pt idx="18952">72000</cx:pt>
          <cx:pt idx="18953">157500</cx:pt>
          <cx:pt idx="18954">180000</cx:pt>
          <cx:pt idx="18955">450000</cx:pt>
          <cx:pt idx="18956">69750</cx:pt>
          <cx:pt idx="18957">99000</cx:pt>
          <cx:pt idx="18958">90000</cx:pt>
          <cx:pt idx="18959">189000</cx:pt>
          <cx:pt idx="18960">70200</cx:pt>
          <cx:pt idx="18961">175500</cx:pt>
          <cx:pt idx="18962">180000</cx:pt>
          <cx:pt idx="18963">135000</cx:pt>
          <cx:pt idx="18964">42300</cx:pt>
          <cx:pt idx="18965">85500</cx:pt>
          <cx:pt idx="18966">121500</cx:pt>
          <cx:pt idx="18967">184500</cx:pt>
          <cx:pt idx="18968">270000</cx:pt>
          <cx:pt idx="18969">112500</cx:pt>
          <cx:pt idx="18970">90000</cx:pt>
          <cx:pt idx="18971">58500</cx:pt>
          <cx:pt idx="18972">90000</cx:pt>
          <cx:pt idx="18973">162000</cx:pt>
          <cx:pt idx="18974">270000</cx:pt>
          <cx:pt idx="18975">108000</cx:pt>
          <cx:pt idx="18976">112500</cx:pt>
          <cx:pt idx="18977">81000</cx:pt>
          <cx:pt idx="18978">180000</cx:pt>
          <cx:pt idx="18979">76500</cx:pt>
          <cx:pt idx="18980">45000</cx:pt>
          <cx:pt idx="18981">67500</cx:pt>
          <cx:pt idx="18982">360000</cx:pt>
          <cx:pt idx="18983">382500</cx:pt>
          <cx:pt idx="18984">67500</cx:pt>
          <cx:pt idx="18985">112500</cx:pt>
          <cx:pt idx="18986">202500</cx:pt>
          <cx:pt idx="18987">247500</cx:pt>
          <cx:pt idx="18988">135000</cx:pt>
          <cx:pt idx="18989">301500</cx:pt>
          <cx:pt idx="18990">239998.5</cx:pt>
          <cx:pt idx="18991">157500</cx:pt>
          <cx:pt idx="18992">225000</cx:pt>
          <cx:pt idx="18993">112500</cx:pt>
          <cx:pt idx="18994">144000</cx:pt>
          <cx:pt idx="18995">157500</cx:pt>
          <cx:pt idx="18996">180000</cx:pt>
          <cx:pt idx="18997">135000</cx:pt>
          <cx:pt idx="18998">450000</cx:pt>
          <cx:pt idx="18999">225000</cx:pt>
          <cx:pt idx="19000">99000</cx:pt>
          <cx:pt idx="19001">157500</cx:pt>
          <cx:pt idx="19002">126000</cx:pt>
          <cx:pt idx="19003">144000</cx:pt>
          <cx:pt idx="19004">135000</cx:pt>
          <cx:pt idx="19005">157500</cx:pt>
          <cx:pt idx="19006">315000</cx:pt>
          <cx:pt idx="19007">225000</cx:pt>
          <cx:pt idx="19008">301500</cx:pt>
          <cx:pt idx="19009">157500</cx:pt>
          <cx:pt idx="19010">90000</cx:pt>
          <cx:pt idx="19011">114750</cx:pt>
          <cx:pt idx="19012">67500</cx:pt>
          <cx:pt idx="19013">172800</cx:pt>
          <cx:pt idx="19014">180000</cx:pt>
          <cx:pt idx="19015">166500</cx:pt>
          <cx:pt idx="19016">405000</cx:pt>
          <cx:pt idx="19017">121500</cx:pt>
          <cx:pt idx="19018">58500</cx:pt>
          <cx:pt idx="19019">157500</cx:pt>
          <cx:pt idx="19020">144000</cx:pt>
          <cx:pt idx="19021">94500</cx:pt>
          <cx:pt idx="19022">72000</cx:pt>
          <cx:pt idx="19023">135000</cx:pt>
          <cx:pt idx="19024">112500</cx:pt>
          <cx:pt idx="19025">225000</cx:pt>
          <cx:pt idx="19026">121500</cx:pt>
          <cx:pt idx="19027">450000</cx:pt>
          <cx:pt idx="19028">112500</cx:pt>
          <cx:pt idx="19029">180000</cx:pt>
          <cx:pt idx="19030">225000</cx:pt>
          <cx:pt idx="19031">108000</cx:pt>
          <cx:pt idx="19032">198000</cx:pt>
          <cx:pt idx="19033">90000</cx:pt>
          <cx:pt idx="19034">157500</cx:pt>
          <cx:pt idx="19035">112500</cx:pt>
          <cx:pt idx="19036">135000</cx:pt>
          <cx:pt idx="19037">270000</cx:pt>
          <cx:pt idx="19038">126000</cx:pt>
          <cx:pt idx="19039">81000</cx:pt>
          <cx:pt idx="19040">89100</cx:pt>
          <cx:pt idx="19041">252000</cx:pt>
          <cx:pt idx="19042">202500</cx:pt>
          <cx:pt idx="19043">87300</cx:pt>
          <cx:pt idx="19044">135000</cx:pt>
          <cx:pt idx="19045">360000</cx:pt>
          <cx:pt idx="19046">135000</cx:pt>
          <cx:pt idx="19047">180000</cx:pt>
          <cx:pt idx="19048">157500</cx:pt>
          <cx:pt idx="19049">270000</cx:pt>
          <cx:pt idx="19050">90000</cx:pt>
          <cx:pt idx="19051">108000</cx:pt>
          <cx:pt idx="19052">247500</cx:pt>
          <cx:pt idx="19053">135000</cx:pt>
          <cx:pt idx="19054">202500</cx:pt>
          <cx:pt idx="19055">157500</cx:pt>
          <cx:pt idx="19056">247500</cx:pt>
          <cx:pt idx="19057">180000</cx:pt>
          <cx:pt idx="19058">112500</cx:pt>
          <cx:pt idx="19059">112500</cx:pt>
          <cx:pt idx="19060">270000</cx:pt>
          <cx:pt idx="19061">225000</cx:pt>
          <cx:pt idx="19062">315000</cx:pt>
          <cx:pt idx="19063">45000</cx:pt>
          <cx:pt idx="19064">256500</cx:pt>
          <cx:pt idx="19065">495000</cx:pt>
          <cx:pt idx="19066">162000</cx:pt>
          <cx:pt idx="19067">180000</cx:pt>
          <cx:pt idx="19068">112500</cx:pt>
          <cx:pt idx="19069">247500</cx:pt>
          <cx:pt idx="19070">85500</cx:pt>
          <cx:pt idx="19071">247500</cx:pt>
          <cx:pt idx="19072">135000</cx:pt>
          <cx:pt idx="19073">157500</cx:pt>
          <cx:pt idx="19074">202500</cx:pt>
          <cx:pt idx="19075">148500</cx:pt>
          <cx:pt idx="19076">180000</cx:pt>
          <cx:pt idx="19077">144000</cx:pt>
          <cx:pt idx="19078">81000</cx:pt>
          <cx:pt idx="19079">180000</cx:pt>
          <cx:pt idx="19080">202500</cx:pt>
          <cx:pt idx="19081">270000</cx:pt>
          <cx:pt idx="19082">292500</cx:pt>
          <cx:pt idx="19083">252000</cx:pt>
          <cx:pt idx="19084">225000</cx:pt>
          <cx:pt idx="19085">108000</cx:pt>
          <cx:pt idx="19086">135000</cx:pt>
          <cx:pt idx="19087">103500</cx:pt>
          <cx:pt idx="19088">45000</cx:pt>
          <cx:pt idx="19089">81000</cx:pt>
          <cx:pt idx="19090">90000</cx:pt>
          <cx:pt idx="19091">49500</cx:pt>
          <cx:pt idx="19092">130500</cx:pt>
          <cx:pt idx="19093">157500</cx:pt>
          <cx:pt idx="19094">247500</cx:pt>
          <cx:pt idx="19095">90000</cx:pt>
          <cx:pt idx="19096">180000</cx:pt>
          <cx:pt idx="19097">112500</cx:pt>
          <cx:pt idx="19098">135000</cx:pt>
          <cx:pt idx="19099">247500</cx:pt>
          <cx:pt idx="19100">81000</cx:pt>
          <cx:pt idx="19101">112500</cx:pt>
          <cx:pt idx="19102">180000</cx:pt>
          <cx:pt idx="19103">157500</cx:pt>
          <cx:pt idx="19104">202500</cx:pt>
          <cx:pt idx="19105">135000</cx:pt>
          <cx:pt idx="19106">67500</cx:pt>
          <cx:pt idx="19107">60750</cx:pt>
          <cx:pt idx="19108">112500</cx:pt>
          <cx:pt idx="19109">67500</cx:pt>
          <cx:pt idx="19110">157500</cx:pt>
          <cx:pt idx="19111">135000</cx:pt>
          <cx:pt idx="19112">144000</cx:pt>
          <cx:pt idx="19113">225000</cx:pt>
          <cx:pt idx="19114">94500</cx:pt>
          <cx:pt idx="19115">202500</cx:pt>
          <cx:pt idx="19116">360000</cx:pt>
          <cx:pt idx="19117">135000</cx:pt>
          <cx:pt idx="19118">202500</cx:pt>
          <cx:pt idx="19119">126000</cx:pt>
          <cx:pt idx="19120">90000</cx:pt>
          <cx:pt idx="19121">225000</cx:pt>
          <cx:pt idx="19122">90000</cx:pt>
          <cx:pt idx="19123">31500</cx:pt>
          <cx:pt idx="19124">117000</cx:pt>
          <cx:pt idx="19125">99000</cx:pt>
          <cx:pt idx="19126">157500</cx:pt>
          <cx:pt idx="19127">261000</cx:pt>
          <cx:pt idx="19128">135000</cx:pt>
          <cx:pt idx="19129">112500</cx:pt>
          <cx:pt idx="19130">234000</cx:pt>
          <cx:pt idx="19131">90000</cx:pt>
          <cx:pt idx="19132">157500</cx:pt>
          <cx:pt idx="19133">112500</cx:pt>
          <cx:pt idx="19134">135000</cx:pt>
          <cx:pt idx="19135">157500</cx:pt>
          <cx:pt idx="19136">247500</cx:pt>
          <cx:pt idx="19137">337500</cx:pt>
          <cx:pt idx="19138">99000</cx:pt>
          <cx:pt idx="19139">180000</cx:pt>
          <cx:pt idx="19140">112500</cx:pt>
          <cx:pt idx="19141">148500</cx:pt>
          <cx:pt idx="19142">247500</cx:pt>
          <cx:pt idx="19143">112500</cx:pt>
          <cx:pt idx="19144">94500</cx:pt>
          <cx:pt idx="19145">135000</cx:pt>
          <cx:pt idx="19146">135000</cx:pt>
          <cx:pt idx="19147">270000</cx:pt>
          <cx:pt idx="19148">135000</cx:pt>
          <cx:pt idx="19149">157500</cx:pt>
          <cx:pt idx="19150">81000</cx:pt>
          <cx:pt idx="19151">292500</cx:pt>
          <cx:pt idx="19152">157500</cx:pt>
          <cx:pt idx="19153">90000</cx:pt>
          <cx:pt idx="19154">112500</cx:pt>
          <cx:pt idx="19155">180000</cx:pt>
          <cx:pt idx="19156">112500</cx:pt>
          <cx:pt idx="19157">76500</cx:pt>
          <cx:pt idx="19158">126000</cx:pt>
          <cx:pt idx="19159">157500</cx:pt>
          <cx:pt idx="19160">112500</cx:pt>
          <cx:pt idx="19161">270000</cx:pt>
          <cx:pt idx="19162">72000</cx:pt>
          <cx:pt idx="19163">166500</cx:pt>
          <cx:pt idx="19164">189000</cx:pt>
          <cx:pt idx="19165">67500</cx:pt>
          <cx:pt idx="19166">67500</cx:pt>
          <cx:pt idx="19167">193500</cx:pt>
          <cx:pt idx="19168">90000</cx:pt>
          <cx:pt idx="19169">135000</cx:pt>
          <cx:pt idx="19170">90000</cx:pt>
          <cx:pt idx="19171">225000</cx:pt>
          <cx:pt idx="19172">189000</cx:pt>
          <cx:pt idx="19173">283500</cx:pt>
          <cx:pt idx="19174">90000</cx:pt>
          <cx:pt idx="19175">42750</cx:pt>
          <cx:pt idx="19176">675000</cx:pt>
          <cx:pt idx="19177">225000</cx:pt>
          <cx:pt idx="19178">157500</cx:pt>
          <cx:pt idx="19179">126000</cx:pt>
          <cx:pt idx="19180">130500</cx:pt>
          <cx:pt idx="19181">157500</cx:pt>
          <cx:pt idx="19182">112500</cx:pt>
          <cx:pt idx="19183">225000</cx:pt>
          <cx:pt idx="19184">112500</cx:pt>
          <cx:pt idx="19185">247500</cx:pt>
          <cx:pt idx="19186">135000</cx:pt>
          <cx:pt idx="19187">225000</cx:pt>
          <cx:pt idx="19188">292500</cx:pt>
          <cx:pt idx="19189">270000</cx:pt>
          <cx:pt idx="19190">135000</cx:pt>
          <cx:pt idx="19191">630000</cx:pt>
          <cx:pt idx="19192">202500</cx:pt>
          <cx:pt idx="19193">135000</cx:pt>
          <cx:pt idx="19194">135000</cx:pt>
          <cx:pt idx="19195">126000</cx:pt>
          <cx:pt idx="19196">112500</cx:pt>
          <cx:pt idx="19197">180000</cx:pt>
          <cx:pt idx="19198">171000</cx:pt>
          <cx:pt idx="19199">180000</cx:pt>
          <cx:pt idx="19200">180000</cx:pt>
          <cx:pt idx="19201">180000</cx:pt>
          <cx:pt idx="19202">225000</cx:pt>
          <cx:pt idx="19203">126000</cx:pt>
          <cx:pt idx="19204">225000</cx:pt>
          <cx:pt idx="19205">112500</cx:pt>
          <cx:pt idx="19206">157500</cx:pt>
          <cx:pt idx="19207">315000</cx:pt>
          <cx:pt idx="19208">180000</cx:pt>
          <cx:pt idx="19209">193500</cx:pt>
          <cx:pt idx="19210">99000</cx:pt>
          <cx:pt idx="19211">121500</cx:pt>
          <cx:pt idx="19212">90000</cx:pt>
          <cx:pt idx="19213">135000</cx:pt>
          <cx:pt idx="19214">189000</cx:pt>
          <cx:pt idx="19215">405000</cx:pt>
          <cx:pt idx="19216">67500</cx:pt>
          <cx:pt idx="19217">135000</cx:pt>
          <cx:pt idx="19218">180000</cx:pt>
          <cx:pt idx="19219">292500</cx:pt>
          <cx:pt idx="19220">225000</cx:pt>
          <cx:pt idx="19221">112500</cx:pt>
          <cx:pt idx="19222">90000</cx:pt>
          <cx:pt idx="19223">288000</cx:pt>
          <cx:pt idx="19224">135000</cx:pt>
          <cx:pt idx="19225">202500</cx:pt>
          <cx:pt idx="19226">157500</cx:pt>
          <cx:pt idx="19227">121500</cx:pt>
          <cx:pt idx="19228">270000</cx:pt>
          <cx:pt idx="19229">193500</cx:pt>
          <cx:pt idx="19230">67500</cx:pt>
          <cx:pt idx="19231">90000</cx:pt>
          <cx:pt idx="19232">67500</cx:pt>
          <cx:pt idx="19233">292500</cx:pt>
          <cx:pt idx="19234">135000</cx:pt>
          <cx:pt idx="19235">135000</cx:pt>
          <cx:pt idx="19236">130500</cx:pt>
          <cx:pt idx="19237">94500</cx:pt>
          <cx:pt idx="19238">76500</cx:pt>
          <cx:pt idx="19239">157500</cx:pt>
          <cx:pt idx="19240">99000</cx:pt>
          <cx:pt idx="19241">202500</cx:pt>
          <cx:pt idx="19242">103500</cx:pt>
          <cx:pt idx="19243">180000</cx:pt>
          <cx:pt idx="19244">81000</cx:pt>
          <cx:pt idx="19245">67500</cx:pt>
          <cx:pt idx="19246">360000</cx:pt>
          <cx:pt idx="19247">180000</cx:pt>
          <cx:pt idx="19248">175500</cx:pt>
          <cx:pt idx="19249">112500</cx:pt>
          <cx:pt idx="19250">171000</cx:pt>
          <cx:pt idx="19251">49500</cx:pt>
          <cx:pt idx="19252">202500</cx:pt>
          <cx:pt idx="19253">54000</cx:pt>
          <cx:pt idx="19254">180000</cx:pt>
          <cx:pt idx="19255">67500</cx:pt>
          <cx:pt idx="19256">126000</cx:pt>
          <cx:pt idx="19257">162000</cx:pt>
          <cx:pt idx="19258">225000</cx:pt>
          <cx:pt idx="19259">90000</cx:pt>
          <cx:pt idx="19260">112500</cx:pt>
          <cx:pt idx="19261">112500</cx:pt>
          <cx:pt idx="19262">135000</cx:pt>
          <cx:pt idx="19263">45900</cx:pt>
          <cx:pt idx="19264">175500</cx:pt>
          <cx:pt idx="19265">135000</cx:pt>
          <cx:pt idx="19266">153000</cx:pt>
          <cx:pt idx="19267">225000</cx:pt>
          <cx:pt idx="19268">135000</cx:pt>
          <cx:pt idx="19269">337500</cx:pt>
          <cx:pt idx="19270">270000</cx:pt>
          <cx:pt idx="19271">112500</cx:pt>
          <cx:pt idx="19272">157500</cx:pt>
          <cx:pt idx="19273">225000</cx:pt>
          <cx:pt idx="19274">216000</cx:pt>
          <cx:pt idx="19275">202500</cx:pt>
          <cx:pt idx="19276">121500</cx:pt>
          <cx:pt idx="19277">126000</cx:pt>
          <cx:pt idx="19278">279000</cx:pt>
          <cx:pt idx="19279">157500</cx:pt>
          <cx:pt idx="19280">234000</cx:pt>
          <cx:pt idx="19281">180000</cx:pt>
          <cx:pt idx="19282">135000</cx:pt>
          <cx:pt idx="19283">157500</cx:pt>
          <cx:pt idx="19284">116775</cx:pt>
          <cx:pt idx="19285">202500</cx:pt>
          <cx:pt idx="19286">157500</cx:pt>
          <cx:pt idx="19287">67500</cx:pt>
          <cx:pt idx="19288">112500</cx:pt>
          <cx:pt idx="19289">607500</cx:pt>
          <cx:pt idx="19290">225000</cx:pt>
          <cx:pt idx="19291">112500</cx:pt>
          <cx:pt idx="19292">112500</cx:pt>
          <cx:pt idx="19293">50400</cx:pt>
          <cx:pt idx="19294">180000</cx:pt>
          <cx:pt idx="19295">405000</cx:pt>
          <cx:pt idx="19296">99000</cx:pt>
          <cx:pt idx="19297">202500</cx:pt>
          <cx:pt idx="19298">157500</cx:pt>
          <cx:pt idx="19299">360000</cx:pt>
          <cx:pt idx="19300">180000</cx:pt>
          <cx:pt idx="19301">135000</cx:pt>
          <cx:pt idx="19302">157500</cx:pt>
          <cx:pt idx="19303">180000</cx:pt>
          <cx:pt idx="19304">90000</cx:pt>
          <cx:pt idx="19305">72000</cx:pt>
          <cx:pt idx="19306">58500</cx:pt>
          <cx:pt idx="19307">225000</cx:pt>
          <cx:pt idx="19308">270000</cx:pt>
          <cx:pt idx="19309">112500</cx:pt>
          <cx:pt idx="19310">202500</cx:pt>
          <cx:pt idx="19311">112500</cx:pt>
          <cx:pt idx="19312">112500</cx:pt>
          <cx:pt idx="19313">238500</cx:pt>
          <cx:pt idx="19314">85500</cx:pt>
          <cx:pt idx="19315">315000</cx:pt>
          <cx:pt idx="19316">180000</cx:pt>
          <cx:pt idx="19317">225000</cx:pt>
          <cx:pt idx="19318">90000</cx:pt>
          <cx:pt idx="19319">121500</cx:pt>
          <cx:pt idx="19320">382500</cx:pt>
          <cx:pt idx="19321">135000</cx:pt>
          <cx:pt idx="19322">67500</cx:pt>
          <cx:pt idx="19323">256500</cx:pt>
          <cx:pt idx="19324">180000</cx:pt>
          <cx:pt idx="19325">67500</cx:pt>
          <cx:pt idx="19326">126000</cx:pt>
          <cx:pt idx="19327">180000</cx:pt>
          <cx:pt idx="19328">315000</cx:pt>
          <cx:pt idx="19329">112500</cx:pt>
          <cx:pt idx="19330">180000</cx:pt>
          <cx:pt idx="19331">90000</cx:pt>
          <cx:pt idx="19332">135000</cx:pt>
          <cx:pt idx="19333">135000</cx:pt>
          <cx:pt idx="19334">112500</cx:pt>
          <cx:pt idx="19335">135000</cx:pt>
          <cx:pt idx="19336">261000</cx:pt>
          <cx:pt idx="19337">90000</cx:pt>
          <cx:pt idx="19338">225000</cx:pt>
          <cx:pt idx="19339">112500</cx:pt>
          <cx:pt idx="19340">67500</cx:pt>
          <cx:pt idx="19341">171000</cx:pt>
          <cx:pt idx="19342">247500</cx:pt>
          <cx:pt idx="19343">252000</cx:pt>
          <cx:pt idx="19344">166500</cx:pt>
          <cx:pt idx="19345">224399.02499999999</cx:pt>
          <cx:pt idx="19346">342000</cx:pt>
          <cx:pt idx="19347">135000</cx:pt>
          <cx:pt idx="19348">157500</cx:pt>
          <cx:pt idx="19349">112500</cx:pt>
          <cx:pt idx="19350">90000</cx:pt>
          <cx:pt idx="19351">112500</cx:pt>
          <cx:pt idx="19352">67500</cx:pt>
          <cx:pt idx="19353">400500</cx:pt>
          <cx:pt idx="19354">270000</cx:pt>
          <cx:pt idx="19355">112500</cx:pt>
          <cx:pt idx="19356">58500</cx:pt>
          <cx:pt idx="19357">315000</cx:pt>
          <cx:pt idx="19358">450000</cx:pt>
          <cx:pt idx="19359">135000</cx:pt>
          <cx:pt idx="19360">112500</cx:pt>
          <cx:pt idx="19361">112500</cx:pt>
          <cx:pt idx="19362">139500</cx:pt>
          <cx:pt idx="19363">99000</cx:pt>
          <cx:pt idx="19364">175500</cx:pt>
          <cx:pt idx="19365">900000</cx:pt>
          <cx:pt idx="19366">247500</cx:pt>
          <cx:pt idx="19367">117000</cx:pt>
          <cx:pt idx="19368">110250</cx:pt>
          <cx:pt idx="19369">180000</cx:pt>
          <cx:pt idx="19370">112500</cx:pt>
          <cx:pt idx="19371">72000</cx:pt>
          <cx:pt idx="19372">112500</cx:pt>
          <cx:pt idx="19373">382500</cx:pt>
          <cx:pt idx="19374">135000</cx:pt>
          <cx:pt idx="19375">157500</cx:pt>
          <cx:pt idx="19376">126000</cx:pt>
          <cx:pt idx="19377">88650</cx:pt>
          <cx:pt idx="19378">135000</cx:pt>
          <cx:pt idx="19379">135000</cx:pt>
          <cx:pt idx="19380">90000</cx:pt>
          <cx:pt idx="19381">193500</cx:pt>
          <cx:pt idx="19382">180000</cx:pt>
          <cx:pt idx="19383">261000</cx:pt>
          <cx:pt idx="19384">337500</cx:pt>
          <cx:pt idx="19385">180000</cx:pt>
          <cx:pt idx="19386">112500</cx:pt>
          <cx:pt idx="19387">180000</cx:pt>
          <cx:pt idx="19388">180000</cx:pt>
          <cx:pt idx="19389">112500</cx:pt>
          <cx:pt idx="19390">135000</cx:pt>
          <cx:pt idx="19391">90000</cx:pt>
          <cx:pt idx="19392">270000</cx:pt>
          <cx:pt idx="19393">126000</cx:pt>
          <cx:pt idx="19394">81000</cx:pt>
          <cx:pt idx="19395">67500</cx:pt>
          <cx:pt idx="19396">211500</cx:pt>
          <cx:pt idx="19397">135000</cx:pt>
          <cx:pt idx="19398">180000</cx:pt>
          <cx:pt idx="19399">202500</cx:pt>
          <cx:pt idx="19400">247500</cx:pt>
          <cx:pt idx="19401">67500</cx:pt>
          <cx:pt idx="19402">337500</cx:pt>
          <cx:pt idx="19403">382500</cx:pt>
          <cx:pt idx="19404">126000</cx:pt>
          <cx:pt idx="19405">180000</cx:pt>
          <cx:pt idx="19406">225000</cx:pt>
          <cx:pt idx="19407">157500</cx:pt>
          <cx:pt idx="19408">225000</cx:pt>
          <cx:pt idx="19409">135000</cx:pt>
          <cx:pt idx="19410">67500</cx:pt>
          <cx:pt idx="19411">81000</cx:pt>
          <cx:pt idx="19412">112500</cx:pt>
          <cx:pt idx="19413">225000</cx:pt>
          <cx:pt idx="19414">112500</cx:pt>
          <cx:pt idx="19415">202500</cx:pt>
          <cx:pt idx="19416">270000</cx:pt>
          <cx:pt idx="19417">90000</cx:pt>
          <cx:pt idx="19418">216000</cx:pt>
          <cx:pt idx="19419">135000</cx:pt>
          <cx:pt idx="19420">112500</cx:pt>
          <cx:pt idx="19421">112500</cx:pt>
          <cx:pt idx="19422">540000</cx:pt>
          <cx:pt idx="19423">283500</cx:pt>
          <cx:pt idx="19424">171000</cx:pt>
          <cx:pt idx="19425">171000</cx:pt>
          <cx:pt idx="19426">112500</cx:pt>
          <cx:pt idx="19427">225000</cx:pt>
          <cx:pt idx="19428">225000</cx:pt>
          <cx:pt idx="19429">67500</cx:pt>
          <cx:pt idx="19430">225000</cx:pt>
          <cx:pt idx="19431">225000</cx:pt>
          <cx:pt idx="19432">117000</cx:pt>
          <cx:pt idx="19433">166500</cx:pt>
          <cx:pt idx="19434">180000</cx:pt>
          <cx:pt idx="19435">90000</cx:pt>
          <cx:pt idx="19436">112500</cx:pt>
          <cx:pt idx="19437">180000</cx:pt>
          <cx:pt idx="19438">67500</cx:pt>
          <cx:pt idx="19439">315000</cx:pt>
          <cx:pt idx="19440">67500</cx:pt>
          <cx:pt idx="19441">90000</cx:pt>
          <cx:pt idx="19442">63000</cx:pt>
          <cx:pt idx="19443">135000</cx:pt>
          <cx:pt idx="19444">315000</cx:pt>
          <cx:pt idx="19445">135000</cx:pt>
          <cx:pt idx="19446">135000</cx:pt>
          <cx:pt idx="19447">135000</cx:pt>
          <cx:pt idx="19448">157500</cx:pt>
          <cx:pt idx="19449">202500</cx:pt>
          <cx:pt idx="19450">90000</cx:pt>
          <cx:pt idx="19451">135000</cx:pt>
          <cx:pt idx="19452">130500</cx:pt>
          <cx:pt idx="19453">135000</cx:pt>
          <cx:pt idx="19454">225000</cx:pt>
          <cx:pt idx="19455">90000</cx:pt>
          <cx:pt idx="19456">175500</cx:pt>
          <cx:pt idx="19457">297000</cx:pt>
          <cx:pt idx="19458">114750</cx:pt>
          <cx:pt idx="19459">202500</cx:pt>
          <cx:pt idx="19460">135000</cx:pt>
          <cx:pt idx="19461">90000</cx:pt>
          <cx:pt idx="19462">202500</cx:pt>
          <cx:pt idx="19463">126000</cx:pt>
          <cx:pt idx="19464">90000</cx:pt>
          <cx:pt idx="19465">121500</cx:pt>
          <cx:pt idx="19466">193500</cx:pt>
          <cx:pt idx="19467">112500</cx:pt>
          <cx:pt idx="19468">94500</cx:pt>
          <cx:pt idx="19469">180000</cx:pt>
          <cx:pt idx="19470">135000</cx:pt>
          <cx:pt idx="19471">67500</cx:pt>
          <cx:pt idx="19472">112500</cx:pt>
          <cx:pt idx="19473">130500</cx:pt>
          <cx:pt idx="19474">90000</cx:pt>
          <cx:pt idx="19475">202500</cx:pt>
          <cx:pt idx="19476">90000</cx:pt>
          <cx:pt idx="19477">126000</cx:pt>
          <cx:pt idx="19478">225000</cx:pt>
          <cx:pt idx="19479">162000</cx:pt>
          <cx:pt idx="19480">94500</cx:pt>
          <cx:pt idx="19481">166500</cx:pt>
          <cx:pt idx="19482">202500</cx:pt>
          <cx:pt idx="19483">112500</cx:pt>
          <cx:pt idx="19484">135000</cx:pt>
          <cx:pt idx="19485">90000</cx:pt>
          <cx:pt idx="19486">315000</cx:pt>
          <cx:pt idx="19487">90000</cx:pt>
          <cx:pt idx="19488">225000</cx:pt>
          <cx:pt idx="19489">90000</cx:pt>
          <cx:pt idx="19490">315000</cx:pt>
          <cx:pt idx="19491">135000</cx:pt>
          <cx:pt idx="19492">157500</cx:pt>
          <cx:pt idx="19493">99000</cx:pt>
          <cx:pt idx="19494">157500</cx:pt>
          <cx:pt idx="19495">166500</cx:pt>
          <cx:pt idx="19496">177750</cx:pt>
          <cx:pt idx="19497">180000</cx:pt>
          <cx:pt idx="19498">81000</cx:pt>
          <cx:pt idx="19499">40500</cx:pt>
          <cx:pt idx="19500">220500</cx:pt>
          <cx:pt idx="19501">54000</cx:pt>
          <cx:pt idx="19502">45000</cx:pt>
          <cx:pt idx="19503">180000</cx:pt>
          <cx:pt idx="19504">210150</cx:pt>
          <cx:pt idx="19505">225000</cx:pt>
          <cx:pt idx="19506">121500</cx:pt>
          <cx:pt idx="19507">270000</cx:pt>
          <cx:pt idx="19508">135000</cx:pt>
          <cx:pt idx="19509">148500</cx:pt>
          <cx:pt idx="19510">72000</cx:pt>
          <cx:pt idx="19511">90000</cx:pt>
          <cx:pt idx="19512">315000</cx:pt>
          <cx:pt idx="19513">247500</cx:pt>
          <cx:pt idx="19514">225000</cx:pt>
          <cx:pt idx="19515">36000</cx:pt>
          <cx:pt idx="19516">135000</cx:pt>
          <cx:pt idx="19517">72000</cx:pt>
          <cx:pt idx="19518">157500</cx:pt>
          <cx:pt idx="19519">115650</cx:pt>
          <cx:pt idx="19520">58500</cx:pt>
          <cx:pt idx="19521">135000</cx:pt>
          <cx:pt idx="19522">292500</cx:pt>
          <cx:pt idx="19523">225000</cx:pt>
          <cx:pt idx="19524">202500</cx:pt>
          <cx:pt idx="19525">216000</cx:pt>
          <cx:pt idx="19526">225000</cx:pt>
          <cx:pt idx="19527">157500</cx:pt>
          <cx:pt idx="19528">247500</cx:pt>
          <cx:pt idx="19529">135000</cx:pt>
          <cx:pt idx="19530">112500</cx:pt>
          <cx:pt idx="19531">135000</cx:pt>
          <cx:pt idx="19532">135000</cx:pt>
          <cx:pt idx="19533">202500</cx:pt>
          <cx:pt idx="19534">211500</cx:pt>
          <cx:pt idx="19535">202500</cx:pt>
          <cx:pt idx="19536">90000</cx:pt>
          <cx:pt idx="19537">135000</cx:pt>
          <cx:pt idx="19538">193500</cx:pt>
          <cx:pt idx="19539">106200</cx:pt>
          <cx:pt idx="19540">157500</cx:pt>
          <cx:pt idx="19541">225000</cx:pt>
          <cx:pt idx="19542">90000</cx:pt>
          <cx:pt idx="19543">180000</cx:pt>
          <cx:pt idx="19544">135000</cx:pt>
          <cx:pt idx="19545">159597</cx:pt>
          <cx:pt idx="19546">90000</cx:pt>
          <cx:pt idx="19547">103500</cx:pt>
          <cx:pt idx="19548">135000</cx:pt>
          <cx:pt idx="19549">112500</cx:pt>
          <cx:pt idx="19550">292500</cx:pt>
          <cx:pt idx="19551">58500</cx:pt>
          <cx:pt idx="19552">450000</cx:pt>
          <cx:pt idx="19553">157500</cx:pt>
          <cx:pt idx="19554">103500</cx:pt>
          <cx:pt idx="19555">112500</cx:pt>
          <cx:pt idx="19556">45000</cx:pt>
          <cx:pt idx="19557">49500</cx:pt>
          <cx:pt idx="19558">225000</cx:pt>
          <cx:pt idx="19559">292500</cx:pt>
          <cx:pt idx="19560">211500</cx:pt>
          <cx:pt idx="19561">247500</cx:pt>
          <cx:pt idx="19562">180000</cx:pt>
          <cx:pt idx="19563">112500</cx:pt>
          <cx:pt idx="19564">117000</cx:pt>
          <cx:pt idx="19565">135000</cx:pt>
          <cx:pt idx="19566">137358</cx:pt>
          <cx:pt idx="19567">157500</cx:pt>
          <cx:pt idx="19568">180000</cx:pt>
          <cx:pt idx="19569">202500</cx:pt>
          <cx:pt idx="19570">180000</cx:pt>
          <cx:pt idx="19571">225000</cx:pt>
          <cx:pt idx="19572">225000</cx:pt>
          <cx:pt idx="19573">202500</cx:pt>
          <cx:pt idx="19574">225000</cx:pt>
          <cx:pt idx="19575">72000</cx:pt>
          <cx:pt idx="19576">270000</cx:pt>
          <cx:pt idx="19577">76500</cx:pt>
          <cx:pt idx="19578">135000</cx:pt>
          <cx:pt idx="19579">247500</cx:pt>
          <cx:pt idx="19580">202500</cx:pt>
          <cx:pt idx="19581">54000</cx:pt>
          <cx:pt idx="19582">157500</cx:pt>
          <cx:pt idx="19583">180000</cx:pt>
          <cx:pt idx="19584">202500</cx:pt>
          <cx:pt idx="19585">270000</cx:pt>
          <cx:pt idx="19586">112500</cx:pt>
          <cx:pt idx="19587">67500</cx:pt>
          <cx:pt idx="19588">180000</cx:pt>
          <cx:pt idx="19589">112500</cx:pt>
          <cx:pt idx="19590">166500</cx:pt>
          <cx:pt idx="19591">135000</cx:pt>
          <cx:pt idx="19592">180000</cx:pt>
          <cx:pt idx="19593">135000</cx:pt>
          <cx:pt idx="19594">81000</cx:pt>
          <cx:pt idx="19595">94500</cx:pt>
          <cx:pt idx="19596">135000</cx:pt>
          <cx:pt idx="19597">315000</cx:pt>
          <cx:pt idx="19598">247500</cx:pt>
          <cx:pt idx="19599">112500</cx:pt>
          <cx:pt idx="19600">135000</cx:pt>
          <cx:pt idx="19601">148500</cx:pt>
          <cx:pt idx="19602">180000</cx:pt>
          <cx:pt idx="19603">202500</cx:pt>
          <cx:pt idx="19604">157500</cx:pt>
          <cx:pt idx="19605">153000</cx:pt>
          <cx:pt idx="19606">225000</cx:pt>
          <cx:pt idx="19607">157500</cx:pt>
          <cx:pt idx="19608">207000</cx:pt>
          <cx:pt idx="19609">126000</cx:pt>
          <cx:pt idx="19610">162000</cx:pt>
          <cx:pt idx="19611">112500</cx:pt>
          <cx:pt idx="19612">180000</cx:pt>
          <cx:pt idx="19613">202500</cx:pt>
          <cx:pt idx="19614">225000</cx:pt>
          <cx:pt idx="19615">135000</cx:pt>
          <cx:pt idx="19616">90000</cx:pt>
          <cx:pt idx="19617">135000</cx:pt>
          <cx:pt idx="19618">217350</cx:pt>
          <cx:pt idx="19619">36000</cx:pt>
          <cx:pt idx="19620">202500</cx:pt>
          <cx:pt idx="19621">90000</cx:pt>
          <cx:pt idx="19622">202500</cx:pt>
          <cx:pt idx="19623">135000</cx:pt>
          <cx:pt idx="19624">112500</cx:pt>
          <cx:pt idx="19625">135000</cx:pt>
          <cx:pt idx="19626">157500</cx:pt>
          <cx:pt idx="19627">90000</cx:pt>
          <cx:pt idx="19628">112500</cx:pt>
          <cx:pt idx="19629">360000</cx:pt>
          <cx:pt idx="19630">157500</cx:pt>
          <cx:pt idx="19631">180000</cx:pt>
          <cx:pt idx="19632">135000</cx:pt>
          <cx:pt idx="19633">171000</cx:pt>
          <cx:pt idx="19634">112500</cx:pt>
          <cx:pt idx="19635">315000</cx:pt>
          <cx:pt idx="19636">135000</cx:pt>
          <cx:pt idx="19637">225000</cx:pt>
          <cx:pt idx="19638">180000</cx:pt>
          <cx:pt idx="19639">157500</cx:pt>
          <cx:pt idx="19640">135000</cx:pt>
          <cx:pt idx="19641">270000</cx:pt>
          <cx:pt idx="19642">90000</cx:pt>
          <cx:pt idx="19643">112500</cx:pt>
          <cx:pt idx="19644">225000</cx:pt>
          <cx:pt idx="19645">207000</cx:pt>
          <cx:pt idx="19646">180000</cx:pt>
          <cx:pt idx="19647">112500</cx:pt>
          <cx:pt idx="19648">202500</cx:pt>
          <cx:pt idx="19649">112500</cx:pt>
          <cx:pt idx="19650">137700</cx:pt>
          <cx:pt idx="19651">270000</cx:pt>
          <cx:pt idx="19652">225000</cx:pt>
          <cx:pt idx="19653">81000</cx:pt>
          <cx:pt idx="19654">202873.5</cx:pt>
          <cx:pt idx="19655">135000</cx:pt>
          <cx:pt idx="19656">76500</cx:pt>
          <cx:pt idx="19657">279000</cx:pt>
          <cx:pt idx="19658">225000</cx:pt>
          <cx:pt idx="19659">135000</cx:pt>
          <cx:pt idx="19660">58500</cx:pt>
          <cx:pt idx="19661">337500</cx:pt>
          <cx:pt idx="19662">202500</cx:pt>
          <cx:pt idx="19663">180000</cx:pt>
          <cx:pt idx="19664">112500</cx:pt>
          <cx:pt idx="19665">202500</cx:pt>
          <cx:pt idx="19666">180000</cx:pt>
          <cx:pt idx="19667">112500</cx:pt>
          <cx:pt idx="19668">202500</cx:pt>
          <cx:pt idx="19669">202500</cx:pt>
          <cx:pt idx="19670">135000</cx:pt>
          <cx:pt idx="19671">247500</cx:pt>
          <cx:pt idx="19672">67500</cx:pt>
          <cx:pt idx="19673">427500</cx:pt>
          <cx:pt idx="19674">112500</cx:pt>
          <cx:pt idx="19675">135000</cx:pt>
          <cx:pt idx="19676">292500</cx:pt>
          <cx:pt idx="19677">144000</cx:pt>
          <cx:pt idx="19678">135000</cx:pt>
          <cx:pt idx="19679">90000</cx:pt>
          <cx:pt idx="19680">225000</cx:pt>
          <cx:pt idx="19681">54000</cx:pt>
          <cx:pt idx="19682">630000</cx:pt>
          <cx:pt idx="19683">76500</cx:pt>
          <cx:pt idx="19684">76500</cx:pt>
          <cx:pt idx="19685">135000</cx:pt>
          <cx:pt idx="19686">225000</cx:pt>
          <cx:pt idx="19687">112500</cx:pt>
          <cx:pt idx="19688">81000</cx:pt>
          <cx:pt idx="19689">45000</cx:pt>
          <cx:pt idx="19690">1125000</cx:pt>
          <cx:pt idx="19691">180000</cx:pt>
          <cx:pt idx="19692">67500</cx:pt>
          <cx:pt idx="19693">225000</cx:pt>
          <cx:pt idx="19694">90000</cx:pt>
          <cx:pt idx="19695">135000</cx:pt>
          <cx:pt idx="19696">81000</cx:pt>
          <cx:pt idx="19697">270000</cx:pt>
          <cx:pt idx="19698">157500</cx:pt>
          <cx:pt idx="19699">126000</cx:pt>
          <cx:pt idx="19700">117000</cx:pt>
          <cx:pt idx="19701">85500</cx:pt>
          <cx:pt idx="19702">157500</cx:pt>
          <cx:pt idx="19703">225000</cx:pt>
          <cx:pt idx="19704">135000</cx:pt>
          <cx:pt idx="19705">202500</cx:pt>
          <cx:pt idx="19706">315000</cx:pt>
          <cx:pt idx="19707">124501.5</cx:pt>
          <cx:pt idx="19708">360000</cx:pt>
          <cx:pt idx="19709">135000</cx:pt>
          <cx:pt idx="19710">180000</cx:pt>
          <cx:pt idx="19711">180000</cx:pt>
          <cx:pt idx="19712">90000</cx:pt>
          <cx:pt idx="19713">202500</cx:pt>
          <cx:pt idx="19714">90000</cx:pt>
          <cx:pt idx="19715">99000</cx:pt>
          <cx:pt idx="19716">90000</cx:pt>
          <cx:pt idx="19717">157500</cx:pt>
          <cx:pt idx="19718">270000</cx:pt>
          <cx:pt idx="19719">247500</cx:pt>
          <cx:pt idx="19720">225000</cx:pt>
          <cx:pt idx="19721">112500</cx:pt>
          <cx:pt idx="19722">135000</cx:pt>
          <cx:pt idx="19723">94500</cx:pt>
          <cx:pt idx="19724">148500</cx:pt>
          <cx:pt idx="19725">67500</cx:pt>
          <cx:pt idx="19726">148500</cx:pt>
          <cx:pt idx="19727">67500</cx:pt>
          <cx:pt idx="19728">90000</cx:pt>
          <cx:pt idx="19729">157500</cx:pt>
          <cx:pt idx="19730">157500</cx:pt>
          <cx:pt idx="19731">157500</cx:pt>
          <cx:pt idx="19732">225000</cx:pt>
          <cx:pt idx="19733">103500</cx:pt>
          <cx:pt idx="19734">180000</cx:pt>
          <cx:pt idx="19735">157500</cx:pt>
          <cx:pt idx="19736">720000</cx:pt>
          <cx:pt idx="19737">157500</cx:pt>
          <cx:pt idx="19738">202500</cx:pt>
          <cx:pt idx="19739">90000</cx:pt>
          <cx:pt idx="19740">130500</cx:pt>
          <cx:pt idx="19741">225000</cx:pt>
          <cx:pt idx="19742">202500</cx:pt>
          <cx:pt idx="19743">157500</cx:pt>
          <cx:pt idx="19744">436500</cx:pt>
          <cx:pt idx="19745">112500</cx:pt>
          <cx:pt idx="19746">180000</cx:pt>
          <cx:pt idx="19747">135000</cx:pt>
          <cx:pt idx="19748">157500</cx:pt>
          <cx:pt idx="19749">96750</cx:pt>
          <cx:pt idx="19750">225000</cx:pt>
          <cx:pt idx="19751">135000</cx:pt>
          <cx:pt idx="19752">360000</cx:pt>
          <cx:pt idx="19753">225000</cx:pt>
          <cx:pt idx="19754">119250</cx:pt>
          <cx:pt idx="19755">121500</cx:pt>
          <cx:pt idx="19756">90000</cx:pt>
          <cx:pt idx="19757">99000</cx:pt>
          <cx:pt idx="19758">157500</cx:pt>
          <cx:pt idx="19759">180000</cx:pt>
          <cx:pt idx="19760">135000</cx:pt>
          <cx:pt idx="19761">274500</cx:pt>
          <cx:pt idx="19762">58500</cx:pt>
          <cx:pt idx="19763">157500</cx:pt>
          <cx:pt idx="19764">90000</cx:pt>
          <cx:pt idx="19765">216000</cx:pt>
          <cx:pt idx="19766">157500</cx:pt>
          <cx:pt idx="19767">90000</cx:pt>
          <cx:pt idx="19768">157500</cx:pt>
          <cx:pt idx="19769">108000</cx:pt>
          <cx:pt idx="19770">99000</cx:pt>
          <cx:pt idx="19771">157500</cx:pt>
          <cx:pt idx="19772">135000</cx:pt>
          <cx:pt idx="19773">157500</cx:pt>
          <cx:pt idx="19774">135000</cx:pt>
          <cx:pt idx="19775">270000</cx:pt>
          <cx:pt idx="19776">391500</cx:pt>
          <cx:pt idx="19777">315000</cx:pt>
          <cx:pt idx="19778">90000</cx:pt>
          <cx:pt idx="19779">270000</cx:pt>
          <cx:pt idx="19780">270000</cx:pt>
          <cx:pt idx="19781">180000</cx:pt>
          <cx:pt idx="19782">144000</cx:pt>
          <cx:pt idx="19783">200250</cx:pt>
          <cx:pt idx="19784">72000</cx:pt>
          <cx:pt idx="19785">112500</cx:pt>
          <cx:pt idx="19786">90000</cx:pt>
          <cx:pt idx="19787">90000</cx:pt>
          <cx:pt idx="19788">135000</cx:pt>
          <cx:pt idx="19789">315000</cx:pt>
          <cx:pt idx="19790">157500</cx:pt>
          <cx:pt idx="19791">90000</cx:pt>
          <cx:pt idx="19792">180000</cx:pt>
          <cx:pt idx="19793">135000</cx:pt>
          <cx:pt idx="19794">99000</cx:pt>
          <cx:pt idx="19795">112500</cx:pt>
          <cx:pt idx="19796">270000</cx:pt>
          <cx:pt idx="19797">63000</cx:pt>
          <cx:pt idx="19798">157500</cx:pt>
          <cx:pt idx="19799">112500</cx:pt>
          <cx:pt idx="19800">90000</cx:pt>
          <cx:pt idx="19801">270000</cx:pt>
          <cx:pt idx="19802">99000</cx:pt>
          <cx:pt idx="19803">135000</cx:pt>
          <cx:pt idx="19804">45000</cx:pt>
          <cx:pt idx="19805">108000</cx:pt>
          <cx:pt idx="19806">81000</cx:pt>
          <cx:pt idx="19807">58500</cx:pt>
          <cx:pt idx="19808">112500</cx:pt>
          <cx:pt idx="19809">225000</cx:pt>
          <cx:pt idx="19810">67500</cx:pt>
          <cx:pt idx="19811">121500</cx:pt>
          <cx:pt idx="19812">112500</cx:pt>
          <cx:pt idx="19813">112500</cx:pt>
          <cx:pt idx="19814">112500</cx:pt>
          <cx:pt idx="19815">675000</cx:pt>
          <cx:pt idx="19816">135000</cx:pt>
          <cx:pt idx="19817">202500</cx:pt>
          <cx:pt idx="19818">153000</cx:pt>
          <cx:pt idx="19819">157500</cx:pt>
          <cx:pt idx="19820">180000</cx:pt>
          <cx:pt idx="19821">135000</cx:pt>
          <cx:pt idx="19822">67500</cx:pt>
          <cx:pt idx="19823">157500</cx:pt>
          <cx:pt idx="19824">202500</cx:pt>
          <cx:pt idx="19825">112500</cx:pt>
          <cx:pt idx="19826">157500</cx:pt>
          <cx:pt idx="19827">90000</cx:pt>
          <cx:pt idx="19828">225000</cx:pt>
          <cx:pt idx="19829">90000</cx:pt>
          <cx:pt idx="19830">157500</cx:pt>
          <cx:pt idx="19831">126000</cx:pt>
          <cx:pt idx="19832">225000</cx:pt>
          <cx:pt idx="19833">157500</cx:pt>
          <cx:pt idx="19834">157500</cx:pt>
          <cx:pt idx="19835">72000</cx:pt>
          <cx:pt idx="19836">200250</cx:pt>
          <cx:pt idx="19837">315000</cx:pt>
          <cx:pt idx="19838">157500</cx:pt>
          <cx:pt idx="19839">175500</cx:pt>
          <cx:pt idx="19840">202500</cx:pt>
          <cx:pt idx="19841">315000</cx:pt>
          <cx:pt idx="19842">135000</cx:pt>
          <cx:pt idx="19843">472500</cx:pt>
          <cx:pt idx="19844">116212.5</cx:pt>
          <cx:pt idx="19845">112500</cx:pt>
          <cx:pt idx="19846">112500</cx:pt>
          <cx:pt idx="19847">112500</cx:pt>
          <cx:pt idx="19848">225000</cx:pt>
          <cx:pt idx="19849">202500</cx:pt>
          <cx:pt idx="19850">157500</cx:pt>
          <cx:pt idx="19851">202500</cx:pt>
          <cx:pt idx="19852">135000</cx:pt>
          <cx:pt idx="19853">180000</cx:pt>
          <cx:pt idx="19854">112500</cx:pt>
          <cx:pt idx="19855">225000</cx:pt>
          <cx:pt idx="19856">157500</cx:pt>
          <cx:pt idx="19857">90000</cx:pt>
          <cx:pt idx="19858">180000</cx:pt>
          <cx:pt idx="19859">90000</cx:pt>
          <cx:pt idx="19860">81000</cx:pt>
          <cx:pt idx="19861">180000</cx:pt>
          <cx:pt idx="19862">58500</cx:pt>
          <cx:pt idx="19863">112500</cx:pt>
          <cx:pt idx="19864">157500</cx:pt>
          <cx:pt idx="19865">180000</cx:pt>
          <cx:pt idx="19866">180000</cx:pt>
          <cx:pt idx="19867">202500</cx:pt>
          <cx:pt idx="19868">157500</cx:pt>
          <cx:pt idx="19869">229500</cx:pt>
          <cx:pt idx="19870">112500</cx:pt>
          <cx:pt idx="19871">202500</cx:pt>
          <cx:pt idx="19872">360000</cx:pt>
          <cx:pt idx="19873">270000</cx:pt>
          <cx:pt idx="19874">148500</cx:pt>
          <cx:pt idx="19875">202500</cx:pt>
          <cx:pt idx="19876">180000</cx:pt>
          <cx:pt idx="19877">180000</cx:pt>
          <cx:pt idx="19878">157500</cx:pt>
          <cx:pt idx="19879">382500</cx:pt>
          <cx:pt idx="19880">54000</cx:pt>
          <cx:pt idx="19881">114750</cx:pt>
          <cx:pt idx="19882">135000</cx:pt>
          <cx:pt idx="19883">135000</cx:pt>
          <cx:pt idx="19884">112500</cx:pt>
          <cx:pt idx="19885">202500</cx:pt>
          <cx:pt idx="19886">153000</cx:pt>
          <cx:pt idx="19887">112500</cx:pt>
          <cx:pt idx="19888">103500</cx:pt>
          <cx:pt idx="19889">54000</cx:pt>
          <cx:pt idx="19890">135000</cx:pt>
          <cx:pt idx="19891">360000</cx:pt>
          <cx:pt idx="19892">135000</cx:pt>
          <cx:pt idx="19893">126000</cx:pt>
          <cx:pt idx="19894">90000</cx:pt>
          <cx:pt idx="19895">135000</cx:pt>
          <cx:pt idx="19896">202500</cx:pt>
          <cx:pt idx="19897">112500</cx:pt>
          <cx:pt idx="19898">135000</cx:pt>
          <cx:pt idx="19899">180000</cx:pt>
          <cx:pt idx="19900">247500</cx:pt>
          <cx:pt idx="19901">157500</cx:pt>
          <cx:pt idx="19902">112500</cx:pt>
          <cx:pt idx="19903">144000</cx:pt>
          <cx:pt idx="19904">675000</cx:pt>
          <cx:pt idx="19905">180000</cx:pt>
          <cx:pt idx="19906">225000</cx:pt>
          <cx:pt idx="19907">94500</cx:pt>
          <cx:pt idx="19908">180000</cx:pt>
          <cx:pt idx="19909">112500</cx:pt>
          <cx:pt idx="19910">85500</cx:pt>
          <cx:pt idx="19911">225000</cx:pt>
          <cx:pt idx="19912">144000</cx:pt>
          <cx:pt idx="19913">135000</cx:pt>
          <cx:pt idx="19914">180000</cx:pt>
          <cx:pt idx="19915">135000</cx:pt>
          <cx:pt idx="19916">90000</cx:pt>
          <cx:pt idx="19917">202500</cx:pt>
          <cx:pt idx="19918">225000</cx:pt>
          <cx:pt idx="19919">135000</cx:pt>
          <cx:pt idx="19920">144000</cx:pt>
          <cx:pt idx="19921">202500</cx:pt>
          <cx:pt idx="19922">292500</cx:pt>
          <cx:pt idx="19923">157500</cx:pt>
          <cx:pt idx="19924">121500</cx:pt>
          <cx:pt idx="19925">193500</cx:pt>
          <cx:pt idx="19926">112500</cx:pt>
          <cx:pt idx="19927">360000</cx:pt>
          <cx:pt idx="19928">229500</cx:pt>
          <cx:pt idx="19929">67500</cx:pt>
          <cx:pt idx="19930">112500</cx:pt>
          <cx:pt idx="19931">135000</cx:pt>
          <cx:pt idx="19932">103500</cx:pt>
          <cx:pt idx="19933">243000</cx:pt>
          <cx:pt idx="19934">53613</cx:pt>
          <cx:pt idx="19935">157500</cx:pt>
          <cx:pt idx="19936">135000</cx:pt>
          <cx:pt idx="19937">135000</cx:pt>
          <cx:pt idx="19938">157500</cx:pt>
          <cx:pt idx="19939">112500</cx:pt>
          <cx:pt idx="19940">202500</cx:pt>
          <cx:pt idx="19941">81000</cx:pt>
          <cx:pt idx="19942">135000</cx:pt>
          <cx:pt idx="19943">135000</cx:pt>
          <cx:pt idx="19944">157500</cx:pt>
          <cx:pt idx="19945">405000</cx:pt>
          <cx:pt idx="19946">162000</cx:pt>
          <cx:pt idx="19947">135000</cx:pt>
          <cx:pt idx="19948">67500</cx:pt>
          <cx:pt idx="19949">67500</cx:pt>
          <cx:pt idx="19950">157500</cx:pt>
          <cx:pt idx="19951">360000</cx:pt>
          <cx:pt idx="19952">99000</cx:pt>
          <cx:pt idx="19953">103500</cx:pt>
          <cx:pt idx="19954">67500</cx:pt>
          <cx:pt idx="19955">180000</cx:pt>
          <cx:pt idx="19956">135000</cx:pt>
          <cx:pt idx="19957">585000</cx:pt>
          <cx:pt idx="19958">207000</cx:pt>
          <cx:pt idx="19959">315000</cx:pt>
          <cx:pt idx="19960">146700</cx:pt>
          <cx:pt idx="19961">202500</cx:pt>
          <cx:pt idx="19962">360000</cx:pt>
          <cx:pt idx="19963">225000</cx:pt>
          <cx:pt idx="19964">180000</cx:pt>
          <cx:pt idx="19965">189000</cx:pt>
          <cx:pt idx="19966">405000</cx:pt>
          <cx:pt idx="19967">180000</cx:pt>
          <cx:pt idx="19968">135000</cx:pt>
          <cx:pt idx="19969">121500</cx:pt>
          <cx:pt idx="19970">135000</cx:pt>
          <cx:pt idx="19971">112500</cx:pt>
          <cx:pt idx="19972">112500</cx:pt>
          <cx:pt idx="19973">45000</cx:pt>
          <cx:pt idx="19974">126000</cx:pt>
          <cx:pt idx="19975">180000</cx:pt>
          <cx:pt idx="19976">225000</cx:pt>
          <cx:pt idx="19977">270000</cx:pt>
          <cx:pt idx="19978">83250</cx:pt>
          <cx:pt idx="19979">90000</cx:pt>
          <cx:pt idx="19980">67500</cx:pt>
          <cx:pt idx="19981">225000</cx:pt>
          <cx:pt idx="19982">202500</cx:pt>
          <cx:pt idx="19983">112500</cx:pt>
          <cx:pt idx="19984">180000</cx:pt>
          <cx:pt idx="19985">81000</cx:pt>
          <cx:pt idx="19986">135000</cx:pt>
          <cx:pt idx="19987">216000</cx:pt>
          <cx:pt idx="19988">225000</cx:pt>
          <cx:pt idx="19989">225000</cx:pt>
          <cx:pt idx="19990">47250</cx:pt>
          <cx:pt idx="19991">81000</cx:pt>
          <cx:pt idx="19992">112500</cx:pt>
          <cx:pt idx="19993">283500</cx:pt>
          <cx:pt idx="19994">157500</cx:pt>
          <cx:pt idx="19995">315000</cx:pt>
          <cx:pt idx="19996">202500</cx:pt>
          <cx:pt idx="19997">157500</cx:pt>
          <cx:pt idx="19998">292500</cx:pt>
          <cx:pt idx="19999">202500</cx:pt>
          <cx:pt idx="20000">180000</cx:pt>
          <cx:pt idx="20001">157500</cx:pt>
          <cx:pt idx="20002">58950</cx:pt>
          <cx:pt idx="20003">67500</cx:pt>
          <cx:pt idx="20004">225000</cx:pt>
          <cx:pt idx="20005">135000</cx:pt>
          <cx:pt idx="20006">90000</cx:pt>
          <cx:pt idx="20007">270000</cx:pt>
          <cx:pt idx="20008">103500</cx:pt>
          <cx:pt idx="20009">67500</cx:pt>
          <cx:pt idx="20010">81000</cx:pt>
          <cx:pt idx="20011">193500</cx:pt>
          <cx:pt idx="20012">135000</cx:pt>
          <cx:pt idx="20013">90000</cx:pt>
          <cx:pt idx="20014">112500</cx:pt>
          <cx:pt idx="20015">77449.5</cx:pt>
          <cx:pt idx="20016">292500</cx:pt>
          <cx:pt idx="20017">157500</cx:pt>
          <cx:pt idx="20018">112500</cx:pt>
          <cx:pt idx="20019">135000</cx:pt>
          <cx:pt idx="20020">135000</cx:pt>
          <cx:pt idx="20021">225000</cx:pt>
          <cx:pt idx="20022">157500</cx:pt>
          <cx:pt idx="20023">112500</cx:pt>
          <cx:pt idx="20024">225000</cx:pt>
          <cx:pt idx="20025">247500</cx:pt>
          <cx:pt idx="20026">110187</cx:pt>
          <cx:pt idx="20027">45000</cx:pt>
          <cx:pt idx="20028">135000</cx:pt>
          <cx:pt idx="20029">90000</cx:pt>
          <cx:pt idx="20030">180000</cx:pt>
          <cx:pt idx="20031">202500</cx:pt>
          <cx:pt idx="20032">112500</cx:pt>
          <cx:pt idx="20033">225000</cx:pt>
          <cx:pt idx="20034">112500</cx:pt>
          <cx:pt idx="20035">90000</cx:pt>
          <cx:pt idx="20036">202500</cx:pt>
          <cx:pt idx="20037">135000</cx:pt>
          <cx:pt idx="20038">180000</cx:pt>
          <cx:pt idx="20039">180000</cx:pt>
          <cx:pt idx="20040">495000</cx:pt>
          <cx:pt idx="20041">112500</cx:pt>
          <cx:pt idx="20042">81000</cx:pt>
          <cx:pt idx="20043">157500</cx:pt>
          <cx:pt idx="20044">202500</cx:pt>
          <cx:pt idx="20045">184500</cx:pt>
          <cx:pt idx="20046">180000</cx:pt>
          <cx:pt idx="20047">135000</cx:pt>
          <cx:pt idx="20048">202500</cx:pt>
          <cx:pt idx="20049">58500</cx:pt>
          <cx:pt idx="20050">135000</cx:pt>
          <cx:pt idx="20051">112500</cx:pt>
          <cx:pt idx="20052">148500</cx:pt>
          <cx:pt idx="20053">180000</cx:pt>
          <cx:pt idx="20054">315000</cx:pt>
          <cx:pt idx="20055">162000</cx:pt>
          <cx:pt idx="20056">180000</cx:pt>
          <cx:pt idx="20057">157500</cx:pt>
          <cx:pt idx="20058">405000</cx:pt>
          <cx:pt idx="20059">90000</cx:pt>
          <cx:pt idx="20060">90000</cx:pt>
          <cx:pt idx="20061">202500</cx:pt>
          <cx:pt idx="20062">315000</cx:pt>
          <cx:pt idx="20063">112500</cx:pt>
          <cx:pt idx="20064">90000</cx:pt>
          <cx:pt idx="20065">391500</cx:pt>
          <cx:pt idx="20066">193500</cx:pt>
          <cx:pt idx="20067">126000</cx:pt>
          <cx:pt idx="20068">72000</cx:pt>
          <cx:pt idx="20069">171000</cx:pt>
          <cx:pt idx="20070">90000</cx:pt>
          <cx:pt idx="20071">225000</cx:pt>
          <cx:pt idx="20072">360000</cx:pt>
          <cx:pt idx="20073">247500</cx:pt>
          <cx:pt idx="20074">135000</cx:pt>
          <cx:pt idx="20075">67500</cx:pt>
          <cx:pt idx="20076">193500</cx:pt>
          <cx:pt idx="20077">112500</cx:pt>
          <cx:pt idx="20078">67500</cx:pt>
          <cx:pt idx="20079">117000</cx:pt>
          <cx:pt idx="20080">171000</cx:pt>
          <cx:pt idx="20081">225000</cx:pt>
          <cx:pt idx="20082">180000</cx:pt>
          <cx:pt idx="20083">166500</cx:pt>
          <cx:pt idx="20084">90000</cx:pt>
          <cx:pt idx="20085">135000</cx:pt>
          <cx:pt idx="20086">135000</cx:pt>
          <cx:pt idx="20087">135000</cx:pt>
          <cx:pt idx="20088">157500</cx:pt>
          <cx:pt idx="20089">202500</cx:pt>
          <cx:pt idx="20090">256500</cx:pt>
          <cx:pt idx="20091">180000</cx:pt>
          <cx:pt idx="20092">157500</cx:pt>
          <cx:pt idx="20093">279000</cx:pt>
          <cx:pt idx="20094">129982.5</cx:pt>
          <cx:pt idx="20095">157500</cx:pt>
          <cx:pt idx="20096">180000</cx:pt>
          <cx:pt idx="20097">112500</cx:pt>
          <cx:pt idx="20098">112500</cx:pt>
          <cx:pt idx="20099">45000</cx:pt>
          <cx:pt idx="20100">180000</cx:pt>
          <cx:pt idx="20101">360000</cx:pt>
          <cx:pt idx="20102">135000</cx:pt>
          <cx:pt idx="20103">157500</cx:pt>
          <cx:pt idx="20104">72000</cx:pt>
          <cx:pt idx="20105">225000</cx:pt>
          <cx:pt idx="20106">45000</cx:pt>
          <cx:pt idx="20107">112500</cx:pt>
          <cx:pt idx="20108">135000</cx:pt>
          <cx:pt idx="20109">81000</cx:pt>
          <cx:pt idx="20110">81000</cx:pt>
          <cx:pt idx="20111">157500</cx:pt>
          <cx:pt idx="20112">76500</cx:pt>
          <cx:pt idx="20113">382500</cx:pt>
          <cx:pt idx="20114">56250</cx:pt>
          <cx:pt idx="20115">360000</cx:pt>
          <cx:pt idx="20116">76500</cx:pt>
          <cx:pt idx="20117">148500</cx:pt>
          <cx:pt idx="20118">67500</cx:pt>
          <cx:pt idx="20119">157500</cx:pt>
          <cx:pt idx="20120">85500</cx:pt>
          <cx:pt idx="20121">81000</cx:pt>
          <cx:pt idx="20122">207000</cx:pt>
          <cx:pt idx="20123">112500</cx:pt>
          <cx:pt idx="20124">157500</cx:pt>
          <cx:pt idx="20125">202500</cx:pt>
          <cx:pt idx="20126">67500</cx:pt>
          <cx:pt idx="20127">225000</cx:pt>
          <cx:pt idx="20128">157500</cx:pt>
          <cx:pt idx="20129">112500</cx:pt>
          <cx:pt idx="20130">112500</cx:pt>
          <cx:pt idx="20131">283500</cx:pt>
          <cx:pt idx="20132">67500</cx:pt>
          <cx:pt idx="20133">607500</cx:pt>
          <cx:pt idx="20134">112500</cx:pt>
          <cx:pt idx="20135">247500</cx:pt>
          <cx:pt idx="20136">126000</cx:pt>
          <cx:pt idx="20137">54000</cx:pt>
          <cx:pt idx="20138">67500</cx:pt>
          <cx:pt idx="20139">180000</cx:pt>
          <cx:pt idx="20140">270000</cx:pt>
          <cx:pt idx="20141">135000</cx:pt>
          <cx:pt idx="20142">90000</cx:pt>
          <cx:pt idx="20143">67500</cx:pt>
          <cx:pt idx="20144">144000</cx:pt>
          <cx:pt idx="20145">225000</cx:pt>
          <cx:pt idx="20146">405000</cx:pt>
          <cx:pt idx="20147">225000</cx:pt>
          <cx:pt idx="20148">225000</cx:pt>
          <cx:pt idx="20149">225000</cx:pt>
          <cx:pt idx="20150">126000</cx:pt>
          <cx:pt idx="20151">112500</cx:pt>
          <cx:pt idx="20152">81000</cx:pt>
          <cx:pt idx="20153">108000</cx:pt>
          <cx:pt idx="20154">216000</cx:pt>
          <cx:pt idx="20155">171000</cx:pt>
          <cx:pt idx="20156">112500</cx:pt>
          <cx:pt idx="20157">67500</cx:pt>
          <cx:pt idx="20158">270000</cx:pt>
          <cx:pt idx="20159">405000</cx:pt>
          <cx:pt idx="20160">450000</cx:pt>
          <cx:pt idx="20161">126000</cx:pt>
          <cx:pt idx="20162">135000</cx:pt>
          <cx:pt idx="20163">90000</cx:pt>
          <cx:pt idx="20164">63000</cx:pt>
          <cx:pt idx="20165">157500</cx:pt>
          <cx:pt idx="20166">157500</cx:pt>
          <cx:pt idx="20167">202500</cx:pt>
          <cx:pt idx="20168">76500</cx:pt>
          <cx:pt idx="20169">292500</cx:pt>
          <cx:pt idx="20170">225000</cx:pt>
          <cx:pt idx="20171">166500</cx:pt>
          <cx:pt idx="20172">315000</cx:pt>
          <cx:pt idx="20173">202500</cx:pt>
          <cx:pt idx="20174">103500</cx:pt>
          <cx:pt idx="20175">247500</cx:pt>
          <cx:pt idx="20176">135000</cx:pt>
          <cx:pt idx="20177">112500</cx:pt>
          <cx:pt idx="20178">108000</cx:pt>
          <cx:pt idx="20179">238500</cx:pt>
          <cx:pt idx="20180">247500</cx:pt>
          <cx:pt idx="20181">256500</cx:pt>
          <cx:pt idx="20182">540000</cx:pt>
          <cx:pt idx="20183">126000</cx:pt>
          <cx:pt idx="20184">225000</cx:pt>
          <cx:pt idx="20185">337500</cx:pt>
          <cx:pt idx="20186">225000</cx:pt>
          <cx:pt idx="20187">126000</cx:pt>
          <cx:pt idx="20188">90000</cx:pt>
          <cx:pt idx="20189">202500</cx:pt>
          <cx:pt idx="20190">135000</cx:pt>
          <cx:pt idx="20191">180000</cx:pt>
          <cx:pt idx="20192">137997</cx:pt>
          <cx:pt idx="20193">112500</cx:pt>
          <cx:pt idx="20194">135000</cx:pt>
          <cx:pt idx="20195">112500</cx:pt>
          <cx:pt idx="20196">135000</cx:pt>
          <cx:pt idx="20197">112500</cx:pt>
          <cx:pt idx="20198">225000</cx:pt>
          <cx:pt idx="20199">81000</cx:pt>
          <cx:pt idx="20200">157500</cx:pt>
          <cx:pt idx="20201">81000</cx:pt>
          <cx:pt idx="20202">121500</cx:pt>
          <cx:pt idx="20203">67500</cx:pt>
          <cx:pt idx="20204">90000</cx:pt>
          <cx:pt idx="20205">180000</cx:pt>
          <cx:pt idx="20206">180000</cx:pt>
          <cx:pt idx="20207">157500</cx:pt>
          <cx:pt idx="20208">126000</cx:pt>
          <cx:pt idx="20209">180000</cx:pt>
          <cx:pt idx="20210">112500</cx:pt>
          <cx:pt idx="20211">256500</cx:pt>
          <cx:pt idx="20212">103500</cx:pt>
          <cx:pt idx="20213">121500</cx:pt>
          <cx:pt idx="20214">180000</cx:pt>
          <cx:pt idx="20215">144000</cx:pt>
          <cx:pt idx="20216">135000</cx:pt>
          <cx:pt idx="20217">171000</cx:pt>
          <cx:pt idx="20218">135000</cx:pt>
          <cx:pt idx="20219">112500</cx:pt>
          <cx:pt idx="20220">225000</cx:pt>
          <cx:pt idx="20221">202500</cx:pt>
          <cx:pt idx="20222">144000</cx:pt>
          <cx:pt idx="20223">67500</cx:pt>
          <cx:pt idx="20224">157500</cx:pt>
          <cx:pt idx="20225">121500</cx:pt>
          <cx:pt idx="20226">292500</cx:pt>
          <cx:pt idx="20227">121500</cx:pt>
          <cx:pt idx="20228">189000</cx:pt>
          <cx:pt idx="20229">157500</cx:pt>
          <cx:pt idx="20230">67500</cx:pt>
          <cx:pt idx="20231">450000</cx:pt>
          <cx:pt idx="20232">85500</cx:pt>
          <cx:pt idx="20233">112500</cx:pt>
          <cx:pt idx="20234">67500</cx:pt>
          <cx:pt idx="20235">180000</cx:pt>
          <cx:pt idx="20236">360000</cx:pt>
          <cx:pt idx="20237">67500</cx:pt>
          <cx:pt idx="20238">135000</cx:pt>
          <cx:pt idx="20239">157500</cx:pt>
          <cx:pt idx="20240">157500</cx:pt>
          <cx:pt idx="20241">135000</cx:pt>
          <cx:pt idx="20242">126000</cx:pt>
          <cx:pt idx="20243">135000</cx:pt>
          <cx:pt idx="20244">90000</cx:pt>
          <cx:pt idx="20245">180000</cx:pt>
          <cx:pt idx="20246">67500</cx:pt>
          <cx:pt idx="20247">112500</cx:pt>
          <cx:pt idx="20248">360000</cx:pt>
          <cx:pt idx="20249">225000</cx:pt>
          <cx:pt idx="20250">292500</cx:pt>
          <cx:pt idx="20251">135000</cx:pt>
          <cx:pt idx="20252">180000</cx:pt>
          <cx:pt idx="20253">225000</cx:pt>
          <cx:pt idx="20254">81000</cx:pt>
          <cx:pt idx="20255">112500</cx:pt>
          <cx:pt idx="20256">63000</cx:pt>
          <cx:pt idx="20257">157500</cx:pt>
          <cx:pt idx="20258">117000</cx:pt>
          <cx:pt idx="20259">202500</cx:pt>
          <cx:pt idx="20260">85500</cx:pt>
          <cx:pt idx="20261">117000</cx:pt>
          <cx:pt idx="20262">67500</cx:pt>
          <cx:pt idx="20263">112500</cx:pt>
          <cx:pt idx="20264">180000</cx:pt>
          <cx:pt idx="20265">126000</cx:pt>
          <cx:pt idx="20266">121500</cx:pt>
          <cx:pt idx="20267">31500</cx:pt>
          <cx:pt idx="20268">135000</cx:pt>
          <cx:pt idx="20269">216000</cx:pt>
          <cx:pt idx="20270">67500</cx:pt>
          <cx:pt idx="20271">126000</cx:pt>
          <cx:pt idx="20272">202500</cx:pt>
          <cx:pt idx="20273">360000</cx:pt>
          <cx:pt idx="20274">180000</cx:pt>
          <cx:pt idx="20275">204750</cx:pt>
          <cx:pt idx="20276">108000</cx:pt>
          <cx:pt idx="20277">180000</cx:pt>
          <cx:pt idx="20278">144000</cx:pt>
          <cx:pt idx="20279">135000</cx:pt>
          <cx:pt idx="20280">112500</cx:pt>
          <cx:pt idx="20281">162000</cx:pt>
          <cx:pt idx="20282">157500</cx:pt>
          <cx:pt idx="20283">202500</cx:pt>
          <cx:pt idx="20284">135000</cx:pt>
          <cx:pt idx="20285">85500</cx:pt>
          <cx:pt idx="20286">112500</cx:pt>
          <cx:pt idx="20287">90000</cx:pt>
          <cx:pt idx="20288">202500</cx:pt>
          <cx:pt idx="20289">225000</cx:pt>
          <cx:pt idx="20290">90000</cx:pt>
          <cx:pt idx="20291">76500</cx:pt>
          <cx:pt idx="20292">112500</cx:pt>
          <cx:pt idx="20293">135000</cx:pt>
          <cx:pt idx="20294">90000</cx:pt>
          <cx:pt idx="20295">225000</cx:pt>
          <cx:pt idx="20296">67500</cx:pt>
          <cx:pt idx="20297">180000</cx:pt>
          <cx:pt idx="20298">180000</cx:pt>
          <cx:pt idx="20299">135000</cx:pt>
          <cx:pt idx="20300">270000</cx:pt>
          <cx:pt idx="20301">202500</cx:pt>
          <cx:pt idx="20302">270000</cx:pt>
          <cx:pt idx="20303">90000</cx:pt>
          <cx:pt idx="20304">180000</cx:pt>
          <cx:pt idx="20305">193500</cx:pt>
          <cx:pt idx="20306">130500</cx:pt>
          <cx:pt idx="20307">202500</cx:pt>
          <cx:pt idx="20308">85500</cx:pt>
          <cx:pt idx="20309">180000</cx:pt>
          <cx:pt idx="20310">81000</cx:pt>
          <cx:pt idx="20311">202500</cx:pt>
          <cx:pt idx="20312">135000</cx:pt>
          <cx:pt idx="20313">157500</cx:pt>
          <cx:pt idx="20314">337500</cx:pt>
          <cx:pt idx="20315">135000</cx:pt>
          <cx:pt idx="20316">225000</cx:pt>
          <cx:pt idx="20317">360000</cx:pt>
          <cx:pt idx="20318">108000</cx:pt>
          <cx:pt idx="20319">247500</cx:pt>
          <cx:pt idx="20320">202500</cx:pt>
          <cx:pt idx="20321">162000</cx:pt>
          <cx:pt idx="20322">157500</cx:pt>
          <cx:pt idx="20323">315000</cx:pt>
          <cx:pt idx="20324">225000</cx:pt>
          <cx:pt idx="20325">99000</cx:pt>
          <cx:pt idx="20326">135000</cx:pt>
          <cx:pt idx="20327">225000</cx:pt>
          <cx:pt idx="20328">135000</cx:pt>
          <cx:pt idx="20329">135000</cx:pt>
          <cx:pt idx="20330">225000</cx:pt>
          <cx:pt idx="20331">90000</cx:pt>
          <cx:pt idx="20332">202500</cx:pt>
          <cx:pt idx="20333">135000</cx:pt>
          <cx:pt idx="20334">36000</cx:pt>
          <cx:pt idx="20335">135000</cx:pt>
          <cx:pt idx="20336">58500</cx:pt>
          <cx:pt idx="20337">81000</cx:pt>
          <cx:pt idx="20338">90000</cx:pt>
          <cx:pt idx="20339">630000</cx:pt>
          <cx:pt idx="20340">135000</cx:pt>
          <cx:pt idx="20341">180000</cx:pt>
          <cx:pt idx="20342">67500</cx:pt>
          <cx:pt idx="20343">225000</cx:pt>
          <cx:pt idx="20344">112500</cx:pt>
          <cx:pt idx="20345">99000</cx:pt>
          <cx:pt idx="20346">256500</cx:pt>
          <cx:pt idx="20347">90000</cx:pt>
          <cx:pt idx="20348">180000</cx:pt>
          <cx:pt idx="20349">157500</cx:pt>
          <cx:pt idx="20350">103500</cx:pt>
          <cx:pt idx="20351">90000</cx:pt>
          <cx:pt idx="20352">225000</cx:pt>
          <cx:pt idx="20353">157500</cx:pt>
          <cx:pt idx="20354">99000</cx:pt>
          <cx:pt idx="20355">216000</cx:pt>
          <cx:pt idx="20356">126000</cx:pt>
          <cx:pt idx="20357">247500</cx:pt>
          <cx:pt idx="20358">202500</cx:pt>
          <cx:pt idx="20359">1800000</cx:pt>
          <cx:pt idx="20360">675000</cx:pt>
          <cx:pt idx="20361">112500</cx:pt>
          <cx:pt idx="20362">135000</cx:pt>
          <cx:pt idx="20363">157500</cx:pt>
          <cx:pt idx="20364">157500</cx:pt>
          <cx:pt idx="20365">180000</cx:pt>
          <cx:pt idx="20366">135000</cx:pt>
          <cx:pt idx="20367">229500</cx:pt>
          <cx:pt idx="20368">315000</cx:pt>
          <cx:pt idx="20369">135000</cx:pt>
          <cx:pt idx="20370">90000</cx:pt>
          <cx:pt idx="20371">135000</cx:pt>
          <cx:pt idx="20372">135000</cx:pt>
          <cx:pt idx="20373">225000</cx:pt>
          <cx:pt idx="20374">63000</cx:pt>
          <cx:pt idx="20375">270000</cx:pt>
          <cx:pt idx="20376">135000</cx:pt>
          <cx:pt idx="20377">292500</cx:pt>
          <cx:pt idx="20378">202500</cx:pt>
          <cx:pt idx="20379">315000</cx:pt>
          <cx:pt idx="20380">202500</cx:pt>
          <cx:pt idx="20381">270000</cx:pt>
          <cx:pt idx="20382">112500</cx:pt>
          <cx:pt idx="20383">135000</cx:pt>
          <cx:pt idx="20384">270000</cx:pt>
          <cx:pt idx="20385">157500</cx:pt>
          <cx:pt idx="20386">112500</cx:pt>
          <cx:pt idx="20387">81000</cx:pt>
          <cx:pt idx="20388">54000</cx:pt>
          <cx:pt idx="20389">135000</cx:pt>
          <cx:pt idx="20390">157500</cx:pt>
          <cx:pt idx="20391">360000</cx:pt>
          <cx:pt idx="20392">103500</cx:pt>
          <cx:pt idx="20393">180000</cx:pt>
          <cx:pt idx="20394">67500</cx:pt>
          <cx:pt idx="20395">112500</cx:pt>
          <cx:pt idx="20396">252000</cx:pt>
          <cx:pt idx="20397">270000</cx:pt>
          <cx:pt idx="20398">157500</cx:pt>
          <cx:pt idx="20399">247500</cx:pt>
          <cx:pt idx="20400">67500</cx:pt>
          <cx:pt idx="20401">180000</cx:pt>
          <cx:pt idx="20402">81000</cx:pt>
          <cx:pt idx="20403">180000</cx:pt>
          <cx:pt idx="20404">157500</cx:pt>
          <cx:pt idx="20405">225000</cx:pt>
          <cx:pt idx="20406">189000</cx:pt>
          <cx:pt idx="20407">225000</cx:pt>
          <cx:pt idx="20408">371250</cx:pt>
          <cx:pt idx="20409">135000</cx:pt>
          <cx:pt idx="20410">135000</cx:pt>
          <cx:pt idx="20411">85500</cx:pt>
          <cx:pt idx="20412">67500</cx:pt>
          <cx:pt idx="20413">224995.5</cx:pt>
          <cx:pt idx="20414">157500</cx:pt>
          <cx:pt idx="20415">135000</cx:pt>
          <cx:pt idx="20416">135000</cx:pt>
          <cx:pt idx="20417">76500</cx:pt>
          <cx:pt idx="20418">90000</cx:pt>
          <cx:pt idx="20419">72000</cx:pt>
          <cx:pt idx="20420">193500</cx:pt>
          <cx:pt idx="20421">315000</cx:pt>
          <cx:pt idx="20422">180000</cx:pt>
          <cx:pt idx="20423">157500</cx:pt>
          <cx:pt idx="20424">157500</cx:pt>
          <cx:pt idx="20425">135000</cx:pt>
          <cx:pt idx="20426">112500</cx:pt>
          <cx:pt idx="20427">126000</cx:pt>
          <cx:pt idx="20428">225000</cx:pt>
          <cx:pt idx="20429">243000</cx:pt>
          <cx:pt idx="20430">112500</cx:pt>
          <cx:pt idx="20431">90000</cx:pt>
          <cx:pt idx="20432">270000</cx:pt>
          <cx:pt idx="20433">157500</cx:pt>
          <cx:pt idx="20434">135000</cx:pt>
          <cx:pt idx="20435">112500</cx:pt>
          <cx:pt idx="20436">247500</cx:pt>
          <cx:pt idx="20437">315000</cx:pt>
          <cx:pt idx="20438">225000</cx:pt>
          <cx:pt idx="20439">180000</cx:pt>
          <cx:pt idx="20440">121500</cx:pt>
          <cx:pt idx="20441">193500</cx:pt>
          <cx:pt idx="20442">180000</cx:pt>
          <cx:pt idx="20443">58500</cx:pt>
          <cx:pt idx="20444">112500</cx:pt>
          <cx:pt idx="20445">112500</cx:pt>
          <cx:pt idx="20446">157500</cx:pt>
          <cx:pt idx="20447">135000</cx:pt>
          <cx:pt idx="20448">180000</cx:pt>
          <cx:pt idx="20449">112500</cx:pt>
          <cx:pt idx="20450">180000</cx:pt>
          <cx:pt idx="20451">135000</cx:pt>
          <cx:pt idx="20452">135000</cx:pt>
          <cx:pt idx="20453">81000</cx:pt>
          <cx:pt idx="20454">256500</cx:pt>
          <cx:pt idx="20455">157500</cx:pt>
          <cx:pt idx="20456">157500</cx:pt>
          <cx:pt idx="20457">220500</cx:pt>
          <cx:pt idx="20458">189000</cx:pt>
          <cx:pt idx="20459">90000</cx:pt>
          <cx:pt idx="20460">112500</cx:pt>
          <cx:pt idx="20461">90000</cx:pt>
          <cx:pt idx="20462">405000</cx:pt>
          <cx:pt idx="20463">45000</cx:pt>
          <cx:pt idx="20464">202500</cx:pt>
          <cx:pt idx="20465">247500</cx:pt>
          <cx:pt idx="20466">193500</cx:pt>
          <cx:pt idx="20467">450000</cx:pt>
          <cx:pt idx="20468">450000</cx:pt>
          <cx:pt idx="20469">90000</cx:pt>
          <cx:pt idx="20470">78750</cx:pt>
          <cx:pt idx="20471">45000</cx:pt>
          <cx:pt idx="20472">135000</cx:pt>
          <cx:pt idx="20473">180000</cx:pt>
          <cx:pt idx="20474">202500</cx:pt>
          <cx:pt idx="20475">180000</cx:pt>
          <cx:pt idx="20476">135000</cx:pt>
          <cx:pt idx="20477">202500</cx:pt>
          <cx:pt idx="20478">292500</cx:pt>
          <cx:pt idx="20479">166500</cx:pt>
          <cx:pt idx="20480">135000</cx:pt>
          <cx:pt idx="20481">81000</cx:pt>
          <cx:pt idx="20482">144000</cx:pt>
          <cx:pt idx="20483">157500</cx:pt>
          <cx:pt idx="20484">180000</cx:pt>
          <cx:pt idx="20485">135000</cx:pt>
          <cx:pt idx="20486">81000</cx:pt>
          <cx:pt idx="20487">225000</cx:pt>
          <cx:pt idx="20488">292500</cx:pt>
          <cx:pt idx="20489">495000</cx:pt>
          <cx:pt idx="20490">126000</cx:pt>
          <cx:pt idx="20491">189000</cx:pt>
          <cx:pt idx="20492">130500</cx:pt>
          <cx:pt idx="20493">270000</cx:pt>
          <cx:pt idx="20494">180000</cx:pt>
          <cx:pt idx="20495">157500</cx:pt>
          <cx:pt idx="20496">135000</cx:pt>
          <cx:pt idx="20497">103500</cx:pt>
          <cx:pt idx="20498">450000</cx:pt>
          <cx:pt idx="20499">292500</cx:pt>
          <cx:pt idx="20500">76500</cx:pt>
          <cx:pt idx="20501">193500</cx:pt>
          <cx:pt idx="20502">247500</cx:pt>
          <cx:pt idx="20503">99000</cx:pt>
          <cx:pt idx="20504">171000</cx:pt>
          <cx:pt idx="20505">112500</cx:pt>
          <cx:pt idx="20506">67500</cx:pt>
          <cx:pt idx="20507">360000</cx:pt>
          <cx:pt idx="20508">90000</cx:pt>
          <cx:pt idx="20509">108000</cx:pt>
          <cx:pt idx="20510">202500</cx:pt>
          <cx:pt idx="20511">202500</cx:pt>
          <cx:pt idx="20512">81000</cx:pt>
          <cx:pt idx="20513">112500</cx:pt>
          <cx:pt idx="20514">405000</cx:pt>
          <cx:pt idx="20515">315000</cx:pt>
          <cx:pt idx="20516">153000</cx:pt>
          <cx:pt idx="20517">360000</cx:pt>
          <cx:pt idx="20518">247500</cx:pt>
          <cx:pt idx="20519">202500</cx:pt>
          <cx:pt idx="20520">193500</cx:pt>
          <cx:pt idx="20521">180000</cx:pt>
          <cx:pt idx="20522">135000</cx:pt>
          <cx:pt idx="20523">202500</cx:pt>
          <cx:pt idx="20524">126000</cx:pt>
          <cx:pt idx="20525">157500</cx:pt>
          <cx:pt idx="20526">225000</cx:pt>
          <cx:pt idx="20527">90000</cx:pt>
          <cx:pt idx="20528">225000</cx:pt>
          <cx:pt idx="20529">180000</cx:pt>
          <cx:pt idx="20530">153000</cx:pt>
          <cx:pt idx="20531">135000</cx:pt>
          <cx:pt idx="20532">157500</cx:pt>
          <cx:pt idx="20533">112500</cx:pt>
          <cx:pt idx="20534">225000</cx:pt>
          <cx:pt idx="20535">78750</cx:pt>
          <cx:pt idx="20536">90000</cx:pt>
          <cx:pt idx="20537">171000</cx:pt>
          <cx:pt idx="20538">270000</cx:pt>
          <cx:pt idx="20539">135000</cx:pt>
          <cx:pt idx="20540">135000</cx:pt>
          <cx:pt idx="20541">112500</cx:pt>
          <cx:pt idx="20542">112500</cx:pt>
          <cx:pt idx="20543">135000</cx:pt>
          <cx:pt idx="20544">135000</cx:pt>
          <cx:pt idx="20545">225000</cx:pt>
          <cx:pt idx="20546">225000</cx:pt>
          <cx:pt idx="20547">135000</cx:pt>
          <cx:pt idx="20548">99000</cx:pt>
          <cx:pt idx="20549">225000</cx:pt>
          <cx:pt idx="20550">279000</cx:pt>
          <cx:pt idx="20551">67500</cx:pt>
          <cx:pt idx="20552">270000</cx:pt>
          <cx:pt idx="20553">202500</cx:pt>
          <cx:pt idx="20554">103500</cx:pt>
          <cx:pt idx="20555">202500</cx:pt>
          <cx:pt idx="20556">162000</cx:pt>
          <cx:pt idx="20557">157500</cx:pt>
          <cx:pt idx="20558">450000</cx:pt>
          <cx:pt idx="20559">121500</cx:pt>
          <cx:pt idx="20560">225000</cx:pt>
          <cx:pt idx="20561">157500</cx:pt>
          <cx:pt idx="20562">90000</cx:pt>
          <cx:pt idx="20563">135000</cx:pt>
          <cx:pt idx="20564">783000</cx:pt>
          <cx:pt idx="20565">90000</cx:pt>
          <cx:pt idx="20566">81000</cx:pt>
          <cx:pt idx="20567">112500</cx:pt>
          <cx:pt idx="20568">175500</cx:pt>
          <cx:pt idx="20569">405000</cx:pt>
          <cx:pt idx="20570">157500</cx:pt>
          <cx:pt idx="20571">225000</cx:pt>
          <cx:pt idx="20572">180000</cx:pt>
          <cx:pt idx="20573">135000</cx:pt>
          <cx:pt idx="20574">90000</cx:pt>
          <cx:pt idx="20575">157500</cx:pt>
          <cx:pt idx="20576">103500</cx:pt>
          <cx:pt idx="20577">180000</cx:pt>
          <cx:pt idx="20578">270000</cx:pt>
          <cx:pt idx="20579">180000</cx:pt>
          <cx:pt idx="20580">202500</cx:pt>
          <cx:pt idx="20581">157500</cx:pt>
          <cx:pt idx="20582">180000</cx:pt>
          <cx:pt idx="20583">67500</cx:pt>
          <cx:pt idx="20584">112500</cx:pt>
          <cx:pt idx="20585">225000</cx:pt>
          <cx:pt idx="20586">292500</cx:pt>
          <cx:pt idx="20587">166500</cx:pt>
          <cx:pt idx="20588">135000</cx:pt>
          <cx:pt idx="20589">90000</cx:pt>
          <cx:pt idx="20590">135000</cx:pt>
          <cx:pt idx="20591">157500</cx:pt>
          <cx:pt idx="20592">261000</cx:pt>
          <cx:pt idx="20593">135000</cx:pt>
          <cx:pt idx="20594">135000</cx:pt>
          <cx:pt idx="20595">247500</cx:pt>
          <cx:pt idx="20596">180000</cx:pt>
          <cx:pt idx="20597">180000</cx:pt>
          <cx:pt idx="20598">270000</cx:pt>
          <cx:pt idx="20599">454500</cx:pt>
          <cx:pt idx="20600">153000</cx:pt>
          <cx:pt idx="20601">162000</cx:pt>
          <cx:pt idx="20602">85500</cx:pt>
          <cx:pt idx="20603">112500</cx:pt>
          <cx:pt idx="20604">450000</cx:pt>
          <cx:pt idx="20605">90000</cx:pt>
          <cx:pt idx="20606">135000</cx:pt>
          <cx:pt idx="20607">112500</cx:pt>
          <cx:pt idx="20608">378000</cx:pt>
          <cx:pt idx="20609">238500</cx:pt>
          <cx:pt idx="20610">202500</cx:pt>
          <cx:pt idx="20611">180000</cx:pt>
          <cx:pt idx="20612">135000</cx:pt>
          <cx:pt idx="20613">180000</cx:pt>
          <cx:pt idx="20614">126000</cx:pt>
          <cx:pt idx="20615">135000</cx:pt>
          <cx:pt idx="20616">171000</cx:pt>
          <cx:pt idx="20617">90000</cx:pt>
          <cx:pt idx="20618">225000</cx:pt>
          <cx:pt idx="20619">166500</cx:pt>
          <cx:pt idx="20620">90000</cx:pt>
          <cx:pt idx="20621">112500</cx:pt>
          <cx:pt idx="20622">180000</cx:pt>
          <cx:pt idx="20623">67500</cx:pt>
          <cx:pt idx="20624">180000</cx:pt>
          <cx:pt idx="20625">135000</cx:pt>
          <cx:pt idx="20626">225000</cx:pt>
          <cx:pt idx="20627">202500</cx:pt>
          <cx:pt idx="20628">90000</cx:pt>
          <cx:pt idx="20629">112500</cx:pt>
          <cx:pt idx="20630">180000</cx:pt>
          <cx:pt idx="20631">117000</cx:pt>
          <cx:pt idx="20632">135000</cx:pt>
          <cx:pt idx="20633">67500</cx:pt>
          <cx:pt idx="20634">171000</cx:pt>
          <cx:pt idx="20635">157500</cx:pt>
          <cx:pt idx="20636">157500</cx:pt>
          <cx:pt idx="20637">153000</cx:pt>
          <cx:pt idx="20638">162000</cx:pt>
          <cx:pt idx="20639">94500</cx:pt>
          <cx:pt idx="20640">180000</cx:pt>
          <cx:pt idx="20641">180000</cx:pt>
          <cx:pt idx="20642">157500</cx:pt>
          <cx:pt idx="20643">72000</cx:pt>
          <cx:pt idx="20644">90000</cx:pt>
          <cx:pt idx="20645">108000</cx:pt>
          <cx:pt idx="20646">112500</cx:pt>
          <cx:pt idx="20647">225000</cx:pt>
          <cx:pt idx="20648">292500</cx:pt>
          <cx:pt idx="20649">117000</cx:pt>
          <cx:pt idx="20650">112500</cx:pt>
          <cx:pt idx="20651">157500</cx:pt>
          <cx:pt idx="20652">225000</cx:pt>
          <cx:pt idx="20653">216000</cx:pt>
          <cx:pt idx="20654">270000</cx:pt>
          <cx:pt idx="20655">180000</cx:pt>
          <cx:pt idx="20656">157500</cx:pt>
          <cx:pt idx="20657">184500</cx:pt>
          <cx:pt idx="20658">54000</cx:pt>
          <cx:pt idx="20659">121500</cx:pt>
          <cx:pt idx="20660">135000</cx:pt>
          <cx:pt idx="20661">166500</cx:pt>
          <cx:pt idx="20662">247500</cx:pt>
          <cx:pt idx="20663">90000</cx:pt>
          <cx:pt idx="20664">180000</cx:pt>
          <cx:pt idx="20665">90000</cx:pt>
          <cx:pt idx="20666">247500</cx:pt>
          <cx:pt idx="20667">67500</cx:pt>
          <cx:pt idx="20668">67500</cx:pt>
          <cx:pt idx="20669">135000</cx:pt>
          <cx:pt idx="20670">90000</cx:pt>
          <cx:pt idx="20671">225000</cx:pt>
          <cx:pt idx="20672">112500</cx:pt>
          <cx:pt idx="20673">112500</cx:pt>
          <cx:pt idx="20674">135000</cx:pt>
          <cx:pt idx="20675">135000</cx:pt>
          <cx:pt idx="20676">180000</cx:pt>
          <cx:pt idx="20677">315000</cx:pt>
          <cx:pt idx="20678">135000</cx:pt>
          <cx:pt idx="20679">157500</cx:pt>
          <cx:pt idx="20680">180000</cx:pt>
          <cx:pt idx="20681">135000</cx:pt>
          <cx:pt idx="20682">126000</cx:pt>
          <cx:pt idx="20683">67500</cx:pt>
          <cx:pt idx="20684">157500</cx:pt>
          <cx:pt idx="20685">67500</cx:pt>
          <cx:pt idx="20686">112500</cx:pt>
          <cx:pt idx="20687">382500</cx:pt>
          <cx:pt idx="20688">247500</cx:pt>
          <cx:pt idx="20689">108000</cx:pt>
          <cx:pt idx="20690">162000</cx:pt>
          <cx:pt idx="20691">180000</cx:pt>
          <cx:pt idx="20692">135000</cx:pt>
          <cx:pt idx="20693">180000</cx:pt>
          <cx:pt idx="20694">270000</cx:pt>
          <cx:pt idx="20695">46350</cx:pt>
          <cx:pt idx="20696">135000</cx:pt>
          <cx:pt idx="20697">67500</cx:pt>
          <cx:pt idx="20698">112500</cx:pt>
          <cx:pt idx="20699">135000</cx:pt>
          <cx:pt idx="20700">202500</cx:pt>
          <cx:pt idx="20701">180000</cx:pt>
          <cx:pt idx="20702">90000</cx:pt>
          <cx:pt idx="20703">135000</cx:pt>
          <cx:pt idx="20704">103500</cx:pt>
          <cx:pt idx="20705">180000</cx:pt>
          <cx:pt idx="20706">76500</cx:pt>
          <cx:pt idx="20707">135000</cx:pt>
          <cx:pt idx="20708">144000</cx:pt>
          <cx:pt idx="20709">270000</cx:pt>
          <cx:pt idx="20710">81000</cx:pt>
          <cx:pt idx="20711">135000</cx:pt>
          <cx:pt idx="20712">157500</cx:pt>
          <cx:pt idx="20713">90000</cx:pt>
          <cx:pt idx="20714">202500</cx:pt>
          <cx:pt idx="20715">157500</cx:pt>
          <cx:pt idx="20716">54000</cx:pt>
          <cx:pt idx="20717">135000</cx:pt>
          <cx:pt idx="20718">180000</cx:pt>
          <cx:pt idx="20719">225000</cx:pt>
          <cx:pt idx="20720">157500</cx:pt>
          <cx:pt idx="20721">157500</cx:pt>
          <cx:pt idx="20722">112500</cx:pt>
          <cx:pt idx="20723">45000</cx:pt>
          <cx:pt idx="20724">171000</cx:pt>
          <cx:pt idx="20725">112500</cx:pt>
          <cx:pt idx="20726">135000</cx:pt>
          <cx:pt idx="20727">112500</cx:pt>
          <cx:pt idx="20728">85500</cx:pt>
          <cx:pt idx="20729">202500</cx:pt>
          <cx:pt idx="20730">112500</cx:pt>
          <cx:pt idx="20731">247500</cx:pt>
          <cx:pt idx="20732">202500</cx:pt>
          <cx:pt idx="20733">135000</cx:pt>
          <cx:pt idx="20734">189000</cx:pt>
          <cx:pt idx="20735">135000</cx:pt>
          <cx:pt idx="20736">67500</cx:pt>
          <cx:pt idx="20737">135000</cx:pt>
          <cx:pt idx="20738">103500</cx:pt>
          <cx:pt idx="20739">270000</cx:pt>
          <cx:pt idx="20740">130500</cx:pt>
          <cx:pt idx="20741">157500</cx:pt>
          <cx:pt idx="20742">135000</cx:pt>
          <cx:pt idx="20743">225000</cx:pt>
          <cx:pt idx="20744">94500</cx:pt>
          <cx:pt idx="20745">103500</cx:pt>
          <cx:pt idx="20746">157500</cx:pt>
          <cx:pt idx="20747">144000</cx:pt>
          <cx:pt idx="20748">135000</cx:pt>
          <cx:pt idx="20749">157500</cx:pt>
          <cx:pt idx="20750">90000</cx:pt>
          <cx:pt idx="20751">225000</cx:pt>
          <cx:pt idx="20752">157500</cx:pt>
          <cx:pt idx="20753">180000</cx:pt>
          <cx:pt idx="20754">90000</cx:pt>
          <cx:pt idx="20755">135000</cx:pt>
          <cx:pt idx="20756">256500</cx:pt>
          <cx:pt idx="20757">130500</cx:pt>
          <cx:pt idx="20758">193500</cx:pt>
          <cx:pt idx="20759">202500</cx:pt>
          <cx:pt idx="20760">157500</cx:pt>
          <cx:pt idx="20761">270000</cx:pt>
          <cx:pt idx="20762">405000</cx:pt>
          <cx:pt idx="20763">135000</cx:pt>
          <cx:pt idx="20764">54000</cx:pt>
          <cx:pt idx="20765">85500</cx:pt>
          <cx:pt idx="20766">270000</cx:pt>
          <cx:pt idx="20767">157500</cx:pt>
          <cx:pt idx="20768">180000</cx:pt>
          <cx:pt idx="20769">202500</cx:pt>
          <cx:pt idx="20770">202500</cx:pt>
          <cx:pt idx="20771">202500</cx:pt>
          <cx:pt idx="20772">135000</cx:pt>
          <cx:pt idx="20773">135000</cx:pt>
          <cx:pt idx="20774">135000</cx:pt>
          <cx:pt idx="20775">171000</cx:pt>
          <cx:pt idx="20776">225000</cx:pt>
          <cx:pt idx="20777">180000</cx:pt>
          <cx:pt idx="20778">337500</cx:pt>
          <cx:pt idx="20779">90000</cx:pt>
          <cx:pt idx="20780">450000</cx:pt>
          <cx:pt idx="20781">135000</cx:pt>
          <cx:pt idx="20782">225000</cx:pt>
          <cx:pt idx="20783">162000</cx:pt>
          <cx:pt idx="20784">148500</cx:pt>
          <cx:pt idx="20785">112500</cx:pt>
          <cx:pt idx="20786">67500</cx:pt>
          <cx:pt idx="20787">67500</cx:pt>
          <cx:pt idx="20788">247500</cx:pt>
          <cx:pt idx="20789">94500</cx:pt>
          <cx:pt idx="20790">112500</cx:pt>
          <cx:pt idx="20791">202500</cx:pt>
          <cx:pt idx="20792">157500</cx:pt>
          <cx:pt idx="20793">130500</cx:pt>
          <cx:pt idx="20794">135000</cx:pt>
          <cx:pt idx="20795">67500</cx:pt>
          <cx:pt idx="20796">306000</cx:pt>
          <cx:pt idx="20797">225000</cx:pt>
          <cx:pt idx="20798">540000</cx:pt>
          <cx:pt idx="20799">90000</cx:pt>
          <cx:pt idx="20800">135000</cx:pt>
          <cx:pt idx="20801">225000</cx:pt>
          <cx:pt idx="20802">112500</cx:pt>
          <cx:pt idx="20803">175500</cx:pt>
          <cx:pt idx="20804">135000</cx:pt>
          <cx:pt idx="20805">112500</cx:pt>
          <cx:pt idx="20806">117000</cx:pt>
          <cx:pt idx="20807">90000</cx:pt>
          <cx:pt idx="20808">225000</cx:pt>
          <cx:pt idx="20809">67500</cx:pt>
          <cx:pt idx="20810">202500</cx:pt>
          <cx:pt idx="20811">247500</cx:pt>
          <cx:pt idx="20812">180000</cx:pt>
          <cx:pt idx="20813">166500</cx:pt>
          <cx:pt idx="20814">157500</cx:pt>
          <cx:pt idx="20815">225000</cx:pt>
          <cx:pt idx="20816">112500</cx:pt>
          <cx:pt idx="20817">81000</cx:pt>
          <cx:pt idx="20818">54000</cx:pt>
          <cx:pt idx="20819">202500</cx:pt>
          <cx:pt idx="20820">202500</cx:pt>
          <cx:pt idx="20821">157500</cx:pt>
          <cx:pt idx="20822">112500</cx:pt>
          <cx:pt idx="20823">270000</cx:pt>
          <cx:pt idx="20824">112500</cx:pt>
          <cx:pt idx="20825">67500</cx:pt>
          <cx:pt idx="20826">103500</cx:pt>
          <cx:pt idx="20827">175500</cx:pt>
          <cx:pt idx="20828">165600</cx:pt>
          <cx:pt idx="20829">90000</cx:pt>
          <cx:pt idx="20830">40500</cx:pt>
          <cx:pt idx="20831">292500</cx:pt>
          <cx:pt idx="20832">135000</cx:pt>
          <cx:pt idx="20833">112500</cx:pt>
          <cx:pt idx="20834">675000</cx:pt>
          <cx:pt idx="20835">112500</cx:pt>
          <cx:pt idx="20836">135000</cx:pt>
          <cx:pt idx="20837">338746.5</cx:pt>
          <cx:pt idx="20838">130500</cx:pt>
          <cx:pt idx="20839">337500</cx:pt>
          <cx:pt idx="20840">73980</cx:pt>
          <cx:pt idx="20841">81000</cx:pt>
          <cx:pt idx="20842">135000</cx:pt>
          <cx:pt idx="20843">103500</cx:pt>
          <cx:pt idx="20844">49500</cx:pt>
          <cx:pt idx="20845">270000</cx:pt>
          <cx:pt idx="20846">157500</cx:pt>
          <cx:pt idx="20847">450000</cx:pt>
          <cx:pt idx="20848">112500</cx:pt>
          <cx:pt idx="20849">90000</cx:pt>
          <cx:pt idx="20850">153000</cx:pt>
          <cx:pt idx="20851">265500</cx:pt>
          <cx:pt idx="20852">135000</cx:pt>
          <cx:pt idx="20853">121500</cx:pt>
          <cx:pt idx="20854">81000</cx:pt>
          <cx:pt idx="20855">99000</cx:pt>
          <cx:pt idx="20856">333000</cx:pt>
          <cx:pt idx="20857">270000</cx:pt>
          <cx:pt idx="20858">270000</cx:pt>
          <cx:pt idx="20859">256500</cx:pt>
          <cx:pt idx="20860">315000</cx:pt>
          <cx:pt idx="20861">135000</cx:pt>
          <cx:pt idx="20862">112500</cx:pt>
          <cx:pt idx="20863">99000</cx:pt>
          <cx:pt idx="20864">180000</cx:pt>
          <cx:pt idx="20865">202500</cx:pt>
          <cx:pt idx="20866">225000</cx:pt>
          <cx:pt idx="20867">90000</cx:pt>
          <cx:pt idx="20868">180000</cx:pt>
          <cx:pt idx="20869">81000</cx:pt>
          <cx:pt idx="20870">225000</cx:pt>
          <cx:pt idx="20871">157500</cx:pt>
          <cx:pt idx="20872">270000</cx:pt>
          <cx:pt idx="20873">81000</cx:pt>
          <cx:pt idx="20874">360000</cx:pt>
          <cx:pt idx="20875">180000</cx:pt>
          <cx:pt idx="20876">184500</cx:pt>
          <cx:pt idx="20877">270000</cx:pt>
          <cx:pt idx="20878">112500</cx:pt>
          <cx:pt idx="20879">81000</cx:pt>
          <cx:pt idx="20880">54000</cx:pt>
          <cx:pt idx="20881">180000</cx:pt>
          <cx:pt idx="20882">135000</cx:pt>
          <cx:pt idx="20883">54000</cx:pt>
          <cx:pt idx="20884">90000</cx:pt>
          <cx:pt idx="20885">135000</cx:pt>
          <cx:pt idx="20886">112500</cx:pt>
          <cx:pt idx="20887">360000</cx:pt>
          <cx:pt idx="20888">67500</cx:pt>
          <cx:pt idx="20889">90000</cx:pt>
          <cx:pt idx="20890">135000</cx:pt>
          <cx:pt idx="20891">112500</cx:pt>
          <cx:pt idx="20892">180000</cx:pt>
          <cx:pt idx="20893">225000</cx:pt>
          <cx:pt idx="20894">135000</cx:pt>
          <cx:pt idx="20895">180000</cx:pt>
          <cx:pt idx="20896">180000</cx:pt>
          <cx:pt idx="20897">112500</cx:pt>
          <cx:pt idx="20898">360000</cx:pt>
          <cx:pt idx="20899">76500</cx:pt>
          <cx:pt idx="20900">67500</cx:pt>
          <cx:pt idx="20901">156600</cx:pt>
          <cx:pt idx="20902">450000</cx:pt>
          <cx:pt idx="20903">126000</cx:pt>
          <cx:pt idx="20904">270000</cx:pt>
          <cx:pt idx="20905">157500</cx:pt>
          <cx:pt idx="20906">90000</cx:pt>
          <cx:pt idx="20907">157500</cx:pt>
          <cx:pt idx="20908">259186.5</cx:pt>
          <cx:pt idx="20909">121500</cx:pt>
          <cx:pt idx="20910">270000</cx:pt>
          <cx:pt idx="20911">90000</cx:pt>
          <cx:pt idx="20912">112500</cx:pt>
          <cx:pt idx="20913">225000</cx:pt>
          <cx:pt idx="20914">180000</cx:pt>
          <cx:pt idx="20915">450000</cx:pt>
          <cx:pt idx="20916">135000</cx:pt>
          <cx:pt idx="20917">67500</cx:pt>
          <cx:pt idx="20918">157500</cx:pt>
          <cx:pt idx="20919">90000</cx:pt>
          <cx:pt idx="20920">270000</cx:pt>
          <cx:pt idx="20921">63000</cx:pt>
          <cx:pt idx="20922">112500</cx:pt>
          <cx:pt idx="20923">202500</cx:pt>
          <cx:pt idx="20924">121500</cx:pt>
          <cx:pt idx="20925">166500</cx:pt>
          <cx:pt idx="20926">225000</cx:pt>
          <cx:pt idx="20927">157500</cx:pt>
          <cx:pt idx="20928">180000</cx:pt>
          <cx:pt idx="20929">135000</cx:pt>
          <cx:pt idx="20930">450000</cx:pt>
          <cx:pt idx="20931">76500</cx:pt>
          <cx:pt idx="20932">90000</cx:pt>
          <cx:pt idx="20933">292500</cx:pt>
          <cx:pt idx="20934">180000</cx:pt>
          <cx:pt idx="20935">67500</cx:pt>
          <cx:pt idx="20936">180000</cx:pt>
          <cx:pt idx="20937">72000</cx:pt>
          <cx:pt idx="20938">184500</cx:pt>
          <cx:pt idx="20939">135000</cx:pt>
          <cx:pt idx="20940">337500</cx:pt>
          <cx:pt idx="20941">189000</cx:pt>
          <cx:pt idx="20942">180000</cx:pt>
          <cx:pt idx="20943">135000</cx:pt>
          <cx:pt idx="20944">99000</cx:pt>
          <cx:pt idx="20945">180000</cx:pt>
          <cx:pt idx="20946">135000</cx:pt>
          <cx:pt idx="20947">247500</cx:pt>
          <cx:pt idx="20948">139500</cx:pt>
          <cx:pt idx="20949">171000</cx:pt>
          <cx:pt idx="20950">607500</cx:pt>
          <cx:pt idx="20951">180000</cx:pt>
          <cx:pt idx="20952">126000</cx:pt>
          <cx:pt idx="20953">45000</cx:pt>
          <cx:pt idx="20954">247500</cx:pt>
          <cx:pt idx="20955">112500</cx:pt>
          <cx:pt idx="20956">135000</cx:pt>
          <cx:pt idx="20957">180000</cx:pt>
          <cx:pt idx="20958">184203</cx:pt>
          <cx:pt idx="20959">202500</cx:pt>
          <cx:pt idx="20960">180000</cx:pt>
          <cx:pt idx="20961">225000</cx:pt>
          <cx:pt idx="20962">225000</cx:pt>
          <cx:pt idx="20963">135000</cx:pt>
          <cx:pt idx="20964">95188.5</cx:pt>
          <cx:pt idx="20965">135000</cx:pt>
          <cx:pt idx="20966">157500</cx:pt>
          <cx:pt idx="20967">225000</cx:pt>
          <cx:pt idx="20968">180000</cx:pt>
          <cx:pt idx="20969">180000</cx:pt>
          <cx:pt idx="20970">54000</cx:pt>
          <cx:pt idx="20971">130500</cx:pt>
          <cx:pt idx="20972">135000</cx:pt>
          <cx:pt idx="20973">112500</cx:pt>
          <cx:pt idx="20974">126000</cx:pt>
          <cx:pt idx="20975">148500</cx:pt>
          <cx:pt idx="20976">135000</cx:pt>
          <cx:pt idx="20977">157500</cx:pt>
          <cx:pt idx="20978">135000</cx:pt>
          <cx:pt idx="20979">225000</cx:pt>
          <cx:pt idx="20980">135000</cx:pt>
          <cx:pt idx="20981">270000</cx:pt>
          <cx:pt idx="20982">180000</cx:pt>
          <cx:pt idx="20983">247500</cx:pt>
          <cx:pt idx="20984">292500</cx:pt>
          <cx:pt idx="20985">135000</cx:pt>
          <cx:pt idx="20986">270000</cx:pt>
          <cx:pt idx="20987">135000</cx:pt>
          <cx:pt idx="20988">247500</cx:pt>
          <cx:pt idx="20989">90000</cx:pt>
          <cx:pt idx="20990">234000</cx:pt>
          <cx:pt idx="20991">157500</cx:pt>
          <cx:pt idx="20992">108000</cx:pt>
          <cx:pt idx="20993">112500</cx:pt>
          <cx:pt idx="20994">85500</cx:pt>
          <cx:pt idx="20995">225000</cx:pt>
          <cx:pt idx="20996">126000</cx:pt>
          <cx:pt idx="20997">157500</cx:pt>
          <cx:pt idx="20998">202500</cx:pt>
          <cx:pt idx="20999">112500</cx:pt>
          <cx:pt idx="21000">135000</cx:pt>
          <cx:pt idx="21001">103500</cx:pt>
          <cx:pt idx="21002">225000</cx:pt>
          <cx:pt idx="21003">270000</cx:pt>
          <cx:pt idx="21004">202500</cx:pt>
          <cx:pt idx="21005">67500</cx:pt>
          <cx:pt idx="21006">90000</cx:pt>
          <cx:pt idx="21007">585000</cx:pt>
          <cx:pt idx="21008">135000</cx:pt>
          <cx:pt idx="21009">180000</cx:pt>
          <cx:pt idx="21010">155250</cx:pt>
          <cx:pt idx="21011">144000</cx:pt>
          <cx:pt idx="21012">81000</cx:pt>
          <cx:pt idx="21013">315000</cx:pt>
          <cx:pt idx="21014">202500</cx:pt>
          <cx:pt idx="21015">270000</cx:pt>
          <cx:pt idx="21016">225000</cx:pt>
          <cx:pt idx="21017">180000</cx:pt>
          <cx:pt idx="21018">76500</cx:pt>
          <cx:pt idx="21019">360000</cx:pt>
          <cx:pt idx="21020">342000</cx:pt>
          <cx:pt idx="21021">135000</cx:pt>
          <cx:pt idx="21022">112500</cx:pt>
          <cx:pt idx="21023">144000</cx:pt>
          <cx:pt idx="21024">292500</cx:pt>
          <cx:pt idx="21025">135000</cx:pt>
          <cx:pt idx="21026">112500</cx:pt>
          <cx:pt idx="21027">225000</cx:pt>
          <cx:pt idx="21028">202500</cx:pt>
          <cx:pt idx="21029">157500</cx:pt>
          <cx:pt idx="21030">247500</cx:pt>
          <cx:pt idx="21031">405000</cx:pt>
          <cx:pt idx="21032">171000</cx:pt>
          <cx:pt idx="21033">112500</cx:pt>
          <cx:pt idx="21034">193500</cx:pt>
          <cx:pt idx="21035">135000</cx:pt>
          <cx:pt idx="21036">153000</cx:pt>
          <cx:pt idx="21037">112500</cx:pt>
          <cx:pt idx="21038">135000</cx:pt>
          <cx:pt idx="21039">72000</cx:pt>
          <cx:pt idx="21040">144000</cx:pt>
          <cx:pt idx="21041">79875</cx:pt>
          <cx:pt idx="21042">67500</cx:pt>
          <cx:pt idx="21043">112500</cx:pt>
          <cx:pt idx="21044">49500</cx:pt>
          <cx:pt idx="21045">315000</cx:pt>
          <cx:pt idx="21046">157500</cx:pt>
          <cx:pt idx="21047">405000</cx:pt>
          <cx:pt idx="21048">135000</cx:pt>
          <cx:pt idx="21049">54000</cx:pt>
          <cx:pt idx="21050">166500</cx:pt>
          <cx:pt idx="21051">112500</cx:pt>
          <cx:pt idx="21052">166500</cx:pt>
          <cx:pt idx="21053">135000</cx:pt>
          <cx:pt idx="21054">225000</cx:pt>
          <cx:pt idx="21055">157500</cx:pt>
          <cx:pt idx="21056">135000</cx:pt>
          <cx:pt idx="21057">67500</cx:pt>
          <cx:pt idx="21058">81000</cx:pt>
          <cx:pt idx="21059">202500</cx:pt>
          <cx:pt idx="21060">180000</cx:pt>
          <cx:pt idx="21061">112500</cx:pt>
          <cx:pt idx="21062">135000</cx:pt>
          <cx:pt idx="21063">270000</cx:pt>
          <cx:pt idx="21064">225000</cx:pt>
          <cx:pt idx="21065">85500</cx:pt>
          <cx:pt idx="21066">315000</cx:pt>
          <cx:pt idx="21067">207000</cx:pt>
          <cx:pt idx="21068">135000</cx:pt>
          <cx:pt idx="21069">112500</cx:pt>
          <cx:pt idx="21070">135000</cx:pt>
          <cx:pt idx="21071">157500</cx:pt>
          <cx:pt idx="21072">270000</cx:pt>
          <cx:pt idx="21073">675000</cx:pt>
          <cx:pt idx="21074">216000</cx:pt>
          <cx:pt idx="21075">135000</cx:pt>
          <cx:pt idx="21076">270000</cx:pt>
          <cx:pt idx="21077">90000</cx:pt>
          <cx:pt idx="21078">112500</cx:pt>
          <cx:pt idx="21079">180000</cx:pt>
          <cx:pt idx="21080">450000</cx:pt>
          <cx:pt idx="21081">135000</cx:pt>
          <cx:pt idx="21082">157500</cx:pt>
          <cx:pt idx="21083">112500</cx:pt>
          <cx:pt idx="21084">216000</cx:pt>
          <cx:pt idx="21085">292500</cx:pt>
          <cx:pt idx="21086">202500</cx:pt>
          <cx:pt idx="21087">90000</cx:pt>
          <cx:pt idx="21088">117000</cx:pt>
          <cx:pt idx="21089">225000</cx:pt>
          <cx:pt idx="21090">225000</cx:pt>
          <cx:pt idx="21091">90000</cx:pt>
          <cx:pt idx="21092">225000</cx:pt>
          <cx:pt idx="21093">225000</cx:pt>
          <cx:pt idx="21094">135000</cx:pt>
          <cx:pt idx="21095">315000</cx:pt>
          <cx:pt idx="21096">157500</cx:pt>
          <cx:pt idx="21097">225000</cx:pt>
          <cx:pt idx="21098">81000</cx:pt>
          <cx:pt idx="21099">126000</cx:pt>
          <cx:pt idx="21100">135000</cx:pt>
          <cx:pt idx="21101">112500</cx:pt>
          <cx:pt idx="21102">292500</cx:pt>
          <cx:pt idx="21103">103500</cx:pt>
          <cx:pt idx="21104">225000</cx:pt>
          <cx:pt idx="21105">171000</cx:pt>
          <cx:pt idx="21106">202500</cx:pt>
          <cx:pt idx="21107">157500</cx:pt>
          <cx:pt idx="21108">135000</cx:pt>
          <cx:pt idx="21109">90000</cx:pt>
          <cx:pt idx="21110">108000</cx:pt>
          <cx:pt idx="21111">328500</cx:pt>
          <cx:pt idx="21112">85500</cx:pt>
          <cx:pt idx="21113">270000</cx:pt>
          <cx:pt idx="21114">135000</cx:pt>
          <cx:pt idx="21115">157500</cx:pt>
          <cx:pt idx="21116">176175</cx:pt>
          <cx:pt idx="21117">247500</cx:pt>
          <cx:pt idx="21118">216000</cx:pt>
          <cx:pt idx="21119">135000</cx:pt>
          <cx:pt idx="21120">112500</cx:pt>
          <cx:pt idx="21121">315000</cx:pt>
          <cx:pt idx="21122">189000</cx:pt>
          <cx:pt idx="21123">135000</cx:pt>
          <cx:pt idx="21124">135000</cx:pt>
          <cx:pt idx="21125">135000</cx:pt>
          <cx:pt idx="21126">135000</cx:pt>
          <cx:pt idx="21127">180000</cx:pt>
          <cx:pt idx="21128">225000</cx:pt>
          <cx:pt idx="21129">157500</cx:pt>
          <cx:pt idx="21130">121500</cx:pt>
          <cx:pt idx="21131">81000</cx:pt>
          <cx:pt idx="21132">112500</cx:pt>
          <cx:pt idx="21133">112500</cx:pt>
          <cx:pt idx="21134">58500</cx:pt>
          <cx:pt idx="21135">135000</cx:pt>
          <cx:pt idx="21136">180000</cx:pt>
          <cx:pt idx="21137">112500</cx:pt>
          <cx:pt idx="21138">405000</cx:pt>
          <cx:pt idx="21139">202500</cx:pt>
          <cx:pt idx="21140">56250</cx:pt>
          <cx:pt idx="21141">360000</cx:pt>
          <cx:pt idx="21142">135000</cx:pt>
          <cx:pt idx="21143">202500</cx:pt>
          <cx:pt idx="21144">112500</cx:pt>
          <cx:pt idx="21145">126000</cx:pt>
          <cx:pt idx="21146">180000</cx:pt>
          <cx:pt idx="21147">81000</cx:pt>
          <cx:pt idx="21148">90000</cx:pt>
          <cx:pt idx="21149">180000</cx:pt>
          <cx:pt idx="21150">225000</cx:pt>
          <cx:pt idx="21151">90000</cx:pt>
          <cx:pt idx="21152">67500</cx:pt>
          <cx:pt idx="21153">90000</cx:pt>
          <cx:pt idx="21154">112500</cx:pt>
          <cx:pt idx="21155">119250</cx:pt>
          <cx:pt idx="21156">112500</cx:pt>
          <cx:pt idx="21157">630000</cx:pt>
          <cx:pt idx="21158">900000</cx:pt>
          <cx:pt idx="21159">112500</cx:pt>
          <cx:pt idx="21160">166500</cx:pt>
          <cx:pt idx="21161">202500</cx:pt>
          <cx:pt idx="21162">157500</cx:pt>
          <cx:pt idx="21163">180000</cx:pt>
          <cx:pt idx="21164">157500</cx:pt>
          <cx:pt idx="21165">126000</cx:pt>
          <cx:pt idx="21166">135000</cx:pt>
          <cx:pt idx="21167">171000</cx:pt>
          <cx:pt idx="21168">147150</cx:pt>
          <cx:pt idx="21169">81000</cx:pt>
          <cx:pt idx="21170">81000</cx:pt>
          <cx:pt idx="21171">126000</cx:pt>
          <cx:pt idx="21172">103500</cx:pt>
          <cx:pt idx="21173">144000</cx:pt>
          <cx:pt idx="21174">90000</cx:pt>
          <cx:pt idx="21175">135000</cx:pt>
          <cx:pt idx="21176">675000</cx:pt>
          <cx:pt idx="21177">202500</cx:pt>
          <cx:pt idx="21178">157500</cx:pt>
          <cx:pt idx="21179">112500</cx:pt>
          <cx:pt idx="21180">135000</cx:pt>
          <cx:pt idx="21181">112500</cx:pt>
          <cx:pt idx="21182">225000</cx:pt>
          <cx:pt idx="21183">315000</cx:pt>
          <cx:pt idx="21184">225000</cx:pt>
          <cx:pt idx="21185">180000</cx:pt>
          <cx:pt idx="21186">180000</cx:pt>
          <cx:pt idx="21187">187200</cx:pt>
          <cx:pt idx="21188">135000</cx:pt>
          <cx:pt idx="21189">135000</cx:pt>
          <cx:pt idx="21190">90000</cx:pt>
          <cx:pt idx="21191">315000</cx:pt>
          <cx:pt idx="21192">157500</cx:pt>
          <cx:pt idx="21193">180000</cx:pt>
          <cx:pt idx="21194">225000</cx:pt>
          <cx:pt idx="21195">675000</cx:pt>
          <cx:pt idx="21196">180000</cx:pt>
          <cx:pt idx="21197">360000</cx:pt>
          <cx:pt idx="21198">76500</cx:pt>
          <cx:pt idx="21199">157500</cx:pt>
          <cx:pt idx="21200">180000</cx:pt>
          <cx:pt idx="21201">153000</cx:pt>
          <cx:pt idx="21202">270000</cx:pt>
          <cx:pt idx="21203">270000</cx:pt>
          <cx:pt idx="21204">135000</cx:pt>
          <cx:pt idx="21205">157500</cx:pt>
          <cx:pt idx="21206">112500</cx:pt>
          <cx:pt idx="21207">225000</cx:pt>
          <cx:pt idx="21208">144000</cx:pt>
          <cx:pt idx="21209">252000</cx:pt>
          <cx:pt idx="21210">216000</cx:pt>
          <cx:pt idx="21211">157500</cx:pt>
          <cx:pt idx="21212">135000</cx:pt>
          <cx:pt idx="21213">90000</cx:pt>
          <cx:pt idx="21214">103500</cx:pt>
          <cx:pt idx="21215">180000</cx:pt>
          <cx:pt idx="21216">112500</cx:pt>
          <cx:pt idx="21217">112500</cx:pt>
          <cx:pt idx="21218">67500</cx:pt>
          <cx:pt idx="21219">180000</cx:pt>
          <cx:pt idx="21220">67500</cx:pt>
          <cx:pt idx="21221">94500</cx:pt>
          <cx:pt idx="21222">180000</cx:pt>
          <cx:pt idx="21223">69943.5</cx:pt>
          <cx:pt idx="21224">180000</cx:pt>
          <cx:pt idx="21225">112500</cx:pt>
          <cx:pt idx="21226">121500</cx:pt>
          <cx:pt idx="21227">202500</cx:pt>
          <cx:pt idx="21228">157500</cx:pt>
          <cx:pt idx="21229">112500</cx:pt>
          <cx:pt idx="21230">360000</cx:pt>
          <cx:pt idx="21231">112500</cx:pt>
          <cx:pt idx="21232">90000</cx:pt>
          <cx:pt idx="21233">67500</cx:pt>
          <cx:pt idx="21234">202500</cx:pt>
          <cx:pt idx="21235">216000</cx:pt>
          <cx:pt idx="21236">112500</cx:pt>
          <cx:pt idx="21237">270000</cx:pt>
          <cx:pt idx="21238">144000</cx:pt>
          <cx:pt idx="21239">135000</cx:pt>
          <cx:pt idx="21240">112500</cx:pt>
          <cx:pt idx="21241">157500</cx:pt>
          <cx:pt idx="21242">99000</cx:pt>
          <cx:pt idx="21243">81000</cx:pt>
          <cx:pt idx="21244">225000</cx:pt>
          <cx:pt idx="21245">121500</cx:pt>
          <cx:pt idx="21246">180000</cx:pt>
          <cx:pt idx="21247">157500</cx:pt>
          <cx:pt idx="21248">76500</cx:pt>
          <cx:pt idx="21249">202500</cx:pt>
          <cx:pt idx="21250">126000</cx:pt>
          <cx:pt idx="21251">67500</cx:pt>
          <cx:pt idx="21252">270000</cx:pt>
          <cx:pt idx="21253">270000</cx:pt>
          <cx:pt idx="21254">220500</cx:pt>
          <cx:pt idx="21255">180000</cx:pt>
          <cx:pt idx="21256">90000</cx:pt>
          <cx:pt idx="21257">90000</cx:pt>
          <cx:pt idx="21258">157500</cx:pt>
          <cx:pt idx="21259">90000</cx:pt>
          <cx:pt idx="21260">441000</cx:pt>
          <cx:pt idx="21261">225000</cx:pt>
          <cx:pt idx="21262">225000</cx:pt>
          <cx:pt idx="21263">225000</cx:pt>
          <cx:pt idx="21264">180000</cx:pt>
          <cx:pt idx="21265">247500</cx:pt>
          <cx:pt idx="21266">112500</cx:pt>
          <cx:pt idx="21267">315000</cx:pt>
          <cx:pt idx="21268">117000</cx:pt>
          <cx:pt idx="21269">130500</cx:pt>
          <cx:pt idx="21270">202500</cx:pt>
          <cx:pt idx="21271">450000</cx:pt>
          <cx:pt idx="21272">162000</cx:pt>
          <cx:pt idx="21273">315000</cx:pt>
          <cx:pt idx="21274">112500</cx:pt>
          <cx:pt idx="21275">90000</cx:pt>
          <cx:pt idx="21276">225000</cx:pt>
          <cx:pt idx="21277">81000</cx:pt>
          <cx:pt idx="21278">225000</cx:pt>
          <cx:pt idx="21279">76500</cx:pt>
          <cx:pt idx="21280">202500</cx:pt>
          <cx:pt idx="21281">121500</cx:pt>
          <cx:pt idx="21282">135000</cx:pt>
          <cx:pt idx="21283">85500</cx:pt>
          <cx:pt idx="21284">103500</cx:pt>
          <cx:pt idx="21285">63000</cx:pt>
          <cx:pt idx="21286">130500</cx:pt>
          <cx:pt idx="21287">211500</cx:pt>
          <cx:pt idx="21288">72000</cx:pt>
          <cx:pt idx="21289">112500</cx:pt>
          <cx:pt idx="21290">276750</cx:pt>
          <cx:pt idx="21291">144000</cx:pt>
          <cx:pt idx="21292">90000</cx:pt>
          <cx:pt idx="21293">90000</cx:pt>
          <cx:pt idx="21294">157500</cx:pt>
          <cx:pt idx="21295">180000</cx:pt>
          <cx:pt idx="21296">157500</cx:pt>
          <cx:pt idx="21297">112500</cx:pt>
          <cx:pt idx="21298">90000</cx:pt>
          <cx:pt idx="21299">99000</cx:pt>
          <cx:pt idx="21300">117000</cx:pt>
          <cx:pt idx="21301">135000</cx:pt>
          <cx:pt idx="21302">130500</cx:pt>
          <cx:pt idx="21303">81000</cx:pt>
          <cx:pt idx="21304">135000</cx:pt>
          <cx:pt idx="21305">382500</cx:pt>
          <cx:pt idx="21306">157500</cx:pt>
          <cx:pt idx="21307">315000</cx:pt>
          <cx:pt idx="21308">103500</cx:pt>
          <cx:pt idx="21309">94500</cx:pt>
          <cx:pt idx="21310">112500</cx:pt>
          <cx:pt idx="21311">135000</cx:pt>
          <cx:pt idx="21312">36000</cx:pt>
          <cx:pt idx="21313">157500</cx:pt>
          <cx:pt idx="21314">117000</cx:pt>
          <cx:pt idx="21315">180000</cx:pt>
          <cx:pt idx="21316">94500</cx:pt>
          <cx:pt idx="21317">54000</cx:pt>
          <cx:pt idx="21318">202500</cx:pt>
          <cx:pt idx="21319">81000</cx:pt>
          <cx:pt idx="21320">328500</cx:pt>
          <cx:pt idx="21321">180000</cx:pt>
          <cx:pt idx="21322">202500</cx:pt>
          <cx:pt idx="21323">157500</cx:pt>
          <cx:pt idx="21324">90000</cx:pt>
          <cx:pt idx="21325">405000</cx:pt>
          <cx:pt idx="21326">180000</cx:pt>
          <cx:pt idx="21327">157500</cx:pt>
          <cx:pt idx="21328">157500</cx:pt>
          <cx:pt idx="21329">112500</cx:pt>
          <cx:pt idx="21330">90000</cx:pt>
          <cx:pt idx="21331">90000</cx:pt>
          <cx:pt idx="21332">108000</cx:pt>
          <cx:pt idx="21333">157500</cx:pt>
          <cx:pt idx="21334">202500</cx:pt>
          <cx:pt idx="21335">360000</cx:pt>
          <cx:pt idx="21336">225000</cx:pt>
          <cx:pt idx="21337">360000</cx:pt>
          <cx:pt idx="21338">225000</cx:pt>
          <cx:pt idx="21339">157500</cx:pt>
          <cx:pt idx="21340">180000</cx:pt>
          <cx:pt idx="21341">60750</cx:pt>
          <cx:pt idx="21342">112500</cx:pt>
          <cx:pt idx="21343">202500</cx:pt>
          <cx:pt idx="21344">94500</cx:pt>
          <cx:pt idx="21345">112500</cx:pt>
          <cx:pt idx="21346">157500</cx:pt>
          <cx:pt idx="21347">99000</cx:pt>
          <cx:pt idx="21348">135000</cx:pt>
          <cx:pt idx="21349">112500</cx:pt>
          <cx:pt idx="21350">112500</cx:pt>
          <cx:pt idx="21351">135000</cx:pt>
          <cx:pt idx="21352">106200</cx:pt>
          <cx:pt idx="21353">72000</cx:pt>
          <cx:pt idx="21354">157500</cx:pt>
          <cx:pt idx="21355">450000</cx:pt>
          <cx:pt idx="21356">103500</cx:pt>
          <cx:pt idx="21357">90000</cx:pt>
          <cx:pt idx="21358">135000</cx:pt>
          <cx:pt idx="21359">157500</cx:pt>
          <cx:pt idx="21360">112500</cx:pt>
          <cx:pt idx="21361">157500</cx:pt>
          <cx:pt idx="21362">135000</cx:pt>
          <cx:pt idx="21363">81000</cx:pt>
          <cx:pt idx="21364">225000</cx:pt>
          <cx:pt idx="21365">90000</cx:pt>
          <cx:pt idx="21366">180000</cx:pt>
          <cx:pt idx="21367">112500</cx:pt>
          <cx:pt idx="21368">126000</cx:pt>
          <cx:pt idx="21369">225000</cx:pt>
          <cx:pt idx="21370">135000</cx:pt>
          <cx:pt idx="21371">157500</cx:pt>
          <cx:pt idx="21372">112500</cx:pt>
          <cx:pt idx="21373">157500</cx:pt>
          <cx:pt idx="21374">63000</cx:pt>
          <cx:pt idx="21375">202500</cx:pt>
          <cx:pt idx="21376">171000</cx:pt>
          <cx:pt idx="21377">90000</cx:pt>
          <cx:pt idx="21378">90000</cx:pt>
          <cx:pt idx="21379">180000</cx:pt>
          <cx:pt idx="21380">121500</cx:pt>
          <cx:pt idx="21381">135000</cx:pt>
          <cx:pt idx="21382">382500</cx:pt>
          <cx:pt idx="21383">202500</cx:pt>
          <cx:pt idx="21384">135000</cx:pt>
          <cx:pt idx="21385">225000</cx:pt>
          <cx:pt idx="21386">315000</cx:pt>
          <cx:pt idx="21387">292500</cx:pt>
          <cx:pt idx="21388">540000</cx:pt>
          <cx:pt idx="21389">112500</cx:pt>
          <cx:pt idx="21390">135000</cx:pt>
          <cx:pt idx="21391">99000</cx:pt>
          <cx:pt idx="21392">90000</cx:pt>
          <cx:pt idx="21393">157500</cx:pt>
          <cx:pt idx="21394">405000</cx:pt>
          <cx:pt idx="21395">90000</cx:pt>
          <cx:pt idx="21396">112500</cx:pt>
          <cx:pt idx="21397">225000</cx:pt>
          <cx:pt idx="21398">157500</cx:pt>
          <cx:pt idx="21399">99000</cx:pt>
          <cx:pt idx="21400">135000</cx:pt>
          <cx:pt idx="21401">135000</cx:pt>
          <cx:pt idx="21402">180000</cx:pt>
          <cx:pt idx="21403">432000</cx:pt>
          <cx:pt idx="21404">225000</cx:pt>
          <cx:pt idx="21405">135000</cx:pt>
          <cx:pt idx="21406">148500</cx:pt>
          <cx:pt idx="21407">157500</cx:pt>
          <cx:pt idx="21408">216000</cx:pt>
          <cx:pt idx="21409">225000</cx:pt>
          <cx:pt idx="21410">90000</cx:pt>
          <cx:pt idx="21411">90000</cx:pt>
          <cx:pt idx="21412">900000</cx:pt>
          <cx:pt idx="21413">112500</cx:pt>
          <cx:pt idx="21414">225000</cx:pt>
          <cx:pt idx="21415">337500</cx:pt>
          <cx:pt idx="21416">180000</cx:pt>
          <cx:pt idx="21417">67500</cx:pt>
          <cx:pt idx="21418">225000</cx:pt>
          <cx:pt idx="21419">135000</cx:pt>
          <cx:pt idx="21420">216000</cx:pt>
          <cx:pt idx="21421">90000</cx:pt>
          <cx:pt idx="21422">135000</cx:pt>
          <cx:pt idx="21423">90000</cx:pt>
          <cx:pt idx="21424">261000</cx:pt>
          <cx:pt idx="21425">94500</cx:pt>
          <cx:pt idx="21426">202500</cx:pt>
          <cx:pt idx="21427">90000</cx:pt>
          <cx:pt idx="21428">202500</cx:pt>
          <cx:pt idx="21429">225000</cx:pt>
          <cx:pt idx="21430">90000</cx:pt>
          <cx:pt idx="21431">112500</cx:pt>
          <cx:pt idx="21432">103500</cx:pt>
          <cx:pt idx="21433">135000</cx:pt>
          <cx:pt idx="21434">76500</cx:pt>
          <cx:pt idx="21435">202500</cx:pt>
          <cx:pt idx="21436">315000</cx:pt>
          <cx:pt idx="21437">360000</cx:pt>
          <cx:pt idx="21438">135000</cx:pt>
          <cx:pt idx="21439">112500</cx:pt>
          <cx:pt idx="21440">157500</cx:pt>
          <cx:pt idx="21441">112500</cx:pt>
          <cx:pt idx="21442">67500</cx:pt>
          <cx:pt idx="21443">180000</cx:pt>
          <cx:pt idx="21444">40500</cx:pt>
          <cx:pt idx="21445">225000</cx:pt>
          <cx:pt idx="21446">225000</cx:pt>
          <cx:pt idx="21447">67500</cx:pt>
          <cx:pt idx="21448">270000</cx:pt>
          <cx:pt idx="21449">202500</cx:pt>
          <cx:pt idx="21450">135000</cx:pt>
          <cx:pt idx="21451">67500</cx:pt>
          <cx:pt idx="21452">135000</cx:pt>
          <cx:pt idx="21453">180000</cx:pt>
          <cx:pt idx="21454">94500</cx:pt>
          <cx:pt idx="21455">135000</cx:pt>
          <cx:pt idx="21456">135000</cx:pt>
          <cx:pt idx="21457">54000</cx:pt>
          <cx:pt idx="21458">225000</cx:pt>
          <cx:pt idx="21459">135000</cx:pt>
          <cx:pt idx="21460">202500</cx:pt>
          <cx:pt idx="21461">90000</cx:pt>
          <cx:pt idx="21462">135000</cx:pt>
          <cx:pt idx="21463">126000</cx:pt>
          <cx:pt idx="21464">180000</cx:pt>
          <cx:pt idx="21465">180000</cx:pt>
          <cx:pt idx="21466">270000</cx:pt>
          <cx:pt idx="21467">81000</cx:pt>
          <cx:pt idx="21468">157500</cx:pt>
          <cx:pt idx="21469">54000</cx:pt>
          <cx:pt idx="21470">247500</cx:pt>
          <cx:pt idx="21471">126000</cx:pt>
          <cx:pt idx="21472">45000</cx:pt>
          <cx:pt idx="21473">225000</cx:pt>
          <cx:pt idx="21474">405000</cx:pt>
          <cx:pt idx="21475">112500</cx:pt>
          <cx:pt idx="21476">157500</cx:pt>
          <cx:pt idx="21477">171000</cx:pt>
          <cx:pt idx="21478">135000</cx:pt>
          <cx:pt idx="21479">315000</cx:pt>
          <cx:pt idx="21480">112500</cx:pt>
          <cx:pt idx="21481">153000</cx:pt>
          <cx:pt idx="21482">225000</cx:pt>
          <cx:pt idx="21483">180000</cx:pt>
          <cx:pt idx="21484">270000</cx:pt>
          <cx:pt idx="21485">135000</cx:pt>
          <cx:pt idx="21486">117000</cx:pt>
          <cx:pt idx="21487">112500</cx:pt>
          <cx:pt idx="21488">112500</cx:pt>
          <cx:pt idx="21489">270000</cx:pt>
          <cx:pt idx="21490">135000</cx:pt>
          <cx:pt idx="21491">112500</cx:pt>
          <cx:pt idx="21492">360000</cx:pt>
          <cx:pt idx="21493">135000</cx:pt>
          <cx:pt idx="21494">270000</cx:pt>
          <cx:pt idx="21495">112500</cx:pt>
          <cx:pt idx="21496">109350</cx:pt>
          <cx:pt idx="21497">157500</cx:pt>
          <cx:pt idx="21498">135000</cx:pt>
          <cx:pt idx="21499">225000</cx:pt>
          <cx:pt idx="21500">112500</cx:pt>
          <cx:pt idx="21501">157500</cx:pt>
          <cx:pt idx="21502">135000</cx:pt>
          <cx:pt idx="21503">134995.5</cx:pt>
          <cx:pt idx="21504">135000</cx:pt>
          <cx:pt idx="21505">112500</cx:pt>
          <cx:pt idx="21506">180000</cx:pt>
          <cx:pt idx="21507">225000</cx:pt>
          <cx:pt idx="21508">180000</cx:pt>
          <cx:pt idx="21509">135000</cx:pt>
          <cx:pt idx="21510">112500</cx:pt>
          <cx:pt idx="21511">135000</cx:pt>
          <cx:pt idx="21512">42750</cx:pt>
          <cx:pt idx="21513">225000</cx:pt>
          <cx:pt idx="21514">135000</cx:pt>
          <cx:pt idx="21515">202500</cx:pt>
          <cx:pt idx="21516">180000</cx:pt>
          <cx:pt idx="21517">148500</cx:pt>
          <cx:pt idx="21518">225000</cx:pt>
          <cx:pt idx="21519">157500</cx:pt>
          <cx:pt idx="21520">135000</cx:pt>
          <cx:pt idx="21521">481500</cx:pt>
          <cx:pt idx="21522">112500</cx:pt>
          <cx:pt idx="21523">90000</cx:pt>
          <cx:pt idx="21524">202500</cx:pt>
          <cx:pt idx="21525">135000</cx:pt>
          <cx:pt idx="21526">315000</cx:pt>
          <cx:pt idx="21527">54000</cx:pt>
          <cx:pt idx="21528">94500</cx:pt>
          <cx:pt idx="21529">220500</cx:pt>
          <cx:pt idx="21530">202500</cx:pt>
          <cx:pt idx="21531">135000</cx:pt>
          <cx:pt idx="21532">270000</cx:pt>
          <cx:pt idx="21533">96750</cx:pt>
          <cx:pt idx="21534">135000</cx:pt>
          <cx:pt idx="21535">90000</cx:pt>
          <cx:pt idx="21536">117000</cx:pt>
          <cx:pt idx="21537">90000</cx:pt>
          <cx:pt idx="21538">117000</cx:pt>
          <cx:pt idx="21539">130500</cx:pt>
          <cx:pt idx="21540">112500</cx:pt>
          <cx:pt idx="21541">94500</cx:pt>
          <cx:pt idx="21542">103500</cx:pt>
          <cx:pt idx="21543">112500</cx:pt>
          <cx:pt idx="21544">67500</cx:pt>
          <cx:pt idx="21545">157500</cx:pt>
          <cx:pt idx="21546">157500</cx:pt>
          <cx:pt idx="21547">67500</cx:pt>
          <cx:pt idx="21548">90000</cx:pt>
          <cx:pt idx="21549">675000</cx:pt>
          <cx:pt idx="21550">112500</cx:pt>
          <cx:pt idx="21551">58500</cx:pt>
          <cx:pt idx="21552">180000</cx:pt>
          <cx:pt idx="21553">202500</cx:pt>
          <cx:pt idx="21554">90000</cx:pt>
          <cx:pt idx="21555">247500</cx:pt>
          <cx:pt idx="21556">157500</cx:pt>
          <cx:pt idx="21557">135000</cx:pt>
          <cx:pt idx="21558">217908</cx:pt>
          <cx:pt idx="21559">225000</cx:pt>
          <cx:pt idx="21560">180000</cx:pt>
          <cx:pt idx="21561">247500</cx:pt>
          <cx:pt idx="21562">189000</cx:pt>
          <cx:pt idx="21563">225000</cx:pt>
          <cx:pt idx="21564">198000</cx:pt>
          <cx:pt idx="21565">180000</cx:pt>
          <cx:pt idx="21566">45000</cx:pt>
          <cx:pt idx="21567">216000</cx:pt>
          <cx:pt idx="21568">243000</cx:pt>
          <cx:pt idx="21569">45000</cx:pt>
          <cx:pt idx="21570">80100</cx:pt>
          <cx:pt idx="21571">166500</cx:pt>
          <cx:pt idx="21572">153000</cx:pt>
          <cx:pt idx="21573">81000</cx:pt>
          <cx:pt idx="21574">112500</cx:pt>
          <cx:pt idx="21575">180000</cx:pt>
          <cx:pt idx="21576">270000</cx:pt>
          <cx:pt idx="21577">90000</cx:pt>
          <cx:pt idx="21578">157500</cx:pt>
          <cx:pt idx="21579">180000</cx:pt>
          <cx:pt idx="21580">180000</cx:pt>
          <cx:pt idx="21581">166500</cx:pt>
          <cx:pt idx="21582">67500</cx:pt>
          <cx:pt idx="21583">180000</cx:pt>
          <cx:pt idx="21584">108000</cx:pt>
          <cx:pt idx="21585">90000</cx:pt>
          <cx:pt idx="21586">63000</cx:pt>
          <cx:pt idx="21587">270000</cx:pt>
          <cx:pt idx="21588">202500</cx:pt>
          <cx:pt idx="21589">180000</cx:pt>
          <cx:pt idx="21590">247500</cx:pt>
          <cx:pt idx="21591">135000</cx:pt>
          <cx:pt idx="21592">49500</cx:pt>
          <cx:pt idx="21593">49500</cx:pt>
          <cx:pt idx="21594">283500</cx:pt>
          <cx:pt idx="21595">315000</cx:pt>
          <cx:pt idx="21596">157500</cx:pt>
          <cx:pt idx="21597">180000</cx:pt>
          <cx:pt idx="21598">180000</cx:pt>
          <cx:pt idx="21599">112500</cx:pt>
          <cx:pt idx="21600">157500</cx:pt>
          <cx:pt idx="21601">157500</cx:pt>
          <cx:pt idx="21602">135000</cx:pt>
          <cx:pt idx="21603">180000</cx:pt>
          <cx:pt idx="21604">270000</cx:pt>
          <cx:pt idx="21605">67500</cx:pt>
          <cx:pt idx="21606">81000</cx:pt>
          <cx:pt idx="21607">247500</cx:pt>
          <cx:pt idx="21608">90000</cx:pt>
          <cx:pt idx="21609">157500</cx:pt>
          <cx:pt idx="21610">108000</cx:pt>
          <cx:pt idx="21611">90000</cx:pt>
          <cx:pt idx="21612">225000</cx:pt>
          <cx:pt idx="21613">117000</cx:pt>
          <cx:pt idx="21614">207000</cx:pt>
          <cx:pt idx="21615">135000</cx:pt>
          <cx:pt idx="21616">135000</cx:pt>
          <cx:pt idx="21617">292500</cx:pt>
          <cx:pt idx="21618">81000</cx:pt>
          <cx:pt idx="21619">157500</cx:pt>
          <cx:pt idx="21620">247500</cx:pt>
          <cx:pt idx="21621">67500</cx:pt>
          <cx:pt idx="21622">148500</cx:pt>
          <cx:pt idx="21623">180000</cx:pt>
          <cx:pt idx="21624">157500</cx:pt>
          <cx:pt idx="21625">315000</cx:pt>
          <cx:pt idx="21626">180000</cx:pt>
          <cx:pt idx="21627">135000</cx:pt>
          <cx:pt idx="21628">99000</cx:pt>
          <cx:pt idx="21629">112500</cx:pt>
          <cx:pt idx="21630">90000</cx:pt>
          <cx:pt idx="21631">157500</cx:pt>
          <cx:pt idx="21632">135000</cx:pt>
          <cx:pt idx="21633">207000</cx:pt>
          <cx:pt idx="21634">180000</cx:pt>
          <cx:pt idx="21635">135000</cx:pt>
          <cx:pt idx="21636">225000</cx:pt>
          <cx:pt idx="21637">202500</cx:pt>
          <cx:pt idx="21638">202500</cx:pt>
          <cx:pt idx="21639">225000</cx:pt>
          <cx:pt idx="21640">112500</cx:pt>
          <cx:pt idx="21641">87750</cx:pt>
          <cx:pt idx="21642">81000</cx:pt>
          <cx:pt idx="21643">360000</cx:pt>
          <cx:pt idx="21644">180000</cx:pt>
          <cx:pt idx="21645">225000</cx:pt>
          <cx:pt idx="21646">225000</cx:pt>
          <cx:pt idx="21647">106650</cx:pt>
          <cx:pt idx="21648">225000</cx:pt>
          <cx:pt idx="21649">180000</cx:pt>
          <cx:pt idx="21650">126000</cx:pt>
          <cx:pt idx="21651">135000</cx:pt>
          <cx:pt idx="21652">157500</cx:pt>
          <cx:pt idx="21653">202500</cx:pt>
          <cx:pt idx="21654">202500</cx:pt>
          <cx:pt idx="21655">54000</cx:pt>
          <cx:pt idx="21656">202500</cx:pt>
          <cx:pt idx="21657">135000</cx:pt>
          <cx:pt idx="21658">135000</cx:pt>
          <cx:pt idx="21659">135000</cx:pt>
          <cx:pt idx="21660">67500</cx:pt>
          <cx:pt idx="21661">112500</cx:pt>
          <cx:pt idx="21662">135000</cx:pt>
          <cx:pt idx="21663">69750</cx:pt>
          <cx:pt idx="21664">112500</cx:pt>
          <cx:pt idx="21665">360000</cx:pt>
          <cx:pt idx="21666">139500</cx:pt>
          <cx:pt idx="21667">202500</cx:pt>
          <cx:pt idx="21668">67500</cx:pt>
          <cx:pt idx="21669">90000</cx:pt>
          <cx:pt idx="21670">315000</cx:pt>
          <cx:pt idx="21671">207000</cx:pt>
          <cx:pt idx="21672">135000</cx:pt>
          <cx:pt idx="21673">135000</cx:pt>
          <cx:pt idx="21674">135000</cx:pt>
          <cx:pt idx="21675">112500</cx:pt>
          <cx:pt idx="21676">112500</cx:pt>
          <cx:pt idx="21677">135000</cx:pt>
          <cx:pt idx="21678">135000</cx:pt>
          <cx:pt idx="21679">121500</cx:pt>
          <cx:pt idx="21680">90000</cx:pt>
          <cx:pt idx="21681">180000</cx:pt>
          <cx:pt idx="21682">157500</cx:pt>
          <cx:pt idx="21683">135000</cx:pt>
          <cx:pt idx="21684">202500</cx:pt>
          <cx:pt idx="21685">112500</cx:pt>
          <cx:pt idx="21686">270000</cx:pt>
          <cx:pt idx="21687">193500</cx:pt>
          <cx:pt idx="21688">90000</cx:pt>
          <cx:pt idx="21689">112500</cx:pt>
          <cx:pt idx="21690">225000</cx:pt>
          <cx:pt idx="21691">225000</cx:pt>
          <cx:pt idx="21692">247500</cx:pt>
          <cx:pt idx="21693">225000</cx:pt>
          <cx:pt idx="21694">135000</cx:pt>
          <cx:pt idx="21695">135000</cx:pt>
          <cx:pt idx="21696">90000</cx:pt>
          <cx:pt idx="21697">135000</cx:pt>
          <cx:pt idx="21698">202500</cx:pt>
          <cx:pt idx="21699">67500</cx:pt>
          <cx:pt idx="21700">112500</cx:pt>
          <cx:pt idx="21701">135000</cx:pt>
          <cx:pt idx="21702">112500</cx:pt>
          <cx:pt idx="21703">112500</cx:pt>
          <cx:pt idx="21704">225000</cx:pt>
          <cx:pt idx="21705">202500</cx:pt>
          <cx:pt idx="21706">225000</cx:pt>
          <cx:pt idx="21707">135000</cx:pt>
          <cx:pt idx="21708">112500</cx:pt>
          <cx:pt idx="21709">94500</cx:pt>
          <cx:pt idx="21710">202500</cx:pt>
          <cx:pt idx="21711">135000</cx:pt>
          <cx:pt idx="21712">238500</cx:pt>
          <cx:pt idx="21713">112500</cx:pt>
          <cx:pt idx="21714">109800</cx:pt>
          <cx:pt idx="21715">243000</cx:pt>
          <cx:pt idx="21716">72000</cx:pt>
          <cx:pt idx="21717">135000</cx:pt>
          <cx:pt idx="21718">247500</cx:pt>
          <cx:pt idx="21719">135000</cx:pt>
          <cx:pt idx="21720">157500</cx:pt>
          <cx:pt idx="21721">90000</cx:pt>
          <cx:pt idx="21722">99000</cx:pt>
          <cx:pt idx="21723">94500</cx:pt>
          <cx:pt idx="21724">76500</cx:pt>
          <cx:pt idx="21725">157500</cx:pt>
          <cx:pt idx="21726">112500</cx:pt>
          <cx:pt idx="21727">148500</cx:pt>
          <cx:pt idx="21728">144000</cx:pt>
          <cx:pt idx="21729">225000</cx:pt>
          <cx:pt idx="21730">157500</cx:pt>
          <cx:pt idx="21731">108000</cx:pt>
          <cx:pt idx="21732">157500</cx:pt>
          <cx:pt idx="21733">112500</cx:pt>
          <cx:pt idx="21734">247500</cx:pt>
          <cx:pt idx="21735">135000</cx:pt>
          <cx:pt idx="21736">180000</cx:pt>
          <cx:pt idx="21737">270000</cx:pt>
          <cx:pt idx="21738">90000</cx:pt>
          <cx:pt idx="21739">202500</cx:pt>
          <cx:pt idx="21740">67500</cx:pt>
          <cx:pt idx="21741">112500</cx:pt>
          <cx:pt idx="21742">157500</cx:pt>
          <cx:pt idx="21743">112500</cx:pt>
          <cx:pt idx="21744">180000</cx:pt>
          <cx:pt idx="21745">90000</cx:pt>
          <cx:pt idx="21746">247500</cx:pt>
          <cx:pt idx="21747">202500</cx:pt>
          <cx:pt idx="21748">157500</cx:pt>
          <cx:pt idx="21749">202500</cx:pt>
          <cx:pt idx="21750">153000</cx:pt>
          <cx:pt idx="21751">108000</cx:pt>
          <cx:pt idx="21752">225000</cx:pt>
          <cx:pt idx="21753">180000</cx:pt>
          <cx:pt idx="21754">135000</cx:pt>
          <cx:pt idx="21755">90000</cx:pt>
          <cx:pt idx="21756">202500</cx:pt>
          <cx:pt idx="21757">112500</cx:pt>
          <cx:pt idx="21758">63000</cx:pt>
          <cx:pt idx="21759">180000</cx:pt>
          <cx:pt idx="21760">157500</cx:pt>
          <cx:pt idx="21761">157500</cx:pt>
          <cx:pt idx="21762">189000</cx:pt>
          <cx:pt idx="21763">540000</cx:pt>
          <cx:pt idx="21764">292500</cx:pt>
          <cx:pt idx="21765">85500</cx:pt>
          <cx:pt idx="21766">180000</cx:pt>
          <cx:pt idx="21767">135000</cx:pt>
          <cx:pt idx="21768">387000</cx:pt>
          <cx:pt idx="21769">315000</cx:pt>
          <cx:pt idx="21770">90000</cx:pt>
          <cx:pt idx="21771">166500</cx:pt>
          <cx:pt idx="21772">135000</cx:pt>
          <cx:pt idx="21773">67500</cx:pt>
          <cx:pt idx="21774">112500</cx:pt>
          <cx:pt idx="21775">135000</cx:pt>
          <cx:pt idx="21776">103500</cx:pt>
          <cx:pt idx="21777">157500</cx:pt>
          <cx:pt idx="21778">247500</cx:pt>
          <cx:pt idx="21779">90000</cx:pt>
          <cx:pt idx="21780">157500</cx:pt>
          <cx:pt idx="21781">112500</cx:pt>
          <cx:pt idx="21782">54000</cx:pt>
          <cx:pt idx="21783">225000</cx:pt>
          <cx:pt idx="21784">112500</cx:pt>
          <cx:pt idx="21785">202500</cx:pt>
          <cx:pt idx="21786">68400</cx:pt>
          <cx:pt idx="21787">103500</cx:pt>
          <cx:pt idx="21788">180000</cx:pt>
          <cx:pt idx="21789">135000</cx:pt>
          <cx:pt idx="21790">225000</cx:pt>
          <cx:pt idx="21791">157500</cx:pt>
          <cx:pt idx="21792">112500</cx:pt>
          <cx:pt idx="21793">135000</cx:pt>
          <cx:pt idx="21794">90000</cx:pt>
          <cx:pt idx="21795">270000</cx:pt>
          <cx:pt idx="21796">67500</cx:pt>
          <cx:pt idx="21797">135000</cx:pt>
          <cx:pt idx="21798">99000</cx:pt>
          <cx:pt idx="21799">130500</cx:pt>
          <cx:pt idx="21800">360000</cx:pt>
          <cx:pt idx="21801">202500</cx:pt>
          <cx:pt idx="21802">135000</cx:pt>
          <cx:pt idx="21803">121500</cx:pt>
          <cx:pt idx="21804">135000</cx:pt>
          <cx:pt idx="21805">135000</cx:pt>
          <cx:pt idx="21806">135000</cx:pt>
          <cx:pt idx="21807">225000</cx:pt>
          <cx:pt idx="21808">180000</cx:pt>
          <cx:pt idx="21809">477000</cx:pt>
          <cx:pt idx="21810">144000</cx:pt>
          <cx:pt idx="21811">58500</cx:pt>
          <cx:pt idx="21812">166500</cx:pt>
          <cx:pt idx="21813">225000</cx:pt>
          <cx:pt idx="21814">90000</cx:pt>
          <cx:pt idx="21815">202500</cx:pt>
          <cx:pt idx="21816">225000</cx:pt>
          <cx:pt idx="21817">315000</cx:pt>
          <cx:pt idx="21818">247500</cx:pt>
          <cx:pt idx="21819">405000</cx:pt>
          <cx:pt idx="21820">90000</cx:pt>
          <cx:pt idx="21821">180000</cx:pt>
          <cx:pt idx="21822">112500</cx:pt>
          <cx:pt idx="21823">94500</cx:pt>
          <cx:pt idx="21824">99000</cx:pt>
          <cx:pt idx="21825">382500</cx:pt>
          <cx:pt idx="21826">225000</cx:pt>
          <cx:pt idx="21827">81373.5</cx:pt>
          <cx:pt idx="21828">135000</cx:pt>
          <cx:pt idx="21829">135000</cx:pt>
          <cx:pt idx="21830">90000</cx:pt>
          <cx:pt idx="21831">292500</cx:pt>
          <cx:pt idx="21832">153000</cx:pt>
          <cx:pt idx="21833">90000</cx:pt>
          <cx:pt idx="21834">157500</cx:pt>
          <cx:pt idx="21835">112500</cx:pt>
          <cx:pt idx="21836">52200</cx:pt>
          <cx:pt idx="21837">216000</cx:pt>
          <cx:pt idx="21838">81000</cx:pt>
          <cx:pt idx="21839">216000</cx:pt>
          <cx:pt idx="21840">225000</cx:pt>
          <cx:pt idx="21841">112500</cx:pt>
          <cx:pt idx="21842">315000</cx:pt>
          <cx:pt idx="21843">247500</cx:pt>
          <cx:pt idx="21844">112500</cx:pt>
          <cx:pt idx="21845">202500</cx:pt>
          <cx:pt idx="21846">90000</cx:pt>
          <cx:pt idx="21847">94500</cx:pt>
          <cx:pt idx="21848">112500</cx:pt>
          <cx:pt idx="21849">72000</cx:pt>
          <cx:pt idx="21850">81000</cx:pt>
          <cx:pt idx="21851">90000</cx:pt>
          <cx:pt idx="21852">135000</cx:pt>
          <cx:pt idx="21853">135000</cx:pt>
          <cx:pt idx="21854">112500</cx:pt>
          <cx:pt idx="21855">315000</cx:pt>
          <cx:pt idx="21856">171000</cx:pt>
          <cx:pt idx="21857">126000</cx:pt>
          <cx:pt idx="21858">90000</cx:pt>
          <cx:pt idx="21859">90000</cx:pt>
          <cx:pt idx="21860">90000</cx:pt>
          <cx:pt idx="21861">135000</cx:pt>
          <cx:pt idx="21862">126000</cx:pt>
          <cx:pt idx="21863">121500</cx:pt>
          <cx:pt idx="21864">112500</cx:pt>
          <cx:pt idx="21865">180000</cx:pt>
          <cx:pt idx="21866">90000</cx:pt>
          <cx:pt idx="21867">90000</cx:pt>
          <cx:pt idx="21868">211500</cx:pt>
          <cx:pt idx="21869">112500</cx:pt>
          <cx:pt idx="21870">360000</cx:pt>
          <cx:pt idx="21871">135000</cx:pt>
          <cx:pt idx="21872">315000</cx:pt>
          <cx:pt idx="21873">135000</cx:pt>
          <cx:pt idx="21874">171000</cx:pt>
          <cx:pt idx="21875">405000</cx:pt>
          <cx:pt idx="21876">202500</cx:pt>
          <cx:pt idx="21877">99000</cx:pt>
          <cx:pt idx="21878">112500</cx:pt>
          <cx:pt idx="21879">315000</cx:pt>
          <cx:pt idx="21880">81000</cx:pt>
          <cx:pt idx="21881">94500</cx:pt>
          <cx:pt idx="21882">202500</cx:pt>
          <cx:pt idx="21883">144900</cx:pt>
          <cx:pt idx="21884">157500</cx:pt>
          <cx:pt idx="21885">157500</cx:pt>
          <cx:pt idx="21886">157500</cx:pt>
          <cx:pt idx="21887">180000</cx:pt>
          <cx:pt idx="21888">355500</cx:pt>
          <cx:pt idx="21889">112500</cx:pt>
          <cx:pt idx="21890">315000</cx:pt>
          <cx:pt idx="21891">112500</cx:pt>
          <cx:pt idx="21892">202500</cx:pt>
          <cx:pt idx="21893">180000</cx:pt>
          <cx:pt idx="21894">135000</cx:pt>
          <cx:pt idx="21895">90000</cx:pt>
          <cx:pt idx="21896">45000</cx:pt>
          <cx:pt idx="21897">157500</cx:pt>
          <cx:pt idx="21898">180000</cx:pt>
          <cx:pt idx="21899">121500</cx:pt>
          <cx:pt idx="21900">382500</cx:pt>
          <cx:pt idx="21901">360000</cx:pt>
          <cx:pt idx="21902">90000</cx:pt>
          <cx:pt idx="21903">180000</cx:pt>
          <cx:pt idx="21904">112500</cx:pt>
          <cx:pt idx="21905">157500</cx:pt>
          <cx:pt idx="21906">121500</cx:pt>
          <cx:pt idx="21907">112500</cx:pt>
          <cx:pt idx="21908">135000</cx:pt>
          <cx:pt idx="21909">126000</cx:pt>
          <cx:pt idx="21910">83250</cx:pt>
          <cx:pt idx="21911">234000</cx:pt>
          <cx:pt idx="21912">180000</cx:pt>
          <cx:pt idx="21913">67500</cx:pt>
          <cx:pt idx="21914">76500</cx:pt>
          <cx:pt idx="21915">202500</cx:pt>
          <cx:pt idx="21916">67500</cx:pt>
          <cx:pt idx="21917">67500</cx:pt>
          <cx:pt idx="21918">180000</cx:pt>
          <cx:pt idx="21919">315000</cx:pt>
          <cx:pt idx="21920">58500</cx:pt>
          <cx:pt idx="21921">126000</cx:pt>
          <cx:pt idx="21922">121500</cx:pt>
          <cx:pt idx="21923">130500</cx:pt>
          <cx:pt idx="21924">112500</cx:pt>
          <cx:pt idx="21925">67500</cx:pt>
          <cx:pt idx="21926">135000</cx:pt>
          <cx:pt idx="21927">112500</cx:pt>
          <cx:pt idx="21928">112500</cx:pt>
          <cx:pt idx="21929">135000</cx:pt>
          <cx:pt idx="21930">76500</cx:pt>
          <cx:pt idx="21931">90000</cx:pt>
          <cx:pt idx="21932">180000</cx:pt>
          <cx:pt idx="21933">180000</cx:pt>
          <cx:pt idx="21934">90000</cx:pt>
          <cx:pt idx="21935">157500</cx:pt>
          <cx:pt idx="21936">270000</cx:pt>
          <cx:pt idx="21937">427500</cx:pt>
          <cx:pt idx="21938">270000</cx:pt>
          <cx:pt idx="21939">135000</cx:pt>
          <cx:pt idx="21940">135000</cx:pt>
          <cx:pt idx="21941">135000</cx:pt>
          <cx:pt idx="21942">247500</cx:pt>
          <cx:pt idx="21943">162000</cx:pt>
          <cx:pt idx="21944">112500</cx:pt>
          <cx:pt idx="21945">157500</cx:pt>
          <cx:pt idx="21946">157500</cx:pt>
          <cx:pt idx="21947">157500</cx:pt>
          <cx:pt idx="21948">157500</cx:pt>
          <cx:pt idx="21949">225000</cx:pt>
          <cx:pt idx="21950">135000</cx:pt>
          <cx:pt idx="21951">81000</cx:pt>
          <cx:pt idx="21952">202500</cx:pt>
          <cx:pt idx="21953">121500</cx:pt>
          <cx:pt idx="21954">180000</cx:pt>
          <cx:pt idx="21955">157500</cx:pt>
          <cx:pt idx="21956">202500</cx:pt>
          <cx:pt idx="21957">126000</cx:pt>
          <cx:pt idx="21958">90000</cx:pt>
          <cx:pt idx="21959">202500</cx:pt>
          <cx:pt idx="21960">180000</cx:pt>
          <cx:pt idx="21961">76500</cx:pt>
          <cx:pt idx="21962">202500</cx:pt>
          <cx:pt idx="21963">121500</cx:pt>
          <cx:pt idx="21964">103500</cx:pt>
          <cx:pt idx="21965">382500</cx:pt>
          <cx:pt idx="21966">202500</cx:pt>
          <cx:pt idx="21967">108000</cx:pt>
          <cx:pt idx="21968">121500</cx:pt>
          <cx:pt idx="21969">90000</cx:pt>
          <cx:pt idx="21970">135000</cx:pt>
          <cx:pt idx="21971">202500</cx:pt>
          <cx:pt idx="21972">180000</cx:pt>
          <cx:pt idx="21973">162000</cx:pt>
          <cx:pt idx="21974">225000</cx:pt>
          <cx:pt idx="21975">90000</cx:pt>
          <cx:pt idx="21976">112500</cx:pt>
          <cx:pt idx="21977">90000</cx:pt>
          <cx:pt idx="21978">83250</cx:pt>
          <cx:pt idx="21979">126000</cx:pt>
          <cx:pt idx="21980">135000</cx:pt>
          <cx:pt idx="21981">135000</cx:pt>
          <cx:pt idx="21982">171000</cx:pt>
          <cx:pt idx="21983">67500</cx:pt>
          <cx:pt idx="21984">135000</cx:pt>
          <cx:pt idx="21985">112500</cx:pt>
          <cx:pt idx="21986">157500</cx:pt>
          <cx:pt idx="21987">90000</cx:pt>
          <cx:pt idx="21988">225000</cx:pt>
          <cx:pt idx="21989">157500</cx:pt>
          <cx:pt idx="21990">180000</cx:pt>
          <cx:pt idx="21991">108000</cx:pt>
          <cx:pt idx="21992">675000</cx:pt>
          <cx:pt idx="21993">202500</cx:pt>
          <cx:pt idx="21994">346500</cx:pt>
          <cx:pt idx="21995">270000</cx:pt>
          <cx:pt idx="21996">247500</cx:pt>
          <cx:pt idx="21997">112500</cx:pt>
          <cx:pt idx="21998">117000</cx:pt>
          <cx:pt idx="21999">130500</cx:pt>
          <cx:pt idx="22000">315000</cx:pt>
          <cx:pt idx="22001">135000</cx:pt>
          <cx:pt idx="22002">243000</cx:pt>
          <cx:pt idx="22003">135000</cx:pt>
          <cx:pt idx="22004">270000</cx:pt>
          <cx:pt idx="22005">189000</cx:pt>
          <cx:pt idx="22006">252000</cx:pt>
          <cx:pt idx="22007">112500</cx:pt>
          <cx:pt idx="22008">247500</cx:pt>
          <cx:pt idx="22009">292500</cx:pt>
          <cx:pt idx="22010">225000</cx:pt>
          <cx:pt idx="22011">112500</cx:pt>
          <cx:pt idx="22012">157500</cx:pt>
          <cx:pt idx="22013">58500</cx:pt>
          <cx:pt idx="22014">157500</cx:pt>
          <cx:pt idx="22015">112500</cx:pt>
          <cx:pt idx="22016">202500</cx:pt>
          <cx:pt idx="22017">126000</cx:pt>
          <cx:pt idx="22018">90000</cx:pt>
          <cx:pt idx="22019">112500</cx:pt>
          <cx:pt idx="22020">202500</cx:pt>
          <cx:pt idx="22021">216000</cx:pt>
          <cx:pt idx="22022">180000</cx:pt>
          <cx:pt idx="22023">247500</cx:pt>
          <cx:pt idx="22024">112500</cx:pt>
          <cx:pt idx="22025">225000</cx:pt>
          <cx:pt idx="22026">270000</cx:pt>
          <cx:pt idx="22027">315000</cx:pt>
          <cx:pt idx="22028">270000</cx:pt>
          <cx:pt idx="22029">157500</cx:pt>
          <cx:pt idx="22030">112500</cx:pt>
          <cx:pt idx="22031">67500</cx:pt>
          <cx:pt idx="22032">180000</cx:pt>
          <cx:pt idx="22033">157500</cx:pt>
          <cx:pt idx="22034">157500</cx:pt>
          <cx:pt idx="22035">81000</cx:pt>
          <cx:pt idx="22036">135000</cx:pt>
          <cx:pt idx="22037">171000</cx:pt>
          <cx:pt idx="22038">112500</cx:pt>
          <cx:pt idx="22039">112500</cx:pt>
          <cx:pt idx="22040">270000</cx:pt>
          <cx:pt idx="22041">202500</cx:pt>
          <cx:pt idx="22042">67500</cx:pt>
          <cx:pt idx="22043">135000</cx:pt>
          <cx:pt idx="22044">112500</cx:pt>
          <cx:pt idx="22045">225000</cx:pt>
          <cx:pt idx="22046">108000</cx:pt>
          <cx:pt idx="22047">180000</cx:pt>
          <cx:pt idx="22048">157500</cx:pt>
          <cx:pt idx="22049">139500</cx:pt>
          <cx:pt idx="22050">270000</cx:pt>
          <cx:pt idx="22051">112500</cx:pt>
          <cx:pt idx="22052">112500</cx:pt>
          <cx:pt idx="22053">202500</cx:pt>
          <cx:pt idx="22054">166500</cx:pt>
          <cx:pt idx="22055">85500</cx:pt>
          <cx:pt idx="22056">154800</cx:pt>
          <cx:pt idx="22057">144000</cx:pt>
          <cx:pt idx="22058">112500</cx:pt>
          <cx:pt idx="22059">54000</cx:pt>
          <cx:pt idx="22060">90000</cx:pt>
          <cx:pt idx="22061">94500</cx:pt>
          <cx:pt idx="22062">90000</cx:pt>
          <cx:pt idx="22063">72000</cx:pt>
          <cx:pt idx="22064">225000</cx:pt>
          <cx:pt idx="22065">180000</cx:pt>
          <cx:pt idx="22066">144000</cx:pt>
          <cx:pt idx="22067">67500</cx:pt>
          <cx:pt idx="22068">135000</cx:pt>
          <cx:pt idx="22069">180000</cx:pt>
          <cx:pt idx="22070">225000</cx:pt>
          <cx:pt idx="22071">157500</cx:pt>
          <cx:pt idx="22072">180000</cx:pt>
          <cx:pt idx="22073">166500</cx:pt>
          <cx:pt idx="22074">202500</cx:pt>
          <cx:pt idx="22075">112500</cx:pt>
          <cx:pt idx="22076">90000</cx:pt>
          <cx:pt idx="22077">141750</cx:pt>
          <cx:pt idx="22078">202500</cx:pt>
          <cx:pt idx="22079">225000</cx:pt>
          <cx:pt idx="22080">202500</cx:pt>
          <cx:pt idx="22081">81000</cx:pt>
          <cx:pt idx="22082">103500</cx:pt>
          <cx:pt idx="22083">225000</cx:pt>
          <cx:pt idx="22084">135000</cx:pt>
          <cx:pt idx="22085">157500</cx:pt>
          <cx:pt idx="22086">202500</cx:pt>
          <cx:pt idx="22087">243000</cx:pt>
          <cx:pt idx="22088">225000</cx:pt>
          <cx:pt idx="22089">67500</cx:pt>
          <cx:pt idx="22090">135000</cx:pt>
          <cx:pt idx="22091">225000</cx:pt>
          <cx:pt idx="22092">126000</cx:pt>
          <cx:pt idx="22093">90000</cx:pt>
          <cx:pt idx="22094">225000</cx:pt>
          <cx:pt idx="22095">117000</cx:pt>
          <cx:pt idx="22096">90000</cx:pt>
          <cx:pt idx="22097">315000</cx:pt>
          <cx:pt idx="22098">180000</cx:pt>
          <cx:pt idx="22099">157500</cx:pt>
          <cx:pt idx="22100">202500</cx:pt>
          <cx:pt idx="22101">270000</cx:pt>
          <cx:pt idx="22102">135000</cx:pt>
          <cx:pt idx="22103">180000</cx:pt>
          <cx:pt idx="22104">112500</cx:pt>
          <cx:pt idx="22105">198000</cx:pt>
          <cx:pt idx="22106">157500</cx:pt>
          <cx:pt idx="22107">135000</cx:pt>
          <cx:pt idx="22108">67500</cx:pt>
          <cx:pt idx="22109">90000</cx:pt>
          <cx:pt idx="22110">112500</cx:pt>
          <cx:pt idx="22111">67500</cx:pt>
          <cx:pt idx="22112">112500</cx:pt>
          <cx:pt idx="22113">157500</cx:pt>
          <cx:pt idx="22114">135000</cx:pt>
          <cx:pt idx="22115">90000</cx:pt>
          <cx:pt idx="22116">157500</cx:pt>
          <cx:pt idx="22117">247500</cx:pt>
          <cx:pt idx="22118">157500</cx:pt>
          <cx:pt idx="22119">202500</cx:pt>
          <cx:pt idx="22120">112500</cx:pt>
          <cx:pt idx="22121">225000</cx:pt>
          <cx:pt idx="22122">202500</cx:pt>
          <cx:pt idx="22123">315000</cx:pt>
          <cx:pt idx="22124">31500</cx:pt>
          <cx:pt idx="22125">129375</cx:pt>
          <cx:pt idx="22126">225000</cx:pt>
          <cx:pt idx="22127">135000</cx:pt>
          <cx:pt idx="22128">81000</cx:pt>
          <cx:pt idx="22129">148500</cx:pt>
          <cx:pt idx="22130">112500</cx:pt>
          <cx:pt idx="22131">135000</cx:pt>
          <cx:pt idx="22132">112500</cx:pt>
          <cx:pt idx="22133">157500</cx:pt>
          <cx:pt idx="22134">112500</cx:pt>
          <cx:pt idx="22135">151641</cx:pt>
          <cx:pt idx="22136">112500</cx:pt>
          <cx:pt idx="22137">112500</cx:pt>
          <cx:pt idx="22138">85500</cx:pt>
          <cx:pt idx="22139">225000</cx:pt>
          <cx:pt idx="22140">270000</cx:pt>
          <cx:pt idx="22141">225000</cx:pt>
          <cx:pt idx="22142">112500</cx:pt>
          <cx:pt idx="22143">450000</cx:pt>
          <cx:pt idx="22144">211500</cx:pt>
          <cx:pt idx="22145">315000</cx:pt>
          <cx:pt idx="22146">202500</cx:pt>
          <cx:pt idx="22147">180000</cx:pt>
          <cx:pt idx="22148">180000</cx:pt>
          <cx:pt idx="22149">112500</cx:pt>
          <cx:pt idx="22150">1350000</cx:pt>
          <cx:pt idx="22151">135000</cx:pt>
          <cx:pt idx="22152">180000</cx:pt>
          <cx:pt idx="22153">405000</cx:pt>
          <cx:pt idx="22154">180000</cx:pt>
          <cx:pt idx="22155">342000</cx:pt>
          <cx:pt idx="22156">405000</cx:pt>
          <cx:pt idx="22157">112500</cx:pt>
          <cx:pt idx="22158">135000</cx:pt>
          <cx:pt idx="22159">292500</cx:pt>
          <cx:pt idx="22160">157500</cx:pt>
          <cx:pt idx="22161">135000</cx:pt>
          <cx:pt idx="22162">180000</cx:pt>
          <cx:pt idx="22163">202500</cx:pt>
          <cx:pt idx="22164">225000</cx:pt>
          <cx:pt idx="22165">202500</cx:pt>
          <cx:pt idx="22166">211500</cx:pt>
          <cx:pt idx="22167">225000</cx:pt>
          <cx:pt idx="22168">135000</cx:pt>
          <cx:pt idx="22169">135000</cx:pt>
          <cx:pt idx="22170">202500</cx:pt>
          <cx:pt idx="22171">360000</cx:pt>
          <cx:pt idx="22172">103500</cx:pt>
          <cx:pt idx="22173">202500</cx:pt>
          <cx:pt idx="22174">126000</cx:pt>
          <cx:pt idx="22175">121500</cx:pt>
          <cx:pt idx="22176">90000</cx:pt>
          <cx:pt idx="22177">243000</cx:pt>
          <cx:pt idx="22178">112500</cx:pt>
          <cx:pt idx="22179">103500</cx:pt>
          <cx:pt idx="22180">180000</cx:pt>
          <cx:pt idx="22181">135000</cx:pt>
          <cx:pt idx="22182">72000</cx:pt>
          <cx:pt idx="22183">297000</cx:pt>
          <cx:pt idx="22184">139500</cx:pt>
          <cx:pt idx="22185">270000</cx:pt>
          <cx:pt idx="22186">180000</cx:pt>
          <cx:pt idx="22187">225000</cx:pt>
          <cx:pt idx="22188">189000</cx:pt>
          <cx:pt idx="22189">292500</cx:pt>
          <cx:pt idx="22190">90000</cx:pt>
          <cx:pt idx="22191">81000</cx:pt>
          <cx:pt idx="22192">202500</cx:pt>
          <cx:pt idx="22193">90000</cx:pt>
          <cx:pt idx="22194">225000</cx:pt>
          <cx:pt idx="22195">67500</cx:pt>
          <cx:pt idx="22196">171000</cx:pt>
          <cx:pt idx="22197">157500</cx:pt>
          <cx:pt idx="22198">180000</cx:pt>
          <cx:pt idx="22199">247500</cx:pt>
          <cx:pt idx="22200">45000</cx:pt>
          <cx:pt idx="22201">270000</cx:pt>
          <cx:pt idx="22202">157500</cx:pt>
          <cx:pt idx="22203">202500</cx:pt>
          <cx:pt idx="22204">153000</cx:pt>
          <cx:pt idx="22205">112500</cx:pt>
          <cx:pt idx="22206">67500</cx:pt>
          <cx:pt idx="22207">112500</cx:pt>
          <cx:pt idx="22208">243000</cx:pt>
          <cx:pt idx="22209">225000</cx:pt>
          <cx:pt idx="22210">112500</cx:pt>
          <cx:pt idx="22211">180000</cx:pt>
          <cx:pt idx="22212">180000</cx:pt>
          <cx:pt idx="22213">225000</cx:pt>
          <cx:pt idx="22214">229500</cx:pt>
          <cx:pt idx="22215">90000</cx:pt>
          <cx:pt idx="22216">67500</cx:pt>
          <cx:pt idx="22217">202500</cx:pt>
          <cx:pt idx="22218">94500</cx:pt>
          <cx:pt idx="22219">135000</cx:pt>
          <cx:pt idx="22220">225000</cx:pt>
          <cx:pt idx="22221">81000</cx:pt>
          <cx:pt idx="22222">45000</cx:pt>
          <cx:pt idx="22223">180000</cx:pt>
          <cx:pt idx="22224">135000</cx:pt>
          <cx:pt idx="22225">121500</cx:pt>
          <cx:pt idx="22226">135000</cx:pt>
          <cx:pt idx="22227">180000</cx:pt>
          <cx:pt idx="22228">157500</cx:pt>
          <cx:pt idx="22229">171000</cx:pt>
          <cx:pt idx="22230">180000</cx:pt>
          <cx:pt idx="22231">157500</cx:pt>
          <cx:pt idx="22232">247500</cx:pt>
          <cx:pt idx="22233">337500</cx:pt>
          <cx:pt idx="22234">67500</cx:pt>
          <cx:pt idx="22235">360000</cx:pt>
          <cx:pt idx="22236">247500</cx:pt>
          <cx:pt idx="22237">54000</cx:pt>
          <cx:pt idx="22238">67500</cx:pt>
          <cx:pt idx="22239">247500</cx:pt>
          <cx:pt idx="22240">72000</cx:pt>
          <cx:pt idx="22241">225000</cx:pt>
          <cx:pt idx="22242">135000</cx:pt>
          <cx:pt idx="22243">180000</cx:pt>
          <cx:pt idx="22244">126000</cx:pt>
          <cx:pt idx="22245">157500</cx:pt>
          <cx:pt idx="22246">202500</cx:pt>
          <cx:pt idx="22247">90000</cx:pt>
          <cx:pt idx="22248">90000</cx:pt>
          <cx:pt idx="22249">99000</cx:pt>
          <cx:pt idx="22250">90000</cx:pt>
          <cx:pt idx="22251">126000</cx:pt>
          <cx:pt idx="22252">252000</cx:pt>
          <cx:pt idx="22253">202500</cx:pt>
          <cx:pt idx="22254">112500</cx:pt>
          <cx:pt idx="22255">67500</cx:pt>
          <cx:pt idx="22256">157500</cx:pt>
          <cx:pt idx="22257">279000</cx:pt>
          <cx:pt idx="22258">148500</cx:pt>
          <cx:pt idx="22259">135000</cx:pt>
          <cx:pt idx="22260">56250</cx:pt>
          <cx:pt idx="22261">45000</cx:pt>
          <cx:pt idx="22262">360000</cx:pt>
          <cx:pt idx="22263">135000</cx:pt>
          <cx:pt idx="22264">117000</cx:pt>
          <cx:pt idx="22265">180000</cx:pt>
          <cx:pt idx="22266">90000</cx:pt>
          <cx:pt idx="22267">112500</cx:pt>
          <cx:pt idx="22268">360000</cx:pt>
          <cx:pt idx="22269">180000</cx:pt>
          <cx:pt idx="22270">90000</cx:pt>
          <cx:pt idx="22271">157500</cx:pt>
          <cx:pt idx="22272">135000</cx:pt>
          <cx:pt idx="22273">85500</cx:pt>
          <cx:pt idx="22274">360000</cx:pt>
          <cx:pt idx="22275">243000</cx:pt>
          <cx:pt idx="22276">135000</cx:pt>
          <cx:pt idx="22277">90000</cx:pt>
          <cx:pt idx="22278">157500</cx:pt>
          <cx:pt idx="22279">180000</cx:pt>
          <cx:pt idx="22280">193500</cx:pt>
          <cx:pt idx="22281">112500</cx:pt>
          <cx:pt idx="22282">144000</cx:pt>
          <cx:pt idx="22283">67500</cx:pt>
          <cx:pt idx="22284">49500</cx:pt>
          <cx:pt idx="22285">90000</cx:pt>
          <cx:pt idx="22286">360000</cx:pt>
          <cx:pt idx="22287">135000</cx:pt>
          <cx:pt idx="22288">126000</cx:pt>
          <cx:pt idx="22289">202500</cx:pt>
          <cx:pt idx="22290">180000</cx:pt>
          <cx:pt idx="22291">270000</cx:pt>
          <cx:pt idx="22292">126000</cx:pt>
          <cx:pt idx="22293">270000</cx:pt>
          <cx:pt idx="22294">157500</cx:pt>
          <cx:pt idx="22295">202500</cx:pt>
          <cx:pt idx="22296">202500</cx:pt>
          <cx:pt idx="22297">135000</cx:pt>
          <cx:pt idx="22298">112500</cx:pt>
          <cx:pt idx="22299">180000</cx:pt>
          <cx:pt idx="22300">157500</cx:pt>
          <cx:pt idx="22301">157500</cx:pt>
          <cx:pt idx="22302">202500</cx:pt>
          <cx:pt idx="22303">67500</cx:pt>
          <cx:pt idx="22304">76500</cx:pt>
          <cx:pt idx="22305">72000</cx:pt>
          <cx:pt idx="22306">360000</cx:pt>
          <cx:pt idx="22307">202500</cx:pt>
          <cx:pt idx="22308">135000</cx:pt>
          <cx:pt idx="22309">202500</cx:pt>
          <cx:pt idx="22310">81000</cx:pt>
          <cx:pt idx="22311">247500</cx:pt>
          <cx:pt idx="22312">202500</cx:pt>
          <cx:pt idx="22313">135000</cx:pt>
          <cx:pt idx="22314">369000</cx:pt>
          <cx:pt idx="22315">175500</cx:pt>
          <cx:pt idx="22316">180000</cx:pt>
          <cx:pt idx="22317">180000</cx:pt>
          <cx:pt idx="22318">112500</cx:pt>
          <cx:pt idx="22319">112500</cx:pt>
          <cx:pt idx="22320">135000</cx:pt>
          <cx:pt idx="22321">171000</cx:pt>
          <cx:pt idx="22322">157500</cx:pt>
          <cx:pt idx="22323">157500</cx:pt>
          <cx:pt idx="22324">157500</cx:pt>
          <cx:pt idx="22325">225000</cx:pt>
          <cx:pt idx="22326">38250</cx:pt>
          <cx:pt idx="22327">54000</cx:pt>
          <cx:pt idx="22328">121500</cx:pt>
          <cx:pt idx="22329">112500</cx:pt>
          <cx:pt idx="22330">85500</cx:pt>
          <cx:pt idx="22331">126000</cx:pt>
          <cx:pt idx="22332">112500</cx:pt>
          <cx:pt idx="22333">112500</cx:pt>
          <cx:pt idx="22334">157500</cx:pt>
          <cx:pt idx="22335">135000</cx:pt>
          <cx:pt idx="22336">112500</cx:pt>
          <cx:pt idx="22337">135000</cx:pt>
          <cx:pt idx="22338">157500</cx:pt>
          <cx:pt idx="22339">112500</cx:pt>
          <cx:pt idx="22340">180000</cx:pt>
          <cx:pt idx="22341">71550</cx:pt>
          <cx:pt idx="22342">135000</cx:pt>
          <cx:pt idx="22343">112500</cx:pt>
          <cx:pt idx="22344">164250</cx:pt>
          <cx:pt idx="22345">67500</cx:pt>
          <cx:pt idx="22346">225000</cx:pt>
          <cx:pt idx="22347">175500</cx:pt>
          <cx:pt idx="22348">202500</cx:pt>
          <cx:pt idx="22349">135000</cx:pt>
          <cx:pt idx="22350">202500</cx:pt>
          <cx:pt idx="22351">180000</cx:pt>
          <cx:pt idx="22352">135000</cx:pt>
          <cx:pt idx="22353">130500</cx:pt>
          <cx:pt idx="22354">360000</cx:pt>
          <cx:pt idx="22355">360000</cx:pt>
          <cx:pt idx="22356">112500</cx:pt>
          <cx:pt idx="22357">216000</cx:pt>
          <cx:pt idx="22358">225000</cx:pt>
          <cx:pt idx="22359">270000</cx:pt>
          <cx:pt idx="22360">67500</cx:pt>
          <cx:pt idx="22361">108000</cx:pt>
          <cx:pt idx="22362">135000</cx:pt>
          <cx:pt idx="22363">135000</cx:pt>
          <cx:pt idx="22364">112500</cx:pt>
          <cx:pt idx="22365">157500</cx:pt>
          <cx:pt idx="22366">270000</cx:pt>
          <cx:pt idx="22367">90000</cx:pt>
          <cx:pt idx="22368">112500</cx:pt>
          <cx:pt idx="22369">126000</cx:pt>
          <cx:pt idx="22370">270000</cx:pt>
          <cx:pt idx="22371">90000</cx:pt>
          <cx:pt idx="22372">216000</cx:pt>
          <cx:pt idx="22373">112500</cx:pt>
          <cx:pt idx="22374">72000</cx:pt>
          <cx:pt idx="22375">270000</cx:pt>
          <cx:pt idx="22376">112500</cx:pt>
          <cx:pt idx="22377">148500</cx:pt>
          <cx:pt idx="22378">90000</cx:pt>
          <cx:pt idx="22379">135000</cx:pt>
          <cx:pt idx="22380">180000</cx:pt>
          <cx:pt idx="22381">112500</cx:pt>
          <cx:pt idx="22382">90000</cx:pt>
          <cx:pt idx="22383">112500</cx:pt>
          <cx:pt idx="22384">180000</cx:pt>
          <cx:pt idx="22385">252000</cx:pt>
          <cx:pt idx="22386">67500</cx:pt>
          <cx:pt idx="22387">94500</cx:pt>
          <cx:pt idx="22388">675000</cx:pt>
          <cx:pt idx="22389">306000</cx:pt>
          <cx:pt idx="22390">54000</cx:pt>
          <cx:pt idx="22391">270000</cx:pt>
          <cx:pt idx="22392">112500</cx:pt>
          <cx:pt idx="22393">180000</cx:pt>
          <cx:pt idx="22394">180000</cx:pt>
          <cx:pt idx="22395">171000</cx:pt>
          <cx:pt idx="22396">81000</cx:pt>
          <cx:pt idx="22397">180000</cx:pt>
          <cx:pt idx="22398">180000</cx:pt>
          <cx:pt idx="22399">81000</cx:pt>
          <cx:pt idx="22400">202500</cx:pt>
          <cx:pt idx="22401">135000</cx:pt>
          <cx:pt idx="22402">90000</cx:pt>
          <cx:pt idx="22403">162000</cx:pt>
          <cx:pt idx="22404">180000</cx:pt>
          <cx:pt idx="22405">270000</cx:pt>
          <cx:pt idx="22406">252000</cx:pt>
          <cx:pt idx="22407">135000</cx:pt>
          <cx:pt idx="22408">157500</cx:pt>
          <cx:pt idx="22409">90000</cx:pt>
          <cx:pt idx="22410">112500</cx:pt>
          <cx:pt idx="22411">225000</cx:pt>
          <cx:pt idx="22412">94500</cx:pt>
          <cx:pt idx="22413">166500</cx:pt>
          <cx:pt idx="22414">360000</cx:pt>
          <cx:pt idx="22415">171000</cx:pt>
          <cx:pt idx="22416">202500</cx:pt>
          <cx:pt idx="22417">180000</cx:pt>
          <cx:pt idx="22418">135000</cx:pt>
          <cx:pt idx="22419">99000</cx:pt>
          <cx:pt idx="22420">360000</cx:pt>
          <cx:pt idx="22421">135000</cx:pt>
          <cx:pt idx="22422">270000</cx:pt>
          <cx:pt idx="22423">193500</cx:pt>
          <cx:pt idx="22424">225000</cx:pt>
          <cx:pt idx="22425">112500</cx:pt>
          <cx:pt idx="22426">90000</cx:pt>
          <cx:pt idx="22427">54000</cx:pt>
          <cx:pt idx="22428">112500</cx:pt>
          <cx:pt idx="22429">202500</cx:pt>
          <cx:pt idx="22430">58500</cx:pt>
          <cx:pt idx="22431">157500</cx:pt>
          <cx:pt idx="22432">270000</cx:pt>
          <cx:pt idx="22433">144000</cx:pt>
          <cx:pt idx="22434">225000</cx:pt>
          <cx:pt idx="22435">112500</cx:pt>
          <cx:pt idx="22436">157500</cx:pt>
          <cx:pt idx="22437">247500</cx:pt>
          <cx:pt idx="22438">225000</cx:pt>
          <cx:pt idx="22439">157500</cx:pt>
          <cx:pt idx="22440">144000</cx:pt>
          <cx:pt idx="22441">184500</cx:pt>
          <cx:pt idx="22442">90000</cx:pt>
          <cx:pt idx="22443">1125000</cx:pt>
          <cx:pt idx="22444">225000</cx:pt>
          <cx:pt idx="22445">135000</cx:pt>
          <cx:pt idx="22446">315000</cx:pt>
          <cx:pt idx="22447">900000</cx:pt>
          <cx:pt idx="22448">49500</cx:pt>
          <cx:pt idx="22449">112500</cx:pt>
          <cx:pt idx="22450">112500</cx:pt>
          <cx:pt idx="22451">225000</cx:pt>
          <cx:pt idx="22452">157500</cx:pt>
          <cx:pt idx="22453">360000</cx:pt>
          <cx:pt idx="22454">179100</cx:pt>
          <cx:pt idx="22455">135000</cx:pt>
          <cx:pt idx="22456">90000</cx:pt>
          <cx:pt idx="22457">112500</cx:pt>
          <cx:pt idx="22458">216000</cx:pt>
          <cx:pt idx="22459">157500</cx:pt>
          <cx:pt idx="22460">112500</cx:pt>
          <cx:pt idx="22461">202500</cx:pt>
          <cx:pt idx="22462">90000</cx:pt>
          <cx:pt idx="22463">58500</cx:pt>
          <cx:pt idx="22464">112500</cx:pt>
          <cx:pt idx="22465">112500</cx:pt>
          <cx:pt idx="22466">74061</cx:pt>
          <cx:pt idx="22467">67500</cx:pt>
          <cx:pt idx="22468">135000</cx:pt>
          <cx:pt idx="22469">112500</cx:pt>
          <cx:pt idx="22470">135000</cx:pt>
          <cx:pt idx="22471">144000</cx:pt>
          <cx:pt idx="22472">202500</cx:pt>
          <cx:pt idx="22473">135000</cx:pt>
          <cx:pt idx="22474">99000</cx:pt>
          <cx:pt idx="22475">180000</cx:pt>
          <cx:pt idx="22476">135000</cx:pt>
          <cx:pt idx="22477">315000</cx:pt>
          <cx:pt idx="22478">67500</cx:pt>
          <cx:pt idx="22479">135000</cx:pt>
          <cx:pt idx="22480">40500</cx:pt>
          <cx:pt idx="22481">90000</cx:pt>
          <cx:pt idx="22482">67500</cx:pt>
          <cx:pt idx="22483">90000</cx:pt>
          <cx:pt idx="22484">31500</cx:pt>
          <cx:pt idx="22485">270000</cx:pt>
          <cx:pt idx="22486">135000</cx:pt>
          <cx:pt idx="22487">270000</cx:pt>
          <cx:pt idx="22488">315000</cx:pt>
          <cx:pt idx="22489">157500</cx:pt>
          <cx:pt idx="22490">112500</cx:pt>
          <cx:pt idx="22491">270000</cx:pt>
          <cx:pt idx="22492">195750</cx:pt>
          <cx:pt idx="22493">315000</cx:pt>
          <cx:pt idx="22494">121500</cx:pt>
          <cx:pt idx="22495">261000</cx:pt>
          <cx:pt idx="22496">157500</cx:pt>
          <cx:pt idx="22497">450000</cx:pt>
          <cx:pt idx="22498">135000</cx:pt>
          <cx:pt idx="22499">121500</cx:pt>
          <cx:pt idx="22500">85500</cx:pt>
          <cx:pt idx="22501">90000</cx:pt>
          <cx:pt idx="22502">112500</cx:pt>
          <cx:pt idx="22503">126000</cx:pt>
          <cx:pt idx="22504">90000</cx:pt>
          <cx:pt idx="22505">225000</cx:pt>
          <cx:pt idx="22506">135000</cx:pt>
          <cx:pt idx="22507">81000</cx:pt>
          <cx:pt idx="22508">112500</cx:pt>
          <cx:pt idx="22509">202500</cx:pt>
          <cx:pt idx="22510">81000</cx:pt>
          <cx:pt idx="22511">225000</cx:pt>
          <cx:pt idx="22512">112500</cx:pt>
          <cx:pt idx="22513">90000</cx:pt>
          <cx:pt idx="22514">112500</cx:pt>
          <cx:pt idx="22515">157500</cx:pt>
          <cx:pt idx="22516">90000</cx:pt>
          <cx:pt idx="22517">144000</cx:pt>
          <cx:pt idx="22518">90000</cx:pt>
          <cx:pt idx="22519">225000</cx:pt>
          <cx:pt idx="22520">135000</cx:pt>
          <cx:pt idx="22521">157500</cx:pt>
          <cx:pt idx="22522">157500</cx:pt>
          <cx:pt idx="22523">157500</cx:pt>
          <cx:pt idx="22524">90000</cx:pt>
          <cx:pt idx="22525">121500</cx:pt>
          <cx:pt idx="22526">171000</cx:pt>
          <cx:pt idx="22527">225000</cx:pt>
          <cx:pt idx="22528">72000</cx:pt>
          <cx:pt idx="22529">112500</cx:pt>
          <cx:pt idx="22530">76500</cx:pt>
          <cx:pt idx="22531">202500</cx:pt>
          <cx:pt idx="22532">202500</cx:pt>
          <cx:pt idx="22533">99000</cx:pt>
          <cx:pt idx="22534">121500</cx:pt>
          <cx:pt idx="22535">90000</cx:pt>
          <cx:pt idx="22536">126000</cx:pt>
          <cx:pt idx="22537">270000</cx:pt>
          <cx:pt idx="22538">315000</cx:pt>
          <cx:pt idx="22539">112500</cx:pt>
          <cx:pt idx="22540">225000</cx:pt>
          <cx:pt idx="22541">67500</cx:pt>
          <cx:pt idx="22542">63000</cx:pt>
          <cx:pt idx="22543">135000</cx:pt>
          <cx:pt idx="22544">270000</cx:pt>
          <cx:pt idx="22545">225000</cx:pt>
          <cx:pt idx="22546">225000</cx:pt>
          <cx:pt idx="22547">76500</cx:pt>
          <cx:pt idx="22548">67500</cx:pt>
          <cx:pt idx="22549">180000</cx:pt>
          <cx:pt idx="22550">450000</cx:pt>
          <cx:pt idx="22551">157500</cx:pt>
          <cx:pt idx="22552">81000</cx:pt>
          <cx:pt idx="22553">112500</cx:pt>
          <cx:pt idx="22554">675000</cx:pt>
          <cx:pt idx="22555">90000</cx:pt>
          <cx:pt idx="22556">180000</cx:pt>
          <cx:pt idx="22557">126000</cx:pt>
          <cx:pt idx="22558">157500</cx:pt>
          <cx:pt idx="22559">90000</cx:pt>
          <cx:pt idx="22560">225000</cx:pt>
          <cx:pt idx="22561">67500</cx:pt>
          <cx:pt idx="22562">585000</cx:pt>
          <cx:pt idx="22563">180000</cx:pt>
          <cx:pt idx="22564">162000</cx:pt>
          <cx:pt idx="22565">225000</cx:pt>
          <cx:pt idx="22566">225000</cx:pt>
          <cx:pt idx="22567">306000</cx:pt>
          <cx:pt idx="22568">180000</cx:pt>
          <cx:pt idx="22569">360000</cx:pt>
          <cx:pt idx="22570">153000</cx:pt>
          <cx:pt idx="22571">180000</cx:pt>
          <cx:pt idx="22572">540000</cx:pt>
          <cx:pt idx="22573">126000</cx:pt>
          <cx:pt idx="22574">270000</cx:pt>
          <cx:pt idx="22575">112500</cx:pt>
          <cx:pt idx="22576">135000</cx:pt>
          <cx:pt idx="22577">112500</cx:pt>
          <cx:pt idx="22578">292500</cx:pt>
          <cx:pt idx="22579">202500</cx:pt>
          <cx:pt idx="22580">315000</cx:pt>
          <cx:pt idx="22581">157500</cx:pt>
          <cx:pt idx="22582">90000</cx:pt>
          <cx:pt idx="22583">157500</cx:pt>
          <cx:pt idx="22584">360000</cx:pt>
          <cx:pt idx="22585">135000</cx:pt>
          <cx:pt idx="22586">81000</cx:pt>
          <cx:pt idx="22587">202500</cx:pt>
          <cx:pt idx="22588">135000</cx:pt>
          <cx:pt idx="22589">157500</cx:pt>
          <cx:pt idx="22590">112500</cx:pt>
          <cx:pt idx="22591">135000</cx:pt>
          <cx:pt idx="22592">135000</cx:pt>
          <cx:pt idx="22593">166500</cx:pt>
          <cx:pt idx="22594">135000</cx:pt>
          <cx:pt idx="22595">270000</cx:pt>
          <cx:pt idx="22596">180000</cx:pt>
          <cx:pt idx="22597">315000</cx:pt>
          <cx:pt idx="22598">81000</cx:pt>
          <cx:pt idx="22599">180000</cx:pt>
          <cx:pt idx="22600">193500</cx:pt>
          <cx:pt idx="22601">460417.5</cx:pt>
          <cx:pt idx="22602">135000</cx:pt>
          <cx:pt idx="22603">90000</cx:pt>
          <cx:pt idx="22604">112500</cx:pt>
          <cx:pt idx="22605">76500</cx:pt>
          <cx:pt idx="22606">270000</cx:pt>
          <cx:pt idx="22607">292500</cx:pt>
          <cx:pt idx="22608">128250</cx:pt>
          <cx:pt idx="22609">202500</cx:pt>
          <cx:pt idx="22610">225000</cx:pt>
          <cx:pt idx="22611">225000</cx:pt>
          <cx:pt idx="22612">90000</cx:pt>
          <cx:pt idx="22613">270000</cx:pt>
          <cx:pt idx="22614">112500</cx:pt>
          <cx:pt idx="22615">135000</cx:pt>
          <cx:pt idx="22616">202500</cx:pt>
          <cx:pt idx="22617">72000</cx:pt>
          <cx:pt idx="22618">149836.5</cx:pt>
          <cx:pt idx="22619">135000</cx:pt>
          <cx:pt idx="22620">180000</cx:pt>
          <cx:pt idx="22621">180000</cx:pt>
          <cx:pt idx="22622">112500</cx:pt>
          <cx:pt idx="22623">90000</cx:pt>
          <cx:pt idx="22624">193500</cx:pt>
          <cx:pt idx="22625">72000</cx:pt>
          <cx:pt idx="22626">76500</cx:pt>
          <cx:pt idx="22627">180000</cx:pt>
          <cx:pt idx="22628">157500</cx:pt>
          <cx:pt idx="22629">180000</cx:pt>
          <cx:pt idx="22630">90000</cx:pt>
          <cx:pt idx="22631">67500</cx:pt>
          <cx:pt idx="22632">94500</cx:pt>
          <cx:pt idx="22633">90000</cx:pt>
          <cx:pt idx="22634">76500</cx:pt>
          <cx:pt idx="22635">45000</cx:pt>
          <cx:pt idx="22636">225000</cx:pt>
          <cx:pt idx="22637">202500</cx:pt>
          <cx:pt idx="22638">180000</cx:pt>
          <cx:pt idx="22639">112500</cx:pt>
          <cx:pt idx="22640">270000</cx:pt>
          <cx:pt idx="22641">135000</cx:pt>
          <cx:pt idx="22642">3825000</cx:pt>
          <cx:pt idx="22643">184500</cx:pt>
          <cx:pt idx="22644">202500</cx:pt>
          <cx:pt idx="22645">67500</cx:pt>
          <cx:pt idx="22646">81000</cx:pt>
          <cx:pt idx="22647">180000</cx:pt>
          <cx:pt idx="22648">112500</cx:pt>
          <cx:pt idx="22649">315000</cx:pt>
          <cx:pt idx="22650">103500</cx:pt>
          <cx:pt idx="22651">135000</cx:pt>
          <cx:pt idx="22652">157500</cx:pt>
          <cx:pt idx="22653">360000</cx:pt>
          <cx:pt idx="22654">202500</cx:pt>
          <cx:pt idx="22655">112500</cx:pt>
          <cx:pt idx="22656">180000</cx:pt>
          <cx:pt idx="22657">49500</cx:pt>
          <cx:pt idx="22658">99000</cx:pt>
          <cx:pt idx="22659">121500</cx:pt>
          <cx:pt idx="22660">270000</cx:pt>
          <cx:pt idx="22661">135000</cx:pt>
          <cx:pt idx="22662">180000</cx:pt>
          <cx:pt idx="22663">202500</cx:pt>
          <cx:pt idx="22664">337500</cx:pt>
          <cx:pt idx="22665">135000</cx:pt>
          <cx:pt idx="22666">135000</cx:pt>
          <cx:pt idx="22667">135000</cx:pt>
          <cx:pt idx="22668">112500</cx:pt>
          <cx:pt idx="22669">157500</cx:pt>
          <cx:pt idx="22670">157500</cx:pt>
          <cx:pt idx="22671">351000</cx:pt>
          <cx:pt idx="22672">90000</cx:pt>
          <cx:pt idx="22673">99000</cx:pt>
          <cx:pt idx="22674">135000</cx:pt>
          <cx:pt idx="22675">135000</cx:pt>
          <cx:pt idx="22676">157500</cx:pt>
          <cx:pt idx="22677">90000</cx:pt>
          <cx:pt idx="22678">90000</cx:pt>
          <cx:pt idx="22679">261000</cx:pt>
          <cx:pt idx="22680">90000</cx:pt>
          <cx:pt idx="22681">292500</cx:pt>
          <cx:pt idx="22682">225000</cx:pt>
          <cx:pt idx="22683">108000</cx:pt>
          <cx:pt idx="22684">40500</cx:pt>
          <cx:pt idx="22685">112500</cx:pt>
          <cx:pt idx="22686">112500</cx:pt>
          <cx:pt idx="22687">180000</cx:pt>
          <cx:pt idx="22688">180000</cx:pt>
          <cx:pt idx="22689">225000</cx:pt>
          <cx:pt idx="22690">157500</cx:pt>
          <cx:pt idx="22691">247500</cx:pt>
          <cx:pt idx="22692">135000</cx:pt>
          <cx:pt idx="22693">360000</cx:pt>
          <cx:pt idx="22694">135000</cx:pt>
          <cx:pt idx="22695">90000</cx:pt>
          <cx:pt idx="22696">126000</cx:pt>
          <cx:pt idx="22697">135000</cx:pt>
          <cx:pt idx="22698">247500</cx:pt>
          <cx:pt idx="22699">247500</cx:pt>
          <cx:pt idx="22700">135000</cx:pt>
          <cx:pt idx="22701">66600</cx:pt>
          <cx:pt idx="22702">135000</cx:pt>
          <cx:pt idx="22703">157500</cx:pt>
          <cx:pt idx="22704">112500</cx:pt>
          <cx:pt idx="22705">225000</cx:pt>
          <cx:pt idx="22706">135000</cx:pt>
          <cx:pt idx="22707">225000</cx:pt>
          <cx:pt idx="22708">81000</cx:pt>
          <cx:pt idx="22709">202500</cx:pt>
          <cx:pt idx="22710">247500</cx:pt>
          <cx:pt idx="22711">157500</cx:pt>
          <cx:pt idx="22712">225000</cx:pt>
          <cx:pt idx="22713">144000</cx:pt>
          <cx:pt idx="22714">157500</cx:pt>
          <cx:pt idx="22715">180000</cx:pt>
          <cx:pt idx="22716">193500</cx:pt>
          <cx:pt idx="22717">112500</cx:pt>
          <cx:pt idx="22718">112500</cx:pt>
          <cx:pt idx="22719">112500</cx:pt>
          <cx:pt idx="22720">112500</cx:pt>
          <cx:pt idx="22721">112500</cx:pt>
          <cx:pt idx="22722">202500</cx:pt>
          <cx:pt idx="22723">112500</cx:pt>
          <cx:pt idx="22724">47250</cx:pt>
          <cx:pt idx="22725">112500</cx:pt>
          <cx:pt idx="22726">90000</cx:pt>
          <cx:pt idx="22727">157500</cx:pt>
          <cx:pt idx="22728">130500</cx:pt>
          <cx:pt idx="22729">157500</cx:pt>
          <cx:pt idx="22730">112500</cx:pt>
          <cx:pt idx="22731">112500</cx:pt>
          <cx:pt idx="22732">90000</cx:pt>
          <cx:pt idx="22733">67500</cx:pt>
          <cx:pt idx="22734">157500</cx:pt>
          <cx:pt idx="22735">202500</cx:pt>
          <cx:pt idx="22736">157500</cx:pt>
          <cx:pt idx="22737">121500</cx:pt>
          <cx:pt idx="22738">67500</cx:pt>
          <cx:pt idx="22739">315000</cx:pt>
          <cx:pt idx="22740">144000</cx:pt>
          <cx:pt idx="22741">135000</cx:pt>
          <cx:pt idx="22742">69750</cx:pt>
          <cx:pt idx="22743">157500</cx:pt>
          <cx:pt idx="22744">135000</cx:pt>
          <cx:pt idx="22745">270000</cx:pt>
          <cx:pt idx="22746">121500</cx:pt>
          <cx:pt idx="22747">90000</cx:pt>
          <cx:pt idx="22748">76500</cx:pt>
          <cx:pt idx="22749">225000</cx:pt>
          <cx:pt idx="22750">90000</cx:pt>
          <cx:pt idx="22751">72000</cx:pt>
          <cx:pt idx="22752">90000</cx:pt>
          <cx:pt idx="22753">126000</cx:pt>
          <cx:pt idx="22754">540000</cx:pt>
          <cx:pt idx="22755">103500</cx:pt>
          <cx:pt idx="22756">45000</cx:pt>
          <cx:pt idx="22757">135000</cx:pt>
          <cx:pt idx="22758">135000</cx:pt>
          <cx:pt idx="22759">112500</cx:pt>
          <cx:pt idx="22760">157500</cx:pt>
          <cx:pt idx="22761">445500</cx:pt>
          <cx:pt idx="22762">180000</cx:pt>
          <cx:pt idx="22763">144000</cx:pt>
          <cx:pt idx="22764">90000</cx:pt>
          <cx:pt idx="22765">135000</cx:pt>
          <cx:pt idx="22766">234000</cx:pt>
          <cx:pt idx="22767">67500</cx:pt>
          <cx:pt idx="22768">72000</cx:pt>
          <cx:pt idx="22769">225000</cx:pt>
          <cx:pt idx="22770">292500</cx:pt>
          <cx:pt idx="22771">562500</cx:pt>
          <cx:pt idx="22772">112500</cx:pt>
          <cx:pt idx="22773">450000</cx:pt>
          <cx:pt idx="22774">360000</cx:pt>
          <cx:pt idx="22775">157500</cx:pt>
          <cx:pt idx="22776">315000</cx:pt>
          <cx:pt idx="22777">270000</cx:pt>
          <cx:pt idx="22778">225000</cx:pt>
          <cx:pt idx="22779">225000</cx:pt>
          <cx:pt idx="22780">54000</cx:pt>
          <cx:pt idx="22781">225000</cx:pt>
          <cx:pt idx="22782">117000</cx:pt>
          <cx:pt idx="22783">144000</cx:pt>
          <cx:pt idx="22784">67500</cx:pt>
          <cx:pt idx="22785">112500</cx:pt>
          <cx:pt idx="22786">81000</cx:pt>
          <cx:pt idx="22787">225000</cx:pt>
          <cx:pt idx="22788">90000</cx:pt>
          <cx:pt idx="22789">157500</cx:pt>
          <cx:pt idx="22790">315000</cx:pt>
          <cx:pt idx="22791">81000</cx:pt>
          <cx:pt idx="22792">117000</cx:pt>
          <cx:pt idx="22793">135000</cx:pt>
          <cx:pt idx="22794">270000</cx:pt>
          <cx:pt idx="22795">135000</cx:pt>
          <cx:pt idx="22796">94500</cx:pt>
          <cx:pt idx="22797">243000</cx:pt>
          <cx:pt idx="22798">360000</cx:pt>
          <cx:pt idx="22799">67500</cx:pt>
          <cx:pt idx="22800">86850</cx:pt>
          <cx:pt idx="22801">112500</cx:pt>
          <cx:pt idx="22802">180000</cx:pt>
          <cx:pt idx="22803">166500</cx:pt>
          <cx:pt idx="22804">382500</cx:pt>
          <cx:pt idx="22805">112500</cx:pt>
          <cx:pt idx="22806">157500</cx:pt>
          <cx:pt idx="22807">252000</cx:pt>
          <cx:pt idx="22808">225000</cx:pt>
          <cx:pt idx="22809">157500</cx:pt>
          <cx:pt idx="22810">76500</cx:pt>
          <cx:pt idx="22811">81000</cx:pt>
          <cx:pt idx="22812">121500</cx:pt>
          <cx:pt idx="22813">135000</cx:pt>
          <cx:pt idx="22814">225000</cx:pt>
          <cx:pt idx="22815">112500</cx:pt>
          <cx:pt idx="22816">202500</cx:pt>
          <cx:pt idx="22817">90000</cx:pt>
          <cx:pt idx="22818">142200</cx:pt>
          <cx:pt idx="22819">225000</cx:pt>
          <cx:pt idx="22820">270000</cx:pt>
          <cx:pt idx="22821">270000</cx:pt>
          <cx:pt idx="22822">225000</cx:pt>
          <cx:pt idx="22823">135000</cx:pt>
          <cx:pt idx="22824">135000</cx:pt>
          <cx:pt idx="22825">405000</cx:pt>
          <cx:pt idx="22826">103500</cx:pt>
          <cx:pt idx="22827">112500</cx:pt>
          <cx:pt idx="22828">252000</cx:pt>
          <cx:pt idx="22829">76500</cx:pt>
          <cx:pt idx="22830">90000</cx:pt>
          <cx:pt idx="22831">94500</cx:pt>
          <cx:pt idx="22832">112500</cx:pt>
          <cx:pt idx="22833">112500</cx:pt>
          <cx:pt idx="22834">135000</cx:pt>
          <cx:pt idx="22835">112500</cx:pt>
          <cx:pt idx="22836">99000</cx:pt>
          <cx:pt idx="22837">166500</cx:pt>
          <cx:pt idx="22838">270000</cx:pt>
          <cx:pt idx="22839">112500</cx:pt>
          <cx:pt idx="22840">225000</cx:pt>
          <cx:pt idx="22841">225000</cx:pt>
          <cx:pt idx="22842">72000</cx:pt>
          <cx:pt idx="22843">135000</cx:pt>
          <cx:pt idx="22844">135000</cx:pt>
          <cx:pt idx="22845">112500</cx:pt>
          <cx:pt idx="22846">90000</cx:pt>
          <cx:pt idx="22847">90000</cx:pt>
          <cx:pt idx="22848">180000</cx:pt>
          <cx:pt idx="22849">405000</cx:pt>
          <cx:pt idx="22850">225000</cx:pt>
          <cx:pt idx="22851">112500</cx:pt>
          <cx:pt idx="22852">315000</cx:pt>
          <cx:pt idx="22853">247500</cx:pt>
          <cx:pt idx="22854">90000</cx:pt>
          <cx:pt idx="22855">202500</cx:pt>
          <cx:pt idx="22856">126000</cx:pt>
          <cx:pt idx="22857">225000</cx:pt>
          <cx:pt idx="22858">130500</cx:pt>
          <cx:pt idx="22859">270000</cx:pt>
          <cx:pt idx="22860">157500</cx:pt>
          <cx:pt idx="22861">162000</cx:pt>
          <cx:pt idx="22862">112500</cx:pt>
          <cx:pt idx="22863">67500</cx:pt>
          <cx:pt idx="22864">157500</cx:pt>
          <cx:pt idx="22865">270000</cx:pt>
          <cx:pt idx="22866">193500</cx:pt>
          <cx:pt idx="22867">225000</cx:pt>
          <cx:pt idx="22868">191250</cx:pt>
          <cx:pt idx="22869">202500</cx:pt>
          <cx:pt idx="22870">135000</cx:pt>
          <cx:pt idx="22871">675000</cx:pt>
          <cx:pt idx="22872">180000</cx:pt>
          <cx:pt idx="22873">180000</cx:pt>
          <cx:pt idx="22874">225000</cx:pt>
          <cx:pt idx="22875">90000</cx:pt>
          <cx:pt idx="22876">180000</cx:pt>
          <cx:pt idx="22877">135000</cx:pt>
          <cx:pt idx="22878">135000</cx:pt>
          <cx:pt idx="22879">180000</cx:pt>
          <cx:pt idx="22880">180000</cx:pt>
          <cx:pt idx="22881">247500</cx:pt>
          <cx:pt idx="22882">171000</cx:pt>
          <cx:pt idx="22883">315000</cx:pt>
          <cx:pt idx="22884">67500</cx:pt>
          <cx:pt idx="22885">67500</cx:pt>
          <cx:pt idx="22886">90000</cx:pt>
          <cx:pt idx="22887">180000</cx:pt>
          <cx:pt idx="22888">391500</cx:pt>
          <cx:pt idx="22889">67500</cx:pt>
          <cx:pt idx="22890">270000</cx:pt>
          <cx:pt idx="22891">112500</cx:pt>
          <cx:pt idx="22892">216000</cx:pt>
          <cx:pt idx="22893">90000</cx:pt>
          <cx:pt idx="22894">112500</cx:pt>
          <cx:pt idx="22895">81000</cx:pt>
          <cx:pt idx="22896">450000</cx:pt>
          <cx:pt idx="22897">270000</cx:pt>
          <cx:pt idx="22898">225000</cx:pt>
          <cx:pt idx="22899">360000</cx:pt>
          <cx:pt idx="22900">90000</cx:pt>
          <cx:pt idx="22901">81000</cx:pt>
          <cx:pt idx="22902">135000</cx:pt>
          <cx:pt idx="22903">67500</cx:pt>
          <cx:pt idx="22904">270000</cx:pt>
          <cx:pt idx="22905">202500</cx:pt>
          <cx:pt idx="22906">112500</cx:pt>
          <cx:pt idx="22907">99000</cx:pt>
          <cx:pt idx="22908">112500</cx:pt>
          <cx:pt idx="22909">270000</cx:pt>
          <cx:pt idx="22910">292500</cx:pt>
          <cx:pt idx="22911">252000</cx:pt>
          <cx:pt idx="22912">108000</cx:pt>
          <cx:pt idx="22913">616500</cx:pt>
          <cx:pt idx="22914">90000</cx:pt>
          <cx:pt idx="22915">54000</cx:pt>
          <cx:pt idx="22916">180000</cx:pt>
          <cx:pt idx="22917">67500</cx:pt>
          <cx:pt idx="22918">180000</cx:pt>
          <cx:pt idx="22919">193500</cx:pt>
          <cx:pt idx="22920">56610</cx:pt>
          <cx:pt idx="22921">112500</cx:pt>
          <cx:pt idx="22922">135000</cx:pt>
          <cx:pt idx="22923">67500</cx:pt>
          <cx:pt idx="22924">189000</cx:pt>
          <cx:pt idx="22925">135000</cx:pt>
          <cx:pt idx="22926">202500</cx:pt>
          <cx:pt idx="22927">270000</cx:pt>
          <cx:pt idx="22928">180000</cx:pt>
          <cx:pt idx="22929">72000</cx:pt>
          <cx:pt idx="22930">112500</cx:pt>
          <cx:pt idx="22931">81000</cx:pt>
          <cx:pt idx="22932">360000</cx:pt>
          <cx:pt idx="22933">157500</cx:pt>
          <cx:pt idx="22934">121500</cx:pt>
          <cx:pt idx="22935">225000</cx:pt>
          <cx:pt idx="22936">315000</cx:pt>
          <cx:pt idx="22937">180000</cx:pt>
          <cx:pt idx="22938">405000</cx:pt>
          <cx:pt idx="22939">141750</cx:pt>
          <cx:pt idx="22940">157500</cx:pt>
          <cx:pt idx="22941">81000</cx:pt>
          <cx:pt idx="22942">36000</cx:pt>
          <cx:pt idx="22943">112500</cx:pt>
          <cx:pt idx="22944">315000</cx:pt>
          <cx:pt idx="22945">58500</cx:pt>
          <cx:pt idx="22946">202500</cx:pt>
          <cx:pt idx="22947">112500</cx:pt>
          <cx:pt idx="22948">157500</cx:pt>
          <cx:pt idx="22949">270000</cx:pt>
          <cx:pt idx="22950">135000</cx:pt>
          <cx:pt idx="22951">180000</cx:pt>
          <cx:pt idx="22952">99000</cx:pt>
          <cx:pt idx="22953">117000</cx:pt>
          <cx:pt idx="22954">135000</cx:pt>
          <cx:pt idx="22955">391500</cx:pt>
          <cx:pt idx="22956">445500</cx:pt>
          <cx:pt idx="22957">223488</cx:pt>
          <cx:pt idx="22958">225000</cx:pt>
          <cx:pt idx="22959">63000</cx:pt>
          <cx:pt idx="22960">270000</cx:pt>
          <cx:pt idx="22961">171000</cx:pt>
          <cx:pt idx="22962">94500</cx:pt>
          <cx:pt idx="22963">180000</cx:pt>
          <cx:pt idx="22964">189000</cx:pt>
          <cx:pt idx="22965">225000</cx:pt>
          <cx:pt idx="22966">112500</cx:pt>
          <cx:pt idx="22967">135000</cx:pt>
          <cx:pt idx="22968">225000</cx:pt>
          <cx:pt idx="22969">67500</cx:pt>
          <cx:pt idx="22970">90000</cx:pt>
          <cx:pt idx="22971">112500</cx:pt>
          <cx:pt idx="22972">382500</cx:pt>
          <cx:pt idx="22973">112500</cx:pt>
          <cx:pt idx="22974">45000</cx:pt>
          <cx:pt idx="22975">180000</cx:pt>
          <cx:pt idx="22976">180000</cx:pt>
          <cx:pt idx="22977">81000</cx:pt>
          <cx:pt idx="22978">112500</cx:pt>
          <cx:pt idx="22979">283500</cx:pt>
          <cx:pt idx="22980">225000</cx:pt>
          <cx:pt idx="22981">180000</cx:pt>
          <cx:pt idx="22982">180000</cx:pt>
          <cx:pt idx="22983">144000</cx:pt>
          <cx:pt idx="22984">166500</cx:pt>
          <cx:pt idx="22985">67500</cx:pt>
          <cx:pt idx="22986">90000</cx:pt>
          <cx:pt idx="22987">67500</cx:pt>
          <cx:pt idx="22988">67500</cx:pt>
          <cx:pt idx="22989">67500</cx:pt>
          <cx:pt idx="22990">157500</cx:pt>
          <cx:pt idx="22991">450000</cx:pt>
          <cx:pt idx="22992">243000</cx:pt>
          <cx:pt idx="22993">112500</cx:pt>
          <cx:pt idx="22994">67500</cx:pt>
          <cx:pt idx="22995">76500</cx:pt>
          <cx:pt idx="22996">112500</cx:pt>
          <cx:pt idx="22997">99000</cx:pt>
          <cx:pt idx="22998">144000</cx:pt>
          <cx:pt idx="22999">315000</cx:pt>
          <cx:pt idx="23000">112500</cx:pt>
          <cx:pt idx="23001">81000</cx:pt>
          <cx:pt idx="23002">157500</cx:pt>
          <cx:pt idx="23003">135000</cx:pt>
          <cx:pt idx="23004">225000</cx:pt>
          <cx:pt idx="23005">225000</cx:pt>
          <cx:pt idx="23006">126000</cx:pt>
          <cx:pt idx="23007">157500</cx:pt>
          <cx:pt idx="23008">135000</cx:pt>
          <cx:pt idx="23009">90000</cx:pt>
          <cx:pt idx="23010">155700</cx:pt>
          <cx:pt idx="23011">121500</cx:pt>
          <cx:pt idx="23012">225000</cx:pt>
          <cx:pt idx="23013">144000</cx:pt>
          <cx:pt idx="23014">247500</cx:pt>
          <cx:pt idx="23015">85500</cx:pt>
          <cx:pt idx="23016">67500</cx:pt>
          <cx:pt idx="23017">112500</cx:pt>
          <cx:pt idx="23018">180000</cx:pt>
          <cx:pt idx="23019">360000</cx:pt>
          <cx:pt idx="23020">135000</cx:pt>
          <cx:pt idx="23021">540000</cx:pt>
          <cx:pt idx="23022">157500</cx:pt>
          <cx:pt idx="23023">225000</cx:pt>
          <cx:pt idx="23024">148500</cx:pt>
          <cx:pt idx="23025">540000</cx:pt>
          <cx:pt idx="23026">225000</cx:pt>
          <cx:pt idx="23027">135000</cx:pt>
          <cx:pt idx="23028">135000</cx:pt>
          <cx:pt idx="23029">225000</cx:pt>
          <cx:pt idx="23030">135000</cx:pt>
          <cx:pt idx="23031">202500</cx:pt>
          <cx:pt idx="23032">135000</cx:pt>
          <cx:pt idx="23033">135000</cx:pt>
          <cx:pt idx="23034">135000</cx:pt>
          <cx:pt idx="23035">112500</cx:pt>
          <cx:pt idx="23036">180000</cx:pt>
          <cx:pt idx="23037">225000</cx:pt>
          <cx:pt idx="23038">135000</cx:pt>
          <cx:pt idx="23039">202500</cx:pt>
          <cx:pt idx="23040">479250</cx:pt>
          <cx:pt idx="23041">135000</cx:pt>
          <cx:pt idx="23042">67500</cx:pt>
          <cx:pt idx="23043">112500</cx:pt>
          <cx:pt idx="23044">247500</cx:pt>
          <cx:pt idx="23045">270000</cx:pt>
          <cx:pt idx="23046">270000</cx:pt>
          <cx:pt idx="23047">225000</cx:pt>
          <cx:pt idx="23048">189000</cx:pt>
          <cx:pt idx="23049">84150</cx:pt>
          <cx:pt idx="23050">157500</cx:pt>
          <cx:pt idx="23051">112500</cx:pt>
          <cx:pt idx="23052">166500</cx:pt>
          <cx:pt idx="23053">135000</cx:pt>
          <cx:pt idx="23054">360000</cx:pt>
          <cx:pt idx="23055">99000</cx:pt>
          <cx:pt idx="23056">157500</cx:pt>
          <cx:pt idx="23057">180000</cx:pt>
          <cx:pt idx="23058">121500</cx:pt>
          <cx:pt idx="23059">58500</cx:pt>
          <cx:pt idx="23060">225000</cx:pt>
          <cx:pt idx="23061">99000</cx:pt>
          <cx:pt idx="23062">112500</cx:pt>
          <cx:pt idx="23063">193500</cx:pt>
          <cx:pt idx="23064">113400</cx:pt>
          <cx:pt idx="23065">103500</cx:pt>
          <cx:pt idx="23066">166500</cx:pt>
          <cx:pt idx="23067">72000</cx:pt>
          <cx:pt idx="23068">193500</cx:pt>
          <cx:pt idx="23069">202500</cx:pt>
          <cx:pt idx="23070">135000</cx:pt>
          <cx:pt idx="23071">112500</cx:pt>
          <cx:pt idx="23072">180000</cx:pt>
          <cx:pt idx="23073">67500</cx:pt>
          <cx:pt idx="23074">220500</cx:pt>
          <cx:pt idx="23075">81000</cx:pt>
          <cx:pt idx="23076">180000</cx:pt>
          <cx:pt idx="23077">315000</cx:pt>
          <cx:pt idx="23078">77400</cx:pt>
          <cx:pt idx="23079">112500</cx:pt>
          <cx:pt idx="23080">112500</cx:pt>
          <cx:pt idx="23081">225000</cx:pt>
          <cx:pt idx="23082">94500</cx:pt>
          <cx:pt idx="23083">38250</cx:pt>
          <cx:pt idx="23084">225000</cx:pt>
          <cx:pt idx="23085">225000</cx:pt>
          <cx:pt idx="23086">130500</cx:pt>
          <cx:pt idx="23087">144000</cx:pt>
          <cx:pt idx="23088">202500</cx:pt>
          <cx:pt idx="23089">157500</cx:pt>
          <cx:pt idx="23090">180000</cx:pt>
          <cx:pt idx="23091">90000</cx:pt>
          <cx:pt idx="23092">126000</cx:pt>
          <cx:pt idx="23093">135000</cx:pt>
          <cx:pt idx="23094">130500</cx:pt>
          <cx:pt idx="23095">90000</cx:pt>
          <cx:pt idx="23096">121500</cx:pt>
          <cx:pt idx="23097">180000</cx:pt>
          <cx:pt idx="23098">90000</cx:pt>
          <cx:pt idx="23099">67500</cx:pt>
          <cx:pt idx="23100">162000</cx:pt>
          <cx:pt idx="23101">540000</cx:pt>
          <cx:pt idx="23102">225000</cx:pt>
          <cx:pt idx="23103">315000</cx:pt>
          <cx:pt idx="23104">157500</cx:pt>
          <cx:pt idx="23105">81000</cx:pt>
          <cx:pt idx="23106">112500</cx:pt>
          <cx:pt idx="23107">112500</cx:pt>
          <cx:pt idx="23108">94500</cx:pt>
          <cx:pt idx="23109">90000</cx:pt>
          <cx:pt idx="23110">135000</cx:pt>
          <cx:pt idx="23111">112500</cx:pt>
          <cx:pt idx="23112">202500</cx:pt>
          <cx:pt idx="23113">126000</cx:pt>
          <cx:pt idx="23114">315000</cx:pt>
          <cx:pt idx="23115">67500</cx:pt>
          <cx:pt idx="23116">135000</cx:pt>
          <cx:pt idx="23117">247500</cx:pt>
          <cx:pt idx="23118">270000</cx:pt>
          <cx:pt idx="23119">225000</cx:pt>
          <cx:pt idx="23120">135000</cx:pt>
          <cx:pt idx="23121">315000</cx:pt>
          <cx:pt idx="23122">360000</cx:pt>
          <cx:pt idx="23123">183726</cx:pt>
          <cx:pt idx="23124">67500</cx:pt>
          <cx:pt idx="23125">112500</cx:pt>
          <cx:pt idx="23126">247500</cx:pt>
          <cx:pt idx="23127">315000</cx:pt>
          <cx:pt idx="23128">675000</cx:pt>
          <cx:pt idx="23129">135000</cx:pt>
          <cx:pt idx="23130">315000</cx:pt>
          <cx:pt idx="23131">202500</cx:pt>
          <cx:pt idx="23132">90000</cx:pt>
          <cx:pt idx="23133">450000</cx:pt>
          <cx:pt idx="23134">445500</cx:pt>
          <cx:pt idx="23135">90000</cx:pt>
          <cx:pt idx="23136">90000</cx:pt>
          <cx:pt idx="23137">292500</cx:pt>
          <cx:pt idx="23138">225000</cx:pt>
          <cx:pt idx="23139">112500</cx:pt>
          <cx:pt idx="23140">90000</cx:pt>
          <cx:pt idx="23141">90000</cx:pt>
          <cx:pt idx="23142">36000</cx:pt>
          <cx:pt idx="23143">180000</cx:pt>
          <cx:pt idx="23144">157500</cx:pt>
          <cx:pt idx="23145">121500</cx:pt>
          <cx:pt idx="23146">67500</cx:pt>
          <cx:pt idx="23147">225000</cx:pt>
          <cx:pt idx="23148">157500</cx:pt>
          <cx:pt idx="23149">225000</cx:pt>
          <cx:pt idx="23150">202500</cx:pt>
          <cx:pt idx="23151">225000</cx:pt>
          <cx:pt idx="23152">135000</cx:pt>
          <cx:pt idx="23153">157500</cx:pt>
          <cx:pt idx="23154">117000</cx:pt>
          <cx:pt idx="23155">90000</cx:pt>
          <cx:pt idx="23156">360000</cx:pt>
          <cx:pt idx="23157">90000</cx:pt>
          <cx:pt idx="23158">225000</cx:pt>
          <cx:pt idx="23159">270000</cx:pt>
          <cx:pt idx="23160">126000</cx:pt>
          <cx:pt idx="23161">157500</cx:pt>
          <cx:pt idx="23162">202500</cx:pt>
          <cx:pt idx="23163">112500</cx:pt>
          <cx:pt idx="23164">148500</cx:pt>
          <cx:pt idx="23165">67500</cx:pt>
          <cx:pt idx="23166">315000</cx:pt>
          <cx:pt idx="23167">81000</cx:pt>
          <cx:pt idx="23168">67500</cx:pt>
          <cx:pt idx="23169">49500</cx:pt>
          <cx:pt idx="23170">72000</cx:pt>
          <cx:pt idx="23171">252000</cx:pt>
          <cx:pt idx="23172">225000</cx:pt>
          <cx:pt idx="23173">112500</cx:pt>
          <cx:pt idx="23174">45558</cx:pt>
          <cx:pt idx="23175">247500</cx:pt>
          <cx:pt idx="23176">121500</cx:pt>
          <cx:pt idx="23177">157500</cx:pt>
          <cx:pt idx="23178">157500</cx:pt>
          <cx:pt idx="23179">225000</cx:pt>
          <cx:pt idx="23180">171000</cx:pt>
          <cx:pt idx="23181">135000</cx:pt>
          <cx:pt idx="23182">180000</cx:pt>
          <cx:pt idx="23183">270000</cx:pt>
          <cx:pt idx="23184">121500</cx:pt>
          <cx:pt idx="23185">85500</cx:pt>
          <cx:pt idx="23186">94500</cx:pt>
          <cx:pt idx="23187">126000</cx:pt>
          <cx:pt idx="23188">112500</cx:pt>
          <cx:pt idx="23189">135000</cx:pt>
          <cx:pt idx="23190">315000</cx:pt>
          <cx:pt idx="23191">270000</cx:pt>
          <cx:pt idx="23192">270000</cx:pt>
          <cx:pt idx="23193">225000</cx:pt>
          <cx:pt idx="23194">112500</cx:pt>
          <cx:pt idx="23195">112500</cx:pt>
          <cx:pt idx="23196">180000</cx:pt>
          <cx:pt idx="23197">247500</cx:pt>
          <cx:pt idx="23198">135000</cx:pt>
          <cx:pt idx="23199">157500</cx:pt>
          <cx:pt idx="23200">225000</cx:pt>
          <cx:pt idx="23201">180000</cx:pt>
          <cx:pt idx="23202">315000</cx:pt>
          <cx:pt idx="23203">121500</cx:pt>
          <cx:pt idx="23204">99000</cx:pt>
          <cx:pt idx="23205">238500</cx:pt>
          <cx:pt idx="23206">315000</cx:pt>
          <cx:pt idx="23207">171000</cx:pt>
          <cx:pt idx="23208">112500</cx:pt>
          <cx:pt idx="23209">121500</cx:pt>
          <cx:pt idx="23210">180000</cx:pt>
          <cx:pt idx="23211">135000</cx:pt>
          <cx:pt idx="23212">135000</cx:pt>
          <cx:pt idx="23213">90000</cx:pt>
          <cx:pt idx="23214">135000</cx:pt>
          <cx:pt idx="23215">67500</cx:pt>
          <cx:pt idx="23216">180000</cx:pt>
          <cx:pt idx="23217">144000</cx:pt>
          <cx:pt idx="23218">157500</cx:pt>
          <cx:pt idx="23219">81000</cx:pt>
          <cx:pt idx="23220">112500</cx:pt>
          <cx:pt idx="23221">135000</cx:pt>
          <cx:pt idx="23222">157500</cx:pt>
          <cx:pt idx="23223">40500</cx:pt>
          <cx:pt idx="23224">58500</cx:pt>
          <cx:pt idx="23225">166500</cx:pt>
          <cx:pt idx="23226">112500</cx:pt>
          <cx:pt idx="23227">67500</cx:pt>
          <cx:pt idx="23228">315000</cx:pt>
          <cx:pt idx="23229">135000</cx:pt>
          <cx:pt idx="23230">157500</cx:pt>
          <cx:pt idx="23231">270000</cx:pt>
          <cx:pt idx="23232">81000</cx:pt>
          <cx:pt idx="23233">225000</cx:pt>
          <cx:pt idx="23234">135000</cx:pt>
          <cx:pt idx="23235">144000</cx:pt>
          <cx:pt idx="23236">225000</cx:pt>
          <cx:pt idx="23237">112500</cx:pt>
          <cx:pt idx="23238">135000</cx:pt>
          <cx:pt idx="23239">270000</cx:pt>
          <cx:pt idx="23240">94500</cx:pt>
          <cx:pt idx="23241">90000</cx:pt>
          <cx:pt idx="23242">135000</cx:pt>
          <cx:pt idx="23243">81000</cx:pt>
          <cx:pt idx="23244">310500</cx:pt>
          <cx:pt idx="23245">112500</cx:pt>
          <cx:pt idx="23246">135000</cx:pt>
          <cx:pt idx="23247">117000</cx:pt>
          <cx:pt idx="23248">225000</cx:pt>
          <cx:pt idx="23249">405000</cx:pt>
          <cx:pt idx="23250">135000</cx:pt>
          <cx:pt idx="23251">202500</cx:pt>
          <cx:pt idx="23252">81000</cx:pt>
          <cx:pt idx="23253">67500</cx:pt>
          <cx:pt idx="23254">81000</cx:pt>
          <cx:pt idx="23255">157500</cx:pt>
          <cx:pt idx="23256">135000</cx:pt>
          <cx:pt idx="23257">225000</cx:pt>
          <cx:pt idx="23258">67500</cx:pt>
          <cx:pt idx="23259">112500</cx:pt>
          <cx:pt idx="23260">157500</cx:pt>
          <cx:pt idx="23261">157500</cx:pt>
          <cx:pt idx="23262">234000</cx:pt>
          <cx:pt idx="23263">450000</cx:pt>
          <cx:pt idx="23264">112500</cx:pt>
          <cx:pt idx="23265">180000</cx:pt>
          <cx:pt idx="23266">202500</cx:pt>
          <cx:pt idx="23267">247500</cx:pt>
          <cx:pt idx="23268">112500</cx:pt>
          <cx:pt idx="23269">112500</cx:pt>
          <cx:pt idx="23270">171000</cx:pt>
          <cx:pt idx="23271">153000</cx:pt>
          <cx:pt idx="23272">225000</cx:pt>
          <cx:pt idx="23273">112500</cx:pt>
          <cx:pt idx="23274">117000</cx:pt>
          <cx:pt idx="23275">90000</cx:pt>
          <cx:pt idx="23276">157500</cx:pt>
          <cx:pt idx="23277">76500</cx:pt>
          <cx:pt idx="23278">180000</cx:pt>
          <cx:pt idx="23279">202500</cx:pt>
          <cx:pt idx="23280">202500</cx:pt>
          <cx:pt idx="23281">360000</cx:pt>
          <cx:pt idx="23282">180000</cx:pt>
          <cx:pt idx="23283">135000</cx:pt>
          <cx:pt idx="23284">90000</cx:pt>
          <cx:pt idx="23285">180000</cx:pt>
          <cx:pt idx="23286">135000</cx:pt>
          <cx:pt idx="23287">171000</cx:pt>
          <cx:pt idx="23288">90000</cx:pt>
          <cx:pt idx="23289">135000</cx:pt>
          <cx:pt idx="23290">54000</cx:pt>
          <cx:pt idx="23291">180000</cx:pt>
          <cx:pt idx="23292">112500</cx:pt>
          <cx:pt idx="23293">202500</cx:pt>
          <cx:pt idx="23294">67500</cx:pt>
          <cx:pt idx="23295">247500</cx:pt>
          <cx:pt idx="23296">81000</cx:pt>
          <cx:pt idx="23297">90000</cx:pt>
          <cx:pt idx="23298">225000</cx:pt>
          <cx:pt idx="23299">180000</cx:pt>
          <cx:pt idx="23300">225000</cx:pt>
          <cx:pt idx="23301">135000</cx:pt>
          <cx:pt idx="23302">76500</cx:pt>
          <cx:pt idx="23303">247500</cx:pt>
          <cx:pt idx="23304">67500</cx:pt>
          <cx:pt idx="23305">135000</cx:pt>
          <cx:pt idx="23306">189000</cx:pt>
          <cx:pt idx="23307">135000</cx:pt>
          <cx:pt idx="23308">112500</cx:pt>
          <cx:pt idx="23309">103500</cx:pt>
          <cx:pt idx="23310">360000</cx:pt>
          <cx:pt idx="23311">315000</cx:pt>
          <cx:pt idx="23312">135000</cx:pt>
          <cx:pt idx="23313">112500</cx:pt>
          <cx:pt idx="23314">135000</cx:pt>
          <cx:pt idx="23315">180000</cx:pt>
          <cx:pt idx="23316">405000</cx:pt>
          <cx:pt idx="23317">112500</cx:pt>
          <cx:pt idx="23318">157500</cx:pt>
          <cx:pt idx="23319">270000</cx:pt>
          <cx:pt idx="23320">211500</cx:pt>
          <cx:pt idx="23321">157500</cx:pt>
          <cx:pt idx="23322">450000</cx:pt>
          <cx:pt idx="23323">135000</cx:pt>
          <cx:pt idx="23324">202500</cx:pt>
          <cx:pt idx="23325">135000</cx:pt>
          <cx:pt idx="23326">180000</cx:pt>
          <cx:pt idx="23327">157500</cx:pt>
          <cx:pt idx="23328">166500</cx:pt>
          <cx:pt idx="23329">180000</cx:pt>
          <cx:pt idx="23330">144000</cx:pt>
          <cx:pt idx="23331">270000</cx:pt>
          <cx:pt idx="23332">202500</cx:pt>
          <cx:pt idx="23333">96750</cx:pt>
          <cx:pt idx="23334">675000</cx:pt>
          <cx:pt idx="23335">157500</cx:pt>
          <cx:pt idx="23336">112500</cx:pt>
          <cx:pt idx="23337">81000</cx:pt>
          <cx:pt idx="23338">72000</cx:pt>
          <cx:pt idx="23339">67500</cx:pt>
          <cx:pt idx="23340">292500</cx:pt>
          <cx:pt idx="23341">225000</cx:pt>
          <cx:pt idx="23342">180000</cx:pt>
          <cx:pt idx="23343">141075</cx:pt>
          <cx:pt idx="23344">225000</cx:pt>
          <cx:pt idx="23345">166500</cx:pt>
          <cx:pt idx="23346">45000</cx:pt>
          <cx:pt idx="23347">67500</cx:pt>
          <cx:pt idx="23348">202500</cx:pt>
          <cx:pt idx="23349">148500</cx:pt>
          <cx:pt idx="23350">171000</cx:pt>
          <cx:pt idx="23351">135000</cx:pt>
          <cx:pt idx="23352">135000</cx:pt>
          <cx:pt idx="23353">67500</cx:pt>
          <cx:pt idx="23354">225000</cx:pt>
          <cx:pt idx="23355">247500</cx:pt>
          <cx:pt idx="23356">157500</cx:pt>
          <cx:pt idx="23357">225000</cx:pt>
          <cx:pt idx="23358">225000</cx:pt>
          <cx:pt idx="23359">112500</cx:pt>
          <cx:pt idx="23360">148500</cx:pt>
          <cx:pt idx="23361">225000</cx:pt>
          <cx:pt idx="23362">126000</cx:pt>
          <cx:pt idx="23363">81000</cx:pt>
          <cx:pt idx="23364">85500</cx:pt>
          <cx:pt idx="23365">90000</cx:pt>
          <cx:pt idx="23366">225000</cx:pt>
          <cx:pt idx="23367">211500</cx:pt>
          <cx:pt idx="23368">90000</cx:pt>
          <cx:pt idx="23369">157500</cx:pt>
          <cx:pt idx="23370">157500</cx:pt>
          <cx:pt idx="23371">157500</cx:pt>
          <cx:pt idx="23372">270000</cx:pt>
          <cx:pt idx="23373">180000</cx:pt>
          <cx:pt idx="23374">270000</cx:pt>
          <cx:pt idx="23375">76500</cx:pt>
          <cx:pt idx="23376">202500</cx:pt>
          <cx:pt idx="23377">166500</cx:pt>
          <cx:pt idx="23378">180000</cx:pt>
          <cx:pt idx="23379">202500</cx:pt>
          <cx:pt idx="23380">99000</cx:pt>
          <cx:pt idx="23381">225000</cx:pt>
          <cx:pt idx="23382">292500</cx:pt>
          <cx:pt idx="23383">225000</cx:pt>
          <cx:pt idx="23384">157500</cx:pt>
          <cx:pt idx="23385">74700</cx:pt>
          <cx:pt idx="23386">126000</cx:pt>
          <cx:pt idx="23387">202500</cx:pt>
          <cx:pt idx="23388">112500</cx:pt>
          <cx:pt idx="23389">270000</cx:pt>
          <cx:pt idx="23390">112500</cx:pt>
          <cx:pt idx="23391">135000</cx:pt>
          <cx:pt idx="23392">157500</cx:pt>
          <cx:pt idx="23393">76500</cx:pt>
          <cx:pt idx="23394">225000</cx:pt>
          <cx:pt idx="23395">135000</cx:pt>
          <cx:pt idx="23396">405000</cx:pt>
          <cx:pt idx="23397">90000</cx:pt>
          <cx:pt idx="23398">81000</cx:pt>
          <cx:pt idx="23399">283500</cx:pt>
          <cx:pt idx="23400">103500</cx:pt>
          <cx:pt idx="23401">180000</cx:pt>
          <cx:pt idx="23402">270000</cx:pt>
          <cx:pt idx="23403">157500</cx:pt>
          <cx:pt idx="23404">112500</cx:pt>
          <cx:pt idx="23405">67500</cx:pt>
          <cx:pt idx="23406">72000</cx:pt>
          <cx:pt idx="23407">157500</cx:pt>
          <cx:pt idx="23408">81000</cx:pt>
          <cx:pt idx="23409">202500</cx:pt>
          <cx:pt idx="23410">180000</cx:pt>
          <cx:pt idx="23411">157500</cx:pt>
          <cx:pt idx="23412">72000</cx:pt>
          <cx:pt idx="23413">112500</cx:pt>
          <cx:pt idx="23414">157500</cx:pt>
          <cx:pt idx="23415">112500</cx:pt>
          <cx:pt idx="23416">112500</cx:pt>
          <cx:pt idx="23417">67500</cx:pt>
          <cx:pt idx="23418">112500</cx:pt>
          <cx:pt idx="23419">360000</cx:pt>
          <cx:pt idx="23420">112500</cx:pt>
          <cx:pt idx="23421">67500</cx:pt>
          <cx:pt idx="23422">229500</cx:pt>
          <cx:pt idx="23423">139500</cx:pt>
          <cx:pt idx="23424">103500</cx:pt>
          <cx:pt idx="23425">315000</cx:pt>
          <cx:pt idx="23426">58500</cx:pt>
          <cx:pt idx="23427">112500</cx:pt>
          <cx:pt idx="23428">45000</cx:pt>
          <cx:pt idx="23429">99000</cx:pt>
          <cx:pt idx="23430">112500</cx:pt>
          <cx:pt idx="23431">112500</cx:pt>
          <cx:pt idx="23432">157500</cx:pt>
          <cx:pt idx="23433">180000</cx:pt>
          <cx:pt idx="23434">135000</cx:pt>
          <cx:pt idx="23435">67500</cx:pt>
          <cx:pt idx="23436">112500</cx:pt>
          <cx:pt idx="23437">225000</cx:pt>
          <cx:pt idx="23438">135000</cx:pt>
          <cx:pt idx="23439">144000</cx:pt>
          <cx:pt idx="23440">135000</cx:pt>
          <cx:pt idx="23441">157500</cx:pt>
          <cx:pt idx="23442">148500</cx:pt>
          <cx:pt idx="23443">180000</cx:pt>
          <cx:pt idx="23444">135000</cx:pt>
          <cx:pt idx="23445">157500</cx:pt>
          <cx:pt idx="23446">238500</cx:pt>
          <cx:pt idx="23447">180000</cx:pt>
          <cx:pt idx="23448">112500</cx:pt>
          <cx:pt idx="23449">135000</cx:pt>
          <cx:pt idx="23450">315000</cx:pt>
          <cx:pt idx="23451">54000</cx:pt>
          <cx:pt idx="23452">67500</cx:pt>
          <cx:pt idx="23453">90000</cx:pt>
          <cx:pt idx="23454">202500</cx:pt>
          <cx:pt idx="23455">135000</cx:pt>
          <cx:pt idx="23456">675000</cx:pt>
          <cx:pt idx="23457">292500</cx:pt>
          <cx:pt idx="23458">72000</cx:pt>
          <cx:pt idx="23459">315000</cx:pt>
          <cx:pt idx="23460">63000</cx:pt>
          <cx:pt idx="23461">180000</cx:pt>
          <cx:pt idx="23462">108000</cx:pt>
          <cx:pt idx="23463">270000</cx:pt>
          <cx:pt idx="23464">157500</cx:pt>
          <cx:pt idx="23465">162000</cx:pt>
          <cx:pt idx="23466">405000</cx:pt>
          <cx:pt idx="23467">225000</cx:pt>
          <cx:pt idx="23468">112500</cx:pt>
          <cx:pt idx="23469">157500</cx:pt>
          <cx:pt idx="23470">67500</cx:pt>
          <cx:pt idx="23471">270000</cx:pt>
          <cx:pt idx="23472">81000</cx:pt>
          <cx:pt idx="23473">135000</cx:pt>
          <cx:pt idx="23474">99000</cx:pt>
          <cx:pt idx="23475">202500</cx:pt>
          <cx:pt idx="23476">67500</cx:pt>
          <cx:pt idx="23477">112500</cx:pt>
          <cx:pt idx="23478">337500</cx:pt>
          <cx:pt idx="23479">292500</cx:pt>
          <cx:pt idx="23480">135000</cx:pt>
          <cx:pt idx="23481">270000</cx:pt>
          <cx:pt idx="23482">144000</cx:pt>
          <cx:pt idx="23483">67500</cx:pt>
          <cx:pt idx="23484">180000</cx:pt>
          <cx:pt idx="23485">135000</cx:pt>
          <cx:pt idx="23486">81000</cx:pt>
          <cx:pt idx="23487">112500</cx:pt>
          <cx:pt idx="23488">166500</cx:pt>
          <cx:pt idx="23489">202500</cx:pt>
          <cx:pt idx="23490">180000</cx:pt>
          <cx:pt idx="23491">157500</cx:pt>
          <cx:pt idx="23492">103500</cx:pt>
          <cx:pt idx="23493">135000</cx:pt>
          <cx:pt idx="23494">112500</cx:pt>
          <cx:pt idx="23495">112500</cx:pt>
          <cx:pt idx="23496">103500</cx:pt>
          <cx:pt idx="23497">90000</cx:pt>
          <cx:pt idx="23498">135000</cx:pt>
          <cx:pt idx="23499">337500</cx:pt>
          <cx:pt idx="23500">112500</cx:pt>
          <cx:pt idx="23501">360000</cx:pt>
          <cx:pt idx="23502">112500</cx:pt>
          <cx:pt idx="23503">180000</cx:pt>
          <cx:pt idx="23504">166500</cx:pt>
          <cx:pt idx="23505">371392.20000000001</cx:pt>
          <cx:pt idx="23506">45900</cx:pt>
          <cx:pt idx="23507">81000</cx:pt>
          <cx:pt idx="23508">112500</cx:pt>
          <cx:pt idx="23509">270000</cx:pt>
          <cx:pt idx="23510">112500</cx:pt>
          <cx:pt idx="23511">78750</cx:pt>
          <cx:pt idx="23512">180000</cx:pt>
          <cx:pt idx="23513">144000</cx:pt>
          <cx:pt idx="23514">225000</cx:pt>
          <cx:pt idx="23515">157500</cx:pt>
          <cx:pt idx="23516">135000</cx:pt>
          <cx:pt idx="23517">67500</cx:pt>
          <cx:pt idx="23518">211500</cx:pt>
          <cx:pt idx="23519">202500</cx:pt>
          <cx:pt idx="23520">135000</cx:pt>
          <cx:pt idx="23521">117000</cx:pt>
          <cx:pt idx="23522">135000</cx:pt>
          <cx:pt idx="23523">180000</cx:pt>
          <cx:pt idx="23524">247500</cx:pt>
          <cx:pt idx="23525">180000</cx:pt>
          <cx:pt idx="23526">90000</cx:pt>
          <cx:pt idx="23527">90000</cx:pt>
          <cx:pt idx="23528">337500</cx:pt>
          <cx:pt idx="23529">180000</cx:pt>
          <cx:pt idx="23530">180000</cx:pt>
          <cx:pt idx="23531">130500</cx:pt>
          <cx:pt idx="23532">90000</cx:pt>
          <cx:pt idx="23533">180000</cx:pt>
          <cx:pt idx="23534">261000</cx:pt>
          <cx:pt idx="23535">157500</cx:pt>
          <cx:pt idx="23536">103500</cx:pt>
          <cx:pt idx="23537">292500</cx:pt>
          <cx:pt idx="23538">112500</cx:pt>
          <cx:pt idx="23539">135000</cx:pt>
          <cx:pt idx="23540">135000</cx:pt>
          <cx:pt idx="23541">90000</cx:pt>
          <cx:pt idx="23542">135000</cx:pt>
          <cx:pt idx="23543">112500</cx:pt>
          <cx:pt idx="23544">180000</cx:pt>
          <cx:pt idx="23545">202500</cx:pt>
          <cx:pt idx="23546">225000</cx:pt>
          <cx:pt idx="23547">157500</cx:pt>
          <cx:pt idx="23548">274500</cx:pt>
          <cx:pt idx="23549">135000</cx:pt>
          <cx:pt idx="23550">315000</cx:pt>
          <cx:pt idx="23551">112500</cx:pt>
          <cx:pt idx="23552">225000</cx:pt>
          <cx:pt idx="23553">157500</cx:pt>
          <cx:pt idx="23554">360000</cx:pt>
          <cx:pt idx="23555">36000</cx:pt>
          <cx:pt idx="23556">103500</cx:pt>
          <cx:pt idx="23557">157500</cx:pt>
          <cx:pt idx="23558">144000</cx:pt>
          <cx:pt idx="23559">166500</cx:pt>
          <cx:pt idx="23560">202500</cx:pt>
          <cx:pt idx="23561">135000</cx:pt>
          <cx:pt idx="23562">225000</cx:pt>
          <cx:pt idx="23563">180000</cx:pt>
          <cx:pt idx="23564">315000</cx:pt>
          <cx:pt idx="23565">90000</cx:pt>
          <cx:pt idx="23566">270000</cx:pt>
          <cx:pt idx="23567">99000</cx:pt>
          <cx:pt idx="23568">135000</cx:pt>
          <cx:pt idx="23569">292500</cx:pt>
          <cx:pt idx="23570">315000</cx:pt>
          <cx:pt idx="23571">117000</cx:pt>
          <cx:pt idx="23572">67500</cx:pt>
          <cx:pt idx="23573">112500</cx:pt>
          <cx:pt idx="23574">450000</cx:pt>
          <cx:pt idx="23575">180000</cx:pt>
          <cx:pt idx="23576">61200</cx:pt>
          <cx:pt idx="23577">202500</cx:pt>
          <cx:pt idx="23578">117000</cx:pt>
          <cx:pt idx="23579">105750</cx:pt>
          <cx:pt idx="23580">135000</cx:pt>
          <cx:pt idx="23581">112500</cx:pt>
          <cx:pt idx="23582">90000</cx:pt>
          <cx:pt idx="23583">202500</cx:pt>
          <cx:pt idx="23584">135000</cx:pt>
          <cx:pt idx="23585">99000</cx:pt>
          <cx:pt idx="23586">135000</cx:pt>
          <cx:pt idx="23587">112500</cx:pt>
          <cx:pt idx="23588">202500</cx:pt>
          <cx:pt idx="23589">157500</cx:pt>
          <cx:pt idx="23590">135000</cx:pt>
          <cx:pt idx="23591">166500</cx:pt>
          <cx:pt idx="23592">180000</cx:pt>
          <cx:pt idx="23593">241650</cx:pt>
          <cx:pt idx="23594">157500</cx:pt>
          <cx:pt idx="23595">135000</cx:pt>
          <cx:pt idx="23596">225000</cx:pt>
          <cx:pt idx="23597">90000</cx:pt>
          <cx:pt idx="23598">180000</cx:pt>
          <cx:pt idx="23599">180000</cx:pt>
          <cx:pt idx="23600">67500</cx:pt>
          <cx:pt idx="23601">157500</cx:pt>
          <cx:pt idx="23602">112500</cx:pt>
          <cx:pt idx="23603">202500</cx:pt>
          <cx:pt idx="23604">135000</cx:pt>
          <cx:pt idx="23605">45000</cx:pt>
          <cx:pt idx="23606">135000</cx:pt>
          <cx:pt idx="23607">229500</cx:pt>
          <cx:pt idx="23608">67500</cx:pt>
          <cx:pt idx="23609">81000</cx:pt>
          <cx:pt idx="23610">70209</cx:pt>
          <cx:pt idx="23611">112500</cx:pt>
          <cx:pt idx="23612">112500</cx:pt>
          <cx:pt idx="23613">270000</cx:pt>
          <cx:pt idx="23614">112500</cx:pt>
          <cx:pt idx="23615">225000</cx:pt>
          <cx:pt idx="23616">112500</cx:pt>
          <cx:pt idx="23617">180000</cx:pt>
          <cx:pt idx="23618">67500</cx:pt>
          <cx:pt idx="23619">157500</cx:pt>
          <cx:pt idx="23620">67500</cx:pt>
          <cx:pt idx="23621">112500</cx:pt>
          <cx:pt idx="23622">225000</cx:pt>
          <cx:pt idx="23623">135000</cx:pt>
          <cx:pt idx="23624">81000</cx:pt>
          <cx:pt idx="23625">135000</cx:pt>
          <cx:pt idx="23626">135000</cx:pt>
          <cx:pt idx="23627">85500</cx:pt>
          <cx:pt idx="23628">90000</cx:pt>
          <cx:pt idx="23629">112500</cx:pt>
          <cx:pt idx="23630">171000</cx:pt>
          <cx:pt idx="23631">360000</cx:pt>
          <cx:pt idx="23632">157500</cx:pt>
          <cx:pt idx="23633">112500</cx:pt>
          <cx:pt idx="23634">103500</cx:pt>
          <cx:pt idx="23635">135000</cx:pt>
          <cx:pt idx="23636">112500</cx:pt>
          <cx:pt idx="23637">81000</cx:pt>
          <cx:pt idx="23638">157500</cx:pt>
          <cx:pt idx="23639">90000</cx:pt>
          <cx:pt idx="23640">46120.5</cx:pt>
          <cx:pt idx="23641">180000</cx:pt>
          <cx:pt idx="23642">193500</cx:pt>
          <cx:pt idx="23643">270000</cx:pt>
          <cx:pt idx="23644">256500</cx:pt>
          <cx:pt idx="23645">112500</cx:pt>
          <cx:pt idx="23646">90000</cx:pt>
          <cx:pt idx="23647">58500</cx:pt>
          <cx:pt idx="23648">180000</cx:pt>
          <cx:pt idx="23649">225000</cx:pt>
          <cx:pt idx="23650">225000</cx:pt>
          <cx:pt idx="23651">225000</cx:pt>
          <cx:pt idx="23652">292500</cx:pt>
          <cx:pt idx="23653">157500</cx:pt>
          <cx:pt idx="23654">112500</cx:pt>
          <cx:pt idx="23655">81000</cx:pt>
          <cx:pt idx="23656">90000</cx:pt>
          <cx:pt idx="23657">67500</cx:pt>
          <cx:pt idx="23658">112500</cx:pt>
          <cx:pt idx="23659">103500</cx:pt>
          <cx:pt idx="23660">270000</cx:pt>
          <cx:pt idx="23661">135000</cx:pt>
          <cx:pt idx="23662">72000</cx:pt>
          <cx:pt idx="23663">157500</cx:pt>
          <cx:pt idx="23664">135000</cx:pt>
          <cx:pt idx="23665">112500</cx:pt>
          <cx:pt idx="23666">157500</cx:pt>
          <cx:pt idx="23667">270000</cx:pt>
          <cx:pt idx="23668">270000</cx:pt>
          <cx:pt idx="23669">90000</cx:pt>
          <cx:pt idx="23670">67500</cx:pt>
          <cx:pt idx="23671">360000</cx:pt>
          <cx:pt idx="23672">180000</cx:pt>
          <cx:pt idx="23673">135000</cx:pt>
          <cx:pt idx="23674">135000</cx:pt>
          <cx:pt idx="23675">202500</cx:pt>
          <cx:pt idx="23676">202500</cx:pt>
          <cx:pt idx="23677">225000</cx:pt>
          <cx:pt idx="23678">202500</cx:pt>
          <cx:pt idx="23679">157500</cx:pt>
          <cx:pt idx="23680">90000</cx:pt>
          <cx:pt idx="23681">180000</cx:pt>
          <cx:pt idx="23682">72000</cx:pt>
          <cx:pt idx="23683">135000</cx:pt>
          <cx:pt idx="23684">157500</cx:pt>
          <cx:pt idx="23685">225000</cx:pt>
          <cx:pt idx="23686">126000</cx:pt>
          <cx:pt idx="23687">135000</cx:pt>
          <cx:pt idx="23688">144000</cx:pt>
          <cx:pt idx="23689">157500</cx:pt>
          <cx:pt idx="23690">90000</cx:pt>
          <cx:pt idx="23691">405000</cx:pt>
          <cx:pt idx="23692">292500</cx:pt>
          <cx:pt idx="23693">126000</cx:pt>
          <cx:pt idx="23694">135000</cx:pt>
          <cx:pt idx="23695">135000</cx:pt>
          <cx:pt idx="23696">202500</cx:pt>
          <cx:pt idx="23697">135000</cx:pt>
          <cx:pt idx="23698">67500</cx:pt>
          <cx:pt idx="23699">90000</cx:pt>
          <cx:pt idx="23700">112500</cx:pt>
          <cx:pt idx="23701">83700</cx:pt>
          <cx:pt idx="23702">112500</cx:pt>
          <cx:pt idx="23703">180000</cx:pt>
          <cx:pt idx="23704">135000</cx:pt>
          <cx:pt idx="23705">67500</cx:pt>
          <cx:pt idx="23706">135000</cx:pt>
          <cx:pt idx="23707">90000</cx:pt>
          <cx:pt idx="23708">202500</cx:pt>
          <cx:pt idx="23709">117000</cx:pt>
          <cx:pt idx="23710">121500</cx:pt>
          <cx:pt idx="23711">121500</cx:pt>
          <cx:pt idx="23712">90000</cx:pt>
          <cx:pt idx="23713">94500</cx:pt>
          <cx:pt idx="23714">202500</cx:pt>
          <cx:pt idx="23715">292500</cx:pt>
          <cx:pt idx="23716">135000</cx:pt>
          <cx:pt idx="23717">72000</cx:pt>
          <cx:pt idx="23718">112500</cx:pt>
          <cx:pt idx="23719">112500</cx:pt>
          <cx:pt idx="23720">54000</cx:pt>
          <cx:pt idx="23721">247500</cx:pt>
          <cx:pt idx="23722">135000</cx:pt>
          <cx:pt idx="23723">270000</cx:pt>
          <cx:pt idx="23724">67500</cx:pt>
          <cx:pt idx="23725">72000</cx:pt>
          <cx:pt idx="23726">180000</cx:pt>
          <cx:pt idx="23727">157500</cx:pt>
          <cx:pt idx="23728">112500</cx:pt>
          <cx:pt idx="23729">270000</cx:pt>
          <cx:pt idx="23730">112500</cx:pt>
          <cx:pt idx="23731">270000</cx:pt>
          <cx:pt idx="23732">112500</cx:pt>
          <cx:pt idx="23733">157500</cx:pt>
          <cx:pt idx="23734">67500</cx:pt>
          <cx:pt idx="23735">67500</cx:pt>
          <cx:pt idx="23736">90000</cx:pt>
          <cx:pt idx="23737">184500</cx:pt>
          <cx:pt idx="23738">247500</cx:pt>
          <cx:pt idx="23739">90000</cx:pt>
          <cx:pt idx="23740">67500</cx:pt>
          <cx:pt idx="23741">180000</cx:pt>
          <cx:pt idx="23742">112500</cx:pt>
          <cx:pt idx="23743">450000</cx:pt>
          <cx:pt idx="23744">157500</cx:pt>
          <cx:pt idx="23745">900000</cx:pt>
          <cx:pt idx="23746">112500</cx:pt>
          <cx:pt idx="23747">135000</cx:pt>
          <cx:pt idx="23748">112500</cx:pt>
          <cx:pt idx="23749">45000</cx:pt>
          <cx:pt idx="23750">180000</cx:pt>
          <cx:pt idx="23751">315000</cx:pt>
          <cx:pt idx="23752">157500</cx:pt>
          <cx:pt idx="23753">292500</cx:pt>
          <cx:pt idx="23754">112500</cx:pt>
          <cx:pt idx="23755">229500</cx:pt>
          <cx:pt idx="23756">135000</cx:pt>
          <cx:pt idx="23757">292500</cx:pt>
          <cx:pt idx="23758">112500</cx:pt>
          <cx:pt idx="23759">90000</cx:pt>
          <cx:pt idx="23760">81000</cx:pt>
          <cx:pt idx="23761">196200</cx:pt>
          <cx:pt idx="23762">180000</cx:pt>
          <cx:pt idx="23763">234000</cx:pt>
          <cx:pt idx="23764">202500</cx:pt>
          <cx:pt idx="23765">292500</cx:pt>
          <cx:pt idx="23766">135000</cx:pt>
          <cx:pt idx="23767">135000</cx:pt>
          <cx:pt idx="23768">135000</cx:pt>
          <cx:pt idx="23769">126000</cx:pt>
          <cx:pt idx="23770">180000</cx:pt>
          <cx:pt idx="23771">54000</cx:pt>
          <cx:pt idx="23772">126000</cx:pt>
          <cx:pt idx="23773">157500</cx:pt>
          <cx:pt idx="23774">135000</cx:pt>
          <cx:pt idx="23775">292500</cx:pt>
          <cx:pt idx="23776">129600</cx:pt>
          <cx:pt idx="23777">112500</cx:pt>
          <cx:pt idx="23778">135000</cx:pt>
          <cx:pt idx="23779">112500</cx:pt>
          <cx:pt idx="23780">112500</cx:pt>
          <cx:pt idx="23781">135000</cx:pt>
          <cx:pt idx="23782">135000</cx:pt>
          <cx:pt idx="23783">292500</cx:pt>
          <cx:pt idx="23784">67500</cx:pt>
          <cx:pt idx="23785">180000</cx:pt>
          <cx:pt idx="23786">270000</cx:pt>
          <cx:pt idx="23787">315000</cx:pt>
          <cx:pt idx="23788">247500</cx:pt>
          <cx:pt idx="23789">144000</cx:pt>
          <cx:pt idx="23790">90000</cx:pt>
          <cx:pt idx="23791">315000</cx:pt>
          <cx:pt idx="23792">90000</cx:pt>
          <cx:pt idx="23793">112500</cx:pt>
          <cx:pt idx="23794">55350</cx:pt>
          <cx:pt idx="23795">225000</cx:pt>
          <cx:pt idx="23796">292500</cx:pt>
          <cx:pt idx="23797">193500</cx:pt>
          <cx:pt idx="23798">135000</cx:pt>
          <cx:pt idx="23799">67500</cx:pt>
          <cx:pt idx="23800">247500</cx:pt>
          <cx:pt idx="23801">157500</cx:pt>
          <cx:pt idx="23802">126000</cx:pt>
          <cx:pt idx="23803">135000</cx:pt>
          <cx:pt idx="23804">112500</cx:pt>
          <cx:pt idx="23805">144000</cx:pt>
          <cx:pt idx="23806">225000</cx:pt>
          <cx:pt idx="23807">180000</cx:pt>
          <cx:pt idx="23808">405000</cx:pt>
          <cx:pt idx="23809">202500</cx:pt>
          <cx:pt idx="23810">315000</cx:pt>
          <cx:pt idx="23811">121500</cx:pt>
          <cx:pt idx="23812">90000</cx:pt>
          <cx:pt idx="23813">135000</cx:pt>
          <cx:pt idx="23814">202500</cx:pt>
          <cx:pt idx="23815">157500</cx:pt>
          <cx:pt idx="23816">180000</cx:pt>
          <cx:pt idx="23817">225000</cx:pt>
          <cx:pt idx="23818">180000</cx:pt>
          <cx:pt idx="23819">135000</cx:pt>
          <cx:pt idx="23820">225000</cx:pt>
          <cx:pt idx="23821">202500</cx:pt>
          <cx:pt idx="23822">135000</cx:pt>
          <cx:pt idx="23823">157500</cx:pt>
          <cx:pt idx="23824">135000</cx:pt>
          <cx:pt idx="23825">112500</cx:pt>
          <cx:pt idx="23826">315000</cx:pt>
          <cx:pt idx="23827">202500</cx:pt>
          <cx:pt idx="23828">81000</cx:pt>
          <cx:pt idx="23829">180000</cx:pt>
          <cx:pt idx="23830">112500</cx:pt>
          <cx:pt idx="23831">103500</cx:pt>
          <cx:pt idx="23832">292500</cx:pt>
          <cx:pt idx="23833">225000</cx:pt>
          <cx:pt idx="23834">405000</cx:pt>
          <cx:pt idx="23835">202500</cx:pt>
          <cx:pt idx="23836">49500</cx:pt>
          <cx:pt idx="23837">225000</cx:pt>
          <cx:pt idx="23838">180000</cx:pt>
          <cx:pt idx="23839">427500</cx:pt>
          <cx:pt idx="23840">180000</cx:pt>
          <cx:pt idx="23841">225000</cx:pt>
          <cx:pt idx="23842">202500</cx:pt>
          <cx:pt idx="23843">49500</cx:pt>
          <cx:pt idx="23844">292500</cx:pt>
          <cx:pt idx="23845">135000</cx:pt>
          <cx:pt idx="23846">135000</cx:pt>
          <cx:pt idx="23847">180000</cx:pt>
          <cx:pt idx="23848">112500</cx:pt>
          <cx:pt idx="23849">135000</cx:pt>
          <cx:pt idx="23850">180000</cx:pt>
          <cx:pt idx="23851">90000</cx:pt>
          <cx:pt idx="23852">121500</cx:pt>
          <cx:pt idx="23853">112950</cx:pt>
          <cx:pt idx="23854">90000</cx:pt>
          <cx:pt idx="23855">157500</cx:pt>
          <cx:pt idx="23856">270000</cx:pt>
          <cx:pt idx="23857">585000</cx:pt>
          <cx:pt idx="23858">202500</cx:pt>
          <cx:pt idx="23859">135000</cx:pt>
          <cx:pt idx="23860">180000</cx:pt>
          <cx:pt idx="23861">270000</cx:pt>
          <cx:pt idx="23862">108000</cx:pt>
          <cx:pt idx="23863">270000</cx:pt>
          <cx:pt idx="23864">45000</cx:pt>
          <cx:pt idx="23865">67500</cx:pt>
          <cx:pt idx="23866">171000</cx:pt>
          <cx:pt idx="23867">166500</cx:pt>
          <cx:pt idx="23868">90000</cx:pt>
          <cx:pt idx="23869">292500</cx:pt>
          <cx:pt idx="23870">225000</cx:pt>
          <cx:pt idx="23871">207000</cx:pt>
          <cx:pt idx="23872">135000</cx:pt>
          <cx:pt idx="23873">180000</cx:pt>
          <cx:pt idx="23874">112500</cx:pt>
          <cx:pt idx="23875">112500</cx:pt>
          <cx:pt idx="23876">157500</cx:pt>
          <cx:pt idx="23877">157500</cx:pt>
          <cx:pt idx="23878">99000</cx:pt>
          <cx:pt idx="23879">202500</cx:pt>
          <cx:pt idx="23880">45000</cx:pt>
          <cx:pt idx="23881">166500</cx:pt>
          <cx:pt idx="23882">58500</cx:pt>
          <cx:pt idx="23883">225000</cx:pt>
          <cx:pt idx="23884">90000</cx:pt>
          <cx:pt idx="23885">315000</cx:pt>
          <cx:pt idx="23886">157500</cx:pt>
          <cx:pt idx="23887">202500</cx:pt>
          <cx:pt idx="23888">405000</cx:pt>
          <cx:pt idx="23889">81000</cx:pt>
          <cx:pt idx="23890">711000</cx:pt>
          <cx:pt idx="23891">67500</cx:pt>
          <cx:pt idx="23892">157500</cx:pt>
          <cx:pt idx="23893">157500</cx:pt>
          <cx:pt idx="23894">103500</cx:pt>
          <cx:pt idx="23895">157500</cx:pt>
          <cx:pt idx="23896">126000</cx:pt>
          <cx:pt idx="23897">67500</cx:pt>
          <cx:pt idx="23898">202500</cx:pt>
          <cx:pt idx="23899">157500</cx:pt>
          <cx:pt idx="23900">225000</cx:pt>
          <cx:pt idx="23901">112500</cx:pt>
          <cx:pt idx="23902">90000</cx:pt>
          <cx:pt idx="23903">157500</cx:pt>
          <cx:pt idx="23904">95917.5</cx:pt>
          <cx:pt idx="23905">72000</cx:pt>
          <cx:pt idx="23906">90000</cx:pt>
          <cx:pt idx="23907">67500</cx:pt>
          <cx:pt idx="23908">270000</cx:pt>
          <cx:pt idx="23909">135000</cx:pt>
          <cx:pt idx="23910">202500</cx:pt>
          <cx:pt idx="23911">90000</cx:pt>
          <cx:pt idx="23912">90000</cx:pt>
          <cx:pt idx="23913">45000</cx:pt>
          <cx:pt idx="23914">76500</cx:pt>
          <cx:pt idx="23915">225000</cx:pt>
          <cx:pt idx="23916">90000</cx:pt>
          <cx:pt idx="23917">270000</cx:pt>
          <cx:pt idx="23918">450000</cx:pt>
          <cx:pt idx="23919">81000</cx:pt>
          <cx:pt idx="23920">166140</cx:pt>
          <cx:pt idx="23921">117000</cx:pt>
          <cx:pt idx="23922">315000</cx:pt>
          <cx:pt idx="23923">135000</cx:pt>
          <cx:pt idx="23924">360000</cx:pt>
          <cx:pt idx="23925">135000</cx:pt>
          <cx:pt idx="23926">180000</cx:pt>
          <cx:pt idx="23927">283500</cx:pt>
          <cx:pt idx="23928">94500</cx:pt>
          <cx:pt idx="23929">157500</cx:pt>
          <cx:pt idx="23930">117000</cx:pt>
          <cx:pt idx="23931">135000</cx:pt>
          <cx:pt idx="23932">180000</cx:pt>
          <cx:pt idx="23933">270000</cx:pt>
          <cx:pt idx="23934">180000</cx:pt>
          <cx:pt idx="23935">238500</cx:pt>
          <cx:pt idx="23936">157500</cx:pt>
          <cx:pt idx="23937">202500</cx:pt>
          <cx:pt idx="23938">180000</cx:pt>
          <cx:pt idx="23939">90000</cx:pt>
          <cx:pt idx="23940">450000</cx:pt>
          <cx:pt idx="23941">139500</cx:pt>
          <cx:pt idx="23942">67500</cx:pt>
          <cx:pt idx="23943">180000</cx:pt>
          <cx:pt idx="23944">135000</cx:pt>
          <cx:pt idx="23945">73350</cx:pt>
          <cx:pt idx="23946">157500</cx:pt>
          <cx:pt idx="23947">202500</cx:pt>
          <cx:pt idx="23948">171000</cx:pt>
          <cx:pt idx="23949">180000</cx:pt>
          <cx:pt idx="23950">405000</cx:pt>
          <cx:pt idx="23951">315000</cx:pt>
          <cx:pt idx="23952">202500</cx:pt>
          <cx:pt idx="23953">225000</cx:pt>
          <cx:pt idx="23954">121500</cx:pt>
          <cx:pt idx="23955">247500</cx:pt>
          <cx:pt idx="23956">247500</cx:pt>
          <cx:pt idx="23957">180000</cx:pt>
          <cx:pt idx="23958">135000</cx:pt>
          <cx:pt idx="23959">225000</cx:pt>
          <cx:pt idx="23960">441000</cx:pt>
          <cx:pt idx="23961">360000</cx:pt>
          <cx:pt idx="23962">135000</cx:pt>
          <cx:pt idx="23963">180000</cx:pt>
          <cx:pt idx="23964">135000</cx:pt>
          <cx:pt idx="23965">180000</cx:pt>
          <cx:pt idx="23966">76500</cx:pt>
          <cx:pt idx="23967">225000</cx:pt>
          <cx:pt idx="23968">112500</cx:pt>
          <cx:pt idx="23969">270000</cx:pt>
          <cx:pt idx="23970">112500</cx:pt>
          <cx:pt idx="23971">135000</cx:pt>
          <cx:pt idx="23972">112500</cx:pt>
          <cx:pt idx="23973">90000</cx:pt>
          <cx:pt idx="23974">337500</cx:pt>
          <cx:pt idx="23975">99000</cx:pt>
          <cx:pt idx="23976">144000</cx:pt>
          <cx:pt idx="23977">270000</cx:pt>
          <cx:pt idx="23978">180000</cx:pt>
          <cx:pt idx="23979">157500</cx:pt>
          <cx:pt idx="23980">247500</cx:pt>
          <cx:pt idx="23981">171000</cx:pt>
          <cx:pt idx="23982">405000</cx:pt>
          <cx:pt idx="23983">337500</cx:pt>
          <cx:pt idx="23984">157500</cx:pt>
          <cx:pt idx="23985">81000</cx:pt>
          <cx:pt idx="23986">157500</cx:pt>
          <cx:pt idx="23987">225000</cx:pt>
          <cx:pt idx="23988">135000</cx:pt>
          <cx:pt idx="23989">495000</cx:pt>
          <cx:pt idx="23990">225000</cx:pt>
          <cx:pt idx="23991">202500</cx:pt>
          <cx:pt idx="23992">144000</cx:pt>
          <cx:pt idx="23993">225000</cx:pt>
          <cx:pt idx="23994">225000</cx:pt>
          <cx:pt idx="23995">135000</cx:pt>
          <cx:pt idx="23996">225000</cx:pt>
          <cx:pt idx="23997">162000</cx:pt>
          <cx:pt idx="23998">247500</cx:pt>
          <cx:pt idx="23999">90000</cx:pt>
          <cx:pt idx="24000">135000</cx:pt>
          <cx:pt idx="24001">144000</cx:pt>
          <cx:pt idx="24002">315000</cx:pt>
          <cx:pt idx="24003">270000</cx:pt>
          <cx:pt idx="24004">180000</cx:pt>
          <cx:pt idx="24005">90000</cx:pt>
          <cx:pt idx="24006">112500</cx:pt>
          <cx:pt idx="24007">292500</cx:pt>
          <cx:pt idx="24008">135000</cx:pt>
          <cx:pt idx="24009">135000</cx:pt>
          <cx:pt idx="24010">135000</cx:pt>
          <cx:pt idx="24011">270000</cx:pt>
          <cx:pt idx="24012">103500</cx:pt>
          <cx:pt idx="24013">112500</cx:pt>
          <cx:pt idx="24014">292500</cx:pt>
          <cx:pt idx="24015">225000</cx:pt>
          <cx:pt idx="24016">180000</cx:pt>
          <cx:pt idx="24017">202500</cx:pt>
          <cx:pt idx="24018">144000</cx:pt>
          <cx:pt idx="24019">112500</cx:pt>
          <cx:pt idx="24020">67500</cx:pt>
          <cx:pt idx="24021">135000</cx:pt>
          <cx:pt idx="24022">157500</cx:pt>
          <cx:pt idx="24023">135000</cx:pt>
          <cx:pt idx="24024">90000</cx:pt>
          <cx:pt idx="24025">99000</cx:pt>
          <cx:pt idx="24026">157500</cx:pt>
          <cx:pt idx="24027">171000</cx:pt>
          <cx:pt idx="24028">112500</cx:pt>
          <cx:pt idx="24029">157500</cx:pt>
          <cx:pt idx="24030">90000</cx:pt>
          <cx:pt idx="24031">99000</cx:pt>
          <cx:pt idx="24032">117000</cx:pt>
          <cx:pt idx="24033">211500</cx:pt>
          <cx:pt idx="24034">112500</cx:pt>
          <cx:pt idx="24035">112500</cx:pt>
          <cx:pt idx="24036">112500</cx:pt>
          <cx:pt idx="24037">103500</cx:pt>
          <cx:pt idx="24038">112500</cx:pt>
          <cx:pt idx="24039">112500</cx:pt>
          <cx:pt idx="24040">202500</cx:pt>
          <cx:pt idx="24041">90000</cx:pt>
          <cx:pt idx="24042">180000</cx:pt>
          <cx:pt idx="24043">157500</cx:pt>
          <cx:pt idx="24044">112500</cx:pt>
          <cx:pt idx="24045">211500</cx:pt>
          <cx:pt idx="24046">122679</cx:pt>
          <cx:pt idx="24047">112500</cx:pt>
          <cx:pt idx="24048">270000</cx:pt>
          <cx:pt idx="24049">130500</cx:pt>
          <cx:pt idx="24050">225000</cx:pt>
          <cx:pt idx="24051">135000</cx:pt>
          <cx:pt idx="24052">180000</cx:pt>
          <cx:pt idx="24053">90000</cx:pt>
          <cx:pt idx="24054">135000</cx:pt>
          <cx:pt idx="24055">310500</cx:pt>
          <cx:pt idx="24056">72000</cx:pt>
          <cx:pt idx="24057">270000</cx:pt>
          <cx:pt idx="24058">90000</cx:pt>
          <cx:pt idx="24059">225000</cx:pt>
          <cx:pt idx="24060">117000</cx:pt>
          <cx:pt idx="24061">180000</cx:pt>
          <cx:pt idx="24062">112500</cx:pt>
          <cx:pt idx="24063">427500</cx:pt>
          <cx:pt idx="24064">135000</cx:pt>
          <cx:pt idx="24065">225000</cx:pt>
          <cx:pt idx="24066">180000</cx:pt>
          <cx:pt idx="24067">54000</cx:pt>
          <cx:pt idx="24068">157500</cx:pt>
          <cx:pt idx="24069">157500</cx:pt>
          <cx:pt idx="24070">58500</cx:pt>
          <cx:pt idx="24071">270000</cx:pt>
          <cx:pt idx="24072">315000</cx:pt>
          <cx:pt idx="24073">67500</cx:pt>
          <cx:pt idx="24074">225000</cx:pt>
          <cx:pt idx="24075">180000</cx:pt>
          <cx:pt idx="24076">112500</cx:pt>
          <cx:pt idx="24077">67500</cx:pt>
          <cx:pt idx="24078">225000</cx:pt>
          <cx:pt idx="24079">121500</cx:pt>
          <cx:pt idx="24080">211500</cx:pt>
          <cx:pt idx="24081">225000</cx:pt>
          <cx:pt idx="24082">90000</cx:pt>
          <cx:pt idx="24083">54000</cx:pt>
          <cx:pt idx="24084">225000</cx:pt>
          <cx:pt idx="24085">81000</cx:pt>
          <cx:pt idx="24086">76500</cx:pt>
          <cx:pt idx="24087">247500</cx:pt>
          <cx:pt idx="24088">103500</cx:pt>
          <cx:pt idx="24089">117000</cx:pt>
          <cx:pt idx="24090">81000</cx:pt>
          <cx:pt idx="24091">112500</cx:pt>
          <cx:pt idx="24092">157500</cx:pt>
          <cx:pt idx="24093">99000</cx:pt>
          <cx:pt idx="24094">112500</cx:pt>
          <cx:pt idx="24095">202500</cx:pt>
          <cx:pt idx="24096">85500</cx:pt>
          <cx:pt idx="24097">360000</cx:pt>
          <cx:pt idx="24098">180000</cx:pt>
          <cx:pt idx="24099">65700</cx:pt>
          <cx:pt idx="24100">252000</cx:pt>
          <cx:pt idx="24101">202500</cx:pt>
          <cx:pt idx="24102">135000</cx:pt>
          <cx:pt idx="24103">128700</cx:pt>
          <cx:pt idx="24104">202500</cx:pt>
          <cx:pt idx="24105">139500</cx:pt>
          <cx:pt idx="24106">112500</cx:pt>
          <cx:pt idx="24107">85500</cx:pt>
          <cx:pt idx="24108">135000</cx:pt>
          <cx:pt idx="24109">157500</cx:pt>
          <cx:pt idx="24110">112500</cx:pt>
          <cx:pt idx="24111">157500</cx:pt>
          <cx:pt idx="24112">45000</cx:pt>
          <cx:pt idx="24113">135000</cx:pt>
          <cx:pt idx="24114">72000</cx:pt>
          <cx:pt idx="24115">157500</cx:pt>
          <cx:pt idx="24116">247500</cx:pt>
          <cx:pt idx="24117">112500</cx:pt>
          <cx:pt idx="24118">157500</cx:pt>
          <cx:pt idx="24119">202500</cx:pt>
          <cx:pt idx="24120">112500</cx:pt>
          <cx:pt idx="24121">135000</cx:pt>
          <cx:pt idx="24122">274500</cx:pt>
          <cx:pt idx="24123">180000</cx:pt>
          <cx:pt idx="24124">157500</cx:pt>
          <cx:pt idx="24125">135000</cx:pt>
          <cx:pt idx="24126">67500</cx:pt>
          <cx:pt idx="24127">135000</cx:pt>
          <cx:pt idx="24128">135000</cx:pt>
          <cx:pt idx="24129">72000</cx:pt>
          <cx:pt idx="24130">225000</cx:pt>
          <cx:pt idx="24131">166500</cx:pt>
          <cx:pt idx="24132">67500</cx:pt>
          <cx:pt idx="24133">112500</cx:pt>
          <cx:pt idx="24134">225000</cx:pt>
          <cx:pt idx="24135">157500</cx:pt>
          <cx:pt idx="24136">202500</cx:pt>
          <cx:pt idx="24137">76500</cx:pt>
          <cx:pt idx="24138">202500</cx:pt>
          <cx:pt idx="24139">360000</cx:pt>
          <cx:pt idx="24140">76500</cx:pt>
          <cx:pt idx="24141">202500</cx:pt>
          <cx:pt idx="24142">112500</cx:pt>
          <cx:pt idx="24143">270000</cx:pt>
          <cx:pt idx="24144">112500</cx:pt>
          <cx:pt idx="24145">225000</cx:pt>
          <cx:pt idx="24146">292500</cx:pt>
          <cx:pt idx="24147">270000</cx:pt>
          <cx:pt idx="24148">157500</cx:pt>
          <cx:pt idx="24149">81000</cx:pt>
          <cx:pt idx="24150">225000</cx:pt>
          <cx:pt idx="24151">450000</cx:pt>
          <cx:pt idx="24152">225000</cx:pt>
          <cx:pt idx="24153">247500</cx:pt>
          <cx:pt idx="24154">180000</cx:pt>
          <cx:pt idx="24155">135000</cx:pt>
          <cx:pt idx="24156">202500</cx:pt>
          <cx:pt idx="24157">202500</cx:pt>
          <cx:pt idx="24158">180000</cx:pt>
          <cx:pt idx="24159">180000</cx:pt>
          <cx:pt idx="24160">67500</cx:pt>
          <cx:pt idx="24161">126000</cx:pt>
          <cx:pt idx="24162">67500</cx:pt>
          <cx:pt idx="24163">135000</cx:pt>
          <cx:pt idx="24164">225000</cx:pt>
          <cx:pt idx="24165">171000</cx:pt>
          <cx:pt idx="24166">382500</cx:pt>
          <cx:pt idx="24167">135000</cx:pt>
          <cx:pt idx="24168">135000</cx:pt>
          <cx:pt idx="24169">112500</cx:pt>
          <cx:pt idx="24170">180000</cx:pt>
          <cx:pt idx="24171">81000</cx:pt>
          <cx:pt idx="24172">270000</cx:pt>
          <cx:pt idx="24173">135000</cx:pt>
          <cx:pt idx="24174">90000</cx:pt>
          <cx:pt idx="24175">180000</cx:pt>
          <cx:pt idx="24176">112500</cx:pt>
          <cx:pt idx="24177">270000</cx:pt>
          <cx:pt idx="24178">202500</cx:pt>
          <cx:pt idx="24179">67500</cx:pt>
          <cx:pt idx="24180">121500</cx:pt>
          <cx:pt idx="24181">90000</cx:pt>
          <cx:pt idx="24182">90000</cx:pt>
          <cx:pt idx="24183">450000</cx:pt>
          <cx:pt idx="24184">202500</cx:pt>
          <cx:pt idx="24185">238500</cx:pt>
          <cx:pt idx="24186">90000</cx:pt>
          <cx:pt idx="24187">193500</cx:pt>
          <cx:pt idx="24188">90000</cx:pt>
          <cx:pt idx="24189">180000</cx:pt>
          <cx:pt idx="24190">90000</cx:pt>
          <cx:pt idx="24191">194445</cx:pt>
          <cx:pt idx="24192">157500</cx:pt>
          <cx:pt idx="24193">90000</cx:pt>
          <cx:pt idx="24194">135000</cx:pt>
          <cx:pt idx="24195">180000</cx:pt>
          <cx:pt idx="24196">58500</cx:pt>
          <cx:pt idx="24197">67500</cx:pt>
          <cx:pt idx="24198">157500</cx:pt>
          <cx:pt idx="24199">76500</cx:pt>
          <cx:pt idx="24200">81000</cx:pt>
          <cx:pt idx="24201">81000</cx:pt>
          <cx:pt idx="24202">135000</cx:pt>
          <cx:pt idx="24203">112500</cx:pt>
          <cx:pt idx="24204">180000</cx:pt>
          <cx:pt idx="24205">112500</cx:pt>
          <cx:pt idx="24206">112500</cx:pt>
          <cx:pt idx="24207">112500</cx:pt>
          <cx:pt idx="24208">225000</cx:pt>
          <cx:pt idx="24209">202500</cx:pt>
          <cx:pt idx="24210">67500</cx:pt>
          <cx:pt idx="24211">180000</cx:pt>
          <cx:pt idx="24212">157500</cx:pt>
          <cx:pt idx="24213">180000</cx:pt>
          <cx:pt idx="24214">139500</cx:pt>
          <cx:pt idx="24215">94500</cx:pt>
          <cx:pt idx="24216">157500</cx:pt>
          <cx:pt idx="24217">270000</cx:pt>
          <cx:pt idx="24218">247500</cx:pt>
          <cx:pt idx="24219">112500</cx:pt>
          <cx:pt idx="24220">270000</cx:pt>
          <cx:pt idx="24221">135000</cx:pt>
          <cx:pt idx="24222">180000</cx:pt>
          <cx:pt idx="24223">112500</cx:pt>
          <cx:pt idx="24224">90000</cx:pt>
          <cx:pt idx="24225">157500</cx:pt>
          <cx:pt idx="24226">112500</cx:pt>
          <cx:pt idx="24227">225000</cx:pt>
          <cx:pt idx="24228">270000</cx:pt>
          <cx:pt idx="24229">202500</cx:pt>
          <cx:pt idx="24230">135000</cx:pt>
          <cx:pt idx="24231">202500</cx:pt>
          <cx:pt idx="24232">270000</cx:pt>
          <cx:pt idx="24233">190350</cx:pt>
          <cx:pt idx="24234">112500</cx:pt>
          <cx:pt idx="24235">135000</cx:pt>
          <cx:pt idx="24236">121500</cx:pt>
          <cx:pt idx="24237">225000</cx:pt>
          <cx:pt idx="24238">189000</cx:pt>
          <cx:pt idx="24239">202500</cx:pt>
          <cx:pt idx="24240">225000</cx:pt>
          <cx:pt idx="24241">135000</cx:pt>
          <cx:pt idx="24242">148500</cx:pt>
          <cx:pt idx="24243">166500</cx:pt>
          <cx:pt idx="24244">180000</cx:pt>
          <cx:pt idx="24245">135000</cx:pt>
          <cx:pt idx="24246">180000</cx:pt>
          <cx:pt idx="24247">211500</cx:pt>
          <cx:pt idx="24248">315000</cx:pt>
          <cx:pt idx="24249">135000</cx:pt>
          <cx:pt idx="24250">180000</cx:pt>
          <cx:pt idx="24251">900000</cx:pt>
          <cx:pt idx="24252">157500</cx:pt>
          <cx:pt idx="24253">135000</cx:pt>
          <cx:pt idx="24254">112500</cx:pt>
          <cx:pt idx="24255">81000</cx:pt>
          <cx:pt idx="24256">225000</cx:pt>
          <cx:pt idx="24257">135000</cx:pt>
          <cx:pt idx="24258">292500</cx:pt>
          <cx:pt idx="24259">117000</cx:pt>
          <cx:pt idx="24260">112500</cx:pt>
          <cx:pt idx="24261">157500</cx:pt>
          <cx:pt idx="24262">39600</cx:pt>
          <cx:pt idx="24263">135000</cx:pt>
          <cx:pt idx="24264">202500</cx:pt>
          <cx:pt idx="24265">202500</cx:pt>
          <cx:pt idx="24266">67500</cx:pt>
          <cx:pt idx="24267">315000</cx:pt>
          <cx:pt idx="24268">162000</cx:pt>
          <cx:pt idx="24269">90000</cx:pt>
          <cx:pt idx="24270">270000</cx:pt>
          <cx:pt idx="24271">180000</cx:pt>
          <cx:pt idx="24272">157500</cx:pt>
          <cx:pt idx="24273">90000</cx:pt>
          <cx:pt idx="24274">76500</cx:pt>
          <cx:pt idx="24275">135000</cx:pt>
          <cx:pt idx="24276">158400</cx:pt>
          <cx:pt idx="24277">157500</cx:pt>
          <cx:pt idx="24278">67500</cx:pt>
          <cx:pt idx="24279">90000</cx:pt>
          <cx:pt idx="24280">135000</cx:pt>
          <cx:pt idx="24281">157500</cx:pt>
          <cx:pt idx="24282">382500</cx:pt>
          <cx:pt idx="24283">225000</cx:pt>
          <cx:pt idx="24284">157500</cx:pt>
          <cx:pt idx="24285">360000</cx:pt>
          <cx:pt idx="24286">270000</cx:pt>
          <cx:pt idx="24287">315000</cx:pt>
          <cx:pt idx="24288">112500</cx:pt>
          <cx:pt idx="24289">135000</cx:pt>
          <cx:pt idx="24290">180000</cx:pt>
          <cx:pt idx="24291">81000</cx:pt>
          <cx:pt idx="24292">180000</cx:pt>
          <cx:pt idx="24293">166500</cx:pt>
          <cx:pt idx="24294">225000</cx:pt>
          <cx:pt idx="24295">135000</cx:pt>
          <cx:pt idx="24296">144000</cx:pt>
          <cx:pt idx="24297">90000</cx:pt>
          <cx:pt idx="24298">364500</cx:pt>
          <cx:pt idx="24299">225000</cx:pt>
          <cx:pt idx="24300">157500</cx:pt>
          <cx:pt idx="24301">180000</cx:pt>
          <cx:pt idx="24302">157500</cx:pt>
          <cx:pt idx="24303">180000</cx:pt>
          <cx:pt idx="24304">67500</cx:pt>
          <cx:pt idx="24305">315000</cx:pt>
          <cx:pt idx="24306">405000</cx:pt>
          <cx:pt idx="24307">83700</cx:pt>
          <cx:pt idx="24308">85500</cx:pt>
          <cx:pt idx="24309">67500</cx:pt>
          <cx:pt idx="24310">180000</cx:pt>
          <cx:pt idx="24311">225000</cx:pt>
          <cx:pt idx="24312">202500</cx:pt>
          <cx:pt idx="24313">157500</cx:pt>
          <cx:pt idx="24314">225000</cx:pt>
          <cx:pt idx="24315">315000</cx:pt>
          <cx:pt idx="24316">292500</cx:pt>
          <cx:pt idx="24317">202500</cx:pt>
          <cx:pt idx="24318">67500</cx:pt>
          <cx:pt idx="24319">193500</cx:pt>
          <cx:pt idx="24320">202500</cx:pt>
          <cx:pt idx="24321">157500</cx:pt>
          <cx:pt idx="24322">270000</cx:pt>
          <cx:pt idx="24323">225000</cx:pt>
          <cx:pt idx="24324">180000</cx:pt>
          <cx:pt idx="24325">112500</cx:pt>
          <cx:pt idx="24326">126000</cx:pt>
          <cx:pt idx="24327">112500</cx:pt>
          <cx:pt idx="24328">180000</cx:pt>
          <cx:pt idx="24329">180000</cx:pt>
          <cx:pt idx="24330">90000</cx:pt>
          <cx:pt idx="24331">112500</cx:pt>
          <cx:pt idx="24332">157500</cx:pt>
          <cx:pt idx="24333">382500</cx:pt>
          <cx:pt idx="24334">112500</cx:pt>
          <cx:pt idx="24335">90000</cx:pt>
          <cx:pt idx="24336">283500</cx:pt>
          <cx:pt idx="24337">166500</cx:pt>
          <cx:pt idx="24338">202500</cx:pt>
          <cx:pt idx="24339">175500</cx:pt>
          <cx:pt idx="24340">270000</cx:pt>
          <cx:pt idx="24341">180000</cx:pt>
          <cx:pt idx="24342">126000</cx:pt>
          <cx:pt idx="24343">112500</cx:pt>
          <cx:pt idx="24344">171000</cx:pt>
          <cx:pt idx="24345">90000</cx:pt>
          <cx:pt idx="24346">112500</cx:pt>
          <cx:pt idx="24347">36000</cx:pt>
          <cx:pt idx="24348">67500</cx:pt>
          <cx:pt idx="24349">112500</cx:pt>
          <cx:pt idx="24350">144000</cx:pt>
          <cx:pt idx="24351">135000</cx:pt>
          <cx:pt idx="24352">180000</cx:pt>
          <cx:pt idx="24353">337500</cx:pt>
          <cx:pt idx="24354">202500</cx:pt>
          <cx:pt idx="24355">67500</cx:pt>
          <cx:pt idx="24356">76500</cx:pt>
          <cx:pt idx="24357">180000</cx:pt>
          <cx:pt idx="24358">202500</cx:pt>
          <cx:pt idx="24359">117000</cx:pt>
          <cx:pt idx="24360">112500</cx:pt>
          <cx:pt idx="24361">202500</cx:pt>
          <cx:pt idx="24362">112500</cx:pt>
          <cx:pt idx="24363">112500</cx:pt>
          <cx:pt idx="24364">270000</cx:pt>
          <cx:pt idx="24365">112500</cx:pt>
          <cx:pt idx="24366">112500</cx:pt>
          <cx:pt idx="24367">148500</cx:pt>
          <cx:pt idx="24368">180000</cx:pt>
          <cx:pt idx="24369">85918.5</cx:pt>
          <cx:pt idx="24370">180000</cx:pt>
          <cx:pt idx="24371">315000</cx:pt>
          <cx:pt idx="24372">157500</cx:pt>
          <cx:pt idx="24373">112500</cx:pt>
          <cx:pt idx="24374">58500</cx:pt>
          <cx:pt idx="24375">45000</cx:pt>
          <cx:pt idx="24376">72000</cx:pt>
          <cx:pt idx="24377">135000</cx:pt>
          <cx:pt idx="24378">301500</cx:pt>
          <cx:pt idx="24379">127449</cx:pt>
          <cx:pt idx="24380">405000</cx:pt>
          <cx:pt idx="24381">180000</cx:pt>
          <cx:pt idx="24382">78750</cx:pt>
          <cx:pt idx="24383">225000</cx:pt>
          <cx:pt idx="24384">405000</cx:pt>
          <cx:pt idx="24385">135000</cx:pt>
          <cx:pt idx="24386">112500</cx:pt>
          <cx:pt idx="24387">157500</cx:pt>
          <cx:pt idx="24388">145800</cx:pt>
          <cx:pt idx="24389">108000</cx:pt>
          <cx:pt idx="24390">360000</cx:pt>
          <cx:pt idx="24391">225000</cx:pt>
          <cx:pt idx="24392">180000</cx:pt>
          <cx:pt idx="24393">135000</cx:pt>
          <cx:pt idx="24394">72000</cx:pt>
          <cx:pt idx="24395">148500</cx:pt>
          <cx:pt idx="24396">405000</cx:pt>
          <cx:pt idx="24397">108000</cx:pt>
          <cx:pt idx="24398">180000</cx:pt>
          <cx:pt idx="24399">157500</cx:pt>
          <cx:pt idx="24400">112500</cx:pt>
          <cx:pt idx="24401">157500</cx:pt>
          <cx:pt idx="24402">216000</cx:pt>
          <cx:pt idx="24403">180000</cx:pt>
          <cx:pt idx="24404">202500</cx:pt>
          <cx:pt idx="24405">112500</cx:pt>
          <cx:pt idx="24406">157500</cx:pt>
          <cx:pt idx="24407">292500</cx:pt>
          <cx:pt idx="24408">90000</cx:pt>
          <cx:pt idx="24409">193500</cx:pt>
          <cx:pt idx="24410">135000</cx:pt>
          <cx:pt idx="24411">157500</cx:pt>
          <cx:pt idx="24412">112500</cx:pt>
          <cx:pt idx="24413">360000</cx:pt>
          <cx:pt idx="24414">157500</cx:pt>
          <cx:pt idx="24415">270000</cx:pt>
          <cx:pt idx="24416">180000</cx:pt>
          <cx:pt idx="24417">180000</cx:pt>
          <cx:pt idx="24418">162000</cx:pt>
          <cx:pt idx="24419">135000</cx:pt>
          <cx:pt idx="24420">157500</cx:pt>
          <cx:pt idx="24421">135000</cx:pt>
          <cx:pt idx="24422">67500</cx:pt>
          <cx:pt idx="24423">292500</cx:pt>
          <cx:pt idx="24424">270000</cx:pt>
          <cx:pt idx="24425">292500</cx:pt>
          <cx:pt idx="24426">67500</cx:pt>
          <cx:pt idx="24427">135000</cx:pt>
          <cx:pt idx="24428">202500</cx:pt>
          <cx:pt idx="24429">90000</cx:pt>
          <cx:pt idx="24430">112500</cx:pt>
          <cx:pt idx="24431">135000</cx:pt>
          <cx:pt idx="24432">121500</cx:pt>
          <cx:pt idx="24433">193500</cx:pt>
          <cx:pt idx="24434">72000</cx:pt>
          <cx:pt idx="24435">67500</cx:pt>
          <cx:pt idx="24436">202500</cx:pt>
          <cx:pt idx="24437">112500</cx:pt>
          <cx:pt idx="24438">135000</cx:pt>
          <cx:pt idx="24439">157707</cx:pt>
          <cx:pt idx="24440">135000</cx:pt>
          <cx:pt idx="24441">157500</cx:pt>
          <cx:pt idx="24442">360000</cx:pt>
          <cx:pt idx="24443">247500</cx:pt>
          <cx:pt idx="24444">85500</cx:pt>
          <cx:pt idx="24445">180000</cx:pt>
          <cx:pt idx="24446">315000</cx:pt>
          <cx:pt idx="24447">382500</cx:pt>
          <cx:pt idx="24448">270000</cx:pt>
          <cx:pt idx="24449">355500</cx:pt>
          <cx:pt idx="24450">247500</cx:pt>
          <cx:pt idx="24451">67500</cx:pt>
          <cx:pt idx="24452">67500</cx:pt>
          <cx:pt idx="24453">90000</cx:pt>
          <cx:pt idx="24454">225000</cx:pt>
          <cx:pt idx="24455">225000</cx:pt>
          <cx:pt idx="24456">45000</cx:pt>
          <cx:pt idx="24457">54000</cx:pt>
          <cx:pt idx="24458">90000</cx:pt>
          <cx:pt idx="24459">270000</cx:pt>
          <cx:pt idx="24460">126000</cx:pt>
          <cx:pt idx="24461">126000</cx:pt>
          <cx:pt idx="24462">108000</cx:pt>
          <cx:pt idx="24463">216000</cx:pt>
          <cx:pt idx="24464">157500</cx:pt>
          <cx:pt idx="24465">112500</cx:pt>
          <cx:pt idx="24466">180000</cx:pt>
          <cx:pt idx="24467">99000</cx:pt>
          <cx:pt idx="24468">135000</cx:pt>
          <cx:pt idx="24469">112500</cx:pt>
          <cx:pt idx="24470">450000</cx:pt>
          <cx:pt idx="24471">135000</cx:pt>
          <cx:pt idx="24472">225000</cx:pt>
          <cx:pt idx="24473">135000</cx:pt>
          <cx:pt idx="24474">315000</cx:pt>
          <cx:pt idx="24475">540000</cx:pt>
          <cx:pt idx="24476">270000</cx:pt>
          <cx:pt idx="24477">157500</cx:pt>
          <cx:pt idx="24478">135000</cx:pt>
          <cx:pt idx="24479">180000</cx:pt>
          <cx:pt idx="24480">81000</cx:pt>
          <cx:pt idx="24481">99000</cx:pt>
          <cx:pt idx="24482">157500</cx:pt>
          <cx:pt idx="24483">112500</cx:pt>
          <cx:pt idx="24484">270000</cx:pt>
          <cx:pt idx="24485">166500</cx:pt>
          <cx:pt idx="24486">157500</cx:pt>
          <cx:pt idx="24487">135000</cx:pt>
          <cx:pt idx="24488">157500</cx:pt>
          <cx:pt idx="24489">247500</cx:pt>
          <cx:pt idx="24490">225000</cx:pt>
          <cx:pt idx="24491">117000</cx:pt>
          <cx:pt idx="24492">193500</cx:pt>
          <cx:pt idx="24493">202500</cx:pt>
          <cx:pt idx="24494">225000</cx:pt>
          <cx:pt idx="24495">225000</cx:pt>
          <cx:pt idx="24496">76500</cx:pt>
          <cx:pt idx="24497">135000</cx:pt>
          <cx:pt idx="24498">135000</cx:pt>
          <cx:pt idx="24499">180000</cx:pt>
          <cx:pt idx="24500">67500</cx:pt>
          <cx:pt idx="24501">180000</cx:pt>
          <cx:pt idx="24502">117000</cx:pt>
          <cx:pt idx="24503">360000</cx:pt>
          <cx:pt idx="24504">90000</cx:pt>
          <cx:pt idx="24505">135000</cx:pt>
          <cx:pt idx="24506">130500</cx:pt>
          <cx:pt idx="24507">135000</cx:pt>
          <cx:pt idx="24508">112500</cx:pt>
          <cx:pt idx="24509">180000</cx:pt>
          <cx:pt idx="24510">112500</cx:pt>
          <cx:pt idx="24511">135000</cx:pt>
          <cx:pt idx="24512">135000</cx:pt>
          <cx:pt idx="24513">126000</cx:pt>
          <cx:pt idx="24514">135000</cx:pt>
          <cx:pt idx="24515">270000</cx:pt>
          <cx:pt idx="24516">157500</cx:pt>
          <cx:pt idx="24517">90000</cx:pt>
          <cx:pt idx="24518">90000</cx:pt>
          <cx:pt idx="24519">121500</cx:pt>
          <cx:pt idx="24520">139500</cx:pt>
          <cx:pt idx="24521">135000</cx:pt>
          <cx:pt idx="24522">225000</cx:pt>
          <cx:pt idx="24523">81000</cx:pt>
          <cx:pt idx="24524">135000</cx:pt>
          <cx:pt idx="24525">247500</cx:pt>
          <cx:pt idx="24526">202500</cx:pt>
          <cx:pt idx="24527">67500</cx:pt>
          <cx:pt idx="24528">270000</cx:pt>
          <cx:pt idx="24529">225000</cx:pt>
          <cx:pt idx="24530">90000</cx:pt>
          <cx:pt idx="24531">67500</cx:pt>
          <cx:pt idx="24532">67500</cx:pt>
          <cx:pt idx="24533">36000</cx:pt>
          <cx:pt idx="24534">112500</cx:pt>
          <cx:pt idx="24535">238500</cx:pt>
          <cx:pt idx="24536">90000</cx:pt>
          <cx:pt idx="24537">90000</cx:pt>
          <cx:pt idx="24538">135000</cx:pt>
          <cx:pt idx="24539">81000</cx:pt>
          <cx:pt idx="24540">36000</cx:pt>
          <cx:pt idx="24541">157500</cx:pt>
          <cx:pt idx="24542">180000</cx:pt>
          <cx:pt idx="24543">103500</cx:pt>
          <cx:pt idx="24544">162000</cx:pt>
          <cx:pt idx="24545">306000</cx:pt>
          <cx:pt idx="24546">63000</cx:pt>
          <cx:pt idx="24547">112500</cx:pt>
          <cx:pt idx="24548">180000</cx:pt>
          <cx:pt idx="24549">157500</cx:pt>
          <cx:pt idx="24550">238500</cx:pt>
          <cx:pt idx="24551">135000</cx:pt>
          <cx:pt idx="24552">112500</cx:pt>
          <cx:pt idx="24553">157500</cx:pt>
          <cx:pt idx="24554">90000</cx:pt>
          <cx:pt idx="24555">202500</cx:pt>
          <cx:pt idx="24556">328500</cx:pt>
          <cx:pt idx="24557">144000</cx:pt>
          <cx:pt idx="24558">225000</cx:pt>
          <cx:pt idx="24559">67500</cx:pt>
          <cx:pt idx="24560">159750</cx:pt>
          <cx:pt idx="24561">157500</cx:pt>
          <cx:pt idx="24562">72000</cx:pt>
          <cx:pt idx="24563">90000</cx:pt>
          <cx:pt idx="24564">54000</cx:pt>
          <cx:pt idx="24565">90000</cx:pt>
          <cx:pt idx="24566">112500</cx:pt>
          <cx:pt idx="24567">112500</cx:pt>
          <cx:pt idx="24568">112500</cx:pt>
          <cx:pt idx="24569">180000</cx:pt>
          <cx:pt idx="24570">310500</cx:pt>
          <cx:pt idx="24571">112500</cx:pt>
          <cx:pt idx="24572">225000</cx:pt>
          <cx:pt idx="24573">135000</cx:pt>
          <cx:pt idx="24574">166500</cx:pt>
          <cx:pt idx="24575">270000</cx:pt>
          <cx:pt idx="24576">270000</cx:pt>
          <cx:pt idx="24577">450000</cx:pt>
          <cx:pt idx="24578">157500</cx:pt>
          <cx:pt idx="24579">126000</cx:pt>
          <cx:pt idx="24580">90000</cx:pt>
          <cx:pt idx="24581">166500</cx:pt>
          <cx:pt idx="24582">315000</cx:pt>
          <cx:pt idx="24583">180000</cx:pt>
          <cx:pt idx="24584">112500</cx:pt>
          <cx:pt idx="24585">157500</cx:pt>
          <cx:pt idx="24586">292500</cx:pt>
          <cx:pt idx="24587">90000</cx:pt>
          <cx:pt idx="24588">171000</cx:pt>
          <cx:pt idx="24589">135000</cx:pt>
          <cx:pt idx="24590">180000</cx:pt>
          <cx:pt idx="24591">450000</cx:pt>
          <cx:pt idx="24592">247500</cx:pt>
          <cx:pt idx="24593">103500</cx:pt>
          <cx:pt idx="24594">292500</cx:pt>
          <cx:pt idx="24595">112500</cx:pt>
          <cx:pt idx="24596">90000</cx:pt>
          <cx:pt idx="24597">221400</cx:pt>
          <cx:pt idx="24598">225000</cx:pt>
          <cx:pt idx="24599">112500</cx:pt>
          <cx:pt idx="24600">270000</cx:pt>
          <cx:pt idx="24601">189000</cx:pt>
          <cx:pt idx="24602">270000</cx:pt>
          <cx:pt idx="24603">135000</cx:pt>
          <cx:pt idx="24604">153000</cx:pt>
          <cx:pt idx="24605">225000</cx:pt>
          <cx:pt idx="24606">135000</cx:pt>
          <cx:pt idx="24607">135000</cx:pt>
          <cx:pt idx="24608">180000</cx:pt>
          <cx:pt idx="24609">180000</cx:pt>
          <cx:pt idx="24610">180000</cx:pt>
          <cx:pt idx="24611">58500</cx:pt>
          <cx:pt idx="24612">315000</cx:pt>
          <cx:pt idx="24613">63000</cx:pt>
          <cx:pt idx="24614">360000</cx:pt>
          <cx:pt idx="24615">90000</cx:pt>
          <cx:pt idx="24616">63000</cx:pt>
          <cx:pt idx="24617">112500</cx:pt>
          <cx:pt idx="24618">157500</cx:pt>
          <cx:pt idx="24619">135000</cx:pt>
          <cx:pt idx="24620">90000</cx:pt>
          <cx:pt idx="24621">135000</cx:pt>
          <cx:pt idx="24622">202500</cx:pt>
          <cx:pt idx="24623">135000</cx:pt>
          <cx:pt idx="24624">176998.5</cx:pt>
          <cx:pt idx="24625">225000</cx:pt>
          <cx:pt idx="24626">270000</cx:pt>
          <cx:pt idx="24627">157500</cx:pt>
          <cx:pt idx="24628">315000</cx:pt>
          <cx:pt idx="24629">157500</cx:pt>
          <cx:pt idx="24630">427500</cx:pt>
          <cx:pt idx="24631">157500</cx:pt>
          <cx:pt idx="24632">162000</cx:pt>
          <cx:pt idx="24633">810000</cx:pt>
          <cx:pt idx="24634">171000</cx:pt>
          <cx:pt idx="24635">270000</cx:pt>
          <cx:pt idx="24636">225000</cx:pt>
          <cx:pt idx="24637">315000</cx:pt>
          <cx:pt idx="24638">315000</cx:pt>
          <cx:pt idx="24639">270000</cx:pt>
          <cx:pt idx="24640">315000</cx:pt>
          <cx:pt idx="24641">157500</cx:pt>
          <cx:pt idx="24642">180000</cx:pt>
          <cx:pt idx="24643">112500</cx:pt>
          <cx:pt idx="24644">211500</cx:pt>
          <cx:pt idx="24645">67500</cx:pt>
          <cx:pt idx="24646">126000</cx:pt>
          <cx:pt idx="24647">333000</cx:pt>
          <cx:pt idx="24648">90000</cx:pt>
          <cx:pt idx="24649">180000</cx:pt>
          <cx:pt idx="24650">90000</cx:pt>
          <cx:pt idx="24651">67500</cx:pt>
          <cx:pt idx="24652">180000</cx:pt>
          <cx:pt idx="24653">62100</cx:pt>
          <cx:pt idx="24654">135000</cx:pt>
          <cx:pt idx="24655">67500</cx:pt>
          <cx:pt idx="24656">283500</cx:pt>
          <cx:pt idx="24657">166500</cx:pt>
          <cx:pt idx="24658">112500</cx:pt>
          <cx:pt idx="24659">135000</cx:pt>
          <cx:pt idx="24660">157500</cx:pt>
          <cx:pt idx="24661">153000</cx:pt>
          <cx:pt idx="24662">270000</cx:pt>
          <cx:pt idx="24663">121500</cx:pt>
          <cx:pt idx="24664">103500</cx:pt>
          <cx:pt idx="24665">202500</cx:pt>
          <cx:pt idx="24666">112500</cx:pt>
          <cx:pt idx="24667">157500</cx:pt>
          <cx:pt idx="24668">67500</cx:pt>
          <cx:pt idx="24669">45000</cx:pt>
          <cx:pt idx="24670">225000</cx:pt>
          <cx:pt idx="24671">49500</cx:pt>
          <cx:pt idx="24672">157500</cx:pt>
          <cx:pt idx="24673">225000</cx:pt>
          <cx:pt idx="24674">103500</cx:pt>
          <cx:pt idx="24675">225000</cx:pt>
          <cx:pt idx="24676">135000</cx:pt>
          <cx:pt idx="24677">135000</cx:pt>
          <cx:pt idx="24678">135000</cx:pt>
          <cx:pt idx="24679">126000</cx:pt>
          <cx:pt idx="24680">157500</cx:pt>
          <cx:pt idx="24681">135000</cx:pt>
          <cx:pt idx="24682">135000</cx:pt>
          <cx:pt idx="24683">81000</cx:pt>
          <cx:pt idx="24684">360000</cx:pt>
          <cx:pt idx="24685">360000</cx:pt>
          <cx:pt idx="24686">90000</cx:pt>
          <cx:pt idx="24687">292500</cx:pt>
          <cx:pt idx="24688">405000</cx:pt>
          <cx:pt idx="24689">225000</cx:pt>
          <cx:pt idx="24690">78750</cx:pt>
          <cx:pt idx="24691">90000</cx:pt>
          <cx:pt idx="24692">262062</cx:pt>
          <cx:pt idx="24693">144000</cx:pt>
          <cx:pt idx="24694">135000</cx:pt>
          <cx:pt idx="24695">441000</cx:pt>
          <cx:pt idx="24696">180000</cx:pt>
          <cx:pt idx="24697">270000</cx:pt>
          <cx:pt idx="24698">360000</cx:pt>
          <cx:pt idx="24699">157500</cx:pt>
          <cx:pt idx="24700">180000</cx:pt>
          <cx:pt idx="24701">112500</cx:pt>
          <cx:pt idx="24702">112500</cx:pt>
          <cx:pt idx="24703">112500</cx:pt>
          <cx:pt idx="24704">202500</cx:pt>
          <cx:pt idx="24705">157500</cx:pt>
          <cx:pt idx="24706">45000</cx:pt>
          <cx:pt idx="24707">180000</cx:pt>
          <cx:pt idx="24708">292500</cx:pt>
          <cx:pt idx="24709">225000</cx:pt>
          <cx:pt idx="24710">135000</cx:pt>
          <cx:pt idx="24711">157500</cx:pt>
          <cx:pt idx="24712">90000</cx:pt>
          <cx:pt idx="24713">90000</cx:pt>
          <cx:pt idx="24714">135000</cx:pt>
          <cx:pt idx="24715">180000</cx:pt>
          <cx:pt idx="24716">180000</cx:pt>
          <cx:pt idx="24717">112500</cx:pt>
          <cx:pt idx="24718">405000</cx:pt>
          <cx:pt idx="24719">315000</cx:pt>
          <cx:pt idx="24720">202500</cx:pt>
          <cx:pt idx="24721">360000</cx:pt>
          <cx:pt idx="24722">112500</cx:pt>
          <cx:pt idx="24723">135000</cx:pt>
          <cx:pt idx="24724">135000</cx:pt>
          <cx:pt idx="24725">364500</cx:pt>
          <cx:pt idx="24726">292500</cx:pt>
          <cx:pt idx="24727">157500</cx:pt>
          <cx:pt idx="24728">72000</cx:pt>
          <cx:pt idx="24729">112500</cx:pt>
          <cx:pt idx="24730">180000</cx:pt>
          <cx:pt idx="24731">189000</cx:pt>
          <cx:pt idx="24732">67500</cx:pt>
          <cx:pt idx="24733">225000</cx:pt>
          <cx:pt idx="24734">81000</cx:pt>
          <cx:pt idx="24735">270000</cx:pt>
          <cx:pt idx="24736">202500</cx:pt>
          <cx:pt idx="24737">171000</cx:pt>
          <cx:pt idx="24738">450000</cx:pt>
          <cx:pt idx="24739">135000</cx:pt>
          <cx:pt idx="24740">135000</cx:pt>
          <cx:pt idx="24741">120600</cx:pt>
          <cx:pt idx="24742">247500</cx:pt>
          <cx:pt idx="24743">180000</cx:pt>
          <cx:pt idx="24744">90000</cx:pt>
          <cx:pt idx="24745">126000</cx:pt>
          <cx:pt idx="24746">225000</cx:pt>
          <cx:pt idx="24747">157500</cx:pt>
          <cx:pt idx="24748">157500</cx:pt>
          <cx:pt idx="24749">189000</cx:pt>
          <cx:pt idx="24750">180000</cx:pt>
          <cx:pt idx="24751">157500</cx:pt>
          <cx:pt idx="24752">270000</cx:pt>
          <cx:pt idx="24753">144000</cx:pt>
          <cx:pt idx="24754">180000</cx:pt>
          <cx:pt idx="24755">121500</cx:pt>
          <cx:pt idx="24756">202500</cx:pt>
          <cx:pt idx="24757">202500</cx:pt>
          <cx:pt idx="24758">81000</cx:pt>
          <cx:pt idx="24759">211500</cx:pt>
          <cx:pt idx="24760">135000</cx:pt>
          <cx:pt idx="24761">90000</cx:pt>
          <cx:pt idx="24762">112500</cx:pt>
          <cx:pt idx="24763">189000</cx:pt>
          <cx:pt idx="24764">94500</cx:pt>
          <cx:pt idx="24765">90000</cx:pt>
          <cx:pt idx="24766">135000</cx:pt>
          <cx:pt idx="24767">135000</cx:pt>
          <cx:pt idx="24768">382500</cx:pt>
          <cx:pt idx="24769">225000</cx:pt>
          <cx:pt idx="24770">153000</cx:pt>
          <cx:pt idx="24771">180000</cx:pt>
          <cx:pt idx="24772">270000</cx:pt>
          <cx:pt idx="24773">112500</cx:pt>
          <cx:pt idx="24774">121500</cx:pt>
          <cx:pt idx="24775">351000</cx:pt>
          <cx:pt idx="24776">67500</cx:pt>
          <cx:pt idx="24777">90000</cx:pt>
          <cx:pt idx="24778">58500</cx:pt>
          <cx:pt idx="24779">157500</cx:pt>
          <cx:pt idx="24780">128250</cx:pt>
          <cx:pt idx="24781">202500</cx:pt>
          <cx:pt idx="24782">144000</cx:pt>
          <cx:pt idx="24783">112500</cx:pt>
          <cx:pt idx="24784">135000</cx:pt>
          <cx:pt idx="24785">54000</cx:pt>
          <cx:pt idx="24786">270000</cx:pt>
          <cx:pt idx="24787">157500</cx:pt>
          <cx:pt idx="24788">54000</cx:pt>
          <cx:pt idx="24789">171000</cx:pt>
          <cx:pt idx="24790">112500</cx:pt>
          <cx:pt idx="24791">99000</cx:pt>
          <cx:pt idx="24792">76500</cx:pt>
          <cx:pt idx="24793">225000</cx:pt>
          <cx:pt idx="24794">117000</cx:pt>
          <cx:pt idx="24795">157500</cx:pt>
          <cx:pt idx="24796">292500</cx:pt>
          <cx:pt idx="24797">90000</cx:pt>
          <cx:pt idx="24798">157500</cx:pt>
          <cx:pt idx="24799">112500</cx:pt>
          <cx:pt idx="24800">315000</cx:pt>
          <cx:pt idx="24801">112500</cx:pt>
          <cx:pt idx="24802">135000</cx:pt>
          <cx:pt idx="24803">94500</cx:pt>
          <cx:pt idx="24804">180000</cx:pt>
          <cx:pt idx="24805">90000</cx:pt>
          <cx:pt idx="24806">81000</cx:pt>
          <cx:pt idx="24807">99000</cx:pt>
          <cx:pt idx="24808">112500</cx:pt>
          <cx:pt idx="24809">49050</cx:pt>
          <cx:pt idx="24810">157500</cx:pt>
          <cx:pt idx="24811">112500</cx:pt>
          <cx:pt idx="24812">135000</cx:pt>
          <cx:pt idx="24813">405000</cx:pt>
          <cx:pt idx="24814">135000</cx:pt>
          <cx:pt idx="24815">126000</cx:pt>
          <cx:pt idx="24816">99000</cx:pt>
          <cx:pt idx="24817">180000</cx:pt>
          <cx:pt idx="24818">157500</cx:pt>
          <cx:pt idx="24819">112500</cx:pt>
          <cx:pt idx="24820">135000</cx:pt>
          <cx:pt idx="24821">144000</cx:pt>
          <cx:pt idx="24822">315000</cx:pt>
          <cx:pt idx="24823">112500</cx:pt>
          <cx:pt idx="24824">495000</cx:pt>
          <cx:pt idx="24825">180000</cx:pt>
          <cx:pt idx="24826">225000</cx:pt>
          <cx:pt idx="24827">112500</cx:pt>
          <cx:pt idx="24828">225000</cx:pt>
          <cx:pt idx="24829">135000</cx:pt>
          <cx:pt idx="24830">270000</cx:pt>
          <cx:pt idx="24831">180000</cx:pt>
          <cx:pt idx="24832">225000</cx:pt>
          <cx:pt idx="24833">121500</cx:pt>
          <cx:pt idx="24834">112500</cx:pt>
          <cx:pt idx="24835">135000</cx:pt>
          <cx:pt idx="24836">225000</cx:pt>
          <cx:pt idx="24837">81000</cx:pt>
          <cx:pt idx="24838">189000</cx:pt>
          <cx:pt idx="24839">180000</cx:pt>
          <cx:pt idx="24840">135000</cx:pt>
          <cx:pt idx="24841">171000</cx:pt>
          <cx:pt idx="24842">180000</cx:pt>
          <cx:pt idx="24843">99000</cx:pt>
          <cx:pt idx="24844">157500</cx:pt>
          <cx:pt idx="24845">180000</cx:pt>
          <cx:pt idx="24846">90000</cx:pt>
          <cx:pt idx="24847">54000</cx:pt>
          <cx:pt idx="24848">157500</cx:pt>
          <cx:pt idx="24849">135000</cx:pt>
          <cx:pt idx="24850">202500</cx:pt>
          <cx:pt idx="24851">225000</cx:pt>
          <cx:pt idx="24852">247500</cx:pt>
          <cx:pt idx="24853">315000</cx:pt>
          <cx:pt idx="24854">180000</cx:pt>
          <cx:pt idx="24855">180000</cx:pt>
          <cx:pt idx="24856">225000</cx:pt>
          <cx:pt idx="24857">391500</cx:pt>
          <cx:pt idx="24858">173250</cx:pt>
          <cx:pt idx="24859">108000</cx:pt>
          <cx:pt idx="24860">103500</cx:pt>
          <cx:pt idx="24861">112500</cx:pt>
          <cx:pt idx="24862">180000</cx:pt>
          <cx:pt idx="24863">247500</cx:pt>
          <cx:pt idx="24864">157500</cx:pt>
          <cx:pt idx="24865">211500</cx:pt>
          <cx:pt idx="24866">72000</cx:pt>
          <cx:pt idx="24867">112500</cx:pt>
          <cx:pt idx="24868">256500</cx:pt>
          <cx:pt idx="24869">104755.5</cx:pt>
          <cx:pt idx="24870">135000</cx:pt>
          <cx:pt idx="24871">103500</cx:pt>
          <cx:pt idx="24872">202500</cx:pt>
          <cx:pt idx="24873">117000</cx:pt>
          <cx:pt idx="24874">215100</cx:pt>
          <cx:pt idx="24875">126000</cx:pt>
          <cx:pt idx="24876">180000</cx:pt>
          <cx:pt idx="24877">202500</cx:pt>
          <cx:pt idx="24878">112500</cx:pt>
          <cx:pt idx="24879">157500</cx:pt>
          <cx:pt idx="24880">135000</cx:pt>
          <cx:pt idx="24881">270000</cx:pt>
          <cx:pt idx="24882">135000</cx:pt>
          <cx:pt idx="24883">180000</cx:pt>
          <cx:pt idx="24884">211500</cx:pt>
          <cx:pt idx="24885">31500</cx:pt>
          <cx:pt idx="24886">112500</cx:pt>
          <cx:pt idx="24887">112500</cx:pt>
          <cx:pt idx="24888">215325</cx:pt>
          <cx:pt idx="24889">67500</cx:pt>
          <cx:pt idx="24890">202500</cx:pt>
          <cx:pt idx="24891">81000</cx:pt>
          <cx:pt idx="24892">225000</cx:pt>
          <cx:pt idx="24893">135000</cx:pt>
          <cx:pt idx="24894">180000</cx:pt>
          <cx:pt idx="24895">450000</cx:pt>
          <cx:pt idx="24896">90000</cx:pt>
          <cx:pt idx="24897">112500</cx:pt>
          <cx:pt idx="24898">225000</cx:pt>
          <cx:pt idx="24899">202500</cx:pt>
          <cx:pt idx="24900">126000</cx:pt>
          <cx:pt idx="24901">108000</cx:pt>
          <cx:pt idx="24902">112500</cx:pt>
          <cx:pt idx="24903">135000</cx:pt>
          <cx:pt idx="24904">540000</cx:pt>
          <cx:pt idx="24905">225000</cx:pt>
          <cx:pt idx="24906">90000</cx:pt>
          <cx:pt idx="24907">157500</cx:pt>
          <cx:pt idx="24908">157500</cx:pt>
          <cx:pt idx="24909">180000</cx:pt>
          <cx:pt idx="24910">103500</cx:pt>
          <cx:pt idx="24911">121500</cx:pt>
          <cx:pt idx="24912">337500</cx:pt>
          <cx:pt idx="24913">67500</cx:pt>
          <cx:pt idx="24914">157500</cx:pt>
          <cx:pt idx="24915">108000</cx:pt>
          <cx:pt idx="24916">225000</cx:pt>
          <cx:pt idx="24917">90000</cx:pt>
          <cx:pt idx="24918">157500</cx:pt>
          <cx:pt idx="24919">90000</cx:pt>
          <cx:pt idx="24920">195750</cx:pt>
          <cx:pt idx="24921">135000</cx:pt>
          <cx:pt idx="24922">90000</cx:pt>
          <cx:pt idx="24923">405000</cx:pt>
          <cx:pt idx="24924">171000</cx:pt>
          <cx:pt idx="24925">72000</cx:pt>
          <cx:pt idx="24926">180000</cx:pt>
          <cx:pt idx="24927">135000</cx:pt>
          <cx:pt idx="24928">270000</cx:pt>
          <cx:pt idx="24929">90000</cx:pt>
          <cx:pt idx="24930">292500</cx:pt>
          <cx:pt idx="24931">166500</cx:pt>
          <cx:pt idx="24932">81000</cx:pt>
          <cx:pt idx="24933">112500</cx:pt>
          <cx:pt idx="24934">315000</cx:pt>
          <cx:pt idx="24935">112500</cx:pt>
          <cx:pt idx="24936">54000</cx:pt>
          <cx:pt idx="24937">63000</cx:pt>
          <cx:pt idx="24938">112500</cx:pt>
          <cx:pt idx="24939">441000</cx:pt>
          <cx:pt idx="24940">112500</cx:pt>
          <cx:pt idx="24941">162000</cx:pt>
          <cx:pt idx="24942">90000</cx:pt>
          <cx:pt idx="24943">157500</cx:pt>
          <cx:pt idx="24944">112500</cx:pt>
          <cx:pt idx="24945">135000</cx:pt>
          <cx:pt idx="24946">157500</cx:pt>
          <cx:pt idx="24947">270000</cx:pt>
          <cx:pt idx="24948">326250</cx:pt>
          <cx:pt idx="24949">81000</cx:pt>
          <cx:pt idx="24950">225000</cx:pt>
          <cx:pt idx="24951">126000</cx:pt>
          <cx:pt idx="24952">85500</cx:pt>
          <cx:pt idx="24953">202500</cx:pt>
          <cx:pt idx="24954">135000</cx:pt>
          <cx:pt idx="24955">162000</cx:pt>
          <cx:pt idx="24956">135000</cx:pt>
          <cx:pt idx="24957">135000</cx:pt>
          <cx:pt idx="24958">45000</cx:pt>
          <cx:pt idx="24959">139500</cx:pt>
          <cx:pt idx="24960">103500</cx:pt>
          <cx:pt idx="24961">90000</cx:pt>
          <cx:pt idx="24962">157500</cx:pt>
          <cx:pt idx="24963">90000</cx:pt>
          <cx:pt idx="24964">135000</cx:pt>
          <cx:pt idx="24965">63000</cx:pt>
          <cx:pt idx="24966">315000</cx:pt>
          <cx:pt idx="24967">180000</cx:pt>
          <cx:pt idx="24968">112500</cx:pt>
          <cx:pt idx="24969">135000</cx:pt>
          <cx:pt idx="24970">81000</cx:pt>
          <cx:pt idx="24971">72000</cx:pt>
          <cx:pt idx="24972">225000</cx:pt>
          <cx:pt idx="24973">112500</cx:pt>
          <cx:pt idx="24974">157500</cx:pt>
          <cx:pt idx="24975">202500</cx:pt>
          <cx:pt idx="24976">229500</cx:pt>
          <cx:pt idx="24977">225000</cx:pt>
          <cx:pt idx="24978">99000</cx:pt>
          <cx:pt idx="24979">159300</cx:pt>
          <cx:pt idx="24980">157500</cx:pt>
          <cx:pt idx="24981">225000</cx:pt>
          <cx:pt idx="24982">69750</cx:pt>
          <cx:pt idx="24983">225000</cx:pt>
          <cx:pt idx="24984">247500</cx:pt>
          <cx:pt idx="24985">117000</cx:pt>
          <cx:pt idx="24986">112500</cx:pt>
          <cx:pt idx="24987">112500</cx:pt>
          <cx:pt idx="24988">135000</cx:pt>
          <cx:pt idx="24989">112500</cx:pt>
          <cx:pt idx="24990">58500</cx:pt>
          <cx:pt idx="24991">270000</cx:pt>
          <cx:pt idx="24992">67500</cx:pt>
          <cx:pt idx="24993">360000</cx:pt>
          <cx:pt idx="24994">112500</cx:pt>
          <cx:pt idx="24995">202500</cx:pt>
          <cx:pt idx="24996">72000</cx:pt>
          <cx:pt idx="24997">112500</cx:pt>
          <cx:pt idx="24998">112500</cx:pt>
          <cx:pt idx="24999">144000</cx:pt>
          <cx:pt idx="25000">247500</cx:pt>
          <cx:pt idx="25001">135000</cx:pt>
          <cx:pt idx="25002">157500</cx:pt>
          <cx:pt idx="25003">202500</cx:pt>
          <cx:pt idx="25004">135000</cx:pt>
          <cx:pt idx="25005">337500</cx:pt>
          <cx:pt idx="25006">157500</cx:pt>
          <cx:pt idx="25007">189000</cx:pt>
          <cx:pt idx="25008">99000</cx:pt>
          <cx:pt idx="25009">112500</cx:pt>
          <cx:pt idx="25010">77400</cx:pt>
          <cx:pt idx="25011">225000</cx:pt>
          <cx:pt idx="25012">585000</cx:pt>
          <cx:pt idx="25013">202500</cx:pt>
          <cx:pt idx="25014">225000</cx:pt>
          <cx:pt idx="25015">90000</cx:pt>
          <cx:pt idx="25016">126000</cx:pt>
          <cx:pt idx="25017">72000</cx:pt>
          <cx:pt idx="25018">157500</cx:pt>
          <cx:pt idx="25019">121500</cx:pt>
          <cx:pt idx="25020">180000</cx:pt>
          <cx:pt idx="25021">315000</cx:pt>
          <cx:pt idx="25022">72000</cx:pt>
          <cx:pt idx="25023">157500</cx:pt>
          <cx:pt idx="25024">112500</cx:pt>
          <cx:pt idx="25025">126000</cx:pt>
          <cx:pt idx="25026">180000</cx:pt>
          <cx:pt idx="25027">180000</cx:pt>
          <cx:pt idx="25028">90000</cx:pt>
          <cx:pt idx="25029">180000</cx:pt>
          <cx:pt idx="25030">45000</cx:pt>
          <cx:pt idx="25031">135000</cx:pt>
          <cx:pt idx="25032">108000</cx:pt>
          <cx:pt idx="25033">202500</cx:pt>
          <cx:pt idx="25034">108000</cx:pt>
          <cx:pt idx="25035">154125</cx:pt>
          <cx:pt idx="25036">112500</cx:pt>
          <cx:pt idx="25037">315000</cx:pt>
          <cx:pt idx="25038">216000</cx:pt>
          <cx:pt idx="25039">225000</cx:pt>
          <cx:pt idx="25040">112500</cx:pt>
          <cx:pt idx="25041">180000</cx:pt>
          <cx:pt idx="25042">112500</cx:pt>
          <cx:pt idx="25043">162000</cx:pt>
          <cx:pt idx="25044">180000</cx:pt>
          <cx:pt idx="25045">135000</cx:pt>
          <cx:pt idx="25046">450000</cx:pt>
          <cx:pt idx="25047">675000</cx:pt>
          <cx:pt idx="25048">67500</cx:pt>
          <cx:pt idx="25049">202500</cx:pt>
          <cx:pt idx="25050">292500</cx:pt>
          <cx:pt idx="25051">315000</cx:pt>
          <cx:pt idx="25052">67500</cx:pt>
          <cx:pt idx="25053">72000</cx:pt>
          <cx:pt idx="25054">67500</cx:pt>
          <cx:pt idx="25055">81000</cx:pt>
          <cx:pt idx="25056">67500</cx:pt>
          <cx:pt idx="25057">157500</cx:pt>
          <cx:pt idx="25058">270000</cx:pt>
          <cx:pt idx="25059">202500</cx:pt>
          <cx:pt idx="25060">112500</cx:pt>
          <cx:pt idx="25061">180000</cx:pt>
          <cx:pt idx="25062">180000</cx:pt>
          <cx:pt idx="25063">405000</cx:pt>
          <cx:pt idx="25064">180000</cx:pt>
          <cx:pt idx="25065">108000</cx:pt>
          <cx:pt idx="25066">157500</cx:pt>
          <cx:pt idx="25067">67500</cx:pt>
          <cx:pt idx="25068">202500</cx:pt>
          <cx:pt idx="25069">157500</cx:pt>
          <cx:pt idx="25070">112500</cx:pt>
          <cx:pt idx="25071">90000</cx:pt>
          <cx:pt idx="25072">495000</cx:pt>
          <cx:pt idx="25073">67500</cx:pt>
          <cx:pt idx="25074">180000</cx:pt>
          <cx:pt idx="25075">99000</cx:pt>
          <cx:pt idx="25076">103500</cx:pt>
          <cx:pt idx="25077">85500</cx:pt>
          <cx:pt idx="25078">121500</cx:pt>
          <cx:pt idx="25079">99000</cx:pt>
          <cx:pt idx="25080">90000</cx:pt>
          <cx:pt idx="25081">270000</cx:pt>
          <cx:pt idx="25082">157500</cx:pt>
          <cx:pt idx="25083">180000</cx:pt>
          <cx:pt idx="25084">202500</cx:pt>
          <cx:pt idx="25085">49500</cx:pt>
          <cx:pt idx="25086">54000</cx:pt>
          <cx:pt idx="25087">112500</cx:pt>
          <cx:pt idx="25088">108000</cx:pt>
          <cx:pt idx="25089">225000</cx:pt>
          <cx:pt idx="25090">157500</cx:pt>
          <cx:pt idx="25091">180000</cx:pt>
          <cx:pt idx="25092">135000</cx:pt>
          <cx:pt idx="25093">112500</cx:pt>
          <cx:pt idx="25094">121500</cx:pt>
          <cx:pt idx="25095">153000</cx:pt>
          <cx:pt idx="25096">135000</cx:pt>
          <cx:pt idx="25097">1125000</cx:pt>
          <cx:pt idx="25098">139500</cx:pt>
          <cx:pt idx="25099">180000</cx:pt>
          <cx:pt idx="25100">225000</cx:pt>
          <cx:pt idx="25101">225000</cx:pt>
          <cx:pt idx="25102">270000</cx:pt>
          <cx:pt idx="25103">103500</cx:pt>
          <cx:pt idx="25104">112500</cx:pt>
          <cx:pt idx="25105">225000</cx:pt>
          <cx:pt idx="25106">202500</cx:pt>
          <cx:pt idx="25107">216000</cx:pt>
          <cx:pt idx="25108">157500</cx:pt>
          <cx:pt idx="25109">135000</cx:pt>
          <cx:pt idx="25110">153000</cx:pt>
          <cx:pt idx="25111">103500</cx:pt>
          <cx:pt idx="25112">171000</cx:pt>
          <cx:pt idx="25113">225000</cx:pt>
          <cx:pt idx="25114">180000</cx:pt>
          <cx:pt idx="25115">135000</cx:pt>
          <cx:pt idx="25116">112500</cx:pt>
          <cx:pt idx="25117">216000</cx:pt>
          <cx:pt idx="25118">171000</cx:pt>
          <cx:pt idx="25119">180000</cx:pt>
          <cx:pt idx="25120">202500</cx:pt>
          <cx:pt idx="25121">202500</cx:pt>
          <cx:pt idx="25122">180000</cx:pt>
          <cx:pt idx="25123">193500</cx:pt>
          <cx:pt idx="25124">279000</cx:pt>
          <cx:pt idx="25125">135000</cx:pt>
          <cx:pt idx="25126">225000</cx:pt>
          <cx:pt idx="25127">94500</cx:pt>
          <cx:pt idx="25128">135000</cx:pt>
          <cx:pt idx="25129">157500</cx:pt>
          <cx:pt idx="25130">135000</cx:pt>
          <cx:pt idx="25131">337500</cx:pt>
          <cx:pt idx="25132">90000</cx:pt>
          <cx:pt idx="25133">112500</cx:pt>
          <cx:pt idx="25134">157500</cx:pt>
          <cx:pt idx="25135">157500</cx:pt>
          <cx:pt idx="25136">153000</cx:pt>
          <cx:pt idx="25137">180000</cx:pt>
          <cx:pt idx="25138">225000</cx:pt>
          <cx:pt idx="25139">121500</cx:pt>
          <cx:pt idx="25140">182250</cx:pt>
          <cx:pt idx="25141">112500</cx:pt>
          <cx:pt idx="25142">175108.5</cx:pt>
          <cx:pt idx="25143">76500</cx:pt>
          <cx:pt idx="25144">180000</cx:pt>
          <cx:pt idx="25145">126000</cx:pt>
          <cx:pt idx="25146">306000</cx:pt>
          <cx:pt idx="25147">157500</cx:pt>
          <cx:pt idx="25148">189000</cx:pt>
          <cx:pt idx="25149">67500</cx:pt>
          <cx:pt idx="25150">216000</cx:pt>
          <cx:pt idx="25151">180000</cx:pt>
          <cx:pt idx="25152">202500</cx:pt>
          <cx:pt idx="25153">103500</cx:pt>
          <cx:pt idx="25154">126000</cx:pt>
          <cx:pt idx="25155">81000</cx:pt>
          <cx:pt idx="25156">90000</cx:pt>
          <cx:pt idx="25157">157500</cx:pt>
          <cx:pt idx="25158">90000</cx:pt>
          <cx:pt idx="25159">112500</cx:pt>
          <cx:pt idx="25160">135000</cx:pt>
          <cx:pt idx="25161">180000</cx:pt>
          <cx:pt idx="25162">135000</cx:pt>
          <cx:pt idx="25163">157500</cx:pt>
          <cx:pt idx="25164">270000</cx:pt>
          <cx:pt idx="25165">270000</cx:pt>
          <cx:pt idx="25166">90000</cx:pt>
          <cx:pt idx="25167">45000</cx:pt>
          <cx:pt idx="25168">45000</cx:pt>
          <cx:pt idx="25169">67500</cx:pt>
          <cx:pt idx="25170">252000</cx:pt>
          <cx:pt idx="25171">157500</cx:pt>
          <cx:pt idx="25172">171000</cx:pt>
          <cx:pt idx="25173">202500</cx:pt>
          <cx:pt idx="25174">67500</cx:pt>
          <cx:pt idx="25175">157500</cx:pt>
          <cx:pt idx="25176">90000</cx:pt>
          <cx:pt idx="25177">81000</cx:pt>
          <cx:pt idx="25178">301500</cx:pt>
          <cx:pt idx="25179">135000</cx:pt>
          <cx:pt idx="25180">292500</cx:pt>
          <cx:pt idx="25181">135000</cx:pt>
          <cx:pt idx="25182">67500</cx:pt>
          <cx:pt idx="25183">360000</cx:pt>
          <cx:pt idx="25184">126000</cx:pt>
          <cx:pt idx="25185">180000</cx:pt>
          <cx:pt idx="25186">135000</cx:pt>
          <cx:pt idx="25187">202500</cx:pt>
          <cx:pt idx="25188">225000</cx:pt>
          <cx:pt idx="25189">252000</cx:pt>
          <cx:pt idx="25190">99000</cx:pt>
          <cx:pt idx="25191">90000</cx:pt>
          <cx:pt idx="25192">157500</cx:pt>
          <cx:pt idx="25193">225000</cx:pt>
          <cx:pt idx="25194">157500</cx:pt>
          <cx:pt idx="25195">225000</cx:pt>
          <cx:pt idx="25196">157500</cx:pt>
          <cx:pt idx="25197">202500</cx:pt>
          <cx:pt idx="25198">126000</cx:pt>
          <cx:pt idx="25199">194400</cx:pt>
          <cx:pt idx="25200">135000</cx:pt>
          <cx:pt idx="25201">135000</cx:pt>
          <cx:pt idx="25202">279000</cx:pt>
          <cx:pt idx="25203">90000</cx:pt>
          <cx:pt idx="25204">157500</cx:pt>
          <cx:pt idx="25205">112500</cx:pt>
          <cx:pt idx="25206">157500</cx:pt>
          <cx:pt idx="25207">450000</cx:pt>
          <cx:pt idx="25208">247500</cx:pt>
          <cx:pt idx="25209">202500</cx:pt>
          <cx:pt idx="25210">225000</cx:pt>
          <cx:pt idx="25211">135000</cx:pt>
          <cx:pt idx="25212">103500</cx:pt>
          <cx:pt idx="25213">135000</cx:pt>
          <cx:pt idx="25214">202500</cx:pt>
          <cx:pt idx="25215">157500</cx:pt>
          <cx:pt idx="25216">90000</cx:pt>
          <cx:pt idx="25217">315000</cx:pt>
          <cx:pt idx="25218">157500</cx:pt>
          <cx:pt idx="25219">90000</cx:pt>
          <cx:pt idx="25220">135000</cx:pt>
          <cx:pt idx="25221">382500</cx:pt>
          <cx:pt idx="25222">90000</cx:pt>
          <cx:pt idx="25223">225000</cx:pt>
          <cx:pt idx="25224">202500</cx:pt>
          <cx:pt idx="25225">90000</cx:pt>
          <cx:pt idx="25226">202500</cx:pt>
          <cx:pt idx="25227">157500</cx:pt>
          <cx:pt idx="25228">270000</cx:pt>
          <cx:pt idx="25229">67500</cx:pt>
          <cx:pt idx="25230">180000</cx:pt>
          <cx:pt idx="25231">135000</cx:pt>
          <cx:pt idx="25232">186174</cx:pt>
          <cx:pt idx="25233">78750</cx:pt>
          <cx:pt idx="25234">810000</cx:pt>
          <cx:pt idx="25235">157500</cx:pt>
          <cx:pt idx="25236">157500</cx:pt>
          <cx:pt idx="25237">270000</cx:pt>
          <cx:pt idx="25238">157500</cx:pt>
          <cx:pt idx="25239">180000</cx:pt>
          <cx:pt idx="25240">99000</cx:pt>
          <cx:pt idx="25241">112500</cx:pt>
          <cx:pt idx="25242">135000</cx:pt>
          <cx:pt idx="25243">225000</cx:pt>
          <cx:pt idx="25244">135000</cx:pt>
          <cx:pt idx="25245">54000</cx:pt>
          <cx:pt idx="25246">157500</cx:pt>
          <cx:pt idx="25247">180000</cx:pt>
          <cx:pt idx="25248">85500</cx:pt>
          <cx:pt idx="25249">202500</cx:pt>
          <cx:pt idx="25250">180000</cx:pt>
          <cx:pt idx="25251">112500</cx:pt>
          <cx:pt idx="25252">112500</cx:pt>
          <cx:pt idx="25253">126000</cx:pt>
          <cx:pt idx="25254">198000</cx:pt>
          <cx:pt idx="25255">103500</cx:pt>
          <cx:pt idx="25256">112500</cx:pt>
          <cx:pt idx="25257">337500</cx:pt>
          <cx:pt idx="25258">225000</cx:pt>
          <cx:pt idx="25259">76500</cx:pt>
          <cx:pt idx="25260">135000</cx:pt>
          <cx:pt idx="25261">112500</cx:pt>
          <cx:pt idx="25262">90000</cx:pt>
          <cx:pt idx="25263">355500</cx:pt>
          <cx:pt idx="25264">351000</cx:pt>
          <cx:pt idx="25265">225000</cx:pt>
          <cx:pt idx="25266">135000</cx:pt>
          <cx:pt idx="25267">180000</cx:pt>
          <cx:pt idx="25268">450000</cx:pt>
          <cx:pt idx="25269">81000</cx:pt>
          <cx:pt idx="25270">202500</cx:pt>
          <cx:pt idx="25271">112500</cx:pt>
          <cx:pt idx="25272">72000</cx:pt>
          <cx:pt idx="25273">157500</cx:pt>
          <cx:pt idx="25274">180000</cx:pt>
          <cx:pt idx="25275">225000</cx:pt>
          <cx:pt idx="25276">157500</cx:pt>
          <cx:pt idx="25277">126000</cx:pt>
          <cx:pt idx="25278">202500</cx:pt>
          <cx:pt idx="25279">81000</cx:pt>
          <cx:pt idx="25280">202500</cx:pt>
          <cx:pt idx="25281">360000</cx:pt>
          <cx:pt idx="25282">67500</cx:pt>
          <cx:pt idx="25283">81000</cx:pt>
          <cx:pt idx="25284">121500</cx:pt>
          <cx:pt idx="25285">180000</cx:pt>
          <cx:pt idx="25286">90000</cx:pt>
          <cx:pt idx="25287">112500</cx:pt>
          <cx:pt idx="25288">81000</cx:pt>
          <cx:pt idx="25289">157500</cx:pt>
          <cx:pt idx="25290">171000</cx:pt>
          <cx:pt idx="25291">90000</cx:pt>
          <cx:pt idx="25292">243000</cx:pt>
          <cx:pt idx="25293">294750</cx:pt>
          <cx:pt idx="25294">112500</cx:pt>
          <cx:pt idx="25295">112500</cx:pt>
          <cx:pt idx="25296">450000</cx:pt>
          <cx:pt idx="25297">135000</cx:pt>
          <cx:pt idx="25298">135000</cx:pt>
          <cx:pt idx="25299">112500</cx:pt>
          <cx:pt idx="25300">67500</cx:pt>
          <cx:pt idx="25301">180000</cx:pt>
          <cx:pt idx="25302">270000</cx:pt>
          <cx:pt idx="25303">135000</cx:pt>
          <cx:pt idx="25304">90000</cx:pt>
          <cx:pt idx="25305">126000</cx:pt>
          <cx:pt idx="25306">112500</cx:pt>
          <cx:pt idx="25307">247500</cx:pt>
          <cx:pt idx="25308">360000</cx:pt>
          <cx:pt idx="25309">103500</cx:pt>
          <cx:pt idx="25310">189000</cx:pt>
          <cx:pt idx="25311">225000</cx:pt>
          <cx:pt idx="25312">310500</cx:pt>
          <cx:pt idx="25313">49500</cx:pt>
          <cx:pt idx="25314">81000</cx:pt>
          <cx:pt idx="25315">225000</cx:pt>
          <cx:pt idx="25316">90000</cx:pt>
          <cx:pt idx="25317">135000</cx:pt>
          <cx:pt idx="25318">247500</cx:pt>
          <cx:pt idx="25319">103500</cx:pt>
          <cx:pt idx="25320">112500</cx:pt>
          <cx:pt idx="25321">247500</cx:pt>
          <cx:pt idx="25322">157500</cx:pt>
          <cx:pt idx="25323">270000</cx:pt>
          <cx:pt idx="25324">81000</cx:pt>
          <cx:pt idx="25325">193500</cx:pt>
          <cx:pt idx="25326">144000</cx:pt>
          <cx:pt idx="25327">112500</cx:pt>
          <cx:pt idx="25328">405000</cx:pt>
          <cx:pt idx="25329">180000</cx:pt>
          <cx:pt idx="25330">202500</cx:pt>
          <cx:pt idx="25331">171000</cx:pt>
          <cx:pt idx="25332">247500</cx:pt>
          <cx:pt idx="25333">67500</cx:pt>
          <cx:pt idx="25334">135000</cx:pt>
          <cx:pt idx="25335">157500</cx:pt>
          <cx:pt idx="25336">225000</cx:pt>
          <cx:pt idx="25337">202500</cx:pt>
          <cx:pt idx="25338">130500</cx:pt>
          <cx:pt idx="25339">103500</cx:pt>
          <cx:pt idx="25340">67500</cx:pt>
          <cx:pt idx="25341">135000</cx:pt>
          <cx:pt idx="25342">175500</cx:pt>
          <cx:pt idx="25343">225000</cx:pt>
          <cx:pt idx="25344">180000</cx:pt>
          <cx:pt idx="25345">90000</cx:pt>
          <cx:pt idx="25346">135000</cx:pt>
          <cx:pt idx="25347">112500</cx:pt>
          <cx:pt idx="25348">193500</cx:pt>
          <cx:pt idx="25349">270000</cx:pt>
          <cx:pt idx="25350">76500</cx:pt>
          <cx:pt idx="25351">202500</cx:pt>
          <cx:pt idx="25352">135000</cx:pt>
          <cx:pt idx="25353">270000</cx:pt>
          <cx:pt idx="25354">135000</cx:pt>
          <cx:pt idx="25355">175500</cx:pt>
          <cx:pt idx="25356">90000</cx:pt>
          <cx:pt idx="25357">540000</cx:pt>
          <cx:pt idx="25358">67500</cx:pt>
          <cx:pt idx="25359">112500</cx:pt>
          <cx:pt idx="25360">157500</cx:pt>
          <cx:pt idx="25361">126000</cx:pt>
          <cx:pt idx="25362">270000</cx:pt>
          <cx:pt idx="25363">103500</cx:pt>
          <cx:pt idx="25364">112500</cx:pt>
          <cx:pt idx="25365">63000</cx:pt>
          <cx:pt idx="25366">112500</cx:pt>
          <cx:pt idx="25367">382500</cx:pt>
          <cx:pt idx="25368">90000</cx:pt>
          <cx:pt idx="25369">126000</cx:pt>
          <cx:pt idx="25370">135000</cx:pt>
          <cx:pt idx="25371">90000</cx:pt>
          <cx:pt idx="25372">180000</cx:pt>
          <cx:pt idx="25373">234000</cx:pt>
          <cx:pt idx="25374">202500</cx:pt>
          <cx:pt idx="25375">171000</cx:pt>
          <cx:pt idx="25376">135000</cx:pt>
          <cx:pt idx="25377">180000</cx:pt>
          <cx:pt idx="25378">112500</cx:pt>
          <cx:pt idx="25379">202500</cx:pt>
          <cx:pt idx="25380">171000</cx:pt>
          <cx:pt idx="25381">108000</cx:pt>
          <cx:pt idx="25382">112500</cx:pt>
          <cx:pt idx="25383">135000</cx:pt>
          <cx:pt idx="25384">157500</cx:pt>
          <cx:pt idx="25385">157500</cx:pt>
          <cx:pt idx="25386">450000</cx:pt>
          <cx:pt idx="25387">135000</cx:pt>
          <cx:pt idx="25388">112500</cx:pt>
          <cx:pt idx="25389">112500</cx:pt>
          <cx:pt idx="25390">180000</cx:pt>
          <cx:pt idx="25391">202500</cx:pt>
          <cx:pt idx="25392">162000</cx:pt>
          <cx:pt idx="25393">225000</cx:pt>
          <cx:pt idx="25394">112500</cx:pt>
          <cx:pt idx="25395">279000</cx:pt>
          <cx:pt idx="25396">234000</cx:pt>
          <cx:pt idx="25397">292500</cx:pt>
          <cx:pt idx="25398">135000</cx:pt>
          <cx:pt idx="25399">112500</cx:pt>
          <cx:pt idx="25400">135000</cx:pt>
          <cx:pt idx="25401">81000</cx:pt>
          <cx:pt idx="25402">292500</cx:pt>
          <cx:pt idx="25403">135000</cx:pt>
          <cx:pt idx="25404">157500</cx:pt>
          <cx:pt idx="25405">292500</cx:pt>
          <cx:pt idx="25406">76500</cx:pt>
          <cx:pt idx="25407">180000</cx:pt>
          <cx:pt idx="25408">157500</cx:pt>
          <cx:pt idx="25409">180000</cx:pt>
          <cx:pt idx="25410">144000</cx:pt>
          <cx:pt idx="25411">135000</cx:pt>
          <cx:pt idx="25412">58500</cx:pt>
          <cx:pt idx="25413">180000</cx:pt>
          <cx:pt idx="25414">67500</cx:pt>
          <cx:pt idx="25415">202500</cx:pt>
          <cx:pt idx="25416">135000</cx:pt>
          <cx:pt idx="25417">180000</cx:pt>
          <cx:pt idx="25418">540000</cx:pt>
          <cx:pt idx="25419">63000</cx:pt>
          <cx:pt idx="25420">67500</cx:pt>
          <cx:pt idx="25421">135000</cx:pt>
          <cx:pt idx="25422">202500</cx:pt>
          <cx:pt idx="25423">72000</cx:pt>
          <cx:pt idx="25424">162000</cx:pt>
          <cx:pt idx="25425">135000</cx:pt>
          <cx:pt idx="25426">315000</cx:pt>
          <cx:pt idx="25427">81000</cx:pt>
          <cx:pt idx="25428">225000</cx:pt>
          <cx:pt idx="25429">117000</cx:pt>
          <cx:pt idx="25430">225000</cx:pt>
          <cx:pt idx="25431">90000</cx:pt>
          <cx:pt idx="25432">202500</cx:pt>
          <cx:pt idx="25433">180000</cx:pt>
          <cx:pt idx="25434">112500</cx:pt>
          <cx:pt idx="25435">81000</cx:pt>
          <cx:pt idx="25436">135000</cx:pt>
          <cx:pt idx="25437">112500</cx:pt>
          <cx:pt idx="25438">360000</cx:pt>
          <cx:pt idx="25439">99000</cx:pt>
          <cx:pt idx="25440">103500</cx:pt>
          <cx:pt idx="25441">76500</cx:pt>
          <cx:pt idx="25442">225000</cx:pt>
          <cx:pt idx="25443">112500</cx:pt>
          <cx:pt idx="25444">180000</cx:pt>
          <cx:pt idx="25445">202500</cx:pt>
          <cx:pt idx="25446">90000</cx:pt>
          <cx:pt idx="25447">112500</cx:pt>
          <cx:pt idx="25448">810000</cx:pt>
          <cx:pt idx="25449">225000</cx:pt>
          <cx:pt idx="25450">90000</cx:pt>
          <cx:pt idx="25451">94500</cx:pt>
          <cx:pt idx="25452">90000</cx:pt>
          <cx:pt idx="25453">126000</cx:pt>
          <cx:pt idx="25454">67500</cx:pt>
          <cx:pt idx="25455">202500</cx:pt>
          <cx:pt idx="25456">99000</cx:pt>
          <cx:pt idx="25457">103500</cx:pt>
          <cx:pt idx="25458">135000</cx:pt>
          <cx:pt idx="25459">72000</cx:pt>
          <cx:pt idx="25460">225000</cx:pt>
          <cx:pt idx="25461">81000</cx:pt>
          <cx:pt idx="25462">135000</cx:pt>
          <cx:pt idx="25463">135000</cx:pt>
          <cx:pt idx="25464">180000</cx:pt>
          <cx:pt idx="25465">135000</cx:pt>
          <cx:pt idx="25466">108000</cx:pt>
          <cx:pt idx="25467">135000</cx:pt>
          <cx:pt idx="25468">180000</cx:pt>
          <cx:pt idx="25469">157500</cx:pt>
          <cx:pt idx="25470">112500</cx:pt>
          <cx:pt idx="25471">405000</cx:pt>
          <cx:pt idx="25472">180000</cx:pt>
          <cx:pt idx="25473">450000</cx:pt>
          <cx:pt idx="25474">157500</cx:pt>
          <cx:pt idx="25475">157500</cx:pt>
          <cx:pt idx="25476">270000</cx:pt>
          <cx:pt idx="25477">225000</cx:pt>
          <cx:pt idx="25478">270000</cx:pt>
          <cx:pt idx="25479">270000</cx:pt>
          <cx:pt idx="25480">207000</cx:pt>
          <cx:pt idx="25481">99000</cx:pt>
          <cx:pt idx="25482">45000</cx:pt>
          <cx:pt idx="25483">90000</cx:pt>
          <cx:pt idx="25484">180000</cx:pt>
          <cx:pt idx="25485">157500</cx:pt>
          <cx:pt idx="25486">202500</cx:pt>
          <cx:pt idx="25487">140400</cx:pt>
          <cx:pt idx="25488">225000</cx:pt>
          <cx:pt idx="25489">225000</cx:pt>
          <cx:pt idx="25490">157500</cx:pt>
          <cx:pt idx="25491">450000</cx:pt>
          <cx:pt idx="25492">270000</cx:pt>
          <cx:pt idx="25493">189000</cx:pt>
          <cx:pt idx="25494">51300</cx:pt>
          <cx:pt idx="25495">175500</cx:pt>
          <cx:pt idx="25496">90000</cx:pt>
          <cx:pt idx="25497">351000</cx:pt>
          <cx:pt idx="25498">247500</cx:pt>
          <cx:pt idx="25499">112500</cx:pt>
          <cx:pt idx="25500">112500</cx:pt>
          <cx:pt idx="25501">135000</cx:pt>
          <cx:pt idx="25502">117000</cx:pt>
          <cx:pt idx="25503">225000</cx:pt>
          <cx:pt idx="25504">225000</cx:pt>
          <cx:pt idx="25505">270000</cx:pt>
          <cx:pt idx="25506">135000</cx:pt>
          <cx:pt idx="25507">193500</cx:pt>
          <cx:pt idx="25508">126000</cx:pt>
          <cx:pt idx="25509">112500</cx:pt>
          <cx:pt idx="25510">270000</cx:pt>
          <cx:pt idx="25511">157500</cx:pt>
          <cx:pt idx="25512">180000</cx:pt>
          <cx:pt idx="25513">135000</cx:pt>
          <cx:pt idx="25514">202500</cx:pt>
          <cx:pt idx="25515">112500</cx:pt>
          <cx:pt idx="25516">171000</cx:pt>
          <cx:pt idx="25517">94500</cx:pt>
          <cx:pt idx="25518">247500</cx:pt>
          <cx:pt idx="25519">90000</cx:pt>
          <cx:pt idx="25520">135000</cx:pt>
          <cx:pt idx="25521">126000</cx:pt>
          <cx:pt idx="25522">126000</cx:pt>
          <cx:pt idx="25523">450000</cx:pt>
          <cx:pt idx="25524">112500</cx:pt>
          <cx:pt idx="25525">99000</cx:pt>
          <cx:pt idx="25526">83250</cx:pt>
          <cx:pt idx="25527">67500</cx:pt>
          <cx:pt idx="25528">135000</cx:pt>
          <cx:pt idx="25529">135000</cx:pt>
          <cx:pt idx="25530">247500</cx:pt>
          <cx:pt idx="25531">81000</cx:pt>
          <cx:pt idx="25532">166500</cx:pt>
          <cx:pt idx="25533">103500</cx:pt>
          <cx:pt idx="25534">202500</cx:pt>
          <cx:pt idx="25535">135000</cx:pt>
          <cx:pt idx="25536">112500</cx:pt>
          <cx:pt idx="25537">121500</cx:pt>
          <cx:pt idx="25538">90000</cx:pt>
          <cx:pt idx="25539">135000</cx:pt>
          <cx:pt idx="25540">198000</cx:pt>
          <cx:pt idx="25541">180000</cx:pt>
          <cx:pt idx="25542">202500</cx:pt>
          <cx:pt idx="25543">126000</cx:pt>
          <cx:pt idx="25544">135000</cx:pt>
          <cx:pt idx="25545">135000</cx:pt>
          <cx:pt idx="25546">315000</cx:pt>
          <cx:pt idx="25547">450000</cx:pt>
          <cx:pt idx="25548">166500</cx:pt>
          <cx:pt idx="25549">90000</cx:pt>
          <cx:pt idx="25550">157500</cx:pt>
          <cx:pt idx="25551">81000</cx:pt>
          <cx:pt idx="25552">135000</cx:pt>
          <cx:pt idx="25553">180000</cx:pt>
          <cx:pt idx="25554">135000</cx:pt>
          <cx:pt idx="25555">225000</cx:pt>
          <cx:pt idx="25556">112500</cx:pt>
          <cx:pt idx="25557">157500</cx:pt>
          <cx:pt idx="25558">99000</cx:pt>
          <cx:pt idx="25559">94500</cx:pt>
          <cx:pt idx="25560">67500</cx:pt>
          <cx:pt idx="25561">261000</cx:pt>
          <cx:pt idx="25562">67500</cx:pt>
          <cx:pt idx="25563">112500</cx:pt>
          <cx:pt idx="25564">270000</cx:pt>
          <cx:pt idx="25565">90000</cx:pt>
          <cx:pt idx="25566">405000</cx:pt>
          <cx:pt idx="25567">90000</cx:pt>
          <cx:pt idx="25568">270000</cx:pt>
          <cx:pt idx="25569">135000</cx:pt>
          <cx:pt idx="25570">112500</cx:pt>
          <cx:pt idx="25571">112500</cx:pt>
          <cx:pt idx="25572">202500</cx:pt>
          <cx:pt idx="25573">76500</cx:pt>
          <cx:pt idx="25574">148500</cx:pt>
          <cx:pt idx="25575">144000</cx:pt>
          <cx:pt idx="25576">270000</cx:pt>
          <cx:pt idx="25577">45000</cx:pt>
          <cx:pt idx="25578">76500</cx:pt>
          <cx:pt idx="25579">112500</cx:pt>
          <cx:pt idx="25580">247500</cx:pt>
          <cx:pt idx="25581">225000</cx:pt>
          <cx:pt idx="25582">81000</cx:pt>
          <cx:pt idx="25583">310500</cx:pt>
          <cx:pt idx="25584">157500</cx:pt>
          <cx:pt idx="25585">135000</cx:pt>
          <cx:pt idx="25586">198000</cx:pt>
          <cx:pt idx="25587">58500</cx:pt>
          <cx:pt idx="25588">202500</cx:pt>
          <cx:pt idx="25589">157500</cx:pt>
          <cx:pt idx="25590">202500</cx:pt>
          <cx:pt idx="25591">495000</cx:pt>
          <cx:pt idx="25592">81000</cx:pt>
          <cx:pt idx="25593">121500</cx:pt>
          <cx:pt idx="25594">405000</cx:pt>
          <cx:pt idx="25595">72000</cx:pt>
          <cx:pt idx="25596">171000</cx:pt>
          <cx:pt idx="25597">58500</cx:pt>
          <cx:pt idx="25598">157500</cx:pt>
          <cx:pt idx="25599">112500</cx:pt>
          <cx:pt idx="25600">234000</cx:pt>
          <cx:pt idx="25601">112500</cx:pt>
          <cx:pt idx="25602">450000</cx:pt>
          <cx:pt idx="25603">315000</cx:pt>
          <cx:pt idx="25604">135000</cx:pt>
          <cx:pt idx="25605">225000</cx:pt>
          <cx:pt idx="25606">67500</cx:pt>
          <cx:pt idx="25607">135000</cx:pt>
          <cx:pt idx="25608">76500</cx:pt>
          <cx:pt idx="25609">112500</cx:pt>
          <cx:pt idx="25610">112500</cx:pt>
          <cx:pt idx="25611">135000</cx:pt>
          <cx:pt idx="25612">58500</cx:pt>
          <cx:pt idx="25613">450000</cx:pt>
          <cx:pt idx="25614">225000</cx:pt>
          <cx:pt idx="25615">135000</cx:pt>
          <cx:pt idx="25616">90000</cx:pt>
          <cx:pt idx="25617">202500</cx:pt>
          <cx:pt idx="25618">157500</cx:pt>
          <cx:pt idx="25619">202500</cx:pt>
          <cx:pt idx="25620">112500</cx:pt>
          <cx:pt idx="25621">270000</cx:pt>
          <cx:pt idx="25622">157500</cx:pt>
          <cx:pt idx="25623">135000</cx:pt>
          <cx:pt idx="25624">67500</cx:pt>
          <cx:pt idx="25625">72000</cx:pt>
          <cx:pt idx="25626">234000</cx:pt>
          <cx:pt idx="25627">270000</cx:pt>
          <cx:pt idx="25628">135000</cx:pt>
          <cx:pt idx="25629">112500</cx:pt>
          <cx:pt idx="25630">180000</cx:pt>
          <cx:pt idx="25631">180000</cx:pt>
          <cx:pt idx="25632">67500</cx:pt>
          <cx:pt idx="25633">135000</cx:pt>
          <cx:pt idx="25634">157500</cx:pt>
          <cx:pt idx="25635">202500</cx:pt>
          <cx:pt idx="25636">90000</cx:pt>
          <cx:pt idx="25637">126000</cx:pt>
          <cx:pt idx="25638">218250</cx:pt>
          <cx:pt idx="25639">184500</cx:pt>
          <cx:pt idx="25640">315000</cx:pt>
          <cx:pt idx="25641">256500</cx:pt>
          <cx:pt idx="25642">90000</cx:pt>
          <cx:pt idx="25643">225000</cx:pt>
          <cx:pt idx="25644">112500</cx:pt>
          <cx:pt idx="25645">90000</cx:pt>
          <cx:pt idx="25646">112500</cx:pt>
          <cx:pt idx="25647">112500</cx:pt>
          <cx:pt idx="25648">80100</cx:pt>
          <cx:pt idx="25649">175500</cx:pt>
          <cx:pt idx="25650">180000</cx:pt>
          <cx:pt idx="25651">99000</cx:pt>
          <cx:pt idx="25652">121500</cx:pt>
          <cx:pt idx="25653">112500</cx:pt>
          <cx:pt idx="25654">225000</cx:pt>
          <cx:pt idx="25655">157500</cx:pt>
          <cx:pt idx="25656">202500</cx:pt>
          <cx:pt idx="25657">150750</cx:pt>
          <cx:pt idx="25658">171000</cx:pt>
          <cx:pt idx="25659">312750</cx:pt>
          <cx:pt idx="25660">90000</cx:pt>
          <cx:pt idx="25661">202500</cx:pt>
          <cx:pt idx="25662">270000</cx:pt>
          <cx:pt idx="25663">135000</cx:pt>
          <cx:pt idx="25664">112500</cx:pt>
          <cx:pt idx="25665">270000</cx:pt>
          <cx:pt idx="25666">81000</cx:pt>
          <cx:pt idx="25667">67500</cx:pt>
          <cx:pt idx="25668">103500</cx:pt>
          <cx:pt idx="25669">360000</cx:pt>
          <cx:pt idx="25670">45000</cx:pt>
          <cx:pt idx="25671">382500</cx:pt>
          <cx:pt idx="25672">112500</cx:pt>
          <cx:pt idx="25673">225000</cx:pt>
          <cx:pt idx="25674">202500</cx:pt>
          <cx:pt idx="25675">225000</cx:pt>
          <cx:pt idx="25676">130500</cx:pt>
          <cx:pt idx="25677">225000</cx:pt>
          <cx:pt idx="25678">270000</cx:pt>
          <cx:pt idx="25679">202500</cx:pt>
          <cx:pt idx="25680">135000</cx:pt>
          <cx:pt idx="25681">112500</cx:pt>
          <cx:pt idx="25682">117000</cx:pt>
          <cx:pt idx="25683">112500</cx:pt>
          <cx:pt idx="25684">315000</cx:pt>
          <cx:pt idx="25685">135000</cx:pt>
          <cx:pt idx="25686">427500</cx:pt>
          <cx:pt idx="25687">112500</cx:pt>
          <cx:pt idx="25688">157500</cx:pt>
          <cx:pt idx="25689">157500</cx:pt>
          <cx:pt idx="25690">112500</cx:pt>
          <cx:pt idx="25691">108000</cx:pt>
          <cx:pt idx="25692">130500</cx:pt>
          <cx:pt idx="25693">225000</cx:pt>
          <cx:pt idx="25694">900000</cx:pt>
          <cx:pt idx="25695">157500</cx:pt>
          <cx:pt idx="25696">112500</cx:pt>
          <cx:pt idx="25697">157500</cx:pt>
          <cx:pt idx="25698">117000</cx:pt>
          <cx:pt idx="25699">171000</cx:pt>
          <cx:pt idx="25700">211500</cx:pt>
          <cx:pt idx="25701">202500</cx:pt>
          <cx:pt idx="25702">49500</cx:pt>
          <cx:pt idx="25703">135000</cx:pt>
          <cx:pt idx="25704">135000</cx:pt>
          <cx:pt idx="25705">225000</cx:pt>
          <cx:pt idx="25706">46980</cx:pt>
          <cx:pt idx="25707">337500</cx:pt>
          <cx:pt idx="25708">121500</cx:pt>
          <cx:pt idx="25709">81000</cx:pt>
          <cx:pt idx="25710">247500</cx:pt>
          <cx:pt idx="25711">144000</cx:pt>
          <cx:pt idx="25712">85500</cx:pt>
          <cx:pt idx="25713">112500</cx:pt>
          <cx:pt idx="25714">153000</cx:pt>
          <cx:pt idx="25715">126000</cx:pt>
          <cx:pt idx="25716">180000</cx:pt>
          <cx:pt idx="25717">675000</cx:pt>
          <cx:pt idx="25718">123750</cx:pt>
          <cx:pt idx="25719">157500</cx:pt>
          <cx:pt idx="25720">195750</cx:pt>
          <cx:pt idx="25721">81000</cx:pt>
          <cx:pt idx="25722">90000</cx:pt>
          <cx:pt idx="25723">130500</cx:pt>
          <cx:pt idx="25724">202500</cx:pt>
          <cx:pt idx="25725">112500</cx:pt>
          <cx:pt idx="25726">157500</cx:pt>
          <cx:pt idx="25727">135000</cx:pt>
          <cx:pt idx="25728">180000</cx:pt>
          <cx:pt idx="25729">157500</cx:pt>
          <cx:pt idx="25730">540000</cx:pt>
          <cx:pt idx="25731">126000</cx:pt>
          <cx:pt idx="25732">144000</cx:pt>
          <cx:pt idx="25733">135000</cx:pt>
          <cx:pt idx="25734">90000</cx:pt>
          <cx:pt idx="25735">67500</cx:pt>
          <cx:pt idx="25736">157500</cx:pt>
          <cx:pt idx="25737">135000</cx:pt>
          <cx:pt idx="25738">112500</cx:pt>
          <cx:pt idx="25739">58500</cx:pt>
          <cx:pt idx="25740">247500</cx:pt>
          <cx:pt idx="25741">180000</cx:pt>
          <cx:pt idx="25742">450000</cx:pt>
          <cx:pt idx="25743">112500</cx:pt>
          <cx:pt idx="25744">225000</cx:pt>
          <cx:pt idx="25745">112500</cx:pt>
          <cx:pt idx="25746">54000</cx:pt>
          <cx:pt idx="25747">157500</cx:pt>
          <cx:pt idx="25748">157500</cx:pt>
          <cx:pt idx="25749">495000</cx:pt>
          <cx:pt idx="25750">180000</cx:pt>
          <cx:pt idx="25751">360000</cx:pt>
          <cx:pt idx="25752">90000</cx:pt>
          <cx:pt idx="25753">135000</cx:pt>
          <cx:pt idx="25754">135000</cx:pt>
          <cx:pt idx="25755">135000</cx:pt>
          <cx:pt idx="25756">157500</cx:pt>
          <cx:pt idx="25757">81000</cx:pt>
          <cx:pt idx="25758">202500</cx:pt>
          <cx:pt idx="25759">198000</cx:pt>
          <cx:pt idx="25760">202500</cx:pt>
          <cx:pt idx="25761">90000</cx:pt>
          <cx:pt idx="25762">135000</cx:pt>
          <cx:pt idx="25763">67500</cx:pt>
          <cx:pt idx="25764">85500</cx:pt>
          <cx:pt idx="25765">225000</cx:pt>
          <cx:pt idx="25766">189000</cx:pt>
          <cx:pt idx="25767">180000</cx:pt>
          <cx:pt idx="25768">450000</cx:pt>
          <cx:pt idx="25769">157500</cx:pt>
          <cx:pt idx="25770">135000</cx:pt>
          <cx:pt idx="25771">112500</cx:pt>
          <cx:pt idx="25772">90000</cx:pt>
          <cx:pt idx="25773">144000</cx:pt>
          <cx:pt idx="25774">135000</cx:pt>
          <cx:pt idx="25775">135000</cx:pt>
          <cx:pt idx="25776">49500</cx:pt>
          <cx:pt idx="25777">202500</cx:pt>
          <cx:pt idx="25778">184500</cx:pt>
          <cx:pt idx="25779">126000</cx:pt>
          <cx:pt idx="25780">180000</cx:pt>
          <cx:pt idx="25781">45000</cx:pt>
          <cx:pt idx="25782">202500</cx:pt>
          <cx:pt idx="25783">135000</cx:pt>
          <cx:pt idx="25784">202500</cx:pt>
          <cx:pt idx="25785">103500</cx:pt>
          <cx:pt idx="25786">157500</cx:pt>
          <cx:pt idx="25787">112500</cx:pt>
          <cx:pt idx="25788">166500</cx:pt>
          <cx:pt idx="25789">157500</cx:pt>
          <cx:pt idx="25790">202500</cx:pt>
          <cx:pt idx="25791">90000</cx:pt>
          <cx:pt idx="25792">112500</cx:pt>
          <cx:pt idx="25793">112500</cx:pt>
          <cx:pt idx="25794">90000</cx:pt>
          <cx:pt idx="25795">225000</cx:pt>
          <cx:pt idx="25796">225000</cx:pt>
          <cx:pt idx="25797">180000</cx:pt>
          <cx:pt idx="25798">45000</cx:pt>
          <cx:pt idx="25799">135000</cx:pt>
          <cx:pt idx="25800">157500</cx:pt>
          <cx:pt idx="25801">112500</cx:pt>
          <cx:pt idx="25802">315000</cx:pt>
          <cx:pt idx="25803">180000</cx:pt>
          <cx:pt idx="25804">135000</cx:pt>
          <cx:pt idx="25805">67500</cx:pt>
          <cx:pt idx="25806">135000</cx:pt>
          <cx:pt idx="25807">112500</cx:pt>
          <cx:pt idx="25808">67500</cx:pt>
          <cx:pt idx="25809">202500</cx:pt>
          <cx:pt idx="25810">180000</cx:pt>
          <cx:pt idx="25811">74250</cx:pt>
          <cx:pt idx="25812">202500</cx:pt>
          <cx:pt idx="25813">135000</cx:pt>
          <cx:pt idx="25814">157500</cx:pt>
          <cx:pt idx="25815">202500</cx:pt>
          <cx:pt idx="25816">112500</cx:pt>
          <cx:pt idx="25817">171000</cx:pt>
          <cx:pt idx="25818">112500</cx:pt>
          <cx:pt idx="25819">189000</cx:pt>
          <cx:pt idx="25820">126000</cx:pt>
          <cx:pt idx="25821">135000</cx:pt>
          <cx:pt idx="25822">126000</cx:pt>
          <cx:pt idx="25823">157500</cx:pt>
          <cx:pt idx="25824">157500</cx:pt>
          <cx:pt idx="25825">126000</cx:pt>
          <cx:pt idx="25826">112500</cx:pt>
          <cx:pt idx="25827">225000</cx:pt>
          <cx:pt idx="25828">157500</cx:pt>
          <cx:pt idx="25829">225000</cx:pt>
          <cx:pt idx="25830">315000</cx:pt>
          <cx:pt idx="25831">67500</cx:pt>
          <cx:pt idx="25832">67500</cx:pt>
          <cx:pt idx="25833">216000</cx:pt>
          <cx:pt idx="25834">202500</cx:pt>
          <cx:pt idx="25835">135000</cx:pt>
          <cx:pt idx="25836">180000</cx:pt>
          <cx:pt idx="25837">117000</cx:pt>
          <cx:pt idx="25838">135000</cx:pt>
          <cx:pt idx="25839">202500</cx:pt>
          <cx:pt idx="25840">270000</cx:pt>
          <cx:pt idx="25841">135000</cx:pt>
          <cx:pt idx="25842">225000</cx:pt>
          <cx:pt idx="25843">292500</cx:pt>
          <cx:pt idx="25844">180000</cx:pt>
          <cx:pt idx="25845">202500</cx:pt>
          <cx:pt idx="25846">315000</cx:pt>
          <cx:pt idx="25847">135000</cx:pt>
          <cx:pt idx="25848">270000</cx:pt>
          <cx:pt idx="25849">162000</cx:pt>
          <cx:pt idx="25850">225000</cx:pt>
          <cx:pt idx="25851">202500</cx:pt>
          <cx:pt idx="25852">90000</cx:pt>
          <cx:pt idx="25853">112500</cx:pt>
          <cx:pt idx="25854">207000</cx:pt>
          <cx:pt idx="25855">90000</cx:pt>
          <cx:pt idx="25856">135000</cx:pt>
          <cx:pt idx="25857">180000</cx:pt>
          <cx:pt idx="25858">112500</cx:pt>
          <cx:pt idx="25859">180000</cx:pt>
          <cx:pt idx="25860">157500</cx:pt>
          <cx:pt idx="25861">67500</cx:pt>
          <cx:pt idx="25862">90000</cx:pt>
          <cx:pt idx="25863">292500</cx:pt>
          <cx:pt idx="25864">112500</cx:pt>
          <cx:pt idx="25865">76500</cx:pt>
          <cx:pt idx="25866">135000</cx:pt>
          <cx:pt idx="25867">162000</cx:pt>
          <cx:pt idx="25868">279000</cx:pt>
          <cx:pt idx="25869">166500</cx:pt>
          <cx:pt idx="25870">184500</cx:pt>
          <cx:pt idx="25871">450000</cx:pt>
          <cx:pt idx="25872">225000</cx:pt>
          <cx:pt idx="25873">202500</cx:pt>
          <cx:pt idx="25874">225000</cx:pt>
          <cx:pt idx="25875">157500</cx:pt>
          <cx:pt idx="25876">90000</cx:pt>
          <cx:pt idx="25877">180000</cx:pt>
          <cx:pt idx="25878">166500</cx:pt>
          <cx:pt idx="25879">135000</cx:pt>
          <cx:pt idx="25880">202500</cx:pt>
          <cx:pt idx="25881">135000</cx:pt>
          <cx:pt idx="25882">90000</cx:pt>
          <cx:pt idx="25883">450000</cx:pt>
          <cx:pt idx="25884">225000</cx:pt>
          <cx:pt idx="25885">166500</cx:pt>
          <cx:pt idx="25886">99000</cx:pt>
          <cx:pt idx="25887">450000</cx:pt>
          <cx:pt idx="25888">180000</cx:pt>
          <cx:pt idx="25889">315000</cx:pt>
          <cx:pt idx="25890">121500</cx:pt>
          <cx:pt idx="25891">90000</cx:pt>
          <cx:pt idx="25892">216000</cx:pt>
          <cx:pt idx="25893">450000</cx:pt>
          <cx:pt idx="25894">126000</cx:pt>
          <cx:pt idx="25895">135000</cx:pt>
          <cx:pt idx="25896">90000</cx:pt>
          <cx:pt idx="25897">112500</cx:pt>
          <cx:pt idx="25898">103500</cx:pt>
          <cx:pt idx="25899">171000</cx:pt>
          <cx:pt idx="25900">247500</cx:pt>
          <cx:pt idx="25901">157500</cx:pt>
          <cx:pt idx="25902">360000</cx:pt>
          <cx:pt idx="25903">129150</cx:pt>
          <cx:pt idx="25904">135000</cx:pt>
          <cx:pt idx="25905">135000</cx:pt>
          <cx:pt idx="25906">90000</cx:pt>
          <cx:pt idx="25907">247500</cx:pt>
          <cx:pt idx="25908">90000</cx:pt>
          <cx:pt idx="25909">49500</cx:pt>
          <cx:pt idx="25910">157500</cx:pt>
          <cx:pt idx="25911">81000</cx:pt>
          <cx:pt idx="25912">135000</cx:pt>
          <cx:pt idx="25913">135000</cx:pt>
          <cx:pt idx="25914">90000</cx:pt>
          <cx:pt idx="25915">110250</cx:pt>
          <cx:pt idx="25916">180000</cx:pt>
          <cx:pt idx="25917">207000</cx:pt>
          <cx:pt idx="25918">126000</cx:pt>
          <cx:pt idx="25919">67500</cx:pt>
          <cx:pt idx="25920">99000</cx:pt>
          <cx:pt idx="25921">292500</cx:pt>
          <cx:pt idx="25922">112500</cx:pt>
          <cx:pt idx="25923">112500</cx:pt>
          <cx:pt idx="25924">112500</cx:pt>
          <cx:pt idx="25925">225000</cx:pt>
          <cx:pt idx="25926">180000</cx:pt>
          <cx:pt idx="25927">135000</cx:pt>
          <cx:pt idx="25928">135000</cx:pt>
          <cx:pt idx="25929">90000</cx:pt>
          <cx:pt idx="25930">112500</cx:pt>
          <cx:pt idx="25931">90000</cx:pt>
          <cx:pt idx="25932">112500</cx:pt>
          <cx:pt idx="25933">157500</cx:pt>
          <cx:pt idx="25934">157500</cx:pt>
          <cx:pt idx="25935">157500</cx:pt>
          <cx:pt idx="25936">112500</cx:pt>
          <cx:pt idx="25937">90000</cx:pt>
          <cx:pt idx="25938">360000</cx:pt>
          <cx:pt idx="25939">225000</cx:pt>
          <cx:pt idx="25940">225000</cx:pt>
          <cx:pt idx="25941">247500</cx:pt>
          <cx:pt idx="25942">121500</cx:pt>
          <cx:pt idx="25943">126000</cx:pt>
          <cx:pt idx="25944">112500</cx:pt>
          <cx:pt idx="25945">90000</cx:pt>
          <cx:pt idx="25946">112500</cx:pt>
          <cx:pt idx="25947">135000</cx:pt>
          <cx:pt idx="25948">247500</cx:pt>
          <cx:pt idx="25949">306000</cx:pt>
          <cx:pt idx="25950">112500</cx:pt>
          <cx:pt idx="25951">135000</cx:pt>
          <cx:pt idx="25952">90000</cx:pt>
          <cx:pt idx="25953">54000</cx:pt>
          <cx:pt idx="25954">171000</cx:pt>
          <cx:pt idx="25955">202500</cx:pt>
          <cx:pt idx="25956">225000</cx:pt>
          <cx:pt idx="25957">202500</cx:pt>
          <cx:pt idx="25958">495000</cx:pt>
          <cx:pt idx="25959">184500</cx:pt>
          <cx:pt idx="25960">112500</cx:pt>
          <cx:pt idx="25961">99000</cx:pt>
          <cx:pt idx="25962">405000</cx:pt>
          <cx:pt idx="25963">112500</cx:pt>
          <cx:pt idx="25964">153607.5</cx:pt>
          <cx:pt idx="25965">247500</cx:pt>
          <cx:pt idx="25966">225000</cx:pt>
          <cx:pt idx="25967">67500</cx:pt>
          <cx:pt idx="25968">90000</cx:pt>
          <cx:pt idx="25969">67500</cx:pt>
          <cx:pt idx="25970">225000</cx:pt>
          <cx:pt idx="25971">81000</cx:pt>
          <cx:pt idx="25972">40500</cx:pt>
          <cx:pt idx="25973">382500</cx:pt>
          <cx:pt idx="25974">292500</cx:pt>
          <cx:pt idx="25975">112500</cx:pt>
          <cx:pt idx="25976">135000</cx:pt>
          <cx:pt idx="25977">135000</cx:pt>
          <cx:pt idx="25978">180000</cx:pt>
          <cx:pt idx="25979">90000</cx:pt>
          <cx:pt idx="25980">76500</cx:pt>
          <cx:pt idx="25981">135000</cx:pt>
          <cx:pt idx="25982">112500</cx:pt>
          <cx:pt idx="25983">270000</cx:pt>
          <cx:pt idx="25984">135000</cx:pt>
          <cx:pt idx="25985">135000</cx:pt>
          <cx:pt idx="25986">180000</cx:pt>
          <cx:pt idx="25987">135000</cx:pt>
          <cx:pt idx="25988">270000</cx:pt>
          <cx:pt idx="25989">270000</cx:pt>
          <cx:pt idx="25990">540000</cx:pt>
          <cx:pt idx="25991">157500</cx:pt>
          <cx:pt idx="25992">144000</cx:pt>
          <cx:pt idx="25993">135000</cx:pt>
          <cx:pt idx="25994">247500</cx:pt>
          <cx:pt idx="25995">225000</cx:pt>
          <cx:pt idx="25996">225000</cx:pt>
          <cx:pt idx="25997">135000</cx:pt>
          <cx:pt idx="25998">112500</cx:pt>
          <cx:pt idx="25999">180000</cx:pt>
          <cx:pt idx="26000">135000</cx:pt>
          <cx:pt idx="26001">225000</cx:pt>
          <cx:pt idx="26002">112500</cx:pt>
          <cx:pt idx="26003">67500</cx:pt>
          <cx:pt idx="26004">126000</cx:pt>
          <cx:pt idx="26005">270000</cx:pt>
          <cx:pt idx="26006">247500</cx:pt>
          <cx:pt idx="26007">267750</cx:pt>
          <cx:pt idx="26008">180000</cx:pt>
          <cx:pt idx="26009">202500</cx:pt>
          <cx:pt idx="26010">67500</cx:pt>
          <cx:pt idx="26011">135000</cx:pt>
          <cx:pt idx="26012">135000</cx:pt>
          <cx:pt idx="26013">360000</cx:pt>
          <cx:pt idx="26014">135000</cx:pt>
          <cx:pt idx="26015">81000</cx:pt>
          <cx:pt idx="26016">202500</cx:pt>
          <cx:pt idx="26017">202500</cx:pt>
          <cx:pt idx="26018">157500</cx:pt>
          <cx:pt idx="26019">90000</cx:pt>
          <cx:pt idx="26020">225000</cx:pt>
          <cx:pt idx="26021">202500</cx:pt>
          <cx:pt idx="26022">202500</cx:pt>
          <cx:pt idx="26023">103500</cx:pt>
          <cx:pt idx="26024">90000</cx:pt>
          <cx:pt idx="26025">157500</cx:pt>
          <cx:pt idx="26026">247500</cx:pt>
          <cx:pt idx="26027">180000</cx:pt>
          <cx:pt idx="26028">112500</cx:pt>
          <cx:pt idx="26029">54000</cx:pt>
          <cx:pt idx="26030">450000</cx:pt>
          <cx:pt idx="26031">135000</cx:pt>
          <cx:pt idx="26032">135000</cx:pt>
          <cx:pt idx="26033">202500</cx:pt>
          <cx:pt idx="26034">180000</cx:pt>
          <cx:pt idx="26035">247500</cx:pt>
          <cx:pt idx="26036">90000</cx:pt>
          <cx:pt idx="26037">148500</cx:pt>
          <cx:pt idx="26038">180000</cx:pt>
          <cx:pt idx="26039">207000</cx:pt>
          <cx:pt idx="26040">135000</cx:pt>
          <cx:pt idx="26041">315000</cx:pt>
          <cx:pt idx="26042">135000</cx:pt>
          <cx:pt idx="26043">247500</cx:pt>
          <cx:pt idx="26044">270000</cx:pt>
          <cx:pt idx="26045">315000</cx:pt>
          <cx:pt idx="26046">67500</cx:pt>
          <cx:pt idx="26047">121500</cx:pt>
          <cx:pt idx="26048">112500</cx:pt>
          <cx:pt idx="26049">225000</cx:pt>
          <cx:pt idx="26050">63000</cx:pt>
          <cx:pt idx="26051">225000</cx:pt>
          <cx:pt idx="26052">135000</cx:pt>
          <cx:pt idx="26053">120600</cx:pt>
          <cx:pt idx="26054">135000</cx:pt>
          <cx:pt idx="26055">247500</cx:pt>
          <cx:pt idx="26056">112500</cx:pt>
          <cx:pt idx="26057">450000</cx:pt>
          <cx:pt idx="26058">180000</cx:pt>
          <cx:pt idx="26059">144000</cx:pt>
          <cx:pt idx="26060">157500</cx:pt>
          <cx:pt idx="26061">112500</cx:pt>
          <cx:pt idx="26062">135000</cx:pt>
          <cx:pt idx="26063">540000</cx:pt>
          <cx:pt idx="26064">126000</cx:pt>
          <cx:pt idx="26065">193500</cx:pt>
          <cx:pt idx="26066">360000</cx:pt>
          <cx:pt idx="26067">225000</cx:pt>
          <cx:pt idx="26068">126000</cx:pt>
          <cx:pt idx="26069">157500</cx:pt>
          <cx:pt idx="26070">405000</cx:pt>
          <cx:pt idx="26071">202500</cx:pt>
          <cx:pt idx="26072">134248.5</cx:pt>
          <cx:pt idx="26073">202500</cx:pt>
          <cx:pt idx="26074">180000</cx:pt>
          <cx:pt idx="26075">126000</cx:pt>
          <cx:pt idx="26076">171000</cx:pt>
          <cx:pt idx="26077">225000</cx:pt>
          <cx:pt idx="26078">54000</cx:pt>
          <cx:pt idx="26079">135000</cx:pt>
          <cx:pt idx="26080">90000</cx:pt>
          <cx:pt idx="26081">157500</cx:pt>
          <cx:pt idx="26082">202500</cx:pt>
          <cx:pt idx="26083">1800000</cx:pt>
          <cx:pt idx="26084">90000</cx:pt>
          <cx:pt idx="26085">135000</cx:pt>
          <cx:pt idx="26086">85500</cx:pt>
          <cx:pt idx="26087">90000</cx:pt>
          <cx:pt idx="26088">135000</cx:pt>
          <cx:pt idx="26089">135000</cx:pt>
          <cx:pt idx="26090">135000</cx:pt>
          <cx:pt idx="26091">202500</cx:pt>
          <cx:pt idx="26092">202500</cx:pt>
          <cx:pt idx="26093">157500</cx:pt>
          <cx:pt idx="26094">139500</cx:pt>
          <cx:pt idx="26095">130500</cx:pt>
          <cx:pt idx="26096">45000</cx:pt>
          <cx:pt idx="26097">54000</cx:pt>
          <cx:pt idx="26098">135000</cx:pt>
          <cx:pt idx="26099">247500</cx:pt>
          <cx:pt idx="26100">112500</cx:pt>
          <cx:pt idx="26101">67500</cx:pt>
          <cx:pt idx="26102">67500</cx:pt>
          <cx:pt idx="26103">81000</cx:pt>
          <cx:pt idx="26104">292500</cx:pt>
          <cx:pt idx="26105">148500</cx:pt>
          <cx:pt idx="26106">202500</cx:pt>
          <cx:pt idx="26107">112500</cx:pt>
          <cx:pt idx="26108">112500</cx:pt>
          <cx:pt idx="26109">202500</cx:pt>
          <cx:pt idx="26110">90000</cx:pt>
          <cx:pt idx="26111">126000</cx:pt>
          <cx:pt idx="26112">76500</cx:pt>
          <cx:pt idx="26113">135000</cx:pt>
          <cx:pt idx="26114">180000</cx:pt>
          <cx:pt idx="26115">198000</cx:pt>
          <cx:pt idx="26116">270000</cx:pt>
          <cx:pt idx="26117">67500</cx:pt>
          <cx:pt idx="26118">90000</cx:pt>
          <cx:pt idx="26119">81000</cx:pt>
          <cx:pt idx="26120">112500</cx:pt>
          <cx:pt idx="26121">117000</cx:pt>
          <cx:pt idx="26122">112500</cx:pt>
          <cx:pt idx="26123">67500</cx:pt>
          <cx:pt idx="26124">180000</cx:pt>
          <cx:pt idx="26125">112500</cx:pt>
          <cx:pt idx="26126">157500</cx:pt>
          <cx:pt idx="26127">54000</cx:pt>
          <cx:pt idx="26128">171000</cx:pt>
          <cx:pt idx="26129">135000</cx:pt>
          <cx:pt idx="26130">180000</cx:pt>
          <cx:pt idx="26131">67500</cx:pt>
          <cx:pt idx="26132">67500</cx:pt>
          <cx:pt idx="26133">90000</cx:pt>
          <cx:pt idx="26134">252000</cx:pt>
          <cx:pt idx="26135">315000</cx:pt>
          <cx:pt idx="26136">90000</cx:pt>
          <cx:pt idx="26137">189000</cx:pt>
          <cx:pt idx="26138">135000</cx:pt>
          <cx:pt idx="26139">162000</cx:pt>
          <cx:pt idx="26140">112500</cx:pt>
          <cx:pt idx="26141">225000</cx:pt>
          <cx:pt idx="26142">90000</cx:pt>
          <cx:pt idx="26143">225000</cx:pt>
          <cx:pt idx="26144">130500</cx:pt>
          <cx:pt idx="26145">157500</cx:pt>
          <cx:pt idx="26146">112500</cx:pt>
          <cx:pt idx="26147">135000</cx:pt>
          <cx:pt idx="26148">225000</cx:pt>
          <cx:pt idx="26149">112500</cx:pt>
          <cx:pt idx="26150">90000</cx:pt>
          <cx:pt idx="26151">67500</cx:pt>
          <cx:pt idx="26152">180000</cx:pt>
          <cx:pt idx="26153">126000</cx:pt>
          <cx:pt idx="26154">112500</cx:pt>
          <cx:pt idx="26155">112500</cx:pt>
          <cx:pt idx="26156">211500</cx:pt>
          <cx:pt idx="26157">157500</cx:pt>
          <cx:pt idx="26158">157500</cx:pt>
          <cx:pt idx="26159">315000</cx:pt>
          <cx:pt idx="26160">108000</cx:pt>
          <cx:pt idx="26161">180000</cx:pt>
          <cx:pt idx="26162">294300</cx:pt>
          <cx:pt idx="26163">36000</cx:pt>
          <cx:pt idx="26164">76500</cx:pt>
          <cx:pt idx="26165">54000</cx:pt>
          <cx:pt idx="26166">270000</cx:pt>
          <cx:pt idx="26167">67500</cx:pt>
          <cx:pt idx="26168">90000</cx:pt>
          <cx:pt idx="26169">225000</cx:pt>
          <cx:pt idx="26170">90000</cx:pt>
          <cx:pt idx="26171">157500</cx:pt>
          <cx:pt idx="26172">225000</cx:pt>
          <cx:pt idx="26173">112500</cx:pt>
          <cx:pt idx="26174">360000</cx:pt>
          <cx:pt idx="26175">180000</cx:pt>
          <cx:pt idx="26176">225000</cx:pt>
          <cx:pt idx="26177">128250</cx:pt>
          <cx:pt idx="26178">135000</cx:pt>
          <cx:pt idx="26179">315000</cx:pt>
          <cx:pt idx="26180">315000</cx:pt>
          <cx:pt idx="26181">135000</cx:pt>
          <cx:pt idx="26182">157500</cx:pt>
          <cx:pt idx="26183">315000</cx:pt>
          <cx:pt idx="26184">360000</cx:pt>
          <cx:pt idx="26185">157500</cx:pt>
          <cx:pt idx="26186">112500</cx:pt>
          <cx:pt idx="26187">180000</cx:pt>
          <cx:pt idx="26188">122400</cx:pt>
          <cx:pt idx="26189">135000</cx:pt>
          <cx:pt idx="26190">157500</cx:pt>
          <cx:pt idx="26191">90000</cx:pt>
          <cx:pt idx="26192">157500</cx:pt>
          <cx:pt idx="26193">184500</cx:pt>
          <cx:pt idx="26194">202500</cx:pt>
          <cx:pt idx="26195">225000</cx:pt>
          <cx:pt idx="26196">292500</cx:pt>
          <cx:pt idx="26197">450000</cx:pt>
          <cx:pt idx="26198">135000</cx:pt>
          <cx:pt idx="26199">67500</cx:pt>
          <cx:pt idx="26200">99000</cx:pt>
          <cx:pt idx="26201">225000</cx:pt>
          <cx:pt idx="26202">495000</cx:pt>
          <cx:pt idx="26203">157500</cx:pt>
          <cx:pt idx="26204">135000</cx:pt>
          <cx:pt idx="26205">94500</cx:pt>
          <cx:pt idx="26206">90000</cx:pt>
          <cx:pt idx="26207">202500</cx:pt>
          <cx:pt idx="26208">180000</cx:pt>
          <cx:pt idx="26209">157500</cx:pt>
          <cx:pt idx="26210">90000</cx:pt>
          <cx:pt idx="26211">225000</cx:pt>
          <cx:pt idx="26212">180000</cx:pt>
          <cx:pt idx="26213">270000</cx:pt>
          <cx:pt idx="26214">180000</cx:pt>
          <cx:pt idx="26215">135000</cx:pt>
          <cx:pt idx="26216">90000</cx:pt>
          <cx:pt idx="26217">135000</cx:pt>
          <cx:pt idx="26218">135000</cx:pt>
          <cx:pt idx="26219">112500</cx:pt>
          <cx:pt idx="26220">157500</cx:pt>
          <cx:pt idx="26221">112500</cx:pt>
          <cx:pt idx="26222">157500</cx:pt>
          <cx:pt idx="26223">225000</cx:pt>
          <cx:pt idx="26224">135000</cx:pt>
          <cx:pt idx="26225">180000</cx:pt>
          <cx:pt idx="26226">72000</cx:pt>
          <cx:pt idx="26227">225000</cx:pt>
          <cx:pt idx="26228">180000</cx:pt>
          <cx:pt idx="26229">112500</cx:pt>
          <cx:pt idx="26230">270000</cx:pt>
          <cx:pt idx="26231">76500</cx:pt>
          <cx:pt idx="26232">48150</cx:pt>
          <cx:pt idx="26233">135000</cx:pt>
          <cx:pt idx="26234">180000</cx:pt>
          <cx:pt idx="26235">135000</cx:pt>
          <cx:pt idx="26236">337500</cx:pt>
          <cx:pt idx="26237">90000</cx:pt>
          <cx:pt idx="26238">180000</cx:pt>
          <cx:pt idx="26239">147150</cx:pt>
          <cx:pt idx="26240">202500</cx:pt>
          <cx:pt idx="26241">225000</cx:pt>
          <cx:pt idx="26242">90000</cx:pt>
          <cx:pt idx="26243">81000</cx:pt>
          <cx:pt idx="26244">270000</cx:pt>
          <cx:pt idx="26245">112500</cx:pt>
          <cx:pt idx="26246">54000</cx:pt>
          <cx:pt idx="26247">157500</cx:pt>
          <cx:pt idx="26248">315000</cx:pt>
          <cx:pt idx="26249">112500</cx:pt>
          <cx:pt idx="26250">315000</cx:pt>
          <cx:pt idx="26251">135000</cx:pt>
          <cx:pt idx="26252">135000</cx:pt>
          <cx:pt idx="26253">157500</cx:pt>
          <cx:pt idx="26254">112500</cx:pt>
          <cx:pt idx="26255">67500</cx:pt>
          <cx:pt idx="26256">67500</cx:pt>
          <cx:pt idx="26257">180000</cx:pt>
          <cx:pt idx="26258">81000</cx:pt>
          <cx:pt idx="26259">103500</cx:pt>
          <cx:pt idx="26260">405000</cx:pt>
          <cx:pt idx="26261">270000</cx:pt>
          <cx:pt idx="26262">360000</cx:pt>
          <cx:pt idx="26263">202500</cx:pt>
          <cx:pt idx="26264">135000</cx:pt>
          <cx:pt idx="26265">225000</cx:pt>
          <cx:pt idx="26266">54000</cx:pt>
          <cx:pt idx="26267">90000</cx:pt>
          <cx:pt idx="26268">225000</cx:pt>
          <cx:pt idx="26269">270000</cx:pt>
          <cx:pt idx="26270">126000</cx:pt>
          <cx:pt idx="26271">360000</cx:pt>
          <cx:pt idx="26272">67500</cx:pt>
          <cx:pt idx="26273">112500</cx:pt>
          <cx:pt idx="26274">157500</cx:pt>
          <cx:pt idx="26275">90000</cx:pt>
          <cx:pt idx="26276">193500</cx:pt>
          <cx:pt idx="26277">450000</cx:pt>
          <cx:pt idx="26278">157500</cx:pt>
          <cx:pt idx="26279">202500</cx:pt>
          <cx:pt idx="26280">54000</cx:pt>
          <cx:pt idx="26281">202500</cx:pt>
          <cx:pt idx="26282">81000</cx:pt>
          <cx:pt idx="26283">180000</cx:pt>
          <cx:pt idx="26284">225000</cx:pt>
          <cx:pt idx="26285">324000</cx:pt>
          <cx:pt idx="26286">225000</cx:pt>
          <cx:pt idx="26287">270000</cx:pt>
          <cx:pt idx="26288">225000</cx:pt>
          <cx:pt idx="26289">135000</cx:pt>
          <cx:pt idx="26290">90000</cx:pt>
          <cx:pt idx="26291">63000</cx:pt>
          <cx:pt idx="26292">238500</cx:pt>
          <cx:pt idx="26293">135000</cx:pt>
          <cx:pt idx="26294">90000</cx:pt>
          <cx:pt idx="26295">135000</cx:pt>
          <cx:pt idx="26296">225000</cx:pt>
          <cx:pt idx="26297">180000</cx:pt>
          <cx:pt idx="26298">112500</cx:pt>
          <cx:pt idx="26299">45000</cx:pt>
          <cx:pt idx="26300">180000</cx:pt>
          <cx:pt idx="26301">112500</cx:pt>
          <cx:pt idx="26302">135000</cx:pt>
          <cx:pt idx="26303">220500</cx:pt>
          <cx:pt idx="26304">162000</cx:pt>
          <cx:pt idx="26305">45000</cx:pt>
          <cx:pt idx="26306">90000</cx:pt>
          <cx:pt idx="26307">63000</cx:pt>
          <cx:pt idx="26308">450000</cx:pt>
          <cx:pt idx="26309">157500</cx:pt>
          <cx:pt idx="26310">225000</cx:pt>
          <cx:pt idx="26311">135000</cx:pt>
          <cx:pt idx="26312">189000</cx:pt>
          <cx:pt idx="26313">225000</cx:pt>
          <cx:pt idx="26314">180000</cx:pt>
          <cx:pt idx="26315">27000</cx:pt>
          <cx:pt idx="26316">72000</cx:pt>
          <cx:pt idx="26317">90000</cx:pt>
          <cx:pt idx="26318">166500</cx:pt>
          <cx:pt idx="26319">99000</cx:pt>
          <cx:pt idx="26320">202500</cx:pt>
          <cx:pt idx="26321">157500</cx:pt>
          <cx:pt idx="26322">202500</cx:pt>
          <cx:pt idx="26323">247500</cx:pt>
          <cx:pt idx="26324">135000</cx:pt>
          <cx:pt idx="26325">54000</cx:pt>
          <cx:pt idx="26326">270000</cx:pt>
          <cx:pt idx="26327">157500</cx:pt>
          <cx:pt idx="26328">135000</cx:pt>
          <cx:pt idx="26329">112500</cx:pt>
          <cx:pt idx="26330">67500</cx:pt>
          <cx:pt idx="26331">112500</cx:pt>
          <cx:pt idx="26332">175500</cx:pt>
          <cx:pt idx="26333">225000</cx:pt>
          <cx:pt idx="26334">157500</cx:pt>
          <cx:pt idx="26335">292500</cx:pt>
          <cx:pt idx="26336">301500</cx:pt>
          <cx:pt idx="26337">135000</cx:pt>
          <cx:pt idx="26338">90000</cx:pt>
          <cx:pt idx="26339">315000</cx:pt>
          <cx:pt idx="26340">405000</cx:pt>
          <cx:pt idx="26341">117000</cx:pt>
          <cx:pt idx="26342">135000</cx:pt>
          <cx:pt idx="26343">135000</cx:pt>
          <cx:pt idx="26344">135000</cx:pt>
          <cx:pt idx="26345">135000</cx:pt>
          <cx:pt idx="26346">135000</cx:pt>
          <cx:pt idx="26347">225000</cx:pt>
          <cx:pt idx="26348">112500</cx:pt>
          <cx:pt idx="26349">270000</cx:pt>
          <cx:pt idx="26350">171000</cx:pt>
          <cx:pt idx="26351">202500</cx:pt>
          <cx:pt idx="26352">211500</cx:pt>
          <cx:pt idx="26353">193500</cx:pt>
          <cx:pt idx="26354">45000</cx:pt>
          <cx:pt idx="26355">90000</cx:pt>
          <cx:pt idx="26356">135000</cx:pt>
          <cx:pt idx="26357">270000</cx:pt>
          <cx:pt idx="26358">144000</cx:pt>
          <cx:pt idx="26359">90000</cx:pt>
          <cx:pt idx="26360">157500</cx:pt>
          <cx:pt idx="26361">180000</cx:pt>
          <cx:pt idx="26362">270000</cx:pt>
          <cx:pt idx="26363">270000</cx:pt>
          <cx:pt idx="26364">180000</cx:pt>
          <cx:pt idx="26365">315000</cx:pt>
          <cx:pt idx="26366">90000</cx:pt>
          <cx:pt idx="26367">180000</cx:pt>
          <cx:pt idx="26368">112500</cx:pt>
          <cx:pt idx="26369">225000</cx:pt>
          <cx:pt idx="26370">67500</cx:pt>
          <cx:pt idx="26371">90000</cx:pt>
          <cx:pt idx="26372">112500</cx:pt>
          <cx:pt idx="26373">112500</cx:pt>
          <cx:pt idx="26374">292500</cx:pt>
          <cx:pt idx="26375">63000</cx:pt>
          <cx:pt idx="26376">135000</cx:pt>
          <cx:pt idx="26377">270000</cx:pt>
          <cx:pt idx="26378">270000</cx:pt>
          <cx:pt idx="26379">135000</cx:pt>
          <cx:pt idx="26380">135000</cx:pt>
          <cx:pt idx="26381">126000</cx:pt>
          <cx:pt idx="26382">225000</cx:pt>
          <cx:pt idx="26383">135000</cx:pt>
          <cx:pt idx="26384">135000</cx:pt>
          <cx:pt idx="26385">157500</cx:pt>
          <cx:pt idx="26386">134887.5</cx:pt>
          <cx:pt idx="26387">81000</cx:pt>
          <cx:pt idx="26388">225000</cx:pt>
          <cx:pt idx="26389">67500</cx:pt>
          <cx:pt idx="26390">197100</cx:pt>
          <cx:pt idx="26391">585000</cx:pt>
          <cx:pt idx="26392">112500</cx:pt>
          <cx:pt idx="26393">90000</cx:pt>
          <cx:pt idx="26394">135000</cx:pt>
          <cx:pt idx="26395">135000</cx:pt>
          <cx:pt idx="26396">270000</cx:pt>
          <cx:pt idx="26397">247500</cx:pt>
          <cx:pt idx="26398">74250</cx:pt>
          <cx:pt idx="26399">63000</cx:pt>
          <cx:pt idx="26400">108000</cx:pt>
          <cx:pt idx="26401">110250</cx:pt>
          <cx:pt idx="26402">180000</cx:pt>
          <cx:pt idx="26403">112500</cx:pt>
          <cx:pt idx="26404">85500</cx:pt>
          <cx:pt idx="26405">82350</cx:pt>
          <cx:pt idx="26406">49500</cx:pt>
          <cx:pt idx="26407">135000</cx:pt>
          <cx:pt idx="26408">121500</cx:pt>
          <cx:pt idx="26409">135000</cx:pt>
          <cx:pt idx="26410">63000</cx:pt>
          <cx:pt idx="26411">76500</cx:pt>
          <cx:pt idx="26412">540000</cx:pt>
          <cx:pt idx="26413">360000</cx:pt>
          <cx:pt idx="26414">225000</cx:pt>
          <cx:pt idx="26415">153000</cx:pt>
          <cx:pt idx="26416">315000</cx:pt>
          <cx:pt idx="26417">54000</cx:pt>
          <cx:pt idx="26418">94500</cx:pt>
          <cx:pt idx="26419">225000</cx:pt>
          <cx:pt idx="26420">67500</cx:pt>
          <cx:pt idx="26421">135000</cx:pt>
          <cx:pt idx="26422">270000</cx:pt>
          <cx:pt idx="26423">157500</cx:pt>
          <cx:pt idx="26424">225000</cx:pt>
          <cx:pt idx="26425">202500</cx:pt>
          <cx:pt idx="26426">675000</cx:pt>
          <cx:pt idx="26427">112500</cx:pt>
          <cx:pt idx="26428">67500</cx:pt>
          <cx:pt idx="26429">99000</cx:pt>
          <cx:pt idx="26430">81000</cx:pt>
          <cx:pt idx="26431">180000</cx:pt>
          <cx:pt idx="26432">189000</cx:pt>
          <cx:pt idx="26433">157500</cx:pt>
          <cx:pt idx="26434">112500</cx:pt>
          <cx:pt idx="26435">220500</cx:pt>
          <cx:pt idx="26436">90000</cx:pt>
          <cx:pt idx="26437">90000</cx:pt>
          <cx:pt idx="26438">135000</cx:pt>
          <cx:pt idx="26439">112500</cx:pt>
          <cx:pt idx="26440">180000</cx:pt>
          <cx:pt idx="26441">157500</cx:pt>
          <cx:pt idx="26442">218250</cx:pt>
          <cx:pt idx="26443">373500</cx:pt>
          <cx:pt idx="26444">112500</cx:pt>
          <cx:pt idx="26445">157500</cx:pt>
          <cx:pt idx="26446">67500</cx:pt>
          <cx:pt idx="26447">202500</cx:pt>
          <cx:pt idx="26448">360000</cx:pt>
          <cx:pt idx="26449">112500</cx:pt>
          <cx:pt idx="26450">112500</cx:pt>
          <cx:pt idx="26451">180000</cx:pt>
          <cx:pt idx="26452">157500</cx:pt>
          <cx:pt idx="26453">180000</cx:pt>
          <cx:pt idx="26454">42750</cx:pt>
          <cx:pt idx="26455">72000</cx:pt>
          <cx:pt idx="26456">202500</cx:pt>
          <cx:pt idx="26457">135000</cx:pt>
          <cx:pt idx="26458">180000</cx:pt>
          <cx:pt idx="26459">207000</cx:pt>
          <cx:pt idx="26460">108000</cx:pt>
          <cx:pt idx="26461">238500</cx:pt>
          <cx:pt idx="26462">121500</cx:pt>
          <cx:pt idx="26463">90000</cx:pt>
          <cx:pt idx="26464">301500</cx:pt>
          <cx:pt idx="26465">90000</cx:pt>
          <cx:pt idx="26466">135000</cx:pt>
          <cx:pt idx="26467">225000</cx:pt>
          <cx:pt idx="26468">67500</cx:pt>
          <cx:pt idx="26469">157500</cx:pt>
          <cx:pt idx="26470">180000</cx:pt>
          <cx:pt idx="26471">153000</cx:pt>
          <cx:pt idx="26472">315000</cx:pt>
          <cx:pt idx="26473">171000</cx:pt>
          <cx:pt idx="26474">81000</cx:pt>
          <cx:pt idx="26475">225000</cx:pt>
          <cx:pt idx="26476">157500</cx:pt>
          <cx:pt idx="26477">90000</cx:pt>
          <cx:pt idx="26478">90000</cx:pt>
          <cx:pt idx="26479">157500</cx:pt>
          <cx:pt idx="26480">157500</cx:pt>
          <cx:pt idx="26481">180000</cx:pt>
          <cx:pt idx="26482">450000</cx:pt>
          <cx:pt idx="26483">225000</cx:pt>
          <cx:pt idx="26484">135000</cx:pt>
          <cx:pt idx="26485">90000</cx:pt>
          <cx:pt idx="26486">202500</cx:pt>
          <cx:pt idx="26487">135000</cx:pt>
          <cx:pt idx="26488">68850</cx:pt>
          <cx:pt idx="26489">180000</cx:pt>
          <cx:pt idx="26490">202500</cx:pt>
          <cx:pt idx="26491">157500</cx:pt>
          <cx:pt idx="26492">112500</cx:pt>
          <cx:pt idx="26493">180000</cx:pt>
          <cx:pt idx="26494">135000</cx:pt>
          <cx:pt idx="26495">135000</cx:pt>
          <cx:pt idx="26496">157500</cx:pt>
          <cx:pt idx="26497">67500</cx:pt>
          <cx:pt idx="26498">67500</cx:pt>
          <cx:pt idx="26499">157500</cx:pt>
          <cx:pt idx="26500">157500</cx:pt>
          <cx:pt idx="26501">585000</cx:pt>
          <cx:pt idx="26502">132678</cx:pt>
          <cx:pt idx="26503">360000</cx:pt>
          <cx:pt idx="26504">67500</cx:pt>
          <cx:pt idx="26505">126000</cx:pt>
          <cx:pt idx="26506">135000</cx:pt>
          <cx:pt idx="26507">121500</cx:pt>
          <cx:pt idx="26508">202500</cx:pt>
          <cx:pt idx="26509">270000</cx:pt>
          <cx:pt idx="26510">90000</cx:pt>
          <cx:pt idx="26511">94500</cx:pt>
          <cx:pt idx="26512">157500</cx:pt>
          <cx:pt idx="26513">81000</cx:pt>
          <cx:pt idx="26514">202500</cx:pt>
          <cx:pt idx="26515">135000</cx:pt>
          <cx:pt idx="26516">171000</cx:pt>
          <cx:pt idx="26517">270000</cx:pt>
          <cx:pt idx="26518">270000</cx:pt>
          <cx:pt idx="26519">175500</cx:pt>
          <cx:pt idx="26520">135000</cx:pt>
          <cx:pt idx="26521">405000</cx:pt>
          <cx:pt idx="26522">112500</cx:pt>
          <cx:pt idx="26523">112500</cx:pt>
          <cx:pt idx="26524">180000</cx:pt>
          <cx:pt idx="26525">67500</cx:pt>
          <cx:pt idx="26526">81000</cx:pt>
          <cx:pt idx="26527">112500</cx:pt>
          <cx:pt idx="26528">270000</cx:pt>
          <cx:pt idx="26529">157500</cx:pt>
          <cx:pt idx="26530">315000</cx:pt>
          <cx:pt idx="26531">270000</cx:pt>
          <cx:pt idx="26532">225000</cx:pt>
          <cx:pt idx="26533">135000</cx:pt>
          <cx:pt idx="26534">135000</cx:pt>
          <cx:pt idx="26535">162000</cx:pt>
          <cx:pt idx="26536">135000</cx:pt>
          <cx:pt idx="26537">166500</cx:pt>
          <cx:pt idx="26538">130500</cx:pt>
          <cx:pt idx="26539">135000</cx:pt>
          <cx:pt idx="26540">135000</cx:pt>
          <cx:pt idx="26541">225000</cx:pt>
          <cx:pt idx="26542">225000</cx:pt>
          <cx:pt idx="26543">135000</cx:pt>
          <cx:pt idx="26544">157500</cx:pt>
          <cx:pt idx="26545">126000</cx:pt>
          <cx:pt idx="26546">180000</cx:pt>
          <cx:pt idx="26547">292500</cx:pt>
          <cx:pt idx="26548">90000</cx:pt>
          <cx:pt idx="26549">94500</cx:pt>
          <cx:pt idx="26550">225000</cx:pt>
          <cx:pt idx="26551">103500</cx:pt>
          <cx:pt idx="26552">135000</cx:pt>
          <cx:pt idx="26553">90000</cx:pt>
          <cx:pt idx="26554">157500</cx:pt>
          <cx:pt idx="26555">135000</cx:pt>
          <cx:pt idx="26556">67500</cx:pt>
          <cx:pt idx="26557">157500</cx:pt>
          <cx:pt idx="26558">76500</cx:pt>
          <cx:pt idx="26559">45000</cx:pt>
          <cx:pt idx="26560">81000</cx:pt>
          <cx:pt idx="26561">270000</cx:pt>
          <cx:pt idx="26562">171000</cx:pt>
          <cx:pt idx="26563">108000</cx:pt>
          <cx:pt idx="26564">207000</cx:pt>
          <cx:pt idx="26565">58500</cx:pt>
          <cx:pt idx="26566">135000</cx:pt>
          <cx:pt idx="26567">112500</cx:pt>
          <cx:pt idx="26568">81000</cx:pt>
          <cx:pt idx="26569">135000</cx:pt>
          <cx:pt idx="26570">103500</cx:pt>
          <cx:pt idx="26571">90000</cx:pt>
          <cx:pt idx="26572">360000</cx:pt>
          <cx:pt idx="26573">112500</cx:pt>
          <cx:pt idx="26574">90000</cx:pt>
          <cx:pt idx="26575">90000</cx:pt>
          <cx:pt idx="26576">112500</cx:pt>
          <cx:pt idx="26577">157500</cx:pt>
          <cx:pt idx="26578">135000</cx:pt>
          <cx:pt idx="26579">112500</cx:pt>
          <cx:pt idx="26580">225000</cx:pt>
          <cx:pt idx="26581">121500</cx:pt>
          <cx:pt idx="26582">81000</cx:pt>
          <cx:pt idx="26583">225000</cx:pt>
          <cx:pt idx="26584">67500</cx:pt>
          <cx:pt idx="26585">360000</cx:pt>
          <cx:pt idx="26586">157500</cx:pt>
          <cx:pt idx="26587">54000</cx:pt>
          <cx:pt idx="26588">270000</cx:pt>
          <cx:pt idx="26589">450000</cx:pt>
          <cx:pt idx="26590">180000</cx:pt>
          <cx:pt idx="26591">144450</cx:pt>
          <cx:pt idx="26592">180000</cx:pt>
          <cx:pt idx="26593">157500</cx:pt>
          <cx:pt idx="26594">108000</cx:pt>
          <cx:pt idx="26595">180000</cx:pt>
          <cx:pt idx="26596">157500</cx:pt>
          <cx:pt idx="26597">81000</cx:pt>
          <cx:pt idx="26598">328500</cx:pt>
          <cx:pt idx="26599">1350000</cx:pt>
          <cx:pt idx="26600">117000</cx:pt>
          <cx:pt idx="26601">270000</cx:pt>
          <cx:pt idx="26602">135000</cx:pt>
          <cx:pt idx="26603">180000</cx:pt>
          <cx:pt idx="26604">180000</cx:pt>
          <cx:pt idx="26605">45000</cx:pt>
          <cx:pt idx="26606">315000</cx:pt>
          <cx:pt idx="26607">135000</cx:pt>
          <cx:pt idx="26608">58500</cx:pt>
          <cx:pt idx="26609">153000</cx:pt>
          <cx:pt idx="26610">112500</cx:pt>
          <cx:pt idx="26611">90000</cx:pt>
          <cx:pt idx="26612">112500</cx:pt>
          <cx:pt idx="26613">225000</cx:pt>
          <cx:pt idx="26614">157500</cx:pt>
          <cx:pt idx="26615">135000</cx:pt>
          <cx:pt idx="26616">135000</cx:pt>
          <cx:pt idx="26617">67500</cx:pt>
          <cx:pt idx="26618">198000</cx:pt>
          <cx:pt idx="26619">54000</cx:pt>
          <cx:pt idx="26620">180000</cx:pt>
          <cx:pt idx="26621">157500</cx:pt>
          <cx:pt idx="26622">135000</cx:pt>
          <cx:pt idx="26623">94500</cx:pt>
          <cx:pt idx="26624">126000</cx:pt>
          <cx:pt idx="26625">135000</cx:pt>
          <cx:pt idx="26626">135000</cx:pt>
          <cx:pt idx="26627">81000</cx:pt>
          <cx:pt idx="26628">58500</cx:pt>
          <cx:pt idx="26629">202500</cx:pt>
          <cx:pt idx="26630">267750</cx:pt>
          <cx:pt idx="26631">157500</cx:pt>
          <cx:pt idx="26632">225000</cx:pt>
          <cx:pt idx="26633">126000</cx:pt>
          <cx:pt idx="26634">112500</cx:pt>
          <cx:pt idx="26635">180000</cx:pt>
          <cx:pt idx="26636">292500</cx:pt>
          <cx:pt idx="26637">270000</cx:pt>
          <cx:pt idx="26638">90000</cx:pt>
          <cx:pt idx="26639">292500</cx:pt>
          <cx:pt idx="26640">112500</cx:pt>
          <cx:pt idx="26641">441000</cx:pt>
          <cx:pt idx="26642">247500</cx:pt>
          <cx:pt idx="26643">157500</cx:pt>
          <cx:pt idx="26644">232200</cx:pt>
          <cx:pt idx="26645">99000</cx:pt>
          <cx:pt idx="26646">225000</cx:pt>
          <cx:pt idx="26647">180000</cx:pt>
          <cx:pt idx="26648">270000</cx:pt>
          <cx:pt idx="26649">112500</cx:pt>
          <cx:pt idx="26650">157500</cx:pt>
          <cx:pt idx="26651">63000</cx:pt>
          <cx:pt idx="26652">495000</cx:pt>
          <cx:pt idx="26653">157500</cx:pt>
          <cx:pt idx="26654">153000</cx:pt>
          <cx:pt idx="26655">157500</cx:pt>
          <cx:pt idx="26656">112500</cx:pt>
          <cx:pt idx="26657">99000</cx:pt>
          <cx:pt idx="26658">76950</cx:pt>
          <cx:pt idx="26659">202500</cx:pt>
          <cx:pt idx="26660">225000</cx:pt>
          <cx:pt idx="26661">157500</cx:pt>
          <cx:pt idx="26662">114750</cx:pt>
          <cx:pt idx="26663">315000</cx:pt>
          <cx:pt idx="26664">157500</cx:pt>
          <cx:pt idx="26665">90000</cx:pt>
          <cx:pt idx="26666">135000</cx:pt>
          <cx:pt idx="26667">90000</cx:pt>
          <cx:pt idx="26668">387000</cx:pt>
          <cx:pt idx="26669">112500</cx:pt>
          <cx:pt idx="26670">157500</cx:pt>
          <cx:pt idx="26671">36000</cx:pt>
          <cx:pt idx="26672">135000</cx:pt>
          <cx:pt idx="26673">94500</cx:pt>
          <cx:pt idx="26674">135000</cx:pt>
          <cx:pt idx="26675">103500</cx:pt>
          <cx:pt idx="26676">315000</cx:pt>
          <cx:pt idx="26677">135000</cx:pt>
          <cx:pt idx="26678">67500</cx:pt>
          <cx:pt idx="26679">135000</cx:pt>
          <cx:pt idx="26680">121500</cx:pt>
          <cx:pt idx="26681">49500</cx:pt>
          <cx:pt idx="26682">117000</cx:pt>
          <cx:pt idx="26683">112500</cx:pt>
          <cx:pt idx="26684">112500</cx:pt>
          <cx:pt idx="26685">90000</cx:pt>
          <cx:pt idx="26686">135000</cx:pt>
          <cx:pt idx="26687">135000</cx:pt>
          <cx:pt idx="26688">90000</cx:pt>
          <cx:pt idx="26689">135000</cx:pt>
          <cx:pt idx="26690">225000</cx:pt>
          <cx:pt idx="26691">112500</cx:pt>
          <cx:pt idx="26692">90000</cx:pt>
          <cx:pt idx="26693">180000</cx:pt>
          <cx:pt idx="26694">135000</cx:pt>
          <cx:pt idx="26695">180000</cx:pt>
          <cx:pt idx="26696">135000</cx:pt>
          <cx:pt idx="26697">135000</cx:pt>
          <cx:pt idx="26698">225000</cx:pt>
          <cx:pt idx="26699">135000</cx:pt>
          <cx:pt idx="26700">67500</cx:pt>
          <cx:pt idx="26701">135000</cx:pt>
          <cx:pt idx="26702">91350</cx:pt>
          <cx:pt idx="26703">112500</cx:pt>
          <cx:pt idx="26704">180000</cx:pt>
          <cx:pt idx="26705">157500</cx:pt>
          <cx:pt idx="26706">94500</cx:pt>
          <cx:pt idx="26707">135000</cx:pt>
          <cx:pt idx="26708">103500</cx:pt>
          <cx:pt idx="26709">112500</cx:pt>
          <cx:pt idx="26710">135000</cx:pt>
          <cx:pt idx="26711">180000</cx:pt>
          <cx:pt idx="26712">112500</cx:pt>
          <cx:pt idx="26713">112500</cx:pt>
          <cx:pt idx="26714">121500</cx:pt>
          <cx:pt idx="26715">225000</cx:pt>
          <cx:pt idx="26716">234000</cx:pt>
          <cx:pt idx="26717">112500</cx:pt>
          <cx:pt idx="26718">315000</cx:pt>
          <cx:pt idx="26719">135000</cx:pt>
          <cx:pt idx="26720">247500</cx:pt>
          <cx:pt idx="26721">135000</cx:pt>
          <cx:pt idx="26722">202500</cx:pt>
          <cx:pt idx="26723">247500</cx:pt>
          <cx:pt idx="26724">157500</cx:pt>
          <cx:pt idx="26725">135000</cx:pt>
          <cx:pt idx="26726">315000</cx:pt>
          <cx:pt idx="26727">202500</cx:pt>
          <cx:pt idx="26728">90000</cx:pt>
          <cx:pt idx="26729">202500</cx:pt>
          <cx:pt idx="26730">180000</cx:pt>
          <cx:pt idx="26731">163800</cx:pt>
          <cx:pt idx="26732">100350</cx:pt>
          <cx:pt idx="26733">193500</cx:pt>
          <cx:pt idx="26734">202500</cx:pt>
          <cx:pt idx="26735">72000</cx:pt>
          <cx:pt idx="26736">81000</cx:pt>
          <cx:pt idx="26737">81000</cx:pt>
          <cx:pt idx="26738">157500</cx:pt>
          <cx:pt idx="26739">112500</cx:pt>
          <cx:pt idx="26740">166500</cx:pt>
          <cx:pt idx="26741">540000</cx:pt>
          <cx:pt idx="26742">54000</cx:pt>
          <cx:pt idx="26743">110250</cx:pt>
          <cx:pt idx="26744">157500</cx:pt>
          <cx:pt idx="26745">112500</cx:pt>
          <cx:pt idx="26746">90000</cx:pt>
          <cx:pt idx="26747">211500</cx:pt>
          <cx:pt idx="26748">171000</cx:pt>
          <cx:pt idx="26749">405000</cx:pt>
          <cx:pt idx="26750">157500</cx:pt>
          <cx:pt idx="26751">135000</cx:pt>
          <cx:pt idx="26752">135000</cx:pt>
          <cx:pt idx="26753">112500</cx:pt>
          <cx:pt idx="26754">135000</cx:pt>
          <cx:pt idx="26755">130500</cx:pt>
          <cx:pt idx="26756">202500</cx:pt>
          <cx:pt idx="26757">337500</cx:pt>
          <cx:pt idx="26758">135000</cx:pt>
          <cx:pt idx="26759">270000</cx:pt>
          <cx:pt idx="26760">108000</cx:pt>
          <cx:pt idx="26761">45000</cx:pt>
          <cx:pt idx="26762">202500</cx:pt>
          <cx:pt idx="26763">216000</cx:pt>
          <cx:pt idx="26764">121500</cx:pt>
          <cx:pt idx="26765">180000</cx:pt>
          <cx:pt idx="26766">135000</cx:pt>
          <cx:pt idx="26767">112500</cx:pt>
          <cx:pt idx="26768">270000</cx:pt>
          <cx:pt idx="26769">360000</cx:pt>
          <cx:pt idx="26770">360000</cx:pt>
          <cx:pt idx="26771">166500</cx:pt>
          <cx:pt idx="26772">112500</cx:pt>
          <cx:pt idx="26773">67500</cx:pt>
          <cx:pt idx="26774">225000</cx:pt>
          <cx:pt idx="26775">135000</cx:pt>
          <cx:pt idx="26776">211500</cx:pt>
          <cx:pt idx="26777">117000</cx:pt>
          <cx:pt idx="26778">180000</cx:pt>
          <cx:pt idx="26779">270000</cx:pt>
          <cx:pt idx="26780">225000</cx:pt>
          <cx:pt idx="26781">90000</cx:pt>
          <cx:pt idx="26782">292500</cx:pt>
          <cx:pt idx="26783">202500</cx:pt>
          <cx:pt idx="26784">225000</cx:pt>
          <cx:pt idx="26785">157500</cx:pt>
          <cx:pt idx="26786">112500</cx:pt>
          <cx:pt idx="26787">135000</cx:pt>
          <cx:pt idx="26788">112500</cx:pt>
          <cx:pt idx="26789">135000</cx:pt>
          <cx:pt idx="26790">333000</cx:pt>
          <cx:pt idx="26791">103500</cx:pt>
          <cx:pt idx="26792">171000</cx:pt>
          <cx:pt idx="26793">135000</cx:pt>
          <cx:pt idx="26794">58500</cx:pt>
          <cx:pt idx="26795">292500</cx:pt>
          <cx:pt idx="26796">1282500</cx:pt>
          <cx:pt idx="26797">94500</cx:pt>
          <cx:pt idx="26798">81000</cx:pt>
          <cx:pt idx="26799">67500</cx:pt>
          <cx:pt idx="26800">90000</cx:pt>
          <cx:pt idx="26801">360000</cx:pt>
          <cx:pt idx="26802">135000</cx:pt>
          <cx:pt idx="26803">180000</cx:pt>
          <cx:pt idx="26804">81000</cx:pt>
          <cx:pt idx="26805">67500</cx:pt>
          <cx:pt idx="26806">112500</cx:pt>
          <cx:pt idx="26807">171000</cx:pt>
          <cx:pt idx="26808">135000</cx:pt>
          <cx:pt idx="26809">72000</cx:pt>
          <cx:pt idx="26810">54000</cx:pt>
          <cx:pt idx="26811">72000</cx:pt>
          <cx:pt idx="26812">90000</cx:pt>
          <cx:pt idx="26813">144000</cx:pt>
          <cx:pt idx="26814">90000</cx:pt>
          <cx:pt idx="26815">135000</cx:pt>
          <cx:pt idx="26816">126000</cx:pt>
          <cx:pt idx="26817">301500</cx:pt>
          <cx:pt idx="26818">270000</cx:pt>
          <cx:pt idx="26819">337500</cx:pt>
          <cx:pt idx="26820">270000</cx:pt>
          <cx:pt idx="26821">292500</cx:pt>
          <cx:pt idx="26822">342000</cx:pt>
          <cx:pt idx="26823">157500</cx:pt>
          <cx:pt idx="26824">94500</cx:pt>
          <cx:pt idx="26825">135000</cx:pt>
          <cx:pt idx="26826">157500</cx:pt>
          <cx:pt idx="26827">112500</cx:pt>
          <cx:pt idx="26828">157500</cx:pt>
          <cx:pt idx="26829">90000</cx:pt>
          <cx:pt idx="26830">270000</cx:pt>
          <cx:pt idx="26831">202500</cx:pt>
          <cx:pt idx="26832">135000</cx:pt>
          <cx:pt idx="26833">202500</cx:pt>
          <cx:pt idx="26834">225000</cx:pt>
          <cx:pt idx="26835">90000</cx:pt>
          <cx:pt idx="26836">202500</cx:pt>
          <cx:pt idx="26837">112500</cx:pt>
          <cx:pt idx="26838">202500</cx:pt>
          <cx:pt idx="26839">180000</cx:pt>
          <cx:pt idx="26840">67500</cx:pt>
          <cx:pt idx="26841">270000</cx:pt>
          <cx:pt idx="26842">135000</cx:pt>
          <cx:pt idx="26843">67500</cx:pt>
          <cx:pt idx="26844">225000</cx:pt>
          <cx:pt idx="26845">202500</cx:pt>
          <cx:pt idx="26846">157500</cx:pt>
          <cx:pt idx="26847">135000</cx:pt>
          <cx:pt idx="26848">315000</cx:pt>
          <cx:pt idx="26849">270000</cx:pt>
          <cx:pt idx="26850">292500</cx:pt>
          <cx:pt idx="26851">270000</cx:pt>
          <cx:pt idx="26852">247500</cx:pt>
          <cx:pt idx="26853">135000</cx:pt>
          <cx:pt idx="26854">157500</cx:pt>
          <cx:pt idx="26855">216000</cx:pt>
          <cx:pt idx="26856">180000</cx:pt>
          <cx:pt idx="26857">67500</cx:pt>
          <cx:pt idx="26858">315000</cx:pt>
          <cx:pt idx="26859">171000</cx:pt>
          <cx:pt idx="26860">99000</cx:pt>
          <cx:pt idx="26861">90000</cx:pt>
          <cx:pt idx="26862">90000</cx:pt>
          <cx:pt idx="26863">216000</cx:pt>
          <cx:pt idx="26864">180000</cx:pt>
          <cx:pt idx="26865">139500</cx:pt>
          <cx:pt idx="26866">112500</cx:pt>
          <cx:pt idx="26867">135000</cx:pt>
          <cx:pt idx="26868">202500</cx:pt>
          <cx:pt idx="26869">112500</cx:pt>
          <cx:pt idx="26870">69750</cx:pt>
          <cx:pt idx="26871">225000</cx:pt>
          <cx:pt idx="26872">135000</cx:pt>
          <cx:pt idx="26873">139500</cx:pt>
          <cx:pt idx="26874">67500</cx:pt>
          <cx:pt idx="26875">180000</cx:pt>
          <cx:pt idx="26876">337500</cx:pt>
          <cx:pt idx="26877">202500</cx:pt>
          <cx:pt idx="26878">675000</cx:pt>
          <cx:pt idx="26879">292500</cx:pt>
          <cx:pt idx="26880">144000</cx:pt>
          <cx:pt idx="26881">81000</cx:pt>
          <cx:pt idx="26882">225000</cx:pt>
          <cx:pt idx="26883">67500</cx:pt>
          <cx:pt idx="26884">90000</cx:pt>
          <cx:pt idx="26885">202500</cx:pt>
          <cx:pt idx="26886">216000</cx:pt>
          <cx:pt idx="26887">180000</cx:pt>
          <cx:pt idx="26888">157500</cx:pt>
          <cx:pt idx="26889">90000</cx:pt>
          <cx:pt idx="26890">360000</cx:pt>
          <cx:pt idx="26891">108000</cx:pt>
          <cx:pt idx="26892">427500</cx:pt>
          <cx:pt idx="26893">112500</cx:pt>
          <cx:pt idx="26894">112500</cx:pt>
          <cx:pt idx="26895">76500</cx:pt>
          <cx:pt idx="26896">135000</cx:pt>
          <cx:pt idx="26897">225000</cx:pt>
          <cx:pt idx="26898">180000</cx:pt>
          <cx:pt idx="26899">315000</cx:pt>
          <cx:pt idx="26900">112500</cx:pt>
          <cx:pt idx="26901">225000</cx:pt>
          <cx:pt idx="26902">180000</cx:pt>
          <cx:pt idx="26903">360000</cx:pt>
          <cx:pt idx="26904">315000</cx:pt>
          <cx:pt idx="26905">225000</cx:pt>
          <cx:pt idx="26906">135000</cx:pt>
          <cx:pt idx="26907">261000</cx:pt>
          <cx:pt idx="26908">108000</cx:pt>
          <cx:pt idx="26909">157500</cx:pt>
          <cx:pt idx="26910">85500</cx:pt>
          <cx:pt idx="26911">135000</cx:pt>
          <cx:pt idx="26912">90000</cx:pt>
          <cx:pt idx="26913">180000</cx:pt>
          <cx:pt idx="26914">225000</cx:pt>
          <cx:pt idx="26915">450000</cx:pt>
          <cx:pt idx="26916">202500</cx:pt>
          <cx:pt idx="26917">54000</cx:pt>
          <cx:pt idx="26918">135000</cx:pt>
          <cx:pt idx="26919">675000</cx:pt>
          <cx:pt idx="26920">180000</cx:pt>
          <cx:pt idx="26921">112500</cx:pt>
          <cx:pt idx="26922">157500</cx:pt>
          <cx:pt idx="26923">112500</cx:pt>
          <cx:pt idx="26924">202500</cx:pt>
          <cx:pt idx="26925">89100</cx:pt>
          <cx:pt idx="26926">81000</cx:pt>
          <cx:pt idx="26927">247500</cx:pt>
          <cx:pt idx="26928">315000</cx:pt>
          <cx:pt idx="26929">585000</cx:pt>
          <cx:pt idx="26930">135000</cx:pt>
          <cx:pt idx="26931">54000</cx:pt>
          <cx:pt idx="26932">130500</cx:pt>
          <cx:pt idx="26933">135000</cx:pt>
          <cx:pt idx="26934">108000</cx:pt>
          <cx:pt idx="26935">225000</cx:pt>
          <cx:pt idx="26936">112500</cx:pt>
          <cx:pt idx="26937">202500</cx:pt>
          <cx:pt idx="26938">202500</cx:pt>
          <cx:pt idx="26939">270000</cx:pt>
          <cx:pt idx="26940">405000</cx:pt>
          <cx:pt idx="26941">157500</cx:pt>
          <cx:pt idx="26942">157500</cx:pt>
          <cx:pt idx="26943">157500</cx:pt>
          <cx:pt idx="26944">135000</cx:pt>
          <cx:pt idx="26945">126000</cx:pt>
          <cx:pt idx="26946">112500</cx:pt>
          <cx:pt idx="26947">112500</cx:pt>
          <cx:pt idx="26948">157500</cx:pt>
          <cx:pt idx="26949">90000</cx:pt>
          <cx:pt idx="26950">126000</cx:pt>
          <cx:pt idx="26951">54000</cx:pt>
          <cx:pt idx="26952">112500</cx:pt>
          <cx:pt idx="26953">67500</cx:pt>
          <cx:pt idx="26954">90000</cx:pt>
          <cx:pt idx="26955">171000</cx:pt>
          <cx:pt idx="26956">135000</cx:pt>
          <cx:pt idx="26957">135000</cx:pt>
          <cx:pt idx="26958">180000</cx:pt>
          <cx:pt idx="26959">270000</cx:pt>
          <cx:pt idx="26960">94500</cx:pt>
          <cx:pt idx="26961">135000</cx:pt>
          <cx:pt idx="26962">166500</cx:pt>
          <cx:pt idx="26963">72000</cx:pt>
          <cx:pt idx="26964">108000</cx:pt>
          <cx:pt idx="26965">292500</cx:pt>
          <cx:pt idx="26966">157500</cx:pt>
          <cx:pt idx="26967">171000</cx:pt>
          <cx:pt idx="26968">225000</cx:pt>
          <cx:pt idx="26969">270000</cx:pt>
          <cx:pt idx="26970">76500</cx:pt>
          <cx:pt idx="26971">135000</cx:pt>
          <cx:pt idx="26972">112500</cx:pt>
          <cx:pt idx="26973">193500</cx:pt>
          <cx:pt idx="26974">81000</cx:pt>
          <cx:pt idx="26975">202500</cx:pt>
          <cx:pt idx="26976">87750</cx:pt>
          <cx:pt idx="26977">135000</cx:pt>
          <cx:pt idx="26978">450000</cx:pt>
          <cx:pt idx="26979">112500</cx:pt>
          <cx:pt idx="26980">202500</cx:pt>
          <cx:pt idx="26981">112500</cx:pt>
          <cx:pt idx="26982">135000</cx:pt>
          <cx:pt idx="26983">225000</cx:pt>
          <cx:pt idx="26984">135000</cx:pt>
          <cx:pt idx="26985">202500</cx:pt>
          <cx:pt idx="26986">126000</cx:pt>
          <cx:pt idx="26987">135000</cx:pt>
          <cx:pt idx="26988">135000</cx:pt>
          <cx:pt idx="26989">243000</cx:pt>
          <cx:pt idx="26990">157500</cx:pt>
          <cx:pt idx="26991">196200</cx:pt>
          <cx:pt idx="26992">180000</cx:pt>
          <cx:pt idx="26993">72000</cx:pt>
          <cx:pt idx="26994">112500</cx:pt>
          <cx:pt idx="26995">112500</cx:pt>
          <cx:pt idx="26996">355500</cx:pt>
          <cx:pt idx="26997">72000</cx:pt>
          <cx:pt idx="26998">202500</cx:pt>
          <cx:pt idx="26999">135000</cx:pt>
          <cx:pt idx="27000">112500</cx:pt>
          <cx:pt idx="27001">157500</cx:pt>
          <cx:pt idx="27002">292500</cx:pt>
          <cx:pt idx="27003">180000</cx:pt>
          <cx:pt idx="27004">225000</cx:pt>
          <cx:pt idx="27005">225000</cx:pt>
          <cx:pt idx="27006">157500</cx:pt>
          <cx:pt idx="27007">450000</cx:pt>
          <cx:pt idx="27008">256500</cx:pt>
          <cx:pt idx="27009">112500</cx:pt>
          <cx:pt idx="27010">180000</cx:pt>
          <cx:pt idx="27011">270000</cx:pt>
          <cx:pt idx="27012">157500</cx:pt>
          <cx:pt idx="27013">202500</cx:pt>
          <cx:pt idx="27014">202500</cx:pt>
          <cx:pt idx="27015">112500</cx:pt>
          <cx:pt idx="27016">135000</cx:pt>
          <cx:pt idx="27017">175500</cx:pt>
          <cx:pt idx="27018">180000</cx:pt>
          <cx:pt idx="27019">193500</cx:pt>
          <cx:pt idx="27020">324000</cx:pt>
          <cx:pt idx="27021">162000</cx:pt>
          <cx:pt idx="27022">99000</cx:pt>
          <cx:pt idx="27023">315000</cx:pt>
          <cx:pt idx="27024">157500</cx:pt>
          <cx:pt idx="27025">135000</cx:pt>
          <cx:pt idx="27026">76500</cx:pt>
          <cx:pt idx="27027">225000</cx:pt>
          <cx:pt idx="27028">135000</cx:pt>
          <cx:pt idx="27029">121500</cx:pt>
          <cx:pt idx="27030">90000</cx:pt>
          <cx:pt idx="27031">90000</cx:pt>
          <cx:pt idx="27032">292500</cx:pt>
          <cx:pt idx="27033">117000</cx:pt>
          <cx:pt idx="27034">270000</cx:pt>
          <cx:pt idx="27035">225000</cx:pt>
          <cx:pt idx="27036">270000</cx:pt>
          <cx:pt idx="27037">202500</cx:pt>
          <cx:pt idx="27038">202500</cx:pt>
          <cx:pt idx="27039">270000</cx:pt>
          <cx:pt idx="27040">135000</cx:pt>
          <cx:pt idx="27041">180000</cx:pt>
          <cx:pt idx="27042">81000</cx:pt>
          <cx:pt idx="27043">112500</cx:pt>
          <cx:pt idx="27044">252000</cx:pt>
          <cx:pt idx="27045">90000</cx:pt>
          <cx:pt idx="27046">225000</cx:pt>
          <cx:pt idx="27047">180000</cx:pt>
          <cx:pt idx="27048">270000</cx:pt>
          <cx:pt idx="27049">189000</cx:pt>
          <cx:pt idx="27050">157500</cx:pt>
          <cx:pt idx="27051">157500</cx:pt>
          <cx:pt idx="27052">306000</cx:pt>
          <cx:pt idx="27053">54000</cx:pt>
          <cx:pt idx="27054">117000</cx:pt>
          <cx:pt idx="27055">157500</cx:pt>
          <cx:pt idx="27056">90000</cx:pt>
          <cx:pt idx="27057">90000</cx:pt>
          <cx:pt idx="27058">216000</cx:pt>
          <cx:pt idx="27059">135000</cx:pt>
          <cx:pt idx="27060">60750</cx:pt>
          <cx:pt idx="27061">112500</cx:pt>
          <cx:pt idx="27062">193500</cx:pt>
          <cx:pt idx="27063">513000</cx:pt>
          <cx:pt idx="27064">225000</cx:pt>
          <cx:pt idx="27065">225000</cx:pt>
          <cx:pt idx="27066">225000</cx:pt>
          <cx:pt idx="27067">90000</cx:pt>
          <cx:pt idx="27068">315000</cx:pt>
          <cx:pt idx="27069">67500</cx:pt>
          <cx:pt idx="27070">247500</cx:pt>
          <cx:pt idx="27071">135000</cx:pt>
          <cx:pt idx="27072">157500</cx:pt>
          <cx:pt idx="27073">90000</cx:pt>
          <cx:pt idx="27074">157500</cx:pt>
          <cx:pt idx="27075">135000</cx:pt>
          <cx:pt idx="27076">90000</cx:pt>
          <cx:pt idx="27077">180000</cx:pt>
          <cx:pt idx="27078">180000</cx:pt>
          <cx:pt idx="27079">270000</cx:pt>
          <cx:pt idx="27080">171000</cx:pt>
          <cx:pt idx="27081">85500</cx:pt>
          <cx:pt idx="27082">225000</cx:pt>
          <cx:pt idx="27083">202500</cx:pt>
          <cx:pt idx="27084">135000</cx:pt>
          <cx:pt idx="27085">90000</cx:pt>
          <cx:pt idx="27086">135000</cx:pt>
          <cx:pt idx="27087">225000</cx:pt>
          <cx:pt idx="27088">126000</cx:pt>
          <cx:pt idx="27089">121500</cx:pt>
          <cx:pt idx="27090">180000</cx:pt>
          <cx:pt idx="27091">108000</cx:pt>
          <cx:pt idx="27092">67500</cx:pt>
          <cx:pt idx="27093">90000</cx:pt>
          <cx:pt idx="27094">225000</cx:pt>
          <cx:pt idx="27095">135000</cx:pt>
          <cx:pt idx="27096">382500</cx:pt>
          <cx:pt idx="27097">54000</cx:pt>
          <cx:pt idx="27098">90000</cx:pt>
          <cx:pt idx="27099">337500</cx:pt>
          <cx:pt idx="27100">90000</cx:pt>
          <cx:pt idx="27101">157500</cx:pt>
          <cx:pt idx="27102">193500</cx:pt>
          <cx:pt idx="27103">112500</cx:pt>
          <cx:pt idx="27104">157500</cx:pt>
          <cx:pt idx="27105">157500</cx:pt>
          <cx:pt idx="27106">135000</cx:pt>
          <cx:pt idx="27107">157500</cx:pt>
          <cx:pt idx="27108">135000</cx:pt>
          <cx:pt idx="27109">72000</cx:pt>
          <cx:pt idx="27110">162000</cx:pt>
          <cx:pt idx="27111">135000</cx:pt>
          <cx:pt idx="27112">112500</cx:pt>
          <cx:pt idx="27113">67500</cx:pt>
          <cx:pt idx="27114">202500</cx:pt>
          <cx:pt idx="27115">202500</cx:pt>
          <cx:pt idx="27116">225000</cx:pt>
          <cx:pt idx="27117">112500</cx:pt>
          <cx:pt idx="27118">441000</cx:pt>
          <cx:pt idx="27119">148500</cx:pt>
          <cx:pt idx="27120">157500</cx:pt>
          <cx:pt idx="27121">180000</cx:pt>
          <cx:pt idx="27122">180000</cx:pt>
          <cx:pt idx="27123">49500</cx:pt>
          <cx:pt idx="27124">180000</cx:pt>
          <cx:pt idx="27125">279000</cx:pt>
          <cx:pt idx="27126">225000</cx:pt>
          <cx:pt idx="27127">90000</cx:pt>
          <cx:pt idx="27128">40500</cx:pt>
          <cx:pt idx="27129">202500</cx:pt>
          <cx:pt idx="27130">180000</cx:pt>
          <cx:pt idx="27131">180000</cx:pt>
          <cx:pt idx="27132">135000</cx:pt>
          <cx:pt idx="27133">162000</cx:pt>
          <cx:pt idx="27134">202500</cx:pt>
          <cx:pt idx="27135">135000</cx:pt>
          <cx:pt idx="27136">261000</cx:pt>
          <cx:pt idx="27137">450000</cx:pt>
          <cx:pt idx="27138">270000</cx:pt>
          <cx:pt idx="27139">135000</cx:pt>
          <cx:pt idx="27140">270000</cx:pt>
          <cx:pt idx="27141">90000</cx:pt>
          <cx:pt idx="27142">180000</cx:pt>
          <cx:pt idx="27143">90000</cx:pt>
          <cx:pt idx="27144">225000</cx:pt>
          <cx:pt idx="27145">292500</cx:pt>
          <cx:pt idx="27146">112500</cx:pt>
          <cx:pt idx="27147">270000</cx:pt>
          <cx:pt idx="27148">360000</cx:pt>
          <cx:pt idx="27149">112500</cx:pt>
          <cx:pt idx="27150">112500</cx:pt>
          <cx:pt idx="27151">405000</cx:pt>
          <cx:pt idx="27152">90000</cx:pt>
          <cx:pt idx="27153">135000</cx:pt>
          <cx:pt idx="27154">135000</cx:pt>
          <cx:pt idx="27155">121500</cx:pt>
          <cx:pt idx="27156">36000</cx:pt>
          <cx:pt idx="27157">180000</cx:pt>
          <cx:pt idx="27158">157500</cx:pt>
          <cx:pt idx="27159">112500</cx:pt>
          <cx:pt idx="27160">130500</cx:pt>
          <cx:pt idx="27161">450000</cx:pt>
          <cx:pt idx="27162">103500</cx:pt>
          <cx:pt idx="27163">135000</cx:pt>
          <cx:pt idx="27164">90000</cx:pt>
          <cx:pt idx="27165">135000</cx:pt>
          <cx:pt idx="27166">135000</cx:pt>
          <cx:pt idx="27167">157500</cx:pt>
          <cx:pt idx="27168">67500</cx:pt>
          <cx:pt idx="27169">157500</cx:pt>
          <cx:pt idx="27170">180000</cx:pt>
          <cx:pt idx="27171">157500</cx:pt>
          <cx:pt idx="27172">180000</cx:pt>
          <cx:pt idx="27173">292500</cx:pt>
          <cx:pt idx="27174">112500</cx:pt>
          <cx:pt idx="27175">103500</cx:pt>
          <cx:pt idx="27176">225000</cx:pt>
          <cx:pt idx="27177">225000</cx:pt>
          <cx:pt idx="27178">230400</cx:pt>
          <cx:pt idx="27179">157500</cx:pt>
          <cx:pt idx="27180">225000</cx:pt>
          <cx:pt idx="27181">270000</cx:pt>
          <cx:pt idx="27182">112500</cx:pt>
          <cx:pt idx="27183">450000</cx:pt>
          <cx:pt idx="27184">180000</cx:pt>
          <cx:pt idx="27185">243000</cx:pt>
          <cx:pt idx="27186">270000</cx:pt>
          <cx:pt idx="27187">90000</cx:pt>
          <cx:pt idx="27188">157500</cx:pt>
          <cx:pt idx="27189">99000</cx:pt>
          <cx:pt idx="27190">337500</cx:pt>
          <cx:pt idx="27191">202500</cx:pt>
          <cx:pt idx="27192">202500</cx:pt>
          <cx:pt idx="27193">130662</cx:pt>
          <cx:pt idx="27194">157500</cx:pt>
          <cx:pt idx="27195">76500</cx:pt>
          <cx:pt idx="27196">103500</cx:pt>
          <cx:pt idx="27197">135000</cx:pt>
          <cx:pt idx="27198">90000</cx:pt>
          <cx:pt idx="27199">157500</cx:pt>
          <cx:pt idx="27200">216000</cx:pt>
          <cx:pt idx="27201">225000</cx:pt>
          <cx:pt idx="27202">450000</cx:pt>
          <cx:pt idx="27203">180000</cx:pt>
          <cx:pt idx="27204">360000</cx:pt>
          <cx:pt idx="27205">180000</cx:pt>
          <cx:pt idx="27206">112500</cx:pt>
          <cx:pt idx="27207">144000</cx:pt>
          <cx:pt idx="27208">135000</cx:pt>
          <cx:pt idx="27209">135000</cx:pt>
          <cx:pt idx="27210">90000</cx:pt>
          <cx:pt idx="27211">270000</cx:pt>
          <cx:pt idx="27212">135000</cx:pt>
          <cx:pt idx="27213">99000</cx:pt>
          <cx:pt idx="27214">157500</cx:pt>
          <cx:pt idx="27215">292500</cx:pt>
          <cx:pt idx="27216">47250</cx:pt>
          <cx:pt idx="27217">153000</cx:pt>
          <cx:pt idx="27218">180000</cx:pt>
          <cx:pt idx="27219">270000</cx:pt>
          <cx:pt idx="27220">225000</cx:pt>
          <cx:pt idx="27221">225000</cx:pt>
          <cx:pt idx="27222">90000</cx:pt>
          <cx:pt idx="27223">270000</cx:pt>
          <cx:pt idx="27224">157500</cx:pt>
          <cx:pt idx="27225">67500</cx:pt>
          <cx:pt idx="27226">76500</cx:pt>
          <cx:pt idx="27227">121500</cx:pt>
          <cx:pt idx="27228">157500</cx:pt>
          <cx:pt idx="27229">405000</cx:pt>
          <cx:pt idx="27230">135000</cx:pt>
          <cx:pt idx="27231">76500</cx:pt>
          <cx:pt idx="27232">225000</cx:pt>
          <cx:pt idx="27233">81000</cx:pt>
          <cx:pt idx="27234">112500</cx:pt>
          <cx:pt idx="27235">112500</cx:pt>
          <cx:pt idx="27236">81000</cx:pt>
          <cx:pt idx="27237">45000</cx:pt>
          <cx:pt idx="27238">157500</cx:pt>
          <cx:pt idx="27239">67500</cx:pt>
          <cx:pt idx="27240">157500</cx:pt>
          <cx:pt idx="27241">270000</cx:pt>
          <cx:pt idx="27242">90000</cx:pt>
          <cx:pt idx="27243">265500</cx:pt>
          <cx:pt idx="27244">112500</cx:pt>
          <cx:pt idx="27245">315000</cx:pt>
          <cx:pt idx="27246">67500</cx:pt>
          <cx:pt idx="27247">184500</cx:pt>
          <cx:pt idx="27248">157500</cx:pt>
          <cx:pt idx="27249">315000</cx:pt>
          <cx:pt idx="27250">315000</cx:pt>
          <cx:pt idx="27251">211500</cx:pt>
          <cx:pt idx="27252">112500</cx:pt>
          <cx:pt idx="27253">90000</cx:pt>
          <cx:pt idx="27254">225000</cx:pt>
          <cx:pt idx="27255">157500</cx:pt>
          <cx:pt idx="27256">157500</cx:pt>
          <cx:pt idx="27257">121500</cx:pt>
          <cx:pt idx="27258">81000</cx:pt>
          <cx:pt idx="27259">121500</cx:pt>
          <cx:pt idx="27260">225000</cx:pt>
          <cx:pt idx="27261">180000</cx:pt>
          <cx:pt idx="27262">144000</cx:pt>
          <cx:pt idx="27263">202500</cx:pt>
          <cx:pt idx="27264">135000</cx:pt>
          <cx:pt idx="27265">94500</cx:pt>
          <cx:pt idx="27266">45000</cx:pt>
          <cx:pt idx="27267">315000</cx:pt>
          <cx:pt idx="27268">90000</cx:pt>
          <cx:pt idx="27269">202500</cx:pt>
          <cx:pt idx="27270">256500</cx:pt>
          <cx:pt idx="27271">112500</cx:pt>
          <cx:pt idx="27272">360000</cx:pt>
          <cx:pt idx="27273">90000</cx:pt>
          <cx:pt idx="27274">81000</cx:pt>
          <cx:pt idx="27275">103500</cx:pt>
          <cx:pt idx="27276">225000</cx:pt>
          <cx:pt idx="27277">157500</cx:pt>
          <cx:pt idx="27278">202500</cx:pt>
          <cx:pt idx="27279">225000</cx:pt>
          <cx:pt idx="27280">135000</cx:pt>
          <cx:pt idx="27281">225000</cx:pt>
          <cx:pt idx="27282">157500</cx:pt>
          <cx:pt idx="27283">121500</cx:pt>
          <cx:pt idx="27284">315000</cx:pt>
          <cx:pt idx="27285">99000</cx:pt>
          <cx:pt idx="27286">157500</cx:pt>
          <cx:pt idx="27287">225000</cx:pt>
          <cx:pt idx="27288">238500</cx:pt>
          <cx:pt idx="27289">292500</cx:pt>
          <cx:pt idx="27290">162000</cx:pt>
          <cx:pt idx="27291">180000</cx:pt>
          <cx:pt idx="27292">202500</cx:pt>
          <cx:pt idx="27293">175500</cx:pt>
          <cx:pt idx="27294">225000</cx:pt>
          <cx:pt idx="27295">45000</cx:pt>
          <cx:pt idx="27296">112500</cx:pt>
          <cx:pt idx="27297">135000</cx:pt>
          <cx:pt idx="27298">135000</cx:pt>
          <cx:pt idx="27299">202500</cx:pt>
          <cx:pt idx="27300">120150</cx:pt>
          <cx:pt idx="27301">157500</cx:pt>
          <cx:pt idx="27302">135000</cx:pt>
          <cx:pt idx="27303">180000</cx:pt>
          <cx:pt idx="27304">157500</cx:pt>
          <cx:pt idx="27305">180000</cx:pt>
          <cx:pt idx="27306">135000</cx:pt>
          <cx:pt idx="27307">360000</cx:pt>
          <cx:pt idx="27308">225000</cx:pt>
          <cx:pt idx="27309">112500</cx:pt>
          <cx:pt idx="27310">202500</cx:pt>
          <cx:pt idx="27311">67500</cx:pt>
          <cx:pt idx="27312">270000</cx:pt>
          <cx:pt idx="27313">675000</cx:pt>
          <cx:pt idx="27314">90000</cx:pt>
          <cx:pt idx="27315">157500</cx:pt>
          <cx:pt idx="27316">202500</cx:pt>
          <cx:pt idx="27317">157500</cx:pt>
          <cx:pt idx="27318">52650</cx:pt>
          <cx:pt idx="27319">292500</cx:pt>
          <cx:pt idx="27320">405000</cx:pt>
          <cx:pt idx="27321">180000</cx:pt>
          <cx:pt idx="27322">180000</cx:pt>
          <cx:pt idx="27323">450000</cx:pt>
          <cx:pt idx="27324">157500</cx:pt>
          <cx:pt idx="27325">180000</cx:pt>
          <cx:pt idx="27326">270000</cx:pt>
          <cx:pt idx="27327">216000</cx:pt>
          <cx:pt idx="27328">180000</cx:pt>
          <cx:pt idx="27329">157500</cx:pt>
          <cx:pt idx="27330">135000</cx:pt>
          <cx:pt idx="27331">90000</cx:pt>
          <cx:pt idx="27332">99000</cx:pt>
          <cx:pt idx="27333">135000</cx:pt>
          <cx:pt idx="27334">270000</cx:pt>
          <cx:pt idx="27335">225000</cx:pt>
          <cx:pt idx="27336">58500</cx:pt>
          <cx:pt idx="27337">157500</cx:pt>
          <cx:pt idx="27338">180000</cx:pt>
          <cx:pt idx="27339">105750</cx:pt>
          <cx:pt idx="27340">333000</cx:pt>
          <cx:pt idx="27341">157500</cx:pt>
          <cx:pt idx="27342">112500</cx:pt>
          <cx:pt idx="27343">144000</cx:pt>
          <cx:pt idx="27344">225000</cx:pt>
          <cx:pt idx="27345">112500</cx:pt>
          <cx:pt idx="27346">225000</cx:pt>
          <cx:pt idx="27347">85500</cx:pt>
          <cx:pt idx="27348">112500</cx:pt>
          <cx:pt idx="27349">211500</cx:pt>
          <cx:pt idx="27350">315000</cx:pt>
          <cx:pt idx="27351">135000</cx:pt>
          <cx:pt idx="27352">90000</cx:pt>
          <cx:pt idx="27353">112500</cx:pt>
          <cx:pt idx="27354">99000</cx:pt>
          <cx:pt idx="27355">112500</cx:pt>
          <cx:pt idx="27356">67500</cx:pt>
          <cx:pt idx="27357">180000</cx:pt>
          <cx:pt idx="27358">202500</cx:pt>
          <cx:pt idx="27359">189000</cx:pt>
          <cx:pt idx="27360">90000</cx:pt>
          <cx:pt idx="27361">126000</cx:pt>
          <cx:pt idx="27362">202500</cx:pt>
          <cx:pt idx="27363">90000</cx:pt>
          <cx:pt idx="27364">157500</cx:pt>
          <cx:pt idx="27365">180000</cx:pt>
          <cx:pt idx="27366">225000</cx:pt>
          <cx:pt idx="27367">135000</cx:pt>
          <cx:pt idx="27368">225000</cx:pt>
          <cx:pt idx="27369">225000</cx:pt>
          <cx:pt idx="27370">90000</cx:pt>
          <cx:pt idx="27371">292500</cx:pt>
          <cx:pt idx="27372">247500</cx:pt>
          <cx:pt idx="27373">225000</cx:pt>
          <cx:pt idx="27374">76500</cx:pt>
          <cx:pt idx="27375">144000</cx:pt>
          <cx:pt idx="27376">67500</cx:pt>
          <cx:pt idx="27377">90000</cx:pt>
          <cx:pt idx="27378">135000</cx:pt>
          <cx:pt idx="27379">45000</cx:pt>
          <cx:pt idx="27380">112500</cx:pt>
          <cx:pt idx="27381">189000</cx:pt>
          <cx:pt idx="27382">135000</cx:pt>
          <cx:pt idx="27383">135000</cx:pt>
          <cx:pt idx="27384">90000</cx:pt>
          <cx:pt idx="27385">108000</cx:pt>
          <cx:pt idx="27386">360000</cx:pt>
          <cx:pt idx="27387">67500</cx:pt>
          <cx:pt idx="27388">382500</cx:pt>
          <cx:pt idx="27389">135000</cx:pt>
          <cx:pt idx="27390">189000</cx:pt>
          <cx:pt idx="27391">162000</cx:pt>
          <cx:pt idx="27392">193500</cx:pt>
          <cx:pt idx="27393">112500</cx:pt>
          <cx:pt idx="27394">216000</cx:pt>
          <cx:pt idx="27395">135000</cx:pt>
          <cx:pt idx="27396">204025.5</cx:pt>
          <cx:pt idx="27397">112500</cx:pt>
          <cx:pt idx="27398">157500</cx:pt>
          <cx:pt idx="27399">315000</cx:pt>
          <cx:pt idx="27400">225000</cx:pt>
          <cx:pt idx="27401">135000</cx:pt>
          <cx:pt idx="27402">81000</cx:pt>
          <cx:pt idx="27403">157500</cx:pt>
          <cx:pt idx="27404">245700</cx:pt>
          <cx:pt idx="27405">315000</cx:pt>
          <cx:pt idx="27406">112500</cx:pt>
          <cx:pt idx="27407">270000</cx:pt>
          <cx:pt idx="27408">31500</cx:pt>
          <cx:pt idx="27409">180000</cx:pt>
          <cx:pt idx="27410">54000</cx:pt>
          <cx:pt idx="27411">135000</cx:pt>
          <cx:pt idx="27412">90000</cx:pt>
          <cx:pt idx="27413">202500</cx:pt>
          <cx:pt idx="27414">72000</cx:pt>
          <cx:pt idx="27415">166500</cx:pt>
          <cx:pt idx="27416">360000</cx:pt>
          <cx:pt idx="27417">90000</cx:pt>
          <cx:pt idx="27418">360000</cx:pt>
          <cx:pt idx="27419">63000</cx:pt>
          <cx:pt idx="27420">180000</cx:pt>
          <cx:pt idx="27421">76500</cx:pt>
          <cx:pt idx="27422">135000</cx:pt>
          <cx:pt idx="27423">193500</cx:pt>
          <cx:pt idx="27424">112500</cx:pt>
          <cx:pt idx="27425">157500</cx:pt>
          <cx:pt idx="27426">180000</cx:pt>
          <cx:pt idx="27427">225000</cx:pt>
          <cx:pt idx="27428">225000</cx:pt>
          <cx:pt idx="27429">144000</cx:pt>
          <cx:pt idx="27430">135000</cx:pt>
          <cx:pt idx="27431">90000</cx:pt>
          <cx:pt idx="27432">157500</cx:pt>
          <cx:pt idx="27433">202500</cx:pt>
          <cx:pt idx="27434">135000</cx:pt>
          <cx:pt idx="27435">119250</cx:pt>
          <cx:pt idx="27436">139500</cx:pt>
          <cx:pt idx="27437">67500</cx:pt>
          <cx:pt idx="27438">180000</cx:pt>
          <cx:pt idx="27439">157500</cx:pt>
          <cx:pt idx="27440">450225</cx:pt>
          <cx:pt idx="27441">270000</cx:pt>
          <cx:pt idx="27442">189000</cx:pt>
          <cx:pt idx="27443">135000</cx:pt>
          <cx:pt idx="27444">112500</cx:pt>
          <cx:pt idx="27445">270000</cx:pt>
          <cx:pt idx="27446">112500</cx:pt>
          <cx:pt idx="27447">157500</cx:pt>
          <cx:pt idx="27448">135000</cx:pt>
          <cx:pt idx="27449">49500</cx:pt>
          <cx:pt idx="27450">180000</cx:pt>
          <cx:pt idx="27451">157500</cx:pt>
          <cx:pt idx="27452">112500</cx:pt>
          <cx:pt idx="27453">202500</cx:pt>
          <cx:pt idx="27454">225000</cx:pt>
          <cx:pt idx="27455">315000</cx:pt>
          <cx:pt idx="27456">180000</cx:pt>
          <cx:pt idx="27457">180000</cx:pt>
          <cx:pt idx="27458">103500</cx:pt>
          <cx:pt idx="27459">135000</cx:pt>
          <cx:pt idx="27460">360000</cx:pt>
          <cx:pt idx="27461">180000</cx:pt>
          <cx:pt idx="27462">180000</cx:pt>
          <cx:pt idx="27463">180000</cx:pt>
          <cx:pt idx="27464">135000</cx:pt>
          <cx:pt idx="27465">202500</cx:pt>
          <cx:pt idx="27466">45000</cx:pt>
          <cx:pt idx="27467">112500</cx:pt>
          <cx:pt idx="27468">225000</cx:pt>
          <cx:pt idx="27469">135000</cx:pt>
          <cx:pt idx="27470">49500</cx:pt>
          <cx:pt idx="27471">67500</cx:pt>
          <cx:pt idx="27472">90000</cx:pt>
          <cx:pt idx="27473">225000</cx:pt>
          <cx:pt idx="27474">121500</cx:pt>
          <cx:pt idx="27475">162000</cx:pt>
          <cx:pt idx="27476">67500</cx:pt>
          <cx:pt idx="27477">99000</cx:pt>
          <cx:pt idx="27478">157500</cx:pt>
          <cx:pt idx="27479">225000</cx:pt>
          <cx:pt idx="27480">135000</cx:pt>
          <cx:pt idx="27481">135000</cx:pt>
          <cx:pt idx="27482">135000</cx:pt>
          <cx:pt idx="27483">85500</cx:pt>
          <cx:pt idx="27484">112500</cx:pt>
          <cx:pt idx="27485">135000</cx:pt>
          <cx:pt idx="27486">157500</cx:pt>
          <cx:pt idx="27487">135000</cx:pt>
          <cx:pt idx="27488">90000</cx:pt>
          <cx:pt idx="27489">270000</cx:pt>
          <cx:pt idx="27490">99000</cx:pt>
          <cx:pt idx="27491">180000</cx:pt>
          <cx:pt idx="27492">360000</cx:pt>
          <cx:pt idx="27493">247500</cx:pt>
          <cx:pt idx="27494">180000</cx:pt>
          <cx:pt idx="27495">157500</cx:pt>
          <cx:pt idx="27496">171000</cx:pt>
          <cx:pt idx="27497">180000</cx:pt>
          <cx:pt idx="27498">135000</cx:pt>
          <cx:pt idx="27499">126000</cx:pt>
          <cx:pt idx="27500">67500</cx:pt>
          <cx:pt idx="27501">144000</cx:pt>
          <cx:pt idx="27502">171000</cx:pt>
          <cx:pt idx="27503">81000</cx:pt>
          <cx:pt idx="27504">157500</cx:pt>
          <cx:pt idx="27505">45000</cx:pt>
          <cx:pt idx="27506">135000</cx:pt>
          <cx:pt idx="27507">175500</cx:pt>
          <cx:pt idx="27508">157500</cx:pt>
          <cx:pt idx="27509">215550</cx:pt>
          <cx:pt idx="27510">314100</cx:pt>
          <cx:pt idx="27511">360000</cx:pt>
          <cx:pt idx="27512">135000</cx:pt>
          <cx:pt idx="27513">90000</cx:pt>
          <cx:pt idx="27514">270000</cx:pt>
          <cx:pt idx="27515">171000</cx:pt>
          <cx:pt idx="27516">315000</cx:pt>
          <cx:pt idx="27517">90000</cx:pt>
          <cx:pt idx="27518">180000</cx:pt>
          <cx:pt idx="27519">171000</cx:pt>
          <cx:pt idx="27520">270000</cx:pt>
          <cx:pt idx="27521">135000</cx:pt>
          <cx:pt idx="27522">135000</cx:pt>
          <cx:pt idx="27523">63000</cx:pt>
          <cx:pt idx="27524">112500</cx:pt>
          <cx:pt idx="27525">117000</cx:pt>
          <cx:pt idx="27526">135000</cx:pt>
          <cx:pt idx="27527">450000</cx:pt>
          <cx:pt idx="27528">135000</cx:pt>
          <cx:pt idx="27529">171000</cx:pt>
          <cx:pt idx="27530">63000</cx:pt>
          <cx:pt idx="27531">202500</cx:pt>
          <cx:pt idx="27532">202500</cx:pt>
          <cx:pt idx="27533">112500</cx:pt>
          <cx:pt idx="27534">121500</cx:pt>
          <cx:pt idx="27535">225000</cx:pt>
          <cx:pt idx="27536">157500</cx:pt>
          <cx:pt idx="27537">103500</cx:pt>
          <cx:pt idx="27538">153000</cx:pt>
          <cx:pt idx="27539">117000</cx:pt>
          <cx:pt idx="27540">157500</cx:pt>
          <cx:pt idx="27541">166500</cx:pt>
          <cx:pt idx="27542">103500</cx:pt>
          <cx:pt idx="27543">225000</cx:pt>
          <cx:pt idx="27544">90000</cx:pt>
          <cx:pt idx="27545">211500</cx:pt>
          <cx:pt idx="27546">90000</cx:pt>
          <cx:pt idx="27547">112500</cx:pt>
          <cx:pt idx="27548">67500</cx:pt>
          <cx:pt idx="27549">153000</cx:pt>
          <cx:pt idx="27550">180000</cx:pt>
          <cx:pt idx="27551">180000</cx:pt>
          <cx:pt idx="27552">360000</cx:pt>
          <cx:pt idx="27553">180000</cx:pt>
          <cx:pt idx="27554">135000</cx:pt>
          <cx:pt idx="27555">135000</cx:pt>
          <cx:pt idx="27556">90000</cx:pt>
          <cx:pt idx="27557">270000</cx:pt>
          <cx:pt idx="27558">135000</cx:pt>
          <cx:pt idx="27559">247500</cx:pt>
          <cx:pt idx="27560">274500</cx:pt>
          <cx:pt idx="27561">130500</cx:pt>
          <cx:pt idx="27562">90000</cx:pt>
          <cx:pt idx="27563">99000</cx:pt>
          <cx:pt idx="27564">360000</cx:pt>
          <cx:pt idx="27565">112500</cx:pt>
          <cx:pt idx="27566">180000</cx:pt>
          <cx:pt idx="27567">135000</cx:pt>
          <cx:pt idx="27568">180000</cx:pt>
          <cx:pt idx="27569">180000</cx:pt>
          <cx:pt idx="27570">180000</cx:pt>
          <cx:pt idx="27571">225000</cx:pt>
          <cx:pt idx="27572">90000</cx:pt>
          <cx:pt idx="27573">135000</cx:pt>
          <cx:pt idx="27574">67500</cx:pt>
          <cx:pt idx="27575">157500</cx:pt>
          <cx:pt idx="27576">112500</cx:pt>
          <cx:pt idx="27577">270000</cx:pt>
          <cx:pt idx="27578">90000</cx:pt>
          <cx:pt idx="27579">148500</cx:pt>
          <cx:pt idx="27580">135000</cx:pt>
          <cx:pt idx="27581">90000</cx:pt>
          <cx:pt idx="27582">90000</cx:pt>
          <cx:pt idx="27583">157500</cx:pt>
          <cx:pt idx="27584">180000</cx:pt>
          <cx:pt idx="27585">157500</cx:pt>
          <cx:pt idx="27586">157500</cx:pt>
          <cx:pt idx="27587">190350</cx:pt>
          <cx:pt idx="27588">180000</cx:pt>
          <cx:pt idx="27589">90000</cx:pt>
          <cx:pt idx="27590">270000</cx:pt>
          <cx:pt idx="27591">90000</cx:pt>
          <cx:pt idx="27592">112500</cx:pt>
          <cx:pt idx="27593">76500</cx:pt>
          <cx:pt idx="27594">112500</cx:pt>
          <cx:pt idx="27595">157500</cx:pt>
          <cx:pt idx="27596">112500</cx:pt>
          <cx:pt idx="27597">270000</cx:pt>
          <cx:pt idx="27598">193500</cx:pt>
          <cx:pt idx="27599">63000</cx:pt>
          <cx:pt idx="27600">225000</cx:pt>
          <cx:pt idx="27601">202500</cx:pt>
          <cx:pt idx="27602">247500</cx:pt>
          <cx:pt idx="27603">121500</cx:pt>
          <cx:pt idx="27604">225000</cx:pt>
          <cx:pt idx="27605">1350000</cx:pt>
          <cx:pt idx="27606">90000</cx:pt>
          <cx:pt idx="27607">189000</cx:pt>
          <cx:pt idx="27608">263250</cx:pt>
          <cx:pt idx="27609">292500</cx:pt>
          <cx:pt idx="27610">76500</cx:pt>
          <cx:pt idx="27611">202500</cx:pt>
          <cx:pt idx="27612">112500</cx:pt>
          <cx:pt idx="27613">135000</cx:pt>
          <cx:pt idx="27614">117000</cx:pt>
          <cx:pt idx="27615">135000</cx:pt>
          <cx:pt idx="27616">90000</cx:pt>
          <cx:pt idx="27617">67500</cx:pt>
          <cx:pt idx="27618">67500</cx:pt>
          <cx:pt idx="27619">202500</cx:pt>
          <cx:pt idx="27620">175500</cx:pt>
          <cx:pt idx="27621">90000</cx:pt>
          <cx:pt idx="27622">180000</cx:pt>
          <cx:pt idx="27623">90000</cx:pt>
          <cx:pt idx="27624">135000</cx:pt>
          <cx:pt idx="27625">144000</cx:pt>
          <cx:pt idx="27626">67500</cx:pt>
          <cx:pt idx="27627">67500</cx:pt>
          <cx:pt idx="27628">157500</cx:pt>
          <cx:pt idx="27629">225000</cx:pt>
          <cx:pt idx="27630">67500</cx:pt>
          <cx:pt idx="27631">189000</cx:pt>
          <cx:pt idx="27632">112500</cx:pt>
          <cx:pt idx="27633">202500</cx:pt>
          <cx:pt idx="27634">121500</cx:pt>
          <cx:pt idx="27635">270000</cx:pt>
          <cx:pt idx="27636">126000</cx:pt>
          <cx:pt idx="27637">135000</cx:pt>
          <cx:pt idx="27638">157500</cx:pt>
          <cx:pt idx="27639">135000</cx:pt>
          <cx:pt idx="27640">315000</cx:pt>
          <cx:pt idx="27641">135000</cx:pt>
          <cx:pt idx="27642">135000</cx:pt>
          <cx:pt idx="27643">135000</cx:pt>
          <cx:pt idx="27644">157500</cx:pt>
          <cx:pt idx="27645">112500</cx:pt>
          <cx:pt idx="27646">180000</cx:pt>
          <cx:pt idx="27647">292500</cx:pt>
          <cx:pt idx="27648">90000</cx:pt>
          <cx:pt idx="27649">324000</cx:pt>
          <cx:pt idx="27650">157500</cx:pt>
          <cx:pt idx="27651">45000</cx:pt>
          <cx:pt idx="27652">157500</cx:pt>
          <cx:pt idx="27653">315000</cx:pt>
          <cx:pt idx="27654">225000</cx:pt>
          <cx:pt idx="27655">54000</cx:pt>
          <cx:pt idx="27656">450000</cx:pt>
          <cx:pt idx="27657">180000</cx:pt>
          <cx:pt idx="27658">112500</cx:pt>
          <cx:pt idx="27659">270000</cx:pt>
          <cx:pt idx="27660">180000</cx:pt>
          <cx:pt idx="27661">441000</cx:pt>
          <cx:pt idx="27662">81000</cx:pt>
          <cx:pt idx="27663">238500</cx:pt>
          <cx:pt idx="27664">135000</cx:pt>
          <cx:pt idx="27665">157500</cx:pt>
          <cx:pt idx="27666">180000</cx:pt>
          <cx:pt idx="27667">315000</cx:pt>
          <cx:pt idx="27668">144000</cx:pt>
          <cx:pt idx="27669">270000</cx:pt>
          <cx:pt idx="27670">70650</cx:pt>
          <cx:pt idx="27671">121500</cx:pt>
          <cx:pt idx="27672">63000</cx:pt>
          <cx:pt idx="27673">180000</cx:pt>
          <cx:pt idx="27674">126000</cx:pt>
          <cx:pt idx="27675">360000</cx:pt>
          <cx:pt idx="27676">270000</cx:pt>
          <cx:pt idx="27677">135000</cx:pt>
          <cx:pt idx="27678">166500</cx:pt>
          <cx:pt idx="27679">270000</cx:pt>
          <cx:pt idx="27680">292500</cx:pt>
          <cx:pt idx="27681">270000</cx:pt>
          <cx:pt idx="27682">54000</cx:pt>
          <cx:pt idx="27683">166500</cx:pt>
          <cx:pt idx="27684">247500</cx:pt>
          <cx:pt idx="27685">108000</cx:pt>
          <cx:pt idx="27686">202500</cx:pt>
          <cx:pt idx="27687">90000</cx:pt>
          <cx:pt idx="27688">225000</cx:pt>
          <cx:pt idx="27689">180000</cx:pt>
          <cx:pt idx="27690">315000</cx:pt>
          <cx:pt idx="27691">360000</cx:pt>
          <cx:pt idx="27692">90000</cx:pt>
          <cx:pt idx="27693">81000</cx:pt>
          <cx:pt idx="27694">112500</cx:pt>
          <cx:pt idx="27695">126000</cx:pt>
          <cx:pt idx="27696">180000</cx:pt>
          <cx:pt idx="27697">225000</cx:pt>
          <cx:pt idx="27698">115650</cx:pt>
          <cx:pt idx="27699">184500</cx:pt>
          <cx:pt idx="27700">180000</cx:pt>
          <cx:pt idx="27701">135000</cx:pt>
          <cx:pt idx="27702">67500</cx:pt>
          <cx:pt idx="27703">90000</cx:pt>
          <cx:pt idx="27704">126000</cx:pt>
          <cx:pt idx="27705">90000</cx:pt>
          <cx:pt idx="27706">157500</cx:pt>
          <cx:pt idx="27707">121500</cx:pt>
          <cx:pt idx="27708">225000</cx:pt>
          <cx:pt idx="27709">135000</cx:pt>
          <cx:pt idx="27710">157500</cx:pt>
          <cx:pt idx="27711">112500</cx:pt>
          <cx:pt idx="27712">247500</cx:pt>
          <cx:pt idx="27713">135000</cx:pt>
          <cx:pt idx="27714">202500</cx:pt>
          <cx:pt idx="27715">216000</cx:pt>
          <cx:pt idx="27716">351000</cx:pt>
          <cx:pt idx="27717">225000</cx:pt>
          <cx:pt idx="27718">202500</cx:pt>
          <cx:pt idx="27719">135000</cx:pt>
          <cx:pt idx="27720">76500</cx:pt>
          <cx:pt idx="27721">81000</cx:pt>
          <cx:pt idx="27722">247500</cx:pt>
          <cx:pt idx="27723">180000</cx:pt>
          <cx:pt idx="27724">382500</cx:pt>
          <cx:pt idx="27725">135000</cx:pt>
          <cx:pt idx="27726">315000</cx:pt>
          <cx:pt idx="27727">126000</cx:pt>
          <cx:pt idx="27728">261000</cx:pt>
          <cx:pt idx="27729">157500</cx:pt>
          <cx:pt idx="27730">135000</cx:pt>
          <cx:pt idx="27731">76500</cx:pt>
          <cx:pt idx="27732">225000</cx:pt>
          <cx:pt idx="27733">157500</cx:pt>
          <cx:pt idx="27734">67500</cx:pt>
          <cx:pt idx="27735">180000</cx:pt>
          <cx:pt idx="27736">225000</cx:pt>
          <cx:pt idx="27737">157500</cx:pt>
          <cx:pt idx="27738">90000</cx:pt>
          <cx:pt idx="27739">81000</cx:pt>
          <cx:pt idx="27740">135000</cx:pt>
          <cx:pt idx="27741">112500</cx:pt>
          <cx:pt idx="27742">270000</cx:pt>
          <cx:pt idx="27743">216000</cx:pt>
          <cx:pt idx="27744">180000</cx:pt>
          <cx:pt idx="27745">63000</cx:pt>
          <cx:pt idx="27746">157500</cx:pt>
          <cx:pt idx="27747">180000</cx:pt>
          <cx:pt idx="27748">72000</cx:pt>
          <cx:pt idx="27749">157500</cx:pt>
          <cx:pt idx="27750">247500</cx:pt>
          <cx:pt idx="27751">67500</cx:pt>
          <cx:pt idx="27752">54000</cx:pt>
          <cx:pt idx="27753">225000</cx:pt>
          <cx:pt idx="27754">81000</cx:pt>
          <cx:pt idx="27755">135000</cx:pt>
          <cx:pt idx="27756">112500</cx:pt>
          <cx:pt idx="27757">54000</cx:pt>
          <cx:pt idx="27758">171000</cx:pt>
          <cx:pt idx="27759">225000</cx:pt>
          <cx:pt idx="27760">202500</cx:pt>
          <cx:pt idx="27761">81000</cx:pt>
          <cx:pt idx="27762">90000</cx:pt>
          <cx:pt idx="27763">225000</cx:pt>
          <cx:pt idx="27764">67500</cx:pt>
          <cx:pt idx="27765">126000</cx:pt>
          <cx:pt idx="27766">234000</cx:pt>
          <cx:pt idx="27767">112500</cx:pt>
          <cx:pt idx="27768">135000</cx:pt>
          <cx:pt idx="27769">495000</cx:pt>
          <cx:pt idx="27770">225000</cx:pt>
          <cx:pt idx="27771">46044</cx:pt>
          <cx:pt idx="27772">180000</cx:pt>
          <cx:pt idx="27773">112500</cx:pt>
          <cx:pt idx="27774">90000</cx:pt>
          <cx:pt idx="27775">135000</cx:pt>
          <cx:pt idx="27776">112500</cx:pt>
          <cx:pt idx="27777">261000</cx:pt>
          <cx:pt idx="27778">112500</cx:pt>
          <cx:pt idx="27779">171000</cx:pt>
          <cx:pt idx="27780">81000</cx:pt>
          <cx:pt idx="27781">112500</cx:pt>
          <cx:pt idx="27782">157500</cx:pt>
          <cx:pt idx="27783">135000</cx:pt>
          <cx:pt idx="27784">112500</cx:pt>
          <cx:pt idx="27785">450000</cx:pt>
          <cx:pt idx="27786">112500</cx:pt>
          <cx:pt idx="27787">148500</cx:pt>
          <cx:pt idx="27788">135000</cx:pt>
          <cx:pt idx="27789">63000</cx:pt>
          <cx:pt idx="27790">238500</cx:pt>
          <cx:pt idx="27791">135000</cx:pt>
          <cx:pt idx="27792">225000</cx:pt>
          <cx:pt idx="27793">225000</cx:pt>
          <cx:pt idx="27794">130500</cx:pt>
          <cx:pt idx="27795">135000</cx:pt>
          <cx:pt idx="27796">202500</cx:pt>
          <cx:pt idx="27797">315000</cx:pt>
          <cx:pt idx="27798">180000</cx:pt>
          <cx:pt idx="27799">121500</cx:pt>
          <cx:pt idx="27800">157500</cx:pt>
          <cx:pt idx="27801">337500</cx:pt>
          <cx:pt idx="27802">180000</cx:pt>
          <cx:pt idx="27803">225000</cx:pt>
          <cx:pt idx="27804">144000</cx:pt>
          <cx:pt idx="27805">112500</cx:pt>
          <cx:pt idx="27806">112500</cx:pt>
          <cx:pt idx="27807">189000</cx:pt>
          <cx:pt idx="27808">180000</cx:pt>
          <cx:pt idx="27809">90000</cx:pt>
          <cx:pt idx="27810">202500</cx:pt>
          <cx:pt idx="27811">315000</cx:pt>
          <cx:pt idx="27812">135000</cx:pt>
          <cx:pt idx="27813">157500</cx:pt>
          <cx:pt idx="27814">112500</cx:pt>
          <cx:pt idx="27815">225000</cx:pt>
          <cx:pt idx="27816">225000</cx:pt>
          <cx:pt idx="27817">90000</cx:pt>
          <cx:pt idx="27818">90000</cx:pt>
          <cx:pt idx="27819">180000</cx:pt>
          <cx:pt idx="27820">112500</cx:pt>
          <cx:pt idx="27821">202500</cx:pt>
          <cx:pt idx="27822">135000</cx:pt>
          <cx:pt idx="27823">126000</cx:pt>
          <cx:pt idx="27824">135000</cx:pt>
          <cx:pt idx="27825">337500</cx:pt>
          <cx:pt idx="27826">225000</cx:pt>
          <cx:pt idx="27827">112500</cx:pt>
          <cx:pt idx="27828">117000</cx:pt>
          <cx:pt idx="27829">126000</cx:pt>
          <cx:pt idx="27830">135000</cx:pt>
          <cx:pt idx="27831">157500</cx:pt>
          <cx:pt idx="27832">78750</cx:pt>
          <cx:pt idx="27833">171000</cx:pt>
          <cx:pt idx="27834">450000</cx:pt>
          <cx:pt idx="27835">157500</cx:pt>
          <cx:pt idx="27836">90000</cx:pt>
          <cx:pt idx="27837">225000</cx:pt>
          <cx:pt idx="27838">270000</cx:pt>
          <cx:pt idx="27839">180000</cx:pt>
          <cx:pt idx="27840">117000</cx:pt>
          <cx:pt idx="27841">202500</cx:pt>
          <cx:pt idx="27842">202500</cx:pt>
          <cx:pt idx="27843">126000</cx:pt>
          <cx:pt idx="27844">180000</cx:pt>
          <cx:pt idx="27845">40500</cx:pt>
          <cx:pt idx="27846">157500</cx:pt>
          <cx:pt idx="27847">81000</cx:pt>
          <cx:pt idx="27848">225000</cx:pt>
          <cx:pt idx="27849">225000</cx:pt>
          <cx:pt idx="27850">112500</cx:pt>
          <cx:pt idx="27851">90000</cx:pt>
          <cx:pt idx="27852">135000</cx:pt>
          <cx:pt idx="27853">225000</cx:pt>
          <cx:pt idx="27854">112500</cx:pt>
          <cx:pt idx="27855">405000</cx:pt>
          <cx:pt idx="27856">171000</cx:pt>
          <cx:pt idx="27857">99000</cx:pt>
          <cx:pt idx="27858">382500</cx:pt>
          <cx:pt idx="27859">144000</cx:pt>
          <cx:pt idx="27860">135000</cx:pt>
          <cx:pt idx="27861">202500</cx:pt>
          <cx:pt idx="27862">218700</cx:pt>
          <cx:pt idx="27863">337500</cx:pt>
          <cx:pt idx="27864">202500</cx:pt>
          <cx:pt idx="27865">180000</cx:pt>
          <cx:pt idx="27866">57559.5</cx:pt>
          <cx:pt idx="27867">94500</cx:pt>
          <cx:pt idx="27868">135000</cx:pt>
          <cx:pt idx="27869">225000</cx:pt>
          <cx:pt idx="27870">135000</cx:pt>
          <cx:pt idx="27871">270000</cx:pt>
          <cx:pt idx="27872">157500</cx:pt>
          <cx:pt idx="27873">135000</cx:pt>
          <cx:pt idx="27874">72000</cx:pt>
          <cx:pt idx="27875">90000</cx:pt>
          <cx:pt idx="27876">225000</cx:pt>
          <cx:pt idx="27877">112500</cx:pt>
          <cx:pt idx="27878">135000</cx:pt>
          <cx:pt idx="27879">135000</cx:pt>
          <cx:pt idx="27880">90000</cx:pt>
          <cx:pt idx="27881">225000</cx:pt>
          <cx:pt idx="27882">270000</cx:pt>
          <cx:pt idx="27883">94500</cx:pt>
          <cx:pt idx="27884">225000</cx:pt>
          <cx:pt idx="27885">135000</cx:pt>
          <cx:pt idx="27886">157500</cx:pt>
          <cx:pt idx="27887">202500</cx:pt>
          <cx:pt idx="27888">112500</cx:pt>
          <cx:pt idx="27889">202500</cx:pt>
          <cx:pt idx="27890">202500</cx:pt>
          <cx:pt idx="27891">225000</cx:pt>
          <cx:pt idx="27892">144000</cx:pt>
          <cx:pt idx="27893">135000</cx:pt>
          <cx:pt idx="27894">180000</cx:pt>
          <cx:pt idx="27895">157500</cx:pt>
          <cx:pt idx="27896">108000</cx:pt>
          <cx:pt idx="27897">157500</cx:pt>
          <cx:pt idx="27898">270000</cx:pt>
          <cx:pt idx="27899">315000</cx:pt>
          <cx:pt idx="27900">112500</cx:pt>
          <cx:pt idx="27901">99000</cx:pt>
          <cx:pt idx="27902">166500</cx:pt>
          <cx:pt idx="27903">45000</cx:pt>
          <cx:pt idx="27904">112500</cx:pt>
          <cx:pt idx="27905">225000</cx:pt>
          <cx:pt idx="27906">112500</cx:pt>
          <cx:pt idx="27907">112500</cx:pt>
          <cx:pt idx="27908">328500</cx:pt>
          <cx:pt idx="27909">180000</cx:pt>
          <cx:pt idx="27910">157500</cx:pt>
          <cx:pt idx="27911">112500</cx:pt>
          <cx:pt idx="27912">135000</cx:pt>
          <cx:pt idx="27913">135000</cx:pt>
          <cx:pt idx="27914">202500</cx:pt>
          <cx:pt idx="27915">180000</cx:pt>
          <cx:pt idx="27916">99000</cx:pt>
          <cx:pt idx="27917">270000</cx:pt>
          <cx:pt idx="27918">202500</cx:pt>
          <cx:pt idx="27919">90000</cx:pt>
          <cx:pt idx="27920">94500</cx:pt>
          <cx:pt idx="27921">162000</cx:pt>
          <cx:pt idx="27922">225000</cx:pt>
          <cx:pt idx="27923">225000</cx:pt>
          <cx:pt idx="27924">90000</cx:pt>
          <cx:pt idx="27925">135000</cx:pt>
          <cx:pt idx="27926">112500</cx:pt>
          <cx:pt idx="27927">90000</cx:pt>
          <cx:pt idx="27928">81000</cx:pt>
          <cx:pt idx="27929">193500</cx:pt>
          <cx:pt idx="27930">247500</cx:pt>
          <cx:pt idx="27931">121500</cx:pt>
          <cx:pt idx="27932">63000</cx:pt>
          <cx:pt idx="27933">135000</cx:pt>
          <cx:pt idx="27934">54000</cx:pt>
          <cx:pt idx="27935">540000</cx:pt>
          <cx:pt idx="27936">202500</cx:pt>
          <cx:pt idx="27937">247500</cx:pt>
          <cx:pt idx="27938">211500</cx:pt>
          <cx:pt idx="27939">202500</cx:pt>
          <cx:pt idx="27940">157500</cx:pt>
          <cx:pt idx="27941">112500</cx:pt>
          <cx:pt idx="27942">202500</cx:pt>
          <cx:pt idx="27943">225000</cx:pt>
          <cx:pt idx="27944">112500</cx:pt>
          <cx:pt idx="27945">202500</cx:pt>
          <cx:pt idx="27946">90000</cx:pt>
          <cx:pt idx="27947">180000</cx:pt>
          <cx:pt idx="27948">112500</cx:pt>
          <cx:pt idx="27949">67500</cx:pt>
          <cx:pt idx="27950">112500</cx:pt>
          <cx:pt idx="27951">45000</cx:pt>
          <cx:pt idx="27952">90000</cx:pt>
          <cx:pt idx="27953">171000</cx:pt>
          <cx:pt idx="27954">180000</cx:pt>
          <cx:pt idx="27955">112500</cx:pt>
          <cx:pt idx="27956">99000</cx:pt>
          <cx:pt idx="27957">180000</cx:pt>
          <cx:pt idx="27958">126000</cx:pt>
          <cx:pt idx="27959">157500</cx:pt>
          <cx:pt idx="27960">180000</cx:pt>
          <cx:pt idx="27961">112500</cx:pt>
          <cx:pt idx="27962">135000</cx:pt>
          <cx:pt idx="27963">360000</cx:pt>
          <cx:pt idx="27964">112500</cx:pt>
          <cx:pt idx="27965">166500</cx:pt>
          <cx:pt idx="27966">184500</cx:pt>
          <cx:pt idx="27967">157500</cx:pt>
          <cx:pt idx="27968">225000</cx:pt>
          <cx:pt idx="27969">270000</cx:pt>
          <cx:pt idx="27970">202500</cx:pt>
          <cx:pt idx="27971">301500</cx:pt>
          <cx:pt idx="27972">225000</cx:pt>
          <cx:pt idx="27973">90000</cx:pt>
          <cx:pt idx="27974">90000</cx:pt>
          <cx:pt idx="27975">135000</cx:pt>
          <cx:pt idx="27976">202500</cx:pt>
          <cx:pt idx="27977">72000</cx:pt>
          <cx:pt idx="27978">180000</cx:pt>
          <cx:pt idx="27979">67500</cx:pt>
          <cx:pt idx="27980">247500</cx:pt>
          <cx:pt idx="27981">225000</cx:pt>
          <cx:pt idx="27982">90000</cx:pt>
          <cx:pt idx="27983">337500</cx:pt>
          <cx:pt idx="27984">162000</cx:pt>
          <cx:pt idx="27985">180000</cx:pt>
          <cx:pt idx="27986">157500</cx:pt>
          <cx:pt idx="27987">103500</cx:pt>
          <cx:pt idx="27988">90000</cx:pt>
          <cx:pt idx="27989">360000</cx:pt>
          <cx:pt idx="27990">270000</cx:pt>
          <cx:pt idx="27991">180000</cx:pt>
          <cx:pt idx="27992">270000</cx:pt>
          <cx:pt idx="27993">90000</cx:pt>
          <cx:pt idx="27994">135000</cx:pt>
          <cx:pt idx="27995">360000</cx:pt>
          <cx:pt idx="27996">76500</cx:pt>
          <cx:pt idx="27997">90000</cx:pt>
          <cx:pt idx="27998">112500</cx:pt>
          <cx:pt idx="27999">112500</cx:pt>
          <cx:pt idx="28000">135000</cx:pt>
          <cx:pt idx="28001">202500</cx:pt>
          <cx:pt idx="28002">189000</cx:pt>
          <cx:pt idx="28003">112500</cx:pt>
          <cx:pt idx="28004">270000</cx:pt>
          <cx:pt idx="28005">225000</cx:pt>
          <cx:pt idx="28006">180000</cx:pt>
          <cx:pt idx="28007">121500</cx:pt>
          <cx:pt idx="28008">103500</cx:pt>
          <cx:pt idx="28009">202500</cx:pt>
          <cx:pt idx="28010">450000</cx:pt>
          <cx:pt idx="28011">112500</cx:pt>
          <cx:pt idx="28012">157500</cx:pt>
          <cx:pt idx="28013">90000</cx:pt>
          <cx:pt idx="28014">225000</cx:pt>
          <cx:pt idx="28015">90000</cx:pt>
          <cx:pt idx="28016">180000</cx:pt>
          <cx:pt idx="28017">225000</cx:pt>
          <cx:pt idx="28018">54000</cx:pt>
          <cx:pt idx="28019">152334</cx:pt>
          <cx:pt idx="28020">90000</cx:pt>
          <cx:pt idx="28021">162000</cx:pt>
          <cx:pt idx="28022">117000</cx:pt>
          <cx:pt idx="28023">112500</cx:pt>
          <cx:pt idx="28024">112500</cx:pt>
          <cx:pt idx="28025">494100</cx:pt>
          <cx:pt idx="28026">72000</cx:pt>
          <cx:pt idx="28027">157500</cx:pt>
          <cx:pt idx="28028">315000</cx:pt>
          <cx:pt idx="28029">207000</cx:pt>
          <cx:pt idx="28030">135000</cx:pt>
          <cx:pt idx="28031">135000</cx:pt>
          <cx:pt idx="28032">180000</cx:pt>
          <cx:pt idx="28033">193500</cx:pt>
          <cx:pt idx="28034">315000</cx:pt>
          <cx:pt idx="28035">315000</cx:pt>
          <cx:pt idx="28036">135000</cx:pt>
          <cx:pt idx="28037">180000</cx:pt>
          <cx:pt idx="28038">189000</cx:pt>
          <cx:pt idx="28039">157500</cx:pt>
          <cx:pt idx="28040">225000</cx:pt>
          <cx:pt idx="28041">135000</cx:pt>
          <cx:pt idx="28042">216000</cx:pt>
          <cx:pt idx="28043">67500</cx:pt>
          <cx:pt idx="28044">94500</cx:pt>
          <cx:pt idx="28045">135000</cx:pt>
          <cx:pt idx="28046">72000</cx:pt>
          <cx:pt idx="28047">117000</cx:pt>
          <cx:pt idx="28048">213750</cx:pt>
          <cx:pt idx="28049">112500</cx:pt>
          <cx:pt idx="28050">180000</cx:pt>
          <cx:pt idx="28051">45000</cx:pt>
          <cx:pt idx="28052">225000</cx:pt>
          <cx:pt idx="28053">157500</cx:pt>
          <cx:pt idx="28054">180000</cx:pt>
          <cx:pt idx="28055">270000</cx:pt>
          <cx:pt idx="28056">135000</cx:pt>
          <cx:pt idx="28057">225000</cx:pt>
          <cx:pt idx="28058">540000</cx:pt>
          <cx:pt idx="28059">112500</cx:pt>
          <cx:pt idx="28060">225000</cx:pt>
          <cx:pt idx="28061">144000</cx:pt>
          <cx:pt idx="28062">292500</cx:pt>
          <cx:pt idx="28063">90000</cx:pt>
          <cx:pt idx="28064">180000</cx:pt>
          <cx:pt idx="28065">119250</cx:pt>
          <cx:pt idx="28066">135000</cx:pt>
          <cx:pt idx="28067">225000</cx:pt>
          <cx:pt idx="28068">94500</cx:pt>
          <cx:pt idx="28069">157500</cx:pt>
          <cx:pt idx="28070">157500</cx:pt>
          <cx:pt idx="28071">90000</cx:pt>
          <cx:pt idx="28072">315000</cx:pt>
          <cx:pt idx="28073">675000</cx:pt>
          <cx:pt idx="28074">121500</cx:pt>
          <cx:pt idx="28075">225000</cx:pt>
          <cx:pt idx="28076">270000</cx:pt>
          <cx:pt idx="28077">103500</cx:pt>
          <cx:pt idx="28078">270000</cx:pt>
          <cx:pt idx="28079">157500</cx:pt>
          <cx:pt idx="28080">157500</cx:pt>
          <cx:pt idx="28081">81000</cx:pt>
          <cx:pt idx="28082">202500</cx:pt>
          <cx:pt idx="28083">166500</cx:pt>
          <cx:pt idx="28084">180000</cx:pt>
          <cx:pt idx="28085">202500</cx:pt>
          <cx:pt idx="28086">126000</cx:pt>
          <cx:pt idx="28087">157500</cx:pt>
          <cx:pt idx="28088">135000</cx:pt>
          <cx:pt idx="28089">81000</cx:pt>
          <cx:pt idx="28090">90000</cx:pt>
          <cx:pt idx="28091">135000</cx:pt>
          <cx:pt idx="28092">202500</cx:pt>
          <cx:pt idx="28093">225000</cx:pt>
          <cx:pt idx="28094">225000</cx:pt>
          <cx:pt idx="28095">180000</cx:pt>
          <cx:pt idx="28096">180000</cx:pt>
          <cx:pt idx="28097">135000</cx:pt>
          <cx:pt idx="28098">112500</cx:pt>
          <cx:pt idx="28099">67500</cx:pt>
          <cx:pt idx="28100">202500</cx:pt>
          <cx:pt idx="28101">135000</cx:pt>
          <cx:pt idx="28102">135000</cx:pt>
          <cx:pt idx="28103">157500</cx:pt>
          <cx:pt idx="28104">135000</cx:pt>
          <cx:pt idx="28105">108000</cx:pt>
          <cx:pt idx="28106">247500</cx:pt>
          <cx:pt idx="28107">180000</cx:pt>
          <cx:pt idx="28108">180000</cx:pt>
          <cx:pt idx="28109">144000</cx:pt>
          <cx:pt idx="28110">67500</cx:pt>
          <cx:pt idx="28111">130500</cx:pt>
          <cx:pt idx="28112">54000</cx:pt>
          <cx:pt idx="28113">315000</cx:pt>
          <cx:pt idx="28114">135000</cx:pt>
          <cx:pt idx="28115">112500</cx:pt>
          <cx:pt idx="28116">157500</cx:pt>
          <cx:pt idx="28117">202500</cx:pt>
          <cx:pt idx="28118">112500</cx:pt>
          <cx:pt idx="28119">58500</cx:pt>
          <cx:pt idx="28120">180000</cx:pt>
          <cx:pt idx="28121">103500</cx:pt>
          <cx:pt idx="28122">112500</cx:pt>
          <cx:pt idx="28123">153000</cx:pt>
          <cx:pt idx="28124">112500</cx:pt>
          <cx:pt idx="28125">135000</cx:pt>
          <cx:pt idx="28126">180000</cx:pt>
          <cx:pt idx="28127">112500</cx:pt>
          <cx:pt idx="28128">54000</cx:pt>
          <cx:pt idx="28129">337500</cx:pt>
          <cx:pt idx="28130">360000</cx:pt>
          <cx:pt idx="28131">90000</cx:pt>
          <cx:pt idx="28132">112500</cx:pt>
          <cx:pt idx="28133">135000</cx:pt>
          <cx:pt idx="28134">112500</cx:pt>
          <cx:pt idx="28135">184500</cx:pt>
          <cx:pt idx="28136">54000</cx:pt>
          <cx:pt idx="28137">135000</cx:pt>
          <cx:pt idx="28138">90000</cx:pt>
          <cx:pt idx="28139">54000</cx:pt>
          <cx:pt idx="28140">135000</cx:pt>
          <cx:pt idx="28141">112500</cx:pt>
          <cx:pt idx="28142">225000</cx:pt>
          <cx:pt idx="28143">81000</cx:pt>
          <cx:pt idx="28144">270000</cx:pt>
          <cx:pt idx="28145">202500</cx:pt>
          <cx:pt idx="28146">135000</cx:pt>
          <cx:pt idx="28147">171000</cx:pt>
          <cx:pt idx="28148">67500</cx:pt>
          <cx:pt idx="28149">90000</cx:pt>
          <cx:pt idx="28150">202500</cx:pt>
          <cx:pt idx="28151">76500</cx:pt>
          <cx:pt idx="28152">54000</cx:pt>
          <cx:pt idx="28153">83700</cx:pt>
          <cx:pt idx="28154">585000</cx:pt>
          <cx:pt idx="28155">108000</cx:pt>
          <cx:pt idx="28156">157500</cx:pt>
          <cx:pt idx="28157">247500</cx:pt>
          <cx:pt idx="28158">337500</cx:pt>
          <cx:pt idx="28159">157500</cx:pt>
          <cx:pt idx="28160">112500</cx:pt>
          <cx:pt idx="28161">225000</cx:pt>
          <cx:pt idx="28162">157500</cx:pt>
          <cx:pt idx="28163">270000</cx:pt>
          <cx:pt idx="28164">135000</cx:pt>
          <cx:pt idx="28165">90000</cx:pt>
          <cx:pt idx="28166">112500</cx:pt>
          <cx:pt idx="28167">202500</cx:pt>
          <cx:pt idx="28168">90000</cx:pt>
          <cx:pt idx="28169">90000</cx:pt>
          <cx:pt idx="28170">76500</cx:pt>
          <cx:pt idx="28171">270000</cx:pt>
          <cx:pt idx="28172">81000</cx:pt>
          <cx:pt idx="28173">216000</cx:pt>
          <cx:pt idx="28174">135000</cx:pt>
          <cx:pt idx="28175">225000</cx:pt>
          <cx:pt idx="28176">135000</cx:pt>
          <cx:pt idx="28177">214200</cx:pt>
          <cx:pt idx="28178">67500</cx:pt>
          <cx:pt idx="28179">202500</cx:pt>
          <cx:pt idx="28180">675000</cx:pt>
          <cx:pt idx="28181">94500</cx:pt>
          <cx:pt idx="28182">225000</cx:pt>
          <cx:pt idx="28183">171000</cx:pt>
          <cx:pt idx="28184">112500</cx:pt>
          <cx:pt idx="28185">225000</cx:pt>
          <cx:pt idx="28186">247500</cx:pt>
          <cx:pt idx="28187">180000</cx:pt>
          <cx:pt idx="28188">90000</cx:pt>
          <cx:pt idx="28189">117000</cx:pt>
          <cx:pt idx="28190">270000</cx:pt>
          <cx:pt idx="28191">540000</cx:pt>
          <cx:pt idx="28192">675000</cx:pt>
          <cx:pt idx="28193">292500</cx:pt>
          <cx:pt idx="28194">85500</cx:pt>
          <cx:pt idx="28195">225000</cx:pt>
          <cx:pt idx="28196">180000</cx:pt>
          <cx:pt idx="28197">121500</cx:pt>
          <cx:pt idx="28198">135000</cx:pt>
          <cx:pt idx="28199">185400</cx:pt>
          <cx:pt idx="28200">145192.5</cx:pt>
          <cx:pt idx="28201">180000</cx:pt>
          <cx:pt idx="28202">112500</cx:pt>
          <cx:pt idx="28203">261000</cx:pt>
          <cx:pt idx="28204">90000</cx:pt>
          <cx:pt idx="28205">225000</cx:pt>
          <cx:pt idx="28206">94500</cx:pt>
          <cx:pt idx="28207">177300</cx:pt>
          <cx:pt idx="28208">126000</cx:pt>
          <cx:pt idx="28209">360000</cx:pt>
          <cx:pt idx="28210">67500</cx:pt>
          <cx:pt idx="28211">112500</cx:pt>
          <cx:pt idx="28212">135000</cx:pt>
          <cx:pt idx="28213">135000</cx:pt>
          <cx:pt idx="28214">247500</cx:pt>
          <cx:pt idx="28215">202500</cx:pt>
          <cx:pt idx="28216">63000</cx:pt>
          <cx:pt idx="28217">135000</cx:pt>
          <cx:pt idx="28218">189000</cx:pt>
          <cx:pt idx="28219">157500</cx:pt>
          <cx:pt idx="28220">180000</cx:pt>
          <cx:pt idx="28221">144000</cx:pt>
          <cx:pt idx="28222">67500</cx:pt>
          <cx:pt idx="28223">112500</cx:pt>
          <cx:pt idx="28224">90000</cx:pt>
          <cx:pt idx="28225">180000</cx:pt>
          <cx:pt idx="28226">99000</cx:pt>
          <cx:pt idx="28227">135000</cx:pt>
          <cx:pt idx="28228">108000</cx:pt>
          <cx:pt idx="28229">202500</cx:pt>
          <cx:pt idx="28230">247500</cx:pt>
          <cx:pt idx="28231">96961.5</cx:pt>
          <cx:pt idx="28232">162000</cx:pt>
          <cx:pt idx="28233">180000</cx:pt>
          <cx:pt idx="28234">135000</cx:pt>
          <cx:pt idx="28235">112500</cx:pt>
          <cx:pt idx="28236">90000</cx:pt>
          <cx:pt idx="28237">112500</cx:pt>
          <cx:pt idx="28238">112500</cx:pt>
          <cx:pt idx="28239">103500</cx:pt>
          <cx:pt idx="28240">166500</cx:pt>
          <cx:pt idx="28241">112500</cx:pt>
          <cx:pt idx="28242">157500</cx:pt>
          <cx:pt idx="28243">225000</cx:pt>
          <cx:pt idx="28244">112500</cx:pt>
          <cx:pt idx="28245">135000</cx:pt>
          <cx:pt idx="28246">121500</cx:pt>
          <cx:pt idx="28247">135000</cx:pt>
          <cx:pt idx="28248">144000</cx:pt>
          <cx:pt idx="28249">157500</cx:pt>
          <cx:pt idx="28250">90000</cx:pt>
          <cx:pt idx="28251">171000</cx:pt>
          <cx:pt idx="28252">180000</cx:pt>
          <cx:pt idx="28253">45000</cx:pt>
          <cx:pt idx="28254">157500</cx:pt>
          <cx:pt idx="28255">180000</cx:pt>
          <cx:pt idx="28256">202500</cx:pt>
          <cx:pt idx="28257">76500</cx:pt>
          <cx:pt idx="28258">157500</cx:pt>
          <cx:pt idx="28259">157500</cx:pt>
          <cx:pt idx="28260">292500</cx:pt>
          <cx:pt idx="28261">112500</cx:pt>
          <cx:pt idx="28262">157500</cx:pt>
          <cx:pt idx="28263">225000</cx:pt>
          <cx:pt idx="28264">405000</cx:pt>
          <cx:pt idx="28265">450000</cx:pt>
          <cx:pt idx="28266">180000</cx:pt>
          <cx:pt idx="28267">135000</cx:pt>
          <cx:pt idx="28268">112500</cx:pt>
          <cx:pt idx="28269">157500</cx:pt>
          <cx:pt idx="28270">180000</cx:pt>
          <cx:pt idx="28271">135000</cx:pt>
          <cx:pt idx="28272">360000</cx:pt>
          <cx:pt idx="28273">103500</cx:pt>
          <cx:pt idx="28274">270000</cx:pt>
          <cx:pt idx="28275">76500</cx:pt>
          <cx:pt idx="28276">225000</cx:pt>
          <cx:pt idx="28277">157500</cx:pt>
          <cx:pt idx="28278">189000</cx:pt>
          <cx:pt idx="28279">94500</cx:pt>
          <cx:pt idx="28280">270000</cx:pt>
          <cx:pt idx="28281">180000</cx:pt>
          <cx:pt idx="28282">315000</cx:pt>
          <cx:pt idx="28283">360000</cx:pt>
          <cx:pt idx="28284">148500</cx:pt>
          <cx:pt idx="28285">112500</cx:pt>
          <cx:pt idx="28286">225000</cx:pt>
          <cx:pt idx="28287">225000</cx:pt>
          <cx:pt idx="28288">90000</cx:pt>
          <cx:pt idx="28289">180000</cx:pt>
          <cx:pt idx="28290">225000</cx:pt>
          <cx:pt idx="28291">99000</cx:pt>
          <cx:pt idx="28292">166500</cx:pt>
          <cx:pt idx="28293">180000</cx:pt>
          <cx:pt idx="28294">112500</cx:pt>
          <cx:pt idx="28295">90000</cx:pt>
          <cx:pt idx="28296">135000</cx:pt>
          <cx:pt idx="28297">157500</cx:pt>
          <cx:pt idx="28298">85500</cx:pt>
          <cx:pt idx="28299">99000</cx:pt>
          <cx:pt idx="28300">360000</cx:pt>
          <cx:pt idx="28301">180000</cx:pt>
          <cx:pt idx="28302">157500</cx:pt>
          <cx:pt idx="28303">450000</cx:pt>
          <cx:pt idx="28304">202500</cx:pt>
          <cx:pt idx="28305">292500</cx:pt>
          <cx:pt idx="28306">202500</cx:pt>
          <cx:pt idx="28307">90000</cx:pt>
          <cx:pt idx="28308">94500</cx:pt>
          <cx:pt idx="28309">157500</cx:pt>
          <cx:pt idx="28310">171000</cx:pt>
          <cx:pt idx="28311">135000</cx:pt>
          <cx:pt idx="28312">171000</cx:pt>
          <cx:pt idx="28313">202500</cx:pt>
          <cx:pt idx="28314">765000</cx:pt>
          <cx:pt idx="28315">180000</cx:pt>
          <cx:pt idx="28316">225000</cx:pt>
          <cx:pt idx="28317">135000</cx:pt>
          <cx:pt idx="28318">270000</cx:pt>
          <cx:pt idx="28319">202500</cx:pt>
          <cx:pt idx="28320">189000</cx:pt>
          <cx:pt idx="28321">180000</cx:pt>
          <cx:pt idx="28322">180000</cx:pt>
          <cx:pt idx="28323">72000</cx:pt>
          <cx:pt idx="28324">225000</cx:pt>
          <cx:pt idx="28325">247500</cx:pt>
          <cx:pt idx="28326">103500</cx:pt>
          <cx:pt idx="28327">90000</cx:pt>
          <cx:pt idx="28328">135000</cx:pt>
          <cx:pt idx="28329">135000</cx:pt>
          <cx:pt idx="28330">112500</cx:pt>
          <cx:pt idx="28331">180000</cx:pt>
          <cx:pt idx="28332">328500</cx:pt>
          <cx:pt idx="28333">49500</cx:pt>
          <cx:pt idx="28334">112500</cx:pt>
          <cx:pt idx="28335">112500</cx:pt>
          <cx:pt idx="28336">112500</cx:pt>
          <cx:pt idx="28337">202500</cx:pt>
          <cx:pt idx="28338">112500</cx:pt>
          <cx:pt idx="28339">90000</cx:pt>
          <cx:pt idx="28340">90000</cx:pt>
          <cx:pt idx="28341">135000</cx:pt>
          <cx:pt idx="28342">585000</cx:pt>
          <cx:pt idx="28343">225000</cx:pt>
          <cx:pt idx="28344">112500</cx:pt>
          <cx:pt idx="28345">202500</cx:pt>
          <cx:pt idx="28346">126000</cx:pt>
          <cx:pt idx="28347">99000</cx:pt>
          <cx:pt idx="28348">112500</cx:pt>
          <cx:pt idx="28349">90000</cx:pt>
          <cx:pt idx="28350">112500</cx:pt>
          <cx:pt idx="28351">157500</cx:pt>
          <cx:pt idx="28352">180000</cx:pt>
          <cx:pt idx="28353">90000</cx:pt>
          <cx:pt idx="28354">360000</cx:pt>
          <cx:pt idx="28355">103500</cx:pt>
          <cx:pt idx="28356">270000</cx:pt>
          <cx:pt idx="28357">315000</cx:pt>
          <cx:pt idx="28358">202500</cx:pt>
          <cx:pt idx="28359">135000</cx:pt>
          <cx:pt idx="28360">315000</cx:pt>
          <cx:pt idx="28361">135000</cx:pt>
          <cx:pt idx="28362">67500</cx:pt>
          <cx:pt idx="28363">202500</cx:pt>
          <cx:pt idx="28364">90000</cx:pt>
          <cx:pt idx="28365">135000</cx:pt>
          <cx:pt idx="28366">87750</cx:pt>
          <cx:pt idx="28367">90000</cx:pt>
          <cx:pt idx="28368">162000</cx:pt>
          <cx:pt idx="28369">189000</cx:pt>
          <cx:pt idx="28370">157500</cx:pt>
          <cx:pt idx="28371">67500</cx:pt>
          <cx:pt idx="28372">135000</cx:pt>
          <cx:pt idx="28373">157500</cx:pt>
          <cx:pt idx="28374">157500</cx:pt>
          <cx:pt idx="28375">360000</cx:pt>
          <cx:pt idx="28376">225000</cx:pt>
          <cx:pt idx="28377">67500</cx:pt>
          <cx:pt idx="28378">247500</cx:pt>
          <cx:pt idx="28379">450000</cx:pt>
          <cx:pt idx="28380">256500</cx:pt>
          <cx:pt idx="28381">112500</cx:pt>
          <cx:pt idx="28382">85500</cx:pt>
          <cx:pt idx="28383">112500</cx:pt>
          <cx:pt idx="28384">180000</cx:pt>
          <cx:pt idx="28385">121500</cx:pt>
          <cx:pt idx="28386">112500</cx:pt>
          <cx:pt idx="28387">112500</cx:pt>
          <cx:pt idx="28388">387000</cx:pt>
          <cx:pt idx="28389">337500</cx:pt>
          <cx:pt idx="28390">202500</cx:pt>
          <cx:pt idx="28391">162000</cx:pt>
          <cx:pt idx="28392">157500</cx:pt>
          <cx:pt idx="28393">63000</cx:pt>
          <cx:pt idx="28394">675000</cx:pt>
          <cx:pt idx="28395">189000</cx:pt>
          <cx:pt idx="28396">157500</cx:pt>
          <cx:pt idx="28397">112500</cx:pt>
          <cx:pt idx="28398">157500</cx:pt>
          <cx:pt idx="28399">360000</cx:pt>
          <cx:pt idx="28400">135000</cx:pt>
          <cx:pt idx="28401">157500</cx:pt>
          <cx:pt idx="28402">180000</cx:pt>
          <cx:pt idx="28403">49500</cx:pt>
          <cx:pt idx="28404">112500</cx:pt>
          <cx:pt idx="28405">112500</cx:pt>
          <cx:pt idx="28406">112500</cx:pt>
          <cx:pt idx="28407">112500</cx:pt>
          <cx:pt idx="28408">76500</cx:pt>
          <cx:pt idx="28409">135000</cx:pt>
          <cx:pt idx="28410">157500</cx:pt>
          <cx:pt idx="28411">225000</cx:pt>
          <cx:pt idx="28412">78750</cx:pt>
          <cx:pt idx="28413">135000</cx:pt>
          <cx:pt idx="28414">135000</cx:pt>
          <cx:pt idx="28415">112500</cx:pt>
          <cx:pt idx="28416">202500</cx:pt>
          <cx:pt idx="28417">117000</cx:pt>
          <cx:pt idx="28418">157500</cx:pt>
          <cx:pt idx="28419">112500</cx:pt>
          <cx:pt idx="28420">180000</cx:pt>
          <cx:pt idx="28421">135000</cx:pt>
          <cx:pt idx="28422">270000</cx:pt>
          <cx:pt idx="28423">135000</cx:pt>
          <cx:pt idx="28424">306000</cx:pt>
          <cx:pt idx="28425">270000</cx:pt>
          <cx:pt idx="28426">112500</cx:pt>
          <cx:pt idx="28427">99000</cx:pt>
          <cx:pt idx="28428">126000</cx:pt>
          <cx:pt idx="28429">155250</cx:pt>
          <cx:pt idx="28430">135000</cx:pt>
          <cx:pt idx="28431">90000</cx:pt>
          <cx:pt idx="28432">157500</cx:pt>
          <cx:pt idx="28433">202500</cx:pt>
          <cx:pt idx="28434">135000</cx:pt>
          <cx:pt idx="28435">360000</cx:pt>
          <cx:pt idx="28436">112500</cx:pt>
          <cx:pt idx="28437">90000</cx:pt>
          <cx:pt idx="28438">225000</cx:pt>
          <cx:pt idx="28439">63000</cx:pt>
          <cx:pt idx="28440">354879</cx:pt>
          <cx:pt idx="28441">58500</cx:pt>
          <cx:pt idx="28442">202500</cx:pt>
          <cx:pt idx="28443">112500</cx:pt>
          <cx:pt idx="28444">112500</cx:pt>
          <cx:pt idx="28445">135000</cx:pt>
          <cx:pt idx="28446">306000</cx:pt>
          <cx:pt idx="28447">225000</cx:pt>
          <cx:pt idx="28448">126000</cx:pt>
          <cx:pt idx="28449">117000</cx:pt>
          <cx:pt idx="28450">112500</cx:pt>
          <cx:pt idx="28451">180000</cx:pt>
          <cx:pt idx="28452">135000</cx:pt>
          <cx:pt idx="28453">90000</cx:pt>
          <cx:pt idx="28454">198000</cx:pt>
          <cx:pt idx="28455">184500</cx:pt>
          <cx:pt idx="28456">63000</cx:pt>
          <cx:pt idx="28457">157500</cx:pt>
          <cx:pt idx="28458">157500</cx:pt>
          <cx:pt idx="28459">157500</cx:pt>
          <cx:pt idx="28460">45000</cx:pt>
          <cx:pt idx="28461">126000</cx:pt>
          <cx:pt idx="28462">202500</cx:pt>
          <cx:pt idx="28463">45000</cx:pt>
          <cx:pt idx="28464">135000</cx:pt>
          <cx:pt idx="28465">112500</cx:pt>
          <cx:pt idx="28466">136350</cx:pt>
          <cx:pt idx="28467">112500</cx:pt>
          <cx:pt idx="28468">270000</cx:pt>
          <cx:pt idx="28469">81000</cx:pt>
          <cx:pt idx="28470">135000</cx:pt>
          <cx:pt idx="28471">180000</cx:pt>
          <cx:pt idx="28472">180000</cx:pt>
          <cx:pt idx="28473">126000</cx:pt>
          <cx:pt idx="28474">180000</cx:pt>
          <cx:pt idx="28475">157500</cx:pt>
          <cx:pt idx="28476">90000</cx:pt>
          <cx:pt idx="28477">283500</cx:pt>
          <cx:pt idx="28478">90000</cx:pt>
          <cx:pt idx="28479">112500</cx:pt>
          <cx:pt idx="28480">225000</cx:pt>
          <cx:pt idx="28481">135000</cx:pt>
          <cx:pt idx="28482">67500</cx:pt>
          <cx:pt idx="28483">405000</cx:pt>
          <cx:pt idx="28484">202500</cx:pt>
          <cx:pt idx="28485">180000</cx:pt>
          <cx:pt idx="28486">157500</cx:pt>
          <cx:pt idx="28487">90000</cx:pt>
          <cx:pt idx="28488">450000</cx:pt>
          <cx:pt idx="28489">360000</cx:pt>
          <cx:pt idx="28490">117985.5</cx:pt>
          <cx:pt idx="28491">121500</cx:pt>
          <cx:pt idx="28492">90000</cx:pt>
          <cx:pt idx="28493">121500</cx:pt>
          <cx:pt idx="28494">135000</cx:pt>
          <cx:pt idx="28495">450000</cx:pt>
          <cx:pt idx="28496">180000</cx:pt>
          <cx:pt idx="28497">112500</cx:pt>
          <cx:pt idx="28498">126000</cx:pt>
          <cx:pt idx="28499">157500</cx:pt>
          <cx:pt idx="28500">112500</cx:pt>
          <cx:pt idx="28501">342000</cx:pt>
          <cx:pt idx="28502">157500</cx:pt>
          <cx:pt idx="28503">135000</cx:pt>
          <cx:pt idx="28504">135000</cx:pt>
          <cx:pt idx="28505">135000</cx:pt>
          <cx:pt idx="28506">112500</cx:pt>
          <cx:pt idx="28507">202500</cx:pt>
          <cx:pt idx="28508">162000</cx:pt>
          <cx:pt idx="28509">256500</cx:pt>
          <cx:pt idx="28510">90000</cx:pt>
          <cx:pt idx="28511">126000</cx:pt>
          <cx:pt idx="28512">112500</cx:pt>
          <cx:pt idx="28513">112500</cx:pt>
          <cx:pt idx="28514">67500</cx:pt>
          <cx:pt idx="28515">58500</cx:pt>
          <cx:pt idx="28516">67500</cx:pt>
          <cx:pt idx="28517">45000</cx:pt>
          <cx:pt idx="28518">85500</cx:pt>
          <cx:pt idx="28519">67500</cx:pt>
          <cx:pt idx="28520">112500</cx:pt>
          <cx:pt idx="28521">112500</cx:pt>
          <cx:pt idx="28522">129150</cx:pt>
          <cx:pt idx="28523">225000</cx:pt>
          <cx:pt idx="28524">90000</cx:pt>
          <cx:pt idx="28525">202500</cx:pt>
          <cx:pt idx="28526">112500</cx:pt>
          <cx:pt idx="28527">90000</cx:pt>
          <cx:pt idx="28528">157500</cx:pt>
          <cx:pt idx="28529">202500</cx:pt>
          <cx:pt idx="28530">135000</cx:pt>
          <cx:pt idx="28531">270000</cx:pt>
          <cx:pt idx="28532">157500</cx:pt>
          <cx:pt idx="28533">121500</cx:pt>
          <cx:pt idx="28534">54000</cx:pt>
          <cx:pt idx="28535">90000</cx:pt>
          <cx:pt idx="28536">90000</cx:pt>
          <cx:pt idx="28537">135000</cx:pt>
          <cx:pt idx="28538">126000</cx:pt>
          <cx:pt idx="28539">225000</cx:pt>
          <cx:pt idx="28540">72000</cx:pt>
          <cx:pt idx="28541">225000</cx:pt>
          <cx:pt idx="28542">90000</cx:pt>
          <cx:pt idx="28543">162000</cx:pt>
          <cx:pt idx="28544">202500</cx:pt>
          <cx:pt idx="28545">270000</cx:pt>
          <cx:pt idx="28546">117000</cx:pt>
          <cx:pt idx="28547">270000</cx:pt>
          <cx:pt idx="28548">270000</cx:pt>
          <cx:pt idx="28549">135000</cx:pt>
          <cx:pt idx="28550">202500</cx:pt>
          <cx:pt idx="28551">157500</cx:pt>
          <cx:pt idx="28552">247500</cx:pt>
          <cx:pt idx="28553">292500</cx:pt>
          <cx:pt idx="28554">112500</cx:pt>
          <cx:pt idx="28555">450000</cx:pt>
          <cx:pt idx="28556">270000</cx:pt>
          <cx:pt idx="28557">157500</cx:pt>
          <cx:pt idx="28558">202500</cx:pt>
          <cx:pt idx="28559">207000</cx:pt>
          <cx:pt idx="28560">225000</cx:pt>
          <cx:pt idx="28561">450000</cx:pt>
          <cx:pt idx="28562">67500</cx:pt>
          <cx:pt idx="28563">135000</cx:pt>
          <cx:pt idx="28564">135000</cx:pt>
          <cx:pt idx="28565">67500</cx:pt>
          <cx:pt idx="28566">180000</cx:pt>
          <cx:pt idx="28567">112500</cx:pt>
          <cx:pt idx="28568">270000</cx:pt>
          <cx:pt idx="28569">126000</cx:pt>
          <cx:pt idx="28570">112500</cx:pt>
          <cx:pt idx="28571">135000</cx:pt>
          <cx:pt idx="28572">112500</cx:pt>
          <cx:pt idx="28573">157500</cx:pt>
          <cx:pt idx="28574">112500</cx:pt>
          <cx:pt idx="28575">99000</cx:pt>
          <cx:pt idx="28576">315000</cx:pt>
          <cx:pt idx="28577">292500</cx:pt>
          <cx:pt idx="28578">315000</cx:pt>
          <cx:pt idx="28579">135000</cx:pt>
          <cx:pt idx="28580">112500</cx:pt>
          <cx:pt idx="28581">157500</cx:pt>
          <cx:pt idx="28582">189000</cx:pt>
          <cx:pt idx="28583">270000</cx:pt>
          <cx:pt idx="28584">202500</cx:pt>
          <cx:pt idx="28585">450000</cx:pt>
          <cx:pt idx="28586">180000</cx:pt>
          <cx:pt idx="28587">90000</cx:pt>
          <cx:pt idx="28588">360000</cx:pt>
          <cx:pt idx="28589">225000</cx:pt>
          <cx:pt idx="28590">58500</cx:pt>
          <cx:pt idx="28591">157500</cx:pt>
          <cx:pt idx="28592">382500</cx:pt>
          <cx:pt idx="28593">157500</cx:pt>
          <cx:pt idx="28594">337500</cx:pt>
          <cx:pt idx="28595">112500</cx:pt>
          <cx:pt idx="28596">90000</cx:pt>
          <cx:pt idx="28597">205200</cx:pt>
          <cx:pt idx="28598">144000</cx:pt>
          <cx:pt idx="28599">225000</cx:pt>
          <cx:pt idx="28600">135000</cx:pt>
          <cx:pt idx="28601">180000</cx:pt>
          <cx:pt idx="28602">90000</cx:pt>
          <cx:pt idx="28603">54000</cx:pt>
          <cx:pt idx="28604">180000</cx:pt>
          <cx:pt idx="28605">225000</cx:pt>
          <cx:pt idx="28606">135000</cx:pt>
          <cx:pt idx="28607">180000</cx:pt>
          <cx:pt idx="28608">144000</cx:pt>
          <cx:pt idx="28609">180000</cx:pt>
          <cx:pt idx="28610">135000</cx:pt>
          <cx:pt idx="28611">315000</cx:pt>
          <cx:pt idx="28612">63000</cx:pt>
          <cx:pt idx="28613">157500</cx:pt>
          <cx:pt idx="28614">202500</cx:pt>
          <cx:pt idx="28615">180000</cx:pt>
          <cx:pt idx="28616">99000</cx:pt>
          <cx:pt idx="28617">135000</cx:pt>
          <cx:pt idx="28618">63000</cx:pt>
          <cx:pt idx="28619">135000</cx:pt>
          <cx:pt idx="28620">225000</cx:pt>
          <cx:pt idx="28621">202500</cx:pt>
          <cx:pt idx="28622">180000</cx:pt>
          <cx:pt idx="28623">90000</cx:pt>
          <cx:pt idx="28624">112500</cx:pt>
          <cx:pt idx="28625">225000</cx:pt>
          <cx:pt idx="28626">315000</cx:pt>
          <cx:pt idx="28627">270000</cx:pt>
          <cx:pt idx="28628">225000</cx:pt>
          <cx:pt idx="28629">180000</cx:pt>
          <cx:pt idx="28630">180000</cx:pt>
          <cx:pt idx="28631">90000</cx:pt>
          <cx:pt idx="28632">157500</cx:pt>
          <cx:pt idx="28633">45900</cx:pt>
          <cx:pt idx="28634">405000</cx:pt>
          <cx:pt idx="28635">130500</cx:pt>
          <cx:pt idx="28636">225000</cx:pt>
          <cx:pt idx="28637">157500</cx:pt>
          <cx:pt idx="28638">157500</cx:pt>
          <cx:pt idx="28639">157500</cx:pt>
          <cx:pt idx="28640">90000</cx:pt>
          <cx:pt idx="28641">193500</cx:pt>
          <cx:pt idx="28642">112500</cx:pt>
          <cx:pt idx="28643">112500</cx:pt>
          <cx:pt idx="28644">144000</cx:pt>
          <cx:pt idx="28645">90000</cx:pt>
          <cx:pt idx="28646">126000</cx:pt>
          <cx:pt idx="28647">450000</cx:pt>
          <cx:pt idx="28648">184500</cx:pt>
          <cx:pt idx="28649">450000</cx:pt>
          <cx:pt idx="28650">135000</cx:pt>
          <cx:pt idx="28651">135000</cx:pt>
          <cx:pt idx="28652">180000</cx:pt>
          <cx:pt idx="28653">306000</cx:pt>
          <cx:pt idx="28654">112500</cx:pt>
          <cx:pt idx="28655">135000</cx:pt>
          <cx:pt idx="28656">261000</cx:pt>
          <cx:pt idx="28657">112500</cx:pt>
          <cx:pt idx="28658">207000</cx:pt>
          <cx:pt idx="28659">153000</cx:pt>
          <cx:pt idx="28660">135000</cx:pt>
          <cx:pt idx="28661">135000</cx:pt>
          <cx:pt idx="28662">202500</cx:pt>
          <cx:pt idx="28663">121500</cx:pt>
          <cx:pt idx="28664">58500</cx:pt>
          <cx:pt idx="28665">180000</cx:pt>
          <cx:pt idx="28666">157500</cx:pt>
          <cx:pt idx="28667">157500</cx:pt>
          <cx:pt idx="28668">180000</cx:pt>
          <cx:pt idx="28669">270000</cx:pt>
          <cx:pt idx="28670">274500</cx:pt>
          <cx:pt idx="28671">135000</cx:pt>
          <cx:pt idx="28672">202500</cx:pt>
          <cx:pt idx="28673">135000</cx:pt>
          <cx:pt idx="28674">112500</cx:pt>
          <cx:pt idx="28675">292500</cx:pt>
          <cx:pt idx="28676">270000</cx:pt>
          <cx:pt idx="28677">135000</cx:pt>
          <cx:pt idx="28678">117000</cx:pt>
          <cx:pt idx="28679">157500</cx:pt>
          <cx:pt idx="28680">112500</cx:pt>
          <cx:pt idx="28681">153000</cx:pt>
          <cx:pt idx="28682">157500</cx:pt>
          <cx:pt idx="28683">54000</cx:pt>
          <cx:pt idx="28684">49500</cx:pt>
          <cx:pt idx="28685">112500</cx:pt>
          <cx:pt idx="28686">225000</cx:pt>
          <cx:pt idx="28687">40500</cx:pt>
          <cx:pt idx="28688">225000</cx:pt>
          <cx:pt idx="28689">135000</cx:pt>
          <cx:pt idx="28690">225000</cx:pt>
          <cx:pt idx="28691">157500</cx:pt>
          <cx:pt idx="28692">202500</cx:pt>
          <cx:pt idx="28693">675000</cx:pt>
          <cx:pt idx="28694">67500</cx:pt>
          <cx:pt idx="28695">202500</cx:pt>
          <cx:pt idx="28696">103500</cx:pt>
          <cx:pt idx="28697">54000</cx:pt>
          <cx:pt idx="28698">144000</cx:pt>
          <cx:pt idx="28699">112500</cx:pt>
          <cx:pt idx="28700">157500</cx:pt>
          <cx:pt idx="28701">112500</cx:pt>
          <cx:pt idx="28702">211500</cx:pt>
          <cx:pt idx="28703">112500</cx:pt>
          <cx:pt idx="28704">180000</cx:pt>
          <cx:pt idx="28705">225000</cx:pt>
          <cx:pt idx="28706">202500</cx:pt>
          <cx:pt idx="28707">450000</cx:pt>
          <cx:pt idx="28708">292500</cx:pt>
          <cx:pt idx="28709">180000</cx:pt>
          <cx:pt idx="28710">225000</cx:pt>
          <cx:pt idx="28711">234000</cx:pt>
          <cx:pt idx="28712">112500</cx:pt>
          <cx:pt idx="28713">54000</cx:pt>
          <cx:pt idx="28714">157500</cx:pt>
          <cx:pt idx="28715">180000</cx:pt>
          <cx:pt idx="28716">45000</cx:pt>
          <cx:pt idx="28717">315000</cx:pt>
          <cx:pt idx="28718">180000</cx:pt>
          <cx:pt idx="28719">135000</cx:pt>
          <cx:pt idx="28720">90000</cx:pt>
          <cx:pt idx="28721">90000</cx:pt>
          <cx:pt idx="28722">112500</cx:pt>
          <cx:pt idx="28723">96750</cx:pt>
          <cx:pt idx="28724">247500</cx:pt>
          <cx:pt idx="28725">112500</cx:pt>
          <cx:pt idx="28726">90000</cx:pt>
          <cx:pt idx="28727">67500</cx:pt>
          <cx:pt idx="28728">90000</cx:pt>
          <cx:pt idx="28729">90000</cx:pt>
          <cx:pt idx="28730">90000</cx:pt>
          <cx:pt idx="28731">198000</cx:pt>
          <cx:pt idx="28732">67500</cx:pt>
          <cx:pt idx="28733">225000</cx:pt>
          <cx:pt idx="28734">135000</cx:pt>
          <cx:pt idx="28735">157500</cx:pt>
          <cx:pt idx="28736">112500</cx:pt>
          <cx:pt idx="28737">270000</cx:pt>
          <cx:pt idx="28738">135000</cx:pt>
          <cx:pt idx="28739">112500</cx:pt>
          <cx:pt idx="28740">180000</cx:pt>
          <cx:pt idx="28741">270000</cx:pt>
          <cx:pt idx="28742">202500</cx:pt>
          <cx:pt idx="28743">315000</cx:pt>
          <cx:pt idx="28744">54000</cx:pt>
          <cx:pt idx="28745">225000</cx:pt>
          <cx:pt idx="28746">306000</cx:pt>
          <cx:pt idx="28747">90000</cx:pt>
          <cx:pt idx="28748">112500</cx:pt>
          <cx:pt idx="28749">112500</cx:pt>
          <cx:pt idx="28750">117000</cx:pt>
          <cx:pt idx="28751">135000</cx:pt>
          <cx:pt idx="28752">90000</cx:pt>
          <cx:pt idx="28753">135000</cx:pt>
          <cx:pt idx="28754">67500</cx:pt>
          <cx:pt idx="28755">171000</cx:pt>
          <cx:pt idx="28756">180000</cx:pt>
          <cx:pt idx="28757">180000</cx:pt>
          <cx:pt idx="28758">135000</cx:pt>
          <cx:pt idx="28759">180000</cx:pt>
          <cx:pt idx="28760">135000</cx:pt>
          <cx:pt idx="28761">225000</cx:pt>
          <cx:pt idx="28762">117000</cx:pt>
          <cx:pt idx="28763">202500</cx:pt>
          <cx:pt idx="28764">112500</cx:pt>
          <cx:pt idx="28765">108000</cx:pt>
          <cx:pt idx="28766">450000</cx:pt>
          <cx:pt idx="28767">135000</cx:pt>
          <cx:pt idx="28768">135000</cx:pt>
          <cx:pt idx="28769">187650</cx:pt>
          <cx:pt idx="28770">85500</cx:pt>
          <cx:pt idx="28771">202500</cx:pt>
          <cx:pt idx="28772">234000</cx:pt>
          <cx:pt idx="28773">292500</cx:pt>
          <cx:pt idx="28774">211500</cx:pt>
          <cx:pt idx="28775">112500</cx:pt>
          <cx:pt idx="28776">157500</cx:pt>
          <cx:pt idx="28777">90000</cx:pt>
          <cx:pt idx="28778">225000</cx:pt>
          <cx:pt idx="28779">216000</cx:pt>
          <cx:pt idx="28780">112500</cx:pt>
          <cx:pt idx="28781">202500</cx:pt>
          <cx:pt idx="28782">225000</cx:pt>
          <cx:pt idx="28783">405000</cx:pt>
          <cx:pt idx="28784">90000</cx:pt>
          <cx:pt idx="28785">157500</cx:pt>
          <cx:pt idx="28786">157500</cx:pt>
          <cx:pt idx="28787">90000</cx:pt>
          <cx:pt idx="28788">81000</cx:pt>
          <cx:pt idx="28789">216000</cx:pt>
          <cx:pt idx="28790">67500</cx:pt>
          <cx:pt idx="28791">135000</cx:pt>
          <cx:pt idx="28792">90000</cx:pt>
          <cx:pt idx="28793">135000</cx:pt>
          <cx:pt idx="28794">112500</cx:pt>
          <cx:pt idx="28795">112500</cx:pt>
          <cx:pt idx="28796">360000</cx:pt>
          <cx:pt idx="28797">166500</cx:pt>
          <cx:pt idx="28798">157500</cx:pt>
          <cx:pt idx="28799">234000</cx:pt>
          <cx:pt idx="28800">135000</cx:pt>
          <cx:pt idx="28801">171000</cx:pt>
          <cx:pt idx="28802">158850</cx:pt>
          <cx:pt idx="28803">135000</cx:pt>
          <cx:pt idx="28804">270000</cx:pt>
          <cx:pt idx="28805">112500</cx:pt>
          <cx:pt idx="28806">112500</cx:pt>
          <cx:pt idx="28807">90000</cx:pt>
          <cx:pt idx="28808">112500</cx:pt>
          <cx:pt idx="28809">90000</cx:pt>
          <cx:pt idx="28810">90000</cx:pt>
          <cx:pt idx="28811">112500</cx:pt>
          <cx:pt idx="28812">202500</cx:pt>
          <cx:pt idx="28813">135000</cx:pt>
          <cx:pt idx="28814">117000</cx:pt>
          <cx:pt idx="28815">157500</cx:pt>
          <cx:pt idx="28816">270000</cx:pt>
          <cx:pt idx="28817">202500</cx:pt>
          <cx:pt idx="28818">90000</cx:pt>
          <cx:pt idx="28819">135000</cx:pt>
          <cx:pt idx="28820">90000</cx:pt>
          <cx:pt idx="28821">112500</cx:pt>
          <cx:pt idx="28822">135000</cx:pt>
          <cx:pt idx="28823">135000</cx:pt>
          <cx:pt idx="28824">189000</cx:pt>
          <cx:pt idx="28825">202500</cx:pt>
          <cx:pt idx="28826">135000</cx:pt>
          <cx:pt idx="28827">882000</cx:pt>
          <cx:pt idx="28828">328500</cx:pt>
          <cx:pt idx="28829">225000</cx:pt>
          <cx:pt idx="28830">270000</cx:pt>
          <cx:pt idx="28831">180000</cx:pt>
          <cx:pt idx="28832">247500</cx:pt>
          <cx:pt idx="28833">112500</cx:pt>
          <cx:pt idx="28834">133650</cx:pt>
          <cx:pt idx="28835">202500</cx:pt>
          <cx:pt idx="28836">247500</cx:pt>
          <cx:pt idx="28837">180000</cx:pt>
          <cx:pt idx="28838">157500</cx:pt>
          <cx:pt idx="28839">90000</cx:pt>
          <cx:pt idx="28840">292500</cx:pt>
          <cx:pt idx="28841">135000</cx:pt>
          <cx:pt idx="28842">270000</cx:pt>
          <cx:pt idx="28843">67500</cx:pt>
          <cx:pt idx="28844">112500</cx:pt>
          <cx:pt idx="28845">292500</cx:pt>
          <cx:pt idx="28846">157500</cx:pt>
          <cx:pt idx="28847">202500</cx:pt>
          <cx:pt idx="28848">135000</cx:pt>
          <cx:pt idx="28849">225000</cx:pt>
          <cx:pt idx="28850">112500</cx:pt>
          <cx:pt idx="28851">157500</cx:pt>
          <cx:pt idx="28852">99000</cx:pt>
          <cx:pt idx="28853">247500</cx:pt>
          <cx:pt idx="28854">121500</cx:pt>
          <cx:pt idx="28855">162000</cx:pt>
          <cx:pt idx="28856">59850</cx:pt>
          <cx:pt idx="28857">180000</cx:pt>
          <cx:pt idx="28858">270000</cx:pt>
          <cx:pt idx="28859">180000</cx:pt>
          <cx:pt idx="28860">135000</cx:pt>
          <cx:pt idx="28861">112500</cx:pt>
          <cx:pt idx="28862">162000</cx:pt>
          <cx:pt idx="28863">180000</cx:pt>
          <cx:pt idx="28864">337500</cx:pt>
          <cx:pt idx="28865">225000</cx:pt>
          <cx:pt idx="28866">121500</cx:pt>
          <cx:pt idx="28867">112500</cx:pt>
          <cx:pt idx="28868">202500</cx:pt>
          <cx:pt idx="28869">337500</cx:pt>
          <cx:pt idx="28870">202500</cx:pt>
          <cx:pt idx="28871">180000</cx:pt>
          <cx:pt idx="28872">180000</cx:pt>
          <cx:pt idx="28873">157500</cx:pt>
          <cx:pt idx="28874">202500</cx:pt>
          <cx:pt idx="28875">103500</cx:pt>
          <cx:pt idx="28876">337500</cx:pt>
          <cx:pt idx="28877">162000</cx:pt>
          <cx:pt idx="28878">229500</cx:pt>
          <cx:pt idx="28879">112500</cx:pt>
          <cx:pt idx="28880">72000</cx:pt>
          <cx:pt idx="28881">270000</cx:pt>
          <cx:pt idx="28882">180000</cx:pt>
          <cx:pt idx="28883">135000</cx:pt>
          <cx:pt idx="28884">121500</cx:pt>
          <cx:pt idx="28885">135000</cx:pt>
          <cx:pt idx="28886">58500</cx:pt>
          <cx:pt idx="28887">157500</cx:pt>
          <cx:pt idx="28888">180000</cx:pt>
          <cx:pt idx="28889">117000</cx:pt>
          <cx:pt idx="28890">225000</cx:pt>
          <cx:pt idx="28891">148500</cx:pt>
          <cx:pt idx="28892">900000</cx:pt>
          <cx:pt idx="28893">189000</cx:pt>
          <cx:pt idx="28894">450000</cx:pt>
          <cx:pt idx="28895">40500</cx:pt>
          <cx:pt idx="28896">135000</cx:pt>
          <cx:pt idx="28897">195750</cx:pt>
          <cx:pt idx="28898">135000</cx:pt>
          <cx:pt idx="28899">135000</cx:pt>
          <cx:pt idx="28900">67500</cx:pt>
          <cx:pt idx="28901">225000</cx:pt>
          <cx:pt idx="28902">270000</cx:pt>
          <cx:pt idx="28903">157500</cx:pt>
          <cx:pt idx="28904">135000</cx:pt>
          <cx:pt idx="28905">450000</cx:pt>
          <cx:pt idx="28906">292500</cx:pt>
          <cx:pt idx="28907">238500</cx:pt>
          <cx:pt idx="28908">67500</cx:pt>
          <cx:pt idx="28909">225000</cx:pt>
          <cx:pt idx="28910">112500</cx:pt>
          <cx:pt idx="28911">252000</cx:pt>
          <cx:pt idx="28912">58500</cx:pt>
          <cx:pt idx="28913">112500</cx:pt>
          <cx:pt idx="28914">270000</cx:pt>
          <cx:pt idx="28915">157500</cx:pt>
          <cx:pt idx="28916">337500</cx:pt>
          <cx:pt idx="28917">67500</cx:pt>
          <cx:pt idx="28918">135000</cx:pt>
          <cx:pt idx="28919">157500</cx:pt>
          <cx:pt idx="28920">103500</cx:pt>
          <cx:pt idx="28921">405000</cx:pt>
          <cx:pt idx="28922">126000</cx:pt>
          <cx:pt idx="28923">157500</cx:pt>
          <cx:pt idx="28924">112500</cx:pt>
          <cx:pt idx="28925">315000</cx:pt>
          <cx:pt idx="28926">157500</cx:pt>
          <cx:pt idx="28927">238500</cx:pt>
          <cx:pt idx="28928">135000</cx:pt>
          <cx:pt idx="28929">157500</cx:pt>
          <cx:pt idx="28930">270000</cx:pt>
          <cx:pt idx="28931">121500</cx:pt>
          <cx:pt idx="28932">171000</cx:pt>
          <cx:pt idx="28933">117000</cx:pt>
          <cx:pt idx="28934">112500</cx:pt>
          <cx:pt idx="28935">315000</cx:pt>
          <cx:pt idx="28936">225000</cx:pt>
          <cx:pt idx="28937">58500</cx:pt>
          <cx:pt idx="28938">180000</cx:pt>
          <cx:pt idx="28939">58500</cx:pt>
          <cx:pt idx="28940">101250</cx:pt>
          <cx:pt idx="28941">67500</cx:pt>
          <cx:pt idx="28942">67500</cx:pt>
          <cx:pt idx="28943">157500</cx:pt>
          <cx:pt idx="28944">135000</cx:pt>
          <cx:pt idx="28945">67500</cx:pt>
          <cx:pt idx="28946">225000</cx:pt>
          <cx:pt idx="28947">135000</cx:pt>
          <cx:pt idx="28948">135000</cx:pt>
          <cx:pt idx="28949">90000</cx:pt>
          <cx:pt idx="28950">135000</cx:pt>
          <cx:pt idx="28951">675000</cx:pt>
          <cx:pt idx="28952">126000</cx:pt>
          <cx:pt idx="28953">99000</cx:pt>
          <cx:pt idx="28954">112500</cx:pt>
          <cx:pt idx="28955">76500</cx:pt>
          <cx:pt idx="28956">112500</cx:pt>
          <cx:pt idx="28957">90000</cx:pt>
          <cx:pt idx="28958">135000</cx:pt>
          <cx:pt idx="28959">135000</cx:pt>
          <cx:pt idx="28960">180000</cx:pt>
          <cx:pt idx="28961">180000</cx:pt>
          <cx:pt idx="28962">67500</cx:pt>
          <cx:pt idx="28963">135000</cx:pt>
          <cx:pt idx="28964">76500</cx:pt>
          <cx:pt idx="28965">126000</cx:pt>
          <cx:pt idx="28966">270000</cx:pt>
          <cx:pt idx="28967">90000</cx:pt>
          <cx:pt idx="28968">225000</cx:pt>
          <cx:pt idx="28969">234000</cx:pt>
          <cx:pt idx="28970">135000</cx:pt>
          <cx:pt idx="28971">90000</cx:pt>
          <cx:pt idx="28972">135000</cx:pt>
          <cx:pt idx="28973">72000</cx:pt>
          <cx:pt idx="28974">157500</cx:pt>
          <cx:pt idx="28975">252000</cx:pt>
          <cx:pt idx="28976">72000</cx:pt>
          <cx:pt idx="28977">144000</cx:pt>
          <cx:pt idx="28978">45000</cx:pt>
          <cx:pt idx="28979">270000</cx:pt>
          <cx:pt idx="28980">157500</cx:pt>
          <cx:pt idx="28981">225000</cx:pt>
          <cx:pt idx="28982">202500</cx:pt>
          <cx:pt idx="28983">135000</cx:pt>
          <cx:pt idx="28984">112500</cx:pt>
          <cx:pt idx="28985">135000</cx:pt>
          <cx:pt idx="28986">135000</cx:pt>
          <cx:pt idx="28987">202500</cx:pt>
          <cx:pt idx="28988">94500</cx:pt>
          <cx:pt idx="28989">157500</cx:pt>
          <cx:pt idx="28990">157500</cx:pt>
          <cx:pt idx="28991">540000</cx:pt>
          <cx:pt idx="28992">175500</cx:pt>
          <cx:pt idx="28993">126000</cx:pt>
          <cx:pt idx="28994">67500</cx:pt>
          <cx:pt idx="28995">81000</cx:pt>
          <cx:pt idx="28996">234000</cx:pt>
          <cx:pt idx="28997">157500</cx:pt>
          <cx:pt idx="28998">67500</cx:pt>
          <cx:pt idx="28999">54000</cx:pt>
          <cx:pt idx="29000">261000</cx:pt>
          <cx:pt idx="29001">247500</cx:pt>
          <cx:pt idx="29002">135000</cx:pt>
          <cx:pt idx="29003">45000</cx:pt>
          <cx:pt idx="29004">99000</cx:pt>
          <cx:pt idx="29005">135000</cx:pt>
          <cx:pt idx="29006">135000</cx:pt>
          <cx:pt idx="29007">135000</cx:pt>
          <cx:pt idx="29008">180000</cx:pt>
          <cx:pt idx="29009">112500</cx:pt>
          <cx:pt idx="29010">135000</cx:pt>
          <cx:pt idx="29011">180000</cx:pt>
          <cx:pt idx="29012">202500</cx:pt>
          <cx:pt idx="29013">112500</cx:pt>
          <cx:pt idx="29014">306000</cx:pt>
          <cx:pt idx="29015">202500</cx:pt>
          <cx:pt idx="29016">180000</cx:pt>
          <cx:pt idx="29017">121500</cx:pt>
          <cx:pt idx="29018">112500</cx:pt>
          <cx:pt idx="29019">135000</cx:pt>
          <cx:pt idx="29020">427500</cx:pt>
          <cx:pt idx="29021">270000</cx:pt>
          <cx:pt idx="29022">202500</cx:pt>
          <cx:pt idx="29023">112500</cx:pt>
          <cx:pt idx="29024">675000</cx:pt>
          <cx:pt idx="29025">135000</cx:pt>
          <cx:pt idx="29026">202500</cx:pt>
          <cx:pt idx="29027">130500</cx:pt>
          <cx:pt idx="29028">67500</cx:pt>
          <cx:pt idx="29029">157500</cx:pt>
          <cx:pt idx="29030">202500</cx:pt>
          <cx:pt idx="29031">157500</cx:pt>
          <cx:pt idx="29032">90000</cx:pt>
          <cx:pt idx="29033">157500</cx:pt>
          <cx:pt idx="29034">202500</cx:pt>
          <cx:pt idx="29035">315000</cx:pt>
          <cx:pt idx="29036">225000</cx:pt>
          <cx:pt idx="29037">202500</cx:pt>
          <cx:pt idx="29038">360000</cx:pt>
          <cx:pt idx="29039">112500</cx:pt>
          <cx:pt idx="29040">112500</cx:pt>
          <cx:pt idx="29041">121500</cx:pt>
          <cx:pt idx="29042">180000</cx:pt>
          <cx:pt idx="29043">135000</cx:pt>
          <cx:pt idx="29044">225000</cx:pt>
          <cx:pt idx="29045">112500</cx:pt>
          <cx:pt idx="29046">135000</cx:pt>
          <cx:pt idx="29047">315000</cx:pt>
          <cx:pt idx="29048">86850</cx:pt>
          <cx:pt idx="29049">117000</cx:pt>
          <cx:pt idx="29050">211500</cx:pt>
          <cx:pt idx="29051">292500</cx:pt>
          <cx:pt idx="29052">90000</cx:pt>
          <cx:pt idx="29053">67500</cx:pt>
          <cx:pt idx="29054">225000</cx:pt>
          <cx:pt idx="29055">202500</cx:pt>
          <cx:pt idx="29056">117000</cx:pt>
          <cx:pt idx="29057">382500</cx:pt>
          <cx:pt idx="29058">76500</cx:pt>
          <cx:pt idx="29059">337500</cx:pt>
          <cx:pt idx="29060">205200</cx:pt>
          <cx:pt idx="29061">180000</cx:pt>
          <cx:pt idx="29062">157500</cx:pt>
          <cx:pt idx="29063">157500</cx:pt>
          <cx:pt idx="29064">144000</cx:pt>
          <cx:pt idx="29065">180000</cx:pt>
          <cx:pt idx="29066">333000</cx:pt>
          <cx:pt idx="29067">135000</cx:pt>
          <cx:pt idx="29068">180000</cx:pt>
          <cx:pt idx="29069">360000</cx:pt>
          <cx:pt idx="29070">270000</cx:pt>
          <cx:pt idx="29071">202500</cx:pt>
          <cx:pt idx="29072">112500</cx:pt>
          <cx:pt idx="29073">72000</cx:pt>
          <cx:pt idx="29074">139500</cx:pt>
          <cx:pt idx="29075">184500</cx:pt>
          <cx:pt idx="29076">94500</cx:pt>
          <cx:pt idx="29077">99000</cx:pt>
          <cx:pt idx="29078">54000</cx:pt>
          <cx:pt idx="29079">180000</cx:pt>
          <cx:pt idx="29080">121500</cx:pt>
          <cx:pt idx="29081">202500</cx:pt>
          <cx:pt idx="29082">81000</cx:pt>
          <cx:pt idx="29083">202500</cx:pt>
          <cx:pt idx="29084">180000</cx:pt>
          <cx:pt idx="29085">270000</cx:pt>
          <cx:pt idx="29086">112500</cx:pt>
          <cx:pt idx="29087">225000</cx:pt>
          <cx:pt idx="29088">157500</cx:pt>
          <cx:pt idx="29089">135000</cx:pt>
          <cx:pt idx="29090">171000</cx:pt>
          <cx:pt idx="29091">202500</cx:pt>
          <cx:pt idx="29092">153000</cx:pt>
          <cx:pt idx="29093">225000</cx:pt>
          <cx:pt idx="29094">202500</cx:pt>
          <cx:pt idx="29095">180000</cx:pt>
          <cx:pt idx="29096">315000</cx:pt>
          <cx:pt idx="29097">112500</cx:pt>
          <cx:pt idx="29098">225000</cx:pt>
          <cx:pt idx="29099">157500</cx:pt>
          <cx:pt idx="29100">270000</cx:pt>
          <cx:pt idx="29101">76500</cx:pt>
          <cx:pt idx="29102">135000</cx:pt>
          <cx:pt idx="29103">157500</cx:pt>
          <cx:pt idx="29104">180000</cx:pt>
          <cx:pt idx="29105">180000</cx:pt>
          <cx:pt idx="29106">216000</cx:pt>
          <cx:pt idx="29107">270000</cx:pt>
          <cx:pt idx="29108">135000</cx:pt>
          <cx:pt idx="29109">270000</cx:pt>
          <cx:pt idx="29110">139500</cx:pt>
          <cx:pt idx="29111">225000</cx:pt>
          <cx:pt idx="29112">121500</cx:pt>
          <cx:pt idx="29113">90000</cx:pt>
          <cx:pt idx="29114">90000</cx:pt>
          <cx:pt idx="29115">90000</cx:pt>
          <cx:pt idx="29116">252000</cx:pt>
          <cx:pt idx="29117">90000</cx:pt>
          <cx:pt idx="29118">171000</cx:pt>
          <cx:pt idx="29119">180000</cx:pt>
          <cx:pt idx="29120">315000</cx:pt>
          <cx:pt idx="29121">81000</cx:pt>
          <cx:pt idx="29122">90000</cx:pt>
          <cx:pt idx="29123">171000</cx:pt>
          <cx:pt idx="29124">54000</cx:pt>
          <cx:pt idx="29125">270000</cx:pt>
          <cx:pt idx="29126">157500</cx:pt>
          <cx:pt idx="29127">135000</cx:pt>
          <cx:pt idx="29128">180000</cx:pt>
          <cx:pt idx="29129">180000</cx:pt>
          <cx:pt idx="29130">355500</cx:pt>
          <cx:pt idx="29131">90000</cx:pt>
          <cx:pt idx="29132">157500</cx:pt>
          <cx:pt idx="29133">247500</cx:pt>
          <cx:pt idx="29134">135000</cx:pt>
          <cx:pt idx="29135">90000</cx:pt>
          <cx:pt idx="29136">112500</cx:pt>
          <cx:pt idx="29137">90000</cx:pt>
          <cx:pt idx="29138">45000</cx:pt>
          <cx:pt idx="29139">135000</cx:pt>
          <cx:pt idx="29140">130500</cx:pt>
          <cx:pt idx="29141">90000</cx:pt>
          <cx:pt idx="29142">292500</cx:pt>
          <cx:pt idx="29143">225000</cx:pt>
          <cx:pt idx="29144">225000</cx:pt>
          <cx:pt idx="29145">94500</cx:pt>
          <cx:pt idx="29146">180000</cx:pt>
          <cx:pt idx="29147">72000</cx:pt>
          <cx:pt idx="29148">180000</cx:pt>
          <cx:pt idx="29149">90000</cx:pt>
          <cx:pt idx="29150">112500</cx:pt>
          <cx:pt idx="29151">180000</cx:pt>
          <cx:pt idx="29152">180000</cx:pt>
          <cx:pt idx="29153">225000</cx:pt>
          <cx:pt idx="29154">97978.5</cx:pt>
          <cx:pt idx="29155">67500</cx:pt>
          <cx:pt idx="29156">67500</cx:pt>
          <cx:pt idx="29157">112500</cx:pt>
          <cx:pt idx="29158">720000</cx:pt>
          <cx:pt idx="29159">126000</cx:pt>
          <cx:pt idx="29160">166500</cx:pt>
          <cx:pt idx="29161">202500</cx:pt>
          <cx:pt idx="29162">91350</cx:pt>
          <cx:pt idx="29163">91350</cx:pt>
          <cx:pt idx="29164">180000</cx:pt>
          <cx:pt idx="29165">315000</cx:pt>
          <cx:pt idx="29166">135000</cx:pt>
          <cx:pt idx="29167">270000</cx:pt>
          <cx:pt idx="29168">112500</cx:pt>
          <cx:pt idx="29169">427500</cx:pt>
          <cx:pt idx="29170">225000</cx:pt>
          <cx:pt idx="29171">135000</cx:pt>
          <cx:pt idx="29172">315000</cx:pt>
          <cx:pt idx="29173">67500</cx:pt>
          <cx:pt idx="29174">180000</cx:pt>
          <cx:pt idx="29175">76500</cx:pt>
          <cx:pt idx="29176">67500</cx:pt>
          <cx:pt idx="29177">166500</cx:pt>
          <cx:pt idx="29178">72000</cx:pt>
          <cx:pt idx="29179">74250</cx:pt>
          <cx:pt idx="29180">135000</cx:pt>
          <cx:pt idx="29181">112500</cx:pt>
          <cx:pt idx="29182">180000</cx:pt>
          <cx:pt idx="29183">157500</cx:pt>
          <cx:pt idx="29184">112500</cx:pt>
          <cx:pt idx="29185">202500</cx:pt>
          <cx:pt idx="29186">157500</cx:pt>
          <cx:pt idx="29187">99000</cx:pt>
          <cx:pt idx="29188">67500</cx:pt>
          <cx:pt idx="29189">99000</cx:pt>
          <cx:pt idx="29190">121500</cx:pt>
          <cx:pt idx="29191">118350</cx:pt>
          <cx:pt idx="29192">283500</cx:pt>
          <cx:pt idx="29193">195750</cx:pt>
          <cx:pt idx="29194">171000</cx:pt>
          <cx:pt idx="29195">36000</cx:pt>
          <cx:pt idx="29196">56250</cx:pt>
          <cx:pt idx="29197">135000</cx:pt>
          <cx:pt idx="29198">126000</cx:pt>
          <cx:pt idx="29199">202500</cx:pt>
          <cx:pt idx="29200">121500</cx:pt>
          <cx:pt idx="29201">157500</cx:pt>
          <cx:pt idx="29202">270000</cx:pt>
          <cx:pt idx="29203">157500</cx:pt>
          <cx:pt idx="29204">315000</cx:pt>
          <cx:pt idx="29205">135000</cx:pt>
          <cx:pt idx="29206">247500</cx:pt>
          <cx:pt idx="29207">81000</cx:pt>
          <cx:pt idx="29208">270000</cx:pt>
          <cx:pt idx="29209">247500</cx:pt>
          <cx:pt idx="29210">189000</cx:pt>
          <cx:pt idx="29211">292500</cx:pt>
          <cx:pt idx="29212">90000</cx:pt>
          <cx:pt idx="29213">135000</cx:pt>
          <cx:pt idx="29214">292500</cx:pt>
          <cx:pt idx="29215">171000</cx:pt>
          <cx:pt idx="29216">135000</cx:pt>
          <cx:pt idx="29217">135000</cx:pt>
          <cx:pt idx="29218">72000</cx:pt>
          <cx:pt idx="29219">81000</cx:pt>
          <cx:pt idx="29220">130500</cx:pt>
          <cx:pt idx="29221">144000</cx:pt>
          <cx:pt idx="29222">225000</cx:pt>
          <cx:pt idx="29223">225000</cx:pt>
          <cx:pt idx="29224">247500</cx:pt>
          <cx:pt idx="29225">157500</cx:pt>
          <cx:pt idx="29226">315000</cx:pt>
          <cx:pt idx="29227">157500</cx:pt>
          <cx:pt idx="29228">157500</cx:pt>
          <cx:pt idx="29229">112500</cx:pt>
          <cx:pt idx="29230">157500</cx:pt>
          <cx:pt idx="29231">135000</cx:pt>
          <cx:pt idx="29232">450000</cx:pt>
          <cx:pt idx="29233">279000</cx:pt>
          <cx:pt idx="29234">184500</cx:pt>
          <cx:pt idx="29235">180000</cx:pt>
          <cx:pt idx="29236">180000</cx:pt>
          <cx:pt idx="29237">135000</cx:pt>
          <cx:pt idx="29238">180000</cx:pt>
          <cx:pt idx="29239">315000</cx:pt>
          <cx:pt idx="29240">157500</cx:pt>
          <cx:pt idx="29241">112500</cx:pt>
          <cx:pt idx="29242">121500</cx:pt>
          <cx:pt idx="29243">117000</cx:pt>
          <cx:pt idx="29244">270000</cx:pt>
          <cx:pt idx="29245">184500</cx:pt>
          <cx:pt idx="29246">450000</cx:pt>
          <cx:pt idx="29247">225000</cx:pt>
          <cx:pt idx="29248">67500</cx:pt>
          <cx:pt idx="29249">180000</cx:pt>
          <cx:pt idx="29250">90000</cx:pt>
          <cx:pt idx="29251">292500</cx:pt>
          <cx:pt idx="29252">180000</cx:pt>
          <cx:pt idx="29253">135000</cx:pt>
          <cx:pt idx="29254">157500</cx:pt>
          <cx:pt idx="29255">157500</cx:pt>
          <cx:pt idx="29256">270000</cx:pt>
          <cx:pt idx="29257">90000</cx:pt>
          <cx:pt idx="29258">135000</cx:pt>
          <cx:pt idx="29259">171000</cx:pt>
          <cx:pt idx="29260">99000</cx:pt>
          <cx:pt idx="29261">202500</cx:pt>
          <cx:pt idx="29262">180000</cx:pt>
          <cx:pt idx="29263">112500</cx:pt>
          <cx:pt idx="29264">76500</cx:pt>
          <cx:pt idx="29265">94500</cx:pt>
          <cx:pt idx="29266">157500</cx:pt>
          <cx:pt idx="29267">90000</cx:pt>
          <cx:pt idx="29268">157500</cx:pt>
          <cx:pt idx="29269">67500</cx:pt>
          <cx:pt idx="29270">135000</cx:pt>
          <cx:pt idx="29271">225000</cx:pt>
          <cx:pt idx="29272">157500</cx:pt>
          <cx:pt idx="29273">360000</cx:pt>
          <cx:pt idx="29274">135000</cx:pt>
          <cx:pt idx="29275">72000</cx:pt>
          <cx:pt idx="29276">112500</cx:pt>
          <cx:pt idx="29277">76500</cx:pt>
          <cx:pt idx="29278">135000</cx:pt>
          <cx:pt idx="29279">315000</cx:pt>
          <cx:pt idx="29280">202500</cx:pt>
          <cx:pt idx="29281">211500</cx:pt>
          <cx:pt idx="29282">202500</cx:pt>
          <cx:pt idx="29283">112500</cx:pt>
          <cx:pt idx="29284">76500</cx:pt>
          <cx:pt idx="29285">67500</cx:pt>
          <cx:pt idx="29286">292500</cx:pt>
          <cx:pt idx="29287">180000</cx:pt>
          <cx:pt idx="29288">180000</cx:pt>
          <cx:pt idx="29289">49500</cx:pt>
          <cx:pt idx="29290">126000</cx:pt>
          <cx:pt idx="29291">157500</cx:pt>
          <cx:pt idx="29292">180000</cx:pt>
          <cx:pt idx="29293">180000</cx:pt>
          <cx:pt idx="29294">126000</cx:pt>
          <cx:pt idx="29295">90000</cx:pt>
          <cx:pt idx="29296">85500</cx:pt>
          <cx:pt idx="29297">90000</cx:pt>
          <cx:pt idx="29298">166500</cx:pt>
          <cx:pt idx="29299">135000</cx:pt>
          <cx:pt idx="29300">126000</cx:pt>
          <cx:pt idx="29301">130500</cx:pt>
          <cx:pt idx="29302">292500</cx:pt>
          <cx:pt idx="29303">157500</cx:pt>
          <cx:pt idx="29304">157500</cx:pt>
          <cx:pt idx="29305">202500</cx:pt>
          <cx:pt idx="29306">225000</cx:pt>
          <cx:pt idx="29307">126000</cx:pt>
          <cx:pt idx="29308">193500</cx:pt>
          <cx:pt idx="29309">180000</cx:pt>
          <cx:pt idx="29310">112500</cx:pt>
          <cx:pt idx="29311">135000</cx:pt>
          <cx:pt idx="29312">90000</cx:pt>
          <cx:pt idx="29313">135000</cx:pt>
          <cx:pt idx="29314">72000</cx:pt>
          <cx:pt idx="29315">135000</cx:pt>
          <cx:pt idx="29316">270000</cx:pt>
          <cx:pt idx="29317">112500</cx:pt>
          <cx:pt idx="29318">337500</cx:pt>
          <cx:pt idx="29319">360000</cx:pt>
          <cx:pt idx="29320">135000</cx:pt>
          <cx:pt idx="29321">135000</cx:pt>
          <cx:pt idx="29322">99000</cx:pt>
          <cx:pt idx="29323">180000</cx:pt>
          <cx:pt idx="29324">180000</cx:pt>
          <cx:pt idx="29325">90000</cx:pt>
          <cx:pt idx="29326">126000</cx:pt>
          <cx:pt idx="29327">135000</cx:pt>
          <cx:pt idx="29328">121500</cx:pt>
          <cx:pt idx="29329">211500</cx:pt>
          <cx:pt idx="29330">72000</cx:pt>
          <cx:pt idx="29331">67500</cx:pt>
          <cx:pt idx="29332">265500</cx:pt>
          <cx:pt idx="29333">180000</cx:pt>
          <cx:pt idx="29334">67500</cx:pt>
          <cx:pt idx="29335">180000</cx:pt>
          <cx:pt idx="29336">180000</cx:pt>
          <cx:pt idx="29337">180000</cx:pt>
          <cx:pt idx="29338">76500</cx:pt>
          <cx:pt idx="29339">247500</cx:pt>
          <cx:pt idx="29340">360000</cx:pt>
          <cx:pt idx="29341">126000</cx:pt>
          <cx:pt idx="29342">180000</cx:pt>
          <cx:pt idx="29343">94500</cx:pt>
          <cx:pt idx="29344">121500</cx:pt>
          <cx:pt idx="29345">108000</cx:pt>
          <cx:pt idx="29346">180000</cx:pt>
          <cx:pt idx="29347">180000</cx:pt>
          <cx:pt idx="29348">112500</cx:pt>
          <cx:pt idx="29349">90000</cx:pt>
          <cx:pt idx="29350">225000</cx:pt>
          <cx:pt idx="29351">180000</cx:pt>
          <cx:pt idx="29352">112500</cx:pt>
          <cx:pt idx="29353">90000</cx:pt>
          <cx:pt idx="29354">157500</cx:pt>
          <cx:pt idx="29355">252000</cx:pt>
          <cx:pt idx="29356">90000</cx:pt>
          <cx:pt idx="29357">405000</cx:pt>
          <cx:pt idx="29358">157500</cx:pt>
          <cx:pt idx="29359">67500</cx:pt>
          <cx:pt idx="29360">225000</cx:pt>
          <cx:pt idx="29361">90000</cx:pt>
          <cx:pt idx="29362">157500</cx:pt>
          <cx:pt idx="29363">103500</cx:pt>
          <cx:pt idx="29364">180000</cx:pt>
          <cx:pt idx="29365">225000</cx:pt>
          <cx:pt idx="29366">247500</cx:pt>
          <cx:pt idx="29367">135000</cx:pt>
          <cx:pt idx="29368">103500</cx:pt>
          <cx:pt idx="29369">38457</cx:pt>
          <cx:pt idx="29370">405000</cx:pt>
          <cx:pt idx="29371">135000</cx:pt>
          <cx:pt idx="29372">157500</cx:pt>
          <cx:pt idx="29373">54000</cx:pt>
          <cx:pt idx="29374">112500</cx:pt>
          <cx:pt idx="29375">180000</cx:pt>
          <cx:pt idx="29376">360000</cx:pt>
          <cx:pt idx="29377">112500</cx:pt>
          <cx:pt idx="29378">180000</cx:pt>
          <cx:pt idx="29379">126000</cx:pt>
          <cx:pt idx="29380">180000</cx:pt>
          <cx:pt idx="29381">180000</cx:pt>
          <cx:pt idx="29382">166500</cx:pt>
          <cx:pt idx="29383">166500</cx:pt>
          <cx:pt idx="29384">189000</cx:pt>
          <cx:pt idx="29385">112500</cx:pt>
          <cx:pt idx="29386">225000</cx:pt>
          <cx:pt idx="29387">130500</cx:pt>
          <cx:pt idx="29388">103500</cx:pt>
          <cx:pt idx="29389">171000</cx:pt>
          <cx:pt idx="29390">45000</cx:pt>
          <cx:pt idx="29391">225000</cx:pt>
          <cx:pt idx="29392">157500</cx:pt>
          <cx:pt idx="29393">157500</cx:pt>
          <cx:pt idx="29394">270000</cx:pt>
          <cx:pt idx="29395">112500</cx:pt>
          <cx:pt idx="29396">135000</cx:pt>
          <cx:pt idx="29397">166500</cx:pt>
          <cx:pt idx="29398">67500</cx:pt>
          <cx:pt idx="29399">90000</cx:pt>
          <cx:pt idx="29400">90000</cx:pt>
          <cx:pt idx="29401">112500</cx:pt>
          <cx:pt idx="29402">216000</cx:pt>
          <cx:pt idx="29403">157500</cx:pt>
          <cx:pt idx="29404">225000</cx:pt>
          <cx:pt idx="29405">157500</cx:pt>
          <cx:pt idx="29406">112500</cx:pt>
          <cx:pt idx="29407">90000</cx:pt>
          <cx:pt idx="29408">166500</cx:pt>
          <cx:pt idx="29409">67500</cx:pt>
          <cx:pt idx="29410">67500</cx:pt>
          <cx:pt idx="29411">229500</cx:pt>
          <cx:pt idx="29412">103500</cx:pt>
          <cx:pt idx="29413">207000</cx:pt>
          <cx:pt idx="29414">94500</cx:pt>
          <cx:pt idx="29415">58500</cx:pt>
          <cx:pt idx="29416">270000</cx:pt>
          <cx:pt idx="29417">396000</cx:pt>
          <cx:pt idx="29418">135000</cx:pt>
          <cx:pt idx="29419">315000</cx:pt>
          <cx:pt idx="29420">351000</cx:pt>
          <cx:pt idx="29421">135000</cx:pt>
          <cx:pt idx="29422">166500</cx:pt>
          <cx:pt idx="29423">135000</cx:pt>
          <cx:pt idx="29424">112500</cx:pt>
          <cx:pt idx="29425">202500</cx:pt>
          <cx:pt idx="29426">157500</cx:pt>
          <cx:pt idx="29427">360000</cx:pt>
          <cx:pt idx="29428">135000</cx:pt>
          <cx:pt idx="29429">99000</cx:pt>
          <cx:pt idx="29430">135000</cx:pt>
          <cx:pt idx="29431">292500</cx:pt>
          <cx:pt idx="29432">292500</cx:pt>
          <cx:pt idx="29433">135000</cx:pt>
          <cx:pt idx="29434">180000</cx:pt>
          <cx:pt idx="29435">67500</cx:pt>
          <cx:pt idx="29436">135000</cx:pt>
          <cx:pt idx="29437">90000</cx:pt>
          <cx:pt idx="29438">67500</cx:pt>
          <cx:pt idx="29439">90000</cx:pt>
          <cx:pt idx="29440">360000</cx:pt>
          <cx:pt idx="29441">180000</cx:pt>
          <cx:pt idx="29442">157500</cx:pt>
          <cx:pt idx="29443">225000</cx:pt>
          <cx:pt idx="29444">90000</cx:pt>
          <cx:pt idx="29445">180000</cx:pt>
          <cx:pt idx="29446">90000</cx:pt>
          <cx:pt idx="29447">112500</cx:pt>
          <cx:pt idx="29448">121500</cx:pt>
          <cx:pt idx="29449">135000</cx:pt>
          <cx:pt idx="29450">94500</cx:pt>
          <cx:pt idx="29451">90000</cx:pt>
          <cx:pt idx="29452">135000</cx:pt>
          <cx:pt idx="29453">225000</cx:pt>
          <cx:pt idx="29454">270000</cx:pt>
          <cx:pt idx="29455">90000</cx:pt>
          <cx:pt idx="29456">202500</cx:pt>
          <cx:pt idx="29457">315000</cx:pt>
          <cx:pt idx="29458">157500</cx:pt>
          <cx:pt idx="29459">112500</cx:pt>
          <cx:pt idx="29460">135373.5</cx:pt>
          <cx:pt idx="29461">108000</cx:pt>
          <cx:pt idx="29462">81000</cx:pt>
          <cx:pt idx="29463">157500</cx:pt>
          <cx:pt idx="29464">144000</cx:pt>
          <cx:pt idx="29465">36450</cx:pt>
          <cx:pt idx="29466">90000</cx:pt>
          <cx:pt idx="29467">166500</cx:pt>
          <cx:pt idx="29468">135000</cx:pt>
          <cx:pt idx="29469">225000</cx:pt>
          <cx:pt idx="29470">126000</cx:pt>
          <cx:pt idx="29471">292500</cx:pt>
          <cx:pt idx="29472">225000</cx:pt>
          <cx:pt idx="29473">112500</cx:pt>
          <cx:pt idx="29474">67500</cx:pt>
          <cx:pt idx="29475">112500</cx:pt>
          <cx:pt idx="29476">157500</cx:pt>
          <cx:pt idx="29477">72000</cx:pt>
          <cx:pt idx="29478">112500</cx:pt>
          <cx:pt idx="29479">135000</cx:pt>
          <cx:pt idx="29480">171000</cx:pt>
          <cx:pt idx="29481">157500</cx:pt>
          <cx:pt idx="29482">225000</cx:pt>
          <cx:pt idx="29483">202500</cx:pt>
          <cx:pt idx="29484">180000</cx:pt>
          <cx:pt idx="29485">90000</cx:pt>
          <cx:pt idx="29486">112500</cx:pt>
          <cx:pt idx="29487">135000</cx:pt>
          <cx:pt idx="29488">112500</cx:pt>
          <cx:pt idx="29489">67500</cx:pt>
          <cx:pt idx="29490">117000</cx:pt>
          <cx:pt idx="29491">81000</cx:pt>
          <cx:pt idx="29492">81000</cx:pt>
          <cx:pt idx="29493">180000</cx:pt>
          <cx:pt idx="29494">76500</cx:pt>
          <cx:pt idx="29495">112500</cx:pt>
          <cx:pt idx="29496">117450</cx:pt>
          <cx:pt idx="29497">315000</cx:pt>
          <cx:pt idx="29498">180000</cx:pt>
          <cx:pt idx="29499">112500</cx:pt>
          <cx:pt idx="29500">144000</cx:pt>
          <cx:pt idx="29501">99000</cx:pt>
          <cx:pt idx="29502">270000</cx:pt>
          <cx:pt idx="29503">202500</cx:pt>
          <cx:pt idx="29504">171000</cx:pt>
          <cx:pt idx="29505">112500</cx:pt>
          <cx:pt idx="29506">68850</cx:pt>
          <cx:pt idx="29507">112500</cx:pt>
          <cx:pt idx="29508">112500</cx:pt>
          <cx:pt idx="29509">157500</cx:pt>
          <cx:pt idx="29510">180000</cx:pt>
          <cx:pt idx="29511">112500</cx:pt>
          <cx:pt idx="29512">405000</cx:pt>
          <cx:pt idx="29513">58500</cx:pt>
          <cx:pt idx="29514">225000</cx:pt>
          <cx:pt idx="29515">157500</cx:pt>
          <cx:pt idx="29516">180117</cx:pt>
          <cx:pt idx="29517">157500</cx:pt>
          <cx:pt idx="29518">180000</cx:pt>
          <cx:pt idx="29519">135000</cx:pt>
          <cx:pt idx="29520">67500</cx:pt>
          <cx:pt idx="29521">157500</cx:pt>
          <cx:pt idx="29522">135000</cx:pt>
          <cx:pt idx="29523">90000</cx:pt>
          <cx:pt idx="29524">171000</cx:pt>
          <cx:pt idx="29525">157500</cx:pt>
          <cx:pt idx="29526">135000</cx:pt>
          <cx:pt idx="29527">90000</cx:pt>
          <cx:pt idx="29528">171000</cx:pt>
          <cx:pt idx="29529">202500</cx:pt>
          <cx:pt idx="29530">112500</cx:pt>
          <cx:pt idx="29531">135000</cx:pt>
          <cx:pt idx="29532">157500</cx:pt>
          <cx:pt idx="29533">135000</cx:pt>
          <cx:pt idx="29534">112500</cx:pt>
          <cx:pt idx="29535">90000</cx:pt>
          <cx:pt idx="29536">112500</cx:pt>
          <cx:pt idx="29537">206100</cx:pt>
          <cx:pt idx="29538">54000</cx:pt>
          <cx:pt idx="29539">90000</cx:pt>
          <cx:pt idx="29540">135000</cx:pt>
          <cx:pt idx="29541">121500</cx:pt>
          <cx:pt idx="29542">225000</cx:pt>
          <cx:pt idx="29543">135000</cx:pt>
          <cx:pt idx="29544">180000</cx:pt>
          <cx:pt idx="29545">292500</cx:pt>
          <cx:pt idx="29546">202500</cx:pt>
          <cx:pt idx="29547">225000</cx:pt>
          <cx:pt idx="29548">270000</cx:pt>
          <cx:pt idx="29549">135000</cx:pt>
          <cx:pt idx="29550">81000</cx:pt>
          <cx:pt idx="29551">225000</cx:pt>
          <cx:pt idx="29552">157500</cx:pt>
          <cx:pt idx="29553">225000</cx:pt>
          <cx:pt idx="29554">180000</cx:pt>
          <cx:pt idx="29555">90000</cx:pt>
          <cx:pt idx="29556">270000</cx:pt>
          <cx:pt idx="29557">270000</cx:pt>
          <cx:pt idx="29558">47250</cx:pt>
          <cx:pt idx="29559">90000</cx:pt>
          <cx:pt idx="29560">90000</cx:pt>
          <cx:pt idx="29561">225000</cx:pt>
          <cx:pt idx="29562">90000</cx:pt>
          <cx:pt idx="29563">180000</cx:pt>
          <cx:pt idx="29564">247500</cx:pt>
          <cx:pt idx="29565">180000</cx:pt>
          <cx:pt idx="29566">135000</cx:pt>
          <cx:pt idx="29567">292500</cx:pt>
          <cx:pt idx="29568">135000</cx:pt>
          <cx:pt idx="29569">202500</cx:pt>
          <cx:pt idx="29570">157500</cx:pt>
          <cx:pt idx="29571">148500</cx:pt>
          <cx:pt idx="29572">135000</cx:pt>
          <cx:pt idx="29573">76500</cx:pt>
          <cx:pt idx="29574">135000</cx:pt>
          <cx:pt idx="29575">135000</cx:pt>
          <cx:pt idx="29576">90000</cx:pt>
          <cx:pt idx="29577">162000</cx:pt>
          <cx:pt idx="29578">112500</cx:pt>
          <cx:pt idx="29579">110250</cx:pt>
          <cx:pt idx="29580">117000</cx:pt>
          <cx:pt idx="29581">135000</cx:pt>
          <cx:pt idx="29582">270000</cx:pt>
          <cx:pt idx="29583">112500</cx:pt>
          <cx:pt idx="29584">202500</cx:pt>
          <cx:pt idx="29585">157500</cx:pt>
          <cx:pt idx="29586">135000</cx:pt>
          <cx:pt idx="29587">225000</cx:pt>
          <cx:pt idx="29588">112500</cx:pt>
          <cx:pt idx="29589">112500</cx:pt>
          <cx:pt idx="29590">112500</cx:pt>
          <cx:pt idx="29591">112500</cx:pt>
          <cx:pt idx="29592">180000</cx:pt>
          <cx:pt idx="29593">90000</cx:pt>
          <cx:pt idx="29594">81000</cx:pt>
          <cx:pt idx="29595">112500</cx:pt>
          <cx:pt idx="29596">157500</cx:pt>
          <cx:pt idx="29597">225000</cx:pt>
          <cx:pt idx="29598">202500</cx:pt>
          <cx:pt idx="29599">180000</cx:pt>
          <cx:pt idx="29600">180000</cx:pt>
          <cx:pt idx="29601">202500</cx:pt>
          <cx:pt idx="29602">135000</cx:pt>
          <cx:pt idx="29603">45000</cx:pt>
          <cx:pt idx="29604">315000</cx:pt>
          <cx:pt idx="29605">180000</cx:pt>
          <cx:pt idx="29606">229500</cx:pt>
          <cx:pt idx="29607">135000</cx:pt>
          <cx:pt idx="29608">202500</cx:pt>
          <cx:pt idx="29609">202500</cx:pt>
          <cx:pt idx="29610">135000</cx:pt>
          <cx:pt idx="29611">135000</cx:pt>
          <cx:pt idx="29612">159750</cx:pt>
          <cx:pt idx="29613">108000</cx:pt>
          <cx:pt idx="29614">117000</cx:pt>
          <cx:pt idx="29615">58500</cx:pt>
          <cx:pt idx="29616">315000</cx:pt>
          <cx:pt idx="29617">157500</cx:pt>
          <cx:pt idx="29618">270000</cx:pt>
          <cx:pt idx="29619">135000</cx:pt>
          <cx:pt idx="29620">270000</cx:pt>
          <cx:pt idx="29621">337500</cx:pt>
          <cx:pt idx="29622">202500</cx:pt>
          <cx:pt idx="29623">450000</cx:pt>
          <cx:pt idx="29624">112500</cx:pt>
          <cx:pt idx="29625">112500</cx:pt>
          <cx:pt idx="29626">67500</cx:pt>
          <cx:pt idx="29627">76500</cx:pt>
          <cx:pt idx="29628">112500</cx:pt>
          <cx:pt idx="29629">72000</cx:pt>
          <cx:pt idx="29630">99000</cx:pt>
          <cx:pt idx="29631">112500</cx:pt>
          <cx:pt idx="29632">112500</cx:pt>
          <cx:pt idx="29633">270000</cx:pt>
          <cx:pt idx="29634">157500</cx:pt>
          <cx:pt idx="29635">76500</cx:pt>
          <cx:pt idx="29636">90000</cx:pt>
          <cx:pt idx="29637">225000</cx:pt>
          <cx:pt idx="29638">157500</cx:pt>
          <cx:pt idx="29639">99000</cx:pt>
          <cx:pt idx="29640">225000</cx:pt>
          <cx:pt idx="29641">180000</cx:pt>
          <cx:pt idx="29642">202500</cx:pt>
          <cx:pt idx="29643">202500</cx:pt>
          <cx:pt idx="29644">247500</cx:pt>
          <cx:pt idx="29645">112500</cx:pt>
          <cx:pt idx="29646">103500</cx:pt>
          <cx:pt idx="29647">90000</cx:pt>
          <cx:pt idx="29648">135000</cx:pt>
          <cx:pt idx="29649">157500</cx:pt>
          <cx:pt idx="29650">135000</cx:pt>
          <cx:pt idx="29651">180000</cx:pt>
          <cx:pt idx="29652">135000</cx:pt>
          <cx:pt idx="29653">76500</cx:pt>
          <cx:pt idx="29654">112500</cx:pt>
          <cx:pt idx="29655">90000</cx:pt>
          <cx:pt idx="29656">157500</cx:pt>
          <cx:pt idx="29657">382500</cx:pt>
          <cx:pt idx="29658">225000</cx:pt>
          <cx:pt idx="29659">112500</cx:pt>
          <cx:pt idx="29660">67500</cx:pt>
          <cx:pt idx="29661">180000</cx:pt>
          <cx:pt idx="29662">54000</cx:pt>
          <cx:pt idx="29663">342000</cx:pt>
          <cx:pt idx="29664">108000</cx:pt>
          <cx:pt idx="29665">292500</cx:pt>
          <cx:pt idx="29666">112500</cx:pt>
          <cx:pt idx="29667">292500</cx:pt>
          <cx:pt idx="29668">112500</cx:pt>
          <cx:pt idx="29669">270000</cx:pt>
          <cx:pt idx="29670">180000</cx:pt>
          <cx:pt idx="29671">164250</cx:pt>
          <cx:pt idx="29672">180000</cx:pt>
          <cx:pt idx="29673">112500</cx:pt>
          <cx:pt idx="29674">49500</cx:pt>
          <cx:pt idx="29675">45000</cx:pt>
          <cx:pt idx="29676">202500</cx:pt>
          <cx:pt idx="29677">135000</cx:pt>
          <cx:pt idx="29678">247500</cx:pt>
          <cx:pt idx="29679">67500</cx:pt>
          <cx:pt idx="29680">270000</cx:pt>
          <cx:pt idx="29681">157500</cx:pt>
          <cx:pt idx="29682">450000</cx:pt>
          <cx:pt idx="29683">247500</cx:pt>
          <cx:pt idx="29684">135000</cx:pt>
          <cx:pt idx="29685">112500</cx:pt>
          <cx:pt idx="29686">270000</cx:pt>
          <cx:pt idx="29687">315000</cx:pt>
          <cx:pt idx="29688">81000</cx:pt>
          <cx:pt idx="29689">148500</cx:pt>
          <cx:pt idx="29690">105750</cx:pt>
          <cx:pt idx="29691">112500</cx:pt>
          <cx:pt idx="29692">166500</cx:pt>
          <cx:pt idx="29693">157500</cx:pt>
          <cx:pt idx="29694">112500</cx:pt>
          <cx:pt idx="29695">157500</cx:pt>
          <cx:pt idx="29696">292500</cx:pt>
          <cx:pt idx="29697">540000</cx:pt>
          <cx:pt idx="29698">67500</cx:pt>
          <cx:pt idx="29699">180000</cx:pt>
          <cx:pt idx="29700">67500</cx:pt>
          <cx:pt idx="29701">225000</cx:pt>
          <cx:pt idx="29702">157500</cx:pt>
          <cx:pt idx="29703">99000</cx:pt>
          <cx:pt idx="29704">180000</cx:pt>
          <cx:pt idx="29705">74029.5</cx:pt>
          <cx:pt idx="29706">126000</cx:pt>
          <cx:pt idx="29707">157500</cx:pt>
          <cx:pt idx="29708">112500</cx:pt>
          <cx:pt idx="29709">135000</cx:pt>
          <cx:pt idx="29710">270000</cx:pt>
          <cx:pt idx="29711">292500</cx:pt>
          <cx:pt idx="29712">67500</cx:pt>
          <cx:pt idx="29713">54000</cx:pt>
          <cx:pt idx="29714">207000</cx:pt>
          <cx:pt idx="29715">108000</cx:pt>
          <cx:pt idx="29716">270000</cx:pt>
          <cx:pt idx="29717">540000</cx:pt>
          <cx:pt idx="29718">67500</cx:pt>
          <cx:pt idx="29719">135000</cx:pt>
          <cx:pt idx="29720">112500</cx:pt>
          <cx:pt idx="29721">103500</cx:pt>
          <cx:pt idx="29722">292500</cx:pt>
          <cx:pt idx="29723">40500</cx:pt>
          <cx:pt idx="29724">76500</cx:pt>
          <cx:pt idx="29725">225000</cx:pt>
          <cx:pt idx="29726">157500</cx:pt>
          <cx:pt idx="29727">112500</cx:pt>
          <cx:pt idx="29728">315000</cx:pt>
          <cx:pt idx="29729">157500</cx:pt>
          <cx:pt idx="29730">157500</cx:pt>
          <cx:pt idx="29731">315000</cx:pt>
          <cx:pt idx="29732">171000</cx:pt>
          <cx:pt idx="29733">67500</cx:pt>
          <cx:pt idx="29734">900000</cx:pt>
          <cx:pt idx="29735">180000</cx:pt>
          <cx:pt idx="29736">99000</cx:pt>
          <cx:pt idx="29737">225000</cx:pt>
          <cx:pt idx="29738">90000</cx:pt>
          <cx:pt idx="29739">135000</cx:pt>
          <cx:pt idx="29740">130500</cx:pt>
          <cx:pt idx="29741">180000</cx:pt>
          <cx:pt idx="29742">112500</cx:pt>
          <cx:pt idx="29743">112500</cx:pt>
          <cx:pt idx="29744">202500</cx:pt>
          <cx:pt idx="29745">157500</cx:pt>
          <cx:pt idx="29746">540000</cx:pt>
          <cx:pt idx="29747">225000</cx:pt>
          <cx:pt idx="29748">202500</cx:pt>
          <cx:pt idx="29749">112500</cx:pt>
          <cx:pt idx="29750">180000</cx:pt>
          <cx:pt idx="29751">270000</cx:pt>
          <cx:pt idx="29752">49500</cx:pt>
          <cx:pt idx="29753">360000</cx:pt>
          <cx:pt idx="29754">90000</cx:pt>
          <cx:pt idx="29755">135000</cx:pt>
          <cx:pt idx="29756">54000</cx:pt>
          <cx:pt idx="29757">180000</cx:pt>
          <cx:pt idx="29758">45000</cx:pt>
          <cx:pt idx="29759">117000</cx:pt>
          <cx:pt idx="29760">51300</cx:pt>
          <cx:pt idx="29761">270000</cx:pt>
          <cx:pt idx="29762">292500</cx:pt>
          <cx:pt idx="29763">135000</cx:pt>
          <cx:pt idx="29764">225000</cx:pt>
          <cx:pt idx="29765">225000</cx:pt>
          <cx:pt idx="29766">171000</cx:pt>
          <cx:pt idx="29767">270000</cx:pt>
          <cx:pt idx="29768">90000</cx:pt>
          <cx:pt idx="29769">135000</cx:pt>
          <cx:pt idx="29770">382500</cx:pt>
          <cx:pt idx="29771">270000</cx:pt>
          <cx:pt idx="29772">135000</cx:pt>
          <cx:pt idx="29773">112500</cx:pt>
          <cx:pt idx="29774">103500</cx:pt>
          <cx:pt idx="29775">225000</cx:pt>
          <cx:pt idx="29776">135000</cx:pt>
          <cx:pt idx="29777">112500</cx:pt>
          <cx:pt idx="29778">135000</cx:pt>
          <cx:pt idx="29779">270000</cx:pt>
          <cx:pt idx="29780">117000</cx:pt>
          <cx:pt idx="29781">135000</cx:pt>
          <cx:pt idx="29782">180000</cx:pt>
          <cx:pt idx="29783">180000</cx:pt>
          <cx:pt idx="29784">135000</cx:pt>
          <cx:pt idx="29785">180000</cx:pt>
          <cx:pt idx="29786">211500</cx:pt>
          <cx:pt idx="29787">135000</cx:pt>
          <cx:pt idx="29788">85500</cx:pt>
          <cx:pt idx="29789">180000</cx:pt>
          <cx:pt idx="29790">180000</cx:pt>
          <cx:pt idx="29791">225000</cx:pt>
          <cx:pt idx="29792">36000</cx:pt>
          <cx:pt idx="29793">292500</cx:pt>
          <cx:pt idx="29794">135000</cx:pt>
          <cx:pt idx="29795">225000</cx:pt>
          <cx:pt idx="29796">135000</cx:pt>
          <cx:pt idx="29797">243000</cx:pt>
          <cx:pt idx="29798">157500</cx:pt>
          <cx:pt idx="29799">157500</cx:pt>
          <cx:pt idx="29800">202500</cx:pt>
          <cx:pt idx="29801">180000</cx:pt>
          <cx:pt idx="29802">180000</cx:pt>
          <cx:pt idx="29803">202500</cx:pt>
          <cx:pt idx="29804">112500</cx:pt>
          <cx:pt idx="29805">112500</cx:pt>
          <cx:pt idx="29806">225000</cx:pt>
          <cx:pt idx="29807">202500</cx:pt>
          <cx:pt idx="29808">207000</cx:pt>
          <cx:pt idx="29809">450000</cx:pt>
          <cx:pt idx="29810">180000</cx:pt>
          <cx:pt idx="29811">180000</cx:pt>
          <cx:pt idx="29812">180000</cx:pt>
          <cx:pt idx="29813">103500</cx:pt>
          <cx:pt idx="29814">112500</cx:pt>
          <cx:pt idx="29815">90000</cx:pt>
          <cx:pt idx="29816">135000</cx:pt>
          <cx:pt idx="29817">247500</cx:pt>
          <cx:pt idx="29818">67500</cx:pt>
          <cx:pt idx="29819">157500</cx:pt>
          <cx:pt idx="29820">225000</cx:pt>
          <cx:pt idx="29821">112500</cx:pt>
          <cx:pt idx="29822">180000</cx:pt>
          <cx:pt idx="29823">112500</cx:pt>
          <cx:pt idx="29824">72000</cx:pt>
          <cx:pt idx="29825">90000</cx:pt>
          <cx:pt idx="29826">153000</cx:pt>
          <cx:pt idx="29827">99000</cx:pt>
          <cx:pt idx="29828">67500</cx:pt>
          <cx:pt idx="29829">166500</cx:pt>
          <cx:pt idx="29830">315000</cx:pt>
          <cx:pt idx="29831">202500</cx:pt>
          <cx:pt idx="29832">180000</cx:pt>
          <cx:pt idx="29833">72000</cx:pt>
          <cx:pt idx="29834">81000</cx:pt>
          <cx:pt idx="29835">225000</cx:pt>
          <cx:pt idx="29836">157500</cx:pt>
          <cx:pt idx="29837">72000</cx:pt>
          <cx:pt idx="29838">256500</cx:pt>
          <cx:pt idx="29839">247500</cx:pt>
          <cx:pt idx="29840">247500</cx:pt>
          <cx:pt idx="29841">90000</cx:pt>
          <cx:pt idx="29842">157500</cx:pt>
          <cx:pt idx="29843">126000</cx:pt>
          <cx:pt idx="29844">180000</cx:pt>
          <cx:pt idx="29845">112500</cx:pt>
          <cx:pt idx="29846">247500</cx:pt>
          <cx:pt idx="29847">112500</cx:pt>
          <cx:pt idx="29848">202500</cx:pt>
          <cx:pt idx="29849">225000</cx:pt>
          <cx:pt idx="29850">171000</cx:pt>
          <cx:pt idx="29851">135000</cx:pt>
          <cx:pt idx="29852">135000</cx:pt>
          <cx:pt idx="29853">270000</cx:pt>
          <cx:pt idx="29854">247500</cx:pt>
          <cx:pt idx="29855">202500</cx:pt>
          <cx:pt idx="29856">112500</cx:pt>
          <cx:pt idx="29857">81000</cx:pt>
          <cx:pt idx="29858">135000</cx:pt>
          <cx:pt idx="29859">405000</cx:pt>
          <cx:pt idx="29860">135000</cx:pt>
          <cx:pt idx="29861">135000</cx:pt>
          <cx:pt idx="29862">180000</cx:pt>
          <cx:pt idx="29863">180000</cx:pt>
          <cx:pt idx="29864">171000</cx:pt>
          <cx:pt idx="29865">135000</cx:pt>
          <cx:pt idx="29866">180000</cx:pt>
          <cx:pt idx="29867">135000</cx:pt>
          <cx:pt idx="29868">270000</cx:pt>
          <cx:pt idx="29869">382500</cx:pt>
          <cx:pt idx="29870">90000</cx:pt>
          <cx:pt idx="29871">202500</cx:pt>
          <cx:pt idx="29872">157500</cx:pt>
          <cx:pt idx="29873">135000</cx:pt>
          <cx:pt idx="29874">135000</cx:pt>
          <cx:pt idx="29875">225000</cx:pt>
          <cx:pt idx="29876">135000</cx:pt>
          <cx:pt idx="29877">45000</cx:pt>
          <cx:pt idx="29878">76500</cx:pt>
          <cx:pt idx="29879">225000</cx:pt>
          <cx:pt idx="29880">180000</cx:pt>
          <cx:pt idx="29881">202500</cx:pt>
          <cx:pt idx="29882">135000</cx:pt>
          <cx:pt idx="29883">189000</cx:pt>
          <cx:pt idx="29884">180000</cx:pt>
          <cx:pt idx="29885">112500</cx:pt>
          <cx:pt idx="29886">225000</cx:pt>
          <cx:pt idx="29887">135000</cx:pt>
          <cx:pt idx="29888">112500</cx:pt>
          <cx:pt idx="29889">81000</cx:pt>
          <cx:pt idx="29890">207000</cx:pt>
          <cx:pt idx="29891">247500</cx:pt>
          <cx:pt idx="29892">157500</cx:pt>
          <cx:pt idx="29893">157500</cx:pt>
          <cx:pt idx="29894">166500</cx:pt>
          <cx:pt idx="29895">157500</cx:pt>
          <cx:pt idx="29896">225000</cx:pt>
          <cx:pt idx="29897">135000</cx:pt>
          <cx:pt idx="29898">67500</cx:pt>
          <cx:pt idx="29899">121500</cx:pt>
          <cx:pt idx="29900">63000</cx:pt>
          <cx:pt idx="29901">225000</cx:pt>
          <cx:pt idx="29902">90000</cx:pt>
          <cx:pt idx="29903">112500</cx:pt>
          <cx:pt idx="29904">157500</cx:pt>
          <cx:pt idx="29905">157500</cx:pt>
          <cx:pt idx="29906">202500</cx:pt>
          <cx:pt idx="29907">157500</cx:pt>
          <cx:pt idx="29908">135000</cx:pt>
          <cx:pt idx="29909">90000</cx:pt>
          <cx:pt idx="29910">90000</cx:pt>
          <cx:pt idx="29911">360000</cx:pt>
          <cx:pt idx="29912">90000</cx:pt>
          <cx:pt idx="29913">108000</cx:pt>
          <cx:pt idx="29914">180000</cx:pt>
          <cx:pt idx="29915">180000</cx:pt>
          <cx:pt idx="29916">270000</cx:pt>
          <cx:pt idx="29917">121500</cx:pt>
          <cx:pt idx="29918">135000</cx:pt>
          <cx:pt idx="29919">54000</cx:pt>
          <cx:pt idx="29920">450000</cx:pt>
          <cx:pt idx="29921">135000</cx:pt>
          <cx:pt idx="29922">157500</cx:pt>
          <cx:pt idx="29923">270000</cx:pt>
          <cx:pt idx="29924">103500</cx:pt>
          <cx:pt idx="29925">76500</cx:pt>
          <cx:pt idx="29926">225000</cx:pt>
          <cx:pt idx="29927">247500</cx:pt>
          <cx:pt idx="29928">81000</cx:pt>
          <cx:pt idx="29929">112500</cx:pt>
          <cx:pt idx="29930">99000</cx:pt>
          <cx:pt idx="29931">72000</cx:pt>
          <cx:pt idx="29932">157500</cx:pt>
          <cx:pt idx="29933">225000</cx:pt>
          <cx:pt idx="29934">202500</cx:pt>
          <cx:pt idx="29935">189000</cx:pt>
          <cx:pt idx="29936">202500</cx:pt>
          <cx:pt idx="29937">225000</cx:pt>
          <cx:pt idx="29938">225000</cx:pt>
          <cx:pt idx="29939">540000</cx:pt>
          <cx:pt idx="29940">135000</cx:pt>
          <cx:pt idx="29941">225000</cx:pt>
          <cx:pt idx="29942">90000</cx:pt>
          <cx:pt idx="29943">67500</cx:pt>
          <cx:pt idx="29944">279000</cx:pt>
          <cx:pt idx="29945">225000</cx:pt>
          <cx:pt idx="29946">112500</cx:pt>
          <cx:pt idx="29947">135000</cx:pt>
          <cx:pt idx="29948">270000</cx:pt>
          <cx:pt idx="29949">157500</cx:pt>
          <cx:pt idx="29950">112500</cx:pt>
          <cx:pt idx="29951">216000</cx:pt>
          <cx:pt idx="29952">225000</cx:pt>
          <cx:pt idx="29953">157500</cx:pt>
          <cx:pt idx="29954">67500</cx:pt>
          <cx:pt idx="29955">202500</cx:pt>
          <cx:pt idx="29956">135000</cx:pt>
          <cx:pt idx="29957">315000</cx:pt>
          <cx:pt idx="29958">135000</cx:pt>
          <cx:pt idx="29959">202500</cx:pt>
          <cx:pt idx="29960">108000</cx:pt>
          <cx:pt idx="29961">67500</cx:pt>
          <cx:pt idx="29962">157500</cx:pt>
          <cx:pt idx="29963">157500</cx:pt>
          <cx:pt idx="29964">171000</cx:pt>
          <cx:pt idx="29965">135000</cx:pt>
          <cx:pt idx="29966">99000</cx:pt>
          <cx:pt idx="29967">159750</cx:pt>
          <cx:pt idx="29968">90000</cx:pt>
          <cx:pt idx="29969">45000</cx:pt>
          <cx:pt idx="29970">157500</cx:pt>
          <cx:pt idx="29971">405000</cx:pt>
          <cx:pt idx="29972">180000</cx:pt>
          <cx:pt idx="29973">202500</cx:pt>
          <cx:pt idx="29974">202500</cx:pt>
          <cx:pt idx="29975">45000</cx:pt>
          <cx:pt idx="29976">171000</cx:pt>
          <cx:pt idx="29977">450000</cx:pt>
          <cx:pt idx="29978">135000</cx:pt>
          <cx:pt idx="29979">202500</cx:pt>
          <cx:pt idx="29980">135000</cx:pt>
          <cx:pt idx="29981">202500</cx:pt>
          <cx:pt idx="29982">180000</cx:pt>
          <cx:pt idx="29983">144000</cx:pt>
          <cx:pt idx="29984">135000</cx:pt>
          <cx:pt idx="29985">270000</cx:pt>
          <cx:pt idx="29986">90000</cx:pt>
          <cx:pt idx="29987">270000</cx:pt>
          <cx:pt idx="29988">72000</cx:pt>
          <cx:pt idx="29989">126000</cx:pt>
          <cx:pt idx="29990">90000</cx:pt>
          <cx:pt idx="29991">112500</cx:pt>
          <cx:pt idx="29992">112500</cx:pt>
          <cx:pt idx="29993">90000</cx:pt>
          <cx:pt idx="29994">94500</cx:pt>
          <cx:pt idx="29995">179100</cx:pt>
          <cx:pt idx="29996">180000</cx:pt>
          <cx:pt idx="29997">112500</cx:pt>
          <cx:pt idx="29998">202500</cx:pt>
          <cx:pt idx="29999">112500</cx:pt>
          <cx:pt idx="30000">72000</cx:pt>
          <cx:pt idx="30001">56700</cx:pt>
          <cx:pt idx="30002">103500</cx:pt>
          <cx:pt idx="30003">135000</cx:pt>
          <cx:pt idx="30004">162000</cx:pt>
          <cx:pt idx="30005">225000</cx:pt>
          <cx:pt idx="30006">135000</cx:pt>
          <cx:pt idx="30007">157500</cx:pt>
          <cx:pt idx="30008">225000</cx:pt>
          <cx:pt idx="30009">112500</cx:pt>
          <cx:pt idx="30010">202500</cx:pt>
          <cx:pt idx="30011">270000</cx:pt>
          <cx:pt idx="30012">157500</cx:pt>
          <cx:pt idx="30013">135000</cx:pt>
          <cx:pt idx="30014">126000</cx:pt>
          <cx:pt idx="30015">166500</cx:pt>
          <cx:pt idx="30016">135000</cx:pt>
          <cx:pt idx="30017">130500</cx:pt>
          <cx:pt idx="30018">90000</cx:pt>
          <cx:pt idx="30019">225000</cx:pt>
          <cx:pt idx="30020">135000</cx:pt>
          <cx:pt idx="30021">103500</cx:pt>
          <cx:pt idx="30022">270000</cx:pt>
          <cx:pt idx="30023">121500</cx:pt>
          <cx:pt idx="30024">150750</cx:pt>
          <cx:pt idx="30025">157500</cx:pt>
          <cx:pt idx="30026">270000</cx:pt>
          <cx:pt idx="30027">135000</cx:pt>
          <cx:pt idx="30028">157500</cx:pt>
          <cx:pt idx="30029">36000</cx:pt>
          <cx:pt idx="30030">171000</cx:pt>
          <cx:pt idx="30031">270000</cx:pt>
          <cx:pt idx="30032">135000</cx:pt>
          <cx:pt idx="30033">103500</cx:pt>
          <cx:pt idx="30034">270000</cx:pt>
          <cx:pt idx="30035">90000</cx:pt>
          <cx:pt idx="30036">139500</cx:pt>
          <cx:pt idx="30037">171000</cx:pt>
          <cx:pt idx="30038">90000</cx:pt>
          <cx:pt idx="30039">67500</cx:pt>
          <cx:pt idx="30040">126000</cx:pt>
          <cx:pt idx="30041">157500</cx:pt>
          <cx:pt idx="30042">72000</cx:pt>
          <cx:pt idx="30043">135000</cx:pt>
          <cx:pt idx="30044">49500</cx:pt>
          <cx:pt idx="30045">270000</cx:pt>
          <cx:pt idx="30046">225000</cx:pt>
          <cx:pt idx="30047">270000</cx:pt>
          <cx:pt idx="30048">144000</cx:pt>
          <cx:pt idx="30049">315000</cx:pt>
          <cx:pt idx="30050">157500</cx:pt>
          <cx:pt idx="30051">90000</cx:pt>
          <cx:pt idx="30052">90000</cx:pt>
          <cx:pt idx="30053">135000</cx:pt>
          <cx:pt idx="30054">67500</cx:pt>
          <cx:pt idx="30055">225000</cx:pt>
          <cx:pt idx="30056">405000</cx:pt>
          <cx:pt idx="30057">225000</cx:pt>
          <cx:pt idx="30058">90000</cx:pt>
          <cx:pt idx="30059">243000</cx:pt>
          <cx:pt idx="30060">130500</cx:pt>
          <cx:pt idx="30061">202500</cx:pt>
          <cx:pt idx="30062">85500</cx:pt>
          <cx:pt idx="30063">112500</cx:pt>
          <cx:pt idx="30064">67500</cx:pt>
          <cx:pt idx="30065">112500</cx:pt>
          <cx:pt idx="30066">72000</cx:pt>
          <cx:pt idx="30067">67500</cx:pt>
          <cx:pt idx="30068">202500</cx:pt>
          <cx:pt idx="30069">67500</cx:pt>
          <cx:pt idx="30070">180000</cx:pt>
          <cx:pt idx="30071">67500</cx:pt>
          <cx:pt idx="30072">189000</cx:pt>
          <cx:pt idx="30073">121500</cx:pt>
          <cx:pt idx="30074">144000</cx:pt>
          <cx:pt idx="30075">90000</cx:pt>
          <cx:pt idx="30076">135000</cx:pt>
          <cx:pt idx="30077">90000</cx:pt>
          <cx:pt idx="30078">67500</cx:pt>
          <cx:pt idx="30079">90000</cx:pt>
          <cx:pt idx="30080">157500</cx:pt>
          <cx:pt idx="30081">90000</cx:pt>
          <cx:pt idx="30082">67500</cx:pt>
          <cx:pt idx="30083">157500</cx:pt>
          <cx:pt idx="30084">90000</cx:pt>
          <cx:pt idx="30085">292500</cx:pt>
          <cx:pt idx="30086">157500</cx:pt>
          <cx:pt idx="30087">108000</cx:pt>
          <cx:pt idx="30088">159880.5</cx:pt>
          <cx:pt idx="30089">112500</cx:pt>
          <cx:pt idx="30090">50850</cx:pt>
          <cx:pt idx="30091">270000</cx:pt>
          <cx:pt idx="30092">261000</cx:pt>
          <cx:pt idx="30093">225000</cx:pt>
          <cx:pt idx="30094">180000</cx:pt>
          <cx:pt idx="30095">153000</cx:pt>
          <cx:pt idx="30096">103500</cx:pt>
          <cx:pt idx="30097">135000</cx:pt>
          <cx:pt idx="30098">202500</cx:pt>
          <cx:pt idx="30099">112500</cx:pt>
          <cx:pt idx="30100">67500</cx:pt>
          <cx:pt idx="30101">382500</cx:pt>
          <cx:pt idx="30102">175500</cx:pt>
          <cx:pt idx="30103">157500</cx:pt>
          <cx:pt idx="30104">180000</cx:pt>
          <cx:pt idx="30105">135000</cx:pt>
          <cx:pt idx="30106">292500</cx:pt>
          <cx:pt idx="30107">171000</cx:pt>
          <cx:pt idx="30108">126000</cx:pt>
          <cx:pt idx="30109">121500</cx:pt>
          <cx:pt idx="30110">202500</cx:pt>
          <cx:pt idx="30111">315000</cx:pt>
          <cx:pt idx="30112">315000</cx:pt>
          <cx:pt idx="30113">112500</cx:pt>
          <cx:pt idx="30114">180000</cx:pt>
          <cx:pt idx="30115">135000</cx:pt>
          <cx:pt idx="30116">180000</cx:pt>
          <cx:pt idx="30117">90000</cx:pt>
          <cx:pt idx="30118">360000</cx:pt>
          <cx:pt idx="30119">126000</cx:pt>
          <cx:pt idx="30120">135000</cx:pt>
          <cx:pt idx="30121">67500</cx:pt>
          <cx:pt idx="30122">157500</cx:pt>
          <cx:pt idx="30123">144000</cx:pt>
          <cx:pt idx="30124">130500</cx:pt>
          <cx:pt idx="30125">157500</cx:pt>
          <cx:pt idx="30126">202500</cx:pt>
          <cx:pt idx="30127">144000</cx:pt>
          <cx:pt idx="30128">225000</cx:pt>
          <cx:pt idx="30129">207000</cx:pt>
          <cx:pt idx="30130">81000</cx:pt>
          <cx:pt idx="30131">225000</cx:pt>
          <cx:pt idx="30132">103500</cx:pt>
          <cx:pt idx="30133">67500</cx:pt>
          <cx:pt idx="30134">157500</cx:pt>
          <cx:pt idx="30135">157500</cx:pt>
          <cx:pt idx="30136">90000</cx:pt>
          <cx:pt idx="30137">202500</cx:pt>
          <cx:pt idx="30138">157500</cx:pt>
          <cx:pt idx="30139">157500</cx:pt>
          <cx:pt idx="30140">81000</cx:pt>
          <cx:pt idx="30141">112500</cx:pt>
          <cx:pt idx="30142">90000</cx:pt>
          <cx:pt idx="30143">128250</cx:pt>
          <cx:pt idx="30144">247500</cx:pt>
          <cx:pt idx="30145">148500</cx:pt>
          <cx:pt idx="30146">112500</cx:pt>
          <cx:pt idx="30147">315000</cx:pt>
          <cx:pt idx="30148">166500</cx:pt>
          <cx:pt idx="30149">135000</cx:pt>
          <cx:pt idx="30150">135000</cx:pt>
          <cx:pt idx="30151">180000</cx:pt>
          <cx:pt idx="30152">112500</cx:pt>
          <cx:pt idx="30153">202500</cx:pt>
          <cx:pt idx="30154">157486.5</cx:pt>
          <cx:pt idx="30155">202500</cx:pt>
          <cx:pt idx="30156">135000</cx:pt>
          <cx:pt idx="30157">157500</cx:pt>
          <cx:pt idx="30158">103500</cx:pt>
          <cx:pt idx="30159">247500</cx:pt>
          <cx:pt idx="30160">76500</cx:pt>
          <cx:pt idx="30161">135000</cx:pt>
          <cx:pt idx="30162">135000</cx:pt>
          <cx:pt idx="30163">112500</cx:pt>
          <cx:pt idx="30164">90000</cx:pt>
          <cx:pt idx="30165">135000</cx:pt>
          <cx:pt idx="30166">45000</cx:pt>
          <cx:pt idx="30167">135000</cx:pt>
          <cx:pt idx="30168">90000</cx:pt>
          <cx:pt idx="30169">157500</cx:pt>
          <cx:pt idx="30170">274500</cx:pt>
          <cx:pt idx="30171">290250</cx:pt>
          <cx:pt idx="30172">112500</cx:pt>
          <cx:pt idx="30173">225000</cx:pt>
          <cx:pt idx="30174">94500</cx:pt>
          <cx:pt idx="30175">90000</cx:pt>
          <cx:pt idx="30176">225000</cx:pt>
          <cx:pt idx="30177">67500</cx:pt>
          <cx:pt idx="30178">103500</cx:pt>
          <cx:pt idx="30179">112500</cx:pt>
          <cx:pt idx="30180">90000</cx:pt>
          <cx:pt idx="30181">216000</cx:pt>
          <cx:pt idx="30182">157500</cx:pt>
          <cx:pt idx="30183">112500</cx:pt>
          <cx:pt idx="30184">112500</cx:pt>
          <cx:pt idx="30185">157500</cx:pt>
          <cx:pt idx="30186">180000</cx:pt>
          <cx:pt idx="30187">58500</cx:pt>
          <cx:pt idx="30188">135000</cx:pt>
          <cx:pt idx="30189">180000</cx:pt>
          <cx:pt idx="30190">270000</cx:pt>
          <cx:pt idx="30191">157500</cx:pt>
          <cx:pt idx="30192">144000</cx:pt>
          <cx:pt idx="30193">135000</cx:pt>
          <cx:pt idx="30194">157500</cx:pt>
          <cx:pt idx="30195">126000</cx:pt>
          <cx:pt idx="30196">29250</cx:pt>
          <cx:pt idx="30197">247500</cx:pt>
          <cx:pt idx="30198">144000</cx:pt>
          <cx:pt idx="30199">202500</cx:pt>
          <cx:pt idx="30200">90000</cx:pt>
          <cx:pt idx="30201">135000</cx:pt>
          <cx:pt idx="30202">225000</cx:pt>
          <cx:pt idx="30203">126000</cx:pt>
          <cx:pt idx="30204">180000</cx:pt>
          <cx:pt idx="30205">157500</cx:pt>
          <cx:pt idx="30206">103500</cx:pt>
          <cx:pt idx="30207">85500</cx:pt>
          <cx:pt idx="30208">67500</cx:pt>
          <cx:pt idx="30209">315000</cx:pt>
          <cx:pt idx="30210">54000</cx:pt>
          <cx:pt idx="30211">225000</cx:pt>
          <cx:pt idx="30212">135000</cx:pt>
          <cx:pt idx="30213">112500</cx:pt>
          <cx:pt idx="30214">135000</cx:pt>
          <cx:pt idx="30215">225000</cx:pt>
          <cx:pt idx="30216">110250</cx:pt>
          <cx:pt idx="30217">382500</cx:pt>
          <cx:pt idx="30218">108000</cx:pt>
          <cx:pt idx="30219">202500</cx:pt>
          <cx:pt idx="30220">315000</cx:pt>
          <cx:pt idx="30221">54000</cx:pt>
          <cx:pt idx="30222">360000</cx:pt>
          <cx:pt idx="30223">135000</cx:pt>
          <cx:pt idx="30224">85500</cx:pt>
          <cx:pt idx="30225">135000</cx:pt>
          <cx:pt idx="30226">225000</cx:pt>
          <cx:pt idx="30227">202500</cx:pt>
          <cx:pt idx="30228">90000</cx:pt>
          <cx:pt idx="30229">202500</cx:pt>
          <cx:pt idx="30230">135000</cx:pt>
          <cx:pt idx="30231">180000</cx:pt>
          <cx:pt idx="30232">31500</cx:pt>
          <cx:pt idx="30233">90000</cx:pt>
          <cx:pt idx="30234">135000</cx:pt>
          <cx:pt idx="30235">225000</cx:pt>
          <cx:pt idx="30236">157500</cx:pt>
          <cx:pt idx="30237">180000</cx:pt>
          <cx:pt idx="30238">157500</cx:pt>
          <cx:pt idx="30239">67500</cx:pt>
          <cx:pt idx="30240">157500</cx:pt>
          <cx:pt idx="30241">121500</cx:pt>
          <cx:pt idx="30242">99000</cx:pt>
          <cx:pt idx="30243">94500</cx:pt>
          <cx:pt idx="30244">225000</cx:pt>
          <cx:pt idx="30245">202500</cx:pt>
          <cx:pt idx="30246">180000</cx:pt>
          <cx:pt idx="30247">202500</cx:pt>
          <cx:pt idx="30248">225000</cx:pt>
          <cx:pt idx="30249">144000</cx:pt>
          <cx:pt idx="30250">180000</cx:pt>
          <cx:pt idx="30251">180000</cx:pt>
          <cx:pt idx="30252">90000</cx:pt>
          <cx:pt idx="30253">184500</cx:pt>
          <cx:pt idx="30254">54000</cx:pt>
          <cx:pt idx="30255">360000</cx:pt>
          <cx:pt idx="30256">405000</cx:pt>
          <cx:pt idx="30257">135000</cx:pt>
          <cx:pt idx="30258">135000</cx:pt>
          <cx:pt idx="30259">360000</cx:pt>
          <cx:pt idx="30260">45000</cx:pt>
          <cx:pt idx="30261">225000</cx:pt>
          <cx:pt idx="30262">225000</cx:pt>
          <cx:pt idx="30263">157500</cx:pt>
          <cx:pt idx="30264">112500</cx:pt>
          <cx:pt idx="30265">72000</cx:pt>
          <cx:pt idx="30266">112500</cx:pt>
          <cx:pt idx="30267">202500</cx:pt>
          <cx:pt idx="30268">67500</cx:pt>
          <cx:pt idx="30269">247500</cx:pt>
          <cx:pt idx="30270">135000</cx:pt>
          <cx:pt idx="30271">135000</cx:pt>
          <cx:pt idx="30272">405000</cx:pt>
          <cx:pt idx="30273">292500</cx:pt>
          <cx:pt idx="30274">112500</cx:pt>
          <cx:pt idx="30275">180000</cx:pt>
          <cx:pt idx="30276">270000</cx:pt>
          <cx:pt idx="30277">135000</cx:pt>
          <cx:pt idx="30278">121500</cx:pt>
          <cx:pt idx="30279">540000</cx:pt>
          <cx:pt idx="30280">67500</cx:pt>
          <cx:pt idx="30281">225000</cx:pt>
          <cx:pt idx="30282">130500</cx:pt>
          <cx:pt idx="30283">229500</cx:pt>
          <cx:pt idx="30284">157500</cx:pt>
          <cx:pt idx="30285">135000</cx:pt>
          <cx:pt idx="30286">202500</cx:pt>
          <cx:pt idx="30287">90000</cx:pt>
          <cx:pt idx="30288">144000</cx:pt>
          <cx:pt idx="30289">157500</cx:pt>
          <cx:pt idx="30290">63000</cx:pt>
          <cx:pt idx="30291">157500</cx:pt>
          <cx:pt idx="30292">180000</cx:pt>
          <cx:pt idx="30293">76500</cx:pt>
          <cx:pt idx="30294">112500</cx:pt>
          <cx:pt idx="30295">67500</cx:pt>
          <cx:pt idx="30296">139500</cx:pt>
          <cx:pt idx="30297">72000</cx:pt>
          <cx:pt idx="30298">67500</cx:pt>
          <cx:pt idx="30299">112500</cx:pt>
          <cx:pt idx="30300">112500</cx:pt>
          <cx:pt idx="30301">252000</cx:pt>
          <cx:pt idx="30302">67500</cx:pt>
          <cx:pt idx="30303">94500</cx:pt>
          <cx:pt idx="30304">94500</cx:pt>
          <cx:pt idx="30305">54000</cx:pt>
          <cx:pt idx="30306">90000</cx:pt>
          <cx:pt idx="30307">90000</cx:pt>
          <cx:pt idx="30308">157500</cx:pt>
          <cx:pt idx="30309">135000</cx:pt>
          <cx:pt idx="30310">247500</cx:pt>
          <cx:pt idx="30311">112500</cx:pt>
          <cx:pt idx="30312">225000</cx:pt>
          <cx:pt idx="30313">225000</cx:pt>
          <cx:pt idx="30314">180000</cx:pt>
          <cx:pt idx="30315">144000</cx:pt>
          <cx:pt idx="30316">67500</cx:pt>
          <cx:pt idx="30317">180000</cx:pt>
          <cx:pt idx="30318">135000</cx:pt>
          <cx:pt idx="30319">157500</cx:pt>
          <cx:pt idx="30320">54000</cx:pt>
          <cx:pt idx="30321">135000</cx:pt>
          <cx:pt idx="30322">234000</cx:pt>
          <cx:pt idx="30323">90000</cx:pt>
          <cx:pt idx="30324">225000</cx:pt>
          <cx:pt idx="30325">315000</cx:pt>
          <cx:pt idx="30326">157500</cx:pt>
          <cx:pt idx="30327">225000</cx:pt>
          <cx:pt idx="30328">225000</cx:pt>
          <cx:pt idx="30329">810000</cx:pt>
          <cx:pt idx="30330">112500</cx:pt>
          <cx:pt idx="30331">157500</cx:pt>
          <cx:pt idx="30332">166500</cx:pt>
          <cx:pt idx="30333">67500</cx:pt>
          <cx:pt idx="30334">157500</cx:pt>
          <cx:pt idx="30335">90000</cx:pt>
          <cx:pt idx="30336">225000</cx:pt>
          <cx:pt idx="30337">202500</cx:pt>
          <cx:pt idx="30338">270000</cx:pt>
          <cx:pt idx="30339">225000</cx:pt>
          <cx:pt idx="30340">90000</cx:pt>
          <cx:pt idx="30341">180000</cx:pt>
          <cx:pt idx="30342">270000</cx:pt>
          <cx:pt idx="30343">171000</cx:pt>
          <cx:pt idx="30344">157500</cx:pt>
          <cx:pt idx="30345">67500</cx:pt>
          <cx:pt idx="30346">225000</cx:pt>
          <cx:pt idx="30347">67500</cx:pt>
          <cx:pt idx="30348">180000</cx:pt>
          <cx:pt idx="30349">315000</cx:pt>
          <cx:pt idx="30350">337500</cx:pt>
          <cx:pt idx="30351">225000</cx:pt>
          <cx:pt idx="30352">123750</cx:pt>
          <cx:pt idx="30353">112500</cx:pt>
          <cx:pt idx="30354">211500</cx:pt>
          <cx:pt idx="30355">270000</cx:pt>
          <cx:pt idx="30356">198000</cx:pt>
          <cx:pt idx="30357">157500</cx:pt>
          <cx:pt idx="30358">135000</cx:pt>
          <cx:pt idx="30359">360000</cx:pt>
          <cx:pt idx="30360">135000</cx:pt>
          <cx:pt idx="30361">117000</cx:pt>
          <cx:pt idx="30362">270000</cx:pt>
          <cx:pt idx="30363">58500</cx:pt>
          <cx:pt idx="30364">180000</cx:pt>
          <cx:pt idx="30365">112500</cx:pt>
          <cx:pt idx="30366">202500</cx:pt>
          <cx:pt idx="30367">135000</cx:pt>
          <cx:pt idx="30368">540000</cx:pt>
          <cx:pt idx="30369">270000</cx:pt>
          <cx:pt idx="30370">90000</cx:pt>
          <cx:pt idx="30371">90000</cx:pt>
          <cx:pt idx="30372">112500</cx:pt>
          <cx:pt idx="30373">157500</cx:pt>
          <cx:pt idx="30374">270000</cx:pt>
          <cx:pt idx="30375">49500</cx:pt>
          <cx:pt idx="30376">225000</cx:pt>
          <cx:pt idx="30377">157500</cx:pt>
          <cx:pt idx="30378">81000</cx:pt>
          <cx:pt idx="30379">36450</cx:pt>
          <cx:pt idx="30380">112500</cx:pt>
          <cx:pt idx="30381">81000</cx:pt>
          <cx:pt idx="30382">225000</cx:pt>
          <cx:pt idx="30383">315000</cx:pt>
          <cx:pt idx="30384">337500</cx:pt>
          <cx:pt idx="30385">315000</cx:pt>
          <cx:pt idx="30386">292500</cx:pt>
          <cx:pt idx="30387">360000</cx:pt>
          <cx:pt idx="30388">117000</cx:pt>
          <cx:pt idx="30389">117000</cx:pt>
          <cx:pt idx="30390">202500</cx:pt>
          <cx:pt idx="30391">157500</cx:pt>
          <cx:pt idx="30392">157500</cx:pt>
          <cx:pt idx="30393">175500</cx:pt>
          <cx:pt idx="30394">225000</cx:pt>
          <cx:pt idx="30395">45000</cx:pt>
          <cx:pt idx="30396">225000</cx:pt>
          <cx:pt idx="30397">135000</cx:pt>
          <cx:pt idx="30398">225000</cx:pt>
          <cx:pt idx="30399">202500</cx:pt>
          <cx:pt idx="30400">67500</cx:pt>
          <cx:pt idx="30401">90000</cx:pt>
          <cx:pt idx="30402">112500</cx:pt>
          <cx:pt idx="30403">360000</cx:pt>
          <cx:pt idx="30404">90000</cx:pt>
          <cx:pt idx="30405">135000</cx:pt>
          <cx:pt idx="30406">315000</cx:pt>
          <cx:pt idx="30407">112500</cx:pt>
          <cx:pt idx="30408">76500</cx:pt>
          <cx:pt idx="30409">135000</cx:pt>
          <cx:pt idx="30410">135000</cx:pt>
          <cx:pt idx="30411">283500</cx:pt>
          <cx:pt idx="30412">112500</cx:pt>
          <cx:pt idx="30413">67500</cx:pt>
          <cx:pt idx="30414">180000</cx:pt>
          <cx:pt idx="30415">67500</cx:pt>
          <cx:pt idx="30416">90000</cx:pt>
          <cx:pt idx="30417">360000</cx:pt>
          <cx:pt idx="30418">157500</cx:pt>
          <cx:pt idx="30419">292500</cx:pt>
          <cx:pt idx="30420">225000</cx:pt>
          <cx:pt idx="30421">108000</cx:pt>
          <cx:pt idx="30422">180000</cx:pt>
          <cx:pt idx="30423">202500</cx:pt>
          <cx:pt idx="30424">225000</cx:pt>
          <cx:pt idx="30425">157500</cx:pt>
          <cx:pt idx="30426">157500</cx:pt>
          <cx:pt idx="30427">180000</cx:pt>
          <cx:pt idx="30428">135000</cx:pt>
          <cx:pt idx="30429">126000</cx:pt>
          <cx:pt idx="30430">135000</cx:pt>
          <cx:pt idx="30431">405000</cx:pt>
          <cx:pt idx="30432">112500</cx:pt>
          <cx:pt idx="30433">90000</cx:pt>
          <cx:pt idx="30434">90000</cx:pt>
          <cx:pt idx="30435">180000</cx:pt>
          <cx:pt idx="30436">126000</cx:pt>
          <cx:pt idx="30437">247500</cx:pt>
          <cx:pt idx="30438">90000</cx:pt>
          <cx:pt idx="30439">675000</cx:pt>
          <cx:pt idx="30440">225000</cx:pt>
          <cx:pt idx="30441">135000</cx:pt>
          <cx:pt idx="30442">162000</cx:pt>
          <cx:pt idx="30443">67500</cx:pt>
          <cx:pt idx="30444">76500</cx:pt>
          <cx:pt idx="30445">67500</cx:pt>
          <cx:pt idx="30446">112500</cx:pt>
          <cx:pt idx="30447">45900</cx:pt>
          <cx:pt idx="30448">202500</cx:pt>
          <cx:pt idx="30449">112500</cx:pt>
          <cx:pt idx="30450">135000</cx:pt>
          <cx:pt idx="30451">135000</cx:pt>
          <cx:pt idx="30452">360000</cx:pt>
          <cx:pt idx="30453">225000</cx:pt>
          <cx:pt idx="30454">202500</cx:pt>
          <cx:pt idx="30455">135000</cx:pt>
          <cx:pt idx="30456">225000</cx:pt>
          <cx:pt idx="30457">225000</cx:pt>
          <cx:pt idx="30458">180000</cx:pt>
          <cx:pt idx="30459">225000</cx:pt>
          <cx:pt idx="30460">139500</cx:pt>
          <cx:pt idx="30461">63000</cx:pt>
          <cx:pt idx="30462">103500</cx:pt>
          <cx:pt idx="30463">90000</cx:pt>
          <cx:pt idx="30464">211500</cx:pt>
          <cx:pt idx="30465">157500</cx:pt>
          <cx:pt idx="30466">90000</cx:pt>
          <cx:pt idx="30467">135000</cx:pt>
          <cx:pt idx="30468">126000</cx:pt>
          <cx:pt idx="30469">382500</cx:pt>
          <cx:pt idx="30470">45000</cx:pt>
          <cx:pt idx="30471">247500</cx:pt>
          <cx:pt idx="30472">135000</cx:pt>
          <cx:pt idx="30473">135000</cx:pt>
          <cx:pt idx="30474">135000</cx:pt>
          <cx:pt idx="30475">180000</cx:pt>
          <cx:pt idx="30476">112500</cx:pt>
          <cx:pt idx="30477">180000</cx:pt>
          <cx:pt idx="30478">180000</cx:pt>
          <cx:pt idx="30479">90000</cx:pt>
          <cx:pt idx="30480">180000</cx:pt>
          <cx:pt idx="30481">180000</cx:pt>
          <cx:pt idx="30482">90000</cx:pt>
          <cx:pt idx="30483">67500</cx:pt>
          <cx:pt idx="30484">270000</cx:pt>
          <cx:pt idx="30485">130500</cx:pt>
          <cx:pt idx="30486">540000</cx:pt>
          <cx:pt idx="30487">126000</cx:pt>
          <cx:pt idx="30488">225000</cx:pt>
          <cx:pt idx="30489">157500</cx:pt>
          <cx:pt idx="30490">247500</cx:pt>
          <cx:pt idx="30491">112500</cx:pt>
          <cx:pt idx="30492">270000</cx:pt>
          <cx:pt idx="30493">54000</cx:pt>
          <cx:pt idx="30494">180000</cx:pt>
          <cx:pt idx="30495">90000</cx:pt>
          <cx:pt idx="30496">180000</cx:pt>
          <cx:pt idx="30497">135000</cx:pt>
          <cx:pt idx="30498">112500</cx:pt>
          <cx:pt idx="30499">180000</cx:pt>
          <cx:pt idx="30500">94500</cx:pt>
          <cx:pt idx="30501">225000</cx:pt>
          <cx:pt idx="30502">270000</cx:pt>
          <cx:pt idx="30503">157500</cx:pt>
          <cx:pt idx="30504">270000</cx:pt>
          <cx:pt idx="30505">67500</cx:pt>
          <cx:pt idx="30506">225000</cx:pt>
          <cx:pt idx="30507">90000</cx:pt>
          <cx:pt idx="30508">67500</cx:pt>
          <cx:pt idx="30509">135000</cx:pt>
          <cx:pt idx="30510">99000</cx:pt>
          <cx:pt idx="30511">166500</cx:pt>
          <cx:pt idx="30512">85500</cx:pt>
          <cx:pt idx="30513">135000</cx:pt>
          <cx:pt idx="30514">112500</cx:pt>
          <cx:pt idx="30515">157500</cx:pt>
          <cx:pt idx="30516">315000</cx:pt>
          <cx:pt idx="30517">292500</cx:pt>
          <cx:pt idx="30518">180000</cx:pt>
          <cx:pt idx="30519">157500</cx:pt>
          <cx:pt idx="30520">112500</cx:pt>
          <cx:pt idx="30521">171000</cx:pt>
          <cx:pt idx="30522">315000</cx:pt>
          <cx:pt idx="30523">202500</cx:pt>
          <cx:pt idx="30524">90000</cx:pt>
          <cx:pt idx="30525">112500</cx:pt>
          <cx:pt idx="30526">157500</cx:pt>
          <cx:pt idx="30527">135000</cx:pt>
          <cx:pt idx="30528">112500</cx:pt>
          <cx:pt idx="30529">45000</cx:pt>
          <cx:pt idx="30530">90000</cx:pt>
          <cx:pt idx="30531">292500</cx:pt>
          <cx:pt idx="30532">270000</cx:pt>
          <cx:pt idx="30533">225000</cx:pt>
          <cx:pt idx="30534">157500</cx:pt>
          <cx:pt idx="30535">180000</cx:pt>
          <cx:pt idx="30536">675000</cx:pt>
          <cx:pt idx="30537">90000</cx:pt>
          <cx:pt idx="30538">315000</cx:pt>
          <cx:pt idx="30539">67500</cx:pt>
          <cx:pt idx="30540">292500</cx:pt>
          <cx:pt idx="30541">225000</cx:pt>
          <cx:pt idx="30542">117000</cx:pt>
          <cx:pt idx="30543">382500</cx:pt>
          <cx:pt idx="30544">157500</cx:pt>
          <cx:pt idx="30545">112500</cx:pt>
          <cx:pt idx="30546">180000</cx:pt>
          <cx:pt idx="30547">112500</cx:pt>
          <cx:pt idx="30548">63000</cx:pt>
          <cx:pt idx="30549">168750</cx:pt>
          <cx:pt idx="30550">112500</cx:pt>
          <cx:pt idx="30551">126000</cx:pt>
          <cx:pt idx="30552">157500</cx:pt>
          <cx:pt idx="30553">405000</cx:pt>
          <cx:pt idx="30554">67500</cx:pt>
          <cx:pt idx="30555">90000</cx:pt>
          <cx:pt idx="30556">270000</cx:pt>
          <cx:pt idx="30557">112500</cx:pt>
          <cx:pt idx="30558">202500</cx:pt>
          <cx:pt idx="30559">166500</cx:pt>
          <cx:pt idx="30560">166500</cx:pt>
          <cx:pt idx="30561">135000</cx:pt>
          <cx:pt idx="30562">180000</cx:pt>
          <cx:pt idx="30563">450000</cx:pt>
          <cx:pt idx="30564">315000</cx:pt>
          <cx:pt idx="30565">90000</cx:pt>
          <cx:pt idx="30566">157500</cx:pt>
          <cx:pt idx="30567">315000</cx:pt>
          <cx:pt idx="30568">450000</cx:pt>
          <cx:pt idx="30569">157500</cx:pt>
          <cx:pt idx="30570">157500</cx:pt>
          <cx:pt idx="30571">193500</cx:pt>
          <cx:pt idx="30572">90000</cx:pt>
          <cx:pt idx="30573">112500</cx:pt>
          <cx:pt idx="30574">157500</cx:pt>
          <cx:pt idx="30575">202500</cx:pt>
          <cx:pt idx="30576">135000</cx:pt>
          <cx:pt idx="30577">112500</cx:pt>
          <cx:pt idx="30578">90000</cx:pt>
          <cx:pt idx="30579">117000</cx:pt>
          <cx:pt idx="30580">247500</cx:pt>
          <cx:pt idx="30581">180000</cx:pt>
          <cx:pt idx="30582">202500</cx:pt>
          <cx:pt idx="30583">144000</cx:pt>
          <cx:pt idx="30584">67500</cx:pt>
          <cx:pt idx="30585">90000</cx:pt>
          <cx:pt idx="30586">157500</cx:pt>
          <cx:pt idx="30587">112500</cx:pt>
          <cx:pt idx="30588">292500</cx:pt>
          <cx:pt idx="30589">99000</cx:pt>
          <cx:pt idx="30590">135000</cx:pt>
          <cx:pt idx="30591">135000</cx:pt>
          <cx:pt idx="30592">216000</cx:pt>
          <cx:pt idx="30593">135000</cx:pt>
          <cx:pt idx="30594">90000</cx:pt>
          <cx:pt idx="30595">211500</cx:pt>
          <cx:pt idx="30596">135000</cx:pt>
          <cx:pt idx="30597">135000</cx:pt>
          <cx:pt idx="30598">135000</cx:pt>
          <cx:pt idx="30599">140400</cx:pt>
          <cx:pt idx="30600">144000</cx:pt>
          <cx:pt idx="30601">81000</cx:pt>
          <cx:pt idx="30602">180000</cx:pt>
          <cx:pt idx="30603">90000</cx:pt>
          <cx:pt idx="30604">297000</cx:pt>
          <cx:pt idx="30605">270000</cx:pt>
          <cx:pt idx="30606">112500</cx:pt>
          <cx:pt idx="30607">180000</cx:pt>
          <cx:pt idx="30608">135000</cx:pt>
          <cx:pt idx="30609">94500</cx:pt>
          <cx:pt idx="30610">405000</cx:pt>
          <cx:pt idx="30611">166500</cx:pt>
          <cx:pt idx="30612">67500</cx:pt>
          <cx:pt idx="30613">67500</cx:pt>
          <cx:pt idx="30614">315000</cx:pt>
          <cx:pt idx="30615">112500</cx:pt>
          <cx:pt idx="30616">112500</cx:pt>
          <cx:pt idx="30617">94500</cx:pt>
          <cx:pt idx="30618">202500</cx:pt>
          <cx:pt idx="30619">180000</cx:pt>
          <cx:pt idx="30620">90000</cx:pt>
          <cx:pt idx="30621">67500</cx:pt>
          <cx:pt idx="30622">270000</cx:pt>
          <cx:pt idx="30623">135000</cx:pt>
          <cx:pt idx="30624">171000</cx:pt>
          <cx:pt idx="30625">225000</cx:pt>
          <cx:pt idx="30626">157500</cx:pt>
          <cx:pt idx="30627">85500</cx:pt>
          <cx:pt idx="30628">225000</cx:pt>
          <cx:pt idx="30629">135000</cx:pt>
          <cx:pt idx="30630">225000</cx:pt>
          <cx:pt idx="30631">67500</cx:pt>
          <cx:pt idx="30632">225000</cx:pt>
          <cx:pt idx="30633">225000</cx:pt>
          <cx:pt idx="30634">103500</cx:pt>
          <cx:pt idx="30635">63000</cx:pt>
          <cx:pt idx="30636">202500</cx:pt>
          <cx:pt idx="30637">112500</cx:pt>
          <cx:pt idx="30638">202500</cx:pt>
          <cx:pt idx="30639">135000</cx:pt>
          <cx:pt idx="30640">315000</cx:pt>
          <cx:pt idx="30641">292500</cx:pt>
          <cx:pt idx="30642">42750</cx:pt>
          <cx:pt idx="30643">202500</cx:pt>
          <cx:pt idx="30644">225000</cx:pt>
          <cx:pt idx="30645">157500</cx:pt>
          <cx:pt idx="30646">225000</cx:pt>
          <cx:pt idx="30647">112500</cx:pt>
          <cx:pt idx="30648">180000</cx:pt>
          <cx:pt idx="30649">405000</cx:pt>
          <cx:pt idx="30650">144000</cx:pt>
          <cx:pt idx="30651">900000</cx:pt>
          <cx:pt idx="30652">202500</cx:pt>
          <cx:pt idx="30653">225000</cx:pt>
          <cx:pt idx="30654">270000</cx:pt>
          <cx:pt idx="30655">72000</cx:pt>
          <cx:pt idx="30656">135000</cx:pt>
          <cx:pt idx="30657">202500</cx:pt>
          <cx:pt idx="30658">202500</cx:pt>
          <cx:pt idx="30659">166500</cx:pt>
          <cx:pt idx="30660">121500</cx:pt>
          <cx:pt idx="30661">225000</cx:pt>
          <cx:pt idx="30662">157500</cx:pt>
          <cx:pt idx="30663">81000</cx:pt>
          <cx:pt idx="30664">166500</cx:pt>
          <cx:pt idx="30665">112500</cx:pt>
          <cx:pt idx="30666">81000</cx:pt>
          <cx:pt idx="30667">157500</cx:pt>
          <cx:pt idx="30668">112500</cx:pt>
          <cx:pt idx="30669">157500</cx:pt>
          <cx:pt idx="30670">270000</cx:pt>
          <cx:pt idx="30671">112500</cx:pt>
          <cx:pt idx="30672">121500</cx:pt>
          <cx:pt idx="30673">202500</cx:pt>
          <cx:pt idx="30674">202500</cx:pt>
          <cx:pt idx="30675">180000</cx:pt>
          <cx:pt idx="30676">211500</cx:pt>
          <cx:pt idx="30677">225000</cx:pt>
          <cx:pt idx="30678">225000</cx:pt>
          <cx:pt idx="30679">202500</cx:pt>
          <cx:pt idx="30680">157500</cx:pt>
          <cx:pt idx="30681">225000</cx:pt>
          <cx:pt idx="30682">180000</cx:pt>
          <cx:pt idx="30683">117000</cx:pt>
          <cx:pt idx="30684">261000</cx:pt>
          <cx:pt idx="30685">180000</cx:pt>
          <cx:pt idx="30686">58500</cx:pt>
          <cx:pt idx="30687">126000</cx:pt>
          <cx:pt idx="30688">67500</cx:pt>
          <cx:pt idx="30689">157500</cx:pt>
          <cx:pt idx="30690">67500</cx:pt>
          <cx:pt idx="30691">112500</cx:pt>
          <cx:pt idx="30692">121500</cx:pt>
          <cx:pt idx="30693">225000</cx:pt>
          <cx:pt idx="30694">90000</cx:pt>
          <cx:pt idx="30695">202500</cx:pt>
          <cx:pt idx="30696">112500</cx:pt>
          <cx:pt idx="30697">157500</cx:pt>
          <cx:pt idx="30698">225000</cx:pt>
          <cx:pt idx="30699">180000</cx:pt>
          <cx:pt idx="30700">94500</cx:pt>
          <cx:pt idx="30701">90000</cx:pt>
          <cx:pt idx="30702">112500</cx:pt>
          <cx:pt idx="30703">135000</cx:pt>
          <cx:pt idx="30704">270000</cx:pt>
          <cx:pt idx="30705">81000</cx:pt>
          <cx:pt idx="30706">49500</cx:pt>
          <cx:pt idx="30707">54000</cx:pt>
          <cx:pt idx="30708">112500</cx:pt>
          <cx:pt idx="30709">225000</cx:pt>
          <cx:pt idx="30710">247500</cx:pt>
          <cx:pt idx="30711">315000</cx:pt>
          <cx:pt idx="30712">90000</cx:pt>
          <cx:pt idx="30713">126000</cx:pt>
          <cx:pt idx="30714">135000</cx:pt>
          <cx:pt idx="30715">270000</cx:pt>
          <cx:pt idx="30716">112500</cx:pt>
          <cx:pt idx="30717">166500</cx:pt>
          <cx:pt idx="30718">90000</cx:pt>
          <cx:pt idx="30719">32400</cx:pt>
          <cx:pt idx="30720">90000</cx:pt>
          <cx:pt idx="30721">112500</cx:pt>
          <cx:pt idx="30722">108000</cx:pt>
          <cx:pt idx="30723">202500</cx:pt>
          <cx:pt idx="30724">99000</cx:pt>
          <cx:pt idx="30725">180000</cx:pt>
          <cx:pt idx="30726">135000</cx:pt>
          <cx:pt idx="30727">202500</cx:pt>
          <cx:pt idx="30728">247500</cx:pt>
          <cx:pt idx="30729">135000</cx:pt>
          <cx:pt idx="30730">135000</cx:pt>
          <cx:pt idx="30731">225000</cx:pt>
          <cx:pt idx="30732">76500</cx:pt>
          <cx:pt idx="30733">382500</cx:pt>
          <cx:pt idx="30734">126000</cx:pt>
          <cx:pt idx="30735">157500</cx:pt>
          <cx:pt idx="30736">202500</cx:pt>
          <cx:pt idx="30737">225000</cx:pt>
          <cx:pt idx="30738">112500</cx:pt>
          <cx:pt idx="30739">135000</cx:pt>
          <cx:pt idx="30740">202500</cx:pt>
          <cx:pt idx="30741">180000</cx:pt>
          <cx:pt idx="30742">112500</cx:pt>
          <cx:pt idx="30743">252000</cx:pt>
          <cx:pt idx="30744">202500</cx:pt>
          <cx:pt idx="30745">121500</cx:pt>
          <cx:pt idx="30746">108000</cx:pt>
          <cx:pt idx="30747">54000</cx:pt>
          <cx:pt idx="30748">202500</cx:pt>
          <cx:pt idx="30749">166500</cx:pt>
          <cx:pt idx="30750">135000</cx:pt>
          <cx:pt idx="30751">900000</cx:pt>
          <cx:pt idx="30752">67500</cx:pt>
          <cx:pt idx="30753">31500</cx:pt>
          <cx:pt idx="30754">157500</cx:pt>
          <cx:pt idx="30755">126000</cx:pt>
          <cx:pt idx="30756">135000</cx:pt>
          <cx:pt idx="30757">81000</cx:pt>
          <cx:pt idx="30758">90000</cx:pt>
          <cx:pt idx="30759">315000</cx:pt>
          <cx:pt idx="30760">180000</cx:pt>
          <cx:pt idx="30761">112500</cx:pt>
          <cx:pt idx="30762">90000</cx:pt>
          <cx:pt idx="30763">180000</cx:pt>
          <cx:pt idx="30764">112500</cx:pt>
          <cx:pt idx="30765">184500</cx:pt>
          <cx:pt idx="30766">135000</cx:pt>
          <cx:pt idx="30767">369000</cx:pt>
          <cx:pt idx="30768">450000</cx:pt>
          <cx:pt idx="30769">117000</cx:pt>
          <cx:pt idx="30770">180000</cx:pt>
          <cx:pt idx="30771">85500</cx:pt>
          <cx:pt idx="30772">360000</cx:pt>
          <cx:pt idx="30773">184500</cx:pt>
          <cx:pt idx="30774">202500</cx:pt>
          <cx:pt idx="30775">382500</cx:pt>
          <cx:pt idx="30776">315000</cx:pt>
          <cx:pt idx="30777">67500</cx:pt>
          <cx:pt idx="30778">112500</cx:pt>
          <cx:pt idx="30779">247500</cx:pt>
          <cx:pt idx="30780">58500</cx:pt>
          <cx:pt idx="30781">135000</cx:pt>
          <cx:pt idx="30782">180000</cx:pt>
          <cx:pt idx="30783">67500</cx:pt>
          <cx:pt idx="30784">270000</cx:pt>
          <cx:pt idx="30785">202500</cx:pt>
          <cx:pt idx="30786">157500</cx:pt>
          <cx:pt idx="30787">126000</cx:pt>
          <cx:pt idx="30788">157500</cx:pt>
          <cx:pt idx="30789">99000</cx:pt>
          <cx:pt idx="30790">90000</cx:pt>
          <cx:pt idx="30791">337500</cx:pt>
          <cx:pt idx="30792">112500</cx:pt>
          <cx:pt idx="30793">675000</cx:pt>
          <cx:pt idx="30794">144000</cx:pt>
          <cx:pt idx="30795">112500</cx:pt>
          <cx:pt idx="30796">427500</cx:pt>
          <cx:pt idx="30797">94500</cx:pt>
          <cx:pt idx="30798">112500</cx:pt>
          <cx:pt idx="30799">135000</cx:pt>
          <cx:pt idx="30800">85500</cx:pt>
          <cx:pt idx="30801">76500</cx:pt>
          <cx:pt idx="30802">180000</cx:pt>
          <cx:pt idx="30803">144000</cx:pt>
          <cx:pt idx="30804">135000</cx:pt>
          <cx:pt idx="30805">112500</cx:pt>
          <cx:pt idx="30806">112500</cx:pt>
          <cx:pt idx="30807">225000</cx:pt>
          <cx:pt idx="30808">112500</cx:pt>
          <cx:pt idx="30809">247500</cx:pt>
          <cx:pt idx="30810">135000</cx:pt>
          <cx:pt idx="30811">135000</cx:pt>
          <cx:pt idx="30812">112500</cx:pt>
          <cx:pt idx="30813">360000</cx:pt>
          <cx:pt idx="30814">67500</cx:pt>
          <cx:pt idx="30815">337500</cx:pt>
          <cx:pt idx="30816">360000</cx:pt>
          <cx:pt idx="30817">112500</cx:pt>
          <cx:pt idx="30818">225000</cx:pt>
          <cx:pt idx="30819">135000</cx:pt>
          <cx:pt idx="30820">67500</cx:pt>
          <cx:pt idx="30821">189000</cx:pt>
          <cx:pt idx="30822">135000</cx:pt>
          <cx:pt idx="30823">135000</cx:pt>
          <cx:pt idx="30824">135000</cx:pt>
          <cx:pt idx="30825">63000</cx:pt>
          <cx:pt idx="30826">450000</cx:pt>
          <cx:pt idx="30827">180000</cx:pt>
          <cx:pt idx="30828">225000</cx:pt>
          <cx:pt idx="30829">216000</cx:pt>
          <cx:pt idx="30830">187650</cx:pt>
          <cx:pt idx="30831">225000</cx:pt>
          <cx:pt idx="30832">67500</cx:pt>
          <cx:pt idx="30833">180000</cx:pt>
          <cx:pt idx="30834">202500</cx:pt>
          <cx:pt idx="30835">225000</cx:pt>
          <cx:pt idx="30836">67500</cx:pt>
          <cx:pt idx="30837">180000</cx:pt>
          <cx:pt idx="30838">112500</cx:pt>
          <cx:pt idx="30839">225000</cx:pt>
          <cx:pt idx="30840">72000</cx:pt>
          <cx:pt idx="30841">225000</cx:pt>
          <cx:pt idx="30842">225000</cx:pt>
          <cx:pt idx="30843">135000</cx:pt>
          <cx:pt idx="30844">76500</cx:pt>
          <cx:pt idx="30845">135000</cx:pt>
          <cx:pt idx="30846">90000</cx:pt>
          <cx:pt idx="30847">112500</cx:pt>
          <cx:pt idx="30848">108000</cx:pt>
          <cx:pt idx="30849">292500</cx:pt>
          <cx:pt idx="30850">85500</cx:pt>
          <cx:pt idx="30851">450000</cx:pt>
          <cx:pt idx="30852">180000</cx:pt>
          <cx:pt idx="30853">180000</cx:pt>
          <cx:pt idx="30854">144000</cx:pt>
          <cx:pt idx="30855">360000</cx:pt>
          <cx:pt idx="30856">135000</cx:pt>
          <cx:pt idx="30857">99000</cx:pt>
          <cx:pt idx="30858">112500</cx:pt>
          <cx:pt idx="30859">135000</cx:pt>
          <cx:pt idx="30860">216000</cx:pt>
          <cx:pt idx="30861">121500</cx:pt>
          <cx:pt idx="30862">103500</cx:pt>
          <cx:pt idx="30863">135000</cx:pt>
          <cx:pt idx="30864">126000</cx:pt>
          <cx:pt idx="30865">67500</cx:pt>
          <cx:pt idx="30866">270000</cx:pt>
          <cx:pt idx="30867">337500</cx:pt>
          <cx:pt idx="30868">202500</cx:pt>
          <cx:pt idx="30869">135000</cx:pt>
          <cx:pt idx="30870">112500</cx:pt>
          <cx:pt idx="30871">126000</cx:pt>
          <cx:pt idx="30872">135000</cx:pt>
          <cx:pt idx="30873">157500</cx:pt>
          <cx:pt idx="30874">135000</cx:pt>
          <cx:pt idx="30875">90000</cx:pt>
          <cx:pt idx="30876">135000</cx:pt>
          <cx:pt idx="30877">180000</cx:pt>
          <cx:pt idx="30878">112500</cx:pt>
          <cx:pt idx="30879">157500</cx:pt>
          <cx:pt idx="30880">157500</cx:pt>
          <cx:pt idx="30881">360000</cx:pt>
          <cx:pt idx="30882">202500</cx:pt>
          <cx:pt idx="30883">315000</cx:pt>
          <cx:pt idx="30884">405000</cx:pt>
          <cx:pt idx="30885">180000</cx:pt>
          <cx:pt idx="30886">540000</cx:pt>
          <cx:pt idx="30887">157500</cx:pt>
          <cx:pt idx="30888">72000</cx:pt>
          <cx:pt idx="30889">202500</cx:pt>
          <cx:pt idx="30890">90000</cx:pt>
          <cx:pt idx="30891">135000</cx:pt>
          <cx:pt idx="30892">90000</cx:pt>
          <cx:pt idx="30893">202500</cx:pt>
          <cx:pt idx="30894">292500</cx:pt>
          <cx:pt idx="30895">90000</cx:pt>
          <cx:pt idx="30896">202500</cx:pt>
          <cx:pt idx="30897">157500</cx:pt>
          <cx:pt idx="30898">180000</cx:pt>
          <cx:pt idx="30899">360000</cx:pt>
          <cx:pt idx="30900">90000</cx:pt>
          <cx:pt idx="30901">112500</cx:pt>
          <cx:pt idx="30902">270000</cx:pt>
          <cx:pt idx="30903">135000</cx:pt>
          <cx:pt idx="30904">144000</cx:pt>
          <cx:pt idx="30905">157500</cx:pt>
          <cx:pt idx="30906">225000</cx:pt>
          <cx:pt idx="30907">202500</cx:pt>
          <cx:pt idx="30908">180000</cx:pt>
          <cx:pt idx="30909">157500</cx:pt>
          <cx:pt idx="30910">90000</cx:pt>
          <cx:pt idx="30911">126000</cx:pt>
          <cx:pt idx="30912">67500</cx:pt>
          <cx:pt idx="30913">67500</cx:pt>
          <cx:pt idx="30914">157500</cx:pt>
          <cx:pt idx="30915">180000</cx:pt>
          <cx:pt idx="30916">130500</cx:pt>
          <cx:pt idx="30917">85500</cx:pt>
          <cx:pt idx="30918">144000</cx:pt>
          <cx:pt idx="30919">74250</cx:pt>
          <cx:pt idx="30920">157500</cx:pt>
          <cx:pt idx="30921">135000</cx:pt>
          <cx:pt idx="30922">90000</cx:pt>
          <cx:pt idx="30923">144000</cx:pt>
          <cx:pt idx="30924">62100</cx:pt>
          <cx:pt idx="30925">112500</cx:pt>
          <cx:pt idx="30926">90000</cx:pt>
          <cx:pt idx="30927">225000</cx:pt>
          <cx:pt idx="30928">135000</cx:pt>
          <cx:pt idx="30929">238500</cx:pt>
          <cx:pt idx="30930">315000</cx:pt>
          <cx:pt idx="30931">202500</cx:pt>
          <cx:pt idx="30932">67500</cx:pt>
          <cx:pt idx="30933">148500</cx:pt>
          <cx:pt idx="30934">135000</cx:pt>
          <cx:pt idx="30935">180000</cx:pt>
          <cx:pt idx="30936">135000</cx:pt>
          <cx:pt idx="30937">67500</cx:pt>
          <cx:pt idx="30938">180000</cx:pt>
          <cx:pt idx="30939">225000</cx:pt>
          <cx:pt idx="30940">135000</cx:pt>
          <cx:pt idx="30941">270000</cx:pt>
          <cx:pt idx="30942">99000</cx:pt>
          <cx:pt idx="30943">90000</cx:pt>
          <cx:pt idx="30944">108000</cx:pt>
          <cx:pt idx="30945">180000</cx:pt>
          <cx:pt idx="30946">157500</cx:pt>
          <cx:pt idx="30947">225000</cx:pt>
          <cx:pt idx="30948">200250</cx:pt>
          <cx:pt idx="30949">112500</cx:pt>
          <cx:pt idx="30950">225000</cx:pt>
          <cx:pt idx="30951">229500</cx:pt>
          <cx:pt idx="30952">180000</cx:pt>
          <cx:pt idx="30953">135000</cx:pt>
          <cx:pt idx="30954">135000</cx:pt>
          <cx:pt idx="30955">90000</cx:pt>
          <cx:pt idx="30956">112500</cx:pt>
          <cx:pt idx="30957">202500</cx:pt>
          <cx:pt idx="30958">225000</cx:pt>
          <cx:pt idx="30959">337500</cx:pt>
          <cx:pt idx="30960">112500</cx:pt>
          <cx:pt idx="30961">157500</cx:pt>
          <cx:pt idx="30962">180000</cx:pt>
          <cx:pt idx="30963">126000</cx:pt>
          <cx:pt idx="30964">112500</cx:pt>
          <cx:pt idx="30965">135000</cx:pt>
          <cx:pt idx="30966">135000</cx:pt>
          <cx:pt idx="30967">135000</cx:pt>
          <cx:pt idx="30968">112500</cx:pt>
          <cx:pt idx="30969">1350000</cx:pt>
          <cx:pt idx="30970">112500</cx:pt>
          <cx:pt idx="30971">108000</cx:pt>
          <cx:pt idx="30972">360000</cx:pt>
          <cx:pt idx="30973">117000</cx:pt>
          <cx:pt idx="30974">108000</cx:pt>
          <cx:pt idx="30975">162000</cx:pt>
          <cx:pt idx="30976">225000</cx:pt>
          <cx:pt idx="30977">292500</cx:pt>
          <cx:pt idx="30978">247500</cx:pt>
          <cx:pt idx="30979">135000</cx:pt>
          <cx:pt idx="30980">270000</cx:pt>
          <cx:pt idx="30981">180000</cx:pt>
          <cx:pt idx="30982">157500</cx:pt>
          <cx:pt idx="30983">90000</cx:pt>
          <cx:pt idx="30984">157500</cx:pt>
          <cx:pt idx="30985">247500</cx:pt>
          <cx:pt idx="30986">306000</cx:pt>
          <cx:pt idx="30987">157500</cx:pt>
          <cx:pt idx="30988">247500</cx:pt>
          <cx:pt idx="30989">247500</cx:pt>
          <cx:pt idx="30990">252000</cx:pt>
          <cx:pt idx="30991">270000</cx:pt>
          <cx:pt idx="30992">405000</cx:pt>
          <cx:pt idx="30993">57150</cx:pt>
          <cx:pt idx="30994">135000</cx:pt>
          <cx:pt idx="30995">166500</cx:pt>
          <cx:pt idx="30996">180000</cx:pt>
          <cx:pt idx="30997">522000</cx:pt>
          <cx:pt idx="30998">180000</cx:pt>
          <cx:pt idx="30999">81000</cx:pt>
          <cx:pt idx="31000">180000</cx:pt>
          <cx:pt idx="31001">135000</cx:pt>
          <cx:pt idx="31002">94500</cx:pt>
          <cx:pt idx="31003">256500</cx:pt>
          <cx:pt idx="31004">180000</cx:pt>
          <cx:pt idx="31005">247500</cx:pt>
          <cx:pt idx="31006">225000</cx:pt>
          <cx:pt idx="31007">135000</cx:pt>
          <cx:pt idx="31008">202500</cx:pt>
          <cx:pt idx="31009">315000</cx:pt>
          <cx:pt idx="31010">360000</cx:pt>
          <cx:pt idx="31011">135000</cx:pt>
          <cx:pt idx="31012">99000</cx:pt>
          <cx:pt idx="31013">180000</cx:pt>
          <cx:pt idx="31014">157500</cx:pt>
          <cx:pt idx="31015">112500</cx:pt>
          <cx:pt idx="31016">31815</cx:pt>
          <cx:pt idx="31017">54000</cx:pt>
          <cx:pt idx="31018">157500</cx:pt>
          <cx:pt idx="31019">157500</cx:pt>
          <cx:pt idx="31020">270000</cx:pt>
          <cx:pt idx="31021">270000</cx:pt>
          <cx:pt idx="31022">130500</cx:pt>
          <cx:pt idx="31023">99000</cx:pt>
          <cx:pt idx="31024">315000</cx:pt>
          <cx:pt idx="31025">315000</cx:pt>
          <cx:pt idx="31026">171000</cx:pt>
          <cx:pt idx="31027">373500</cx:pt>
          <cx:pt idx="31028">180000</cx:pt>
          <cx:pt idx="31029">162000</cx:pt>
          <cx:pt idx="31030">247500</cx:pt>
          <cx:pt idx="31031">180000</cx:pt>
          <cx:pt idx="31032">247500</cx:pt>
          <cx:pt idx="31033">135000</cx:pt>
          <cx:pt idx="31034">112500</cx:pt>
          <cx:pt idx="31035">126000</cx:pt>
          <cx:pt idx="31036">157500</cx:pt>
          <cx:pt idx="31037">121500</cx:pt>
          <cx:pt idx="31038">180000</cx:pt>
          <cx:pt idx="31039">180000</cx:pt>
          <cx:pt idx="31040">112500</cx:pt>
          <cx:pt idx="31041">198000</cx:pt>
          <cx:pt idx="31042">360000</cx:pt>
          <cx:pt idx="31043">261000</cx:pt>
          <cx:pt idx="31044">157500</cx:pt>
          <cx:pt idx="31045">162000</cx:pt>
          <cx:pt idx="31046">180000</cx:pt>
          <cx:pt idx="31047">148500</cx:pt>
          <cx:pt idx="31048">90000</cx:pt>
          <cx:pt idx="31049">81000</cx:pt>
          <cx:pt idx="31050">157500</cx:pt>
          <cx:pt idx="31051">99000</cx:pt>
          <cx:pt idx="31052">270000</cx:pt>
          <cx:pt idx="31053">450000</cx:pt>
          <cx:pt idx="31054">315000</cx:pt>
          <cx:pt idx="31055">450000</cx:pt>
          <cx:pt idx="31056">135000</cx:pt>
          <cx:pt idx="31057">112500</cx:pt>
          <cx:pt idx="31058">157500</cx:pt>
          <cx:pt idx="31059">157500</cx:pt>
          <cx:pt idx="31060">157500</cx:pt>
          <cx:pt idx="31061">45000</cx:pt>
          <cx:pt idx="31062">67500</cx:pt>
          <cx:pt idx="31063">427500</cx:pt>
          <cx:pt idx="31064">202500</cx:pt>
          <cx:pt idx="31065">157500</cx:pt>
          <cx:pt idx="31066">81000</cx:pt>
          <cx:pt idx="31067">157500</cx:pt>
          <cx:pt idx="31068">112500</cx:pt>
          <cx:pt idx="31069">135000</cx:pt>
          <cx:pt idx="31070">225000</cx:pt>
          <cx:pt idx="31071">67500</cx:pt>
          <cx:pt idx="31072">315000</cx:pt>
          <cx:pt idx="31073">157500</cx:pt>
          <cx:pt idx="31074">427500</cx:pt>
          <cx:pt idx="31075">135000</cx:pt>
          <cx:pt idx="31076">315000</cx:pt>
          <cx:pt idx="31077">225000</cx:pt>
          <cx:pt idx="31078">135000</cx:pt>
          <cx:pt idx="31079">292500</cx:pt>
          <cx:pt idx="31080">90000</cx:pt>
          <cx:pt idx="31081">360000</cx:pt>
          <cx:pt idx="31082">76500</cx:pt>
          <cx:pt idx="31083">135000</cx:pt>
          <cx:pt idx="31084">112500</cx:pt>
          <cx:pt idx="31085">90000</cx:pt>
          <cx:pt idx="31086">225000</cx:pt>
          <cx:pt idx="31087">315000</cx:pt>
          <cx:pt idx="31088">112500</cx:pt>
          <cx:pt idx="31089">54000</cx:pt>
          <cx:pt idx="31090">157500</cx:pt>
          <cx:pt idx="31091">112500</cx:pt>
          <cx:pt idx="31092">180000</cx:pt>
          <cx:pt idx="31093">112500</cx:pt>
          <cx:pt idx="31094">112500</cx:pt>
          <cx:pt idx="31095">135000</cx:pt>
          <cx:pt idx="31096">90000</cx:pt>
          <cx:pt idx="31097">157500</cx:pt>
          <cx:pt idx="31098">157500</cx:pt>
          <cx:pt idx="31099">54000</cx:pt>
          <cx:pt idx="31100">157500</cx:pt>
          <cx:pt idx="31101">157500</cx:pt>
          <cx:pt idx="31102">450000</cx:pt>
          <cx:pt idx="31103">256500</cx:pt>
          <cx:pt idx="31104">180000</cx:pt>
          <cx:pt idx="31105">337500</cx:pt>
          <cx:pt idx="31106">112500</cx:pt>
          <cx:pt idx="31107">157500</cx:pt>
          <cx:pt idx="31108">81000</cx:pt>
          <cx:pt idx="31109">90000</cx:pt>
          <cx:pt idx="31110">121500</cx:pt>
          <cx:pt idx="31111">103500</cx:pt>
          <cx:pt idx="31112">67500</cx:pt>
          <cx:pt idx="31113">270000</cx:pt>
          <cx:pt idx="31114">135000</cx:pt>
          <cx:pt idx="31115">103500</cx:pt>
          <cx:pt idx="31116">81000</cx:pt>
          <cx:pt idx="31117">157500</cx:pt>
          <cx:pt idx="31118">180000</cx:pt>
          <cx:pt idx="31119">225000</cx:pt>
          <cx:pt idx="31120">103500</cx:pt>
          <cx:pt idx="31121">315000</cx:pt>
          <cx:pt idx="31122">225000</cx:pt>
          <cx:pt idx="31123">67500</cx:pt>
          <cx:pt idx="31124">225000</cx:pt>
          <cx:pt idx="31125">112500</cx:pt>
          <cx:pt idx="31126">180000</cx:pt>
          <cx:pt idx="31127">108000</cx:pt>
          <cx:pt idx="31128">225000</cx:pt>
          <cx:pt idx="31129">90000</cx:pt>
          <cx:pt idx="31130">225000</cx:pt>
          <cx:pt idx="31131">77850</cx:pt>
          <cx:pt idx="31132">135000</cx:pt>
          <cx:pt idx="31133">54000</cx:pt>
          <cx:pt idx="31134">225000</cx:pt>
          <cx:pt idx="31135">157500</cx:pt>
          <cx:pt idx="31136">382500</cx:pt>
          <cx:pt idx="31137">360000</cx:pt>
          <cx:pt idx="31138">72000</cx:pt>
          <cx:pt idx="31139">67500</cx:pt>
          <cx:pt idx="31140">234000</cx:pt>
          <cx:pt idx="31141">121500</cx:pt>
          <cx:pt idx="31142">121500</cx:pt>
          <cx:pt idx="31143">108000</cx:pt>
          <cx:pt idx="31144">225000</cx:pt>
          <cx:pt idx="31145">90000</cx:pt>
          <cx:pt idx="31146">270000</cx:pt>
          <cx:pt idx="31147">108000</cx:pt>
          <cx:pt idx="31148">270000</cx:pt>
          <cx:pt idx="31149">270000</cx:pt>
          <cx:pt idx="31150">270000</cx:pt>
          <cx:pt idx="31151">225000</cx:pt>
          <cx:pt idx="31152">90000</cx:pt>
          <cx:pt idx="31153">135000</cx:pt>
          <cx:pt idx="31154">112500</cx:pt>
          <cx:pt idx="31155">67500</cx:pt>
          <cx:pt idx="31156">315000</cx:pt>
          <cx:pt idx="31157">112500</cx:pt>
          <cx:pt idx="31158">90000</cx:pt>
          <cx:pt idx="31159">270000</cx:pt>
          <cx:pt idx="31160">225000</cx:pt>
          <cx:pt idx="31161">157500</cx:pt>
          <cx:pt idx="31162">81000</cx:pt>
          <cx:pt idx="31163">202500</cx:pt>
          <cx:pt idx="31164">112500</cx:pt>
          <cx:pt idx="31165">180000</cx:pt>
          <cx:pt idx="31166">135000</cx:pt>
          <cx:pt idx="31167">180000</cx:pt>
          <cx:pt idx="31168">112500</cx:pt>
          <cx:pt idx="31169">135000</cx:pt>
          <cx:pt idx="31170">54000</cx:pt>
          <cx:pt idx="31171">82350</cx:pt>
          <cx:pt idx="31172">148500</cx:pt>
          <cx:pt idx="31173">202500</cx:pt>
          <cx:pt idx="31174">360000</cx:pt>
          <cx:pt idx="31175">135000</cx:pt>
          <cx:pt idx="31176">315000</cx:pt>
          <cx:pt idx="31177">45000</cx:pt>
          <cx:pt idx="31178">180000</cx:pt>
          <cx:pt idx="31179">157500</cx:pt>
          <cx:pt idx="31180">76500</cx:pt>
          <cx:pt idx="31181">225000</cx:pt>
          <cx:pt idx="31182">382500</cx:pt>
          <cx:pt idx="31183">103500</cx:pt>
          <cx:pt idx="31184">270000</cx:pt>
          <cx:pt idx="31185">211500</cx:pt>
          <cx:pt idx="31186">112500</cx:pt>
          <cx:pt idx="31187">225000</cx:pt>
          <cx:pt idx="31188">90000</cx:pt>
          <cx:pt idx="31189">270000</cx:pt>
          <cx:pt idx="31190">247500</cx:pt>
          <cx:pt idx="31191">67500</cx:pt>
          <cx:pt idx="31192">180000</cx:pt>
          <cx:pt idx="31193">112500</cx:pt>
          <cx:pt idx="31194">121500</cx:pt>
          <cx:pt idx="31195">180000</cx:pt>
          <cx:pt idx="31196">166500</cx:pt>
          <cx:pt idx="31197">292500</cx:pt>
          <cx:pt idx="31198">72000</cx:pt>
          <cx:pt idx="31199">220500</cx:pt>
          <cx:pt idx="31200">90000</cx:pt>
          <cx:pt idx="31201">157500</cx:pt>
          <cx:pt idx="31202">90000</cx:pt>
          <cx:pt idx="31203">67500</cx:pt>
          <cx:pt idx="31204">135000</cx:pt>
          <cx:pt idx="31205">139500</cx:pt>
          <cx:pt idx="31206">202500</cx:pt>
          <cx:pt idx="31207">112500</cx:pt>
          <cx:pt idx="31208">202500</cx:pt>
          <cx:pt idx="31209">225000</cx:pt>
          <cx:pt idx="31210">112500</cx:pt>
          <cx:pt idx="31211">450000</cx:pt>
          <cx:pt idx="31212">67500</cx:pt>
          <cx:pt idx="31213">157500</cx:pt>
          <cx:pt idx="31214">112500</cx:pt>
          <cx:pt idx="31215">414000</cx:pt>
          <cx:pt idx="31216">157500</cx:pt>
          <cx:pt idx="31217">450000</cx:pt>
          <cx:pt idx="31218">112500</cx:pt>
          <cx:pt idx="31219">193500</cx:pt>
          <cx:pt idx="31220">202500</cx:pt>
          <cx:pt idx="31221">135000</cx:pt>
          <cx:pt idx="31222">180000</cx:pt>
          <cx:pt idx="31223">90000</cx:pt>
          <cx:pt idx="31224">112500</cx:pt>
          <cx:pt idx="31225">81000</cx:pt>
          <cx:pt idx="31226">270000</cx:pt>
          <cx:pt idx="31227">135000</cx:pt>
          <cx:pt idx="31228">180000</cx:pt>
          <cx:pt idx="31229">90000</cx:pt>
          <cx:pt idx="31230">112500</cx:pt>
          <cx:pt idx="31231">225000</cx:pt>
          <cx:pt idx="31232">144000</cx:pt>
          <cx:pt idx="31233">67500</cx:pt>
          <cx:pt idx="31234">225000</cx:pt>
          <cx:pt idx="31235">225000</cx:pt>
          <cx:pt idx="31236">72000</cx:pt>
          <cx:pt idx="31237">285300</cx:pt>
          <cx:pt idx="31238">135000</cx:pt>
          <cx:pt idx="31239">90000</cx:pt>
          <cx:pt idx="31240">337500</cx:pt>
          <cx:pt idx="31241">180000</cx:pt>
          <cx:pt idx="31242">180000</cx:pt>
          <cx:pt idx="31243">166500</cx:pt>
          <cx:pt idx="31244">126000</cx:pt>
          <cx:pt idx="31245">292500</cx:pt>
          <cx:pt idx="31246">162000</cx:pt>
          <cx:pt idx="31247">112500</cx:pt>
          <cx:pt idx="31248">67500</cx:pt>
          <cx:pt idx="31249">90000</cx:pt>
          <cx:pt idx="31250">157500</cx:pt>
          <cx:pt idx="31251">103500</cx:pt>
          <cx:pt idx="31252">405000</cx:pt>
          <cx:pt idx="31253">135000</cx:pt>
          <cx:pt idx="31254">202500</cx:pt>
          <cx:pt idx="31255">202500</cx:pt>
          <cx:pt idx="31256">81000</cx:pt>
          <cx:pt idx="31257">135000</cx:pt>
          <cx:pt idx="31258">67500</cx:pt>
          <cx:pt idx="31259">173250</cx:pt>
          <cx:pt idx="31260">67500</cx:pt>
          <cx:pt idx="31261">270000</cx:pt>
          <cx:pt idx="31262">112500</cx:pt>
          <cx:pt idx="31263">45000</cx:pt>
          <cx:pt idx="31264">90000</cx:pt>
          <cx:pt idx="31265">315000</cx:pt>
          <cx:pt idx="31266">202500</cx:pt>
          <cx:pt idx="31267">112500</cx:pt>
          <cx:pt idx="31268">247500</cx:pt>
          <cx:pt idx="31269">157500</cx:pt>
          <cx:pt idx="31270">216000</cx:pt>
          <cx:pt idx="31271">202500</cx:pt>
          <cx:pt idx="31272">157500</cx:pt>
          <cx:pt idx="31273">427500</cx:pt>
          <cx:pt idx="31274">90000</cx:pt>
          <cx:pt idx="31275">112500</cx:pt>
          <cx:pt idx="31276">90000</cx:pt>
          <cx:pt idx="31277">225000</cx:pt>
          <cx:pt idx="31278">166500</cx:pt>
          <cx:pt idx="31279">157500</cx:pt>
          <cx:pt idx="31280">112500</cx:pt>
          <cx:pt idx="31281">72000</cx:pt>
          <cx:pt idx="31282">360000</cx:pt>
          <cx:pt idx="31283">157500</cx:pt>
          <cx:pt idx="31284">117000</cx:pt>
          <cx:pt idx="31285">220500</cx:pt>
          <cx:pt idx="31286">103500</cx:pt>
          <cx:pt idx="31287">103500</cx:pt>
          <cx:pt idx="31288">135000</cx:pt>
          <cx:pt idx="31289">112500</cx:pt>
          <cx:pt idx="31290">81000</cx:pt>
          <cx:pt idx="31291">225000</cx:pt>
          <cx:pt idx="31292">112500</cx:pt>
          <cx:pt idx="31293">54000</cx:pt>
          <cx:pt idx="31294">78750</cx:pt>
          <cx:pt idx="31295">112500</cx:pt>
          <cx:pt idx="31296">112500</cx:pt>
          <cx:pt idx="31297">1125000</cx:pt>
          <cx:pt idx="31298">112500</cx:pt>
          <cx:pt idx="31299">245250</cx:pt>
          <cx:pt idx="31300">99000</cx:pt>
          <cx:pt idx="31301">225000</cx:pt>
          <cx:pt idx="31302">292500</cx:pt>
          <cx:pt idx="31303">360000</cx:pt>
          <cx:pt idx="31304">90000</cx:pt>
          <cx:pt idx="31305">135000</cx:pt>
          <cx:pt idx="31306">67500</cx:pt>
          <cx:pt idx="31307">157500</cx:pt>
          <cx:pt idx="31308">247500</cx:pt>
          <cx:pt idx="31309">180000</cx:pt>
          <cx:pt idx="31310">135000</cx:pt>
          <cx:pt idx="31311">90000</cx:pt>
          <cx:pt idx="31312">157500</cx:pt>
          <cx:pt idx="31313">157500</cx:pt>
          <cx:pt idx="31314">135000</cx:pt>
          <cx:pt idx="31315">900000</cx:pt>
          <cx:pt idx="31316">58500</cx:pt>
          <cx:pt idx="31317">202500</cx:pt>
          <cx:pt idx="31318">135000</cx:pt>
          <cx:pt idx="31319">135000</cx:pt>
          <cx:pt idx="31320">126000</cx:pt>
          <cx:pt idx="31321">202500</cx:pt>
          <cx:pt idx="31322">49500</cx:pt>
          <cx:pt idx="31323">135000</cx:pt>
          <cx:pt idx="31324">225000</cx:pt>
          <cx:pt idx="31325">121500</cx:pt>
          <cx:pt idx="31326">157500</cx:pt>
          <cx:pt idx="31327">427500</cx:pt>
          <cx:pt idx="31328">225000</cx:pt>
          <cx:pt idx="31329">56250</cx:pt>
          <cx:pt idx="31330">90000</cx:pt>
          <cx:pt idx="31331">202500</cx:pt>
          <cx:pt idx="31332">112500</cx:pt>
          <cx:pt idx="31333">229500</cx:pt>
          <cx:pt idx="31334">112500</cx:pt>
          <cx:pt idx="31335">135000</cx:pt>
          <cx:pt idx="31336">202500</cx:pt>
          <cx:pt idx="31337">270000</cx:pt>
          <cx:pt idx="31338">180000</cx:pt>
          <cx:pt idx="31339">85500</cx:pt>
          <cx:pt idx="31340">180000</cx:pt>
          <cx:pt idx="31341">99000</cx:pt>
          <cx:pt idx="31342">157500</cx:pt>
          <cx:pt idx="31343">202500</cx:pt>
          <cx:pt idx="31344">135000</cx:pt>
          <cx:pt idx="31345">171000</cx:pt>
          <cx:pt idx="31346">225000</cx:pt>
          <cx:pt idx="31347">67500</cx:pt>
          <cx:pt idx="31348">135000</cx:pt>
          <cx:pt idx="31349">180000</cx:pt>
          <cx:pt idx="31350">85500</cx:pt>
          <cx:pt idx="31351">90000</cx:pt>
          <cx:pt idx="31352">49500</cx:pt>
          <cx:pt idx="31353">247500</cx:pt>
          <cx:pt idx="31354">135000</cx:pt>
          <cx:pt idx="31355">99000</cx:pt>
          <cx:pt idx="31356">135000</cx:pt>
          <cx:pt idx="31357">157500</cx:pt>
          <cx:pt idx="31358">225000</cx:pt>
          <cx:pt idx="31359">112500</cx:pt>
          <cx:pt idx="31360">193500</cx:pt>
          <cx:pt idx="31361">67500</cx:pt>
          <cx:pt idx="31362">157500</cx:pt>
          <cx:pt idx="31363">247500</cx:pt>
          <cx:pt idx="31364">270000</cx:pt>
          <cx:pt idx="31365">67500</cx:pt>
          <cx:pt idx="31366">67500</cx:pt>
          <cx:pt idx="31367">112500</cx:pt>
          <cx:pt idx="31368">157500</cx:pt>
          <cx:pt idx="31369">40500</cx:pt>
          <cx:pt idx="31370">90000</cx:pt>
          <cx:pt idx="31371">47250</cx:pt>
          <cx:pt idx="31372">49500</cx:pt>
          <cx:pt idx="31373">54000</cx:pt>
          <cx:pt idx="31374">126000</cx:pt>
          <cx:pt idx="31375">112500</cx:pt>
          <cx:pt idx="31376">90000</cx:pt>
          <cx:pt idx="31377">270000</cx:pt>
          <cx:pt idx="31378">130500</cx:pt>
          <cx:pt idx="31379">112500</cx:pt>
          <cx:pt idx="31380">2250000</cx:pt>
          <cx:pt idx="31381">90000</cx:pt>
          <cx:pt idx="31382">67500</cx:pt>
          <cx:pt idx="31383">135000</cx:pt>
          <cx:pt idx="31384">112500</cx:pt>
          <cx:pt idx="31385">90000</cx:pt>
          <cx:pt idx="31386">225000</cx:pt>
          <cx:pt idx="31387">112500</cx:pt>
          <cx:pt idx="31388">135000</cx:pt>
          <cx:pt idx="31389">67500</cx:pt>
          <cx:pt idx="31390">81000</cx:pt>
          <cx:pt idx="31391">225000</cx:pt>
          <cx:pt idx="31392">427500</cx:pt>
          <cx:pt idx="31393">180000</cx:pt>
          <cx:pt idx="31394">247500</cx:pt>
          <cx:pt idx="31395">103500</cx:pt>
          <cx:pt idx="31396">135000</cx:pt>
          <cx:pt idx="31397">225000</cx:pt>
          <cx:pt idx="31398">202500</cx:pt>
          <cx:pt idx="31399">315000</cx:pt>
          <cx:pt idx="31400">90000</cx:pt>
          <cx:pt idx="31401">144000</cx:pt>
          <cx:pt idx="31402">157500</cx:pt>
          <cx:pt idx="31403">202500</cx:pt>
          <cx:pt idx="31404">139500</cx:pt>
          <cx:pt idx="31405">180000</cx:pt>
          <cx:pt idx="31406">157500</cx:pt>
          <cx:pt idx="31407">112500</cx:pt>
          <cx:pt idx="31408">225000</cx:pt>
          <cx:pt idx="31409">112500</cx:pt>
          <cx:pt idx="31410">157500</cx:pt>
          <cx:pt idx="31411">121500</cx:pt>
          <cx:pt idx="31412">81000</cx:pt>
          <cx:pt idx="31413">135000</cx:pt>
          <cx:pt idx="31414">90000</cx:pt>
          <cx:pt idx="31415">148500</cx:pt>
          <cx:pt idx="31416">112500</cx:pt>
          <cx:pt idx="31417">112500</cx:pt>
          <cx:pt idx="31418">90000</cx:pt>
          <cx:pt idx="31419">162000</cx:pt>
          <cx:pt idx="31420">225000</cx:pt>
          <cx:pt idx="31421">112500</cx:pt>
          <cx:pt idx="31422">112500</cx:pt>
          <cx:pt idx="31423">157500</cx:pt>
          <cx:pt idx="31424">135000</cx:pt>
          <cx:pt idx="31425">157500</cx:pt>
          <cx:pt idx="31426">180000</cx:pt>
          <cx:pt idx="31427">202500</cx:pt>
          <cx:pt idx="31428">135000</cx:pt>
          <cx:pt idx="31429">450000</cx:pt>
          <cx:pt idx="31430">270000</cx:pt>
          <cx:pt idx="31431">202500</cx:pt>
          <cx:pt idx="31432">202500</cx:pt>
          <cx:pt idx="31433">112500</cx:pt>
          <cx:pt idx="31434">180000</cx:pt>
          <cx:pt idx="31435">225000</cx:pt>
          <cx:pt idx="31436">360000</cx:pt>
          <cx:pt idx="31437">171000</cx:pt>
          <cx:pt idx="31438">135000</cx:pt>
          <cx:pt idx="31439">108000</cx:pt>
          <cx:pt idx="31440">90000</cx:pt>
          <cx:pt idx="31441">83250</cx:pt>
          <cx:pt idx="31442">292500</cx:pt>
          <cx:pt idx="31443">90000</cx:pt>
          <cx:pt idx="31444">112500</cx:pt>
          <cx:pt idx="31445">135000</cx:pt>
          <cx:pt idx="31446">720000</cx:pt>
          <cx:pt idx="31447">135000</cx:pt>
          <cx:pt idx="31448">90000</cx:pt>
          <cx:pt idx="31449">135000</cx:pt>
          <cx:pt idx="31450">180000</cx:pt>
          <cx:pt idx="31451">360000</cx:pt>
          <cx:pt idx="31452">157500</cx:pt>
          <cx:pt idx="31453">202500</cx:pt>
          <cx:pt idx="31454">90000</cx:pt>
          <cx:pt idx="31455">112500</cx:pt>
          <cx:pt idx="31456">112500</cx:pt>
          <cx:pt idx="31457">225000</cx:pt>
          <cx:pt idx="31458">157500</cx:pt>
          <cx:pt idx="31459">166500</cx:pt>
          <cx:pt idx="31460">315000</cx:pt>
          <cx:pt idx="31461">135000</cx:pt>
          <cx:pt idx="31462">360000</cx:pt>
          <cx:pt idx="31463">76500</cx:pt>
          <cx:pt idx="31464">157500</cx:pt>
          <cx:pt idx="31465">135000</cx:pt>
          <cx:pt idx="31466">81000</cx:pt>
          <cx:pt idx="31467">166500</cx:pt>
          <cx:pt idx="31468">112500</cx:pt>
          <cx:pt idx="31469">157500</cx:pt>
          <cx:pt idx="31470">112500</cx:pt>
          <cx:pt idx="31471">157500</cx:pt>
          <cx:pt idx="31472">135000</cx:pt>
          <cx:pt idx="31473">153000</cx:pt>
          <cx:pt idx="31474">72000</cx:pt>
          <cx:pt idx="31475">135000</cx:pt>
          <cx:pt idx="31476">81000</cx:pt>
          <cx:pt idx="31477">180000</cx:pt>
          <cx:pt idx="31478">46800</cx:pt>
          <cx:pt idx="31479">90000</cx:pt>
          <cx:pt idx="31480">135000</cx:pt>
          <cx:pt idx="31481">112500</cx:pt>
          <cx:pt idx="31482">270000</cx:pt>
          <cx:pt idx="31483">216000</cx:pt>
          <cx:pt idx="31484">121500</cx:pt>
          <cx:pt idx="31485">225000</cx:pt>
          <cx:pt idx="31486">135000</cx:pt>
          <cx:pt idx="31487">112500</cx:pt>
          <cx:pt idx="31488">135000</cx:pt>
          <cx:pt idx="31489">247500</cx:pt>
          <cx:pt idx="31490">225000</cx:pt>
          <cx:pt idx="31491">184500</cx:pt>
          <cx:pt idx="31492">112500</cx:pt>
          <cx:pt idx="31493">360000</cx:pt>
          <cx:pt idx="31494">315000</cx:pt>
          <cx:pt idx="31495">202500</cx:pt>
          <cx:pt idx="31496">99000</cx:pt>
          <cx:pt idx="31497">135000</cx:pt>
          <cx:pt idx="31498">157500</cx:pt>
          <cx:pt idx="31499">126000</cx:pt>
          <cx:pt idx="31500">225000</cx:pt>
          <cx:pt idx="31501">180000</cx:pt>
          <cx:pt idx="31502">135000</cx:pt>
          <cx:pt idx="31503">90000</cx:pt>
          <cx:pt idx="31504">202500</cx:pt>
          <cx:pt idx="31505">405000</cx:pt>
          <cx:pt idx="31506">157500</cx:pt>
          <cx:pt idx="31507">405000</cx:pt>
          <cx:pt idx="31508">270000</cx:pt>
          <cx:pt idx="31509">225000</cx:pt>
          <cx:pt idx="31510">40500</cx:pt>
          <cx:pt idx="31511">135000</cx:pt>
          <cx:pt idx="31512">360000</cx:pt>
          <cx:pt idx="31513">202500</cx:pt>
          <cx:pt idx="31514">225000</cx:pt>
          <cx:pt idx="31515">112500</cx:pt>
          <cx:pt idx="31516">166500</cx:pt>
          <cx:pt idx="31517">67500</cx:pt>
          <cx:pt idx="31518">99000</cx:pt>
          <cx:pt idx="31519">112500</cx:pt>
          <cx:pt idx="31520">180000</cx:pt>
          <cx:pt idx="31521">180000</cx:pt>
          <cx:pt idx="31522">396000</cx:pt>
          <cx:pt idx="31523">180000</cx:pt>
          <cx:pt idx="31524">126000</cx:pt>
          <cx:pt idx="31525">180000</cx:pt>
          <cx:pt idx="31526">135000</cx:pt>
          <cx:pt idx="31527">144000</cx:pt>
          <cx:pt idx="31528">315000</cx:pt>
          <cx:pt idx="31529">157500</cx:pt>
          <cx:pt idx="31530">135000</cx:pt>
          <cx:pt idx="31531">157500</cx:pt>
          <cx:pt idx="31532">225000</cx:pt>
          <cx:pt idx="31533">112500</cx:pt>
          <cx:pt idx="31534">135000</cx:pt>
          <cx:pt idx="31535">81000</cx:pt>
          <cx:pt idx="31536">144000</cx:pt>
          <cx:pt idx="31537">292500</cx:pt>
          <cx:pt idx="31538">121500</cx:pt>
          <cx:pt idx="31539">135000</cx:pt>
          <cx:pt idx="31540">135000</cx:pt>
          <cx:pt idx="31541">112500</cx:pt>
          <cx:pt idx="31542">135000</cx:pt>
          <cx:pt idx="31543">225000</cx:pt>
          <cx:pt idx="31544">202500</cx:pt>
          <cx:pt idx="31545">135000</cx:pt>
          <cx:pt idx="31546">157500</cx:pt>
          <cx:pt idx="31547">112500</cx:pt>
          <cx:pt idx="31548">82575</cx:pt>
          <cx:pt idx="31549">112500</cx:pt>
          <cx:pt idx="31550">135000</cx:pt>
          <cx:pt idx="31551">189000</cx:pt>
          <cx:pt idx="31552">90000</cx:pt>
          <cx:pt idx="31553">180000</cx:pt>
          <cx:pt idx="31554">189000</cx:pt>
          <cx:pt idx="31555">315000</cx:pt>
          <cx:pt idx="31556">112500</cx:pt>
          <cx:pt idx="31557">123750</cx:pt>
          <cx:pt idx="31558">67500</cx:pt>
          <cx:pt idx="31559">202500</cx:pt>
          <cx:pt idx="31560">225000</cx:pt>
          <cx:pt idx="31561">157500</cx:pt>
          <cx:pt idx="31562">90000</cx:pt>
          <cx:pt idx="31563">135000</cx:pt>
          <cx:pt idx="31564">135000</cx:pt>
          <cx:pt idx="31565">225000</cx:pt>
          <cx:pt idx="31566">126000</cx:pt>
          <cx:pt idx="31567">135000</cx:pt>
          <cx:pt idx="31568">225000</cx:pt>
          <cx:pt idx="31569">157500</cx:pt>
          <cx:pt idx="31570">225000</cx:pt>
          <cx:pt idx="31571">67500</cx:pt>
          <cx:pt idx="31572">157500</cx:pt>
          <cx:pt idx="31573">67500</cx:pt>
          <cx:pt idx="31574">135000</cx:pt>
          <cx:pt idx="31575">135000</cx:pt>
          <cx:pt idx="31576">45000</cx:pt>
          <cx:pt idx="31577">207000</cx:pt>
          <cx:pt idx="31578">247500</cx:pt>
          <cx:pt idx="31579">112500</cx:pt>
          <cx:pt idx="31580">135000</cx:pt>
          <cx:pt idx="31581">180000</cx:pt>
          <cx:pt idx="31582">40500</cx:pt>
          <cx:pt idx="31583">180000</cx:pt>
          <cx:pt idx="31584">270000</cx:pt>
          <cx:pt idx="31585">157500</cx:pt>
          <cx:pt idx="31586">135000</cx:pt>
          <cx:pt idx="31587">112500</cx:pt>
          <cx:pt idx="31588">225000</cx:pt>
          <cx:pt idx="31589">112500</cx:pt>
          <cx:pt idx="31590">225000</cx:pt>
          <cx:pt idx="31591">135000</cx:pt>
          <cx:pt idx="31592">135000</cx:pt>
          <cx:pt idx="31593">180000</cx:pt>
          <cx:pt idx="31594">135000</cx:pt>
          <cx:pt idx="31595">112500</cx:pt>
          <cx:pt idx="31596">63000</cx:pt>
          <cx:pt idx="31597">223200</cx:pt>
          <cx:pt idx="31598">135000</cx:pt>
          <cx:pt idx="31599">175500</cx:pt>
          <cx:pt idx="31600">157500</cx:pt>
          <cx:pt idx="31601">76500</cx:pt>
          <cx:pt idx="31602">157500</cx:pt>
          <cx:pt idx="31603">112500</cx:pt>
          <cx:pt idx="31604">90000</cx:pt>
          <cx:pt idx="31605">112500</cx:pt>
          <cx:pt idx="31606">238500</cx:pt>
          <cx:pt idx="31607">261000</cx:pt>
          <cx:pt idx="31608">112500</cx:pt>
          <cx:pt idx="31609">135000</cx:pt>
          <cx:pt idx="31610">202500</cx:pt>
          <cx:pt idx="31611">90000</cx:pt>
          <cx:pt idx="31612">135000</cx:pt>
          <cx:pt idx="31613">112500</cx:pt>
          <cx:pt idx="31614">180000</cx:pt>
          <cx:pt idx="31615">67500</cx:pt>
          <cx:pt idx="31616">90000</cx:pt>
          <cx:pt idx="31617">315000</cx:pt>
          <cx:pt idx="31618">202500</cx:pt>
          <cx:pt idx="31619">225000</cx:pt>
          <cx:pt idx="31620">135000</cx:pt>
          <cx:pt idx="31621">99000</cx:pt>
          <cx:pt idx="31622">99000</cx:pt>
          <cx:pt idx="31623">67500</cx:pt>
          <cx:pt idx="31624">211500</cx:pt>
          <cx:pt idx="31625">270000</cx:pt>
          <cx:pt idx="31626">112500</cx:pt>
          <cx:pt idx="31627">293850</cx:pt>
          <cx:pt idx="31628">90000</cx:pt>
          <cx:pt idx="31629">360000</cx:pt>
          <cx:pt idx="31630">90000</cx:pt>
          <cx:pt idx="31631">180000</cx:pt>
          <cx:pt idx="31632">202500</cx:pt>
          <cx:pt idx="31633">130500</cx:pt>
          <cx:pt idx="31634">112500</cx:pt>
          <cx:pt idx="31635">405000</cx:pt>
          <cx:pt idx="31636">90000</cx:pt>
          <cx:pt idx="31637">202500</cx:pt>
          <cx:pt idx="31638">153000</cx:pt>
          <cx:pt idx="31639">157500</cx:pt>
          <cx:pt idx="31640">135000</cx:pt>
          <cx:pt idx="31641">112500</cx:pt>
          <cx:pt idx="31642">144000</cx:pt>
          <cx:pt idx="31643">157500</cx:pt>
          <cx:pt idx="31644">202500</cx:pt>
          <cx:pt idx="31645">63000</cx:pt>
          <cx:pt idx="31646">157500</cx:pt>
          <cx:pt idx="31647">72000</cx:pt>
          <cx:pt idx="31648">135000</cx:pt>
          <cx:pt idx="31649">103500</cx:pt>
          <cx:pt idx="31650">112500</cx:pt>
          <cx:pt idx="31651">112500</cx:pt>
          <cx:pt idx="31652">112500</cx:pt>
          <cx:pt idx="31653">137250</cx:pt>
          <cx:pt idx="31654">180000</cx:pt>
          <cx:pt idx="31655">126000</cx:pt>
          <cx:pt idx="31656">135000</cx:pt>
          <cx:pt idx="31657">180000</cx:pt>
          <cx:pt idx="31658">180000</cx:pt>
          <cx:pt idx="31659">180000</cx:pt>
          <cx:pt idx="31660">112500</cx:pt>
          <cx:pt idx="31661">112500</cx:pt>
          <cx:pt idx="31662">135000</cx:pt>
          <cx:pt idx="31663">126000</cx:pt>
          <cx:pt idx="31664">157500</cx:pt>
          <cx:pt idx="31665">225000</cx:pt>
          <cx:pt idx="31666">135000</cx:pt>
          <cx:pt idx="31667">126000</cx:pt>
          <cx:pt idx="31668">58500</cx:pt>
          <cx:pt idx="31669">135000</cx:pt>
          <cx:pt idx="31670">180000</cx:pt>
          <cx:pt idx="31671">112500</cx:pt>
          <cx:pt idx="31672">135000</cx:pt>
          <cx:pt idx="31673">292500</cx:pt>
          <cx:pt idx="31674">112500</cx:pt>
          <cx:pt idx="31675">166500</cx:pt>
          <cx:pt idx="31676">135000</cx:pt>
          <cx:pt idx="31677">112500</cx:pt>
          <cx:pt idx="31678">225000</cx:pt>
          <cx:pt idx="31679">292500</cx:pt>
          <cx:pt idx="31680">58500</cx:pt>
          <cx:pt idx="31681">135000</cx:pt>
          <cx:pt idx="31682">225000</cx:pt>
          <cx:pt idx="31683">225000</cx:pt>
          <cx:pt idx="31684">90000</cx:pt>
          <cx:pt idx="31685">99000</cx:pt>
          <cx:pt idx="31686">175500</cx:pt>
          <cx:pt idx="31687">103500</cx:pt>
          <cx:pt idx="31688">585000</cx:pt>
          <cx:pt idx="31689">225000</cx:pt>
          <cx:pt idx="31690">202500</cx:pt>
          <cx:pt idx="31691">225000</cx:pt>
          <cx:pt idx="31692">67500</cx:pt>
          <cx:pt idx="31693">112500</cx:pt>
          <cx:pt idx="31694">135000</cx:pt>
          <cx:pt idx="31695">112500</cx:pt>
          <cx:pt idx="31696">76500</cx:pt>
          <cx:pt idx="31697">112500</cx:pt>
          <cx:pt idx="31698">45450</cx:pt>
          <cx:pt idx="31699">112500</cx:pt>
          <cx:pt idx="31700">171000</cx:pt>
          <cx:pt idx="31701">202500</cx:pt>
          <cx:pt idx="31702">112500</cx:pt>
          <cx:pt idx="31703">58500</cx:pt>
          <cx:pt idx="31704">180000</cx:pt>
          <cx:pt idx="31705">90000</cx:pt>
          <cx:pt idx="31706">382500</cx:pt>
          <cx:pt idx="31707">85500</cx:pt>
          <cx:pt idx="31708">157500</cx:pt>
          <cx:pt idx="31709">180000</cx:pt>
          <cx:pt idx="31710">112500</cx:pt>
          <cx:pt idx="31711">180000</cx:pt>
          <cx:pt idx="31712">180000</cx:pt>
          <cx:pt idx="31713">157500</cx:pt>
          <cx:pt idx="31714">135000</cx:pt>
          <cx:pt idx="31715">135000</cx:pt>
          <cx:pt idx="31716">112500</cx:pt>
          <cx:pt idx="31717">270000</cx:pt>
          <cx:pt idx="31718">270000</cx:pt>
          <cx:pt idx="31719">270000</cx:pt>
          <cx:pt idx="31720">193500</cx:pt>
          <cx:pt idx="31721">135000</cx:pt>
          <cx:pt idx="31722">67500</cx:pt>
          <cx:pt idx="31723">135000</cx:pt>
          <cx:pt idx="31724">270000</cx:pt>
          <cx:pt idx="31725">202500</cx:pt>
          <cx:pt idx="31726">112500</cx:pt>
          <cx:pt idx="31727">67500</cx:pt>
          <cx:pt idx="31728">360000</cx:pt>
          <cx:pt idx="31729">135000</cx:pt>
          <cx:pt idx="31730">252000</cx:pt>
          <cx:pt idx="31731">180000</cx:pt>
          <cx:pt idx="31732">171000</cx:pt>
          <cx:pt idx="31733">121500</cx:pt>
          <cx:pt idx="31734">90000</cx:pt>
          <cx:pt idx="31735">90000</cx:pt>
          <cx:pt idx="31736">171000</cx:pt>
          <cx:pt idx="31737">243000</cx:pt>
          <cx:pt idx="31738">247500</cx:pt>
          <cx:pt idx="31739">180000</cx:pt>
          <cx:pt idx="31740">90000</cx:pt>
          <cx:pt idx="31741">76500</cx:pt>
          <cx:pt idx="31742">103500</cx:pt>
          <cx:pt idx="31743">157500</cx:pt>
          <cx:pt idx="31744">202500</cx:pt>
          <cx:pt idx="31745">90000</cx:pt>
          <cx:pt idx="31746">90000</cx:pt>
          <cx:pt idx="31747">67500</cx:pt>
          <cx:pt idx="31748">157500</cx:pt>
          <cx:pt idx="31749">63000</cx:pt>
          <cx:pt idx="31750">180000</cx:pt>
          <cx:pt idx="31751">144000</cx:pt>
          <cx:pt idx="31752">112500</cx:pt>
          <cx:pt idx="31753">189000</cx:pt>
          <cx:pt idx="31754">292500</cx:pt>
          <cx:pt idx="31755">180000</cx:pt>
          <cx:pt idx="31756">135000</cx:pt>
          <cx:pt idx="31757">166500</cx:pt>
          <cx:pt idx="31758">90000</cx:pt>
          <cx:pt idx="31759">90000</cx:pt>
          <cx:pt idx="31760">360000</cx:pt>
          <cx:pt idx="31761">180000</cx:pt>
          <cx:pt idx="31762">112500</cx:pt>
          <cx:pt idx="31763">225000</cx:pt>
          <cx:pt idx="31764">112500</cx:pt>
          <cx:pt idx="31765">292500</cx:pt>
          <cx:pt idx="31766">112500</cx:pt>
          <cx:pt idx="31767">67500</cx:pt>
          <cx:pt idx="31768">90000</cx:pt>
          <cx:pt idx="31769">225000</cx:pt>
          <cx:pt idx="31770">121500</cx:pt>
          <cx:pt idx="31771">81000</cx:pt>
          <cx:pt idx="31772">112500</cx:pt>
          <cx:pt idx="31773">270000</cx:pt>
          <cx:pt idx="31774">67500</cx:pt>
          <cx:pt idx="31775">225000</cx:pt>
          <cx:pt idx="31776">184500</cx:pt>
          <cx:pt idx="31777">225000</cx:pt>
          <cx:pt idx="31778">112500</cx:pt>
          <cx:pt idx="31779">112500</cx:pt>
          <cx:pt idx="31780">90000</cx:pt>
          <cx:pt idx="31781">180000</cx:pt>
          <cx:pt idx="31782">135000</cx:pt>
          <cx:pt idx="31783">243000</cx:pt>
          <cx:pt idx="31784">157500</cx:pt>
          <cx:pt idx="31785">315000</cx:pt>
          <cx:pt idx="31786">225000</cx:pt>
          <cx:pt idx="31787">67500</cx:pt>
          <cx:pt idx="31788">72000</cx:pt>
          <cx:pt idx="31789">225000</cx:pt>
          <cx:pt idx="31790">135000</cx:pt>
          <cx:pt idx="31791">630000</cx:pt>
          <cx:pt idx="31792">216000</cx:pt>
          <cx:pt idx="31793">157500</cx:pt>
          <cx:pt idx="31794">171000</cx:pt>
          <cx:pt idx="31795">207000</cx:pt>
          <cx:pt idx="31796">157500</cx:pt>
          <cx:pt idx="31797">112500</cx:pt>
          <cx:pt idx="31798">135000</cx:pt>
          <cx:pt idx="31799">112500</cx:pt>
          <cx:pt idx="31800">270000</cx:pt>
          <cx:pt idx="31801">90000</cx:pt>
          <cx:pt idx="31802">225000</cx:pt>
          <cx:pt idx="31803">112500</cx:pt>
          <cx:pt idx="31804">180000</cx:pt>
          <cx:pt idx="31805">180000</cx:pt>
          <cx:pt idx="31806">135000</cx:pt>
          <cx:pt idx="31807">202500</cx:pt>
          <cx:pt idx="31808">135000</cx:pt>
          <cx:pt idx="31809">180000</cx:pt>
          <cx:pt idx="31810">67500</cx:pt>
          <cx:pt idx="31811">220500</cx:pt>
          <cx:pt idx="31812">202500</cx:pt>
          <cx:pt idx="31813">166500</cx:pt>
          <cx:pt idx="31814">117000</cx:pt>
          <cx:pt idx="31815">391500</cx:pt>
          <cx:pt idx="31816">157500</cx:pt>
          <cx:pt idx="31817">112500</cx:pt>
          <cx:pt idx="31818">112500</cx:pt>
          <cx:pt idx="31819">360000</cx:pt>
          <cx:pt idx="31820">202500</cx:pt>
          <cx:pt idx="31821">135000</cx:pt>
          <cx:pt idx="31822">202500</cx:pt>
          <cx:pt idx="31823">135000</cx:pt>
          <cx:pt idx="31824">157500</cx:pt>
          <cx:pt idx="31825">180000</cx:pt>
          <cx:pt idx="31826">135000</cx:pt>
          <cx:pt idx="31827">157500</cx:pt>
          <cx:pt idx="31828">202500</cx:pt>
          <cx:pt idx="31829">157500</cx:pt>
          <cx:pt idx="31830">85500</cx:pt>
          <cx:pt idx="31831">180000</cx:pt>
          <cx:pt idx="31832">202500</cx:pt>
          <cx:pt idx="31833">189000</cx:pt>
          <cx:pt idx="31834">225000</cx:pt>
          <cx:pt idx="31835">202500</cx:pt>
          <cx:pt idx="31836">157500</cx:pt>
          <cx:pt idx="31837">112500</cx:pt>
          <cx:pt idx="31838">90000</cx:pt>
          <cx:pt idx="31839">81000</cx:pt>
          <cx:pt idx="31840">81000</cx:pt>
          <cx:pt idx="31841">247500</cx:pt>
          <cx:pt idx="31842">45000</cx:pt>
          <cx:pt idx="31843">135000</cx:pt>
          <cx:pt idx="31844">76500</cx:pt>
          <cx:pt idx="31845">180000</cx:pt>
          <cx:pt idx="31846">135000</cx:pt>
          <cx:pt idx="31847">180000</cx:pt>
          <cx:pt idx="31848">270000</cx:pt>
          <cx:pt idx="31849">157500</cx:pt>
          <cx:pt idx="31850">225000</cx:pt>
          <cx:pt idx="31851">112500</cx:pt>
          <cx:pt idx="31852">153000</cx:pt>
          <cx:pt idx="31853">180000</cx:pt>
          <cx:pt idx="31854">261000</cx:pt>
          <cx:pt idx="31855">540000</cx:pt>
          <cx:pt idx="31856">67500</cx:pt>
          <cx:pt idx="31857">67500</cx:pt>
          <cx:pt idx="31858">135000</cx:pt>
          <cx:pt idx="31859">315000</cx:pt>
          <cx:pt idx="31860">225000</cx:pt>
          <cx:pt idx="31861">94500</cx:pt>
          <cx:pt idx="31862">94500</cx:pt>
          <cx:pt idx="31863">112500</cx:pt>
          <cx:pt idx="31864">81000</cx:pt>
          <cx:pt idx="31865">225000</cx:pt>
          <cx:pt idx="31866">144000</cx:pt>
          <cx:pt idx="31867">180000</cx:pt>
          <cx:pt idx="31868">148500</cx:pt>
          <cx:pt idx="31869">112500</cx:pt>
          <cx:pt idx="31870">126000</cx:pt>
          <cx:pt idx="31871">162000</cx:pt>
          <cx:pt idx="31872">54000</cx:pt>
          <cx:pt idx="31873">135000</cx:pt>
          <cx:pt idx="31874">270000</cx:pt>
          <cx:pt idx="31875">225000</cx:pt>
          <cx:pt idx="31876">225000</cx:pt>
          <cx:pt idx="31877">186750</cx:pt>
          <cx:pt idx="31878">45000</cx:pt>
          <cx:pt idx="31879">157500</cx:pt>
          <cx:pt idx="31880">157500</cx:pt>
          <cx:pt idx="31881">319500</cx:pt>
          <cx:pt idx="31882">315000</cx:pt>
          <cx:pt idx="31883">189000</cx:pt>
          <cx:pt idx="31884">90000</cx:pt>
          <cx:pt idx="31885">202500</cx:pt>
          <cx:pt idx="31886">166500</cx:pt>
          <cx:pt idx="31887">90000</cx:pt>
          <cx:pt idx="31888">247500</cx:pt>
          <cx:pt idx="31889">135000</cx:pt>
          <cx:pt idx="31890">130500</cx:pt>
          <cx:pt idx="31891">54000</cx:pt>
          <cx:pt idx="31892">225000</cx:pt>
          <cx:pt idx="31893">220500</cx:pt>
          <cx:pt idx="31894">247500</cx:pt>
          <cx:pt idx="31895">135000</cx:pt>
          <cx:pt idx="31896">202500</cx:pt>
          <cx:pt idx="31897">315000</cx:pt>
          <cx:pt idx="31898">202500</cx:pt>
          <cx:pt idx="31899">121500</cx:pt>
          <cx:pt idx="31900">90000</cx:pt>
          <cx:pt idx="31901">180000</cx:pt>
          <cx:pt idx="31902">288000</cx:pt>
          <cx:pt idx="31903">225000</cx:pt>
          <cx:pt idx="31904">247500</cx:pt>
          <cx:pt idx="31905">39600</cx:pt>
          <cx:pt idx="31906">171000</cx:pt>
          <cx:pt idx="31907">72000</cx:pt>
          <cx:pt idx="31908">180000</cx:pt>
          <cx:pt idx="31909">90000</cx:pt>
          <cx:pt idx="31910">112500</cx:pt>
          <cx:pt idx="31911">157500</cx:pt>
          <cx:pt idx="31912">315000</cx:pt>
          <cx:pt idx="31913">270000</cx:pt>
          <cx:pt idx="31914">157500</cx:pt>
          <cx:pt idx="31915">112500</cx:pt>
          <cx:pt idx="31916">90000</cx:pt>
          <cx:pt idx="31917">92700</cx:pt>
          <cx:pt idx="31918">202500</cx:pt>
          <cx:pt idx="31919">225000</cx:pt>
          <cx:pt idx="31920">112500</cx:pt>
          <cx:pt idx="31921">270000</cx:pt>
          <cx:pt idx="31922">54000</cx:pt>
          <cx:pt idx="31923">157500</cx:pt>
          <cx:pt idx="31924">193500</cx:pt>
          <cx:pt idx="31925">303120</cx:pt>
          <cx:pt idx="31926">270000</cx:pt>
          <cx:pt idx="31927">86517</cx:pt>
          <cx:pt idx="31928">45000</cx:pt>
          <cx:pt idx="31929">135000</cx:pt>
          <cx:pt idx="31930">126000</cx:pt>
          <cx:pt idx="31931">315000</cx:pt>
          <cx:pt idx="31932">180000</cx:pt>
          <cx:pt idx="31933">117000</cx:pt>
          <cx:pt idx="31934">180000</cx:pt>
          <cx:pt idx="31935">315000</cx:pt>
          <cx:pt idx="31936">270000</cx:pt>
          <cx:pt idx="31937">67500</cx:pt>
          <cx:pt idx="31938">157500</cx:pt>
          <cx:pt idx="31939">135000</cx:pt>
          <cx:pt idx="31940">247500</cx:pt>
          <cx:pt idx="31941">71100</cx:pt>
          <cx:pt idx="31942">180000</cx:pt>
          <cx:pt idx="31943">450000</cx:pt>
          <cx:pt idx="31944">126000</cx:pt>
          <cx:pt idx="31945">157500</cx:pt>
          <cx:pt idx="31946">81000</cx:pt>
          <cx:pt idx="31947">180000</cx:pt>
          <cx:pt idx="31948">117000</cx:pt>
          <cx:pt idx="31949">135000</cx:pt>
          <cx:pt idx="31950">148500</cx:pt>
          <cx:pt idx="31951">157500</cx:pt>
          <cx:pt idx="31952">157500</cx:pt>
          <cx:pt idx="31953">157500</cx:pt>
          <cx:pt idx="31954">180000</cx:pt>
          <cx:pt idx="31955">197973</cx:pt>
          <cx:pt idx="31956">180000</cx:pt>
          <cx:pt idx="31957">270000</cx:pt>
          <cx:pt idx="31958">90000</cx:pt>
          <cx:pt idx="31959">247500</cx:pt>
          <cx:pt idx="31960">135000</cx:pt>
          <cx:pt idx="31961">67500</cx:pt>
          <cx:pt idx="31962">67500</cx:pt>
          <cx:pt idx="31963">135000</cx:pt>
          <cx:pt idx="31964">90000</cx:pt>
          <cx:pt idx="31965">202500</cx:pt>
          <cx:pt idx="31966">90000</cx:pt>
          <cx:pt idx="31967">112500</cx:pt>
          <cx:pt idx="31968">99000</cx:pt>
          <cx:pt idx="31969">33750</cx:pt>
          <cx:pt idx="31970">67500</cx:pt>
          <cx:pt idx="31971">112500</cx:pt>
          <cx:pt idx="31972">166500</cx:pt>
          <cx:pt idx="31973">135000</cx:pt>
          <cx:pt idx="31974">94500</cx:pt>
          <cx:pt idx="31975">90000</cx:pt>
          <cx:pt idx="31976">261000</cx:pt>
          <cx:pt idx="31977">67500</cx:pt>
          <cx:pt idx="31978">283500</cx:pt>
          <cx:pt idx="31979">76500</cx:pt>
          <cx:pt idx="31980">157500</cx:pt>
          <cx:pt idx="31981">270000</cx:pt>
          <cx:pt idx="31982">135000</cx:pt>
          <cx:pt idx="31983">153000</cx:pt>
          <cx:pt idx="31984">90000</cx:pt>
          <cx:pt idx="31985">184500</cx:pt>
          <cx:pt idx="31986">405000</cx:pt>
          <cx:pt idx="31987">157500</cx:pt>
          <cx:pt idx="31988">202500</cx:pt>
          <cx:pt idx="31989">256500</cx:pt>
          <cx:pt idx="31990">117000</cx:pt>
          <cx:pt idx="31991">103500</cx:pt>
          <cx:pt idx="31992">67500</cx:pt>
          <cx:pt idx="31993">144000</cx:pt>
          <cx:pt idx="31994">171000</cx:pt>
          <cx:pt idx="31995">270000</cx:pt>
          <cx:pt idx="31996">103500</cx:pt>
          <cx:pt idx="31997">157500</cx:pt>
          <cx:pt idx="31998">117000</cx:pt>
          <cx:pt idx="31999">315000</cx:pt>
          <cx:pt idx="32000">135000</cx:pt>
          <cx:pt idx="32001">54000</cx:pt>
          <cx:pt idx="32002">225000</cx:pt>
          <cx:pt idx="32003">270000</cx:pt>
          <cx:pt idx="32004">180000</cx:pt>
          <cx:pt idx="32005">225000</cx:pt>
          <cx:pt idx="32006">103500</cx:pt>
          <cx:pt idx="32007">180000</cx:pt>
          <cx:pt idx="32008">112500</cx:pt>
          <cx:pt idx="32009">101250</cx:pt>
          <cx:pt idx="32010">67500</cx:pt>
          <cx:pt idx="32011">216000</cx:pt>
          <cx:pt idx="32012">270000</cx:pt>
          <cx:pt idx="32013">189000</cx:pt>
          <cx:pt idx="32014">112500</cx:pt>
          <cx:pt idx="32015">78750</cx:pt>
          <cx:pt idx="32016">67500</cx:pt>
          <cx:pt idx="32017">90000</cx:pt>
          <cx:pt idx="32018">193500</cx:pt>
          <cx:pt idx="32019">112500</cx:pt>
          <cx:pt idx="32020">157500</cx:pt>
          <cx:pt idx="32021">180000</cx:pt>
          <cx:pt idx="32022">180000</cx:pt>
          <cx:pt idx="32023">157500</cx:pt>
          <cx:pt idx="32024">112500</cx:pt>
          <cx:pt idx="32025">157500</cx:pt>
          <cx:pt idx="32026">211500</cx:pt>
          <cx:pt idx="32027">270000</cx:pt>
          <cx:pt idx="32028">180000</cx:pt>
          <cx:pt idx="32029">113400</cx:pt>
          <cx:pt idx="32030">90000</cx:pt>
          <cx:pt idx="32031">112500</cx:pt>
          <cx:pt idx="32032">112500</cx:pt>
          <cx:pt idx="32033">270000</cx:pt>
          <cx:pt idx="32034">144000</cx:pt>
          <cx:pt idx="32035">225000</cx:pt>
          <cx:pt idx="32036">135000</cx:pt>
          <cx:pt idx="32037">157500</cx:pt>
          <cx:pt idx="32038">202500</cx:pt>
          <cx:pt idx="32039">99000</cx:pt>
          <cx:pt idx="32040">45000</cx:pt>
          <cx:pt idx="32041">175500</cx:pt>
          <cx:pt idx="32042">238500</cx:pt>
          <cx:pt idx="32043">135000</cx:pt>
          <cx:pt idx="32044">90000</cx:pt>
          <cx:pt idx="32045">225000</cx:pt>
          <cx:pt idx="32046">90000</cx:pt>
          <cx:pt idx="32047">162000</cx:pt>
          <cx:pt idx="32048">247500</cx:pt>
          <cx:pt idx="32049">112500</cx:pt>
          <cx:pt idx="32050">126000</cx:pt>
          <cx:pt idx="32051">99000</cx:pt>
          <cx:pt idx="32052">112500</cx:pt>
          <cx:pt idx="32053">114750</cx:pt>
          <cx:pt idx="32054">211500</cx:pt>
          <cx:pt idx="32055">76500</cx:pt>
          <cx:pt idx="32056">144000</cx:pt>
          <cx:pt idx="32057">216000</cx:pt>
          <cx:pt idx="32058">67500</cx:pt>
          <cx:pt idx="32059">90000</cx:pt>
          <cx:pt idx="32060">225000</cx:pt>
          <cx:pt idx="32061">900000</cx:pt>
          <cx:pt idx="32062">270000</cx:pt>
          <cx:pt idx="32063">247500</cx:pt>
          <cx:pt idx="32064">225000</cx:pt>
          <cx:pt idx="32065">112500</cx:pt>
          <cx:pt idx="32066">225000</cx:pt>
          <cx:pt idx="32067">225000</cx:pt>
          <cx:pt idx="32068">225000</cx:pt>
          <cx:pt idx="32069">180000</cx:pt>
          <cx:pt idx="32070">54000</cx:pt>
          <cx:pt idx="32071">90000</cx:pt>
          <cx:pt idx="32072">247500</cx:pt>
          <cx:pt idx="32073">135000</cx:pt>
          <cx:pt idx="32074">112500</cx:pt>
          <cx:pt idx="32075">157500</cx:pt>
          <cx:pt idx="32076">180000</cx:pt>
          <cx:pt idx="32077">94500</cx:pt>
          <cx:pt idx="32078">157500</cx:pt>
          <cx:pt idx="32079">180000</cx:pt>
          <cx:pt idx="32080">130500</cx:pt>
          <cx:pt idx="32081">225000</cx:pt>
          <cx:pt idx="32082">81000</cx:pt>
          <cx:pt idx="32083">135000</cx:pt>
          <cx:pt idx="32084">157500</cx:pt>
          <cx:pt idx="32085">315000</cx:pt>
          <cx:pt idx="32086">112500</cx:pt>
          <cx:pt idx="32087">135000</cx:pt>
          <cx:pt idx="32088">117000</cx:pt>
          <cx:pt idx="32089">328500</cx:pt>
          <cx:pt idx="32090">76500</cx:pt>
          <cx:pt idx="32091">90000</cx:pt>
          <cx:pt idx="32092">189000</cx:pt>
          <cx:pt idx="32093">180000</cx:pt>
          <cx:pt idx="32094">135000</cx:pt>
          <cx:pt idx="32095">202500</cx:pt>
          <cx:pt idx="32096">99000</cx:pt>
          <cx:pt idx="32097">90000</cx:pt>
          <cx:pt idx="32098">126000</cx:pt>
          <cx:pt idx="32099">360000</cx:pt>
          <cx:pt idx="32100">54000</cx:pt>
          <cx:pt idx="32101">1080000</cx:pt>
          <cx:pt idx="32102">157500</cx:pt>
          <cx:pt idx="32103">180000</cx:pt>
          <cx:pt idx="32104">81000</cx:pt>
          <cx:pt idx="32105">135000</cx:pt>
          <cx:pt idx="32106">207000</cx:pt>
          <cx:pt idx="32107">270000</cx:pt>
          <cx:pt idx="32108">157500</cx:pt>
          <cx:pt idx="32109">180000</cx:pt>
          <cx:pt idx="32110">135000</cx:pt>
          <cx:pt idx="32111">74250</cx:pt>
          <cx:pt idx="32112">112500</cx:pt>
          <cx:pt idx="32113">99000</cx:pt>
          <cx:pt idx="32114">112500</cx:pt>
          <cx:pt idx="32115">112500</cx:pt>
          <cx:pt idx="32116">162000</cx:pt>
          <cx:pt idx="32117">90000</cx:pt>
          <cx:pt idx="32118">337500</cx:pt>
          <cx:pt idx="32119">157500</cx:pt>
          <cx:pt idx="32120">202500</cx:pt>
          <cx:pt idx="32121">112500</cx:pt>
          <cx:pt idx="32122">67500</cx:pt>
          <cx:pt idx="32123">225000</cx:pt>
          <cx:pt idx="32124">81000</cx:pt>
          <cx:pt idx="32125">139500</cx:pt>
          <cx:pt idx="32126">360000</cx:pt>
          <cx:pt idx="32127">319500</cx:pt>
          <cx:pt idx="32128">135000</cx:pt>
          <cx:pt idx="32129">67500</cx:pt>
          <cx:pt idx="32130">101700</cx:pt>
          <cx:pt idx="32131">135000</cx:pt>
          <cx:pt idx="32132">180000</cx:pt>
          <cx:pt idx="32133">90000</cx:pt>
          <cx:pt idx="32134">76500</cx:pt>
          <cx:pt idx="32135">62100</cx:pt>
          <cx:pt idx="32136">67500</cx:pt>
          <cx:pt idx="32137">132750</cx:pt>
          <cx:pt idx="32138">148500</cx:pt>
          <cx:pt idx="32139">112500</cx:pt>
          <cx:pt idx="32140">180000</cx:pt>
          <cx:pt idx="32141">135000</cx:pt>
          <cx:pt idx="32142">157500</cx:pt>
          <cx:pt idx="32143">405000</cx:pt>
          <cx:pt idx="32144">225000</cx:pt>
          <cx:pt idx="32145">450000</cx:pt>
          <cx:pt idx="32146">169771.5</cx:pt>
          <cx:pt idx="32147">202500</cx:pt>
          <cx:pt idx="32148">157500</cx:pt>
          <cx:pt idx="32149">202500</cx:pt>
          <cx:pt idx="32150">90000</cx:pt>
          <cx:pt idx="32151">180000</cx:pt>
          <cx:pt idx="32152">135000</cx:pt>
          <cx:pt idx="32153">112500</cx:pt>
          <cx:pt idx="32154">135000</cx:pt>
          <cx:pt idx="32155">337500</cx:pt>
          <cx:pt idx="32156">180000</cx:pt>
          <cx:pt idx="32157">112500</cx:pt>
          <cx:pt idx="32158">112500</cx:pt>
          <cx:pt idx="32159">270000</cx:pt>
          <cx:pt idx="32160">231750</cx:pt>
          <cx:pt idx="32161">202500</cx:pt>
          <cx:pt idx="32162">135000</cx:pt>
          <cx:pt idx="32163">166500</cx:pt>
          <cx:pt idx="32164">202500</cx:pt>
          <cx:pt idx="32165">202500</cx:pt>
          <cx:pt idx="32166">360000</cx:pt>
          <cx:pt idx="32167">202500</cx:pt>
          <cx:pt idx="32168">225000</cx:pt>
          <cx:pt idx="32169">94500</cx:pt>
          <cx:pt idx="32170">121500</cx:pt>
          <cx:pt idx="32171">90000</cx:pt>
          <cx:pt idx="32172">315000</cx:pt>
          <cx:pt idx="32173">234000</cx:pt>
          <cx:pt idx="32174">247500</cx:pt>
          <cx:pt idx="32175">225000</cx:pt>
          <cx:pt idx="32176">90000</cx:pt>
          <cx:pt idx="32177">101250</cx:pt>
          <cx:pt idx="32178">157500</cx:pt>
          <cx:pt idx="32179">180000</cx:pt>
          <cx:pt idx="32180">450000</cx:pt>
          <cx:pt idx="32181">157500</cx:pt>
          <cx:pt idx="32182">202500</cx:pt>
          <cx:pt idx="32183">225000</cx:pt>
          <cx:pt idx="32184">157500</cx:pt>
          <cx:pt idx="32185">247500</cx:pt>
          <cx:pt idx="32186">90000</cx:pt>
          <cx:pt idx="32187">90000</cx:pt>
          <cx:pt idx="32188">236880</cx:pt>
          <cx:pt idx="32189">405000</cx:pt>
          <cx:pt idx="32190">90000</cx:pt>
          <cx:pt idx="32191">135000</cx:pt>
          <cx:pt idx="32192">157500</cx:pt>
          <cx:pt idx="32193">81000</cx:pt>
          <cx:pt idx="32194">157500</cx:pt>
          <cx:pt idx="32195">157500</cx:pt>
          <cx:pt idx="32196">180000</cx:pt>
          <cx:pt idx="32197">252000</cx:pt>
          <cx:pt idx="32198">180000</cx:pt>
          <cx:pt idx="32199">225000</cx:pt>
          <cx:pt idx="32200">157500</cx:pt>
          <cx:pt idx="32201">148500</cx:pt>
          <cx:pt idx="32202">211500</cx:pt>
          <cx:pt idx="32203">135000</cx:pt>
          <cx:pt idx="32204">90000</cx:pt>
          <cx:pt idx="32205">123750</cx:pt>
          <cx:pt idx="32206">180000</cx:pt>
          <cx:pt idx="32207">112500</cx:pt>
          <cx:pt idx="32208">67500</cx:pt>
          <cx:pt idx="32209">247500</cx:pt>
          <cx:pt idx="32210">292500</cx:pt>
          <cx:pt idx="32211">112500</cx:pt>
          <cx:pt idx="32212">144000</cx:pt>
          <cx:pt idx="32213">202500</cx:pt>
          <cx:pt idx="32214">90000</cx:pt>
          <cx:pt idx="32215">112500</cx:pt>
          <cx:pt idx="32216">144000</cx:pt>
          <cx:pt idx="32217">135000</cx:pt>
          <cx:pt idx="32218">202500</cx:pt>
          <cx:pt idx="32219">157500</cx:pt>
          <cx:pt idx="32220">180000</cx:pt>
          <cx:pt idx="32221">225000</cx:pt>
          <cx:pt idx="32222">81000</cx:pt>
          <cx:pt idx="32223">112500</cx:pt>
          <cx:pt idx="32224">157500</cx:pt>
          <cx:pt idx="32225">157500</cx:pt>
          <cx:pt idx="32226">292500</cx:pt>
          <cx:pt idx="32227">261000</cx:pt>
          <cx:pt idx="32228">90000</cx:pt>
          <cx:pt idx="32229">180000</cx:pt>
          <cx:pt idx="32230">81000</cx:pt>
          <cx:pt idx="32231">207000</cx:pt>
          <cx:pt idx="32232">315000</cx:pt>
          <cx:pt idx="32233">225000</cx:pt>
          <cx:pt idx="32234">126000</cx:pt>
          <cx:pt idx="32235">180000</cx:pt>
          <cx:pt idx="32236">81000</cx:pt>
          <cx:pt idx="32237">126000</cx:pt>
          <cx:pt idx="32238">135000</cx:pt>
          <cx:pt idx="32239">130500</cx:pt>
          <cx:pt idx="32240">157500</cx:pt>
          <cx:pt idx="32241">315000</cx:pt>
          <cx:pt idx="32242">180000</cx:pt>
          <cx:pt idx="32243">157500</cx:pt>
          <cx:pt idx="32244">135000</cx:pt>
          <cx:pt idx="32245">202500</cx:pt>
          <cx:pt idx="32246">90000</cx:pt>
          <cx:pt idx="32247">135000</cx:pt>
          <cx:pt idx="32248">202500</cx:pt>
          <cx:pt idx="32249">157500</cx:pt>
          <cx:pt idx="32250">135000</cx:pt>
          <cx:pt idx="32251">45000</cx:pt>
          <cx:pt idx="32252">247500</cx:pt>
          <cx:pt idx="32253">157500</cx:pt>
          <cx:pt idx="32254">225000</cx:pt>
          <cx:pt idx="32255">99000</cx:pt>
          <cx:pt idx="32256">99000</cx:pt>
          <cx:pt idx="32257">184500</cx:pt>
          <cx:pt idx="32258">90000</cx:pt>
          <cx:pt idx="32259">202500</cx:pt>
          <cx:pt idx="32260">225000</cx:pt>
          <cx:pt idx="32261">180000</cx:pt>
          <cx:pt idx="32262">180000</cx:pt>
          <cx:pt idx="32263">81000</cx:pt>
          <cx:pt idx="32264">67500</cx:pt>
          <cx:pt idx="32265">202500</cx:pt>
          <cx:pt idx="32266">90000</cx:pt>
          <cx:pt idx="32267">157500</cx:pt>
          <cx:pt idx="32268">157500</cx:pt>
          <cx:pt idx="32269">180000</cx:pt>
          <cx:pt idx="32270">247500</cx:pt>
          <cx:pt idx="32271">157500</cx:pt>
          <cx:pt idx="32272">112500</cx:pt>
          <cx:pt idx="32273">67500</cx:pt>
          <cx:pt idx="32274">157500</cx:pt>
          <cx:pt idx="32275">90000</cx:pt>
          <cx:pt idx="32276">202500</cx:pt>
          <cx:pt idx="32277">157500</cx:pt>
          <cx:pt idx="32278">157500</cx:pt>
          <cx:pt idx="32279">135000</cx:pt>
          <cx:pt idx="32280">135000</cx:pt>
          <cx:pt idx="32281">135000</cx:pt>
          <cx:pt idx="32282">315000</cx:pt>
          <cx:pt idx="32283">157500</cx:pt>
          <cx:pt idx="32284">85500</cx:pt>
          <cx:pt idx="32285">180000</cx:pt>
          <cx:pt idx="32286">261000</cx:pt>
          <cx:pt idx="32287">135000</cx:pt>
          <cx:pt idx="32288">112500</cx:pt>
          <cx:pt idx="32289">180000</cx:pt>
          <cx:pt idx="32290">119250</cx:pt>
          <cx:pt idx="32291">135000</cx:pt>
          <cx:pt idx="32292">94500</cx:pt>
          <cx:pt idx="32293">189000</cx:pt>
          <cx:pt idx="32294">87493.5</cx:pt>
          <cx:pt idx="32295">90000</cx:pt>
          <cx:pt idx="32296">54000</cx:pt>
          <cx:pt idx="32297">157500</cx:pt>
          <cx:pt idx="32298">90000</cx:pt>
          <cx:pt idx="32299">180000</cx:pt>
          <cx:pt idx="32300">81000</cx:pt>
          <cx:pt idx="32301">112500</cx:pt>
          <cx:pt idx="32302">45000</cx:pt>
          <cx:pt idx="32303">112500</cx:pt>
          <cx:pt idx="32304">112500</cx:pt>
          <cx:pt idx="32305">45000</cx:pt>
          <cx:pt idx="32306">225000</cx:pt>
          <cx:pt idx="32307">202500</cx:pt>
          <cx:pt idx="32308">198000</cx:pt>
          <cx:pt idx="32309">112500</cx:pt>
          <cx:pt idx="32310">90000</cx:pt>
          <cx:pt idx="32311">283500</cx:pt>
          <cx:pt idx="32312">112500</cx:pt>
          <cx:pt idx="32313">135000</cx:pt>
          <cx:pt idx="32314">112500</cx:pt>
          <cx:pt idx="32315">90000</cx:pt>
          <cx:pt idx="32316">54000</cx:pt>
          <cx:pt idx="32317">157500</cx:pt>
          <cx:pt idx="32318">112500</cx:pt>
          <cx:pt idx="32319">54000</cx:pt>
          <cx:pt idx="32320">202500</cx:pt>
          <cx:pt idx="32321">337500</cx:pt>
          <cx:pt idx="32322">49500</cx:pt>
          <cx:pt idx="32323">81000</cx:pt>
          <cx:pt idx="32324">67500</cx:pt>
          <cx:pt idx="32325">112500</cx:pt>
          <cx:pt idx="32326">135000</cx:pt>
          <cx:pt idx="32327">112500</cx:pt>
          <cx:pt idx="32328">112500</cx:pt>
          <cx:pt idx="32329">99000</cx:pt>
          <cx:pt idx="32330">99000</cx:pt>
          <cx:pt idx="32331">90000</cx:pt>
          <cx:pt idx="32332">157500</cx:pt>
          <cx:pt idx="32333">67500</cx:pt>
          <cx:pt idx="32334">225000</cx:pt>
          <cx:pt idx="32335">121500</cx:pt>
          <cx:pt idx="32336">180000</cx:pt>
          <cx:pt idx="32337">180000</cx:pt>
          <cx:pt idx="32338">382500</cx:pt>
          <cx:pt idx="32339">135000</cx:pt>
          <cx:pt idx="32340">135000</cx:pt>
          <cx:pt idx="32341">135000</cx:pt>
          <cx:pt idx="32342">126000</cx:pt>
          <cx:pt idx="32343">315000</cx:pt>
          <cx:pt idx="32344">99000</cx:pt>
          <cx:pt idx="32345">247500</cx:pt>
          <cx:pt idx="32346">99000</cx:pt>
          <cx:pt idx="32347">202500</cx:pt>
          <cx:pt idx="32348">202500</cx:pt>
          <cx:pt idx="32349">112500</cx:pt>
          <cx:pt idx="32350">225000</cx:pt>
          <cx:pt idx="32351">85500</cx:pt>
          <cx:pt idx="32352">112500</cx:pt>
          <cx:pt idx="32353">144000</cx:pt>
          <cx:pt idx="32354">157500</cx:pt>
          <cx:pt idx="32355">103500</cx:pt>
          <cx:pt idx="32356">180000</cx:pt>
          <cx:pt idx="32357">315000</cx:pt>
          <cx:pt idx="32358">360000</cx:pt>
          <cx:pt idx="32359">315000</cx:pt>
          <cx:pt idx="32360">67500</cx:pt>
          <cx:pt idx="32361">126000</cx:pt>
          <cx:pt idx="32362">180000</cx:pt>
          <cx:pt idx="32363">202500</cx:pt>
          <cx:pt idx="32364">157500</cx:pt>
          <cx:pt idx="32365">117000</cx:pt>
          <cx:pt idx="32366">90000</cx:pt>
          <cx:pt idx="32367">58500</cx:pt>
          <cx:pt idx="32368">184500</cx:pt>
          <cx:pt idx="32369">247500</cx:pt>
          <cx:pt idx="32370">121500</cx:pt>
          <cx:pt idx="32371">153000</cx:pt>
          <cx:pt idx="32372">292500</cx:pt>
          <cx:pt idx="32373">360000</cx:pt>
          <cx:pt idx="32374">202500</cx:pt>
          <cx:pt idx="32375">112500</cx:pt>
          <cx:pt idx="32376">135000</cx:pt>
          <cx:pt idx="32377">202500</cx:pt>
          <cx:pt idx="32378">202500</cx:pt>
          <cx:pt idx="32379">202500</cx:pt>
          <cx:pt idx="32380">126000</cx:pt>
          <cx:pt idx="32381">337500</cx:pt>
          <cx:pt idx="32382">112500</cx:pt>
          <cx:pt idx="32383">112500</cx:pt>
          <cx:pt idx="32384">450000</cx:pt>
          <cx:pt idx="32385">202500</cx:pt>
          <cx:pt idx="32386">41850</cx:pt>
          <cx:pt idx="32387">135000</cx:pt>
          <cx:pt idx="32388">135000</cx:pt>
          <cx:pt idx="32389">292500</cx:pt>
          <cx:pt idx="32390">585000</cx:pt>
          <cx:pt idx="32391">180000</cx:pt>
          <cx:pt idx="32392">135000</cx:pt>
          <cx:pt idx="32393">180000</cx:pt>
          <cx:pt idx="32394">90000</cx:pt>
          <cx:pt idx="32395">166500</cx:pt>
          <cx:pt idx="32396">67500</cx:pt>
          <cx:pt idx="32397">225000</cx:pt>
          <cx:pt idx="32398">202500</cx:pt>
          <cx:pt idx="32399">117000</cx:pt>
          <cx:pt idx="32400">135000</cx:pt>
          <cx:pt idx="32401">180000</cx:pt>
          <cx:pt idx="32402">157500</cx:pt>
          <cx:pt idx="32403">225000</cx:pt>
          <cx:pt idx="32404">292500</cx:pt>
          <cx:pt idx="32405">180000</cx:pt>
          <cx:pt idx="32406">81000</cx:pt>
          <cx:pt idx="32407">405000</cx:pt>
          <cx:pt idx="32408">157050</cx:pt>
          <cx:pt idx="32409">315000</cx:pt>
          <cx:pt idx="32410">117000</cx:pt>
          <cx:pt idx="32411">225000</cx:pt>
          <cx:pt idx="32412">76500</cx:pt>
          <cx:pt idx="32413">135000</cx:pt>
          <cx:pt idx="32414">90000</cx:pt>
          <cx:pt idx="32415">90000</cx:pt>
          <cx:pt idx="32416">360000</cx:pt>
          <cx:pt idx="32417">144000</cx:pt>
          <cx:pt idx="32418">90000</cx:pt>
          <cx:pt idx="32419">225000</cx:pt>
          <cx:pt idx="32420">135000</cx:pt>
          <cx:pt idx="32421">225000</cx:pt>
          <cx:pt idx="32422">247500</cx:pt>
          <cx:pt idx="32423">112500</cx:pt>
          <cx:pt idx="32424">180000</cx:pt>
          <cx:pt idx="32425">171000</cx:pt>
          <cx:pt idx="32426">90000</cx:pt>
          <cx:pt idx="32427">180000</cx:pt>
          <cx:pt idx="32428">135000</cx:pt>
          <cx:pt idx="32429">270000</cx:pt>
          <cx:pt idx="32430">67500</cx:pt>
          <cx:pt idx="32431">121500</cx:pt>
          <cx:pt idx="32432">225000</cx:pt>
          <cx:pt idx="32433">157500</cx:pt>
          <cx:pt idx="32434">157500</cx:pt>
          <cx:pt idx="32435">247500</cx:pt>
          <cx:pt idx="32436">121500</cx:pt>
          <cx:pt idx="32437">225000</cx:pt>
          <cx:pt idx="32438">67500</cx:pt>
          <cx:pt idx="32439">112500</cx:pt>
          <cx:pt idx="32440">495000</cx:pt>
          <cx:pt idx="32441">184500</cx:pt>
          <cx:pt idx="32442">144000</cx:pt>
          <cx:pt idx="32443">207000</cx:pt>
          <cx:pt idx="32444">126000</cx:pt>
          <cx:pt idx="32445">216000</cx:pt>
          <cx:pt idx="32446">202500</cx:pt>
          <cx:pt idx="32447">67500</cx:pt>
          <cx:pt idx="32448">67500</cx:pt>
          <cx:pt idx="32449">49500</cx:pt>
          <cx:pt idx="32450">450000</cx:pt>
          <cx:pt idx="32451">76500</cx:pt>
          <cx:pt idx="32452">270000</cx:pt>
          <cx:pt idx="32453">270000</cx:pt>
          <cx:pt idx="32454">135000</cx:pt>
          <cx:pt idx="32455">135000</cx:pt>
          <cx:pt idx="32456">292500</cx:pt>
          <cx:pt idx="32457">180000</cx:pt>
          <cx:pt idx="32458">67500</cx:pt>
          <cx:pt idx="32459">81000</cx:pt>
          <cx:pt idx="32460">67500</cx:pt>
          <cx:pt idx="32461">139500</cx:pt>
          <cx:pt idx="32462">184500</cx:pt>
          <cx:pt idx="32463">112500</cx:pt>
          <cx:pt idx="32464">360000</cx:pt>
          <cx:pt idx="32465">90000</cx:pt>
          <cx:pt idx="32466">189000</cx:pt>
          <cx:pt idx="32467">180000</cx:pt>
          <cx:pt idx="32468">135000</cx:pt>
          <cx:pt idx="32469">180000</cx:pt>
          <cx:pt idx="32470">112500</cx:pt>
          <cx:pt idx="32471">135000</cx:pt>
          <cx:pt idx="32472">157500</cx:pt>
          <cx:pt idx="32473">135000</cx:pt>
          <cx:pt idx="32474">112500</cx:pt>
          <cx:pt idx="32475">90000</cx:pt>
          <cx:pt idx="32476">135000</cx:pt>
          <cx:pt idx="32477">112500</cx:pt>
          <cx:pt idx="32478">117000</cx:pt>
          <cx:pt idx="32479">90000</cx:pt>
          <cx:pt idx="32480">90000</cx:pt>
          <cx:pt idx="32481">157500</cx:pt>
          <cx:pt idx="32482">135000</cx:pt>
          <cx:pt idx="32483">148500</cx:pt>
          <cx:pt idx="32484">76500</cx:pt>
          <cx:pt idx="32485">81000</cx:pt>
          <cx:pt idx="32486">90000</cx:pt>
          <cx:pt idx="32487">67500</cx:pt>
          <cx:pt idx="32488">193500</cx:pt>
          <cx:pt idx="32489">238500</cx:pt>
          <cx:pt idx="32490">157500</cx:pt>
          <cx:pt idx="32491">157500</cx:pt>
          <cx:pt idx="32492">247500</cx:pt>
          <cx:pt idx="32493">292500</cx:pt>
          <cx:pt idx="32494">135000</cx:pt>
          <cx:pt idx="32495">166500</cx:pt>
          <cx:pt idx="32496">171000</cx:pt>
          <cx:pt idx="32497">202500</cx:pt>
          <cx:pt idx="32498">67500</cx:pt>
          <cx:pt idx="32499">180000</cx:pt>
          <cx:pt idx="32500">135000</cx:pt>
          <cx:pt idx="32501">211500</cx:pt>
          <cx:pt idx="32502">157500</cx:pt>
          <cx:pt idx="32503">204750</cx:pt>
          <cx:pt idx="32504">270000</cx:pt>
          <cx:pt idx="32505">90000</cx:pt>
          <cx:pt idx="32506">67500</cx:pt>
          <cx:pt idx="32507">180000</cx:pt>
          <cx:pt idx="32508">180000</cx:pt>
          <cx:pt idx="32509">90000</cx:pt>
          <cx:pt idx="32510">225000</cx:pt>
          <cx:pt idx="32511">112500</cx:pt>
          <cx:pt idx="32512">675000</cx:pt>
          <cx:pt idx="32513">180000</cx:pt>
          <cx:pt idx="32514">180000</cx:pt>
          <cx:pt idx="32515">117000</cx:pt>
          <cx:pt idx="32516">225000</cx:pt>
          <cx:pt idx="32517">90000</cx:pt>
          <cx:pt idx="32518">126000</cx:pt>
          <cx:pt idx="32519">99000</cx:pt>
          <cx:pt idx="32520">135000</cx:pt>
          <cx:pt idx="32521">180000</cx:pt>
          <cx:pt idx="32522">248400</cx:pt>
          <cx:pt idx="32523">135000</cx:pt>
          <cx:pt idx="32524">117000</cx:pt>
          <cx:pt idx="32525">216000</cx:pt>
          <cx:pt idx="32526">90000</cx:pt>
          <cx:pt idx="32527">90000</cx:pt>
          <cx:pt idx="32528">225000</cx:pt>
          <cx:pt idx="32529">315000</cx:pt>
          <cx:pt idx="32530">270000</cx:pt>
          <cx:pt idx="32531">112500</cx:pt>
          <cx:pt idx="32532">202500</cx:pt>
          <cx:pt idx="32533">67500</cx:pt>
          <cx:pt idx="32534">135000</cx:pt>
          <cx:pt idx="32535">157500</cx:pt>
          <cx:pt idx="32536">121500</cx:pt>
          <cx:pt idx="32537">360000</cx:pt>
          <cx:pt idx="32538">202500</cx:pt>
          <cx:pt idx="32539">157500</cx:pt>
          <cx:pt idx="32540">180000</cx:pt>
          <cx:pt idx="32541">112500</cx:pt>
          <cx:pt idx="32542">81000</cx:pt>
          <cx:pt idx="32543">270000</cx:pt>
          <cx:pt idx="32544">67500</cx:pt>
          <cx:pt idx="32545">225000</cx:pt>
          <cx:pt idx="32546">225000</cx:pt>
          <cx:pt idx="32547">54000</cx:pt>
          <cx:pt idx="32548">270000</cx:pt>
          <cx:pt idx="32549">171000</cx:pt>
          <cx:pt idx="32550">180000</cx:pt>
          <cx:pt idx="32551">157500</cx:pt>
          <cx:pt idx="32552">288000</cx:pt>
          <cx:pt idx="32553">81000</cx:pt>
          <cx:pt idx="32554">171000</cx:pt>
          <cx:pt idx="32555">103500</cx:pt>
          <cx:pt idx="32556">202500</cx:pt>
          <cx:pt idx="32557">202500</cx:pt>
          <cx:pt idx="32558">112500</cx:pt>
          <cx:pt idx="32559">135000</cx:pt>
          <cx:pt idx="32560">121500</cx:pt>
          <cx:pt idx="32561">156600</cx:pt>
          <cx:pt idx="32562">225000</cx:pt>
          <cx:pt idx="32563">720000</cx:pt>
          <cx:pt idx="32564">162000</cx:pt>
          <cx:pt idx="32565">202500</cx:pt>
          <cx:pt idx="32566">292500</cx:pt>
          <cx:pt idx="32567">135000</cx:pt>
          <cx:pt idx="32568">157500</cx:pt>
          <cx:pt idx="32569">315000</cx:pt>
          <cx:pt idx="32570">135000</cx:pt>
          <cx:pt idx="32571">351000</cx:pt>
          <cx:pt idx="32572">90000</cx:pt>
          <cx:pt idx="32573">99000</cx:pt>
          <cx:pt idx="32574">202500</cx:pt>
          <cx:pt idx="32575">112500</cx:pt>
          <cx:pt idx="32576">162000</cx:pt>
          <cx:pt idx="32577">135000</cx:pt>
          <cx:pt idx="32578">135000</cx:pt>
          <cx:pt idx="32579">112500</cx:pt>
          <cx:pt idx="32580">112500</cx:pt>
          <cx:pt idx="32581">270000</cx:pt>
          <cx:pt idx="32582">180000</cx:pt>
          <cx:pt idx="32583">360000</cx:pt>
          <cx:pt idx="32584">450000</cx:pt>
          <cx:pt idx="32585">112500</cx:pt>
          <cx:pt idx="32586">180000</cx:pt>
          <cx:pt idx="32587">117000</cx:pt>
          <cx:pt idx="32588">247500</cx:pt>
          <cx:pt idx="32589">135000</cx:pt>
          <cx:pt idx="32590">112500</cx:pt>
          <cx:pt idx="32591">292500</cx:pt>
          <cx:pt idx="32592">112500</cx:pt>
          <cx:pt idx="32593">121500</cx:pt>
          <cx:pt idx="32594">202500</cx:pt>
          <cx:pt idx="32595">76500</cx:pt>
          <cx:pt idx="32596">94500</cx:pt>
          <cx:pt idx="32597">162000</cx:pt>
          <cx:pt idx="32598">450000</cx:pt>
          <cx:pt idx="32599">58500</cx:pt>
          <cx:pt idx="32600">72000</cx:pt>
          <cx:pt idx="32601">247500</cx:pt>
          <cx:pt idx="32602">234000</cx:pt>
          <cx:pt idx="32603">130500</cx:pt>
          <cx:pt idx="32604">292500</cx:pt>
          <cx:pt idx="32605">135000</cx:pt>
          <cx:pt idx="32606">81000</cx:pt>
          <cx:pt idx="32607">90000</cx:pt>
          <cx:pt idx="32608">117000</cx:pt>
          <cx:pt idx="32609">247500</cx:pt>
          <cx:pt idx="32610">270000</cx:pt>
          <cx:pt idx="32611">47250</cx:pt>
          <cx:pt idx="32612">315000</cx:pt>
          <cx:pt idx="32613">180000</cx:pt>
          <cx:pt idx="32614">112500</cx:pt>
          <cx:pt idx="32615">342000</cx:pt>
          <cx:pt idx="32616">126000</cx:pt>
          <cx:pt idx="32617">112500</cx:pt>
          <cx:pt idx="32618">72000</cx:pt>
          <cx:pt idx="32619">135000</cx:pt>
          <cx:pt idx="32620">180000</cx:pt>
          <cx:pt idx="32621">157500</cx:pt>
          <cx:pt idx="32622">180000</cx:pt>
          <cx:pt idx="32623">270000</cx:pt>
          <cx:pt idx="32624">135000</cx:pt>
          <cx:pt idx="32625">270000</cx:pt>
          <cx:pt idx="32626">180000</cx:pt>
          <cx:pt idx="32627">135000</cx:pt>
          <cx:pt idx="32628">135000</cx:pt>
          <cx:pt idx="32629">252000</cx:pt>
          <cx:pt idx="32630">135000</cx:pt>
          <cx:pt idx="32631">351000</cx:pt>
          <cx:pt idx="32632">202500</cx:pt>
          <cx:pt idx="32633">171000</cx:pt>
          <cx:pt idx="32634">76500</cx:pt>
          <cx:pt idx="32635">112500</cx:pt>
          <cx:pt idx="32636">126000</cx:pt>
          <cx:pt idx="32637">90000</cx:pt>
          <cx:pt idx="32638">135000</cx:pt>
          <cx:pt idx="32639">157500</cx:pt>
          <cx:pt idx="32640">157500</cx:pt>
          <cx:pt idx="32641">112500</cx:pt>
          <cx:pt idx="32642">94500</cx:pt>
          <cx:pt idx="32643">135000</cx:pt>
          <cx:pt idx="32644">315000</cx:pt>
          <cx:pt idx="32645">112500</cx:pt>
          <cx:pt idx="32646">315000</cx:pt>
          <cx:pt idx="32647">225000</cx:pt>
          <cx:pt idx="32648">135000</cx:pt>
          <cx:pt idx="32649">202500</cx:pt>
          <cx:pt idx="32650">180000</cx:pt>
          <cx:pt idx="32651">189000</cx:pt>
          <cx:pt idx="32652">180000</cx:pt>
          <cx:pt idx="32653">87750</cx:pt>
          <cx:pt idx="32654">112500</cx:pt>
          <cx:pt idx="32655">121500</cx:pt>
          <cx:pt idx="32656">45000</cx:pt>
          <cx:pt idx="32657">202500</cx:pt>
          <cx:pt idx="32658">121500</cx:pt>
          <cx:pt idx="32659">135000</cx:pt>
          <cx:pt idx="32660">144000</cx:pt>
          <cx:pt idx="32661">117000</cx:pt>
          <cx:pt idx="32662">117000</cx:pt>
          <cx:pt idx="32663">180000</cx:pt>
          <cx:pt idx="32664">180000</cx:pt>
          <cx:pt idx="32665">90000</cx:pt>
          <cx:pt idx="32666">225000</cx:pt>
          <cx:pt idx="32667">157500</cx:pt>
          <cx:pt idx="32668">225000</cx:pt>
          <cx:pt idx="32669">180000</cx:pt>
          <cx:pt idx="32670">180000</cx:pt>
          <cx:pt idx="32671">90000</cx:pt>
          <cx:pt idx="32672">112500</cx:pt>
          <cx:pt idx="32673">315000</cx:pt>
          <cx:pt idx="32674">247500</cx:pt>
          <cx:pt idx="32675">180000</cx:pt>
          <cx:pt idx="32676">180000</cx:pt>
          <cx:pt idx="32677">99000</cx:pt>
          <cx:pt idx="32678">135000</cx:pt>
          <cx:pt idx="32679">112500</cx:pt>
          <cx:pt idx="32680">382500</cx:pt>
          <cx:pt idx="32681">135000</cx:pt>
          <cx:pt idx="32682">270000</cx:pt>
          <cx:pt idx="32683">157500</cx:pt>
          <cx:pt idx="32684">162000</cx:pt>
          <cx:pt idx="32685">225000</cx:pt>
          <cx:pt idx="32686">189000</cx:pt>
          <cx:pt idx="32687">144000</cx:pt>
          <cx:pt idx="32688">112500</cx:pt>
          <cx:pt idx="32689">72000</cx:pt>
          <cx:pt idx="32690">112500</cx:pt>
          <cx:pt idx="32691">112500</cx:pt>
          <cx:pt idx="32692">45000</cx:pt>
          <cx:pt idx="32693">157500</cx:pt>
          <cx:pt idx="32694">103500</cx:pt>
          <cx:pt idx="32695">315000</cx:pt>
          <cx:pt idx="32696">108000</cx:pt>
          <cx:pt idx="32697">157500</cx:pt>
          <cx:pt idx="32698">157500</cx:pt>
          <cx:pt idx="32699">67500</cx:pt>
          <cx:pt idx="32700">90000</cx:pt>
          <cx:pt idx="32701">112500</cx:pt>
          <cx:pt idx="32702">135000</cx:pt>
          <cx:pt idx="32703">135000</cx:pt>
          <cx:pt idx="32704">180000</cx:pt>
          <cx:pt idx="32705">135000</cx:pt>
          <cx:pt idx="32706">150750</cx:pt>
          <cx:pt idx="32707">112500</cx:pt>
          <cx:pt idx="32708">189000</cx:pt>
          <cx:pt idx="32709">81000</cx:pt>
          <cx:pt idx="32710">135000</cx:pt>
          <cx:pt idx="32711">270000</cx:pt>
          <cx:pt idx="32712">135000</cx:pt>
          <cx:pt idx="32713">225000</cx:pt>
          <cx:pt idx="32714">67500</cx:pt>
          <cx:pt idx="32715">162000</cx:pt>
          <cx:pt idx="32716">180000</cx:pt>
          <cx:pt idx="32717">126000</cx:pt>
          <cx:pt idx="32718">72000</cx:pt>
          <cx:pt idx="32719">135000</cx:pt>
          <cx:pt idx="32720">202500</cx:pt>
          <cx:pt idx="32721">162000</cx:pt>
          <cx:pt idx="32722">90000</cx:pt>
          <cx:pt idx="32723">180000</cx:pt>
          <cx:pt idx="32724">171000</cx:pt>
          <cx:pt idx="32725">144000</cx:pt>
          <cx:pt idx="32726">121500</cx:pt>
          <cx:pt idx="32727">112500</cx:pt>
          <cx:pt idx="32728">76500</cx:pt>
          <cx:pt idx="32729">157500</cx:pt>
          <cx:pt idx="32730">135000</cx:pt>
          <cx:pt idx="32731">135000</cx:pt>
          <cx:pt idx="32732">130500</cx:pt>
          <cx:pt idx="32733">135000</cx:pt>
          <cx:pt idx="32734">67500</cx:pt>
          <cx:pt idx="32735">106362</cx:pt>
          <cx:pt idx="32736">135000</cx:pt>
          <cx:pt idx="32737">315000</cx:pt>
          <cx:pt idx="32738">243000</cx:pt>
          <cx:pt idx="32739">270000</cx:pt>
          <cx:pt idx="32740">112500</cx:pt>
          <cx:pt idx="32741">315000</cx:pt>
          <cx:pt idx="32742">135000</cx:pt>
          <cx:pt idx="32743">90000</cx:pt>
          <cx:pt idx="32744">90000</cx:pt>
          <cx:pt idx="32745">67500</cx:pt>
          <cx:pt idx="32746">112500</cx:pt>
          <cx:pt idx="32747">135000</cx:pt>
          <cx:pt idx="32748">211500</cx:pt>
          <cx:pt idx="32749">90000</cx:pt>
          <cx:pt idx="32750">225000</cx:pt>
          <cx:pt idx="32751">360000</cx:pt>
          <cx:pt idx="32752">99000</cx:pt>
          <cx:pt idx="32753">405000</cx:pt>
          <cx:pt idx="32754">112500</cx:pt>
          <cx:pt idx="32755">112500</cx:pt>
          <cx:pt idx="32756">202500</cx:pt>
          <cx:pt idx="32757">270000</cx:pt>
          <cx:pt idx="32758">85500</cx:pt>
          <cx:pt idx="32759">315000</cx:pt>
          <cx:pt idx="32760">81000</cx:pt>
          <cx:pt idx="32761">360000</cx:pt>
          <cx:pt idx="32762">315000</cx:pt>
          <cx:pt idx="32763">176175</cx:pt>
          <cx:pt idx="32764">166500</cx:pt>
          <cx:pt idx="32765">202500</cx:pt>
          <cx:pt idx="32766">90000</cx:pt>
          <cx:pt idx="32767">247500</cx:pt>
          <cx:pt idx="32768">225000</cx:pt>
          <cx:pt idx="32769">157500</cx:pt>
          <cx:pt idx="32770">144000</cx:pt>
          <cx:pt idx="32771">148500</cx:pt>
          <cx:pt idx="32772">157500</cx:pt>
          <cx:pt idx="32773">157500</cx:pt>
          <cx:pt idx="32774">90000</cx:pt>
          <cx:pt idx="32775">157500</cx:pt>
          <cx:pt idx="32776">112500</cx:pt>
          <cx:pt idx="32777">216000</cx:pt>
          <cx:pt idx="32778">202500</cx:pt>
          <cx:pt idx="32779">405000</cx:pt>
          <cx:pt idx="32780">103500</cx:pt>
          <cx:pt idx="32781">135000</cx:pt>
          <cx:pt idx="32782">225000</cx:pt>
          <cx:pt idx="32783">180000</cx:pt>
          <cx:pt idx="32784">202500</cx:pt>
          <cx:pt idx="32785">225000</cx:pt>
          <cx:pt idx="32786">180000</cx:pt>
          <cx:pt idx="32787">157500</cx:pt>
          <cx:pt idx="32788">247500</cx:pt>
          <cx:pt idx="32789">135000</cx:pt>
          <cx:pt idx="32790">90000</cx:pt>
          <cx:pt idx="32791">180000</cx:pt>
          <cx:pt idx="32792">225000</cx:pt>
          <cx:pt idx="32793">60750</cx:pt>
          <cx:pt idx="32794">180000</cx:pt>
          <cx:pt idx="32795">67500</cx:pt>
          <cx:pt idx="32796">72000</cx:pt>
          <cx:pt idx="32797">135000</cx:pt>
          <cx:pt idx="32798">180000</cx:pt>
          <cx:pt idx="32799">99000</cx:pt>
          <cx:pt idx="32800">90000</cx:pt>
          <cx:pt idx="32801">202500</cx:pt>
          <cx:pt idx="32802">135000</cx:pt>
          <cx:pt idx="32803">58500</cx:pt>
          <cx:pt idx="32804">135000</cx:pt>
          <cx:pt idx="32805">135000</cx:pt>
          <cx:pt idx="32806">270000</cx:pt>
          <cx:pt idx="32807">270000</cx:pt>
          <cx:pt idx="32808">135000</cx:pt>
          <cx:pt idx="32809">360000</cx:pt>
          <cx:pt idx="32810">112500</cx:pt>
          <cx:pt idx="32811">157500</cx:pt>
          <cx:pt idx="32812">271800</cx:pt>
          <cx:pt idx="32813">148500</cx:pt>
          <cx:pt idx="32814">225000</cx:pt>
          <cx:pt idx="32815">112500</cx:pt>
          <cx:pt idx="32816">900000</cx:pt>
          <cx:pt idx="32817">135000</cx:pt>
          <cx:pt idx="32818">157500</cx:pt>
          <cx:pt idx="32819">54000</cx:pt>
          <cx:pt idx="32820">112500</cx:pt>
          <cx:pt idx="32821">157500</cx:pt>
          <cx:pt idx="32822">135000</cx:pt>
          <cx:pt idx="32823">236700</cx:pt>
          <cx:pt idx="32824">72000</cx:pt>
          <cx:pt idx="32825">292500</cx:pt>
          <cx:pt idx="32826">315000</cx:pt>
          <cx:pt idx="32827">112500</cx:pt>
          <cx:pt idx="32828">112500</cx:pt>
          <cx:pt idx="32829">337500</cx:pt>
          <cx:pt idx="32830">76500</cx:pt>
          <cx:pt idx="32831">180000</cx:pt>
          <cx:pt idx="32832">67500</cx:pt>
          <cx:pt idx="32833">157500</cx:pt>
          <cx:pt idx="32834">225000</cx:pt>
          <cx:pt idx="32835">130500</cx:pt>
          <cx:pt idx="32836">141439.5</cx:pt>
          <cx:pt idx="32837">135000</cx:pt>
          <cx:pt idx="32838">238500</cx:pt>
          <cx:pt idx="32839">202500</cx:pt>
          <cx:pt idx="32840">67500</cx:pt>
          <cx:pt idx="32841">112500</cx:pt>
          <cx:pt idx="32842">76500</cx:pt>
          <cx:pt idx="32843">189000</cx:pt>
          <cx:pt idx="32844">67500</cx:pt>
          <cx:pt idx="32845">360000</cx:pt>
          <cx:pt idx="32846">112500</cx:pt>
          <cx:pt idx="32847">144000</cx:pt>
          <cx:pt idx="32848">157500</cx:pt>
          <cx:pt idx="32849">180000</cx:pt>
          <cx:pt idx="32850">45522</cx:pt>
          <cx:pt idx="32851">180000</cx:pt>
          <cx:pt idx="32852">135000</cx:pt>
          <cx:pt idx="32853">157500</cx:pt>
          <cx:pt idx="32854">90000</cx:pt>
          <cx:pt idx="32855">45000</cx:pt>
          <cx:pt idx="32856">162000</cx:pt>
          <cx:pt idx="32857">157500</cx:pt>
          <cx:pt idx="32858">135000</cx:pt>
          <cx:pt idx="32859">72000</cx:pt>
          <cx:pt idx="32860">121500</cx:pt>
          <cx:pt idx="32861">382500</cx:pt>
          <cx:pt idx="32862">135000</cx:pt>
          <cx:pt idx="32863">225000</cx:pt>
          <cx:pt idx="32864">121500</cx:pt>
          <cx:pt idx="32865">180000</cx:pt>
          <cx:pt idx="32866">144000</cx:pt>
          <cx:pt idx="32867">292500</cx:pt>
          <cx:pt idx="32868">180000</cx:pt>
          <cx:pt idx="32869">157500</cx:pt>
          <cx:pt idx="32870">117000</cx:pt>
          <cx:pt idx="32871">225000</cx:pt>
          <cx:pt idx="32872">225000</cx:pt>
          <cx:pt idx="32873">175500</cx:pt>
          <cx:pt idx="32874">225000</cx:pt>
          <cx:pt idx="32875">405000</cx:pt>
          <cx:pt idx="32876">135000</cx:pt>
          <cx:pt idx="32877">180000</cx:pt>
          <cx:pt idx="32878">202500</cx:pt>
          <cx:pt idx="32879">202500</cx:pt>
          <cx:pt idx="32880">157500</cx:pt>
          <cx:pt idx="32881">112500</cx:pt>
          <cx:pt idx="32882">337500</cx:pt>
          <cx:pt idx="32883">117000</cx:pt>
          <cx:pt idx="32884">153000</cx:pt>
          <cx:pt idx="32885">202500</cx:pt>
          <cx:pt idx="32886">157500</cx:pt>
          <cx:pt idx="32887">135000</cx:pt>
          <cx:pt idx="32888">675000</cx:pt>
          <cx:pt idx="32889">112500</cx:pt>
          <cx:pt idx="32890">112500</cx:pt>
          <cx:pt idx="32891">135000</cx:pt>
          <cx:pt idx="32892">175500</cx:pt>
          <cx:pt idx="32893">189000</cx:pt>
          <cx:pt idx="32894">112500</cx:pt>
          <cx:pt idx="32895">180000</cx:pt>
          <cx:pt idx="32896">315000</cx:pt>
          <cx:pt idx="32897">67500</cx:pt>
          <cx:pt idx="32898">135000</cx:pt>
          <cx:pt idx="32899">90000</cx:pt>
          <cx:pt idx="32900">90000</cx:pt>
          <cx:pt idx="32901">202500</cx:pt>
          <cx:pt idx="32902">112500</cx:pt>
          <cx:pt idx="32903">180000</cx:pt>
          <cx:pt idx="32904">157500</cx:pt>
          <cx:pt idx="32905">157500</cx:pt>
          <cx:pt idx="32906">112500</cx:pt>
          <cx:pt idx="32907">72000</cx:pt>
          <cx:pt idx="32908">180000</cx:pt>
          <cx:pt idx="32909">81000</cx:pt>
          <cx:pt idx="32910">45000</cx:pt>
          <cx:pt idx="32911">157500</cx:pt>
          <cx:pt idx="32912">225000</cx:pt>
          <cx:pt idx="32913">180000</cx:pt>
          <cx:pt idx="32914">112500</cx:pt>
          <cx:pt idx="32915">175500</cx:pt>
          <cx:pt idx="32916">76500</cx:pt>
          <cx:pt idx="32917">112500</cx:pt>
          <cx:pt idx="32918">202500</cx:pt>
          <cx:pt idx="32919">144000</cx:pt>
          <cx:pt idx="32920">45000</cx:pt>
          <cx:pt idx="32921">405000</cx:pt>
          <cx:pt idx="32922">157500</cx:pt>
          <cx:pt idx="32923">112500</cx:pt>
          <cx:pt idx="32924">247500</cx:pt>
          <cx:pt idx="32925">157500</cx:pt>
          <cx:pt idx="32926">126000</cx:pt>
          <cx:pt idx="32927">225000</cx:pt>
          <cx:pt idx="32928">67500</cx:pt>
          <cx:pt idx="32929">103500</cx:pt>
          <cx:pt idx="32930">112500</cx:pt>
          <cx:pt idx="32931">157500</cx:pt>
          <cx:pt idx="32932">202500</cx:pt>
          <cx:pt idx="32933">135000</cx:pt>
          <cx:pt idx="32934">292500</cx:pt>
          <cx:pt idx="32935">198000</cx:pt>
          <cx:pt idx="32936">202500</cx:pt>
          <cx:pt idx="32937">157500</cx:pt>
          <cx:pt idx="32938">135000</cx:pt>
          <cx:pt idx="32939">202500</cx:pt>
          <cx:pt idx="32940">135000</cx:pt>
          <cx:pt idx="32941">157500</cx:pt>
          <cx:pt idx="32942">135000</cx:pt>
          <cx:pt idx="32943">238500</cx:pt>
          <cx:pt idx="32944">121500</cx:pt>
          <cx:pt idx="32945">121500</cx:pt>
          <cx:pt idx="32946">135000</cx:pt>
          <cx:pt idx="32947">225000</cx:pt>
          <cx:pt idx="32948">180000</cx:pt>
          <cx:pt idx="32949">225000</cx:pt>
          <cx:pt idx="32950">135000</cx:pt>
          <cx:pt idx="32951">180000</cx:pt>
          <cx:pt idx="32952">180000</cx:pt>
          <cx:pt idx="32953">112500</cx:pt>
          <cx:pt idx="32954">337500</cx:pt>
          <cx:pt idx="32955">67500</cx:pt>
          <cx:pt idx="32956">135000</cx:pt>
          <cx:pt idx="32957">225000</cx:pt>
          <cx:pt idx="32958">90000</cx:pt>
          <cx:pt idx="32959">135000</cx:pt>
          <cx:pt idx="32960">270000</cx:pt>
          <cx:pt idx="32961">112500</cx:pt>
          <cx:pt idx="32962">202500</cx:pt>
          <cx:pt idx="32963">81000</cx:pt>
          <cx:pt idx="32964">63000</cx:pt>
          <cx:pt idx="32965">135000</cx:pt>
          <cx:pt idx="32966">135000</cx:pt>
          <cx:pt idx="32967">29250</cx:pt>
          <cx:pt idx="32968">90000</cx:pt>
          <cx:pt idx="32969">157500</cx:pt>
          <cx:pt idx="32970">225000</cx:pt>
          <cx:pt idx="32971">301500</cx:pt>
          <cx:pt idx="32972">76500</cx:pt>
          <cx:pt idx="32973">139500</cx:pt>
          <cx:pt idx="32974">157500</cx:pt>
          <cx:pt idx="32975">202500</cx:pt>
          <cx:pt idx="32976">540000</cx:pt>
          <cx:pt idx="32977">67500</cx:pt>
          <cx:pt idx="32978">202500</cx:pt>
          <cx:pt idx="32979">157500</cx:pt>
          <cx:pt idx="32980">72000</cx:pt>
          <cx:pt idx="32981">207000</cx:pt>
          <cx:pt idx="32982">225000</cx:pt>
          <cx:pt idx="32983">126000</cx:pt>
          <cx:pt idx="32984">135000</cx:pt>
          <cx:pt idx="32985">135000</cx:pt>
          <cx:pt idx="32986">103500</cx:pt>
          <cx:pt idx="32987">112500</cx:pt>
          <cx:pt idx="32988">112500</cx:pt>
          <cx:pt idx="32989">157500</cx:pt>
          <cx:pt idx="32990">135000</cx:pt>
          <cx:pt idx="32991">72000</cx:pt>
          <cx:pt idx="32992">216000</cx:pt>
          <cx:pt idx="32993">135000</cx:pt>
          <cx:pt idx="32994">174150</cx:pt>
          <cx:pt idx="32995">112500</cx:pt>
          <cx:pt idx="32996">360000</cx:pt>
          <cx:pt idx="32997">112500</cx:pt>
          <cx:pt idx="32998">112500</cx:pt>
          <cx:pt idx="32999">225000</cx:pt>
          <cx:pt idx="33000">360000</cx:pt>
          <cx:pt idx="33001">81000</cx:pt>
          <cx:pt idx="33002">202500</cx:pt>
          <cx:pt idx="33003">99000</cx:pt>
          <cx:pt idx="33004">180000</cx:pt>
          <cx:pt idx="33005">148500</cx:pt>
          <cx:pt idx="33006">270000</cx:pt>
          <cx:pt idx="33007">157500</cx:pt>
          <cx:pt idx="33008">144000</cx:pt>
          <cx:pt idx="33009">135000</cx:pt>
          <cx:pt idx="33010">360000</cx:pt>
          <cx:pt idx="33011">180000</cx:pt>
          <cx:pt idx="33012">90000</cx:pt>
          <cx:pt idx="33013">112500</cx:pt>
          <cx:pt idx="33014">112500</cx:pt>
          <cx:pt idx="33015">135000</cx:pt>
          <cx:pt idx="33016">186750</cx:pt>
          <cx:pt idx="33017">67500</cx:pt>
          <cx:pt idx="33018">72000</cx:pt>
          <cx:pt idx="33019">112500</cx:pt>
          <cx:pt idx="33020">225000</cx:pt>
          <cx:pt idx="33021">126000</cx:pt>
          <cx:pt idx="33022">225000</cx:pt>
          <cx:pt idx="33023">135000</cx:pt>
          <cx:pt idx="33024">202500</cx:pt>
          <cx:pt idx="33025">252000</cx:pt>
          <cx:pt idx="33026">360000</cx:pt>
          <cx:pt idx="33027">112500</cx:pt>
          <cx:pt idx="33028">135000</cx:pt>
          <cx:pt idx="33029">171000</cx:pt>
          <cx:pt idx="33030">157500</cx:pt>
          <cx:pt idx="33031">67500</cx:pt>
          <cx:pt idx="33032">54000</cx:pt>
          <cx:pt idx="33033">67500</cx:pt>
          <cx:pt idx="33034">225000</cx:pt>
          <cx:pt idx="33035">90000</cx:pt>
          <cx:pt idx="33036">135000</cx:pt>
          <cx:pt idx="33037">360000</cx:pt>
          <cx:pt idx="33038">67500</cx:pt>
          <cx:pt idx="33039">90000</cx:pt>
          <cx:pt idx="33040">45000</cx:pt>
          <cx:pt idx="33041">103500</cx:pt>
          <cx:pt idx="33042">157500</cx:pt>
          <cx:pt idx="33043">180000</cx:pt>
          <cx:pt idx="33044">67500</cx:pt>
          <cx:pt idx="33045">315000</cx:pt>
          <cx:pt idx="33046">135000</cx:pt>
          <cx:pt idx="33047">135000</cx:pt>
          <cx:pt idx="33048">31500</cx:pt>
          <cx:pt idx="33049">135000</cx:pt>
          <cx:pt idx="33050">225000</cx:pt>
          <cx:pt idx="33051">157500</cx:pt>
          <cx:pt idx="33052">90000</cx:pt>
          <cx:pt idx="33053">135000</cx:pt>
          <cx:pt idx="33054">112500</cx:pt>
          <cx:pt idx="33055">112500</cx:pt>
          <cx:pt idx="33056">90000</cx:pt>
          <cx:pt idx="33057">418500</cx:pt>
          <cx:pt idx="33058">135000</cx:pt>
          <cx:pt idx="33059">180000</cx:pt>
          <cx:pt idx="33060">90000</cx:pt>
          <cx:pt idx="33061">360000</cx:pt>
          <cx:pt idx="33062">202500</cx:pt>
          <cx:pt idx="33063">135000</cx:pt>
          <cx:pt idx="33064">112500</cx:pt>
          <cx:pt idx="33065">301500</cx:pt>
          <cx:pt idx="33066">135000</cx:pt>
          <cx:pt idx="33067">135000</cx:pt>
          <cx:pt idx="33068">193500</cx:pt>
          <cx:pt idx="33069">225000</cx:pt>
          <cx:pt idx="33070">180000</cx:pt>
          <cx:pt idx="33071">225000</cx:pt>
          <cx:pt idx="33072">315000</cx:pt>
          <cx:pt idx="33073">103500</cx:pt>
          <cx:pt idx="33074">135000</cx:pt>
          <cx:pt idx="33075">180000</cx:pt>
          <cx:pt idx="33076">90000</cx:pt>
          <cx:pt idx="33077">58500</cx:pt>
          <cx:pt idx="33078">135000</cx:pt>
          <cx:pt idx="33079">180000</cx:pt>
          <cx:pt idx="33080">247500</cx:pt>
          <cx:pt idx="33081">180000</cx:pt>
          <cx:pt idx="33082">90000</cx:pt>
          <cx:pt idx="33083">103500</cx:pt>
          <cx:pt idx="33084">112500</cx:pt>
          <cx:pt idx="33085">315000</cx:pt>
          <cx:pt idx="33086">112500</cx:pt>
          <cx:pt idx="33087">112500</cx:pt>
          <cx:pt idx="33088">139500</cx:pt>
          <cx:pt idx="33089">126000</cx:pt>
          <cx:pt idx="33090">112500</cx:pt>
          <cx:pt idx="33091">202500</cx:pt>
          <cx:pt idx="33092">270000</cx:pt>
          <cx:pt idx="33093">81000</cx:pt>
          <cx:pt idx="33094">202500</cx:pt>
          <cx:pt idx="33095">135000</cx:pt>
          <cx:pt idx="33096">225000</cx:pt>
          <cx:pt idx="33097">112500</cx:pt>
          <cx:pt idx="33098">90000</cx:pt>
          <cx:pt idx="33099">112500</cx:pt>
          <cx:pt idx="33100">337500</cx:pt>
          <cx:pt idx="33101">135000</cx:pt>
          <cx:pt idx="33102">202500</cx:pt>
          <cx:pt idx="33103">180000</cx:pt>
          <cx:pt idx="33104">135000</cx:pt>
          <cx:pt idx="33105">117000</cx:pt>
          <cx:pt idx="33106">90000</cx:pt>
          <cx:pt idx="33107">135000</cx:pt>
          <cx:pt idx="33108">94500</cx:pt>
          <cx:pt idx="33109">144000</cx:pt>
          <cx:pt idx="33110">315000</cx:pt>
          <cx:pt idx="33111">85500</cx:pt>
          <cx:pt idx="33112">315000</cx:pt>
          <cx:pt idx="33113">202500</cx:pt>
          <cx:pt idx="33114">202500</cx:pt>
          <cx:pt idx="33115">360000</cx:pt>
          <cx:pt idx="33116">90000</cx:pt>
          <cx:pt idx="33117">45000</cx:pt>
          <cx:pt idx="33118">67500</cx:pt>
          <cx:pt idx="33119">157500</cx:pt>
          <cx:pt idx="33120">90000</cx:pt>
          <cx:pt idx="33121">157500</cx:pt>
          <cx:pt idx="33122">180000</cx:pt>
          <cx:pt idx="33123">135000</cx:pt>
          <cx:pt idx="33124">112500</cx:pt>
          <cx:pt idx="33125">76500</cx:pt>
          <cx:pt idx="33126">225000</cx:pt>
          <cx:pt idx="33127">180000</cx:pt>
          <cx:pt idx="33128">225000</cx:pt>
          <cx:pt idx="33129">202500</cx:pt>
          <cx:pt idx="33130">90000</cx:pt>
          <cx:pt idx="33131">180000</cx:pt>
          <cx:pt idx="33132">90000</cx:pt>
          <cx:pt idx="33133">180000</cx:pt>
          <cx:pt idx="33134">112500</cx:pt>
          <cx:pt idx="33135">90000</cx:pt>
          <cx:pt idx="33136">157500</cx:pt>
          <cx:pt idx="33137">94500</cx:pt>
          <cx:pt idx="33138">157500</cx:pt>
          <cx:pt idx="33139">130500</cx:pt>
          <cx:pt idx="33140">67500</cx:pt>
          <cx:pt idx="33141">436500</cx:pt>
          <cx:pt idx="33142">234000</cx:pt>
          <cx:pt idx="33143">225000</cx:pt>
          <cx:pt idx="33144">207000</cx:pt>
          <cx:pt idx="33145">382500</cx:pt>
          <cx:pt idx="33146">153000</cx:pt>
          <cx:pt idx="33147">180000</cx:pt>
          <cx:pt idx="33148">180000</cx:pt>
          <cx:pt idx="33149">193500</cx:pt>
          <cx:pt idx="33150">225000</cx:pt>
          <cx:pt idx="33151">292500</cx:pt>
          <cx:pt idx="33152">315000</cx:pt>
          <cx:pt idx="33153">225000</cx:pt>
          <cx:pt idx="33154">180000</cx:pt>
          <cx:pt idx="33155">90000</cx:pt>
          <cx:pt idx="33156">67500</cx:pt>
          <cx:pt idx="33157">112500</cx:pt>
          <cx:pt idx="33158">112500</cx:pt>
          <cx:pt idx="33159">121500</cx:pt>
          <cx:pt idx="33160">72000</cx:pt>
          <cx:pt idx="33161">175500</cx:pt>
          <cx:pt idx="33162">180000</cx:pt>
          <cx:pt idx="33163">292500</cx:pt>
          <cx:pt idx="33164">135000</cx:pt>
          <cx:pt idx="33165">150300</cx:pt>
          <cx:pt idx="33166">157500</cx:pt>
          <cx:pt idx="33167">180000</cx:pt>
          <cx:pt idx="33168">180000</cx:pt>
          <cx:pt idx="33169">180000</cx:pt>
          <cx:pt idx="33170">157500</cx:pt>
          <cx:pt idx="33171">63000</cx:pt>
          <cx:pt idx="33172">180000</cx:pt>
          <cx:pt idx="33173">427500</cx:pt>
          <cx:pt idx="33174">112500</cx:pt>
          <cx:pt idx="33175">225000</cx:pt>
          <cx:pt idx="33176">67500</cx:pt>
          <cx:pt idx="33177">337500</cx:pt>
          <cx:pt idx="33178">90000</cx:pt>
          <cx:pt idx="33179">157500</cx:pt>
          <cx:pt idx="33180">157500</cx:pt>
          <cx:pt idx="33181">225000</cx:pt>
          <cx:pt idx="33182">360000</cx:pt>
          <cx:pt idx="33183">112500</cx:pt>
          <cx:pt idx="33184">112500</cx:pt>
          <cx:pt idx="33185">135000</cx:pt>
          <cx:pt idx="33186">157500</cx:pt>
          <cx:pt idx="33187">112500</cx:pt>
          <cx:pt idx="33188">99000</cx:pt>
          <cx:pt idx="33189">67500</cx:pt>
          <cx:pt idx="33190">270000</cx:pt>
          <cx:pt idx="33191">225000</cx:pt>
          <cx:pt idx="33192">135000</cx:pt>
          <cx:pt idx="33193">135000</cx:pt>
          <cx:pt idx="33194">112500</cx:pt>
          <cx:pt idx="33195">180000</cx:pt>
          <cx:pt idx="33196">180000</cx:pt>
          <cx:pt idx="33197">301500</cx:pt>
          <cx:pt idx="33198">225000</cx:pt>
          <cx:pt idx="33199">135000</cx:pt>
          <cx:pt idx="33200">90000</cx:pt>
          <cx:pt idx="33201">144000</cx:pt>
          <cx:pt idx="33202">144000</cx:pt>
          <cx:pt idx="33203">225000</cx:pt>
          <cx:pt idx="33204">58500</cx:pt>
          <cx:pt idx="33205">135000</cx:pt>
          <cx:pt idx="33206">180000</cx:pt>
          <cx:pt idx="33207">270000</cx:pt>
          <cx:pt idx="33208">180000</cx:pt>
          <cx:pt idx="33209">270000</cx:pt>
          <cx:pt idx="33210">135000</cx:pt>
          <cx:pt idx="33211">202500</cx:pt>
          <cx:pt idx="33212">135000</cx:pt>
          <cx:pt idx="33213">225000</cx:pt>
          <cx:pt idx="33214">108000</cx:pt>
          <cx:pt idx="33215">135000</cx:pt>
          <cx:pt idx="33216">261000</cx:pt>
          <cx:pt idx="33217">112500</cx:pt>
          <cx:pt idx="33218">117000</cx:pt>
          <cx:pt idx="33219">135000</cx:pt>
          <cx:pt idx="33220">90000</cx:pt>
          <cx:pt idx="33221">112500</cx:pt>
          <cx:pt idx="33222">202500</cx:pt>
          <cx:pt idx="33223">270000</cx:pt>
          <cx:pt idx="33224">130500</cx:pt>
          <cx:pt idx="33225">126000</cx:pt>
          <cx:pt idx="33226">450000</cx:pt>
          <cx:pt idx="33227">157500</cx:pt>
          <cx:pt idx="33228">157500</cx:pt>
          <cx:pt idx="33229">81000</cx:pt>
          <cx:pt idx="33230">67500</cx:pt>
          <cx:pt idx="33231">76500</cx:pt>
          <cx:pt idx="33232">157500</cx:pt>
          <cx:pt idx="33233">396000</cx:pt>
          <cx:pt idx="33234">76500</cx:pt>
          <cx:pt idx="33235">247500</cx:pt>
          <cx:pt idx="33236">207000</cx:pt>
          <cx:pt idx="33237">157500</cx:pt>
          <cx:pt idx="33238">67500</cx:pt>
          <cx:pt idx="33239">112500</cx:pt>
          <cx:pt idx="33240">112500</cx:pt>
          <cx:pt idx="33241">157500</cx:pt>
          <cx:pt idx="33242">103500</cx:pt>
          <cx:pt idx="33243">225000</cx:pt>
          <cx:pt idx="33244">112500</cx:pt>
          <cx:pt idx="33245">99000</cx:pt>
          <cx:pt idx="33246">180000</cx:pt>
          <cx:pt idx="33247">247500</cx:pt>
          <cx:pt idx="33248">225000</cx:pt>
          <cx:pt idx="33249">112500</cx:pt>
          <cx:pt idx="33250">90000</cx:pt>
          <cx:pt idx="33251">166500</cx:pt>
          <cx:pt idx="33252">67500</cx:pt>
          <cx:pt idx="33253">211500</cx:pt>
          <cx:pt idx="33254">180000</cx:pt>
          <cx:pt idx="33255">157500</cx:pt>
          <cx:pt idx="33256">112500</cx:pt>
          <cx:pt idx="33257">112500</cx:pt>
          <cx:pt idx="33258">482850</cx:pt>
          <cx:pt idx="33259">135000</cx:pt>
          <cx:pt idx="33260">90000</cx:pt>
          <cx:pt idx="33261">90000</cx:pt>
          <cx:pt idx="33262">135000</cx:pt>
          <cx:pt idx="33263">67500</cx:pt>
          <cx:pt idx="33264">225000</cx:pt>
          <cx:pt idx="33265">126000</cx:pt>
          <cx:pt idx="33266">225000</cx:pt>
          <cx:pt idx="33267">315000</cx:pt>
          <cx:pt idx="33268">135000</cx:pt>
          <cx:pt idx="33269">180000</cx:pt>
          <cx:pt idx="33270">90000</cx:pt>
          <cx:pt idx="33271">171000</cx:pt>
          <cx:pt idx="33272">112500</cx:pt>
          <cx:pt idx="33273">180000</cx:pt>
          <cx:pt idx="33274">76500</cx:pt>
          <cx:pt idx="33275">144000</cx:pt>
          <cx:pt idx="33276">360000</cx:pt>
          <cx:pt idx="33277">202500</cx:pt>
          <cx:pt idx="33278">90000</cx:pt>
          <cx:pt idx="33279">180000</cx:pt>
          <cx:pt idx="33280">67500</cx:pt>
          <cx:pt idx="33281">112500</cx:pt>
          <cx:pt idx="33282">202500</cx:pt>
          <cx:pt idx="33283">98100</cx:pt>
          <cx:pt idx="33284">405000</cx:pt>
          <cx:pt idx="33285">180000</cx:pt>
          <cx:pt idx="33286">135000</cx:pt>
          <cx:pt idx="33287">157500</cx:pt>
          <cx:pt idx="33288">135000</cx:pt>
          <cx:pt idx="33289">90000</cx:pt>
          <cx:pt idx="33290">135000</cx:pt>
          <cx:pt idx="33291">112500</cx:pt>
          <cx:pt idx="33292">225000</cx:pt>
          <cx:pt idx="33293">166500</cx:pt>
          <cx:pt idx="33294">135000</cx:pt>
          <cx:pt idx="33295">202500</cx:pt>
          <cx:pt idx="33296">130500</cx:pt>
          <cx:pt idx="33297">202500</cx:pt>
          <cx:pt idx="33298">112500</cx:pt>
          <cx:pt idx="33299">83250</cx:pt>
          <cx:pt idx="33300">90000</cx:pt>
          <cx:pt idx="33301">315000</cx:pt>
          <cx:pt idx="33302">180000</cx:pt>
          <cx:pt idx="33303">112500</cx:pt>
          <cx:pt idx="33304">166500</cx:pt>
          <cx:pt idx="33305">76500</cx:pt>
          <cx:pt idx="33306">135000</cx:pt>
          <cx:pt idx="33307">90000</cx:pt>
          <cx:pt idx="33308">157500</cx:pt>
          <cx:pt idx="33309">117000</cx:pt>
          <cx:pt idx="33310">225000</cx:pt>
          <cx:pt idx="33311">180000</cx:pt>
          <cx:pt idx="33312">72000</cx:pt>
          <cx:pt idx="33313">112500</cx:pt>
          <cx:pt idx="33314">135000</cx:pt>
          <cx:pt idx="33315">225000</cx:pt>
          <cx:pt idx="33316">225000</cx:pt>
          <cx:pt idx="33317">135000</cx:pt>
          <cx:pt idx="33318">67500</cx:pt>
          <cx:pt idx="33319">67500</cx:pt>
          <cx:pt idx="33320">157500</cx:pt>
          <cx:pt idx="33321">157500</cx:pt>
          <cx:pt idx="33322">180000</cx:pt>
          <cx:pt idx="33323">202500</cx:pt>
          <cx:pt idx="33324">135000</cx:pt>
          <cx:pt idx="33325">112500</cx:pt>
          <cx:pt idx="33326">360000</cx:pt>
          <cx:pt idx="33327">180000</cx:pt>
          <cx:pt idx="33328">112500</cx:pt>
          <cx:pt idx="33329">90000</cx:pt>
          <cx:pt idx="33330">450000</cx:pt>
          <cx:pt idx="33331">112500</cx:pt>
          <cx:pt idx="33332">138150</cx:pt>
          <cx:pt idx="33333">67500</cx:pt>
          <cx:pt idx="33334">108000</cx:pt>
          <cx:pt idx="33335">225000</cx:pt>
          <cx:pt idx="33336">180000</cx:pt>
          <cx:pt idx="33337">180000</cx:pt>
          <cx:pt idx="33338">148500</cx:pt>
          <cx:pt idx="33339">256500</cx:pt>
          <cx:pt idx="33340">135000</cx:pt>
          <cx:pt idx="33341">157500</cx:pt>
          <cx:pt idx="33342">67500</cx:pt>
          <cx:pt idx="33343">450000</cx:pt>
          <cx:pt idx="33344">202500</cx:pt>
          <cx:pt idx="33345">270000</cx:pt>
          <cx:pt idx="33346">202500</cx:pt>
          <cx:pt idx="33347">211500</cx:pt>
          <cx:pt idx="33348">252000</cx:pt>
          <cx:pt idx="33349">360000</cx:pt>
          <cx:pt idx="33350">337500</cx:pt>
          <cx:pt idx="33351">112500</cx:pt>
          <cx:pt idx="33352">157500</cx:pt>
          <cx:pt idx="33353">157500</cx:pt>
          <cx:pt idx="33354">180000</cx:pt>
          <cx:pt idx="33355">90000</cx:pt>
          <cx:pt idx="33356">90000</cx:pt>
          <cx:pt idx="33357">180000</cx:pt>
          <cx:pt idx="33358">157500</cx:pt>
          <cx:pt idx="33359">225000</cx:pt>
          <cx:pt idx="33360">112500</cx:pt>
          <cx:pt idx="33361">157500</cx:pt>
          <cx:pt idx="33362">112500</cx:pt>
          <cx:pt idx="33363">135000</cx:pt>
          <cx:pt idx="33364">135000</cx:pt>
          <cx:pt idx="33365">72000</cx:pt>
          <cx:pt idx="33366">225000</cx:pt>
          <cx:pt idx="33367">81000</cx:pt>
          <cx:pt idx="33368">112500</cx:pt>
          <cx:pt idx="33369">225000</cx:pt>
          <cx:pt idx="33370">112500</cx:pt>
          <cx:pt idx="33371">225000</cx:pt>
          <cx:pt idx="33372">202500</cx:pt>
          <cx:pt idx="33373">58500</cx:pt>
          <cx:pt idx="33374">225000</cx:pt>
          <cx:pt idx="33375">112500</cx:pt>
          <cx:pt idx="33376">112500</cx:pt>
          <cx:pt idx="33377">135000</cx:pt>
          <cx:pt idx="33378">315000</cx:pt>
          <cx:pt idx="33379">247500</cx:pt>
          <cx:pt idx="33380">78750</cx:pt>
          <cx:pt idx="33381">202500</cx:pt>
          <cx:pt idx="33382">135000</cx:pt>
          <cx:pt idx="33383">135000</cx:pt>
          <cx:pt idx="33384">121500</cx:pt>
          <cx:pt idx="33385">112500</cx:pt>
          <cx:pt idx="33386">112500</cx:pt>
          <cx:pt idx="33387">157500</cx:pt>
          <cx:pt idx="33388">270000</cx:pt>
          <cx:pt idx="33389">126000</cx:pt>
          <cx:pt idx="33390">180000</cx:pt>
          <cx:pt idx="33391">112500</cx:pt>
          <cx:pt idx="33392">225000</cx:pt>
          <cx:pt idx="33393">121500</cx:pt>
          <cx:pt idx="33394">99000</cx:pt>
          <cx:pt idx="33395">112500</cx:pt>
          <cx:pt idx="33396">225000</cx:pt>
          <cx:pt idx="33397">157500</cx:pt>
          <cx:pt idx="33398">162000</cx:pt>
          <cx:pt idx="33399">225000</cx:pt>
          <cx:pt idx="33400">38700</cx:pt>
          <cx:pt idx="33401">270000</cx:pt>
          <cx:pt idx="33402">90000</cx:pt>
          <cx:pt idx="33403">180000</cx:pt>
          <cx:pt idx="33404">157500</cx:pt>
          <cx:pt idx="33405">450000</cx:pt>
          <cx:pt idx="33406">121500</cx:pt>
          <cx:pt idx="33407">108000</cx:pt>
          <cx:pt idx="33408">135000</cx:pt>
          <cx:pt idx="33409">292500</cx:pt>
          <cx:pt idx="33410">72000</cx:pt>
          <cx:pt idx="33411">135000</cx:pt>
          <cx:pt idx="33412">225000</cx:pt>
          <cx:pt idx="33413">292500</cx:pt>
          <cx:pt idx="33414">135000</cx:pt>
          <cx:pt idx="33415">112500</cx:pt>
          <cx:pt idx="33416">270000</cx:pt>
          <cx:pt idx="33417">123750</cx:pt>
          <cx:pt idx="33418">225000</cx:pt>
          <cx:pt idx="33419">108000</cx:pt>
          <cx:pt idx="33420">90000</cx:pt>
          <cx:pt idx="33421">270000</cx:pt>
          <cx:pt idx="33422">99000</cx:pt>
          <cx:pt idx="33423">247500</cx:pt>
          <cx:pt idx="33424">202500</cx:pt>
          <cx:pt idx="33425">58500</cx:pt>
          <cx:pt idx="33426">121500</cx:pt>
          <cx:pt idx="33427">67500</cx:pt>
          <cx:pt idx="33428">148500</cx:pt>
          <cx:pt idx="33429">270000</cx:pt>
          <cx:pt idx="33430">112500</cx:pt>
          <cx:pt idx="33431">67500</cx:pt>
          <cx:pt idx="33432">180000</cx:pt>
          <cx:pt idx="33433">85500</cx:pt>
          <cx:pt idx="33434">202500</cx:pt>
          <cx:pt idx="33435">270000</cx:pt>
          <cx:pt idx="33436">180000</cx:pt>
          <cx:pt idx="33437">67500</cx:pt>
          <cx:pt idx="33438">157500</cx:pt>
          <cx:pt idx="33439">175500</cx:pt>
          <cx:pt idx="33440">135000</cx:pt>
          <cx:pt idx="33441">292500</cx:pt>
          <cx:pt idx="33442">270000</cx:pt>
          <cx:pt idx="33443">360000</cx:pt>
          <cx:pt idx="33444">112500</cx:pt>
          <cx:pt idx="33445">135000</cx:pt>
          <cx:pt idx="33446">157500</cx:pt>
          <cx:pt idx="33447">157500</cx:pt>
          <cx:pt idx="33448">90000</cx:pt>
          <cx:pt idx="33449">76500</cx:pt>
          <cx:pt idx="33450">112500</cx:pt>
          <cx:pt idx="33451">99000</cx:pt>
          <cx:pt idx="33452">157500</cx:pt>
          <cx:pt idx="33453">270000</cx:pt>
          <cx:pt idx="33454">171000</cx:pt>
          <cx:pt idx="33455">166500</cx:pt>
          <cx:pt idx="33456">180000</cx:pt>
          <cx:pt idx="33457">90000</cx:pt>
          <cx:pt idx="33458">90000</cx:pt>
          <cx:pt idx="33459">202500</cx:pt>
          <cx:pt idx="33460">225000</cx:pt>
          <cx:pt idx="33461">225000</cx:pt>
          <cx:pt idx="33462">180000</cx:pt>
          <cx:pt idx="33463">135000</cx:pt>
          <cx:pt idx="33464">180000</cx:pt>
          <cx:pt idx="33465">360000</cx:pt>
          <cx:pt idx="33466">67500</cx:pt>
          <cx:pt idx="33467">54000</cx:pt>
          <cx:pt idx="33468">225000</cx:pt>
          <cx:pt idx="33469">270000</cx:pt>
          <cx:pt idx="33470">135000</cx:pt>
          <cx:pt idx="33471">81000</cx:pt>
          <cx:pt idx="33472">234000</cx:pt>
          <cx:pt idx="33473">153000</cx:pt>
          <cx:pt idx="33474">45000</cx:pt>
          <cx:pt idx="33475">225000</cx:pt>
          <cx:pt idx="33476">157500</cx:pt>
          <cx:pt idx="33477">157500</cx:pt>
          <cx:pt idx="33478">67500</cx:pt>
          <cx:pt idx="33479">180000</cx:pt>
          <cx:pt idx="33480">117000</cx:pt>
          <cx:pt idx="33481">114750</cx:pt>
          <cx:pt idx="33482">202500</cx:pt>
          <cx:pt idx="33483">720000</cx:pt>
          <cx:pt idx="33484">193500</cx:pt>
          <cx:pt idx="33485">171000</cx:pt>
          <cx:pt idx="33486">49500</cx:pt>
          <cx:pt idx="33487">135000</cx:pt>
          <cx:pt idx="33488">202500</cx:pt>
          <cx:pt idx="33489">180000</cx:pt>
          <cx:pt idx="33490">292500</cx:pt>
          <cx:pt idx="33491">112500</cx:pt>
          <cx:pt idx="33492">157500</cx:pt>
          <cx:pt idx="33493">144000</cx:pt>
          <cx:pt idx="33494">90000</cx:pt>
          <cx:pt idx="33495">360000</cx:pt>
          <cx:pt idx="33496">40500</cx:pt>
          <cx:pt idx="33497">157500</cx:pt>
          <cx:pt idx="33498">189000</cx:pt>
          <cx:pt idx="33499">360000</cx:pt>
          <cx:pt idx="33500">112500</cx:pt>
          <cx:pt idx="33501">126000</cx:pt>
          <cx:pt idx="33502">157500</cx:pt>
          <cx:pt idx="33503">112500</cx:pt>
          <cx:pt idx="33504">67500</cx:pt>
          <cx:pt idx="33505">112500</cx:pt>
          <cx:pt idx="33506">72000</cx:pt>
          <cx:pt idx="33507">157500</cx:pt>
          <cx:pt idx="33508">112500</cx:pt>
          <cx:pt idx="33509">112500</cx:pt>
          <cx:pt idx="33510">225000</cx:pt>
          <cx:pt idx="33511">40500</cx:pt>
          <cx:pt idx="33512">76500</cx:pt>
          <cx:pt idx="33513">337500</cx:pt>
          <cx:pt idx="33514">141750</cx:pt>
          <cx:pt idx="33515">225000</cx:pt>
          <cx:pt idx="33516">135000</cx:pt>
          <cx:pt idx="33517">144000</cx:pt>
          <cx:pt idx="33518">315000</cx:pt>
          <cx:pt idx="33519">76500</cx:pt>
          <cx:pt idx="33520">166500</cx:pt>
          <cx:pt idx="33521">67500</cx:pt>
          <cx:pt idx="33522">135000</cx:pt>
          <cx:pt idx="33523">180000</cx:pt>
          <cx:pt idx="33524">162000</cx:pt>
          <cx:pt idx="33525">67500</cx:pt>
          <cx:pt idx="33526">202500</cx:pt>
          <cx:pt idx="33527">112500</cx:pt>
          <cx:pt idx="33528">157500</cx:pt>
          <cx:pt idx="33529">225000</cx:pt>
          <cx:pt idx="33530">45000</cx:pt>
          <cx:pt idx="33531">112500</cx:pt>
          <cx:pt idx="33532">225000</cx:pt>
          <cx:pt idx="33533">405000</cx:pt>
          <cx:pt idx="33534">180000</cx:pt>
          <cx:pt idx="33535">135000</cx:pt>
          <cx:pt idx="33536">202500</cx:pt>
          <cx:pt idx="33537">157500</cx:pt>
          <cx:pt idx="33538">117000</cx:pt>
          <cx:pt idx="33539">157500</cx:pt>
          <cx:pt idx="33540">202500</cx:pt>
          <cx:pt idx="33541">135000</cx:pt>
          <cx:pt idx="33542">202500</cx:pt>
          <cx:pt idx="33543">315000</cx:pt>
          <cx:pt idx="33544">225000</cx:pt>
          <cx:pt idx="33545">135000</cx:pt>
          <cx:pt idx="33546">90000</cx:pt>
          <cx:pt idx="33547">450000</cx:pt>
          <cx:pt idx="33548">247500</cx:pt>
          <cx:pt idx="33549">337500</cx:pt>
          <cx:pt idx="33550">405000</cx:pt>
          <cx:pt idx="33551">157500</cx:pt>
          <cx:pt idx="33552">112500</cx:pt>
          <cx:pt idx="33553">180000</cx:pt>
          <cx:pt idx="33554">135000</cx:pt>
          <cx:pt idx="33555">135000</cx:pt>
          <cx:pt idx="33556">175500</cx:pt>
          <cx:pt idx="33557">90000</cx:pt>
          <cx:pt idx="33558">166500</cx:pt>
          <cx:pt idx="33559">270000</cx:pt>
          <cx:pt idx="33560">157500</cx:pt>
          <cx:pt idx="33561">135000</cx:pt>
          <cx:pt idx="33562">135000</cx:pt>
          <cx:pt idx="33563">202500</cx:pt>
          <cx:pt idx="33564">90000</cx:pt>
          <cx:pt idx="33565">157500</cx:pt>
          <cx:pt idx="33566">157500</cx:pt>
          <cx:pt idx="33567">112500</cx:pt>
          <cx:pt idx="33568">90000</cx:pt>
          <cx:pt idx="33569">247500</cx:pt>
          <cx:pt idx="33570">225000</cx:pt>
          <cx:pt idx="33571">180000</cx:pt>
          <cx:pt idx="33572">67500</cx:pt>
          <cx:pt idx="33573">126000</cx:pt>
          <cx:pt idx="33574">135000</cx:pt>
          <cx:pt idx="33575">90000</cx:pt>
          <cx:pt idx="33576">211500</cx:pt>
          <cx:pt idx="33577">135000</cx:pt>
          <cx:pt idx="33578">112500</cx:pt>
          <cx:pt idx="33579">135000</cx:pt>
          <cx:pt idx="33580">90000</cx:pt>
          <cx:pt idx="33581">90000</cx:pt>
          <cx:pt idx="33582">135000</cx:pt>
          <cx:pt idx="33583">90000</cx:pt>
          <cx:pt idx="33584">135000</cx:pt>
          <cx:pt idx="33585">135000</cx:pt>
          <cx:pt idx="33586">67500</cx:pt>
          <cx:pt idx="33587">58500</cx:pt>
          <cx:pt idx="33588">112500</cx:pt>
          <cx:pt idx="33589">225000</cx:pt>
          <cx:pt idx="33590">54000</cx:pt>
          <cx:pt idx="33591">135000</cx:pt>
          <cx:pt idx="33592">56250</cx:pt>
          <cx:pt idx="33593">112500</cx:pt>
          <cx:pt idx="33594">82413</cx:pt>
          <cx:pt idx="33595">112500</cx:pt>
          <cx:pt idx="33596">130500</cx:pt>
          <cx:pt idx="33597">211500</cx:pt>
          <cx:pt idx="33598">270000</cx:pt>
          <cx:pt idx="33599">472500</cx:pt>
          <cx:pt idx="33600">112500</cx:pt>
          <cx:pt idx="33601">180000</cx:pt>
          <cx:pt idx="33602">67500</cx:pt>
          <cx:pt idx="33603">180000</cx:pt>
          <cx:pt idx="33604">157500</cx:pt>
          <cx:pt idx="33605">540000</cx:pt>
          <cx:pt idx="33606">90000</cx:pt>
          <cx:pt idx="33607">202500</cx:pt>
          <cx:pt idx="33608">103500</cx:pt>
          <cx:pt idx="33609">337500</cx:pt>
          <cx:pt idx="33610">207000</cx:pt>
          <cx:pt idx="33611">157500</cx:pt>
          <cx:pt idx="33612">90000</cx:pt>
          <cx:pt idx="33613">135000</cx:pt>
          <cx:pt idx="33614">112500</cx:pt>
          <cx:pt idx="33615">157500</cx:pt>
          <cx:pt idx="33616">103500</cx:pt>
          <cx:pt idx="33617">135000</cx:pt>
          <cx:pt idx="33618">193500</cx:pt>
          <cx:pt idx="33619">157500</cx:pt>
          <cx:pt idx="33620">189000</cx:pt>
          <cx:pt idx="33621">202500</cx:pt>
          <cx:pt idx="33622">171000</cx:pt>
          <cx:pt idx="33623">225000</cx:pt>
          <cx:pt idx="33624">72000</cx:pt>
          <cx:pt idx="33625">225000</cx:pt>
          <cx:pt idx="33626">112500</cx:pt>
          <cx:pt idx="33627">108000</cx:pt>
          <cx:pt idx="33628">90000</cx:pt>
          <cx:pt idx="33629">90000</cx:pt>
          <cx:pt idx="33630">360000</cx:pt>
          <cx:pt idx="33631">121500</cx:pt>
          <cx:pt idx="33632">180000</cx:pt>
          <cx:pt idx="33633">112500</cx:pt>
          <cx:pt idx="33634">112500</cx:pt>
          <cx:pt idx="33635">108000</cx:pt>
          <cx:pt idx="33636">180000</cx:pt>
          <cx:pt idx="33637">135000</cx:pt>
          <cx:pt idx="33638">157500</cx:pt>
          <cx:pt idx="33639">202500</cx:pt>
          <cx:pt idx="33640">562500</cx:pt>
          <cx:pt idx="33641">234000</cx:pt>
          <cx:pt idx="33642">90000</cx:pt>
          <cx:pt idx="33643">67500</cx:pt>
          <cx:pt idx="33644">67500</cx:pt>
          <cx:pt idx="33645">90000</cx:pt>
          <cx:pt idx="33646">175500</cx:pt>
          <cx:pt idx="33647">225000</cx:pt>
          <cx:pt idx="33648">675000</cx:pt>
          <cx:pt idx="33649">171000</cx:pt>
          <cx:pt idx="33650">229500</cx:pt>
          <cx:pt idx="33651">112500</cx:pt>
          <cx:pt idx="33652">67500</cx:pt>
          <cx:pt idx="33653">202500</cx:pt>
          <cx:pt idx="33654">202500</cx:pt>
          <cx:pt idx="33655">292500</cx:pt>
          <cx:pt idx="33656">180000</cx:pt>
          <cx:pt idx="33657">135000</cx:pt>
          <cx:pt idx="33658">135000</cx:pt>
          <cx:pt idx="33659">270000</cx:pt>
          <cx:pt idx="33660">180000</cx:pt>
          <cx:pt idx="33661">45000</cx:pt>
          <cx:pt idx="33662">90000</cx:pt>
          <cx:pt idx="33663">112500</cx:pt>
          <cx:pt idx="33664">135000</cx:pt>
          <cx:pt idx="33665">54000</cx:pt>
          <cx:pt idx="33666">112500</cx:pt>
          <cx:pt idx="33667">112500</cx:pt>
          <cx:pt idx="33668">135000</cx:pt>
          <cx:pt idx="33669">112500</cx:pt>
          <cx:pt idx="33670">315000</cx:pt>
          <cx:pt idx="33671">360000</cx:pt>
          <cx:pt idx="33672">270000</cx:pt>
          <cx:pt idx="33673">67500</cx:pt>
          <cx:pt idx="33674">292500</cx:pt>
          <cx:pt idx="33675">112500</cx:pt>
          <cx:pt idx="33676">58500</cx:pt>
          <cx:pt idx="33677">292500</cx:pt>
          <cx:pt idx="33678">292500</cx:pt>
          <cx:pt idx="33679">360000</cx:pt>
          <cx:pt idx="33680">630000</cx:pt>
          <cx:pt idx="33681">87750</cx:pt>
          <cx:pt idx="33682">306000</cx:pt>
          <cx:pt idx="33683">202500</cx:pt>
          <cx:pt idx="33684">135000</cx:pt>
          <cx:pt idx="33685">292500</cx:pt>
          <cx:pt idx="33686">225000</cx:pt>
          <cx:pt idx="33687">144000</cx:pt>
          <cx:pt idx="33688">371925</cx:pt>
          <cx:pt idx="33689">112500</cx:pt>
          <cx:pt idx="33690">157500</cx:pt>
          <cx:pt idx="33691">135000</cx:pt>
          <cx:pt idx="33692">135000</cx:pt>
          <cx:pt idx="33693">90000</cx:pt>
          <cx:pt idx="33694">90000</cx:pt>
          <cx:pt idx="33695">67500</cx:pt>
          <cx:pt idx="33696">202500</cx:pt>
          <cx:pt idx="33697">108000</cx:pt>
          <cx:pt idx="33698">202500</cx:pt>
          <cx:pt idx="33699">292500</cx:pt>
          <cx:pt idx="33700">112500</cx:pt>
          <cx:pt idx="33701">90000</cx:pt>
          <cx:pt idx="33702">225000</cx:pt>
          <cx:pt idx="33703">202500</cx:pt>
          <cx:pt idx="33704">126000</cx:pt>
          <cx:pt idx="33705">157500</cx:pt>
          <cx:pt idx="33706">292500</cx:pt>
          <cx:pt idx="33707">112500</cx:pt>
          <cx:pt idx="33708">315000</cx:pt>
          <cx:pt idx="33709">157500</cx:pt>
          <cx:pt idx="33710">112500</cx:pt>
          <cx:pt idx="33711">135000</cx:pt>
          <cx:pt idx="33712">67500</cx:pt>
          <cx:pt idx="33713">292500</cx:pt>
          <cx:pt idx="33714">216000</cx:pt>
          <cx:pt idx="33715">135000</cx:pt>
          <cx:pt idx="33716">135000</cx:pt>
          <cx:pt idx="33717">202500</cx:pt>
          <cx:pt idx="33718">90000</cx:pt>
          <cx:pt idx="33719">234000</cx:pt>
          <cx:pt idx="33720">90000</cx:pt>
          <cx:pt idx="33721">360000</cx:pt>
          <cx:pt idx="33722">90000</cx:pt>
          <cx:pt idx="33723">225000</cx:pt>
          <cx:pt idx="33724">157500</cx:pt>
          <cx:pt idx="33725">225000</cx:pt>
          <cx:pt idx="33726">76500</cx:pt>
          <cx:pt idx="33727">90000</cx:pt>
          <cx:pt idx="33728">157500</cx:pt>
          <cx:pt idx="33729">180000</cx:pt>
          <cx:pt idx="33730">157500</cx:pt>
          <cx:pt idx="33731">270000</cx:pt>
          <cx:pt idx="33732">99000</cx:pt>
          <cx:pt idx="33733">112500</cx:pt>
          <cx:pt idx="33734">121500</cx:pt>
          <cx:pt idx="33735">225000</cx:pt>
          <cx:pt idx="33736">144000</cx:pt>
          <cx:pt idx="33737">225000</cx:pt>
          <cx:pt idx="33738">112500</cx:pt>
          <cx:pt idx="33739">180000</cx:pt>
          <cx:pt idx="33740">112500</cx:pt>
          <cx:pt idx="33741">810000</cx:pt>
          <cx:pt idx="33742">202500</cx:pt>
          <cx:pt idx="33743">247500</cx:pt>
          <cx:pt idx="33744">180000</cx:pt>
          <cx:pt idx="33745">180000</cx:pt>
          <cx:pt idx="33746">202500</cx:pt>
          <cx:pt idx="33747">225000</cx:pt>
          <cx:pt idx="33748">112500</cx:pt>
          <cx:pt idx="33749">157500</cx:pt>
          <cx:pt idx="33750">360000</cx:pt>
          <cx:pt idx="33751">157500</cx:pt>
          <cx:pt idx="33752">148500</cx:pt>
          <cx:pt idx="33753">135000</cx:pt>
          <cx:pt idx="33754">144000</cx:pt>
          <cx:pt idx="33755">202500</cx:pt>
          <cx:pt idx="33756">180000</cx:pt>
          <cx:pt idx="33757">405000</cx:pt>
          <cx:pt idx="33758">180000</cx:pt>
          <cx:pt idx="33759">180000</cx:pt>
          <cx:pt idx="33760">180000</cx:pt>
          <cx:pt idx="33761">202500</cx:pt>
          <cx:pt idx="33762">135000</cx:pt>
          <cx:pt idx="33763">135000</cx:pt>
          <cx:pt idx="33764">126000</cx:pt>
          <cx:pt idx="33765">81000</cx:pt>
          <cx:pt idx="33766">135000</cx:pt>
          <cx:pt idx="33767">108000</cx:pt>
          <cx:pt idx="33768">81000</cx:pt>
          <cx:pt idx="33769">72000</cx:pt>
          <cx:pt idx="33770">450000</cx:pt>
          <cx:pt idx="33771">180000</cx:pt>
          <cx:pt idx="33772">135000</cx:pt>
          <cx:pt idx="33773">180000</cx:pt>
          <cx:pt idx="33774">157500</cx:pt>
          <cx:pt idx="33775">135000</cx:pt>
          <cx:pt idx="33776">101250</cx:pt>
          <cx:pt idx="33777">180000</cx:pt>
          <cx:pt idx="33778">99000</cx:pt>
          <cx:pt idx="33779">135000</cx:pt>
          <cx:pt idx="33780">180000</cx:pt>
          <cx:pt idx="33781">306000</cx:pt>
          <cx:pt idx="33782">135000</cx:pt>
          <cx:pt idx="33783">180000</cx:pt>
          <cx:pt idx="33784">76500</cx:pt>
          <cx:pt idx="33785">135000</cx:pt>
          <cx:pt idx="33786">135000</cx:pt>
          <cx:pt idx="33787">112500</cx:pt>
          <cx:pt idx="33788">103500</cx:pt>
          <cx:pt idx="33789">247500</cx:pt>
          <cx:pt idx="33790">135000</cx:pt>
          <cx:pt idx="33791">202500</cx:pt>
          <cx:pt idx="33792">157500</cx:pt>
          <cx:pt idx="33793">180000</cx:pt>
          <cx:pt idx="33794">67500</cx:pt>
          <cx:pt idx="33795">225000</cx:pt>
          <cx:pt idx="33796">270000</cx:pt>
          <cx:pt idx="33797">427500</cx:pt>
          <cx:pt idx="33798">112500</cx:pt>
          <cx:pt idx="33799">112500</cx:pt>
          <cx:pt idx="33800">135000</cx:pt>
          <cx:pt idx="33801">76500</cx:pt>
          <cx:pt idx="33802">112500</cx:pt>
          <cx:pt idx="33803">135000</cx:pt>
          <cx:pt idx="33804">67500</cx:pt>
          <cx:pt idx="33805">90000</cx:pt>
          <cx:pt idx="33806">382500</cx:pt>
          <cx:pt idx="33807">180000</cx:pt>
          <cx:pt idx="33808">247500</cx:pt>
          <cx:pt idx="33809">99000</cx:pt>
          <cx:pt idx="33810">180000</cx:pt>
          <cx:pt idx="33811">225000</cx:pt>
          <cx:pt idx="33812">202500</cx:pt>
          <cx:pt idx="33813">81000</cx:pt>
          <cx:pt idx="33814">180000</cx:pt>
          <cx:pt idx="33815">315000</cx:pt>
          <cx:pt idx="33816">112500</cx:pt>
          <cx:pt idx="33817">135000</cx:pt>
          <cx:pt idx="33818">54000</cx:pt>
          <cx:pt idx="33819">99000</cx:pt>
          <cx:pt idx="33820">76500</cx:pt>
          <cx:pt idx="33821">157500</cx:pt>
          <cx:pt idx="33822">202500</cx:pt>
          <cx:pt idx="33823">315000</cx:pt>
          <cx:pt idx="33824">112500</cx:pt>
          <cx:pt idx="33825">90000</cx:pt>
          <cx:pt idx="33826">189000</cx:pt>
          <cx:pt idx="33827">135000</cx:pt>
          <cx:pt idx="33828">157500</cx:pt>
          <cx:pt idx="33829">112500</cx:pt>
          <cx:pt idx="33830">90000</cx:pt>
          <cx:pt idx="33831">72000</cx:pt>
          <cx:pt idx="33832">121500</cx:pt>
          <cx:pt idx="33833">90000</cx:pt>
          <cx:pt idx="33834">258750</cx:pt>
          <cx:pt idx="33835">94500</cx:pt>
          <cx:pt idx="33836">180000</cx:pt>
          <cx:pt idx="33837">202500</cx:pt>
          <cx:pt idx="33838">54000</cx:pt>
          <cx:pt idx="33839">270000</cx:pt>
          <cx:pt idx="33840">112500</cx:pt>
          <cx:pt idx="33841">90000</cx:pt>
          <cx:pt idx="33842">202500</cx:pt>
          <cx:pt idx="33843">126000</cx:pt>
          <cx:pt idx="33844">108000</cx:pt>
          <cx:pt idx="33845">315000</cx:pt>
          <cx:pt idx="33846">112500</cx:pt>
          <cx:pt idx="33847">225000</cx:pt>
          <cx:pt idx="33848">90000</cx:pt>
          <cx:pt idx="33849">49500</cx:pt>
          <cx:pt idx="33850">270000</cx:pt>
          <cx:pt idx="33851">144000</cx:pt>
          <cx:pt idx="33852">103500</cx:pt>
          <cx:pt idx="33853">270000</cx:pt>
          <cx:pt idx="33854">180000</cx:pt>
          <cx:pt idx="33855">126000</cx:pt>
          <cx:pt idx="33856">360000</cx:pt>
          <cx:pt idx="33857">47250</cx:pt>
          <cx:pt idx="33858">126000</cx:pt>
          <cx:pt idx="33859">157500</cx:pt>
          <cx:pt idx="33860">351000</cx:pt>
          <cx:pt idx="33861">90000</cx:pt>
          <cx:pt idx="33862">85500</cx:pt>
          <cx:pt idx="33863">225000</cx:pt>
          <cx:pt idx="33864">180000</cx:pt>
          <cx:pt idx="33865">225000</cx:pt>
          <cx:pt idx="33866">139500</cx:pt>
          <cx:pt idx="33867">315000</cx:pt>
          <cx:pt idx="33868">157500</cx:pt>
          <cx:pt idx="33869">166500</cx:pt>
          <cx:pt idx="33870">112500</cx:pt>
          <cx:pt idx="33871">90000</cx:pt>
          <cx:pt idx="33872">67500</cx:pt>
          <cx:pt idx="33873">76500</cx:pt>
          <cx:pt idx="33874">202500</cx:pt>
          <cx:pt idx="33875">81000</cx:pt>
          <cx:pt idx="33876">225000</cx:pt>
          <cx:pt idx="33877">112500</cx:pt>
          <cx:pt idx="33878">126000</cx:pt>
          <cx:pt idx="33879">157500</cx:pt>
          <cx:pt idx="33880">175500</cx:pt>
          <cx:pt idx="33881">157500</cx:pt>
          <cx:pt idx="33882">99000</cx:pt>
          <cx:pt idx="33883">180000</cx:pt>
          <cx:pt idx="33884">135000</cx:pt>
          <cx:pt idx="33885">112500</cx:pt>
          <cx:pt idx="33886">202500</cx:pt>
          <cx:pt idx="33887">337500</cx:pt>
          <cx:pt idx="33888">135000</cx:pt>
          <cx:pt idx="33889">67500</cx:pt>
          <cx:pt idx="33890">202500</cx:pt>
          <cx:pt idx="33891">225000</cx:pt>
          <cx:pt idx="33892">180000</cx:pt>
          <cx:pt idx="33893">225000</cx:pt>
          <cx:pt idx="33894">121500</cx:pt>
          <cx:pt idx="33895">225000</cx:pt>
          <cx:pt idx="33896">220500</cx:pt>
          <cx:pt idx="33897">135000</cx:pt>
          <cx:pt idx="33898">157500</cx:pt>
          <cx:pt idx="33899">99000</cx:pt>
          <cx:pt idx="33900">112500</cx:pt>
          <cx:pt idx="33901">202500</cx:pt>
          <cx:pt idx="33902">67500</cx:pt>
          <cx:pt idx="33903">162000</cx:pt>
          <cx:pt idx="33904">450000</cx:pt>
          <cx:pt idx="33905">360000</cx:pt>
          <cx:pt idx="33906">157500</cx:pt>
          <cx:pt idx="33907">180000</cx:pt>
          <cx:pt idx="33908">112500</cx:pt>
          <cx:pt idx="33909">225000</cx:pt>
          <cx:pt idx="33910">175500</cx:pt>
          <cx:pt idx="33911">225000</cx:pt>
          <cx:pt idx="33912">117000</cx:pt>
          <cx:pt idx="33913">184500</cx:pt>
          <cx:pt idx="33914">180000</cx:pt>
          <cx:pt idx="33915">247500</cx:pt>
          <cx:pt idx="33916">135000</cx:pt>
          <cx:pt idx="33917">110250</cx:pt>
          <cx:pt idx="33918">130500</cx:pt>
          <cx:pt idx="33919">112500</cx:pt>
          <cx:pt idx="33920">166500</cx:pt>
          <cx:pt idx="33921">67500</cx:pt>
          <cx:pt idx="33922">360000</cx:pt>
          <cx:pt idx="33923">180000</cx:pt>
          <cx:pt idx="33924">157500</cx:pt>
          <cx:pt idx="33925">283500</cx:pt>
          <cx:pt idx="33926">112500</cx:pt>
          <cx:pt idx="33927">135000</cx:pt>
          <cx:pt idx="33928">135000</cx:pt>
          <cx:pt idx="33929">450000</cx:pt>
          <cx:pt idx="33930">225000</cx:pt>
          <cx:pt idx="33931">112500</cx:pt>
          <cx:pt idx="33932">189000</cx:pt>
          <cx:pt idx="33933">135000</cx:pt>
          <cx:pt idx="33934">180000</cx:pt>
          <cx:pt idx="33935">76500</cx:pt>
          <cx:pt idx="33936">166500</cx:pt>
          <cx:pt idx="33937">112500</cx:pt>
          <cx:pt idx="33938">153000</cx:pt>
          <cx:pt idx="33939">157500</cx:pt>
          <cx:pt idx="33940">180000</cx:pt>
          <cx:pt idx="33941">121500</cx:pt>
          <cx:pt idx="33942">218925</cx:pt>
          <cx:pt idx="33943">144000</cx:pt>
          <cx:pt idx="33944">157500</cx:pt>
          <cx:pt idx="33945">126000</cx:pt>
          <cx:pt idx="33946">247500</cx:pt>
          <cx:pt idx="33947">180000</cx:pt>
          <cx:pt idx="33948">121500</cx:pt>
          <cx:pt idx="33949">256500</cx:pt>
          <cx:pt idx="33950">157500</cx:pt>
          <cx:pt idx="33951">112500</cx:pt>
          <cx:pt idx="33952">103500</cx:pt>
          <cx:pt idx="33953">90000</cx:pt>
          <cx:pt idx="33954">180000</cx:pt>
          <cx:pt idx="33955">72000</cx:pt>
          <cx:pt idx="33956">247500</cx:pt>
          <cx:pt idx="33957">90000</cx:pt>
          <cx:pt idx="33958">270000</cx:pt>
          <cx:pt idx="33959">337500</cx:pt>
          <cx:pt idx="33960">180000</cx:pt>
          <cx:pt idx="33961">121500</cx:pt>
          <cx:pt idx="33962">405000</cx:pt>
          <cx:pt idx="33963">360000</cx:pt>
          <cx:pt idx="33964">180000</cx:pt>
          <cx:pt idx="33965">274500</cx:pt>
          <cx:pt idx="33966">135000</cx:pt>
          <cx:pt idx="33967">144000</cx:pt>
          <cx:pt idx="33968">225000</cx:pt>
          <cx:pt idx="33969">45000</cx:pt>
          <cx:pt idx="33970">247500</cx:pt>
          <cx:pt idx="33971">135000</cx:pt>
          <cx:pt idx="33972">112500</cx:pt>
          <cx:pt idx="33973">157500</cx:pt>
          <cx:pt idx="33974">112500</cx:pt>
          <cx:pt idx="33975">172350</cx:pt>
          <cx:pt idx="33976">122850</cx:pt>
          <cx:pt idx="33977">90000</cx:pt>
          <cx:pt idx="33978">405000</cx:pt>
          <cx:pt idx="33979">180000</cx:pt>
          <cx:pt idx="33980">90000</cx:pt>
          <cx:pt idx="33981">337500</cx:pt>
          <cx:pt idx="33982">225000</cx:pt>
          <cx:pt idx="33983">202500</cx:pt>
          <cx:pt idx="33984">90000</cx:pt>
          <cx:pt idx="33985">112500</cx:pt>
          <cx:pt idx="33986">157500</cx:pt>
          <cx:pt idx="33987">112500</cx:pt>
          <cx:pt idx="33988">90000</cx:pt>
          <cx:pt idx="33989">112500</cx:pt>
          <cx:pt idx="33990">405000</cx:pt>
          <cx:pt idx="33991">180000</cx:pt>
          <cx:pt idx="33992">128250</cx:pt>
          <cx:pt idx="33993">202500</cx:pt>
          <cx:pt idx="33994">225000</cx:pt>
          <cx:pt idx="33995">225000</cx:pt>
          <cx:pt idx="33996">135000</cx:pt>
          <cx:pt idx="33997">81000</cx:pt>
          <cx:pt idx="33998">180000</cx:pt>
          <cx:pt idx="33999">135000</cx:pt>
          <cx:pt idx="34000">90000</cx:pt>
          <cx:pt idx="34001">135000</cx:pt>
          <cx:pt idx="34002">112500</cx:pt>
          <cx:pt idx="34003">135000</cx:pt>
          <cx:pt idx="34004">90000</cx:pt>
          <cx:pt idx="34005">90000</cx:pt>
          <cx:pt idx="34006">126000</cx:pt>
          <cx:pt idx="34007">90000</cx:pt>
          <cx:pt idx="34008">157500</cx:pt>
          <cx:pt idx="34009">202500</cx:pt>
          <cx:pt idx="34010">270000</cx:pt>
          <cx:pt idx="34011">112500</cx:pt>
          <cx:pt idx="34012">135000</cx:pt>
          <cx:pt idx="34013">45000</cx:pt>
          <cx:pt idx="34014">157500</cx:pt>
          <cx:pt idx="34015">270000</cx:pt>
          <cx:pt idx="34016">301500</cx:pt>
          <cx:pt idx="34017">76500</cx:pt>
          <cx:pt idx="34018">315000</cx:pt>
          <cx:pt idx="34019">90000</cx:pt>
          <cx:pt idx="34020">171000</cx:pt>
          <cx:pt idx="34021">135000</cx:pt>
          <cx:pt idx="34022">112500</cx:pt>
          <cx:pt idx="34023">67500</cx:pt>
          <cx:pt idx="34024">315000</cx:pt>
          <cx:pt idx="34025">81000</cx:pt>
          <cx:pt idx="34026">270000</cx:pt>
          <cx:pt idx="34027">180000</cx:pt>
          <cx:pt idx="34028">157500</cx:pt>
          <cx:pt idx="34029">112500</cx:pt>
          <cx:pt idx="34030">72000</cx:pt>
          <cx:pt idx="34031">135000</cx:pt>
          <cx:pt idx="34032">202500</cx:pt>
          <cx:pt idx="34033">225000</cx:pt>
          <cx:pt idx="34034">198000</cx:pt>
          <cx:pt idx="34035">135000</cx:pt>
          <cx:pt idx="34036">247500</cx:pt>
          <cx:pt idx="34037">90000</cx:pt>
          <cx:pt idx="34038">90000</cx:pt>
          <cx:pt idx="34039">67500</cx:pt>
          <cx:pt idx="34040">112500</cx:pt>
          <cx:pt idx="34041">67500</cx:pt>
          <cx:pt idx="34042">108000</cx:pt>
          <cx:pt idx="34043">135000</cx:pt>
          <cx:pt idx="34044">211500</cx:pt>
          <cx:pt idx="34045">112500</cx:pt>
          <cx:pt idx="34046">135000</cx:pt>
          <cx:pt idx="34047">135000</cx:pt>
          <cx:pt idx="34048">85500</cx:pt>
          <cx:pt idx="34049">67500</cx:pt>
          <cx:pt idx="34050">112500</cx:pt>
          <cx:pt idx="34051">247500</cx:pt>
          <cx:pt idx="34052">202500</cx:pt>
          <cx:pt idx="34053">157500</cx:pt>
          <cx:pt idx="34054">171000</cx:pt>
          <cx:pt idx="34055">144000</cx:pt>
          <cx:pt idx="34056">63000</cx:pt>
          <cx:pt idx="34057">180000</cx:pt>
          <cx:pt idx="34058">135000</cx:pt>
          <cx:pt idx="34059">67500</cx:pt>
          <cx:pt idx="34060">90000</cx:pt>
          <cx:pt idx="34061">247500</cx:pt>
          <cx:pt idx="34062">90000</cx:pt>
          <cx:pt idx="34063">112500</cx:pt>
          <cx:pt idx="34064">112500</cx:pt>
          <cx:pt idx="34065">675000</cx:pt>
          <cx:pt idx="34066">270000</cx:pt>
          <cx:pt idx="34067">99000</cx:pt>
          <cx:pt idx="34068">67500</cx:pt>
          <cx:pt idx="34069">360000</cx:pt>
          <cx:pt idx="34070">157500</cx:pt>
          <cx:pt idx="34071">157500</cx:pt>
          <cx:pt idx="34072">517500</cx:pt>
          <cx:pt idx="34073">90000</cx:pt>
          <cx:pt idx="34074">135000</cx:pt>
          <cx:pt idx="34075">76500</cx:pt>
          <cx:pt idx="34076">36000</cx:pt>
          <cx:pt idx="34077">135000</cx:pt>
          <cx:pt idx="34078">180000</cx:pt>
          <cx:pt idx="34079">157500</cx:pt>
          <cx:pt idx="34080">315000</cx:pt>
          <cx:pt idx="34081">90000</cx:pt>
          <cx:pt idx="34082">202500</cx:pt>
          <cx:pt idx="34083">135000</cx:pt>
          <cx:pt idx="34084">67500</cx:pt>
          <cx:pt idx="34085">630000</cx:pt>
          <cx:pt idx="34086">90000</cx:pt>
          <cx:pt idx="34087">135000</cx:pt>
          <cx:pt idx="34088">121500</cx:pt>
          <cx:pt idx="34089">202500</cx:pt>
          <cx:pt idx="34090">81000</cx:pt>
          <cx:pt idx="34091">135000</cx:pt>
          <cx:pt idx="34092">99000</cx:pt>
          <cx:pt idx="34093">180000</cx:pt>
          <cx:pt idx="34094">157500</cx:pt>
          <cx:pt idx="34095">225000</cx:pt>
          <cx:pt idx="34096">243000</cx:pt>
          <cx:pt idx="34097">153000</cx:pt>
          <cx:pt idx="34098">180000</cx:pt>
          <cx:pt idx="34099">135000</cx:pt>
          <cx:pt idx="34100">382500</cx:pt>
          <cx:pt idx="34101">54000</cx:pt>
          <cx:pt idx="34102">315000</cx:pt>
          <cx:pt idx="34103">135000</cx:pt>
          <cx:pt idx="34104">130500</cx:pt>
          <cx:pt idx="34105">423000</cx:pt>
          <cx:pt idx="34106">359100</cx:pt>
          <cx:pt idx="34107">67500</cx:pt>
          <cx:pt idx="34108">225000</cx:pt>
          <cx:pt idx="34109">112500</cx:pt>
          <cx:pt idx="34110">157500</cx:pt>
          <cx:pt idx="34111">112500</cx:pt>
          <cx:pt idx="34112">225000</cx:pt>
          <cx:pt idx="34113">135000</cx:pt>
          <cx:pt idx="34114">112500</cx:pt>
          <cx:pt idx="34115">99000</cx:pt>
          <cx:pt idx="34116">261000</cx:pt>
          <cx:pt idx="34117">225000</cx:pt>
          <cx:pt idx="34118">270000</cx:pt>
          <cx:pt idx="34119">81000</cx:pt>
          <cx:pt idx="34120">112500</cx:pt>
          <cx:pt idx="34121">72000</cx:pt>
          <cx:pt idx="34122">900000</cx:pt>
          <cx:pt idx="34123">225000</cx:pt>
          <cx:pt idx="34124">157500</cx:pt>
          <cx:pt idx="34125">67500</cx:pt>
          <cx:pt idx="34126">180000</cx:pt>
          <cx:pt idx="34127">315000</cx:pt>
          <cx:pt idx="34128">90000</cx:pt>
          <cx:pt idx="34129">135000</cx:pt>
          <cx:pt idx="34130">202500</cx:pt>
          <cx:pt idx="34131">180000</cx:pt>
          <cx:pt idx="34132">292500</cx:pt>
          <cx:pt idx="34133">135000</cx:pt>
          <cx:pt idx="34134">121500</cx:pt>
          <cx:pt idx="34135">135000</cx:pt>
          <cx:pt idx="34136">103500</cx:pt>
          <cx:pt idx="34137">182250</cx:pt>
          <cx:pt idx="34138">157500</cx:pt>
          <cx:pt idx="34139">225000</cx:pt>
          <cx:pt idx="34140">81000</cx:pt>
          <cx:pt idx="34141">180000</cx:pt>
          <cx:pt idx="34142">112500</cx:pt>
          <cx:pt idx="34143">292500</cx:pt>
          <cx:pt idx="34144">126000</cx:pt>
          <cx:pt idx="34145">72000</cx:pt>
          <cx:pt idx="34146">157500</cx:pt>
          <cx:pt idx="34147">90000</cx:pt>
          <cx:pt idx="34148">108000</cx:pt>
          <cx:pt idx="34149">157500</cx:pt>
          <cx:pt idx="34150">270000</cx:pt>
          <cx:pt idx="34151">225000</cx:pt>
          <cx:pt idx="34152">270000</cx:pt>
          <cx:pt idx="34153">225000</cx:pt>
          <cx:pt idx="34154">135000</cx:pt>
          <cx:pt idx="34155">180000</cx:pt>
          <cx:pt idx="34156">225000</cx:pt>
          <cx:pt idx="34157">540000</cx:pt>
          <cx:pt idx="34158">135000</cx:pt>
          <cx:pt idx="34159">202500</cx:pt>
          <cx:pt idx="34160">162000</cx:pt>
          <cx:pt idx="34161">180000</cx:pt>
          <cx:pt idx="34162">135000</cx:pt>
          <cx:pt idx="34163">225000</cx:pt>
          <cx:pt idx="34164">112500</cx:pt>
          <cx:pt idx="34165">1125000</cx:pt>
          <cx:pt idx="34166">180000</cx:pt>
          <cx:pt idx="34167">202500</cx:pt>
          <cx:pt idx="34168">135000</cx:pt>
          <cx:pt idx="34169">67500</cx:pt>
          <cx:pt idx="34170">135000</cx:pt>
          <cx:pt idx="34171">112500</cx:pt>
          <cx:pt idx="34172">90000</cx:pt>
          <cx:pt idx="34173">202500</cx:pt>
          <cx:pt idx="34174">112500</cx:pt>
          <cx:pt idx="34175">202500</cx:pt>
          <cx:pt idx="34176">67500</cx:pt>
          <cx:pt idx="34177">112500</cx:pt>
          <cx:pt idx="34178">157500</cx:pt>
          <cx:pt idx="34179">99000</cx:pt>
          <cx:pt idx="34180">202500</cx:pt>
          <cx:pt idx="34181">900000</cx:pt>
          <cx:pt idx="34182">90000</cx:pt>
          <cx:pt idx="34183">117000</cx:pt>
          <cx:pt idx="34184">900000</cx:pt>
          <cx:pt idx="34185">175500</cx:pt>
          <cx:pt idx="34186">135000</cx:pt>
          <cx:pt idx="34187">121500</cx:pt>
          <cx:pt idx="34188">81000</cx:pt>
          <cx:pt idx="34189">270000</cx:pt>
          <cx:pt idx="34190">103500</cx:pt>
          <cx:pt idx="34191">180000</cx:pt>
          <cx:pt idx="34192">108000</cx:pt>
          <cx:pt idx="34193">112500</cx:pt>
          <cx:pt idx="34194">112500</cx:pt>
          <cx:pt idx="34195">90000</cx:pt>
          <cx:pt idx="34196">135000</cx:pt>
          <cx:pt idx="34197">180000</cx:pt>
          <cx:pt idx="34198">157500</cx:pt>
          <cx:pt idx="34199">202500</cx:pt>
          <cx:pt idx="34200">337500</cx:pt>
          <cx:pt idx="34201">157500</cx:pt>
          <cx:pt idx="34202">108000</cx:pt>
          <cx:pt idx="34203">135000</cx:pt>
          <cx:pt idx="34204">126000</cx:pt>
          <cx:pt idx="34205">139500</cx:pt>
          <cx:pt idx="34206">270000</cx:pt>
          <cx:pt idx="34207">157500</cx:pt>
          <cx:pt idx="34208">112500</cx:pt>
          <cx:pt idx="34209">67500</cx:pt>
          <cx:pt idx="34210">315000</cx:pt>
          <cx:pt idx="34211">135000</cx:pt>
          <cx:pt idx="34212">112500</cx:pt>
          <cx:pt idx="34213">157500</cx:pt>
          <cx:pt idx="34214">90000</cx:pt>
          <cx:pt idx="34215">202500</cx:pt>
          <cx:pt idx="34216">202500</cx:pt>
          <cx:pt idx="34217">112500</cx:pt>
          <cx:pt idx="34218">144000</cx:pt>
          <cx:pt idx="34219">135000</cx:pt>
          <cx:pt idx="34220">157500</cx:pt>
          <cx:pt idx="34221">81000</cx:pt>
          <cx:pt idx="34222">76500</cx:pt>
          <cx:pt idx="34223">130500</cx:pt>
          <cx:pt idx="34224">337500</cx:pt>
          <cx:pt idx="34225">144000</cx:pt>
          <cx:pt idx="34226">247500</cx:pt>
          <cx:pt idx="34227">99000</cx:pt>
          <cx:pt idx="34228">270000</cx:pt>
          <cx:pt idx="34229">157500</cx:pt>
          <cx:pt idx="34230">135000</cx:pt>
          <cx:pt idx="34231">72000</cx:pt>
          <cx:pt idx="34232">67500</cx:pt>
          <cx:pt idx="34233">180000</cx:pt>
          <cx:pt idx="34234">315000</cx:pt>
          <cx:pt idx="34235">270000</cx:pt>
          <cx:pt idx="34236">148500</cx:pt>
          <cx:pt idx="34237">135000</cx:pt>
          <cx:pt idx="34238">247500</cx:pt>
          <cx:pt idx="34239">121500</cx:pt>
          <cx:pt idx="34240">270000</cx:pt>
          <cx:pt idx="34241">67500</cx:pt>
          <cx:pt idx="34242">67500</cx:pt>
          <cx:pt idx="34243">180000</cx:pt>
          <cx:pt idx="34244">130500</cx:pt>
          <cx:pt idx="34245">675000</cx:pt>
          <cx:pt idx="34246">247500</cx:pt>
          <cx:pt idx="34247">90000</cx:pt>
          <cx:pt idx="34248">67500</cx:pt>
          <cx:pt idx="34249">225000</cx:pt>
          <cx:pt idx="34250">112500</cx:pt>
          <cx:pt idx="34251">293850</cx:pt>
          <cx:pt idx="34252">135000</cx:pt>
          <cx:pt idx="34253">225000</cx:pt>
          <cx:pt idx="34254">112500</cx:pt>
          <cx:pt idx="34255">103500</cx:pt>
          <cx:pt idx="34256">180000</cx:pt>
          <cx:pt idx="34257">126000</cx:pt>
          <cx:pt idx="34258">247500</cx:pt>
          <cx:pt idx="34259">180000</cx:pt>
          <cx:pt idx="34260">225000</cx:pt>
          <cx:pt idx="34261">315000</cx:pt>
          <cx:pt idx="34262">90000</cx:pt>
          <cx:pt idx="34263">135000</cx:pt>
          <cx:pt idx="34264">112500</cx:pt>
          <cx:pt idx="34265">270000</cx:pt>
          <cx:pt idx="34266">202500</cx:pt>
          <cx:pt idx="34267">81000</cx:pt>
          <cx:pt idx="34268">315000</cx:pt>
          <cx:pt idx="34269">225000</cx:pt>
          <cx:pt idx="34270">225000</cx:pt>
          <cx:pt idx="34271">81000</cx:pt>
          <cx:pt idx="34272">315000</cx:pt>
          <cx:pt idx="34273">135000</cx:pt>
          <cx:pt idx="34274">135000</cx:pt>
          <cx:pt idx="34275">135000</cx:pt>
          <cx:pt idx="34276">202500</cx:pt>
          <cx:pt idx="34277">157500</cx:pt>
          <cx:pt idx="34278">247500</cx:pt>
          <cx:pt idx="34279">112500</cx:pt>
          <cx:pt idx="34280">135000</cx:pt>
          <cx:pt idx="34281">202500</cx:pt>
          <cx:pt idx="34282">414000</cx:pt>
          <cx:pt idx="34283">121500</cx:pt>
          <cx:pt idx="34284">362250</cx:pt>
          <cx:pt idx="34285">225000</cx:pt>
          <cx:pt idx="34286">90000</cx:pt>
          <cx:pt idx="34287">180000</cx:pt>
          <cx:pt idx="34288">148500</cx:pt>
          <cx:pt idx="34289">180000</cx:pt>
          <cx:pt idx="34290">135000</cx:pt>
          <cx:pt idx="34291">157500</cx:pt>
          <cx:pt idx="34292">202500</cx:pt>
          <cx:pt idx="34293">144000</cx:pt>
          <cx:pt idx="34294">112500</cx:pt>
          <cx:pt idx="34295">211500</cx:pt>
          <cx:pt idx="34296">67500</cx:pt>
          <cx:pt idx="34297">143451</cx:pt>
          <cx:pt idx="34298">191250</cx:pt>
          <cx:pt idx="34299">135000</cx:pt>
          <cx:pt idx="34300">292500</cx:pt>
          <cx:pt idx="34301">202500</cx:pt>
          <cx:pt idx="34302">126000</cx:pt>
          <cx:pt idx="34303">157500</cx:pt>
          <cx:pt idx="34304">270000</cx:pt>
          <cx:pt idx="34305">180000</cx:pt>
          <cx:pt idx="34306">100350</cx:pt>
          <cx:pt idx="34307">157500</cx:pt>
          <cx:pt idx="34308">157500</cx:pt>
          <cx:pt idx="34309">135000</cx:pt>
          <cx:pt idx="34310">67500</cx:pt>
          <cx:pt idx="34311">112500</cx:pt>
          <cx:pt idx="34312">67500</cx:pt>
          <cx:pt idx="34313">112500</cx:pt>
          <cx:pt idx="34314">28800</cx:pt>
          <cx:pt idx="34315">112500</cx:pt>
          <cx:pt idx="34316">247500</cx:pt>
          <cx:pt idx="34317">94500</cx:pt>
          <cx:pt idx="34318">135000</cx:pt>
          <cx:pt idx="34319">225000</cx:pt>
          <cx:pt idx="34320">202500</cx:pt>
          <cx:pt idx="34321">202500</cx:pt>
          <cx:pt idx="34322">130500</cx:pt>
          <cx:pt idx="34323">155250</cx:pt>
          <cx:pt idx="34324">135000</cx:pt>
          <cx:pt idx="34325">135000</cx:pt>
          <cx:pt idx="34326">215487</cx:pt>
          <cx:pt idx="34327">135000</cx:pt>
          <cx:pt idx="34328">90000</cx:pt>
          <cx:pt idx="34329">360000</cx:pt>
          <cx:pt idx="34330">135000</cx:pt>
          <cx:pt idx="34331">153000</cx:pt>
          <cx:pt idx="34332">166500</cx:pt>
          <cx:pt idx="34333">427500</cx:pt>
          <cx:pt idx="34334">112500</cx:pt>
          <cx:pt idx="34335">90000</cx:pt>
          <cx:pt idx="34336">112500</cx:pt>
          <cx:pt idx="34337">225000</cx:pt>
          <cx:pt idx="34338">112500</cx:pt>
          <cx:pt idx="34339">427500</cx:pt>
          <cx:pt idx="34340">135000</cx:pt>
          <cx:pt idx="34341">157500</cx:pt>
          <cx:pt idx="34342">202500</cx:pt>
          <cx:pt idx="34343">301500</cx:pt>
          <cx:pt idx="34344">225000</cx:pt>
          <cx:pt idx="34345">315000</cx:pt>
          <cx:pt idx="34346">112500</cx:pt>
          <cx:pt idx="34347">90000</cx:pt>
          <cx:pt idx="34348">180000</cx:pt>
          <cx:pt idx="34349">315000</cx:pt>
          <cx:pt idx="34350">180000</cx:pt>
          <cx:pt idx="34351">135000</cx:pt>
          <cx:pt idx="34352">135000</cx:pt>
          <cx:pt idx="34353">67500</cx:pt>
          <cx:pt idx="34354">247500</cx:pt>
          <cx:pt idx="34355">202500</cx:pt>
          <cx:pt idx="34356">175500</cx:pt>
          <cx:pt idx="34357">220500</cx:pt>
          <cx:pt idx="34358">270000</cx:pt>
          <cx:pt idx="34359">157500</cx:pt>
          <cx:pt idx="34360">90000</cx:pt>
          <cx:pt idx="34361">135000</cx:pt>
          <cx:pt idx="34362">90000</cx:pt>
          <cx:pt idx="34363">202500</cx:pt>
          <cx:pt idx="34364">144000</cx:pt>
          <cx:pt idx="34365">101250</cx:pt>
          <cx:pt idx="34366">90000</cx:pt>
          <cx:pt idx="34367">144000</cx:pt>
          <cx:pt idx="34368">157500</cx:pt>
          <cx:pt idx="34369">117000</cx:pt>
          <cx:pt idx="34370">90000</cx:pt>
          <cx:pt idx="34371">180000</cx:pt>
          <cx:pt idx="34372">234000</cx:pt>
          <cx:pt idx="34373">225000</cx:pt>
          <cx:pt idx="34374">202500</cx:pt>
          <cx:pt idx="34375">112500</cx:pt>
          <cx:pt idx="34376">90000</cx:pt>
          <cx:pt idx="34377">315000</cx:pt>
          <cx:pt idx="34378">450000</cx:pt>
          <cx:pt idx="34379">135000</cx:pt>
          <cx:pt idx="34380">202500</cx:pt>
          <cx:pt idx="34381">112500</cx:pt>
          <cx:pt idx="34382">292500</cx:pt>
          <cx:pt idx="34383">729000</cx:pt>
          <cx:pt idx="34384">58500</cx:pt>
          <cx:pt idx="34385">180000</cx:pt>
          <cx:pt idx="34386">247500</cx:pt>
          <cx:pt idx="34387">157500</cx:pt>
          <cx:pt idx="34388">58500</cx:pt>
          <cx:pt idx="34389">180000</cx:pt>
          <cx:pt idx="34390">112500</cx:pt>
          <cx:pt idx="34391">157500</cx:pt>
          <cx:pt idx="34392">90000</cx:pt>
          <cx:pt idx="34393">157500</cx:pt>
          <cx:pt idx="34394">135000</cx:pt>
          <cx:pt idx="34395">122400</cx:pt>
          <cx:pt idx="34396">135000</cx:pt>
          <cx:pt idx="34397">90000</cx:pt>
          <cx:pt idx="34398">90000</cx:pt>
          <cx:pt idx="34399">135000</cx:pt>
          <cx:pt idx="34400">675000</cx:pt>
          <cx:pt idx="34401">157500</cx:pt>
          <cx:pt idx="34402">202500</cx:pt>
          <cx:pt idx="34403">180000</cx:pt>
          <cx:pt idx="34404">171000</cx:pt>
          <cx:pt idx="34405">171000</cx:pt>
          <cx:pt idx="34406">157500</cx:pt>
          <cx:pt idx="34407">117000</cx:pt>
          <cx:pt idx="34408">54000</cx:pt>
          <cx:pt idx="34409">180000</cx:pt>
          <cx:pt idx="34410">57600</cx:pt>
          <cx:pt idx="34411">112500</cx:pt>
          <cx:pt idx="34412">81000</cx:pt>
          <cx:pt idx="34413">202500</cx:pt>
          <cx:pt idx="34414">202500</cx:pt>
          <cx:pt idx="34415">135000</cx:pt>
          <cx:pt idx="34416">81000</cx:pt>
          <cx:pt idx="34417">202500</cx:pt>
          <cx:pt idx="34418">112500</cx:pt>
          <cx:pt idx="34419">144000</cx:pt>
          <cx:pt idx="34420">67500</cx:pt>
          <cx:pt idx="34421">153000</cx:pt>
          <cx:pt idx="34422">85500</cx:pt>
          <cx:pt idx="34423">157500</cx:pt>
          <cx:pt idx="34424">135000</cx:pt>
          <cx:pt idx="34425">135000</cx:pt>
          <cx:pt idx="34426">90000</cx:pt>
          <cx:pt idx="34427">135000</cx:pt>
          <cx:pt idx="34428">180000</cx:pt>
          <cx:pt idx="34429">135000</cx:pt>
          <cx:pt idx="34430">234000</cx:pt>
          <cx:pt idx="34431">90000</cx:pt>
          <cx:pt idx="34432">85500</cx:pt>
          <cx:pt idx="34433">112500</cx:pt>
          <cx:pt idx="34434">135000</cx:pt>
          <cx:pt idx="34435">315000</cx:pt>
          <cx:pt idx="34436">76500</cx:pt>
          <cx:pt idx="34437">202500</cx:pt>
          <cx:pt idx="34438">67500</cx:pt>
          <cx:pt idx="34439">180000</cx:pt>
          <cx:pt idx="34440">121500</cx:pt>
          <cx:pt idx="34441">135000</cx:pt>
          <cx:pt idx="34442">157500</cx:pt>
          <cx:pt idx="34443">450000</cx:pt>
          <cx:pt idx="34444">193500</cx:pt>
          <cx:pt idx="34445">49500</cx:pt>
          <cx:pt idx="34446">135000</cx:pt>
          <cx:pt idx="34447">157500</cx:pt>
          <cx:pt idx="34448">112500</cx:pt>
          <cx:pt idx="34449">337500</cx:pt>
          <cx:pt idx="34450">180000</cx:pt>
          <cx:pt idx="34451">247500</cx:pt>
          <cx:pt idx="34452">90000</cx:pt>
          <cx:pt idx="34453">202500</cx:pt>
          <cx:pt idx="34454">135000</cx:pt>
          <cx:pt idx="34455">135000</cx:pt>
          <cx:pt idx="34456">81000</cx:pt>
          <cx:pt idx="34457">202500</cx:pt>
          <cx:pt idx="34458">81000</cx:pt>
          <cx:pt idx="34459">225000</cx:pt>
          <cx:pt idx="34460">72000</cx:pt>
          <cx:pt idx="34461">135000</cx:pt>
          <cx:pt idx="34462">135000</cx:pt>
          <cx:pt idx="34463">90000</cx:pt>
          <cx:pt idx="34464">135000</cx:pt>
          <cx:pt idx="34465">171000</cx:pt>
          <cx:pt idx="34466">135000</cx:pt>
          <cx:pt idx="34467">157500</cx:pt>
          <cx:pt idx="34468">225000</cx:pt>
          <cx:pt idx="34469">162000</cx:pt>
          <cx:pt idx="34470">90000</cx:pt>
          <cx:pt idx="34471">180000</cx:pt>
          <cx:pt idx="34472">202500</cx:pt>
          <cx:pt idx="34473">63000</cx:pt>
          <cx:pt idx="34474">112500</cx:pt>
          <cx:pt idx="34475">135000</cx:pt>
          <cx:pt idx="34476">99000</cx:pt>
          <cx:pt idx="34477">292500</cx:pt>
          <cx:pt idx="34478">58050</cx:pt>
          <cx:pt idx="34479">112500</cx:pt>
          <cx:pt idx="34480">157500</cx:pt>
          <cx:pt idx="34481">157500</cx:pt>
          <cx:pt idx="34482">180000</cx:pt>
          <cx:pt idx="34483">90000</cx:pt>
          <cx:pt idx="34484">144000</cx:pt>
          <cx:pt idx="34485">126000</cx:pt>
          <cx:pt idx="34486">157500</cx:pt>
          <cx:pt idx="34487">90000</cx:pt>
          <cx:pt idx="34488">270000</cx:pt>
          <cx:pt idx="34489">135000</cx:pt>
          <cx:pt idx="34490">121500</cx:pt>
          <cx:pt idx="34491">117000</cx:pt>
          <cx:pt idx="34492">180000</cx:pt>
          <cx:pt idx="34493">180000</cx:pt>
          <cx:pt idx="34494">351000</cx:pt>
          <cx:pt idx="34495">202500</cx:pt>
          <cx:pt idx="34496">225000</cx:pt>
          <cx:pt idx="34497">144000</cx:pt>
          <cx:pt idx="34498">202500</cx:pt>
          <cx:pt idx="34499">126000</cx:pt>
          <cx:pt idx="34500">157500</cx:pt>
          <cx:pt idx="34501">103500</cx:pt>
          <cx:pt idx="34502">49500</cx:pt>
          <cx:pt idx="34503">69750</cx:pt>
          <cx:pt idx="34504">135000</cx:pt>
          <cx:pt idx="34505">67500</cx:pt>
          <cx:pt idx="34506">112500</cx:pt>
          <cx:pt idx="34507">72000</cx:pt>
          <cx:pt idx="34508">49500</cx:pt>
          <cx:pt idx="34509">270000</cx:pt>
          <cx:pt idx="34510">135000</cx:pt>
          <cx:pt idx="34511">270000</cx:pt>
          <cx:pt idx="34512">135000</cx:pt>
          <cx:pt idx="34513">76500</cx:pt>
          <cx:pt idx="34514">112500</cx:pt>
          <cx:pt idx="34515">135000</cx:pt>
          <cx:pt idx="34516">180000</cx:pt>
          <cx:pt idx="34517">360000</cx:pt>
          <cx:pt idx="34518">76500</cx:pt>
          <cx:pt idx="34519">292500</cx:pt>
          <cx:pt idx="34520">51750</cx:pt>
          <cx:pt idx="34521">180000</cx:pt>
          <cx:pt idx="34522">121500</cx:pt>
          <cx:pt idx="34523">180000</cx:pt>
          <cx:pt idx="34524">157500</cx:pt>
          <cx:pt idx="34525">144000</cx:pt>
          <cx:pt idx="34526">121500</cx:pt>
          <cx:pt idx="34527">90000</cx:pt>
          <cx:pt idx="34528">146700</cx:pt>
          <cx:pt idx="34529">112500</cx:pt>
          <cx:pt idx="34530">225000</cx:pt>
          <cx:pt idx="34531">315000</cx:pt>
          <cx:pt idx="34532">54000</cx:pt>
          <cx:pt idx="34533">67500</cx:pt>
          <cx:pt idx="34534">112500</cx:pt>
          <cx:pt idx="34535">180000</cx:pt>
          <cx:pt idx="34536">247500</cx:pt>
          <cx:pt idx="34537">135000</cx:pt>
          <cx:pt idx="34538">180000</cx:pt>
          <cx:pt idx="34539">450000</cx:pt>
          <cx:pt idx="34540">112500</cx:pt>
          <cx:pt idx="34541">184500</cx:pt>
          <cx:pt idx="34542">99000</cx:pt>
          <cx:pt idx="34543">76500</cx:pt>
          <cx:pt idx="34544">121500</cx:pt>
          <cx:pt idx="34545">225000</cx:pt>
          <cx:pt idx="34546">130050</cx:pt>
          <cx:pt idx="34547">157500</cx:pt>
          <cx:pt idx="34548">180000</cx:pt>
          <cx:pt idx="34549">135000</cx:pt>
          <cx:pt idx="34550">112500</cx:pt>
          <cx:pt idx="34551">117000</cx:pt>
          <cx:pt idx="34552">90000</cx:pt>
          <cx:pt idx="34553">189000</cx:pt>
          <cx:pt idx="34554">180000</cx:pt>
          <cx:pt idx="34555">270000</cx:pt>
          <cx:pt idx="34556">225000</cx:pt>
          <cx:pt idx="34557">225000</cx:pt>
          <cx:pt idx="34558">90000</cx:pt>
          <cx:pt idx="34559">153000</cx:pt>
          <cx:pt idx="34560">94500</cx:pt>
          <cx:pt idx="34561">180000</cx:pt>
          <cx:pt idx="34562">63000</cx:pt>
          <cx:pt idx="34563">171000</cx:pt>
          <cx:pt idx="34564">121500</cx:pt>
          <cx:pt idx="34565">112500</cx:pt>
          <cx:pt idx="34566">225000</cx:pt>
          <cx:pt idx="34567">112500</cx:pt>
          <cx:pt idx="34568">189000</cx:pt>
          <cx:pt idx="34569">157500</cx:pt>
          <cx:pt idx="34570">90000</cx:pt>
          <cx:pt idx="34571">202500</cx:pt>
          <cx:pt idx="34572">81000</cx:pt>
          <cx:pt idx="34573">171000</cx:pt>
          <cx:pt idx="34574">157500</cx:pt>
          <cx:pt idx="34575">189000</cx:pt>
          <cx:pt idx="34576">67500</cx:pt>
          <cx:pt idx="34577">225000</cx:pt>
          <cx:pt idx="34578">180000</cx:pt>
          <cx:pt idx="34579">112500</cx:pt>
          <cx:pt idx="34580">180000</cx:pt>
          <cx:pt idx="34581">112500</cx:pt>
          <cx:pt idx="34582">157500</cx:pt>
          <cx:pt idx="34583">135000</cx:pt>
          <cx:pt idx="34584">130500</cx:pt>
          <cx:pt idx="34585">450000</cx:pt>
          <cx:pt idx="34586">90000</cx:pt>
          <cx:pt idx="34587">49500</cx:pt>
          <cx:pt idx="34588">157500</cx:pt>
          <cx:pt idx="34589">225000</cx:pt>
          <cx:pt idx="34590">112500</cx:pt>
          <cx:pt idx="34591">315000</cx:pt>
          <cx:pt idx="34592">112500</cx:pt>
          <cx:pt idx="34593">206100</cx:pt>
          <cx:pt idx="34594">202500</cx:pt>
          <cx:pt idx="34595">202500</cx:pt>
          <cx:pt idx="34596">157500</cx:pt>
          <cx:pt idx="34597">225000</cx:pt>
          <cx:pt idx="34598">135000</cx:pt>
          <cx:pt idx="34599">135000</cx:pt>
          <cx:pt idx="34600">135000</cx:pt>
          <cx:pt idx="34601">112500</cx:pt>
          <cx:pt idx="34602">157500</cx:pt>
          <cx:pt idx="34603">67500</cx:pt>
          <cx:pt idx="34604">166500</cx:pt>
          <cx:pt idx="34605">157500</cx:pt>
          <cx:pt idx="34606">382500</cx:pt>
          <cx:pt idx="34607">247500</cx:pt>
          <cx:pt idx="34608">67500</cx:pt>
          <cx:pt idx="34609">270000</cx:pt>
          <cx:pt idx="34610">225000</cx:pt>
          <cx:pt idx="34611">92250</cx:pt>
          <cx:pt idx="34612">706500</cx:pt>
          <cx:pt idx="34613">225000</cx:pt>
          <cx:pt idx="34614">126000</cx:pt>
          <cx:pt idx="34615">180000</cx:pt>
          <cx:pt idx="34616">135000</cx:pt>
          <cx:pt idx="34617">216000</cx:pt>
          <cx:pt idx="34618">225000</cx:pt>
          <cx:pt idx="34619">157500</cx:pt>
          <cx:pt idx="34620">180000</cx:pt>
          <cx:pt idx="34621">135000</cx:pt>
          <cx:pt idx="34622">144000</cx:pt>
          <cx:pt idx="34623">157500</cx:pt>
          <cx:pt idx="34624">360000</cx:pt>
          <cx:pt idx="34625">180000</cx:pt>
          <cx:pt idx="34626">211500</cx:pt>
          <cx:pt idx="34627">76500</cx:pt>
          <cx:pt idx="34628">157500</cx:pt>
          <cx:pt idx="34629">135000</cx:pt>
          <cx:pt idx="34630">202500</cx:pt>
          <cx:pt idx="34631">225000</cx:pt>
          <cx:pt idx="34632">108000</cx:pt>
          <cx:pt idx="34633">225000</cx:pt>
          <cx:pt idx="34634">180000</cx:pt>
          <cx:pt idx="34635">135000</cx:pt>
          <cx:pt idx="34636">90000</cx:pt>
          <cx:pt idx="34637">225000</cx:pt>
          <cx:pt idx="34638">225000</cx:pt>
          <cx:pt idx="34639">112500</cx:pt>
          <cx:pt idx="34640">180000</cx:pt>
          <cx:pt idx="34641">202500</cx:pt>
          <cx:pt idx="34642">157500</cx:pt>
          <cx:pt idx="34643">90000</cx:pt>
          <cx:pt idx="34644">157500</cx:pt>
          <cx:pt idx="34645">216000</cx:pt>
          <cx:pt idx="34646">202500</cx:pt>
          <cx:pt idx="34647">207000</cx:pt>
          <cx:pt idx="34648">67500</cx:pt>
          <cx:pt idx="34649">135000</cx:pt>
          <cx:pt idx="34650">225000</cx:pt>
          <cx:pt idx="34651">90000</cx:pt>
          <cx:pt idx="34652">112500</cx:pt>
          <cx:pt idx="34653">90000</cx:pt>
          <cx:pt idx="34654">495000</cx:pt>
          <cx:pt idx="34655">270000</cx:pt>
          <cx:pt idx="34656">382500</cx:pt>
          <cx:pt idx="34657">207000</cx:pt>
          <cx:pt idx="34658">135000</cx:pt>
          <cx:pt idx="34659">270000</cx:pt>
          <cx:pt idx="34660">112500</cx:pt>
          <cx:pt idx="34661">157500</cx:pt>
          <cx:pt idx="34662">427500</cx:pt>
          <cx:pt idx="34663">135000</cx:pt>
          <cx:pt idx="34664">252000</cx:pt>
          <cx:pt idx="34665">81000</cx:pt>
          <cx:pt idx="34666">112500</cx:pt>
          <cx:pt idx="34667">126000</cx:pt>
          <cx:pt idx="34668">135000</cx:pt>
          <cx:pt idx="34669">112500</cx:pt>
          <cx:pt idx="34670">157500</cx:pt>
          <cx:pt idx="34671">99000</cx:pt>
          <cx:pt idx="34672">90000</cx:pt>
          <cx:pt idx="34673">180000</cx:pt>
          <cx:pt idx="34674">135000</cx:pt>
          <cx:pt idx="34675">171000</cx:pt>
          <cx:pt idx="34676">135000</cx:pt>
          <cx:pt idx="34677">202500</cx:pt>
          <cx:pt idx="34678">90000</cx:pt>
          <cx:pt idx="34679">67500</cx:pt>
          <cx:pt idx="34680">225000</cx:pt>
          <cx:pt idx="34681">121500</cx:pt>
          <cx:pt idx="34682">112500</cx:pt>
          <cx:pt idx="34683">117000</cx:pt>
          <cx:pt idx="34684">157500</cx:pt>
          <cx:pt idx="34685">90000</cx:pt>
          <cx:pt idx="34686">135000</cx:pt>
          <cx:pt idx="34687">157500</cx:pt>
          <cx:pt idx="34688">67500</cx:pt>
          <cx:pt idx="34689">157500</cx:pt>
          <cx:pt idx="34690">112500</cx:pt>
          <cx:pt idx="34691">90000</cx:pt>
          <cx:pt idx="34692">81000</cx:pt>
          <cx:pt idx="34693">135000</cx:pt>
          <cx:pt idx="34694">135000</cx:pt>
          <cx:pt idx="34695">180000</cx:pt>
          <cx:pt idx="34696">157500</cx:pt>
          <cx:pt idx="34697">180000</cx:pt>
          <cx:pt idx="34698">202500</cx:pt>
          <cx:pt idx="34699">135000</cx:pt>
          <cx:pt idx="34700">225000</cx:pt>
          <cx:pt idx="34701">72000</cx:pt>
          <cx:pt idx="34702">67500</cx:pt>
          <cx:pt idx="34703">157500</cx:pt>
          <cx:pt idx="34704">90000</cx:pt>
          <cx:pt idx="34705">225000</cx:pt>
          <cx:pt idx="34706">144000</cx:pt>
          <cx:pt idx="34707">117000</cx:pt>
          <cx:pt idx="34708">135000</cx:pt>
          <cx:pt idx="34709">306000</cx:pt>
          <cx:pt idx="34710">157500</cx:pt>
          <cx:pt idx="34711">135000</cx:pt>
          <cx:pt idx="34712">112500</cx:pt>
          <cx:pt idx="34713">180000</cx:pt>
          <cx:pt idx="34714">112500</cx:pt>
          <cx:pt idx="34715">148423.5</cx:pt>
          <cx:pt idx="34716">135000</cx:pt>
          <cx:pt idx="34717">112500</cx:pt>
          <cx:pt idx="34718">148500</cx:pt>
          <cx:pt idx="34719">112500</cx:pt>
          <cx:pt idx="34720">157500</cx:pt>
          <cx:pt idx="34721">135000</cx:pt>
          <cx:pt idx="34722">135000</cx:pt>
          <cx:pt idx="34723">67500</cx:pt>
          <cx:pt idx="34724">54000</cx:pt>
          <cx:pt idx="34725">90000</cx:pt>
          <cx:pt idx="34726">180000</cx:pt>
          <cx:pt idx="34727">94500</cx:pt>
          <cx:pt idx="34728">180000</cx:pt>
          <cx:pt idx="34729">144000</cx:pt>
          <cx:pt idx="34730">202500</cx:pt>
          <cx:pt idx="34731">135000</cx:pt>
          <cx:pt idx="34732">90000</cx:pt>
          <cx:pt idx="34733">337500</cx:pt>
          <cx:pt idx="34734">180000</cx:pt>
          <cx:pt idx="34735">270000</cx:pt>
          <cx:pt idx="34736">67500</cx:pt>
          <cx:pt idx="34737">189000</cx:pt>
          <cx:pt idx="34738">247500</cx:pt>
          <cx:pt idx="34739">103500</cx:pt>
          <cx:pt idx="34740">112500</cx:pt>
          <cx:pt idx="34741">225000</cx:pt>
          <cx:pt idx="34742">112500</cx:pt>
          <cx:pt idx="34743">67500</cx:pt>
          <cx:pt idx="34744">517500</cx:pt>
          <cx:pt idx="34745">112500</cx:pt>
          <cx:pt idx="34746">360000</cx:pt>
          <cx:pt idx="34747">90000</cx:pt>
          <cx:pt idx="34748">135000</cx:pt>
          <cx:pt idx="34749">135000</cx:pt>
          <cx:pt idx="34750">135000</cx:pt>
          <cx:pt idx="34751">225000</cx:pt>
          <cx:pt idx="34752">40500</cx:pt>
          <cx:pt idx="34753">73350</cx:pt>
          <cx:pt idx="34754">247500</cx:pt>
          <cx:pt idx="34755">130500</cx:pt>
          <cx:pt idx="34756">180000</cx:pt>
          <cx:pt idx="34757">112500</cx:pt>
          <cx:pt idx="34758">67500</cx:pt>
          <cx:pt idx="34759">112500</cx:pt>
          <cx:pt idx="34760">292500</cx:pt>
          <cx:pt idx="34761">171000</cx:pt>
          <cx:pt idx="34762">225000</cx:pt>
          <cx:pt idx="34763">216000</cx:pt>
          <cx:pt idx="34764">180000</cx:pt>
          <cx:pt idx="34765">360000</cx:pt>
          <cx:pt idx="34766">180000</cx:pt>
          <cx:pt idx="34767">81000</cx:pt>
          <cx:pt idx="34768">135000</cx:pt>
          <cx:pt idx="34769">675000</cx:pt>
          <cx:pt idx="34770">225000</cx:pt>
          <cx:pt idx="34771">270000</cx:pt>
          <cx:pt idx="34772">157500</cx:pt>
          <cx:pt idx="34773">135000</cx:pt>
          <cx:pt idx="34774">90000</cx:pt>
          <cx:pt idx="34775">103500</cx:pt>
          <cx:pt idx="34776">108000</cx:pt>
          <cx:pt idx="34777">76500</cx:pt>
          <cx:pt idx="34778">67500</cx:pt>
          <cx:pt idx="34779">85500</cx:pt>
          <cx:pt idx="34780">180000</cx:pt>
          <cx:pt idx="34781">112500</cx:pt>
          <cx:pt idx="34782">112500</cx:pt>
          <cx:pt idx="34783">157500</cx:pt>
          <cx:pt idx="34784">135000</cx:pt>
          <cx:pt idx="34785">225000</cx:pt>
          <cx:pt idx="34786">166500</cx:pt>
          <cx:pt idx="34787">202500</cx:pt>
          <cx:pt idx="34788">180000</cx:pt>
          <cx:pt idx="34789">450000</cx:pt>
          <cx:pt idx="34790">225000</cx:pt>
          <cx:pt idx="34791">225000</cx:pt>
          <cx:pt idx="34792">180000</cx:pt>
          <cx:pt idx="34793">197550</cx:pt>
          <cx:pt idx="34794">202500</cx:pt>
          <cx:pt idx="34795">243000</cx:pt>
          <cx:pt idx="34796">247500</cx:pt>
          <cx:pt idx="34797">135000</cx:pt>
          <cx:pt idx="34798">135000</cx:pt>
          <cx:pt idx="34799">72000</cx:pt>
          <cx:pt idx="34800">103500</cx:pt>
          <cx:pt idx="34801">225000</cx:pt>
          <cx:pt idx="34802">112500</cx:pt>
          <cx:pt idx="34803">112500</cx:pt>
          <cx:pt idx="34804">135000</cx:pt>
          <cx:pt idx="34805">157500</cx:pt>
          <cx:pt idx="34806">126000</cx:pt>
          <cx:pt idx="34807">45000</cx:pt>
          <cx:pt idx="34808">675000</cx:pt>
          <cx:pt idx="34809">112500</cx:pt>
          <cx:pt idx="34810">180000</cx:pt>
          <cx:pt idx="34811">112500</cx:pt>
          <cx:pt idx="34812">1125000</cx:pt>
          <cx:pt idx="34813">117000</cx:pt>
          <cx:pt idx="34814">81000</cx:pt>
          <cx:pt idx="34815">81000</cx:pt>
          <cx:pt idx="34816">202500</cx:pt>
          <cx:pt idx="34817">103500</cx:pt>
          <cx:pt idx="34818">90000</cx:pt>
          <cx:pt idx="34819">157500</cx:pt>
          <cx:pt idx="34820">180000</cx:pt>
          <cx:pt idx="34821">94500</cx:pt>
          <cx:pt idx="34822">202500</cx:pt>
          <cx:pt idx="34823">202500</cx:pt>
          <cx:pt idx="34824">135000</cx:pt>
          <cx:pt idx="34825">157500</cx:pt>
          <cx:pt idx="34826">90000</cx:pt>
          <cx:pt idx="34827">135000</cx:pt>
          <cx:pt idx="34828">202500</cx:pt>
          <cx:pt idx="34829">90000</cx:pt>
          <cx:pt idx="34830">225000</cx:pt>
          <cx:pt idx="34831">180000</cx:pt>
          <cx:pt idx="34832">126000</cx:pt>
          <cx:pt idx="34833">135000</cx:pt>
          <cx:pt idx="34834">292500</cx:pt>
          <cx:pt idx="34835">67500</cx:pt>
          <cx:pt idx="34836">180000</cx:pt>
          <cx:pt idx="34837">135000</cx:pt>
          <cx:pt idx="34838">135000</cx:pt>
          <cx:pt idx="34839">270000</cx:pt>
          <cx:pt idx="34840">67500</cx:pt>
          <cx:pt idx="34841">135000</cx:pt>
          <cx:pt idx="34842">157500</cx:pt>
          <cx:pt idx="34843">103500</cx:pt>
          <cx:pt idx="34844">117000</cx:pt>
          <cx:pt idx="34845">90000</cx:pt>
          <cx:pt idx="34846">112500</cx:pt>
          <cx:pt idx="34847">247500</cx:pt>
          <cx:pt idx="34848">94500</cx:pt>
          <cx:pt idx="34849">157500</cx:pt>
          <cx:pt idx="34850">360000</cx:pt>
          <cx:pt idx="34851">382500</cx:pt>
          <cx:pt idx="34852">270000</cx:pt>
          <cx:pt idx="34853">135000</cx:pt>
          <cx:pt idx="34854">225000</cx:pt>
          <cx:pt idx="34855">247500</cx:pt>
          <cx:pt idx="34856">225000</cx:pt>
          <cx:pt idx="34857">157500</cx:pt>
          <cx:pt idx="34858">202500</cx:pt>
          <cx:pt idx="34859">171000</cx:pt>
          <cx:pt idx="34860">90000</cx:pt>
          <cx:pt idx="34861">202500</cx:pt>
          <cx:pt idx="34862">90000</cx:pt>
          <cx:pt idx="34863">157500</cx:pt>
          <cx:pt idx="34864">112500</cx:pt>
          <cx:pt idx="34865">135000</cx:pt>
          <cx:pt idx="34866">225000</cx:pt>
          <cx:pt idx="34867">315000</cx:pt>
          <cx:pt idx="34868">247500</cx:pt>
          <cx:pt idx="34869">171000</cx:pt>
          <cx:pt idx="34870">225000</cx:pt>
          <cx:pt idx="34871">180000</cx:pt>
          <cx:pt idx="34872">135000</cx:pt>
          <cx:pt idx="34873">202500</cx:pt>
          <cx:pt idx="34874">73647</cx:pt>
          <cx:pt idx="34875">247500</cx:pt>
          <cx:pt idx="34876">112500</cx:pt>
          <cx:pt idx="34877">58500</cx:pt>
          <cx:pt idx="34878">225000</cx:pt>
          <cx:pt idx="34879">450000</cx:pt>
          <cx:pt idx="34880">112500</cx:pt>
          <cx:pt idx="34881">360000</cx:pt>
          <cx:pt idx="34882">157500</cx:pt>
          <cx:pt idx="34883">202500</cx:pt>
          <cx:pt idx="34884">135000</cx:pt>
          <cx:pt idx="34885">292500</cx:pt>
          <cx:pt idx="34886">85500</cx:pt>
          <cx:pt idx="34887">112500</cx:pt>
          <cx:pt idx="34888">112500</cx:pt>
          <cx:pt idx="34889">148500</cx:pt>
          <cx:pt idx="34890">225000</cx:pt>
          <cx:pt idx="34891">112500</cx:pt>
          <cx:pt idx="34892">45000</cx:pt>
          <cx:pt idx="34893">270000</cx:pt>
          <cx:pt idx="34894">337500</cx:pt>
          <cx:pt idx="34895">180000</cx:pt>
          <cx:pt idx="34896">135000</cx:pt>
          <cx:pt idx="34897">180000</cx:pt>
          <cx:pt idx="34898">180000</cx:pt>
          <cx:pt idx="34899">67500</cx:pt>
          <cx:pt idx="34900">202500</cx:pt>
          <cx:pt idx="34901">117000</cx:pt>
          <cx:pt idx="34902">180000</cx:pt>
          <cx:pt idx="34903">135000</cx:pt>
          <cx:pt idx="34904">157500</cx:pt>
          <cx:pt idx="34905">112500</cx:pt>
          <cx:pt idx="34906">157500</cx:pt>
          <cx:pt idx="34907">112500</cx:pt>
          <cx:pt idx="34908">315000</cx:pt>
          <cx:pt idx="34909">202500</cx:pt>
          <cx:pt idx="34910">202500</cx:pt>
          <cx:pt idx="34911">540000</cx:pt>
          <cx:pt idx="34912">90000</cx:pt>
          <cx:pt idx="34913">112500</cx:pt>
          <cx:pt idx="34914">126000</cx:pt>
          <cx:pt idx="34915">157500</cx:pt>
          <cx:pt idx="34916">112500</cx:pt>
          <cx:pt idx="34917">90000</cx:pt>
          <cx:pt idx="34918">202500</cx:pt>
          <cx:pt idx="34919">90000</cx:pt>
          <cx:pt idx="34920">67500</cx:pt>
          <cx:pt idx="34921">99000</cx:pt>
          <cx:pt idx="34922">252000</cx:pt>
          <cx:pt idx="34923">112500</cx:pt>
          <cx:pt idx="34924">180000</cx:pt>
          <cx:pt idx="34925">108000</cx:pt>
          <cx:pt idx="34926">139500</cx:pt>
          <cx:pt idx="34927">45000</cx:pt>
          <cx:pt idx="34928">49500</cx:pt>
          <cx:pt idx="34929">135000</cx:pt>
          <cx:pt idx="34930">157500</cx:pt>
          <cx:pt idx="34931">225000</cx:pt>
          <cx:pt idx="34932">180000</cx:pt>
          <cx:pt idx="34933">148500</cx:pt>
          <cx:pt idx="34934">225000</cx:pt>
          <cx:pt idx="34935">180000</cx:pt>
          <cx:pt idx="34936">67500</cx:pt>
          <cx:pt idx="34937">135000</cx:pt>
          <cx:pt idx="34938">162900</cx:pt>
          <cx:pt idx="34939">202500</cx:pt>
          <cx:pt idx="34940">112500</cx:pt>
          <cx:pt idx="34941">202500</cx:pt>
          <cx:pt idx="34942">185400</cx:pt>
          <cx:pt idx="34943">45000</cx:pt>
          <cx:pt idx="34944">112500</cx:pt>
          <cx:pt idx="34945">67500</cx:pt>
          <cx:pt idx="34946">112500</cx:pt>
          <cx:pt idx="34947">108000</cx:pt>
          <cx:pt idx="34948">173250</cx:pt>
          <cx:pt idx="34949">135000</cx:pt>
          <cx:pt idx="34950">135000</cx:pt>
          <cx:pt idx="34951">225000</cx:pt>
          <cx:pt idx="34952">112500</cx:pt>
          <cx:pt idx="34953">90000</cx:pt>
          <cx:pt idx="34954">270000</cx:pt>
          <cx:pt idx="34955">112500</cx:pt>
          <cx:pt idx="34956">112500</cx:pt>
          <cx:pt idx="34957">90000</cx:pt>
          <cx:pt idx="34958">90000</cx:pt>
          <cx:pt idx="34959">225000</cx:pt>
          <cx:pt idx="34960">157500</cx:pt>
          <cx:pt idx="34961">72000</cx:pt>
          <cx:pt idx="34962">202500</cx:pt>
          <cx:pt idx="34963">108000</cx:pt>
          <cx:pt idx="34964">225000</cx:pt>
          <cx:pt idx="34965">422100</cx:pt>
          <cx:pt idx="34966">112500</cx:pt>
          <cx:pt idx="34967">180000</cx:pt>
          <cx:pt idx="34968">135000</cx:pt>
          <cx:pt idx="34969">225000</cx:pt>
          <cx:pt idx="34970">90000</cx:pt>
          <cx:pt idx="34971">135000</cx:pt>
          <cx:pt idx="34972">225000</cx:pt>
          <cx:pt idx="34973">49500</cx:pt>
          <cx:pt idx="34974">211500</cx:pt>
          <cx:pt idx="34975">292500</cx:pt>
          <cx:pt idx="34976">76500</cx:pt>
          <cx:pt idx="34977">202500</cx:pt>
          <cx:pt idx="34978">126000</cx:pt>
          <cx:pt idx="34979">225000</cx:pt>
          <cx:pt idx="34980">67500</cx:pt>
          <cx:pt idx="34981">247500</cx:pt>
          <cx:pt idx="34982">157500</cx:pt>
          <cx:pt idx="34983">94500</cx:pt>
          <cx:pt idx="34984">270000</cx:pt>
          <cx:pt idx="34985">157500</cx:pt>
          <cx:pt idx="34986">90000</cx:pt>
          <cx:pt idx="34987">225000</cx:pt>
          <cx:pt idx="34988">112500</cx:pt>
          <cx:pt idx="34989">81000</cx:pt>
          <cx:pt idx="34990">225000</cx:pt>
          <cx:pt idx="34991">202500</cx:pt>
          <cx:pt idx="34992">139500</cx:pt>
          <cx:pt idx="34993">225000</cx:pt>
          <cx:pt idx="34994">81000</cx:pt>
          <cx:pt idx="34995">45000</cx:pt>
          <cx:pt idx="34996">270000</cx:pt>
          <cx:pt idx="34997">247500</cx:pt>
          <cx:pt idx="34998">112500</cx:pt>
          <cx:pt idx="34999">135000</cx:pt>
          <cx:pt idx="35000">157500</cx:pt>
          <cx:pt idx="35001">112500</cx:pt>
          <cx:pt idx="35002">202500</cx:pt>
          <cx:pt idx="35003">144000</cx:pt>
          <cx:pt idx="35004">360000</cx:pt>
          <cx:pt idx="35005">135000</cx:pt>
          <cx:pt idx="35006">157500</cx:pt>
          <cx:pt idx="35007">76500</cx:pt>
          <cx:pt idx="35008">135000</cx:pt>
          <cx:pt idx="35009">193500</cx:pt>
          <cx:pt idx="35010">202500</cx:pt>
          <cx:pt idx="35011">121500</cx:pt>
          <cx:pt idx="35012">90000</cx:pt>
          <cx:pt idx="35013">72000</cx:pt>
          <cx:pt idx="35014">135000</cx:pt>
          <cx:pt idx="35015">112500</cx:pt>
          <cx:pt idx="35016">202500</cx:pt>
          <cx:pt idx="35017">135000</cx:pt>
          <cx:pt idx="35018">94500</cx:pt>
          <cx:pt idx="35019">67500</cx:pt>
          <cx:pt idx="35020">157500</cx:pt>
          <cx:pt idx="35021">54000</cx:pt>
          <cx:pt idx="35022">135000</cx:pt>
          <cx:pt idx="35023">157500</cx:pt>
          <cx:pt idx="35024">720000</cx:pt>
          <cx:pt idx="35025">157500</cx:pt>
          <cx:pt idx="35026">382500</cx:pt>
          <cx:pt idx="35027">135000</cx:pt>
          <cx:pt idx="35028">202500</cx:pt>
          <cx:pt idx="35029">207000</cx:pt>
          <cx:pt idx="35030">67500</cx:pt>
          <cx:pt idx="35031">270000</cx:pt>
          <cx:pt idx="35032">67500</cx:pt>
          <cx:pt idx="35033">180000</cx:pt>
          <cx:pt idx="35034">202500</cx:pt>
          <cx:pt idx="35035">135000</cx:pt>
          <cx:pt idx="35036">328500</cx:pt>
          <cx:pt idx="35037">157500</cx:pt>
          <cx:pt idx="35038">225000</cx:pt>
          <cx:pt idx="35039">202500</cx:pt>
          <cx:pt idx="35040">135000</cx:pt>
          <cx:pt idx="35041">157500</cx:pt>
          <cx:pt idx="35042">54000</cx:pt>
          <cx:pt idx="35043">225000</cx:pt>
          <cx:pt idx="35044">211500</cx:pt>
          <cx:pt idx="35045">67500</cx:pt>
          <cx:pt idx="35046">202500</cx:pt>
          <cx:pt idx="35047">135000</cx:pt>
          <cx:pt idx="35048">126000</cx:pt>
          <cx:pt idx="35049">63000</cx:pt>
          <cx:pt idx="35050">180000</cx:pt>
          <cx:pt idx="35051">90000</cx:pt>
          <cx:pt idx="35052">90000</cx:pt>
          <cx:pt idx="35053">112500</cx:pt>
          <cx:pt idx="35054">180000</cx:pt>
          <cx:pt idx="35055">66150</cx:pt>
          <cx:pt idx="35056">121500</cx:pt>
          <cx:pt idx="35057">121500</cx:pt>
          <cx:pt idx="35058">90000</cx:pt>
          <cx:pt idx="35059">342000</cx:pt>
          <cx:pt idx="35060">270000</cx:pt>
          <cx:pt idx="35061">90000</cx:pt>
          <cx:pt idx="35062">103500</cx:pt>
          <cx:pt idx="35063">225000</cx:pt>
          <cx:pt idx="35064">202500</cx:pt>
          <cx:pt idx="35065">157500</cx:pt>
          <cx:pt idx="35066">180000</cx:pt>
          <cx:pt idx="35067">67500</cx:pt>
          <cx:pt idx="35068">157500</cx:pt>
          <cx:pt idx="35069">157500</cx:pt>
          <cx:pt idx="35070">225000</cx:pt>
          <cx:pt idx="35071">90000</cx:pt>
          <cx:pt idx="35072">315000</cx:pt>
          <cx:pt idx="35073">90000</cx:pt>
          <cx:pt idx="35074">135000</cx:pt>
          <cx:pt idx="35075">247500</cx:pt>
          <cx:pt idx="35076">135000</cx:pt>
          <cx:pt idx="35077">193500</cx:pt>
          <cx:pt idx="35078">157500</cx:pt>
          <cx:pt idx="35079">112500</cx:pt>
          <cx:pt idx="35080">126000</cx:pt>
          <cx:pt idx="35081">216000</cx:pt>
          <cx:pt idx="35082">76500</cx:pt>
          <cx:pt idx="35083">112500</cx:pt>
          <cx:pt idx="35084">135000</cx:pt>
          <cx:pt idx="35085">54000</cx:pt>
          <cx:pt idx="35086">54000</cx:pt>
          <cx:pt idx="35087">270000</cx:pt>
          <cx:pt idx="35088">135000</cx:pt>
          <cx:pt idx="35089">135000</cx:pt>
          <cx:pt idx="35090">108000</cx:pt>
          <cx:pt idx="35091">90000</cx:pt>
          <cx:pt idx="35092">112500</cx:pt>
          <cx:pt idx="35093">189000</cx:pt>
          <cx:pt idx="35094">112500</cx:pt>
          <cx:pt idx="35095">225000</cx:pt>
          <cx:pt idx="35096">90000</cx:pt>
          <cx:pt idx="35097">90000</cx:pt>
          <cx:pt idx="35098">135000</cx:pt>
          <cx:pt idx="35099">47250</cx:pt>
          <cx:pt idx="35100">225000</cx:pt>
          <cx:pt idx="35101">81000</cx:pt>
          <cx:pt idx="35102">157500</cx:pt>
          <cx:pt idx="35103">135000</cx:pt>
          <cx:pt idx="35104">67500</cx:pt>
          <cx:pt idx="35105">166500</cx:pt>
          <cx:pt idx="35106">225000</cx:pt>
          <cx:pt idx="35107">157500</cx:pt>
          <cx:pt idx="35108">202500</cx:pt>
          <cx:pt idx="35109">360000</cx:pt>
          <cx:pt idx="35110">112500</cx:pt>
          <cx:pt idx="35111">135000</cx:pt>
          <cx:pt idx="35112">450000</cx:pt>
          <cx:pt idx="35113">67500</cx:pt>
          <cx:pt idx="35114">247500</cx:pt>
          <cx:pt idx="35115">157500</cx:pt>
          <cx:pt idx="35116">270000</cx:pt>
          <cx:pt idx="35117">180000</cx:pt>
          <cx:pt idx="35118">112500</cx:pt>
          <cx:pt idx="35119">112500</cx:pt>
          <cx:pt idx="35120">270000</cx:pt>
          <cx:pt idx="35121">67500</cx:pt>
          <cx:pt idx="35122">112500</cx:pt>
          <cx:pt idx="35123">202500</cx:pt>
          <cx:pt idx="35124">180000</cx:pt>
          <cx:pt idx="35125">225000</cx:pt>
          <cx:pt idx="35126">144000</cx:pt>
          <cx:pt idx="35127">157500</cx:pt>
          <cx:pt idx="35128">90000</cx:pt>
          <cx:pt idx="35129">90000</cx:pt>
          <cx:pt idx="35130">180000</cx:pt>
          <cx:pt idx="35131">99000</cx:pt>
          <cx:pt idx="35132">130500</cx:pt>
          <cx:pt idx="35133">180000</cx:pt>
          <cx:pt idx="35134">112500</cx:pt>
          <cx:pt idx="35135">270000</cx:pt>
          <cx:pt idx="35136">103500</cx:pt>
          <cx:pt idx="35137">180000</cx:pt>
          <cx:pt idx="35138">135000</cx:pt>
          <cx:pt idx="35139">135000</cx:pt>
          <cx:pt idx="35140">157500</cx:pt>
          <cx:pt idx="35141">360000</cx:pt>
          <cx:pt idx="35142">270000</cx:pt>
          <cx:pt idx="35143">198000</cx:pt>
          <cx:pt idx="35144">157500</cx:pt>
          <cx:pt idx="35145">306000</cx:pt>
          <cx:pt idx="35146">171000</cx:pt>
          <cx:pt idx="35147">171000</cx:pt>
          <cx:pt idx="35148">135000</cx:pt>
          <cx:pt idx="35149">261000</cx:pt>
          <cx:pt idx="35150">180000</cx:pt>
          <cx:pt idx="35151">189000</cx:pt>
          <cx:pt idx="35152">121500</cx:pt>
          <cx:pt idx="35153">112500</cx:pt>
          <cx:pt idx="35154">112500</cx:pt>
          <cx:pt idx="35155">135000</cx:pt>
          <cx:pt idx="35156">67500</cx:pt>
          <cx:pt idx="35157">90000</cx:pt>
          <cx:pt idx="35158">315000</cx:pt>
          <cx:pt idx="35159">117000</cx:pt>
          <cx:pt idx="35160">162000</cx:pt>
          <cx:pt idx="35161">225000</cx:pt>
          <cx:pt idx="35162">90000</cx:pt>
          <cx:pt idx="35163">75150</cx:pt>
          <cx:pt idx="35164">180000</cx:pt>
          <cx:pt idx="35165">382500</cx:pt>
          <cx:pt idx="35166">157500</cx:pt>
          <cx:pt idx="35167">157500</cx:pt>
          <cx:pt idx="35168">112500</cx:pt>
          <cx:pt idx="35169">157500</cx:pt>
          <cx:pt idx="35170">310500</cx:pt>
          <cx:pt idx="35171">202500</cx:pt>
          <cx:pt idx="35172">135000</cx:pt>
          <cx:pt idx="35173">112500</cx:pt>
          <cx:pt idx="35174">90000</cx:pt>
          <cx:pt idx="35175">225000</cx:pt>
          <cx:pt idx="35176">112500</cx:pt>
          <cx:pt idx="35177">90000</cx:pt>
          <cx:pt idx="35178">139500</cx:pt>
          <cx:pt idx="35179">112500</cx:pt>
          <cx:pt idx="35180">180000</cx:pt>
          <cx:pt idx="35181">180000</cx:pt>
          <cx:pt idx="35182">90000</cx:pt>
          <cx:pt idx="35183">103500</cx:pt>
          <cx:pt idx="35184">126000</cx:pt>
          <cx:pt idx="35185">225000</cx:pt>
          <cx:pt idx="35186">72000</cx:pt>
          <cx:pt idx="35187">144000</cx:pt>
          <cx:pt idx="35188">112050</cx:pt>
          <cx:pt idx="35189">99000</cx:pt>
          <cx:pt idx="35190">121500</cx:pt>
          <cx:pt idx="35191">108000</cx:pt>
          <cx:pt idx="35192">135000</cx:pt>
          <cx:pt idx="35193">270000</cx:pt>
          <cx:pt idx="35194">90000</cx:pt>
          <cx:pt idx="35195">225000</cx:pt>
          <cx:pt idx="35196">135000</cx:pt>
          <cx:pt idx="35197">67500</cx:pt>
          <cx:pt idx="35198">157500</cx:pt>
          <cx:pt idx="35199">202500</cx:pt>
          <cx:pt idx="35200">225000</cx:pt>
          <cx:pt idx="35201">225000</cx:pt>
          <cx:pt idx="35202">76500</cx:pt>
          <cx:pt idx="35203">180000</cx:pt>
          <cx:pt idx="35204">292500</cx:pt>
          <cx:pt idx="35205">202500</cx:pt>
          <cx:pt idx="35206">270000</cx:pt>
          <cx:pt idx="35207">85500</cx:pt>
          <cx:pt idx="35208">157500</cx:pt>
          <cx:pt idx="35209">270000</cx:pt>
          <cx:pt idx="35210">405000</cx:pt>
          <cx:pt idx="35211">90000</cx:pt>
          <cx:pt idx="35212">135000</cx:pt>
          <cx:pt idx="35213">225000</cx:pt>
          <cx:pt idx="35214">135000</cx:pt>
          <cx:pt idx="35215">135000</cx:pt>
          <cx:pt idx="35216">360000</cx:pt>
          <cx:pt idx="35217">83250</cx:pt>
          <cx:pt idx="35218">112500</cx:pt>
          <cx:pt idx="35219">211500</cx:pt>
          <cx:pt idx="35220">67500</cx:pt>
          <cx:pt idx="35221">112500</cx:pt>
          <cx:pt idx="35222">157500</cx:pt>
          <cx:pt idx="35223">405000</cx:pt>
          <cx:pt idx="35224">117000</cx:pt>
          <cx:pt idx="35225">94500</cx:pt>
          <cx:pt idx="35226">180000</cx:pt>
          <cx:pt idx="35227">180000</cx:pt>
          <cx:pt idx="35228">450000</cx:pt>
          <cx:pt idx="35229">135000</cx:pt>
          <cx:pt idx="35230">135000</cx:pt>
          <cx:pt idx="35231">135000</cx:pt>
          <cx:pt idx="35232">135000</cx:pt>
          <cx:pt idx="35233">180000</cx:pt>
          <cx:pt idx="35234">112500</cx:pt>
          <cx:pt idx="35235">90000</cx:pt>
          <cx:pt idx="35236">108000</cx:pt>
          <cx:pt idx="35237">486000</cx:pt>
          <cx:pt idx="35238">135000</cx:pt>
          <cx:pt idx="35239">90000</cx:pt>
          <cx:pt idx="35240">112500</cx:pt>
          <cx:pt idx="35241">54000</cx:pt>
          <cx:pt idx="35242">90000</cx:pt>
          <cx:pt idx="35243">157500</cx:pt>
          <cx:pt idx="35244">135000</cx:pt>
          <cx:pt idx="35245">157500</cx:pt>
          <cx:pt idx="35246">81000</cx:pt>
          <cx:pt idx="35247">38700</cx:pt>
          <cx:pt idx="35248">180000</cx:pt>
          <cx:pt idx="35249">90000</cx:pt>
          <cx:pt idx="35250">103500</cx:pt>
          <cx:pt idx="35251">112500</cx:pt>
          <cx:pt idx="35252">225000</cx:pt>
          <cx:pt idx="35253">67500</cx:pt>
          <cx:pt idx="35254">112500</cx:pt>
          <cx:pt idx="35255">135000</cx:pt>
          <cx:pt idx="35256">135000</cx:pt>
          <cx:pt idx="35257">135000</cx:pt>
          <cx:pt idx="35258">81000</cx:pt>
          <cx:pt idx="35259">450000</cx:pt>
          <cx:pt idx="35260">157500</cx:pt>
          <cx:pt idx="35261">180000</cx:pt>
          <cx:pt idx="35262">157500</cx:pt>
          <cx:pt idx="35263">135000</cx:pt>
          <cx:pt idx="35264">99000</cx:pt>
          <cx:pt idx="35265">90000</cx:pt>
          <cx:pt idx="35266">315000</cx:pt>
          <cx:pt idx="35267">54000</cx:pt>
          <cx:pt idx="35268">112500</cx:pt>
          <cx:pt idx="35269">247500</cx:pt>
          <cx:pt idx="35270">135000</cx:pt>
          <cx:pt idx="35271">202500</cx:pt>
          <cx:pt idx="35272">225000</cx:pt>
          <cx:pt idx="35273">207000</cx:pt>
          <cx:pt idx="35274">90000</cx:pt>
          <cx:pt idx="35275">72000</cx:pt>
          <cx:pt idx="35276">157500</cx:pt>
          <cx:pt idx="35277">121500</cx:pt>
          <cx:pt idx="35278">202500</cx:pt>
          <cx:pt idx="35279">157500</cx:pt>
          <cx:pt idx="35280">315000</cx:pt>
          <cx:pt idx="35281">90000</cx:pt>
          <cx:pt idx="35282">90000</cx:pt>
          <cx:pt idx="35283">135000</cx:pt>
          <cx:pt idx="35284">270000</cx:pt>
          <cx:pt idx="35285">157500</cx:pt>
          <cx:pt idx="35286">270000</cx:pt>
          <cx:pt idx="35287">90000</cx:pt>
          <cx:pt idx="35288">202500</cx:pt>
          <cx:pt idx="35289">225000</cx:pt>
          <cx:pt idx="35290">180000</cx:pt>
          <cx:pt idx="35291">288000</cx:pt>
          <cx:pt idx="35292">121500</cx:pt>
          <cx:pt idx="35293">135000</cx:pt>
          <cx:pt idx="35294">72000</cx:pt>
          <cx:pt idx="35295">126000</cx:pt>
          <cx:pt idx="35296">76500</cx:pt>
          <cx:pt idx="35297">180000</cx:pt>
          <cx:pt idx="35298">247500</cx:pt>
          <cx:pt idx="35299">67500</cx:pt>
          <cx:pt idx="35300">94500</cx:pt>
          <cx:pt idx="35301">112500</cx:pt>
          <cx:pt idx="35302">225000</cx:pt>
          <cx:pt idx="35303">108000</cx:pt>
          <cx:pt idx="35304">81000</cx:pt>
          <cx:pt idx="35305">157500</cx:pt>
          <cx:pt idx="35306">180000</cx:pt>
          <cx:pt idx="35307">157500</cx:pt>
          <cx:pt idx="35308">360000</cx:pt>
          <cx:pt idx="35309">382500</cx:pt>
          <cx:pt idx="35310">180000</cx:pt>
          <cx:pt idx="35311">72000</cx:pt>
          <cx:pt idx="35312">202500</cx:pt>
          <cx:pt idx="35313">90000</cx:pt>
          <cx:pt idx="35314">135000</cx:pt>
          <cx:pt idx="35315">76500</cx:pt>
          <cx:pt idx="35316">247500</cx:pt>
          <cx:pt idx="35317">225000</cx:pt>
          <cx:pt idx="35318">270000</cx:pt>
          <cx:pt idx="35319">81000</cx:pt>
          <cx:pt idx="35320">180000</cx:pt>
          <cx:pt idx="35321">360000</cx:pt>
          <cx:pt idx="35322">67500</cx:pt>
          <cx:pt idx="35323">157500</cx:pt>
          <cx:pt idx="35324">63000</cx:pt>
          <cx:pt idx="35325">90000</cx:pt>
          <cx:pt idx="35326">180000</cx:pt>
          <cx:pt idx="35327">67500</cx:pt>
          <cx:pt idx="35328">180000</cx:pt>
          <cx:pt idx="35329">225000</cx:pt>
          <cx:pt idx="35330">58500</cx:pt>
          <cx:pt idx="35331">90000</cx:pt>
          <cx:pt idx="35332">405000</cx:pt>
          <cx:pt idx="35333">135000</cx:pt>
          <cx:pt idx="35334">180000</cx:pt>
          <cx:pt idx="35335">157500</cx:pt>
          <cx:pt idx="35336">153900</cx:pt>
          <cx:pt idx="35337">337500</cx:pt>
          <cx:pt idx="35338">157500</cx:pt>
          <cx:pt idx="35339">45000</cx:pt>
          <cx:pt idx="35340">112500</cx:pt>
          <cx:pt idx="35341">211500</cx:pt>
          <cx:pt idx="35342">157500</cx:pt>
          <cx:pt idx="35343">67500</cx:pt>
          <cx:pt idx="35344">315000</cx:pt>
          <cx:pt idx="35345">135000</cx:pt>
          <cx:pt idx="35346">202500</cx:pt>
          <cx:pt idx="35347">135000</cx:pt>
          <cx:pt idx="35348">391500</cx:pt>
          <cx:pt idx="35349">157500</cx:pt>
          <cx:pt idx="35350">202500</cx:pt>
          <cx:pt idx="35351">306000</cx:pt>
          <cx:pt idx="35352">157500</cx:pt>
          <cx:pt idx="35353">202500</cx:pt>
          <cx:pt idx="35354">180000</cx:pt>
          <cx:pt idx="35355">67500</cx:pt>
          <cx:pt idx="35356">225000</cx:pt>
          <cx:pt idx="35357">247500</cx:pt>
          <cx:pt idx="35358">90000</cx:pt>
          <cx:pt idx="35359">135000</cx:pt>
          <cx:pt idx="35360">81000</cx:pt>
          <cx:pt idx="35361">135000</cx:pt>
          <cx:pt idx="35362">112500</cx:pt>
          <cx:pt idx="35363">112500</cx:pt>
          <cx:pt idx="35364">90000</cx:pt>
          <cx:pt idx="35365">270000</cx:pt>
          <cx:pt idx="35366">382500</cx:pt>
          <cx:pt idx="35367">144000</cx:pt>
          <cx:pt idx="35368">135000</cx:pt>
          <cx:pt idx="35369">292500</cx:pt>
          <cx:pt idx="35370">225000</cx:pt>
          <cx:pt idx="35371">180000</cx:pt>
          <cx:pt idx="35372">135000</cx:pt>
          <cx:pt idx="35373">81000</cx:pt>
          <cx:pt idx="35374">315000</cx:pt>
          <cx:pt idx="35375">90000</cx:pt>
          <cx:pt idx="35376">180000</cx:pt>
          <cx:pt idx="35377">157500</cx:pt>
          <cx:pt idx="35378">56250</cx:pt>
          <cx:pt idx="35379">135000</cx:pt>
          <cx:pt idx="35380">225000</cx:pt>
          <cx:pt idx="35381">135000</cx:pt>
          <cx:pt idx="35382">112500</cx:pt>
          <cx:pt idx="35383">72000</cx:pt>
          <cx:pt idx="35384">202500</cx:pt>
          <cx:pt idx="35385">180000</cx:pt>
          <cx:pt idx="35386">67500</cx:pt>
          <cx:pt idx="35387">112500</cx:pt>
          <cx:pt idx="35388">157500</cx:pt>
          <cx:pt idx="35389">193500</cx:pt>
          <cx:pt idx="35390">180000</cx:pt>
          <cx:pt idx="35391">292500</cx:pt>
          <cx:pt idx="35392">135000</cx:pt>
          <cx:pt idx="35393">162000</cx:pt>
          <cx:pt idx="35394">112500</cx:pt>
          <cx:pt idx="35395">135000</cx:pt>
          <cx:pt idx="35396">157500</cx:pt>
          <cx:pt idx="35397">121500</cx:pt>
          <cx:pt idx="35398">67500</cx:pt>
          <cx:pt idx="35399">81000</cx:pt>
          <cx:pt idx="35400">112500</cx:pt>
          <cx:pt idx="35401">135000</cx:pt>
          <cx:pt idx="35402">139500</cx:pt>
          <cx:pt idx="35403">135000</cx:pt>
          <cx:pt idx="35404">126000</cx:pt>
          <cx:pt idx="35405">135000</cx:pt>
          <cx:pt idx="35406">270000</cx:pt>
          <cx:pt idx="35407">225000</cx:pt>
          <cx:pt idx="35408">112500</cx:pt>
          <cx:pt idx="35409">184500</cx:pt>
          <cx:pt idx="35410">103500</cx:pt>
          <cx:pt idx="35411">112500</cx:pt>
          <cx:pt idx="35412">270000</cx:pt>
          <cx:pt idx="35413">225000</cx:pt>
          <cx:pt idx="35414">157500</cx:pt>
          <cx:pt idx="35415">90000</cx:pt>
          <cx:pt idx="35416">135000</cx:pt>
          <cx:pt idx="35417">112500</cx:pt>
          <cx:pt idx="35418">121500</cx:pt>
          <cx:pt idx="35419">247500</cx:pt>
          <cx:pt idx="35420">90000</cx:pt>
          <cx:pt idx="35421">135000</cx:pt>
          <cx:pt idx="35422">72000</cx:pt>
          <cx:pt idx="35423">121500</cx:pt>
          <cx:pt idx="35424">157500</cx:pt>
          <cx:pt idx="35425">135000</cx:pt>
          <cx:pt idx="35426">76500</cx:pt>
          <cx:pt idx="35427">90000</cx:pt>
          <cx:pt idx="35428">99000</cx:pt>
          <cx:pt idx="35429">202500</cx:pt>
          <cx:pt idx="35430">207000</cx:pt>
          <cx:pt idx="35431">180000</cx:pt>
          <cx:pt idx="35432">112500</cx:pt>
          <cx:pt idx="35433">90000</cx:pt>
          <cx:pt idx="35434">112500</cx:pt>
          <cx:pt idx="35435">117000</cx:pt>
          <cx:pt idx="35436">90000</cx:pt>
          <cx:pt idx="35437">225000</cx:pt>
          <cx:pt idx="35438">126000</cx:pt>
          <cx:pt idx="35439">90000</cx:pt>
          <cx:pt idx="35440">135000</cx:pt>
          <cx:pt idx="35441">630000</cx:pt>
          <cx:pt idx="35442">67500</cx:pt>
          <cx:pt idx="35443">112500</cx:pt>
          <cx:pt idx="35444">135000</cx:pt>
          <cx:pt idx="35445">270000</cx:pt>
          <cx:pt idx="35446">135000</cx:pt>
          <cx:pt idx="35447">180000</cx:pt>
          <cx:pt idx="35448">180000</cx:pt>
          <cx:pt idx="35449">301500</cx:pt>
          <cx:pt idx="35450">157500</cx:pt>
          <cx:pt idx="35451">54000</cx:pt>
          <cx:pt idx="35452">315000</cx:pt>
          <cx:pt idx="35453">202500</cx:pt>
          <cx:pt idx="35454">45000</cx:pt>
          <cx:pt idx="35455">103500</cx:pt>
          <cx:pt idx="35456">135000</cx:pt>
          <cx:pt idx="35457">157500</cx:pt>
          <cx:pt idx="35458">292500</cx:pt>
          <cx:pt idx="35459">225000</cx:pt>
          <cx:pt idx="35460">247500</cx:pt>
          <cx:pt idx="35461">112500</cx:pt>
          <cx:pt idx="35462">135000</cx:pt>
          <cx:pt idx="35463">270000</cx:pt>
          <cx:pt idx="35464">135000</cx:pt>
          <cx:pt idx="35465">81000</cx:pt>
          <cx:pt idx="35466">103500</cx:pt>
          <cx:pt idx="35467">270000</cx:pt>
          <cx:pt idx="35468">121500</cx:pt>
          <cx:pt idx="35469">135000</cx:pt>
          <cx:pt idx="35470">112500</cx:pt>
          <cx:pt idx="35471">405000</cx:pt>
          <cx:pt idx="35472">180000</cx:pt>
          <cx:pt idx="35473">126000</cx:pt>
          <cx:pt idx="35474">85500</cx:pt>
          <cx:pt idx="35475">99000</cx:pt>
          <cx:pt idx="35476">202500</cx:pt>
          <cx:pt idx="35477">112500</cx:pt>
          <cx:pt idx="35478">270000</cx:pt>
          <cx:pt idx="35479">135000</cx:pt>
          <cx:pt idx="35480">121500</cx:pt>
          <cx:pt idx="35481">126000</cx:pt>
          <cx:pt idx="35482">67500</cx:pt>
          <cx:pt idx="35483">54000</cx:pt>
          <cx:pt idx="35484">180000</cx:pt>
          <cx:pt idx="35485">67500</cx:pt>
          <cx:pt idx="35486">270000</cx:pt>
          <cx:pt idx="35487">201361.5</cx:pt>
          <cx:pt idx="35488">225000</cx:pt>
          <cx:pt idx="35489">108000</cx:pt>
          <cx:pt idx="35490">202500</cx:pt>
          <cx:pt idx="35491">180000</cx:pt>
          <cx:pt idx="35492">225000</cx:pt>
          <cx:pt idx="35493">67500</cx:pt>
          <cx:pt idx="35494">162000</cx:pt>
          <cx:pt idx="35495">81000</cx:pt>
          <cx:pt idx="35496">117000</cx:pt>
          <cx:pt idx="35497">90000</cx:pt>
          <cx:pt idx="35498">112500</cx:pt>
          <cx:pt idx="35499">67500</cx:pt>
          <cx:pt idx="35500">81000</cx:pt>
          <cx:pt idx="35501">45000</cx:pt>
          <cx:pt idx="35502">69750</cx:pt>
          <cx:pt idx="35503">166500</cx:pt>
          <cx:pt idx="35504">157500</cx:pt>
          <cx:pt idx="35505">90000</cx:pt>
          <cx:pt idx="35506">180000</cx:pt>
          <cx:pt idx="35507">157500</cx:pt>
          <cx:pt idx="35508">180000</cx:pt>
          <cx:pt idx="35509">157500</cx:pt>
          <cx:pt idx="35510">315000</cx:pt>
          <cx:pt idx="35511">67500</cx:pt>
          <cx:pt idx="35512">112500</cx:pt>
          <cx:pt idx="35513">189000</cx:pt>
          <cx:pt idx="35514">225000</cx:pt>
          <cx:pt idx="35515">99000</cx:pt>
          <cx:pt idx="35516">157500</cx:pt>
          <cx:pt idx="35517">45000</cx:pt>
          <cx:pt idx="35518">135000</cx:pt>
          <cx:pt idx="35519">112500</cx:pt>
          <cx:pt idx="35520">157500</cx:pt>
          <cx:pt idx="35521">202500</cx:pt>
          <cx:pt idx="35522">112500</cx:pt>
          <cx:pt idx="35523">126000</cx:pt>
          <cx:pt idx="35524">67500</cx:pt>
          <cx:pt idx="35525">90000</cx:pt>
          <cx:pt idx="35526">135000</cx:pt>
          <cx:pt idx="35527">382500</cx:pt>
          <cx:pt idx="35528">675000</cx:pt>
          <cx:pt idx="35529">247500</cx:pt>
          <cx:pt idx="35530">112500</cx:pt>
          <cx:pt idx="35531">157500</cx:pt>
          <cx:pt idx="35532">209250</cx:pt>
          <cx:pt idx="35533">360000</cx:pt>
          <cx:pt idx="35534">193500</cx:pt>
          <cx:pt idx="35535">112500</cx:pt>
          <cx:pt idx="35536">180000</cx:pt>
          <cx:pt idx="35537">135000</cx:pt>
          <cx:pt idx="35538">45000</cx:pt>
          <cx:pt idx="35539">135000</cx:pt>
          <cx:pt idx="35540">112500</cx:pt>
          <cx:pt idx="35541">108000</cx:pt>
          <cx:pt idx="35542">184500</cx:pt>
          <cx:pt idx="35543">90000</cx:pt>
          <cx:pt idx="35544">67500</cx:pt>
          <cx:pt idx="35545">360000</cx:pt>
          <cx:pt idx="35546">247500</cx:pt>
          <cx:pt idx="35547">112500</cx:pt>
          <cx:pt idx="35548">135000</cx:pt>
          <cx:pt idx="35549">180000</cx:pt>
          <cx:pt idx="35550">90000</cx:pt>
          <cx:pt idx="35551">135000</cx:pt>
          <cx:pt idx="35552">247500</cx:pt>
          <cx:pt idx="35553">135000</cx:pt>
          <cx:pt idx="35554">225000</cx:pt>
          <cx:pt idx="35555">270000</cx:pt>
          <cx:pt idx="35556">112500</cx:pt>
          <cx:pt idx="35557">157500</cx:pt>
          <cx:pt idx="35558">180000</cx:pt>
          <cx:pt idx="35559">252000</cx:pt>
          <cx:pt idx="35560">240750</cx:pt>
          <cx:pt idx="35561">261000</cx:pt>
          <cx:pt idx="35562">112500</cx:pt>
          <cx:pt idx="35563">202500</cx:pt>
          <cx:pt idx="35564">94500</cx:pt>
          <cx:pt idx="35565">184500</cx:pt>
          <cx:pt idx="35566">180000</cx:pt>
          <cx:pt idx="35567">135000</cx:pt>
          <cx:pt idx="35568">135000</cx:pt>
          <cx:pt idx="35569">135000</cx:pt>
          <cx:pt idx="35570">180000</cx:pt>
          <cx:pt idx="35571">166500</cx:pt>
          <cx:pt idx="35572">225000</cx:pt>
          <cx:pt idx="35573">225000</cx:pt>
          <cx:pt idx="35574">103500</cx:pt>
          <cx:pt idx="35575">157500</cx:pt>
          <cx:pt idx="35576">315000</cx:pt>
          <cx:pt idx="35577">288000</cx:pt>
          <cx:pt idx="35578">405000</cx:pt>
          <cx:pt idx="35579">59400</cx:pt>
          <cx:pt idx="35580">202500</cx:pt>
          <cx:pt idx="35581">157500</cx:pt>
          <cx:pt idx="35582">202500</cx:pt>
          <cx:pt idx="35583">135000</cx:pt>
          <cx:pt idx="35584">58500</cx:pt>
          <cx:pt idx="35585">135000</cx:pt>
          <cx:pt idx="35586">225000</cx:pt>
          <cx:pt idx="35587">157500</cx:pt>
          <cx:pt idx="35588">270000</cx:pt>
          <cx:pt idx="35589">450000</cx:pt>
          <cx:pt idx="35590">157500</cx:pt>
          <cx:pt idx="35591">202500</cx:pt>
          <cx:pt idx="35592">202500</cx:pt>
          <cx:pt idx="35593">202500</cx:pt>
          <cx:pt idx="35594">180000</cx:pt>
          <cx:pt idx="35595">135000</cx:pt>
          <cx:pt idx="35596">126000</cx:pt>
          <cx:pt idx="35597">360000</cx:pt>
          <cx:pt idx="35598">166500</cx:pt>
          <cx:pt idx="35599">292500</cx:pt>
          <cx:pt idx="35600">94500</cx:pt>
          <cx:pt idx="35601">121500</cx:pt>
          <cx:pt idx="35602">112500</cx:pt>
          <cx:pt idx="35603">126000</cx:pt>
          <cx:pt idx="35604">103500</cx:pt>
          <cx:pt idx="35605">126000</cx:pt>
          <cx:pt idx="35606">112500</cx:pt>
          <cx:pt idx="35607">90000</cx:pt>
          <cx:pt idx="35608">180000</cx:pt>
          <cx:pt idx="35609">405000</cx:pt>
          <cx:pt idx="35610">270000</cx:pt>
          <cx:pt idx="35611">135000</cx:pt>
          <cx:pt idx="35612">247500</cx:pt>
          <cx:pt idx="35613">135000</cx:pt>
          <cx:pt idx="35614">265500</cx:pt>
          <cx:pt idx="35615">67500</cx:pt>
          <cx:pt idx="35616">225000</cx:pt>
          <cx:pt idx="35617">225000</cx:pt>
          <cx:pt idx="35618">225000</cx:pt>
          <cx:pt idx="35619">76500</cx:pt>
          <cx:pt idx="35620">153000</cx:pt>
          <cx:pt idx="35621">202500</cx:pt>
          <cx:pt idx="35622">157500</cx:pt>
          <cx:pt idx="35623">292500</cx:pt>
          <cx:pt idx="35624">112500</cx:pt>
          <cx:pt idx="35625">225000</cx:pt>
          <cx:pt idx="35626">180000</cx:pt>
          <cx:pt idx="35627">135000</cx:pt>
          <cx:pt idx="35628">180000</cx:pt>
          <cx:pt idx="35629">135000</cx:pt>
          <cx:pt idx="35630">135000</cx:pt>
          <cx:pt idx="35631">135000</cx:pt>
          <cx:pt idx="35632">369000</cx:pt>
          <cx:pt idx="35633">135000</cx:pt>
          <cx:pt idx="35634">135000</cx:pt>
          <cx:pt idx="35635">180000</cx:pt>
          <cx:pt idx="35636">225000</cx:pt>
          <cx:pt idx="35637">135000</cx:pt>
          <cx:pt idx="35638">157500</cx:pt>
          <cx:pt idx="35639">157500</cx:pt>
          <cx:pt idx="35640">202500</cx:pt>
          <cx:pt idx="35641">99000</cx:pt>
          <cx:pt idx="35642">216000</cx:pt>
          <cx:pt idx="35643">157500</cx:pt>
          <cx:pt idx="35644">108000</cx:pt>
          <cx:pt idx="35645">108000</cx:pt>
          <cx:pt idx="35646">135000</cx:pt>
          <cx:pt idx="35647">81000</cx:pt>
          <cx:pt idx="35648">180000</cx:pt>
          <cx:pt idx="35649">225000</cx:pt>
          <cx:pt idx="35650">157500</cx:pt>
          <cx:pt idx="35651">157500</cx:pt>
          <cx:pt idx="35652">157500</cx:pt>
          <cx:pt idx="35653">90000</cx:pt>
          <cx:pt idx="35654">103500</cx:pt>
          <cx:pt idx="35655">112500</cx:pt>
          <cx:pt idx="35656">121500</cx:pt>
          <cx:pt idx="35657">90000</cx:pt>
          <cx:pt idx="35658">157500</cx:pt>
          <cx:pt idx="35659">135000</cx:pt>
          <cx:pt idx="35660">427500</cx:pt>
          <cx:pt idx="35661">157500</cx:pt>
          <cx:pt idx="35662">63000</cx:pt>
          <cx:pt idx="35663">112500</cx:pt>
          <cx:pt idx="35664">157500</cx:pt>
          <cx:pt idx="35665">90000</cx:pt>
          <cx:pt idx="35666">202500</cx:pt>
          <cx:pt idx="35667">63000</cx:pt>
          <cx:pt idx="35668">135000</cx:pt>
          <cx:pt idx="35669">144000</cx:pt>
          <cx:pt idx="35670">40500</cx:pt>
          <cx:pt idx="35671">202500</cx:pt>
          <cx:pt idx="35672">90000</cx:pt>
          <cx:pt idx="35673">225000</cx:pt>
          <cx:pt idx="35674">90000</cx:pt>
          <cx:pt idx="35675">67500</cx:pt>
          <cx:pt idx="35676">405000</cx:pt>
          <cx:pt idx="35677">135000</cx:pt>
          <cx:pt idx="35678">103500</cx:pt>
          <cx:pt idx="35679">112500</cx:pt>
          <cx:pt idx="35680">112500</cx:pt>
          <cx:pt idx="35681">76500</cx:pt>
          <cx:pt idx="35682">112500</cx:pt>
          <cx:pt idx="35683">135000</cx:pt>
          <cx:pt idx="35684">247500</cx:pt>
          <cx:pt idx="35685">112500</cx:pt>
          <cx:pt idx="35686">337500</cx:pt>
          <cx:pt idx="35687">225000</cx:pt>
          <cx:pt idx="35688">90000</cx:pt>
          <cx:pt idx="35689">180000</cx:pt>
          <cx:pt idx="35690">252000</cx:pt>
          <cx:pt idx="35691">135000</cx:pt>
          <cx:pt idx="35692">135000</cx:pt>
          <cx:pt idx="35693">135000</cx:pt>
          <cx:pt idx="35694">90000</cx:pt>
          <cx:pt idx="35695">225000</cx:pt>
          <cx:pt idx="35696">180000</cx:pt>
          <cx:pt idx="35697">112500</cx:pt>
          <cx:pt idx="35698">162000</cx:pt>
          <cx:pt idx="35699">112500</cx:pt>
          <cx:pt idx="35700">112500</cx:pt>
          <cx:pt idx="35701">148500</cx:pt>
          <cx:pt idx="35702">135000</cx:pt>
          <cx:pt idx="35703">360000</cx:pt>
          <cx:pt idx="35704">292500</cx:pt>
          <cx:pt idx="35705">382500</cx:pt>
          <cx:pt idx="35706">247500</cx:pt>
          <cx:pt idx="35707">180000</cx:pt>
          <cx:pt idx="35708">225000</cx:pt>
          <cx:pt idx="35709">315000</cx:pt>
          <cx:pt idx="35710">202500</cx:pt>
          <cx:pt idx="35711">225000</cx:pt>
          <cx:pt idx="35712">675000</cx:pt>
          <cx:pt idx="35713">135000</cx:pt>
          <cx:pt idx="35714">135000</cx:pt>
          <cx:pt idx="35715">270000</cx:pt>
          <cx:pt idx="35716">81000</cx:pt>
          <cx:pt idx="35717">225000</cx:pt>
          <cx:pt idx="35718">301500</cx:pt>
          <cx:pt idx="35719">225000</cx:pt>
          <cx:pt idx="35720">81000</cx:pt>
          <cx:pt idx="35721">360000</cx:pt>
          <cx:pt idx="35722">180000</cx:pt>
          <cx:pt idx="35723">99000</cx:pt>
          <cx:pt idx="35724">135000</cx:pt>
          <cx:pt idx="35725">270000</cx:pt>
          <cx:pt idx="35726">202500</cx:pt>
          <cx:pt idx="35727">180000</cx:pt>
          <cx:pt idx="35728">225000</cx:pt>
          <cx:pt idx="35729">135000</cx:pt>
          <cx:pt idx="35730">157500</cx:pt>
          <cx:pt idx="35731">247500</cx:pt>
          <cx:pt idx="35732">180000</cx:pt>
          <cx:pt idx="35733">67500</cx:pt>
          <cx:pt idx="35734">225000</cx:pt>
          <cx:pt idx="35735">81000</cx:pt>
          <cx:pt idx="35736">135000</cx:pt>
          <cx:pt idx="35737">180000</cx:pt>
          <cx:pt idx="35738">180000</cx:pt>
          <cx:pt idx="35739">112500</cx:pt>
          <cx:pt idx="35740">180000</cx:pt>
          <cx:pt idx="35741">180000</cx:pt>
          <cx:pt idx="35742">270000</cx:pt>
          <cx:pt idx="35743">103500</cx:pt>
          <cx:pt idx="35744">247500</cx:pt>
          <cx:pt idx="35745">135000</cx:pt>
          <cx:pt idx="35746">225000</cx:pt>
          <cx:pt idx="35747">135000</cx:pt>
          <cx:pt idx="35748">202500</cx:pt>
          <cx:pt idx="35749">54000</cx:pt>
          <cx:pt idx="35750">90000</cx:pt>
          <cx:pt idx="35751">135000</cx:pt>
          <cx:pt idx="35752">90000</cx:pt>
          <cx:pt idx="35753">112500</cx:pt>
          <cx:pt idx="35754">193500</cx:pt>
          <cx:pt idx="35755">202500</cx:pt>
          <cx:pt idx="35756">67500</cx:pt>
          <cx:pt idx="35757">117000</cx:pt>
          <cx:pt idx="35758">225000</cx:pt>
          <cx:pt idx="35759">90000</cx:pt>
          <cx:pt idx="35760">202500</cx:pt>
          <cx:pt idx="35761">99000</cx:pt>
          <cx:pt idx="35762">180000</cx:pt>
          <cx:pt idx="35763">162000</cx:pt>
          <cx:pt idx="35764">135000</cx:pt>
          <cx:pt idx="35765">90000</cx:pt>
          <cx:pt idx="35766">135000</cx:pt>
          <cx:pt idx="35767">157500</cx:pt>
          <cx:pt idx="35768">67500</cx:pt>
          <cx:pt idx="35769">112500</cx:pt>
          <cx:pt idx="35770">225000</cx:pt>
          <cx:pt idx="35771">247500</cx:pt>
          <cx:pt idx="35772">63000</cx:pt>
          <cx:pt idx="35773">112500</cx:pt>
          <cx:pt idx="35774">112500</cx:pt>
          <cx:pt idx="35775">126000</cx:pt>
          <cx:pt idx="35776">135000</cx:pt>
          <cx:pt idx="35777">180000</cx:pt>
          <cx:pt idx="35778">270000</cx:pt>
          <cx:pt idx="35779">217350</cx:pt>
          <cx:pt idx="35780">135000</cx:pt>
          <cx:pt idx="35781">189000</cx:pt>
          <cx:pt idx="35782">405000</cx:pt>
          <cx:pt idx="35783">90000</cx:pt>
          <cx:pt idx="35784">148500</cx:pt>
          <cx:pt idx="35785">112500</cx:pt>
          <cx:pt idx="35786">225000</cx:pt>
          <cx:pt idx="35787">112500</cx:pt>
          <cx:pt idx="35788">180000</cx:pt>
          <cx:pt idx="35789">112500</cx:pt>
          <cx:pt idx="35790">560250</cx:pt>
          <cx:pt idx="35791">202500</cx:pt>
          <cx:pt idx="35792">202500</cx:pt>
          <cx:pt idx="35793">157500</cx:pt>
          <cx:pt idx="35794">112500</cx:pt>
          <cx:pt idx="35795">90000</cx:pt>
          <cx:pt idx="35796">180000</cx:pt>
          <cx:pt idx="35797">391500</cx:pt>
          <cx:pt idx="35798">202500</cx:pt>
          <cx:pt idx="35799">270000</cx:pt>
          <cx:pt idx="35800">87750</cx:pt>
          <cx:pt idx="35801">90000</cx:pt>
          <cx:pt idx="35802">90000</cx:pt>
          <cx:pt idx="35803">180000</cx:pt>
          <cx:pt idx="35804">337500</cx:pt>
          <cx:pt idx="35805">157500</cx:pt>
          <cx:pt idx="35806">540000</cx:pt>
          <cx:pt idx="35807">261000</cx:pt>
          <cx:pt idx="35808">112500</cx:pt>
          <cx:pt idx="35809">247500</cx:pt>
          <cx:pt idx="35810">135000</cx:pt>
          <cx:pt idx="35811">112500</cx:pt>
          <cx:pt idx="35812">108000</cx:pt>
          <cx:pt idx="35813">126261</cx:pt>
          <cx:pt idx="35814">180000</cx:pt>
          <cx:pt idx="35815">180000</cx:pt>
          <cx:pt idx="35816">135000</cx:pt>
          <cx:pt idx="35817">49500</cx:pt>
          <cx:pt idx="35818">225000</cx:pt>
          <cx:pt idx="35819">180000</cx:pt>
          <cx:pt idx="35820">202500</cx:pt>
          <cx:pt idx="35821">180000</cx:pt>
          <cx:pt idx="35822">90000</cx:pt>
          <cx:pt idx="35823">225000</cx:pt>
          <cx:pt idx="35824">94500</cx:pt>
          <cx:pt idx="35825">342000</cx:pt>
          <cx:pt idx="35826">139500</cx:pt>
          <cx:pt idx="35827">67500</cx:pt>
          <cx:pt idx="35828">202500</cx:pt>
          <cx:pt idx="35829">58500</cx:pt>
          <cx:pt idx="35830">157500</cx:pt>
          <cx:pt idx="35831">225000</cx:pt>
          <cx:pt idx="35832">112500</cx:pt>
          <cx:pt idx="35833">112500</cx:pt>
          <cx:pt idx="35834">180000</cx:pt>
          <cx:pt idx="35835">81000</cx:pt>
          <cx:pt idx="35836">252000</cx:pt>
          <cx:pt idx="35837">81000</cx:pt>
          <cx:pt idx="35838">157500</cx:pt>
          <cx:pt idx="35839">135000</cx:pt>
          <cx:pt idx="35840">211500</cx:pt>
          <cx:pt idx="35841">157500</cx:pt>
          <cx:pt idx="35842">180000</cx:pt>
          <cx:pt idx="35843">121500</cx:pt>
          <cx:pt idx="35844">112500</cx:pt>
          <cx:pt idx="35845">202500</cx:pt>
          <cx:pt idx="35846">157500</cx:pt>
          <cx:pt idx="35847">67500</cx:pt>
          <cx:pt idx="35848">157500</cx:pt>
          <cx:pt idx="35849">202500</cx:pt>
          <cx:pt idx="35850">81000</cx:pt>
          <cx:pt idx="35851">135000</cx:pt>
          <cx:pt idx="35852">225000</cx:pt>
          <cx:pt idx="35853">211500</cx:pt>
          <cx:pt idx="35854">130500</cx:pt>
          <cx:pt idx="35855">171000</cx:pt>
          <cx:pt idx="35856">81000</cx:pt>
          <cx:pt idx="35857">135000</cx:pt>
          <cx:pt idx="35858">90000</cx:pt>
          <cx:pt idx="35859">225000</cx:pt>
          <cx:pt idx="35860">90000</cx:pt>
          <cx:pt idx="35861">157500</cx:pt>
          <cx:pt idx="35862">225000</cx:pt>
          <cx:pt idx="35863">135000</cx:pt>
          <cx:pt idx="35864">225000</cx:pt>
          <cx:pt idx="35865">112500</cx:pt>
          <cx:pt idx="35866">175500</cx:pt>
          <cx:pt idx="35867">157500</cx:pt>
          <cx:pt idx="35868">180000</cx:pt>
          <cx:pt idx="35869">225000</cx:pt>
          <cx:pt idx="35870">108000</cx:pt>
          <cx:pt idx="35871">135000</cx:pt>
          <cx:pt idx="35872">225000</cx:pt>
          <cx:pt idx="35873">157500</cx:pt>
          <cx:pt idx="35874">157500</cx:pt>
          <cx:pt idx="35875">54000</cx:pt>
          <cx:pt idx="35876">112500</cx:pt>
          <cx:pt idx="35877">112500</cx:pt>
          <cx:pt idx="35878">121500</cx:pt>
          <cx:pt idx="35879">81000</cx:pt>
          <cx:pt idx="35880">103500</cx:pt>
          <cx:pt idx="35881">180000</cx:pt>
          <cx:pt idx="35882">112500</cx:pt>
          <cx:pt idx="35883">121500</cx:pt>
          <cx:pt idx="35884">148500</cx:pt>
          <cx:pt idx="35885">225000</cx:pt>
          <cx:pt idx="35886">112500</cx:pt>
          <cx:pt idx="35887">94500</cx:pt>
          <cx:pt idx="35888">225000</cx:pt>
          <cx:pt idx="35889">112500</cx:pt>
          <cx:pt idx="35890">135000</cx:pt>
          <cx:pt idx="35891">225000</cx:pt>
          <cx:pt idx="35892">90000</cx:pt>
          <cx:pt idx="35893">103500</cx:pt>
          <cx:pt idx="35894">112500</cx:pt>
          <cx:pt idx="35895">130500</cx:pt>
          <cx:pt idx="35896">220500</cx:pt>
          <cx:pt idx="35897">72000</cx:pt>
          <cx:pt idx="35898">90000</cx:pt>
          <cx:pt idx="35899">256500</cx:pt>
          <cx:pt idx="35900">135000</cx:pt>
          <cx:pt idx="35901">135000</cx:pt>
          <cx:pt idx="35902">135000</cx:pt>
          <cx:pt idx="35903">270000</cx:pt>
          <cx:pt idx="35904">67500</cx:pt>
          <cx:pt idx="35905">99000</cx:pt>
          <cx:pt idx="35906">112500</cx:pt>
          <cx:pt idx="35907">135000</cx:pt>
          <cx:pt idx="35908">180000</cx:pt>
          <cx:pt idx="35909">180000</cx:pt>
          <cx:pt idx="35910">157500</cx:pt>
          <cx:pt idx="35911">180000</cx:pt>
          <cx:pt idx="35912">270000</cx:pt>
          <cx:pt idx="35913">225000</cx:pt>
          <cx:pt idx="35914">81000</cx:pt>
          <cx:pt idx="35915">126000</cx:pt>
          <cx:pt idx="35916">67500</cx:pt>
          <cx:pt idx="35917">247500</cx:pt>
          <cx:pt idx="35918">292500</cx:pt>
          <cx:pt idx="35919">180000</cx:pt>
          <cx:pt idx="35920">112500</cx:pt>
          <cx:pt idx="35921">382500</cx:pt>
          <cx:pt idx="35922">135000</cx:pt>
          <cx:pt idx="35923">135000</cx:pt>
          <cx:pt idx="35924">99000</cx:pt>
          <cx:pt idx="35925">135000</cx:pt>
          <cx:pt idx="35926">90000</cx:pt>
          <cx:pt idx="35927">180000</cx:pt>
          <cx:pt idx="35928">90000</cx:pt>
          <cx:pt idx="35929">135000</cx:pt>
          <cx:pt idx="35930">135000</cx:pt>
          <cx:pt idx="35931">90000</cx:pt>
          <cx:pt idx="35932">108000</cx:pt>
          <cx:pt idx="35933">112500</cx:pt>
          <cx:pt idx="35934">171000</cx:pt>
          <cx:pt idx="35935">135000</cx:pt>
          <cx:pt idx="35936">180000</cx:pt>
          <cx:pt idx="35937">135000</cx:pt>
          <cx:pt idx="35938">225000</cx:pt>
          <cx:pt idx="35939">198000</cx:pt>
          <cx:pt idx="35940">247500</cx:pt>
          <cx:pt idx="35941">90000</cx:pt>
          <cx:pt idx="35942">243000</cx:pt>
          <cx:pt idx="35943">135000</cx:pt>
          <cx:pt idx="35944">180000</cx:pt>
          <cx:pt idx="35945">135000</cx:pt>
          <cx:pt idx="35946">180000</cx:pt>
          <cx:pt idx="35947">49500</cx:pt>
          <cx:pt idx="35948">67500</cx:pt>
          <cx:pt idx="35949">81000</cx:pt>
          <cx:pt idx="35950">144000</cx:pt>
          <cx:pt idx="35951">180000</cx:pt>
          <cx:pt idx="35952">157500</cx:pt>
          <cx:pt idx="35953">270000</cx:pt>
          <cx:pt idx="35954">135000</cx:pt>
          <cx:pt idx="35955">202500</cx:pt>
          <cx:pt idx="35956">180000</cx:pt>
          <cx:pt idx="35957">157500</cx:pt>
          <cx:pt idx="35958">153000</cx:pt>
          <cx:pt idx="35959">180000</cx:pt>
          <cx:pt idx="35960">202500</cx:pt>
          <cx:pt idx="35961">157500</cx:pt>
          <cx:pt idx="35962">135000</cx:pt>
          <cx:pt idx="35963">157500</cx:pt>
          <cx:pt idx="35964">112500</cx:pt>
          <cx:pt idx="35965">247500</cx:pt>
          <cx:pt idx="35966">81000</cx:pt>
          <cx:pt idx="35967">225000</cx:pt>
          <cx:pt idx="35968">117000</cx:pt>
          <cx:pt idx="35969">99000</cx:pt>
          <cx:pt idx="35970">157500</cx:pt>
          <cx:pt idx="35971">225000</cx:pt>
          <cx:pt idx="35972">225000</cx:pt>
          <cx:pt idx="35973">90000</cx:pt>
          <cx:pt idx="35974">166500</cx:pt>
          <cx:pt idx="35975">135000</cx:pt>
          <cx:pt idx="35976">90000</cx:pt>
          <cx:pt idx="35977">180000</cx:pt>
          <cx:pt idx="35978">157500</cx:pt>
          <cx:pt idx="35979">67500</cx:pt>
          <cx:pt idx="35980">225000</cx:pt>
          <cx:pt idx="35981">225000</cx:pt>
          <cx:pt idx="35982">81000</cx:pt>
          <cx:pt idx="35983">189000</cx:pt>
          <cx:pt idx="35984">112500</cx:pt>
          <cx:pt idx="35985">112500</cx:pt>
          <cx:pt idx="35986">270000</cx:pt>
          <cx:pt idx="35987">90000</cx:pt>
          <cx:pt idx="35988">90000</cx:pt>
          <cx:pt idx="35989">90000</cx:pt>
          <cx:pt idx="35990">225000</cx:pt>
          <cx:pt idx="35991">54000</cx:pt>
          <cx:pt idx="35992">90000</cx:pt>
          <cx:pt idx="35993">121500</cx:pt>
          <cx:pt idx="35994">112500</cx:pt>
          <cx:pt idx="35995">112500</cx:pt>
          <cx:pt idx="35996">67500</cx:pt>
          <cx:pt idx="35997">135000</cx:pt>
          <cx:pt idx="35998">202500</cx:pt>
          <cx:pt idx="35999">135000</cx:pt>
          <cx:pt idx="36000">135000</cx:pt>
          <cx:pt idx="36001">157500</cx:pt>
          <cx:pt idx="36002">58500</cx:pt>
          <cx:pt idx="36003">76500</cx:pt>
          <cx:pt idx="36004">270000</cx:pt>
          <cx:pt idx="36005">81000</cx:pt>
          <cx:pt idx="36006">180000</cx:pt>
          <cx:pt idx="36007">90000</cx:pt>
          <cx:pt idx="36008">112500</cx:pt>
          <cx:pt idx="36009">202500</cx:pt>
          <cx:pt idx="36010">180000</cx:pt>
          <cx:pt idx="36011">414000</cx:pt>
          <cx:pt idx="36012">171000</cx:pt>
          <cx:pt idx="36013">157500</cx:pt>
          <cx:pt idx="36014">135000</cx:pt>
          <cx:pt idx="36015">112500</cx:pt>
          <cx:pt idx="36016">198378</cx:pt>
          <cx:pt idx="36017">157500</cx:pt>
          <cx:pt idx="36018">450000</cx:pt>
          <cx:pt idx="36019">121500</cx:pt>
          <cx:pt idx="36020">225000</cx:pt>
          <cx:pt idx="36021">180000</cx:pt>
          <cx:pt idx="36022">265500</cx:pt>
          <cx:pt idx="36023">112500</cx:pt>
          <cx:pt idx="36024">89100</cx:pt>
          <cx:pt idx="36025">157500</cx:pt>
          <cx:pt idx="36026">160200</cx:pt>
          <cx:pt idx="36027">270000</cx:pt>
          <cx:pt idx="36028">112500</cx:pt>
          <cx:pt idx="36029">315000</cx:pt>
          <cx:pt idx="36030">117000</cx:pt>
          <cx:pt idx="36031">112500</cx:pt>
          <cx:pt idx="36032">180000</cx:pt>
          <cx:pt idx="36033">225000</cx:pt>
          <cx:pt idx="36034">292500</cx:pt>
          <cx:pt idx="36035">180000</cx:pt>
          <cx:pt idx="36036">225000</cx:pt>
          <cx:pt idx="36037">121500</cx:pt>
          <cx:pt idx="36038">45000</cx:pt>
          <cx:pt idx="36039">180000</cx:pt>
          <cx:pt idx="36040">126000</cx:pt>
          <cx:pt idx="36041">135000</cx:pt>
          <cx:pt idx="36042">180000</cx:pt>
          <cx:pt idx="36043">81000</cx:pt>
          <cx:pt idx="36044">32850</cx:pt>
          <cx:pt idx="36045">191250</cx:pt>
          <cx:pt idx="36046">105750</cx:pt>
          <cx:pt idx="36047">279000</cx:pt>
          <cx:pt idx="36048">135000</cx:pt>
          <cx:pt idx="36049">202500</cx:pt>
          <cx:pt idx="36050">94500</cx:pt>
          <cx:pt idx="36051">112500</cx:pt>
          <cx:pt idx="36052">99000</cx:pt>
          <cx:pt idx="36053">112500</cx:pt>
          <cx:pt idx="36054">171000</cx:pt>
          <cx:pt idx="36055">265500</cx:pt>
          <cx:pt idx="36056">180000</cx:pt>
          <cx:pt idx="36057">90000</cx:pt>
          <cx:pt idx="36058">180000</cx:pt>
          <cx:pt idx="36059">112500</cx:pt>
          <cx:pt idx="36060">144000</cx:pt>
          <cx:pt idx="36061">180000</cx:pt>
          <cx:pt idx="36062">126000</cx:pt>
          <cx:pt idx="36063">216000</cx:pt>
          <cx:pt idx="36064">112500</cx:pt>
          <cx:pt idx="36065">99000</cx:pt>
          <cx:pt idx="36066">157500</cx:pt>
          <cx:pt idx="36067">225000</cx:pt>
          <cx:pt idx="36068">135000</cx:pt>
          <cx:pt idx="36069">180000</cx:pt>
          <cx:pt idx="36070">85500</cx:pt>
          <cx:pt idx="36071">166500</cx:pt>
          <cx:pt idx="36072">247500</cx:pt>
          <cx:pt idx="36073">76500</cx:pt>
          <cx:pt idx="36074">157500</cx:pt>
          <cx:pt idx="36075">90000</cx:pt>
          <cx:pt idx="36076">144000</cx:pt>
          <cx:pt idx="36077">202500</cx:pt>
          <cx:pt idx="36078">67500</cx:pt>
          <cx:pt idx="36079">180000</cx:pt>
          <cx:pt idx="36080">112500</cx:pt>
          <cx:pt idx="36081">135000</cx:pt>
          <cx:pt idx="36082">270000</cx:pt>
          <cx:pt idx="36083">315000</cx:pt>
          <cx:pt idx="36084">67500</cx:pt>
          <cx:pt idx="36085">180000</cx:pt>
          <cx:pt idx="36086">225000</cx:pt>
          <cx:pt idx="36087">247500</cx:pt>
          <cx:pt idx="36088">162000</cx:pt>
          <cx:pt idx="36089">337500</cx:pt>
          <cx:pt idx="36090">157500</cx:pt>
          <cx:pt idx="36091">58500</cx:pt>
          <cx:pt idx="36092">135000</cx:pt>
          <cx:pt idx="36093">157500</cx:pt>
          <cx:pt idx="36094">202500</cx:pt>
          <cx:pt idx="36095">103500</cx:pt>
          <cx:pt idx="36096">193500</cx:pt>
          <cx:pt idx="36097">157500</cx:pt>
          <cx:pt idx="36098">144000</cx:pt>
          <cx:pt idx="36099">157500</cx:pt>
          <cx:pt idx="36100">67500</cx:pt>
          <cx:pt idx="36101">99000</cx:pt>
          <cx:pt idx="36102">180000</cx:pt>
          <cx:pt idx="36103">126000</cx:pt>
          <cx:pt idx="36104">157500</cx:pt>
          <cx:pt idx="36105">405000</cx:pt>
          <cx:pt idx="36106">112500</cx:pt>
          <cx:pt idx="36107">108000</cx:pt>
          <cx:pt idx="36108">148500</cx:pt>
          <cx:pt idx="36109">90000</cx:pt>
          <cx:pt idx="36110">202500</cx:pt>
          <cx:pt idx="36111">112500</cx:pt>
          <cx:pt idx="36112">81000</cx:pt>
          <cx:pt idx="36113">99000</cx:pt>
          <cx:pt idx="36114">202500</cx:pt>
          <cx:pt idx="36115">157500</cx:pt>
          <cx:pt idx="36116">126000</cx:pt>
          <cx:pt idx="36117">157500</cx:pt>
          <cx:pt idx="36118">247500</cx:pt>
          <cx:pt idx="36119">157500</cx:pt>
          <cx:pt idx="36120">90000</cx:pt>
          <cx:pt idx="36121">90000</cx:pt>
          <cx:pt idx="36122">288000</cx:pt>
          <cx:pt idx="36123">112500</cx:pt>
          <cx:pt idx="36124">112500</cx:pt>
          <cx:pt idx="36125">180000</cx:pt>
          <cx:pt idx="36126">270000</cx:pt>
          <cx:pt idx="36127">157500</cx:pt>
          <cx:pt idx="36128">225000</cx:pt>
          <cx:pt idx="36129">225000</cx:pt>
          <cx:pt idx="36130">405000</cx:pt>
          <cx:pt idx="36131">72000</cx:pt>
          <cx:pt idx="36132">157500</cx:pt>
          <cx:pt idx="36133">144000</cx:pt>
          <cx:pt idx="36134">54000</cx:pt>
          <cx:pt idx="36135">90000</cx:pt>
          <cx:pt idx="36136">202500</cx:pt>
          <cx:pt idx="36137">90000</cx:pt>
          <cx:pt idx="36138">135000</cx:pt>
          <cx:pt idx="36139">292500</cx:pt>
          <cx:pt idx="36140">67500</cx:pt>
          <cx:pt idx="36141">103500</cx:pt>
          <cx:pt idx="36142">135000</cx:pt>
          <cx:pt idx="36143">180000</cx:pt>
          <cx:pt idx="36144">225000</cx:pt>
          <cx:pt idx="36145">117000</cx:pt>
          <cx:pt idx="36146">157500</cx:pt>
          <cx:pt idx="36147">202500</cx:pt>
          <cx:pt idx="36148">157500</cx:pt>
          <cx:pt idx="36149">112500</cx:pt>
          <cx:pt idx="36150">157500</cx:pt>
          <cx:pt idx="36151">112500</cx:pt>
          <cx:pt idx="36152">54000</cx:pt>
          <cx:pt idx="36153">135000</cx:pt>
          <cx:pt idx="36154">202500</cx:pt>
          <cx:pt idx="36155">81000</cx:pt>
          <cx:pt idx="36156">225000</cx:pt>
          <cx:pt idx="36157">135000</cx:pt>
          <cx:pt idx="36158">90000</cx:pt>
          <cx:pt idx="36159">202500</cx:pt>
          <cx:pt idx="36160">202500</cx:pt>
          <cx:pt idx="36161">135000</cx:pt>
          <cx:pt idx="36162">90000</cx:pt>
          <cx:pt idx="36163">225000</cx:pt>
          <cx:pt idx="36164">180000</cx:pt>
          <cx:pt idx="36165">135000</cx:pt>
          <cx:pt idx="36166">202500</cx:pt>
          <cx:pt idx="36167">135000</cx:pt>
          <cx:pt idx="36168">225000</cx:pt>
          <cx:pt idx="36169">171000</cx:pt>
          <cx:pt idx="36170">135000</cx:pt>
          <cx:pt idx="36171">315000</cx:pt>
          <cx:pt idx="36172">157500</cx:pt>
          <cx:pt idx="36173">202500</cx:pt>
          <cx:pt idx="36174">112500</cx:pt>
          <cx:pt idx="36175">180000</cx:pt>
          <cx:pt idx="36176">247500</cx:pt>
          <cx:pt idx="36177">202500</cx:pt>
          <cx:pt idx="36178">180000</cx:pt>
          <cx:pt idx="36179">225000</cx:pt>
          <cx:pt idx="36180">247500</cx:pt>
          <cx:pt idx="36181">180000</cx:pt>
          <cx:pt idx="36182">157500</cx:pt>
          <cx:pt idx="36183">225000</cx:pt>
          <cx:pt idx="36184">135000</cx:pt>
          <cx:pt idx="36185">180000</cx:pt>
          <cx:pt idx="36186">103500</cx:pt>
          <cx:pt idx="36187">270000</cx:pt>
          <cx:pt idx="36188">112500</cx:pt>
          <cx:pt idx="36189">225000</cx:pt>
          <cx:pt idx="36190">103500</cx:pt>
          <cx:pt idx="36191">121500</cx:pt>
          <cx:pt idx="36192">180000</cx:pt>
          <cx:pt idx="36193">157500</cx:pt>
          <cx:pt idx="36194">360000</cx:pt>
          <cx:pt idx="36195">117000</cx:pt>
          <cx:pt idx="36196">225000</cx:pt>
          <cx:pt idx="36197">112500</cx:pt>
          <cx:pt idx="36198">112500</cx:pt>
          <cx:pt idx="36199">90000</cx:pt>
          <cx:pt idx="36200">112500</cx:pt>
          <cx:pt idx="36201">135000</cx:pt>
          <cx:pt idx="36202">121500</cx:pt>
          <cx:pt idx="36203">112500</cx:pt>
          <cx:pt idx="36204">337500</cx:pt>
          <cx:pt idx="36205">180000</cx:pt>
          <cx:pt idx="36206">108000</cx:pt>
          <cx:pt idx="36207">81000</cx:pt>
          <cx:pt idx="36208">310500</cx:pt>
          <cx:pt idx="36209">202500</cx:pt>
          <cx:pt idx="36210">90000</cx:pt>
          <cx:pt idx="36211">382500</cx:pt>
          <cx:pt idx="36212">99000</cx:pt>
          <cx:pt idx="36213">112500</cx:pt>
          <cx:pt idx="36214">112500</cx:pt>
          <cx:pt idx="36215">157500</cx:pt>
          <cx:pt idx="36216">90000</cx:pt>
          <cx:pt idx="36217">126000</cx:pt>
          <cx:pt idx="36218">675000</cx:pt>
          <cx:pt idx="36219">67500</cx:pt>
          <cx:pt idx="36220">135000</cx:pt>
          <cx:pt idx="36221">76500</cx:pt>
          <cx:pt idx="36222">311400</cx:pt>
          <cx:pt idx="36223">180000</cx:pt>
          <cx:pt idx="36224">202500</cx:pt>
          <cx:pt idx="36225">360000</cx:pt>
          <cx:pt idx="36226">121500</cx:pt>
          <cx:pt idx="36227">144000</cx:pt>
          <cx:pt idx="36228">135000</cx:pt>
          <cx:pt idx="36229">112500</cx:pt>
          <cx:pt idx="36230">157500</cx:pt>
          <cx:pt idx="36231">94500</cx:pt>
          <cx:pt idx="36232">135000</cx:pt>
          <cx:pt idx="36233">202500</cx:pt>
          <cx:pt idx="36234">225000</cx:pt>
          <cx:pt idx="36235">238500</cx:pt>
          <cx:pt idx="36236">90000</cx:pt>
          <cx:pt idx="36237">157500</cx:pt>
          <cx:pt idx="36238">315000</cx:pt>
          <cx:pt idx="36239">180000</cx:pt>
          <cx:pt idx="36240">315000</cx:pt>
          <cx:pt idx="36241">256500</cx:pt>
          <cx:pt idx="36242">247500</cx:pt>
          <cx:pt idx="36243">112500</cx:pt>
          <cx:pt idx="36244">810000</cx:pt>
          <cx:pt idx="36245">135000</cx:pt>
          <cx:pt idx="36246">405000</cx:pt>
          <cx:pt idx="36247">90000</cx:pt>
          <cx:pt idx="36248">180000</cx:pt>
          <cx:pt idx="36249">63000</cx:pt>
          <cx:pt idx="36250">112500</cx:pt>
          <cx:pt idx="36251">67500</cx:pt>
          <cx:pt idx="36252">112500</cx:pt>
          <cx:pt idx="36253">90000</cx:pt>
          <cx:pt idx="36254">252000</cx:pt>
          <cx:pt idx="36255">270000</cx:pt>
          <cx:pt idx="36256">135000</cx:pt>
          <cx:pt idx="36257">157500</cx:pt>
          <cx:pt idx="36258">148500</cx:pt>
          <cx:pt idx="36259">202500</cx:pt>
          <cx:pt idx="36260">315000</cx:pt>
          <cx:pt idx="36261">450000</cx:pt>
          <cx:pt idx="36262">225000</cx:pt>
          <cx:pt idx="36263">270000</cx:pt>
          <cx:pt idx="36264">90000</cx:pt>
          <cx:pt idx="36265">49500</cx:pt>
          <cx:pt idx="36266">157500</cx:pt>
          <cx:pt idx="36267">178200</cx:pt>
          <cx:pt idx="36268">112500</cx:pt>
          <cx:pt idx="36269">112500</cx:pt>
          <cx:pt idx="36270">225000</cx:pt>
          <cx:pt idx="36271">270000</cx:pt>
          <cx:pt idx="36272">112500</cx:pt>
          <cx:pt idx="36273">171000</cx:pt>
          <cx:pt idx="36274">112500</cx:pt>
          <cx:pt idx="36275">135000</cx:pt>
          <cx:pt idx="36276">99000</cx:pt>
          <cx:pt idx="36277">157500</cx:pt>
          <cx:pt idx="36278">94500</cx:pt>
          <cx:pt idx="36279">202500</cx:pt>
          <cx:pt idx="36280">81000</cx:pt>
          <cx:pt idx="36281">144000</cx:pt>
          <cx:pt idx="36282">144000</cx:pt>
          <cx:pt idx="36283">112500</cx:pt>
          <cx:pt idx="36284">202500</cx:pt>
          <cx:pt idx="36285">225000</cx:pt>
          <cx:pt idx="36286">360000</cx:pt>
          <cx:pt idx="36287">225000</cx:pt>
          <cx:pt idx="36288">337500</cx:pt>
          <cx:pt idx="36289">135000</cx:pt>
          <cx:pt idx="36290">81000</cx:pt>
          <cx:pt idx="36291">58500</cx:pt>
          <cx:pt idx="36292">45000</cx:pt>
          <cx:pt idx="36293">90000</cx:pt>
          <cx:pt idx="36294">225000</cx:pt>
          <cx:pt idx="36295">405000</cx:pt>
          <cx:pt idx="36296">202500</cx:pt>
          <cx:pt idx="36297">180000</cx:pt>
          <cx:pt idx="36298">112500</cx:pt>
          <cx:pt idx="36299">225000</cx:pt>
          <cx:pt idx="36300">135000</cx:pt>
          <cx:pt idx="36301">90000</cx:pt>
          <cx:pt idx="36302">135000</cx:pt>
          <cx:pt idx="36303">202500</cx:pt>
          <cx:pt idx="36304">90000</cx:pt>
          <cx:pt idx="36305">72000</cx:pt>
          <cx:pt idx="36306">112500</cx:pt>
          <cx:pt idx="36307">112500</cx:pt>
          <cx:pt idx="36308">162000</cx:pt>
          <cx:pt idx="36309">126000</cx:pt>
          <cx:pt idx="36310">121500</cx:pt>
          <cx:pt idx="36311">180000</cx:pt>
          <cx:pt idx="36312">112500</cx:pt>
          <cx:pt idx="36313">405000</cx:pt>
          <cx:pt idx="36314">337500</cx:pt>
          <cx:pt idx="36315">126733.5</cx:pt>
          <cx:pt idx="36316">157500</cx:pt>
          <cx:pt idx="36317">225000</cx:pt>
          <cx:pt idx="36318">112500</cx:pt>
          <cx:pt idx="36319">90000</cx:pt>
          <cx:pt idx="36320">360000</cx:pt>
          <cx:pt idx="36321">180000</cx:pt>
          <cx:pt idx="36322">90000</cx:pt>
          <cx:pt idx="36323">157500</cx:pt>
          <cx:pt idx="36324">108000</cx:pt>
          <cx:pt idx="36325">247500</cx:pt>
          <cx:pt idx="36326">83250</cx:pt>
          <cx:pt idx="36327">225000</cx:pt>
          <cx:pt idx="36328">67500</cx:pt>
          <cx:pt idx="36329">81000</cx:pt>
          <cx:pt idx="36330">180000</cx:pt>
          <cx:pt idx="36331">292500</cx:pt>
          <cx:pt idx="36332">112500</cx:pt>
          <cx:pt idx="36333">153000</cx:pt>
          <cx:pt idx="36334">180000</cx:pt>
          <cx:pt idx="36335">135000</cx:pt>
          <cx:pt idx="36336">90000</cx:pt>
          <cx:pt idx="36337">103500</cx:pt>
          <cx:pt idx="36338">135000</cx:pt>
          <cx:pt idx="36339">67500</cx:pt>
          <cx:pt idx="36340">90000</cx:pt>
          <cx:pt idx="36341">90000</cx:pt>
          <cx:pt idx="36342">306000</cx:pt>
          <cx:pt idx="36343">135000</cx:pt>
          <cx:pt idx="36344">202500</cx:pt>
          <cx:pt idx="36345">90000</cx:pt>
          <cx:pt idx="36346">157500</cx:pt>
          <cx:pt idx="36347">135000</cx:pt>
          <cx:pt idx="36348">135000</cx:pt>
          <cx:pt idx="36349">54000</cx:pt>
          <cx:pt idx="36350">270000</cx:pt>
          <cx:pt idx="36351">90000</cx:pt>
          <cx:pt idx="36352">270000</cx:pt>
          <cx:pt idx="36353">315000</cx:pt>
          <cx:pt idx="36354">157500</cx:pt>
          <cx:pt idx="36355">225000</cx:pt>
          <cx:pt idx="36356">247500</cx:pt>
          <cx:pt idx="36357">135000</cx:pt>
          <cx:pt idx="36358">292500</cx:pt>
          <cx:pt idx="36359">180000</cx:pt>
          <cx:pt idx="36360">157500</cx:pt>
          <cx:pt idx="36361">306000</cx:pt>
          <cx:pt idx="36362">135000</cx:pt>
          <cx:pt idx="36363">180000</cx:pt>
          <cx:pt idx="36364">49500</cx:pt>
          <cx:pt idx="36365">247500</cx:pt>
          <cx:pt idx="36366">450000</cx:pt>
          <cx:pt idx="36367">157500</cx:pt>
          <cx:pt idx="36368">54000</cx:pt>
          <cx:pt idx="36369">112500</cx:pt>
          <cx:pt idx="36370">112500</cx:pt>
          <cx:pt idx="36371">157500</cx:pt>
          <cx:pt idx="36372">135000</cx:pt>
          <cx:pt idx="36373">178065</cx:pt>
          <cx:pt idx="36374">202500</cx:pt>
          <cx:pt idx="36375">157500</cx:pt>
          <cx:pt idx="36376">135000</cx:pt>
          <cx:pt idx="36377">92250</cx:pt>
          <cx:pt idx="36378">229500</cx:pt>
          <cx:pt idx="36379">202500</cx:pt>
          <cx:pt idx="36380">180000</cx:pt>
          <cx:pt idx="36381">69750</cx:pt>
          <cx:pt idx="36382">135000</cx:pt>
          <cx:pt idx="36383">450000</cx:pt>
          <cx:pt idx="36384">67500</cx:pt>
          <cx:pt idx="36385">225000</cx:pt>
          <cx:pt idx="36386">135000</cx:pt>
          <cx:pt idx="36387">135000</cx:pt>
          <cx:pt idx="36388">81000</cx:pt>
          <cx:pt idx="36389">90000</cx:pt>
          <cx:pt idx="36390">211500</cx:pt>
          <cx:pt idx="36391">270000</cx:pt>
          <cx:pt idx="36392">112500</cx:pt>
          <cx:pt idx="36393">90000</cx:pt>
          <cx:pt idx="36394">144000</cx:pt>
          <cx:pt idx="36395">139500</cx:pt>
          <cx:pt idx="36396">135000</cx:pt>
          <cx:pt idx="36397">202500</cx:pt>
          <cx:pt idx="36398">234000</cx:pt>
          <cx:pt idx="36399">180000</cx:pt>
          <cx:pt idx="36400">149247</cx:pt>
          <cx:pt idx="36401">270000</cx:pt>
          <cx:pt idx="36402">283500</cx:pt>
          <cx:pt idx="36403">112500</cx:pt>
          <cx:pt idx="36404">112500</cx:pt>
          <cx:pt idx="36405">180000</cx:pt>
          <cx:pt idx="36406">67500</cx:pt>
          <cx:pt idx="36407">108000</cx:pt>
          <cx:pt idx="36408">157500</cx:pt>
          <cx:pt idx="36409">112500</cx:pt>
          <cx:pt idx="36410">157500</cx:pt>
          <cx:pt idx="36411">157500</cx:pt>
          <cx:pt idx="36412">112500</cx:pt>
          <cx:pt idx="36413">99000</cx:pt>
          <cx:pt idx="36414">135000</cx:pt>
          <cx:pt idx="36415">112500</cx:pt>
          <cx:pt idx="36416">157500</cx:pt>
          <cx:pt idx="36417">81000</cx:pt>
          <cx:pt idx="36418">315000</cx:pt>
          <cx:pt idx="36419">67500</cx:pt>
          <cx:pt idx="36420">135000</cx:pt>
          <cx:pt idx="36421">112500</cx:pt>
          <cx:pt idx="36422">180000</cx:pt>
          <cx:pt idx="36423">135000</cx:pt>
          <cx:pt idx="36424">90000</cx:pt>
          <cx:pt idx="36425">157500</cx:pt>
          <cx:pt idx="36426">112500</cx:pt>
          <cx:pt idx="36427">202500</cx:pt>
          <cx:pt idx="36428">144000</cx:pt>
          <cx:pt idx="36429">112500</cx:pt>
          <cx:pt idx="36430">157500</cx:pt>
          <cx:pt idx="36431">202500</cx:pt>
          <cx:pt idx="36432">202500</cx:pt>
          <cx:pt idx="36433">225000</cx:pt>
          <cx:pt idx="36434">90000</cx:pt>
          <cx:pt idx="36435">180000</cx:pt>
          <cx:pt idx="36436">121500</cx:pt>
          <cx:pt idx="36437">135000</cx:pt>
          <cx:pt idx="36438">157500</cx:pt>
          <cx:pt idx="36439">202500</cx:pt>
          <cx:pt idx="36440">67500</cx:pt>
          <cx:pt idx="36441">202500</cx:pt>
          <cx:pt idx="36442">180000</cx:pt>
          <cx:pt idx="36443">315000</cx:pt>
          <cx:pt idx="36444">208350</cx:pt>
          <cx:pt idx="36445">121500</cx:pt>
          <cx:pt idx="36446">135000</cx:pt>
          <cx:pt idx="36447">292500</cx:pt>
          <cx:pt idx="36448">202500</cx:pt>
          <cx:pt idx="36449">81000</cx:pt>
          <cx:pt idx="36450">135000</cx:pt>
          <cx:pt idx="36451">112500</cx:pt>
          <cx:pt idx="36452">90000</cx:pt>
          <cx:pt idx="36453">157500</cx:pt>
          <cx:pt idx="36454">211500</cx:pt>
          <cx:pt idx="36455">247500</cx:pt>
          <cx:pt idx="36456">135000</cx:pt>
          <cx:pt idx="36457">225000</cx:pt>
          <cx:pt idx="36458">180000</cx:pt>
          <cx:pt idx="36459">112500</cx:pt>
          <cx:pt idx="36460">270000</cx:pt>
          <cx:pt idx="36461">90000</cx:pt>
          <cx:pt idx="36462">135000</cx:pt>
          <cx:pt idx="36463">90000</cx:pt>
          <cx:pt idx="36464">135000</cx:pt>
          <cx:pt idx="36465">126000</cx:pt>
          <cx:pt idx="36466">202500</cx:pt>
          <cx:pt idx="36467">67500</cx:pt>
          <cx:pt idx="36468">90000</cx:pt>
          <cx:pt idx="36469">180000</cx:pt>
          <cx:pt idx="36470">90000</cx:pt>
          <cx:pt idx="36471">247500</cx:pt>
          <cx:pt idx="36472">99000</cx:pt>
          <cx:pt idx="36473">90000</cx:pt>
          <cx:pt idx="36474">90000</cx:pt>
          <cx:pt idx="36475">202500</cx:pt>
          <cx:pt idx="36476">202500</cx:pt>
          <cx:pt idx="36477">202500</cx:pt>
          <cx:pt idx="36478">157500</cx:pt>
          <cx:pt idx="36479">112500</cx:pt>
          <cx:pt idx="36480">135000</cx:pt>
          <cx:pt idx="36481">157500</cx:pt>
          <cx:pt idx="36482">90000</cx:pt>
          <cx:pt idx="36483">135000</cx:pt>
          <cx:pt idx="36484">67500</cx:pt>
          <cx:pt idx="36485">135000</cx:pt>
          <cx:pt idx="36486">180000</cx:pt>
          <cx:pt idx="36487">144000</cx:pt>
          <cx:pt idx="36488">90000</cx:pt>
          <cx:pt idx="36489">121500</cx:pt>
          <cx:pt idx="36490">76500</cx:pt>
          <cx:pt idx="36491">112500</cx:pt>
          <cx:pt idx="36492">135000</cx:pt>
          <cx:pt idx="36493">90000</cx:pt>
          <cx:pt idx="36494">202500</cx:pt>
          <cx:pt idx="36495">112500</cx:pt>
          <cx:pt idx="36496">157500</cx:pt>
          <cx:pt idx="36497">112500</cx:pt>
          <cx:pt idx="36498">157500</cx:pt>
          <cx:pt idx="36499">162000</cx:pt>
          <cx:pt idx="36500">225000</cx:pt>
          <cx:pt idx="36501">202500</cx:pt>
          <cx:pt idx="36502">202500</cx:pt>
          <cx:pt idx="36503">135000</cx:pt>
          <cx:pt idx="36504">112500</cx:pt>
          <cx:pt idx="36505">90000</cx:pt>
          <cx:pt idx="36506">90000</cx:pt>
          <cx:pt idx="36507">180000</cx:pt>
          <cx:pt idx="36508">135000</cx:pt>
          <cx:pt idx="36509">270000</cx:pt>
          <cx:pt idx="36510">225000</cx:pt>
          <cx:pt idx="36511">216000</cx:pt>
          <cx:pt idx="36512">315000</cx:pt>
          <cx:pt idx="36513">270000</cx:pt>
          <cx:pt idx="36514">144000</cx:pt>
          <cx:pt idx="36515">135000</cx:pt>
          <cx:pt idx="36516">135000</cx:pt>
          <cx:pt idx="36517">38700</cx:pt>
          <cx:pt idx="36518">225000</cx:pt>
          <cx:pt idx="36519">112500</cx:pt>
          <cx:pt idx="36520">112500</cx:pt>
          <cx:pt idx="36521">180000</cx:pt>
          <cx:pt idx="36522">135000</cx:pt>
          <cx:pt idx="36523">112549.5</cx:pt>
          <cx:pt idx="36524">135000</cx:pt>
          <cx:pt idx="36525">157500</cx:pt>
          <cx:pt idx="36526">56250</cx:pt>
          <cx:pt idx="36527">90000</cx:pt>
          <cx:pt idx="36528">103500</cx:pt>
          <cx:pt idx="36529">126000</cx:pt>
          <cx:pt idx="36530">67500</cx:pt>
          <cx:pt idx="36531">225000</cx:pt>
          <cx:pt idx="36532">171000</cx:pt>
          <cx:pt idx="36533">112500</cx:pt>
          <cx:pt idx="36534">270000</cx:pt>
          <cx:pt idx="36535">67500</cx:pt>
          <cx:pt idx="36536">202500</cx:pt>
          <cx:pt idx="36537">270000</cx:pt>
          <cx:pt idx="36538">202500</cx:pt>
          <cx:pt idx="36539">135000</cx:pt>
          <cx:pt idx="36540">90000</cx:pt>
          <cx:pt idx="36541">90000</cx:pt>
          <cx:pt idx="36542">90000</cx:pt>
          <cx:pt idx="36543">112500</cx:pt>
          <cx:pt idx="36544">112500</cx:pt>
          <cx:pt idx="36545">220500</cx:pt>
          <cx:pt idx="36546">135000</cx:pt>
          <cx:pt idx="36547">63000</cx:pt>
          <cx:pt idx="36548">112500</cx:pt>
          <cx:pt idx="36549">180000</cx:pt>
          <cx:pt idx="36550">270000</cx:pt>
          <cx:pt idx="36551">112500</cx:pt>
          <cx:pt idx="36552">135000</cx:pt>
          <cx:pt idx="36553">112500</cx:pt>
          <cx:pt idx="36554">157500</cx:pt>
          <cx:pt idx="36555">90000</cx:pt>
          <cx:pt idx="36556">103500</cx:pt>
          <cx:pt idx="36557">112500</cx:pt>
          <cx:pt idx="36558">90000</cx:pt>
          <cx:pt idx="36559">180000</cx:pt>
          <cx:pt idx="36560">112500</cx:pt>
          <cx:pt idx="36561">117000</cx:pt>
          <cx:pt idx="36562">247500</cx:pt>
          <cx:pt idx="36563">157500</cx:pt>
          <cx:pt idx="36564">67500</cx:pt>
          <cx:pt idx="36565">225000</cx:pt>
          <cx:pt idx="36566">270000</cx:pt>
          <cx:pt idx="36567">157500</cx:pt>
          <cx:pt idx="36568">225000</cx:pt>
          <cx:pt idx="36569">112500</cx:pt>
          <cx:pt idx="36570">339282</cx:pt>
          <cx:pt idx="36571">144000</cx:pt>
          <cx:pt idx="36572">189000</cx:pt>
          <cx:pt idx="36573">112500</cx:pt>
          <cx:pt idx="36574">256500</cx:pt>
          <cx:pt idx="36575">324000</cx:pt>
          <cx:pt idx="36576">63000</cx:pt>
          <cx:pt idx="36577">112500</cx:pt>
          <cx:pt idx="36578">247500</cx:pt>
          <cx:pt idx="36579">121500</cx:pt>
          <cx:pt idx="36580">270000</cx:pt>
          <cx:pt idx="36581">157500</cx:pt>
          <cx:pt idx="36582">126000</cx:pt>
          <cx:pt idx="36583">112500</cx:pt>
          <cx:pt idx="36584">157500</cx:pt>
          <cx:pt idx="36585">49500</cx:pt>
          <cx:pt idx="36586">99000</cx:pt>
          <cx:pt idx="36587">157500</cx:pt>
          <cx:pt idx="36588">234000</cx:pt>
          <cx:pt idx="36589">135000</cx:pt>
          <cx:pt idx="36590">225000</cx:pt>
          <cx:pt idx="36591">135000</cx:pt>
          <cx:pt idx="36592">90000</cx:pt>
          <cx:pt idx="36593">56250</cx:pt>
          <cx:pt idx="36594">180000</cx:pt>
          <cx:pt idx="36595">180000</cx:pt>
          <cx:pt idx="36596">85500</cx:pt>
          <cx:pt idx="36597">135000</cx:pt>
          <cx:pt idx="36598">135000</cx:pt>
          <cx:pt idx="36599">112500</cx:pt>
          <cx:pt idx="36600">135000</cx:pt>
          <cx:pt idx="36601">166500</cx:pt>
          <cx:pt idx="36602">63000</cx:pt>
          <cx:pt idx="36603">48150</cx:pt>
          <cx:pt idx="36604">288000</cx:pt>
          <cx:pt idx="36605">54000</cx:pt>
          <cx:pt idx="36606">270000</cx:pt>
          <cx:pt idx="36607">112500</cx:pt>
          <cx:pt idx="36608">675000</cx:pt>
          <cx:pt idx="36609">112500</cx:pt>
          <cx:pt idx="36610">180000</cx:pt>
          <cx:pt idx="36611">135000</cx:pt>
          <cx:pt idx="36612">135000</cx:pt>
          <cx:pt idx="36613">94500</cx:pt>
          <cx:pt idx="36614">112500</cx:pt>
          <cx:pt idx="36615">81000</cx:pt>
          <cx:pt idx="36616">202500</cx:pt>
          <cx:pt idx="36617">180000</cx:pt>
          <cx:pt idx="36618">76500</cx:pt>
          <cx:pt idx="36619">225000</cx:pt>
          <cx:pt idx="36620">427500</cx:pt>
          <cx:pt idx="36621">126000</cx:pt>
          <cx:pt idx="36622">157500</cx:pt>
          <cx:pt idx="36623">202500</cx:pt>
          <cx:pt idx="36624">315000</cx:pt>
          <cx:pt idx="36625">270000</cx:pt>
          <cx:pt idx="36626">270000</cx:pt>
          <cx:pt idx="36627">112500</cx:pt>
          <cx:pt idx="36628">157500</cx:pt>
          <cx:pt idx="36629">157500</cx:pt>
          <cx:pt idx="36630">157500</cx:pt>
          <cx:pt idx="36631">112500</cx:pt>
          <cx:pt idx="36632">102600</cx:pt>
          <cx:pt idx="36633">180000</cx:pt>
          <cx:pt idx="36634">225000</cx:pt>
          <cx:pt idx="36635">112500</cx:pt>
          <cx:pt idx="36636">171000</cx:pt>
          <cx:pt idx="36637">180000</cx:pt>
          <cx:pt idx="36638">270000</cx:pt>
          <cx:pt idx="36639">81000</cx:pt>
          <cx:pt idx="36640">112500</cx:pt>
          <cx:pt idx="36641">121500</cx:pt>
          <cx:pt idx="36642">121500</cx:pt>
          <cx:pt idx="36643">157500</cx:pt>
          <cx:pt idx="36644">112500</cx:pt>
          <cx:pt idx="36645">112500</cx:pt>
          <cx:pt idx="36646">112500</cx:pt>
          <cx:pt idx="36647">135000</cx:pt>
          <cx:pt idx="36648">202500</cx:pt>
          <cx:pt idx="36649">157500</cx:pt>
          <cx:pt idx="36650">153000</cx:pt>
          <cx:pt idx="36651">112500</cx:pt>
          <cx:pt idx="36652">198000</cx:pt>
          <cx:pt idx="36653">540000</cx:pt>
          <cx:pt idx="36654">135000</cx:pt>
          <cx:pt idx="36655">157500</cx:pt>
          <cx:pt idx="36656">180000</cx:pt>
          <cx:pt idx="36657">112500</cx:pt>
          <cx:pt idx="36658">162000</cx:pt>
          <cx:pt idx="36659">67500</cx:pt>
          <cx:pt idx="36660">157500</cx:pt>
          <cx:pt idx="36661">90000</cx:pt>
          <cx:pt idx="36662">90000</cx:pt>
          <cx:pt idx="36663">405000</cx:pt>
          <cx:pt idx="36664">90000</cx:pt>
          <cx:pt idx="36665">315000</cx:pt>
          <cx:pt idx="36666">112500</cx:pt>
          <cx:pt idx="36667">85500</cx:pt>
          <cx:pt idx="36668">157500</cx:pt>
          <cx:pt idx="36669">166500</cx:pt>
          <cx:pt idx="36670">135000</cx:pt>
          <cx:pt idx="36671">225000</cx:pt>
          <cx:pt idx="36672">148500</cx:pt>
          <cx:pt idx="36673">135000</cx:pt>
          <cx:pt idx="36674">112500</cx:pt>
          <cx:pt idx="36675">247500</cx:pt>
          <cx:pt idx="36676">157500</cx:pt>
          <cx:pt idx="36677">202500</cx:pt>
          <cx:pt idx="36678">135000</cx:pt>
          <cx:pt idx="36679">112500</cx:pt>
          <cx:pt idx="36680">81000</cx:pt>
          <cx:pt idx="36681">90000</cx:pt>
          <cx:pt idx="36682">90000</cx:pt>
          <cx:pt idx="36683">112500</cx:pt>
          <cx:pt idx="36684">45000</cx:pt>
          <cx:pt idx="36685">90000</cx:pt>
          <cx:pt idx="36686">112500</cx:pt>
          <cx:pt idx="36687">90000</cx:pt>
          <cx:pt idx="36688">76500</cx:pt>
          <cx:pt idx="36689">135000</cx:pt>
          <cx:pt idx="36690">270000</cx:pt>
          <cx:pt idx="36691">45000</cx:pt>
          <cx:pt idx="36692">153000</cx:pt>
          <cx:pt idx="36693">202500</cx:pt>
          <cx:pt idx="36694">315000</cx:pt>
          <cx:pt idx="36695">220500</cx:pt>
          <cx:pt idx="36696">270000</cx:pt>
          <cx:pt idx="36697">315000</cx:pt>
          <cx:pt idx="36698">99000</cx:pt>
          <cx:pt idx="36699">135000</cx:pt>
          <cx:pt idx="36700">234000</cx:pt>
          <cx:pt idx="36701">225000</cx:pt>
          <cx:pt idx="36702">180000</cx:pt>
          <cx:pt idx="36703">112500</cx:pt>
          <cx:pt idx="36704">144000</cx:pt>
          <cx:pt idx="36705">135000</cx:pt>
          <cx:pt idx="36706">112500</cx:pt>
          <cx:pt idx="36707">270000</cx:pt>
          <cx:pt idx="36708">135000</cx:pt>
          <cx:pt idx="36709">112500</cx:pt>
          <cx:pt idx="36710">135000</cx:pt>
          <cx:pt idx="36711">90000</cx:pt>
          <cx:pt idx="36712">67500</cx:pt>
          <cx:pt idx="36713">225000</cx:pt>
          <cx:pt idx="36714">540000</cx:pt>
          <cx:pt idx="36715">112500</cx:pt>
          <cx:pt idx="36716">58500</cx:pt>
          <cx:pt idx="36717">157500</cx:pt>
          <cx:pt idx="36718">103500</cx:pt>
          <cx:pt idx="36719">157500</cx:pt>
          <cx:pt idx="36720">180000</cx:pt>
          <cx:pt idx="36721">112500</cx:pt>
          <cx:pt idx="36722">153000</cx:pt>
          <cx:pt idx="36723">148500</cx:pt>
          <cx:pt idx="36724">202500</cx:pt>
          <cx:pt idx="36725">180000</cx:pt>
          <cx:pt idx="36726">175500</cx:pt>
          <cx:pt idx="36727">157500</cx:pt>
          <cx:pt idx="36728">148500</cx:pt>
          <cx:pt idx="36729">90000</cx:pt>
          <cx:pt idx="36730">225000</cx:pt>
          <cx:pt idx="36731">135000</cx:pt>
          <cx:pt idx="36732">112500</cx:pt>
          <cx:pt idx="36733">135000</cx:pt>
          <cx:pt idx="36734">2025000</cx:pt>
          <cx:pt idx="36735">252000</cx:pt>
          <cx:pt idx="36736">112500</cx:pt>
          <cx:pt idx="36737">38700</cx:pt>
          <cx:pt idx="36738">225000</cx:pt>
          <cx:pt idx="36739">126000</cx:pt>
          <cx:pt idx="36740">135000</cx:pt>
          <cx:pt idx="36741">450000</cx:pt>
          <cx:pt idx="36742">45000</cx:pt>
          <cx:pt idx="36743">202500</cx:pt>
          <cx:pt idx="36744">121500</cx:pt>
          <cx:pt idx="36745">360000</cx:pt>
          <cx:pt idx="36746">157500</cx:pt>
          <cx:pt idx="36747">207000</cx:pt>
          <cx:pt idx="36748">270000</cx:pt>
          <cx:pt idx="36749">180000</cx:pt>
          <cx:pt idx="36750">157500</cx:pt>
          <cx:pt idx="36751">90000</cx:pt>
          <cx:pt idx="36752">135000</cx:pt>
          <cx:pt idx="36753">202500</cx:pt>
          <cx:pt idx="36754">225000</cx:pt>
          <cx:pt idx="36755">29250</cx:pt>
          <cx:pt idx="36756">157500</cx:pt>
          <cx:pt idx="36757">225000</cx:pt>
          <cx:pt idx="36758">292500</cx:pt>
          <cx:pt idx="36759">135000</cx:pt>
          <cx:pt idx="36760">81000</cx:pt>
          <cx:pt idx="36761">85500</cx:pt>
          <cx:pt idx="36762">171000</cx:pt>
          <cx:pt idx="36763">180000</cx:pt>
          <cx:pt idx="36764">180000</cx:pt>
          <cx:pt idx="36765">247500</cx:pt>
          <cx:pt idx="36766">112500</cx:pt>
          <cx:pt idx="36767">225000</cx:pt>
          <cx:pt idx="36768">180000</cx:pt>
          <cx:pt idx="36769">112500</cx:pt>
          <cx:pt idx="36770">135000</cx:pt>
          <cx:pt idx="36771">112500</cx:pt>
          <cx:pt idx="36772">207000</cx:pt>
          <cx:pt idx="36773">270000</cx:pt>
          <cx:pt idx="36774">81000</cx:pt>
          <cx:pt idx="36775">202500</cx:pt>
          <cx:pt idx="36776">135000</cx:pt>
          <cx:pt idx="36777">225000</cx:pt>
          <cx:pt idx="36778">270000</cx:pt>
          <cx:pt idx="36779">81000</cx:pt>
          <cx:pt idx="36780">76500</cx:pt>
          <cx:pt idx="36781">180000</cx:pt>
          <cx:pt idx="36782">112500</cx:pt>
          <cx:pt idx="36783">270000</cx:pt>
          <cx:pt idx="36784">117000</cx:pt>
          <cx:pt idx="36785">175500</cx:pt>
          <cx:pt idx="36786">76500</cx:pt>
          <cx:pt idx="36787">337500</cx:pt>
          <cx:pt idx="36788">180000</cx:pt>
          <cx:pt idx="36789">135000</cx:pt>
          <cx:pt idx="36790">180000</cx:pt>
          <cx:pt idx="36791">135000</cx:pt>
          <cx:pt idx="36792">180000</cx:pt>
          <cx:pt idx="36793">180000</cx:pt>
          <cx:pt idx="36794">112500</cx:pt>
          <cx:pt idx="36795">585000</cx:pt>
          <cx:pt idx="36796">135000</cx:pt>
          <cx:pt idx="36797">135000</cx:pt>
          <cx:pt idx="36798">261000</cx:pt>
          <cx:pt idx="36799">225000</cx:pt>
          <cx:pt idx="36800">166500</cx:pt>
          <cx:pt idx="36801">202500</cx:pt>
          <cx:pt idx="36802">166500</cx:pt>
          <cx:pt idx="36803">90000</cx:pt>
          <cx:pt idx="36804">81900</cx:pt>
          <cx:pt idx="36805">222750</cx:pt>
          <cx:pt idx="36806">112500</cx:pt>
          <cx:pt idx="36807">135000</cx:pt>
          <cx:pt idx="36808">166500</cx:pt>
          <cx:pt idx="36809">180000</cx:pt>
          <cx:pt idx="36810">207000</cx:pt>
          <cx:pt idx="36811">112500</cx:pt>
          <cx:pt idx="36812">112500</cx:pt>
          <cx:pt idx="36813">135000</cx:pt>
          <cx:pt idx="36814">135000</cx:pt>
          <cx:pt idx="36815">270000</cx:pt>
          <cx:pt idx="36816">54000</cx:pt>
          <cx:pt idx="36817">144000</cx:pt>
          <cx:pt idx="36818">171000</cx:pt>
          <cx:pt idx="36819">351000</cx:pt>
          <cx:pt idx="36820">225000</cx:pt>
          <cx:pt idx="36821">135000</cx:pt>
          <cx:pt idx="36822">90000</cx:pt>
          <cx:pt idx="36823">243000</cx:pt>
          <cx:pt idx="36824">112500</cx:pt>
          <cx:pt idx="36825">135000</cx:pt>
          <cx:pt idx="36826">126000</cx:pt>
          <cx:pt idx="36827">337500</cx:pt>
          <cx:pt idx="36828">382500</cx:pt>
          <cx:pt idx="36829">360000</cx:pt>
          <cx:pt idx="36830">112500</cx:pt>
          <cx:pt idx="36831">157500</cx:pt>
          <cx:pt idx="36832">45000</cx:pt>
          <cx:pt idx="36833">67500</cx:pt>
          <cx:pt idx="36834">148500</cx:pt>
          <cx:pt idx="36835">31500</cx:pt>
          <cx:pt idx="36836">135000</cx:pt>
          <cx:pt idx="36837">121500</cx:pt>
          <cx:pt idx="36838">157500</cx:pt>
          <cx:pt idx="36839">202500</cx:pt>
          <cx:pt idx="36840">130500</cx:pt>
          <cx:pt idx="36841">157500</cx:pt>
          <cx:pt idx="36842">112500</cx:pt>
          <cx:pt idx="36843">90000</cx:pt>
          <cx:pt idx="36844">157500</cx:pt>
          <cx:pt idx="36845">202500</cx:pt>
          <cx:pt idx="36846">166500</cx:pt>
          <cx:pt idx="36847">67500</cx:pt>
          <cx:pt idx="36848">144000</cx:pt>
          <cx:pt idx="36849">76500</cx:pt>
          <cx:pt idx="36850">180000</cx:pt>
          <cx:pt idx="36851">202500</cx:pt>
          <cx:pt idx="36852">135000</cx:pt>
          <cx:pt idx="36853">675000</cx:pt>
          <cx:pt idx="36854">211500</cx:pt>
          <cx:pt idx="36855">315000</cx:pt>
          <cx:pt idx="36856">180000</cx:pt>
          <cx:pt idx="36857">94500</cx:pt>
          <cx:pt idx="36858">135000</cx:pt>
          <cx:pt idx="36859">202500</cx:pt>
          <cx:pt idx="36860">405000</cx:pt>
          <cx:pt idx="36861">76500</cx:pt>
          <cx:pt idx="36862">292500</cx:pt>
          <cx:pt idx="36863">67500</cx:pt>
          <cx:pt idx="36864">94500</cx:pt>
          <cx:pt idx="36865">135000</cx:pt>
          <cx:pt idx="36866">135000</cx:pt>
          <cx:pt idx="36867">90000</cx:pt>
          <cx:pt idx="36868">135000</cx:pt>
          <cx:pt idx="36869">144000</cx:pt>
          <cx:pt idx="36870">274500</cx:pt>
          <cx:pt idx="36871">90000</cx:pt>
          <cx:pt idx="36872">90000</cx:pt>
          <cx:pt idx="36873">94500</cx:pt>
          <cx:pt idx="36874">40500</cx:pt>
          <cx:pt idx="36875">270000</cx:pt>
          <cx:pt idx="36876">180000</cx:pt>
          <cx:pt idx="36877">59850</cx:pt>
          <cx:pt idx="36878">135000</cx:pt>
          <cx:pt idx="36879">360000</cx:pt>
          <cx:pt idx="36880">202500</cx:pt>
          <cx:pt idx="36881">112500</cx:pt>
          <cx:pt idx="36882">225000</cx:pt>
          <cx:pt idx="36883">292500</cx:pt>
          <cx:pt idx="36884">157500</cx:pt>
          <cx:pt idx="36885">180000</cx:pt>
          <cx:pt idx="36886">76500</cx:pt>
          <cx:pt idx="36887">180000</cx:pt>
          <cx:pt idx="36888">117000</cx:pt>
          <cx:pt idx="36889">67500</cx:pt>
          <cx:pt idx="36890">180000</cx:pt>
          <cx:pt idx="36891">157500</cx:pt>
          <cx:pt idx="36892">112500</cx:pt>
          <cx:pt idx="36893">225000</cx:pt>
          <cx:pt idx="36894">112500</cx:pt>
          <cx:pt idx="36895">112500</cx:pt>
          <cx:pt idx="36896">247500</cx:pt>
          <cx:pt idx="36897">132750</cx:pt>
          <cx:pt idx="36898">157500</cx:pt>
          <cx:pt idx="36899">450000</cx:pt>
          <cx:pt idx="36900">157500</cx:pt>
          <cx:pt idx="36901">90000</cx:pt>
          <cx:pt idx="36902">180000</cx:pt>
          <cx:pt idx="36903">337500</cx:pt>
          <cx:pt idx="36904">225000</cx:pt>
          <cx:pt idx="36905">135000</cx:pt>
          <cx:pt idx="36906">76500</cx:pt>
          <cx:pt idx="36907">67500</cx:pt>
          <cx:pt idx="36908">157500</cx:pt>
          <cx:pt idx="36909">450000</cx:pt>
          <cx:pt idx="36910">135000</cx:pt>
          <cx:pt idx="36911">135000</cx:pt>
          <cx:pt idx="36912">225000</cx:pt>
          <cx:pt idx="36913">166500</cx:pt>
          <cx:pt idx="36914">67500</cx:pt>
          <cx:pt idx="36915">171000</cx:pt>
          <cx:pt idx="36916">72000</cx:pt>
          <cx:pt idx="36917">315000</cx:pt>
          <cx:pt idx="36918">180000</cx:pt>
          <cx:pt idx="36919">157500</cx:pt>
          <cx:pt idx="36920">130500</cx:pt>
          <cx:pt idx="36921">225000</cx:pt>
          <cx:pt idx="36922">225000</cx:pt>
          <cx:pt idx="36923">90000</cx:pt>
          <cx:pt idx="36924">135000</cx:pt>
          <cx:pt idx="36925">157500</cx:pt>
          <cx:pt idx="36926">112500</cx:pt>
          <cx:pt idx="36927">126000</cx:pt>
          <cx:pt idx="36928">216000</cx:pt>
          <cx:pt idx="36929">315000</cx:pt>
          <cx:pt idx="36930">360000</cx:pt>
          <cx:pt idx="36931">117000</cx:pt>
          <cx:pt idx="36932">225000</cx:pt>
          <cx:pt idx="36933">67500</cx:pt>
          <cx:pt idx="36934">76500</cx:pt>
          <cx:pt idx="36935">112500</cx:pt>
          <cx:pt idx="36936">112500</cx:pt>
          <cx:pt idx="36937">45000</cx:pt>
          <cx:pt idx="36938">342000</cx:pt>
          <cx:pt idx="36939">135000</cx:pt>
          <cx:pt idx="36940">180000</cx:pt>
          <cx:pt idx="36941">112500</cx:pt>
          <cx:pt idx="36942">112500</cx:pt>
          <cx:pt idx="36943">450000</cx:pt>
          <cx:pt idx="36944">58500</cx:pt>
          <cx:pt idx="36945">216000</cx:pt>
          <cx:pt idx="36946">270000</cx:pt>
          <cx:pt idx="36947">360000</cx:pt>
          <cx:pt idx="36948">202500</cx:pt>
          <cx:pt idx="36949">135000</cx:pt>
          <cx:pt idx="36950">225000</cx:pt>
          <cx:pt idx="36951">81000</cx:pt>
          <cx:pt idx="36952">90000</cx:pt>
          <cx:pt idx="36953">49500</cx:pt>
          <cx:pt idx="36954">81000</cx:pt>
          <cx:pt idx="36955">247500</cx:pt>
          <cx:pt idx="36956">101250</cx:pt>
          <cx:pt idx="36957">58500</cx:pt>
          <cx:pt idx="36958">238500</cx:pt>
          <cx:pt idx="36959">67500</cx:pt>
          <cx:pt idx="36960">207000</cx:pt>
          <cx:pt idx="36961">202500</cx:pt>
          <cx:pt idx="36962">180000</cx:pt>
          <cx:pt idx="36963">135000</cx:pt>
          <cx:pt idx="36964">157500</cx:pt>
          <cx:pt idx="36965">180000</cx:pt>
          <cx:pt idx="36966">135000</cx:pt>
          <cx:pt idx="36967">135000</cx:pt>
          <cx:pt idx="36968">112500</cx:pt>
          <cx:pt idx="36969">157500</cx:pt>
          <cx:pt idx="36970">112500</cx:pt>
          <cx:pt idx="36971">135000</cx:pt>
          <cx:pt idx="36972">54000</cx:pt>
          <cx:pt idx="36973">202500</cx:pt>
          <cx:pt idx="36974">180000</cx:pt>
          <cx:pt idx="36975">126000</cx:pt>
          <cx:pt idx="36976">270000</cx:pt>
          <cx:pt idx="36977">180000</cx:pt>
          <cx:pt idx="36978">67500</cx:pt>
          <cx:pt idx="36979">31500</cx:pt>
          <cx:pt idx="36980">247500</cx:pt>
          <cx:pt idx="36981">247500</cx:pt>
          <cx:pt idx="36982">157500</cx:pt>
          <cx:pt idx="36983">337500</cx:pt>
          <cx:pt idx="36984">157500</cx:pt>
          <cx:pt idx="36985">157500</cx:pt>
          <cx:pt idx="36986">67500</cx:pt>
          <cx:pt idx="36987">103500</cx:pt>
          <cx:pt idx="36988">180000</cx:pt>
          <cx:pt idx="36989">180000</cx:pt>
          <cx:pt idx="36990">225000</cx:pt>
          <cx:pt idx="36991">157500</cx:pt>
          <cx:pt idx="36992">85500</cx:pt>
          <cx:pt idx="36993">135000</cx:pt>
          <cx:pt idx="36994">99000</cx:pt>
          <cx:pt idx="36995">108000</cx:pt>
          <cx:pt idx="36996">135000</cx:pt>
          <cx:pt idx="36997">67500</cx:pt>
          <cx:pt idx="36998">166500</cx:pt>
          <cx:pt idx="36999">315000</cx:pt>
          <cx:pt idx="37000">67500</cx:pt>
          <cx:pt idx="37001">270000</cx:pt>
          <cx:pt idx="37002">112500</cx:pt>
          <cx:pt idx="37003">225000</cx:pt>
          <cx:pt idx="37004">202500</cx:pt>
          <cx:pt idx="37005">360000</cx:pt>
          <cx:pt idx="37006">180000</cx:pt>
          <cx:pt idx="37007">337500</cx:pt>
          <cx:pt idx="37008">207000</cx:pt>
          <cx:pt idx="37009">94500</cx:pt>
          <cx:pt idx="37010">261000</cx:pt>
          <cx:pt idx="37011">157500</cx:pt>
          <cx:pt idx="37012">225000</cx:pt>
          <cx:pt idx="37013">225000</cx:pt>
          <cx:pt idx="37014">90000</cx:pt>
          <cx:pt idx="37015">225000</cx:pt>
          <cx:pt idx="37016">225000</cx:pt>
          <cx:pt idx="37017">81000</cx:pt>
          <cx:pt idx="37018">270000</cx:pt>
          <cx:pt idx="37019">229500</cx:pt>
          <cx:pt idx="37020">157500</cx:pt>
          <cx:pt idx="37021">112500</cx:pt>
          <cx:pt idx="37022">180000</cx:pt>
          <cx:pt idx="37023">225000</cx:pt>
          <cx:pt idx="37024">103500</cx:pt>
          <cx:pt idx="37025">90000</cx:pt>
          <cx:pt idx="37026">72000</cx:pt>
          <cx:pt idx="37027">90000</cx:pt>
          <cx:pt idx="37028">85500</cx:pt>
          <cx:pt idx="37029">135000</cx:pt>
          <cx:pt idx="37030">90000</cx:pt>
          <cx:pt idx="37031">85500</cx:pt>
          <cx:pt idx="37032">67500</cx:pt>
          <cx:pt idx="37033">112500</cx:pt>
          <cx:pt idx="37034">112500</cx:pt>
          <cx:pt idx="37035">144000</cx:pt>
          <cx:pt idx="37036">202500</cx:pt>
          <cx:pt idx="37037">45000</cx:pt>
          <cx:pt idx="37038">315000</cx:pt>
          <cx:pt idx="37039">135000</cx:pt>
          <cx:pt idx="37040">67500</cx:pt>
          <cx:pt idx="37041">144000</cx:pt>
          <cx:pt idx="37042">112500</cx:pt>
          <cx:pt idx="37043">157500</cx:pt>
          <cx:pt idx="37044">157500</cx:pt>
          <cx:pt idx="37045">162000</cx:pt>
          <cx:pt idx="37046">112500</cx:pt>
          <cx:pt idx="37047">90000</cx:pt>
          <cx:pt idx="37048">225000</cx:pt>
          <cx:pt idx="37049">225000</cx:pt>
          <cx:pt idx="37050">180000</cx:pt>
          <cx:pt idx="37051">112500</cx:pt>
          <cx:pt idx="37052">182250</cx:pt>
          <cx:pt idx="37053">135000</cx:pt>
          <cx:pt idx="37054">337500</cx:pt>
          <cx:pt idx="37055">135000</cx:pt>
          <cx:pt idx="37056">112500</cx:pt>
          <cx:pt idx="37057">225000</cx:pt>
          <cx:pt idx="37058">450000</cx:pt>
          <cx:pt idx="37059">126000</cx:pt>
          <cx:pt idx="37060">180000</cx:pt>
          <cx:pt idx="37061">103500</cx:pt>
          <cx:pt idx="37062">270000</cx:pt>
          <cx:pt idx="37063">135000</cx:pt>
          <cx:pt idx="37064">112500</cx:pt>
          <cx:pt idx="37065">189000</cx:pt>
          <cx:pt idx="37066">270000</cx:pt>
          <cx:pt idx="37067">135000</cx:pt>
          <cx:pt idx="37068">67500</cx:pt>
          <cx:pt idx="37069">238500</cx:pt>
          <cx:pt idx="37070">166500</cx:pt>
          <cx:pt idx="37071">171000</cx:pt>
          <cx:pt idx="37072">90000</cx:pt>
          <cx:pt idx="37073">166500</cx:pt>
          <cx:pt idx="37074">135000</cx:pt>
          <cx:pt idx="37075">216000</cx:pt>
          <cx:pt idx="37076">36000</cx:pt>
          <cx:pt idx="37077">135000</cx:pt>
          <cx:pt idx="37078">202500</cx:pt>
          <cx:pt idx="37079">94500</cx:pt>
          <cx:pt idx="37080">135000</cx:pt>
          <cx:pt idx="37081">180000</cx:pt>
          <cx:pt idx="37082">112500</cx:pt>
          <cx:pt idx="37083">135000</cx:pt>
          <cx:pt idx="37084">225000</cx:pt>
          <cx:pt idx="37085">225000</cx:pt>
          <cx:pt idx="37086">225000</cx:pt>
          <cx:pt idx="37087">211500</cx:pt>
          <cx:pt idx="37088">112500</cx:pt>
          <cx:pt idx="37089">135000</cx:pt>
          <cx:pt idx="37090">135000</cx:pt>
          <cx:pt idx="37091">90000</cx:pt>
          <cx:pt idx="37092">135000</cx:pt>
          <cx:pt idx="37093">180000</cx:pt>
          <cx:pt idx="37094">63000</cx:pt>
          <cx:pt idx="37095">135000</cx:pt>
          <cx:pt idx="37096">135000</cx:pt>
          <cx:pt idx="37097">157500</cx:pt>
          <cx:pt idx="37098">90000</cx:pt>
          <cx:pt idx="37099">225000</cx:pt>
          <cx:pt idx="37100">247500</cx:pt>
          <cx:pt idx="37101">112500</cx:pt>
          <cx:pt idx="37102">135000</cx:pt>
          <cx:pt idx="37103">103500</cx:pt>
          <cx:pt idx="37104">121500</cx:pt>
          <cx:pt idx="37105">135000</cx:pt>
          <cx:pt idx="37106">157500</cx:pt>
          <cx:pt idx="37107">382500</cx:pt>
          <cx:pt idx="37108">225000</cx:pt>
          <cx:pt idx="37109">90000</cx:pt>
          <cx:pt idx="37110">180000</cx:pt>
          <cx:pt idx="37111">180000</cx:pt>
          <cx:pt idx="37112">81000</cx:pt>
          <cx:pt idx="37113">76500</cx:pt>
          <cx:pt idx="37114">135000</cx:pt>
          <cx:pt idx="37115">90000</cx:pt>
          <cx:pt idx="37116">99000</cx:pt>
          <cx:pt idx="37117">81000</cx:pt>
          <cx:pt idx="37118">157500</cx:pt>
          <cx:pt idx="37119">247500</cx:pt>
          <cx:pt idx="37120">337500</cx:pt>
          <cx:pt idx="37121">112500</cx:pt>
          <cx:pt idx="37122">90000</cx:pt>
          <cx:pt idx="37123">135000</cx:pt>
          <cx:pt idx="37124">99000</cx:pt>
          <cx:pt idx="37125">112500</cx:pt>
          <cx:pt idx="37126">112500</cx:pt>
          <cx:pt idx="37127">90000</cx:pt>
          <cx:pt idx="37128">144000</cx:pt>
          <cx:pt idx="37129">95850</cx:pt>
          <cx:pt idx="37130">49500</cx:pt>
          <cx:pt idx="37131">157500</cx:pt>
          <cx:pt idx="37132">135000</cx:pt>
          <cx:pt idx="37133">135000</cx:pt>
          <cx:pt idx="37134">90000</cx:pt>
          <cx:pt idx="37135">157500</cx:pt>
          <cx:pt idx="37136">72000</cx:pt>
          <cx:pt idx="37137">324000</cx:pt>
          <cx:pt idx="37138">90000</cx:pt>
          <cx:pt idx="37139">225000</cx:pt>
          <cx:pt idx="37140">157500</cx:pt>
          <cx:pt idx="37141">135000</cx:pt>
          <cx:pt idx="37142">153000</cx:pt>
          <cx:pt idx="37143">247500</cx:pt>
          <cx:pt idx="37144">180000</cx:pt>
          <cx:pt idx="37145">139500</cx:pt>
          <cx:pt idx="37146">99000</cx:pt>
          <cx:pt idx="37147">315000</cx:pt>
          <cx:pt idx="37148">112500</cx:pt>
          <cx:pt idx="37149">180000</cx:pt>
          <cx:pt idx="37150">157500</cx:pt>
          <cx:pt idx="37151">63000</cx:pt>
          <cx:pt idx="37152">148500</cx:pt>
          <cx:pt idx="37153">144000</cx:pt>
          <cx:pt idx="37154">225000</cx:pt>
          <cx:pt idx="37155">252000</cx:pt>
          <cx:pt idx="37156">180000</cx:pt>
          <cx:pt idx="37157">112500</cx:pt>
          <cx:pt idx="37158">85500</cx:pt>
          <cx:pt idx="37159">216000</cx:pt>
          <cx:pt idx="37160">126000</cx:pt>
          <cx:pt idx="37161">54000</cx:pt>
          <cx:pt idx="37162">135000</cx:pt>
          <cx:pt idx="37163">67500</cx:pt>
          <cx:pt idx="37164">112500</cx:pt>
          <cx:pt idx="37165">265500</cx:pt>
          <cx:pt idx="37166">202500</cx:pt>
          <cx:pt idx="37167">675000</cx:pt>
          <cx:pt idx="37168">202500</cx:pt>
          <cx:pt idx="37169">112500</cx:pt>
          <cx:pt idx="37170">139500</cx:pt>
          <cx:pt idx="37171">270000</cx:pt>
          <cx:pt idx="37172">180000</cx:pt>
          <cx:pt idx="37173">225000</cx:pt>
          <cx:pt idx="37174">67500</cx:pt>
          <cx:pt idx="37175">81000</cx:pt>
          <cx:pt idx="37176">81000</cx:pt>
          <cx:pt idx="37177">180000</cx:pt>
          <cx:pt idx="37178">171000</cx:pt>
          <cx:pt idx="37179">202500</cx:pt>
          <cx:pt idx="37180">180000</cx:pt>
          <cx:pt idx="37181">157500</cx:pt>
          <cx:pt idx="37182">202500</cx:pt>
          <cx:pt idx="37183">202500</cx:pt>
          <cx:pt idx="37184">270000</cx:pt>
          <cx:pt idx="37185">166500</cx:pt>
          <cx:pt idx="37186">171000</cx:pt>
          <cx:pt idx="37187">202500</cx:pt>
          <cx:pt idx="37188">270000</cx:pt>
          <cx:pt idx="37189">112500</cx:pt>
          <cx:pt idx="37190">117000</cx:pt>
          <cx:pt idx="37191">247500</cx:pt>
          <cx:pt idx="37192">67500</cx:pt>
          <cx:pt idx="37193">225000</cx:pt>
          <cx:pt idx="37194">81000</cx:pt>
          <cx:pt idx="37195">220500</cx:pt>
          <cx:pt idx="37196">135000</cx:pt>
          <cx:pt idx="37197">90000</cx:pt>
          <cx:pt idx="37198">189000</cx:pt>
          <cx:pt idx="37199">99000</cx:pt>
          <cx:pt idx="37200">180000</cx:pt>
          <cx:pt idx="37201">135000</cx:pt>
          <cx:pt idx="37202">135000</cx:pt>
          <cx:pt idx="37203">157500</cx:pt>
          <cx:pt idx="37204">360000</cx:pt>
          <cx:pt idx="37205">112500</cx:pt>
          <cx:pt idx="37206">85500</cx:pt>
          <cx:pt idx="37207">202500</cx:pt>
          <cx:pt idx="37208">180000</cx:pt>
          <cx:pt idx="37209">70200</cx:pt>
          <cx:pt idx="37210">202500</cx:pt>
          <cx:pt idx="37211">202500</cx:pt>
          <cx:pt idx="37212">144000</cx:pt>
          <cx:pt idx="37213">225000</cx:pt>
          <cx:pt idx="37214">126000</cx:pt>
          <cx:pt idx="37215">76500</cx:pt>
          <cx:pt idx="37216">225000</cx:pt>
          <cx:pt idx="37217">180000</cx:pt>
          <cx:pt idx="37218">90000</cx:pt>
          <cx:pt idx="37219">247500</cx:pt>
          <cx:pt idx="37220">261000</cx:pt>
          <cx:pt idx="37221">157500</cx:pt>
          <cx:pt idx="37222">292500</cx:pt>
          <cx:pt idx="37223">108000</cx:pt>
          <cx:pt idx="37224">90000</cx:pt>
          <cx:pt idx="37225">90000</cx:pt>
          <cx:pt idx="37226">99000</cx:pt>
          <cx:pt idx="37227">180000</cx:pt>
          <cx:pt idx="37228">117000</cx:pt>
          <cx:pt idx="37229">157500</cx:pt>
          <cx:pt idx="37230">144000</cx:pt>
          <cx:pt idx="37231">112500</cx:pt>
          <cx:pt idx="37232">157500</cx:pt>
          <cx:pt idx="37233">180000</cx:pt>
          <cx:pt idx="37234">247500</cx:pt>
          <cx:pt idx="37235">202500</cx:pt>
          <cx:pt idx="37236">175500</cx:pt>
          <cx:pt idx="37237">148500</cx:pt>
          <cx:pt idx="37238">67500</cx:pt>
          <cx:pt idx="37239">337500</cx:pt>
          <cx:pt idx="37240">54000</cx:pt>
          <cx:pt idx="37241">135000</cx:pt>
          <cx:pt idx="37242">112500</cx:pt>
          <cx:pt idx="37243">675000</cx:pt>
          <cx:pt idx="37244">292500</cx:pt>
          <cx:pt idx="37245">202500</cx:pt>
          <cx:pt idx="37246">103500</cx:pt>
          <cx:pt idx="37247">180000</cx:pt>
          <cx:pt idx="37248">90000</cx:pt>
          <cx:pt idx="37249">157500</cx:pt>
          <cx:pt idx="37250">135000</cx:pt>
          <cx:pt idx="37251">675000</cx:pt>
          <cx:pt idx="37252">216000</cx:pt>
          <cx:pt idx="37253">265500</cx:pt>
          <cx:pt idx="37254">202500</cx:pt>
          <cx:pt idx="37255">90000</cx:pt>
          <cx:pt idx="37256">247500</cx:pt>
          <cx:pt idx="37257">103500</cx:pt>
          <cx:pt idx="37258">132075</cx:pt>
          <cx:pt idx="37259">247500</cx:pt>
          <cx:pt idx="37260">540000</cx:pt>
          <cx:pt idx="37261">126000</cx:pt>
          <cx:pt idx="37262">225000</cx:pt>
          <cx:pt idx="37263">180000</cx:pt>
          <cx:pt idx="37264">189000</cx:pt>
          <cx:pt idx="37265">58500</cx:pt>
          <cx:pt idx="37266">202500</cx:pt>
          <cx:pt idx="37267">351000</cx:pt>
          <cx:pt idx="37268">112500</cx:pt>
          <cx:pt idx="37269">135000</cx:pt>
          <cx:pt idx="37270">135000</cx:pt>
          <cx:pt idx="37271">135000</cx:pt>
          <cx:pt idx="37272">135000</cx:pt>
          <cx:pt idx="37273">225000</cx:pt>
          <cx:pt idx="37274">90000</cx:pt>
          <cx:pt idx="37275">112500</cx:pt>
          <cx:pt idx="37276">144000</cx:pt>
          <cx:pt idx="37277">157500</cx:pt>
          <cx:pt idx="37278">180000</cx:pt>
          <cx:pt idx="37279">405000</cx:pt>
          <cx:pt idx="37280">180000</cx:pt>
          <cx:pt idx="37281">112500</cx:pt>
          <cx:pt idx="37282">270000</cx:pt>
          <cx:pt idx="37283">247500</cx:pt>
          <cx:pt idx="37284">135000</cx:pt>
          <cx:pt idx="37285">202500</cx:pt>
          <cx:pt idx="37286">112500</cx:pt>
          <cx:pt idx="37287">211500</cx:pt>
          <cx:pt idx="37288">135000</cx:pt>
          <cx:pt idx="37289">90000</cx:pt>
          <cx:pt idx="37290">112500</cx:pt>
          <cx:pt idx="37291">90000</cx:pt>
          <cx:pt idx="37292">157500</cx:pt>
          <cx:pt idx="37293">225000</cx:pt>
          <cx:pt idx="37294">135000</cx:pt>
          <cx:pt idx="37295">180000</cx:pt>
          <cx:pt idx="37296">279000</cx:pt>
          <cx:pt idx="37297">315000</cx:pt>
          <cx:pt idx="37298">157500</cx:pt>
          <cx:pt idx="37299">74970</cx:pt>
          <cx:pt idx="37300">225000</cx:pt>
          <cx:pt idx="37301">157500</cx:pt>
          <cx:pt idx="37302">135000</cx:pt>
          <cx:pt idx="37303">193500</cx:pt>
          <cx:pt idx="37304">126000</cx:pt>
          <cx:pt idx="37305">45000</cx:pt>
          <cx:pt idx="37306">112500</cx:pt>
          <cx:pt idx="37307">112500</cx:pt>
          <cx:pt idx="37308">47250</cx:pt>
          <cx:pt idx="37309">90000</cx:pt>
          <cx:pt idx="37310">162000</cx:pt>
          <cx:pt idx="37311">225000</cx:pt>
          <cx:pt idx="37312">180000</cx:pt>
          <cx:pt idx="37313">76500</cx:pt>
          <cx:pt idx="37314">103500</cx:pt>
          <cx:pt idx="37315">225000</cx:pt>
          <cx:pt idx="37316">99000</cx:pt>
          <cx:pt idx="37317">67500</cx:pt>
          <cx:pt idx="37318">67500</cx:pt>
          <cx:pt idx="37319">270000</cx:pt>
          <cx:pt idx="37320">112500</cx:pt>
          <cx:pt idx="37321">171000</cx:pt>
          <cx:pt idx="37322">112500</cx:pt>
          <cx:pt idx="37323">135000</cx:pt>
          <cx:pt idx="37324">130500</cx:pt>
          <cx:pt idx="37325">94500</cx:pt>
          <cx:pt idx="37326">202500</cx:pt>
          <cx:pt idx="37327">315000</cx:pt>
          <cx:pt idx="37328">225000</cx:pt>
          <cx:pt idx="37329">450000</cx:pt>
          <cx:pt idx="37330">202500</cx:pt>
          <cx:pt idx="37331">67500</cx:pt>
          <cx:pt idx="37332">90000</cx:pt>
          <cx:pt idx="37333">337500</cx:pt>
          <cx:pt idx="37334">112500</cx:pt>
          <cx:pt idx="37335">135000</cx:pt>
          <cx:pt idx="37336">112500</cx:pt>
          <cx:pt idx="37337">90000</cx:pt>
          <cx:pt idx="37338">157500</cx:pt>
          <cx:pt idx="37339">135000</cx:pt>
          <cx:pt idx="37340">117000</cx:pt>
          <cx:pt idx="37341">90000</cx:pt>
          <cx:pt idx="37342">90000</cx:pt>
          <cx:pt idx="37343">126000</cx:pt>
          <cx:pt idx="37344">225000</cx:pt>
          <cx:pt idx="37345">49500</cx:pt>
          <cx:pt idx="37346">270000</cx:pt>
          <cx:pt idx="37347">225000</cx:pt>
          <cx:pt idx="37348">135000</cx:pt>
          <cx:pt idx="37349">90000</cx:pt>
          <cx:pt idx="37350">81000</cx:pt>
          <cx:pt idx="37351">180000</cx:pt>
          <cx:pt idx="37352">261000</cx:pt>
          <cx:pt idx="37353">202500</cx:pt>
          <cx:pt idx="37354">90000</cx:pt>
          <cx:pt idx="37355">135000</cx:pt>
          <cx:pt idx="37356">166500</cx:pt>
          <cx:pt idx="37357">180000</cx:pt>
          <cx:pt idx="37358">171000</cx:pt>
          <cx:pt idx="37359">207000</cx:pt>
          <cx:pt idx="37360">166500</cx:pt>
          <cx:pt idx="37361">180000</cx:pt>
          <cx:pt idx="37362">90000</cx:pt>
          <cx:pt idx="37363">85500</cx:pt>
          <cx:pt idx="37364">90000</cx:pt>
          <cx:pt idx="37365">67500</cx:pt>
          <cx:pt idx="37366">112500</cx:pt>
          <cx:pt idx="37367">225000</cx:pt>
          <cx:pt idx="37368">112500</cx:pt>
          <cx:pt idx="37369">225000</cx:pt>
          <cx:pt idx="37370">157500</cx:pt>
          <cx:pt idx="37371">112500</cx:pt>
          <cx:pt idx="37372">135000</cx:pt>
          <cx:pt idx="37373">112500</cx:pt>
          <cx:pt idx="37374">135000</cx:pt>
          <cx:pt idx="37375">180000</cx:pt>
          <cx:pt idx="37376">166500</cx:pt>
          <cx:pt idx="37377">247500</cx:pt>
          <cx:pt idx="37378">180000</cx:pt>
          <cx:pt idx="37379">67500</cx:pt>
          <cx:pt idx="37380">337500</cx:pt>
          <cx:pt idx="37381">315000</cx:pt>
          <cx:pt idx="37382">121500</cx:pt>
          <cx:pt idx="37383">175500</cx:pt>
          <cx:pt idx="37384">135000</cx:pt>
          <cx:pt idx="37385">157500</cx:pt>
          <cx:pt idx="37386">90000</cx:pt>
          <cx:pt idx="37387">112500</cx:pt>
          <cx:pt idx="37388">180000</cx:pt>
          <cx:pt idx="37389">225000</cx:pt>
          <cx:pt idx="37390">279000</cx:pt>
          <cx:pt idx="37391">112500</cx:pt>
          <cx:pt idx="37392">58500</cx:pt>
          <cx:pt idx="37393">99000</cx:pt>
          <cx:pt idx="37394">90000</cx:pt>
          <cx:pt idx="37395">121500</cx:pt>
          <cx:pt idx="37396">225000</cx:pt>
          <cx:pt idx="37397">157500</cx:pt>
          <cx:pt idx="37398">90000</cx:pt>
          <cx:pt idx="37399">135000</cx:pt>
          <cx:pt idx="37400">441000</cx:pt>
          <cx:pt idx="37401">135000</cx:pt>
          <cx:pt idx="37402">225000</cx:pt>
          <cx:pt idx="37403">112500</cx:pt>
          <cx:pt idx="37404">180000</cx:pt>
          <cx:pt idx="37405">157500</cx:pt>
          <cx:pt idx="37406">112500</cx:pt>
          <cx:pt idx="37407">171000</cx:pt>
          <cx:pt idx="37408">180000</cx:pt>
          <cx:pt idx="37409">90000</cx:pt>
          <cx:pt idx="37410">225000</cx:pt>
          <cx:pt idx="37411">315000</cx:pt>
          <cx:pt idx="37412">225000</cx:pt>
          <cx:pt idx="37413">112500</cx:pt>
          <cx:pt idx="37414">180000</cx:pt>
          <cx:pt idx="37415">202500</cx:pt>
          <cx:pt idx="37416">54000</cx:pt>
          <cx:pt idx="37417">202500</cx:pt>
          <cx:pt idx="37418">135000</cx:pt>
          <cx:pt idx="37419">153000</cx:pt>
          <cx:pt idx="37420">90000</cx:pt>
          <cx:pt idx="37421">189000</cx:pt>
          <cx:pt idx="37422">90000</cx:pt>
          <cx:pt idx="37423">337500</cx:pt>
          <cx:pt idx="37424">67500</cx:pt>
          <cx:pt idx="37425">315000</cx:pt>
          <cx:pt idx="37426">67500</cx:pt>
          <cx:pt idx="37427">180000</cx:pt>
          <cx:pt idx="37428">63000</cx:pt>
          <cx:pt idx="37429">112500</cx:pt>
          <cx:pt idx="37430">180000</cx:pt>
          <cx:pt idx="37431">135000</cx:pt>
          <cx:pt idx="37432">270000</cx:pt>
          <cx:pt idx="37433">112500</cx:pt>
          <cx:pt idx="37434">270000</cx:pt>
          <cx:pt idx="37435">135000</cx:pt>
          <cx:pt idx="37436">81000</cx:pt>
          <cx:pt idx="37437">81000</cx:pt>
          <cx:pt idx="37438">135000</cx:pt>
          <cx:pt idx="37439">171000</cx:pt>
          <cx:pt idx="37440">90000</cx:pt>
          <cx:pt idx="37441">112500</cx:pt>
          <cx:pt idx="37442">135000</cx:pt>
          <cx:pt idx="37443">184500</cx:pt>
          <cx:pt idx="37444">112500</cx:pt>
          <cx:pt idx="37445">157500</cx:pt>
          <cx:pt idx="37446">126000</cx:pt>
          <cx:pt idx="37447">270000</cx:pt>
          <cx:pt idx="37448">405000</cx:pt>
          <cx:pt idx="37449">112500</cx:pt>
          <cx:pt idx="37450">157500</cx:pt>
          <cx:pt idx="37451">135000</cx:pt>
          <cx:pt idx="37452">135000</cx:pt>
          <cx:pt idx="37453">135000</cx:pt>
          <cx:pt idx="37454">135000</cx:pt>
          <cx:pt idx="37455">67500</cx:pt>
          <cx:pt idx="37456">90000</cx:pt>
          <cx:pt idx="37457">233595</cx:pt>
          <cx:pt idx="37458">225000</cx:pt>
          <cx:pt idx="37459">135000</cx:pt>
          <cx:pt idx="37460">157500</cx:pt>
          <cx:pt idx="37461">90000</cx:pt>
          <cx:pt idx="37462">225000</cx:pt>
          <cx:pt idx="37463">225000</cx:pt>
          <cx:pt idx="37464">90000</cx:pt>
          <cx:pt idx="37465">202500</cx:pt>
          <cx:pt idx="37466">112500</cx:pt>
          <cx:pt idx="37467">256500</cx:pt>
          <cx:pt idx="37468">157500</cx:pt>
          <cx:pt idx="37469">180000</cx:pt>
          <cx:pt idx="37470">135000</cx:pt>
          <cx:pt idx="37471">315000</cx:pt>
          <cx:pt idx="37472">247500</cx:pt>
          <cx:pt idx="37473">112500</cx:pt>
          <cx:pt idx="37474">157500</cx:pt>
          <cx:pt idx="37475">63000</cx:pt>
          <cx:pt idx="37476">157500</cx:pt>
          <cx:pt idx="37477">98100</cx:pt>
          <cx:pt idx="37478">139500</cx:pt>
          <cx:pt idx="37479">157500</cx:pt>
          <cx:pt idx="37480">180000</cx:pt>
          <cx:pt idx="37481">175500</cx:pt>
          <cx:pt idx="37482">180000</cx:pt>
          <cx:pt idx="37483">135000</cx:pt>
          <cx:pt idx="37484">270000</cx:pt>
          <cx:pt idx="37485">315000</cx:pt>
          <cx:pt idx="37486">103500</cx:pt>
          <cx:pt idx="37487">130500</cx:pt>
          <cx:pt idx="37488">247500</cx:pt>
          <cx:pt idx="37489">720000</cx:pt>
          <cx:pt idx="37490">99000</cx:pt>
          <cx:pt idx="37491">157500</cx:pt>
          <cx:pt idx="37492">270000</cx:pt>
          <cx:pt idx="37493">135000</cx:pt>
          <cx:pt idx="37494">247500</cx:pt>
          <cx:pt idx="37495">382500</cx:pt>
          <cx:pt idx="37496">45000</cx:pt>
          <cx:pt idx="37497">360000</cx:pt>
          <cx:pt idx="37498">225000</cx:pt>
          <cx:pt idx="37499">157500</cx:pt>
          <cx:pt idx="37500">175500</cx:pt>
          <cx:pt idx="37501">112500</cx:pt>
          <cx:pt idx="37502">135000</cx:pt>
          <cx:pt idx="37503">315000</cx:pt>
          <cx:pt idx="37504">315000</cx:pt>
          <cx:pt idx="37505">225000</cx:pt>
          <cx:pt idx="37506">247500</cx:pt>
          <cx:pt idx="37507">225000</cx:pt>
          <cx:pt idx="37508">166500</cx:pt>
          <cx:pt idx="37509">90000</cx:pt>
          <cx:pt idx="37510">112500</cx:pt>
          <cx:pt idx="37511">108000</cx:pt>
          <cx:pt idx="37512">180000</cx:pt>
          <cx:pt idx="37513">90000</cx:pt>
          <cx:pt idx="37514">180000</cx:pt>
          <cx:pt idx="37515">90000</cx:pt>
          <cx:pt idx="37516">405000</cx:pt>
          <cx:pt idx="37517">202500</cx:pt>
          <cx:pt idx="37518">225000</cx:pt>
          <cx:pt idx="37519">405000</cx:pt>
          <cx:pt idx="37520">90000</cx:pt>
          <cx:pt idx="37521">157500</cx:pt>
          <cx:pt idx="37522">112500</cx:pt>
          <cx:pt idx="37523">270000</cx:pt>
          <cx:pt idx="37524">112500</cx:pt>
          <cx:pt idx="37525">67500</cx:pt>
          <cx:pt idx="37526">360000</cx:pt>
          <cx:pt idx="37527">112500</cx:pt>
          <cx:pt idx="37528">126000</cx:pt>
          <cx:pt idx="37529">225000</cx:pt>
          <cx:pt idx="37530">90000</cx:pt>
          <cx:pt idx="37531">157500</cx:pt>
          <cx:pt idx="37532">157500</cx:pt>
          <cx:pt idx="37533">67500</cx:pt>
          <cx:pt idx="37534">180000</cx:pt>
          <cx:pt idx="37535">90000</cx:pt>
          <cx:pt idx="37536">270000</cx:pt>
          <cx:pt idx="37537">135000</cx:pt>
          <cx:pt idx="37538">112500</cx:pt>
          <cx:pt idx="37539">180000</cx:pt>
          <cx:pt idx="37540">135000</cx:pt>
          <cx:pt idx="37541">157500</cx:pt>
          <cx:pt idx="37542">128250</cx:pt>
          <cx:pt idx="37543">157500</cx:pt>
          <cx:pt idx="37544">180000</cx:pt>
          <cx:pt idx="37545">112500</cx:pt>
          <cx:pt idx="37546">180000</cx:pt>
          <cx:pt idx="37547">135000</cx:pt>
          <cx:pt idx="37548">112500</cx:pt>
          <cx:pt idx="37549">45000</cx:pt>
          <cx:pt idx="37550">234000</cx:pt>
          <cx:pt idx="37551">135000</cx:pt>
          <cx:pt idx="37552">225000</cx:pt>
          <cx:pt idx="37553">180000</cx:pt>
          <cx:pt idx="37554">202500</cx:pt>
          <cx:pt idx="37555">360000</cx:pt>
          <cx:pt idx="37556">180000</cx:pt>
          <cx:pt idx="37557">180000</cx:pt>
          <cx:pt idx="37558">171000</cx:pt>
          <cx:pt idx="37559">162000</cx:pt>
          <cx:pt idx="37560">76500</cx:pt>
          <cx:pt idx="37561">90000</cx:pt>
          <cx:pt idx="37562">180000</cx:pt>
          <cx:pt idx="37563">112500</cx:pt>
          <cx:pt idx="37564">135000</cx:pt>
          <cx:pt idx="37565">247500</cx:pt>
          <cx:pt idx="37566">225000</cx:pt>
          <cx:pt idx="37567">180000</cx:pt>
          <cx:pt idx="37568">72000</cx:pt>
          <cx:pt idx="37569">157500</cx:pt>
          <cx:pt idx="37570">360000</cx:pt>
          <cx:pt idx="37571">135000</cx:pt>
          <cx:pt idx="37572">85500</cx:pt>
          <cx:pt idx="37573">144000</cx:pt>
          <cx:pt idx="37574">67500</cx:pt>
          <cx:pt idx="37575">337500</cx:pt>
          <cx:pt idx="37576">157500</cx:pt>
          <cx:pt idx="37577">126000</cx:pt>
          <cx:pt idx="37578">270000</cx:pt>
          <cx:pt idx="37579">90000</cx:pt>
          <cx:pt idx="37580">135000</cx:pt>
          <cx:pt idx="37581">112500</cx:pt>
          <cx:pt idx="37582">126000</cx:pt>
          <cx:pt idx="37583">180000</cx:pt>
          <cx:pt idx="37584">45000</cx:pt>
          <cx:pt idx="37585">90000</cx:pt>
          <cx:pt idx="37586">337500</cx:pt>
          <cx:pt idx="37587">112500</cx:pt>
          <cx:pt idx="37588">67500</cx:pt>
          <cx:pt idx="37589">247500</cx:pt>
          <cx:pt idx="37590">135000</cx:pt>
          <cx:pt idx="37591">180000</cx:pt>
          <cx:pt idx="37592">360000</cx:pt>
          <cx:pt idx="37593">135000</cx:pt>
          <cx:pt idx="37594">180000</cx:pt>
          <cx:pt idx="37595">180000</cx:pt>
          <cx:pt idx="37596">81000</cx:pt>
          <cx:pt idx="37597">90000</cx:pt>
          <cx:pt idx="37598">121500</cx:pt>
          <cx:pt idx="37599">202500</cx:pt>
          <cx:pt idx="37600">135000</cx:pt>
          <cx:pt idx="37601">157500</cx:pt>
          <cx:pt idx="37602">99000</cx:pt>
          <cx:pt idx="37603">54000</cx:pt>
          <cx:pt idx="37604">76500</cx:pt>
          <cx:pt idx="37605">180000</cx:pt>
          <cx:pt idx="37606">216000</cx:pt>
          <cx:pt idx="37607">200700</cx:pt>
          <cx:pt idx="37608">423000</cx:pt>
          <cx:pt idx="37609">166500</cx:pt>
          <cx:pt idx="37610">126000</cx:pt>
          <cx:pt idx="37611">184500</cx:pt>
          <cx:pt idx="37612">112500</cx:pt>
          <cx:pt idx="37613">180000</cx:pt>
          <cx:pt idx="37614">225000</cx:pt>
          <cx:pt idx="37615">54000</cx:pt>
          <cx:pt idx="37616">126000</cx:pt>
          <cx:pt idx="37617">157500</cx:pt>
          <cx:pt idx="37618">157500</cx:pt>
          <cx:pt idx="37619">198000</cx:pt>
          <cx:pt idx="37620">148500</cx:pt>
          <cx:pt idx="37621">90000</cx:pt>
          <cx:pt idx="37622">90000</cx:pt>
          <cx:pt idx="37623">202500</cx:pt>
          <cx:pt idx="37624">180000</cx:pt>
          <cx:pt idx="37625">90000</cx:pt>
          <cx:pt idx="37626">225000</cx:pt>
          <cx:pt idx="37627">202500</cx:pt>
          <cx:pt idx="37628">202500</cx:pt>
          <cx:pt idx="37629">90000</cx:pt>
          <cx:pt idx="37630">450000</cx:pt>
          <cx:pt idx="37631">135000</cx:pt>
          <cx:pt idx="37632">112500</cx:pt>
          <cx:pt idx="37633">99000</cx:pt>
          <cx:pt idx="37634">202500</cx:pt>
          <cx:pt idx="37635">67500</cx:pt>
          <cx:pt idx="37636">157500</cx:pt>
          <cx:pt idx="37637">225000</cx:pt>
          <cx:pt idx="37638">54000</cx:pt>
          <cx:pt idx="37639">207000</cx:pt>
          <cx:pt idx="37640">157500</cx:pt>
          <cx:pt idx="37641">202500</cx:pt>
          <cx:pt idx="37642">121500</cx:pt>
          <cx:pt idx="37643">112500</cx:pt>
          <cx:pt idx="37644">90000</cx:pt>
          <cx:pt idx="37645">265500</cx:pt>
          <cx:pt idx="37646">225000</cx:pt>
          <cx:pt idx="37647">63000</cx:pt>
          <cx:pt idx="37648">90000</cx:pt>
          <cx:pt idx="37649">112500</cx:pt>
          <cx:pt idx="37650">162000</cx:pt>
          <cx:pt idx="37651">180000</cx:pt>
          <cx:pt idx="37652">202500</cx:pt>
          <cx:pt idx="37653">202500</cx:pt>
          <cx:pt idx="37654">67500</cx:pt>
          <cx:pt idx="37655">90000</cx:pt>
          <cx:pt idx="37656">270000</cx:pt>
          <cx:pt idx="37657">180000</cx:pt>
          <cx:pt idx="37658">135000</cx:pt>
          <cx:pt idx="37659">184500</cx:pt>
          <cx:pt idx="37660">180000</cx:pt>
          <cx:pt idx="37661">112500</cx:pt>
          <cx:pt idx="37662">157500</cx:pt>
          <cx:pt idx="37663">225000</cx:pt>
          <cx:pt idx="37664">256500</cx:pt>
          <cx:pt idx="37665">135000</cx:pt>
          <cx:pt idx="37666">180000</cx:pt>
          <cx:pt idx="37667">112500</cx:pt>
          <cx:pt idx="37668">135000</cx:pt>
          <cx:pt idx="37669">76500</cx:pt>
          <cx:pt idx="37670">157500</cx:pt>
          <cx:pt idx="37671">76500</cx:pt>
          <cx:pt idx="37672">360000</cx:pt>
          <cx:pt idx="37673">170100</cx:pt>
          <cx:pt idx="37674">135000</cx:pt>
          <cx:pt idx="37675">112500</cx:pt>
          <cx:pt idx="37676">157500</cx:pt>
          <cx:pt idx="37677">180000</cx:pt>
          <cx:pt idx="37678">112500</cx:pt>
          <cx:pt idx="37679">135000</cx:pt>
          <cx:pt idx="37680">193500</cx:pt>
          <cx:pt idx="37681">157500</cx:pt>
          <cx:pt idx="37682">157500</cx:pt>
          <cx:pt idx="37683">90000</cx:pt>
          <cx:pt idx="37684">85500</cx:pt>
          <cx:pt idx="37685">81000</cx:pt>
          <cx:pt idx="37686">315000</cx:pt>
          <cx:pt idx="37687">180000</cx:pt>
          <cx:pt idx="37688">270000</cx:pt>
          <cx:pt idx="37689">135000</cx:pt>
          <cx:pt idx="37690">157500</cx:pt>
          <cx:pt idx="37691">315000</cx:pt>
          <cx:pt idx="37692">315000</cx:pt>
          <cx:pt idx="37693">135000</cx:pt>
          <cx:pt idx="37694">112500</cx:pt>
          <cx:pt idx="37695">81000</cx:pt>
          <cx:pt idx="37696">81000</cx:pt>
          <cx:pt idx="37697">225000</cx:pt>
          <cx:pt idx="37698">121500</cx:pt>
          <cx:pt idx="37699">126000</cx:pt>
          <cx:pt idx="37700">135000</cx:pt>
          <cx:pt idx="37701">121500</cx:pt>
          <cx:pt idx="37702">112500</cx:pt>
          <cx:pt idx="37703">135000</cx:pt>
          <cx:pt idx="37704">225000</cx:pt>
          <cx:pt idx="37705">135000</cx:pt>
          <cx:pt idx="37706">157500</cx:pt>
          <cx:pt idx="37707">81000</cx:pt>
          <cx:pt idx="37708">189000</cx:pt>
          <cx:pt idx="37709">405000</cx:pt>
          <cx:pt idx="37710">90000</cx:pt>
          <cx:pt idx="37711">495000</cx:pt>
          <cx:pt idx="37712">405000</cx:pt>
          <cx:pt idx="37713">135000</cx:pt>
          <cx:pt idx="37714">279000</cx:pt>
          <cx:pt idx="37715">112500</cx:pt>
          <cx:pt idx="37716">144000</cx:pt>
          <cx:pt idx="37717">135000</cx:pt>
          <cx:pt idx="37718">225000</cx:pt>
          <cx:pt idx="37719">90000</cx:pt>
          <cx:pt idx="37720">229500</cx:pt>
          <cx:pt idx="37721">54000</cx:pt>
          <cx:pt idx="37722">202500</cx:pt>
          <cx:pt idx="37723">90000</cx:pt>
          <cx:pt idx="37724">135000</cx:pt>
          <cx:pt idx="37725">121500</cx:pt>
          <cx:pt idx="37726">157500</cx:pt>
          <cx:pt idx="37727">90000</cx:pt>
          <cx:pt idx="37728">112500</cx:pt>
          <cx:pt idx="37729">180000</cx:pt>
          <cx:pt idx="37730">157500</cx:pt>
          <cx:pt idx="37731">112500</cx:pt>
          <cx:pt idx="37732">67500</cx:pt>
          <cx:pt idx="37733">180000</cx:pt>
          <cx:pt idx="37734">157500</cx:pt>
          <cx:pt idx="37735">225000</cx:pt>
          <cx:pt idx="37736">67500</cx:pt>
          <cx:pt idx="37737">166500</cx:pt>
          <cx:pt idx="37738">157500</cx:pt>
          <cx:pt idx="37739">270000</cx:pt>
          <cx:pt idx="37740">108000</cx:pt>
          <cx:pt idx="37741">157500</cx:pt>
          <cx:pt idx="37742">112500</cx:pt>
          <cx:pt idx="37743">90000</cx:pt>
          <cx:pt idx="37744">252000</cx:pt>
          <cx:pt idx="37745">270000</cx:pt>
          <cx:pt idx="37746">450000</cx:pt>
          <cx:pt idx="37747">135000</cx:pt>
          <cx:pt idx="37748">112500</cx:pt>
          <cx:pt idx="37749">112500</cx:pt>
          <cx:pt idx="37750">126000</cx:pt>
          <cx:pt idx="37751">88200</cx:pt>
          <cx:pt idx="37752">67500</cx:pt>
          <cx:pt idx="37753">121500</cx:pt>
          <cx:pt idx="37754">225000</cx:pt>
          <cx:pt idx="37755">135000</cx:pt>
          <cx:pt idx="37756">112500</cx:pt>
          <cx:pt idx="37757">337500</cx:pt>
          <cx:pt idx="37758">149850</cx:pt>
          <cx:pt idx="37759">189000</cx:pt>
          <cx:pt idx="37760">99000</cx:pt>
          <cx:pt idx="37761">1350000</cx:pt>
          <cx:pt idx="37762">81000</cx:pt>
          <cx:pt idx="37763">202500</cx:pt>
          <cx:pt idx="37764">270000</cx:pt>
          <cx:pt idx="37765">90000</cx:pt>
          <cx:pt idx="37766">157500</cx:pt>
          <cx:pt idx="37767">225000</cx:pt>
          <cx:pt idx="37768">121500</cx:pt>
          <cx:pt idx="37769">180000</cx:pt>
          <cx:pt idx="37770">171000</cx:pt>
          <cx:pt idx="37771">157500</cx:pt>
          <cx:pt idx="37772">202500</cx:pt>
          <cx:pt idx="37773">121500</cx:pt>
          <cx:pt idx="37774">364500</cx:pt>
          <cx:pt idx="37775">90000</cx:pt>
          <cx:pt idx="37776">172800</cx:pt>
          <cx:pt idx="37777">315000</cx:pt>
          <cx:pt idx="37778">202500</cx:pt>
          <cx:pt idx="37779">112500</cx:pt>
          <cx:pt idx="37780">135000</cx:pt>
          <cx:pt idx="37781">360000</cx:pt>
          <cx:pt idx="37782">135000</cx:pt>
          <cx:pt idx="37783">45000</cx:pt>
          <cx:pt idx="37784">180000</cx:pt>
          <cx:pt idx="37785">270000</cx:pt>
          <cx:pt idx="37786">202500</cx:pt>
          <cx:pt idx="37787">225000</cx:pt>
          <cx:pt idx="37788">112500</cx:pt>
          <cx:pt idx="37789">112500</cx:pt>
          <cx:pt idx="37790">202500</cx:pt>
          <cx:pt idx="37791">450000</cx:pt>
          <cx:pt idx="37792">31500</cx:pt>
          <cx:pt idx="37793">202500</cx:pt>
          <cx:pt idx="37794">135000</cx:pt>
          <cx:pt idx="37795">225000</cx:pt>
          <cx:pt idx="37796">112500</cx:pt>
          <cx:pt idx="37797">247500</cx:pt>
          <cx:pt idx="37798">247500</cx:pt>
          <cx:pt idx="37799">90000</cx:pt>
          <cx:pt idx="37800">72000</cx:pt>
          <cx:pt idx="37801">81000</cx:pt>
          <cx:pt idx="37802">135000</cx:pt>
          <cx:pt idx="37803">135000</cx:pt>
          <cx:pt idx="37804">126000</cx:pt>
          <cx:pt idx="37805">202500</cx:pt>
          <cx:pt idx="37806">90000</cx:pt>
          <cx:pt idx="37807">225000</cx:pt>
          <cx:pt idx="37808">81000</cx:pt>
          <cx:pt idx="37809">90000</cx:pt>
          <cx:pt idx="37810">135000</cx:pt>
          <cx:pt idx="37811">180000</cx:pt>
          <cx:pt idx="37812">202500</cx:pt>
          <cx:pt idx="37813">180000</cx:pt>
          <cx:pt idx="37814">180000</cx:pt>
          <cx:pt idx="37815">270000</cx:pt>
          <cx:pt idx="37816">202500</cx:pt>
          <cx:pt idx="37817">180000</cx:pt>
          <cx:pt idx="37818">225000</cx:pt>
          <cx:pt idx="37819">157500</cx:pt>
          <cx:pt idx="37820">229500</cx:pt>
          <cx:pt idx="37821">135000</cx:pt>
          <cx:pt idx="37822">135000</cx:pt>
          <cx:pt idx="37823">202500</cx:pt>
          <cx:pt idx="37824">112500</cx:pt>
          <cx:pt idx="37825">202500</cx:pt>
          <cx:pt idx="37826">135000</cx:pt>
          <cx:pt idx="37827">180000</cx:pt>
          <cx:pt idx="37828">360000</cx:pt>
          <cx:pt idx="37829">216900</cx:pt>
          <cx:pt idx="37830">81000</cx:pt>
          <cx:pt idx="37831">135000</cx:pt>
          <cx:pt idx="37832">90000</cx:pt>
          <cx:pt idx="37833">112500</cx:pt>
          <cx:pt idx="37834">81000</cx:pt>
          <cx:pt idx="37835">202500</cx:pt>
          <cx:pt idx="37836">81900</cx:pt>
          <cx:pt idx="37837">72000</cx:pt>
          <cx:pt idx="37838">90000</cx:pt>
          <cx:pt idx="37839">67500</cx:pt>
          <cx:pt idx="37840">112500</cx:pt>
          <cx:pt idx="37841">117000</cx:pt>
          <cx:pt idx="37842">166500</cx:pt>
          <cx:pt idx="37843">76500</cx:pt>
          <cx:pt idx="37844">225000</cx:pt>
          <cx:pt idx="37845">337500</cx:pt>
          <cx:pt idx="37846">112500</cx:pt>
          <cx:pt idx="37847">72000</cx:pt>
          <cx:pt idx="37848">135000</cx:pt>
          <cx:pt idx="37849">90000</cx:pt>
          <cx:pt idx="37850">234000</cx:pt>
          <cx:pt idx="37851">90000</cx:pt>
          <cx:pt idx="37852">67500</cx:pt>
          <cx:pt idx="37853">90000</cx:pt>
          <cx:pt idx="37854">122503.5</cx:pt>
          <cx:pt idx="37855">270000</cx:pt>
          <cx:pt idx="37856">126000</cx:pt>
          <cx:pt idx="37857">67500</cx:pt>
          <cx:pt idx="37858">58500</cx:pt>
          <cx:pt idx="37859">270000</cx:pt>
          <cx:pt idx="37860">112500</cx:pt>
          <cx:pt idx="37861">135000</cx:pt>
          <cx:pt idx="37862">211500</cx:pt>
          <cx:pt idx="37863">112500</cx:pt>
          <cx:pt idx="37864">234000</cx:pt>
          <cx:pt idx="37865">103500</cx:pt>
          <cx:pt idx="37866">135000</cx:pt>
          <cx:pt idx="37867">90000</cx:pt>
          <cx:pt idx="37868">90000</cx:pt>
          <cx:pt idx="37869">90000</cx:pt>
          <cx:pt idx="37870">90000</cx:pt>
          <cx:pt idx="37871">202500</cx:pt>
          <cx:pt idx="37872">202500</cx:pt>
          <cx:pt idx="37873">112500</cx:pt>
          <cx:pt idx="37874">112500</cx:pt>
          <cx:pt idx="37875">180000</cx:pt>
          <cx:pt idx="37876">90000</cx:pt>
          <cx:pt idx="37877">166500</cx:pt>
          <cx:pt idx="37878">247500</cx:pt>
          <cx:pt idx="37879">225000</cx:pt>
          <cx:pt idx="37880">99000</cx:pt>
          <cx:pt idx="37881">153000</cx:pt>
          <cx:pt idx="37882">45000</cx:pt>
          <cx:pt idx="37883">157500</cx:pt>
          <cx:pt idx="37884">270000</cx:pt>
          <cx:pt idx="37885">72000</cx:pt>
          <cx:pt idx="37886">270000</cx:pt>
          <cx:pt idx="37887">270000</cx:pt>
          <cx:pt idx="37888">202500</cx:pt>
          <cx:pt idx="37889">135000</cx:pt>
          <cx:pt idx="37890">121500</cx:pt>
          <cx:pt idx="37891">108000</cx:pt>
          <cx:pt idx="37892">234000</cx:pt>
          <cx:pt idx="37893">225000</cx:pt>
          <cx:pt idx="37894">112500</cx:pt>
          <cx:pt idx="37895">157500</cx:pt>
          <cx:pt idx="37896">225000</cx:pt>
          <cx:pt idx="37897">157500</cx:pt>
          <cx:pt idx="37898">135000</cx:pt>
          <cx:pt idx="37899">405000</cx:pt>
          <cx:pt idx="37900">90000</cx:pt>
          <cx:pt idx="37901">211500</cx:pt>
          <cx:pt idx="37902">37854</cx:pt>
          <cx:pt idx="37903">202500</cx:pt>
          <cx:pt idx="37904">270000</cx:pt>
          <cx:pt idx="37905">85500</cx:pt>
          <cx:pt idx="37906">90000</cx:pt>
          <cx:pt idx="37907">117000</cx:pt>
          <cx:pt idx="37908">90000</cx:pt>
          <cx:pt idx="37909">180000</cx:pt>
          <cx:pt idx="37910">27000</cx:pt>
          <cx:pt idx="37911">202500</cx:pt>
          <cx:pt idx="37912">144000</cx:pt>
          <cx:pt idx="37913">135000</cx:pt>
          <cx:pt idx="37914">225000</cx:pt>
          <cx:pt idx="37915">67500</cx:pt>
          <cx:pt idx="37916">225000</cx:pt>
          <cx:pt idx="37917">211500</cx:pt>
          <cx:pt idx="37918">135000</cx:pt>
          <cx:pt idx="37919">202500</cx:pt>
          <cx:pt idx="37920">135000</cx:pt>
          <cx:pt idx="37921">180000</cx:pt>
          <cx:pt idx="37922">90000</cx:pt>
          <cx:pt idx="37923">495000</cx:pt>
          <cx:pt idx="37924">166500</cx:pt>
          <cx:pt idx="37925">225000</cx:pt>
          <cx:pt idx="37926">243000</cx:pt>
          <cx:pt idx="37927">630000</cx:pt>
          <cx:pt idx="37928">270000</cx:pt>
          <cx:pt idx="37929">135000</cx:pt>
          <cx:pt idx="37930">135000</cx:pt>
          <cx:pt idx="37931">90000</cx:pt>
          <cx:pt idx="37932">202500</cx:pt>
          <cx:pt idx="37933">180000</cx:pt>
          <cx:pt idx="37934">180000</cx:pt>
          <cx:pt idx="37935">90000</cx:pt>
          <cx:pt idx="37936">135000</cx:pt>
          <cx:pt idx="37937">202500</cx:pt>
          <cx:pt idx="37938">135000</cx:pt>
          <cx:pt idx="37939">342000</cx:pt>
          <cx:pt idx="37940">256500</cx:pt>
          <cx:pt idx="37941">72000</cx:pt>
          <cx:pt idx="37942">126000</cx:pt>
          <cx:pt idx="37943">315000</cx:pt>
          <cx:pt idx="37944">157500</cx:pt>
          <cx:pt idx="37945">112500</cx:pt>
          <cx:pt idx="37946">112500</cx:pt>
          <cx:pt idx="37947">247500</cx:pt>
          <cx:pt idx="37948">112500</cx:pt>
          <cx:pt idx="37949">90000</cx:pt>
          <cx:pt idx="37950">90000</cx:pt>
          <cx:pt idx="37951">135000</cx:pt>
          <cx:pt idx="37952">112500</cx:pt>
          <cx:pt idx="37953">112500</cx:pt>
          <cx:pt idx="37954">225000</cx:pt>
          <cx:pt idx="37955">45000</cx:pt>
          <cx:pt idx="37956">103500</cx:pt>
          <cx:pt idx="37957">270000</cx:pt>
          <cx:pt idx="37958">90000</cx:pt>
          <cx:pt idx="37959">112500</cx:pt>
          <cx:pt idx="37960">225000</cx:pt>
          <cx:pt idx="37961">202500</cx:pt>
          <cx:pt idx="37962">148500</cx:pt>
          <cx:pt idx="37963">112500</cx:pt>
          <cx:pt idx="37964">157500</cx:pt>
          <cx:pt idx="37965">157500</cx:pt>
          <cx:pt idx="37966">225000</cx:pt>
          <cx:pt idx="37967">90000</cx:pt>
          <cx:pt idx="37968">90000</cx:pt>
          <cx:pt idx="37969">180000</cx:pt>
          <cx:pt idx="37970">135000</cx:pt>
          <cx:pt idx="37971">144000</cx:pt>
          <cx:pt idx="37972">225000</cx:pt>
          <cx:pt idx="37973">157500</cx:pt>
          <cx:pt idx="37974">450000</cx:pt>
          <cx:pt idx="37975">103500</cx:pt>
          <cx:pt idx="37976">112500</cx:pt>
          <cx:pt idx="37977">135000</cx:pt>
          <cx:pt idx="37978">360000</cx:pt>
          <cx:pt idx="37979">202500</cx:pt>
          <cx:pt idx="37980">162000</cx:pt>
          <cx:pt idx="37981">67500</cx:pt>
          <cx:pt idx="37982">90000</cx:pt>
          <cx:pt idx="37983">328500</cx:pt>
          <cx:pt idx="37984">135000</cx:pt>
          <cx:pt idx="37985">63000</cx:pt>
          <cx:pt idx="37986">225000</cx:pt>
          <cx:pt idx="37987">90000</cx:pt>
          <cx:pt idx="37988">112500</cx:pt>
          <cx:pt idx="37989">180000</cx:pt>
          <cx:pt idx="37990">180000</cx:pt>
          <cx:pt idx="37991">180000</cx:pt>
          <cx:pt idx="37992">180000</cx:pt>
          <cx:pt idx="37993">157500</cx:pt>
          <cx:pt idx="37994">324000</cx:pt>
          <cx:pt idx="37995">202500</cx:pt>
          <cx:pt idx="37996">315000</cx:pt>
          <cx:pt idx="37997">121500</cx:pt>
          <cx:pt idx="37998">157500</cx:pt>
          <cx:pt idx="37999">112500</cx:pt>
          <cx:pt idx="38000">202500</cx:pt>
          <cx:pt idx="38001">157500</cx:pt>
          <cx:pt idx="38002">225000</cx:pt>
          <cx:pt idx="38003">225000</cx:pt>
          <cx:pt idx="38004">90000</cx:pt>
          <cx:pt idx="38005">81000</cx:pt>
          <cx:pt idx="38006">40500</cx:pt>
          <cx:pt idx="38007">171000</cx:pt>
          <cx:pt idx="38008">67500</cx:pt>
          <cx:pt idx="38009">135000</cx:pt>
          <cx:pt idx="38010">180000</cx:pt>
          <cx:pt idx="38011">90000</cx:pt>
          <cx:pt idx="38012">202500</cx:pt>
          <cx:pt idx="38013">135000</cx:pt>
          <cx:pt idx="38014">166500</cx:pt>
          <cx:pt idx="38015">180000</cx:pt>
          <cx:pt idx="38016">67500</cx:pt>
          <cx:pt idx="38017">157500</cx:pt>
          <cx:pt idx="38018">202500</cx:pt>
          <cx:pt idx="38019">180000</cx:pt>
          <cx:pt idx="38020">90000</cx:pt>
          <cx:pt idx="38021">166500</cx:pt>
          <cx:pt idx="38022">72000</cx:pt>
          <cx:pt idx="38023">360000</cx:pt>
          <cx:pt idx="38024">126000</cx:pt>
          <cx:pt idx="38025">202500</cx:pt>
          <cx:pt idx="38026">132601.5</cx:pt>
          <cx:pt idx="38027">103500</cx:pt>
          <cx:pt idx="38028">270000</cx:pt>
          <cx:pt idx="38029">99000</cx:pt>
          <cx:pt idx="38030">112500</cx:pt>
          <cx:pt idx="38031">270000</cx:pt>
          <cx:pt idx="38032">121500</cx:pt>
          <cx:pt idx="38033">180000</cx:pt>
          <cx:pt idx="38034">130500</cx:pt>
          <cx:pt idx="38035">247500</cx:pt>
          <cx:pt idx="38036">157500</cx:pt>
          <cx:pt idx="38037">225000</cx:pt>
          <cx:pt idx="38038">90000</cx:pt>
          <cx:pt idx="38039">382500</cx:pt>
          <cx:pt idx="38040">202500</cx:pt>
          <cx:pt idx="38041">81000</cx:pt>
          <cx:pt idx="38042">90000</cx:pt>
          <cx:pt idx="38043">135000</cx:pt>
          <cx:pt idx="38044">67500</cx:pt>
          <cx:pt idx="38045">202500</cx:pt>
          <cx:pt idx="38046">108000</cx:pt>
          <cx:pt idx="38047">81000</cx:pt>
          <cx:pt idx="38048">202500</cx:pt>
          <cx:pt idx="38049">180000</cx:pt>
          <cx:pt idx="38050">85500</cx:pt>
          <cx:pt idx="38051">112500</cx:pt>
          <cx:pt idx="38052">57600</cx:pt>
          <cx:pt idx="38053">225000</cx:pt>
          <cx:pt idx="38054">112500</cx:pt>
          <cx:pt idx="38055">157500</cx:pt>
          <cx:pt idx="38056">76500</cx:pt>
          <cx:pt idx="38057">225000</cx:pt>
          <cx:pt idx="38058">67500</cx:pt>
          <cx:pt idx="38059">157500</cx:pt>
          <cx:pt idx="38060">67500</cx:pt>
          <cx:pt idx="38061">193500</cx:pt>
          <cx:pt idx="38062">180000</cx:pt>
          <cx:pt idx="38063">292500</cx:pt>
          <cx:pt idx="38064">81000</cx:pt>
          <cx:pt idx="38065">247500</cx:pt>
          <cx:pt idx="38066">202500</cx:pt>
          <cx:pt idx="38067">103500</cx:pt>
          <cx:pt idx="38068">225000</cx:pt>
          <cx:pt idx="38069">90000</cx:pt>
          <cx:pt idx="38070">135000</cx:pt>
          <cx:pt idx="38071">193500</cx:pt>
          <cx:pt idx="38072">157500</cx:pt>
          <cx:pt idx="38073">144000</cx:pt>
          <cx:pt idx="38074">135000</cx:pt>
          <cx:pt idx="38075">306000</cx:pt>
          <cx:pt idx="38076">112500</cx:pt>
          <cx:pt idx="38077">112500</cx:pt>
          <cx:pt idx="38078">180000</cx:pt>
          <cx:pt idx="38079">135000</cx:pt>
          <cx:pt idx="38080">202500</cx:pt>
          <cx:pt idx="38081">157500</cx:pt>
          <cx:pt idx="38082">247500</cx:pt>
          <cx:pt idx="38083">72000</cx:pt>
          <cx:pt idx="38084">126000</cx:pt>
          <cx:pt idx="38085">126000</cx:pt>
          <cx:pt idx="38086">135000</cx:pt>
          <cx:pt idx="38087">54000</cx:pt>
          <cx:pt idx="38088">76500</cx:pt>
          <cx:pt idx="38089">157500</cx:pt>
          <cx:pt idx="38090">157500</cx:pt>
          <cx:pt idx="38091">540000</cx:pt>
          <cx:pt idx="38092">225000</cx:pt>
          <cx:pt idx="38093">112500</cx:pt>
          <cx:pt idx="38094">180000</cx:pt>
          <cx:pt idx="38095">144000</cx:pt>
          <cx:pt idx="38096">180000</cx:pt>
          <cx:pt idx="38097">144000</cx:pt>
          <cx:pt idx="38098">135000</cx:pt>
          <cx:pt idx="38099">90000</cx:pt>
          <cx:pt idx="38100">90000</cx:pt>
          <cx:pt idx="38101">112500</cx:pt>
          <cx:pt idx="38102">126000</cx:pt>
          <cx:pt idx="38103">130500</cx:pt>
          <cx:pt idx="38104">90000</cx:pt>
          <cx:pt idx="38105">810000</cx:pt>
          <cx:pt idx="38106">202500</cx:pt>
          <cx:pt idx="38107">202500</cx:pt>
          <cx:pt idx="38108">67500</cx:pt>
          <cx:pt idx="38109">202500</cx:pt>
          <cx:pt idx="38110">202500</cx:pt>
          <cx:pt idx="38111">135000</cx:pt>
          <cx:pt idx="38112">337500</cx:pt>
          <cx:pt idx="38113">135000</cx:pt>
          <cx:pt idx="38114">99000</cx:pt>
          <cx:pt idx="38115">58050</cx:pt>
          <cx:pt idx="38116">157500</cx:pt>
          <cx:pt idx="38117">153000</cx:pt>
          <cx:pt idx="38118">202500</cx:pt>
          <cx:pt idx="38119">157500</cx:pt>
          <cx:pt idx="38120">202500</cx:pt>
          <cx:pt idx="38121">135000</cx:pt>
          <cx:pt idx="38122">135000</cx:pt>
          <cx:pt idx="38123">157500</cx:pt>
          <cx:pt idx="38124">180000</cx:pt>
          <cx:pt idx="38125">162000</cx:pt>
          <cx:pt idx="38126">87750</cx:pt>
          <cx:pt idx="38127">202500</cx:pt>
          <cx:pt idx="38128">207000</cx:pt>
          <cx:pt idx="38129">126000</cx:pt>
          <cx:pt idx="38130">180000</cx:pt>
          <cx:pt idx="38131">112500</cx:pt>
          <cx:pt idx="38132">405000</cx:pt>
          <cx:pt idx="38133">117000</cx:pt>
          <cx:pt idx="38134">81000</cx:pt>
          <cx:pt idx="38135">112500</cx:pt>
          <cx:pt idx="38136">225000</cx:pt>
          <cx:pt idx="38137">315000</cx:pt>
          <cx:pt idx="38138">157500</cx:pt>
          <cx:pt idx="38139">67500</cx:pt>
          <cx:pt idx="38140">54000</cx:pt>
          <cx:pt idx="38141">121500</cx:pt>
          <cx:pt idx="38142">135000</cx:pt>
          <cx:pt idx="38143">171000</cx:pt>
          <cx:pt idx="38144">135000</cx:pt>
          <cx:pt idx="38145">90000</cx:pt>
          <cx:pt idx="38146">225000</cx:pt>
          <cx:pt idx="38147">202500</cx:pt>
          <cx:pt idx="38148">225000</cx:pt>
          <cx:pt idx="38149">157500</cx:pt>
          <cx:pt idx="38150">112500</cx:pt>
          <cx:pt idx="38151">126000</cx:pt>
          <cx:pt idx="38152">90000</cx:pt>
          <cx:pt idx="38153">135000</cx:pt>
          <cx:pt idx="38154">135000</cx:pt>
          <cx:pt idx="38155">270000</cx:pt>
          <cx:pt idx="38156">292500</cx:pt>
          <cx:pt idx="38157">180000</cx:pt>
          <cx:pt idx="38158">414000</cx:pt>
          <cx:pt idx="38159">171000</cx:pt>
          <cx:pt idx="38160">144000</cx:pt>
          <cx:pt idx="38161">112500</cx:pt>
          <cx:pt idx="38162">112500</cx:pt>
          <cx:pt idx="38163">135000</cx:pt>
          <cx:pt idx="38164">157500</cx:pt>
          <cx:pt idx="38165">360000</cx:pt>
          <cx:pt idx="38166">157500</cx:pt>
          <cx:pt idx="38167">148500</cx:pt>
          <cx:pt idx="38168">180000</cx:pt>
          <cx:pt idx="38169">225000</cx:pt>
          <cx:pt idx="38170">112500</cx:pt>
          <cx:pt idx="38171">130500</cx:pt>
          <cx:pt idx="38172">157500</cx:pt>
          <cx:pt idx="38173">225000</cx:pt>
          <cx:pt idx="38174">360000</cx:pt>
          <cx:pt idx="38175">270000</cx:pt>
          <cx:pt idx="38176">382500</cx:pt>
          <cx:pt idx="38177">112500</cx:pt>
          <cx:pt idx="38178">99000</cx:pt>
          <cx:pt idx="38179">135000</cx:pt>
          <cx:pt idx="38180">180000</cx:pt>
          <cx:pt idx="38181">112500</cx:pt>
          <cx:pt idx="38182">135000</cx:pt>
          <cx:pt idx="38183">112500</cx:pt>
          <cx:pt idx="38184">351000</cx:pt>
          <cx:pt idx="38185">198000</cx:pt>
          <cx:pt idx="38186">157500</cx:pt>
          <cx:pt idx="38187">450000</cx:pt>
          <cx:pt idx="38188">225000</cx:pt>
          <cx:pt idx="38189">112500</cx:pt>
          <cx:pt idx="38190">135000</cx:pt>
          <cx:pt idx="38191">319500</cx:pt>
          <cx:pt idx="38192">135000</cx:pt>
          <cx:pt idx="38193">157500</cx:pt>
          <cx:pt idx="38194">225000</cx:pt>
          <cx:pt idx="38195">135000</cx:pt>
          <cx:pt idx="38196">135000</cx:pt>
          <cx:pt idx="38197">135000</cx:pt>
          <cx:pt idx="38198">247500</cx:pt>
          <cx:pt idx="38199">157500</cx:pt>
          <cx:pt idx="38200">247500</cx:pt>
          <cx:pt idx="38201">81000</cx:pt>
          <cx:pt idx="38202">90000</cx:pt>
          <cx:pt idx="38203">180000</cx:pt>
          <cx:pt idx="38204">234000</cx:pt>
          <cx:pt idx="38205">99796.5</cx:pt>
          <cx:pt idx="38206">135000</cx:pt>
          <cx:pt idx="38207">135000</cx:pt>
          <cx:pt idx="38208">112500</cx:pt>
          <cx:pt idx="38209">76500</cx:pt>
          <cx:pt idx="38210">90000</cx:pt>
          <cx:pt idx="38211">292500</cx:pt>
          <cx:pt idx="38212">202500</cx:pt>
          <cx:pt idx="38213">202500</cx:pt>
          <cx:pt idx="38214">180000</cx:pt>
          <cx:pt idx="38215">112500</cx:pt>
          <cx:pt idx="38216">45000</cx:pt>
          <cx:pt idx="38217">121500</cx:pt>
          <cx:pt idx="38218">135000</cx:pt>
          <cx:pt idx="38219">247500</cx:pt>
          <cx:pt idx="38220">112500</cx:pt>
          <cx:pt idx="38221">135000</cx:pt>
          <cx:pt idx="38222">180000</cx:pt>
          <cx:pt idx="38223">225000</cx:pt>
          <cx:pt idx="38224">90000</cx:pt>
          <cx:pt idx="38225">117000</cx:pt>
          <cx:pt idx="38226">247500</cx:pt>
          <cx:pt idx="38227">180000</cx:pt>
          <cx:pt idx="38228">112500</cx:pt>
          <cx:pt idx="38229">202500</cx:pt>
          <cx:pt idx="38230">225000</cx:pt>
          <cx:pt idx="38231">67500</cx:pt>
          <cx:pt idx="38232">103500</cx:pt>
          <cx:pt idx="38233">103500</cx:pt>
          <cx:pt idx="38234">180000</cx:pt>
          <cx:pt idx="38235">112500</cx:pt>
          <cx:pt idx="38236">202500</cx:pt>
          <cx:pt idx="38237">315000</cx:pt>
          <cx:pt idx="38238">75150</cx:pt>
          <cx:pt idx="38239">202500</cx:pt>
          <cx:pt idx="38240">45000</cx:pt>
          <cx:pt idx="38241">225000</cx:pt>
          <cx:pt idx="38242">47250</cx:pt>
          <cx:pt idx="38243">342000</cx:pt>
          <cx:pt idx="38244">225000</cx:pt>
          <cx:pt idx="38245">270000</cx:pt>
          <cx:pt idx="38246">126000</cx:pt>
          <cx:pt idx="38247">247500</cx:pt>
          <cx:pt idx="38248">675000</cx:pt>
          <cx:pt idx="38249">130500</cx:pt>
          <cx:pt idx="38250">112500</cx:pt>
          <cx:pt idx="38251">225000</cx:pt>
          <cx:pt idx="38252">90000</cx:pt>
          <cx:pt idx="38253">180000</cx:pt>
          <cx:pt idx="38254">112500</cx:pt>
          <cx:pt idx="38255">135000</cx:pt>
          <cx:pt idx="38256">157500</cx:pt>
          <cx:pt idx="38257">180000</cx:pt>
          <cx:pt idx="38258">225000</cx:pt>
          <cx:pt idx="38259">157500</cx:pt>
          <cx:pt idx="38260">135000</cx:pt>
          <cx:pt idx="38261">180000</cx:pt>
          <cx:pt idx="38262">405000</cx:pt>
          <cx:pt idx="38263">225000</cx:pt>
          <cx:pt idx="38264">360000</cx:pt>
          <cx:pt idx="38265">180000</cx:pt>
          <cx:pt idx="38266">225000</cx:pt>
          <cx:pt idx="38267">135000</cx:pt>
          <cx:pt idx="38268">112500</cx:pt>
          <cx:pt idx="38269">112500</cx:pt>
          <cx:pt idx="38270">135000</cx:pt>
          <cx:pt idx="38271">270000</cx:pt>
          <cx:pt idx="38272">99000</cx:pt>
          <cx:pt idx="38273">135000</cx:pt>
          <cx:pt idx="38274">270000</cx:pt>
          <cx:pt idx="38275">157500</cx:pt>
          <cx:pt idx="38276">135000</cx:pt>
          <cx:pt idx="38277">47790</cx:pt>
          <cx:pt idx="38278">180000</cx:pt>
          <cx:pt idx="38279">292500</cx:pt>
          <cx:pt idx="38280">112500</cx:pt>
          <cx:pt idx="38281">108000</cx:pt>
          <cx:pt idx="38282">112500</cx:pt>
          <cx:pt idx="38283">382500</cx:pt>
          <cx:pt idx="38284">225000</cx:pt>
          <cx:pt idx="38285">135000</cx:pt>
          <cx:pt idx="38286">202500</cx:pt>
          <cx:pt idx="38287">135000</cx:pt>
          <cx:pt idx="38288">157500</cx:pt>
          <cx:pt idx="38289">27000</cx:pt>
          <cx:pt idx="38290">369000</cx:pt>
          <cx:pt idx="38291">292500</cx:pt>
          <cx:pt idx="38292">135000</cx:pt>
          <cx:pt idx="38293">135000</cx:pt>
          <cx:pt idx="38294">180000</cx:pt>
          <cx:pt idx="38295">81000</cx:pt>
          <cx:pt idx="38296">355500</cx:pt>
          <cx:pt idx="38297">180000</cx:pt>
          <cx:pt idx="38298">279000</cx:pt>
          <cx:pt idx="38299">180000</cx:pt>
          <cx:pt idx="38300">202500</cx:pt>
          <cx:pt idx="38301">99000</cx:pt>
          <cx:pt idx="38302">225000</cx:pt>
          <cx:pt idx="38303">292500</cx:pt>
          <cx:pt idx="38304">112500</cx:pt>
          <cx:pt idx="38305">135000</cx:pt>
          <cx:pt idx="38306">180000</cx:pt>
          <cx:pt idx="38307">112500</cx:pt>
          <cx:pt idx="38308">675000</cx:pt>
          <cx:pt idx="38309">202500</cx:pt>
          <cx:pt idx="38310">135000</cx:pt>
          <cx:pt idx="38311">130500</cx:pt>
          <cx:pt idx="38312">135000</cx:pt>
          <cx:pt idx="38313">220500</cx:pt>
          <cx:pt idx="38314">112500</cx:pt>
          <cx:pt idx="38315">112500</cx:pt>
          <cx:pt idx="38316">252000</cx:pt>
          <cx:pt idx="38317">126000</cx:pt>
          <cx:pt idx="38318">157500</cx:pt>
          <cx:pt idx="38319">112500</cx:pt>
          <cx:pt idx="38320">108000</cx:pt>
          <cx:pt idx="38321">135000</cx:pt>
          <cx:pt idx="38322">97200</cx:pt>
          <cx:pt idx="38323">81000</cx:pt>
          <cx:pt idx="38324">270000</cx:pt>
          <cx:pt idx="38325">31500</cx:pt>
          <cx:pt idx="38326">292500</cx:pt>
          <cx:pt idx="38327">225000</cx:pt>
          <cx:pt idx="38328">112500</cx:pt>
          <cx:pt idx="38329">90000</cx:pt>
          <cx:pt idx="38330">180000</cx:pt>
          <cx:pt idx="38331">117000</cx:pt>
          <cx:pt idx="38332">103500</cx:pt>
          <cx:pt idx="38333">270000</cx:pt>
          <cx:pt idx="38334">85500</cx:pt>
          <cx:pt idx="38335">180000</cx:pt>
          <cx:pt idx="38336">157500</cx:pt>
          <cx:pt idx="38337">225000</cx:pt>
          <cx:pt idx="38338">162000</cx:pt>
          <cx:pt idx="38339">157500</cx:pt>
          <cx:pt idx="38340">157500</cx:pt>
          <cx:pt idx="38341">135000</cx:pt>
          <cx:pt idx="38342">135000</cx:pt>
          <cx:pt idx="38343">157500</cx:pt>
          <cx:pt idx="38344">144000</cx:pt>
          <cx:pt idx="38345">45000</cx:pt>
          <cx:pt idx="38346">112500</cx:pt>
          <cx:pt idx="38347">225000</cx:pt>
          <cx:pt idx="38348">90000</cx:pt>
          <cx:pt idx="38349">157500</cx:pt>
          <cx:pt idx="38350">135000</cx:pt>
          <cx:pt idx="38351">180000</cx:pt>
          <cx:pt idx="38352">49500</cx:pt>
          <cx:pt idx="38353">315000</cx:pt>
          <cx:pt idx="38354">135000</cx:pt>
          <cx:pt idx="38355">360000</cx:pt>
          <cx:pt idx="38356">180000</cx:pt>
          <cx:pt idx="38357">315000</cx:pt>
          <cx:pt idx="38358">180000</cx:pt>
          <cx:pt idx="38359">90000</cx:pt>
          <cx:pt idx="38360">130050</cx:pt>
          <cx:pt idx="38361">360000</cx:pt>
          <cx:pt idx="38362">135000</cx:pt>
          <cx:pt idx="38363">135000</cx:pt>
          <cx:pt idx="38364">180000</cx:pt>
          <cx:pt idx="38365">112500</cx:pt>
          <cx:pt idx="38366">69750</cx:pt>
          <cx:pt idx="38367">36000</cx:pt>
          <cx:pt idx="38368">90000</cx:pt>
          <cx:pt idx="38369">202500</cx:pt>
          <cx:pt idx="38370">90000</cx:pt>
          <cx:pt idx="38371">360000</cx:pt>
          <cx:pt idx="38372">180000</cx:pt>
          <cx:pt idx="38373">126000</cx:pt>
          <cx:pt idx="38374">225000</cx:pt>
          <cx:pt idx="38375">112500</cx:pt>
          <cx:pt idx="38376">112500</cx:pt>
          <cx:pt idx="38377">270000</cx:pt>
          <cx:pt idx="38378">270000</cx:pt>
          <cx:pt idx="38379">225000</cx:pt>
          <cx:pt idx="38380">742500</cx:pt>
          <cx:pt idx="38381">67500</cx:pt>
          <cx:pt idx="38382">135000</cx:pt>
          <cx:pt idx="38383">112500</cx:pt>
          <cx:pt idx="38384">112500</cx:pt>
          <cx:pt idx="38385">90000</cx:pt>
          <cx:pt idx="38386">67500</cx:pt>
          <cx:pt idx="38387">225000</cx:pt>
          <cx:pt idx="38388">90000</cx:pt>
          <cx:pt idx="38389">238500</cx:pt>
          <cx:pt idx="38390">76500</cx:pt>
          <cx:pt idx="38391">202500</cx:pt>
          <cx:pt idx="38392">180000</cx:pt>
          <cx:pt idx="38393">315000</cx:pt>
          <cx:pt idx="38394">90000</cx:pt>
          <cx:pt idx="38395">346500</cx:pt>
          <cx:pt idx="38396">225000</cx:pt>
          <cx:pt idx="38397">180000</cx:pt>
          <cx:pt idx="38398">180000</cx:pt>
          <cx:pt idx="38399">270000</cx:pt>
          <cx:pt idx="38400">270000</cx:pt>
          <cx:pt idx="38401">126000</cx:pt>
          <cx:pt idx="38402">157500</cx:pt>
          <cx:pt idx="38403">135000</cx:pt>
          <cx:pt idx="38404">202500</cx:pt>
          <cx:pt idx="38405">99000</cx:pt>
          <cx:pt idx="38406">67500</cx:pt>
          <cx:pt idx="38407">90000</cx:pt>
          <cx:pt idx="38408">225000</cx:pt>
          <cx:pt idx="38409">135000</cx:pt>
          <cx:pt idx="38410">157500</cx:pt>
          <cx:pt idx="38411">135000</cx:pt>
          <cx:pt idx="38412">90000</cx:pt>
          <cx:pt idx="38413">180000</cx:pt>
          <cx:pt idx="38414">180000</cx:pt>
          <cx:pt idx="38415">135000</cx:pt>
          <cx:pt idx="38416">103500</cx:pt>
          <cx:pt idx="38417">135000</cx:pt>
          <cx:pt idx="38418">157500</cx:pt>
          <cx:pt idx="38419">225000</cx:pt>
          <cx:pt idx="38420">292500</cx:pt>
          <cx:pt idx="38421">360000</cx:pt>
          <cx:pt idx="38422">180000</cx:pt>
          <cx:pt idx="38423">180000</cx:pt>
          <cx:pt idx="38424">117000</cx:pt>
          <cx:pt idx="38425">67500</cx:pt>
          <cx:pt idx="38426">72000</cx:pt>
          <cx:pt idx="38427">265500</cx:pt>
          <cx:pt idx="38428">180000</cx:pt>
          <cx:pt idx="38429">90000</cx:pt>
          <cx:pt idx="38430">540000</cx:pt>
          <cx:pt idx="38431">202500</cx:pt>
          <cx:pt idx="38432">360000</cx:pt>
          <cx:pt idx="38433">360000</cx:pt>
          <cx:pt idx="38434">270000</cx:pt>
          <cx:pt idx="38435">315000</cx:pt>
          <cx:pt idx="38436">180000</cx:pt>
          <cx:pt idx="38437">81000</cx:pt>
          <cx:pt idx="38438">67500</cx:pt>
          <cx:pt idx="38439">90000</cx:pt>
          <cx:pt idx="38440">135000</cx:pt>
          <cx:pt idx="38441">139500</cx:pt>
          <cx:pt idx="38442">135000</cx:pt>
          <cx:pt idx="38443">135000</cx:pt>
          <cx:pt idx="38444">126000</cx:pt>
          <cx:pt idx="38445">112500</cx:pt>
          <cx:pt idx="38446">360000</cx:pt>
          <cx:pt idx="38447">135000</cx:pt>
          <cx:pt idx="38448">67500</cx:pt>
          <cx:pt idx="38449">202500</cx:pt>
          <cx:pt idx="38450">36000</cx:pt>
          <cx:pt idx="38451">108000</cx:pt>
          <cx:pt idx="38452">157500</cx:pt>
          <cx:pt idx="38453">135000</cx:pt>
          <cx:pt idx="38454">225000</cx:pt>
          <cx:pt idx="38455">67500</cx:pt>
          <cx:pt idx="38456">103500</cx:pt>
          <cx:pt idx="38457">225000</cx:pt>
          <cx:pt idx="38458">90000</cx:pt>
          <cx:pt idx="38459">225000</cx:pt>
          <cx:pt idx="38460">67500</cx:pt>
          <cx:pt idx="38461">112500</cx:pt>
          <cx:pt idx="38462">405000</cx:pt>
          <cx:pt idx="38463">37350</cx:pt>
          <cx:pt idx="38464">45000</cx:pt>
          <cx:pt idx="38465">81000</cx:pt>
          <cx:pt idx="38466">135000</cx:pt>
          <cx:pt idx="38467">180000</cx:pt>
          <cx:pt idx="38468">180000</cx:pt>
          <cx:pt idx="38469">157500</cx:pt>
          <cx:pt idx="38470">202500</cx:pt>
          <cx:pt idx="38471">135000</cx:pt>
          <cx:pt idx="38472">315000</cx:pt>
          <cx:pt idx="38473">67500</cx:pt>
          <cx:pt idx="38474">157500</cx:pt>
          <cx:pt idx="38475">81000</cx:pt>
          <cx:pt idx="38476">157500</cx:pt>
          <cx:pt idx="38477">202500</cx:pt>
          <cx:pt idx="38478">180000</cx:pt>
          <cx:pt idx="38479">180000</cx:pt>
          <cx:pt idx="38480">157500</cx:pt>
          <cx:pt idx="38481">202500</cx:pt>
          <cx:pt idx="38482">225000</cx:pt>
          <cx:pt idx="38483">112500</cx:pt>
          <cx:pt idx="38484">135000</cx:pt>
          <cx:pt idx="38485">126000</cx:pt>
          <cx:pt idx="38486">99000</cx:pt>
          <cx:pt idx="38487">135000</cx:pt>
          <cx:pt idx="38488">202500</cx:pt>
          <cx:pt idx="38489">76500</cx:pt>
          <cx:pt idx="38490">90000</cx:pt>
          <cx:pt idx="38491">83250</cx:pt>
          <cx:pt idx="38492">243000</cx:pt>
          <cx:pt idx="38493">112500</cx:pt>
          <cx:pt idx="38494">121500</cx:pt>
          <cx:pt idx="38495">63000</cx:pt>
          <cx:pt idx="38496">67500</cx:pt>
          <cx:pt idx="38497">112500</cx:pt>
          <cx:pt idx="38498">126000</cx:pt>
          <cx:pt idx="38499">157500</cx:pt>
          <cx:pt idx="38500">220500</cx:pt>
          <cx:pt idx="38501">117000</cx:pt>
          <cx:pt idx="38502">157500</cx:pt>
          <cx:pt idx="38503">99000</cx:pt>
          <cx:pt idx="38504">162000</cx:pt>
          <cx:pt idx="38505">360000</cx:pt>
          <cx:pt idx="38506">216000</cx:pt>
          <cx:pt idx="38507">180000</cx:pt>
          <cx:pt idx="38508">180000</cx:pt>
          <cx:pt idx="38509">202500</cx:pt>
          <cx:pt idx="38510">126000</cx:pt>
          <cx:pt idx="38511">247500</cx:pt>
          <cx:pt idx="38512">157500</cx:pt>
          <cx:pt idx="38513">202500</cx:pt>
          <cx:pt idx="38514">58500</cx:pt>
          <cx:pt idx="38515">315000</cx:pt>
          <cx:pt idx="38516">135000</cx:pt>
          <cx:pt idx="38517">337500</cx:pt>
          <cx:pt idx="38518">216000</cx:pt>
          <cx:pt idx="38519">76500</cx:pt>
          <cx:pt idx="38520">67500</cx:pt>
          <cx:pt idx="38521">135000</cx:pt>
          <cx:pt idx="38522">225000</cx:pt>
          <cx:pt idx="38523">135000</cx:pt>
          <cx:pt idx="38524">135000</cx:pt>
          <cx:pt idx="38525">252000</cx:pt>
          <cx:pt idx="38526">157500</cx:pt>
          <cx:pt idx="38527">112500</cx:pt>
          <cx:pt idx="38528">157500</cx:pt>
          <cx:pt idx="38529">481500</cx:pt>
          <cx:pt idx="38530">270000</cx:pt>
          <cx:pt idx="38531">121500</cx:pt>
          <cx:pt idx="38532">90000</cx:pt>
          <cx:pt idx="38533">54000</cx:pt>
          <cx:pt idx="38534">252000</cx:pt>
          <cx:pt idx="38535">94500</cx:pt>
          <cx:pt idx="38536">193500</cx:pt>
          <cx:pt idx="38537">166500</cx:pt>
          <cx:pt idx="38538">292500</cx:pt>
          <cx:pt idx="38539">81000</cx:pt>
          <cx:pt idx="38540">108000</cx:pt>
          <cx:pt idx="38541">126000</cx:pt>
          <cx:pt idx="38542">90000</cx:pt>
          <cx:pt idx="38543">198000</cx:pt>
          <cx:pt idx="38544">135000</cx:pt>
          <cx:pt idx="38545">157500</cx:pt>
          <cx:pt idx="38546">94500</cx:pt>
          <cx:pt idx="38547">157500</cx:pt>
          <cx:pt idx="38548">270000</cx:pt>
          <cx:pt idx="38549">99000</cx:pt>
          <cx:pt idx="38550">157500</cx:pt>
          <cx:pt idx="38551">270000</cx:pt>
          <cx:pt idx="38552">292500</cx:pt>
          <cx:pt idx="38553">72000</cx:pt>
          <cx:pt idx="38554">108000</cx:pt>
          <cx:pt idx="38555">67500</cx:pt>
          <cx:pt idx="38556">144000</cx:pt>
          <cx:pt idx="38557">112500</cx:pt>
          <cx:pt idx="38558">225000</cx:pt>
          <cx:pt idx="38559">112500</cx:pt>
          <cx:pt idx="38560">76500</cx:pt>
          <cx:pt idx="38561">112500</cx:pt>
          <cx:pt idx="38562">67500</cx:pt>
          <cx:pt idx="38563">134662.5</cx:pt>
          <cx:pt idx="38564">157500</cx:pt>
          <cx:pt idx="38565">315000</cx:pt>
          <cx:pt idx="38566">90000</cx:pt>
          <cx:pt idx="38567">202500</cx:pt>
          <cx:pt idx="38568">166500</cx:pt>
          <cx:pt idx="38569">67500</cx:pt>
          <cx:pt idx="38570">202500</cx:pt>
          <cx:pt idx="38571">72000</cx:pt>
          <cx:pt idx="38572">112500</cx:pt>
          <cx:pt idx="38573">76500</cx:pt>
          <cx:pt idx="38574">94500</cx:pt>
          <cx:pt idx="38575">81000</cx:pt>
          <cx:pt idx="38576">166500</cx:pt>
          <cx:pt idx="38577">67500</cx:pt>
          <cx:pt idx="38578">171000</cx:pt>
          <cx:pt idx="38579">180000</cx:pt>
          <cx:pt idx="38580">166500</cx:pt>
          <cx:pt idx="38581">270000</cx:pt>
          <cx:pt idx="38582">157500</cx:pt>
          <cx:pt idx="38583">97875</cx:pt>
          <cx:pt idx="38584">144000</cx:pt>
          <cx:pt idx="38585">90000</cx:pt>
          <cx:pt idx="38586">166500</cx:pt>
          <cx:pt idx="38587">157500</cx:pt>
          <cx:pt idx="38588">157500</cx:pt>
          <cx:pt idx="38589">211500</cx:pt>
          <cx:pt idx="38590">130500</cx:pt>
          <cx:pt idx="38591">135000</cx:pt>
          <cx:pt idx="38592">90000</cx:pt>
          <cx:pt idx="38593">180000</cx:pt>
          <cx:pt idx="38594">45000</cx:pt>
          <cx:pt idx="38595">90000</cx:pt>
          <cx:pt idx="38596">225000</cx:pt>
          <cx:pt idx="38597">202500</cx:pt>
          <cx:pt idx="38598">180000</cx:pt>
          <cx:pt idx="38599">90000</cx:pt>
          <cx:pt idx="38600">94500</cx:pt>
          <cx:pt idx="38601">108000</cx:pt>
          <cx:pt idx="38602">67500</cx:pt>
          <cx:pt idx="38603">360000</cx:pt>
          <cx:pt idx="38604">112500</cx:pt>
          <cx:pt idx="38605">126000</cx:pt>
          <cx:pt idx="38606">202500</cx:pt>
          <cx:pt idx="38607">180000</cx:pt>
          <cx:pt idx="38608">112500</cx:pt>
          <cx:pt idx="38609">180000</cx:pt>
          <cx:pt idx="38610">225000</cx:pt>
          <cx:pt idx="38611">225000</cx:pt>
          <cx:pt idx="38612">135000</cx:pt>
          <cx:pt idx="38613">135000</cx:pt>
          <cx:pt idx="38614">360000</cx:pt>
          <cx:pt idx="38615">157500</cx:pt>
          <cx:pt idx="38616">157500</cx:pt>
          <cx:pt idx="38617">135000</cx:pt>
          <cx:pt idx="38618">193500</cx:pt>
          <cx:pt idx="38619">337500</cx:pt>
          <cx:pt idx="38620">67500</cx:pt>
          <cx:pt idx="38621">157500</cx:pt>
          <cx:pt idx="38622">166500</cx:pt>
          <cx:pt idx="38623">171000</cx:pt>
          <cx:pt idx="38624">72000</cx:pt>
          <cx:pt idx="38625">112500</cx:pt>
          <cx:pt idx="38626">225000</cx:pt>
          <cx:pt idx="38627">270000</cx:pt>
          <cx:pt idx="38628">171000</cx:pt>
          <cx:pt idx="38629">90000</cx:pt>
          <cx:pt idx="38630">360000</cx:pt>
          <cx:pt idx="38631">225000</cx:pt>
          <cx:pt idx="38632">180000</cx:pt>
          <cx:pt idx="38633">126000</cx:pt>
          <cx:pt idx="38634">72000</cx:pt>
          <cx:pt idx="38635">225000</cx:pt>
          <cx:pt idx="38636">112500</cx:pt>
          <cx:pt idx="38637">180000</cx:pt>
          <cx:pt idx="38638">91048.5</cx:pt>
          <cx:pt idx="38639">162000</cx:pt>
          <cx:pt idx="38640">180000</cx:pt>
          <cx:pt idx="38641">81000</cx:pt>
          <cx:pt idx="38642">450000</cx:pt>
          <cx:pt idx="38643">180000</cx:pt>
          <cx:pt idx="38644">112500</cx:pt>
          <cx:pt idx="38645">81000</cx:pt>
          <cx:pt idx="38646">202500</cx:pt>
          <cx:pt idx="38647">81000</cx:pt>
          <cx:pt idx="38648">103500</cx:pt>
          <cx:pt idx="38649">157500</cx:pt>
          <cx:pt idx="38650">153000</cx:pt>
          <cx:pt idx="38651">229500</cx:pt>
          <cx:pt idx="38652">112500</cx:pt>
          <cx:pt idx="38653">270000</cx:pt>
          <cx:pt idx="38654">58500</cx:pt>
          <cx:pt idx="38655">76500</cx:pt>
          <cx:pt idx="38656">135000</cx:pt>
          <cx:pt idx="38657">225000</cx:pt>
          <cx:pt idx="38658">225000</cx:pt>
          <cx:pt idx="38659">81000</cx:pt>
          <cx:pt idx="38660">135000</cx:pt>
          <cx:pt idx="38661">135000</cx:pt>
          <cx:pt idx="38662">135000</cx:pt>
          <cx:pt idx="38663">225000</cx:pt>
          <cx:pt idx="38664">112500</cx:pt>
          <cx:pt idx="38665">54000</cx:pt>
          <cx:pt idx="38666">189000</cx:pt>
          <cx:pt idx="38667">112500</cx:pt>
          <cx:pt idx="38668">315000</cx:pt>
          <cx:pt idx="38669">202500</cx:pt>
          <cx:pt idx="38670">225000</cx:pt>
          <cx:pt idx="38671">405000</cx:pt>
          <cx:pt idx="38672">45000</cx:pt>
          <cx:pt idx="38673">81000</cx:pt>
          <cx:pt idx="38674">225000</cx:pt>
          <cx:pt idx="38675">90000</cx:pt>
          <cx:pt idx="38676">247500</cx:pt>
          <cx:pt idx="38677">270000</cx:pt>
          <cx:pt idx="38678">225000</cx:pt>
          <cx:pt idx="38679">247500</cx:pt>
          <cx:pt idx="38680">405000</cx:pt>
          <cx:pt idx="38681">157500</cx:pt>
          <cx:pt idx="38682">164250</cx:pt>
          <cx:pt idx="38683">189000</cx:pt>
          <cx:pt idx="38684">112500</cx:pt>
          <cx:pt idx="38685">270000</cx:pt>
          <cx:pt idx="38686">45000</cx:pt>
          <cx:pt idx="38687">202500</cx:pt>
          <cx:pt idx="38688">360000</cx:pt>
          <cx:pt idx="38689">135000</cx:pt>
          <cx:pt idx="38690">112500</cx:pt>
          <cx:pt idx="38691">113098.5</cx:pt>
          <cx:pt idx="38692">180000</cx:pt>
          <cx:pt idx="38693">135000</cx:pt>
          <cx:pt idx="38694">180000</cx:pt>
          <cx:pt idx="38695">58500</cx:pt>
          <cx:pt idx="38696">202500</cx:pt>
          <cx:pt idx="38697">85500</cx:pt>
          <cx:pt idx="38698">90000</cx:pt>
          <cx:pt idx="38699">81000</cx:pt>
          <cx:pt idx="38700">135000</cx:pt>
          <cx:pt idx="38701">157500</cx:pt>
          <cx:pt idx="38702">135000</cx:pt>
          <cx:pt idx="38703">157500</cx:pt>
          <cx:pt idx="38704">247500</cx:pt>
          <cx:pt idx="38705">211500</cx:pt>
          <cx:pt idx="38706">360000</cx:pt>
          <cx:pt idx="38707">135000</cx:pt>
          <cx:pt idx="38708">322650</cx:pt>
          <cx:pt idx="38709">450000</cx:pt>
          <cx:pt idx="38710">81000</cx:pt>
          <cx:pt idx="38711">90000</cx:pt>
          <cx:pt idx="38712">65250</cx:pt>
          <cx:pt idx="38713">180000</cx:pt>
          <cx:pt idx="38714">112500</cx:pt>
          <cx:pt idx="38715">126000</cx:pt>
          <cx:pt idx="38716">90000</cx:pt>
          <cx:pt idx="38717">202500</cx:pt>
          <cx:pt idx="38718">90000</cx:pt>
          <cx:pt idx="38719">180000</cx:pt>
          <cx:pt idx="38720">180000</cx:pt>
          <cx:pt idx="38721">157500</cx:pt>
          <cx:pt idx="38722">126000</cx:pt>
          <cx:pt idx="38723">72000</cx:pt>
          <cx:pt idx="38724">135000</cx:pt>
          <cx:pt idx="38725">67500</cx:pt>
          <cx:pt idx="38726">315000</cx:pt>
          <cx:pt idx="38727">112500</cx:pt>
          <cx:pt idx="38728">360000</cx:pt>
          <cx:pt idx="38729">67500</cx:pt>
          <cx:pt idx="38730">225000</cx:pt>
          <cx:pt idx="38731">202500</cx:pt>
          <cx:pt idx="38732">90000</cx:pt>
          <cx:pt idx="38733">180000</cx:pt>
          <cx:pt idx="38734">135000</cx:pt>
          <cx:pt idx="38735">90000</cx:pt>
          <cx:pt idx="38736">202500</cx:pt>
          <cx:pt idx="38737">90000</cx:pt>
          <cx:pt idx="38738">391500</cx:pt>
          <cx:pt idx="38739">126000</cx:pt>
          <cx:pt idx="38740">121500</cx:pt>
          <cx:pt idx="38741">135000</cx:pt>
          <cx:pt idx="38742">90000</cx:pt>
          <cx:pt idx="38743">112500</cx:pt>
          <cx:pt idx="38744">81000</cx:pt>
          <cx:pt idx="38745">135000</cx:pt>
          <cx:pt idx="38746">202500</cx:pt>
          <cx:pt idx="38747">202500</cx:pt>
          <cx:pt idx="38748">72000</cx:pt>
          <cx:pt idx="38749">166500</cx:pt>
          <cx:pt idx="38750">157500</cx:pt>
          <cx:pt idx="38751">135000</cx:pt>
          <cx:pt idx="38752">135000</cx:pt>
          <cx:pt idx="38753">225000</cx:pt>
          <cx:pt idx="38754">45000</cx:pt>
          <cx:pt idx="38755">119250</cx:pt>
          <cx:pt idx="38756">315157.5</cx:pt>
          <cx:pt idx="38757">135000</cx:pt>
          <cx:pt idx="38758">90000</cx:pt>
          <cx:pt idx="38759">45000</cx:pt>
          <cx:pt idx="38760">81000</cx:pt>
          <cx:pt idx="38761">112500</cx:pt>
          <cx:pt idx="38762">67500</cx:pt>
          <cx:pt idx="38763">58500</cx:pt>
          <cx:pt idx="38764">427500</cx:pt>
          <cx:pt idx="38765">67500</cx:pt>
          <cx:pt idx="38766">159300</cx:pt>
          <cx:pt idx="38767">675000</cx:pt>
          <cx:pt idx="38768">135000</cx:pt>
          <cx:pt idx="38769">81000</cx:pt>
          <cx:pt idx="38770">90000</cx:pt>
          <cx:pt idx="38771">112500</cx:pt>
          <cx:pt idx="38772">450000</cx:pt>
          <cx:pt idx="38773">225000</cx:pt>
          <cx:pt idx="38774">45000</cx:pt>
          <cx:pt idx="38775">99000</cx:pt>
          <cx:pt idx="38776">144000</cx:pt>
          <cx:pt idx="38777">90000</cx:pt>
          <cx:pt idx="38778">180000</cx:pt>
          <cx:pt idx="38779">135000</cx:pt>
          <cx:pt idx="38780">103500</cx:pt>
          <cx:pt idx="38781">112500</cx:pt>
          <cx:pt idx="38782">90000</cx:pt>
          <cx:pt idx="38783">103500</cx:pt>
          <cx:pt idx="38784">157500</cx:pt>
          <cx:pt idx="38785">225000</cx:pt>
          <cx:pt idx="38786">193500</cx:pt>
          <cx:pt idx="38787">135000</cx:pt>
          <cx:pt idx="38788">193500</cx:pt>
          <cx:pt idx="38789">225000</cx:pt>
          <cx:pt idx="38790">67500</cx:pt>
          <cx:pt idx="38791">135000</cx:pt>
          <cx:pt idx="38792">166500</cx:pt>
          <cx:pt idx="38793">90000</cx:pt>
          <cx:pt idx="38794">157500</cx:pt>
          <cx:pt idx="38795">157500</cx:pt>
          <cx:pt idx="38796">112500</cx:pt>
          <cx:pt idx="38797">67500</cx:pt>
          <cx:pt idx="38798">180000</cx:pt>
          <cx:pt idx="38799">180000</cx:pt>
          <cx:pt idx="38800">202500</cx:pt>
          <cx:pt idx="38801">202500</cx:pt>
          <cx:pt idx="38802">112500</cx:pt>
          <cx:pt idx="38803">270000</cx:pt>
          <cx:pt idx="38804">112500</cx:pt>
          <cx:pt idx="38805">270000</cx:pt>
          <cx:pt idx="38806">90000</cx:pt>
          <cx:pt idx="38807">54000</cx:pt>
          <cx:pt idx="38808">292500</cx:pt>
          <cx:pt idx="38809">364500</cx:pt>
          <cx:pt idx="38810">112500</cx:pt>
          <cx:pt idx="38811">225000</cx:pt>
          <cx:pt idx="38812">126000</cx:pt>
          <cx:pt idx="38813">225000</cx:pt>
          <cx:pt idx="38814">112500</cx:pt>
          <cx:pt idx="38815">90000</cx:pt>
          <cx:pt idx="38816">135000</cx:pt>
          <cx:pt idx="38817">112500</cx:pt>
          <cx:pt idx="38818">126000</cx:pt>
          <cx:pt idx="38819">126000</cx:pt>
          <cx:pt idx="38820">166500</cx:pt>
          <cx:pt idx="38821">157500</cx:pt>
          <cx:pt idx="38822">112500</cx:pt>
          <cx:pt idx="38823">157500</cx:pt>
          <cx:pt idx="38824">202500</cx:pt>
          <cx:pt idx="38825">140850</cx:pt>
          <cx:pt idx="38826">157500</cx:pt>
          <cx:pt idx="38827">135000</cx:pt>
          <cx:pt idx="38828">112500</cx:pt>
          <cx:pt idx="38829">126000</cx:pt>
          <cx:pt idx="38830">270000</cx:pt>
          <cx:pt idx="38831">67500</cx:pt>
          <cx:pt idx="38832">81000</cx:pt>
          <cx:pt idx="38833">112500</cx:pt>
          <cx:pt idx="38834">675000</cx:pt>
          <cx:pt idx="38835">157500</cx:pt>
          <cx:pt idx="38836">90000</cx:pt>
          <cx:pt idx="38837">121500</cx:pt>
          <cx:pt idx="38838">225000</cx:pt>
          <cx:pt idx="38839">225000</cx:pt>
          <cx:pt idx="38840">90000</cx:pt>
          <cx:pt idx="38841">81000</cx:pt>
          <cx:pt idx="38842">157500</cx:pt>
          <cx:pt idx="38843">382500</cx:pt>
          <cx:pt idx="38844">90000</cx:pt>
          <cx:pt idx="38845">216000</cx:pt>
          <cx:pt idx="38846">202500</cx:pt>
          <cx:pt idx="38847">135000</cx:pt>
          <cx:pt idx="38848">54000</cx:pt>
          <cx:pt idx="38849">180000</cx:pt>
          <cx:pt idx="38850">90000</cx:pt>
          <cx:pt idx="38851">180000</cx:pt>
          <cx:pt idx="38852">99000</cx:pt>
          <cx:pt idx="38853">63000</cx:pt>
          <cx:pt idx="38854">180000</cx:pt>
          <cx:pt idx="38855">266089.5</cx:pt>
          <cx:pt idx="38856">135000</cx:pt>
          <cx:pt idx="38857">54000</cx:pt>
          <cx:pt idx="38858">202500</cx:pt>
          <cx:pt idx="38859">180000</cx:pt>
          <cx:pt idx="38860">67500</cx:pt>
          <cx:pt idx="38861">202500</cx:pt>
          <cx:pt idx="38862">135000</cx:pt>
          <cx:pt idx="38863">495000</cx:pt>
          <cx:pt idx="38864">157500</cx:pt>
          <cx:pt idx="38865">90000</cx:pt>
          <cx:pt idx="38866">247500</cx:pt>
          <cx:pt idx="38867">157500</cx:pt>
          <cx:pt idx="38868">157500</cx:pt>
          <cx:pt idx="38869">157500</cx:pt>
          <cx:pt idx="38870">76500</cx:pt>
          <cx:pt idx="38871">315000</cx:pt>
          <cx:pt idx="38872">112500</cx:pt>
          <cx:pt idx="38873">63000</cx:pt>
          <cx:pt idx="38874">135000</cx:pt>
          <cx:pt idx="38875">189000</cx:pt>
          <cx:pt idx="38876">135000</cx:pt>
          <cx:pt idx="38877">171000</cx:pt>
          <cx:pt idx="38878">157500</cx:pt>
          <cx:pt idx="38879">265500</cx:pt>
          <cx:pt idx="38880">270000</cx:pt>
          <cx:pt idx="38881">157500</cx:pt>
          <cx:pt idx="38882">157500</cx:pt>
          <cx:pt idx="38883">90000</cx:pt>
          <cx:pt idx="38884">157500</cx:pt>
          <cx:pt idx="38885">112500</cx:pt>
          <cx:pt idx="38886">225000</cx:pt>
          <cx:pt idx="38887">126000</cx:pt>
          <cx:pt idx="38888">202500</cx:pt>
          <cx:pt idx="38889">180000</cx:pt>
          <cx:pt idx="38890">112500</cx:pt>
          <cx:pt idx="38891">157500</cx:pt>
          <cx:pt idx="38892">90000</cx:pt>
          <cx:pt idx="38893">225000</cx:pt>
          <cx:pt idx="38894">135000</cx:pt>
          <cx:pt idx="38895">180000</cx:pt>
          <cx:pt idx="38896">270000</cx:pt>
          <cx:pt idx="38897">315000</cx:pt>
          <cx:pt idx="38898">112500</cx:pt>
          <cx:pt idx="38899">76500</cx:pt>
          <cx:pt idx="38900">225000</cx:pt>
          <cx:pt idx="38901">450000</cx:pt>
          <cx:pt idx="38902">225000</cx:pt>
          <cx:pt idx="38903">67500</cx:pt>
          <cx:pt idx="38904">112500</cx:pt>
          <cx:pt idx="38905">112500</cx:pt>
          <cx:pt idx="38906">193500</cx:pt>
          <cx:pt idx="38907">171000</cx:pt>
          <cx:pt idx="38908">243000</cx:pt>
          <cx:pt idx="38909">270000</cx:pt>
          <cx:pt idx="38910">112500</cx:pt>
          <cx:pt idx="38911">202500</cx:pt>
          <cx:pt idx="38912">180000</cx:pt>
          <cx:pt idx="38913">270000</cx:pt>
          <cx:pt idx="38914">171000</cx:pt>
          <cx:pt idx="38915">315000</cx:pt>
          <cx:pt idx="38916">171000</cx:pt>
          <cx:pt idx="38917">126000</cx:pt>
          <cx:pt idx="38918">135000</cx:pt>
          <cx:pt idx="38919">90000</cx:pt>
          <cx:pt idx="38920">225000</cx:pt>
          <cx:pt idx="38921">112500</cx:pt>
          <cx:pt idx="38922">81000</cx:pt>
          <cx:pt idx="38923">67500</cx:pt>
          <cx:pt idx="38924">112500</cx:pt>
          <cx:pt idx="38925">85500</cx:pt>
          <cx:pt idx="38926">112500</cx:pt>
          <cx:pt idx="38927">202500</cx:pt>
          <cx:pt idx="38928">103500</cx:pt>
          <cx:pt idx="38929">360000</cx:pt>
          <cx:pt idx="38930">108000</cx:pt>
          <cx:pt idx="38931">135000</cx:pt>
          <cx:pt idx="38932">225000</cx:pt>
          <cx:pt idx="38933">90000</cx:pt>
          <cx:pt idx="38934">63000</cx:pt>
          <cx:pt idx="38935">90000</cx:pt>
          <cx:pt idx="38936">67500</cx:pt>
          <cx:pt idx="38937">157500</cx:pt>
          <cx:pt idx="38938">202500</cx:pt>
          <cx:pt idx="38939">67500</cx:pt>
          <cx:pt idx="38940">112500</cx:pt>
          <cx:pt idx="38941">157500</cx:pt>
          <cx:pt idx="38942">72000</cx:pt>
          <cx:pt idx="38943">157500</cx:pt>
          <cx:pt idx="38944">220500</cx:pt>
          <cx:pt idx="38945">108000</cx:pt>
          <cx:pt idx="38946">135000</cx:pt>
          <cx:pt idx="38947">180000</cx:pt>
          <cx:pt idx="38948">67500</cx:pt>
          <cx:pt idx="38949">135000</cx:pt>
          <cx:pt idx="38950">67500</cx:pt>
          <cx:pt idx="38951">90000</cx:pt>
          <cx:pt idx="38952">360000</cx:pt>
          <cx:pt idx="38953">157500</cx:pt>
          <cx:pt idx="38954">54000</cx:pt>
          <cx:pt idx="38955">54000</cx:pt>
          <cx:pt idx="38956">675000</cx:pt>
          <cx:pt idx="38957">112500</cx:pt>
          <cx:pt idx="38958">225000</cx:pt>
          <cx:pt idx="38959">90000</cx:pt>
          <cx:pt idx="38960">225000</cx:pt>
          <cx:pt idx="38961">900000</cx:pt>
          <cx:pt idx="38962">225000</cx:pt>
          <cx:pt idx="38963">157500</cx:pt>
          <cx:pt idx="38964">382500</cx:pt>
          <cx:pt idx="38965">157500</cx:pt>
          <cx:pt idx="38966">117000</cx:pt>
          <cx:pt idx="38967">58500</cx:pt>
          <cx:pt idx="38968">90000</cx:pt>
          <cx:pt idx="38969">135000</cx:pt>
          <cx:pt idx="38970">270000</cx:pt>
          <cx:pt idx="38971">180000</cx:pt>
          <cx:pt idx="38972">315000</cx:pt>
          <cx:pt idx="38973">180000</cx:pt>
          <cx:pt idx="38974">69750</cx:pt>
          <cx:pt idx="38975">135000</cx:pt>
          <cx:pt idx="38976">135000</cx:pt>
          <cx:pt idx="38977">112500</cx:pt>
          <cx:pt idx="38978">144000</cx:pt>
          <cx:pt idx="38979">360000</cx:pt>
          <cx:pt idx="38980">292500</cx:pt>
          <cx:pt idx="38981">81000</cx:pt>
          <cx:pt idx="38982">108000</cx:pt>
          <cx:pt idx="38983">310500</cx:pt>
          <cx:pt idx="38984">180000</cx:pt>
          <cx:pt idx="38985">121500</cx:pt>
          <cx:pt idx="38986">112500</cx:pt>
          <cx:pt idx="38987">180000</cx:pt>
          <cx:pt idx="38988">157500</cx:pt>
          <cx:pt idx="38989">162000</cx:pt>
          <cx:pt idx="38990">135000</cx:pt>
          <cx:pt idx="38991">175500</cx:pt>
          <cx:pt idx="38992">135000</cx:pt>
          <cx:pt idx="38993">135000</cx:pt>
          <cx:pt idx="38994">189000</cx:pt>
          <cx:pt idx="38995">225000</cx:pt>
          <cx:pt idx="38996">135000</cx:pt>
          <cx:pt idx="38997">135000</cx:pt>
          <cx:pt idx="38998">135000</cx:pt>
          <cx:pt idx="38999">135000</cx:pt>
          <cx:pt idx="39000">67500</cx:pt>
          <cx:pt idx="39001">112500</cx:pt>
          <cx:pt idx="39002">180000</cx:pt>
          <cx:pt idx="39003">202500</cx:pt>
          <cx:pt idx="39004">171000</cx:pt>
          <cx:pt idx="39005">81000</cx:pt>
          <cx:pt idx="39006">180000</cx:pt>
          <cx:pt idx="39007">90000</cx:pt>
          <cx:pt idx="39008">315000</cx:pt>
          <cx:pt idx="39009">135000</cx:pt>
          <cx:pt idx="39010">126000</cx:pt>
          <cx:pt idx="39011">247500</cx:pt>
          <cx:pt idx="39012">180000</cx:pt>
          <cx:pt idx="39013">49500</cx:pt>
          <cx:pt idx="39014">112500</cx:pt>
          <cx:pt idx="39015">63000</cx:pt>
          <cx:pt idx="39016">180000</cx:pt>
          <cx:pt idx="39017">225000</cx:pt>
          <cx:pt idx="39018">180000</cx:pt>
          <cx:pt idx="39019">90000</cx:pt>
          <cx:pt idx="39020">112500</cx:pt>
          <cx:pt idx="39021">225000</cx:pt>
          <cx:pt idx="39022">202500</cx:pt>
          <cx:pt idx="39023">157500</cx:pt>
          <cx:pt idx="39024">225000</cx:pt>
          <cx:pt idx="39025">270000</cx:pt>
          <cx:pt idx="39026">247500</cx:pt>
          <cx:pt idx="39027">90000</cx:pt>
          <cx:pt idx="39028">108000</cx:pt>
          <cx:pt idx="39029">90000</cx:pt>
          <cx:pt idx="39030">76500</cx:pt>
          <cx:pt idx="39031">135000</cx:pt>
          <cx:pt idx="39032">166500</cx:pt>
          <cx:pt idx="39033">90000</cx:pt>
          <cx:pt idx="39034">99000</cx:pt>
          <cx:pt idx="39035">180000</cx:pt>
          <cx:pt idx="39036">81000</cx:pt>
          <cx:pt idx="39037">90000</cx:pt>
          <cx:pt idx="39038">99000</cx:pt>
          <cx:pt idx="39039">450000</cx:pt>
          <cx:pt idx="39040">90000</cx:pt>
          <cx:pt idx="39041">202500</cx:pt>
          <cx:pt idx="39042">112500</cx:pt>
          <cx:pt idx="39043">247500</cx:pt>
          <cx:pt idx="39044">135000</cx:pt>
          <cx:pt idx="39045">76500</cx:pt>
          <cx:pt idx="39046">292500</cx:pt>
          <cx:pt idx="39047">112500</cx:pt>
          <cx:pt idx="39048">67500</cx:pt>
          <cx:pt idx="39049">67500</cx:pt>
          <cx:pt idx="39050">157500</cx:pt>
          <cx:pt idx="39051">157500</cx:pt>
          <cx:pt idx="39052">112500</cx:pt>
          <cx:pt idx="39053">112500</cx:pt>
          <cx:pt idx="39054">81000</cx:pt>
          <cx:pt idx="39055">135000</cx:pt>
          <cx:pt idx="39056">675000</cx:pt>
          <cx:pt idx="39057">112500</cx:pt>
          <cx:pt idx="39058">94500</cx:pt>
          <cx:pt idx="39059">126000</cx:pt>
          <cx:pt idx="39060">157500</cx:pt>
          <cx:pt idx="39061">112500</cx:pt>
          <cx:pt idx="39062">117000</cx:pt>
          <cx:pt idx="39063">175500</cx:pt>
          <cx:pt idx="39064">135000</cx:pt>
          <cx:pt idx="39065">126000</cx:pt>
          <cx:pt idx="39066">270000</cx:pt>
          <cx:pt idx="39067">135000</cx:pt>
          <cx:pt idx="39068">315000</cx:pt>
          <cx:pt idx="39069">108000</cx:pt>
          <cx:pt idx="39070">180000</cx:pt>
          <cx:pt idx="39071">112500</cx:pt>
          <cx:pt idx="39072">58500</cx:pt>
          <cx:pt idx="39073">67500</cx:pt>
          <cx:pt idx="39074">81000</cx:pt>
          <cx:pt idx="39075">450000</cx:pt>
          <cx:pt idx="39076">157500</cx:pt>
          <cx:pt idx="39077">216000</cx:pt>
          <cx:pt idx="39078">225000</cx:pt>
          <cx:pt idx="39079">207000</cx:pt>
          <cx:pt idx="39080">157500</cx:pt>
          <cx:pt idx="39081">450000</cx:pt>
          <cx:pt idx="39082">202500</cx:pt>
          <cx:pt idx="39083">202500</cx:pt>
          <cx:pt idx="39084">135000</cx:pt>
          <cx:pt idx="39085">135000</cx:pt>
          <cx:pt idx="39086">112500</cx:pt>
          <cx:pt idx="39087">112500</cx:pt>
          <cx:pt idx="39088">54000</cx:pt>
          <cx:pt idx="39089">135000</cx:pt>
          <cx:pt idx="39090">216000</cx:pt>
          <cx:pt idx="39091">67500</cx:pt>
          <cx:pt idx="39092">112500</cx:pt>
          <cx:pt idx="39093">292500</cx:pt>
          <cx:pt idx="39094">90000</cx:pt>
          <cx:pt idx="39095">135000</cx:pt>
          <cx:pt idx="39096">135000</cx:pt>
          <cx:pt idx="39097">495000</cx:pt>
          <cx:pt idx="39098">270000</cx:pt>
          <cx:pt idx="39099">157500</cx:pt>
          <cx:pt idx="39100">225000</cx:pt>
          <cx:pt idx="39101">112500</cx:pt>
          <cx:pt idx="39102">202500</cx:pt>
          <cx:pt idx="39103">225000</cx:pt>
          <cx:pt idx="39104">112500</cx:pt>
          <cx:pt idx="39105">135000</cx:pt>
          <cx:pt idx="39106">225000</cx:pt>
          <cx:pt idx="39107">54000</cx:pt>
          <cx:pt idx="39108">135000</cx:pt>
          <cx:pt idx="39109">225000</cx:pt>
          <cx:pt idx="39110">81000</cx:pt>
          <cx:pt idx="39111">135000</cx:pt>
          <cx:pt idx="39112">175500</cx:pt>
          <cx:pt idx="39113">171000</cx:pt>
          <cx:pt idx="39114">180000</cx:pt>
          <cx:pt idx="39115">157500</cx:pt>
          <cx:pt idx="39116">225000</cx:pt>
          <cx:pt idx="39117">180000</cx:pt>
          <cx:pt idx="39118">135000</cx:pt>
          <cx:pt idx="39119">292500</cx:pt>
          <cx:pt idx="39120">99000</cx:pt>
          <cx:pt idx="39121">427500</cx:pt>
          <cx:pt idx="39122">180000</cx:pt>
          <cx:pt idx="39123">90000</cx:pt>
          <cx:pt idx="39124">157500</cx:pt>
          <cx:pt idx="39125">198000</cx:pt>
          <cx:pt idx="39126">103500</cx:pt>
          <cx:pt idx="39127">180000</cx:pt>
          <cx:pt idx="39128">135000</cx:pt>
          <cx:pt idx="39129">315000</cx:pt>
          <cx:pt idx="39130">112500</cx:pt>
          <cx:pt idx="39131">67500</cx:pt>
          <cx:pt idx="39132">225000</cx:pt>
          <cx:pt idx="39133">90000</cx:pt>
          <cx:pt idx="39134">225000</cx:pt>
          <cx:pt idx="39135">202500</cx:pt>
          <cx:pt idx="39136">292500</cx:pt>
          <cx:pt idx="39137">135000</cx:pt>
          <cx:pt idx="39138">292500</cx:pt>
          <cx:pt idx="39139">112500</cx:pt>
          <cx:pt idx="39140">90000</cx:pt>
          <cx:pt idx="39141">157500</cx:pt>
          <cx:pt idx="39142">157500</cx:pt>
          <cx:pt idx="39143">67500</cx:pt>
          <cx:pt idx="39144">157500</cx:pt>
          <cx:pt idx="39145">112500</cx:pt>
          <cx:pt idx="39146">121500</cx:pt>
          <cx:pt idx="39147">180000</cx:pt>
          <cx:pt idx="39148">315000</cx:pt>
          <cx:pt idx="39149">157500</cx:pt>
          <cx:pt idx="39150">135000</cx:pt>
          <cx:pt idx="39151">135000</cx:pt>
          <cx:pt idx="39152">450000</cx:pt>
          <cx:pt idx="39153">135000</cx:pt>
          <cx:pt idx="39154">180000</cx:pt>
          <cx:pt idx="39155">126000</cx:pt>
          <cx:pt idx="39156">270000</cx:pt>
          <cx:pt idx="39157">157500</cx:pt>
          <cx:pt idx="39158">101250</cx:pt>
          <cx:pt idx="39159">180000</cx:pt>
          <cx:pt idx="39160">135000</cx:pt>
          <cx:pt idx="39161">225000</cx:pt>
          <cx:pt idx="39162">135000</cx:pt>
          <cx:pt idx="39163">202500</cx:pt>
          <cx:pt idx="39164">67500</cx:pt>
          <cx:pt idx="39165">270000</cx:pt>
          <cx:pt idx="39166">540000</cx:pt>
          <cx:pt idx="39167">315000</cx:pt>
          <cx:pt idx="39168">45000</cx:pt>
          <cx:pt idx="39169">90000</cx:pt>
          <cx:pt idx="39170">270000</cx:pt>
          <cx:pt idx="39171">117000</cx:pt>
          <cx:pt idx="39172">135000</cx:pt>
          <cx:pt idx="39173">112500</cx:pt>
          <cx:pt idx="39174">99031.5</cx:pt>
          <cx:pt idx="39175">135000</cx:pt>
          <cx:pt idx="39176">157500</cx:pt>
          <cx:pt idx="39177">135000</cx:pt>
          <cx:pt idx="39178">157500</cx:pt>
          <cx:pt idx="39179">85500</cx:pt>
          <cx:pt idx="39180">135000</cx:pt>
          <cx:pt idx="39181">247500</cx:pt>
          <cx:pt idx="39182">99000</cx:pt>
          <cx:pt idx="39183">72000</cx:pt>
          <cx:pt idx="39184">148500</cx:pt>
          <cx:pt idx="39185">157500</cx:pt>
          <cx:pt idx="39186">126000</cx:pt>
          <cx:pt idx="39187">103500</cx:pt>
          <cx:pt idx="39188">157500</cx:pt>
          <cx:pt idx="39189">112500</cx:pt>
          <cx:pt idx="39190">54000</cx:pt>
          <cx:pt idx="39191">202500</cx:pt>
          <cx:pt idx="39192">202500</cx:pt>
          <cx:pt idx="39193">175500</cx:pt>
          <cx:pt idx="39194">67500</cx:pt>
          <cx:pt idx="39195">112500</cx:pt>
          <cx:pt idx="39196">157500</cx:pt>
          <cx:pt idx="39197">270000</cx:pt>
          <cx:pt idx="39198">90000</cx:pt>
          <cx:pt idx="39199">76500</cx:pt>
          <cx:pt idx="39200">360000</cx:pt>
          <cx:pt idx="39201">180000</cx:pt>
          <cx:pt idx="39202">135000</cx:pt>
          <cx:pt idx="39203">76500</cx:pt>
          <cx:pt idx="39204">90000</cx:pt>
          <cx:pt idx="39205">135000</cx:pt>
          <cx:pt idx="39206">112500</cx:pt>
          <cx:pt idx="39207">157500</cx:pt>
          <cx:pt idx="39208">144000</cx:pt>
          <cx:pt idx="39209">360000</cx:pt>
          <cx:pt idx="39210">220500</cx:pt>
          <cx:pt idx="39211">450000</cx:pt>
          <cx:pt idx="39212">198000</cx:pt>
          <cx:pt idx="39213">85500</cx:pt>
          <cx:pt idx="39214">157500</cx:pt>
          <cx:pt idx="39215">540000</cx:pt>
          <cx:pt idx="39216">90000</cx:pt>
          <cx:pt idx="39217">117000</cx:pt>
          <cx:pt idx="39218">135000</cx:pt>
          <cx:pt idx="39219">292500</cx:pt>
          <cx:pt idx="39220">180000</cx:pt>
          <cx:pt idx="39221">157500</cx:pt>
          <cx:pt idx="39222">180000</cx:pt>
          <cx:pt idx="39223">90000</cx:pt>
          <cx:pt idx="39224">144000</cx:pt>
          <cx:pt idx="39225">225000</cx:pt>
          <cx:pt idx="39226">112500</cx:pt>
          <cx:pt idx="39227">225000</cx:pt>
          <cx:pt idx="39228">135000</cx:pt>
          <cx:pt idx="39229">157500</cx:pt>
          <cx:pt idx="39230">67500</cx:pt>
          <cx:pt idx="39231">157500</cx:pt>
          <cx:pt idx="39232">67500</cx:pt>
          <cx:pt idx="39233">225000</cx:pt>
          <cx:pt idx="39234">67500</cx:pt>
          <cx:pt idx="39235">112500</cx:pt>
          <cx:pt idx="39236">90000</cx:pt>
          <cx:pt idx="39237">292500</cx:pt>
          <cx:pt idx="39238">180000</cx:pt>
          <cx:pt idx="39239">360000</cx:pt>
          <cx:pt idx="39240">94500</cx:pt>
          <cx:pt idx="39241">121500</cx:pt>
          <cx:pt idx="39242">90000</cx:pt>
          <cx:pt idx="39243">135000</cx:pt>
          <cx:pt idx="39244">171000</cx:pt>
          <cx:pt idx="39245">292500</cx:pt>
          <cx:pt idx="39246">202500</cx:pt>
          <cx:pt idx="39247">193500</cx:pt>
          <cx:pt idx="39248">76500</cx:pt>
          <cx:pt idx="39249">135000</cx:pt>
          <cx:pt idx="39250">166500</cx:pt>
          <cx:pt idx="39251">81000</cx:pt>
          <cx:pt idx="39252">202500</cx:pt>
          <cx:pt idx="39253">135000</cx:pt>
          <cx:pt idx="39254">67500</cx:pt>
          <cx:pt idx="39255">100507.5</cx:pt>
          <cx:pt idx="39256">180000</cx:pt>
          <cx:pt idx="39257">157500</cx:pt>
          <cx:pt idx="39258">67500</cx:pt>
          <cx:pt idx="39259">157500</cx:pt>
          <cx:pt idx="39260">247500</cx:pt>
          <cx:pt idx="39261">247500</cx:pt>
          <cx:pt idx="39262">585000</cx:pt>
          <cx:pt idx="39263">180000</cx:pt>
          <cx:pt idx="39264">432000</cx:pt>
          <cx:pt idx="39265">225000</cx:pt>
          <cx:pt idx="39266">112500</cx:pt>
          <cx:pt idx="39267">225000</cx:pt>
          <cx:pt idx="39268">63000</cx:pt>
          <cx:pt idx="39269">112500</cx:pt>
          <cx:pt idx="39270">157500</cx:pt>
          <cx:pt idx="39271">67500</cx:pt>
          <cx:pt idx="39272">81000</cx:pt>
          <cx:pt idx="39273">157500</cx:pt>
          <cx:pt idx="39274">112500</cx:pt>
          <cx:pt idx="39275">270000</cx:pt>
          <cx:pt idx="39276">148500</cx:pt>
          <cx:pt idx="39277">292500</cx:pt>
          <cx:pt idx="39278">99000</cx:pt>
          <cx:pt idx="39279">270000</cx:pt>
          <cx:pt idx="39280">112500</cx:pt>
          <cx:pt idx="39281">211500</cx:pt>
          <cx:pt idx="39282">34650</cx:pt>
          <cx:pt idx="39283">121500</cx:pt>
          <cx:pt idx="39284">180000</cx:pt>
          <cx:pt idx="39285">675000</cx:pt>
          <cx:pt idx="39286">180000</cx:pt>
          <cx:pt idx="39287">270000</cx:pt>
          <cx:pt idx="39288">180000</cx:pt>
          <cx:pt idx="39289">225000</cx:pt>
          <cx:pt idx="39290">112500</cx:pt>
          <cx:pt idx="39291">90000</cx:pt>
          <cx:pt idx="39292">360000</cx:pt>
          <cx:pt idx="39293">135000</cx:pt>
          <cx:pt idx="39294">157500</cx:pt>
          <cx:pt idx="39295">315000</cx:pt>
          <cx:pt idx="39296">225000</cx:pt>
          <cx:pt idx="39297">337500</cx:pt>
          <cx:pt idx="39298">180000</cx:pt>
          <cx:pt idx="39299">90000</cx:pt>
          <cx:pt idx="39300">112500</cx:pt>
          <cx:pt idx="39301">81000</cx:pt>
          <cx:pt idx="39302">90000</cx:pt>
          <cx:pt idx="39303">270000</cx:pt>
          <cx:pt idx="39304">427500</cx:pt>
          <cx:pt idx="39305">67500</cx:pt>
          <cx:pt idx="39306">67500</cx:pt>
          <cx:pt idx="39307">67500</cx:pt>
          <cx:pt idx="39308">180000</cx:pt>
          <cx:pt idx="39309">270000</cx:pt>
          <cx:pt idx="39310">90000</cx:pt>
          <cx:pt idx="39311">135000</cx:pt>
          <cx:pt idx="39312">157500</cx:pt>
          <cx:pt idx="39313">67500</cx:pt>
          <cx:pt idx="39314">202500</cx:pt>
          <cx:pt idx="39315">247500</cx:pt>
          <cx:pt idx="39316">135000</cx:pt>
          <cx:pt idx="39317">202500</cx:pt>
          <cx:pt idx="39318">90000</cx:pt>
          <cx:pt idx="39319">99000</cx:pt>
          <cx:pt idx="39320">112500</cx:pt>
          <cx:pt idx="39321">184500</cx:pt>
          <cx:pt idx="39322">270000</cx:pt>
          <cx:pt idx="39323">81000</cx:pt>
          <cx:pt idx="39324">180000</cx:pt>
          <cx:pt idx="39325">112500</cx:pt>
          <cx:pt idx="39326">90000</cx:pt>
          <cx:pt idx="39327">54000</cx:pt>
          <cx:pt idx="39328">135000</cx:pt>
          <cx:pt idx="39329">90000</cx:pt>
          <cx:pt idx="39330">225000</cx:pt>
          <cx:pt idx="39331">54000</cx:pt>
          <cx:pt idx="39332">112500</cx:pt>
          <cx:pt idx="39333">135000</cx:pt>
          <cx:pt idx="39334">202500</cx:pt>
          <cx:pt idx="39335">90000</cx:pt>
          <cx:pt idx="39336">180000</cx:pt>
          <cx:pt idx="39337">135000</cx:pt>
          <cx:pt idx="39338">157500</cx:pt>
          <cx:pt idx="39339">225000</cx:pt>
          <cx:pt idx="39340">108000</cx:pt>
          <cx:pt idx="39341">135000</cx:pt>
          <cx:pt idx="39342">157500</cx:pt>
          <cx:pt idx="39343">135000</cx:pt>
          <cx:pt idx="39344">202500</cx:pt>
          <cx:pt idx="39345">135000</cx:pt>
          <cx:pt idx="39346">315000</cx:pt>
          <cx:pt idx="39347">135000</cx:pt>
          <cx:pt idx="39348">157500</cx:pt>
          <cx:pt idx="39349">148500</cx:pt>
          <cx:pt idx="39350">135000</cx:pt>
          <cx:pt idx="39351">72000</cx:pt>
          <cx:pt idx="39352">90000</cx:pt>
          <cx:pt idx="39353">157500</cx:pt>
          <cx:pt idx="39354">112500</cx:pt>
          <cx:pt idx="39355">225000</cx:pt>
          <cx:pt idx="39356">103500</cx:pt>
          <cx:pt idx="39357">108000</cx:pt>
          <cx:pt idx="39358">180000</cx:pt>
          <cx:pt idx="39359">90000</cx:pt>
          <cx:pt idx="39360">36000</cx:pt>
          <cx:pt idx="39361">562500</cx:pt>
          <cx:pt idx="39362">67500</cx:pt>
          <cx:pt idx="39363">225000</cx:pt>
          <cx:pt idx="39364">225000</cx:pt>
          <cx:pt idx="39365">256500</cx:pt>
          <cx:pt idx="39366">414000</cx:pt>
          <cx:pt idx="39367">180000</cx:pt>
          <cx:pt idx="39368">144000</cx:pt>
          <cx:pt idx="39369">157500</cx:pt>
          <cx:pt idx="39370">166500</cx:pt>
          <cx:pt idx="39371">99000</cx:pt>
          <cx:pt idx="39372">81000</cx:pt>
          <cx:pt idx="39373">225000</cx:pt>
          <cx:pt idx="39374">135000</cx:pt>
          <cx:pt idx="39375">67500</cx:pt>
          <cx:pt idx="39376">180000</cx:pt>
          <cx:pt idx="39377">112500</cx:pt>
          <cx:pt idx="39378">180000</cx:pt>
          <cx:pt idx="39379">135000</cx:pt>
          <cx:pt idx="39380">180000</cx:pt>
          <cx:pt idx="39381">292500</cx:pt>
          <cx:pt idx="39382">288000</cx:pt>
          <cx:pt idx="39383">270000</cx:pt>
          <cx:pt idx="39384">427500</cx:pt>
          <cx:pt idx="39385">67500</cx:pt>
          <cx:pt idx="39386">247500</cx:pt>
          <cx:pt idx="39387">180000</cx:pt>
          <cx:pt idx="39388">225000</cx:pt>
          <cx:pt idx="39389">126000</cx:pt>
          <cx:pt idx="39390">90000</cx:pt>
          <cx:pt idx="39391">270000</cx:pt>
          <cx:pt idx="39392">148500</cx:pt>
          <cx:pt idx="39393">225000</cx:pt>
          <cx:pt idx="39394">270000</cx:pt>
          <cx:pt idx="39395">157500</cx:pt>
          <cx:pt idx="39396">67500</cx:pt>
          <cx:pt idx="39397">135000</cx:pt>
          <cx:pt idx="39398">49500</cx:pt>
          <cx:pt idx="39399">117000</cx:pt>
          <cx:pt idx="39400">85500</cx:pt>
          <cx:pt idx="39401">94500</cx:pt>
          <cx:pt idx="39402">135000</cx:pt>
          <cx:pt idx="39403">162000</cx:pt>
          <cx:pt idx="39404">180000</cx:pt>
          <cx:pt idx="39405">90000</cx:pt>
          <cx:pt idx="39406">90000</cx:pt>
          <cx:pt idx="39407">157500</cx:pt>
          <cx:pt idx="39408">270000</cx:pt>
          <cx:pt idx="39409">76500</cx:pt>
          <cx:pt idx="39410">202500</cx:pt>
          <cx:pt idx="39411">36450</cx:pt>
          <cx:pt idx="39412">202500</cx:pt>
          <cx:pt idx="39413">180000</cx:pt>
          <cx:pt idx="39414">112500</cx:pt>
          <cx:pt idx="39415">315000</cx:pt>
          <cx:pt idx="39416">315000</cx:pt>
          <cx:pt idx="39417">315000</cx:pt>
          <cx:pt idx="39418">202500</cx:pt>
          <cx:pt idx="39419">202500</cx:pt>
          <cx:pt idx="39420">105840</cx:pt>
          <cx:pt idx="39421">135000</cx:pt>
          <cx:pt idx="39422">135000</cx:pt>
          <cx:pt idx="39423">202500</cx:pt>
          <cx:pt idx="39424">126000</cx:pt>
          <cx:pt idx="39425">247500</cx:pt>
          <cx:pt idx="39426">180000</cx:pt>
          <cx:pt idx="39427">81000</cx:pt>
          <cx:pt idx="39428">135000</cx:pt>
          <cx:pt idx="39429">157500</cx:pt>
          <cx:pt idx="39430">117000</cx:pt>
          <cx:pt idx="39431">135000</cx:pt>
          <cx:pt idx="39432">157500</cx:pt>
          <cx:pt idx="39433">67500</cx:pt>
          <cx:pt idx="39434">112500</cx:pt>
          <cx:pt idx="39435">135000</cx:pt>
          <cx:pt idx="39436">157500</cx:pt>
          <cx:pt idx="39437">112500</cx:pt>
          <cx:pt idx="39438">180000</cx:pt>
          <cx:pt idx="39439">135000</cx:pt>
          <cx:pt idx="39440">247500</cx:pt>
          <cx:pt idx="39441">85500</cx:pt>
          <cx:pt idx="39442">157500</cx:pt>
          <cx:pt idx="39443">180000</cx:pt>
          <cx:pt idx="39444">135000</cx:pt>
          <cx:pt idx="39445">135000</cx:pt>
          <cx:pt idx="39446">180000</cx:pt>
          <cx:pt idx="39447">202500</cx:pt>
          <cx:pt idx="39448">135000</cx:pt>
          <cx:pt idx="39449">49500</cx:pt>
          <cx:pt idx="39450">180000</cx:pt>
          <cx:pt idx="39451">292500</cx:pt>
          <cx:pt idx="39452">85500</cx:pt>
          <cx:pt idx="39453">121500</cx:pt>
          <cx:pt idx="39454">225000</cx:pt>
          <cx:pt idx="39455">112500</cx:pt>
          <cx:pt idx="39456">157500</cx:pt>
          <cx:pt idx="39457">90000</cx:pt>
          <cx:pt idx="39458">157500</cx:pt>
          <cx:pt idx="39459">135000</cx:pt>
          <cx:pt idx="39460">144000</cx:pt>
          <cx:pt idx="39461">202500</cx:pt>
          <cx:pt idx="39462">112500</cx:pt>
          <cx:pt idx="39463">112500</cx:pt>
          <cx:pt idx="39464">360000</cx:pt>
          <cx:pt idx="39465">180000</cx:pt>
          <cx:pt idx="39466">112500</cx:pt>
          <cx:pt idx="39467">211500</cx:pt>
          <cx:pt idx="39468">67500</cx:pt>
          <cx:pt idx="39469">45450</cx:pt>
          <cx:pt idx="39470">180000</cx:pt>
          <cx:pt idx="39471">67500</cx:pt>
          <cx:pt idx="39472">85500</cx:pt>
          <cx:pt idx="39473">135000</cx:pt>
          <cx:pt idx="39474">67500</cx:pt>
          <cx:pt idx="39475">247500</cx:pt>
          <cx:pt idx="39476">90000</cx:pt>
          <cx:pt idx="39477">108000</cx:pt>
          <cx:pt idx="39478">202500</cx:pt>
          <cx:pt idx="39479">90000</cx:pt>
          <cx:pt idx="39480">90000</cx:pt>
          <cx:pt idx="39481">67500</cx:pt>
          <cx:pt idx="39482">112500</cx:pt>
          <cx:pt idx="39483">157500</cx:pt>
          <cx:pt idx="39484">180000</cx:pt>
          <cx:pt idx="39485">81000</cx:pt>
          <cx:pt idx="39486">126000</cx:pt>
          <cx:pt idx="39487">180000</cx:pt>
          <cx:pt idx="39488">157500</cx:pt>
          <cx:pt idx="39489">72000</cx:pt>
          <cx:pt idx="39490">112500</cx:pt>
          <cx:pt idx="39491">72000</cx:pt>
          <cx:pt idx="39492">180000</cx:pt>
          <cx:pt idx="39493">157500</cx:pt>
          <cx:pt idx="39494">180000</cx:pt>
          <cx:pt idx="39495">126000</cx:pt>
          <cx:pt idx="39496">202500</cx:pt>
          <cx:pt idx="39497">193500</cx:pt>
          <cx:pt idx="39498">185985</cx:pt>
          <cx:pt idx="39499">202500</cx:pt>
          <cx:pt idx="39500">112500</cx:pt>
          <cx:pt idx="39501">337500</cx:pt>
          <cx:pt idx="39502">157500</cx:pt>
          <cx:pt idx="39503">202500</cx:pt>
          <cx:pt idx="39504">67500</cx:pt>
          <cx:pt idx="39505">121500</cx:pt>
          <cx:pt idx="39506">450000</cx:pt>
          <cx:pt idx="39507">270000</cx:pt>
          <cx:pt idx="39508">202500</cx:pt>
          <cx:pt idx="39509">135000</cx:pt>
          <cx:pt idx="39510">90000</cx:pt>
          <cx:pt idx="39511">360000</cx:pt>
          <cx:pt idx="39512">180000</cx:pt>
          <cx:pt idx="39513">117000</cx:pt>
          <cx:pt idx="39514">157500</cx:pt>
          <cx:pt idx="39515">157500</cx:pt>
          <cx:pt idx="39516">193500</cx:pt>
          <cx:pt idx="39517">202500</cx:pt>
          <cx:pt idx="39518">225000</cx:pt>
          <cx:pt idx="39519">180000</cx:pt>
          <cx:pt idx="39520">67500</cx:pt>
          <cx:pt idx="39521">225000</cx:pt>
          <cx:pt idx="39522">128340</cx:pt>
          <cx:pt idx="39523">810000</cx:pt>
          <cx:pt idx="39524">112500</cx:pt>
          <cx:pt idx="39525">72000</cx:pt>
          <cx:pt idx="39526">270000</cx:pt>
          <cx:pt idx="39527">45000</cx:pt>
          <cx:pt idx="39528">225000</cx:pt>
          <cx:pt idx="39529">108000</cx:pt>
          <cx:pt idx="39530">90000</cx:pt>
          <cx:pt idx="39531">180000</cx:pt>
          <cx:pt idx="39532">211500</cx:pt>
          <cx:pt idx="39533">81000</cx:pt>
          <cx:pt idx="39534">180000</cx:pt>
          <cx:pt idx="39535">112500</cx:pt>
          <cx:pt idx="39536">157500</cx:pt>
          <cx:pt idx="39537">65250</cx:pt>
          <cx:pt idx="39538">225000</cx:pt>
          <cx:pt idx="39539">67500</cx:pt>
          <cx:pt idx="39540">135000</cx:pt>
          <cx:pt idx="39541">112500</cx:pt>
          <cx:pt idx="39542">99000</cx:pt>
          <cx:pt idx="39543">225000</cx:pt>
          <cx:pt idx="39544">180000</cx:pt>
          <cx:pt idx="39545">67500</cx:pt>
          <cx:pt idx="39546">157500</cx:pt>
          <cx:pt idx="39547">112500</cx:pt>
          <cx:pt idx="39548">180000</cx:pt>
          <cx:pt idx="39549">135000</cx:pt>
          <cx:pt idx="39550">180000</cx:pt>
          <cx:pt idx="39551">225000</cx:pt>
          <cx:pt idx="39552">270000</cx:pt>
          <cx:pt idx="39553">103500</cx:pt>
          <cx:pt idx="39554">112500</cx:pt>
          <cx:pt idx="39555">157500</cx:pt>
          <cx:pt idx="39556">135000</cx:pt>
          <cx:pt idx="39557">171000</cx:pt>
          <cx:pt idx="39558">315000</cx:pt>
          <cx:pt idx="39559">180000</cx:pt>
          <cx:pt idx="39560">135000</cx:pt>
          <cx:pt idx="39561">202500</cx:pt>
          <cx:pt idx="39562">180000</cx:pt>
          <cx:pt idx="39563">225000</cx:pt>
          <cx:pt idx="39564">135000</cx:pt>
          <cx:pt idx="39565">112500</cx:pt>
          <cx:pt idx="39566">90000</cx:pt>
          <cx:pt idx="39567">90000</cx:pt>
          <cx:pt idx="39568">324000</cx:pt>
          <cx:pt idx="39569">247500</cx:pt>
          <cx:pt idx="39570">225000</cx:pt>
          <cx:pt idx="39571">63000</cx:pt>
          <cx:pt idx="39572">247500</cx:pt>
          <cx:pt idx="39573">108000</cx:pt>
          <cx:pt idx="39574">157500</cx:pt>
          <cx:pt idx="39575">202500</cx:pt>
          <cx:pt idx="39576">112500</cx:pt>
          <cx:pt idx="39577">247500</cx:pt>
          <cx:pt idx="39578">180000</cx:pt>
          <cx:pt idx="39579">270000</cx:pt>
          <cx:pt idx="39580">103500</cx:pt>
          <cx:pt idx="39581">328500</cx:pt>
          <cx:pt idx="39582">144000</cx:pt>
          <cx:pt idx="39583">112500</cx:pt>
          <cx:pt idx="39584">180000</cx:pt>
          <cx:pt idx="39585">180000</cx:pt>
          <cx:pt idx="39586">121500</cx:pt>
          <cx:pt idx="39587">112500</cx:pt>
          <cx:pt idx="39588">270000</cx:pt>
          <cx:pt idx="39589">81000</cx:pt>
          <cx:pt idx="39590">189000</cx:pt>
          <cx:pt idx="39591">270000</cx:pt>
          <cx:pt idx="39592">90000</cx:pt>
          <cx:pt idx="39593">90000</cx:pt>
          <cx:pt idx="39594">144000</cx:pt>
          <cx:pt idx="39595">82350</cx:pt>
          <cx:pt idx="39596">31531.5</cx:pt>
          <cx:pt idx="39597">130500</cx:pt>
          <cx:pt idx="39598">153000</cx:pt>
          <cx:pt idx="39599">112500</cx:pt>
          <cx:pt idx="39600">90000</cx:pt>
          <cx:pt idx="39601">90000</cx:pt>
          <cx:pt idx="39602">180000</cx:pt>
          <cx:pt idx="39603">225000</cx:pt>
          <cx:pt idx="39604">225000</cx:pt>
          <cx:pt idx="39605">225000</cx:pt>
          <cx:pt idx="39606">225000</cx:pt>
          <cx:pt idx="39607">225000</cx:pt>
          <cx:pt idx="39608">112500</cx:pt>
          <cx:pt idx="39609">157500</cx:pt>
          <cx:pt idx="39610">90000</cx:pt>
          <cx:pt idx="39611">112500</cx:pt>
          <cx:pt idx="39612">112500</cx:pt>
          <cx:pt idx="39613">162000</cx:pt>
          <cx:pt idx="39614">112500</cx:pt>
          <cx:pt idx="39615">112500</cx:pt>
          <cx:pt idx="39616">76500</cx:pt>
          <cx:pt idx="39617">292500</cx:pt>
          <cx:pt idx="39618">112500</cx:pt>
          <cx:pt idx="39619">76500</cx:pt>
          <cx:pt idx="39620">180000</cx:pt>
          <cx:pt idx="39621">225000</cx:pt>
          <cx:pt idx="39622">360000</cx:pt>
          <cx:pt idx="39623">72000</cx:pt>
          <cx:pt idx="39624">270000</cx:pt>
          <cx:pt idx="39625">112500</cx:pt>
          <cx:pt idx="39626">112500</cx:pt>
          <cx:pt idx="39627">135000</cx:pt>
          <cx:pt idx="39628">157500</cx:pt>
          <cx:pt idx="39629">90000</cx:pt>
          <cx:pt idx="39630">112500</cx:pt>
          <cx:pt idx="39631">270000</cx:pt>
          <cx:pt idx="39632">202500</cx:pt>
          <cx:pt idx="39633">67500</cx:pt>
          <cx:pt idx="39634">157500</cx:pt>
          <cx:pt idx="39635">135000</cx:pt>
          <cx:pt idx="39636">90000</cx:pt>
          <cx:pt idx="39637">292500</cx:pt>
          <cx:pt idx="39638">180000</cx:pt>
          <cx:pt idx="39639">189000</cx:pt>
          <cx:pt idx="39640">135000</cx:pt>
          <cx:pt idx="39641">94500</cx:pt>
          <cx:pt idx="39642">225000</cx:pt>
          <cx:pt idx="39643">135000</cx:pt>
          <cx:pt idx="39644">135000</cx:pt>
          <cx:pt idx="39645">270000</cx:pt>
          <cx:pt idx="39646">315000</cx:pt>
          <cx:pt idx="39647">270000</cx:pt>
          <cx:pt idx="39648">198000</cx:pt>
          <cx:pt idx="39649">103500</cx:pt>
          <cx:pt idx="39650">157500</cx:pt>
          <cx:pt idx="39651">74250</cx:pt>
          <cx:pt idx="39652">67500</cx:pt>
          <cx:pt idx="39653">166500</cx:pt>
          <cx:pt idx="39654">206550</cx:pt>
          <cx:pt idx="39655">112500</cx:pt>
          <cx:pt idx="39656">270000</cx:pt>
          <cx:pt idx="39657">112500</cx:pt>
          <cx:pt idx="39658">225000</cx:pt>
          <cx:pt idx="39659">135000</cx:pt>
          <cx:pt idx="39660">135000</cx:pt>
          <cx:pt idx="39661">135000</cx:pt>
          <cx:pt idx="39662">202500</cx:pt>
          <cx:pt idx="39663">180000</cx:pt>
          <cx:pt idx="39664">180000</cx:pt>
          <cx:pt idx="39665">157500</cx:pt>
          <cx:pt idx="39666">157500</cx:pt>
          <cx:pt idx="39667">225000</cx:pt>
          <cx:pt idx="39668">157500</cx:pt>
          <cx:pt idx="39669">225000</cx:pt>
          <cx:pt idx="39670">103149</cx:pt>
          <cx:pt idx="39671">292500</cx:pt>
          <cx:pt idx="39672">180000</cx:pt>
          <cx:pt idx="39673">126000</cx:pt>
          <cx:pt idx="39674">270000</cx:pt>
          <cx:pt idx="39675">112500</cx:pt>
          <cx:pt idx="39676">40500</cx:pt>
          <cx:pt idx="39677">540000</cx:pt>
          <cx:pt idx="39678">112500</cx:pt>
          <cx:pt idx="39679">112500</cx:pt>
          <cx:pt idx="39680">900000</cx:pt>
          <cx:pt idx="39681">81000</cx:pt>
          <cx:pt idx="39682">225000</cx:pt>
          <cx:pt idx="39683">121500</cx:pt>
          <cx:pt idx="39684">135000</cx:pt>
          <cx:pt idx="39685">218250</cx:pt>
          <cx:pt idx="39686">135000</cx:pt>
          <cx:pt idx="39687">90000</cx:pt>
          <cx:pt idx="39688">360000</cx:pt>
          <cx:pt idx="39689">112500</cx:pt>
          <cx:pt idx="39690">126000</cx:pt>
          <cx:pt idx="39691">202500</cx:pt>
          <cx:pt idx="39692">225000</cx:pt>
          <cx:pt idx="39693">135000</cx:pt>
          <cx:pt idx="39694">81000</cx:pt>
          <cx:pt idx="39695">180000</cx:pt>
          <cx:pt idx="39696">132750</cx:pt>
          <cx:pt idx="39697">94500</cx:pt>
          <cx:pt idx="39698">157500</cx:pt>
          <cx:pt idx="39699">126000</cx:pt>
          <cx:pt idx="39700">337500</cx:pt>
          <cx:pt idx="39701">90000</cx:pt>
          <cx:pt idx="39702">117000</cx:pt>
          <cx:pt idx="39703">270000</cx:pt>
          <cx:pt idx="39704">135000</cx:pt>
          <cx:pt idx="39705">315000</cx:pt>
          <cx:pt idx="39706">135000</cx:pt>
          <cx:pt idx="39707">202500</cx:pt>
          <cx:pt idx="39708">99000</cx:pt>
          <cx:pt idx="39709">126000</cx:pt>
          <cx:pt idx="39710">112500</cx:pt>
          <cx:pt idx="39711">112500</cx:pt>
          <cx:pt idx="39712">157500</cx:pt>
          <cx:pt idx="39713">99000</cx:pt>
          <cx:pt idx="39714">52515</cx:pt>
          <cx:pt idx="39715">45000</cx:pt>
          <cx:pt idx="39716">135000</cx:pt>
          <cx:pt idx="39717">292500</cx:pt>
          <cx:pt idx="39718">175500</cx:pt>
          <cx:pt idx="39719">135000</cx:pt>
          <cx:pt idx="39720">157500</cx:pt>
          <cx:pt idx="39721">324000</cx:pt>
          <cx:pt idx="39722">225000</cx:pt>
          <cx:pt idx="39723">135000</cx:pt>
          <cx:pt idx="39724">94500</cx:pt>
          <cx:pt idx="39725">202500</cx:pt>
          <cx:pt idx="39726">126000</cx:pt>
          <cx:pt idx="39727">135000</cx:pt>
          <cx:pt idx="39728">225000</cx:pt>
          <cx:pt idx="39729">180000</cx:pt>
          <cx:pt idx="39730">112500</cx:pt>
          <cx:pt idx="39731">76500</cx:pt>
          <cx:pt idx="39732">202500</cx:pt>
          <cx:pt idx="39733">171000</cx:pt>
          <cx:pt idx="39734">90000</cx:pt>
          <cx:pt idx="39735">135000</cx:pt>
          <cx:pt idx="39736">90000</cx:pt>
          <cx:pt idx="39737">247500</cx:pt>
          <cx:pt idx="39738">225000</cx:pt>
          <cx:pt idx="39739">216000</cx:pt>
          <cx:pt idx="39740">135000</cx:pt>
          <cx:pt idx="39741">180000</cx:pt>
          <cx:pt idx="39742">675000</cx:pt>
          <cx:pt idx="39743">103500</cx:pt>
          <cx:pt idx="39744">247500</cx:pt>
          <cx:pt idx="39745">225000</cx:pt>
          <cx:pt idx="39746">315000</cx:pt>
          <cx:pt idx="39747">270000</cx:pt>
          <cx:pt idx="39748">135000</cx:pt>
          <cx:pt idx="39749">76500</cx:pt>
          <cx:pt idx="39750">76500</cx:pt>
          <cx:pt idx="39751">90000</cx:pt>
          <cx:pt idx="39752">180000</cx:pt>
          <cx:pt idx="39753">225000</cx:pt>
          <cx:pt idx="39754">135000</cx:pt>
          <cx:pt idx="39755">67500</cx:pt>
          <cx:pt idx="39756">112500</cx:pt>
          <cx:pt idx="39757">112500</cx:pt>
          <cx:pt idx="39758">180000</cx:pt>
          <cx:pt idx="39759">67500</cx:pt>
          <cx:pt idx="39760">126000</cx:pt>
          <cx:pt idx="39761">202500</cx:pt>
          <cx:pt idx="39762">90000</cx:pt>
          <cx:pt idx="39763">103500</cx:pt>
          <cx:pt idx="39764">225000</cx:pt>
          <cx:pt idx="39765">81000</cx:pt>
          <cx:pt idx="39766">112500</cx:pt>
          <cx:pt idx="39767">135000</cx:pt>
          <cx:pt idx="39768">157500</cx:pt>
          <cx:pt idx="39769">180000</cx:pt>
          <cx:pt idx="39770">90000</cx:pt>
          <cx:pt idx="39771">85500</cx:pt>
          <cx:pt idx="39772">315000</cx:pt>
          <cx:pt idx="39773">135000</cx:pt>
          <cx:pt idx="39774">67500</cx:pt>
          <cx:pt idx="39775">157500</cx:pt>
          <cx:pt idx="39776">225000</cx:pt>
          <cx:pt idx="39777">180000</cx:pt>
          <cx:pt idx="39778">225000</cx:pt>
          <cx:pt idx="39779">135000</cx:pt>
          <cx:pt idx="39780">270000</cx:pt>
          <cx:pt idx="39781">67500</cx:pt>
          <cx:pt idx="39782">112500</cx:pt>
          <cx:pt idx="39783">90000</cx:pt>
          <cx:pt idx="39784">234000</cx:pt>
          <cx:pt idx="39785">180000</cx:pt>
          <cx:pt idx="39786">225000</cx:pt>
          <cx:pt idx="39787">225000</cx:pt>
          <cx:pt idx="39788">405000</cx:pt>
          <cx:pt idx="39789">72000</cx:pt>
          <cx:pt idx="39790">81000</cx:pt>
          <cx:pt idx="39791">112500</cx:pt>
          <cx:pt idx="39792">112500</cx:pt>
          <cx:pt idx="39793">202500</cx:pt>
          <cx:pt idx="39794">360000</cx:pt>
          <cx:pt idx="39795">360000</cx:pt>
          <cx:pt idx="39796">315000</cx:pt>
          <cx:pt idx="39797">225000</cx:pt>
          <cx:pt idx="39798">135000</cx:pt>
          <cx:pt idx="39799">135000</cx:pt>
          <cx:pt idx="39800">270000</cx:pt>
          <cx:pt idx="39801">157500</cx:pt>
          <cx:pt idx="39802">157500</cx:pt>
          <cx:pt idx="39803">274500</cx:pt>
          <cx:pt idx="39804">157500</cx:pt>
          <cx:pt idx="39805">180000</cx:pt>
          <cx:pt idx="39806">119250</cx:pt>
          <cx:pt idx="39807">135000</cx:pt>
          <cx:pt idx="39808">180000</cx:pt>
          <cx:pt idx="39809">90000</cx:pt>
          <cx:pt idx="39810">202500</cx:pt>
          <cx:pt idx="39811">54000</cx:pt>
          <cx:pt idx="39812">126000</cx:pt>
          <cx:pt idx="39813">180000</cx:pt>
          <cx:pt idx="39814">225000</cx:pt>
          <cx:pt idx="39815">270000</cx:pt>
          <cx:pt idx="39816">162000</cx:pt>
          <cx:pt idx="39817">225000</cx:pt>
          <cx:pt idx="39818">81000</cx:pt>
          <cx:pt idx="39819">225000</cx:pt>
          <cx:pt idx="39820">148500</cx:pt>
          <cx:pt idx="39821">292500</cx:pt>
          <cx:pt idx="39822">202500</cx:pt>
          <cx:pt idx="39823">135000</cx:pt>
          <cx:pt idx="39824">135000</cx:pt>
          <cx:pt idx="39825">67500</cx:pt>
          <cx:pt idx="39826">180000</cx:pt>
          <cx:pt idx="39827">157500</cx:pt>
          <cx:pt idx="39828">36000</cx:pt>
          <cx:pt idx="39829">135000</cx:pt>
          <cx:pt idx="39830">247500</cx:pt>
          <cx:pt idx="39831">153000</cx:pt>
          <cx:pt idx="39832">157500</cx:pt>
          <cx:pt idx="39833">45000</cx:pt>
          <cx:pt idx="39834">180000</cx:pt>
          <cx:pt idx="39835">180000</cx:pt>
          <cx:pt idx="39836">151650</cx:pt>
          <cx:pt idx="39837">180000</cx:pt>
          <cx:pt idx="39838">216000</cx:pt>
          <cx:pt idx="39839">85500</cx:pt>
          <cx:pt idx="39840">171000</cx:pt>
          <cx:pt idx="39841">112500</cx:pt>
          <cx:pt idx="39842">90000</cx:pt>
          <cx:pt idx="39843">135000</cx:pt>
          <cx:pt idx="39844">315000</cx:pt>
          <cx:pt idx="39845">67500</cx:pt>
          <cx:pt idx="39846">225000</cx:pt>
          <cx:pt idx="39847">180000</cx:pt>
          <cx:pt idx="39848">157500</cx:pt>
          <cx:pt idx="39849">157500</cx:pt>
          <cx:pt idx="39850">112500</cx:pt>
          <cx:pt idx="39851">67500</cx:pt>
          <cx:pt idx="39852">81000</cx:pt>
          <cx:pt idx="39853">108000</cx:pt>
          <cx:pt idx="39854">156600</cx:pt>
          <cx:pt idx="39855">112500</cx:pt>
          <cx:pt idx="39856">135000</cx:pt>
          <cx:pt idx="39857">85500</cx:pt>
          <cx:pt idx="39858">270000</cx:pt>
          <cx:pt idx="39859">115200</cx:pt>
          <cx:pt idx="39860">292500</cx:pt>
          <cx:pt idx="39861">135000</cx:pt>
          <cx:pt idx="39862">180000</cx:pt>
          <cx:pt idx="39863">157500</cx:pt>
          <cx:pt idx="39864">130500</cx:pt>
          <cx:pt idx="39865">130500</cx:pt>
          <cx:pt idx="39866">180000</cx:pt>
          <cx:pt idx="39867">157500</cx:pt>
          <cx:pt idx="39868">157500</cx:pt>
          <cx:pt idx="39869">135000</cx:pt>
          <cx:pt idx="39870">112500</cx:pt>
          <cx:pt idx="39871">157500</cx:pt>
          <cx:pt idx="39872">202500</cx:pt>
          <cx:pt idx="39873">315000</cx:pt>
          <cx:pt idx="39874">90000</cx:pt>
          <cx:pt idx="39875">225000</cx:pt>
          <cx:pt idx="39876">112500</cx:pt>
          <cx:pt idx="39877">135000</cx:pt>
          <cx:pt idx="39878">315000</cx:pt>
          <cx:pt idx="39879">148500</cx:pt>
          <cx:pt idx="39880">270000</cx:pt>
          <cx:pt idx="39881">180000</cx:pt>
          <cx:pt idx="39882">90000</cx:pt>
          <cx:pt idx="39883">180000</cx:pt>
          <cx:pt idx="39884">69750</cx:pt>
          <cx:pt idx="39885">157500</cx:pt>
          <cx:pt idx="39886">117000</cx:pt>
          <cx:pt idx="39887">225000</cx:pt>
          <cx:pt idx="39888">675000</cx:pt>
          <cx:pt idx="39889">90000</cx:pt>
          <cx:pt idx="39890">247500</cx:pt>
          <cx:pt idx="39891">225000</cx:pt>
          <cx:pt idx="39892">157500</cx:pt>
          <cx:pt idx="39893">90000</cx:pt>
          <cx:pt idx="39894">135000</cx:pt>
          <cx:pt idx="39895">90000</cx:pt>
          <cx:pt idx="39896">135000</cx:pt>
          <cx:pt idx="39897">135000</cx:pt>
          <cx:pt idx="39898">67500</cx:pt>
          <cx:pt idx="39899">360000</cx:pt>
          <cx:pt idx="39900">49500</cx:pt>
          <cx:pt idx="39901">157500</cx:pt>
          <cx:pt idx="39902">450000</cx:pt>
          <cx:pt idx="39903">180000</cx:pt>
          <cx:pt idx="39904">337500</cx:pt>
          <cx:pt idx="39905">247500</cx:pt>
          <cx:pt idx="39906">135000</cx:pt>
          <cx:pt idx="39907">196434</cx:pt>
          <cx:pt idx="39908">135000</cx:pt>
          <cx:pt idx="39909">315000</cx:pt>
          <cx:pt idx="39910">450000</cx:pt>
          <cx:pt idx="39911">112500</cx:pt>
          <cx:pt idx="39912">144000</cx:pt>
          <cx:pt idx="39913">135000</cx:pt>
          <cx:pt idx="39914">117000</cx:pt>
          <cx:pt idx="39915">90000</cx:pt>
          <cx:pt idx="39916">112500</cx:pt>
          <cx:pt idx="39917">270000</cx:pt>
          <cx:pt idx="39918">112500</cx:pt>
          <cx:pt idx="39919">337500</cx:pt>
          <cx:pt idx="39920">225000</cx:pt>
          <cx:pt idx="39921">112500</cx:pt>
          <cx:pt idx="39922">112500</cx:pt>
          <cx:pt idx="39923">202500</cx:pt>
          <cx:pt idx="39924">121500</cx:pt>
          <cx:pt idx="39925">225000</cx:pt>
          <cx:pt idx="39926">270000</cx:pt>
          <cx:pt idx="39927">135000</cx:pt>
          <cx:pt idx="39928">103500</cx:pt>
          <cx:pt idx="39929">105750</cx:pt>
          <cx:pt idx="39930">180000</cx:pt>
          <cx:pt idx="39931">189000</cx:pt>
          <cx:pt idx="39932">162000</cx:pt>
          <cx:pt idx="39933">90000</cx:pt>
          <cx:pt idx="39934">157500</cx:pt>
          <cx:pt idx="39935">270000</cx:pt>
          <cx:pt idx="39936">72000</cx:pt>
          <cx:pt idx="39937">202500</cx:pt>
          <cx:pt idx="39938">121500</cx:pt>
          <cx:pt idx="39939">112500</cx:pt>
          <cx:pt idx="39940">148500</cx:pt>
          <cx:pt idx="39941">112500</cx:pt>
          <cx:pt idx="39942">175500</cx:pt>
          <cx:pt idx="39943">157500</cx:pt>
          <cx:pt idx="39944">81000</cx:pt>
          <cx:pt idx="39945">121500</cx:pt>
          <cx:pt idx="39946">432000</cx:pt>
          <cx:pt idx="39947">126000</cx:pt>
          <cx:pt idx="39948">157500</cx:pt>
          <cx:pt idx="39949">157500</cx:pt>
          <cx:pt idx="39950">135000</cx:pt>
          <cx:pt idx="39951">162000</cx:pt>
          <cx:pt idx="39952">112500</cx:pt>
          <cx:pt idx="39953">135000</cx:pt>
          <cx:pt idx="39954">225000</cx:pt>
          <cx:pt idx="39955">135000</cx:pt>
          <cx:pt idx="39956">337500</cx:pt>
          <cx:pt idx="39957">202500</cx:pt>
          <cx:pt idx="39958">202500</cx:pt>
          <cx:pt idx="39959">202500</cx:pt>
          <cx:pt idx="39960">157500</cx:pt>
          <cx:pt idx="39961">90000</cx:pt>
          <cx:pt idx="39962">337500</cx:pt>
          <cx:pt idx="39963">171000</cx:pt>
          <cx:pt idx="39964">675000</cx:pt>
          <cx:pt idx="39965">90000</cx:pt>
          <cx:pt idx="39966">180000</cx:pt>
          <cx:pt idx="39967">387000</cx:pt>
          <cx:pt idx="39968">87007.5</cx:pt>
          <cx:pt idx="39969">112500</cx:pt>
          <cx:pt idx="39970">270000</cx:pt>
          <cx:pt idx="39971">90000</cx:pt>
          <cx:pt idx="39972">315000</cx:pt>
          <cx:pt idx="39973">157500</cx:pt>
          <cx:pt idx="39974">112500</cx:pt>
          <cx:pt idx="39975">94500</cx:pt>
          <cx:pt idx="39976">135000</cx:pt>
          <cx:pt idx="39977">157500</cx:pt>
          <cx:pt idx="39978">427500</cx:pt>
          <cx:pt idx="39979">157500</cx:pt>
          <cx:pt idx="39980">225000</cx:pt>
          <cx:pt idx="39981">72000</cx:pt>
          <cx:pt idx="39982">135000</cx:pt>
          <cx:pt idx="39983">90000</cx:pt>
          <cx:pt idx="39984">157500</cx:pt>
          <cx:pt idx="39985">157500</cx:pt>
          <cx:pt idx="39986">135000</cx:pt>
          <cx:pt idx="39987">360000</cx:pt>
          <cx:pt idx="39988">112500</cx:pt>
          <cx:pt idx="39989">270000</cx:pt>
          <cx:pt idx="39990">225000</cx:pt>
          <cx:pt idx="39991">112500</cx:pt>
          <cx:pt idx="39992">112500</cx:pt>
          <cx:pt idx="39993">90000</cx:pt>
          <cx:pt idx="39994">157500</cx:pt>
          <cx:pt idx="39995">135000</cx:pt>
          <cx:pt idx="39996">247500</cx:pt>
          <cx:pt idx="39997">76500</cx:pt>
          <cx:pt idx="39998">112500</cx:pt>
          <cx:pt idx="39999">292500</cx:pt>
          <cx:pt idx="40000">144000</cx:pt>
          <cx:pt idx="40001">150385.5</cx:pt>
          <cx:pt idx="40002">126000</cx:pt>
          <cx:pt idx="40003">202500</cx:pt>
          <cx:pt idx="40004">157500</cx:pt>
          <cx:pt idx="40005">90000</cx:pt>
          <cx:pt idx="40006">209250</cx:pt>
          <cx:pt idx="40007">144000</cx:pt>
          <cx:pt idx="40008">144000</cx:pt>
          <cx:pt idx="40009">90000</cx:pt>
          <cx:pt idx="40010">90000</cx:pt>
          <cx:pt idx="40011">270000</cx:pt>
          <cx:pt idx="40012">90000</cx:pt>
          <cx:pt idx="40013">315000</cx:pt>
          <cx:pt idx="40014">126000</cx:pt>
          <cx:pt idx="40015">90000</cx:pt>
          <cx:pt idx="40016">67500</cx:pt>
          <cx:pt idx="40017">112500</cx:pt>
          <cx:pt idx="40018">184500</cx:pt>
          <cx:pt idx="40019">99000</cx:pt>
          <cx:pt idx="40020">225000</cx:pt>
          <cx:pt idx="40021">225000</cx:pt>
          <cx:pt idx="40022">157500</cx:pt>
          <cx:pt idx="40023">180000</cx:pt>
          <cx:pt idx="40024">135000</cx:pt>
          <cx:pt idx="40025">135000</cx:pt>
          <cx:pt idx="40026">126000</cx:pt>
          <cx:pt idx="40027">135000</cx:pt>
          <cx:pt idx="40028">99000</cx:pt>
          <cx:pt idx="40029">135000</cx:pt>
          <cx:pt idx="40030">135000</cx:pt>
          <cx:pt idx="40031">126000</cx:pt>
          <cx:pt idx="40032">315000</cx:pt>
          <cx:pt idx="40033">90000</cx:pt>
          <cx:pt idx="40034">90000</cx:pt>
          <cx:pt idx="40035">292500</cx:pt>
          <cx:pt idx="40036">166500</cx:pt>
          <cx:pt idx="40037">202500</cx:pt>
          <cx:pt idx="40038">180000</cx:pt>
          <cx:pt idx="40039">135000</cx:pt>
          <cx:pt idx="40040">45000</cx:pt>
          <cx:pt idx="40041">150750</cx:pt>
          <cx:pt idx="40042">189000</cx:pt>
          <cx:pt idx="40043">225000</cx:pt>
          <cx:pt idx="40044">126000</cx:pt>
          <cx:pt idx="40045">90000</cx:pt>
          <cx:pt idx="40046">117000</cx:pt>
          <cx:pt idx="40047">315000</cx:pt>
          <cx:pt idx="40048">171000</cx:pt>
          <cx:pt idx="40049">157500</cx:pt>
          <cx:pt idx="40050">324000</cx:pt>
          <cx:pt idx="40051">157500</cx:pt>
          <cx:pt idx="40052">180000</cx:pt>
          <cx:pt idx="40053">67500</cx:pt>
          <cx:pt idx="40054">180000</cx:pt>
          <cx:pt idx="40055">135000</cx:pt>
          <cx:pt idx="40056">112500</cx:pt>
          <cx:pt idx="40057">121500</cx:pt>
          <cx:pt idx="40058">180000</cx:pt>
          <cx:pt idx="40059">225000</cx:pt>
          <cx:pt idx="40060">121500</cx:pt>
          <cx:pt idx="40061">63000</cx:pt>
          <cx:pt idx="40062">315000</cx:pt>
          <cx:pt idx="40063">112500</cx:pt>
          <cx:pt idx="40064">112500</cx:pt>
          <cx:pt idx="40065">180000</cx:pt>
          <cx:pt idx="40066">90000</cx:pt>
          <cx:pt idx="40067">225000</cx:pt>
          <cx:pt idx="40068">180000</cx:pt>
          <cx:pt idx="40069">135000</cx:pt>
          <cx:pt idx="40070">315000</cx:pt>
          <cx:pt idx="40071">135000</cx:pt>
          <cx:pt idx="40072">135000</cx:pt>
          <cx:pt idx="40073">157500</cx:pt>
          <cx:pt idx="40074">112500</cx:pt>
          <cx:pt idx="40075">58500</cx:pt>
          <cx:pt idx="40076">108000</cx:pt>
          <cx:pt idx="40077">180000</cx:pt>
          <cx:pt idx="40078">94500</cx:pt>
          <cx:pt idx="40079">202500</cx:pt>
          <cx:pt idx="40080">67500</cx:pt>
          <cx:pt idx="40081">135000</cx:pt>
          <cx:pt idx="40082">112500</cx:pt>
          <cx:pt idx="40083">270000</cx:pt>
          <cx:pt idx="40084">121500</cx:pt>
          <cx:pt idx="40085">202500</cx:pt>
          <cx:pt idx="40086">225000</cx:pt>
          <cx:pt idx="40087">157500</cx:pt>
          <cx:pt idx="40088">202500</cx:pt>
          <cx:pt idx="40089">315000</cx:pt>
          <cx:pt idx="40090">225000</cx:pt>
          <cx:pt idx="40091">121500</cx:pt>
          <cx:pt idx="40092">225000</cx:pt>
          <cx:pt idx="40093">175500</cx:pt>
          <cx:pt idx="40094">247500</cx:pt>
          <cx:pt idx="40095">94500</cx:pt>
          <cx:pt idx="40096">67500</cx:pt>
          <cx:pt idx="40097">99000</cx:pt>
          <cx:pt idx="40098">427500</cx:pt>
          <cx:pt idx="40099">152694</cx:pt>
          <cx:pt idx="40100">225000</cx:pt>
          <cx:pt idx="40101">202500</cx:pt>
          <cx:pt idx="40102">112500</cx:pt>
          <cx:pt idx="40103">252000</cx:pt>
          <cx:pt idx="40104">450000</cx:pt>
          <cx:pt idx="40105">270000</cx:pt>
          <cx:pt idx="40106">90000</cx:pt>
          <cx:pt idx="40107">288000</cx:pt>
          <cx:pt idx="40108">216000</cx:pt>
          <cx:pt idx="40109">225000</cx:pt>
          <cx:pt idx="40110">54000</cx:pt>
          <cx:pt idx="40111">157500</cx:pt>
          <cx:pt idx="40112">157500</cx:pt>
          <cx:pt idx="40113">180000</cx:pt>
          <cx:pt idx="40114">360000</cx:pt>
          <cx:pt idx="40115">115200</cx:pt>
          <cx:pt idx="40116">157500</cx:pt>
          <cx:pt idx="40117">157500</cx:pt>
          <cx:pt idx="40118">58500</cx:pt>
          <cx:pt idx="40119">193500</cx:pt>
          <cx:pt idx="40120">135000</cx:pt>
          <cx:pt idx="40121">225000</cx:pt>
          <cx:pt idx="40122">261000</cx:pt>
          <cx:pt idx="40123">157500</cx:pt>
          <cx:pt idx="40124">90000</cx:pt>
          <cx:pt idx="40125">405000</cx:pt>
          <cx:pt idx="40126">94500</cx:pt>
          <cx:pt idx="40127">144000</cx:pt>
          <cx:pt idx="40128">238500</cx:pt>
          <cx:pt idx="40129">85500</cx:pt>
          <cx:pt idx="40130">220500</cx:pt>
          <cx:pt idx="40131">130500</cx:pt>
          <cx:pt idx="40132">99000</cx:pt>
          <cx:pt idx="40133">360000</cx:pt>
          <cx:pt idx="40134">180000</cx:pt>
          <cx:pt idx="40135">315000</cx:pt>
          <cx:pt idx="40136">112500</cx:pt>
          <cx:pt idx="40137">135000</cx:pt>
          <cx:pt idx="40138">225000</cx:pt>
          <cx:pt idx="40139">225000</cx:pt>
          <cx:pt idx="40140">45000</cx:pt>
          <cx:pt idx="40141">126000</cx:pt>
          <cx:pt idx="40142">180000</cx:pt>
          <cx:pt idx="40143">225000</cx:pt>
          <cx:pt idx="40144">157500</cx:pt>
          <cx:pt idx="40145">171000</cx:pt>
          <cx:pt idx="40146">135000</cx:pt>
          <cx:pt idx="40147">270000</cx:pt>
          <cx:pt idx="40148">157500</cx:pt>
          <cx:pt idx="40149">315000</cx:pt>
          <cx:pt idx="40150">112500</cx:pt>
          <cx:pt idx="40151">135000</cx:pt>
          <cx:pt idx="40152">225000</cx:pt>
          <cx:pt idx="40153">225000</cx:pt>
          <cx:pt idx="40154">157500</cx:pt>
          <cx:pt idx="40155">90000</cx:pt>
          <cx:pt idx="40156">270000</cx:pt>
          <cx:pt idx="40157">141727.5</cx:pt>
          <cx:pt idx="40158">135000</cx:pt>
          <cx:pt idx="40159">157500</cx:pt>
          <cx:pt idx="40160">112500</cx:pt>
          <cx:pt idx="40161">126000</cx:pt>
          <cx:pt idx="40162">81000</cx:pt>
          <cx:pt idx="40163">157500</cx:pt>
          <cx:pt idx="40164">157500</cx:pt>
          <cx:pt idx="40165">202500</cx:pt>
          <cx:pt idx="40166">540000</cx:pt>
          <cx:pt idx="40167">292500</cx:pt>
          <cx:pt idx="40168">157500</cx:pt>
          <cx:pt idx="40169">72000</cx:pt>
          <cx:pt idx="40170">202500</cx:pt>
          <cx:pt idx="40171">202500</cx:pt>
          <cx:pt idx="40172">67500</cx:pt>
          <cx:pt idx="40173">90000</cx:pt>
          <cx:pt idx="40174">225000</cx:pt>
          <cx:pt idx="40175">247500</cx:pt>
          <cx:pt idx="40176">360000</cx:pt>
          <cx:pt idx="40177">180000</cx:pt>
          <cx:pt idx="40178">66874.5</cx:pt>
          <cx:pt idx="40179">337500</cx:pt>
          <cx:pt idx="40180">157500</cx:pt>
          <cx:pt idx="40181">315000</cx:pt>
          <cx:pt idx="40182">292500</cx:pt>
          <cx:pt idx="40183">202500</cx:pt>
          <cx:pt idx="40184">135000</cx:pt>
          <cx:pt idx="40185">54000</cx:pt>
          <cx:pt idx="40186">315000</cx:pt>
          <cx:pt idx="40187">225000</cx:pt>
          <cx:pt idx="40188">135000</cx:pt>
          <cx:pt idx="40189">292500</cx:pt>
          <cx:pt idx="40190">90000</cx:pt>
          <cx:pt idx="40191">90000</cx:pt>
          <cx:pt idx="40192">112500</cx:pt>
          <cx:pt idx="40193">360000</cx:pt>
          <cx:pt idx="40194">225000</cx:pt>
          <cx:pt idx="40195">135000</cx:pt>
          <cx:pt idx="40196">40500</cx:pt>
          <cx:pt idx="40197">135000</cx:pt>
          <cx:pt idx="40198">211500</cx:pt>
          <cx:pt idx="40199">40500</cx:pt>
          <cx:pt idx="40200">162000</cx:pt>
          <cx:pt idx="40201">112500</cx:pt>
          <cx:pt idx="40202">270000</cx:pt>
          <cx:pt idx="40203">112500</cx:pt>
          <cx:pt idx="40204">112500</cx:pt>
          <cx:pt idx="40205">157500</cx:pt>
          <cx:pt idx="40206">112500</cx:pt>
          <cx:pt idx="40207">112500</cx:pt>
          <cx:pt idx="40208">162000</cx:pt>
          <cx:pt idx="40209">225000</cx:pt>
          <cx:pt idx="40210">153000</cx:pt>
          <cx:pt idx="40211">247500</cx:pt>
          <cx:pt idx="40212">90000</cx:pt>
          <cx:pt idx="40213">225000</cx:pt>
          <cx:pt idx="40214">225000</cx:pt>
          <cx:pt idx="40215">112500</cx:pt>
          <cx:pt idx="40216">157500</cx:pt>
          <cx:pt idx="40217">135000</cx:pt>
          <cx:pt idx="40218">171000</cx:pt>
          <cx:pt idx="40219">225000</cx:pt>
          <cx:pt idx="40220">202500</cx:pt>
          <cx:pt idx="40221">270000</cx:pt>
          <cx:pt idx="40222">157500</cx:pt>
          <cx:pt idx="40223">90000</cx:pt>
          <cx:pt idx="40224">112500</cx:pt>
          <cx:pt idx="40225">54000</cx:pt>
          <cx:pt idx="40226">247500</cx:pt>
          <cx:pt idx="40227">180000</cx:pt>
          <cx:pt idx="40228">337500</cx:pt>
          <cx:pt idx="40229">54000</cx:pt>
          <cx:pt idx="40230">270000</cx:pt>
          <cx:pt idx="40231">252000</cx:pt>
          <cx:pt idx="40232">45000</cx:pt>
          <cx:pt idx="40233">270000</cx:pt>
          <cx:pt idx="40234">135000</cx:pt>
          <cx:pt idx="40235">202500</cx:pt>
          <cx:pt idx="40236">126000</cx:pt>
          <cx:pt idx="40237">157500</cx:pt>
          <cx:pt idx="40238">180000</cx:pt>
          <cx:pt idx="40239">112500</cx:pt>
          <cx:pt idx="40240">315000</cx:pt>
          <cx:pt idx="40241">180000</cx:pt>
          <cx:pt idx="40242">630000</cx:pt>
          <cx:pt idx="40243">180000</cx:pt>
          <cx:pt idx="40244">135000</cx:pt>
          <cx:pt idx="40245">112500</cx:pt>
          <cx:pt idx="40246">202500</cx:pt>
          <cx:pt idx="40247">108000</cx:pt>
          <cx:pt idx="40248">135000</cx:pt>
          <cx:pt idx="40249">135000</cx:pt>
          <cx:pt idx="40250">225000</cx:pt>
          <cx:pt idx="40251">153000</cx:pt>
          <cx:pt idx="40252">180000</cx:pt>
          <cx:pt idx="40253">90000</cx:pt>
          <cx:pt idx="40254">180000</cx:pt>
          <cx:pt idx="40255">67500</cx:pt>
          <cx:pt idx="40256">184500</cx:pt>
          <cx:pt idx="40257">135000</cx:pt>
          <cx:pt idx="40258">382500</cx:pt>
          <cx:pt idx="40259">162000</cx:pt>
          <cx:pt idx="40260">54000</cx:pt>
          <cx:pt idx="40261">117000</cx:pt>
          <cx:pt idx="40262">135000</cx:pt>
          <cx:pt idx="40263">202500</cx:pt>
          <cx:pt idx="40264">153000</cx:pt>
          <cx:pt idx="40265">175500</cx:pt>
          <cx:pt idx="40266">54000</cx:pt>
          <cx:pt idx="40267">85500</cx:pt>
          <cx:pt idx="40268">90000</cx:pt>
          <cx:pt idx="40269">135000</cx:pt>
          <cx:pt idx="40270">72000</cx:pt>
          <cx:pt idx="40271">157500</cx:pt>
          <cx:pt idx="40272">337500</cx:pt>
          <cx:pt idx="40273">99000</cx:pt>
          <cx:pt idx="40274">157500</cx:pt>
          <cx:pt idx="40275">135000</cx:pt>
          <cx:pt idx="40276">90000</cx:pt>
          <cx:pt idx="40277">90000</cx:pt>
          <cx:pt idx="40278">202500</cx:pt>
          <cx:pt idx="40279">126000</cx:pt>
          <cx:pt idx="40280">90000</cx:pt>
          <cx:pt idx="40281">306000</cx:pt>
          <cx:pt idx="40282">90000</cx:pt>
          <cx:pt idx="40283">225000</cx:pt>
          <cx:pt idx="40284">270000</cx:pt>
          <cx:pt idx="40285">166500</cx:pt>
          <cx:pt idx="40286">157500</cx:pt>
          <cx:pt idx="40287">126000</cx:pt>
          <cx:pt idx="40288">157500</cx:pt>
          <cx:pt idx="40289">135000</cx:pt>
          <cx:pt idx="40290">180000</cx:pt>
          <cx:pt idx="40291">202500</cx:pt>
          <cx:pt idx="40292">121500</cx:pt>
          <cx:pt idx="40293">90000</cx:pt>
          <cx:pt idx="40294">180000</cx:pt>
          <cx:pt idx="40295">157500</cx:pt>
          <cx:pt idx="40296">36000</cx:pt>
          <cx:pt idx="40297">270000</cx:pt>
          <cx:pt idx="40298">180000</cx:pt>
          <cx:pt idx="40299">135000</cx:pt>
          <cx:pt idx="40300">90000</cx:pt>
          <cx:pt idx="40301">76500</cx:pt>
          <cx:pt idx="40302">135000</cx:pt>
          <cx:pt idx="40303">270000</cx:pt>
          <cx:pt idx="40304">67500</cx:pt>
          <cx:pt idx="40305">180000</cx:pt>
          <cx:pt idx="40306">90000</cx:pt>
          <cx:pt idx="40307">270000</cx:pt>
          <cx:pt idx="40308">180000</cx:pt>
          <cx:pt idx="40309">225000</cx:pt>
          <cx:pt idx="40310">162000</cx:pt>
          <cx:pt idx="40311">72000</cx:pt>
          <cx:pt idx="40312">202500</cx:pt>
          <cx:pt idx="40313">67500</cx:pt>
          <cx:pt idx="40314">180000</cx:pt>
          <cx:pt idx="40315">360000</cx:pt>
          <cx:pt idx="40316">112500</cx:pt>
          <cx:pt idx="40317">135000</cx:pt>
          <cx:pt idx="40318">225000</cx:pt>
          <cx:pt idx="40319">135000</cx:pt>
          <cx:pt idx="40320">202500</cx:pt>
          <cx:pt idx="40321">126000</cx:pt>
          <cx:pt idx="40322">157500</cx:pt>
          <cx:pt idx="40323">99000</cx:pt>
          <cx:pt idx="40324">157500</cx:pt>
          <cx:pt idx="40325">225000</cx:pt>
          <cx:pt idx="40326">270000</cx:pt>
          <cx:pt idx="40327">112500</cx:pt>
          <cx:pt idx="40328">157500</cx:pt>
          <cx:pt idx="40329">132750</cx:pt>
          <cx:pt idx="40330">225000</cx:pt>
          <cx:pt idx="40331">90000</cx:pt>
          <cx:pt idx="40332">157500</cx:pt>
          <cx:pt idx="40333">157500</cx:pt>
          <cx:pt idx="40334">450000</cx:pt>
          <cx:pt idx="40335">135000</cx:pt>
          <cx:pt idx="40336">216000</cx:pt>
          <cx:pt idx="40337">270000</cx:pt>
          <cx:pt idx="40338">180000</cx:pt>
          <cx:pt idx="40339">270000</cx:pt>
          <cx:pt idx="40340">225000</cx:pt>
          <cx:pt idx="40341">135000</cx:pt>
          <cx:pt idx="40342">180000</cx:pt>
          <cx:pt idx="40343">157500</cx:pt>
          <cx:pt idx="40344">171000</cx:pt>
          <cx:pt idx="40345">112500</cx:pt>
          <cx:pt idx="40346">112500</cx:pt>
          <cx:pt idx="40347">112500</cx:pt>
          <cx:pt idx="40348">540000</cx:pt>
          <cx:pt idx="40349">225000</cx:pt>
          <cx:pt idx="40350">270000</cx:pt>
          <cx:pt idx="40351">135000</cx:pt>
          <cx:pt idx="40352">630000</cx:pt>
          <cx:pt idx="40353">225000</cx:pt>
          <cx:pt idx="40354">225000</cx:pt>
          <cx:pt idx="40355">252000</cx:pt>
          <cx:pt idx="40356">180000</cx:pt>
          <cx:pt idx="40357">112500</cx:pt>
          <cx:pt idx="40358">270000</cx:pt>
          <cx:pt idx="40359">157500</cx:pt>
          <cx:pt idx="40360">270000</cx:pt>
          <cx:pt idx="40361">90000</cx:pt>
          <cx:pt idx="40362">225000</cx:pt>
          <cx:pt idx="40363">180000</cx:pt>
          <cx:pt idx="40364">112500</cx:pt>
          <cx:pt idx="40365">91530</cx:pt>
          <cx:pt idx="40366">81000</cx:pt>
          <cx:pt idx="40367">216000</cx:pt>
          <cx:pt idx="40368">180000</cx:pt>
          <cx:pt idx="40369">67500</cx:pt>
          <cx:pt idx="40370">297000</cx:pt>
          <cx:pt idx="40371">157500</cx:pt>
          <cx:pt idx="40372">315000</cx:pt>
          <cx:pt idx="40373">157500</cx:pt>
          <cx:pt idx="40374">76500</cx:pt>
          <cx:pt idx="40375">103500</cx:pt>
          <cx:pt idx="40376">292500</cx:pt>
          <cx:pt idx="40377">90000</cx:pt>
          <cx:pt idx="40378">90000</cx:pt>
          <cx:pt idx="40379">135000</cx:pt>
          <cx:pt idx="40380">202500</cx:pt>
          <cx:pt idx="40381">153000</cx:pt>
          <cx:pt idx="40382">202500</cx:pt>
          <cx:pt idx="40383">180000</cx:pt>
          <cx:pt idx="40384">157500</cx:pt>
          <cx:pt idx="40385">202500</cx:pt>
          <cx:pt idx="40386">315000</cx:pt>
          <cx:pt idx="40387">121500</cx:pt>
          <cx:pt idx="40388">225000</cx:pt>
          <cx:pt idx="40389">434250</cx:pt>
          <cx:pt idx="40390">112500</cx:pt>
          <cx:pt idx="40391">189000</cx:pt>
          <cx:pt idx="40392">36000</cx:pt>
          <cx:pt idx="40393">180000</cx:pt>
          <cx:pt idx="40394">540000</cx:pt>
          <cx:pt idx="40395">112500</cx:pt>
          <cx:pt idx="40396">67500</cx:pt>
          <cx:pt idx="40397">157500</cx:pt>
          <cx:pt idx="40398">180000</cx:pt>
          <cx:pt idx="40399">269100</cx:pt>
          <cx:pt idx="40400">157500</cx:pt>
          <cx:pt idx="40401">81000</cx:pt>
          <cx:pt idx="40402">180000</cx:pt>
          <cx:pt idx="40403">112500</cx:pt>
          <cx:pt idx="40404">225000</cx:pt>
          <cx:pt idx="40405">135000</cx:pt>
          <cx:pt idx="40406">135000</cx:pt>
          <cx:pt idx="40407">225000</cx:pt>
          <cx:pt idx="40408">121500</cx:pt>
          <cx:pt idx="40409">247500</cx:pt>
          <cx:pt idx="40410">202500</cx:pt>
          <cx:pt idx="40411">225000</cx:pt>
          <cx:pt idx="40412">166500</cx:pt>
          <cx:pt idx="40413">135000</cx:pt>
          <cx:pt idx="40414">270000</cx:pt>
          <cx:pt idx="40415">112500</cx:pt>
          <cx:pt idx="40416">450000</cx:pt>
          <cx:pt idx="40417">40500</cx:pt>
          <cx:pt idx="40418">94500</cx:pt>
          <cx:pt idx="40419">157500</cx:pt>
          <cx:pt idx="40420">157500</cx:pt>
          <cx:pt idx="40421">99000</cx:pt>
          <cx:pt idx="40422">112500</cx:pt>
          <cx:pt idx="40423">265500</cx:pt>
          <cx:pt idx="40424">180000</cx:pt>
          <cx:pt idx="40425">157500</cx:pt>
          <cx:pt idx="40426">225000</cx:pt>
          <cx:pt idx="40427">270000</cx:pt>
          <cx:pt idx="40428">337500</cx:pt>
          <cx:pt idx="40429">135000</cx:pt>
          <cx:pt idx="40430">225000</cx:pt>
          <cx:pt idx="40431">315000</cx:pt>
          <cx:pt idx="40432">2025000</cx:pt>
          <cx:pt idx="40433">157500</cx:pt>
          <cx:pt idx="40434">144000</cx:pt>
          <cx:pt idx="40435">225000</cx:pt>
          <cx:pt idx="40436">90000</cx:pt>
          <cx:pt idx="40437">81000</cx:pt>
          <cx:pt idx="40438">157500</cx:pt>
          <cx:pt idx="40439">72000</cx:pt>
          <cx:pt idx="40440">247500</cx:pt>
          <cx:pt idx="40441">180000</cx:pt>
          <cx:pt idx="40442">135000</cx:pt>
          <cx:pt idx="40443">270000</cx:pt>
          <cx:pt idx="40444">153000</cx:pt>
          <cx:pt idx="40445">308250</cx:pt>
          <cx:pt idx="40446">135000</cx:pt>
          <cx:pt idx="40447">126000</cx:pt>
          <cx:pt idx="40448">90000</cx:pt>
          <cx:pt idx="40449">225000</cx:pt>
          <cx:pt idx="40450">45000</cx:pt>
          <cx:pt idx="40451">166500</cx:pt>
          <cx:pt idx="40452">234000</cx:pt>
          <cx:pt idx="40453">180000</cx:pt>
          <cx:pt idx="40454">175500</cx:pt>
          <cx:pt idx="40455">270000</cx:pt>
          <cx:pt idx="40456">180000</cx:pt>
          <cx:pt idx="40457">202500</cx:pt>
          <cx:pt idx="40458">225000</cx:pt>
          <cx:pt idx="40459">72900</cx:pt>
          <cx:pt idx="40460">450000</cx:pt>
          <cx:pt idx="40461">67500</cx:pt>
          <cx:pt idx="40462">112500</cx:pt>
          <cx:pt idx="40463">225000</cx:pt>
          <cx:pt idx="40464">148500</cx:pt>
          <cx:pt idx="40465">202500</cx:pt>
          <cx:pt idx="40466">135000</cx:pt>
          <cx:pt idx="40467">121500</cx:pt>
          <cx:pt idx="40468">112500</cx:pt>
          <cx:pt idx="40469">180000</cx:pt>
          <cx:pt idx="40470">234000</cx:pt>
          <cx:pt idx="40471">157500</cx:pt>
          <cx:pt idx="40472">90000</cx:pt>
          <cx:pt idx="40473">382500</cx:pt>
          <cx:pt idx="40474">292500</cx:pt>
          <cx:pt idx="40475">85500</cx:pt>
          <cx:pt idx="40476">67500</cx:pt>
          <cx:pt idx="40477">67500</cx:pt>
          <cx:pt idx="40478">236250</cx:pt>
          <cx:pt idx="40479">90000</cx:pt>
          <cx:pt idx="40480">180000</cx:pt>
          <cx:pt idx="40481">135000</cx:pt>
          <cx:pt idx="40482">135000</cx:pt>
          <cx:pt idx="40483">225000</cx:pt>
          <cx:pt idx="40484">202500</cx:pt>
          <cx:pt idx="40485">121500</cx:pt>
          <cx:pt idx="40486">283500</cx:pt>
          <cx:pt idx="40487">121500</cx:pt>
          <cx:pt idx="40488">207000</cx:pt>
          <cx:pt idx="40489">157500</cx:pt>
          <cx:pt idx="40490">112500</cx:pt>
          <cx:pt idx="40491">67500</cx:pt>
          <cx:pt idx="40492">103500</cx:pt>
          <cx:pt idx="40493">135000</cx:pt>
          <cx:pt idx="40494">121500</cx:pt>
          <cx:pt idx="40495">202500</cx:pt>
          <cx:pt idx="40496">144000</cx:pt>
          <cx:pt idx="40497">135000</cx:pt>
          <cx:pt idx="40498">135000</cx:pt>
          <cx:pt idx="40499">81000</cx:pt>
          <cx:pt idx="40500">202500</cx:pt>
          <cx:pt idx="40501">135000</cx:pt>
          <cx:pt idx="40502">225000</cx:pt>
          <cx:pt idx="40503">180000</cx:pt>
          <cx:pt idx="40504">112500</cx:pt>
          <cx:pt idx="40505">180000</cx:pt>
          <cx:pt idx="40506">112500</cx:pt>
          <cx:pt idx="40507">225000</cx:pt>
          <cx:pt idx="40508">67500</cx:pt>
          <cx:pt idx="40509">180000</cx:pt>
          <cx:pt idx="40510">135000</cx:pt>
          <cx:pt idx="40511">216000</cx:pt>
          <cx:pt idx="40512">112500</cx:pt>
          <cx:pt idx="40513">135000</cx:pt>
          <cx:pt idx="40514">94500</cx:pt>
          <cx:pt idx="40515">81000</cx:pt>
          <cx:pt idx="40516">103500</cx:pt>
          <cx:pt idx="40517">270000</cx:pt>
          <cx:pt idx="40518">292500</cx:pt>
          <cx:pt idx="40519">540000</cx:pt>
          <cx:pt idx="40520">157500</cx:pt>
          <cx:pt idx="40521">112500</cx:pt>
          <cx:pt idx="40522">90000</cx:pt>
          <cx:pt idx="40523">211500</cx:pt>
          <cx:pt idx="40524">101250</cx:pt>
          <cx:pt idx="40525">90000</cx:pt>
          <cx:pt idx="40526">135000</cx:pt>
          <cx:pt idx="40527">292500</cx:pt>
          <cx:pt idx="40528">171000</cx:pt>
          <cx:pt idx="40529">67500</cx:pt>
          <cx:pt idx="40530">135000</cx:pt>
          <cx:pt idx="40531">126000</cx:pt>
          <cx:pt idx="40532">112500</cx:pt>
          <cx:pt idx="40533">58500</cx:pt>
          <cx:pt idx="40534">198000</cx:pt>
          <cx:pt idx="40535">157500</cx:pt>
          <cx:pt idx="40536">360000</cx:pt>
          <cx:pt idx="40537">135000</cx:pt>
          <cx:pt idx="40538">180000</cx:pt>
          <cx:pt idx="40539">202500</cx:pt>
          <cx:pt idx="40540">135000</cx:pt>
          <cx:pt idx="40541">180000</cx:pt>
          <cx:pt idx="40542">76500</cx:pt>
          <cx:pt idx="40543">112500</cx:pt>
          <cx:pt idx="40544">112500</cx:pt>
          <cx:pt idx="40545">135000</cx:pt>
          <cx:pt idx="40546">67500</cx:pt>
          <cx:pt idx="40547">99000</cx:pt>
          <cx:pt idx="40548">202500</cx:pt>
          <cx:pt idx="40549">85500</cx:pt>
          <cx:pt idx="40550">180000</cx:pt>
          <cx:pt idx="40551">157500</cx:pt>
          <cx:pt idx="40552">90000</cx:pt>
          <cx:pt idx="40553">225000</cx:pt>
          <cx:pt idx="40554">135000</cx:pt>
          <cx:pt idx="40555">135000</cx:pt>
          <cx:pt idx="40556">81000</cx:pt>
          <cx:pt idx="40557">135000</cx:pt>
          <cx:pt idx="40558">157500</cx:pt>
          <cx:pt idx="40559">202500</cx:pt>
          <cx:pt idx="40560">157500</cx:pt>
          <cx:pt idx="40561">112500</cx:pt>
          <cx:pt idx="40562">117000</cx:pt>
          <cx:pt idx="40563">450000</cx:pt>
          <cx:pt idx="40564">135000</cx:pt>
          <cx:pt idx="40565">202500</cx:pt>
          <cx:pt idx="40566">337500</cx:pt>
          <cx:pt idx="40567">157500</cx:pt>
          <cx:pt idx="40568">67500</cx:pt>
          <cx:pt idx="40569">135000</cx:pt>
          <cx:pt idx="40570">126000</cx:pt>
          <cx:pt idx="40571">234000</cx:pt>
          <cx:pt idx="40572">157500</cx:pt>
          <cx:pt idx="40573">247500</cx:pt>
          <cx:pt idx="40574">112500</cx:pt>
          <cx:pt idx="40575">112500</cx:pt>
          <cx:pt idx="40576">202500</cx:pt>
          <cx:pt idx="40577">112500</cx:pt>
          <cx:pt idx="40578">90000</cx:pt>
          <cx:pt idx="40579">90000</cx:pt>
          <cx:pt idx="40580">157500</cx:pt>
          <cx:pt idx="40581">148500</cx:pt>
          <cx:pt idx="40582">180000</cx:pt>
          <cx:pt idx="40583">450000</cx:pt>
          <cx:pt idx="40584">81000</cx:pt>
          <cx:pt idx="40585">112500</cx:pt>
          <cx:pt idx="40586">225000</cx:pt>
          <cx:pt idx="40587">243000</cx:pt>
          <cx:pt idx="40588">112500</cx:pt>
          <cx:pt idx="40589">252000</cx:pt>
          <cx:pt idx="40590">112500</cx:pt>
          <cx:pt idx="40591">180000</cx:pt>
          <cx:pt idx="40592">108000</cx:pt>
          <cx:pt idx="40593">90000</cx:pt>
          <cx:pt idx="40594">324000</cx:pt>
          <cx:pt idx="40595">270000</cx:pt>
          <cx:pt idx="40596">90000</cx:pt>
          <cx:pt idx="40597">202500</cx:pt>
          <cx:pt idx="40598">202500</cx:pt>
          <cx:pt idx="40599">306000</cx:pt>
          <cx:pt idx="40600">90000</cx:pt>
          <cx:pt idx="40601">270000</cx:pt>
          <cx:pt idx="40602">283500</cx:pt>
          <cx:pt idx="40603">90000</cx:pt>
          <cx:pt idx="40604">162000</cx:pt>
          <cx:pt idx="40605">202500</cx:pt>
          <cx:pt idx="40606">135000</cx:pt>
          <cx:pt idx="40607">225000</cx:pt>
          <cx:pt idx="40608">112500</cx:pt>
          <cx:pt idx="40609">180000</cx:pt>
          <cx:pt idx="40610">135000</cx:pt>
          <cx:pt idx="40611">180000</cx:pt>
          <cx:pt idx="40612">117000</cx:pt>
          <cx:pt idx="40613">157500</cx:pt>
          <cx:pt idx="40614">157500</cx:pt>
          <cx:pt idx="40615">135000</cx:pt>
          <cx:pt idx="40616">180000</cx:pt>
          <cx:pt idx="40617">135000</cx:pt>
          <cx:pt idx="40618">90000</cx:pt>
          <cx:pt idx="40619">202500</cx:pt>
          <cx:pt idx="40620">112500</cx:pt>
          <cx:pt idx="40621">202500</cx:pt>
          <cx:pt idx="40622">45000</cx:pt>
          <cx:pt idx="40623">63000</cx:pt>
          <cx:pt idx="40624">225000</cx:pt>
          <cx:pt idx="40625">270000</cx:pt>
          <cx:pt idx="40626">180000</cx:pt>
          <cx:pt idx="40627">315000</cx:pt>
          <cx:pt idx="40628">157500</cx:pt>
          <cx:pt idx="40629">157500</cx:pt>
          <cx:pt idx="40630">126000</cx:pt>
          <cx:pt idx="40631">103500</cx:pt>
          <cx:pt idx="40632">180000</cx:pt>
          <cx:pt idx="40633">72000</cx:pt>
          <cx:pt idx="40634">180000</cx:pt>
          <cx:pt idx="40635">315000</cx:pt>
          <cx:pt idx="40636">135000</cx:pt>
          <cx:pt idx="40637">135000</cx:pt>
          <cx:pt idx="40638">247500</cx:pt>
          <cx:pt idx="40639">135000</cx:pt>
          <cx:pt idx="40640">243000</cx:pt>
          <cx:pt idx="40641">180000</cx:pt>
          <cx:pt idx="40642">202500</cx:pt>
          <cx:pt idx="40643">81000</cx:pt>
          <cx:pt idx="40644">157500</cx:pt>
          <cx:pt idx="40645">157500</cx:pt>
          <cx:pt idx="40646">126000</cx:pt>
          <cx:pt idx="40647">157500</cx:pt>
          <cx:pt idx="40648">90000</cx:pt>
          <cx:pt idx="40649">180000</cx:pt>
          <cx:pt idx="40650">67500</cx:pt>
          <cx:pt idx="40651">202500</cx:pt>
          <cx:pt idx="40652">67500</cx:pt>
          <cx:pt idx="40653">175500</cx:pt>
          <cx:pt idx="40654">180000</cx:pt>
          <cx:pt idx="40655">405000</cx:pt>
          <cx:pt idx="40656">96750</cx:pt>
          <cx:pt idx="40657">157500</cx:pt>
          <cx:pt idx="40658">135000</cx:pt>
          <cx:pt idx="40659">135000</cx:pt>
          <cx:pt idx="40660">180000</cx:pt>
          <cx:pt idx="40661">301500</cx:pt>
          <cx:pt idx="40662">225000</cx:pt>
          <cx:pt idx="40663">315000</cx:pt>
          <cx:pt idx="40664">112500</cx:pt>
          <cx:pt idx="40665">90000</cx:pt>
          <cx:pt idx="40666">139500</cx:pt>
          <cx:pt idx="40667">90000</cx:pt>
          <cx:pt idx="40668">270000</cx:pt>
          <cx:pt idx="40669">225000</cx:pt>
          <cx:pt idx="40670">112500</cx:pt>
          <cx:pt idx="40671">81000</cx:pt>
          <cx:pt idx="40672">67500</cx:pt>
          <cx:pt idx="40673">67500</cx:pt>
          <cx:pt idx="40674">211500</cx:pt>
          <cx:pt idx="40675">157500</cx:pt>
          <cx:pt idx="40676">225000</cx:pt>
          <cx:pt idx="40677">225000</cx:pt>
          <cx:pt idx="40678">81000</cx:pt>
          <cx:pt idx="40679">270000</cx:pt>
          <cx:pt idx="40680">81000</cx:pt>
          <cx:pt idx="40681">126000</cx:pt>
          <cx:pt idx="40682">90000</cx:pt>
          <cx:pt idx="40683">166500</cx:pt>
          <cx:pt idx="40684">202500</cx:pt>
          <cx:pt idx="40685">135000</cx:pt>
          <cx:pt idx="40686">90000</cx:pt>
          <cx:pt idx="40687">126000</cx:pt>
          <cx:pt idx="40688">225000</cx:pt>
          <cx:pt idx="40689">180000</cx:pt>
          <cx:pt idx="40690">225000</cx:pt>
          <cx:pt idx="40691">157500</cx:pt>
          <cx:pt idx="40692">171000</cx:pt>
          <cx:pt idx="40693">180000</cx:pt>
          <cx:pt idx="40694">94500</cx:pt>
          <cx:pt idx="40695">112500</cx:pt>
          <cx:pt idx="40696">139500</cx:pt>
          <cx:pt idx="40697">270000</cx:pt>
          <cx:pt idx="40698">135000</cx:pt>
          <cx:pt idx="40699">292500</cx:pt>
          <cx:pt idx="40700">54000</cx:pt>
          <cx:pt idx="40701">157500</cx:pt>
          <cx:pt idx="40702">360000</cx:pt>
          <cx:pt idx="40703">135000</cx:pt>
          <cx:pt idx="40704">207000</cx:pt>
          <cx:pt idx="40705">135000</cx:pt>
          <cx:pt idx="40706">135000</cx:pt>
          <cx:pt idx="40707">45000</cx:pt>
          <cx:pt idx="40708">202500</cx:pt>
          <cx:pt idx="40709">157500</cx:pt>
          <cx:pt idx="40710">112500</cx:pt>
          <cx:pt idx="40711">180000</cx:pt>
          <cx:pt idx="40712">135000</cx:pt>
          <cx:pt idx="40713">85500</cx:pt>
          <cx:pt idx="40714">135000</cx:pt>
          <cx:pt idx="40715">135000</cx:pt>
          <cx:pt idx="40716">360000</cx:pt>
          <cx:pt idx="40717">90000</cx:pt>
          <cx:pt idx="40718">157500</cx:pt>
          <cx:pt idx="40719">180000</cx:pt>
          <cx:pt idx="40720">112500</cx:pt>
          <cx:pt idx="40721">135000</cx:pt>
          <cx:pt idx="40722">103500</cx:pt>
          <cx:pt idx="40723">450000</cx:pt>
          <cx:pt idx="40724">225000</cx:pt>
          <cx:pt idx="40725">135000</cx:pt>
          <cx:pt idx="40726">180000</cx:pt>
          <cx:pt idx="40727">90000</cx:pt>
          <cx:pt idx="40728">58500</cx:pt>
          <cx:pt idx="40729">126000</cx:pt>
          <cx:pt idx="40730">315000</cx:pt>
          <cx:pt idx="40731">112500</cx:pt>
          <cx:pt idx="40732">112500</cx:pt>
          <cx:pt idx="40733">81000</cx:pt>
          <cx:pt idx="40734">135000</cx:pt>
          <cx:pt idx="40735">315000</cx:pt>
          <cx:pt idx="40736">157500</cx:pt>
          <cx:pt idx="40737">90000</cx:pt>
          <cx:pt idx="40738">135000</cx:pt>
          <cx:pt idx="40739">270000</cx:pt>
          <cx:pt idx="40740">67500</cx:pt>
          <cx:pt idx="40741">387000</cx:pt>
          <cx:pt idx="40742">234000</cx:pt>
          <cx:pt idx="40743">90000</cx:pt>
          <cx:pt idx="40744">180000</cx:pt>
          <cx:pt idx="40745">193500</cx:pt>
          <cx:pt idx="40746">117000</cx:pt>
          <cx:pt idx="40747">270000</cx:pt>
          <cx:pt idx="40748">256500</cx:pt>
          <cx:pt idx="40749">67500</cx:pt>
          <cx:pt idx="40750">180000</cx:pt>
          <cx:pt idx="40751">157500</cx:pt>
          <cx:pt idx="40752">112500</cx:pt>
          <cx:pt idx="40753">166500</cx:pt>
          <cx:pt idx="40754">112500</cx:pt>
          <cx:pt idx="40755">450000</cx:pt>
          <cx:pt idx="40756">135000</cx:pt>
          <cx:pt idx="40757">90000</cx:pt>
          <cx:pt idx="40758">90000</cx:pt>
          <cx:pt idx="40759">157500</cx:pt>
          <cx:pt idx="40760">229500</cx:pt>
          <cx:pt idx="40761">270000</cx:pt>
          <cx:pt idx="40762">270000</cx:pt>
          <cx:pt idx="40763">112500</cx:pt>
          <cx:pt idx="40764">315000</cx:pt>
          <cx:pt idx="40765">144000</cx:pt>
          <cx:pt idx="40766">135000</cx:pt>
          <cx:pt idx="40767">180000</cx:pt>
          <cx:pt idx="40768">112500</cx:pt>
          <cx:pt idx="40769">189000</cx:pt>
          <cx:pt idx="40770">180000</cx:pt>
          <cx:pt idx="40771">337500</cx:pt>
          <cx:pt idx="40772">180000</cx:pt>
          <cx:pt idx="40773">67500</cx:pt>
          <cx:pt idx="40774">90000</cx:pt>
          <cx:pt idx="40775">112500</cx:pt>
          <cx:pt idx="40776">157500</cx:pt>
          <cx:pt idx="40777">292500</cx:pt>
          <cx:pt idx="40778">112500</cx:pt>
          <cx:pt idx="40779">90000</cx:pt>
          <cx:pt idx="40780">180000</cx:pt>
          <cx:pt idx="40781">180000</cx:pt>
          <cx:pt idx="40782">202500</cx:pt>
          <cx:pt idx="40783">360000</cx:pt>
          <cx:pt idx="40784">180000</cx:pt>
          <cx:pt idx="40785">211500</cx:pt>
          <cx:pt idx="40786">112500</cx:pt>
          <cx:pt idx="40787">225000</cx:pt>
          <cx:pt idx="40788">180000</cx:pt>
          <cx:pt idx="40789">184500</cx:pt>
          <cx:pt idx="40790">225000</cx:pt>
          <cx:pt idx="40791">202500</cx:pt>
          <cx:pt idx="40792">225000</cx:pt>
          <cx:pt idx="40793">315000</cx:pt>
          <cx:pt idx="40794">135000</cx:pt>
          <cx:pt idx="40795">148500</cx:pt>
          <cx:pt idx="40796">76500</cx:pt>
          <cx:pt idx="40797">72000</cx:pt>
          <cx:pt idx="40798">270000</cx:pt>
          <cx:pt idx="40799">112500</cx:pt>
          <cx:pt idx="40800">144000</cx:pt>
          <cx:pt idx="40801">360000</cx:pt>
          <cx:pt idx="40802">270000</cx:pt>
          <cx:pt idx="40803">315000</cx:pt>
          <cx:pt idx="40804">112500</cx:pt>
          <cx:pt idx="40805">360000</cx:pt>
          <cx:pt idx="40806">337500</cx:pt>
          <cx:pt idx="40807">106096.5</cx:pt>
          <cx:pt idx="40808">193500</cx:pt>
          <cx:pt idx="40809">112500</cx:pt>
          <cx:pt idx="40810">52200</cx:pt>
          <cx:pt idx="40811">157500</cx:pt>
          <cx:pt idx="40812">81000</cx:pt>
          <cx:pt idx="40813">265500</cx:pt>
          <cx:pt idx="40814">180000</cx:pt>
          <cx:pt idx="40815">351000</cx:pt>
          <cx:pt idx="40816">315000</cx:pt>
          <cx:pt idx="40817">90000</cx:pt>
          <cx:pt idx="40818">270000</cx:pt>
          <cx:pt idx="40819">148500</cx:pt>
          <cx:pt idx="40820">157500</cx:pt>
          <cx:pt idx="40821">112500</cx:pt>
          <cx:pt idx="40822">81000</cx:pt>
          <cx:pt idx="40823">67500</cx:pt>
          <cx:pt idx="40824">247500</cx:pt>
          <cx:pt idx="40825">180000</cx:pt>
          <cx:pt idx="40826">157500</cx:pt>
          <cx:pt idx="40827">135000</cx:pt>
          <cx:pt idx="40828">270000</cx:pt>
          <cx:pt idx="40829">112500</cx:pt>
          <cx:pt idx="40830">135000</cx:pt>
          <cx:pt idx="40831">41850</cx:pt>
          <cx:pt idx="40832">108000</cx:pt>
          <cx:pt idx="40833">180000</cx:pt>
          <cx:pt idx="40834">540000</cx:pt>
          <cx:pt idx="40835">675000</cx:pt>
          <cx:pt idx="40836">135000</cx:pt>
          <cx:pt idx="40837">180000</cx:pt>
          <cx:pt idx="40838">90000</cx:pt>
          <cx:pt idx="40839">189000</cx:pt>
          <cx:pt idx="40840">315000</cx:pt>
          <cx:pt idx="40841">337500</cx:pt>
          <cx:pt idx="40842">247500</cx:pt>
          <cx:pt idx="40843">73714.5</cx:pt>
          <cx:pt idx="40844">103500</cx:pt>
          <cx:pt idx="40845">112500</cx:pt>
          <cx:pt idx="40846">108000</cx:pt>
          <cx:pt idx="40847">180000</cx:pt>
          <cx:pt idx="40848">94500</cx:pt>
          <cx:pt idx="40849">247500</cx:pt>
          <cx:pt idx="40850">337500</cx:pt>
          <cx:pt idx="40851">225000</cx:pt>
          <cx:pt idx="40852">270000</cx:pt>
          <cx:pt idx="40853">135000</cx:pt>
          <cx:pt idx="40854">202500</cx:pt>
          <cx:pt idx="40855">247500</cx:pt>
          <cx:pt idx="40856">135000</cx:pt>
          <cx:pt idx="40857">112500</cx:pt>
          <cx:pt idx="40858">247500</cx:pt>
          <cx:pt idx="40859">121500</cx:pt>
          <cx:pt idx="40860">135000</cx:pt>
          <cx:pt idx="40861">193500</cx:pt>
          <cx:pt idx="40862">112500</cx:pt>
          <cx:pt idx="40863">247500</cx:pt>
          <cx:pt idx="40864">112500</cx:pt>
          <cx:pt idx="40865">112500</cx:pt>
          <cx:pt idx="40866">112500</cx:pt>
          <cx:pt idx="40867">135000</cx:pt>
          <cx:pt idx="40868">247500</cx:pt>
          <cx:pt idx="40869">202500</cx:pt>
          <cx:pt idx="40870">90000</cx:pt>
          <cx:pt idx="40871">180000</cx:pt>
          <cx:pt idx="40872">105750</cx:pt>
          <cx:pt idx="40873">202500</cx:pt>
          <cx:pt idx="40874">112500</cx:pt>
          <cx:pt idx="40875">103500</cx:pt>
          <cx:pt idx="40876">315000</cx:pt>
          <cx:pt idx="40877">90000</cx:pt>
          <cx:pt idx="40878">180000</cx:pt>
          <cx:pt idx="40879">76500</cx:pt>
          <cx:pt idx="40880">67500</cx:pt>
          <cx:pt idx="40881">94500</cx:pt>
          <cx:pt idx="40882">315000</cx:pt>
          <cx:pt idx="40883">292500</cx:pt>
          <cx:pt idx="40884">90000</cx:pt>
          <cx:pt idx="40885">45000</cx:pt>
          <cx:pt idx="40886">261000</cx:pt>
          <cx:pt idx="40887">333000</cx:pt>
          <cx:pt idx="40888">180000</cx:pt>
          <cx:pt idx="40889">225000</cx:pt>
          <cx:pt idx="40890">67500</cx:pt>
          <cx:pt idx="40891">112500</cx:pt>
          <cx:pt idx="40892">157500</cx:pt>
          <cx:pt idx="40893">180000</cx:pt>
          <cx:pt idx="40894">157500</cx:pt>
          <cx:pt idx="40895">360000</cx:pt>
          <cx:pt idx="40896">117000</cx:pt>
          <cx:pt idx="40897">121500</cx:pt>
          <cx:pt idx="40898">157500</cx:pt>
          <cx:pt idx="40899">162000</cx:pt>
          <cx:pt idx="40900">225000</cx:pt>
          <cx:pt idx="40901">121500</cx:pt>
          <cx:pt idx="40902">202500</cx:pt>
          <cx:pt idx="40903">157500</cx:pt>
          <cx:pt idx="40904">112500</cx:pt>
          <cx:pt idx="40905">108000</cx:pt>
          <cx:pt idx="40906">90000</cx:pt>
          <cx:pt idx="40907">315000</cx:pt>
          <cx:pt idx="40908">90000</cx:pt>
          <cx:pt idx="40909">166500</cx:pt>
          <cx:pt idx="40910">157500</cx:pt>
          <cx:pt idx="40911">112500</cx:pt>
          <cx:pt idx="40912">135000</cx:pt>
          <cx:pt idx="40913">157500</cx:pt>
          <cx:pt idx="40914">112500</cx:pt>
          <cx:pt idx="40915">292500</cx:pt>
          <cx:pt idx="40916">112500</cx:pt>
          <cx:pt idx="40917">90000</cx:pt>
          <cx:pt idx="40918">112500</cx:pt>
          <cx:pt idx="40919">90000</cx:pt>
          <cx:pt idx="40920">171000</cx:pt>
          <cx:pt idx="40921">202500</cx:pt>
          <cx:pt idx="40922">202500</cx:pt>
          <cx:pt idx="40923">85500</cx:pt>
          <cx:pt idx="40924">90000</cx:pt>
          <cx:pt idx="40925">225000</cx:pt>
          <cx:pt idx="40926">85500</cx:pt>
          <cx:pt idx="40927">157500</cx:pt>
          <cx:pt idx="40928">180000</cx:pt>
          <cx:pt idx="40929">157500</cx:pt>
          <cx:pt idx="40930">315000</cx:pt>
          <cx:pt idx="40931">76500</cx:pt>
          <cx:pt idx="40932">90000</cx:pt>
          <cx:pt idx="40933">315000</cx:pt>
          <cx:pt idx="40934">121500</cx:pt>
          <cx:pt idx="40935">225000</cx:pt>
          <cx:pt idx="40936">76500</cx:pt>
          <cx:pt idx="40937">225000</cx:pt>
          <cx:pt idx="40938">135000</cx:pt>
          <cx:pt idx="40939">135000</cx:pt>
          <cx:pt idx="40940">112500</cx:pt>
          <cx:pt idx="40941">315000</cx:pt>
          <cx:pt idx="40942">76500</cx:pt>
          <cx:pt idx="40943">45000</cx:pt>
          <cx:pt idx="40944">157500</cx:pt>
          <cx:pt idx="40945">103500</cx:pt>
          <cx:pt idx="40946">157500</cx:pt>
          <cx:pt idx="40947">135000</cx:pt>
          <cx:pt idx="40948">112500</cx:pt>
          <cx:pt idx="40949">40500</cx:pt>
          <cx:pt idx="40950">112500</cx:pt>
          <cx:pt idx="40951">225000</cx:pt>
          <cx:pt idx="40952">67500</cx:pt>
          <cx:pt idx="40953">90000</cx:pt>
          <cx:pt idx="40954">153000</cx:pt>
          <cx:pt idx="40955">45000</cx:pt>
          <cx:pt idx="40956">112500</cx:pt>
          <cx:pt idx="40957">135000</cx:pt>
          <cx:pt idx="40958">270000</cx:pt>
          <cx:pt idx="40959">67500</cx:pt>
          <cx:pt idx="40960">74250</cx:pt>
          <cx:pt idx="40961">225000</cx:pt>
          <cx:pt idx="40962">135000</cx:pt>
          <cx:pt idx="40963">180000</cx:pt>
          <cx:pt idx="40964">270000</cx:pt>
          <cx:pt idx="40965">90000</cx:pt>
          <cx:pt idx="40966">225000</cx:pt>
          <cx:pt idx="40967">292500</cx:pt>
          <cx:pt idx="40968">135000</cx:pt>
          <cx:pt idx="40969">315000</cx:pt>
          <cx:pt idx="40970">360000</cx:pt>
          <cx:pt idx="40971">180000</cx:pt>
          <cx:pt idx="40972">202500</cx:pt>
          <cx:pt idx="40973">292500</cx:pt>
          <cx:pt idx="40974">67500</cx:pt>
          <cx:pt idx="40975">67500</cx:pt>
          <cx:pt idx="40976">180000</cx:pt>
          <cx:pt idx="40977">157500</cx:pt>
          <cx:pt idx="40978">138600</cx:pt>
          <cx:pt idx="40979">121500</cx:pt>
          <cx:pt idx="40980">225000</cx:pt>
          <cx:pt idx="40981">225000</cx:pt>
          <cx:pt idx="40982">126000</cx:pt>
          <cx:pt idx="40983">90000</cx:pt>
          <cx:pt idx="40984">360000</cx:pt>
          <cx:pt idx="40985">225000</cx:pt>
          <cx:pt idx="40986">157500</cx:pt>
          <cx:pt idx="40987">99000</cx:pt>
          <cx:pt idx="40988">157500</cx:pt>
          <cx:pt idx="40989">67500</cx:pt>
          <cx:pt idx="40990">207000</cx:pt>
          <cx:pt idx="40991">90000</cx:pt>
          <cx:pt idx="40992">225000</cx:pt>
          <cx:pt idx="40993">81000</cx:pt>
          <cx:pt idx="40994">45000</cx:pt>
          <cx:pt idx="40995">225000</cx:pt>
          <cx:pt idx="40996">90000</cx:pt>
          <cx:pt idx="40997">292500</cx:pt>
          <cx:pt idx="40998">270000</cx:pt>
          <cx:pt idx="40999">112500</cx:pt>
          <cx:pt idx="41000">135000</cx:pt>
          <cx:pt idx="41001">30600</cx:pt>
          <cx:pt idx="41002">112500</cx:pt>
          <cx:pt idx="41003">450000</cx:pt>
          <cx:pt idx="41004">67500</cx:pt>
          <cx:pt idx="41005">180000</cx:pt>
          <cx:pt idx="41006">270000</cx:pt>
          <cx:pt idx="41007">81000</cx:pt>
          <cx:pt idx="41008">112500</cx:pt>
          <cx:pt idx="41009">112500</cx:pt>
          <cx:pt idx="41010">87750</cx:pt>
          <cx:pt idx="41011">247500</cx:pt>
          <cx:pt idx="41012">63000</cx:pt>
          <cx:pt idx="41013">45900</cx:pt>
          <cx:pt idx="41014">112500</cx:pt>
          <cx:pt idx="41015">135000</cx:pt>
          <cx:pt idx="41016">144000</cx:pt>
          <cx:pt idx="41017">112500</cx:pt>
          <cx:pt idx="41018">292500</cx:pt>
          <cx:pt idx="41019">180000</cx:pt>
          <cx:pt idx="41020">180000</cx:pt>
          <cx:pt idx="41021">135000</cx:pt>
          <cx:pt idx="41022">225000</cx:pt>
          <cx:pt idx="41023">315000</cx:pt>
          <cx:pt idx="41024">90000</cx:pt>
          <cx:pt idx="41025">405000</cx:pt>
          <cx:pt idx="41026">157500</cx:pt>
          <cx:pt idx="41027">90000</cx:pt>
          <cx:pt idx="41028">202500</cx:pt>
          <cx:pt idx="41029">112500</cx:pt>
          <cx:pt idx="41030">157500</cx:pt>
          <cx:pt idx="41031">360000</cx:pt>
          <cx:pt idx="41032">112500</cx:pt>
          <cx:pt idx="41033">157500</cx:pt>
          <cx:pt idx="41034">207000</cx:pt>
          <cx:pt idx="41035">90000</cx:pt>
          <cx:pt idx="41036">148500</cx:pt>
          <cx:pt idx="41037">135000</cx:pt>
          <cx:pt idx="41038">31500</cx:pt>
          <cx:pt idx="41039">157500</cx:pt>
          <cx:pt idx="41040">135000</cx:pt>
          <cx:pt idx="41041">112500</cx:pt>
          <cx:pt idx="41042">157500</cx:pt>
          <cx:pt idx="41043">225000</cx:pt>
          <cx:pt idx="41044">135000</cx:pt>
          <cx:pt idx="41045">90000</cx:pt>
          <cx:pt idx="41046">90000</cx:pt>
          <cx:pt idx="41047">99000</cx:pt>
          <cx:pt idx="41048">112500</cx:pt>
          <cx:pt idx="41049">270000</cx:pt>
          <cx:pt idx="41050">137250</cx:pt>
          <cx:pt idx="41051">180000</cx:pt>
          <cx:pt idx="41052">225000</cx:pt>
          <cx:pt idx="41053">112500</cx:pt>
          <cx:pt idx="41054">270000</cx:pt>
          <cx:pt idx="41055">135000</cx:pt>
          <cx:pt idx="41056">157500</cx:pt>
          <cx:pt idx="41057">135000</cx:pt>
          <cx:pt idx="41058">292500</cx:pt>
          <cx:pt idx="41059">247500</cx:pt>
          <cx:pt idx="41060">315000</cx:pt>
          <cx:pt idx="41061">112500</cx:pt>
          <cx:pt idx="41062">216000</cx:pt>
          <cx:pt idx="41063">292500</cx:pt>
          <cx:pt idx="41064">180000</cx:pt>
          <cx:pt idx="41065">157500</cx:pt>
          <cx:pt idx="41066">135000</cx:pt>
          <cx:pt idx="41067">112500</cx:pt>
          <cx:pt idx="41068">135000</cx:pt>
          <cx:pt idx="41069">202500</cx:pt>
          <cx:pt idx="41070">112500</cx:pt>
          <cx:pt idx="41071">90000</cx:pt>
          <cx:pt idx="41072">202500</cx:pt>
          <cx:pt idx="41073">202500</cx:pt>
          <cx:pt idx="41074">135000</cx:pt>
          <cx:pt idx="41075">405000</cx:pt>
          <cx:pt idx="41076">157500</cx:pt>
          <cx:pt idx="41077">202500</cx:pt>
          <cx:pt idx="41078">225000</cx:pt>
          <cx:pt idx="41079">202500</cx:pt>
          <cx:pt idx="41080">225000</cx:pt>
          <cx:pt idx="41081">126000</cx:pt>
          <cx:pt idx="41082">67500</cx:pt>
          <cx:pt idx="41083">360000</cx:pt>
          <cx:pt idx="41084">135000</cx:pt>
          <cx:pt idx="41085">49500</cx:pt>
          <cx:pt idx="41086">225000</cx:pt>
          <cx:pt idx="41087">36000</cx:pt>
          <cx:pt idx="41088">135000</cx:pt>
          <cx:pt idx="41089">225000</cx:pt>
          <cx:pt idx="41090">67500</cx:pt>
          <cx:pt idx="41091">126000</cx:pt>
          <cx:pt idx="41092">207000</cx:pt>
          <cx:pt idx="41093">112500</cx:pt>
          <cx:pt idx="41094">225000</cx:pt>
          <cx:pt idx="41095">180000</cx:pt>
          <cx:pt idx="41096">90000</cx:pt>
          <cx:pt idx="41097">225000</cx:pt>
          <cx:pt idx="41098">76500</cx:pt>
          <cx:pt idx="41099">225000</cx:pt>
          <cx:pt idx="41100">90000</cx:pt>
          <cx:pt idx="41101">81000</cx:pt>
          <cx:pt idx="41102">247500</cx:pt>
          <cx:pt idx="41103">153000</cx:pt>
          <cx:pt idx="41104">112500</cx:pt>
          <cx:pt idx="41105">157500</cx:pt>
          <cx:pt idx="41106">117000</cx:pt>
          <cx:pt idx="41107">135000</cx:pt>
          <cx:pt idx="41108">90000</cx:pt>
          <cx:pt idx="41109">202500</cx:pt>
          <cx:pt idx="41110">135000</cx:pt>
          <cx:pt idx="41111">270000</cx:pt>
          <cx:pt idx="41112">90000</cx:pt>
          <cx:pt idx="41113">225000</cx:pt>
          <cx:pt idx="41114">135000</cx:pt>
          <cx:pt idx="41115">180000</cx:pt>
          <cx:pt idx="41116">90000</cx:pt>
          <cx:pt idx="41117">166500</cx:pt>
          <cx:pt idx="41118">315000</cx:pt>
          <cx:pt idx="41119">225000</cx:pt>
          <cx:pt idx="41120">270000</cx:pt>
          <cx:pt idx="41121">99000</cx:pt>
          <cx:pt idx="41122">49500</cx:pt>
          <cx:pt idx="41123">36000</cx:pt>
          <cx:pt idx="41124">90000</cx:pt>
          <cx:pt idx="41125">225000</cx:pt>
          <cx:pt idx="41126">360000</cx:pt>
          <cx:pt idx="41127">112500</cx:pt>
          <cx:pt idx="41128">135000</cx:pt>
          <cx:pt idx="41129">157500</cx:pt>
          <cx:pt idx="41130">112500</cx:pt>
          <cx:pt idx="41131">112500</cx:pt>
          <cx:pt idx="41132">225000</cx:pt>
          <cx:pt idx="41133">126000</cx:pt>
          <cx:pt idx="41134">67500</cx:pt>
          <cx:pt idx="41135">90000</cx:pt>
          <cx:pt idx="41136">81000</cx:pt>
          <cx:pt idx="41137">112500</cx:pt>
          <cx:pt idx="41138">112500</cx:pt>
          <cx:pt idx="41139">135000</cx:pt>
          <cx:pt idx="41140">90000</cx:pt>
          <cx:pt idx="41141">90000</cx:pt>
          <cx:pt idx="41142">405000</cx:pt>
          <cx:pt idx="41143">157500</cx:pt>
          <cx:pt idx="41144">36000</cx:pt>
          <cx:pt idx="41145">180000</cx:pt>
          <cx:pt idx="41146">495000</cx:pt>
          <cx:pt idx="41147">112500</cx:pt>
          <cx:pt idx="41148">90000</cx:pt>
          <cx:pt idx="41149">76500</cx:pt>
          <cx:pt idx="41150">135000</cx:pt>
          <cx:pt idx="41151">157500</cx:pt>
          <cx:pt idx="41152">99000</cx:pt>
          <cx:pt idx="41153">130500</cx:pt>
          <cx:pt idx="41154">166500</cx:pt>
          <cx:pt idx="41155">126000</cx:pt>
          <cx:pt idx="41156">171000</cx:pt>
          <cx:pt idx="41157">76500</cx:pt>
          <cx:pt idx="41158">135000</cx:pt>
          <cx:pt idx="41159">76500</cx:pt>
          <cx:pt idx="41160">112500</cx:pt>
          <cx:pt idx="41161">225000</cx:pt>
          <cx:pt idx="41162">112500</cx:pt>
          <cx:pt idx="41163">112500</cx:pt>
          <cx:pt idx="41164">225000</cx:pt>
          <cx:pt idx="41165">180000</cx:pt>
          <cx:pt idx="41166">130500</cx:pt>
          <cx:pt idx="41167">180000</cx:pt>
          <cx:pt idx="41168">360000</cx:pt>
          <cx:pt idx="41169">112500</cx:pt>
          <cx:pt idx="41170">105750</cx:pt>
          <cx:pt idx="41171">112500</cx:pt>
          <cx:pt idx="41172">126000</cx:pt>
          <cx:pt idx="41173">202500</cx:pt>
          <cx:pt idx="41174">112500</cx:pt>
          <cx:pt idx="41175">135000</cx:pt>
          <cx:pt idx="41176">252000</cx:pt>
          <cx:pt idx="41177">247500</cx:pt>
          <cx:pt idx="41178">211500</cx:pt>
          <cx:pt idx="41179">127350</cx:pt>
          <cx:pt idx="41180">270000</cx:pt>
          <cx:pt idx="41181">74250</cx:pt>
          <cx:pt idx="41182">112500</cx:pt>
          <cx:pt idx="41183">72000</cx:pt>
          <cx:pt idx="41184">135000</cx:pt>
          <cx:pt idx="41185">45000</cx:pt>
          <cx:pt idx="41186">270000</cx:pt>
          <cx:pt idx="41187">108000</cx:pt>
          <cx:pt idx="41188">90000</cx:pt>
          <cx:pt idx="41189">135000</cx:pt>
          <cx:pt idx="41190">157500</cx:pt>
          <cx:pt idx="41191">135000</cx:pt>
          <cx:pt idx="41192">36000</cx:pt>
          <cx:pt idx="41193">112500</cx:pt>
          <cx:pt idx="41194">111150</cx:pt>
          <cx:pt idx="41195">180000</cx:pt>
          <cx:pt idx="41196">225000</cx:pt>
          <cx:pt idx="41197">90000</cx:pt>
          <cx:pt idx="41198">90000</cx:pt>
          <cx:pt idx="41199">225000</cx:pt>
          <cx:pt idx="41200">166500</cx:pt>
          <cx:pt idx="41201">94500</cx:pt>
          <cx:pt idx="41202">45000</cx:pt>
          <cx:pt idx="41203">225000</cx:pt>
          <cx:pt idx="41204">157500</cx:pt>
          <cx:pt idx="41205">157500</cx:pt>
          <cx:pt idx="41206">112500</cx:pt>
          <cx:pt idx="41207">225000</cx:pt>
          <cx:pt idx="41208">112500</cx:pt>
          <cx:pt idx="41209">54000</cx:pt>
          <cx:pt idx="41210">432000</cx:pt>
          <cx:pt idx="41211">112500</cx:pt>
          <cx:pt idx="41212">450000</cx:pt>
          <cx:pt idx="41213">162000</cx:pt>
          <cx:pt idx="41214">108000</cx:pt>
          <cx:pt idx="41215">270000</cx:pt>
          <cx:pt idx="41216">135000</cx:pt>
          <cx:pt idx="41217">148500</cx:pt>
          <cx:pt idx="41218">49500</cx:pt>
          <cx:pt idx="41219">76500</cx:pt>
          <cx:pt idx="41220">180000</cx:pt>
          <cx:pt idx="41221">135000</cx:pt>
          <cx:pt idx="41222">135000</cx:pt>
          <cx:pt idx="41223">360000</cx:pt>
          <cx:pt idx="41224">90000</cx:pt>
          <cx:pt idx="41225">180000</cx:pt>
          <cx:pt idx="41226">180000</cx:pt>
          <cx:pt idx="41227">166500</cx:pt>
          <cx:pt idx="41228">112500</cx:pt>
          <cx:pt idx="41229">90000</cx:pt>
          <cx:pt idx="41230">157500</cx:pt>
          <cx:pt idx="41231">117000</cx:pt>
          <cx:pt idx="41232">81000</cx:pt>
          <cx:pt idx="41233">270000</cx:pt>
          <cx:pt idx="41234">162000</cx:pt>
          <cx:pt idx="41235">112500</cx:pt>
          <cx:pt idx="41236">90000</cx:pt>
          <cx:pt idx="41237">337500</cx:pt>
          <cx:pt idx="41238">180000</cx:pt>
          <cx:pt idx="41239">247500</cx:pt>
          <cx:pt idx="41240">189000</cx:pt>
          <cx:pt idx="41241">135000</cx:pt>
          <cx:pt idx="41242">112500</cx:pt>
          <cx:pt idx="41243">202500</cx:pt>
          <cx:pt idx="41244">135000</cx:pt>
          <cx:pt idx="41245">67500</cx:pt>
          <cx:pt idx="41246">252000</cx:pt>
          <cx:pt idx="41247">112500</cx:pt>
          <cx:pt idx="41248">315000</cx:pt>
          <cx:pt idx="41249">202500</cx:pt>
          <cx:pt idx="41250">225000</cx:pt>
          <cx:pt idx="41251">180000</cx:pt>
          <cx:pt idx="41252">225000</cx:pt>
          <cx:pt idx="41253">202500</cx:pt>
          <cx:pt idx="41254">135000</cx:pt>
          <cx:pt idx="41255">90000</cx:pt>
          <cx:pt idx="41256">135000</cx:pt>
          <cx:pt idx="41257">306000</cx:pt>
          <cx:pt idx="41258">90000</cx:pt>
          <cx:pt idx="41259">202500</cx:pt>
          <cx:pt idx="41260">135000</cx:pt>
          <cx:pt idx="41261">180000</cx:pt>
          <cx:pt idx="41262">189000</cx:pt>
          <cx:pt idx="41263">135000</cx:pt>
          <cx:pt idx="41264">315000</cx:pt>
          <cx:pt idx="41265">45000</cx:pt>
          <cx:pt idx="41266">54000</cx:pt>
          <cx:pt idx="41267">450000</cx:pt>
          <cx:pt idx="41268">315000</cx:pt>
          <cx:pt idx="41269">180000</cx:pt>
          <cx:pt idx="41270">135000</cx:pt>
          <cx:pt idx="41271">90000</cx:pt>
          <cx:pt idx="41272">58500</cx:pt>
          <cx:pt idx="41273">180000</cx:pt>
          <cx:pt idx="41274">157500</cx:pt>
          <cx:pt idx="41275">270000</cx:pt>
          <cx:pt idx="41276">135000</cx:pt>
          <cx:pt idx="41277">67500</cx:pt>
          <cx:pt idx="41278">213750</cx:pt>
          <cx:pt idx="41279">103500</cx:pt>
          <cx:pt idx="41280">180000</cx:pt>
          <cx:pt idx="41281">117000</cx:pt>
          <cx:pt idx="41282">112500</cx:pt>
          <cx:pt idx="41283">135000</cx:pt>
          <cx:pt idx="41284">202500</cx:pt>
          <cx:pt idx="41285">189000</cx:pt>
          <cx:pt idx="41286">157500</cx:pt>
          <cx:pt idx="41287">180000</cx:pt>
          <cx:pt idx="41288">135000</cx:pt>
          <cx:pt idx="41289">63000</cx:pt>
          <cx:pt idx="41290">292500</cx:pt>
          <cx:pt idx="41291">135000</cx:pt>
          <cx:pt idx="41292">135000</cx:pt>
          <cx:pt idx="41293">157500</cx:pt>
          <cx:pt idx="41294">315000</cx:pt>
          <cx:pt idx="41295">76500</cx:pt>
          <cx:pt idx="41296">135000</cx:pt>
          <cx:pt idx="41297">103500</cx:pt>
          <cx:pt idx="41298">72000</cx:pt>
          <cx:pt idx="41299">270000</cx:pt>
          <cx:pt idx="41300">90000</cx:pt>
          <cx:pt idx="41301">90000</cx:pt>
          <cx:pt idx="41302">157500</cx:pt>
          <cx:pt idx="41303">180000</cx:pt>
          <cx:pt idx="41304">360000</cx:pt>
          <cx:pt idx="41305">67500</cx:pt>
          <cx:pt idx="41306">225000</cx:pt>
          <cx:pt idx="41307">180000</cx:pt>
          <cx:pt idx="41308">157500</cx:pt>
          <cx:pt idx="41309">202500</cx:pt>
          <cx:pt idx="41310">156150</cx:pt>
          <cx:pt idx="41311">90000</cx:pt>
          <cx:pt idx="41312">225000</cx:pt>
          <cx:pt idx="41313">180000</cx:pt>
          <cx:pt idx="41314">157500</cx:pt>
          <cx:pt idx="41315">112500</cx:pt>
          <cx:pt idx="41316">98100</cx:pt>
          <cx:pt idx="41317">135000</cx:pt>
          <cx:pt idx="41318">202500</cx:pt>
          <cx:pt idx="41319">112500</cx:pt>
          <cx:pt idx="41320">315000</cx:pt>
          <cx:pt idx="41321">157500</cx:pt>
          <cx:pt idx="41322">225000</cx:pt>
          <cx:pt idx="41323">135000</cx:pt>
          <cx:pt idx="41324">117000</cx:pt>
          <cx:pt idx="41325">112500</cx:pt>
          <cx:pt idx="41326">76500</cx:pt>
          <cx:pt idx="41327">135000</cx:pt>
          <cx:pt idx="41328">180000</cx:pt>
          <cx:pt idx="41329">112500</cx:pt>
          <cx:pt idx="41330">201600</cx:pt>
          <cx:pt idx="41331">90000</cx:pt>
          <cx:pt idx="41332">90000</cx:pt>
          <cx:pt idx="41333">360000</cx:pt>
          <cx:pt idx="41334">157500</cx:pt>
          <cx:pt idx="41335">112500</cx:pt>
          <cx:pt idx="41336">225000</cx:pt>
          <cx:pt idx="41337">157500</cx:pt>
          <cx:pt idx="41338">112500</cx:pt>
          <cx:pt idx="41339">180000</cx:pt>
          <cx:pt idx="41340">202500</cx:pt>
          <cx:pt idx="41341">193500</cx:pt>
          <cx:pt idx="41342">135000</cx:pt>
          <cx:pt idx="41343">135000</cx:pt>
          <cx:pt idx="41344">90000</cx:pt>
          <cx:pt idx="41345">189000</cx:pt>
          <cx:pt idx="41346">211500</cx:pt>
          <cx:pt idx="41347">90000</cx:pt>
          <cx:pt idx="41348">90000</cx:pt>
          <cx:pt idx="41349">112500</cx:pt>
          <cx:pt idx="41350">67500</cx:pt>
          <cx:pt idx="41351">180000</cx:pt>
          <cx:pt idx="41352">112500</cx:pt>
          <cx:pt idx="41353">247500</cx:pt>
          <cx:pt idx="41354">225000</cx:pt>
          <cx:pt idx="41355">765000</cx:pt>
          <cx:pt idx="41356">157500</cx:pt>
          <cx:pt idx="41357">202500</cx:pt>
          <cx:pt idx="41358">94500</cx:pt>
          <cx:pt idx="41359">81000</cx:pt>
          <cx:pt idx="41360">315000</cx:pt>
          <cx:pt idx="41361">72000</cx:pt>
          <cx:pt idx="41362">94050</cx:pt>
          <cx:pt idx="41363">117000</cx:pt>
          <cx:pt idx="41364">135000</cx:pt>
          <cx:pt idx="41365">211500</cx:pt>
          <cx:pt idx="41366">112500</cx:pt>
          <cx:pt idx="41367">144000</cx:pt>
          <cx:pt idx="41368">94500</cx:pt>
          <cx:pt idx="41369">247500</cx:pt>
          <cx:pt idx="41370">90000</cx:pt>
          <cx:pt idx="41371">157500</cx:pt>
          <cx:pt idx="41372">315000</cx:pt>
          <cx:pt idx="41373">346500</cx:pt>
          <cx:pt idx="41374">76500</cx:pt>
          <cx:pt idx="41375">112500</cx:pt>
          <cx:pt idx="41376">112500</cx:pt>
          <cx:pt idx="41377">157500</cx:pt>
          <cx:pt idx="41378">112500</cx:pt>
          <cx:pt idx="41379">112500</cx:pt>
          <cx:pt idx="41380">270000</cx:pt>
          <cx:pt idx="41381">126000</cx:pt>
          <cx:pt idx="41382">135000</cx:pt>
          <cx:pt idx="41383">157500</cx:pt>
          <cx:pt idx="41384">225000</cx:pt>
          <cx:pt idx="41385">121500</cx:pt>
          <cx:pt idx="41386">157500</cx:pt>
          <cx:pt idx="41387">121500</cx:pt>
          <cx:pt idx="41388">180000</cx:pt>
          <cx:pt idx="41389">135000</cx:pt>
          <cx:pt idx="41390">202500</cx:pt>
          <cx:pt idx="41391">135000</cx:pt>
          <cx:pt idx="41392">135000</cx:pt>
          <cx:pt idx="41393">112500</cx:pt>
          <cx:pt idx="41394">135000</cx:pt>
          <cx:pt idx="41395">157500</cx:pt>
          <cx:pt idx="41396">180000</cx:pt>
          <cx:pt idx="41397">90000</cx:pt>
          <cx:pt idx="41398">270000</cx:pt>
          <cx:pt idx="41399">180000</cx:pt>
          <cx:pt idx="41400">67500</cx:pt>
          <cx:pt idx="41401">81000</cx:pt>
          <cx:pt idx="41402">202500</cx:pt>
          <cx:pt idx="41403">135000</cx:pt>
          <cx:pt idx="41404">157500</cx:pt>
          <cx:pt idx="41405">121500</cx:pt>
          <cx:pt idx="41406">112500</cx:pt>
          <cx:pt idx="41407">135000</cx:pt>
          <cx:pt idx="41408">121500</cx:pt>
          <cx:pt idx="41409">54000</cx:pt>
          <cx:pt idx="41410">211500</cx:pt>
          <cx:pt idx="41411">292500</cx:pt>
          <cx:pt idx="41412">135000</cx:pt>
          <cx:pt idx="41413">180000</cx:pt>
          <cx:pt idx="41414">112500</cx:pt>
          <cx:pt idx="41415">67500</cx:pt>
          <cx:pt idx="41416">135000</cx:pt>
          <cx:pt idx="41417">90000</cx:pt>
          <cx:pt idx="41418">225000</cx:pt>
          <cx:pt idx="41419">225000</cx:pt>
          <cx:pt idx="41420">90000</cx:pt>
          <cx:pt idx="41421">315000</cx:pt>
          <cx:pt idx="41422">405000</cx:pt>
          <cx:pt idx="41423">180000</cx:pt>
          <cx:pt idx="41424">270000</cx:pt>
          <cx:pt idx="41425">180000</cx:pt>
          <cx:pt idx="41426">135000</cx:pt>
          <cx:pt idx="41427">112500</cx:pt>
          <cx:pt idx="41428">130500</cx:pt>
          <cx:pt idx="41429">67500</cx:pt>
          <cx:pt idx="41430">225000</cx:pt>
          <cx:pt idx="41431">157500</cx:pt>
          <cx:pt idx="41432">202500</cx:pt>
          <cx:pt idx="41433">180000</cx:pt>
          <cx:pt idx="41434">225000</cx:pt>
          <cx:pt idx="41435">315000</cx:pt>
          <cx:pt idx="41436">112500</cx:pt>
          <cx:pt idx="41437">171000</cx:pt>
          <cx:pt idx="41438">202500</cx:pt>
          <cx:pt idx="41439">121500</cx:pt>
          <cx:pt idx="41440">135000</cx:pt>
          <cx:pt idx="41441">180000</cx:pt>
          <cx:pt idx="41442">135000</cx:pt>
          <cx:pt idx="41443">229500</cx:pt>
          <cx:pt idx="41444">157500</cx:pt>
          <cx:pt idx="41445">157500</cx:pt>
          <cx:pt idx="41446">90000</cx:pt>
          <cx:pt idx="41447">202500</cx:pt>
          <cx:pt idx="41448">202500</cx:pt>
          <cx:pt idx="41449">112500</cx:pt>
          <cx:pt idx="41450">180000</cx:pt>
          <cx:pt idx="41451">121500</cx:pt>
          <cx:pt idx="41452">675000</cx:pt>
          <cx:pt idx="41453">85500</cx:pt>
          <cx:pt idx="41454">247500</cx:pt>
          <cx:pt idx="41455">99000</cx:pt>
          <cx:pt idx="41456">67500</cx:pt>
          <cx:pt idx="41457">90000</cx:pt>
          <cx:pt idx="41458">90000</cx:pt>
          <cx:pt idx="41459">270000</cx:pt>
          <cx:pt idx="41460">202500</cx:pt>
          <cx:pt idx="41461">247500</cx:pt>
          <cx:pt idx="41462">112500</cx:pt>
          <cx:pt idx="41463">99000</cx:pt>
          <cx:pt idx="41464">112500</cx:pt>
          <cx:pt idx="41465">67500</cx:pt>
          <cx:pt idx="41466">157500</cx:pt>
          <cx:pt idx="41467">179100</cx:pt>
          <cx:pt idx="41468">90000</cx:pt>
          <cx:pt idx="41469">225000</cx:pt>
          <cx:pt idx="41470">67500</cx:pt>
          <cx:pt idx="41471">90000</cx:pt>
          <cx:pt idx="41472">135000</cx:pt>
          <cx:pt idx="41473">180000</cx:pt>
          <cx:pt idx="41474">135000</cx:pt>
          <cx:pt idx="41475">112500</cx:pt>
          <cx:pt idx="41476">315000</cx:pt>
          <cx:pt idx="41477">180000</cx:pt>
          <cx:pt idx="41478">65250</cx:pt>
          <cx:pt idx="41479">126000</cx:pt>
          <cx:pt idx="41480">166500</cx:pt>
          <cx:pt idx="41481">90000</cx:pt>
          <cx:pt idx="41482">270000</cx:pt>
          <cx:pt idx="41483">247500</cx:pt>
          <cx:pt idx="41484">180000</cx:pt>
          <cx:pt idx="41485">360000</cx:pt>
          <cx:pt idx="41486">225000</cx:pt>
          <cx:pt idx="41487">81000</cx:pt>
          <cx:pt idx="41488">202500</cx:pt>
          <cx:pt idx="41489">135000</cx:pt>
          <cx:pt idx="41490">85500</cx:pt>
          <cx:pt idx="41491">270000</cx:pt>
          <cx:pt idx="41492">270000</cx:pt>
          <cx:pt idx="41493">135000</cx:pt>
          <cx:pt idx="41494">135000</cx:pt>
          <cx:pt idx="41495">180000</cx:pt>
          <cx:pt idx="41496">67500</cx:pt>
          <cx:pt idx="41497">90000</cx:pt>
          <cx:pt idx="41498">202500</cx:pt>
          <cx:pt idx="41499">135000</cx:pt>
          <cx:pt idx="41500">157500</cx:pt>
          <cx:pt idx="41501">157500</cx:pt>
          <cx:pt idx="41502">216000</cx:pt>
          <cx:pt idx="41503">270000</cx:pt>
          <cx:pt idx="41504">81000</cx:pt>
          <cx:pt idx="41505">202500</cx:pt>
          <cx:pt idx="41506">180000</cx:pt>
          <cx:pt idx="41507">189000</cx:pt>
          <cx:pt idx="41508">247500</cx:pt>
          <cx:pt idx="41509">56700</cx:pt>
          <cx:pt idx="41510">405000</cx:pt>
          <cx:pt idx="41511">342000</cx:pt>
          <cx:pt idx="41512">225000</cx:pt>
          <cx:pt idx="41513">171000</cx:pt>
          <cx:pt idx="41514">60750</cx:pt>
          <cx:pt idx="41515">94500</cx:pt>
          <cx:pt idx="41516">108000</cx:pt>
          <cx:pt idx="41517">121500</cx:pt>
          <cx:pt idx="41518">135000</cx:pt>
          <cx:pt idx="41519">180000</cx:pt>
          <cx:pt idx="41520">405000</cx:pt>
          <cx:pt idx="41521">117000</cx:pt>
          <cx:pt idx="41522">58500</cx:pt>
          <cx:pt idx="41523">202500</cx:pt>
          <cx:pt idx="41524">238500</cx:pt>
          <cx:pt idx="41525">193500</cx:pt>
          <cx:pt idx="41526">157500</cx:pt>
          <cx:pt idx="41527">225000</cx:pt>
          <cx:pt idx="41528">157500</cx:pt>
          <cx:pt idx="41529">65700</cx:pt>
          <cx:pt idx="41530">90000</cx:pt>
          <cx:pt idx="41531">225000</cx:pt>
          <cx:pt idx="41532">270000</cx:pt>
          <cx:pt idx="41533">225000</cx:pt>
          <cx:pt idx="41534">270000</cx:pt>
          <cx:pt idx="41535">202500</cx:pt>
          <cx:pt idx="41536">202500</cx:pt>
          <cx:pt idx="41537">360000</cx:pt>
          <cx:pt idx="41538">85500</cx:pt>
          <cx:pt idx="41539">144000</cx:pt>
          <cx:pt idx="41540">54000</cx:pt>
          <cx:pt idx="41541">180000</cx:pt>
          <cx:pt idx="41542">810000</cx:pt>
          <cx:pt idx="41543">225000</cx:pt>
          <cx:pt idx="41544">135000</cx:pt>
          <cx:pt idx="41545">225000</cx:pt>
          <cx:pt idx="41546">90000</cx:pt>
          <cx:pt idx="41547">162000</cx:pt>
          <cx:pt idx="41548">135000</cx:pt>
          <cx:pt idx="41549">67500</cx:pt>
          <cx:pt idx="41550">135000</cx:pt>
          <cx:pt idx="41551">135000</cx:pt>
          <cx:pt idx="41552">117000</cx:pt>
          <cx:pt idx="41553">94500</cx:pt>
          <cx:pt idx="41554">157500</cx:pt>
          <cx:pt idx="41555">135000</cx:pt>
          <cx:pt idx="41556">315000</cx:pt>
          <cx:pt idx="41557">67500</cx:pt>
          <cx:pt idx="41558">180000</cx:pt>
          <cx:pt idx="41559">112500</cx:pt>
          <cx:pt idx="41560">90000</cx:pt>
          <cx:pt idx="41561">202500</cx:pt>
          <cx:pt idx="41562">270000</cx:pt>
          <cx:pt idx="41563">58500</cx:pt>
          <cx:pt idx="41564">247500</cx:pt>
          <cx:pt idx="41565">112500</cx:pt>
          <cx:pt idx="41566">90000</cx:pt>
          <cx:pt idx="41567">157500</cx:pt>
          <cx:pt idx="41568">270000</cx:pt>
          <cx:pt idx="41569">193500</cx:pt>
          <cx:pt idx="41570">121500</cx:pt>
          <cx:pt idx="41571">108000</cx:pt>
          <cx:pt idx="41572">225000</cx:pt>
          <cx:pt idx="41573">112500</cx:pt>
          <cx:pt idx="41574">315000</cx:pt>
          <cx:pt idx="41575">90000</cx:pt>
          <cx:pt idx="41576">112500</cx:pt>
          <cx:pt idx="41577">180000</cx:pt>
          <cx:pt idx="41578">112500</cx:pt>
          <cx:pt idx="41579">135000</cx:pt>
          <cx:pt idx="41580">121500</cx:pt>
          <cx:pt idx="41581">225000</cx:pt>
          <cx:pt idx="41582">270000</cx:pt>
          <cx:pt idx="41583">180000</cx:pt>
          <cx:pt idx="41584">90000</cx:pt>
          <cx:pt idx="41585">140850</cx:pt>
          <cx:pt idx="41586">112500</cx:pt>
          <cx:pt idx="41587">112500</cx:pt>
          <cx:pt idx="41588">247500</cx:pt>
          <cx:pt idx="41589">405000</cx:pt>
          <cx:pt idx="41590">157500</cx:pt>
          <cx:pt idx="41591">112500</cx:pt>
          <cx:pt idx="41592">270000</cx:pt>
          <cx:pt idx="41593">108000</cx:pt>
          <cx:pt idx="41594">90000</cx:pt>
          <cx:pt idx="41595">112500</cx:pt>
          <cx:pt idx="41596">90000</cx:pt>
          <cx:pt idx="41597">157500</cx:pt>
          <cx:pt idx="41598">146250</cx:pt>
          <cx:pt idx="41599">157500</cx:pt>
          <cx:pt idx="41600">135000</cx:pt>
          <cx:pt idx="41601">90000</cx:pt>
          <cx:pt idx="41602">247500</cx:pt>
          <cx:pt idx="41603">337500</cx:pt>
          <cx:pt idx="41604">103500</cx:pt>
          <cx:pt idx="41605">135000</cx:pt>
          <cx:pt idx="41606">135000</cx:pt>
          <cx:pt idx="41607">349875</cx:pt>
          <cx:pt idx="41608">112500</cx:pt>
          <cx:pt idx="41609">139500</cx:pt>
          <cx:pt idx="41610">360000</cx:pt>
          <cx:pt idx="41611">180000</cx:pt>
          <cx:pt idx="41612">279000</cx:pt>
          <cx:pt idx="41613">180000</cx:pt>
          <cx:pt idx="41614">225000</cx:pt>
          <cx:pt idx="41615">247500</cx:pt>
          <cx:pt idx="41616">270000</cx:pt>
          <cx:pt idx="41617">180000</cx:pt>
          <cx:pt idx="41618">630000</cx:pt>
          <cx:pt idx="41619">112500</cx:pt>
          <cx:pt idx="41620">180000</cx:pt>
          <cx:pt idx="41621">135000</cx:pt>
          <cx:pt idx="41622">90000</cx:pt>
          <cx:pt idx="41623">112500</cx:pt>
          <cx:pt idx="41624">135000</cx:pt>
          <cx:pt idx="41625">112500</cx:pt>
          <cx:pt idx="41626">225000</cx:pt>
          <cx:pt idx="41627">270000</cx:pt>
          <cx:pt idx="41628">225000</cx:pt>
          <cx:pt idx="41629">103500</cx:pt>
          <cx:pt idx="41630">45000</cx:pt>
          <cx:pt idx="41631">90000</cx:pt>
          <cx:pt idx="41632">202500</cx:pt>
          <cx:pt idx="41633">90000</cx:pt>
          <cx:pt idx="41634">103500</cx:pt>
          <cx:pt idx="41635">360000</cx:pt>
          <cx:pt idx="41636">135000</cx:pt>
          <cx:pt idx="41637">112500</cx:pt>
          <cx:pt idx="41638">225000</cx:pt>
          <cx:pt idx="41639">180000</cx:pt>
          <cx:pt idx="41640">270000</cx:pt>
          <cx:pt idx="41641">112500</cx:pt>
          <cx:pt idx="41642">45000</cx:pt>
          <cx:pt idx="41643">216000</cx:pt>
          <cx:pt idx="41644">292500</cx:pt>
          <cx:pt idx="41645">135000</cx:pt>
          <cx:pt idx="41646">112500</cx:pt>
          <cx:pt idx="41647">180000</cx:pt>
          <cx:pt idx="41648">166500</cx:pt>
          <cx:pt idx="41649">112500</cx:pt>
          <cx:pt idx="41650">405000</cx:pt>
          <cx:pt idx="41651">145800</cx:pt>
          <cx:pt idx="41652">126000</cx:pt>
          <cx:pt idx="41653">112500</cx:pt>
          <cx:pt idx="41654">247500</cx:pt>
          <cx:pt idx="41655">135000</cx:pt>
          <cx:pt idx="41656">202500</cx:pt>
          <cx:pt idx="41657">315000</cx:pt>
          <cx:pt idx="41658">112500</cx:pt>
          <cx:pt idx="41659">112500</cx:pt>
          <cx:pt idx="41660">225000</cx:pt>
          <cx:pt idx="41661">157500</cx:pt>
          <cx:pt idx="41662">180000</cx:pt>
          <cx:pt idx="41663">112500</cx:pt>
          <cx:pt idx="41664">117000</cx:pt>
          <cx:pt idx="41665">112500</cx:pt>
          <cx:pt idx="41666">121500</cx:pt>
          <cx:pt idx="41667">171000</cx:pt>
          <cx:pt idx="41668">162000</cx:pt>
          <cx:pt idx="41669">441000</cx:pt>
          <cx:pt idx="41670">225000</cx:pt>
          <cx:pt idx="41671">112500</cx:pt>
          <cx:pt idx="41672">180000</cx:pt>
          <cx:pt idx="41673">180000</cx:pt>
          <cx:pt idx="41674">247500</cx:pt>
          <cx:pt idx="41675">112500</cx:pt>
          <cx:pt idx="41676">157500</cx:pt>
          <cx:pt idx="41677">157500</cx:pt>
          <cx:pt idx="41678">112500</cx:pt>
          <cx:pt idx="41679">225000</cx:pt>
          <cx:pt idx="41680">157500</cx:pt>
          <cx:pt idx="41681">157500</cx:pt>
          <cx:pt idx="41682">135000</cx:pt>
          <cx:pt idx="41683">180000</cx:pt>
          <cx:pt idx="41684">81000</cx:pt>
          <cx:pt idx="41685">157500</cx:pt>
          <cx:pt idx="41686">90000</cx:pt>
          <cx:pt idx="41687">445500</cx:pt>
          <cx:pt idx="41688">112500</cx:pt>
          <cx:pt idx="41689">112500</cx:pt>
          <cx:pt idx="41690">58500</cx:pt>
          <cx:pt idx="41691">81000</cx:pt>
          <cx:pt idx="41692">37800</cx:pt>
          <cx:pt idx="41693">135000</cx:pt>
          <cx:pt idx="41694">157500</cx:pt>
          <cx:pt idx="41695">157500</cx:pt>
          <cx:pt idx="41696">540000</cx:pt>
          <cx:pt idx="41697">72000</cx:pt>
          <cx:pt idx="41698">112500</cx:pt>
          <cx:pt idx="41699">157500</cx:pt>
          <cx:pt idx="41700">270000</cx:pt>
          <cx:pt idx="41701">135000</cx:pt>
          <cx:pt idx="41702">126000</cx:pt>
          <cx:pt idx="41703">47250</cx:pt>
          <cx:pt idx="41704">180000</cx:pt>
          <cx:pt idx="41705">45000</cx:pt>
          <cx:pt idx="41706">225000</cx:pt>
          <cx:pt idx="41707">157500</cx:pt>
          <cx:pt idx="41708">76500</cx:pt>
          <cx:pt idx="41709">157500</cx:pt>
          <cx:pt idx="41710">225000</cx:pt>
          <cx:pt idx="41711">157500</cx:pt>
          <cx:pt idx="41712">225000</cx:pt>
          <cx:pt idx="41713">108000</cx:pt>
          <cx:pt idx="41714">301500</cx:pt>
          <cx:pt idx="41715">315000</cx:pt>
          <cx:pt idx="41716">135000</cx:pt>
          <cx:pt idx="41717">90000</cx:pt>
          <cx:pt idx="41718">157500</cx:pt>
          <cx:pt idx="41719">135000</cx:pt>
          <cx:pt idx="41720">176175</cx:pt>
          <cx:pt idx="41721">180000</cx:pt>
          <cx:pt idx="41722">157500</cx:pt>
          <cx:pt idx="41723">180000</cx:pt>
          <cx:pt idx="41724">225000</cx:pt>
          <cx:pt idx="41725">94500</cx:pt>
          <cx:pt idx="41726">180000</cx:pt>
          <cx:pt idx="41727">81000</cx:pt>
          <cx:pt idx="41728">180000</cx:pt>
          <cx:pt idx="41729">54000</cx:pt>
          <cx:pt idx="41730">67500</cx:pt>
          <cx:pt idx="41731">121500</cx:pt>
          <cx:pt idx="41732">171000</cx:pt>
          <cx:pt idx="41733">112500</cx:pt>
          <cx:pt idx="41734">157500</cx:pt>
          <cx:pt idx="41735">292500</cx:pt>
          <cx:pt idx="41736">81000</cx:pt>
          <cx:pt idx="41737">225000</cx:pt>
          <cx:pt idx="41738">112500</cx:pt>
          <cx:pt idx="41739">225000</cx:pt>
          <cx:pt idx="41740">238500</cx:pt>
          <cx:pt idx="41741">382500</cx:pt>
          <cx:pt idx="41742">180000</cx:pt>
          <cx:pt idx="41743">225000</cx:pt>
          <cx:pt idx="41744">353250</cx:pt>
          <cx:pt idx="41745">67500</cx:pt>
          <cx:pt idx="41746">270000</cx:pt>
          <cx:pt idx="41747">112500</cx:pt>
          <cx:pt idx="41748">90000</cx:pt>
          <cx:pt idx="41749">180000</cx:pt>
          <cx:pt idx="41750">270000</cx:pt>
          <cx:pt idx="41751">112500</cx:pt>
          <cx:pt idx="41752">247500</cx:pt>
          <cx:pt idx="41753">180000</cx:pt>
          <cx:pt idx="41754">180000</cx:pt>
          <cx:pt idx="41755">135000</cx:pt>
          <cx:pt idx="41756">157500</cx:pt>
          <cx:pt idx="41757">90000</cx:pt>
          <cx:pt idx="41758">90000</cx:pt>
          <cx:pt idx="41759">360000</cx:pt>
          <cx:pt idx="41760">45000</cx:pt>
          <cx:pt idx="41761">112500</cx:pt>
          <cx:pt idx="41762">112500</cx:pt>
          <cx:pt idx="41763">157500</cx:pt>
          <cx:pt idx="41764">225000</cx:pt>
          <cx:pt idx="41765">202500</cx:pt>
          <cx:pt idx="41766">315000</cx:pt>
          <cx:pt idx="41767">135000</cx:pt>
          <cx:pt idx="41768">54000</cx:pt>
          <cx:pt idx="41769">373500</cx:pt>
          <cx:pt idx="41770">135000</cx:pt>
          <cx:pt idx="41771">67500</cx:pt>
          <cx:pt idx="41772">270000</cx:pt>
          <cx:pt idx="41773">135000</cx:pt>
          <cx:pt idx="41774">90000</cx:pt>
          <cx:pt idx="41775">157500</cx:pt>
          <cx:pt idx="41776">202500</cx:pt>
          <cx:pt idx="41777">180000</cx:pt>
          <cx:pt idx="41778">67500</cx:pt>
          <cx:pt idx="41779">202500</cx:pt>
          <cx:pt idx="41780">157500</cx:pt>
          <cx:pt idx="41781">225000</cx:pt>
          <cx:pt idx="41782">202500</cx:pt>
          <cx:pt idx="41783">225000</cx:pt>
          <cx:pt idx="41784">360000</cx:pt>
          <cx:pt idx="41785">135000</cx:pt>
          <cx:pt idx="41786">103500</cx:pt>
          <cx:pt idx="41787">315000</cx:pt>
          <cx:pt idx="41788">112500</cx:pt>
          <cx:pt idx="41789">72000</cx:pt>
          <cx:pt idx="41790">90000</cx:pt>
          <cx:pt idx="41791">112500</cx:pt>
          <cx:pt idx="41792">67500</cx:pt>
          <cx:pt idx="41793">225000</cx:pt>
          <cx:pt idx="41794">103500</cx:pt>
          <cx:pt idx="41795">67500</cx:pt>
          <cx:pt idx="41796">297000</cx:pt>
          <cx:pt idx="41797">117000</cx:pt>
          <cx:pt idx="41798">103500</cx:pt>
          <cx:pt idx="41799">315000</cx:pt>
          <cx:pt idx="41800">202500</cx:pt>
          <cx:pt idx="41801">92250</cx:pt>
          <cx:pt idx="41802">112500</cx:pt>
          <cx:pt idx="41803">225000</cx:pt>
          <cx:pt idx="41804">112500</cx:pt>
          <cx:pt idx="41805">112500</cx:pt>
          <cx:pt idx="41806">135000</cx:pt>
          <cx:pt idx="41807">130500</cx:pt>
          <cx:pt idx="41808">180000</cx:pt>
          <cx:pt idx="41809">112500</cx:pt>
          <cx:pt idx="41810">301500</cx:pt>
          <cx:pt idx="41811">225000</cx:pt>
          <cx:pt idx="41812">90000</cx:pt>
          <cx:pt idx="41813">135000</cx:pt>
          <cx:pt idx="41814">135000</cx:pt>
          <cx:pt idx="41815">90000</cx:pt>
          <cx:pt idx="41816">135000</cx:pt>
          <cx:pt idx="41817">76500</cx:pt>
          <cx:pt idx="41818">99000</cx:pt>
          <cx:pt idx="41819">144000</cx:pt>
          <cx:pt idx="41820">270000</cx:pt>
          <cx:pt idx="41821">135000</cx:pt>
          <cx:pt idx="41822">315000</cx:pt>
          <cx:pt idx="41823">180000</cx:pt>
          <cx:pt idx="41824">135000</cx:pt>
          <cx:pt idx="41825">292500</cx:pt>
          <cx:pt idx="41826">180000</cx:pt>
          <cx:pt idx="41827">45000</cx:pt>
          <cx:pt idx="41828">135000</cx:pt>
          <cx:pt idx="41829">225000</cx:pt>
          <cx:pt idx="41830">202500</cx:pt>
          <cx:pt idx="41831">90000</cx:pt>
          <cx:pt idx="41832">135000</cx:pt>
          <cx:pt idx="41833">247500</cx:pt>
          <cx:pt idx="41834">103500</cx:pt>
          <cx:pt idx="41835">126000</cx:pt>
          <cx:pt idx="41836">90000</cx:pt>
          <cx:pt idx="41837">180000</cx:pt>
          <cx:pt idx="41838">202500</cx:pt>
          <cx:pt idx="41839">270000</cx:pt>
          <cx:pt idx="41840">202500</cx:pt>
          <cx:pt idx="41841">108000</cx:pt>
          <cx:pt idx="41842">99000</cx:pt>
          <cx:pt idx="41843">112500</cx:pt>
          <cx:pt idx="41844">90000</cx:pt>
          <cx:pt idx="41845">112500</cx:pt>
          <cx:pt idx="41846">270000</cx:pt>
          <cx:pt idx="41847">112500</cx:pt>
          <cx:pt idx="41848">315000</cx:pt>
          <cx:pt idx="41849">180000</cx:pt>
          <cx:pt idx="41850">112500</cx:pt>
          <cx:pt idx="41851">180000</cx:pt>
          <cx:pt idx="41852">585000</cx:pt>
          <cx:pt idx="41853">135000</cx:pt>
          <cx:pt idx="41854">270000</cx:pt>
          <cx:pt idx="41855">87750</cx:pt>
          <cx:pt idx="41856">90000</cx:pt>
          <cx:pt idx="41857">90000</cx:pt>
          <cx:pt idx="41858">180000</cx:pt>
          <cx:pt idx="41859">315000</cx:pt>
          <cx:pt idx="41860">270000</cx:pt>
          <cx:pt idx="41861">162000</cx:pt>
          <cx:pt idx="41862">130500</cx:pt>
          <cx:pt idx="41863">90000</cx:pt>
          <cx:pt idx="41864">360000</cx:pt>
          <cx:pt idx="41865">67500</cx:pt>
          <cx:pt idx="41866">144000</cx:pt>
          <cx:pt idx="41867">180000</cx:pt>
          <cx:pt idx="41868">225000</cx:pt>
          <cx:pt idx="41869">112500</cx:pt>
          <cx:pt idx="41870">207000</cx:pt>
          <cx:pt idx="41871">180000</cx:pt>
          <cx:pt idx="41872">90000</cx:pt>
          <cx:pt idx="41873">76500</cx:pt>
          <cx:pt idx="41874">225000</cx:pt>
          <cx:pt idx="41875">180000</cx:pt>
          <cx:pt idx="41876">315000</cx:pt>
          <cx:pt idx="41877">112500</cx:pt>
          <cx:pt idx="41878">175500</cx:pt>
          <cx:pt idx="41879">157500</cx:pt>
          <cx:pt idx="41880">247500</cx:pt>
          <cx:pt idx="41881">81000</cx:pt>
          <cx:pt idx="41882">112500</cx:pt>
          <cx:pt idx="41883">675000</cx:pt>
          <cx:pt idx="41884">101250</cx:pt>
          <cx:pt idx="41885">117000</cx:pt>
          <cx:pt idx="41886">90000</cx:pt>
          <cx:pt idx="41887">450000</cx:pt>
          <cx:pt idx="41888">144000</cx:pt>
          <cx:pt idx="41889">90000</cx:pt>
          <cx:pt idx="41890">90000</cx:pt>
          <cx:pt idx="41891">360000</cx:pt>
          <cx:pt idx="41892">270000</cx:pt>
          <cx:pt idx="41893">157500</cx:pt>
          <cx:pt idx="41894">54000</cx:pt>
          <cx:pt idx="41895">382500</cx:pt>
          <cx:pt idx="41896">112500</cx:pt>
          <cx:pt idx="41897">675000</cx:pt>
          <cx:pt idx="41898">157500</cx:pt>
          <cx:pt idx="41899">432000</cx:pt>
          <cx:pt idx="41900">180000</cx:pt>
          <cx:pt idx="41901">270000</cx:pt>
          <cx:pt idx="41902">90000</cx:pt>
          <cx:pt idx="41903">112500</cx:pt>
          <cx:pt idx="41904">270000</cx:pt>
          <cx:pt idx="41905">135000</cx:pt>
          <cx:pt idx="41906">135000</cx:pt>
          <cx:pt idx="41907">225000</cx:pt>
          <cx:pt idx="41908">148500</cx:pt>
          <cx:pt idx="41909">135000</cx:pt>
          <cx:pt idx="41910">247500</cx:pt>
          <cx:pt idx="41911">180000</cx:pt>
          <cx:pt idx="41912">67500</cx:pt>
          <cx:pt idx="41913">157500</cx:pt>
          <cx:pt idx="41914">202500</cx:pt>
          <cx:pt idx="41915">67500</cx:pt>
          <cx:pt idx="41916">67500</cx:pt>
          <cx:pt idx="41917">90000</cx:pt>
          <cx:pt idx="41918">112500</cx:pt>
          <cx:pt idx="41919">135000</cx:pt>
          <cx:pt idx="41920">135000</cx:pt>
          <cx:pt idx="41921">130500</cx:pt>
          <cx:pt idx="41922">202500</cx:pt>
          <cx:pt idx="41923">90000</cx:pt>
          <cx:pt idx="41924">171000</cx:pt>
          <cx:pt idx="41925">135000</cx:pt>
          <cx:pt idx="41926">54000</cx:pt>
          <cx:pt idx="41927">112500</cx:pt>
          <cx:pt idx="41928">90000</cx:pt>
          <cx:pt idx="41929">85500</cx:pt>
          <cx:pt idx="41930">292500</cx:pt>
          <cx:pt idx="41931">202500</cx:pt>
          <cx:pt idx="41932">101250</cx:pt>
          <cx:pt idx="41933">112500</cx:pt>
          <cx:pt idx="41934">180000</cx:pt>
          <cx:pt idx="41935">81000</cx:pt>
          <cx:pt idx="41936">180000</cx:pt>
          <cx:pt idx="41937">112500</cx:pt>
          <cx:pt idx="41938">180000</cx:pt>
          <cx:pt idx="41939">157500</cx:pt>
          <cx:pt idx="41940">81000</cx:pt>
          <cx:pt idx="41941">112500</cx:pt>
          <cx:pt idx="41942">225000</cx:pt>
          <cx:pt idx="41943">225000</cx:pt>
          <cx:pt idx="41944">180000</cx:pt>
          <cx:pt idx="41945">202500</cx:pt>
          <cx:pt idx="41946">112500</cx:pt>
          <cx:pt idx="41947">103500</cx:pt>
          <cx:pt idx="41948">180000</cx:pt>
          <cx:pt idx="41949">90000</cx:pt>
          <cx:pt idx="41950">360000</cx:pt>
          <cx:pt idx="41951">90000</cx:pt>
          <cx:pt idx="41952">112500</cx:pt>
          <cx:pt idx="41953">180000</cx:pt>
          <cx:pt idx="41954">135000</cx:pt>
          <cx:pt idx="41955">81000</cx:pt>
          <cx:pt idx="41956">180000</cx:pt>
          <cx:pt idx="41957">157500</cx:pt>
          <cx:pt idx="41958">112500</cx:pt>
          <cx:pt idx="41959">135000</cx:pt>
          <cx:pt idx="41960">247500</cx:pt>
          <cx:pt idx="41961">112500</cx:pt>
          <cx:pt idx="41962">180000</cx:pt>
          <cx:pt idx="41963">126000</cx:pt>
          <cx:pt idx="41964">90000</cx:pt>
          <cx:pt idx="41965">90000</cx:pt>
          <cx:pt idx="41966">126000</cx:pt>
          <cx:pt idx="41967">211500</cx:pt>
          <cx:pt idx="41968">67500</cx:pt>
          <cx:pt idx="41969">94500</cx:pt>
          <cx:pt idx="41970">112500</cx:pt>
          <cx:pt idx="41971">225000</cx:pt>
          <cx:pt idx="41972">144000</cx:pt>
          <cx:pt idx="41973">99000</cx:pt>
          <cx:pt idx="41974">90000</cx:pt>
          <cx:pt idx="41975">450000</cx:pt>
          <cx:pt idx="41976">94500</cx:pt>
          <cx:pt idx="41977">90000</cx:pt>
          <cx:pt idx="41978">216000</cx:pt>
          <cx:pt idx="41979">315000</cx:pt>
          <cx:pt idx="41980">112500</cx:pt>
          <cx:pt idx="41981">225000</cx:pt>
          <cx:pt idx="41982">90000</cx:pt>
          <cx:pt idx="41983">90000</cx:pt>
          <cx:pt idx="41984">270000</cx:pt>
          <cx:pt idx="41985">112500</cx:pt>
          <cx:pt idx="41986">337500</cx:pt>
          <cx:pt idx="41987">90000</cx:pt>
          <cx:pt idx="41988">225000</cx:pt>
          <cx:pt idx="41989">180000</cx:pt>
          <cx:pt idx="41990">135000</cx:pt>
          <cx:pt idx="41991">207000</cx:pt>
          <cx:pt idx="41992">135000</cx:pt>
          <cx:pt idx="41993">171000</cx:pt>
          <cx:pt idx="41994">103500</cx:pt>
          <cx:pt idx="41995">135000</cx:pt>
          <cx:pt idx="41996">157500</cx:pt>
          <cx:pt idx="41997">135000</cx:pt>
          <cx:pt idx="41998">117450</cx:pt>
          <cx:pt idx="41999">90000</cx:pt>
          <cx:pt idx="42000">270000</cx:pt>
          <cx:pt idx="42001">405000</cx:pt>
          <cx:pt idx="42002">135000</cx:pt>
          <cx:pt idx="42003">90000</cx:pt>
          <cx:pt idx="42004">58500</cx:pt>
          <cx:pt idx="42005">138150</cx:pt>
          <cx:pt idx="42006">180000</cx:pt>
          <cx:pt idx="42007">112500</cx:pt>
          <cx:pt idx="42008">247500</cx:pt>
          <cx:pt idx="42009">157500</cx:pt>
          <cx:pt idx="42010">135000</cx:pt>
          <cx:pt idx="42011">157500</cx:pt>
          <cx:pt idx="42012">121500</cx:pt>
          <cx:pt idx="42013">225000</cx:pt>
          <cx:pt idx="42014">112500</cx:pt>
          <cx:pt idx="42015">117000</cx:pt>
          <cx:pt idx="42016">135000</cx:pt>
          <cx:pt idx="42017">135000</cx:pt>
          <cx:pt idx="42018">157500</cx:pt>
          <cx:pt idx="42019">157500</cx:pt>
          <cx:pt idx="42020">157500</cx:pt>
          <cx:pt idx="42021">202500</cx:pt>
          <cx:pt idx="42022">90000</cx:pt>
          <cx:pt idx="42023">180000</cx:pt>
          <cx:pt idx="42024">157500</cx:pt>
          <cx:pt idx="42025">135000</cx:pt>
          <cx:pt idx="42026">90000</cx:pt>
          <cx:pt idx="42027">112500</cx:pt>
          <cx:pt idx="42028">180000</cx:pt>
          <cx:pt idx="42029">54000</cx:pt>
          <cx:pt idx="42030">112500</cx:pt>
          <cx:pt idx="42031">225000</cx:pt>
          <cx:pt idx="42032">112500</cx:pt>
          <cx:pt idx="42033">180000</cx:pt>
          <cx:pt idx="42034">112500</cx:pt>
          <cx:pt idx="42035">171000</cx:pt>
          <cx:pt idx="42036">900000</cx:pt>
          <cx:pt idx="42037">175500</cx:pt>
          <cx:pt idx="42038">202500</cx:pt>
          <cx:pt idx="42039">157500</cx:pt>
          <cx:pt idx="42040">135000</cx:pt>
          <cx:pt idx="42041">180000</cx:pt>
          <cx:pt idx="42042">180000</cx:pt>
          <cx:pt idx="42043">198000</cx:pt>
          <cx:pt idx="42044">90000</cx:pt>
          <cx:pt idx="42045">135000</cx:pt>
          <cx:pt idx="42046">315000</cx:pt>
          <cx:pt idx="42047">202500</cx:pt>
          <cx:pt idx="42048">90000</cx:pt>
          <cx:pt idx="42049">225000</cx:pt>
          <cx:pt idx="42050">67500</cx:pt>
          <cx:pt idx="42051">112500</cx:pt>
          <cx:pt idx="42052">225000</cx:pt>
          <cx:pt idx="42053">135000</cx:pt>
          <cx:pt idx="42054">135000</cx:pt>
          <cx:pt idx="42055">135000</cx:pt>
          <cx:pt idx="42056">72000</cx:pt>
          <cx:pt idx="42057">99000</cx:pt>
          <cx:pt idx="42058">135000</cx:pt>
          <cx:pt idx="42059">135000</cx:pt>
          <cx:pt idx="42060">112500</cx:pt>
          <cx:pt idx="42061">42750</cx:pt>
          <cx:pt idx="42062">180000</cx:pt>
          <cx:pt idx="42063">112500</cx:pt>
          <cx:pt idx="42064">135000</cx:pt>
          <cx:pt idx="42065">157500</cx:pt>
          <cx:pt idx="42066">630000</cx:pt>
          <cx:pt idx="42067">112500</cx:pt>
          <cx:pt idx="42068">135000</cx:pt>
          <cx:pt idx="42069">202500</cx:pt>
          <cx:pt idx="42070">135000</cx:pt>
          <cx:pt idx="42071">247500</cx:pt>
          <cx:pt idx="42072">135000</cx:pt>
          <cx:pt idx="42073">202500</cx:pt>
          <cx:pt idx="42074">56250</cx:pt>
          <cx:pt idx="42075">292500</cx:pt>
          <cx:pt idx="42076">45000</cx:pt>
          <cx:pt idx="42077">157500</cx:pt>
          <cx:pt idx="42078">193500</cx:pt>
          <cx:pt idx="42079">193500</cx:pt>
          <cx:pt idx="42080">180000</cx:pt>
          <cx:pt idx="42081">90000</cx:pt>
          <cx:pt idx="42082">139500</cx:pt>
          <cx:pt idx="42083">180000</cx:pt>
          <cx:pt idx="42084">157500</cx:pt>
          <cx:pt idx="42085">202500</cx:pt>
          <cx:pt idx="42086">112500</cx:pt>
          <cx:pt idx="42087">180000</cx:pt>
          <cx:pt idx="42088">184500</cx:pt>
          <cx:pt idx="42089">112500</cx:pt>
          <cx:pt idx="42090">180000</cx:pt>
          <cx:pt idx="42091">225000</cx:pt>
          <cx:pt idx="42092">121500</cx:pt>
          <cx:pt idx="42093">112500</cx:pt>
          <cx:pt idx="42094">337500</cx:pt>
          <cx:pt idx="42095">76500</cx:pt>
          <cx:pt idx="42096">247500</cx:pt>
          <cx:pt idx="42097">144000</cx:pt>
          <cx:pt idx="42098">76500</cx:pt>
          <cx:pt idx="42099">135000</cx:pt>
          <cx:pt idx="42100">157500</cx:pt>
          <cx:pt idx="42101">900000</cx:pt>
          <cx:pt idx="42102">72000</cx:pt>
          <cx:pt idx="42103">270000</cx:pt>
          <cx:pt idx="42104">135000</cx:pt>
          <cx:pt idx="42105">225000</cx:pt>
          <cx:pt idx="42106">270000</cx:pt>
          <cx:pt idx="42107">90000</cx:pt>
          <cx:pt idx="42108">103500</cx:pt>
          <cx:pt idx="42109">45000</cx:pt>
          <cx:pt idx="42110">135000</cx:pt>
          <cx:pt idx="42111">67500</cx:pt>
          <cx:pt idx="42112">180000</cx:pt>
          <cx:pt idx="42113">112500</cx:pt>
          <cx:pt idx="42114">243000</cx:pt>
          <cx:pt idx="42115">517500</cx:pt>
          <cx:pt idx="42116">135000</cx:pt>
          <cx:pt idx="42117">443700</cx:pt>
          <cx:pt idx="42118">135000</cx:pt>
          <cx:pt idx="42119">117000</cx:pt>
          <cx:pt idx="42120">135000</cx:pt>
          <cx:pt idx="42121">72000</cx:pt>
          <cx:pt idx="42122">76500</cx:pt>
          <cx:pt idx="42123">112500</cx:pt>
          <cx:pt idx="42124">135000</cx:pt>
          <cx:pt idx="42125">337500</cx:pt>
          <cx:pt idx="42126">90000</cx:pt>
          <cx:pt idx="42127">67500</cx:pt>
          <cx:pt idx="42128">112500</cx:pt>
          <cx:pt idx="42129">157500</cx:pt>
          <cx:pt idx="42130">157500</cx:pt>
          <cx:pt idx="42131">180000</cx:pt>
          <cx:pt idx="42132">90000</cx:pt>
          <cx:pt idx="42133">157500</cx:pt>
          <cx:pt idx="42134">130500</cx:pt>
          <cx:pt idx="42135">180000</cx:pt>
          <cx:pt idx="42136">90000</cx:pt>
          <cx:pt idx="42137">135000</cx:pt>
          <cx:pt idx="42138">180000</cx:pt>
          <cx:pt idx="42139">90000</cx:pt>
          <cx:pt idx="42140">112500</cx:pt>
          <cx:pt idx="42141">112500</cx:pt>
          <cx:pt idx="42142">157500</cx:pt>
          <cx:pt idx="42143">225000</cx:pt>
          <cx:pt idx="42144">67500</cx:pt>
          <cx:pt idx="42145">180000</cx:pt>
          <cx:pt idx="42146">135000</cx:pt>
          <cx:pt idx="42147">90000</cx:pt>
          <cx:pt idx="42148">315000</cx:pt>
          <cx:pt idx="42149">135000</cx:pt>
          <cx:pt idx="42150">225000</cx:pt>
          <cx:pt idx="42151">90000</cx:pt>
          <cx:pt idx="42152">157500</cx:pt>
          <cx:pt idx="42153">157500</cx:pt>
          <cx:pt idx="42154">126000</cx:pt>
          <cx:pt idx="42155">81000</cx:pt>
          <cx:pt idx="42156">166500</cx:pt>
          <cx:pt idx="42157">247500</cx:pt>
          <cx:pt idx="42158">202500</cx:pt>
          <cx:pt idx="42159">270000</cx:pt>
          <cx:pt idx="42160">135000</cx:pt>
          <cx:pt idx="42161">126000</cx:pt>
          <cx:pt idx="42162">67500</cx:pt>
          <cx:pt idx="42163">135000</cx:pt>
          <cx:pt idx="42164">112500</cx:pt>
          <cx:pt idx="42165">90000</cx:pt>
          <cx:pt idx="42166">315000</cx:pt>
          <cx:pt idx="42167">126000</cx:pt>
          <cx:pt idx="42168">90000</cx:pt>
          <cx:pt idx="42169">54000</cx:pt>
          <cx:pt idx="42170">112500</cx:pt>
          <cx:pt idx="42171">45000</cx:pt>
          <cx:pt idx="42172">135000</cx:pt>
          <cx:pt idx="42173">202500</cx:pt>
          <cx:pt idx="42174">54000</cx:pt>
          <cx:pt idx="42175">355500</cx:pt>
          <cx:pt idx="42176">360000</cx:pt>
          <cx:pt idx="42177">202500</cx:pt>
          <cx:pt idx="42178">450000</cx:pt>
          <cx:pt idx="42179">135000</cx:pt>
          <cx:pt idx="42180">270000</cx:pt>
          <cx:pt idx="42181">117000</cx:pt>
          <cx:pt idx="42182">189000</cx:pt>
          <cx:pt idx="42183">202500</cx:pt>
          <cx:pt idx="42184">121500</cx:pt>
          <cx:pt idx="42185">135000</cx:pt>
          <cx:pt idx="42186">135000</cx:pt>
          <cx:pt idx="42187">270000</cx:pt>
          <cx:pt idx="42188">135000</cx:pt>
          <cx:pt idx="42189">90000</cx:pt>
          <cx:pt idx="42190">135000</cx:pt>
          <cx:pt idx="42191">450000</cx:pt>
          <cx:pt idx="42192">162000</cx:pt>
          <cx:pt idx="42193">112500</cx:pt>
          <cx:pt idx="42194">115020</cx:pt>
          <cx:pt idx="42195">67500</cx:pt>
          <cx:pt idx="42196">225000</cx:pt>
          <cx:pt idx="42197">90000</cx:pt>
          <cx:pt idx="42198">112500</cx:pt>
          <cx:pt idx="42199">247500</cx:pt>
          <cx:pt idx="42200">65250</cx:pt>
          <cx:pt idx="42201">135000</cx:pt>
          <cx:pt idx="42202">157500</cx:pt>
          <cx:pt idx="42203">270000</cx:pt>
          <cx:pt idx="42204">135000</cx:pt>
          <cx:pt idx="42205">180000</cx:pt>
          <cx:pt idx="42206">135000</cx:pt>
          <cx:pt idx="42207">160294.5</cx:pt>
          <cx:pt idx="42208">90000</cx:pt>
          <cx:pt idx="42209">81000</cx:pt>
          <cx:pt idx="42210">292500</cx:pt>
          <cx:pt idx="42211">202500</cx:pt>
          <cx:pt idx="42212">157500</cx:pt>
          <cx:pt idx="42213">135000</cx:pt>
          <cx:pt idx="42214">202500</cx:pt>
          <cx:pt idx="42215">135000</cx:pt>
          <cx:pt idx="42216">225000</cx:pt>
          <cx:pt idx="42217">157500</cx:pt>
          <cx:pt idx="42218">121500</cx:pt>
          <cx:pt idx="42219">202500</cx:pt>
          <cx:pt idx="42220">360000</cx:pt>
          <cx:pt idx="42221">99000</cx:pt>
          <cx:pt idx="42222">315000</cx:pt>
          <cx:pt idx="42223">315000</cx:pt>
          <cx:pt idx="42224">112500</cx:pt>
          <cx:pt idx="42225">81000</cx:pt>
          <cx:pt idx="42226">180000</cx:pt>
          <cx:pt idx="42227">180000</cx:pt>
          <cx:pt idx="42228">180000</cx:pt>
          <cx:pt idx="42229">112500</cx:pt>
          <cx:pt idx="42230">135000</cx:pt>
          <cx:pt idx="42231">225000</cx:pt>
          <cx:pt idx="42232">157500</cx:pt>
          <cx:pt idx="42233">112500</cx:pt>
          <cx:pt idx="42234">540000</cx:pt>
          <cx:pt idx="42235">85500</cx:pt>
          <cx:pt idx="42236">247500</cx:pt>
          <cx:pt idx="42237">270000</cx:pt>
          <cx:pt idx="42238">90000</cx:pt>
          <cx:pt idx="42239">225000</cx:pt>
          <cx:pt idx="42240">108000</cx:pt>
          <cx:pt idx="42241">135000</cx:pt>
          <cx:pt idx="42242">135000</cx:pt>
          <cx:pt idx="42243">103500</cx:pt>
          <cx:pt idx="42244">112500</cx:pt>
          <cx:pt idx="42245">83250</cx:pt>
          <cx:pt idx="42246">90000</cx:pt>
          <cx:pt idx="42247">180000</cx:pt>
          <cx:pt idx="42248">45000</cx:pt>
          <cx:pt idx="42249">180000</cx:pt>
          <cx:pt idx="42250">117000</cx:pt>
          <cx:pt idx="42251">450000</cx:pt>
          <cx:pt idx="42252">112500</cx:pt>
          <cx:pt idx="42253">112500</cx:pt>
          <cx:pt idx="42254">180000</cx:pt>
          <cx:pt idx="42255">225000</cx:pt>
          <cx:pt idx="42256">292500</cx:pt>
          <cx:pt idx="42257">67500</cx:pt>
          <cx:pt idx="42258">162000</cx:pt>
          <cx:pt idx="42259">135000</cx:pt>
          <cx:pt idx="42260">112500</cx:pt>
          <cx:pt idx="42261">90000</cx:pt>
          <cx:pt idx="42262">139500</cx:pt>
          <cx:pt idx="42263">225000</cx:pt>
          <cx:pt idx="42264">117000</cx:pt>
          <cx:pt idx="42265">90000</cx:pt>
          <cx:pt idx="42266">157500</cx:pt>
          <cx:pt idx="42267">72000</cx:pt>
          <cx:pt idx="42268">450000</cx:pt>
          <cx:pt idx="42269">225000</cx:pt>
          <cx:pt idx="42270">270000</cx:pt>
          <cx:pt idx="42271">202500</cx:pt>
          <cx:pt idx="42272">171000</cx:pt>
          <cx:pt idx="42273">112500</cx:pt>
          <cx:pt idx="42274">54000</cx:pt>
          <cx:pt idx="42275">112500</cx:pt>
          <cx:pt idx="42276">283500</cx:pt>
          <cx:pt idx="42277">225000</cx:pt>
          <cx:pt idx="42278">180000</cx:pt>
          <cx:pt idx="42279">180000</cx:pt>
          <cx:pt idx="42280">292500</cx:pt>
          <cx:pt idx="42281">135000</cx:pt>
          <cx:pt idx="42282">112500</cx:pt>
          <cx:pt idx="42283">112500</cx:pt>
          <cx:pt idx="42284">90000</cx:pt>
          <cx:pt idx="42285">67500</cx:pt>
          <cx:pt idx="42286">247500</cx:pt>
          <cx:pt idx="42287">180000</cx:pt>
          <cx:pt idx="42288">315000</cx:pt>
          <cx:pt idx="42289">135000</cx:pt>
          <cx:pt idx="42290">112500</cx:pt>
          <cx:pt idx="42291">180000</cx:pt>
          <cx:pt idx="42292">112500</cx:pt>
          <cx:pt idx="42293">180000</cx:pt>
          <cx:pt idx="42294">225000</cx:pt>
          <cx:pt idx="42295">828000</cx:pt>
          <cx:pt idx="42296">157500</cx:pt>
          <cx:pt idx="42297">135000</cx:pt>
          <cx:pt idx="42298">360000</cx:pt>
          <cx:pt idx="42299">157500</cx:pt>
          <cx:pt idx="42300">121500</cx:pt>
          <cx:pt idx="42301">135000</cx:pt>
          <cx:pt idx="42302">112500</cx:pt>
          <cx:pt idx="42303">171000</cx:pt>
          <cx:pt idx="42304">54000</cx:pt>
          <cx:pt idx="42305">135000</cx:pt>
          <cx:pt idx="42306">72000</cx:pt>
          <cx:pt idx="42307">157500</cx:pt>
          <cx:pt idx="42308">135000</cx:pt>
          <cx:pt idx="42309">90000</cx:pt>
          <cx:pt idx="42310">234000</cx:pt>
          <cx:pt idx="42311">202500</cx:pt>
          <cx:pt idx="42312">158400</cx:pt>
          <cx:pt idx="42313">193500</cx:pt>
          <cx:pt idx="42314">135000</cx:pt>
          <cx:pt idx="42315">112500</cx:pt>
          <cx:pt idx="42316">112500</cx:pt>
          <cx:pt idx="42317">202500</cx:pt>
          <cx:pt idx="42318">202500</cx:pt>
          <cx:pt idx="42319">157500</cx:pt>
          <cx:pt idx="42320">450000</cx:pt>
          <cx:pt idx="42321">90000</cx:pt>
          <cx:pt idx="42322">157500</cx:pt>
          <cx:pt idx="42323">144000</cx:pt>
          <cx:pt idx="42324">270000</cx:pt>
          <cx:pt idx="42325">256500</cx:pt>
          <cx:pt idx="42326">90000</cx:pt>
          <cx:pt idx="42327">247500</cx:pt>
          <cx:pt idx="42328">157500</cx:pt>
          <cx:pt idx="42329">157500</cx:pt>
          <cx:pt idx="42330">157500</cx:pt>
          <cx:pt idx="42331">157500</cx:pt>
          <cx:pt idx="42332">247500</cx:pt>
          <cx:pt idx="42333">85500</cx:pt>
          <cx:pt idx="42334">112500</cx:pt>
          <cx:pt idx="42335">157500</cx:pt>
          <cx:pt idx="42336">180000</cx:pt>
          <cx:pt idx="42337">94950</cx:pt>
          <cx:pt idx="42338">90000</cx:pt>
          <cx:pt idx="42339">67500</cx:pt>
          <cx:pt idx="42340">101250</cx:pt>
          <cx:pt idx="42341">72000</cx:pt>
          <cx:pt idx="42342">180000</cx:pt>
          <cx:pt idx="42343">180000</cx:pt>
          <cx:pt idx="42344">90000</cx:pt>
          <cx:pt idx="42345">112500</cx:pt>
          <cx:pt idx="42346">135000</cx:pt>
          <cx:pt idx="42347">144000</cx:pt>
          <cx:pt idx="42348">135000</cx:pt>
          <cx:pt idx="42349">135000</cx:pt>
          <cx:pt idx="42350">157500</cx:pt>
          <cx:pt idx="42351">180000</cx:pt>
          <cx:pt idx="42352">157500</cx:pt>
          <cx:pt idx="42353">148500</cx:pt>
          <cx:pt idx="42354">189000</cx:pt>
          <cx:pt idx="42355">157500</cx:pt>
          <cx:pt idx="42356">180000</cx:pt>
          <cx:pt idx="42357">450000</cx:pt>
          <cx:pt idx="42358">247500</cx:pt>
          <cx:pt idx="42359">225000</cx:pt>
          <cx:pt idx="42360">346500</cx:pt>
          <cx:pt idx="42361">99000</cx:pt>
          <cx:pt idx="42362">450000</cx:pt>
          <cx:pt idx="42363">157500</cx:pt>
          <cx:pt idx="42364">112500</cx:pt>
          <cx:pt idx="42365">202500</cx:pt>
          <cx:pt idx="42366">135000</cx:pt>
          <cx:pt idx="42367">112500</cx:pt>
          <cx:pt idx="42368">135000</cx:pt>
          <cx:pt idx="42369">270000</cx:pt>
          <cx:pt idx="42370">112500</cx:pt>
          <cx:pt idx="42371">112500</cx:pt>
          <cx:pt idx="42372">270000</cx:pt>
          <cx:pt idx="42373">112500</cx:pt>
          <cx:pt idx="42374">292500</cx:pt>
          <cx:pt idx="42375">157500</cx:pt>
          <cx:pt idx="42376">436500</cx:pt>
          <cx:pt idx="42377">45000</cx:pt>
          <cx:pt idx="42378">54000</cx:pt>
          <cx:pt idx="42379">235350</cx:pt>
          <cx:pt idx="42380">135000</cx:pt>
          <cx:pt idx="42381">180000</cx:pt>
          <cx:pt idx="42382">97875</cx:pt>
          <cx:pt idx="42383">81000</cx:pt>
          <cx:pt idx="42384">157500</cx:pt>
          <cx:pt idx="42385">112500</cx:pt>
          <cx:pt idx="42386">112500</cx:pt>
          <cx:pt idx="42387">180000</cx:pt>
          <cx:pt idx="42388">112500</cx:pt>
          <cx:pt idx="42389">135000</cx:pt>
          <cx:pt idx="42390">360000</cx:pt>
          <cx:pt idx="42391">180000</cx:pt>
          <cx:pt idx="42392">337500</cx:pt>
          <cx:pt idx="42393">112500</cx:pt>
          <cx:pt idx="42394">450000</cx:pt>
          <cx:pt idx="42395">315000</cx:pt>
          <cx:pt idx="42396">202500</cx:pt>
          <cx:pt idx="42397">810000</cx:pt>
          <cx:pt idx="42398">162000</cx:pt>
          <cx:pt idx="42399">202500</cx:pt>
          <cx:pt idx="42400">126000</cx:pt>
          <cx:pt idx="42401">202500</cx:pt>
          <cx:pt idx="42402">270000</cx:pt>
          <cx:pt idx="42403">247500</cx:pt>
          <cx:pt idx="42404">180000</cx:pt>
          <cx:pt idx="42405">292500</cx:pt>
          <cx:pt idx="42406">135000</cx:pt>
          <cx:pt idx="42407">67500</cx:pt>
          <cx:pt idx="42408">157500</cx:pt>
          <cx:pt idx="42409">99000</cx:pt>
          <cx:pt idx="42410">90000</cx:pt>
          <cx:pt idx="42411">202500</cx:pt>
          <cx:pt idx="42412">135000</cx:pt>
          <cx:pt idx="42413">112500</cx:pt>
          <cx:pt idx="42414">112500</cx:pt>
          <cx:pt idx="42415">157500</cx:pt>
          <cx:pt idx="42416">81000</cx:pt>
          <cx:pt idx="42417">67500</cx:pt>
          <cx:pt idx="42418">202500</cx:pt>
          <cx:pt idx="42419">405000</cx:pt>
          <cx:pt idx="42420">153000</cx:pt>
          <cx:pt idx="42421">90000</cx:pt>
          <cx:pt idx="42422">117000</cx:pt>
          <cx:pt idx="42423">193500</cx:pt>
          <cx:pt idx="42424">135000</cx:pt>
          <cx:pt idx="42425">157500</cx:pt>
          <cx:pt idx="42426">135000</cx:pt>
          <cx:pt idx="42427">247500</cx:pt>
          <cx:pt idx="42428">81000</cx:pt>
          <cx:pt idx="42429">180000</cx:pt>
          <cx:pt idx="42430">94500</cx:pt>
          <cx:pt idx="42431">90000</cx:pt>
          <cx:pt idx="42432">315000</cx:pt>
          <cx:pt idx="42433">85500</cx:pt>
          <cx:pt idx="42434">112500</cx:pt>
          <cx:pt idx="42435">112500</cx:pt>
          <cx:pt idx="42436">202500</cx:pt>
          <cx:pt idx="42437">166500</cx:pt>
          <cx:pt idx="42438">360000</cx:pt>
          <cx:pt idx="42439">94500</cx:pt>
          <cx:pt idx="42440">54000</cx:pt>
          <cx:pt idx="42441">373230</cx:pt>
          <cx:pt idx="42442">112500</cx:pt>
          <cx:pt idx="42443">225000</cx:pt>
          <cx:pt idx="42444">94500</cx:pt>
          <cx:pt idx="42445">45000</cx:pt>
          <cx:pt idx="42446">157500</cx:pt>
          <cx:pt idx="42447">112500</cx:pt>
          <cx:pt idx="42448">157500</cx:pt>
          <cx:pt idx="42449">201658.5</cx:pt>
          <cx:pt idx="42450">180000</cx:pt>
          <cx:pt idx="42451">180000</cx:pt>
          <cx:pt idx="42452">135000</cx:pt>
          <cx:pt idx="42453">94500</cx:pt>
          <cx:pt idx="42454">112500</cx:pt>
          <cx:pt idx="42455">294448.5</cx:pt>
          <cx:pt idx="42456">112500</cx:pt>
          <cx:pt idx="42457">162000</cx:pt>
          <cx:pt idx="42458">225000</cx:pt>
          <cx:pt idx="42459">292500</cx:pt>
          <cx:pt idx="42460">99000</cx:pt>
          <cx:pt idx="42461">180000</cx:pt>
          <cx:pt idx="42462">252000</cx:pt>
          <cx:pt idx="42463">90000</cx:pt>
          <cx:pt idx="42464">135000</cx:pt>
          <cx:pt idx="42465">31500</cx:pt>
          <cx:pt idx="42466">67500</cx:pt>
          <cx:pt idx="42467">202500</cx:pt>
          <cx:pt idx="42468">225000</cx:pt>
          <cx:pt idx="42469">135000</cx:pt>
          <cx:pt idx="42470">292500</cx:pt>
          <cx:pt idx="42471">112500</cx:pt>
          <cx:pt idx="42472">76500</cx:pt>
          <cx:pt idx="42473">135000</cx:pt>
          <cx:pt idx="42474">180000</cx:pt>
          <cx:pt idx="42475">135000</cx:pt>
          <cx:pt idx="42476">135000</cx:pt>
          <cx:pt idx="42477">270000</cx:pt>
          <cx:pt idx="42478">292500</cx:pt>
          <cx:pt idx="42479">81000</cx:pt>
          <cx:pt idx="42480">67500</cx:pt>
          <cx:pt idx="42481">180000</cx:pt>
          <cx:pt idx="42482">270000</cx:pt>
          <cx:pt idx="42483">103500</cx:pt>
          <cx:pt idx="42484">94500</cx:pt>
          <cx:pt idx="42485">360000</cx:pt>
          <cx:pt idx="42486">184500</cx:pt>
          <cx:pt idx="42487">450000</cx:pt>
          <cx:pt idx="42488">225000</cx:pt>
          <cx:pt idx="42489">270000</cx:pt>
          <cx:pt idx="42490">90000</cx:pt>
          <cx:pt idx="42491">315000</cx:pt>
          <cx:pt idx="42492">157500</cx:pt>
          <cx:pt idx="42493">225000</cx:pt>
          <cx:pt idx="42494">157500</cx:pt>
          <cx:pt idx="42495">94500</cx:pt>
          <cx:pt idx="42496">94500</cx:pt>
          <cx:pt idx="42497">247500</cx:pt>
          <cx:pt idx="42498">90000</cx:pt>
          <cx:pt idx="42499">117000</cx:pt>
          <cx:pt idx="42500">225000</cx:pt>
          <cx:pt idx="42501">180000</cx:pt>
          <cx:pt idx="42502">166500</cx:pt>
          <cx:pt idx="42503">157500</cx:pt>
          <cx:pt idx="42504">157500</cx:pt>
          <cx:pt idx="42505">180000</cx:pt>
          <cx:pt idx="42506">315000</cx:pt>
          <cx:pt idx="42507">157500</cx:pt>
          <cx:pt idx="42508">270000</cx:pt>
          <cx:pt idx="42509">157500</cx:pt>
          <cx:pt idx="42510">225000</cx:pt>
          <cx:pt idx="42511">202500</cx:pt>
          <cx:pt idx="42512">99000</cx:pt>
          <cx:pt idx="42513">126000</cx:pt>
          <cx:pt idx="42514">225000</cx:pt>
          <cx:pt idx="42515">270000</cx:pt>
          <cx:pt idx="42516">126000</cx:pt>
          <cx:pt idx="42517">135000</cx:pt>
          <cx:pt idx="42518">135000</cx:pt>
          <cx:pt idx="42519">207000</cx:pt>
          <cx:pt idx="42520">225000</cx:pt>
          <cx:pt idx="42521">135000</cx:pt>
          <cx:pt idx="42522">112500</cx:pt>
          <cx:pt idx="42523">157500</cx:pt>
          <cx:pt idx="42524">247500</cx:pt>
          <cx:pt idx="42525">135000</cx:pt>
          <cx:pt idx="42526">315000</cx:pt>
          <cx:pt idx="42527">103500</cx:pt>
          <cx:pt idx="42528">112500</cx:pt>
          <cx:pt idx="42529">81000</cx:pt>
          <cx:pt idx="42530">112500</cx:pt>
          <cx:pt idx="42531">112500</cx:pt>
          <cx:pt idx="42532">112500</cx:pt>
          <cx:pt idx="42533">67500</cx:pt>
          <cx:pt idx="42534">72000</cx:pt>
          <cx:pt idx="42535">157500</cx:pt>
          <cx:pt idx="42536">67500</cx:pt>
          <cx:pt idx="42537">76500</cx:pt>
          <cx:pt idx="42538">112500</cx:pt>
          <cx:pt idx="42539">157500</cx:pt>
          <cx:pt idx="42540">180000</cx:pt>
          <cx:pt idx="42541">117000</cx:pt>
          <cx:pt idx="42542">189000</cx:pt>
          <cx:pt idx="42543">315000</cx:pt>
          <cx:pt idx="42544">112500</cx:pt>
          <cx:pt idx="42545">225000</cx:pt>
          <cx:pt idx="42546">148500</cx:pt>
          <cx:pt idx="42547">180000</cx:pt>
          <cx:pt idx="42548">117000</cx:pt>
          <cx:pt idx="42549">112500</cx:pt>
          <cx:pt idx="42550">225000</cx:pt>
          <cx:pt idx="42551">157500</cx:pt>
          <cx:pt idx="42552">121500</cx:pt>
          <cx:pt idx="42553">225000</cx:pt>
          <cx:pt idx="42554">90000</cx:pt>
          <cx:pt idx="42555">211500</cx:pt>
          <cx:pt idx="42556">225000</cx:pt>
          <cx:pt idx="42557">157500</cx:pt>
          <cx:pt idx="42558">180000</cx:pt>
          <cx:pt idx="42559">180000</cx:pt>
          <cx:pt idx="42560">405000</cx:pt>
          <cx:pt idx="42561">180000</cx:pt>
          <cx:pt idx="42562">225000</cx:pt>
          <cx:pt idx="42563">112500</cx:pt>
          <cx:pt idx="42564">67500</cx:pt>
          <cx:pt idx="42565">360000</cx:pt>
          <cx:pt idx="42566">162000</cx:pt>
          <cx:pt idx="42567">315000</cx:pt>
          <cx:pt idx="42568">360000</cx:pt>
          <cx:pt idx="42569">157500</cx:pt>
          <cx:pt idx="42570">90000</cx:pt>
          <cx:pt idx="42571">112500</cx:pt>
          <cx:pt idx="42572">270000</cx:pt>
          <cx:pt idx="42573">112500</cx:pt>
          <cx:pt idx="42574">202500</cx:pt>
          <cx:pt idx="42575">202500</cx:pt>
          <cx:pt idx="42576">90000</cx:pt>
          <cx:pt idx="42577">180000</cx:pt>
          <cx:pt idx="42578">225000</cx:pt>
          <cx:pt idx="42579">67500</cx:pt>
          <cx:pt idx="42580">112500</cx:pt>
          <cx:pt idx="42581">112500</cx:pt>
          <cx:pt idx="42582">76500</cx:pt>
          <cx:pt idx="42583">135000</cx:pt>
          <cx:pt idx="42584">112500</cx:pt>
          <cx:pt idx="42585">112500</cx:pt>
          <cx:pt idx="42586">112500</cx:pt>
          <cx:pt idx="42587">67500</cx:pt>
          <cx:pt idx="42588">67500</cx:pt>
          <cx:pt idx="42589">51642</cx:pt>
          <cx:pt idx="42590">67500</cx:pt>
          <cx:pt idx="42591">76500</cx:pt>
          <cx:pt idx="42592">180000</cx:pt>
          <cx:pt idx="42593">139500</cx:pt>
          <cx:pt idx="42594">90000</cx:pt>
          <cx:pt idx="42595">103500</cx:pt>
          <cx:pt idx="42596">86400</cx:pt>
          <cx:pt idx="42597">135000</cx:pt>
          <cx:pt idx="42598">121500</cx:pt>
          <cx:pt idx="42599">135000</cx:pt>
          <cx:pt idx="42600">337500</cx:pt>
          <cx:pt idx="42601">202500</cx:pt>
          <cx:pt idx="42602">148500</cx:pt>
          <cx:pt idx="42603">67500</cx:pt>
          <cx:pt idx="42604">157500</cx:pt>
          <cx:pt idx="42605">225000</cx:pt>
          <cx:pt idx="42606">135000</cx:pt>
          <cx:pt idx="42607">90000</cx:pt>
          <cx:pt idx="42608">135000</cx:pt>
          <cx:pt idx="42609">117000</cx:pt>
          <cx:pt idx="42610">135000</cx:pt>
          <cx:pt idx="42611">54000</cx:pt>
          <cx:pt idx="42612">225000</cx:pt>
          <cx:pt idx="42613">450000</cx:pt>
          <cx:pt idx="42614">135000</cx:pt>
          <cx:pt idx="42615">315000</cx:pt>
          <cx:pt idx="42616">67500</cx:pt>
          <cx:pt idx="42617">135000</cx:pt>
          <cx:pt idx="42618">126000</cx:pt>
          <cx:pt idx="42619">180000</cx:pt>
          <cx:pt idx="42620">126000</cx:pt>
          <cx:pt idx="42621">225000</cx:pt>
          <cx:pt idx="42622">90000</cx:pt>
          <cx:pt idx="42623">337500</cx:pt>
          <cx:pt idx="42624">180000</cx:pt>
          <cx:pt idx="42625">405000</cx:pt>
          <cx:pt idx="42626">112500</cx:pt>
          <cx:pt idx="42627">202500</cx:pt>
          <cx:pt idx="42628">202500</cx:pt>
          <cx:pt idx="42629">162000</cx:pt>
          <cx:pt idx="42630">112500</cx:pt>
          <cx:pt idx="42631">42300</cx:pt>
          <cx:pt idx="42632">139500</cx:pt>
          <cx:pt idx="42633">144000</cx:pt>
          <cx:pt idx="42634">112500</cx:pt>
          <cx:pt idx="42635">180000</cx:pt>
          <cx:pt idx="42636">67500</cx:pt>
          <cx:pt idx="42637">112500</cx:pt>
          <cx:pt idx="42638">90000</cx:pt>
          <cx:pt idx="42639">157500</cx:pt>
          <cx:pt idx="42640">225000</cx:pt>
          <cx:pt idx="42641">180000</cx:pt>
          <cx:pt idx="42642">90000</cx:pt>
          <cx:pt idx="42643">112500</cx:pt>
          <cx:pt idx="42644">225000</cx:pt>
          <cx:pt idx="42645">103500</cx:pt>
          <cx:pt idx="42646">315000</cx:pt>
          <cx:pt idx="42647">225000</cx:pt>
          <cx:pt idx="42648">135000</cx:pt>
          <cx:pt idx="42649">202500</cx:pt>
          <cx:pt idx="42650">67500</cx:pt>
          <cx:pt idx="42651">103500</cx:pt>
          <cx:pt idx="42652">45000</cx:pt>
          <cx:pt idx="42653">130500</cx:pt>
          <cx:pt idx="42654">112500</cx:pt>
          <cx:pt idx="42655">81000</cx:pt>
          <cx:pt idx="42656">90000</cx:pt>
          <cx:pt idx="42657">180000</cx:pt>
          <cx:pt idx="42658">270000</cx:pt>
          <cx:pt idx="42659">225000</cx:pt>
          <cx:pt idx="42660">126000</cx:pt>
          <cx:pt idx="42661">112500</cx:pt>
          <cx:pt idx="42662">144000</cx:pt>
          <cx:pt idx="42663">135000</cx:pt>
          <cx:pt idx="42664">144000</cx:pt>
          <cx:pt idx="42665">112500</cx:pt>
          <cx:pt idx="42666">157500</cx:pt>
          <cx:pt idx="42667">90000</cx:pt>
          <cx:pt idx="42668">121500</cx:pt>
          <cx:pt idx="42669">180000</cx:pt>
          <cx:pt idx="42670">112500</cx:pt>
          <cx:pt idx="42671">85500</cx:pt>
          <cx:pt idx="42672">90000</cx:pt>
          <cx:pt idx="42673">225000</cx:pt>
          <cx:pt idx="42674">720000</cx:pt>
          <cx:pt idx="42675">54000</cx:pt>
          <cx:pt idx="42676">225000</cx:pt>
          <cx:pt idx="42677">225000</cx:pt>
          <cx:pt idx="42678">270000</cx:pt>
          <cx:pt idx="42679">270000</cx:pt>
          <cx:pt idx="42680">128695.5</cx:pt>
          <cx:pt idx="42681">225000</cx:pt>
          <cx:pt idx="42682">65250</cx:pt>
          <cx:pt idx="42683">117000</cx:pt>
          <cx:pt idx="42684">67500</cx:pt>
          <cx:pt idx="42685">225000</cx:pt>
          <cx:pt idx="42686">54000</cx:pt>
          <cx:pt idx="42687">75150</cx:pt>
          <cx:pt idx="42688">135000</cx:pt>
          <cx:pt idx="42689">202500</cx:pt>
          <cx:pt idx="42690">112500</cx:pt>
          <cx:pt idx="42691">135000</cx:pt>
          <cx:pt idx="42692">112500</cx:pt>
          <cx:pt idx="42693">135000</cx:pt>
          <cx:pt idx="42694">67500</cx:pt>
          <cx:pt idx="42695">360000</cx:pt>
          <cx:pt idx="42696">67500</cx:pt>
          <cx:pt idx="42697">94500</cx:pt>
          <cx:pt idx="42698">157500</cx:pt>
          <cx:pt idx="42699">45000</cx:pt>
          <cx:pt idx="42700">225000</cx:pt>
          <cx:pt idx="42701">108000</cx:pt>
          <cx:pt idx="42702">135000</cx:pt>
          <cx:pt idx="42703">90000</cx:pt>
          <cx:pt idx="42704">135000</cx:pt>
          <cx:pt idx="42705">157500</cx:pt>
          <cx:pt idx="42706">153000</cx:pt>
          <cx:pt idx="42707">135000</cx:pt>
          <cx:pt idx="42708">202500</cx:pt>
          <cx:pt idx="42709">202500</cx:pt>
          <cx:pt idx="42710">270000</cx:pt>
          <cx:pt idx="42711">117000</cx:pt>
          <cx:pt idx="42712">157500</cx:pt>
          <cx:pt idx="42713">180000</cx:pt>
          <cx:pt idx="42714">135000</cx:pt>
          <cx:pt idx="42715">337500</cx:pt>
          <cx:pt idx="42716">90000</cx:pt>
          <cx:pt idx="42717">103500</cx:pt>
          <cx:pt idx="42718">90000</cx:pt>
          <cx:pt idx="42719">112500</cx:pt>
          <cx:pt idx="42720">130500</cx:pt>
          <cx:pt idx="42721">112500</cx:pt>
          <cx:pt idx="42722">180000</cx:pt>
          <cx:pt idx="42723">225000</cx:pt>
          <cx:pt idx="42724">225000</cx:pt>
          <cx:pt idx="42725">121500</cx:pt>
          <cx:pt idx="42726">157500</cx:pt>
          <cx:pt idx="42727">202500</cx:pt>
          <cx:pt idx="42728">135000</cx:pt>
          <cx:pt idx="42729">180000</cx:pt>
          <cx:pt idx="42730">90000</cx:pt>
          <cx:pt idx="42731">360000</cx:pt>
          <cx:pt idx="42732">270000</cx:pt>
          <cx:pt idx="42733">225000</cx:pt>
          <cx:pt idx="42734">135000</cx:pt>
          <cx:pt idx="42735">337500</cx:pt>
          <cx:pt idx="42736">99000</cx:pt>
          <cx:pt idx="42737">112500</cx:pt>
          <cx:pt idx="42738">225000</cx:pt>
          <cx:pt idx="42739">112500</cx:pt>
          <cx:pt idx="42740">76500</cx:pt>
          <cx:pt idx="42741">162000</cx:pt>
          <cx:pt idx="42742">157500</cx:pt>
          <cx:pt idx="42743">144000</cx:pt>
          <cx:pt idx="42744">270000</cx:pt>
          <cx:pt idx="42745">76500</cx:pt>
          <cx:pt idx="42746">112500</cx:pt>
          <cx:pt idx="42747">315000</cx:pt>
          <cx:pt idx="42748">135000</cx:pt>
          <cx:pt idx="42749">112500</cx:pt>
          <cx:pt idx="42750">157500</cx:pt>
          <cx:pt idx="42751">135000</cx:pt>
          <cx:pt idx="42752">135000</cx:pt>
          <cx:pt idx="42753">157500</cx:pt>
          <cx:pt idx="42754">157500</cx:pt>
          <cx:pt idx="42755">130500</cx:pt>
          <cx:pt idx="42756">157500</cx:pt>
          <cx:pt idx="42757">157500</cx:pt>
          <cx:pt idx="42758">157500</cx:pt>
          <cx:pt idx="42759">180000</cx:pt>
          <cx:pt idx="42760">45000</cx:pt>
          <cx:pt idx="42761">67500</cx:pt>
          <cx:pt idx="42762">135000</cx:pt>
          <cx:pt idx="42763">405000</cx:pt>
          <cx:pt idx="42764">52582.5</cx:pt>
          <cx:pt idx="42765">315000</cx:pt>
          <cx:pt idx="42766">135000</cx:pt>
          <cx:pt idx="42767">112500</cx:pt>
          <cx:pt idx="42768">67500</cx:pt>
          <cx:pt idx="42769">180000</cx:pt>
          <cx:pt idx="42770">202500</cx:pt>
          <cx:pt idx="42771">270000</cx:pt>
          <cx:pt idx="42772">81000</cx:pt>
          <cx:pt idx="42773">45000</cx:pt>
          <cx:pt idx="42774">202500</cx:pt>
          <cx:pt idx="42775">112500</cx:pt>
          <cx:pt idx="42776">225000</cx:pt>
          <cx:pt idx="42777">135000</cx:pt>
          <cx:pt idx="42778">270000</cx:pt>
          <cx:pt idx="42779">157500</cx:pt>
          <cx:pt idx="42780">144450</cx:pt>
          <cx:pt idx="42781">540000</cx:pt>
          <cx:pt idx="42782">90000</cx:pt>
          <cx:pt idx="42783">90000</cx:pt>
          <cx:pt idx="42784">270000</cx:pt>
          <cx:pt idx="42785">135000</cx:pt>
          <cx:pt idx="42786">157500</cx:pt>
          <cx:pt idx="42787">270000</cx:pt>
          <cx:pt idx="42788">90000</cx:pt>
          <cx:pt idx="42789">292500</cx:pt>
          <cx:pt idx="42790">135000</cx:pt>
          <cx:pt idx="42791">72000</cx:pt>
          <cx:pt idx="42792">225000</cx:pt>
          <cx:pt idx="42793">90000</cx:pt>
          <cx:pt idx="42794">112500</cx:pt>
          <cx:pt idx="42795">99000</cx:pt>
          <cx:pt idx="42796">90000</cx:pt>
          <cx:pt idx="42797">256500</cx:pt>
          <cx:pt idx="42798">135000</cx:pt>
          <cx:pt idx="42799">135000</cx:pt>
          <cx:pt idx="42800">90000</cx:pt>
          <cx:pt idx="42801">135000</cx:pt>
          <cx:pt idx="42802">292500</cx:pt>
          <cx:pt idx="42803">112500</cx:pt>
          <cx:pt idx="42804">89100</cx:pt>
          <cx:pt idx="42805">180000</cx:pt>
          <cx:pt idx="42806">202500</cx:pt>
          <cx:pt idx="42807">157500</cx:pt>
          <cx:pt idx="42808">270000</cx:pt>
          <cx:pt idx="42809">112500</cx:pt>
          <cx:pt idx="42810">157500</cx:pt>
          <cx:pt idx="42811">337500</cx:pt>
          <cx:pt idx="42812">315000</cx:pt>
          <cx:pt idx="42813">180000</cx:pt>
          <cx:pt idx="42814">112500</cx:pt>
          <cx:pt idx="42815">157500</cx:pt>
          <cx:pt idx="42816">193500</cx:pt>
          <cx:pt idx="42817">202500</cx:pt>
          <cx:pt idx="42818">238500</cx:pt>
          <cx:pt idx="42819">247500</cx:pt>
          <cx:pt idx="42820">67500</cx:pt>
          <cx:pt idx="42821">97650</cx:pt>
          <cx:pt idx="42822">112500</cx:pt>
          <cx:pt idx="42823">135000</cx:pt>
          <cx:pt idx="42824">225000</cx:pt>
          <cx:pt idx="42825">180000</cx:pt>
          <cx:pt idx="42826">135000</cx:pt>
          <cx:pt idx="42827">202500</cx:pt>
          <cx:pt idx="42828">180000</cx:pt>
          <cx:pt idx="42829">360000</cx:pt>
          <cx:pt idx="42830">270000</cx:pt>
          <cx:pt idx="42831">360000</cx:pt>
          <cx:pt idx="42832">252000</cx:pt>
          <cx:pt idx="42833">180000</cx:pt>
          <cx:pt idx="42834">112500</cx:pt>
          <cx:pt idx="42835">360000</cx:pt>
          <cx:pt idx="42836">112500</cx:pt>
          <cx:pt idx="42837">112500</cx:pt>
          <cx:pt idx="42838">427500</cx:pt>
          <cx:pt idx="42839">180000</cx:pt>
          <cx:pt idx="42840">148500</cx:pt>
          <cx:pt idx="42841">90000</cx:pt>
          <cx:pt idx="42842">103500</cx:pt>
          <cx:pt idx="42843">180000</cx:pt>
          <cx:pt idx="42844">67500</cx:pt>
          <cx:pt idx="42845">675000</cx:pt>
          <cx:pt idx="42846">90000</cx:pt>
          <cx:pt idx="42847">90000</cx:pt>
          <cx:pt idx="42848">171000</cx:pt>
          <cx:pt idx="42849">202500</cx:pt>
          <cx:pt idx="42850">180000</cx:pt>
          <cx:pt idx="42851">315000</cx:pt>
          <cx:pt idx="42852">180000</cx:pt>
          <cx:pt idx="42853">157500</cx:pt>
          <cx:pt idx="42854">135000</cx:pt>
          <cx:pt idx="42855">225000</cx:pt>
          <cx:pt idx="42856">225000</cx:pt>
          <cx:pt idx="42857">112500</cx:pt>
          <cx:pt idx="42858">225000</cx:pt>
          <cx:pt idx="42859">247500</cx:pt>
          <cx:pt idx="42860">225000</cx:pt>
          <cx:pt idx="42861">450000</cx:pt>
          <cx:pt idx="42862">180000</cx:pt>
          <cx:pt idx="42863">90000</cx:pt>
          <cx:pt idx="42864">202500</cx:pt>
          <cx:pt idx="42865">157500</cx:pt>
          <cx:pt idx="42866">157500</cx:pt>
          <cx:pt idx="42867">144000</cx:pt>
          <cx:pt idx="42868">157500</cx:pt>
          <cx:pt idx="42869">146250</cx:pt>
          <cx:pt idx="42870">112500</cx:pt>
          <cx:pt idx="42871">225000</cx:pt>
          <cx:pt idx="42872">112500</cx:pt>
          <cx:pt idx="42873">175500</cx:pt>
          <cx:pt idx="42874">90000</cx:pt>
          <cx:pt idx="42875">81000</cx:pt>
          <cx:pt idx="42876">450225</cx:pt>
          <cx:pt idx="42877">225000</cx:pt>
          <cx:pt idx="42878">225000</cx:pt>
          <cx:pt idx="42879">243000</cx:pt>
          <cx:pt idx="42880">216000</cx:pt>
          <cx:pt idx="42881">225000</cx:pt>
          <cx:pt idx="42882">135000</cx:pt>
          <cx:pt idx="42883">135000</cx:pt>
          <cx:pt idx="42884">225000</cx:pt>
          <cx:pt idx="42885">157500</cx:pt>
          <cx:pt idx="42886">765000</cx:pt>
          <cx:pt idx="42887">121500</cx:pt>
          <cx:pt idx="42888">135000</cx:pt>
          <cx:pt idx="42889">112500</cx:pt>
          <cx:pt idx="42890">315000</cx:pt>
          <cx:pt idx="42891">225000</cx:pt>
          <cx:pt idx="42892">101250</cx:pt>
          <cx:pt idx="42893">292500</cx:pt>
          <cx:pt idx="42894">157500</cx:pt>
          <cx:pt idx="42895">225000</cx:pt>
          <cx:pt idx="42896">202500</cx:pt>
          <cx:pt idx="42897">90000</cx:pt>
          <cx:pt idx="42898">157500</cx:pt>
          <cx:pt idx="42899">166500</cx:pt>
          <cx:pt idx="42900">180000</cx:pt>
          <cx:pt idx="42901">225000</cx:pt>
          <cx:pt idx="42902">205200</cx:pt>
          <cx:pt idx="42903">180000</cx:pt>
          <cx:pt idx="42904">148500</cx:pt>
          <cx:pt idx="42905">315000</cx:pt>
          <cx:pt idx="42906">225000</cx:pt>
          <cx:pt idx="42907">103500</cx:pt>
          <cx:pt idx="42908">176400</cx:pt>
          <cx:pt idx="42909">211500</cx:pt>
          <cx:pt idx="42910">225000</cx:pt>
          <cx:pt idx="42911">270000</cx:pt>
          <cx:pt idx="42912">67500</cx:pt>
          <cx:pt idx="42913">135000</cx:pt>
          <cx:pt idx="42914">225000</cx:pt>
          <cx:pt idx="42915">99000</cx:pt>
          <cx:pt idx="42916">630000</cx:pt>
          <cx:pt idx="42917">202500</cx:pt>
          <cx:pt idx="42918">157500</cx:pt>
          <cx:pt idx="42919">117000</cx:pt>
          <cx:pt idx="42920">103500</cx:pt>
          <cx:pt idx="42921">67500</cx:pt>
          <cx:pt idx="42922">112500</cx:pt>
          <cx:pt idx="42923">180000</cx:pt>
          <cx:pt idx="42924">193950</cx:pt>
          <cx:pt idx="42925">90000</cx:pt>
          <cx:pt idx="42926">112500</cx:pt>
          <cx:pt idx="42927">225000</cx:pt>
          <cx:pt idx="42928">90000</cx:pt>
          <cx:pt idx="42929">135000</cx:pt>
          <cx:pt idx="42930">216000</cx:pt>
          <cx:pt idx="42931">157500</cx:pt>
          <cx:pt idx="42932">144000</cx:pt>
          <cx:pt idx="42933">45000</cx:pt>
          <cx:pt idx="42934">144000</cx:pt>
          <cx:pt idx="42935">135000</cx:pt>
          <cx:pt idx="42936">225000</cx:pt>
          <cx:pt idx="42937">90000</cx:pt>
          <cx:pt idx="42938">225000</cx:pt>
          <cx:pt idx="42939">202500</cx:pt>
          <cx:pt idx="42940">157500</cx:pt>
          <cx:pt idx="42941">211500</cx:pt>
          <cx:pt idx="42942">121500</cx:pt>
          <cx:pt idx="42943">135000</cx:pt>
          <cx:pt idx="42944">67500</cx:pt>
          <cx:pt idx="42945">247500</cx:pt>
          <cx:pt idx="42946">157500</cx:pt>
          <cx:pt idx="42947">112500</cx:pt>
          <cx:pt idx="42948">135000</cx:pt>
          <cx:pt idx="42949">153000</cx:pt>
          <cx:pt idx="42950">121500</cx:pt>
          <cx:pt idx="42951">270000</cx:pt>
          <cx:pt idx="42952">180000</cx:pt>
          <cx:pt idx="42953">69750</cx:pt>
          <cx:pt idx="42954">126000</cx:pt>
          <cx:pt idx="42955">211500</cx:pt>
          <cx:pt idx="42956">157500</cx:pt>
          <cx:pt idx="42957">315000</cx:pt>
          <cx:pt idx="42958">180000</cx:pt>
          <cx:pt idx="42959">146250</cx:pt>
          <cx:pt idx="42960">225000</cx:pt>
          <cx:pt idx="42961">270000</cx:pt>
          <cx:pt idx="42962">180000</cx:pt>
          <cx:pt idx="42963">180000</cx:pt>
          <cx:pt idx="42964">337500</cx:pt>
          <cx:pt idx="42965">202500</cx:pt>
          <cx:pt idx="42966">180000</cx:pt>
          <cx:pt idx="42967">121500</cx:pt>
          <cx:pt idx="42968">76500</cx:pt>
          <cx:pt idx="42969">67500</cx:pt>
          <cx:pt idx="42970">135000</cx:pt>
          <cx:pt idx="42971">157500</cx:pt>
          <cx:pt idx="42972">202500</cx:pt>
          <cx:pt idx="42973">192600</cx:pt>
          <cx:pt idx="42974">135000</cx:pt>
          <cx:pt idx="42975">112500</cx:pt>
          <cx:pt idx="42976">270000</cx:pt>
          <cx:pt idx="42977">202500</cx:pt>
          <cx:pt idx="42978">94500</cx:pt>
          <cx:pt idx="42979">315000</cx:pt>
          <cx:pt idx="42980">180000</cx:pt>
          <cx:pt idx="42981">270000</cx:pt>
          <cx:pt idx="42982">45000</cx:pt>
          <cx:pt idx="42983">135000</cx:pt>
          <cx:pt idx="42984">112500</cx:pt>
          <cx:pt idx="42985">270000</cx:pt>
          <cx:pt idx="42986">76500</cx:pt>
          <cx:pt idx="42987">157500</cx:pt>
          <cx:pt idx="42988">315000</cx:pt>
          <cx:pt idx="42989">270000</cx:pt>
          <cx:pt idx="42990">270000</cx:pt>
          <cx:pt idx="42991">315000</cx:pt>
          <cx:pt idx="42992">121500</cx:pt>
          <cx:pt idx="42993">135000</cx:pt>
          <cx:pt idx="42994">166500</cx:pt>
          <cx:pt idx="42995">247500</cx:pt>
          <cx:pt idx="42996">103500</cx:pt>
          <cx:pt idx="42997">225000</cx:pt>
          <cx:pt idx="42998">67500</cx:pt>
          <cx:pt idx="42999">180000</cx:pt>
          <cx:pt idx="43000">202500</cx:pt>
          <cx:pt idx="43001">126000</cx:pt>
          <cx:pt idx="43002">180000</cx:pt>
          <cx:pt idx="43003">112500</cx:pt>
          <cx:pt idx="43004">67500</cx:pt>
          <cx:pt idx="43005">225000</cx:pt>
          <cx:pt idx="43006">270000</cx:pt>
          <cx:pt idx="43007">112500</cx:pt>
          <cx:pt idx="43008">220500</cx:pt>
          <cx:pt idx="43009">99000</cx:pt>
          <cx:pt idx="43010">45000</cx:pt>
          <cx:pt idx="43011">180000</cx:pt>
          <cx:pt idx="43012">112500</cx:pt>
          <cx:pt idx="43013">180000</cx:pt>
          <cx:pt idx="43014">54000</cx:pt>
          <cx:pt idx="43015">171000</cx:pt>
          <cx:pt idx="43016">202500</cx:pt>
          <cx:pt idx="43017">216000</cx:pt>
          <cx:pt idx="43018">171000</cx:pt>
          <cx:pt idx="43019">112500</cx:pt>
          <cx:pt idx="43020">67500</cx:pt>
          <cx:pt idx="43021">135000</cx:pt>
          <cx:pt idx="43022">270000</cx:pt>
          <cx:pt idx="43023">117000</cx:pt>
          <cx:pt idx="43024">225000</cx:pt>
          <cx:pt idx="43025">225000</cx:pt>
          <cx:pt idx="43026">202500</cx:pt>
          <cx:pt idx="43027">180000</cx:pt>
          <cx:pt idx="43028">144000</cx:pt>
          <cx:pt idx="43029">67500</cx:pt>
          <cx:pt idx="43030">150750</cx:pt>
          <cx:pt idx="43031">45000</cx:pt>
          <cx:pt idx="43032">222750</cx:pt>
          <cx:pt idx="43033">135000</cx:pt>
          <cx:pt idx="43034">112500</cx:pt>
          <cx:pt idx="43035">157500</cx:pt>
          <cx:pt idx="43036">171000</cx:pt>
          <cx:pt idx="43037">135000</cx:pt>
          <cx:pt idx="43038">202500</cx:pt>
          <cx:pt idx="43039">135000</cx:pt>
          <cx:pt idx="43040">136620</cx:pt>
          <cx:pt idx="43041">225000</cx:pt>
          <cx:pt idx="43042">157500</cx:pt>
          <cx:pt idx="43043">81000</cx:pt>
          <cx:pt idx="43044">112500</cx:pt>
          <cx:pt idx="43045">180000</cx:pt>
          <cx:pt idx="43046">112500</cx:pt>
          <cx:pt idx="43047">112500</cx:pt>
          <cx:pt idx="43048">90000</cx:pt>
          <cx:pt idx="43049">135000</cx:pt>
          <cx:pt idx="43050">135000</cx:pt>
          <cx:pt idx="43051">126000</cx:pt>
          <cx:pt idx="43052">90000</cx:pt>
          <cx:pt idx="43053">144000</cx:pt>
          <cx:pt idx="43054">157500</cx:pt>
          <cx:pt idx="43055">99000</cx:pt>
          <cx:pt idx="43056">144000</cx:pt>
          <cx:pt idx="43057">202500</cx:pt>
          <cx:pt idx="43058">243000</cx:pt>
          <cx:pt idx="43059">144000</cx:pt>
          <cx:pt idx="43060">112500</cx:pt>
          <cx:pt idx="43061">270000</cx:pt>
          <cx:pt idx="43062">72000</cx:pt>
          <cx:pt idx="43063">315000</cx:pt>
          <cx:pt idx="43064">211500</cx:pt>
          <cx:pt idx="43065">31500</cx:pt>
          <cx:pt idx="43066">157500</cx:pt>
          <cx:pt idx="43067">135000</cx:pt>
          <cx:pt idx="43068">112500</cx:pt>
          <cx:pt idx="43069">157500</cx:pt>
          <cx:pt idx="43070">112500</cx:pt>
          <cx:pt idx="43071">144000</cx:pt>
          <cx:pt idx="43072">76500</cx:pt>
          <cx:pt idx="43073">247500</cx:pt>
          <cx:pt idx="43074">144000</cx:pt>
          <cx:pt idx="43075">180000</cx:pt>
          <cx:pt idx="43076">157500</cx:pt>
          <cx:pt idx="43077">135000</cx:pt>
          <cx:pt idx="43078">144000</cx:pt>
          <cx:pt idx="43079">270000</cx:pt>
          <cx:pt idx="43080">157500</cx:pt>
          <cx:pt idx="43081">211500</cx:pt>
          <cx:pt idx="43082">180000</cx:pt>
          <cx:pt idx="43083">112500</cx:pt>
          <cx:pt idx="43084">171000</cx:pt>
          <cx:pt idx="43085">76500</cx:pt>
          <cx:pt idx="43086">292500</cx:pt>
          <cx:pt idx="43087">112500</cx:pt>
          <cx:pt idx="43088">157500</cx:pt>
          <cx:pt idx="43089">88200</cx:pt>
          <cx:pt idx="43090">126000</cx:pt>
          <cx:pt idx="43091">162000</cx:pt>
          <cx:pt idx="43092">270000</cx:pt>
          <cx:pt idx="43093">90000</cx:pt>
          <cx:pt idx="43094">135000</cx:pt>
          <cx:pt idx="43095">90000</cx:pt>
          <cx:pt idx="43096">153000</cx:pt>
          <cx:pt idx="43097">256500</cx:pt>
          <cx:pt idx="43098">135000</cx:pt>
          <cx:pt idx="43099">148500</cx:pt>
          <cx:pt idx="43100">225000</cx:pt>
          <cx:pt idx="43101">72000</cx:pt>
          <cx:pt idx="43102">292500</cx:pt>
          <cx:pt idx="43103">54000</cx:pt>
          <cx:pt idx="43104">360000</cx:pt>
          <cx:pt idx="43105">67500</cx:pt>
          <cx:pt idx="43106">180000</cx:pt>
          <cx:pt idx="43107">157500</cx:pt>
          <cx:pt idx="43108">225000</cx:pt>
          <cx:pt idx="43109">135000</cx:pt>
          <cx:pt idx="43110">90000</cx:pt>
          <cx:pt idx="43111">180000</cx:pt>
          <cx:pt idx="43112">180000</cx:pt>
          <cx:pt idx="43113">90000</cx:pt>
          <cx:pt idx="43114">67500</cx:pt>
          <cx:pt idx="43115">36000</cx:pt>
          <cx:pt idx="43116">216000</cx:pt>
          <cx:pt idx="43117">157500</cx:pt>
          <cx:pt idx="43118">74250</cx:pt>
          <cx:pt idx="43119">135000</cx:pt>
          <cx:pt idx="43120">189000</cx:pt>
          <cx:pt idx="43121">126000</cx:pt>
          <cx:pt idx="43122">157500</cx:pt>
          <cx:pt idx="43123">202500</cx:pt>
          <cx:pt idx="43124">94500</cx:pt>
          <cx:pt idx="43125">126000</cx:pt>
          <cx:pt idx="43126">225000</cx:pt>
          <cx:pt idx="43127">135000</cx:pt>
          <cx:pt idx="43128">70798.5</cx:pt>
          <cx:pt idx="43129">135000</cx:pt>
          <cx:pt idx="43130">225000</cx:pt>
          <cx:pt idx="43131">135000</cx:pt>
          <cx:pt idx="43132">90000</cx:pt>
          <cx:pt idx="43133">112500</cx:pt>
          <cx:pt idx="43134">135000</cx:pt>
          <cx:pt idx="43135">225000</cx:pt>
          <cx:pt idx="43136">135000</cx:pt>
          <cx:pt idx="43137">382500</cx:pt>
          <cx:pt idx="43138">157500</cx:pt>
          <cx:pt idx="43139">144000</cx:pt>
          <cx:pt idx="43140">135000</cx:pt>
          <cx:pt idx="43141">270000</cx:pt>
          <cx:pt idx="43142">33300</cx:pt>
          <cx:pt idx="43143">99000</cx:pt>
          <cx:pt idx="43144">225000</cx:pt>
          <cx:pt idx="43145">225000</cx:pt>
          <cx:pt idx="43146">162000</cx:pt>
          <cx:pt idx="43147">90000</cx:pt>
          <cx:pt idx="43148">315000</cx:pt>
          <cx:pt idx="43149">180000</cx:pt>
          <cx:pt idx="43150">202500</cx:pt>
          <cx:pt idx="43151">121500</cx:pt>
          <cx:pt idx="43152">81000</cx:pt>
          <cx:pt idx="43153">108000</cx:pt>
          <cx:pt idx="43154">90000</cx:pt>
          <cx:pt idx="43155">67500</cx:pt>
          <cx:pt idx="43156">315000</cx:pt>
          <cx:pt idx="43157">112500</cx:pt>
          <cx:pt idx="43158">112500</cx:pt>
          <cx:pt idx="43159">90000</cx:pt>
          <cx:pt idx="43160">360000</cx:pt>
          <cx:pt idx="43161">175500</cx:pt>
          <cx:pt idx="43162">292500</cx:pt>
          <cx:pt idx="43163">225000</cx:pt>
          <cx:pt idx="43164">55350</cx:pt>
          <cx:pt idx="43165">112500</cx:pt>
          <cx:pt idx="43166">540000</cx:pt>
          <cx:pt idx="43167">315000</cx:pt>
          <cx:pt idx="43168">81000</cx:pt>
          <cx:pt idx="43169">157500</cx:pt>
          <cx:pt idx="43170">171000</cx:pt>
          <cx:pt idx="43171">315000</cx:pt>
          <cx:pt idx="43172">202500</cx:pt>
          <cx:pt idx="43173">157500</cx:pt>
          <cx:pt idx="43174">171000</cx:pt>
          <cx:pt idx="43175">180000</cx:pt>
          <cx:pt idx="43176">337500</cx:pt>
          <cx:pt idx="43177">225000</cx:pt>
          <cx:pt idx="43178">157500</cx:pt>
          <cx:pt idx="43179">89100</cx:pt>
          <cx:pt idx="43180">315000</cx:pt>
          <cx:pt idx="43181">495000</cx:pt>
          <cx:pt idx="43182">292500</cx:pt>
          <cx:pt idx="43183">112500</cx:pt>
          <cx:pt idx="43184">225000</cx:pt>
          <cx:pt idx="43185">225000</cx:pt>
          <cx:pt idx="43186">202500</cx:pt>
          <cx:pt idx="43187">292500</cx:pt>
          <cx:pt idx="43188">81000</cx:pt>
          <cx:pt idx="43189">180000</cx:pt>
          <cx:pt idx="43190">81000</cx:pt>
          <cx:pt idx="43191">108000</cx:pt>
          <cx:pt idx="43192">540000</cx:pt>
          <cx:pt idx="43193">126000</cx:pt>
          <cx:pt idx="43194">225000</cx:pt>
          <cx:pt idx="43195">108000</cx:pt>
          <cx:pt idx="43196">270000</cx:pt>
          <cx:pt idx="43197">157500</cx:pt>
          <cx:pt idx="43198">193500</cx:pt>
          <cx:pt idx="43199">103500</cx:pt>
          <cx:pt idx="43200">382500</cx:pt>
          <cx:pt idx="43201">157500</cx:pt>
          <cx:pt idx="43202">180000</cx:pt>
          <cx:pt idx="43203">382500</cx:pt>
          <cx:pt idx="43204">45000</cx:pt>
          <cx:pt idx="43205">118350</cx:pt>
          <cx:pt idx="43206">121500</cx:pt>
          <cx:pt idx="43207">67500</cx:pt>
          <cx:pt idx="43208">90000</cx:pt>
          <cx:pt idx="43209">157500</cx:pt>
          <cx:pt idx="43210">157500</cx:pt>
          <cx:pt idx="43211">67500</cx:pt>
          <cx:pt idx="43212">315000</cx:pt>
          <cx:pt idx="43213">112500</cx:pt>
          <cx:pt idx="43214">315000</cx:pt>
          <cx:pt idx="43215">126000</cx:pt>
          <cx:pt idx="43216">90000</cx:pt>
          <cx:pt idx="43217">126000</cx:pt>
          <cx:pt idx="43218">234000</cx:pt>
          <cx:pt idx="43219">81000</cx:pt>
          <cx:pt idx="43220">216000</cx:pt>
          <cx:pt idx="43221">225000</cx:pt>
          <cx:pt idx="43222">144000</cx:pt>
          <cx:pt idx="43223">247500</cx:pt>
          <cx:pt idx="43224">247500</cx:pt>
          <cx:pt idx="43225">180000</cx:pt>
          <cx:pt idx="43226">351000</cx:pt>
          <cx:pt idx="43227">225000</cx:pt>
          <cx:pt idx="43228">54000</cx:pt>
          <cx:pt idx="43229">112500</cx:pt>
          <cx:pt idx="43230">157500</cx:pt>
          <cx:pt idx="43231">180000</cx:pt>
          <cx:pt idx="43232">180000</cx:pt>
          <cx:pt idx="43233">225000</cx:pt>
          <cx:pt idx="43234">112500</cx:pt>
          <cx:pt idx="43235">292500</cx:pt>
          <cx:pt idx="43236">157500</cx:pt>
          <cx:pt idx="43237">180000</cx:pt>
          <cx:pt idx="43238">207000</cx:pt>
          <cx:pt idx="43239">135000</cx:pt>
          <cx:pt idx="43240">112500</cx:pt>
          <cx:pt idx="43241">382500</cx:pt>
          <cx:pt idx="43242">135000</cx:pt>
          <cx:pt idx="43243">202500</cx:pt>
          <cx:pt idx="43244">225000</cx:pt>
          <cx:pt idx="43245">130500</cx:pt>
          <cx:pt idx="43246">180000</cx:pt>
          <cx:pt idx="43247">117000</cx:pt>
          <cx:pt idx="43248">135000</cx:pt>
          <cx:pt idx="43249">121500</cx:pt>
          <cx:pt idx="43250">161100</cx:pt>
          <cx:pt idx="43251">225000</cx:pt>
          <cx:pt idx="43252">112500</cx:pt>
          <cx:pt idx="43253">135000</cx:pt>
          <cx:pt idx="43254">180000</cx:pt>
          <cx:pt idx="43255">135000</cx:pt>
          <cx:pt idx="43256">90000</cx:pt>
          <cx:pt idx="43257">90000</cx:pt>
          <cx:pt idx="43258">148500</cx:pt>
          <cx:pt idx="43259">211500</cx:pt>
          <cx:pt idx="43260">315000</cx:pt>
          <cx:pt idx="43261">112500</cx:pt>
          <cx:pt idx="43262">216000</cx:pt>
          <cx:pt idx="43263">198000</cx:pt>
          <cx:pt idx="43264">180000</cx:pt>
          <cx:pt idx="43265">139500</cx:pt>
          <cx:pt idx="43266">675000</cx:pt>
          <cx:pt idx="43267">108000</cx:pt>
          <cx:pt idx="43268">135000</cx:pt>
          <cx:pt idx="43269">157500</cx:pt>
          <cx:pt idx="43270">115200</cx:pt>
          <cx:pt idx="43271">225000</cx:pt>
          <cx:pt idx="43272">202500</cx:pt>
          <cx:pt idx="43273">72000</cx:pt>
          <cx:pt idx="43274">202500</cx:pt>
          <cx:pt idx="43275">85500</cx:pt>
          <cx:pt idx="43276">405000</cx:pt>
          <cx:pt idx="43277">202500</cx:pt>
          <cx:pt idx="43278">360000</cx:pt>
          <cx:pt idx="43279">76500</cx:pt>
          <cx:pt idx="43280">270000</cx:pt>
          <cx:pt idx="43281">117000</cx:pt>
          <cx:pt idx="43282">67500</cx:pt>
          <cx:pt idx="43283">121500</cx:pt>
          <cx:pt idx="43284">157500</cx:pt>
          <cx:pt idx="43285">202500</cx:pt>
          <cx:pt idx="43286">112500</cx:pt>
          <cx:pt idx="43287">180000</cx:pt>
          <cx:pt idx="43288">85500</cx:pt>
          <cx:pt idx="43289">157500</cx:pt>
          <cx:pt idx="43290">202500</cx:pt>
          <cx:pt idx="43291">162000</cx:pt>
          <cx:pt idx="43292">225000</cx:pt>
          <cx:pt idx="43293">180000</cx:pt>
          <cx:pt idx="43294">108000</cx:pt>
          <cx:pt idx="43295">360000</cx:pt>
          <cx:pt idx="43296">197433</cx:pt>
          <cx:pt idx="43297">382500</cx:pt>
          <cx:pt idx="43298">157500</cx:pt>
          <cx:pt idx="43299">135000</cx:pt>
          <cx:pt idx="43300">90000</cx:pt>
          <cx:pt idx="43301">76500</cx:pt>
          <cx:pt idx="43302">90000</cx:pt>
          <cx:pt idx="43303">81000</cx:pt>
          <cx:pt idx="43304">270000</cx:pt>
          <cx:pt idx="43305">67500</cx:pt>
          <cx:pt idx="43306">247500</cx:pt>
          <cx:pt idx="43307">99000</cx:pt>
          <cx:pt idx="43308">112500</cx:pt>
          <cx:pt idx="43309">112500</cx:pt>
          <cx:pt idx="43310">225000</cx:pt>
          <cx:pt idx="43311">72000</cx:pt>
          <cx:pt idx="43312">121500</cx:pt>
          <cx:pt idx="43313">117000</cx:pt>
          <cx:pt idx="43314">135000</cx:pt>
          <cx:pt idx="43315">162000</cx:pt>
          <cx:pt idx="43316">144000</cx:pt>
          <cx:pt idx="43317">90000</cx:pt>
          <cx:pt idx="43318">157500</cx:pt>
          <cx:pt idx="43319">225000</cx:pt>
          <cx:pt idx="43320">55800</cx:pt>
          <cx:pt idx="43321">94500</cx:pt>
          <cx:pt idx="43322">112500</cx:pt>
          <cx:pt idx="43323">180000</cx:pt>
          <cx:pt idx="43324">157500</cx:pt>
          <cx:pt idx="43325">90000</cx:pt>
          <cx:pt idx="43326">117000</cx:pt>
          <cx:pt idx="43327">157500</cx:pt>
          <cx:pt idx="43328">112500</cx:pt>
          <cx:pt idx="43329">225000</cx:pt>
          <cx:pt idx="43330">85500</cx:pt>
          <cx:pt idx="43331">81000</cx:pt>
          <cx:pt idx="43332">157500</cx:pt>
          <cx:pt idx="43333">189000</cx:pt>
          <cx:pt idx="43334">180000</cx:pt>
          <cx:pt idx="43335">90000</cx:pt>
          <cx:pt idx="43336">315000</cx:pt>
          <cx:pt idx="43337">157500</cx:pt>
          <cx:pt idx="43338">202500</cx:pt>
          <cx:pt idx="43339">225000</cx:pt>
          <cx:pt idx="43340">180000</cx:pt>
          <cx:pt idx="43341">180000</cx:pt>
          <cx:pt idx="43342">90000</cx:pt>
          <cx:pt idx="43343">157500</cx:pt>
          <cx:pt idx="43344">112500</cx:pt>
          <cx:pt idx="43345">144000</cx:pt>
          <cx:pt idx="43346">135000</cx:pt>
          <cx:pt idx="43347">139500</cx:pt>
          <cx:pt idx="43348">112500</cx:pt>
          <cx:pt idx="43349">180000</cx:pt>
          <cx:pt idx="43350">67500</cx:pt>
          <cx:pt idx="43351">157500</cx:pt>
          <cx:pt idx="43352">90000</cx:pt>
          <cx:pt idx="43353">157500</cx:pt>
          <cx:pt idx="43354">135000</cx:pt>
          <cx:pt idx="43355">112500</cx:pt>
          <cx:pt idx="43356">180000</cx:pt>
          <cx:pt idx="43357">292500</cx:pt>
          <cx:pt idx="43358">81000</cx:pt>
          <cx:pt idx="43359">112500</cx:pt>
          <cx:pt idx="43360">180000</cx:pt>
          <cx:pt idx="43361">135000</cx:pt>
          <cx:pt idx="43362">180000</cx:pt>
          <cx:pt idx="43363">157500</cx:pt>
          <cx:pt idx="43364">112500</cx:pt>
          <cx:pt idx="43365">135000</cx:pt>
          <cx:pt idx="43366">225000</cx:pt>
          <cx:pt idx="43367">162000</cx:pt>
          <cx:pt idx="43368">121500</cx:pt>
          <cx:pt idx="43369">207000</cx:pt>
          <cx:pt idx="43370">108000</cx:pt>
          <cx:pt idx="43371">90000</cx:pt>
          <cx:pt idx="43372">90000</cx:pt>
          <cx:pt idx="43373">58500</cx:pt>
          <cx:pt idx="43374">153000</cx:pt>
          <cx:pt idx="43375">180000</cx:pt>
          <cx:pt idx="43376">112500</cx:pt>
          <cx:pt idx="43377">202500</cx:pt>
          <cx:pt idx="43378">225000</cx:pt>
          <cx:pt idx="43379">135000</cx:pt>
          <cx:pt idx="43380">112500</cx:pt>
          <cx:pt idx="43381">270000</cx:pt>
          <cx:pt idx="43382">238500</cx:pt>
          <cx:pt idx="43383">180000</cx:pt>
          <cx:pt idx="43384">315000</cx:pt>
          <cx:pt idx="43385">675000</cx:pt>
          <cx:pt idx="43386">270000</cx:pt>
          <cx:pt idx="43387">135000</cx:pt>
          <cx:pt idx="43388">135000</cx:pt>
          <cx:pt idx="43389">315000</cx:pt>
          <cx:pt idx="43390">373500</cx:pt>
          <cx:pt idx="43391">225000</cx:pt>
          <cx:pt idx="43392">225000</cx:pt>
          <cx:pt idx="43393">126000</cx:pt>
          <cx:pt idx="43394">900000</cx:pt>
          <cx:pt idx="43395">112500</cx:pt>
          <cx:pt idx="43396">337500</cx:pt>
          <cx:pt idx="43397">409500</cx:pt>
          <cx:pt idx="43398">121500</cx:pt>
          <cx:pt idx="43399">135000</cx:pt>
          <cx:pt idx="43400">180000</cx:pt>
          <cx:pt idx="43401">180000</cx:pt>
          <cx:pt idx="43402">315000</cx:pt>
          <cx:pt idx="43403">112500</cx:pt>
          <cx:pt idx="43404">99000</cx:pt>
          <cx:pt idx="43405">315000</cx:pt>
          <cx:pt idx="43406">40500</cx:pt>
          <cx:pt idx="43407">135000</cx:pt>
          <cx:pt idx="43408">270000</cx:pt>
          <cx:pt idx="43409">90000</cx:pt>
          <cx:pt idx="43410">148500</cx:pt>
          <cx:pt idx="43411">72000</cx:pt>
          <cx:pt idx="43412">90000</cx:pt>
          <cx:pt idx="43413">90000</cx:pt>
          <cx:pt idx="43414">135000</cx:pt>
          <cx:pt idx="43415">112500</cx:pt>
          <cx:pt idx="43416">360000</cx:pt>
          <cx:pt idx="43417">135000</cx:pt>
          <cx:pt idx="43418">90000</cx:pt>
          <cx:pt idx="43419">225000</cx:pt>
          <cx:pt idx="43420">216000</cx:pt>
          <cx:pt idx="43421">112500</cx:pt>
          <cx:pt idx="43422">54000</cx:pt>
          <cx:pt idx="43423">112500</cx:pt>
          <cx:pt idx="43424">234000</cx:pt>
          <cx:pt idx="43425">225000</cx:pt>
          <cx:pt idx="43426">135000</cx:pt>
          <cx:pt idx="43427">135000</cx:pt>
          <cx:pt idx="43428">157500</cx:pt>
          <cx:pt idx="43429">90000</cx:pt>
          <cx:pt idx="43430">135000</cx:pt>
          <cx:pt idx="43431">135000</cx:pt>
          <cx:pt idx="43432">157500</cx:pt>
          <cx:pt idx="43433">45000</cx:pt>
          <cx:pt idx="43434">72000</cx:pt>
          <cx:pt idx="43435">135000</cx:pt>
          <cx:pt idx="43436">225000</cx:pt>
          <cx:pt idx="43437">103500</cx:pt>
          <cx:pt idx="43438">382500</cx:pt>
          <cx:pt idx="43439">202500</cx:pt>
          <cx:pt idx="43440">126000</cx:pt>
          <cx:pt idx="43441">157500</cx:pt>
          <cx:pt idx="43442">90000</cx:pt>
          <cx:pt idx="43443">162000</cx:pt>
          <cx:pt idx="43444">90000</cx:pt>
          <cx:pt idx="43445">171000</cx:pt>
          <cx:pt idx="43446">135000</cx:pt>
          <cx:pt idx="43447">247500</cx:pt>
          <cx:pt idx="43448">67500</cx:pt>
          <cx:pt idx="43449">112500</cx:pt>
          <cx:pt idx="43450">179100</cx:pt>
          <cx:pt idx="43451">180000</cx:pt>
          <cx:pt idx="43452">130500</cx:pt>
          <cx:pt idx="43453">121500</cx:pt>
          <cx:pt idx="43454">135000</cx:pt>
          <cx:pt idx="43455">49500</cx:pt>
          <cx:pt idx="43456">247500</cx:pt>
          <cx:pt idx="43457">103500</cx:pt>
          <cx:pt idx="43458">202500</cx:pt>
          <cx:pt idx="43459">360000</cx:pt>
          <cx:pt idx="43460">135000</cx:pt>
          <cx:pt idx="43461">39150</cx:pt>
          <cx:pt idx="43462">76500</cx:pt>
          <cx:pt idx="43463">112500</cx:pt>
          <cx:pt idx="43464">202500</cx:pt>
          <cx:pt idx="43465">157500</cx:pt>
          <cx:pt idx="43466">135000</cx:pt>
          <cx:pt idx="43467">315000</cx:pt>
          <cx:pt idx="43468">337500</cx:pt>
          <cx:pt idx="43469">225000</cx:pt>
          <cx:pt idx="43470">135000</cx:pt>
          <cx:pt idx="43471">157500</cx:pt>
          <cx:pt idx="43472">202500</cx:pt>
          <cx:pt idx="43473">67500</cx:pt>
          <cx:pt idx="43474">270000</cx:pt>
          <cx:pt idx="43475">225000</cx:pt>
          <cx:pt idx="43476">225000</cx:pt>
          <cx:pt idx="43477">135000</cx:pt>
          <cx:pt idx="43478">135000</cx:pt>
          <cx:pt idx="43479">112500</cx:pt>
          <cx:pt idx="43480">180000</cx:pt>
          <cx:pt idx="43481">121500</cx:pt>
          <cx:pt idx="43482">225000</cx:pt>
          <cx:pt idx="43483">81000</cx:pt>
          <cx:pt idx="43484">225000</cx:pt>
          <cx:pt idx="43485">112500</cx:pt>
          <cx:pt idx="43486">225000</cx:pt>
          <cx:pt idx="43487">315000</cx:pt>
          <cx:pt idx="43488">94500</cx:pt>
          <cx:pt idx="43489">135000</cx:pt>
          <cx:pt idx="43490">171000</cx:pt>
          <cx:pt idx="43491">157500</cx:pt>
          <cx:pt idx="43492">225000</cx:pt>
          <cx:pt idx="43493">117450</cx:pt>
          <cx:pt idx="43494">270000</cx:pt>
          <cx:pt idx="43495">239400</cx:pt>
          <cx:pt idx="43496">135000</cx:pt>
          <cx:pt idx="43497">135000</cx:pt>
          <cx:pt idx="43498">157500</cx:pt>
          <cx:pt idx="43499">157500</cx:pt>
          <cx:pt idx="43500">247500</cx:pt>
          <cx:pt idx="43501">90000</cx:pt>
          <cx:pt idx="43502">112500</cx:pt>
          <cx:pt idx="43503">112500</cx:pt>
          <cx:pt idx="43504">180000</cx:pt>
          <cx:pt idx="43505">540000</cx:pt>
          <cx:pt idx="43506">135000</cx:pt>
          <cx:pt idx="43507">337500</cx:pt>
          <cx:pt idx="43508">378000</cx:pt>
          <cx:pt idx="43509">90000</cx:pt>
          <cx:pt idx="43510">76500</cx:pt>
          <cx:pt idx="43511">180000</cx:pt>
          <cx:pt idx="43512">157500</cx:pt>
          <cx:pt idx="43513">225000</cx:pt>
          <cx:pt idx="43514">247500</cx:pt>
          <cx:pt idx="43515">270000</cx:pt>
          <cx:pt idx="43516">202500</cx:pt>
          <cx:pt idx="43517">135000</cx:pt>
          <cx:pt idx="43518">270000</cx:pt>
          <cx:pt idx="43519">202500</cx:pt>
          <cx:pt idx="43520">135000</cx:pt>
          <cx:pt idx="43521">225000</cx:pt>
          <cx:pt idx="43522">112500</cx:pt>
          <cx:pt idx="43523">135000</cx:pt>
          <cx:pt idx="43524">180000</cx:pt>
          <cx:pt idx="43525">225000</cx:pt>
          <cx:pt idx="43526">202500</cx:pt>
          <cx:pt idx="43527">135000</cx:pt>
          <cx:pt idx="43528">94500</cx:pt>
          <cx:pt idx="43529">225000</cx:pt>
          <cx:pt idx="43530">337500</cx:pt>
          <cx:pt idx="43531">180000</cx:pt>
          <cx:pt idx="43532">225000</cx:pt>
          <cx:pt idx="43533">157500</cx:pt>
          <cx:pt idx="43534">180000</cx:pt>
          <cx:pt idx="43535">202500</cx:pt>
          <cx:pt idx="43536">157500</cx:pt>
          <cx:pt idx="43537">112500</cx:pt>
          <cx:pt idx="43538">72000</cx:pt>
          <cx:pt idx="43539">216000</cx:pt>
          <cx:pt idx="43540">81000</cx:pt>
          <cx:pt idx="43541">225000</cx:pt>
          <cx:pt idx="43542">135000</cx:pt>
          <cx:pt idx="43543">202500</cx:pt>
          <cx:pt idx="43544">135000</cx:pt>
          <cx:pt idx="43545">225000</cx:pt>
          <cx:pt idx="43546">360000</cx:pt>
          <cx:pt idx="43547">135000</cx:pt>
          <cx:pt idx="43548">180000</cx:pt>
          <cx:pt idx="43549">157500</cx:pt>
          <cx:pt idx="43550">94500</cx:pt>
          <cx:pt idx="43551">225000</cx:pt>
          <cx:pt idx="43552">135000</cx:pt>
          <cx:pt idx="43553">157500</cx:pt>
          <cx:pt idx="43554">225000</cx:pt>
          <cx:pt idx="43555">292500</cx:pt>
          <cx:pt idx="43556">112500</cx:pt>
          <cx:pt idx="43557">90000</cx:pt>
          <cx:pt idx="43558">180000</cx:pt>
          <cx:pt idx="43559">90000</cx:pt>
          <cx:pt idx="43560">112500</cx:pt>
          <cx:pt idx="43561">121500</cx:pt>
          <cx:pt idx="43562">225000</cx:pt>
          <cx:pt idx="43563">54000</cx:pt>
          <cx:pt idx="43564">189000</cx:pt>
          <cx:pt idx="43565">207000</cx:pt>
          <cx:pt idx="43566">180000</cx:pt>
          <cx:pt idx="43567">180000</cx:pt>
          <cx:pt idx="43568">135000</cx:pt>
          <cx:pt idx="43569">67500</cx:pt>
          <cx:pt idx="43570">247500</cx:pt>
          <cx:pt idx="43571">76500</cx:pt>
          <cx:pt idx="43572">81000</cx:pt>
          <cx:pt idx="43573">135000</cx:pt>
          <cx:pt idx="43574">67500</cx:pt>
          <cx:pt idx="43575">292500</cx:pt>
          <cx:pt idx="43576">133875</cx:pt>
          <cx:pt idx="43577">337500</cx:pt>
          <cx:pt idx="43578">135000</cx:pt>
          <cx:pt idx="43579">90000</cx:pt>
          <cx:pt idx="43580">360000</cx:pt>
          <cx:pt idx="43581">135000</cx:pt>
          <cx:pt idx="43582">225000</cx:pt>
          <cx:pt idx="43583">292500</cx:pt>
          <cx:pt idx="43584">112500</cx:pt>
          <cx:pt idx="43585">54000</cx:pt>
          <cx:pt idx="43586">90000</cx:pt>
          <cx:pt idx="43587">225000</cx:pt>
          <cx:pt idx="43588">225000</cx:pt>
          <cx:pt idx="43589">112500</cx:pt>
          <cx:pt idx="43590">45000</cx:pt>
          <cx:pt idx="43591">90000</cx:pt>
          <cx:pt idx="43592">121500</cx:pt>
          <cx:pt idx="43593">292500</cx:pt>
          <cx:pt idx="43594">157500</cx:pt>
          <cx:pt idx="43595">180000</cx:pt>
          <cx:pt idx="43596">127350</cx:pt>
          <cx:pt idx="43597">65250</cx:pt>
          <cx:pt idx="43598">337500</cx:pt>
          <cx:pt idx="43599">67500</cx:pt>
          <cx:pt idx="43600">112500</cx:pt>
          <cx:pt idx="43601">112500</cx:pt>
          <cx:pt idx="43602">54000</cx:pt>
          <cx:pt idx="43603">225000</cx:pt>
          <cx:pt idx="43604">72000</cx:pt>
          <cx:pt idx="43605">225000</cx:pt>
          <cx:pt idx="43606">211500</cx:pt>
          <cx:pt idx="43607">202500</cx:pt>
          <cx:pt idx="43608">180000</cx:pt>
          <cx:pt idx="43609">135000</cx:pt>
          <cx:pt idx="43610">41400</cx:pt>
          <cx:pt idx="43611">135000</cx:pt>
          <cx:pt idx="43612">157500</cx:pt>
          <cx:pt idx="43613">202500</cx:pt>
          <cx:pt idx="43614">90000</cx:pt>
          <cx:pt idx="43615">90000</cx:pt>
          <cx:pt idx="43616">243000</cx:pt>
          <cx:pt idx="43617">157500</cx:pt>
          <cx:pt idx="43618">67500</cx:pt>
          <cx:pt idx="43619">270000</cx:pt>
          <cx:pt idx="43620">94500</cx:pt>
          <cx:pt idx="43621">135000</cx:pt>
          <cx:pt idx="43622">315000</cx:pt>
          <cx:pt idx="43623">112500</cx:pt>
          <cx:pt idx="43624">405000</cx:pt>
          <cx:pt idx="43625">90000</cx:pt>
          <cx:pt idx="43626">72000</cx:pt>
          <cx:pt idx="43627">171000</cx:pt>
          <cx:pt idx="43628">81000</cx:pt>
          <cx:pt idx="43629">112500</cx:pt>
          <cx:pt idx="43630">135000</cx:pt>
          <cx:pt idx="43631">135000</cx:pt>
          <cx:pt idx="43632">225000</cx:pt>
          <cx:pt idx="43633">135000</cx:pt>
          <cx:pt idx="43634">135000</cx:pt>
          <cx:pt idx="43635">135000</cx:pt>
          <cx:pt idx="43636">135000</cx:pt>
          <cx:pt idx="43637">135000</cx:pt>
          <cx:pt idx="43638">135000</cx:pt>
          <cx:pt idx="43639">225000</cx:pt>
          <cx:pt idx="43640">90000</cx:pt>
          <cx:pt idx="43641">90000</cx:pt>
          <cx:pt idx="43642">112500</cx:pt>
          <cx:pt idx="43643">135000</cx:pt>
          <cx:pt idx="43644">117000</cx:pt>
          <cx:pt idx="43645">180000</cx:pt>
          <cx:pt idx="43646">202500</cx:pt>
          <cx:pt idx="43647">90000</cx:pt>
          <cx:pt idx="43648">180000</cx:pt>
          <cx:pt idx="43649">76500</cx:pt>
          <cx:pt idx="43650">81000</cx:pt>
          <cx:pt idx="43651">315000</cx:pt>
          <cx:pt idx="43652">180000</cx:pt>
          <cx:pt idx="43653">112500</cx:pt>
          <cx:pt idx="43654">99000</cx:pt>
          <cx:pt idx="43655">315000</cx:pt>
          <cx:pt idx="43656">247500</cx:pt>
          <cx:pt idx="43657">202500</cx:pt>
          <cx:pt idx="43658">374220</cx:pt>
          <cx:pt idx="43659">225000</cx:pt>
          <cx:pt idx="43660">247500</cx:pt>
          <cx:pt idx="43661">315000</cx:pt>
          <cx:pt idx="43662">90000</cx:pt>
          <cx:pt idx="43663">90000</cx:pt>
          <cx:pt idx="43664">135000</cx:pt>
          <cx:pt idx="43665">180000</cx:pt>
          <cx:pt idx="43666">180000</cx:pt>
          <cx:pt idx="43667">225000</cx:pt>
          <cx:pt idx="43668">270000</cx:pt>
          <cx:pt idx="43669">135000</cx:pt>
          <cx:pt idx="43670">247500</cx:pt>
          <cx:pt idx="43671">90000</cx:pt>
          <cx:pt idx="43672">135000</cx:pt>
          <cx:pt idx="43673">54000</cx:pt>
          <cx:pt idx="43674">94500</cx:pt>
          <cx:pt idx="43675">360000</cx:pt>
          <cx:pt idx="43676">90000</cx:pt>
          <cx:pt idx="43677">94500</cx:pt>
          <cx:pt idx="43678">180000</cx:pt>
          <cx:pt idx="43679">135000</cx:pt>
          <cx:pt idx="43680">81000</cx:pt>
          <cx:pt idx="43681">292500</cx:pt>
          <cx:pt idx="43682">225000</cx:pt>
          <cx:pt idx="43683">157500</cx:pt>
          <cx:pt idx="43684">517500</cx:pt>
          <cx:pt idx="43685">225000</cx:pt>
          <cx:pt idx="43686">270000</cx:pt>
          <cx:pt idx="43687">247500</cx:pt>
          <cx:pt idx="43688">135000</cx:pt>
          <cx:pt idx="43689">76500</cx:pt>
          <cx:pt idx="43690">180000</cx:pt>
          <cx:pt idx="43691">90000</cx:pt>
          <cx:pt idx="43692">180000</cx:pt>
          <cx:pt idx="43693">180000</cx:pt>
          <cx:pt idx="43694">180000</cx:pt>
          <cx:pt idx="43695">67500</cx:pt>
          <cx:pt idx="43696">144000</cx:pt>
          <cx:pt idx="43697">180000</cx:pt>
          <cx:pt idx="43698">90000</cx:pt>
          <cx:pt idx="43699">135000</cx:pt>
          <cx:pt idx="43700">360000</cx:pt>
          <cx:pt idx="43701">76500</cx:pt>
          <cx:pt idx="43702">103500</cx:pt>
          <cx:pt idx="43703">189000</cx:pt>
          <cx:pt idx="43704">45000</cx:pt>
          <cx:pt idx="43705">247500</cx:pt>
          <cx:pt idx="43706">112500</cx:pt>
          <cx:pt idx="43707">270000</cx:pt>
          <cx:pt idx="43708">225000</cx:pt>
          <cx:pt idx="43709">157500</cx:pt>
          <cx:pt idx="43710">180000</cx:pt>
          <cx:pt idx="43711">117000</cx:pt>
          <cx:pt idx="43712">135000</cx:pt>
          <cx:pt idx="43713">90000</cx:pt>
          <cx:pt idx="43714">67500</cx:pt>
          <cx:pt idx="43715">180000</cx:pt>
          <cx:pt idx="43716">135000</cx:pt>
          <cx:pt idx="43717">247500</cx:pt>
          <cx:pt idx="43718">135000</cx:pt>
          <cx:pt idx="43719">243000</cx:pt>
          <cx:pt idx="43720">211500</cx:pt>
          <cx:pt idx="43721">112500</cx:pt>
          <cx:pt idx="43722">135000</cx:pt>
          <cx:pt idx="43723">247500</cx:pt>
          <cx:pt idx="43724">112500</cx:pt>
          <cx:pt idx="43725">360000</cx:pt>
          <cx:pt idx="43726">157500</cx:pt>
          <cx:pt idx="43727">135000</cx:pt>
          <cx:pt idx="43728">202500</cx:pt>
          <cx:pt idx="43729">135000</cx:pt>
          <cx:pt idx="43730">121500</cx:pt>
          <cx:pt idx="43731">265500</cx:pt>
          <cx:pt idx="43732">270000</cx:pt>
          <cx:pt idx="43733">202500</cx:pt>
          <cx:pt idx="43734">247500</cx:pt>
          <cx:pt idx="43735">225000</cx:pt>
          <cx:pt idx="43736">225000</cx:pt>
          <cx:pt idx="43737">46566</cx:pt>
          <cx:pt idx="43738">180000</cx:pt>
          <cx:pt idx="43739">450000</cx:pt>
          <cx:pt idx="43740">135000</cx:pt>
          <cx:pt idx="43741">225000</cx:pt>
          <cx:pt idx="43742">270000</cx:pt>
          <cx:pt idx="43743">112500</cx:pt>
          <cx:pt idx="43744">153000</cx:pt>
          <cx:pt idx="43745">130500</cx:pt>
          <cx:pt idx="43746">135000</cx:pt>
          <cx:pt idx="43747">180000</cx:pt>
          <cx:pt idx="43748">225000</cx:pt>
          <cx:pt idx="43749">360000</cx:pt>
          <cx:pt idx="43750">135000</cx:pt>
          <cx:pt idx="43751">180000</cx:pt>
          <cx:pt idx="43752">90000</cx:pt>
          <cx:pt idx="43753">157500</cx:pt>
          <cx:pt idx="43754">157500</cx:pt>
          <cx:pt idx="43755">112500</cx:pt>
          <cx:pt idx="43756">202500</cx:pt>
          <cx:pt idx="43757">166500</cx:pt>
          <cx:pt idx="43758">315000</cx:pt>
          <cx:pt idx="43759">225000</cx:pt>
          <cx:pt idx="43760">126000</cx:pt>
          <cx:pt idx="43761">202500</cx:pt>
          <cx:pt idx="43762">270000</cx:pt>
          <cx:pt idx="43763">315000</cx:pt>
          <cx:pt idx="43764">157500</cx:pt>
          <cx:pt idx="43765">180000</cx:pt>
          <cx:pt idx="43766">67500</cx:pt>
          <cx:pt idx="43767">45000</cx:pt>
          <cx:pt idx="43768">202500</cx:pt>
          <cx:pt idx="43769">144000</cx:pt>
          <cx:pt idx="43770">225000</cx:pt>
          <cx:pt idx="43771">180000</cx:pt>
          <cx:pt idx="43772">112500</cx:pt>
          <cx:pt idx="43773">225000</cx:pt>
          <cx:pt idx="43774">540000</cx:pt>
          <cx:pt idx="43775">450000</cx:pt>
          <cx:pt idx="43776">130500</cx:pt>
          <cx:pt idx="43777">157500</cx:pt>
          <cx:pt idx="43778">72000</cx:pt>
          <cx:pt idx="43779">317088</cx:pt>
          <cx:pt idx="43780">180000</cx:pt>
          <cx:pt idx="43781">81000</cx:pt>
          <cx:pt idx="43782">67500</cx:pt>
          <cx:pt idx="43783">270000</cx:pt>
          <cx:pt idx="43784">112500</cx:pt>
          <cx:pt idx="43785">180000</cx:pt>
          <cx:pt idx="43786">135000</cx:pt>
          <cx:pt idx="43787">180000</cx:pt>
          <cx:pt idx="43788">450000</cx:pt>
          <cx:pt idx="43789">292500</cx:pt>
          <cx:pt idx="43790">220500</cx:pt>
          <cx:pt idx="43791">180000</cx:pt>
          <cx:pt idx="43792">198000</cx:pt>
          <cx:pt idx="43793">157500</cx:pt>
          <cx:pt idx="43794">85500</cx:pt>
          <cx:pt idx="43795">67500</cx:pt>
          <cx:pt idx="43796">166500</cx:pt>
          <cx:pt idx="43797">103500</cx:pt>
          <cx:pt idx="43798">202500</cx:pt>
          <cx:pt idx="43799">67500</cx:pt>
          <cx:pt idx="43800">180000</cx:pt>
          <cx:pt idx="43801">252000</cx:pt>
          <cx:pt idx="43802">135000</cx:pt>
          <cx:pt idx="43803">189000</cx:pt>
          <cx:pt idx="43804">180000</cx:pt>
          <cx:pt idx="43805">112500</cx:pt>
          <cx:pt idx="43806">171000</cx:pt>
          <cx:pt idx="43807">225000</cx:pt>
          <cx:pt idx="43808">157500</cx:pt>
          <cx:pt idx="43809">135000</cx:pt>
          <cx:pt idx="43810">72000</cx:pt>
          <cx:pt idx="43811">103500</cx:pt>
          <cx:pt idx="43812">135000</cx:pt>
          <cx:pt idx="43813">135000</cx:pt>
          <cx:pt idx="43814">315000</cx:pt>
          <cx:pt idx="43815">202500</cx:pt>
          <cx:pt idx="43816">112500</cx:pt>
          <cx:pt idx="43817">270000</cx:pt>
          <cx:pt idx="43818">135000</cx:pt>
          <cx:pt idx="43819">112500</cx:pt>
          <cx:pt idx="43820">202500</cx:pt>
          <cx:pt idx="43821">157500</cx:pt>
          <cx:pt idx="43822">90000</cx:pt>
          <cx:pt idx="43823">99000</cx:pt>
          <cx:pt idx="43824">180000</cx:pt>
          <cx:pt idx="43825">112500</cx:pt>
          <cx:pt idx="43826">112500</cx:pt>
          <cx:pt idx="43827">180000</cx:pt>
          <cx:pt idx="43828">99000</cx:pt>
          <cx:pt idx="43829">99000</cx:pt>
          <cx:pt idx="43830">157500</cx:pt>
          <cx:pt idx="43831">180000</cx:pt>
          <cx:pt idx="43832">112500</cx:pt>
          <cx:pt idx="43833">121500</cx:pt>
          <cx:pt idx="43834">202500</cx:pt>
          <cx:pt idx="43835">135000</cx:pt>
          <cx:pt idx="43836">112500</cx:pt>
          <cx:pt idx="43837">135000</cx:pt>
          <cx:pt idx="43838">112500</cx:pt>
          <cx:pt idx="43839">157500</cx:pt>
          <cx:pt idx="43840">180000</cx:pt>
          <cx:pt idx="43841">90000</cx:pt>
          <cx:pt idx="43842">90000</cx:pt>
          <cx:pt idx="43843">67500</cx:pt>
          <cx:pt idx="43844">247500</cx:pt>
          <cx:pt idx="43845">225000</cx:pt>
          <cx:pt idx="43846">99000</cx:pt>
          <cx:pt idx="43847">157500</cx:pt>
          <cx:pt idx="43848">58500</cx:pt>
          <cx:pt idx="43849">360000</cx:pt>
          <cx:pt idx="43850">54000</cx:pt>
          <cx:pt idx="43851">135000</cx:pt>
          <cx:pt idx="43852">189000</cx:pt>
          <cx:pt idx="43853">112500</cx:pt>
          <cx:pt idx="43854">337500</cx:pt>
          <cx:pt idx="43855">225000</cx:pt>
          <cx:pt idx="43856">225000</cx:pt>
          <cx:pt idx="43857">112500</cx:pt>
          <cx:pt idx="43858">315000</cx:pt>
          <cx:pt idx="43859">162000</cx:pt>
          <cx:pt idx="43860">189000</cx:pt>
          <cx:pt idx="43861">112500</cx:pt>
          <cx:pt idx="43862">58500</cx:pt>
          <cx:pt idx="43863">90000</cx:pt>
          <cx:pt idx="43864">135000</cx:pt>
          <cx:pt idx="43865">103500</cx:pt>
          <cx:pt idx="43866">180000</cx:pt>
          <cx:pt idx="43867">270000</cx:pt>
          <cx:pt idx="43868">225000</cx:pt>
          <cx:pt idx="43869">112500</cx:pt>
          <cx:pt idx="43870">90000</cx:pt>
          <cx:pt idx="43871">180000</cx:pt>
          <cx:pt idx="43872">94500</cx:pt>
          <cx:pt idx="43873">225000</cx:pt>
          <cx:pt idx="43874">135000</cx:pt>
          <cx:pt idx="43875">225000</cx:pt>
          <cx:pt idx="43876">90000</cx:pt>
          <cx:pt idx="43877">72000</cx:pt>
          <cx:pt idx="43878">121500</cx:pt>
          <cx:pt idx="43879">180000</cx:pt>
          <cx:pt idx="43880">90000</cx:pt>
          <cx:pt idx="43881">112500</cx:pt>
          <cx:pt idx="43882">265500</cx:pt>
          <cx:pt idx="43883">180000</cx:pt>
          <cx:pt idx="43884">126000</cx:pt>
          <cx:pt idx="43885">148500</cx:pt>
          <cx:pt idx="43886">180000</cx:pt>
          <cx:pt idx="43887">252000</cx:pt>
          <cx:pt idx="43888">85500</cx:pt>
          <cx:pt idx="43889">135000</cx:pt>
          <cx:pt idx="43890">112500</cx:pt>
          <cx:pt idx="43891">129748.5</cx:pt>
          <cx:pt idx="43892">135000</cx:pt>
          <cx:pt idx="43893">135000</cx:pt>
          <cx:pt idx="43894">157500</cx:pt>
          <cx:pt idx="43895">157500</cx:pt>
          <cx:pt idx="43896">157500</cx:pt>
          <cx:pt idx="43897">67500</cx:pt>
          <cx:pt idx="43898">103500</cx:pt>
          <cx:pt idx="43899">202500</cx:pt>
          <cx:pt idx="43900">112500</cx:pt>
          <cx:pt idx="43901">360000</cx:pt>
          <cx:pt idx="43902">202500</cx:pt>
          <cx:pt idx="43903">85500</cx:pt>
          <cx:pt idx="43904">63000</cx:pt>
          <cx:pt idx="43905">76500</cx:pt>
          <cx:pt idx="43906">135000</cx:pt>
          <cx:pt idx="43907">292500</cx:pt>
          <cx:pt idx="43908">135000</cx:pt>
          <cx:pt idx="43909">247500</cx:pt>
          <cx:pt idx="43910">126000</cx:pt>
          <cx:pt idx="43911">225000</cx:pt>
          <cx:pt idx="43912">153000</cx:pt>
          <cx:pt idx="43913">270000</cx:pt>
          <cx:pt idx="43914">315000</cx:pt>
          <cx:pt idx="43915">288000</cx:pt>
          <cx:pt idx="43916">180000</cx:pt>
          <cx:pt idx="43917">157500</cx:pt>
          <cx:pt idx="43918">706500</cx:pt>
          <cx:pt idx="43919">117000</cx:pt>
          <cx:pt idx="43920">67500</cx:pt>
          <cx:pt idx="43921">135000</cx:pt>
          <cx:pt idx="43922">225000</cx:pt>
          <cx:pt idx="43923">292500</cx:pt>
          <cx:pt idx="43924">67500</cx:pt>
          <cx:pt idx="43925">135000</cx:pt>
          <cx:pt idx="43926">225000</cx:pt>
          <cx:pt idx="43927">270000</cx:pt>
          <cx:pt idx="43928">63000</cx:pt>
          <cx:pt idx="43929">202500</cx:pt>
          <cx:pt idx="43930">45000</cx:pt>
          <cx:pt idx="43931">450000</cx:pt>
          <cx:pt idx="43932">157500</cx:pt>
          <cx:pt idx="43933">135000</cx:pt>
          <cx:pt idx="43934">405000</cx:pt>
          <cx:pt idx="43935">157500</cx:pt>
          <cx:pt idx="43936">45000</cx:pt>
          <cx:pt idx="43937">157500</cx:pt>
          <cx:pt idx="43938">180000</cx:pt>
          <cx:pt idx="43939">247500</cx:pt>
          <cx:pt idx="43940">720000</cx:pt>
          <cx:pt idx="43941">67500</cx:pt>
          <cx:pt idx="43942">202500</cx:pt>
          <cx:pt idx="43943">225000</cx:pt>
          <cx:pt idx="43944">135000</cx:pt>
          <cx:pt idx="43945">121387.5</cx:pt>
          <cx:pt idx="43946">135000</cx:pt>
          <cx:pt idx="43947">180000</cx:pt>
          <cx:pt idx="43948">99000</cx:pt>
          <cx:pt idx="43949">90000</cx:pt>
          <cx:pt idx="43950">292500</cx:pt>
          <cx:pt idx="43951">90000</cx:pt>
          <cx:pt idx="43952">180000</cx:pt>
          <cx:pt idx="43953">360000</cx:pt>
          <cx:pt idx="43954">202500</cx:pt>
          <cx:pt idx="43955">117000</cx:pt>
          <cx:pt idx="43956">90000</cx:pt>
          <cx:pt idx="43957">135000</cx:pt>
          <cx:pt idx="43958">202500</cx:pt>
          <cx:pt idx="43959">202500</cx:pt>
          <cx:pt idx="43960">135000</cx:pt>
          <cx:pt idx="43961">202500</cx:pt>
          <cx:pt idx="43962">112500</cx:pt>
          <cx:pt idx="43963">157500</cx:pt>
          <cx:pt idx="43964">189000</cx:pt>
          <cx:pt idx="43965">135000</cx:pt>
          <cx:pt idx="43966">112500</cx:pt>
          <cx:pt idx="43967">135000</cx:pt>
          <cx:pt idx="43968">202500</cx:pt>
          <cx:pt idx="43969">225000</cx:pt>
          <cx:pt idx="43970">189000</cx:pt>
          <cx:pt idx="43971">180000</cx:pt>
          <cx:pt idx="43972">193500</cx:pt>
          <cx:pt idx="43973">135000</cx:pt>
          <cx:pt idx="43974">180000</cx:pt>
          <cx:pt idx="43975">135000</cx:pt>
          <cx:pt idx="43976">157500</cx:pt>
          <cx:pt idx="43977">247500</cx:pt>
          <cx:pt idx="43978">103500</cx:pt>
          <cx:pt idx="43979">270000</cx:pt>
          <cx:pt idx="43980">189000</cx:pt>
          <cx:pt idx="43981">315000</cx:pt>
          <cx:pt idx="43982">49500</cx:pt>
          <cx:pt idx="43983">292500</cx:pt>
          <cx:pt idx="43984">175500</cx:pt>
          <cx:pt idx="43985">225000</cx:pt>
          <cx:pt idx="43986">135000</cx:pt>
          <cx:pt idx="43987">90000</cx:pt>
          <cx:pt idx="43988">90000</cx:pt>
          <cx:pt idx="43989">81000</cx:pt>
          <cx:pt idx="43990">90000</cx:pt>
          <cx:pt idx="43991">306000</cx:pt>
          <cx:pt idx="43992">112500</cx:pt>
          <cx:pt idx="43993">135000</cx:pt>
          <cx:pt idx="43994">180000</cx:pt>
          <cx:pt idx="43995">112500</cx:pt>
          <cx:pt idx="43996">157500</cx:pt>
          <cx:pt idx="43997">202500</cx:pt>
          <cx:pt idx="43998">180000</cx:pt>
          <cx:pt idx="43999">157500</cx:pt>
          <cx:pt idx="44000">360000</cx:pt>
          <cx:pt idx="44001">180000</cx:pt>
          <cx:pt idx="44002">202500</cx:pt>
          <cx:pt idx="44003">135000</cx:pt>
          <cx:pt idx="44004">63000</cx:pt>
          <cx:pt idx="44005">225000</cx:pt>
          <cx:pt idx="44006">135000</cx:pt>
          <cx:pt idx="44007">675000</cx:pt>
          <cx:pt idx="44008">202500</cx:pt>
          <cx:pt idx="44009">270000</cx:pt>
          <cx:pt idx="44010">202500</cx:pt>
          <cx:pt idx="44011">148500</cx:pt>
          <cx:pt idx="44012">360000</cx:pt>
          <cx:pt idx="44013">90000</cx:pt>
          <cx:pt idx="44014">180000</cx:pt>
          <cx:pt idx="44015">144000</cx:pt>
          <cx:pt idx="44016">135000</cx:pt>
          <cx:pt idx="44017">180000</cx:pt>
          <cx:pt idx="44018">45000</cx:pt>
          <cx:pt idx="44019">157500</cx:pt>
          <cx:pt idx="44020">157500</cx:pt>
          <cx:pt idx="44021">90000</cx:pt>
          <cx:pt idx="44022">135000</cx:pt>
          <cx:pt idx="44023">112500</cx:pt>
          <cx:pt idx="44024">135000</cx:pt>
          <cx:pt idx="44025">112500</cx:pt>
          <cx:pt idx="44026">247500</cx:pt>
          <cx:pt idx="44027">135000</cx:pt>
          <cx:pt idx="44028">202500</cx:pt>
          <cx:pt idx="44029">270000</cx:pt>
          <cx:pt idx="44030">112500</cx:pt>
          <cx:pt idx="44031">103500</cx:pt>
          <cx:pt idx="44032">90000</cx:pt>
          <cx:pt idx="44033">180000</cx:pt>
          <cx:pt idx="44034">90000</cx:pt>
          <cx:pt idx="44035">202500</cx:pt>
          <cx:pt idx="44036">225000</cx:pt>
          <cx:pt idx="44037">67500</cx:pt>
          <cx:pt idx="44038">202500</cx:pt>
          <cx:pt idx="44039">45000</cx:pt>
          <cx:pt idx="44040">382500</cx:pt>
          <cx:pt idx="44041">157500</cx:pt>
          <cx:pt idx="44042">153900</cx:pt>
          <cx:pt idx="44043">247500</cx:pt>
          <cx:pt idx="44044">112500</cx:pt>
          <cx:pt idx="44045">67500</cx:pt>
          <cx:pt idx="44046">81000</cx:pt>
          <cx:pt idx="44047">112500</cx:pt>
          <cx:pt idx="44048">225000</cx:pt>
          <cx:pt idx="44049">315000</cx:pt>
          <cx:pt idx="44050">315000</cx:pt>
          <cx:pt idx="44051">270000</cx:pt>
          <cx:pt idx="44052">135000</cx:pt>
          <cx:pt idx="44053">171000</cx:pt>
          <cx:pt idx="44054">157500</cx:pt>
          <cx:pt idx="44055">225000</cx:pt>
          <cx:pt idx="44056">180000</cx:pt>
          <cx:pt idx="44057">157500</cx:pt>
          <cx:pt idx="44058">112500</cx:pt>
          <cx:pt idx="44059">292500</cx:pt>
          <cx:pt idx="44060">40500</cx:pt>
          <cx:pt idx="44061">270000</cx:pt>
          <cx:pt idx="44062">157500</cx:pt>
          <cx:pt idx="44063">270000</cx:pt>
          <cx:pt idx="44064">202500</cx:pt>
          <cx:pt idx="44065">90000</cx:pt>
          <cx:pt idx="44066">225000</cx:pt>
          <cx:pt idx="44067">162900</cx:pt>
          <cx:pt idx="44068">180000</cx:pt>
          <cx:pt idx="44069">112500</cx:pt>
          <cx:pt idx="44070">157500</cx:pt>
          <cx:pt idx="44071">139500</cx:pt>
          <cx:pt idx="44072">90000</cx:pt>
          <cx:pt idx="44073">427500</cx:pt>
          <cx:pt idx="44074">135000</cx:pt>
          <cx:pt idx="44075">283500</cx:pt>
          <cx:pt idx="44076">270000</cx:pt>
          <cx:pt idx="44077">180000</cx:pt>
          <cx:pt idx="44078">247500</cx:pt>
          <cx:pt idx="44079">270000</cx:pt>
          <cx:pt idx="44080">292500</cx:pt>
          <cx:pt idx="44081">108000</cx:pt>
          <cx:pt idx="44082">112500</cx:pt>
          <cx:pt idx="44083">126000</cx:pt>
          <cx:pt idx="44084">112500</cx:pt>
          <cx:pt idx="44085">180000</cx:pt>
          <cx:pt idx="44086">90000</cx:pt>
          <cx:pt idx="44087">225000</cx:pt>
          <cx:pt idx="44088">765000</cx:pt>
          <cx:pt idx="44089">90000</cx:pt>
          <cx:pt idx="44090">67500</cx:pt>
          <cx:pt idx="44091">90000</cx:pt>
          <cx:pt idx="44092">135000</cx:pt>
          <cx:pt idx="44093">450000</cx:pt>
          <cx:pt idx="44094">135000</cx:pt>
          <cx:pt idx="44095">99000</cx:pt>
          <cx:pt idx="44096">225000</cx:pt>
          <cx:pt idx="44097">135000</cx:pt>
          <cx:pt idx="44098">76500</cx:pt>
          <cx:pt idx="44099">135000</cx:pt>
          <cx:pt idx="44100">292500</cx:pt>
          <cx:pt idx="44101">171000</cx:pt>
          <cx:pt idx="44102">157500</cx:pt>
          <cx:pt idx="44103">270000</cx:pt>
          <cx:pt idx="44104">83250</cx:pt>
          <cx:pt idx="44105">180000</cx:pt>
          <cx:pt idx="44106">225000</cx:pt>
          <cx:pt idx="44107">135000</cx:pt>
          <cx:pt idx="44108">58500</cx:pt>
          <cx:pt idx="44109">103500</cx:pt>
          <cx:pt idx="44110">157500</cx:pt>
          <cx:pt idx="44111">135000</cx:pt>
          <cx:pt idx="44112">157500</cx:pt>
          <cx:pt idx="44113">90000</cx:pt>
          <cx:pt idx="44114">157500</cx:pt>
          <cx:pt idx="44115">90000</cx:pt>
          <cx:pt idx="44116">315000</cx:pt>
          <cx:pt idx="44117">90000</cx:pt>
          <cx:pt idx="44118">157500</cx:pt>
          <cx:pt idx="44119">225000</cx:pt>
          <cx:pt idx="44120">99000</cx:pt>
          <cx:pt idx="44121">180000</cx:pt>
          <cx:pt idx="44122">202500</cx:pt>
          <cx:pt idx="44123">270000</cx:pt>
          <cx:pt idx="44124">360000</cx:pt>
          <cx:pt idx="44125">175500</cx:pt>
          <cx:pt idx="44126">64350</cx:pt>
          <cx:pt idx="44127">135000</cx:pt>
          <cx:pt idx="44128">90000</cx:pt>
          <cx:pt idx="44129">157500</cx:pt>
          <cx:pt idx="44130">121500</cx:pt>
          <cx:pt idx="44131">90000</cx:pt>
          <cx:pt idx="44132">306000</cx:pt>
          <cx:pt idx="44133">144000</cx:pt>
          <cx:pt idx="44134">135000</cx:pt>
          <cx:pt idx="44135">63000</cx:pt>
          <cx:pt idx="44136">1125000</cx:pt>
          <cx:pt idx="44137">157500</cx:pt>
          <cx:pt idx="44138">126000</cx:pt>
          <cx:pt idx="44139">202500</cx:pt>
          <cx:pt idx="44140">441000</cx:pt>
          <cx:pt idx="44141">90000</cx:pt>
          <cx:pt idx="44142">103500</cx:pt>
          <cx:pt idx="44143">157500</cx:pt>
          <cx:pt idx="44144">135000</cx:pt>
          <cx:pt idx="44145">67500</cx:pt>
          <cx:pt idx="44146">135000</cx:pt>
          <cx:pt idx="44147">112500</cx:pt>
          <cx:pt idx="44148">147955.5</cx:pt>
          <cx:pt idx="44149">198000</cx:pt>
          <cx:pt idx="44150">218250</cx:pt>
          <cx:pt idx="44151">45000</cx:pt>
          <cx:pt idx="44152">180000</cx:pt>
          <cx:pt idx="44153">72000</cx:pt>
          <cx:pt idx="44154">63000</cx:pt>
          <cx:pt idx="44155">193684.5</cx:pt>
          <cx:pt idx="44156">90000</cx:pt>
          <cx:pt idx="44157">67500</cx:pt>
          <cx:pt idx="44158">180000</cx:pt>
          <cx:pt idx="44159">112500</cx:pt>
          <cx:pt idx="44160">76500</cx:pt>
          <cx:pt idx="44161">180000</cx:pt>
          <cx:pt idx="44162">112500</cx:pt>
          <cx:pt idx="44163">135000</cx:pt>
          <cx:pt idx="44164">112500</cx:pt>
          <cx:pt idx="44165">54000</cx:pt>
          <cx:pt idx="44166">144000</cx:pt>
          <cx:pt idx="44167">157500</cx:pt>
          <cx:pt idx="44168">157500</cx:pt>
          <cx:pt idx="44169">270000</cx:pt>
          <cx:pt idx="44170">450000</cx:pt>
          <cx:pt idx="44171">112500</cx:pt>
          <cx:pt idx="44172">121500</cx:pt>
          <cx:pt idx="44173">157500</cx:pt>
          <cx:pt idx="44174">75150</cx:pt>
          <cx:pt idx="44175">157500</cx:pt>
          <cx:pt idx="44176">270000</cx:pt>
          <cx:pt idx="44177">225000</cx:pt>
          <cx:pt idx="44178">360000</cx:pt>
          <cx:pt idx="44179">144000</cx:pt>
          <cx:pt idx="44180">112500</cx:pt>
          <cx:pt idx="44181">63000</cx:pt>
          <cx:pt idx="44182">202500</cx:pt>
          <cx:pt idx="44183">90000</cx:pt>
          <cx:pt idx="44184">67500</cx:pt>
          <cx:pt idx="44185">180000</cx:pt>
          <cx:pt idx="44186">90000</cx:pt>
          <cx:pt idx="44187">166500</cx:pt>
          <cx:pt idx="44188">112500</cx:pt>
          <cx:pt idx="44189">126000</cx:pt>
          <cx:pt idx="44190">99000</cx:pt>
          <cx:pt idx="44191">90000</cx:pt>
          <cx:pt idx="44192">99000</cx:pt>
          <cx:pt idx="44193">225000</cx:pt>
          <cx:pt idx="44194">90000</cx:pt>
          <cx:pt idx="44195">270000</cx:pt>
          <cx:pt idx="44196">44100</cx:pt>
          <cx:pt idx="44197">54000</cx:pt>
          <cx:pt idx="44198">90000</cx:pt>
          <cx:pt idx="44199">225000</cx:pt>
          <cx:pt idx="44200">180000</cx:pt>
          <cx:pt idx="44201">112500</cx:pt>
          <cx:pt idx="44202">193500</cx:pt>
          <cx:pt idx="44203">81000</cx:pt>
          <cx:pt idx="44204">135000</cx:pt>
          <cx:pt idx="44205">180000</cx:pt>
          <cx:pt idx="44206">112500</cx:pt>
          <cx:pt idx="44207">49500</cx:pt>
          <cx:pt idx="44208">112500</cx:pt>
          <cx:pt idx="44209">67500</cx:pt>
          <cx:pt idx="44210">103500</cx:pt>
          <cx:pt idx="44211">270000</cx:pt>
          <cx:pt idx="44212">180000</cx:pt>
          <cx:pt idx="44213">76500</cx:pt>
          <cx:pt idx="44214">157500</cx:pt>
          <cx:pt idx="44215">225000</cx:pt>
          <cx:pt idx="44216">225000</cx:pt>
          <cx:pt idx="44217">72000</cx:pt>
          <cx:pt idx="44218">189000</cx:pt>
          <cx:pt idx="44219">202500</cx:pt>
          <cx:pt idx="44220">67500</cx:pt>
          <cx:pt idx="44221">112500</cx:pt>
          <cx:pt idx="44222">112500</cx:pt>
          <cx:pt idx="44223">112500</cx:pt>
          <cx:pt idx="44224">180000</cx:pt>
          <cx:pt idx="44225">157500</cx:pt>
          <cx:pt idx="44226">180000</cx:pt>
          <cx:pt idx="44227">180000</cx:pt>
          <cx:pt idx="44228">360000</cx:pt>
          <cx:pt idx="44229">135000</cx:pt>
          <cx:pt idx="44230">112500</cx:pt>
          <cx:pt idx="44231">135000</cx:pt>
          <cx:pt idx="44232">90000</cx:pt>
          <cx:pt idx="44233">191250</cx:pt>
          <cx:pt idx="44234">180000</cx:pt>
          <cx:pt idx="44235">67500</cx:pt>
          <cx:pt idx="44236">157500</cx:pt>
          <cx:pt idx="44237">157500</cx:pt>
          <cx:pt idx="44238">112500</cx:pt>
          <cx:pt idx="44239">135000</cx:pt>
          <cx:pt idx="44240">94500</cx:pt>
          <cx:pt idx="44241">76500</cx:pt>
          <cx:pt idx="44242">135000</cx:pt>
          <cx:pt idx="44243">112500</cx:pt>
          <cx:pt idx="44244">135000</cx:pt>
          <cx:pt idx="44245">180000</cx:pt>
          <cx:pt idx="44246">99000</cx:pt>
          <cx:pt idx="44247">157500</cx:pt>
          <cx:pt idx="44248">63000</cx:pt>
          <cx:pt idx="44249">135000</cx:pt>
          <cx:pt idx="44250">351000</cx:pt>
          <cx:pt idx="44251">225000</cx:pt>
          <cx:pt idx="44252">157500</cx:pt>
          <cx:pt idx="44253">341100</cx:pt>
          <cx:pt idx="44254">135000</cx:pt>
          <cx:pt idx="44255">315000</cx:pt>
          <cx:pt idx="44256">225000</cx:pt>
          <cx:pt idx="44257">67500</cx:pt>
          <cx:pt idx="44258">112500</cx:pt>
          <cx:pt idx="44259">157500</cx:pt>
          <cx:pt idx="44260">99000</cx:pt>
          <cx:pt idx="44261">144000</cx:pt>
          <cx:pt idx="44262">180000</cx:pt>
          <cx:pt idx="44263">90000</cx:pt>
          <cx:pt idx="44264">180000</cx:pt>
          <cx:pt idx="44265">337500</cx:pt>
          <cx:pt idx="44266">157500</cx:pt>
          <cx:pt idx="44267">315000</cx:pt>
          <cx:pt idx="44268">238500</cx:pt>
          <cx:pt idx="44269">144000</cx:pt>
          <cx:pt idx="44270">63000</cx:pt>
          <cx:pt idx="44271">135000</cx:pt>
          <cx:pt idx="44272">103500</cx:pt>
          <cx:pt idx="44273">234000</cx:pt>
          <cx:pt idx="44274">90000</cx:pt>
          <cx:pt idx="44275">135000</cx:pt>
          <cx:pt idx="44276">112500</cx:pt>
          <cx:pt idx="44277">225000</cx:pt>
          <cx:pt idx="44278">166500</cx:pt>
          <cx:pt idx="44279">103500</cx:pt>
          <cx:pt idx="44280">315000</cx:pt>
          <cx:pt idx="44281">202500</cx:pt>
          <cx:pt idx="44282">103500</cx:pt>
          <cx:pt idx="44283">202500</cx:pt>
          <cx:pt idx="44284">144000</cx:pt>
          <cx:pt idx="44285">81000</cx:pt>
          <cx:pt idx="44286">216000</cx:pt>
          <cx:pt idx="44287">72000</cx:pt>
          <cx:pt idx="44288">157500</cx:pt>
          <cx:pt idx="44289">180000</cx:pt>
          <cx:pt idx="44290">180000</cx:pt>
          <cx:pt idx="44291">90000</cx:pt>
          <cx:pt idx="44292">90000</cx:pt>
          <cx:pt idx="44293">337500</cx:pt>
          <cx:pt idx="44294">117000</cx:pt>
          <cx:pt idx="44295">112500</cx:pt>
          <cx:pt idx="44296">81000</cx:pt>
          <cx:pt idx="44297">112500</cx:pt>
          <cx:pt idx="44298">202500</cx:pt>
          <cx:pt idx="44299">67500</cx:pt>
          <cx:pt idx="44300">270000</cx:pt>
          <cx:pt idx="44301">315000</cx:pt>
          <cx:pt idx="44302">225000</cx:pt>
          <cx:pt idx="44303">81000</cx:pt>
          <cx:pt idx="44304">270000</cx:pt>
          <cx:pt idx="44305">360000</cx:pt>
          <cx:pt idx="44306">90000</cx:pt>
          <cx:pt idx="44307">180000</cx:pt>
          <cx:pt idx="44308">67500</cx:pt>
          <cx:pt idx="44309">247500</cx:pt>
          <cx:pt idx="44310">90000</cx:pt>
          <cx:pt idx="44311">90000</cx:pt>
          <cx:pt idx="44312">180000</cx:pt>
          <cx:pt idx="44313">112500</cx:pt>
          <cx:pt idx="44314">157500</cx:pt>
          <cx:pt idx="44315">67500</cx:pt>
          <cx:pt idx="44316">202500</cx:pt>
          <cx:pt idx="44317">76500</cx:pt>
          <cx:pt idx="44318">180000</cx:pt>
          <cx:pt idx="44319">166500</cx:pt>
          <cx:pt idx="44320">90000</cx:pt>
          <cx:pt idx="44321">112500</cx:pt>
          <cx:pt idx="44322">157500</cx:pt>
          <cx:pt idx="44323">180000</cx:pt>
          <cx:pt idx="44324">90000</cx:pt>
          <cx:pt idx="44325">112500</cx:pt>
          <cx:pt idx="44326">225000</cx:pt>
          <cx:pt idx="44327">54000</cx:pt>
          <cx:pt idx="44328">225000</cx:pt>
          <cx:pt idx="44329">112500</cx:pt>
          <cx:pt idx="44330">81000</cx:pt>
          <cx:pt idx="44331">126000</cx:pt>
          <cx:pt idx="44332">180000</cx:pt>
          <cx:pt idx="44333">202500</cx:pt>
          <cx:pt idx="44334">180000</cx:pt>
          <cx:pt idx="44335">360000</cx:pt>
          <cx:pt idx="44336">202500</cx:pt>
          <cx:pt idx="44337">180000</cx:pt>
          <cx:pt idx="44338">337500</cx:pt>
          <cx:pt idx="44339">360000</cx:pt>
          <cx:pt idx="44340">135000</cx:pt>
          <cx:pt idx="44341">90000</cx:pt>
          <cx:pt idx="44342">180000</cx:pt>
          <cx:pt idx="44343">247500</cx:pt>
          <cx:pt idx="44344">126000</cx:pt>
          <cx:pt idx="44345">135000</cx:pt>
          <cx:pt idx="44346">157500</cx:pt>
          <cx:pt idx="44347">180000</cx:pt>
          <cx:pt idx="44348">90000</cx:pt>
          <cx:pt idx="44349">45000</cx:pt>
          <cx:pt idx="44350">180000</cx:pt>
          <cx:pt idx="44351">38250</cx:pt>
          <cx:pt idx="44352">171000</cx:pt>
          <cx:pt idx="44353">135000</cx:pt>
          <cx:pt idx="44354">180000</cx:pt>
          <cx:pt idx="44355">67500</cx:pt>
          <cx:pt idx="44356">112500</cx:pt>
          <cx:pt idx="44357">157500</cx:pt>
          <cx:pt idx="44358">135000</cx:pt>
          <cx:pt idx="44359">135000</cx:pt>
          <cx:pt idx="44360">90000</cx:pt>
          <cx:pt idx="44361">144000</cx:pt>
          <cx:pt idx="44362">112500</cx:pt>
          <cx:pt idx="44363">270000</cx:pt>
          <cx:pt idx="44364">270000</cx:pt>
          <cx:pt idx="44365">135000</cx:pt>
          <cx:pt idx="44366">135000</cx:pt>
          <cx:pt idx="44367">99000</cx:pt>
          <cx:pt idx="44368">157500</cx:pt>
          <cx:pt idx="44369">157500</cx:pt>
          <cx:pt idx="44370">135000</cx:pt>
          <cx:pt idx="44371">135000</cx:pt>
          <cx:pt idx="44372">90000</cx:pt>
          <cx:pt idx="44373">157500</cx:pt>
          <cx:pt idx="44374">135000</cx:pt>
          <cx:pt idx="44375">225000</cx:pt>
          <cx:pt idx="44376">90000</cx:pt>
          <cx:pt idx="44377">202500</cx:pt>
          <cx:pt idx="44378">112500</cx:pt>
          <cx:pt idx="44379">135000</cx:pt>
          <cx:pt idx="44380">90000</cx:pt>
          <cx:pt idx="44381">112500</cx:pt>
          <cx:pt idx="44382">180000</cx:pt>
          <cx:pt idx="44383">315000</cx:pt>
          <cx:pt idx="44384">180000</cx:pt>
          <cx:pt idx="44385">135000</cx:pt>
          <cx:pt idx="44386">225000</cx:pt>
          <cx:pt idx="44387">189000</cx:pt>
          <cx:pt idx="44388">270000</cx:pt>
          <cx:pt idx="44389">112500</cx:pt>
          <cx:pt idx="44390">135000</cx:pt>
          <cx:pt idx="44391">180000</cx:pt>
          <cx:pt idx="44392">292500</cx:pt>
          <cx:pt idx="44393">247500</cx:pt>
          <cx:pt idx="44394">112500</cx:pt>
          <cx:pt idx="44395">81000</cx:pt>
          <cx:pt idx="44396">180000</cx:pt>
          <cx:pt idx="44397">148500</cx:pt>
          <cx:pt idx="44398">81000</cx:pt>
          <cx:pt idx="44399">67500</cx:pt>
          <cx:pt idx="44400">90000</cx:pt>
          <cx:pt idx="44401">76500</cx:pt>
          <cx:pt idx="44402">90000</cx:pt>
          <cx:pt idx="44403">139500</cx:pt>
          <cx:pt idx="44404">94500</cx:pt>
          <cx:pt idx="44405">180000</cx:pt>
          <cx:pt idx="44406">67500</cx:pt>
          <cx:pt idx="44407">67500</cx:pt>
          <cx:pt idx="44408">240750</cx:pt>
          <cx:pt idx="44409">90000</cx:pt>
          <cx:pt idx="44410">135000</cx:pt>
          <cx:pt idx="44411">202500</cx:pt>
          <cx:pt idx="44412">108000</cx:pt>
          <cx:pt idx="44413">135000</cx:pt>
          <cx:pt idx="44414">81000</cx:pt>
          <cx:pt idx="44415">83250</cx:pt>
          <cx:pt idx="44416">135000</cx:pt>
          <cx:pt idx="44417">135000</cx:pt>
          <cx:pt idx="44418">99000</cx:pt>
          <cx:pt idx="44419">270000</cx:pt>
          <cx:pt idx="44420">247500</cx:pt>
          <cx:pt idx="44421">211500</cx:pt>
          <cx:pt idx="44422">112500</cx:pt>
          <cx:pt idx="44423">225000</cx:pt>
          <cx:pt idx="44424">166500</cx:pt>
          <cx:pt idx="44425">180000</cx:pt>
          <cx:pt idx="44426">135000</cx:pt>
          <cx:pt idx="44427">112500</cx:pt>
          <cx:pt idx="44428">292500</cx:pt>
          <cx:pt idx="44429">112500</cx:pt>
          <cx:pt idx="44430">94500</cx:pt>
          <cx:pt idx="44431">103500</cx:pt>
          <cx:pt idx="44432">202500</cx:pt>
          <cx:pt idx="44433">135000</cx:pt>
          <cx:pt idx="44434">81000</cx:pt>
          <cx:pt idx="44435">67500</cx:pt>
          <cx:pt idx="44436">202500</cx:pt>
          <cx:pt idx="44437">83250</cx:pt>
          <cx:pt idx="44438">247500</cx:pt>
          <cx:pt idx="44439">180000</cx:pt>
          <cx:pt idx="44440">180000</cx:pt>
          <cx:pt idx="44441">157500</cx:pt>
          <cx:pt idx="44442">112500</cx:pt>
          <cx:pt idx="44443">202500</cx:pt>
          <cx:pt idx="44444">225000</cx:pt>
          <cx:pt idx="44445">202500</cx:pt>
          <cx:pt idx="44446">220500</cx:pt>
          <cx:pt idx="44447">67500</cx:pt>
          <cx:pt idx="44448">157500</cx:pt>
          <cx:pt idx="44449">180000</cx:pt>
          <cx:pt idx="44450">202500</cx:pt>
          <cx:pt idx="44451">112500</cx:pt>
          <cx:pt idx="44452">135000</cx:pt>
          <cx:pt idx="44453">144000</cx:pt>
          <cx:pt idx="44454">157500</cx:pt>
          <cx:pt idx="44455">202500</cx:pt>
          <cx:pt idx="44456">46800</cx:pt>
          <cx:pt idx="44457">45000</cx:pt>
          <cx:pt idx="44458">76500</cx:pt>
          <cx:pt idx="44459">108000</cx:pt>
          <cx:pt idx="44460">135000</cx:pt>
          <cx:pt idx="44461">202500</cx:pt>
          <cx:pt idx="44462">135000</cx:pt>
          <cx:pt idx="44463">225000</cx:pt>
          <cx:pt idx="44464">81000</cx:pt>
          <cx:pt idx="44465">180000</cx:pt>
          <cx:pt idx="44466">180000</cx:pt>
          <cx:pt idx="44467">112500</cx:pt>
          <cx:pt idx="44468">135000</cx:pt>
          <cx:pt idx="44469">283500</cx:pt>
          <cx:pt idx="44470">67500</cx:pt>
          <cx:pt idx="44471">103500</cx:pt>
          <cx:pt idx="44472">270000</cx:pt>
          <cx:pt idx="44473">90000</cx:pt>
          <cx:pt idx="44474">112500</cx:pt>
          <cx:pt idx="44475">112500</cx:pt>
          <cx:pt idx="44476">337500</cx:pt>
          <cx:pt idx="44477">180000</cx:pt>
          <cx:pt idx="44478">202500</cx:pt>
          <cx:pt idx="44479">157500</cx:pt>
          <cx:pt idx="44480">225000</cx:pt>
          <cx:pt idx="44481">180000</cx:pt>
          <cx:pt idx="44482">33750</cx:pt>
          <cx:pt idx="44483">112500</cx:pt>
          <cx:pt idx="44484">292500</cx:pt>
          <cx:pt idx="44485">157500</cx:pt>
          <cx:pt idx="44486">135000</cx:pt>
          <cx:pt idx="44487">81000</cx:pt>
          <cx:pt idx="44488">202500</cx:pt>
          <cx:pt idx="44489">225000</cx:pt>
          <cx:pt idx="44490">90000</cx:pt>
          <cx:pt idx="44491">112500</cx:pt>
          <cx:pt idx="44492">216000</cx:pt>
          <cx:pt idx="44493">360000</cx:pt>
          <cx:pt idx="44494">306000</cx:pt>
          <cx:pt idx="44495">180000</cx:pt>
          <cx:pt idx="44496">130500</cx:pt>
          <cx:pt idx="44497">157500</cx:pt>
          <cx:pt idx="44498">135000</cx:pt>
          <cx:pt idx="44499">135000</cx:pt>
          <cx:pt idx="44500">135000</cx:pt>
          <cx:pt idx="44501">315000</cx:pt>
          <cx:pt idx="44502">157500</cx:pt>
          <cx:pt idx="44503">180000</cx:pt>
          <cx:pt idx="44504">121500</cx:pt>
          <cx:pt idx="44505">72000</cx:pt>
          <cx:pt idx="44506">58500</cx:pt>
          <cx:pt idx="44507">180000</cx:pt>
          <cx:pt idx="44508">675000</cx:pt>
          <cx:pt idx="44509">112500</cx:pt>
          <cx:pt idx="44510">247500</cx:pt>
          <cx:pt idx="44511">126000</cx:pt>
          <cx:pt idx="44512">193050</cx:pt>
          <cx:pt idx="44513">99000</cx:pt>
          <cx:pt idx="44514">112500</cx:pt>
          <cx:pt idx="44515">180000</cx:pt>
          <cx:pt idx="44516">216000</cx:pt>
          <cx:pt idx="44517">166500</cx:pt>
          <cx:pt idx="44518">54000</cx:pt>
          <cx:pt idx="44519">157500</cx:pt>
          <cx:pt idx="44520">180000</cx:pt>
          <cx:pt idx="44521">292500</cx:pt>
          <cx:pt idx="44522">72000</cx:pt>
          <cx:pt idx="44523">112500</cx:pt>
          <cx:pt idx="44524">135000</cx:pt>
          <cx:pt idx="44525">135000</cx:pt>
          <cx:pt idx="44526">112500</cx:pt>
          <cx:pt idx="44527">76500</cx:pt>
          <cx:pt idx="44528">157500</cx:pt>
          <cx:pt idx="44529">202500</cx:pt>
          <cx:pt idx="44530">225000</cx:pt>
          <cx:pt idx="44531">90000</cx:pt>
          <cx:pt idx="44532">90000</cx:pt>
          <cx:pt idx="44533">180000</cx:pt>
          <cx:pt idx="44534">180000</cx:pt>
          <cx:pt idx="44535">135000</cx:pt>
          <cx:pt idx="44536">135000</cx:pt>
          <cx:pt idx="44537">270000</cx:pt>
          <cx:pt idx="44538">360000</cx:pt>
          <cx:pt idx="44539">153000</cx:pt>
          <cx:pt idx="44540">157500</cx:pt>
          <cx:pt idx="44541">202500</cx:pt>
          <cx:pt idx="44542">180000</cx:pt>
          <cx:pt idx="44543">112500</cx:pt>
          <cx:pt idx="44544">157500</cx:pt>
          <cx:pt idx="44545">112500</cx:pt>
          <cx:pt idx="44546">157500</cx:pt>
          <cx:pt idx="44547">202500</cx:pt>
          <cx:pt idx="44548">180000</cx:pt>
          <cx:pt idx="44549">76500</cx:pt>
          <cx:pt idx="44550">72000</cx:pt>
          <cx:pt idx="44551">81000</cx:pt>
          <cx:pt idx="44552">112500</cx:pt>
          <cx:pt idx="44553">121500</cx:pt>
          <cx:pt idx="44554">166500</cx:pt>
          <cx:pt idx="44555">225000</cx:pt>
          <cx:pt idx="44556">112500</cx:pt>
          <cx:pt idx="44557">157500</cx:pt>
          <cx:pt idx="44558">180000</cx:pt>
          <cx:pt idx="44559">202500</cx:pt>
          <cx:pt idx="44560">135000</cx:pt>
          <cx:pt idx="44561">180000</cx:pt>
          <cx:pt idx="44562">180000</cx:pt>
          <cx:pt idx="44563">382500</cx:pt>
          <cx:pt idx="44564">112500</cx:pt>
          <cx:pt idx="44565">121500</cx:pt>
          <cx:pt idx="44566">180000</cx:pt>
          <cx:pt idx="44567">67500</cx:pt>
          <cx:pt idx="44568">135000</cx:pt>
          <cx:pt idx="44569">234000</cx:pt>
          <cx:pt idx="44570">180000</cx:pt>
          <cx:pt idx="44571">148500</cx:pt>
          <cx:pt idx="44572">135000</cx:pt>
          <cx:pt idx="44573">162000</cx:pt>
          <cx:pt idx="44574">112500</cx:pt>
          <cx:pt idx="44575">180000</cx:pt>
          <cx:pt idx="44576">351000</cx:pt>
          <cx:pt idx="44577">225000</cx:pt>
          <cx:pt idx="44578">45000</cx:pt>
          <cx:pt idx="44579">121500</cx:pt>
          <cx:pt idx="44580">270000</cx:pt>
          <cx:pt idx="44581">202500</cx:pt>
          <cx:pt idx="44582">247500</cx:pt>
          <cx:pt idx="44583">130500</cx:pt>
          <cx:pt idx="44584">67500</cx:pt>
          <cx:pt idx="44585">270000</cx:pt>
          <cx:pt idx="44586">157500</cx:pt>
          <cx:pt idx="44587">135000</cx:pt>
          <cx:pt idx="44588">202500</cx:pt>
          <cx:pt idx="44589">157500</cx:pt>
          <cx:pt idx="44590">157500</cx:pt>
          <cx:pt idx="44591">180000</cx:pt>
          <cx:pt idx="44592">112500</cx:pt>
          <cx:pt idx="44593">135000</cx:pt>
          <cx:pt idx="44594">112500</cx:pt>
          <cx:pt idx="44595">126000</cx:pt>
          <cx:pt idx="44596">112500</cx:pt>
          <cx:pt idx="44597">157500</cx:pt>
          <cx:pt idx="44598">76500</cx:pt>
          <cx:pt idx="44599">247500</cx:pt>
          <cx:pt idx="44600">112500</cx:pt>
          <cx:pt idx="44601">225000</cx:pt>
          <cx:pt idx="44602">135000</cx:pt>
          <cx:pt idx="44603">315000</cx:pt>
          <cx:pt idx="44604">117000</cx:pt>
          <cx:pt idx="44605">180000</cx:pt>
          <cx:pt idx="44606">99000</cx:pt>
          <cx:pt idx="44607">261000</cx:pt>
          <cx:pt idx="44608">157500</cx:pt>
          <cx:pt idx="44609">180000</cx:pt>
          <cx:pt idx="44610">76500</cx:pt>
          <cx:pt idx="44611">225000</cx:pt>
          <cx:pt idx="44612">157500</cx:pt>
          <cx:pt idx="44613">67500</cx:pt>
          <cx:pt idx="44614">202500</cx:pt>
          <cx:pt idx="44615">112500</cx:pt>
          <cx:pt idx="44616">193500</cx:pt>
          <cx:pt idx="44617">157500</cx:pt>
          <cx:pt idx="44618">135000</cx:pt>
          <cx:pt idx="44619">247500</cx:pt>
          <cx:pt idx="44620">225000</cx:pt>
          <cx:pt idx="44621">382500</cx:pt>
          <cx:pt idx="44622">265500</cx:pt>
          <cx:pt idx="44623">67500</cx:pt>
          <cx:pt idx="44624">450000</cx:pt>
          <cx:pt idx="44625">76500</cx:pt>
          <cx:pt idx="44626">157500</cx:pt>
          <cx:pt idx="44627">135000</cx:pt>
          <cx:pt idx="44628">315000</cx:pt>
          <cx:pt idx="44629">90000</cx:pt>
          <cx:pt idx="44630">112500</cx:pt>
          <cx:pt idx="44631">157500</cx:pt>
          <cx:pt idx="44632">117000</cx:pt>
          <cx:pt idx="44633">157500</cx:pt>
          <cx:pt idx="44634">247500</cx:pt>
          <cx:pt idx="44635">180000</cx:pt>
          <cx:pt idx="44636">108000</cx:pt>
          <cx:pt idx="44637">99000</cx:pt>
          <cx:pt idx="44638">81000</cx:pt>
          <cx:pt idx="44639">225000</cx:pt>
          <cx:pt idx="44640">315000</cx:pt>
          <cx:pt idx="44641">382500</cx:pt>
          <cx:pt idx="44642">67500</cx:pt>
          <cx:pt idx="44643">112500</cx:pt>
          <cx:pt idx="44644">90000</cx:pt>
          <cx:pt idx="44645">112500</cx:pt>
          <cx:pt idx="44646">54000</cx:pt>
          <cx:pt idx="44647">112500</cx:pt>
          <cx:pt idx="44648">135000</cx:pt>
          <cx:pt idx="44649">99000</cx:pt>
          <cx:pt idx="44650">202500</cx:pt>
          <cx:pt idx="44651">135000</cx:pt>
          <cx:pt idx="44652">225000</cx:pt>
          <cx:pt idx="44653">90000</cx:pt>
          <cx:pt idx="44654">157500</cx:pt>
          <cx:pt idx="44655">112500</cx:pt>
          <cx:pt idx="44656">126000</cx:pt>
          <cx:pt idx="44657">171000</cx:pt>
          <cx:pt idx="44658">112500</cx:pt>
          <cx:pt idx="44659">283500</cx:pt>
          <cx:pt idx="44660">427500</cx:pt>
          <cx:pt idx="44661">198000</cx:pt>
          <cx:pt idx="44662">112500</cx:pt>
          <cx:pt idx="44663">157500</cx:pt>
          <cx:pt idx="44664">202500</cx:pt>
          <cx:pt idx="44665">180000</cx:pt>
          <cx:pt idx="44666">81000</cx:pt>
          <cx:pt idx="44667">135000</cx:pt>
          <cx:pt idx="44668">45000</cx:pt>
          <cx:pt idx="44669">117000</cx:pt>
          <cx:pt idx="44670">270000</cx:pt>
          <cx:pt idx="44671">135000</cx:pt>
          <cx:pt idx="44672">99000</cx:pt>
          <cx:pt idx="44673">270000</cx:pt>
          <cx:pt idx="44674">180000</cx:pt>
          <cx:pt idx="44675">90000</cx:pt>
          <cx:pt idx="44676">180000</cx:pt>
          <cx:pt idx="44677">121500</cx:pt>
          <cx:pt idx="44678">337500</cx:pt>
          <cx:pt idx="44679">67500</cx:pt>
          <cx:pt idx="44680">90000</cx:pt>
          <cx:pt idx="44681">135000</cx:pt>
          <cx:pt idx="44682">67500</cx:pt>
          <cx:pt idx="44683">180000</cx:pt>
          <cx:pt idx="44684">248850</cx:pt>
          <cx:pt idx="44685">126000</cx:pt>
          <cx:pt idx="44686">247500</cx:pt>
          <cx:pt idx="44687">139500</cx:pt>
          <cx:pt idx="44688">117000</cx:pt>
          <cx:pt idx="44689">112500</cx:pt>
          <cx:pt idx="44690">180000</cx:pt>
          <cx:pt idx="44691">135000</cx:pt>
          <cx:pt idx="44692">225000</cx:pt>
          <cx:pt idx="44693">135000</cx:pt>
          <cx:pt idx="44694">135000</cx:pt>
          <cx:pt idx="44695">225000</cx:pt>
          <cx:pt idx="44696">180000</cx:pt>
          <cx:pt idx="44697">225000</cx:pt>
          <cx:pt idx="44698">81000</cx:pt>
          <cx:pt idx="44699">126000</cx:pt>
          <cx:pt idx="44700">117000</cx:pt>
          <cx:pt idx="44701">129600</cx:pt>
          <cx:pt idx="44702">225000</cx:pt>
          <cx:pt idx="44703">202500</cx:pt>
          <cx:pt idx="44704">180000</cx:pt>
          <cx:pt idx="44705">202500</cx:pt>
          <cx:pt idx="44706">180000</cx:pt>
          <cx:pt idx="44707">135000</cx:pt>
          <cx:pt idx="44708">67500</cx:pt>
          <cx:pt idx="44709">315000</cx:pt>
          <cx:pt idx="44710">135000</cx:pt>
          <cx:pt idx="44711">112500</cx:pt>
          <cx:pt idx="44712">157500</cx:pt>
          <cx:pt idx="44713">67500</cx:pt>
          <cx:pt idx="44714">225000</cx:pt>
          <cx:pt idx="44715">225000</cx:pt>
          <cx:pt idx="44716">220500</cx:pt>
          <cx:pt idx="44717">81000</cx:pt>
          <cx:pt idx="44718">112500</cx:pt>
          <cx:pt idx="44719">202500</cx:pt>
          <cx:pt idx="44720">63000</cx:pt>
          <cx:pt idx="44721">180000</cx:pt>
          <cx:pt idx="44722">142992</cx:pt>
          <cx:pt idx="44723">103500</cx:pt>
          <cx:pt idx="44724">144000</cx:pt>
          <cx:pt idx="44725">180000</cx:pt>
          <cx:pt idx="44726">135000</cx:pt>
          <cx:pt idx="44727">202500</cx:pt>
          <cx:pt idx="44728">157500</cx:pt>
          <cx:pt idx="44729">90000</cx:pt>
          <cx:pt idx="44730">67500</cx:pt>
          <cx:pt idx="44731">103500</cx:pt>
          <cx:pt idx="44732">202500</cx:pt>
          <cx:pt idx="44733">135000</cx:pt>
          <cx:pt idx="44734">112500</cx:pt>
          <cx:pt idx="44735">126000</cx:pt>
          <cx:pt idx="44736">135000</cx:pt>
          <cx:pt idx="44737">198000</cx:pt>
          <cx:pt idx="44738">157500</cx:pt>
          <cx:pt idx="44739">225000</cx:pt>
          <cx:pt idx="44740">67500</cx:pt>
          <cx:pt idx="44741">90000</cx:pt>
          <cx:pt idx="44742">112500</cx:pt>
          <cx:pt idx="44743">315000</cx:pt>
          <cx:pt idx="44744">162000</cx:pt>
          <cx:pt idx="44745">337500</cx:pt>
          <cx:pt idx="44746">225000</cx:pt>
          <cx:pt idx="44747">202500</cx:pt>
          <cx:pt idx="44748">202500</cx:pt>
          <cx:pt idx="44749">121500</cx:pt>
          <cx:pt idx="44750">157500</cx:pt>
          <cx:pt idx="44751">135000</cx:pt>
          <cx:pt idx="44752">90000</cx:pt>
          <cx:pt idx="44753">189000</cx:pt>
          <cx:pt idx="44754">121500</cx:pt>
          <cx:pt idx="44755">180000</cx:pt>
          <cx:pt idx="44756">247500</cx:pt>
          <cx:pt idx="44757">202500</cx:pt>
          <cx:pt idx="44758">225000</cx:pt>
          <cx:pt idx="44759">135000</cx:pt>
          <cx:pt idx="44760">225000</cx:pt>
          <cx:pt idx="44761">243000</cx:pt>
          <cx:pt idx="44762">112500</cx:pt>
          <cx:pt idx="44763">180000</cx:pt>
          <cx:pt idx="44764">99000</cx:pt>
          <cx:pt idx="44765">112500</cx:pt>
          <cx:pt idx="44766">90000</cx:pt>
          <cx:pt idx="44767">157500</cx:pt>
          <cx:pt idx="44768">207000</cx:pt>
          <cx:pt idx="44769">135000</cx:pt>
          <cx:pt idx="44770">126000</cx:pt>
          <cx:pt idx="44771">225000</cx:pt>
          <cx:pt idx="44772">171000</cx:pt>
          <cx:pt idx="44773">270000</cx:pt>
          <cx:pt idx="44774">171000</cx:pt>
          <cx:pt idx="44775">112500</cx:pt>
          <cx:pt idx="44776">301500</cx:pt>
          <cx:pt idx="44777">112500</cx:pt>
          <cx:pt idx="44778">157500</cx:pt>
          <cx:pt idx="44779">135000</cx:pt>
          <cx:pt idx="44780">135000</cx:pt>
          <cx:pt idx="44781">234000</cx:pt>
          <cx:pt idx="44782">225000</cx:pt>
          <cx:pt idx="44783">450000</cx:pt>
          <cx:pt idx="44784">252000</cx:pt>
          <cx:pt idx="44785">270000</cx:pt>
          <cx:pt idx="44786">202500</cx:pt>
          <cx:pt idx="44787">135000</cx:pt>
          <cx:pt idx="44788">135000</cx:pt>
          <cx:pt idx="44789">65250</cx:pt>
          <cx:pt idx="44790">112500</cx:pt>
          <cx:pt idx="44791">171000</cx:pt>
          <cx:pt idx="44792">135000</cx:pt>
          <cx:pt idx="44793">225000</cx:pt>
          <cx:pt idx="44794">562500</cx:pt>
          <cx:pt idx="44795">135000</cx:pt>
          <cx:pt idx="44796">112500</cx:pt>
          <cx:pt idx="44797">157500</cx:pt>
          <cx:pt idx="44798">112500</cx:pt>
          <cx:pt idx="44799">81000</cx:pt>
          <cx:pt idx="44800">135000</cx:pt>
          <cx:pt idx="44801">90000</cx:pt>
          <cx:pt idx="44802">85500</cx:pt>
          <cx:pt idx="44803">189000</cx:pt>
          <cx:pt idx="44804">450000</cx:pt>
          <cx:pt idx="44805">135000</cx:pt>
          <cx:pt idx="44806">157500</cx:pt>
          <cx:pt idx="44807">202500</cx:pt>
          <cx:pt idx="44808">315000</cx:pt>
          <cx:pt idx="44809">126000</cx:pt>
          <cx:pt idx="44810">90000</cx:pt>
          <cx:pt idx="44811">225000</cx:pt>
          <cx:pt idx="44812">202500</cx:pt>
          <cx:pt idx="44813">247500</cx:pt>
          <cx:pt idx="44814">135000</cx:pt>
          <cx:pt idx="44815">175050</cx:pt>
          <cx:pt idx="44816">315000</cx:pt>
          <cx:pt idx="44817">329400</cx:pt>
          <cx:pt idx="44818">225000</cx:pt>
          <cx:pt idx="44819">180000</cx:pt>
          <cx:pt idx="44820">202500</cx:pt>
          <cx:pt idx="44821">54000</cx:pt>
          <cx:pt idx="44822">112500</cx:pt>
          <cx:pt idx="44823">540000</cx:pt>
          <cx:pt idx="44824">157500</cx:pt>
          <cx:pt idx="44825">180000</cx:pt>
          <cx:pt idx="44826">180000</cx:pt>
          <cx:pt idx="44827">81000</cx:pt>
          <cx:pt idx="44828">112500</cx:pt>
          <cx:pt idx="44829">63000</cx:pt>
          <cx:pt idx="44830">306000</cx:pt>
          <cx:pt idx="44831">112500</cx:pt>
          <cx:pt idx="44832">202500</cx:pt>
          <cx:pt idx="44833">202500</cx:pt>
          <cx:pt idx="44834">135000</cx:pt>
          <cx:pt idx="44835">315000</cx:pt>
          <cx:pt idx="44836">225000</cx:pt>
          <cx:pt idx="44837">247500</cx:pt>
          <cx:pt idx="44838">121500</cx:pt>
          <cx:pt idx="44839">180000</cx:pt>
          <cx:pt idx="44840">112500</cx:pt>
          <cx:pt idx="44841">90000</cx:pt>
          <cx:pt idx="44842">211500</cx:pt>
          <cx:pt idx="44843">90000</cx:pt>
          <cx:pt idx="44844">180000</cx:pt>
          <cx:pt idx="44845">135000</cx:pt>
          <cx:pt idx="44846">81000</cx:pt>
          <cx:pt idx="44847">135000</cx:pt>
          <cx:pt idx="44848">99000</cx:pt>
          <cx:pt idx="44849">157500</cx:pt>
          <cx:pt idx="44850">67500</cx:pt>
          <cx:pt idx="44851">121500</cx:pt>
          <cx:pt idx="44852">189000</cx:pt>
          <cx:pt idx="44853">112500</cx:pt>
          <cx:pt idx="44854">157500</cx:pt>
          <cx:pt idx="44855">315000</cx:pt>
          <cx:pt idx="44856">193500</cx:pt>
          <cx:pt idx="44857">81000</cx:pt>
          <cx:pt idx="44858">114750</cx:pt>
          <cx:pt idx="44859">198000</cx:pt>
          <cx:pt idx="44860">157500</cx:pt>
          <cx:pt idx="44861">135000</cx:pt>
          <cx:pt idx="44862">180000</cx:pt>
          <cx:pt idx="44863">81000</cx:pt>
          <cx:pt idx="44864">315000</cx:pt>
          <cx:pt idx="44865">157500</cx:pt>
          <cx:pt idx="44866">135000</cx:pt>
          <cx:pt idx="44867">270000</cx:pt>
          <cx:pt idx="44868">67500</cx:pt>
          <cx:pt idx="44869">153000</cx:pt>
          <cx:pt idx="44870">117000</cx:pt>
          <cx:pt idx="44871">157500</cx:pt>
          <cx:pt idx="44872">315000</cx:pt>
          <cx:pt idx="44873">45000</cx:pt>
          <cx:pt idx="44874">157500</cx:pt>
          <cx:pt idx="44875">270000</cx:pt>
          <cx:pt idx="44876">90000</cx:pt>
          <cx:pt idx="44877">163260</cx:pt>
          <cx:pt idx="44878">270000</cx:pt>
          <cx:pt idx="44879">270000</cx:pt>
          <cx:pt idx="44880">360000</cx:pt>
          <cx:pt idx="44881">72000</cx:pt>
          <cx:pt idx="44882">180000</cx:pt>
          <cx:pt idx="44883">373500</cx:pt>
          <cx:pt idx="44884">47250</cx:pt>
          <cx:pt idx="44885">180000</cx:pt>
          <cx:pt idx="44886">112500</cx:pt>
          <cx:pt idx="44887">166500</cx:pt>
          <cx:pt idx="44888">135000</cx:pt>
          <cx:pt idx="44889">148500</cx:pt>
          <cx:pt idx="44890">202500</cx:pt>
          <cx:pt idx="44891">315000</cx:pt>
          <cx:pt idx="44892">247500</cx:pt>
          <cx:pt idx="44893">81000</cx:pt>
          <cx:pt idx="44894">180000</cx:pt>
          <cx:pt idx="44895">364500</cx:pt>
          <cx:pt idx="44896">135000</cx:pt>
          <cx:pt idx="44897">76500</cx:pt>
          <cx:pt idx="44898">103500</cx:pt>
          <cx:pt idx="44899">90000</cx:pt>
          <cx:pt idx="44900">225000</cx:pt>
          <cx:pt idx="44901">135000</cx:pt>
          <cx:pt idx="44902">112500</cx:pt>
          <cx:pt idx="44903">180000</cx:pt>
          <cx:pt idx="44904">112500</cx:pt>
          <cx:pt idx="44905">135000</cx:pt>
          <cx:pt idx="44906">135000</cx:pt>
          <cx:pt idx="44907">76500</cx:pt>
          <cx:pt idx="44908">135000</cx:pt>
          <cx:pt idx="44909">67500</cx:pt>
          <cx:pt idx="44910">315000</cx:pt>
          <cx:pt idx="44911">108000</cx:pt>
          <cx:pt idx="44912">225000</cx:pt>
          <cx:pt idx="44913">135000</cx:pt>
          <cx:pt idx="44914">180000</cx:pt>
          <cx:pt idx="44915">67500</cx:pt>
          <cx:pt idx="44916">67500</cx:pt>
          <cx:pt idx="44917">195750</cx:pt>
          <cx:pt idx="44918">90000</cx:pt>
          <cx:pt idx="44919">135000</cx:pt>
          <cx:pt idx="44920">85500</cx:pt>
          <cx:pt idx="44921">135000</cx:pt>
          <cx:pt idx="44922">157500</cx:pt>
          <cx:pt idx="44923">90000</cx:pt>
          <cx:pt idx="44924">258750</cx:pt>
          <cx:pt idx="44925">225000</cx:pt>
          <cx:pt idx="44926">225000</cx:pt>
          <cx:pt idx="44927">117000</cx:pt>
          <cx:pt idx="44928">67500</cx:pt>
          <cx:pt idx="44929">135000</cx:pt>
          <cx:pt idx="44930">90000</cx:pt>
          <cx:pt idx="44931">85500</cx:pt>
          <cx:pt idx="44932">157500</cx:pt>
          <cx:pt idx="44933">157500</cx:pt>
          <cx:pt idx="44934">157500</cx:pt>
          <cx:pt idx="44935">72000</cx:pt>
          <cx:pt idx="44936">157500</cx:pt>
          <cx:pt idx="44937">157500</cx:pt>
          <cx:pt idx="44938">292500</cx:pt>
          <cx:pt idx="44939">135000</cx:pt>
          <cx:pt idx="44940">180000</cx:pt>
          <cx:pt idx="44941">180000</cx:pt>
          <cx:pt idx="44942">270000</cx:pt>
          <cx:pt idx="44943">315000</cx:pt>
          <cx:pt idx="44944">270000</cx:pt>
          <cx:pt idx="44945">162000</cx:pt>
          <cx:pt idx="44946">157500</cx:pt>
          <cx:pt idx="44947">67500</cx:pt>
          <cx:pt idx="44948">180000</cx:pt>
          <cx:pt idx="44949">180000</cx:pt>
          <cx:pt idx="44950">81000</cx:pt>
          <cx:pt idx="44951">99000</cx:pt>
          <cx:pt idx="44952">162000</cx:pt>
          <cx:pt idx="44953">540000</cx:pt>
          <cx:pt idx="44954">135000</cx:pt>
          <cx:pt idx="44955">112500</cx:pt>
          <cx:pt idx="44956">292500</cx:pt>
          <cx:pt idx="44957">225000</cx:pt>
          <cx:pt idx="44958">117000</cx:pt>
          <cx:pt idx="44959">99000</cx:pt>
          <cx:pt idx="44960">225000</cx:pt>
          <cx:pt idx="44961">135000</cx:pt>
          <cx:pt idx="44962">67500</cx:pt>
          <cx:pt idx="44963">126000</cx:pt>
          <cx:pt idx="44964">112500</cx:pt>
          <cx:pt idx="44965">135000</cx:pt>
          <cx:pt idx="44966">90000</cx:pt>
          <cx:pt idx="44967">157500</cx:pt>
          <cx:pt idx="44968">202500</cx:pt>
          <cx:pt idx="44969">121500</cx:pt>
          <cx:pt idx="44970">180000</cx:pt>
          <cx:pt idx="44971">180000</cx:pt>
          <cx:pt idx="44972">90000</cx:pt>
          <cx:pt idx="44973">126000</cx:pt>
          <cx:pt idx="44974">117000</cx:pt>
          <cx:pt idx="44975">157500</cx:pt>
          <cx:pt idx="44976">135000</cx:pt>
          <cx:pt idx="44977">270000</cx:pt>
          <cx:pt idx="44978">112500</cx:pt>
          <cx:pt idx="44979">220500</cx:pt>
          <cx:pt idx="44980">157500</cx:pt>
          <cx:pt idx="44981">274500</cx:pt>
          <cx:pt idx="44982">112500</cx:pt>
          <cx:pt idx="44983">157500</cx:pt>
          <cx:pt idx="44984">90000</cx:pt>
          <cx:pt idx="44985">112500</cx:pt>
          <cx:pt idx="44986">81000</cx:pt>
          <cx:pt idx="44987">112500</cx:pt>
          <cx:pt idx="44988">292500</cx:pt>
          <cx:pt idx="44989">135000</cx:pt>
          <cx:pt idx="44990">139500</cx:pt>
          <cx:pt idx="44991">270000</cx:pt>
          <cx:pt idx="44992">112500</cx:pt>
          <cx:pt idx="44993">90000</cx:pt>
          <cx:pt idx="44994">126000</cx:pt>
          <cx:pt idx="44995">135000</cx:pt>
          <cx:pt idx="44996">157500</cx:pt>
          <cx:pt idx="44997">1530000</cx:pt>
          <cx:pt idx="44998">202500</cx:pt>
          <cx:pt idx="44999">90000</cx:pt>
          <cx:pt idx="45000">180000</cx:pt>
          <cx:pt idx="45001">180000</cx:pt>
          <cx:pt idx="45002">247500</cx:pt>
          <cx:pt idx="45003">90000</cx:pt>
          <cx:pt idx="45004">112500</cx:pt>
          <cx:pt idx="45005">99000</cx:pt>
          <cx:pt idx="45006">225000</cx:pt>
          <cx:pt idx="45007">135000</cx:pt>
          <cx:pt idx="45008">135000</cx:pt>
          <cx:pt idx="45009">180000</cx:pt>
          <cx:pt idx="45010">180000</cx:pt>
          <cx:pt idx="45011">81000</cx:pt>
          <cx:pt idx="45012">67500</cx:pt>
          <cx:pt idx="45013">247500</cx:pt>
          <cx:pt idx="45014">94500</cx:pt>
          <cx:pt idx="45015">202500</cx:pt>
          <cx:pt idx="45016">135000</cx:pt>
          <cx:pt idx="45017">135000</cx:pt>
          <cx:pt idx="45018">67500</cx:pt>
          <cx:pt idx="45019">157500</cx:pt>
          <cx:pt idx="45020">117000</cx:pt>
          <cx:pt idx="45021">112500</cx:pt>
          <cx:pt idx="45022">180000</cx:pt>
          <cx:pt idx="45023">81000</cx:pt>
          <cx:pt idx="45024">180000</cx:pt>
          <cx:pt idx="45025">292500</cx:pt>
          <cx:pt idx="45026">112500</cx:pt>
          <cx:pt idx="45027">90000</cx:pt>
          <cx:pt idx="45028">67500</cx:pt>
          <cx:pt idx="45029">67500</cx:pt>
          <cx:pt idx="45030">157500</cx:pt>
          <cx:pt idx="45031">202500</cx:pt>
          <cx:pt idx="45032">229500</cx:pt>
          <cx:pt idx="45033">72000</cx:pt>
          <cx:pt idx="45034">99000</cx:pt>
          <cx:pt idx="45035">202500</cx:pt>
          <cx:pt idx="45036">90000</cx:pt>
          <cx:pt idx="45037">135000</cx:pt>
          <cx:pt idx="45038">189000</cx:pt>
          <cx:pt idx="45039">180000</cx:pt>
          <cx:pt idx="45040">90000</cx:pt>
          <cx:pt idx="45041">112500</cx:pt>
          <cx:pt idx="45042">238500</cx:pt>
          <cx:pt idx="45043">270000</cx:pt>
          <cx:pt idx="45044">90000</cx:pt>
          <cx:pt idx="45045">315000</cx:pt>
          <cx:pt idx="45046">135000</cx:pt>
          <cx:pt idx="45047">112500</cx:pt>
          <cx:pt idx="45048">202500</cx:pt>
          <cx:pt idx="45049">67500</cx:pt>
          <cx:pt idx="45050">225000</cx:pt>
          <cx:pt idx="45051">270000</cx:pt>
          <cx:pt idx="45052">256500</cx:pt>
          <cx:pt idx="45053">171000</cx:pt>
          <cx:pt idx="45054">225000</cx:pt>
          <cx:pt idx="45055">76500</cx:pt>
          <cx:pt idx="45056">360000</cx:pt>
          <cx:pt idx="45057">180000</cx:pt>
          <cx:pt idx="45058">90000</cx:pt>
          <cx:pt idx="45059">121500</cx:pt>
          <cx:pt idx="45060">117000</cx:pt>
          <cx:pt idx="45061">112500</cx:pt>
          <cx:pt idx="45062">40500</cx:pt>
          <cx:pt idx="45063">112500</cx:pt>
          <cx:pt idx="45064">265500</cx:pt>
          <cx:pt idx="45065">135000</cx:pt>
          <cx:pt idx="45066">40500</cx:pt>
          <cx:pt idx="45067">67500</cx:pt>
          <cx:pt idx="45068">189000</cx:pt>
          <cx:pt idx="45069">202500</cx:pt>
          <cx:pt idx="45070">126000</cx:pt>
          <cx:pt idx="45071">31500</cx:pt>
          <cx:pt idx="45072">135000</cx:pt>
          <cx:pt idx="45073">315000</cx:pt>
          <cx:pt idx="45074">270000</cx:pt>
          <cx:pt idx="45075">225000</cx:pt>
          <cx:pt idx="45076">90000</cx:pt>
          <cx:pt idx="45077">135000</cx:pt>
          <cx:pt idx="45078">76500</cx:pt>
          <cx:pt idx="45079">315000</cx:pt>
          <cx:pt idx="45080">135000</cx:pt>
          <cx:pt idx="45081">67500</cx:pt>
          <cx:pt idx="45082">180000</cx:pt>
          <cx:pt idx="45083">157500</cx:pt>
          <cx:pt idx="45084">202500</cx:pt>
          <cx:pt idx="45085">225000</cx:pt>
          <cx:pt idx="45086">405000</cx:pt>
          <cx:pt idx="45087">180000</cx:pt>
          <cx:pt idx="45088">73368</cx:pt>
          <cx:pt idx="45089">135000</cx:pt>
          <cx:pt idx="45090">225000</cx:pt>
          <cx:pt idx="45091">247500</cx:pt>
          <cx:pt idx="45092">121500</cx:pt>
          <cx:pt idx="45093">148500</cx:pt>
          <cx:pt idx="45094">283500</cx:pt>
          <cx:pt idx="45095">67500</cx:pt>
          <cx:pt idx="45096">90000</cx:pt>
          <cx:pt idx="45097">135000</cx:pt>
          <cx:pt idx="45098">157500</cx:pt>
          <cx:pt idx="45099">198000</cx:pt>
          <cx:pt idx="45100">90000</cx:pt>
          <cx:pt idx="45101">202500</cx:pt>
          <cx:pt idx="45102">117000</cx:pt>
          <cx:pt idx="45103">270000</cx:pt>
          <cx:pt idx="45104">180000</cx:pt>
          <cx:pt idx="45105">112500</cx:pt>
          <cx:pt idx="45106">225000</cx:pt>
          <cx:pt idx="45107">90000</cx:pt>
          <cx:pt idx="45108">157500</cx:pt>
          <cx:pt idx="45109">112500</cx:pt>
          <cx:pt idx="45110">135000</cx:pt>
          <cx:pt idx="45111">103500</cx:pt>
          <cx:pt idx="45112">45000</cx:pt>
          <cx:pt idx="45113">162000</cx:pt>
          <cx:pt idx="45114">112500</cx:pt>
          <cx:pt idx="45115">225000</cx:pt>
          <cx:pt idx="45116">67500</cx:pt>
          <cx:pt idx="45117">180000</cx:pt>
          <cx:pt idx="45118">211500</cx:pt>
          <cx:pt idx="45119">180000</cx:pt>
          <cx:pt idx="45120">162000</cx:pt>
          <cx:pt idx="45121">292500</cx:pt>
          <cx:pt idx="45122">166500</cx:pt>
          <cx:pt idx="45123">135000</cx:pt>
          <cx:pt idx="45124">85500</cx:pt>
          <cx:pt idx="45125">270000</cx:pt>
          <cx:pt idx="45126">67500</cx:pt>
          <cx:pt idx="45127">112500</cx:pt>
          <cx:pt idx="45128">38250</cx:pt>
          <cx:pt idx="45129">171000</cx:pt>
          <cx:pt idx="45130">99000</cx:pt>
          <cx:pt idx="45131">225000</cx:pt>
          <cx:pt idx="45132">270000</cx:pt>
          <cx:pt idx="45133">112500</cx:pt>
          <cx:pt idx="45134">180000</cx:pt>
          <cx:pt idx="45135">110250</cx:pt>
          <cx:pt idx="45136">67500</cx:pt>
          <cx:pt idx="45137">90000</cx:pt>
          <cx:pt idx="45138">270000</cx:pt>
          <cx:pt idx="45139">135000</cx:pt>
          <cx:pt idx="45140">135000</cx:pt>
          <cx:pt idx="45141">135000</cx:pt>
          <cx:pt idx="45142">90000</cx:pt>
          <cx:pt idx="45143">74700</cx:pt>
          <cx:pt idx="45144">126000</cx:pt>
          <cx:pt idx="45145">72000</cx:pt>
          <cx:pt idx="45146">427500</cx:pt>
          <cx:pt idx="45147">207000</cx:pt>
          <cx:pt idx="45148">94500</cx:pt>
          <cx:pt idx="45149">108000</cx:pt>
          <cx:pt idx="45150">67500</cx:pt>
          <cx:pt idx="45151">54000</cx:pt>
          <cx:pt idx="45152">225000</cx:pt>
          <cx:pt idx="45153">360000</cx:pt>
          <cx:pt idx="45154">270000</cx:pt>
          <cx:pt idx="45155">112500</cx:pt>
          <cx:pt idx="45156">112500</cx:pt>
          <cx:pt idx="45157">157500</cx:pt>
          <cx:pt idx="45158">157500</cx:pt>
          <cx:pt idx="45159">135000</cx:pt>
          <cx:pt idx="45160">180000</cx:pt>
          <cx:pt idx="45161">292500</cx:pt>
          <cx:pt idx="45162">135000</cx:pt>
          <cx:pt idx="45163">144000</cx:pt>
          <cx:pt idx="45164">90000</cx:pt>
          <cx:pt idx="45165">202500</cx:pt>
          <cx:pt idx="45166">67500</cx:pt>
          <cx:pt idx="45167">135000</cx:pt>
          <cx:pt idx="45168">225000</cx:pt>
          <cx:pt idx="45169">157500</cx:pt>
          <cx:pt idx="45170">135000</cx:pt>
          <cx:pt idx="45171">112500</cx:pt>
          <cx:pt idx="45172">99000</cx:pt>
          <cx:pt idx="45173">135000</cx:pt>
          <cx:pt idx="45174">324000</cx:pt>
          <cx:pt idx="45175">67500</cx:pt>
          <cx:pt idx="45176">99000</cx:pt>
          <cx:pt idx="45177">67500</cx:pt>
          <cx:pt idx="45178">157500</cx:pt>
          <cx:pt idx="45179">54000</cx:pt>
          <cx:pt idx="45180">180000</cx:pt>
          <cx:pt idx="45181">157500</cx:pt>
          <cx:pt idx="45182">135000</cx:pt>
          <cx:pt idx="45183">184500</cx:pt>
          <cx:pt idx="45184">90000</cx:pt>
          <cx:pt idx="45185">157500</cx:pt>
          <cx:pt idx="45186">99000</cx:pt>
          <cx:pt idx="45187">247500</cx:pt>
          <cx:pt idx="45188">247500</cx:pt>
          <cx:pt idx="45189">180000</cx:pt>
          <cx:pt idx="45190">90000</cx:pt>
          <cx:pt idx="45191">54000</cx:pt>
          <cx:pt idx="45192">90000</cx:pt>
          <cx:pt idx="45193">171000</cx:pt>
          <cx:pt idx="45194">56250</cx:pt>
          <cx:pt idx="45195">202500</cx:pt>
          <cx:pt idx="45196">202500</cx:pt>
          <cx:pt idx="45197">270000</cx:pt>
          <cx:pt idx="45198">67500</cx:pt>
          <cx:pt idx="45199">112500</cx:pt>
          <cx:pt idx="45200">157500</cx:pt>
          <cx:pt idx="45201">180000</cx:pt>
          <cx:pt idx="45202">180000</cx:pt>
          <cx:pt idx="45203">135000</cx:pt>
          <cx:pt idx="45204">76500</cx:pt>
          <cx:pt idx="45205">171000</cx:pt>
          <cx:pt idx="45206">540000</cx:pt>
          <cx:pt idx="45207">67500</cx:pt>
          <cx:pt idx="45208">157500</cx:pt>
          <cx:pt idx="45209">157500</cx:pt>
          <cx:pt idx="45210">292500</cx:pt>
          <cx:pt idx="45211">144000</cx:pt>
          <cx:pt idx="45212">225000</cx:pt>
          <cx:pt idx="45213">112500</cx:pt>
          <cx:pt idx="45214">112500</cx:pt>
          <cx:pt idx="45215">180000</cx:pt>
          <cx:pt idx="45216">202500</cx:pt>
          <cx:pt idx="45217">112500</cx:pt>
          <cx:pt idx="45218">83250</cx:pt>
          <cx:pt idx="45219">90000</cx:pt>
          <cx:pt idx="45220">360000</cx:pt>
          <cx:pt idx="45221">90000</cx:pt>
          <cx:pt idx="45222">270000</cx:pt>
          <cx:pt idx="45223">270000</cx:pt>
          <cx:pt idx="45224">90000</cx:pt>
          <cx:pt idx="45225">90000</cx:pt>
          <cx:pt idx="45226">193500</cx:pt>
          <cx:pt idx="45227">202500</cx:pt>
          <cx:pt idx="45228">90000</cx:pt>
          <cx:pt idx="45229">117000</cx:pt>
          <cx:pt idx="45230">157500</cx:pt>
          <cx:pt idx="45231">112500</cx:pt>
          <cx:pt idx="45232">113400</cx:pt>
          <cx:pt idx="45233">225000</cx:pt>
          <cx:pt idx="45234">157500</cx:pt>
          <cx:pt idx="45235">144000</cx:pt>
          <cx:pt idx="45236">157500</cx:pt>
          <cx:pt idx="45237">45000</cx:pt>
          <cx:pt idx="45238">45000</cx:pt>
          <cx:pt idx="45239">216000</cx:pt>
          <cx:pt idx="45240">157500</cx:pt>
          <cx:pt idx="45241">90000</cx:pt>
          <cx:pt idx="45242">126000</cx:pt>
          <cx:pt idx="45243">103500</cx:pt>
          <cx:pt idx="45244">60750</cx:pt>
          <cx:pt idx="45245">180000</cx:pt>
          <cx:pt idx="45246">90000</cx:pt>
          <cx:pt idx="45247">270000</cx:pt>
          <cx:pt idx="45248">63000</cx:pt>
          <cx:pt idx="45249">315000</cx:pt>
          <cx:pt idx="45250">180000</cx:pt>
          <cx:pt idx="45251">157500</cx:pt>
          <cx:pt idx="45252">225000</cx:pt>
          <cx:pt idx="45253">135000</cx:pt>
          <cx:pt idx="45254">157500</cx:pt>
          <cx:pt idx="45255">225000</cx:pt>
          <cx:pt idx="45256">270000</cx:pt>
          <cx:pt idx="45257">180000</cx:pt>
          <cx:pt idx="45258">225000</cx:pt>
          <cx:pt idx="45259">270000</cx:pt>
          <cx:pt idx="45260">180000</cx:pt>
          <cx:pt idx="45261">202500</cx:pt>
          <cx:pt idx="45262">135000</cx:pt>
          <cx:pt idx="45263">112500</cx:pt>
          <cx:pt idx="45264">67500</cx:pt>
          <cx:pt idx="45265">112500</cx:pt>
          <cx:pt idx="45266">117000</cx:pt>
          <cx:pt idx="45267">126000</cx:pt>
          <cx:pt idx="45268">207000</cx:pt>
          <cx:pt idx="45269">67500</cx:pt>
          <cx:pt idx="45270">135000</cx:pt>
          <cx:pt idx="45271">112500</cx:pt>
          <cx:pt idx="45272">94500</cx:pt>
          <cx:pt idx="45273">225000</cx:pt>
          <cx:pt idx="45274">135000</cx:pt>
          <cx:pt idx="45275">135000</cx:pt>
          <cx:pt idx="45276">76500</cx:pt>
          <cx:pt idx="45277">126000</cx:pt>
          <cx:pt idx="45278">81000</cx:pt>
          <cx:pt idx="45279">270000</cx:pt>
          <cx:pt idx="45280">202500</cx:pt>
          <cx:pt idx="45281">67500</cx:pt>
          <cx:pt idx="45282">135000</cx:pt>
          <cx:pt idx="45283">166500</cx:pt>
          <cx:pt idx="45284">90000</cx:pt>
          <cx:pt idx="45285">157500</cx:pt>
          <cx:pt idx="45286">90000</cx:pt>
          <cx:pt idx="45287">135000</cx:pt>
          <cx:pt idx="45288">135000</cx:pt>
          <cx:pt idx="45289">157500</cx:pt>
          <cx:pt idx="45290">90000</cx:pt>
          <cx:pt idx="45291">90000</cx:pt>
          <cx:pt idx="45292">99000</cx:pt>
          <cx:pt idx="45293">135000</cx:pt>
          <cx:pt idx="45294">135000</cx:pt>
          <cx:pt idx="45295">45000</cx:pt>
          <cx:pt idx="45296">225000</cx:pt>
          <cx:pt idx="45297">180000</cx:pt>
          <cx:pt idx="45298">292500</cx:pt>
          <cx:pt idx="45299">121500</cx:pt>
          <cx:pt idx="45300">135000</cx:pt>
          <cx:pt idx="45301">202500</cx:pt>
          <cx:pt idx="45302">180000</cx:pt>
          <cx:pt idx="45303">315000</cx:pt>
          <cx:pt idx="45304">126000</cx:pt>
          <cx:pt idx="45305">220500</cx:pt>
          <cx:pt idx="45306">67500</cx:pt>
          <cx:pt idx="45307">117000</cx:pt>
          <cx:pt idx="45308">81000</cx:pt>
          <cx:pt idx="45309">171000</cx:pt>
          <cx:pt idx="45310">315000</cx:pt>
          <cx:pt idx="45311">67500</cx:pt>
          <cx:pt idx="45312">135000</cx:pt>
          <cx:pt idx="45313">180000</cx:pt>
          <cx:pt idx="45314">180000</cx:pt>
          <cx:pt idx="45315">112500</cx:pt>
          <cx:pt idx="45316">157500</cx:pt>
          <cx:pt idx="45317">225000</cx:pt>
          <cx:pt idx="45318">58500</cx:pt>
          <cx:pt idx="45319">171000</cx:pt>
          <cx:pt idx="45320">157500</cx:pt>
          <cx:pt idx="45321">99000</cx:pt>
          <cx:pt idx="45322">315000</cx:pt>
          <cx:pt idx="45323">180000</cx:pt>
          <cx:pt idx="45324">225000</cx:pt>
          <cx:pt idx="45325">270000</cx:pt>
          <cx:pt idx="45326">184500</cx:pt>
          <cx:pt idx="45327">126000</cx:pt>
          <cx:pt idx="45328">162000</cx:pt>
          <cx:pt idx="45329">202500</cx:pt>
          <cx:pt idx="45330">180000</cx:pt>
          <cx:pt idx="45331">67500</cx:pt>
          <cx:pt idx="45332">135000</cx:pt>
          <cx:pt idx="45333">112500</cx:pt>
          <cx:pt idx="45334">90000</cx:pt>
          <cx:pt idx="45335">279000</cx:pt>
          <cx:pt idx="45336">81000</cx:pt>
          <cx:pt idx="45337">135000</cx:pt>
          <cx:pt idx="45338">135000</cx:pt>
          <cx:pt idx="45339">54000</cx:pt>
          <cx:pt idx="45340">148500</cx:pt>
          <cx:pt idx="45341">225000</cx:pt>
          <cx:pt idx="45342">180000</cx:pt>
          <cx:pt idx="45343">135000</cx:pt>
          <cx:pt idx="45344">270000</cx:pt>
          <cx:pt idx="45345">337500</cx:pt>
          <cx:pt idx="45346">135000</cx:pt>
          <cx:pt idx="45347">382500</cx:pt>
          <cx:pt idx="45348">292500</cx:pt>
          <cx:pt idx="45349">135000</cx:pt>
          <cx:pt idx="45350">180000</cx:pt>
          <cx:pt idx="45351">630000</cx:pt>
          <cx:pt idx="45352">180000</cx:pt>
          <cx:pt idx="45353">135000</cx:pt>
          <cx:pt idx="45354">135000</cx:pt>
          <cx:pt idx="45355">90000</cx:pt>
          <cx:pt idx="45356">135000</cx:pt>
          <cx:pt idx="45357">81000</cx:pt>
          <cx:pt idx="45358">225000</cx:pt>
          <cx:pt idx="45359">135000</cx:pt>
          <cx:pt idx="45360">99000</cx:pt>
          <cx:pt idx="45361">360000</cx:pt>
          <cx:pt idx="45362">157500</cx:pt>
          <cx:pt idx="45363">450000</cx:pt>
          <cx:pt idx="45364">90000</cx:pt>
          <cx:pt idx="45365">67500</cx:pt>
          <cx:pt idx="45366">270000</cx:pt>
          <cx:pt idx="45367">99000</cx:pt>
          <cx:pt idx="45368">270000</cx:pt>
          <cx:pt idx="45369">202500</cx:pt>
          <cx:pt idx="45370">202500</cx:pt>
          <cx:pt idx="45371">270000</cx:pt>
          <cx:pt idx="45372">108000</cx:pt>
          <cx:pt idx="45373">135000</cx:pt>
          <cx:pt idx="45374">112500</cx:pt>
          <cx:pt idx="45375">67500</cx:pt>
          <cx:pt idx="45376">162000</cx:pt>
          <cx:pt idx="45377">202500</cx:pt>
          <cx:pt idx="45378">180000</cx:pt>
          <cx:pt idx="45379">148500</cx:pt>
          <cx:pt idx="45380">112500</cx:pt>
          <cx:pt idx="45381">427500</cx:pt>
          <cx:pt idx="45382">90000</cx:pt>
          <cx:pt idx="45383">157500</cx:pt>
          <cx:pt idx="45384">112500</cx:pt>
          <cx:pt idx="45385">292500</cx:pt>
          <cx:pt idx="45386">225000</cx:pt>
          <cx:pt idx="45387">180000</cx:pt>
          <cx:pt idx="45388">157500</cx:pt>
          <cx:pt idx="45389">180000</cx:pt>
          <cx:pt idx="45390">90000</cx:pt>
          <cx:pt idx="45391">144000</cx:pt>
          <cx:pt idx="45392">135000</cx:pt>
          <cx:pt idx="45393">112500</cx:pt>
          <cx:pt idx="45394">157500</cx:pt>
          <cx:pt idx="45395">270000</cx:pt>
          <cx:pt idx="45396">360000</cx:pt>
          <cx:pt idx="45397">270000</cx:pt>
          <cx:pt idx="45398">189000</cx:pt>
          <cx:pt idx="45399">180000</cx:pt>
          <cx:pt idx="45400">157500</cx:pt>
          <cx:pt idx="45401">135000</cx:pt>
          <cx:pt idx="45402">112500</cx:pt>
          <cx:pt idx="45403">810000</cx:pt>
          <cx:pt idx="45404">202500</cx:pt>
          <cx:pt idx="45405">84150</cx:pt>
          <cx:pt idx="45406">112500</cx:pt>
          <cx:pt idx="45407">292500</cx:pt>
          <cx:pt idx="45408">112500</cx:pt>
          <cx:pt idx="45409">135000</cx:pt>
          <cx:pt idx="45410">171000</cx:pt>
          <cx:pt idx="45411">121500</cx:pt>
          <cx:pt idx="45412">310500</cx:pt>
          <cx:pt idx="45413">67500</cx:pt>
          <cx:pt idx="45414">45000</cx:pt>
          <cx:pt idx="45415">103500</cx:pt>
          <cx:pt idx="45416">81000</cx:pt>
          <cx:pt idx="45417">157500</cx:pt>
          <cx:pt idx="45418">157500</cx:pt>
          <cx:pt idx="45419">247500</cx:pt>
          <cx:pt idx="45420">162000</cx:pt>
          <cx:pt idx="45421">135000</cx:pt>
          <cx:pt idx="45422">76500</cx:pt>
          <cx:pt idx="45423">180000</cx:pt>
          <cx:pt idx="45424">81000</cx:pt>
          <cx:pt idx="45425">135000</cx:pt>
          <cx:pt idx="45426">171000</cx:pt>
          <cx:pt idx="45427">180000</cx:pt>
          <cx:pt idx="45428">157500</cx:pt>
          <cx:pt idx="45429">337500</cx:pt>
          <cx:pt idx="45430">274500</cx:pt>
          <cx:pt idx="45431">540000</cx:pt>
          <cx:pt idx="45432">225000</cx:pt>
          <cx:pt idx="45433">67500</cx:pt>
          <cx:pt idx="45434">171000</cx:pt>
          <cx:pt idx="45435">157500</cx:pt>
          <cx:pt idx="45436">270000</cx:pt>
          <cx:pt idx="45437">247500</cx:pt>
          <cx:pt idx="45438">112500</cx:pt>
          <cx:pt idx="45439">180000</cx:pt>
          <cx:pt idx="45440">337500</cx:pt>
          <cx:pt idx="45441">135000</cx:pt>
          <cx:pt idx="45442">112500</cx:pt>
          <cx:pt idx="45443">180000</cx:pt>
          <cx:pt idx="45444">301500</cx:pt>
          <cx:pt idx="45445">130500</cx:pt>
          <cx:pt idx="45446">126000</cx:pt>
          <cx:pt idx="45447">85500</cx:pt>
          <cx:pt idx="45448">135000</cx:pt>
          <cx:pt idx="45449">270000</cx:pt>
          <cx:pt idx="45450">315000</cx:pt>
          <cx:pt idx="45451">225000</cx:pt>
          <cx:pt idx="45452">202500</cx:pt>
          <cx:pt idx="45453">103500</cx:pt>
          <cx:pt idx="45454">126000</cx:pt>
          <cx:pt idx="45455">225000</cx:pt>
          <cx:pt idx="45456">72000</cx:pt>
          <cx:pt idx="45457">135000</cx:pt>
          <cx:pt idx="45458">135000</cx:pt>
          <cx:pt idx="45459">202500</cx:pt>
          <cx:pt idx="45460">94500</cx:pt>
          <cx:pt idx="45461">157500</cx:pt>
          <cx:pt idx="45462">144000</cx:pt>
          <cx:pt idx="45463">67500</cx:pt>
          <cx:pt idx="45464">90000</cx:pt>
          <cx:pt idx="45465">247500</cx:pt>
          <cx:pt idx="45466">270000</cx:pt>
          <cx:pt idx="45467">135000</cx:pt>
          <cx:pt idx="45468">112500</cx:pt>
          <cx:pt idx="45469">225000</cx:pt>
          <cx:pt idx="45470">126000</cx:pt>
          <cx:pt idx="45471">130500</cx:pt>
          <cx:pt idx="45472">112500</cx:pt>
          <cx:pt idx="45473">225000</cx:pt>
          <cx:pt idx="45474">139500</cx:pt>
          <cx:pt idx="45475">108000</cx:pt>
          <cx:pt idx="45476">90000</cx:pt>
          <cx:pt idx="45477">76500</cx:pt>
          <cx:pt idx="45478">90000</cx:pt>
          <cx:pt idx="45479">81000</cx:pt>
          <cx:pt idx="45480">247500</cx:pt>
          <cx:pt idx="45481">225000</cx:pt>
          <cx:pt idx="45482">189000</cx:pt>
          <cx:pt idx="45483">247500</cx:pt>
          <cx:pt idx="45484">180000</cx:pt>
          <cx:pt idx="45485">360000</cx:pt>
          <cx:pt idx="45486">225000</cx:pt>
          <cx:pt idx="45487">135000</cx:pt>
          <cx:pt idx="45488">180000</cx:pt>
          <cx:pt idx="45489">225000</cx:pt>
          <cx:pt idx="45490">382500</cx:pt>
          <cx:pt idx="45491">144000</cx:pt>
          <cx:pt idx="45492">135000</cx:pt>
          <cx:pt idx="45493">135000</cx:pt>
          <cx:pt idx="45494">81000</cx:pt>
          <cx:pt idx="45495">157500</cx:pt>
          <cx:pt idx="45496">171000</cx:pt>
          <cx:pt idx="45497">157500</cx:pt>
          <cx:pt idx="45498">112500</cx:pt>
          <cx:pt idx="45499">157500</cx:pt>
          <cx:pt idx="45500">225000</cx:pt>
          <cx:pt idx="45501">360000</cx:pt>
          <cx:pt idx="45502">202500</cx:pt>
          <cx:pt idx="45503">180000</cx:pt>
          <cx:pt idx="45504">112500</cx:pt>
          <cx:pt idx="45505">72000</cx:pt>
          <cx:pt idx="45506">112500</cx:pt>
          <cx:pt idx="45507">81000</cx:pt>
          <cx:pt idx="45508">117000</cx:pt>
          <cx:pt idx="45509">157500</cx:pt>
          <cx:pt idx="45510">157500</cx:pt>
          <cx:pt idx="45511">90000</cx:pt>
          <cx:pt idx="45512">180000</cx:pt>
          <cx:pt idx="45513">90000</cx:pt>
          <cx:pt idx="45514">198000</cx:pt>
          <cx:pt idx="45515">450000</cx:pt>
          <cx:pt idx="45516">103500</cx:pt>
          <cx:pt idx="45517">112500</cx:pt>
          <cx:pt idx="45518">90000</cx:pt>
          <cx:pt idx="45519">135000</cx:pt>
          <cx:pt idx="45520">135000</cx:pt>
          <cx:pt idx="45521">135000</cx:pt>
          <cx:pt idx="45522">247500</cx:pt>
          <cx:pt idx="45523">211500</cx:pt>
          <cx:pt idx="45524">247500</cx:pt>
          <cx:pt idx="45525">112500</cx:pt>
          <cx:pt idx="45526">112500</cx:pt>
          <cx:pt idx="45527">180000</cx:pt>
          <cx:pt idx="45528">90000</cx:pt>
          <cx:pt idx="45529">184500</cx:pt>
          <cx:pt idx="45530">153000</cx:pt>
          <cx:pt idx="45531">135000</cx:pt>
          <cx:pt idx="45532">45000</cx:pt>
          <cx:pt idx="45533">144000</cx:pt>
          <cx:pt idx="45534">180000</cx:pt>
          <cx:pt idx="45535">81000</cx:pt>
          <cx:pt idx="45536">382500</cx:pt>
          <cx:pt idx="45537">135000</cx:pt>
          <cx:pt idx="45538">108000</cx:pt>
          <cx:pt idx="45539">157500</cx:pt>
          <cx:pt idx="45540">157500</cx:pt>
          <cx:pt idx="45541">135000</cx:pt>
          <cx:pt idx="45542">90000</cx:pt>
          <cx:pt idx="45543">180000</cx:pt>
          <cx:pt idx="45544">112500</cx:pt>
          <cx:pt idx="45545">117000</cx:pt>
          <cx:pt idx="45546">337500</cx:pt>
          <cx:pt idx="45547">102600</cx:pt>
          <cx:pt idx="45548">225000</cx:pt>
          <cx:pt idx="45549">90000</cx:pt>
          <cx:pt idx="45550">135000</cx:pt>
          <cx:pt idx="45551">101700</cx:pt>
          <cx:pt idx="45552">180000</cx:pt>
          <cx:pt idx="45553">85500</cx:pt>
          <cx:pt idx="45554">157500</cx:pt>
          <cx:pt idx="45555">112500</cx:pt>
          <cx:pt idx="45556">112500</cx:pt>
          <cx:pt idx="45557">112500</cx:pt>
          <cx:pt idx="45558">171000</cx:pt>
          <cx:pt idx="45559">166500</cx:pt>
          <cx:pt idx="45560">112500</cx:pt>
          <cx:pt idx="45561">126000</cx:pt>
          <cx:pt idx="45562">247500</cx:pt>
          <cx:pt idx="45563">157500</cx:pt>
          <cx:pt idx="45564">180000</cx:pt>
          <cx:pt idx="45565">112500</cx:pt>
          <cx:pt idx="45566">72000</cx:pt>
          <cx:pt idx="45567">112500</cx:pt>
          <cx:pt idx="45568">135000</cx:pt>
          <cx:pt idx="45569">81000</cx:pt>
          <cx:pt idx="45570">225000</cx:pt>
          <cx:pt idx="45571">135000</cx:pt>
          <cx:pt idx="45572">63000</cx:pt>
          <cx:pt idx="45573">112500</cx:pt>
          <cx:pt idx="45574">225000</cx:pt>
          <cx:pt idx="45575">189000</cx:pt>
          <cx:pt idx="45576">180000</cx:pt>
          <cx:pt idx="45577">72000</cx:pt>
          <cx:pt idx="45578">112500</cx:pt>
          <cx:pt idx="45579">162000</cx:pt>
          <cx:pt idx="45580">180000</cx:pt>
          <cx:pt idx="45581">135000</cx:pt>
          <cx:pt idx="45582">112500</cx:pt>
          <cx:pt idx="45583">108000</cx:pt>
          <cx:pt idx="45584">112500</cx:pt>
          <cx:pt idx="45585">90000</cx:pt>
          <cx:pt idx="45586">315000</cx:pt>
          <cx:pt idx="45587">128250</cx:pt>
          <cx:pt idx="45588">148500</cx:pt>
          <cx:pt idx="45589">157500</cx:pt>
          <cx:pt idx="45590">49500</cx:pt>
          <cx:pt idx="45591">99000</cx:pt>
          <cx:pt idx="45592">90000</cx:pt>
          <cx:pt idx="45593">135000</cx:pt>
          <cx:pt idx="45594">270000</cx:pt>
          <cx:pt idx="45595">157500</cx:pt>
          <cx:pt idx="45596">153000</cx:pt>
          <cx:pt idx="45597">180000</cx:pt>
          <cx:pt idx="45598">180000</cx:pt>
          <cx:pt idx="45599">90000</cx:pt>
          <cx:pt idx="45600">112500</cx:pt>
          <cx:pt idx="45601">270000</cx:pt>
          <cx:pt idx="45602">67500</cx:pt>
          <cx:pt idx="45603">202500</cx:pt>
          <cx:pt idx="45604">83250</cx:pt>
          <cx:pt idx="45605">166500</cx:pt>
          <cx:pt idx="45606">85500</cx:pt>
          <cx:pt idx="45607">450000</cx:pt>
          <cx:pt idx="45608">202500</cx:pt>
          <cx:pt idx="45609">157500</cx:pt>
          <cx:pt idx="45610">270000</cx:pt>
          <cx:pt idx="45611">112500</cx:pt>
          <cx:pt idx="45612">184500</cx:pt>
          <cx:pt idx="45613">360000</cx:pt>
          <cx:pt idx="45614">90000</cx:pt>
          <cx:pt idx="45615">157500</cx:pt>
          <cx:pt idx="45616">157500</cx:pt>
          <cx:pt idx="45617">202500</cx:pt>
          <cx:pt idx="45618">495000</cx:pt>
          <cx:pt idx="45619">157500</cx:pt>
          <cx:pt idx="45620">112500</cx:pt>
          <cx:pt idx="45621">126000</cx:pt>
          <cx:pt idx="45622">202500</cx:pt>
          <cx:pt idx="45623">220500</cx:pt>
          <cx:pt idx="45624">216000</cx:pt>
          <cx:pt idx="45625">450000</cx:pt>
          <cx:pt idx="45626">180000</cx:pt>
          <cx:pt idx="45627">292500</cx:pt>
          <cx:pt idx="45628">148500</cx:pt>
          <cx:pt idx="45629">202500</cx:pt>
          <cx:pt idx="45630">67500</cx:pt>
          <cx:pt idx="45631">270000</cx:pt>
          <cx:pt idx="45632">180000</cx:pt>
          <cx:pt idx="45633">112500</cx:pt>
          <cx:pt idx="45634">225000</cx:pt>
          <cx:pt idx="45635">225000</cx:pt>
          <cx:pt idx="45636">67500</cx:pt>
          <cx:pt idx="45637">112500</cx:pt>
          <cx:pt idx="45638">225000</cx:pt>
          <cx:pt idx="45639">90000</cx:pt>
          <cx:pt idx="45640">90000</cx:pt>
          <cx:pt idx="45641">112500</cx:pt>
          <cx:pt idx="45642">90000</cx:pt>
          <cx:pt idx="45643">112500</cx:pt>
          <cx:pt idx="45644">67500</cx:pt>
          <cx:pt idx="45645">135000</cx:pt>
          <cx:pt idx="45646">1125000</cx:pt>
          <cx:pt idx="45647">180000</cx:pt>
          <cx:pt idx="45648">90000</cx:pt>
          <cx:pt idx="45649">261000</cx:pt>
          <cx:pt idx="45650">78300</cx:pt>
          <cx:pt idx="45651">135000</cx:pt>
          <cx:pt idx="45652">63000</cx:pt>
          <cx:pt idx="45653">180000</cx:pt>
          <cx:pt idx="45654">180000</cx:pt>
          <cx:pt idx="45655">103500</cx:pt>
          <cx:pt idx="45656">135000</cx:pt>
          <cx:pt idx="45657">83250</cx:pt>
          <cx:pt idx="45658">157500</cx:pt>
          <cx:pt idx="45659">135000</cx:pt>
          <cx:pt idx="45660">148500</cx:pt>
          <cx:pt idx="45661">202500</cx:pt>
          <cx:pt idx="45662">247500</cx:pt>
          <cx:pt idx="45663">270000</cx:pt>
          <cx:pt idx="45664">225000</cx:pt>
          <cx:pt idx="45665">270000</cx:pt>
          <cx:pt idx="45666">157500</cx:pt>
          <cx:pt idx="45667">180000</cx:pt>
          <cx:pt idx="45668">405000</cx:pt>
          <cx:pt idx="45669">112500</cx:pt>
          <cx:pt idx="45670">112500</cx:pt>
          <cx:pt idx="45671">90000</cx:pt>
          <cx:pt idx="45672">121500</cx:pt>
          <cx:pt idx="45673">135000</cx:pt>
          <cx:pt idx="45674">90000</cx:pt>
          <cx:pt idx="45675">180000</cx:pt>
          <cx:pt idx="45676">90000</cx:pt>
          <cx:pt idx="45677">306000</cx:pt>
          <cx:pt idx="45678">130500</cx:pt>
          <cx:pt idx="45679">81000</cx:pt>
          <cx:pt idx="45680">112500</cx:pt>
          <cx:pt idx="45681">256500</cx:pt>
          <cx:pt idx="45682">71550</cx:pt>
          <cx:pt idx="45683">81000</cx:pt>
          <cx:pt idx="45684">157500</cx:pt>
          <cx:pt idx="45685">202500</cx:pt>
          <cx:pt idx="45686">225000</cx:pt>
          <cx:pt idx="45687">112500</cx:pt>
          <cx:pt idx="45688">146250</cx:pt>
          <cx:pt idx="45689">189000</cx:pt>
          <cx:pt idx="45690">135000</cx:pt>
          <cx:pt idx="45691">135000</cx:pt>
          <cx:pt idx="45692">135000</cx:pt>
          <cx:pt idx="45693">207000</cx:pt>
          <cx:pt idx="45694">112500</cx:pt>
          <cx:pt idx="45695">81000</cx:pt>
          <cx:pt idx="45696">202500</cx:pt>
          <cx:pt idx="45697">202500</cx:pt>
          <cx:pt idx="45698">112500</cx:pt>
          <cx:pt idx="45699">180000</cx:pt>
          <cx:pt idx="45700">157500</cx:pt>
          <cx:pt idx="45701">67500</cx:pt>
          <cx:pt idx="45702">90000</cx:pt>
          <cx:pt idx="45703">90000</cx:pt>
          <cx:pt idx="45704">112500</cx:pt>
          <cx:pt idx="45705">292500</cx:pt>
          <cx:pt idx="45706">112500</cx:pt>
          <cx:pt idx="45707">202500</cx:pt>
          <cx:pt idx="45708">157500</cx:pt>
          <cx:pt idx="45709">135000</cx:pt>
          <cx:pt idx="45710">180000</cx:pt>
          <cx:pt idx="45711">112500</cx:pt>
          <cx:pt idx="45712">247500</cx:pt>
          <cx:pt idx="45713">135000</cx:pt>
          <cx:pt idx="45714">675000</cx:pt>
          <cx:pt idx="45715">63000</cx:pt>
          <cx:pt idx="45716">360000</cx:pt>
          <cx:pt idx="45717">292500</cx:pt>
          <cx:pt idx="45718">135000</cx:pt>
          <cx:pt idx="45719">157500</cx:pt>
          <cx:pt idx="45720">135000</cx:pt>
          <cx:pt idx="45721">202500</cx:pt>
          <cx:pt idx="45722">292500</cx:pt>
          <cx:pt idx="45723">288000</cx:pt>
          <cx:pt idx="45724">315000</cx:pt>
          <cx:pt idx="45725">67500</cx:pt>
          <cx:pt idx="45726">99000</cx:pt>
          <cx:pt idx="45727">157500</cx:pt>
          <cx:pt idx="45728">36000</cx:pt>
          <cx:pt idx="45729">135000</cx:pt>
          <cx:pt idx="45730">117000</cx:pt>
          <cx:pt idx="45731">112500</cx:pt>
          <cx:pt idx="45732">202500</cx:pt>
          <cx:pt idx="45733">157500</cx:pt>
          <cx:pt idx="45734">450000</cx:pt>
          <cx:pt idx="45735">157500</cx:pt>
          <cx:pt idx="45736">202500</cx:pt>
          <cx:pt idx="45737">157500</cx:pt>
          <cx:pt idx="45738">135000</cx:pt>
          <cx:pt idx="45739">99000</cx:pt>
          <cx:pt idx="45740">315000</cx:pt>
          <cx:pt idx="45741">130500</cx:pt>
          <cx:pt idx="45742">157500</cx:pt>
          <cx:pt idx="45743">67500</cx:pt>
          <cx:pt idx="45744">135000</cx:pt>
          <cx:pt idx="45745">180000</cx:pt>
          <cx:pt idx="45746">180000</cx:pt>
          <cx:pt idx="45747">157500</cx:pt>
          <cx:pt idx="45748">495000</cx:pt>
          <cx:pt idx="45749">135000</cx:pt>
          <cx:pt idx="45750">135000</cx:pt>
          <cx:pt idx="45751">126000</cx:pt>
          <cx:pt idx="45752">112500</cx:pt>
          <cx:pt idx="45753">135000</cx:pt>
          <cx:pt idx="45754">76500</cx:pt>
          <cx:pt idx="45755">112500</cx:pt>
          <cx:pt idx="45756">360000</cx:pt>
          <cx:pt idx="45757">234000</cx:pt>
          <cx:pt idx="45758">180000</cx:pt>
          <cx:pt idx="45759">135000</cx:pt>
          <cx:pt idx="45760">171000</cx:pt>
          <cx:pt idx="45761">67500</cx:pt>
          <cx:pt idx="45762">112500</cx:pt>
          <cx:pt idx="45763">202500</cx:pt>
          <cx:pt idx="45764">135000</cx:pt>
          <cx:pt idx="45765">360000</cx:pt>
          <cx:pt idx="45766">157500</cx:pt>
          <cx:pt idx="45767">261000</cx:pt>
          <cx:pt idx="45768">81000</cx:pt>
          <cx:pt idx="45769">270000</cx:pt>
          <cx:pt idx="45770">117000</cx:pt>
          <cx:pt idx="45771">292500</cx:pt>
          <cx:pt idx="45772">90000</cx:pt>
          <cx:pt idx="45773">166500</cx:pt>
          <cx:pt idx="45774">108000</cx:pt>
          <cx:pt idx="45775">90000</cx:pt>
          <cx:pt idx="45776">292500</cx:pt>
          <cx:pt idx="45777">270000</cx:pt>
          <cx:pt idx="45778">202500</cx:pt>
          <cx:pt idx="45779">171000</cx:pt>
          <cx:pt idx="45780">450000</cx:pt>
          <cx:pt idx="45781">180000</cx:pt>
          <cx:pt idx="45782">112500</cx:pt>
          <cx:pt idx="45783">112500</cx:pt>
          <cx:pt idx="45784">337500</cx:pt>
          <cx:pt idx="45785">211500</cx:pt>
          <cx:pt idx="45786">225000</cx:pt>
          <cx:pt idx="45787">135000</cx:pt>
          <cx:pt idx="45788">205650</cx:pt>
          <cx:pt idx="45789">90000</cx:pt>
          <cx:pt idx="45790">315000</cx:pt>
          <cx:pt idx="45791">247500</cx:pt>
          <cx:pt idx="45792">135000</cx:pt>
          <cx:pt idx="45793">135000</cx:pt>
          <cx:pt idx="45794">126000</cx:pt>
          <cx:pt idx="45795">360000</cx:pt>
          <cx:pt idx="45796">45000</cx:pt>
          <cx:pt idx="45797">180000</cx:pt>
          <cx:pt idx="45798">337500</cx:pt>
          <cx:pt idx="45799">135000</cx:pt>
          <cx:pt idx="45800">112500</cx:pt>
          <cx:pt idx="45801">108000</cx:pt>
          <cx:pt idx="45802">360000</cx:pt>
          <cx:pt idx="45803">180000</cx:pt>
          <cx:pt idx="45804">90000</cx:pt>
          <cx:pt idx="45805">202500</cx:pt>
          <cx:pt idx="45806">180000</cx:pt>
          <cx:pt idx="45807">247500</cx:pt>
          <cx:pt idx="45808">180000</cx:pt>
          <cx:pt idx="45809">108000</cx:pt>
          <cx:pt idx="45810">157500</cx:pt>
          <cx:pt idx="45811">157500</cx:pt>
          <cx:pt idx="45812">157500</cx:pt>
          <cx:pt idx="45813">112500</cx:pt>
          <cx:pt idx="45814">180000</cx:pt>
          <cx:pt idx="45815">135000</cx:pt>
          <cx:pt idx="45816">184500</cx:pt>
          <cx:pt idx="45817">135000</cx:pt>
          <cx:pt idx="45818">112500</cx:pt>
          <cx:pt idx="45819">180000</cx:pt>
          <cx:pt idx="45820">270000</cx:pt>
          <cx:pt idx="45821">247500</cx:pt>
          <cx:pt idx="45822">157500</cx:pt>
          <cx:pt idx="45823">180000</cx:pt>
          <cx:pt idx="45824">180000</cx:pt>
          <cx:pt idx="45825">90000</cx:pt>
          <cx:pt idx="45826">315000</cx:pt>
          <cx:pt idx="45827">180000</cx:pt>
          <cx:pt idx="45828">211500</cx:pt>
          <cx:pt idx="45829">135000</cx:pt>
          <cx:pt idx="45830">135000</cx:pt>
          <cx:pt idx="45831">157500</cx:pt>
          <cx:pt idx="45832">90000</cx:pt>
          <cx:pt idx="45833">135000</cx:pt>
          <cx:pt idx="45834">121500</cx:pt>
          <cx:pt idx="45835">81000</cx:pt>
          <cx:pt idx="45836">270000</cx:pt>
          <cx:pt idx="45837">225000</cx:pt>
          <cx:pt idx="45838">225000</cx:pt>
          <cx:pt idx="45839">49500</cx:pt>
          <cx:pt idx="45840">121500</cx:pt>
          <cx:pt idx="45841">76500</cx:pt>
          <cx:pt idx="45842">202500</cx:pt>
          <cx:pt idx="45843">29250</cx:pt>
          <cx:pt idx="45844">247500</cx:pt>
          <cx:pt idx="45845">49500</cx:pt>
          <cx:pt idx="45846">135000</cx:pt>
          <cx:pt idx="45847">126000</cx:pt>
          <cx:pt idx="45848">225000</cx:pt>
          <cx:pt idx="45849">270000</cx:pt>
          <cx:pt idx="45850">90000</cx:pt>
          <cx:pt idx="45851">270000</cx:pt>
          <cx:pt idx="45852">135000</cx:pt>
          <cx:pt idx="45853">315000</cx:pt>
          <cx:pt idx="45854">225000</cx:pt>
          <cx:pt idx="45855">225000</cx:pt>
          <cx:pt idx="45856">90000</cx:pt>
          <cx:pt idx="45857">157500</cx:pt>
          <cx:pt idx="45858">135000</cx:pt>
          <cx:pt idx="45859">144000</cx:pt>
          <cx:pt idx="45860">189000</cx:pt>
          <cx:pt idx="45861">292500</cx:pt>
          <cx:pt idx="45862">180000</cx:pt>
          <cx:pt idx="45863">180000</cx:pt>
          <cx:pt idx="45864">126000</cx:pt>
          <cx:pt idx="45865">202500</cx:pt>
          <cx:pt idx="45866">153000</cx:pt>
          <cx:pt idx="45867">90000</cx:pt>
          <cx:pt idx="45868">270000</cx:pt>
          <cx:pt idx="45869">40500</cx:pt>
          <cx:pt idx="45870">90000</cx:pt>
          <cx:pt idx="45871">360000</cx:pt>
          <cx:pt idx="45872">135000</cx:pt>
          <cx:pt idx="45873">76500</cx:pt>
          <cx:pt idx="45874">135000</cx:pt>
          <cx:pt idx="45875">135000</cx:pt>
          <cx:pt idx="45876">202500</cx:pt>
          <cx:pt idx="45877">126000</cx:pt>
          <cx:pt idx="45878">292500</cx:pt>
          <cx:pt idx="45879">225000</cx:pt>
          <cx:pt idx="45880">292500</cx:pt>
          <cx:pt idx="45881">103500</cx:pt>
          <cx:pt idx="45882">225000</cx:pt>
          <cx:pt idx="45883">90000</cx:pt>
          <cx:pt idx="45884">225000</cx:pt>
          <cx:pt idx="45885">180000</cx:pt>
          <cx:pt idx="45886">135000</cx:pt>
          <cx:pt idx="45887">67500</cx:pt>
          <cx:pt idx="45888">112500</cx:pt>
          <cx:pt idx="45889">109800</cx:pt>
          <cx:pt idx="45890">180000</cx:pt>
          <cx:pt idx="45891">157500</cx:pt>
          <cx:pt idx="45892">177750</cx:pt>
          <cx:pt idx="45893">90000</cx:pt>
          <cx:pt idx="45894">153000</cx:pt>
          <cx:pt idx="45895">171000</cx:pt>
          <cx:pt idx="45896">171000</cx:pt>
          <cx:pt idx="45897">112500</cx:pt>
          <cx:pt idx="45898">67500</cx:pt>
          <cx:pt idx="45899">63000</cx:pt>
          <cx:pt idx="45900">135000</cx:pt>
          <cx:pt idx="45901">135000</cx:pt>
          <cx:pt idx="45902">157500</cx:pt>
          <cx:pt idx="45903">112500</cx:pt>
          <cx:pt idx="45904">270000</cx:pt>
          <cx:pt idx="45905">112500</cx:pt>
          <cx:pt idx="45906">135000</cx:pt>
          <cx:pt idx="45907">112500</cx:pt>
          <cx:pt idx="45908">112500</cx:pt>
          <cx:pt idx="45909">193500</cx:pt>
          <cx:pt idx="45910">135000</cx:pt>
          <cx:pt idx="45911">202500</cx:pt>
          <cx:pt idx="45912">112500</cx:pt>
          <cx:pt idx="45913">81000</cx:pt>
          <cx:pt idx="45914">202500</cx:pt>
          <cx:pt idx="45915">180000</cx:pt>
          <cx:pt idx="45916">225000</cx:pt>
          <cx:pt idx="45917">112500</cx:pt>
          <cx:pt idx="45918">112500</cx:pt>
          <cx:pt idx="45919">81000</cx:pt>
          <cx:pt idx="45920">360000</cx:pt>
          <cx:pt idx="45921">81000</cx:pt>
          <cx:pt idx="45922">58500</cx:pt>
          <cx:pt idx="45923">135000</cx:pt>
          <cx:pt idx="45924">112500</cx:pt>
          <cx:pt idx="45925">54000</cx:pt>
          <cx:pt idx="45926">135000</cx:pt>
          <cx:pt idx="45927">81000</cx:pt>
          <cx:pt idx="45928">112500</cx:pt>
          <cx:pt idx="45929">135000</cx:pt>
          <cx:pt idx="45930">180000</cx:pt>
          <cx:pt idx="45931">135000</cx:pt>
          <cx:pt idx="45932">180000</cx:pt>
          <cx:pt idx="45933">225000</cx:pt>
          <cx:pt idx="45934">67500</cx:pt>
          <cx:pt idx="45935">310500</cx:pt>
          <cx:pt idx="45936">112500</cx:pt>
          <cx:pt idx="45937">405000</cx:pt>
          <cx:pt idx="45938">112500</cx:pt>
          <cx:pt idx="45939">117000</cx:pt>
          <cx:pt idx="45940">157500</cx:pt>
          <cx:pt idx="45941">112500</cx:pt>
          <cx:pt idx="45942">270000</cx:pt>
          <cx:pt idx="45943">76500</cx:pt>
          <cx:pt idx="45944">90000</cx:pt>
          <cx:pt idx="45945">157500</cx:pt>
          <cx:pt idx="45946">189000</cx:pt>
          <cx:pt idx="45947">135000</cx:pt>
          <cx:pt idx="45948">157500</cx:pt>
          <cx:pt idx="45949">112500</cx:pt>
          <cx:pt idx="45950">225000</cx:pt>
          <cx:pt idx="45951">225000</cx:pt>
          <cx:pt idx="45952">112500</cx:pt>
          <cx:pt idx="45953">157500</cx:pt>
          <cx:pt idx="45954">91350</cx:pt>
          <cx:pt idx="45955">135000</cx:pt>
          <cx:pt idx="45956">360000</cx:pt>
          <cx:pt idx="45957">117000</cx:pt>
          <cx:pt idx="45958">202500</cx:pt>
          <cx:pt idx="45959">270000</cx:pt>
          <cx:pt idx="45960">225000</cx:pt>
          <cx:pt idx="45961">202500</cx:pt>
          <cx:pt idx="45962">166500</cx:pt>
          <cx:pt idx="45963">157500</cx:pt>
          <cx:pt idx="45964">76500</cx:pt>
          <cx:pt idx="45965">157500</cx:pt>
          <cx:pt idx="45966">157500</cx:pt>
          <cx:pt idx="45967">315000</cx:pt>
          <cx:pt idx="45968">180000</cx:pt>
          <cx:pt idx="45969">112500</cx:pt>
          <cx:pt idx="45970">90000</cx:pt>
          <cx:pt idx="45971">76500</cx:pt>
          <cx:pt idx="45972">180000</cx:pt>
          <cx:pt idx="45973">112500</cx:pt>
          <cx:pt idx="45974">121500</cx:pt>
          <cx:pt idx="45975">67500</cx:pt>
          <cx:pt idx="45976">225000</cx:pt>
          <cx:pt idx="45977">85500</cx:pt>
          <cx:pt idx="45978">99000</cx:pt>
          <cx:pt idx="45979">99000</cx:pt>
          <cx:pt idx="45980">270000</cx:pt>
          <cx:pt idx="45981">135000</cx:pt>
          <cx:pt idx="45982">157500</cx:pt>
          <cx:pt idx="45983">202500</cx:pt>
          <cx:pt idx="45984">180000</cx:pt>
          <cx:pt idx="45985">202500</cx:pt>
          <cx:pt idx="45986">225000</cx:pt>
          <cx:pt idx="45987">180000</cx:pt>
          <cx:pt idx="45988">190611</cx:pt>
          <cx:pt idx="45989">180000</cx:pt>
          <cx:pt idx="45990">67500</cx:pt>
          <cx:pt idx="45991">202500</cx:pt>
          <cx:pt idx="45992">121500</cx:pt>
          <cx:pt idx="45993">103500</cx:pt>
          <cx:pt idx="45994">81000</cx:pt>
          <cx:pt idx="45995">112500</cx:pt>
          <cx:pt idx="45996">135000</cx:pt>
          <cx:pt idx="45997">126000</cx:pt>
          <cx:pt idx="45998">85500</cx:pt>
          <cx:pt idx="45999">72000</cx:pt>
          <cx:pt idx="46000">180000</cx:pt>
          <cx:pt idx="46001">135000</cx:pt>
          <cx:pt idx="46002">112500</cx:pt>
          <cx:pt idx="46003">90000</cx:pt>
          <cx:pt idx="46004">92250</cx:pt>
          <cx:pt idx="46005">171000</cx:pt>
          <cx:pt idx="46006">180000</cx:pt>
          <cx:pt idx="46007">315000</cx:pt>
          <cx:pt idx="46008">90000</cx:pt>
          <cx:pt idx="46009">99000</cx:pt>
          <cx:pt idx="46010">292500</cx:pt>
          <cx:pt idx="46011">135000</cx:pt>
          <cx:pt idx="46012">315000</cx:pt>
          <cx:pt idx="46013">270000</cx:pt>
          <cx:pt idx="46014">157500</cx:pt>
          <cx:pt idx="46015">103500</cx:pt>
          <cx:pt idx="46016">247500</cx:pt>
          <cx:pt idx="46017">90000</cx:pt>
          <cx:pt idx="46018">135000</cx:pt>
          <cx:pt idx="46019">157500</cx:pt>
          <cx:pt idx="46020">243000</cx:pt>
          <cx:pt idx="46021">225000</cx:pt>
          <cx:pt idx="46022">180000</cx:pt>
          <cx:pt idx="46023">171000</cx:pt>
          <cx:pt idx="46024">180000</cx:pt>
          <cx:pt idx="46025">225000</cx:pt>
          <cx:pt idx="46026">121500</cx:pt>
          <cx:pt idx="46027">112500</cx:pt>
          <cx:pt idx="46028">270000</cx:pt>
          <cx:pt idx="46029">315000</cx:pt>
          <cx:pt idx="46030">157500</cx:pt>
          <cx:pt idx="46031">90000</cx:pt>
          <cx:pt idx="46032">225000</cx:pt>
          <cx:pt idx="46033">76500</cx:pt>
          <cx:pt idx="46034">121500</cx:pt>
          <cx:pt idx="46035">67500</cx:pt>
          <cx:pt idx="46036">247500</cx:pt>
          <cx:pt idx="46037">180000</cx:pt>
          <cx:pt idx="46038">157500</cx:pt>
          <cx:pt idx="46039">202500</cx:pt>
          <cx:pt idx="46040">180000</cx:pt>
          <cx:pt idx="46041">135000</cx:pt>
          <cx:pt idx="46042">67500</cx:pt>
          <cx:pt idx="46043">67500</cx:pt>
          <cx:pt idx="46044">157500</cx:pt>
          <cx:pt idx="46045">315000</cx:pt>
          <cx:pt idx="46046">202500</cx:pt>
          <cx:pt idx="46047">157500</cx:pt>
          <cx:pt idx="46048">112500</cx:pt>
          <cx:pt idx="46049">202500</cx:pt>
          <cx:pt idx="46050">180000</cx:pt>
          <cx:pt idx="46051">225000</cx:pt>
          <cx:pt idx="46052">144000</cx:pt>
          <cx:pt idx="46053">81000</cx:pt>
          <cx:pt idx="46054">193500</cx:pt>
          <cx:pt idx="46055">112500</cx:pt>
          <cx:pt idx="46056">135000</cx:pt>
          <cx:pt idx="46057">315000</cx:pt>
          <cx:pt idx="46058">108000</cx:pt>
          <cx:pt idx="46059">540000</cx:pt>
          <cx:pt idx="46060">225000</cx:pt>
          <cx:pt idx="46061">135000</cx:pt>
          <cx:pt idx="46062">238500</cx:pt>
          <cx:pt idx="46063">126000</cx:pt>
          <cx:pt idx="46064">157500</cx:pt>
          <cx:pt idx="46065">135000</cx:pt>
          <cx:pt idx="46066">81000</cx:pt>
          <cx:pt idx="46067">90000</cx:pt>
          <cx:pt idx="46068">45000</cx:pt>
          <cx:pt idx="46069">99000</cx:pt>
          <cx:pt idx="46070">45000</cx:pt>
          <cx:pt idx="46071">247500</cx:pt>
          <cx:pt idx="46072">40500</cx:pt>
          <cx:pt idx="46073">225000</cx:pt>
          <cx:pt idx="46074">216000</cx:pt>
          <cx:pt idx="46075">67500</cx:pt>
          <cx:pt idx="46076">90000</cx:pt>
          <cx:pt idx="46077">157500</cx:pt>
          <cx:pt idx="46078">189000</cx:pt>
          <cx:pt idx="46079">162000</cx:pt>
          <cx:pt idx="46080">202500</cx:pt>
          <cx:pt idx="46081">90000</cx:pt>
          <cx:pt idx="46082">270000</cx:pt>
          <cx:pt idx="46083">135000</cx:pt>
          <cx:pt idx="46084">225000</cx:pt>
          <cx:pt idx="46085">225000</cx:pt>
          <cx:pt idx="46086">193500</cx:pt>
          <cx:pt idx="46087">135000</cx:pt>
          <cx:pt idx="46088">135000</cx:pt>
          <cx:pt idx="46089">117000</cx:pt>
          <cx:pt idx="46090">135000</cx:pt>
          <cx:pt idx="46091">76500</cx:pt>
          <cx:pt idx="46092">135000</cx:pt>
          <cx:pt idx="46093">81000</cx:pt>
          <cx:pt idx="46094">157500</cx:pt>
          <cx:pt idx="46095">157500</cx:pt>
          <cx:pt idx="46096">180000</cx:pt>
          <cx:pt idx="46097">247500</cx:pt>
          <cx:pt idx="46098">180000</cx:pt>
          <cx:pt idx="46099">99000</cx:pt>
          <cx:pt idx="46100">157500</cx:pt>
          <cx:pt idx="46101">180000</cx:pt>
          <cx:pt idx="46102">243000</cx:pt>
          <cx:pt idx="46103">112500</cx:pt>
          <cx:pt idx="46104">225000</cx:pt>
          <cx:pt idx="46105">90000</cx:pt>
          <cx:pt idx="46106">270000</cx:pt>
          <cx:pt idx="46107">196245</cx:pt>
          <cx:pt idx="46108">135000</cx:pt>
          <cx:pt idx="46109">135000</cx:pt>
          <cx:pt idx="46110">202500</cx:pt>
          <cx:pt idx="46111">157500</cx:pt>
          <cx:pt idx="46112">292500</cx:pt>
          <cx:pt idx="46113">270000</cx:pt>
          <cx:pt idx="46114">135000</cx:pt>
          <cx:pt idx="46115">90000</cx:pt>
          <cx:pt idx="46116">112500</cx:pt>
          <cx:pt idx="46117">157500</cx:pt>
          <cx:pt idx="46118">67500</cx:pt>
          <cx:pt idx="46119">157500</cx:pt>
          <cx:pt idx="46120">157500</cx:pt>
          <cx:pt idx="46121">225000</cx:pt>
          <cx:pt idx="46122">202500</cx:pt>
          <cx:pt idx="46123">189000</cx:pt>
          <cx:pt idx="46124">157500</cx:pt>
          <cx:pt idx="46125">67500</cx:pt>
          <cx:pt idx="46126">225000</cx:pt>
          <cx:pt idx="46127">225000</cx:pt>
          <cx:pt idx="46128">157500</cx:pt>
          <cx:pt idx="46129">220500</cx:pt>
          <cx:pt idx="46130">103500</cx:pt>
          <cx:pt idx="46131">202500</cx:pt>
          <cx:pt idx="46132">180000</cx:pt>
          <cx:pt idx="46133">112500</cx:pt>
          <cx:pt idx="46134">216000</cx:pt>
          <cx:pt idx="46135">99000</cx:pt>
          <cx:pt idx="46136">315000</cx:pt>
          <cx:pt idx="46137">202500</cx:pt>
          <cx:pt idx="46138">414000</cx:pt>
          <cx:pt idx="46139">54000</cx:pt>
          <cx:pt idx="46140">135000</cx:pt>
          <cx:pt idx="46141">112500</cx:pt>
          <cx:pt idx="46142">135000</cx:pt>
          <cx:pt idx="46143">270000</cx:pt>
          <cx:pt idx="46144">103500</cx:pt>
          <cx:pt idx="46145">157500</cx:pt>
          <cx:pt idx="46146">90000</cx:pt>
          <cx:pt idx="46147">90000</cx:pt>
          <cx:pt idx="46148">234000</cx:pt>
          <cx:pt idx="46149">135000</cx:pt>
          <cx:pt idx="46150">135000</cx:pt>
          <cx:pt idx="46151">180000</cx:pt>
          <cx:pt idx="46152">90000</cx:pt>
          <cx:pt idx="46153">180000</cx:pt>
          <cx:pt idx="46154">157500</cx:pt>
          <cx:pt idx="46155">67567.5</cx:pt>
          <cx:pt idx="46156">76500</cx:pt>
          <cx:pt idx="46157">180000</cx:pt>
          <cx:pt idx="46158">202500</cx:pt>
          <cx:pt idx="46159">81000</cx:pt>
          <cx:pt idx="46160">157500</cx:pt>
          <cx:pt idx="46161">141457.5</cx:pt>
          <cx:pt idx="46162">270000</cx:pt>
          <cx:pt idx="46163">180000</cx:pt>
          <cx:pt idx="46164">135000</cx:pt>
          <cx:pt idx="46165">135000</cx:pt>
          <cx:pt idx="46166">171000</cx:pt>
          <cx:pt idx="46167">256500</cx:pt>
          <cx:pt idx="46168">31500</cx:pt>
          <cx:pt idx="46169">157500</cx:pt>
          <cx:pt idx="46170">90000</cx:pt>
          <cx:pt idx="46171">144000</cx:pt>
          <cx:pt idx="46172">211500</cx:pt>
          <cx:pt idx="46173">180000</cx:pt>
          <cx:pt idx="46174">112500</cx:pt>
          <cx:pt idx="46175">184500</cx:pt>
          <cx:pt idx="46176">45000</cx:pt>
          <cx:pt idx="46177">85500</cx:pt>
          <cx:pt idx="46178">270000</cx:pt>
          <cx:pt idx="46179">67500</cx:pt>
          <cx:pt idx="46180">135000</cx:pt>
          <cx:pt idx="46181">58500</cx:pt>
          <cx:pt idx="46182">180000</cx:pt>
          <cx:pt idx="46183">180000</cx:pt>
          <cx:pt idx="46184">202500</cx:pt>
          <cx:pt idx="46185">148500</cx:pt>
          <cx:pt idx="46186">103500</cx:pt>
          <cx:pt idx="46187">31500</cx:pt>
          <cx:pt idx="46188">180000</cx:pt>
          <cx:pt idx="46189">315000</cx:pt>
          <cx:pt idx="46190">81000</cx:pt>
          <cx:pt idx="46191">45000</cx:pt>
          <cx:pt idx="46192">135000</cx:pt>
          <cx:pt idx="46193">315000</cx:pt>
          <cx:pt idx="46194">157500</cx:pt>
          <cx:pt idx="46195">135000</cx:pt>
          <cx:pt idx="46196">135000</cx:pt>
          <cx:pt idx="46197">189000</cx:pt>
          <cx:pt idx="46198">85500</cx:pt>
          <cx:pt idx="46199">162000</cx:pt>
          <cx:pt idx="46200">148500</cx:pt>
          <cx:pt idx="46201">157500</cx:pt>
          <cx:pt idx="46202">90000</cx:pt>
          <cx:pt idx="46203">67500</cx:pt>
          <cx:pt idx="46204">103500</cx:pt>
          <cx:pt idx="46205">90000</cx:pt>
          <cx:pt idx="46206">90000</cx:pt>
          <cx:pt idx="46207">225000</cx:pt>
          <cx:pt idx="46208">135000</cx:pt>
          <cx:pt idx="46209">225000</cx:pt>
          <cx:pt idx="46210">112500</cx:pt>
          <cx:pt idx="46211">81000</cx:pt>
          <cx:pt idx="46212">202500</cx:pt>
          <cx:pt idx="46213">112500</cx:pt>
          <cx:pt idx="46214">135000</cx:pt>
          <cx:pt idx="46215">54000</cx:pt>
          <cx:pt idx="46216">135000</cx:pt>
          <cx:pt idx="46217">112500</cx:pt>
          <cx:pt idx="46218">157500</cx:pt>
          <cx:pt idx="46219">243000</cx:pt>
          <cx:pt idx="46220">189000</cx:pt>
          <cx:pt idx="46221">139500</cx:pt>
          <cx:pt idx="46222">67500</cx:pt>
          <cx:pt idx="46223">76500</cx:pt>
          <cx:pt idx="46224">135000</cx:pt>
          <cx:pt idx="46225">135000</cx:pt>
          <cx:pt idx="46226">157500</cx:pt>
          <cx:pt idx="46227">157500</cx:pt>
          <cx:pt idx="46228">315000</cx:pt>
          <cx:pt idx="46229">202500</cx:pt>
          <cx:pt idx="46230">112500</cx:pt>
          <cx:pt idx="46231">135000</cx:pt>
          <cx:pt idx="46232">292500</cx:pt>
          <cx:pt idx="46233">90000</cx:pt>
          <cx:pt idx="46234">112500</cx:pt>
          <cx:pt idx="46235">360000</cx:pt>
          <cx:pt idx="46236">202500</cx:pt>
          <cx:pt idx="46237">157500</cx:pt>
          <cx:pt idx="46238">90000</cx:pt>
          <cx:pt idx="46239">135000</cx:pt>
          <cx:pt idx="46240">135000</cx:pt>
          <cx:pt idx="46241">99000</cx:pt>
          <cx:pt idx="46242">90000</cx:pt>
          <cx:pt idx="46243">225000</cx:pt>
          <cx:pt idx="46244">247500</cx:pt>
          <cx:pt idx="46245">112500</cx:pt>
          <cx:pt idx="46246">157500</cx:pt>
          <cx:pt idx="46247">135000</cx:pt>
          <cx:pt idx="46248">225000</cx:pt>
          <cx:pt idx="46249">119250</cx:pt>
          <cx:pt idx="46250">180000</cx:pt>
          <cx:pt idx="46251">225000</cx:pt>
          <cx:pt idx="46252">99000</cx:pt>
          <cx:pt idx="46253">135000</cx:pt>
          <cx:pt idx="46254">315000</cx:pt>
          <cx:pt idx="46255">157500</cx:pt>
          <cx:pt idx="46256">112500</cx:pt>
          <cx:pt idx="46257">162000</cx:pt>
          <cx:pt idx="46258">180000</cx:pt>
          <cx:pt idx="46259">162000</cx:pt>
          <cx:pt idx="46260">180000</cx:pt>
          <cx:pt idx="46261">540000</cx:pt>
          <cx:pt idx="46262">135000</cx:pt>
          <cx:pt idx="46263">90000</cx:pt>
          <cx:pt idx="46264">90000</cx:pt>
          <cx:pt idx="46265">292500</cx:pt>
          <cx:pt idx="46266">225000</cx:pt>
          <cx:pt idx="46267">90000</cx:pt>
          <cx:pt idx="46268">90000</cx:pt>
          <cx:pt idx="46269">157500</cx:pt>
          <cx:pt idx="46270">135000</cx:pt>
          <cx:pt idx="46271">117000</cx:pt>
          <cx:pt idx="46272">135000</cx:pt>
          <cx:pt idx="46273">292500</cx:pt>
          <cx:pt idx="46274">94500</cx:pt>
          <cx:pt idx="46275">54000</cx:pt>
          <cx:pt idx="46276">202500</cx:pt>
          <cx:pt idx="46277">90000</cx:pt>
          <cx:pt idx="46278">247500</cx:pt>
          <cx:pt idx="46279">225000</cx:pt>
          <cx:pt idx="46280">112500</cx:pt>
          <cx:pt idx="46281">180000</cx:pt>
          <cx:pt idx="46282">270000</cx:pt>
          <cx:pt idx="46283">202500</cx:pt>
          <cx:pt idx="46284">36000</cx:pt>
          <cx:pt idx="46285">103500</cx:pt>
          <cx:pt idx="46286">157500</cx:pt>
          <cx:pt idx="46287">252000</cx:pt>
          <cx:pt idx="46288">101250</cx:pt>
          <cx:pt idx="46289">90000</cx:pt>
          <cx:pt idx="46290">220500</cx:pt>
          <cx:pt idx="46291">157500</cx:pt>
          <cx:pt idx="46292">180000</cx:pt>
          <cx:pt idx="46293">220500</cx:pt>
          <cx:pt idx="46294">225000</cx:pt>
          <cx:pt idx="46295">90000</cx:pt>
          <cx:pt idx="46296">184500</cx:pt>
          <cx:pt idx="46297">135000</cx:pt>
          <cx:pt idx="46298">315000</cx:pt>
          <cx:pt idx="46299">315000</cx:pt>
          <cx:pt idx="46300">112500</cx:pt>
          <cx:pt idx="46301">540000</cx:pt>
          <cx:pt idx="46302">315000</cx:pt>
          <cx:pt idx="46303">202500</cx:pt>
          <cx:pt idx="46304">67500</cx:pt>
          <cx:pt idx="46305">135000</cx:pt>
          <cx:pt idx="46306">135000</cx:pt>
          <cx:pt idx="46307">315000</cx:pt>
          <cx:pt idx="46308">135000</cx:pt>
          <cx:pt idx="46309">135000</cx:pt>
          <cx:pt idx="46310">270000</cx:pt>
          <cx:pt idx="46311">193500</cx:pt>
          <cx:pt idx="46312">360000</cx:pt>
          <cx:pt idx="46313">112500</cx:pt>
          <cx:pt idx="46314">45000</cx:pt>
          <cx:pt idx="46315">315000</cx:pt>
          <cx:pt idx="46316">135000</cx:pt>
          <cx:pt idx="46317">90000</cx:pt>
          <cx:pt idx="46318">157500</cx:pt>
          <cx:pt idx="46319">342000</cx:pt>
          <cx:pt idx="46320">360000</cx:pt>
          <cx:pt idx="46321">180000</cx:pt>
          <cx:pt idx="46322">450000</cx:pt>
          <cx:pt idx="46323">360000</cx:pt>
          <cx:pt idx="46324">157500</cx:pt>
          <cx:pt idx="46325">225000</cx:pt>
          <cx:pt idx="46326">270000</cx:pt>
          <cx:pt idx="46327">121500</cx:pt>
          <cx:pt idx="46328">94500</cx:pt>
          <cx:pt idx="46329">148500</cx:pt>
          <cx:pt idx="46330">90000</cx:pt>
          <cx:pt idx="46331">54000</cx:pt>
          <cx:pt idx="46332">292500</cx:pt>
          <cx:pt idx="46333">270000</cx:pt>
          <cx:pt idx="46334">157500</cx:pt>
          <cx:pt idx="46335">135000</cx:pt>
          <cx:pt idx="46336">135000</cx:pt>
          <cx:pt idx="46337">126000</cx:pt>
          <cx:pt idx="46338">112500</cx:pt>
          <cx:pt idx="46339">144000</cx:pt>
          <cx:pt idx="46340">81000</cx:pt>
          <cx:pt idx="46341">337500</cx:pt>
          <cx:pt idx="46342">202500</cx:pt>
          <cx:pt idx="46343">202500</cx:pt>
          <cx:pt idx="46344">105610.5</cx:pt>
          <cx:pt idx="46345">144000</cx:pt>
          <cx:pt idx="46346">112500</cx:pt>
          <cx:pt idx="46347">112500</cx:pt>
          <cx:pt idx="46348">270000</cx:pt>
          <cx:pt idx="46349">180000</cx:pt>
          <cx:pt idx="46350">112500</cx:pt>
          <cx:pt idx="46351">135000</cx:pt>
          <cx:pt idx="46352">144000</cx:pt>
          <cx:pt idx="46353">135000</cx:pt>
          <cx:pt idx="46354">180000</cx:pt>
          <cx:pt idx="46355">81000</cx:pt>
          <cx:pt idx="46356">202500</cx:pt>
          <cx:pt idx="46357">202500</cx:pt>
          <cx:pt idx="46358">135000</cx:pt>
          <cx:pt idx="46359">117000</cx:pt>
          <cx:pt idx="46360">427500</cx:pt>
          <cx:pt idx="46361">180000</cx:pt>
          <cx:pt idx="46362">270000</cx:pt>
          <cx:pt idx="46363">180000</cx:pt>
          <cx:pt idx="46364">225000</cx:pt>
          <cx:pt idx="46365">135000</cx:pt>
          <cx:pt idx="46366">148500</cx:pt>
          <cx:pt idx="46367">157500</cx:pt>
          <cx:pt idx="46368">90000</cx:pt>
          <cx:pt idx="46369">112500</cx:pt>
          <cx:pt idx="46370">157500</cx:pt>
          <cx:pt idx="46371">157500</cx:pt>
          <cx:pt idx="46372">112500</cx:pt>
          <cx:pt idx="46373">103500</cx:pt>
          <cx:pt idx="46374">216000</cx:pt>
          <cx:pt idx="46375">126000</cx:pt>
          <cx:pt idx="46376">92250</cx:pt>
          <cx:pt idx="46377">126000</cx:pt>
          <cx:pt idx="46378">166500</cx:pt>
          <cx:pt idx="46379">351000</cx:pt>
          <cx:pt idx="46380">81000</cx:pt>
          <cx:pt idx="46381">121500</cx:pt>
          <cx:pt idx="46382">157500</cx:pt>
          <cx:pt idx="46383">180000</cx:pt>
          <cx:pt idx="46384">202500</cx:pt>
          <cx:pt idx="46385">360000</cx:pt>
          <cx:pt idx="46386">216000</cx:pt>
          <cx:pt idx="46387">135000</cx:pt>
          <cx:pt idx="46388">225000</cx:pt>
          <cx:pt idx="46389">450000</cx:pt>
          <cx:pt idx="46390">450000</cx:pt>
          <cx:pt idx="46391">135000</cx:pt>
          <cx:pt idx="46392">135000</cx:pt>
          <cx:pt idx="46393">405000</cx:pt>
          <cx:pt idx="46394">90000</cx:pt>
          <cx:pt idx="46395">207000</cx:pt>
          <cx:pt idx="46396">130500</cx:pt>
          <cx:pt idx="46397">90000</cx:pt>
          <cx:pt idx="46398">147600</cx:pt>
          <cx:pt idx="46399">270000</cx:pt>
          <cx:pt idx="46400">99000</cx:pt>
          <cx:pt idx="46401">72000</cx:pt>
          <cx:pt idx="46402">450000</cx:pt>
          <cx:pt idx="46403">166500</cx:pt>
          <cx:pt idx="46404">450000</cx:pt>
          <cx:pt idx="46405">315000</cx:pt>
          <cx:pt idx="46406">157500</cx:pt>
          <cx:pt idx="46407">76500</cx:pt>
          <cx:pt idx="46408">90000</cx:pt>
          <cx:pt idx="46409">135000</cx:pt>
          <cx:pt idx="46410">67500</cx:pt>
          <cx:pt idx="46411">66087</cx:pt>
          <cx:pt idx="46412">90000</cx:pt>
          <cx:pt idx="46413">112500</cx:pt>
          <cx:pt idx="46414">157500</cx:pt>
          <cx:pt idx="46415">270000</cx:pt>
          <cx:pt idx="46416">450000</cx:pt>
          <cx:pt idx="46417">315000</cx:pt>
          <cx:pt idx="46418">103500</cx:pt>
          <cx:pt idx="46419">270000</cx:pt>
          <cx:pt idx="46420">202500</cx:pt>
          <cx:pt idx="46421">112500</cx:pt>
          <cx:pt idx="46422">94500</cx:pt>
          <cx:pt idx="46423">121500</cx:pt>
          <cx:pt idx="46424">157500</cx:pt>
          <cx:pt idx="46425">135000</cx:pt>
          <cx:pt idx="46426">171900</cx:pt>
          <cx:pt idx="46427">180000</cx:pt>
          <cx:pt idx="46428">225000</cx:pt>
          <cx:pt idx="46429">135000</cx:pt>
          <cx:pt idx="46430">202500</cx:pt>
          <cx:pt idx="46431">81000</cx:pt>
          <cx:pt idx="46432">450000</cx:pt>
          <cx:pt idx="46433">310500</cx:pt>
          <cx:pt idx="46434">67500</cx:pt>
          <cx:pt idx="46435">202500</cx:pt>
          <cx:pt idx="46436">360000</cx:pt>
          <cx:pt idx="46437">315000</cx:pt>
          <cx:pt idx="46438">270000</cx:pt>
          <cx:pt idx="46439">90000</cx:pt>
          <cx:pt idx="46440">135000</cx:pt>
          <cx:pt idx="46441">315000</cx:pt>
          <cx:pt idx="46442">198000</cx:pt>
          <cx:pt idx="46443">99000</cx:pt>
          <cx:pt idx="46444">112500</cx:pt>
          <cx:pt idx="46445">90000</cx:pt>
          <cx:pt idx="46446">67500</cx:pt>
          <cx:pt idx="46447">157500</cx:pt>
          <cx:pt idx="46448">135000</cx:pt>
          <cx:pt idx="46449">225000</cx:pt>
          <cx:pt idx="46450">247500</cx:pt>
          <cx:pt idx="46451">292500</cx:pt>
          <cx:pt idx="46452">99000</cx:pt>
          <cx:pt idx="46453">157500</cx:pt>
          <cx:pt idx="46454">405000</cx:pt>
          <cx:pt idx="46455">135000</cx:pt>
          <cx:pt idx="46456">301500</cx:pt>
          <cx:pt idx="46457">112500</cx:pt>
          <cx:pt idx="46458">157500</cx:pt>
          <cx:pt idx="46459">144000</cx:pt>
          <cx:pt idx="46460">108000</cx:pt>
          <cx:pt idx="46461">166500</cx:pt>
          <cx:pt idx="46462">315000</cx:pt>
          <cx:pt idx="46463">81000</cx:pt>
          <cx:pt idx="46464">360000</cx:pt>
          <cx:pt idx="46465">112500</cx:pt>
          <cx:pt idx="46466">270000</cx:pt>
          <cx:pt idx="46467">180000</cx:pt>
          <cx:pt idx="46468">360000</cx:pt>
          <cx:pt idx="46469">144000</cx:pt>
          <cx:pt idx="46470">283500</cx:pt>
          <cx:pt idx="46471">279000</cx:pt>
          <cx:pt idx="46472">162000</cx:pt>
          <cx:pt idx="46473">202500</cx:pt>
          <cx:pt idx="46474">112500</cx:pt>
          <cx:pt idx="46475">112500</cx:pt>
          <cx:pt idx="46476">315000</cx:pt>
          <cx:pt idx="46477">247500</cx:pt>
          <cx:pt idx="46478">67500</cx:pt>
          <cx:pt idx="46479">90000</cx:pt>
          <cx:pt idx="46480">270000</cx:pt>
          <cx:pt idx="46481">202500</cx:pt>
          <cx:pt idx="46482">360000</cx:pt>
          <cx:pt idx="46483">157500</cx:pt>
          <cx:pt idx="46484">202500</cx:pt>
          <cx:pt idx="46485">247500</cx:pt>
          <cx:pt idx="46486">225000</cx:pt>
          <cx:pt idx="46487">270000</cx:pt>
          <cx:pt idx="46488">157500</cx:pt>
          <cx:pt idx="46489">202500</cx:pt>
          <cx:pt idx="46490">157500</cx:pt>
          <cx:pt idx="46491">141750</cx:pt>
          <cx:pt idx="46492">157500</cx:pt>
          <cx:pt idx="46493">189000</cx:pt>
          <cx:pt idx="46494">157500</cx:pt>
          <cx:pt idx="46495">112500</cx:pt>
          <cx:pt idx="46496">247500</cx:pt>
          <cx:pt idx="46497">441000</cx:pt>
          <cx:pt idx="46498">45000</cx:pt>
          <cx:pt idx="46499">112500</cx:pt>
          <cx:pt idx="46500">247500</cx:pt>
          <cx:pt idx="46501">112500</cx:pt>
          <cx:pt idx="46502">157500</cx:pt>
          <cx:pt idx="46503">90000</cx:pt>
          <cx:pt idx="46504">157500</cx:pt>
          <cx:pt idx="46505">225000</cx:pt>
          <cx:pt idx="46506">157500</cx:pt>
          <cx:pt idx="46507">81000</cx:pt>
          <cx:pt idx="46508">67500</cx:pt>
          <cx:pt idx="46509">67500</cx:pt>
          <cx:pt idx="46510">675000</cx:pt>
          <cx:pt idx="46511">256500</cx:pt>
          <cx:pt idx="46512">450000</cx:pt>
          <cx:pt idx="46513">810000</cx:pt>
          <cx:pt idx="46514">90000</cx:pt>
          <cx:pt idx="46515">180000</cx:pt>
          <cx:pt idx="46516">121500</cx:pt>
          <cx:pt idx="46517">94500</cx:pt>
          <cx:pt idx="46518">270000</cx:pt>
          <cx:pt idx="46519">157500</cx:pt>
          <cx:pt idx="46520">94500</cx:pt>
          <cx:pt idx="46521">180000</cx:pt>
          <cx:pt idx="46522">54000</cx:pt>
          <cx:pt idx="46523">225000</cx:pt>
          <cx:pt idx="46524">328500</cx:pt>
          <cx:pt idx="46525">112500</cx:pt>
          <cx:pt idx="46526">180000</cx:pt>
          <cx:pt idx="46527">315000</cx:pt>
          <cx:pt idx="46528">135000</cx:pt>
          <cx:pt idx="46529">112500</cx:pt>
          <cx:pt idx="46530">67500</cx:pt>
          <cx:pt idx="46531">135000</cx:pt>
          <cx:pt idx="46532">202500</cx:pt>
          <cx:pt idx="46533">130500</cx:pt>
          <cx:pt idx="46534">54000</cx:pt>
          <cx:pt idx="46535">157500</cx:pt>
          <cx:pt idx="46536">135000</cx:pt>
          <cx:pt idx="46537">135000</cx:pt>
          <cx:pt idx="46538">270000</cx:pt>
          <cx:pt idx="46539">135000</cx:pt>
          <cx:pt idx="46540">135000</cx:pt>
          <cx:pt idx="46541">360000</cx:pt>
          <cx:pt idx="46542">157500</cx:pt>
          <cx:pt idx="46543">90000</cx:pt>
          <cx:pt idx="46544">90000</cx:pt>
          <cx:pt idx="46545">157500</cx:pt>
          <cx:pt idx="46546">90000</cx:pt>
          <cx:pt idx="46547">225000</cx:pt>
          <cx:pt idx="46548">247500</cx:pt>
          <cx:pt idx="46549">270000</cx:pt>
          <cx:pt idx="46550">94500</cx:pt>
          <cx:pt idx="46551">157500</cx:pt>
          <cx:pt idx="46552">135000</cx:pt>
          <cx:pt idx="46553">90000</cx:pt>
          <cx:pt idx="46554">157500</cx:pt>
          <cx:pt idx="46555">180000</cx:pt>
          <cx:pt idx="46556">126000</cx:pt>
          <cx:pt idx="46557">90000</cx:pt>
          <cx:pt idx="46558">112500</cx:pt>
          <cx:pt idx="46559">288000</cx:pt>
          <cx:pt idx="46560">157500</cx:pt>
          <cx:pt idx="46561">112500</cx:pt>
          <cx:pt idx="46562">90000</cx:pt>
          <cx:pt idx="46563">270000</cx:pt>
          <cx:pt idx="46564">202500</cx:pt>
          <cx:pt idx="46565">180000</cx:pt>
          <cx:pt idx="46566">157500</cx:pt>
          <cx:pt idx="46567">112500</cx:pt>
          <cx:pt idx="46568">67500</cx:pt>
          <cx:pt idx="46569">55800</cx:pt>
          <cx:pt idx="46570">360000</cx:pt>
          <cx:pt idx="46571">315000</cx:pt>
          <cx:pt idx="46572">112500</cx:pt>
          <cx:pt idx="46573">180000</cx:pt>
          <cx:pt idx="46574">202500</cx:pt>
          <cx:pt idx="46575">157500</cx:pt>
          <cx:pt idx="46576">112500</cx:pt>
          <cx:pt idx="46577">180000</cx:pt>
          <cx:pt idx="46578">112500</cx:pt>
          <cx:pt idx="46579">162000</cx:pt>
          <cx:pt idx="46580">225000</cx:pt>
          <cx:pt idx="46581">180000</cx:pt>
          <cx:pt idx="46582">193500</cx:pt>
          <cx:pt idx="46583">157500</cx:pt>
          <cx:pt idx="46584">157500</cx:pt>
          <cx:pt idx="46585">247500</cx:pt>
          <cx:pt idx="46586">180000</cx:pt>
          <cx:pt idx="46587">135000</cx:pt>
          <cx:pt idx="46588">99000</cx:pt>
          <cx:pt idx="46589">135000</cx:pt>
          <cx:pt idx="46590">157500</cx:pt>
          <cx:pt idx="46591">175500</cx:pt>
          <cx:pt idx="46592">112500</cx:pt>
          <cx:pt idx="46593">157500</cx:pt>
          <cx:pt idx="46594">180000</cx:pt>
          <cx:pt idx="46595">67500</cx:pt>
          <cx:pt idx="46596">67500</cx:pt>
          <cx:pt idx="46597">135000</cx:pt>
          <cx:pt idx="46598">180000</cx:pt>
          <cx:pt idx="46599">112500</cx:pt>
          <cx:pt idx="46600">1350000</cx:pt>
          <cx:pt idx="46601">540000</cx:pt>
          <cx:pt idx="46602">135000</cx:pt>
          <cx:pt idx="46603">180000</cx:pt>
          <cx:pt idx="46604">90000</cx:pt>
          <cx:pt idx="46605">202500</cx:pt>
          <cx:pt idx="46606">202500</cx:pt>
          <cx:pt idx="46607">157500</cx:pt>
          <cx:pt idx="46608">292500</cx:pt>
          <cx:pt idx="46609">180000</cx:pt>
          <cx:pt idx="46610">180000</cx:pt>
          <cx:pt idx="46611">157500</cx:pt>
          <cx:pt idx="46612">135000</cx:pt>
          <cx:pt idx="46613">270000</cx:pt>
          <cx:pt idx="46614">157500</cx:pt>
          <cx:pt idx="46615">99000</cx:pt>
          <cx:pt idx="46616">112500</cx:pt>
          <cx:pt idx="46617">135000</cx:pt>
          <cx:pt idx="46618">67500</cx:pt>
          <cx:pt idx="46619">225000</cx:pt>
          <cx:pt idx="46620">85500</cx:pt>
          <cx:pt idx="46621">157500</cx:pt>
          <cx:pt idx="46622">54000</cx:pt>
          <cx:pt idx="46623">112500</cx:pt>
          <cx:pt idx="46624">135000</cx:pt>
          <cx:pt idx="46625">50400</cx:pt>
          <cx:pt idx="46626">225000</cx:pt>
          <cx:pt idx="46627">144000</cx:pt>
          <cx:pt idx="46628">135000</cx:pt>
          <cx:pt idx="46629">90000</cx:pt>
          <cx:pt idx="46630">157500</cx:pt>
          <cx:pt idx="46631">157500</cx:pt>
          <cx:pt idx="46632">157500</cx:pt>
          <cx:pt idx="46633">67500</cx:pt>
          <cx:pt idx="46634">202500</cx:pt>
          <cx:pt idx="46635">112500</cx:pt>
          <cx:pt idx="46636">135000</cx:pt>
          <cx:pt idx="46637">310500</cx:pt>
          <cx:pt idx="46638">72000</cx:pt>
          <cx:pt idx="46639">108000</cx:pt>
          <cx:pt idx="46640">135000</cx:pt>
          <cx:pt idx="46641">225000</cx:pt>
          <cx:pt idx="46642">180000</cx:pt>
          <cx:pt idx="46643">202500</cx:pt>
          <cx:pt idx="46644">225000</cx:pt>
          <cx:pt idx="46645">189000</cx:pt>
          <cx:pt idx="46646">112500</cx:pt>
          <cx:pt idx="46647">40500</cx:pt>
          <cx:pt idx="46648">337500</cx:pt>
          <cx:pt idx="46649">202500</cx:pt>
          <cx:pt idx="46650">112500</cx:pt>
          <cx:pt idx="46651">270000</cx:pt>
          <cx:pt idx="46652">270000</cx:pt>
          <cx:pt idx="46653">283500</cx:pt>
          <cx:pt idx="46654">225000</cx:pt>
          <cx:pt idx="46655">135000</cx:pt>
          <cx:pt idx="46656">252000</cx:pt>
          <cx:pt idx="46657">328500</cx:pt>
          <cx:pt idx="46658">270000</cx:pt>
          <cx:pt idx="46659">225000</cx:pt>
          <cx:pt idx="46660">135000</cx:pt>
          <cx:pt idx="46661">450000</cx:pt>
          <cx:pt idx="46662">157500</cx:pt>
          <cx:pt idx="46663">90000</cx:pt>
          <cx:pt idx="46664">171000</cx:pt>
          <cx:pt idx="46665">202500</cx:pt>
          <cx:pt idx="46666">112500</cx:pt>
          <cx:pt idx="46667">225000</cx:pt>
          <cx:pt idx="46668">135000</cx:pt>
          <cx:pt idx="46669">54000</cx:pt>
          <cx:pt idx="46670">175500</cx:pt>
          <cx:pt idx="46671">67500</cx:pt>
          <cx:pt idx="46672">207000</cx:pt>
          <cx:pt idx="46673">67500</cx:pt>
          <cx:pt idx="46674">225000</cx:pt>
          <cx:pt idx="46675">157500</cx:pt>
          <cx:pt idx="46676">247500</cx:pt>
          <cx:pt idx="46677">90000</cx:pt>
          <cx:pt idx="46678">112500</cx:pt>
          <cx:pt idx="46679">112500</cx:pt>
          <cx:pt idx="46680">72000</cx:pt>
          <cx:pt idx="46681">103500</cx:pt>
          <cx:pt idx="46682">450000</cx:pt>
          <cx:pt idx="46683">180000</cx:pt>
          <cx:pt idx="46684">135000</cx:pt>
          <cx:pt idx="46685">175500</cx:pt>
          <cx:pt idx="46686">225000</cx:pt>
          <cx:pt idx="46687">157500</cx:pt>
          <cx:pt idx="46688">180000</cx:pt>
          <cx:pt idx="46689">99000</cx:pt>
          <cx:pt idx="46690">202500</cx:pt>
          <cx:pt idx="46691">202500</cx:pt>
          <cx:pt idx="46692">157500</cx:pt>
          <cx:pt idx="46693">180000</cx:pt>
          <cx:pt idx="46694">166500</cx:pt>
          <cx:pt idx="46695">126000</cx:pt>
          <cx:pt idx="46696">225000</cx:pt>
          <cx:pt idx="46697">157500</cx:pt>
          <cx:pt idx="46698">225000</cx:pt>
          <cx:pt idx="46699">135000</cx:pt>
          <cx:pt idx="46700">211500</cx:pt>
          <cx:pt idx="46701">405000</cx:pt>
          <cx:pt idx="46702">157500</cx:pt>
          <cx:pt idx="46703">112500</cx:pt>
          <cx:pt idx="46704">225000</cx:pt>
          <cx:pt idx="46705">247500</cx:pt>
          <cx:pt idx="46706">157500</cx:pt>
          <cx:pt idx="46707">67500</cx:pt>
          <cx:pt idx="46708">157500</cx:pt>
          <cx:pt idx="46709">83250</cx:pt>
          <cx:pt idx="46710">112500</cx:pt>
          <cx:pt idx="46711">135000</cx:pt>
          <cx:pt idx="46712">135000</cx:pt>
          <cx:pt idx="46713">112500</cx:pt>
          <cx:pt idx="46714">67500</cx:pt>
          <cx:pt idx="46715">90000</cx:pt>
          <cx:pt idx="46716">270000</cx:pt>
          <cx:pt idx="46717">157500</cx:pt>
          <cx:pt idx="46718">135000</cx:pt>
          <cx:pt idx="46719">76500</cx:pt>
          <cx:pt idx="46720">144000</cx:pt>
          <cx:pt idx="46721">202500</cx:pt>
          <cx:pt idx="46722">112500</cx:pt>
          <cx:pt idx="46723">72864</cx:pt>
          <cx:pt idx="46724">90000</cx:pt>
          <cx:pt idx="46725">135000</cx:pt>
          <cx:pt idx="46726">112500</cx:pt>
          <cx:pt idx="46727">67500</cx:pt>
          <cx:pt idx="46728">157500</cx:pt>
          <cx:pt idx="46729">112500</cx:pt>
          <cx:pt idx="46730">139500</cx:pt>
          <cx:pt idx="46731">135000</cx:pt>
          <cx:pt idx="46732">81000</cx:pt>
          <cx:pt idx="46733">135000</cx:pt>
          <cx:pt idx="46734">90000</cx:pt>
          <cx:pt idx="46735">90000</cx:pt>
          <cx:pt idx="46736">121500</cx:pt>
          <cx:pt idx="46737">112500</cx:pt>
          <cx:pt idx="46738">85500</cx:pt>
          <cx:pt idx="46739">225000</cx:pt>
          <cx:pt idx="46740">216000</cx:pt>
          <cx:pt idx="46741">405000</cx:pt>
          <cx:pt idx="46742">112500</cx:pt>
          <cx:pt idx="46743">270000</cx:pt>
          <cx:pt idx="46744">135000</cx:pt>
          <cx:pt idx="46745">180000</cx:pt>
          <cx:pt idx="46746">225000</cx:pt>
          <cx:pt idx="46747">126000</cx:pt>
          <cx:pt idx="46748">315000</cx:pt>
          <cx:pt idx="46749">112500</cx:pt>
          <cx:pt idx="46750">184500</cx:pt>
          <cx:pt idx="46751">112500</cx:pt>
          <cx:pt idx="46752">112500</cx:pt>
          <cx:pt idx="46753">157500</cx:pt>
          <cx:pt idx="46754">126000</cx:pt>
          <cx:pt idx="46755">135000</cx:pt>
          <cx:pt idx="46756">202500</cx:pt>
          <cx:pt idx="46757">56250</cx:pt>
          <cx:pt idx="46758">135000</cx:pt>
          <cx:pt idx="46759">81000</cx:pt>
          <cx:pt idx="46760">121500</cx:pt>
          <cx:pt idx="46761">144000</cx:pt>
          <cx:pt idx="46762">157500</cx:pt>
          <cx:pt idx="46763">90000</cx:pt>
          <cx:pt idx="46764">337500</cx:pt>
          <cx:pt idx="46765">157500</cx:pt>
          <cx:pt idx="46766">202500</cx:pt>
          <cx:pt idx="46767">135000</cx:pt>
          <cx:pt idx="46768">93600</cx:pt>
          <cx:pt idx="46769">675000</cx:pt>
          <cx:pt idx="46770">101164.5</cx:pt>
          <cx:pt idx="46771">60750</cx:pt>
          <cx:pt idx="46772">67500</cx:pt>
          <cx:pt idx="46773">135000</cx:pt>
          <cx:pt idx="46774">135000</cx:pt>
          <cx:pt idx="46775">225000</cx:pt>
          <cx:pt idx="46776">382500</cx:pt>
          <cx:pt idx="46777">90000</cx:pt>
          <cx:pt idx="46778">225000</cx:pt>
          <cx:pt idx="46779">337500</cx:pt>
          <cx:pt idx="46780">112500</cx:pt>
          <cx:pt idx="46781">135000</cx:pt>
          <cx:pt idx="46782">112500</cx:pt>
          <cx:pt idx="46783">135000</cx:pt>
          <cx:pt idx="46784">121500</cx:pt>
          <cx:pt idx="46785">94500</cx:pt>
          <cx:pt idx="46786">225000</cx:pt>
          <cx:pt idx="46787">324000</cx:pt>
          <cx:pt idx="46788">90000</cx:pt>
          <cx:pt idx="46789">171000</cx:pt>
          <cx:pt idx="46790">135000</cx:pt>
          <cx:pt idx="46791">117450</cx:pt>
          <cx:pt idx="46792">315000</cx:pt>
          <cx:pt idx="46793">135000</cx:pt>
          <cx:pt idx="46794">81000</cx:pt>
          <cx:pt idx="46795">225000</cx:pt>
          <cx:pt idx="46796">315000</cx:pt>
          <cx:pt idx="46797">112500</cx:pt>
          <cx:pt idx="46798">117000</cx:pt>
          <cx:pt idx="46799">45000</cx:pt>
          <cx:pt idx="46800">112500</cx:pt>
          <cx:pt idx="46801">94500</cx:pt>
          <cx:pt idx="46802">157500</cx:pt>
          <cx:pt idx="46803">112500</cx:pt>
          <cx:pt idx="46804">112500</cx:pt>
          <cx:pt idx="46805">90000</cx:pt>
          <cx:pt idx="46806">180000</cx:pt>
          <cx:pt idx="46807">157500</cx:pt>
          <cx:pt idx="46808">180000</cx:pt>
          <cx:pt idx="46809">202500</cx:pt>
          <cx:pt idx="46810">135000</cx:pt>
          <cx:pt idx="46811">112500</cx:pt>
          <cx:pt idx="46812">171000</cx:pt>
          <cx:pt idx="46813">139500</cx:pt>
          <cx:pt idx="46814">189000</cx:pt>
          <cx:pt idx="46815">225000</cx:pt>
          <cx:pt idx="46816">157500</cx:pt>
          <cx:pt idx="46817">81000</cx:pt>
          <cx:pt idx="46818">135000</cx:pt>
          <cx:pt idx="46819">180000</cx:pt>
          <cx:pt idx="46820">76500</cx:pt>
          <cx:pt idx="46821">247500</cx:pt>
          <cx:pt idx="46822">270000</cx:pt>
          <cx:pt idx="46823">180000</cx:pt>
          <cx:pt idx="46824">54000</cx:pt>
          <cx:pt idx="46825">80761.5</cx:pt>
          <cx:pt idx="46826">225000</cx:pt>
          <cx:pt idx="46827">157500</cx:pt>
          <cx:pt idx="46828">112500</cx:pt>
          <cx:pt idx="46829">130500</cx:pt>
          <cx:pt idx="46830">157500</cx:pt>
          <cx:pt idx="46831">225000</cx:pt>
          <cx:pt idx="46832">112500</cx:pt>
          <cx:pt idx="46833">157500</cx:pt>
          <cx:pt idx="46834">202500</cx:pt>
          <cx:pt idx="46835">157500</cx:pt>
          <cx:pt idx="46836">157500</cx:pt>
          <cx:pt idx="46837">225000</cx:pt>
          <cx:pt idx="46838">225000</cx:pt>
          <cx:pt idx="46839">135000</cx:pt>
          <cx:pt idx="46840">225000</cx:pt>
          <cx:pt idx="46841">148500</cx:pt>
          <cx:pt idx="46842">112500</cx:pt>
          <cx:pt idx="46843">67500</cx:pt>
          <cx:pt idx="46844">675000</cx:pt>
          <cx:pt idx="46845">180000</cx:pt>
          <cx:pt idx="46846">360000</cx:pt>
          <cx:pt idx="46847">180000</cx:pt>
          <cx:pt idx="46848">157500</cx:pt>
          <cx:pt idx="46849">157500</cx:pt>
          <cx:pt idx="46850">112500</cx:pt>
          <cx:pt idx="46851">112500</cx:pt>
          <cx:pt idx="46852">180000</cx:pt>
          <cx:pt idx="46853">243000</cx:pt>
          <cx:pt idx="46854">112500</cx:pt>
          <cx:pt idx="46855">67500</cx:pt>
          <cx:pt idx="46856">103500</cx:pt>
          <cx:pt idx="46857">90000</cx:pt>
          <cx:pt idx="46858">157500</cx:pt>
          <cx:pt idx="46859">135000</cx:pt>
          <cx:pt idx="46860">108000</cx:pt>
          <cx:pt idx="46861">135000</cx:pt>
          <cx:pt idx="46862">235107</cx:pt>
          <cx:pt idx="46863">108000</cx:pt>
          <cx:pt idx="46864">135000</cx:pt>
          <cx:pt idx="46865">166500</cx:pt>
          <cx:pt idx="46866">157500</cx:pt>
          <cx:pt idx="46867">202500</cx:pt>
          <cx:pt idx="46868">135000</cx:pt>
          <cx:pt idx="46869">135000</cx:pt>
          <cx:pt idx="46870">261000</cx:pt>
          <cx:pt idx="46871">360000</cx:pt>
          <cx:pt idx="46872">54000</cx:pt>
          <cx:pt idx="46873">121500</cx:pt>
          <cx:pt idx="46874">112500</cx:pt>
          <cx:pt idx="46875">382500</cx:pt>
          <cx:pt idx="46876">225000</cx:pt>
          <cx:pt idx="46877">450000</cx:pt>
          <cx:pt idx="46878">101250</cx:pt>
          <cx:pt idx="46879">189000</cx:pt>
          <cx:pt idx="46880">202500</cx:pt>
          <cx:pt idx="46881">103500</cx:pt>
          <cx:pt idx="46882">90000</cx:pt>
          <cx:pt idx="46883">45000</cx:pt>
          <cx:pt idx="46884">180000</cx:pt>
          <cx:pt idx="46885">270000</cx:pt>
          <cx:pt idx="46886">103500</cx:pt>
          <cx:pt idx="46887">225000</cx:pt>
          <cx:pt idx="46888">112500</cx:pt>
          <cx:pt idx="46889">360000</cx:pt>
          <cx:pt idx="46890">103500</cx:pt>
          <cx:pt idx="46891">112500</cx:pt>
          <cx:pt idx="46892">67500</cx:pt>
          <cx:pt idx="46893">292500</cx:pt>
          <cx:pt idx="46894">225000</cx:pt>
          <cx:pt idx="46895">90000</cx:pt>
          <cx:pt idx="46896">67500</cx:pt>
          <cx:pt idx="46897">315000</cx:pt>
          <cx:pt idx="46898">67500</cx:pt>
          <cx:pt idx="46899">153000</cx:pt>
          <cx:pt idx="46900">117000</cx:pt>
          <cx:pt idx="46901">180000</cx:pt>
          <cx:pt idx="46902">225000</cx:pt>
          <cx:pt idx="46903">157500</cx:pt>
          <cx:pt idx="46904">139500</cx:pt>
          <cx:pt idx="46905">540000</cx:pt>
          <cx:pt idx="46906">117900</cx:pt>
          <cx:pt idx="46907">180000</cx:pt>
          <cx:pt idx="46908">58500</cx:pt>
          <cx:pt idx="46909">180000</cx:pt>
          <cx:pt idx="46910">270000</cx:pt>
          <cx:pt idx="46911">67500</cx:pt>
          <cx:pt idx="46912">76500</cx:pt>
          <cx:pt idx="46913">202500</cx:pt>
          <cx:pt idx="46914">292500</cx:pt>
          <cx:pt idx="46915">180000</cx:pt>
          <cx:pt idx="46916">112500</cx:pt>
          <cx:pt idx="46917">157500</cx:pt>
          <cx:pt idx="46918">103500</cx:pt>
          <cx:pt idx="46919">495000</cx:pt>
          <cx:pt idx="46920">202500</cx:pt>
          <cx:pt idx="46921">157500</cx:pt>
          <cx:pt idx="46922">112500</cx:pt>
          <cx:pt idx="46923">90000</cx:pt>
          <cx:pt idx="46924">112500</cx:pt>
          <cx:pt idx="46925">135000</cx:pt>
          <cx:pt idx="46926">180000</cx:pt>
          <cx:pt idx="46927">157500</cx:pt>
          <cx:pt idx="46928">112500</cx:pt>
          <cx:pt idx="46929">180000</cx:pt>
          <cx:pt idx="46930">112500</cx:pt>
          <cx:pt idx="46931">126000</cx:pt>
          <cx:pt idx="46932">220500</cx:pt>
          <cx:pt idx="46933">157500</cx:pt>
          <cx:pt idx="46934">270000</cx:pt>
          <cx:pt idx="46935">157500</cx:pt>
          <cx:pt idx="46936">112500</cx:pt>
          <cx:pt idx="46937">90000</cx:pt>
          <cx:pt idx="46938">112500</cx:pt>
          <cx:pt idx="46939">135000</cx:pt>
          <cx:pt idx="46940">112500</cx:pt>
          <cx:pt idx="46941">202500</cx:pt>
          <cx:pt idx="46942">90000</cx:pt>
          <cx:pt idx="46943">112500</cx:pt>
          <cx:pt idx="46944">67500</cx:pt>
          <cx:pt idx="46945">135000</cx:pt>
          <cx:pt idx="46946">135000</cx:pt>
          <cx:pt idx="46947">171000</cx:pt>
          <cx:pt idx="46948">202500</cx:pt>
          <cx:pt idx="46949">112500</cx:pt>
          <cx:pt idx="46950">135000</cx:pt>
          <cx:pt idx="46951">180000</cx:pt>
          <cx:pt idx="46952">135000</cx:pt>
          <cx:pt idx="46953">157500</cx:pt>
          <cx:pt idx="46954">180000</cx:pt>
          <cx:pt idx="46955">202500</cx:pt>
          <cx:pt idx="46956">54000</cx:pt>
          <cx:pt idx="46957">126000</cx:pt>
          <cx:pt idx="46958">112500</cx:pt>
          <cx:pt idx="46959">126000</cx:pt>
          <cx:pt idx="46960">135000</cx:pt>
          <cx:pt idx="46961">112500</cx:pt>
          <cx:pt idx="46962">99000</cx:pt>
          <cx:pt idx="46963">112500</cx:pt>
          <cx:pt idx="46964">157500</cx:pt>
          <cx:pt idx="46965">337500</cx:pt>
          <cx:pt idx="46966">112500</cx:pt>
          <cx:pt idx="46967">315000</cx:pt>
          <cx:pt idx="46968">108000</cx:pt>
          <cx:pt idx="46969">135000</cx:pt>
          <cx:pt idx="46970">90000</cx:pt>
          <cx:pt idx="46971">540000</cx:pt>
          <cx:pt idx="46972">436500</cx:pt>
          <cx:pt idx="46973">270000</cx:pt>
          <cx:pt idx="46974">90000</cx:pt>
          <cx:pt idx="46975">67500</cx:pt>
          <cx:pt idx="46976">157500</cx:pt>
          <cx:pt idx="46977">135000</cx:pt>
          <cx:pt idx="46978">85500</cx:pt>
          <cx:pt idx="46979">54000</cx:pt>
          <cx:pt idx="46980">337500</cx:pt>
          <cx:pt idx="46981">135000</cx:pt>
          <cx:pt idx="46982">135000</cx:pt>
          <cx:pt idx="46983">135000</cx:pt>
          <cx:pt idx="46984">135000</cx:pt>
          <cx:pt idx="46985">234000</cx:pt>
          <cx:pt idx="46986">675000</cx:pt>
          <cx:pt idx="46987">157500</cx:pt>
          <cx:pt idx="46988">157500</cx:pt>
          <cx:pt idx="46989">135000</cx:pt>
          <cx:pt idx="46990">180000</cx:pt>
          <cx:pt idx="46991">135000</cx:pt>
          <cx:pt idx="46992">180000</cx:pt>
          <cx:pt idx="46993">117000</cx:pt>
          <cx:pt idx="46994">85500</cx:pt>
          <cx:pt idx="46995">256500</cx:pt>
          <cx:pt idx="46996">157500</cx:pt>
          <cx:pt idx="46997">94500</cx:pt>
          <cx:pt idx="46998">112500</cx:pt>
          <cx:pt idx="46999">81000</cx:pt>
          <cx:pt idx="47000">180000</cx:pt>
          <cx:pt idx="47001">225000</cx:pt>
          <cx:pt idx="47002">135000</cx:pt>
          <cx:pt idx="47003">225000</cx:pt>
          <cx:pt idx="47004">270000</cx:pt>
          <cx:pt idx="47005">495000</cx:pt>
          <cx:pt idx="47006">315000</cx:pt>
          <cx:pt idx="47007">270000</cx:pt>
          <cx:pt idx="47008">247500</cx:pt>
          <cx:pt idx="47009">135000</cx:pt>
          <cx:pt idx="47010">180000</cx:pt>
          <cx:pt idx="47011">67500</cx:pt>
          <cx:pt idx="47012">72000</cx:pt>
          <cx:pt idx="47013">157500</cx:pt>
          <cx:pt idx="47014">445500</cx:pt>
          <cx:pt idx="47015">72000</cx:pt>
          <cx:pt idx="47016">112500</cx:pt>
          <cx:pt idx="47017">90000</cx:pt>
          <cx:pt idx="47018">112500</cx:pt>
          <cx:pt idx="47019">135000</cx:pt>
          <cx:pt idx="47020">238500</cx:pt>
          <cx:pt idx="47021">193500</cx:pt>
          <cx:pt idx="47022">405000</cx:pt>
          <cx:pt idx="47023">180000</cx:pt>
          <cx:pt idx="47024">292500</cx:pt>
          <cx:pt idx="47025">225000</cx:pt>
          <cx:pt idx="47026">112500</cx:pt>
          <cx:pt idx="47027">117000</cx:pt>
          <cx:pt idx="47028">135000</cx:pt>
          <cx:pt idx="47029">225000</cx:pt>
          <cx:pt idx="47030">157500</cx:pt>
          <cx:pt idx="47031">180000</cx:pt>
          <cx:pt idx="47032">112500</cx:pt>
          <cx:pt idx="47033">90000</cx:pt>
          <cx:pt idx="47034">157500</cx:pt>
          <cx:pt idx="47035">157500</cx:pt>
          <cx:pt idx="47036">189000</cx:pt>
          <cx:pt idx="47037">180000</cx:pt>
          <cx:pt idx="47038">135000</cx:pt>
          <cx:pt idx="47039">225000</cx:pt>
          <cx:pt idx="47040">135000</cx:pt>
          <cx:pt idx="47041">225000</cx:pt>
          <cx:pt idx="47042">54000</cx:pt>
          <cx:pt idx="47043">180000</cx:pt>
          <cx:pt idx="47044">144000</cx:pt>
          <cx:pt idx="47045">112500</cx:pt>
          <cx:pt idx="47046">189000</cx:pt>
          <cx:pt idx="47047">94500</cx:pt>
          <cx:pt idx="47048">112500</cx:pt>
          <cx:pt idx="47049">90000</cx:pt>
          <cx:pt idx="47050">130500</cx:pt>
          <cx:pt idx="47051">382500</cx:pt>
          <cx:pt idx="47052">225000</cx:pt>
          <cx:pt idx="47053">225000</cx:pt>
          <cx:pt idx="47054">405000</cx:pt>
          <cx:pt idx="47055">247500</cx:pt>
          <cx:pt idx="47056">337500</cx:pt>
          <cx:pt idx="47057">202500</cx:pt>
          <cx:pt idx="47058">432000</cx:pt>
          <cx:pt idx="47059">184500</cx:pt>
          <cx:pt idx="47060">225000</cx:pt>
          <cx:pt idx="47061">126000</cx:pt>
          <cx:pt idx="47062">67500</cx:pt>
          <cx:pt idx="47063">94500</cx:pt>
          <cx:pt idx="47064">180000</cx:pt>
          <cx:pt idx="47065">225000</cx:pt>
          <cx:pt idx="47066">270000</cx:pt>
          <cx:pt idx="47067">112500</cx:pt>
          <cx:pt idx="47068">180000</cx:pt>
          <cx:pt idx="47069">90000</cx:pt>
          <cx:pt idx="47070">225000</cx:pt>
          <cx:pt idx="47071">157500</cx:pt>
          <cx:pt idx="47072">135000</cx:pt>
          <cx:pt idx="47073">135000</cx:pt>
          <cx:pt idx="47074">112500</cx:pt>
          <cx:pt idx="47075">270000</cx:pt>
          <cx:pt idx="47076">90000</cx:pt>
          <cx:pt idx="47077">132826.5</cx:pt>
          <cx:pt idx="47078">180000</cx:pt>
          <cx:pt idx="47079">202500</cx:pt>
          <cx:pt idx="47080">157500</cx:pt>
          <cx:pt idx="47081">135000</cx:pt>
          <cx:pt idx="47082">157500</cx:pt>
          <cx:pt idx="47083">157500</cx:pt>
          <cx:pt idx="47084">225000</cx:pt>
          <cx:pt idx="47085">115200</cx:pt>
          <cx:pt idx="47086">126000</cx:pt>
          <cx:pt idx="47087">103500</cx:pt>
          <cx:pt idx="47088">81000</cx:pt>
          <cx:pt idx="47089">67500</cx:pt>
          <cx:pt idx="47090">135000</cx:pt>
          <cx:pt idx="47091">247500</cx:pt>
          <cx:pt idx="47092">225000</cx:pt>
          <cx:pt idx="47093">225000</cx:pt>
          <cx:pt idx="47094">292500</cx:pt>
          <cx:pt idx="47095">112500</cx:pt>
          <cx:pt idx="47096">112500</cx:pt>
          <cx:pt idx="47097">90000</cx:pt>
          <cx:pt idx="47098">157500</cx:pt>
          <cx:pt idx="47099">270000</cx:pt>
          <cx:pt idx="47100">72000</cx:pt>
          <cx:pt idx="47101">157500</cx:pt>
          <cx:pt idx="47102">108000</cx:pt>
          <cx:pt idx="47103">112500</cx:pt>
          <cx:pt idx="47104">157500</cx:pt>
          <cx:pt idx="47105">121500</cx:pt>
          <cx:pt idx="47106">180000</cx:pt>
          <cx:pt idx="47107">67500</cx:pt>
          <cx:pt idx="47108">202500</cx:pt>
          <cx:pt idx="47109">112500</cx:pt>
          <cx:pt idx="47110">135000</cx:pt>
          <cx:pt idx="47111">67500</cx:pt>
          <cx:pt idx="47112">180000</cx:pt>
          <cx:pt idx="47113">225000</cx:pt>
          <cx:pt idx="47114">81000</cx:pt>
          <cx:pt idx="47115">112500</cx:pt>
          <cx:pt idx="47116">472500</cx:pt>
          <cx:pt idx="47117">180000</cx:pt>
          <cx:pt idx="47118">225000</cx:pt>
          <cx:pt idx="47119">112500</cx:pt>
          <cx:pt idx="47120">135000</cx:pt>
          <cx:pt idx="47121">90000</cx:pt>
          <cx:pt idx="47122">202500</cx:pt>
          <cx:pt idx="47123">157500</cx:pt>
          <cx:pt idx="47124">202500</cx:pt>
          <cx:pt idx="47125">382500</cx:pt>
          <cx:pt idx="47126">157500</cx:pt>
          <cx:pt idx="47127">135000</cx:pt>
          <cx:pt idx="47128">45000</cx:pt>
          <cx:pt idx="47129">99000</cx:pt>
          <cx:pt idx="47130">450000</cx:pt>
          <cx:pt idx="47131">67500</cx:pt>
          <cx:pt idx="47132">135000</cx:pt>
          <cx:pt idx="47133">270000</cx:pt>
          <cx:pt idx="47134">306000</cx:pt>
          <cx:pt idx="47135">90000</cx:pt>
          <cx:pt idx="47136">67500</cx:pt>
          <cx:pt idx="47137">306000</cx:pt>
          <cx:pt idx="47138">157500</cx:pt>
          <cx:pt idx="47139">157500</cx:pt>
          <cx:pt idx="47140">112500</cx:pt>
          <cx:pt idx="47141">180000</cx:pt>
          <cx:pt idx="47142">157500</cx:pt>
          <cx:pt idx="47143">135000</cx:pt>
          <cx:pt idx="47144">112500</cx:pt>
          <cx:pt idx="47145">117000</cx:pt>
          <cx:pt idx="47146">112500</cx:pt>
          <cx:pt idx="47147">180000</cx:pt>
          <cx:pt idx="47148">112500</cx:pt>
          <cx:pt idx="47149">90000</cx:pt>
          <cx:pt idx="47150">180000</cx:pt>
          <cx:pt idx="47151">130500</cx:pt>
          <cx:pt idx="47152">121500</cx:pt>
          <cx:pt idx="47153">180000</cx:pt>
          <cx:pt idx="47154">337500</cx:pt>
          <cx:pt idx="47155">261000</cx:pt>
          <cx:pt idx="47156">202500</cx:pt>
          <cx:pt idx="47157">58500</cx:pt>
          <cx:pt idx="47158">180000</cx:pt>
          <cx:pt idx="47159">130500</cx:pt>
          <cx:pt idx="47160">94500</cx:pt>
          <cx:pt idx="47161">90000</cx:pt>
          <cx:pt idx="47162">112500</cx:pt>
          <cx:pt idx="47163">135000</cx:pt>
          <cx:pt idx="47164">126000</cx:pt>
          <cx:pt idx="47165">81000</cx:pt>
          <cx:pt idx="47166">135000</cx:pt>
          <cx:pt idx="47167">135000</cx:pt>
          <cx:pt idx="47168">450000</cx:pt>
          <cx:pt idx="47169">180000</cx:pt>
          <cx:pt idx="47170">72000</cx:pt>
          <cx:pt idx="47171">180000</cx:pt>
          <cx:pt idx="47172">202500</cx:pt>
          <cx:pt idx="47173">67500</cx:pt>
          <cx:pt idx="47174">180000</cx:pt>
          <cx:pt idx="47175">180000</cx:pt>
          <cx:pt idx="47176">225000</cx:pt>
          <cx:pt idx="47177">225000</cx:pt>
          <cx:pt idx="47178">90000</cx:pt>
          <cx:pt idx="47179">180000</cx:pt>
          <cx:pt idx="47180">85500</cx:pt>
          <cx:pt idx="47181">90000</cx:pt>
          <cx:pt idx="47182">148500</cx:pt>
          <cx:pt idx="47183">54000</cx:pt>
          <cx:pt idx="47184">180000</cx:pt>
          <cx:pt idx="47185">76500</cx:pt>
          <cx:pt idx="47186">112500</cx:pt>
          <cx:pt idx="47187">144000</cx:pt>
          <cx:pt idx="47188">157500</cx:pt>
          <cx:pt idx="47189">81000</cx:pt>
          <cx:pt idx="47190">90000</cx:pt>
          <cx:pt idx="47191">135000</cx:pt>
          <cx:pt idx="47192">135000</cx:pt>
          <cx:pt idx="47193">225000</cx:pt>
          <cx:pt idx="47194">90000</cx:pt>
          <cx:pt idx="47195">225000</cx:pt>
          <cx:pt idx="47196">400500</cx:pt>
          <cx:pt idx="47197">112500</cx:pt>
          <cx:pt idx="47198">202500</cx:pt>
          <cx:pt idx="47199">148500</cx:pt>
          <cx:pt idx="47200">202500</cx:pt>
          <cx:pt idx="47201">135000</cx:pt>
          <cx:pt idx="47202">225000</cx:pt>
          <cx:pt idx="47203">112500</cx:pt>
          <cx:pt idx="47204">225000</cx:pt>
          <cx:pt idx="47205">135000</cx:pt>
          <cx:pt idx="47206">153000</cx:pt>
          <cx:pt idx="47207">292500</cx:pt>
          <cx:pt idx="47208">135000</cx:pt>
          <cx:pt idx="47209">202500</cx:pt>
          <cx:pt idx="47210">157500</cx:pt>
          <cx:pt idx="47211">112500</cx:pt>
          <cx:pt idx="47212">117000</cx:pt>
          <cx:pt idx="47213">90000</cx:pt>
          <cx:pt idx="47214">112500</cx:pt>
          <cx:pt idx="47215">225000</cx:pt>
          <cx:pt idx="47216">135000</cx:pt>
          <cx:pt idx="47217">225000</cx:pt>
          <cx:pt idx="47218">351000</cx:pt>
          <cx:pt idx="47219">360000</cx:pt>
          <cx:pt idx="47220">112500</cx:pt>
          <cx:pt idx="47221">157500</cx:pt>
          <cx:pt idx="47222">90000</cx:pt>
          <cx:pt idx="47223">261000</cx:pt>
          <cx:pt idx="47224">225000</cx:pt>
          <cx:pt idx="47225">252000</cx:pt>
          <cx:pt idx="47226">68850</cx:pt>
          <cx:pt idx="47227">270000</cx:pt>
          <cx:pt idx="47228">90000</cx:pt>
          <cx:pt idx="47229">202500</cx:pt>
          <cx:pt idx="47230">450000</cx:pt>
          <cx:pt idx="47231">162000</cx:pt>
          <cx:pt idx="47232">135000</cx:pt>
          <cx:pt idx="47233">202500</cx:pt>
          <cx:pt idx="47234">225000</cx:pt>
          <cx:pt idx="47235">202500</cx:pt>
          <cx:pt idx="47236">202500</cx:pt>
          <cx:pt idx="47237">81000</cx:pt>
          <cx:pt idx="47238">67500</cx:pt>
          <cx:pt idx="47239">90000</cx:pt>
          <cx:pt idx="47240">90000</cx:pt>
          <cx:pt idx="47241">111600</cx:pt>
          <cx:pt idx="47242">315000</cx:pt>
          <cx:pt idx="47243">81000</cx:pt>
          <cx:pt idx="47244">180000</cx:pt>
          <cx:pt idx="47245">360000</cx:pt>
          <cx:pt idx="47246">90000</cx:pt>
          <cx:pt idx="47247">234000</cx:pt>
          <cx:pt idx="47248">90000</cx:pt>
          <cx:pt idx="47249">101250</cx:pt>
          <cx:pt idx="47250">292500</cx:pt>
          <cx:pt idx="47251">157500</cx:pt>
          <cx:pt idx="47252">90000</cx:pt>
          <cx:pt idx="47253">112500</cx:pt>
          <cx:pt idx="47254">342000</cx:pt>
          <cx:pt idx="47255">81000</cx:pt>
          <cx:pt idx="47256">540000</cx:pt>
          <cx:pt idx="47257">360000</cx:pt>
          <cx:pt idx="47258">202500</cx:pt>
          <cx:pt idx="47259">112500</cx:pt>
          <cx:pt idx="47260">90000</cx:pt>
          <cx:pt idx="47261">90000</cx:pt>
          <cx:pt idx="47262">270000</cx:pt>
          <cx:pt idx="47263">135000</cx:pt>
          <cx:pt idx="47264">166500</cx:pt>
          <cx:pt idx="47265">225000</cx:pt>
          <cx:pt idx="47266">67500</cx:pt>
          <cx:pt idx="47267">76500</cx:pt>
          <cx:pt idx="47268">108000</cx:pt>
          <cx:pt idx="47269">130500</cx:pt>
          <cx:pt idx="47270">283500</cx:pt>
          <cx:pt idx="47271">72000</cx:pt>
          <cx:pt idx="47272">292500</cx:pt>
          <cx:pt idx="47273">63000</cx:pt>
          <cx:pt idx="47274">202500</cx:pt>
          <cx:pt idx="47275">135000</cx:pt>
          <cx:pt idx="47276">247500</cx:pt>
          <cx:pt idx="47277">90000</cx:pt>
          <cx:pt idx="47278">49500</cx:pt>
          <cx:pt idx="47279">90000</cx:pt>
          <cx:pt idx="47280">135000</cx:pt>
          <cx:pt idx="47281">121500</cx:pt>
          <cx:pt idx="47282">144000</cx:pt>
          <cx:pt idx="47283">225000</cx:pt>
          <cx:pt idx="47284">67500</cx:pt>
          <cx:pt idx="47285">270000</cx:pt>
          <cx:pt idx="47286">157500</cx:pt>
          <cx:pt idx="47287">180000</cx:pt>
          <cx:pt idx="47288">450000</cx:pt>
          <cx:pt idx="47289">112500</cx:pt>
          <cx:pt idx="47290">67500</cx:pt>
          <cx:pt idx="47291">90000</cx:pt>
          <cx:pt idx="47292">135000</cx:pt>
          <cx:pt idx="47293">112500</cx:pt>
          <cx:pt idx="47294">153000</cx:pt>
          <cx:pt idx="47295">166500</cx:pt>
          <cx:pt idx="47296">90000</cx:pt>
          <cx:pt idx="47297">72000</cx:pt>
          <cx:pt idx="47298">112500</cx:pt>
          <cx:pt idx="47299">94500</cx:pt>
          <cx:pt idx="47300">72000</cx:pt>
          <cx:pt idx="47301">108000</cx:pt>
          <cx:pt idx="47302">211500</cx:pt>
          <cx:pt idx="47303">270000</cx:pt>
          <cx:pt idx="47304">58500</cx:pt>
          <cx:pt idx="47305">279000</cx:pt>
          <cx:pt idx="47306">82624.5</cx:pt>
          <cx:pt idx="47307">157500</cx:pt>
          <cx:pt idx="47308">67500</cx:pt>
          <cx:pt idx="47309">112500</cx:pt>
          <cx:pt idx="47310">211500</cx:pt>
          <cx:pt idx="47311">67500</cx:pt>
          <cx:pt idx="47312">90000</cx:pt>
          <cx:pt idx="47313">225000</cx:pt>
          <cx:pt idx="47314">225000</cx:pt>
          <cx:pt idx="47315">202500</cx:pt>
          <cx:pt idx="47316">90000</cx:pt>
          <cx:pt idx="47317">135000</cx:pt>
          <cx:pt idx="47318">144000</cx:pt>
          <cx:pt idx="47319">130500</cx:pt>
          <cx:pt idx="47320">135000</cx:pt>
          <cx:pt idx="47321">247500</cx:pt>
          <cx:pt idx="47322">157500</cx:pt>
          <cx:pt idx="47323">230332.5</cx:pt>
          <cx:pt idx="47324">112500</cx:pt>
          <cx:pt idx="47325">166500</cx:pt>
          <cx:pt idx="47326">112500</cx:pt>
          <cx:pt idx="47327">387000</cx:pt>
          <cx:pt idx="47328">157500</cx:pt>
          <cx:pt idx="47329">180000</cx:pt>
          <cx:pt idx="47330">144000</cx:pt>
          <cx:pt idx="47331">202500</cx:pt>
          <cx:pt idx="47332">450000</cx:pt>
          <cx:pt idx="47333">135000</cx:pt>
          <cx:pt idx="47334">157500</cx:pt>
          <cx:pt idx="47335">180000</cx:pt>
          <cx:pt idx="47336">166500</cx:pt>
          <cx:pt idx="47337">112500</cx:pt>
          <cx:pt idx="47338">76500</cx:pt>
          <cx:pt idx="47339">112500</cx:pt>
          <cx:pt idx="47340">112500</cx:pt>
          <cx:pt idx="47341">225000</cx:pt>
          <cx:pt idx="47342">135000</cx:pt>
          <cx:pt idx="47343">90000</cx:pt>
          <cx:pt idx="47344">90000</cx:pt>
          <cx:pt idx="47345">292500</cx:pt>
          <cx:pt idx="47346">216000</cx:pt>
          <cx:pt idx="47347">135000</cx:pt>
          <cx:pt idx="47348">166500</cx:pt>
          <cx:pt idx="47349">432000</cx:pt>
          <cx:pt idx="47350">225000</cx:pt>
          <cx:pt idx="47351">135000</cx:pt>
          <cx:pt idx="47352">148500</cx:pt>
          <cx:pt idx="47353">135000</cx:pt>
          <cx:pt idx="47354">112500</cx:pt>
          <cx:pt idx="47355">90000</cx:pt>
          <cx:pt idx="47356">144000</cx:pt>
          <cx:pt idx="47357">90000</cx:pt>
          <cx:pt idx="47358">99000</cx:pt>
          <cx:pt idx="47359">202500</cx:pt>
          <cx:pt idx="47360">112500</cx:pt>
          <cx:pt idx="47361">157500</cx:pt>
          <cx:pt idx="47362">157500</cx:pt>
          <cx:pt idx="47363">126000</cx:pt>
          <cx:pt idx="47364">540000</cx:pt>
          <cx:pt idx="47365">135000</cx:pt>
          <cx:pt idx="47366">180000</cx:pt>
          <cx:pt idx="47367">387000</cx:pt>
          <cx:pt idx="47368">135000</cx:pt>
          <cx:pt idx="47369">135000</cx:pt>
          <cx:pt idx="47370">180000</cx:pt>
          <cx:pt idx="47371">135000</cx:pt>
          <cx:pt idx="47372">162000</cx:pt>
          <cx:pt idx="47373">112500</cx:pt>
          <cx:pt idx="47374">157500</cx:pt>
          <cx:pt idx="47375">135000</cx:pt>
          <cx:pt idx="47376">135000</cx:pt>
          <cx:pt idx="47377">180000</cx:pt>
          <cx:pt idx="47378">67500</cx:pt>
          <cx:pt idx="47379">81000</cx:pt>
          <cx:pt idx="47380">135000</cx:pt>
          <cx:pt idx="47381">135000</cx:pt>
          <cx:pt idx="47382">99000</cx:pt>
          <cx:pt idx="47383">90000</cx:pt>
          <cx:pt idx="47384">202500</cx:pt>
          <cx:pt idx="47385">157500</cx:pt>
          <cx:pt idx="47386">112500</cx:pt>
          <cx:pt idx="47387">112500</cx:pt>
          <cx:pt idx="47388">216000</cx:pt>
          <cx:pt idx="47389">157500</cx:pt>
          <cx:pt idx="47390">112500</cx:pt>
          <cx:pt idx="47391">90000</cx:pt>
          <cx:pt idx="47392">216000</cx:pt>
          <cx:pt idx="47393">112500</cx:pt>
          <cx:pt idx="47394">202500</cx:pt>
          <cx:pt idx="47395">180000</cx:pt>
          <cx:pt idx="47396">123750</cx:pt>
          <cx:pt idx="47397">157500</cx:pt>
          <cx:pt idx="47398">67500</cx:pt>
          <cx:pt idx="47399">225000</cx:pt>
          <cx:pt idx="47400">382500</cx:pt>
          <cx:pt idx="47401">405000</cx:pt>
          <cx:pt idx="47402">225000</cx:pt>
          <cx:pt idx="47403">171000</cx:pt>
          <cx:pt idx="47404">103500</cx:pt>
          <cx:pt idx="47405">76500</cx:pt>
          <cx:pt idx="47406">135000</cx:pt>
          <cx:pt idx="47407">72000</cx:pt>
          <cx:pt idx="47408">90000</cx:pt>
          <cx:pt idx="47409">112500</cx:pt>
          <cx:pt idx="47410">360000</cx:pt>
          <cx:pt idx="47411">225000</cx:pt>
          <cx:pt idx="47412">157500</cx:pt>
          <cx:pt idx="47413">90000</cx:pt>
          <cx:pt idx="47414">157500</cx:pt>
          <cx:pt idx="47415">67500</cx:pt>
          <cx:pt idx="47416">135000</cx:pt>
          <cx:pt idx="47417">252000</cx:pt>
          <cx:pt idx="47418">171000</cx:pt>
          <cx:pt idx="47419">292500</cx:pt>
          <cx:pt idx="47420">103500</cx:pt>
          <cx:pt idx="47421">81000</cx:pt>
          <cx:pt idx="47422">180000</cx:pt>
          <cx:pt idx="47423">202500</cx:pt>
          <cx:pt idx="47424">225000</cx:pt>
          <cx:pt idx="47425">112500</cx:pt>
          <cx:pt idx="47426">157500</cx:pt>
          <cx:pt idx="47427">202500</cx:pt>
          <cx:pt idx="47428">180000</cx:pt>
          <cx:pt idx="47429">103500</cx:pt>
          <cx:pt idx="47430">360000</cx:pt>
          <cx:pt idx="47431">180000</cx:pt>
          <cx:pt idx="47432">157500</cx:pt>
          <cx:pt idx="47433">63000</cx:pt>
          <cx:pt idx="47434">90000</cx:pt>
          <cx:pt idx="47435">135000</cx:pt>
          <cx:pt idx="47436">90000</cx:pt>
          <cx:pt idx="47437">144000</cx:pt>
          <cx:pt idx="47438">270000</cx:pt>
          <cx:pt idx="47439">90000</cx:pt>
          <cx:pt idx="47440">171000</cx:pt>
          <cx:pt idx="47441">360000</cx:pt>
          <cx:pt idx="47442">90000</cx:pt>
          <cx:pt idx="47443">270000</cx:pt>
          <cx:pt idx="47444">112500</cx:pt>
          <cx:pt idx="47445">67500</cx:pt>
          <cx:pt idx="47446">112500</cx:pt>
          <cx:pt idx="47447">117000</cx:pt>
          <cx:pt idx="47448">135000</cx:pt>
          <cx:pt idx="47449">202500</cx:pt>
          <cx:pt idx="47450">103500</cx:pt>
          <cx:pt idx="47451">225000</cx:pt>
          <cx:pt idx="47452">112500</cx:pt>
          <cx:pt idx="47453">67500</cx:pt>
          <cx:pt idx="47454">112500</cx:pt>
          <cx:pt idx="47455">675000</cx:pt>
          <cx:pt idx="47456">135000</cx:pt>
          <cx:pt idx="47457">202500</cx:pt>
          <cx:pt idx="47458">135000</cx:pt>
          <cx:pt idx="47459">112500</cx:pt>
          <cx:pt idx="47460">135000</cx:pt>
          <cx:pt idx="47461">76500</cx:pt>
          <cx:pt idx="47462">180000</cx:pt>
          <cx:pt idx="47463">45900</cx:pt>
          <cx:pt idx="47464">135000</cx:pt>
          <cx:pt idx="47465">90000</cx:pt>
          <cx:pt idx="47466">270000</cx:pt>
          <cx:pt idx="47467">90000</cx:pt>
          <cx:pt idx="47468">202500</cx:pt>
          <cx:pt idx="47469">203400</cx:pt>
          <cx:pt idx="47470">180000</cx:pt>
          <cx:pt idx="47471">157500</cx:pt>
          <cx:pt idx="47472">135000</cx:pt>
          <cx:pt idx="47473">135000</cx:pt>
          <cx:pt idx="47474">135000</cx:pt>
          <cx:pt idx="47475">67500</cx:pt>
          <cx:pt idx="47476">202500</cx:pt>
          <cx:pt idx="47477">157500</cx:pt>
          <cx:pt idx="47478">157500</cx:pt>
          <cx:pt idx="47479">126000</cx:pt>
          <cx:pt idx="47480">157500</cx:pt>
          <cx:pt idx="47481">135000</cx:pt>
          <cx:pt idx="47482">112500</cx:pt>
          <cx:pt idx="47483">270000</cx:pt>
          <cx:pt idx="47484">99000</cx:pt>
          <cx:pt idx="47485">112500</cx:pt>
          <cx:pt idx="47486">225000</cx:pt>
          <cx:pt idx="47487">247500</cx:pt>
          <cx:pt idx="47488">247500</cx:pt>
          <cx:pt idx="47489">135000</cx:pt>
          <cx:pt idx="47490">157500</cx:pt>
          <cx:pt idx="47491">112500</cx:pt>
          <cx:pt idx="47492">121500</cx:pt>
          <cx:pt idx="47493">112500</cx:pt>
          <cx:pt idx="47494">166500</cx:pt>
          <cx:pt idx="47495">135000</cx:pt>
          <cx:pt idx="47496">112500</cx:pt>
          <cx:pt idx="47497">202500</cx:pt>
          <cx:pt idx="47498">117000</cx:pt>
          <cx:pt idx="47499">427050</cx:pt>
          <cx:pt idx="47500">157500</cx:pt>
          <cx:pt idx="47501">225000</cx:pt>
          <cx:pt idx="47502">202500</cx:pt>
          <cx:pt idx="47503">292500</cx:pt>
          <cx:pt idx="47504">360000</cx:pt>
          <cx:pt idx="47505">135000</cx:pt>
          <cx:pt idx="47506">112500</cx:pt>
          <cx:pt idx="47507">157500</cx:pt>
          <cx:pt idx="47508">45000</cx:pt>
          <cx:pt idx="47509">360000</cx:pt>
          <cx:pt idx="47510">90000</cx:pt>
          <cx:pt idx="47511">90000</cx:pt>
          <cx:pt idx="47512">216000</cx:pt>
          <cx:pt idx="47513">90000</cx:pt>
          <cx:pt idx="47514">112500</cx:pt>
          <cx:pt idx="47515">126000</cx:pt>
          <cx:pt idx="47516">117000</cx:pt>
          <cx:pt idx="47517">225000</cx:pt>
          <cx:pt idx="47518">90000</cx:pt>
          <cx:pt idx="47519">81000</cx:pt>
          <cx:pt idx="47520">90000</cx:pt>
          <cx:pt idx="47521">450000</cx:pt>
          <cx:pt idx="47522">112500</cx:pt>
          <cx:pt idx="47523">90000</cx:pt>
          <cx:pt idx="47524">157500</cx:pt>
          <cx:pt idx="47525">67500</cx:pt>
          <cx:pt idx="47526">67500</cx:pt>
          <cx:pt idx="47527">211500</cx:pt>
          <cx:pt idx="47528">202500</cx:pt>
          <cx:pt idx="47529">130500</cx:pt>
          <cx:pt idx="47530">112500</cx:pt>
          <cx:pt idx="47531">117000</cx:pt>
          <cx:pt idx="47532">256500</cx:pt>
          <cx:pt idx="47533">180000</cx:pt>
          <cx:pt idx="47534">277177.5</cx:pt>
          <cx:pt idx="47535">126000</cx:pt>
          <cx:pt idx="47536">211050</cx:pt>
          <cx:pt idx="47537">112500</cx:pt>
          <cx:pt idx="47538">337500</cx:pt>
          <cx:pt idx="47539">270000</cx:pt>
          <cx:pt idx="47540">211500</cx:pt>
          <cx:pt idx="47541">126000</cx:pt>
          <cx:pt idx="47542">270000</cx:pt>
          <cx:pt idx="47543">90000</cx:pt>
          <cx:pt idx="47544">33750</cx:pt>
          <cx:pt idx="47545">90000</cx:pt>
          <cx:pt idx="47546">180000</cx:pt>
          <cx:pt idx="47547">270000</cx:pt>
          <cx:pt idx="47548">202500</cx:pt>
          <cx:pt idx="47549">121500</cx:pt>
          <cx:pt idx="47550">135000</cx:pt>
          <cx:pt idx="47551">112500</cx:pt>
          <cx:pt idx="47552">45000</cx:pt>
          <cx:pt idx="47553">135000</cx:pt>
          <cx:pt idx="47554">175500</cx:pt>
          <cx:pt idx="47555">121500</cx:pt>
          <cx:pt idx="47556">202500</cx:pt>
          <cx:pt idx="47557">180000</cx:pt>
          <cx:pt idx="47558">135000</cx:pt>
          <cx:pt idx="47559">180000</cx:pt>
          <cx:pt idx="47560">90000</cx:pt>
          <cx:pt idx="47561">76500</cx:pt>
          <cx:pt idx="47562">94500</cx:pt>
          <cx:pt idx="47563">135000</cx:pt>
          <cx:pt idx="47564">360000</cx:pt>
          <cx:pt idx="47565">202500</cx:pt>
          <cx:pt idx="47566">540000</cx:pt>
          <cx:pt idx="47567">234000</cx:pt>
          <cx:pt idx="47568">135000</cx:pt>
          <cx:pt idx="47569">270000</cx:pt>
          <cx:pt idx="47570">135000</cx:pt>
          <cx:pt idx="47571">135000</cx:pt>
          <cx:pt idx="47572">112500</cx:pt>
          <cx:pt idx="47573">157500</cx:pt>
          <cx:pt idx="47574">360000</cx:pt>
          <cx:pt idx="47575">153000</cx:pt>
          <cx:pt idx="47576">90000</cx:pt>
          <cx:pt idx="47577">135000</cx:pt>
          <cx:pt idx="47578">157500</cx:pt>
          <cx:pt idx="47579">247500</cx:pt>
          <cx:pt idx="47580">90000</cx:pt>
          <cx:pt idx="47581">202500</cx:pt>
          <cx:pt idx="47582">157500</cx:pt>
          <cx:pt idx="47583">157500</cx:pt>
          <cx:pt idx="47584">157500</cx:pt>
          <cx:pt idx="47585">135000</cx:pt>
          <cx:pt idx="47586">270000</cx:pt>
          <cx:pt idx="47587">171000</cx:pt>
          <cx:pt idx="47588">157500</cx:pt>
          <cx:pt idx="47589">121500</cx:pt>
          <cx:pt idx="47590">76500</cx:pt>
          <cx:pt idx="47591">112500</cx:pt>
          <cx:pt idx="47592">171000</cx:pt>
          <cx:pt idx="47593">175500</cx:pt>
          <cx:pt idx="47594">112500</cx:pt>
          <cx:pt idx="47595">81000</cx:pt>
          <cx:pt idx="47596">180000</cx:pt>
          <cx:pt idx="47597">315000</cx:pt>
          <cx:pt idx="47598">72000</cx:pt>
          <cx:pt idx="47599">202500</cx:pt>
          <cx:pt idx="47600">135000</cx:pt>
          <cx:pt idx="47601">112500</cx:pt>
          <cx:pt idx="47602">135000</cx:pt>
          <cx:pt idx="47603">81000</cx:pt>
          <cx:pt idx="47604">675000</cx:pt>
          <cx:pt idx="47605">49500</cx:pt>
          <cx:pt idx="47606">94500</cx:pt>
          <cx:pt idx="47607">225000</cx:pt>
          <cx:pt idx="47608">112500</cx:pt>
          <cx:pt idx="47609">67500</cx:pt>
          <cx:pt idx="47610">99000</cx:pt>
          <cx:pt idx="47611">135000</cx:pt>
          <cx:pt idx="47612">171000</cx:pt>
          <cx:pt idx="47613">157500</cx:pt>
          <cx:pt idx="47614">202500</cx:pt>
          <cx:pt idx="47615">67500</cx:pt>
          <cx:pt idx="47616">180000</cx:pt>
          <cx:pt idx="47617">90000</cx:pt>
          <cx:pt idx="47618">67500</cx:pt>
          <cx:pt idx="47619">67500</cx:pt>
          <cx:pt idx="47620">270000</cx:pt>
          <cx:pt idx="47621">112500</cx:pt>
          <cx:pt idx="47622">157500</cx:pt>
          <cx:pt idx="47623">225000</cx:pt>
          <cx:pt idx="47624">157500</cx:pt>
          <cx:pt idx="47625">225000</cx:pt>
          <cx:pt idx="47626">360000</cx:pt>
          <cx:pt idx="47627">126000</cx:pt>
          <cx:pt idx="47628">112500</cx:pt>
          <cx:pt idx="47629">157500</cx:pt>
          <cx:pt idx="47630">90000</cx:pt>
          <cx:pt idx="47631">247500</cx:pt>
          <cx:pt idx="47632">90000</cx:pt>
          <cx:pt idx="47633">81000</cx:pt>
          <cx:pt idx="47634">157500</cx:pt>
          <cx:pt idx="47635">180000</cx:pt>
          <cx:pt idx="47636">72000</cx:pt>
          <cx:pt idx="47637">180000</cx:pt>
          <cx:pt idx="47638">157500</cx:pt>
          <cx:pt idx="47639">234000</cx:pt>
          <cx:pt idx="47640">450000</cx:pt>
          <cx:pt idx="47641">90000</cx:pt>
          <cx:pt idx="47642">67500</cx:pt>
          <cx:pt idx="47643">157500</cx:pt>
          <cx:pt idx="47644">270000</cx:pt>
          <cx:pt idx="47645">112500</cx:pt>
          <cx:pt idx="47646">180000</cx:pt>
          <cx:pt idx="47647">202500</cx:pt>
          <cx:pt idx="47648">112500</cx:pt>
          <cx:pt idx="47649">180000</cx:pt>
          <cx:pt idx="47650">112500</cx:pt>
          <cx:pt idx="47651">450000</cx:pt>
          <cx:pt idx="47652">247500</cx:pt>
          <cx:pt idx="47653">135000</cx:pt>
          <cx:pt idx="47654">112500</cx:pt>
          <cx:pt idx="47655">90000</cx:pt>
          <cx:pt idx="47656">157500</cx:pt>
          <cx:pt idx="47657">405000</cx:pt>
          <cx:pt idx="47658">135000</cx:pt>
          <cx:pt idx="47659">292500</cx:pt>
          <cx:pt idx="47660">90000</cx:pt>
          <cx:pt idx="47661">225000</cx:pt>
          <cx:pt idx="47662">90000</cx:pt>
          <cx:pt idx="47663">225000</cx:pt>
          <cx:pt idx="47664">585000</cx:pt>
          <cx:pt idx="47665">62523</cx:pt>
          <cx:pt idx="47666">225000</cx:pt>
          <cx:pt idx="47667">225000</cx:pt>
          <cx:pt idx="47668">157500</cx:pt>
          <cx:pt idx="47669">270000</cx:pt>
          <cx:pt idx="47670">202500</cx:pt>
          <cx:pt idx="47671">157500</cx:pt>
          <cx:pt idx="47672">180000</cx:pt>
          <cx:pt idx="47673">121500</cx:pt>
          <cx:pt idx="47674">81000</cx:pt>
          <cx:pt idx="47675">135000</cx:pt>
          <cx:pt idx="47676">292500</cx:pt>
          <cx:pt idx="47677">202500</cx:pt>
          <cx:pt idx="47678">103230</cx:pt>
          <cx:pt idx="47679">67500</cx:pt>
          <cx:pt idx="47680">139500</cx:pt>
          <cx:pt idx="47681">157500</cx:pt>
          <cx:pt idx="47682">171000</cx:pt>
          <cx:pt idx="47683">180000</cx:pt>
          <cx:pt idx="47684">67500</cx:pt>
          <cx:pt idx="47685">382500</cx:pt>
          <cx:pt idx="47686">135000</cx:pt>
          <cx:pt idx="47687">175500</cx:pt>
          <cx:pt idx="47688">247500</cx:pt>
          <cx:pt idx="47689">270000</cx:pt>
          <cx:pt idx="47690">153000</cx:pt>
          <cx:pt idx="47691">81000</cx:pt>
          <cx:pt idx="47692">180000</cx:pt>
          <cx:pt idx="47693">40950</cx:pt>
          <cx:pt idx="47694">148500</cx:pt>
          <cx:pt idx="47695">135000</cx:pt>
          <cx:pt idx="47696">270000</cx:pt>
          <cx:pt idx="47697">157500</cx:pt>
          <cx:pt idx="47698">135000</cx:pt>
          <cx:pt idx="47699">135000</cx:pt>
          <cx:pt idx="47700">225000</cx:pt>
          <cx:pt idx="47701">427500</cx:pt>
          <cx:pt idx="47702">90000</cx:pt>
          <cx:pt idx="47703">238500</cx:pt>
          <cx:pt idx="47704">67500</cx:pt>
          <cx:pt idx="47705">180000</cx:pt>
          <cx:pt idx="47706">112500</cx:pt>
          <cx:pt idx="47707">360000</cx:pt>
          <cx:pt idx="47708">144000</cx:pt>
          <cx:pt idx="47709">126000</cx:pt>
          <cx:pt idx="47710">270000</cx:pt>
          <cx:pt idx="47711">54000</cx:pt>
          <cx:pt idx="47712">157500</cx:pt>
          <cx:pt idx="47713">225000</cx:pt>
          <cx:pt idx="47714">112500</cx:pt>
          <cx:pt idx="47715">180000</cx:pt>
          <cx:pt idx="47716">99000</cx:pt>
          <cx:pt idx="47717">67500</cx:pt>
          <cx:pt idx="47718">90000</cx:pt>
          <cx:pt idx="47719">180000</cx:pt>
          <cx:pt idx="47720">315000</cx:pt>
          <cx:pt idx="47721">180000</cx:pt>
          <cx:pt idx="47722">182250</cx:pt>
          <cx:pt idx="47723">135000</cx:pt>
          <cx:pt idx="47724">126000</cx:pt>
          <cx:pt idx="47725">180000</cx:pt>
          <cx:pt idx="47726">225000</cx:pt>
          <cx:pt idx="47727">450000</cx:pt>
          <cx:pt idx="47728">225000</cx:pt>
          <cx:pt idx="47729">76500</cx:pt>
          <cx:pt idx="47730">225000</cx:pt>
          <cx:pt idx="47731">225000</cx:pt>
          <cx:pt idx="47732">112500</cx:pt>
          <cx:pt idx="47733">67500</cx:pt>
          <cx:pt idx="47734">135000</cx:pt>
          <cx:pt idx="47735">270000</cx:pt>
          <cx:pt idx="47736">112500</cx:pt>
          <cx:pt idx="47737">225000</cx:pt>
          <cx:pt idx="47738">76500</cx:pt>
          <cx:pt idx="47739">135000</cx:pt>
          <cx:pt idx="47740">270000</cx:pt>
          <cx:pt idx="47741">135000</cx:pt>
          <cx:pt idx="47742">67500</cx:pt>
          <cx:pt idx="47743">67500</cx:pt>
          <cx:pt idx="47744">90000</cx:pt>
          <cx:pt idx="47745">270000</cx:pt>
          <cx:pt idx="47746">157500</cx:pt>
          <cx:pt idx="47747">180000</cx:pt>
          <cx:pt idx="47748">153000</cx:pt>
          <cx:pt idx="47749">76500</cx:pt>
          <cx:pt idx="47750">225000</cx:pt>
          <cx:pt idx="47751">135000</cx:pt>
          <cx:pt idx="47752">135000</cx:pt>
          <cx:pt idx="47753">315000</cx:pt>
          <cx:pt idx="47754">112500</cx:pt>
          <cx:pt idx="47755">180000</cx:pt>
          <cx:pt idx="47756">112500</cx:pt>
          <cx:pt idx="47757">139500</cx:pt>
          <cx:pt idx="47758">247500</cx:pt>
          <cx:pt idx="47759">90000</cx:pt>
          <cx:pt idx="47760">256500</cx:pt>
          <cx:pt idx="47761">90000</cx:pt>
          <cx:pt idx="47762">675000</cx:pt>
          <cx:pt idx="47763">90000</cx:pt>
          <cx:pt idx="47764">292500</cx:pt>
          <cx:pt idx="47765">225000</cx:pt>
          <cx:pt idx="47766">180000</cx:pt>
          <cx:pt idx="47767">135000</cx:pt>
          <cx:pt idx="47768">76500</cx:pt>
          <cx:pt idx="47769">90000</cx:pt>
          <cx:pt idx="47770">157500</cx:pt>
          <cx:pt idx="47771">180000</cx:pt>
          <cx:pt idx="47772">135000</cx:pt>
          <cx:pt idx="47773">202500</cx:pt>
          <cx:pt idx="47774">157500</cx:pt>
          <cx:pt idx="47775">78750</cx:pt>
          <cx:pt idx="47776">81000</cx:pt>
          <cx:pt idx="47777">162000</cx:pt>
          <cx:pt idx="47778">99000</cx:pt>
          <cx:pt idx="47779">180000</cx:pt>
          <cx:pt idx="47780">157500</cx:pt>
          <cx:pt idx="47781">630000</cx:pt>
          <cx:pt idx="47782">157500</cx:pt>
          <cx:pt idx="47783">135000</cx:pt>
          <cx:pt idx="47784">135000</cx:pt>
          <cx:pt idx="47785">135000</cx:pt>
          <cx:pt idx="47786">135000</cx:pt>
          <cx:pt idx="47787">85500</cx:pt>
          <cx:pt idx="47788">157500</cx:pt>
          <cx:pt idx="47789">270000</cx:pt>
          <cx:pt idx="47790">202500</cx:pt>
          <cx:pt idx="47791">90000</cx:pt>
          <cx:pt idx="47792">202500</cx:pt>
          <cx:pt idx="47793">180000</cx:pt>
          <cx:pt idx="47794">180000</cx:pt>
          <cx:pt idx="47795">225000</cx:pt>
          <cx:pt idx="47796">171000</cx:pt>
          <cx:pt idx="47797">135000</cx:pt>
          <cx:pt idx="47798">157500</cx:pt>
          <cx:pt idx="47799">225000</cx:pt>
          <cx:pt idx="47800">225000</cx:pt>
          <cx:pt idx="47801">229500</cx:pt>
          <cx:pt idx="47802">202500</cx:pt>
          <cx:pt idx="47803">63000</cx:pt>
          <cx:pt idx="47804">189000</cx:pt>
          <cx:pt idx="47805">72000</cx:pt>
          <cx:pt idx="47806">315000</cx:pt>
          <cx:pt idx="47807">225000</cx:pt>
          <cx:pt idx="47808">90000</cx:pt>
          <cx:pt idx="47809">112500</cx:pt>
          <cx:pt idx="47810">112500</cx:pt>
          <cx:pt idx="47811">85500</cx:pt>
          <cx:pt idx="47812">135000</cx:pt>
          <cx:pt idx="47813">180000</cx:pt>
          <cx:pt idx="47814">112500</cx:pt>
          <cx:pt idx="47815">180000</cx:pt>
          <cx:pt idx="47816">112500</cx:pt>
          <cx:pt idx="47817">216000</cx:pt>
          <cx:pt idx="47818">90000</cx:pt>
          <cx:pt idx="47819">202500</cx:pt>
          <cx:pt idx="47820">405000</cx:pt>
          <cx:pt idx="47821">157500</cx:pt>
          <cx:pt idx="47822">144000</cx:pt>
          <cx:pt idx="47823">135000</cx:pt>
          <cx:pt idx="47824">180000</cx:pt>
          <cx:pt idx="47825">157500</cx:pt>
          <cx:pt idx="47826">45000</cx:pt>
          <cx:pt idx="47827">157500</cx:pt>
          <cx:pt idx="47828">90000</cx:pt>
          <cx:pt idx="47829">315000</cx:pt>
          <cx:pt idx="47830">180000</cx:pt>
          <cx:pt idx="47831">157500</cx:pt>
          <cx:pt idx="47832">112500</cx:pt>
          <cx:pt idx="47833">166500</cx:pt>
          <cx:pt idx="47834">144000</cx:pt>
          <cx:pt idx="47835">292500</cx:pt>
          <cx:pt idx="47836">139500</cx:pt>
          <cx:pt idx="47837">171000</cx:pt>
          <cx:pt idx="47838">47250</cx:pt>
          <cx:pt idx="47839">180000</cx:pt>
          <cx:pt idx="47840">135000</cx:pt>
          <cx:pt idx="47841">157500</cx:pt>
          <cx:pt idx="47842">112500</cx:pt>
          <cx:pt idx="47843">90000</cx:pt>
          <cx:pt idx="47844">157500</cx:pt>
          <cx:pt idx="47845">135000</cx:pt>
          <cx:pt idx="47846">135000</cx:pt>
          <cx:pt idx="47847">117000</cx:pt>
          <cx:pt idx="47848">180000</cx:pt>
          <cx:pt idx="47849">337500</cx:pt>
          <cx:pt idx="47850">157500</cx:pt>
          <cx:pt idx="47851">193500</cx:pt>
          <cx:pt idx="47852">202500</cx:pt>
          <cx:pt idx="47853">147600</cx:pt>
          <cx:pt idx="47854">112500</cx:pt>
          <cx:pt idx="47855">67500</cx:pt>
          <cx:pt idx="47856">90000</cx:pt>
          <cx:pt idx="47857">157500</cx:pt>
          <cx:pt idx="47858">157500</cx:pt>
          <cx:pt idx="47859">112500</cx:pt>
          <cx:pt idx="47860">112500</cx:pt>
          <cx:pt idx="47861">112500</cx:pt>
          <cx:pt idx="47862">85500</cx:pt>
          <cx:pt idx="47863">112500</cx:pt>
          <cx:pt idx="47864">180000</cx:pt>
          <cx:pt idx="47865">157500</cx:pt>
          <cx:pt idx="47866">270000</cx:pt>
          <cx:pt idx="47867">112500</cx:pt>
          <cx:pt idx="47868">157500</cx:pt>
          <cx:pt idx="47869">135000</cx:pt>
          <cx:pt idx="47870">90000</cx:pt>
          <cx:pt idx="47871">81000</cx:pt>
          <cx:pt idx="47872">67500</cx:pt>
          <cx:pt idx="47873">157500</cx:pt>
          <cx:pt idx="47874">112500</cx:pt>
          <cx:pt idx="47875">135000</cx:pt>
          <cx:pt idx="47876">112500</cx:pt>
          <cx:pt idx="47877">270000</cx:pt>
          <cx:pt idx="47878">157500</cx:pt>
          <cx:pt idx="47879">202500</cx:pt>
          <cx:pt idx="47880">72000</cx:pt>
          <cx:pt idx="47881">315000</cx:pt>
          <cx:pt idx="47882">270000</cx:pt>
          <cx:pt idx="47883">180000</cx:pt>
          <cx:pt idx="47884">225000</cx:pt>
          <cx:pt idx="47885">180000</cx:pt>
          <cx:pt idx="47886">148500</cx:pt>
          <cx:pt idx="47887">99000</cx:pt>
          <cx:pt idx="47888">67500</cx:pt>
          <cx:pt idx="47889">157500</cx:pt>
          <cx:pt idx="47890">441000</cx:pt>
          <cx:pt idx="47891">382500</cx:pt>
          <cx:pt idx="47892">58500</cx:pt>
          <cx:pt idx="47893">157500</cx:pt>
          <cx:pt idx="47894">135000</cx:pt>
          <cx:pt idx="47895">135000</cx:pt>
          <cx:pt idx="47896">225000</cx:pt>
          <cx:pt idx="47897">202500</cx:pt>
          <cx:pt idx="47898">135000</cx:pt>
          <cx:pt idx="47899">135000</cx:pt>
          <cx:pt idx="47900">441000</cx:pt>
          <cx:pt idx="47901">135000</cx:pt>
          <cx:pt idx="47902">315000</cx:pt>
          <cx:pt idx="47903">135000</cx:pt>
          <cx:pt idx="47904">157500</cx:pt>
          <cx:pt idx="47905">81000</cx:pt>
          <cx:pt idx="47906">292500</cx:pt>
          <cx:pt idx="47907">112500</cx:pt>
          <cx:pt idx="47908">254700</cx:pt>
          <cx:pt idx="47909">157500</cx:pt>
          <cx:pt idx="47910">315000</cx:pt>
          <cx:pt idx="47911">180000</cx:pt>
          <cx:pt idx="47912">112500</cx:pt>
          <cx:pt idx="47913">90000</cx:pt>
          <cx:pt idx="47914">180000</cx:pt>
          <cx:pt idx="47915">72000</cx:pt>
          <cx:pt idx="47916">90000</cx:pt>
          <cx:pt idx="47917">270000</cx:pt>
          <cx:pt idx="47918">135000</cx:pt>
          <cx:pt idx="47919">135000</cx:pt>
          <cx:pt idx="47920">450000</cx:pt>
          <cx:pt idx="47921">180000</cx:pt>
          <cx:pt idx="47922">157500</cx:pt>
          <cx:pt idx="47923">135000</cx:pt>
          <cx:pt idx="47924">90000</cx:pt>
          <cx:pt idx="47925">135000</cx:pt>
          <cx:pt idx="47926">135000</cx:pt>
          <cx:pt idx="47927">180000</cx:pt>
          <cx:pt idx="47928">180000</cx:pt>
          <cx:pt idx="47929">49500</cx:pt>
          <cx:pt idx="47930">157500</cx:pt>
          <cx:pt idx="47931">157500</cx:pt>
          <cx:pt idx="47932">135000</cx:pt>
          <cx:pt idx="47933">112500</cx:pt>
          <cx:pt idx="47934">360000</cx:pt>
          <cx:pt idx="47935">99000</cx:pt>
          <cx:pt idx="47936">90000</cx:pt>
          <cx:pt idx="47937">90000</cx:pt>
          <cx:pt idx="47938">135000</cx:pt>
          <cx:pt idx="47939">49500</cx:pt>
          <cx:pt idx="47940">157500</cx:pt>
          <cx:pt idx="47941">315000</cx:pt>
          <cx:pt idx="47942">135000</cx:pt>
          <cx:pt idx="47943">270000</cx:pt>
          <cx:pt idx="47944">126000</cx:pt>
          <cx:pt idx="47945">144000</cx:pt>
          <cx:pt idx="47946">405000</cx:pt>
          <cx:pt idx="47947">90000</cx:pt>
          <cx:pt idx="47948">225000</cx:pt>
          <cx:pt idx="47949">180000</cx:pt>
          <cx:pt idx="47950">112500</cx:pt>
          <cx:pt idx="47951">135000</cx:pt>
          <cx:pt idx="47952">225000</cx:pt>
          <cx:pt idx="47953">225000</cx:pt>
          <cx:pt idx="47954">90000</cx:pt>
          <cx:pt idx="47955">427500</cx:pt>
          <cx:pt idx="47956">81000</cx:pt>
          <cx:pt idx="47957">180000</cx:pt>
          <cx:pt idx="47958">315000</cx:pt>
          <cx:pt idx="47959">270000</cx:pt>
          <cx:pt idx="47960">135000</cx:pt>
          <cx:pt idx="47961">90000</cx:pt>
          <cx:pt idx="47962">135000</cx:pt>
          <cx:pt idx="47963">202500</cx:pt>
          <cx:pt idx="47964">112500</cx:pt>
          <cx:pt idx="47965">90000</cx:pt>
          <cx:pt idx="47966">180000</cx:pt>
          <cx:pt idx="47967">427500</cx:pt>
          <cx:pt idx="47968">202500</cx:pt>
          <cx:pt idx="47969">315000</cx:pt>
          <cx:pt idx="47970">90000</cx:pt>
          <cx:pt idx="47971">202500</cx:pt>
          <cx:pt idx="47972">225000</cx:pt>
          <cx:pt idx="47973">148500</cx:pt>
          <cx:pt idx="47974">180000</cx:pt>
          <cx:pt idx="47975">121500</cx:pt>
          <cx:pt idx="47976">157500</cx:pt>
          <cx:pt idx="47977">90000</cx:pt>
          <cx:pt idx="47978">157500</cx:pt>
          <cx:pt idx="47979">225000</cx:pt>
          <cx:pt idx="47980">166500</cx:pt>
          <cx:pt idx="47981">225000</cx:pt>
          <cx:pt idx="47982">247500</cx:pt>
          <cx:pt idx="47983">180000</cx:pt>
          <cx:pt idx="47984">252000</cx:pt>
          <cx:pt idx="47985">135000</cx:pt>
          <cx:pt idx="47986">180000</cx:pt>
          <cx:pt idx="47987">103500</cx:pt>
          <cx:pt idx="47988">90000</cx:pt>
          <cx:pt idx="47989">135000</cx:pt>
          <cx:pt idx="47990">103500</cx:pt>
          <cx:pt idx="47991">157500</cx:pt>
          <cx:pt idx="47992">112500</cx:pt>
          <cx:pt idx="47993">112500</cx:pt>
          <cx:pt idx="47994">157500</cx:pt>
          <cx:pt idx="47995">495000</cx:pt>
          <cx:pt idx="47996">135000</cx:pt>
          <cx:pt idx="47997">180000</cx:pt>
          <cx:pt idx="47998">85374</cx:pt>
          <cx:pt idx="47999">112500</cx:pt>
          <cx:pt idx="48000">157500</cx:pt>
          <cx:pt idx="48001">81000</cx:pt>
          <cx:pt idx="48002">94027.5</cx:pt>
          <cx:pt idx="48003">112500</cx:pt>
          <cx:pt idx="48004">135000</cx:pt>
          <cx:pt idx="48005">270000</cx:pt>
          <cx:pt idx="48006">247500</cx:pt>
          <cx:pt idx="48007">279000</cx:pt>
          <cx:pt idx="48008">81000</cx:pt>
          <cx:pt idx="48009">180000</cx:pt>
          <cx:pt idx="48010">180000</cx:pt>
          <cx:pt idx="48011">162000</cx:pt>
          <cx:pt idx="48012">225000</cx:pt>
          <cx:pt idx="48013">315000</cx:pt>
          <cx:pt idx="48014">90000</cx:pt>
          <cx:pt idx="48015">123750</cx:pt>
          <cx:pt idx="48016">157500</cx:pt>
          <cx:pt idx="48017">135000</cx:pt>
          <cx:pt idx="48018">112500</cx:pt>
          <cx:pt idx="48019">103500</cx:pt>
          <cx:pt idx="48020">135000</cx:pt>
          <cx:pt idx="48021">189000</cx:pt>
          <cx:pt idx="48022">135000</cx:pt>
          <cx:pt idx="48023">54000</cx:pt>
          <cx:pt idx="48024">225000</cx:pt>
          <cx:pt idx="48025">45000</cx:pt>
          <cx:pt idx="48026">112500</cx:pt>
          <cx:pt idx="48027">90000</cx:pt>
          <cx:pt idx="48028">225000</cx:pt>
          <cx:pt idx="48029">90000</cx:pt>
          <cx:pt idx="48030">67500</cx:pt>
          <cx:pt idx="48031">99000</cx:pt>
          <cx:pt idx="48032">180000</cx:pt>
          <cx:pt idx="48033">202500</cx:pt>
          <cx:pt idx="48034">315000</cx:pt>
          <cx:pt idx="48035">135000</cx:pt>
          <cx:pt idx="48036">247500</cx:pt>
          <cx:pt idx="48037">157500</cx:pt>
          <cx:pt idx="48038">157500</cx:pt>
          <cx:pt idx="48039">157500</cx:pt>
          <cx:pt idx="48040">126000</cx:pt>
          <cx:pt idx="48041">202500</cx:pt>
          <cx:pt idx="48042">112500</cx:pt>
          <cx:pt idx="48043">112500</cx:pt>
          <cx:pt idx="48044">135000</cx:pt>
          <cx:pt idx="48045">225000</cx:pt>
          <cx:pt idx="48046">126000</cx:pt>
          <cx:pt idx="48047">185310</cx:pt>
          <cx:pt idx="48048">90000</cx:pt>
          <cx:pt idx="48049">157500</cx:pt>
          <cx:pt idx="48050">495000</cx:pt>
          <cx:pt idx="48051">28350</cx:pt>
          <cx:pt idx="48052">135000</cx:pt>
          <cx:pt idx="48053">180000</cx:pt>
          <cx:pt idx="48054">247500</cx:pt>
          <cx:pt idx="48055">117000</cx:pt>
          <cx:pt idx="48056">270000</cx:pt>
          <cx:pt idx="48057">135000</cx:pt>
          <cx:pt idx="48058">135000</cx:pt>
          <cx:pt idx="48059">270000</cx:pt>
          <cx:pt idx="48060">94500</cx:pt>
          <cx:pt idx="48061">90000</cx:pt>
          <cx:pt idx="48062">103500</cx:pt>
          <cx:pt idx="48063">225000</cx:pt>
          <cx:pt idx="48064">180000</cx:pt>
          <cx:pt idx="48065">135000</cx:pt>
          <cx:pt idx="48066">135000</cx:pt>
          <cx:pt idx="48067">135000</cx:pt>
          <cx:pt idx="48068">180000</cx:pt>
          <cx:pt idx="48069">225000</cx:pt>
          <cx:pt idx="48070">180000</cx:pt>
          <cx:pt idx="48071">157500</cx:pt>
          <cx:pt idx="48072">162000</cx:pt>
          <cx:pt idx="48073">99000</cx:pt>
          <cx:pt idx="48074">270000</cx:pt>
          <cx:pt idx="48075">247500</cx:pt>
          <cx:pt idx="48076">360000</cx:pt>
          <cx:pt idx="48077">315000</cx:pt>
          <cx:pt idx="48078">148500</cx:pt>
          <cx:pt idx="48079">112500</cx:pt>
          <cx:pt idx="48080">225000</cx:pt>
          <cx:pt idx="48081">202500</cx:pt>
          <cx:pt idx="48082">135000</cx:pt>
          <cx:pt idx="48083">135000</cx:pt>
          <cx:pt idx="48084">99000</cx:pt>
          <cx:pt idx="48085">202500</cx:pt>
          <cx:pt idx="48086">180000</cx:pt>
          <cx:pt idx="48087">202500</cx:pt>
          <cx:pt idx="48088">112500</cx:pt>
          <cx:pt idx="48089">171000</cx:pt>
          <cx:pt idx="48090">135000</cx:pt>
          <cx:pt idx="48091">202500</cx:pt>
          <cx:pt idx="48092">225000</cx:pt>
          <cx:pt idx="48093">112500</cx:pt>
          <cx:pt idx="48094">144000</cx:pt>
          <cx:pt idx="48095">67500</cx:pt>
          <cx:pt idx="48096">135000</cx:pt>
          <cx:pt idx="48097">108000</cx:pt>
          <cx:pt idx="48098">202500</cx:pt>
          <cx:pt idx="48099">157500</cx:pt>
          <cx:pt idx="48100">103500</cx:pt>
          <cx:pt idx="48101">157500</cx:pt>
          <cx:pt idx="48102">180000</cx:pt>
          <cx:pt idx="48103">112500</cx:pt>
          <cx:pt idx="48104">126000</cx:pt>
          <cx:pt idx="48105">135000</cx:pt>
          <cx:pt idx="48106">225000</cx:pt>
          <cx:pt idx="48107">225000</cx:pt>
          <cx:pt idx="48108">157500</cx:pt>
          <cx:pt idx="48109">117000</cx:pt>
          <cx:pt idx="48110">135000</cx:pt>
          <cx:pt idx="48111">157500</cx:pt>
          <cx:pt idx="48112">94500</cx:pt>
          <cx:pt idx="48113">360000</cx:pt>
          <cx:pt idx="48114">126000</cx:pt>
          <cx:pt idx="48115">247500</cx:pt>
          <cx:pt idx="48116">234000</cx:pt>
          <cx:pt idx="48117">157500</cx:pt>
          <cx:pt idx="48118">157500</cx:pt>
          <cx:pt idx="48119">270000</cx:pt>
          <cx:pt idx="48120">171000</cx:pt>
          <cx:pt idx="48121">202500</cx:pt>
          <cx:pt idx="48122">270000</cx:pt>
          <cx:pt idx="48123">157500</cx:pt>
          <cx:pt idx="48124">315000</cx:pt>
          <cx:pt idx="48125">157500</cx:pt>
          <cx:pt idx="48126">180000</cx:pt>
          <cx:pt idx="48127">103500</cx:pt>
          <cx:pt idx="48128">135000</cx:pt>
          <cx:pt idx="48129">270000</cx:pt>
          <cx:pt idx="48130">135000</cx:pt>
          <cx:pt idx="48131">94500</cx:pt>
          <cx:pt idx="48132">112500</cx:pt>
          <cx:pt idx="48133">225000</cx:pt>
          <cx:pt idx="48134">135000</cx:pt>
          <cx:pt idx="48135">270000</cx:pt>
          <cx:pt idx="48136">193500</cx:pt>
          <cx:pt idx="48137">238500</cx:pt>
          <cx:pt idx="48138">85050</cx:pt>
          <cx:pt idx="48139">81000</cx:pt>
          <cx:pt idx="48140">81000</cx:pt>
          <cx:pt idx="48141">288000</cx:pt>
          <cx:pt idx="48142">135000</cx:pt>
          <cx:pt idx="48143">225000</cx:pt>
          <cx:pt idx="48144">85500</cx:pt>
          <cx:pt idx="48145">135000</cx:pt>
          <cx:pt idx="48146">86850</cx:pt>
          <cx:pt idx="48147">247500</cx:pt>
          <cx:pt idx="48148">86400</cx:pt>
          <cx:pt idx="48149">108000</cx:pt>
          <cx:pt idx="48150">225000</cx:pt>
          <cx:pt idx="48151">315000</cx:pt>
          <cx:pt idx="48152">157500</cx:pt>
          <cx:pt idx="48153">112500</cx:pt>
          <cx:pt idx="48154">90000</cx:pt>
          <cx:pt idx="48155">135000</cx:pt>
          <cx:pt idx="48156">270000</cx:pt>
          <cx:pt idx="48157">202500</cx:pt>
          <cx:pt idx="48158">202500</cx:pt>
          <cx:pt idx="48159">90000</cx:pt>
          <cx:pt idx="48160">225000</cx:pt>
          <cx:pt idx="48161">135000</cx:pt>
          <cx:pt idx="48162">157500</cx:pt>
          <cx:pt idx="48163">450000</cx:pt>
          <cx:pt idx="48164">247500</cx:pt>
          <cx:pt idx="48165">135000</cx:pt>
          <cx:pt idx="48166">148500</cx:pt>
          <cx:pt idx="48167">225000</cx:pt>
          <cx:pt idx="48168">94500</cx:pt>
          <cx:pt idx="48169">305550</cx:pt>
          <cx:pt idx="48170">157500</cx:pt>
          <cx:pt idx="48171">270000</cx:pt>
          <cx:pt idx="48172">49500</cx:pt>
          <cx:pt idx="48173">76500</cx:pt>
          <cx:pt idx="48174">144000</cx:pt>
          <cx:pt idx="48175">675000</cx:pt>
          <cx:pt idx="48176">157500</cx:pt>
          <cx:pt idx="48177">157500</cx:pt>
          <cx:pt idx="48178">76500</cx:pt>
          <cx:pt idx="48179">157500</cx:pt>
          <cx:pt idx="48180">103500</cx:pt>
          <cx:pt idx="48181">180000</cx:pt>
          <cx:pt idx="48182">90000</cx:pt>
          <cx:pt idx="48183">247500</cx:pt>
          <cx:pt idx="48184">270000</cx:pt>
          <cx:pt idx="48185">135000</cx:pt>
          <cx:pt idx="48186">135000</cx:pt>
          <cx:pt idx="48187">270000</cx:pt>
          <cx:pt idx="48188">81000</cx:pt>
          <cx:pt idx="48189">157500</cx:pt>
          <cx:pt idx="48190">66600</cx:pt>
          <cx:pt idx="48191">135000</cx:pt>
          <cx:pt idx="48192">180000</cx:pt>
          <cx:pt idx="48193">135000</cx:pt>
          <cx:pt idx="48194">67500</cx:pt>
          <cx:pt idx="48195">135000</cx:pt>
          <cx:pt idx="48196">157500</cx:pt>
          <cx:pt idx="48197">216000</cx:pt>
          <cx:pt idx="48198">112500</cx:pt>
          <cx:pt idx="48199">49050</cx:pt>
          <cx:pt idx="48200">396000</cx:pt>
          <cx:pt idx="48201">112500</cx:pt>
          <cx:pt idx="48202">90000</cx:pt>
          <cx:pt idx="48203">180000</cx:pt>
          <cx:pt idx="48204">247500</cx:pt>
          <cx:pt idx="48205">180000</cx:pt>
          <cx:pt idx="48206">90000</cx:pt>
          <cx:pt idx="48207">126000</cx:pt>
          <cx:pt idx="48208">184500</cx:pt>
          <cx:pt idx="48209">157500</cx:pt>
          <cx:pt idx="48210">112500</cx:pt>
          <cx:pt idx="48211">180000</cx:pt>
          <cx:pt idx="48212">157500</cx:pt>
          <cx:pt idx="48213">135000</cx:pt>
          <cx:pt idx="48214">126000</cx:pt>
          <cx:pt idx="48215">130500</cx:pt>
          <cx:pt idx="48216">99000</cx:pt>
          <cx:pt idx="48217">202500</cx:pt>
          <cx:pt idx="48218">270000</cx:pt>
          <cx:pt idx="48219">405000</cx:pt>
          <cx:pt idx="48220">135000</cx:pt>
          <cx:pt idx="48221">135000</cx:pt>
          <cx:pt idx="48222">121500</cx:pt>
          <cx:pt idx="48223">45000</cx:pt>
          <cx:pt idx="48224">108000</cx:pt>
          <cx:pt idx="48225">202500</cx:pt>
          <cx:pt idx="48226">135000</cx:pt>
          <cx:pt idx="48227">450000</cx:pt>
          <cx:pt idx="48228">274500</cx:pt>
          <cx:pt idx="48229">180000</cx:pt>
          <cx:pt idx="48230">72000</cx:pt>
          <cx:pt idx="48231">112500</cx:pt>
          <cx:pt idx="48232">67500</cx:pt>
          <cx:pt idx="48233">225000</cx:pt>
          <cx:pt idx="48234">225000</cx:pt>
          <cx:pt idx="48235">216000</cx:pt>
          <cx:pt idx="48236">67500</cx:pt>
          <cx:pt idx="48237">81000</cx:pt>
          <cx:pt idx="48238">270000</cx:pt>
          <cx:pt idx="48239">108000</cx:pt>
          <cx:pt idx="48240">202500</cx:pt>
          <cx:pt idx="48241">135000</cx:pt>
          <cx:pt idx="48242">117000</cx:pt>
          <cx:pt idx="48243">157500</cx:pt>
          <cx:pt idx="48244">247500</cx:pt>
          <cx:pt idx="48245">247500</cx:pt>
          <cx:pt idx="48246">126000</cx:pt>
          <cx:pt idx="48247">326250</cx:pt>
          <cx:pt idx="48248">135000</cx:pt>
          <cx:pt idx="48249">225000</cx:pt>
          <cx:pt idx="48250">157500</cx:pt>
          <cx:pt idx="48251">90000</cx:pt>
          <cx:pt idx="48252">225000</cx:pt>
          <cx:pt idx="48253">90000</cx:pt>
          <cx:pt idx="48254">157500</cx:pt>
          <cx:pt idx="48255">135000</cx:pt>
          <cx:pt idx="48256">144000</cx:pt>
          <cx:pt idx="48257">270000</cx:pt>
          <cx:pt idx="48258">166500</cx:pt>
          <cx:pt idx="48259">135000</cx:pt>
          <cx:pt idx="48260">315000</cx:pt>
          <cx:pt idx="48261">90000</cx:pt>
          <cx:pt idx="48262">337500</cx:pt>
          <cx:pt idx="48263">135000</cx:pt>
          <cx:pt idx="48264">112500</cx:pt>
          <cx:pt idx="48265">427500</cx:pt>
          <cx:pt idx="48266">76500</cx:pt>
          <cx:pt idx="48267">112500</cx:pt>
          <cx:pt idx="48268">180000</cx:pt>
          <cx:pt idx="48269">225000</cx:pt>
          <cx:pt idx="48270">112500</cx:pt>
          <cx:pt idx="48271">180000</cx:pt>
          <cx:pt idx="48272">157500</cx:pt>
          <cx:pt idx="48273">225000</cx:pt>
          <cx:pt idx="48274">58500</cx:pt>
          <cx:pt idx="48275">90000</cx:pt>
          <cx:pt idx="48276">187200</cx:pt>
          <cx:pt idx="48277">157500</cx:pt>
          <cx:pt idx="48278">135000</cx:pt>
          <cx:pt idx="48279">225000</cx:pt>
          <cx:pt idx="48280">87750</cx:pt>
          <cx:pt idx="48281">108000</cx:pt>
          <cx:pt idx="48282">126000</cx:pt>
          <cx:pt idx="48283">135000</cx:pt>
          <cx:pt idx="48284">126000</cx:pt>
          <cx:pt idx="48285">90000</cx:pt>
          <cx:pt idx="48286">247500</cx:pt>
          <cx:pt idx="48287">225000</cx:pt>
          <cx:pt idx="48288">225000</cx:pt>
          <cx:pt idx="48289">180000</cx:pt>
          <cx:pt idx="48290">315000</cx:pt>
          <cx:pt idx="48291">225000</cx:pt>
          <cx:pt idx="48292">67500</cx:pt>
          <cx:pt idx="48293">112500</cx:pt>
          <cx:pt idx="48294">180000</cx:pt>
          <cx:pt idx="48295">180000</cx:pt>
          <cx:pt idx="48296">126000</cx:pt>
          <cx:pt idx="48297">166500</cx:pt>
          <cx:pt idx="48298">135000</cx:pt>
          <cx:pt idx="48299">103500</cx:pt>
          <cx:pt idx="48300">225000</cx:pt>
          <cx:pt idx="48301">144000</cx:pt>
          <cx:pt idx="48302">67500</cx:pt>
          <cx:pt idx="48303">36000</cx:pt>
          <cx:pt idx="48304">315000</cx:pt>
          <cx:pt idx="48305">112500</cx:pt>
          <cx:pt idx="48306">76500</cx:pt>
          <cx:pt idx="48307">54000</cx:pt>
          <cx:pt idx="48308">180000</cx:pt>
          <cx:pt idx="48309">99000</cx:pt>
          <cx:pt idx="48310">90000</cx:pt>
          <cx:pt idx="48311">202500</cx:pt>
          <cx:pt idx="48312">112500</cx:pt>
          <cx:pt idx="48313">157500</cx:pt>
          <cx:pt idx="48314">225000</cx:pt>
          <cx:pt idx="48315">135000</cx:pt>
          <cx:pt idx="48316">216000</cx:pt>
          <cx:pt idx="48317">126000</cx:pt>
          <cx:pt idx="48318">135000</cx:pt>
          <cx:pt idx="48319">135000</cx:pt>
          <cx:pt idx="48320">112500</cx:pt>
          <cx:pt idx="48321">176400</cx:pt>
          <cx:pt idx="48322">103500</cx:pt>
          <cx:pt idx="48323">42750</cx:pt>
          <cx:pt idx="48324">346500</cx:pt>
          <cx:pt idx="48325">450000</cx:pt>
          <cx:pt idx="48326">225000</cx:pt>
          <cx:pt idx="48327">157500</cx:pt>
          <cx:pt idx="48328">193500</cx:pt>
          <cx:pt idx="48329">261000</cx:pt>
          <cx:pt idx="48330">180000</cx:pt>
          <cx:pt idx="48331">315000</cx:pt>
          <cx:pt idx="48332">225000</cx:pt>
          <cx:pt idx="48333">225000</cx:pt>
          <cx:pt idx="48334">157500</cx:pt>
          <cx:pt idx="48335">225000</cx:pt>
          <cx:pt idx="48336">202500</cx:pt>
          <cx:pt idx="48337">247500</cx:pt>
          <cx:pt idx="48338">157500</cx:pt>
          <cx:pt idx="48339">67500</cx:pt>
          <cx:pt idx="48340">360000</cx:pt>
          <cx:pt idx="48341">67500</cx:pt>
          <cx:pt idx="48342">135000</cx:pt>
          <cx:pt idx="48343">208350</cx:pt>
          <cx:pt idx="48344">144000</cx:pt>
          <cx:pt idx="48345">90000</cx:pt>
          <cx:pt idx="48346">157500</cx:pt>
          <cx:pt idx="48347">180000</cx:pt>
          <cx:pt idx="48348">225000</cx:pt>
          <cx:pt idx="48349">315000</cx:pt>
          <cx:pt idx="48350">108000</cx:pt>
          <cx:pt idx="48351">450000</cx:pt>
          <cx:pt idx="48352">112500</cx:pt>
          <cx:pt idx="48353">225000</cx:pt>
          <cx:pt idx="48354">180000</cx:pt>
          <cx:pt idx="48355">99000</cx:pt>
          <cx:pt idx="48356">144000</cx:pt>
          <cx:pt idx="48357">90000</cx:pt>
          <cx:pt idx="48358">225000</cx:pt>
          <cx:pt idx="48359">90000</cx:pt>
          <cx:pt idx="48360">103500</cx:pt>
          <cx:pt idx="48361">90000</cx:pt>
          <cx:pt idx="48362">225000</cx:pt>
          <cx:pt idx="48363">216000</cx:pt>
          <cx:pt idx="48364">103500</cx:pt>
          <cx:pt idx="48365">157500</cx:pt>
          <cx:pt idx="48366">90000</cx:pt>
          <cx:pt idx="48367">292500</cx:pt>
          <cx:pt idx="48368">135000</cx:pt>
          <cx:pt idx="48369">135000</cx:pt>
          <cx:pt idx="48370">121500</cx:pt>
          <cx:pt idx="48371">72000</cx:pt>
          <cx:pt idx="48372">247500</cx:pt>
          <cx:pt idx="48373">72000</cx:pt>
          <cx:pt idx="48374">121500</cx:pt>
          <cx:pt idx="48375">157500</cx:pt>
          <cx:pt idx="48376">292500</cx:pt>
          <cx:pt idx="48377">67500</cx:pt>
          <cx:pt idx="48378">135000</cx:pt>
          <cx:pt idx="48379">90000</cx:pt>
          <cx:pt idx="48380">247500</cx:pt>
          <cx:pt idx="48381">180000</cx:pt>
          <cx:pt idx="48382">135000</cx:pt>
          <cx:pt idx="48383">225000</cx:pt>
          <cx:pt idx="48384">112500</cx:pt>
          <cx:pt idx="48385">112500</cx:pt>
          <cx:pt idx="48386">180000</cx:pt>
          <cx:pt idx="48387">130500</cx:pt>
          <cx:pt idx="48388">180000</cx:pt>
          <cx:pt idx="48389">225000</cx:pt>
          <cx:pt idx="48390">180000</cx:pt>
          <cx:pt idx="48391">112500</cx:pt>
          <cx:pt idx="48392">49500</cx:pt>
          <cx:pt idx="48393">112500</cx:pt>
          <cx:pt idx="48394">126000</cx:pt>
          <cx:pt idx="48395">130500</cx:pt>
          <cx:pt idx="48396">144000</cx:pt>
          <cx:pt idx="48397">630000</cx:pt>
          <cx:pt idx="48398">157500</cx:pt>
          <cx:pt idx="48399">90000</cx:pt>
          <cx:pt idx="48400">112500</cx:pt>
          <cx:pt idx="48401">112500</cx:pt>
          <cx:pt idx="48402">315000</cx:pt>
          <cx:pt idx="48403">225000</cx:pt>
          <cx:pt idx="48404">90000</cx:pt>
          <cx:pt idx="48405">58500</cx:pt>
          <cx:pt idx="48406">40500</cx:pt>
          <cx:pt idx="48407">90000</cx:pt>
          <cx:pt idx="48408">360000</cx:pt>
          <cx:pt idx="48409">225000</cx:pt>
          <cx:pt idx="48410">405000</cx:pt>
          <cx:pt idx="48411">90000</cx:pt>
          <cx:pt idx="48412">116424</cx:pt>
          <cx:pt idx="48413">180000</cx:pt>
          <cx:pt idx="48414">157500</cx:pt>
          <cx:pt idx="48415">157500</cx:pt>
          <cx:pt idx="48416">157500</cx:pt>
          <cx:pt idx="48417">180000</cx:pt>
          <cx:pt idx="48418">135000</cx:pt>
          <cx:pt idx="48419">67500</cx:pt>
          <cx:pt idx="48420">360000</cx:pt>
          <cx:pt idx="48421">144000</cx:pt>
          <cx:pt idx="48422">180000</cx:pt>
          <cx:pt idx="48423">108000</cx:pt>
          <cx:pt idx="48424">315000</cx:pt>
          <cx:pt idx="48425">112500</cx:pt>
          <cx:pt idx="48426">63000</cx:pt>
          <cx:pt idx="48427">207000</cx:pt>
          <cx:pt idx="48428">112500</cx:pt>
          <cx:pt idx="48429">45000</cx:pt>
          <cx:pt idx="48430">270000</cx:pt>
          <cx:pt idx="48431">112500</cx:pt>
          <cx:pt idx="48432">202500</cx:pt>
          <cx:pt idx="48433">90000</cx:pt>
          <cx:pt idx="48434">157500</cx:pt>
          <cx:pt idx="48435">270000</cx:pt>
          <cx:pt idx="48436">171000</cx:pt>
          <cx:pt idx="48437">202500</cx:pt>
          <cx:pt idx="48438">180000</cx:pt>
          <cx:pt idx="48439">99000</cx:pt>
          <cx:pt idx="48440">126000</cx:pt>
          <cx:pt idx="48441">202500</cx:pt>
          <cx:pt idx="48442">220500</cx:pt>
          <cx:pt idx="48443">225000</cx:pt>
          <cx:pt idx="48444">157500</cx:pt>
          <cx:pt idx="48445">112500</cx:pt>
          <cx:pt idx="48446">270000</cx:pt>
          <cx:pt idx="48447">324000</cx:pt>
          <cx:pt idx="48448">180000</cx:pt>
          <cx:pt idx="48449">202500</cx:pt>
          <cx:pt idx="48450">450000</cx:pt>
          <cx:pt idx="48451">243000</cx:pt>
          <cx:pt idx="48452">135000</cx:pt>
          <cx:pt idx="48453">157500</cx:pt>
          <cx:pt idx="48454">112500</cx:pt>
          <cx:pt idx="48455">67500</cx:pt>
          <cx:pt idx="48456">112500</cx:pt>
          <cx:pt idx="48457">189000</cx:pt>
          <cx:pt idx="48458">67500</cx:pt>
          <cx:pt idx="48459">405000</cx:pt>
          <cx:pt idx="48460">121500</cx:pt>
          <cx:pt idx="48461">90000</cx:pt>
          <cx:pt idx="48462">69300</cx:pt>
          <cx:pt idx="48463">135000</cx:pt>
          <cx:pt idx="48464">135000</cx:pt>
          <cx:pt idx="48465">99000</cx:pt>
          <cx:pt idx="48466">112500</cx:pt>
          <cx:pt idx="48467">292500</cx:pt>
          <cx:pt idx="48468">135000</cx:pt>
          <cx:pt idx="48469">279000</cx:pt>
          <cx:pt idx="48470">90000</cx:pt>
          <cx:pt idx="48471">135000</cx:pt>
          <cx:pt idx="48472">157500</cx:pt>
          <cx:pt idx="48473">315000</cx:pt>
          <cx:pt idx="48474">157500</cx:pt>
          <cx:pt idx="48475">90000</cx:pt>
          <cx:pt idx="48476">54000</cx:pt>
          <cx:pt idx="48477">90000</cx:pt>
          <cx:pt idx="48478">67500</cx:pt>
          <cx:pt idx="48479">157500</cx:pt>
          <cx:pt idx="48480">247500</cx:pt>
          <cx:pt idx="48481">135000</cx:pt>
          <cx:pt idx="48482">166500</cx:pt>
          <cx:pt idx="48483">112500</cx:pt>
          <cx:pt idx="48484">135000</cx:pt>
          <cx:pt idx="48485">112500</cx:pt>
          <cx:pt idx="48486">270000</cx:pt>
          <cx:pt idx="48487">247500</cx:pt>
          <cx:pt idx="48488">252000</cx:pt>
          <cx:pt idx="48489">225000</cx:pt>
          <cx:pt idx="48490">360000</cx:pt>
          <cx:pt idx="48491">135000</cx:pt>
          <cx:pt idx="48492">270000</cx:pt>
          <cx:pt idx="48493">180000</cx:pt>
          <cx:pt idx="48494">247500</cx:pt>
          <cx:pt idx="48495">67500</cx:pt>
          <cx:pt idx="48496">135000</cx:pt>
          <cx:pt idx="48497">360000</cx:pt>
          <cx:pt idx="48498">225000</cx:pt>
          <cx:pt idx="48499">585000</cx:pt>
          <cx:pt idx="48500">121500</cx:pt>
          <cx:pt idx="48501">180000</cx:pt>
          <cx:pt idx="48502">76500</cx:pt>
          <cx:pt idx="48503">270000</cx:pt>
          <cx:pt idx="48504">225000</cx:pt>
          <cx:pt idx="48505">157500</cx:pt>
          <cx:pt idx="48506">135000</cx:pt>
          <cx:pt idx="48507">112500</cx:pt>
          <cx:pt idx="48508">54000</cx:pt>
          <cx:pt idx="48509">180000</cx:pt>
          <cx:pt idx="48510">63000</cx:pt>
          <cx:pt idx="48511">103500</cx:pt>
          <cx:pt idx="48512">139500</cx:pt>
          <cx:pt idx="48513">202500</cx:pt>
          <cx:pt idx="48514">99000</cx:pt>
          <cx:pt idx="48515">43200</cx:pt>
          <cx:pt idx="48516">112500</cx:pt>
          <cx:pt idx="48517">180000</cx:pt>
          <cx:pt idx="48518">180000</cx:pt>
          <cx:pt idx="48519">108000</cx:pt>
          <cx:pt idx="48520">162000</cx:pt>
          <cx:pt idx="48521">157500</cx:pt>
          <cx:pt idx="48522">73350</cx:pt>
          <cx:pt idx="48523">202500</cx:pt>
          <cx:pt idx="48524">90000</cx:pt>
          <cx:pt idx="48525">180000</cx:pt>
          <cx:pt idx="48526">112500</cx:pt>
          <cx:pt idx="48527">135000</cx:pt>
          <cx:pt idx="48528">117000</cx:pt>
          <cx:pt idx="48529">202500</cx:pt>
          <cx:pt idx="48530">202500</cx:pt>
          <cx:pt idx="48531">360000</cx:pt>
          <cx:pt idx="48532">135000</cx:pt>
          <cx:pt idx="48533">180000</cx:pt>
          <cx:pt idx="48534">157500</cx:pt>
          <cx:pt idx="48535">135000</cx:pt>
          <cx:pt idx="48536">202500</cx:pt>
          <cx:pt idx="48537">135000</cx:pt>
          <cx:pt idx="48538">202500</cx:pt>
          <cx:pt idx="48539">135000</cx:pt>
          <cx:pt idx="48540">360000</cx:pt>
          <cx:pt idx="48541">292500</cx:pt>
          <cx:pt idx="48542">180000</cx:pt>
          <cx:pt idx="48543">180000</cx:pt>
          <cx:pt idx="48544">40500</cx:pt>
          <cx:pt idx="48545">117000</cx:pt>
          <cx:pt idx="48546">157500</cx:pt>
          <cx:pt idx="48547">137250</cx:pt>
          <cx:pt idx="48548">225000</cx:pt>
          <cx:pt idx="48549">45000</cx:pt>
          <cx:pt idx="48550">90000</cx:pt>
          <cx:pt idx="48551">117000</cx:pt>
          <cx:pt idx="48552">81000</cx:pt>
          <cx:pt idx="48553">306000</cx:pt>
          <cx:pt idx="48554">112500</cx:pt>
          <cx:pt idx="48555">90000</cx:pt>
          <cx:pt idx="48556">157500</cx:pt>
          <cx:pt idx="48557">225000</cx:pt>
          <cx:pt idx="48558">630000</cx:pt>
          <cx:pt idx="48559">180000</cx:pt>
          <cx:pt idx="48560">180000</cx:pt>
          <cx:pt idx="48561">270000</cx:pt>
          <cx:pt idx="48562">67500</cx:pt>
          <cx:pt idx="48563">90000</cx:pt>
          <cx:pt idx="48564">247500</cx:pt>
          <cx:pt idx="48565">85500</cx:pt>
          <cx:pt idx="48566">225000</cx:pt>
          <cx:pt idx="48567">103500</cx:pt>
          <cx:pt idx="48568">180000</cx:pt>
          <cx:pt idx="48569">81000</cx:pt>
          <cx:pt idx="48570">135000</cx:pt>
          <cx:pt idx="48571">72000</cx:pt>
          <cx:pt idx="48572">67500</cx:pt>
          <cx:pt idx="48573">180000</cx:pt>
          <cx:pt idx="48574">90000</cx:pt>
          <cx:pt idx="48575">67500</cx:pt>
          <cx:pt idx="48576">135000</cx:pt>
          <cx:pt idx="48577">99000</cx:pt>
          <cx:pt idx="48578">63000</cx:pt>
          <cx:pt idx="48579">202500</cx:pt>
          <cx:pt idx="48580">135000</cx:pt>
          <cx:pt idx="48581">157500</cx:pt>
          <cx:pt idx="48582">202500</cx:pt>
          <cx:pt idx="48583">157500</cx:pt>
          <cx:pt idx="48584">112500</cx:pt>
          <cx:pt idx="48585">112500</cx:pt>
          <cx:pt idx="48586">135000</cx:pt>
          <cx:pt idx="48587">225000</cx:pt>
          <cx:pt idx="48588">112500</cx:pt>
          <cx:pt idx="48589">157500</cx:pt>
          <cx:pt idx="48590">112500</cx:pt>
          <cx:pt idx="48591">103500</cx:pt>
          <cx:pt idx="48592">126000</cx:pt>
          <cx:pt idx="48593">382500</cx:pt>
          <cx:pt idx="48594">180000</cx:pt>
          <cx:pt idx="48595">121500</cx:pt>
          <cx:pt idx="48596">94500</cx:pt>
          <cx:pt idx="48597">67500</cx:pt>
          <cx:pt idx="48598">135000</cx:pt>
          <cx:pt idx="48599">180000</cx:pt>
          <cx:pt idx="48600">292500</cx:pt>
          <cx:pt idx="48601">90000</cx:pt>
          <cx:pt idx="48602">90000</cx:pt>
          <cx:pt idx="48603">180000</cx:pt>
          <cx:pt idx="48604">112500</cx:pt>
          <cx:pt idx="48605">157500</cx:pt>
          <cx:pt idx="48606">144000</cx:pt>
          <cx:pt idx="48607">135000</cx:pt>
          <cx:pt idx="48608">180000</cx:pt>
          <cx:pt idx="48609">135000</cx:pt>
          <cx:pt idx="48610">270000</cx:pt>
          <cx:pt idx="48611">121500</cx:pt>
          <cx:pt idx="48612">135000</cx:pt>
          <cx:pt idx="48613">135000</cx:pt>
          <cx:pt idx="48614">67500</cx:pt>
          <cx:pt idx="48615">216000</cx:pt>
          <cx:pt idx="48616">180000</cx:pt>
          <cx:pt idx="48617">360000</cx:pt>
          <cx:pt idx="48618">67500</cx:pt>
          <cx:pt idx="48619">108000</cx:pt>
          <cx:pt idx="48620">135000</cx:pt>
          <cx:pt idx="48621">450000</cx:pt>
          <cx:pt idx="48622">144000</cx:pt>
          <cx:pt idx="48623">112500</cx:pt>
          <cx:pt idx="48624">225000</cx:pt>
          <cx:pt idx="48625">135000</cx:pt>
          <cx:pt idx="48626">270000</cx:pt>
          <cx:pt idx="48627">180000</cx:pt>
          <cx:pt idx="48628">157500</cx:pt>
          <cx:pt idx="48629">360000</cx:pt>
          <cx:pt idx="48630">202500</cx:pt>
          <cx:pt idx="48631">157500</cx:pt>
          <cx:pt idx="48632">148500</cx:pt>
          <cx:pt idx="48633">162000</cx:pt>
          <cx:pt idx="48634">135000</cx:pt>
          <cx:pt idx="48635">270000</cx:pt>
          <cx:pt idx="48636">94500</cx:pt>
          <cx:pt idx="48637">135000</cx:pt>
          <cx:pt idx="48638">225000</cx:pt>
          <cx:pt idx="48639">112500</cx:pt>
          <cx:pt idx="48640">135000</cx:pt>
          <cx:pt idx="48641">270000</cx:pt>
          <cx:pt idx="48642">112500</cx:pt>
          <cx:pt idx="48643">202500</cx:pt>
          <cx:pt idx="48644">72000</cx:pt>
          <cx:pt idx="48645">202500</cx:pt>
          <cx:pt idx="48646">360000</cx:pt>
          <cx:pt idx="48647">315000</cx:pt>
          <cx:pt idx="48648">270000</cx:pt>
          <cx:pt idx="48649">315000</cx:pt>
          <cx:pt idx="48650">225000</cx:pt>
          <cx:pt idx="48651">157500</cx:pt>
          <cx:pt idx="48652">135000</cx:pt>
          <cx:pt idx="48653">270000</cx:pt>
          <cx:pt idx="48654">135000</cx:pt>
          <cx:pt idx="48655">225000</cx:pt>
          <cx:pt idx="48656">171000</cx:pt>
          <cx:pt idx="48657">202500</cx:pt>
          <cx:pt idx="48658">225000</cx:pt>
          <cx:pt idx="48659">135000</cx:pt>
          <cx:pt idx="48660">180000</cx:pt>
          <cx:pt idx="48661">315000</cx:pt>
          <cx:pt idx="48662">103500</cx:pt>
          <cx:pt idx="48663">112500</cx:pt>
          <cx:pt idx="48664">180000</cx:pt>
          <cx:pt idx="48665">90000</cx:pt>
          <cx:pt idx="48666">180000</cx:pt>
          <cx:pt idx="48667">225000</cx:pt>
          <cx:pt idx="48668">337500</cx:pt>
          <cx:pt idx="48669">112500</cx:pt>
          <cx:pt idx="48670">135000</cx:pt>
          <cx:pt idx="48671">112500</cx:pt>
          <cx:pt idx="48672">405000</cx:pt>
          <cx:pt idx="48673">157500</cx:pt>
          <cx:pt idx="48674">225000</cx:pt>
          <cx:pt idx="48675">112500</cx:pt>
          <cx:pt idx="48676">90000</cx:pt>
          <cx:pt idx="48677">112500</cx:pt>
          <cx:pt idx="48678">225000</cx:pt>
          <cx:pt idx="48679">157500</cx:pt>
          <cx:pt idx="48680">103500</cx:pt>
          <cx:pt idx="48681">225000</cx:pt>
          <cx:pt idx="48682">225000</cx:pt>
          <cx:pt idx="48683">315000</cx:pt>
          <cx:pt idx="48684">112500</cx:pt>
          <cx:pt idx="48685">180000</cx:pt>
          <cx:pt idx="48686">225000</cx:pt>
          <cx:pt idx="48687">112500</cx:pt>
          <cx:pt idx="48688">225000</cx:pt>
          <cx:pt idx="48689">315000</cx:pt>
          <cx:pt idx="48690">112500</cx:pt>
          <cx:pt idx="48691">135000</cx:pt>
          <cx:pt idx="48692">90000</cx:pt>
          <cx:pt idx="48693">180000</cx:pt>
          <cx:pt idx="48694">135000</cx:pt>
          <cx:pt idx="48695">67500</cx:pt>
          <cx:pt idx="48696">135000</cx:pt>
          <cx:pt idx="48697">112500</cx:pt>
          <cx:pt idx="48698">180000</cx:pt>
          <cx:pt idx="48699">153000</cx:pt>
          <cx:pt idx="48700">270000</cx:pt>
          <cx:pt idx="48701">157500</cx:pt>
          <cx:pt idx="48702">135000</cx:pt>
          <cx:pt idx="48703">28575</cx:pt>
          <cx:pt idx="48704">180000</cx:pt>
          <cx:pt idx="48705">270000</cx:pt>
          <cx:pt idx="48706">54000</cx:pt>
          <cx:pt idx="48707">180000</cx:pt>
          <cx:pt idx="48708">225000</cx:pt>
          <cx:pt idx="48709">112500</cx:pt>
          <cx:pt idx="48710">99000</cx:pt>
          <cx:pt idx="48711">128250</cx:pt>
          <cx:pt idx="48712">202500</cx:pt>
          <cx:pt idx="48713">157500</cx:pt>
          <cx:pt idx="48714">90000</cx:pt>
          <cx:pt idx="48715">56250</cx:pt>
          <cx:pt idx="48716">180000</cx:pt>
          <cx:pt idx="48717">108000</cx:pt>
          <cx:pt idx="48718">112500</cx:pt>
          <cx:pt idx="48719">135000</cx:pt>
          <cx:pt idx="48720">180000</cx:pt>
          <cx:pt idx="48721">234000</cx:pt>
          <cx:pt idx="48722">103500</cx:pt>
          <cx:pt idx="48723">112500</cx:pt>
          <cx:pt idx="48724">144000</cx:pt>
          <cx:pt idx="48725">225000</cx:pt>
          <cx:pt idx="48726">292500</cx:pt>
          <cx:pt idx="48727">54000</cx:pt>
          <cx:pt idx="48728">36000</cx:pt>
          <cx:pt idx="48729">135000</cx:pt>
          <cx:pt idx="48730">112500</cx:pt>
          <cx:pt idx="48731">67500</cx:pt>
          <cx:pt idx="48732">81000</cx:pt>
          <cx:pt idx="48733">292500</cx:pt>
          <cx:pt idx="48734">112500</cx:pt>
          <cx:pt idx="48735">112500</cx:pt>
          <cx:pt idx="48736">112500</cx:pt>
          <cx:pt idx="48737">112500</cx:pt>
          <cx:pt idx="48738">117000</cx:pt>
          <cx:pt idx="48739">148500</cx:pt>
          <cx:pt idx="48740">76500</cx:pt>
          <cx:pt idx="48741">495000</cx:pt>
          <cx:pt idx="48742">99000</cx:pt>
          <cx:pt idx="48743">108000</cx:pt>
          <cx:pt idx="48744">382500</cx:pt>
          <cx:pt idx="48745">157500</cx:pt>
          <cx:pt idx="48746">90000</cx:pt>
          <cx:pt idx="48747">225000</cx:pt>
          <cx:pt idx="48748">157500</cx:pt>
          <cx:pt idx="48749">225000</cx:pt>
          <cx:pt idx="48750">135000</cx:pt>
          <cx:pt idx="48751">135000</cx:pt>
          <cx:pt idx="48752">270000</cx:pt>
          <cx:pt idx="48753">135000</cx:pt>
          <cx:pt idx="48754">135000</cx:pt>
          <cx:pt idx="48755">121500</cx:pt>
          <cx:pt idx="48756">225000</cx:pt>
          <cx:pt idx="48757">135000</cx:pt>
          <cx:pt idx="48758">135000</cx:pt>
          <cx:pt idx="48759">225000</cx:pt>
          <cx:pt idx="48760">315000</cx:pt>
          <cx:pt idx="48761">40500</cx:pt>
          <cx:pt idx="48762">274500</cx:pt>
          <cx:pt idx="48763">157500</cx:pt>
          <cx:pt idx="48764">112500</cx:pt>
          <cx:pt idx="48765">45000</cx:pt>
          <cx:pt idx="48766">157500</cx:pt>
          <cx:pt idx="48767">121500</cx:pt>
          <cx:pt idx="48768">202500</cx:pt>
          <cx:pt idx="48769">315000</cx:pt>
          <cx:pt idx="48770">99000</cx:pt>
          <cx:pt idx="48771">225000</cx:pt>
          <cx:pt idx="48772">180000</cx:pt>
          <cx:pt idx="48773">202500</cx:pt>
          <cx:pt idx="48774">405000</cx:pt>
          <cx:pt idx="48775">135000</cx:pt>
          <cx:pt idx="48776">315000</cx:pt>
          <cx:pt idx="48777">157500</cx:pt>
          <cx:pt idx="48778">135000</cx:pt>
          <cx:pt idx="48779">112500</cx:pt>
          <cx:pt idx="48780">180000</cx:pt>
          <cx:pt idx="48781">225000</cx:pt>
          <cx:pt idx="48782">135000</cx:pt>
          <cx:pt idx="48783">234000</cx:pt>
          <cx:pt idx="48784">108000</cx:pt>
          <cx:pt idx="48785">117000</cx:pt>
          <cx:pt idx="48786">153000</cx:pt>
          <cx:pt idx="48787">112500</cx:pt>
          <cx:pt idx="48788">135000</cx:pt>
          <cx:pt idx="48789">180000</cx:pt>
          <cx:pt idx="48790">247500</cx:pt>
          <cx:pt idx="48791">180000</cx:pt>
          <cx:pt idx="48792">225117</cx:pt>
          <cx:pt idx="48793">90000</cx:pt>
          <cx:pt idx="48794">121500</cx:pt>
          <cx:pt idx="48795">180000</cx:pt>
          <cx:pt idx="48796">135000</cx:pt>
          <cx:pt idx="48797">202500</cx:pt>
          <cx:pt idx="48798">90000</cx:pt>
          <cx:pt idx="48799">180000</cx:pt>
          <cx:pt idx="48800">180000</cx:pt>
          <cx:pt idx="48801">112500</cx:pt>
          <cx:pt idx="48802">202500</cx:pt>
          <cx:pt idx="48803">49500</cx:pt>
          <cx:pt idx="48804">157500</cx:pt>
          <cx:pt idx="48805">225000</cx:pt>
          <cx:pt idx="48806">157500</cx:pt>
          <cx:pt idx="48807">540000</cx:pt>
          <cx:pt idx="48808">99000</cx:pt>
          <cx:pt idx="48809">112500</cx:pt>
          <cx:pt idx="48810">225000</cx:pt>
          <cx:pt idx="48811">157500</cx:pt>
          <cx:pt idx="48812">90000</cx:pt>
          <cx:pt idx="48813">112500</cx:pt>
          <cx:pt idx="48814">103500</cx:pt>
          <cx:pt idx="48815">67500</cx:pt>
          <cx:pt idx="48816">99000</cx:pt>
          <cx:pt idx="48817">157500</cx:pt>
          <cx:pt idx="48818">135000</cx:pt>
          <cx:pt idx="48819">67500</cx:pt>
          <cx:pt idx="48820">180000</cx:pt>
          <cx:pt idx="48821">103500</cx:pt>
          <cx:pt idx="48822">225000</cx:pt>
          <cx:pt idx="48823">83250</cx:pt>
          <cx:pt idx="48824">135000</cx:pt>
          <cx:pt idx="48825">135000</cx:pt>
          <cx:pt idx="48826">225000</cx:pt>
          <cx:pt idx="48827">103500</cx:pt>
          <cx:pt idx="48828">189000</cx:pt>
          <cx:pt idx="48829">180000</cx:pt>
          <cx:pt idx="48830">36000</cx:pt>
          <cx:pt idx="48831">117000</cx:pt>
          <cx:pt idx="48832">81000</cx:pt>
          <cx:pt idx="48833">157500</cx:pt>
          <cx:pt idx="48834">180000</cx:pt>
          <cx:pt idx="48835">165150</cx:pt>
          <cx:pt idx="48836">180000</cx:pt>
          <cx:pt idx="48837">81000</cx:pt>
          <cx:pt idx="48838">112500</cx:pt>
          <cx:pt idx="48839">202500</cx:pt>
          <cx:pt idx="48840">225000</cx:pt>
          <cx:pt idx="48841">180000</cx:pt>
          <cx:pt idx="48842">90000</cx:pt>
          <cx:pt idx="48843">67500</cx:pt>
          <cx:pt idx="48844">337500</cx:pt>
          <cx:pt idx="48845">99000</cx:pt>
          <cx:pt idx="48846">137250</cx:pt>
          <cx:pt idx="48847">157500</cx:pt>
          <cx:pt idx="48848">135000</cx:pt>
          <cx:pt idx="48849">135000</cx:pt>
          <cx:pt idx="48850">45000</cx:pt>
          <cx:pt idx="48851">202500</cx:pt>
          <cx:pt idx="48852">360000</cx:pt>
          <cx:pt idx="48853">450000</cx:pt>
          <cx:pt idx="48854">270000</cx:pt>
          <cx:pt idx="48855">202500</cx:pt>
          <cx:pt idx="48856">157500</cx:pt>
          <cx:pt idx="48857">67500</cx:pt>
          <cx:pt idx="48858">90000</cx:pt>
          <cx:pt idx="48859">225000</cx:pt>
          <cx:pt idx="48860">135000</cx:pt>
          <cx:pt idx="48861">45000</cx:pt>
          <cx:pt idx="48862">144000</cx:pt>
          <cx:pt idx="48863">450000</cx:pt>
          <cx:pt idx="48864">135000</cx:pt>
          <cx:pt idx="48865">360000</cx:pt>
          <cx:pt idx="48866">130500</cx:pt>
          <cx:pt idx="48867">63000</cx:pt>
          <cx:pt idx="48868">112500</cx:pt>
          <cx:pt idx="48869">202500</cx:pt>
          <cx:pt idx="48870">135000</cx:pt>
          <cx:pt idx="48871">45000</cx:pt>
          <cx:pt idx="48872">225000</cx:pt>
          <cx:pt idx="48873">72000</cx:pt>
          <cx:pt idx="48874">58500</cx:pt>
          <cx:pt idx="48875">103500</cx:pt>
          <cx:pt idx="48876">112500</cx:pt>
          <cx:pt idx="48877">157500</cx:pt>
          <cx:pt idx="48878">63000</cx:pt>
          <cx:pt idx="48879">202500</cx:pt>
          <cx:pt idx="48880">63000</cx:pt>
          <cx:pt idx="48881">135000</cx:pt>
          <cx:pt idx="48882">112500</cx:pt>
          <cx:pt idx="48883">135000</cx:pt>
          <cx:pt idx="48884">90000</cx:pt>
          <cx:pt idx="48885">67500</cx:pt>
          <cx:pt idx="48886">67500</cx:pt>
          <cx:pt idx="48887">337500</cx:pt>
          <cx:pt idx="48888">157500</cx:pt>
          <cx:pt idx="48889">135000</cx:pt>
          <cx:pt idx="48890">112500</cx:pt>
          <cx:pt idx="48891">112500</cx:pt>
          <cx:pt idx="48892">135000</cx:pt>
          <cx:pt idx="48893">72000</cx:pt>
          <cx:pt idx="48894">157500</cx:pt>
          <cx:pt idx="48895">135000</cx:pt>
          <cx:pt idx="48896">225000</cx:pt>
          <cx:pt idx="48897">202500</cx:pt>
          <cx:pt idx="48898">67500</cx:pt>
          <cx:pt idx="48899">148500</cx:pt>
          <cx:pt idx="48900">450000</cx:pt>
          <cx:pt idx="48901">45000</cx:pt>
          <cx:pt idx="48902">126000</cx:pt>
          <cx:pt idx="48903">180000</cx:pt>
          <cx:pt idx="48904">135000</cx:pt>
          <cx:pt idx="48905">157500</cx:pt>
          <cx:pt idx="48906">148500</cx:pt>
          <cx:pt idx="48907">121500</cx:pt>
          <cx:pt idx="48908">189000</cx:pt>
          <cx:pt idx="48909">112500</cx:pt>
          <cx:pt idx="48910">126000</cx:pt>
          <cx:pt idx="48911">355500</cx:pt>
          <cx:pt idx="48912">180000</cx:pt>
          <cx:pt idx="48913">135000</cx:pt>
          <cx:pt idx="48914">225000</cx:pt>
          <cx:pt idx="48915">90000</cx:pt>
          <cx:pt idx="48916">67500</cx:pt>
          <cx:pt idx="48917">270000</cx:pt>
          <cx:pt idx="48918">360000</cx:pt>
          <cx:pt idx="48919">67500</cx:pt>
          <cx:pt idx="48920">157500</cx:pt>
          <cx:pt idx="48921">270000</cx:pt>
          <cx:pt idx="48922">405000</cx:pt>
          <cx:pt idx="48923">171000</cx:pt>
          <cx:pt idx="48924">157500</cx:pt>
          <cx:pt idx="48925">135000</cx:pt>
          <cx:pt idx="48926">153000</cx:pt>
          <cx:pt idx="48927">81000</cx:pt>
          <cx:pt idx="48928">225000</cx:pt>
          <cx:pt idx="48929">180000</cx:pt>
          <cx:pt idx="48930">126000</cx:pt>
          <cx:pt idx="48931">157500</cx:pt>
          <cx:pt idx="48932">225000</cx:pt>
          <cx:pt idx="48933">270000</cx:pt>
          <cx:pt idx="48934">135000</cx:pt>
          <cx:pt idx="48935">130500</cx:pt>
          <cx:pt idx="48936">315000</cx:pt>
          <cx:pt idx="48937">180000</cx:pt>
          <cx:pt idx="48938">270000</cx:pt>
          <cx:pt idx="48939">67500</cx:pt>
          <cx:pt idx="48940">67500</cx:pt>
          <cx:pt idx="48941">81000</cx:pt>
          <cx:pt idx="48942">87750</cx:pt>
          <cx:pt idx="48943">292500</cx:pt>
          <cx:pt idx="48944">157500</cx:pt>
          <cx:pt idx="48945">54000</cx:pt>
          <cx:pt idx="48946">225000</cx:pt>
          <cx:pt idx="48947">76500</cx:pt>
          <cx:pt idx="48948">112500</cx:pt>
          <cx:pt idx="48949">135000</cx:pt>
          <cx:pt idx="48950">211500</cx:pt>
          <cx:pt idx="48951">225000</cx:pt>
          <cx:pt idx="48952">360000</cx:pt>
          <cx:pt idx="48953">112500</cx:pt>
          <cx:pt idx="48954">202500</cx:pt>
          <cx:pt idx="48955">135000</cx:pt>
          <cx:pt idx="48956">112500</cx:pt>
          <cx:pt idx="48957">135000</cx:pt>
          <cx:pt idx="48958">144000</cx:pt>
          <cx:pt idx="48959">90000</cx:pt>
          <cx:pt idx="48960">67500</cx:pt>
          <cx:pt idx="48961">270000</cx:pt>
          <cx:pt idx="48962">112500</cx:pt>
          <cx:pt idx="48963">99000</cx:pt>
          <cx:pt idx="48964">67500</cx:pt>
          <cx:pt idx="48965">189000</cx:pt>
          <cx:pt idx="48966">292500</cx:pt>
          <cx:pt idx="48967">67500</cx:pt>
          <cx:pt idx="48968">180000</cx:pt>
          <cx:pt idx="48969">198000</cx:pt>
          <cx:pt idx="48970">130500</cx:pt>
          <cx:pt idx="48971">135000</cx:pt>
          <cx:pt idx="48972">135000</cx:pt>
          <cx:pt idx="48973">292500</cx:pt>
          <cx:pt idx="48974">112500</cx:pt>
          <cx:pt idx="48975">135000</cx:pt>
          <cx:pt idx="48976">270000</cx:pt>
          <cx:pt idx="48977">135000</cx:pt>
          <cx:pt idx="48978">540000</cx:pt>
          <cx:pt idx="48979">171000</cx:pt>
          <cx:pt idx="48980">175500</cx:pt>
          <cx:pt idx="48981">225000</cx:pt>
          <cx:pt idx="48982">126000</cx:pt>
          <cx:pt idx="48983">67500</cx:pt>
          <cx:pt idx="48984">76500</cx:pt>
          <cx:pt idx="48985">382500</cx:pt>
          <cx:pt idx="48986">180000</cx:pt>
          <cx:pt idx="48987">112500</cx:pt>
          <cx:pt idx="48988">180000</cx:pt>
          <cx:pt idx="48989">72000</cx:pt>
          <cx:pt idx="48990">157500</cx:pt>
          <cx:pt idx="48991">234000</cx:pt>
          <cx:pt idx="48992">135000</cx:pt>
          <cx:pt idx="48993">144000</cx:pt>
          <cx:pt idx="48994">121500</cx:pt>
          <cx:pt idx="48995">256500</cx:pt>
          <cx:pt idx="48996">90000</cx:pt>
          <cx:pt idx="48997">202500</cx:pt>
          <cx:pt idx="48998">67500</cx:pt>
          <cx:pt idx="48999">67500</cx:pt>
          <cx:pt idx="49000">135000</cx:pt>
          <cx:pt idx="49001">189000</cx:pt>
          <cx:pt idx="49002">283500</cx:pt>
          <cx:pt idx="49003">247500</cx:pt>
          <cx:pt idx="49004">180000</cx:pt>
          <cx:pt idx="49005">126000</cx:pt>
          <cx:pt idx="49006">117000</cx:pt>
          <cx:pt idx="49007">112500</cx:pt>
          <cx:pt idx="49008">135000</cx:pt>
          <cx:pt idx="49009">67500</cx:pt>
          <cx:pt idx="49010">180000</cx:pt>
          <cx:pt idx="49011">101250</cx:pt>
          <cx:pt idx="49012">360000</cx:pt>
          <cx:pt idx="49013">225000</cx:pt>
          <cx:pt idx="49014">360000</cx:pt>
          <cx:pt idx="49015">292500</cx:pt>
          <cx:pt idx="49016">36000</cx:pt>
          <cx:pt idx="49017">301500</cx:pt>
          <cx:pt idx="49018">166500</cx:pt>
          <cx:pt idx="49019">135000</cx:pt>
          <cx:pt idx="49020">135000</cx:pt>
          <cx:pt idx="49021">450000</cx:pt>
          <cx:pt idx="49022">585000</cx:pt>
          <cx:pt idx="49023">247500</cx:pt>
          <cx:pt idx="49024">157500</cx:pt>
          <cx:pt idx="49025">108000</cx:pt>
          <cx:pt idx="49026">157500</cx:pt>
          <cx:pt idx="49027">180000</cx:pt>
          <cx:pt idx="49028">337500</cx:pt>
          <cx:pt idx="49029">135000</cx:pt>
          <cx:pt idx="49030">90000</cx:pt>
          <cx:pt idx="49031">202500</cx:pt>
          <cx:pt idx="49032">90000</cx:pt>
          <cx:pt idx="49033">49500</cx:pt>
          <cx:pt idx="49034">135000</cx:pt>
          <cx:pt idx="49035">135000</cx:pt>
          <cx:pt idx="49036">171000</cx:pt>
          <cx:pt idx="49037">360000</cx:pt>
          <cx:pt idx="49038">189000</cx:pt>
          <cx:pt idx="49039">67500</cx:pt>
          <cx:pt idx="49040">157500</cx:pt>
          <cx:pt idx="49041">112500</cx:pt>
          <cx:pt idx="49042">180000</cx:pt>
          <cx:pt idx="49043">225000</cx:pt>
          <cx:pt idx="49044">157500</cx:pt>
          <cx:pt idx="49045">135000</cx:pt>
          <cx:pt idx="49046">112500</cx:pt>
          <cx:pt idx="49047">245250</cx:pt>
          <cx:pt idx="49048">180000</cx:pt>
          <cx:pt idx="49049">135000</cx:pt>
          <cx:pt idx="49050">180000</cx:pt>
          <cx:pt idx="49051">58500</cx:pt>
          <cx:pt idx="49052">117000</cx:pt>
          <cx:pt idx="49053">112500</cx:pt>
          <cx:pt idx="49054">135000</cx:pt>
          <cx:pt idx="49055">247500</cx:pt>
          <cx:pt idx="49056">225000</cx:pt>
          <cx:pt idx="49057">135000</cx:pt>
          <cx:pt idx="49058">121500</cx:pt>
          <cx:pt idx="49059">99000</cx:pt>
          <cx:pt idx="49060">270000</cx:pt>
          <cx:pt idx="49061">202500</cx:pt>
          <cx:pt idx="49062">270000</cx:pt>
          <cx:pt idx="49063">157500</cx:pt>
          <cx:pt idx="49064">157500</cx:pt>
          <cx:pt idx="49065">54000</cx:pt>
          <cx:pt idx="49066">67500</cx:pt>
          <cx:pt idx="49067">135000</cx:pt>
          <cx:pt idx="49068">135000</cx:pt>
          <cx:pt idx="49069">450000</cx:pt>
          <cx:pt idx="49070">292500</cx:pt>
          <cx:pt idx="49071">135000</cx:pt>
          <cx:pt idx="49072">180000</cx:pt>
          <cx:pt idx="49073">180000</cx:pt>
          <cx:pt idx="49074">135000</cx:pt>
          <cx:pt idx="49075">225000</cx:pt>
          <cx:pt idx="49076">135000</cx:pt>
          <cx:pt idx="49077">112500</cx:pt>
          <cx:pt idx="49078">180000</cx:pt>
          <cx:pt idx="49079">81000</cx:pt>
          <cx:pt idx="49080">216000</cx:pt>
          <cx:pt idx="49081">135000</cx:pt>
          <cx:pt idx="49082">90000</cx:pt>
          <cx:pt idx="49083">225000</cx:pt>
          <cx:pt idx="49084">135000</cx:pt>
          <cx:pt idx="49085">180000</cx:pt>
          <cx:pt idx="49086">315000</cx:pt>
          <cx:pt idx="49087">202500</cx:pt>
          <cx:pt idx="49088">90000</cx:pt>
          <cx:pt idx="49089">119250</cx:pt>
          <cx:pt idx="49090">63000</cx:pt>
          <cx:pt idx="49091">180000</cx:pt>
          <cx:pt idx="49092">450000</cx:pt>
          <cx:pt idx="49093">270000</cx:pt>
          <cx:pt idx="49094">202500</cx:pt>
          <cx:pt idx="49095">144000</cx:pt>
          <cx:pt idx="49096">202500</cx:pt>
          <cx:pt idx="49097">180000</cx:pt>
          <cx:pt idx="49098">76500</cx:pt>
          <cx:pt idx="49099">90000</cx:pt>
          <cx:pt idx="49100">112500</cx:pt>
          <cx:pt idx="49101">225000</cx:pt>
          <cx:pt idx="49102">202500</cx:pt>
          <cx:pt idx="49103">112500</cx:pt>
          <cx:pt idx="49104">63000</cx:pt>
          <cx:pt idx="49105">180000</cx:pt>
          <cx:pt idx="49106">90000</cx:pt>
          <cx:pt idx="49107">292500</cx:pt>
          <cx:pt idx="49108">135000</cx:pt>
          <cx:pt idx="49109">225000</cx:pt>
          <cx:pt idx="49110">292500</cx:pt>
          <cx:pt idx="49111">130500</cx:pt>
          <cx:pt idx="49112">157500</cx:pt>
          <cx:pt idx="49113">180000</cx:pt>
          <cx:pt idx="49114">112500</cx:pt>
          <cx:pt idx="49115">112500</cx:pt>
          <cx:pt idx="49116">234000</cx:pt>
          <cx:pt idx="49117">180000</cx:pt>
          <cx:pt idx="49118">180000</cx:pt>
          <cx:pt idx="49119">382500</cx:pt>
          <cx:pt idx="49120">202500</cx:pt>
          <cx:pt idx="49121">225000</cx:pt>
          <cx:pt idx="49122">126000</cx:pt>
          <cx:pt idx="49123">193500</cx:pt>
          <cx:pt idx="49124">135000</cx:pt>
          <cx:pt idx="49125">202500</cx:pt>
          <cx:pt idx="49126">225000</cx:pt>
          <cx:pt idx="49127">112500</cx:pt>
          <cx:pt idx="49128">45000</cx:pt>
          <cx:pt idx="49129">315000</cx:pt>
          <cx:pt idx="49130">180000</cx:pt>
          <cx:pt idx="49131">155902.5</cx:pt>
          <cx:pt idx="49132">135000</cx:pt>
          <cx:pt idx="49133">90000</cx:pt>
          <cx:pt idx="49134">202500</cx:pt>
          <cx:pt idx="49135">180000</cx:pt>
          <cx:pt idx="49136">202500</cx:pt>
          <cx:pt idx="49137">450000</cx:pt>
          <cx:pt idx="49138">292500</cx:pt>
          <cx:pt idx="49139">261000</cx:pt>
          <cx:pt idx="49140">90000</cx:pt>
          <cx:pt idx="49141">135000</cx:pt>
          <cx:pt idx="49142">180000</cx:pt>
          <cx:pt idx="49143">157500</cx:pt>
          <cx:pt idx="49144">247500</cx:pt>
          <cx:pt idx="49145">121500</cx:pt>
          <cx:pt idx="49146">193500</cx:pt>
          <cx:pt idx="49147">112500</cx:pt>
          <cx:pt idx="49148">324000</cx:pt>
          <cx:pt idx="49149">225000</cx:pt>
          <cx:pt idx="49150">58500</cx:pt>
          <cx:pt idx="49151">157500</cx:pt>
          <cx:pt idx="49152">193500</cx:pt>
          <cx:pt idx="49153">270000</cx:pt>
          <cx:pt idx="49154">135000</cx:pt>
          <cx:pt idx="49155">157500</cx:pt>
          <cx:pt idx="49156">157500</cx:pt>
          <cx:pt idx="49157">202500</cx:pt>
          <cx:pt idx="49158">90000</cx:pt>
          <cx:pt idx="49159">117000</cx:pt>
          <cx:pt idx="49160">202500</cx:pt>
          <cx:pt idx="49161">180000</cx:pt>
          <cx:pt idx="49162">135000</cx:pt>
          <cx:pt idx="49163">135000</cx:pt>
          <cx:pt idx="49164">157500</cx:pt>
          <cx:pt idx="49165">121500</cx:pt>
          <cx:pt idx="49166">202500</cx:pt>
          <cx:pt idx="49167">247500</cx:pt>
          <cx:pt idx="49168">207000</cx:pt>
          <cx:pt idx="49169">360000</cx:pt>
          <cx:pt idx="49170">202500</cx:pt>
          <cx:pt idx="49171">108000</cx:pt>
          <cx:pt idx="49172">135000</cx:pt>
          <cx:pt idx="49173">225000</cx:pt>
          <cx:pt idx="49174">112500</cx:pt>
          <cx:pt idx="49175">238500</cx:pt>
          <cx:pt idx="49176">135000</cx:pt>
          <cx:pt idx="49177">90000</cx:pt>
          <cx:pt idx="49178">157500</cx:pt>
          <cx:pt idx="49179">126000</cx:pt>
          <cx:pt idx="49180">157500</cx:pt>
          <cx:pt idx="49181">157500</cx:pt>
          <cx:pt idx="49182">450000</cx:pt>
          <cx:pt idx="49183">157500</cx:pt>
          <cx:pt idx="49184">225000</cx:pt>
          <cx:pt idx="49185">94500</cx:pt>
          <cx:pt idx="49186">171000</cx:pt>
          <cx:pt idx="49187">157500</cx:pt>
          <cx:pt idx="49188">67500</cx:pt>
          <cx:pt idx="49189">135000</cx:pt>
          <cx:pt idx="49190">135000</cx:pt>
          <cx:pt idx="49191">225000</cx:pt>
          <cx:pt idx="49192">144000</cx:pt>
          <cx:pt idx="49193">135000</cx:pt>
          <cx:pt idx="49194">315000</cx:pt>
          <cx:pt idx="49195">180000</cx:pt>
          <cx:pt idx="49196">117000</cx:pt>
          <cx:pt idx="49197">157500</cx:pt>
          <cx:pt idx="49198">135000</cx:pt>
          <cx:pt idx="49199">261000</cx:pt>
          <cx:pt idx="49200">112500</cx:pt>
          <cx:pt idx="49201">135000</cx:pt>
          <cx:pt idx="49202">157500</cx:pt>
          <cx:pt idx="49203">225000</cx:pt>
          <cx:pt idx="49204">202500</cx:pt>
          <cx:pt idx="49205">112500</cx:pt>
          <cx:pt idx="49206">360000</cx:pt>
          <cx:pt idx="49207">112500</cx:pt>
          <cx:pt idx="49208">157500</cx:pt>
          <cx:pt idx="49209">121500</cx:pt>
          <cx:pt idx="49210">315000</cx:pt>
          <cx:pt idx="49211">90000</cx:pt>
          <cx:pt idx="49212">157500</cx:pt>
          <cx:pt idx="49213">157500</cx:pt>
          <cx:pt idx="49214">126000</cx:pt>
          <cx:pt idx="49215">225000</cx:pt>
          <cx:pt idx="49216">121500</cx:pt>
          <cx:pt idx="49217">135000</cx:pt>
          <cx:pt idx="49218">135000</cx:pt>
          <cx:pt idx="49219">135000</cx:pt>
          <cx:pt idx="49220">157500</cx:pt>
          <cx:pt idx="49221">117000</cx:pt>
          <cx:pt idx="49222">171000</cx:pt>
          <cx:pt idx="49223">270000</cx:pt>
          <cx:pt idx="49224">180000</cx:pt>
          <cx:pt idx="49225">72000</cx:pt>
          <cx:pt idx="49226">157500</cx:pt>
          <cx:pt idx="49227">67500</cx:pt>
          <cx:pt idx="49228">157500</cx:pt>
          <cx:pt idx="49229">270000</cx:pt>
          <cx:pt idx="49230">157500</cx:pt>
          <cx:pt idx="49231">76500</cx:pt>
          <cx:pt idx="49232">112500</cx:pt>
          <cx:pt idx="49233">450000</cx:pt>
          <cx:pt idx="49234">112500</cx:pt>
          <cx:pt idx="49235">112500</cx:pt>
          <cx:pt idx="49236">90000</cx:pt>
          <cx:pt idx="49237">126000</cx:pt>
          <cx:pt idx="49238">135000</cx:pt>
          <cx:pt idx="49239">112500</cx:pt>
          <cx:pt idx="49240">112500</cx:pt>
          <cx:pt idx="49241">126000</cx:pt>
          <cx:pt idx="49242">135000</cx:pt>
          <cx:pt idx="49243">112500</cx:pt>
          <cx:pt idx="49244">180000</cx:pt>
          <cx:pt idx="49245">166500</cx:pt>
          <cx:pt idx="49246">225000</cx:pt>
          <cx:pt idx="49247">67500</cx:pt>
          <cx:pt idx="49248">81000</cx:pt>
          <cx:pt idx="49249">360000</cx:pt>
          <cx:pt idx="49250">90000</cx:pt>
          <cx:pt idx="49251">117000</cx:pt>
          <cx:pt idx="49252">337500</cx:pt>
          <cx:pt idx="49253">90000</cx:pt>
          <cx:pt idx="49254">103500</cx:pt>
          <cx:pt idx="49255">157500</cx:pt>
          <cx:pt idx="49256">33750</cx:pt>
          <cx:pt idx="49257">112500</cx:pt>
          <cx:pt idx="49258">193500</cx:pt>
          <cx:pt idx="49259">157500</cx:pt>
          <cx:pt idx="49260">67500</cx:pt>
          <cx:pt idx="49261">90000</cx:pt>
          <cx:pt idx="49262">121500</cx:pt>
          <cx:pt idx="49263">157500</cx:pt>
          <cx:pt idx="49264">90000</cx:pt>
          <cx:pt idx="49265">108000</cx:pt>
          <cx:pt idx="49266">315000</cx:pt>
          <cx:pt idx="49267">270000</cx:pt>
          <cx:pt idx="49268">135000</cx:pt>
          <cx:pt idx="49269">292500</cx:pt>
          <cx:pt idx="49270">99000</cx:pt>
          <cx:pt idx="49271">108000</cx:pt>
          <cx:pt idx="49272">301500</cx:pt>
          <cx:pt idx="49273">90000</cx:pt>
          <cx:pt idx="49274">180000</cx:pt>
          <cx:pt idx="49275">90000</cx:pt>
          <cx:pt idx="49276">337500</cx:pt>
          <cx:pt idx="49277">171000</cx:pt>
          <cx:pt idx="49278">157500</cx:pt>
          <cx:pt idx="49279">225000</cx:pt>
          <cx:pt idx="49280">360000</cx:pt>
          <cx:pt idx="49281">229500</cx:pt>
          <cx:pt idx="49282">157500</cx:pt>
          <cx:pt idx="49283">216000</cx:pt>
          <cx:pt idx="49284">157500</cx:pt>
          <cx:pt idx="49285">225000</cx:pt>
          <cx:pt idx="49286">112500</cx:pt>
          <cx:pt idx="49287">112500</cx:pt>
          <cx:pt idx="49288">157500</cx:pt>
          <cx:pt idx="49289">180000</cx:pt>
          <cx:pt idx="49290">90000</cx:pt>
          <cx:pt idx="49291">427500</cx:pt>
          <cx:pt idx="49292">180000</cx:pt>
          <cx:pt idx="49293">315000</cx:pt>
          <cx:pt idx="49294">135000</cx:pt>
          <cx:pt idx="49295">112500</cx:pt>
          <cx:pt idx="49296">247500</cx:pt>
          <cx:pt idx="49297">225000</cx:pt>
          <cx:pt idx="49298">135000</cx:pt>
          <cx:pt idx="49299">135000</cx:pt>
          <cx:pt idx="49300">103500</cx:pt>
          <cx:pt idx="49301">67500</cx:pt>
          <cx:pt idx="49302">90000</cx:pt>
          <cx:pt idx="49303">99000</cx:pt>
          <cx:pt idx="49304">81000</cx:pt>
          <cx:pt idx="49305">292500</cx:pt>
          <cx:pt idx="49306">67500</cx:pt>
          <cx:pt idx="49307">103500</cx:pt>
          <cx:pt idx="49308">135000</cx:pt>
          <cx:pt idx="49309">157500</cx:pt>
          <cx:pt idx="49310">108000</cx:pt>
          <cx:pt idx="49311">256500</cx:pt>
          <cx:pt idx="49312">108000</cx:pt>
          <cx:pt idx="49313">157500</cx:pt>
          <cx:pt idx="49314">121500</cx:pt>
          <cx:pt idx="49315">315000</cx:pt>
          <cx:pt idx="49316">225000</cx:pt>
          <cx:pt idx="49317">112500</cx:pt>
          <cx:pt idx="49318">135000</cx:pt>
          <cx:pt idx="49319">225000</cx:pt>
          <cx:pt idx="49320">90000</cx:pt>
          <cx:pt idx="49321">180000</cx:pt>
          <cx:pt idx="49322">135000</cx:pt>
          <cx:pt idx="49323">90000</cx:pt>
          <cx:pt idx="49324">157500</cx:pt>
          <cx:pt idx="49325">180000</cx:pt>
          <cx:pt idx="49326">90000</cx:pt>
          <cx:pt idx="49327">90000</cx:pt>
          <cx:pt idx="49328">112500</cx:pt>
          <cx:pt idx="49329">247500</cx:pt>
          <cx:pt idx="49330">45000</cx:pt>
          <cx:pt idx="49331">175500</cx:pt>
          <cx:pt idx="49332">180000</cx:pt>
          <cx:pt idx="49333">315000</cx:pt>
          <cx:pt idx="49334">135000</cx:pt>
          <cx:pt idx="49335">85500</cx:pt>
          <cx:pt idx="49336">450000</cx:pt>
          <cx:pt idx="49337">112500</cx:pt>
          <cx:pt idx="49338">450000</cx:pt>
          <cx:pt idx="49339">135000</cx:pt>
          <cx:pt idx="49340">202500</cx:pt>
          <cx:pt idx="49341">180000</cx:pt>
          <cx:pt idx="49342">810000</cx:pt>
          <cx:pt idx="49343">112500</cx:pt>
          <cx:pt idx="49344">135000</cx:pt>
          <cx:pt idx="49345">157500</cx:pt>
          <cx:pt idx="49346">135000</cx:pt>
          <cx:pt idx="49347">112500</cx:pt>
          <cx:pt idx="49348">90000</cx:pt>
          <cx:pt idx="49349">112500</cx:pt>
          <cx:pt idx="49350">225000</cx:pt>
          <cx:pt idx="49351">121500</cx:pt>
          <cx:pt idx="49352">765000</cx:pt>
          <cx:pt idx="49353">270000</cx:pt>
          <cx:pt idx="49354">247500</cx:pt>
          <cx:pt idx="49355">103500</cx:pt>
          <cx:pt idx="49356">810000</cx:pt>
          <cx:pt idx="49357">247500</cx:pt>
          <cx:pt idx="49358">112500</cx:pt>
          <cx:pt idx="49359">72000</cx:pt>
          <cx:pt idx="49360">112500</cx:pt>
          <cx:pt idx="49361">270000</cx:pt>
          <cx:pt idx="49362">81000</cx:pt>
          <cx:pt idx="49363">202500</cx:pt>
          <cx:pt idx="49364">207000</cx:pt>
          <cx:pt idx="49365">112500</cx:pt>
          <cx:pt idx="49366">157500</cx:pt>
          <cx:pt idx="49367">270000</cx:pt>
          <cx:pt idx="49368">157500</cx:pt>
          <cx:pt idx="49369">171000</cx:pt>
          <cx:pt idx="49370">117000</cx:pt>
          <cx:pt idx="49371">90000</cx:pt>
          <cx:pt idx="49372">292500</cx:pt>
          <cx:pt idx="49373">270000</cx:pt>
          <cx:pt idx="49374">112500</cx:pt>
          <cx:pt idx="49375">157500</cx:pt>
          <cx:pt idx="49376">157500</cx:pt>
          <cx:pt idx="49377">135000</cx:pt>
          <cx:pt idx="49378">247500</cx:pt>
          <cx:pt idx="49379">76500</cx:pt>
          <cx:pt idx="49380">54000</cx:pt>
          <cx:pt idx="49381">191250</cx:pt>
          <cx:pt idx="49382">157500</cx:pt>
          <cx:pt idx="49383">110250</cx:pt>
          <cx:pt idx="49384">486000</cx:pt>
          <cx:pt idx="49385">112500</cx:pt>
          <cx:pt idx="49386">90000</cx:pt>
          <cx:pt idx="49387">40500</cx:pt>
          <cx:pt idx="49388">180000</cx:pt>
          <cx:pt idx="49389">112500</cx:pt>
          <cx:pt idx="49390">256500</cx:pt>
          <cx:pt idx="49391">225000</cx:pt>
          <cx:pt idx="49392">112500</cx:pt>
          <cx:pt idx="49393">225000</cx:pt>
          <cx:pt idx="49394">315000</cx:pt>
          <cx:pt idx="49395">450000</cx:pt>
          <cx:pt idx="49396">279000</cx:pt>
          <cx:pt idx="49397">112500</cx:pt>
          <cx:pt idx="49398">99000</cx:pt>
          <cx:pt idx="49399">90000</cx:pt>
          <cx:pt idx="49400">72000</cx:pt>
          <cx:pt idx="49401">112500</cx:pt>
          <cx:pt idx="49402">202500</cx:pt>
          <cx:pt idx="49403">1125000</cx:pt>
          <cx:pt idx="49404">225000</cx:pt>
          <cx:pt idx="49405">112500</cx:pt>
          <cx:pt idx="49406">58500</cx:pt>
          <cx:pt idx="49407">90000</cx:pt>
          <cx:pt idx="49408">76500</cx:pt>
          <cx:pt idx="49409">135000</cx:pt>
          <cx:pt idx="49410">135000</cx:pt>
          <cx:pt idx="49411">225000</cx:pt>
          <cx:pt idx="49412">135000</cx:pt>
          <cx:pt idx="49413">180000</cx:pt>
          <cx:pt idx="49414">180000</cx:pt>
          <cx:pt idx="49415">225000</cx:pt>
          <cx:pt idx="49416">157500</cx:pt>
          <cx:pt idx="49417">126000</cx:pt>
          <cx:pt idx="49418">90000</cx:pt>
          <cx:pt idx="49419">135000</cx:pt>
          <cx:pt idx="49420">360000</cx:pt>
          <cx:pt idx="49421">180000</cx:pt>
          <cx:pt idx="49422">337500</cx:pt>
          <cx:pt idx="49423">180000</cx:pt>
          <cx:pt idx="49424">90000</cx:pt>
          <cx:pt idx="49425">180000</cx:pt>
          <cx:pt idx="49426">90000</cx:pt>
          <cx:pt idx="49427">157500</cx:pt>
          <cx:pt idx="49428">180000</cx:pt>
          <cx:pt idx="49429">157500</cx:pt>
          <cx:pt idx="49430">99000</cx:pt>
          <cx:pt idx="49431">225000</cx:pt>
          <cx:pt idx="49432">103500</cx:pt>
          <cx:pt idx="49433">157500</cx:pt>
          <cx:pt idx="49434">180000</cx:pt>
          <cx:pt idx="49435">225000</cx:pt>
          <cx:pt idx="49436">315000</cx:pt>
          <cx:pt idx="49437">112500</cx:pt>
          <cx:pt idx="49438">315000</cx:pt>
          <cx:pt idx="49439">180000</cx:pt>
          <cx:pt idx="49440">157500</cx:pt>
          <cx:pt idx="49441">67500</cx:pt>
          <cx:pt idx="49442">171000</cx:pt>
          <cx:pt idx="49443">238500</cx:pt>
          <cx:pt idx="49444">315000</cx:pt>
          <cx:pt idx="49445">360000</cx:pt>
          <cx:pt idx="49446">180000</cx:pt>
          <cx:pt idx="49447">126000</cx:pt>
          <cx:pt idx="49448">225000</cx:pt>
          <cx:pt idx="49449">216000</cx:pt>
          <cx:pt idx="49450">90000</cx:pt>
          <cx:pt idx="49451">193500</cx:pt>
          <cx:pt idx="49452">202500</cx:pt>
          <cx:pt idx="49453">135000</cx:pt>
          <cx:pt idx="49454">202500</cx:pt>
          <cx:pt idx="49455">315000</cx:pt>
          <cx:pt idx="49456">166500</cx:pt>
          <cx:pt idx="49457">180000</cx:pt>
          <cx:pt idx="49458">112500</cx:pt>
          <cx:pt idx="49459">135000</cx:pt>
          <cx:pt idx="49460">76500</cx:pt>
          <cx:pt idx="49461">76500</cx:pt>
          <cx:pt idx="49462">202500</cx:pt>
          <cx:pt idx="49463">45000</cx:pt>
          <cx:pt idx="49464">360000</cx:pt>
          <cx:pt idx="49465">135000</cx:pt>
          <cx:pt idx="49466">315000</cx:pt>
          <cx:pt idx="49467">81000</cx:pt>
          <cx:pt idx="49468">114750</cx:pt>
          <cx:pt idx="49469">126000</cx:pt>
          <cx:pt idx="49470">292500</cx:pt>
          <cx:pt idx="49471">270000</cx:pt>
          <cx:pt idx="49472">117000</cx:pt>
          <cx:pt idx="49473">270000</cx:pt>
          <cx:pt idx="49474">495000</cx:pt>
          <cx:pt idx="49475">157500</cx:pt>
          <cx:pt idx="49476">270000</cx:pt>
          <cx:pt idx="49477">54000</cx:pt>
          <cx:pt idx="49478">391500</cx:pt>
          <cx:pt idx="49479">135000</cx:pt>
          <cx:pt idx="49480">112500</cx:pt>
          <cx:pt idx="49481">450000</cx:pt>
          <cx:pt idx="49482">112500</cx:pt>
          <cx:pt idx="49483">108000</cx:pt>
          <cx:pt idx="49484">126000</cx:pt>
          <cx:pt idx="49485">90000</cx:pt>
          <cx:pt idx="49486">180000</cx:pt>
          <cx:pt idx="49487">112500</cx:pt>
          <cx:pt idx="49488">135000</cx:pt>
          <cx:pt idx="49489">135000</cx:pt>
          <cx:pt idx="49490">112500</cx:pt>
          <cx:pt idx="49491">45000</cx:pt>
          <cx:pt idx="49492">135000</cx:pt>
          <cx:pt idx="49493">247500</cx:pt>
          <cx:pt idx="49494">103500</cx:pt>
          <cx:pt idx="49495">202500</cx:pt>
          <cx:pt idx="49496">225000</cx:pt>
          <cx:pt idx="49497">180000</cx:pt>
          <cx:pt idx="49498">180000</cx:pt>
          <cx:pt idx="49499">58500</cx:pt>
          <cx:pt idx="49500">900000</cx:pt>
          <cx:pt idx="49501">675000</cx:pt>
          <cx:pt idx="49502">90000</cx:pt>
          <cx:pt idx="49503">112500</cx:pt>
          <cx:pt idx="49504">67500</cx:pt>
          <cx:pt idx="49505">405000</cx:pt>
          <cx:pt idx="49506">90000</cx:pt>
          <cx:pt idx="49507">207000</cx:pt>
          <cx:pt idx="49508">315000</cx:pt>
          <cx:pt idx="49509">315000</cx:pt>
          <cx:pt idx="49510">171000</cx:pt>
          <cx:pt idx="49511">157500</cx:pt>
          <cx:pt idx="49512">112500</cx:pt>
          <cx:pt idx="49513">270000</cx:pt>
          <cx:pt idx="49514">157500</cx:pt>
          <cx:pt idx="49515">135000</cx:pt>
          <cx:pt idx="49516">157500</cx:pt>
          <cx:pt idx="49517">72000</cx:pt>
          <cx:pt idx="49518">94500</cx:pt>
          <cx:pt idx="49519">90000</cx:pt>
          <cx:pt idx="49520">360000</cx:pt>
          <cx:pt idx="49521">90000</cx:pt>
          <cx:pt idx="49522">382500</cx:pt>
          <cx:pt idx="49523">135000</cx:pt>
          <cx:pt idx="49524">90000</cx:pt>
          <cx:pt idx="49525">112500</cx:pt>
          <cx:pt idx="49526">180000</cx:pt>
          <cx:pt idx="49527">112500</cx:pt>
          <cx:pt idx="49528">103500</cx:pt>
          <cx:pt idx="49529">135000</cx:pt>
          <cx:pt idx="49530">144900</cx:pt>
          <cx:pt idx="49531">180000</cx:pt>
          <cx:pt idx="49532">202500</cx:pt>
          <cx:pt idx="49533">112500</cx:pt>
          <cx:pt idx="49534">90000</cx:pt>
          <cx:pt idx="49535">116604</cx:pt>
          <cx:pt idx="49536">59400</cx:pt>
          <cx:pt idx="49537">121500</cx:pt>
          <cx:pt idx="49538">135000</cx:pt>
          <cx:pt idx="49539">180000</cx:pt>
          <cx:pt idx="49540">117900</cx:pt>
          <cx:pt idx="49541">90000</cx:pt>
          <cx:pt idx="49542">135000</cx:pt>
          <cx:pt idx="49543">54000</cx:pt>
          <cx:pt idx="49544">292500</cx:pt>
          <cx:pt idx="49545">247500</cx:pt>
          <cx:pt idx="49546">67500</cx:pt>
          <cx:pt idx="49547">103500</cx:pt>
          <cx:pt idx="49548">135000</cx:pt>
          <cx:pt idx="49549">171000</cx:pt>
          <cx:pt idx="49550">67500</cx:pt>
          <cx:pt idx="49551">117000</cx:pt>
          <cx:pt idx="49552">67500</cx:pt>
          <cx:pt idx="49553">67500</cx:pt>
          <cx:pt idx="49554">180000</cx:pt>
          <cx:pt idx="49555">202500</cx:pt>
          <cx:pt idx="49556">247500</cx:pt>
          <cx:pt idx="49557">270000</cx:pt>
          <cx:pt idx="49558">94500</cx:pt>
          <cx:pt idx="49559">112500</cx:pt>
          <cx:pt idx="49560">112500</cx:pt>
          <cx:pt idx="49561">225000</cx:pt>
          <cx:pt idx="49562">112500</cx:pt>
          <cx:pt idx="49563">301500</cx:pt>
          <cx:pt idx="49564">270000</cx:pt>
          <cx:pt idx="49565">157500</cx:pt>
          <cx:pt idx="49566">202500</cx:pt>
          <cx:pt idx="49567">225000</cx:pt>
          <cx:pt idx="49568">225000</cx:pt>
          <cx:pt idx="49569">252000</cx:pt>
          <cx:pt idx="49570">90000</cx:pt>
          <cx:pt idx="49571">157500</cx:pt>
          <cx:pt idx="49572">76500</cx:pt>
          <cx:pt idx="49573">180000</cx:pt>
          <cx:pt idx="49574">45000</cx:pt>
          <cx:pt idx="49575">270000</cx:pt>
          <cx:pt idx="49576">90000</cx:pt>
          <cx:pt idx="49577">112500</cx:pt>
          <cx:pt idx="49578">45000</cx:pt>
          <cx:pt idx="49579">78750</cx:pt>
          <cx:pt idx="49580">202500</cx:pt>
          <cx:pt idx="49581">112500</cx:pt>
          <cx:pt idx="49582">292500</cx:pt>
          <cx:pt idx="49583">180000</cx:pt>
          <cx:pt idx="49584">99000</cx:pt>
          <cx:pt idx="49585">157500</cx:pt>
          <cx:pt idx="49586">148500</cx:pt>
          <cx:pt idx="49587">247500</cx:pt>
          <cx:pt idx="49588">202500</cx:pt>
          <cx:pt idx="49589">112500</cx:pt>
          <cx:pt idx="49590">184500</cx:pt>
          <cx:pt idx="49591">585000</cx:pt>
          <cx:pt idx="49592">157500</cx:pt>
          <cx:pt idx="49593">49500</cx:pt>
          <cx:pt idx="49594">315000</cx:pt>
          <cx:pt idx="49595">135000</cx:pt>
          <cx:pt idx="49596">112500</cx:pt>
          <cx:pt idx="49597">270000</cx:pt>
          <cx:pt idx="49598">225000</cx:pt>
          <cx:pt idx="49599">157500</cx:pt>
          <cx:pt idx="49600">135000</cx:pt>
          <cx:pt idx="49601">135000</cx:pt>
          <cx:pt idx="49602">360000</cx:pt>
          <cx:pt idx="49603">90000</cx:pt>
          <cx:pt idx="49604">270000</cx:pt>
          <cx:pt idx="49605">157500</cx:pt>
          <cx:pt idx="49606">171000</cx:pt>
          <cx:pt idx="49607">60750</cx:pt>
          <cx:pt idx="49608">270000</cx:pt>
          <cx:pt idx="49609">76500</cx:pt>
          <cx:pt idx="49610">157500</cx:pt>
          <cx:pt idx="49611">90000</cx:pt>
          <cx:pt idx="49612">148500</cx:pt>
          <cx:pt idx="49613">202500</cx:pt>
          <cx:pt idx="49614">67500</cx:pt>
          <cx:pt idx="49615">135000</cx:pt>
          <cx:pt idx="49616">135000</cx:pt>
          <cx:pt idx="49617">337500</cx:pt>
          <cx:pt idx="49618">54000</cx:pt>
          <cx:pt idx="49619">112500</cx:pt>
          <cx:pt idx="49620">247500</cx:pt>
          <cx:pt idx="49621">135000</cx:pt>
          <cx:pt idx="49622">90000</cx:pt>
          <cx:pt idx="49623">180000</cx:pt>
          <cx:pt idx="49624">202500</cx:pt>
          <cx:pt idx="49625">184950</cx:pt>
          <cx:pt idx="49626">126000</cx:pt>
          <cx:pt idx="49627">135000</cx:pt>
          <cx:pt idx="49628">112500</cx:pt>
          <cx:pt idx="49629">112500</cx:pt>
          <cx:pt idx="49630">112500</cx:pt>
          <cx:pt idx="49631">180000</cx:pt>
          <cx:pt idx="49632">112500</cx:pt>
          <cx:pt idx="49633">126000</cx:pt>
          <cx:pt idx="49634">225000</cx:pt>
          <cx:pt idx="49635">112500</cx:pt>
          <cx:pt idx="49636">126000</cx:pt>
          <cx:pt idx="49637">171000</cx:pt>
          <cx:pt idx="49638">112500</cx:pt>
          <cx:pt idx="49639">202500</cx:pt>
          <cx:pt idx="49640">270000</cx:pt>
          <cx:pt idx="49641">180000</cx:pt>
          <cx:pt idx="49642">180000</cx:pt>
          <cx:pt idx="49643">157500</cx:pt>
          <cx:pt idx="49644">112500</cx:pt>
          <cx:pt idx="49645">112500</cx:pt>
          <cx:pt idx="49646">225000</cx:pt>
          <cx:pt idx="49647">90000</cx:pt>
          <cx:pt idx="49648">148500</cx:pt>
          <cx:pt idx="49649">112500</cx:pt>
          <cx:pt idx="49650">108000</cx:pt>
          <cx:pt idx="49651">292500</cx:pt>
          <cx:pt idx="49652">130500</cx:pt>
          <cx:pt idx="49653">225000</cx:pt>
          <cx:pt idx="49654">180000</cx:pt>
          <cx:pt idx="49655">225000</cx:pt>
          <cx:pt idx="49656">87750</cx:pt>
          <cx:pt idx="49657">112500</cx:pt>
          <cx:pt idx="49658">189000</cx:pt>
          <cx:pt idx="49659">283500</cx:pt>
          <cx:pt idx="49660">117000</cx:pt>
          <cx:pt idx="49661">112500</cx:pt>
          <cx:pt idx="49662">180000</cx:pt>
          <cx:pt idx="49663">67500</cx:pt>
          <cx:pt idx="49664">92250</cx:pt>
          <cx:pt idx="49665">189000</cx:pt>
          <cx:pt idx="49666">427500</cx:pt>
          <cx:pt idx="49667">67500</cx:pt>
          <cx:pt idx="49668">225000</cx:pt>
          <cx:pt idx="49669">270000</cx:pt>
          <cx:pt idx="49670">67500</cx:pt>
          <cx:pt idx="49671">270000</cx:pt>
          <cx:pt idx="49672">180000</cx:pt>
          <cx:pt idx="49673">144000</cx:pt>
          <cx:pt idx="49674">270000</cx:pt>
          <cx:pt idx="49675">112500</cx:pt>
          <cx:pt idx="49676">157500</cx:pt>
          <cx:pt idx="49677">157500</cx:pt>
          <cx:pt idx="49678">117000</cx:pt>
          <cx:pt idx="49679">171000</cx:pt>
          <cx:pt idx="49680">180000</cx:pt>
          <cx:pt idx="49681">90000</cx:pt>
          <cx:pt idx="49682">135000</cx:pt>
          <cx:pt idx="49683">3600000</cx:pt>
          <cx:pt idx="49684">49500</cx:pt>
          <cx:pt idx="49685">135000</cx:pt>
          <cx:pt idx="49686">540000</cx:pt>
          <cx:pt idx="49687">112500</cx:pt>
          <cx:pt idx="49688">112500</cx:pt>
          <cx:pt idx="49689">112500</cx:pt>
          <cx:pt idx="49690">58500</cx:pt>
          <cx:pt idx="49691">202500</cx:pt>
          <cx:pt idx="49692">180000</cx:pt>
          <cx:pt idx="49693">112500</cx:pt>
          <cx:pt idx="49694">175500</cx:pt>
          <cx:pt idx="49695">47250</cx:pt>
          <cx:pt idx="49696">202500</cx:pt>
          <cx:pt idx="49697">45000</cx:pt>
          <cx:pt idx="49698">112500</cx:pt>
          <cx:pt idx="49699">180000</cx:pt>
          <cx:pt idx="49700">112500</cx:pt>
          <cx:pt idx="49701">81000</cx:pt>
          <cx:pt idx="49702">135000</cx:pt>
          <cx:pt idx="49703">225000</cx:pt>
          <cx:pt idx="49704">225000</cx:pt>
          <cx:pt idx="49705">135000</cx:pt>
          <cx:pt idx="49706">270000</cx:pt>
          <cx:pt idx="49707">135000</cx:pt>
          <cx:pt idx="49708">157500</cx:pt>
          <cx:pt idx="49709">225000</cx:pt>
          <cx:pt idx="49710">67500</cx:pt>
          <cx:pt idx="49711">202500</cx:pt>
          <cx:pt idx="49712">67500</cx:pt>
          <cx:pt idx="49713">337500</cx:pt>
          <cx:pt idx="49714">121500</cx:pt>
          <cx:pt idx="49715">112500</cx:pt>
          <cx:pt idx="49716">81000</cx:pt>
          <cx:pt idx="49717">225000</cx:pt>
          <cx:pt idx="49718">157500</cx:pt>
          <cx:pt idx="49719">157500</cx:pt>
          <cx:pt idx="49720">67500</cx:pt>
          <cx:pt idx="49721">225000</cx:pt>
          <cx:pt idx="49722">270000</cx:pt>
          <cx:pt idx="49723">90000</cx:pt>
          <cx:pt idx="49724">337500</cx:pt>
          <cx:pt idx="49725">112500</cx:pt>
          <cx:pt idx="49726">270000</cx:pt>
          <cx:pt idx="49727">103500</cx:pt>
          <cx:pt idx="49728">157500</cx:pt>
          <cx:pt idx="49729">180000</cx:pt>
          <cx:pt idx="49730">90000</cx:pt>
          <cx:pt idx="49731">123750</cx:pt>
          <cx:pt idx="49732">112500</cx:pt>
          <cx:pt idx="49733">180000</cx:pt>
          <cx:pt idx="49734">45000</cx:pt>
          <cx:pt idx="49735">112500</cx:pt>
          <cx:pt idx="49736">360000</cx:pt>
          <cx:pt idx="49737">157500</cx:pt>
          <cx:pt idx="49738">180000</cx:pt>
          <cx:pt idx="49739">180000</cx:pt>
          <cx:pt idx="49740">292500</cx:pt>
          <cx:pt idx="49741">99000</cx:pt>
          <cx:pt idx="49742">54000</cx:pt>
          <cx:pt idx="49743">256500</cx:pt>
          <cx:pt idx="49744">135000</cx:pt>
          <cx:pt idx="49745">135000</cx:pt>
          <cx:pt idx="49746">247500</cx:pt>
          <cx:pt idx="49747">126000</cx:pt>
          <cx:pt idx="49748">67500</cx:pt>
          <cx:pt idx="49749">216000</cx:pt>
          <cx:pt idx="49750">56250</cx:pt>
          <cx:pt idx="49751">180000</cx:pt>
          <cx:pt idx="49752">433737</cx:pt>
          <cx:pt idx="49753">112500</cx:pt>
          <cx:pt idx="49754">382500</cx:pt>
          <cx:pt idx="49755">135000</cx:pt>
          <cx:pt idx="49756">202500</cx:pt>
          <cx:pt idx="49757">157500</cx:pt>
          <cx:pt idx="49758">135000</cx:pt>
          <cx:pt idx="49759">157500</cx:pt>
          <cx:pt idx="49760">54000</cx:pt>
          <cx:pt idx="49761">202500</cx:pt>
          <cx:pt idx="49762">142438.5</cx:pt>
          <cx:pt idx="49763">180000</cx:pt>
          <cx:pt idx="49764">81000</cx:pt>
          <cx:pt idx="49765">202500</cx:pt>
          <cx:pt idx="49766">135000</cx:pt>
          <cx:pt idx="49767">135000</cx:pt>
          <cx:pt idx="49768">112500</cx:pt>
          <cx:pt idx="49769">90000</cx:pt>
          <cx:pt idx="49770">49500</cx:pt>
          <cx:pt idx="49771">135000</cx:pt>
          <cx:pt idx="49772">112500</cx:pt>
          <cx:pt idx="49773">234000</cx:pt>
          <cx:pt idx="49774">315000</cx:pt>
          <cx:pt idx="49775">112500</cx:pt>
          <cx:pt idx="49776">202500</cx:pt>
          <cx:pt idx="49777">180000</cx:pt>
          <cx:pt idx="49778">157500</cx:pt>
          <cx:pt idx="49779">135000</cx:pt>
          <cx:pt idx="49780">225000</cx:pt>
          <cx:pt idx="49781">135000</cx:pt>
          <cx:pt idx="49782">225000</cx:pt>
          <cx:pt idx="49783">225000</cx:pt>
          <cx:pt idx="49784">225000</cx:pt>
          <cx:pt idx="49785">144000</cx:pt>
          <cx:pt idx="49786">135000</cx:pt>
          <cx:pt idx="49787">172498.5</cx:pt>
          <cx:pt idx="49788">90000</cx:pt>
          <cx:pt idx="49789">112500</cx:pt>
          <cx:pt idx="49790">157500</cx:pt>
          <cx:pt idx="49791">193500</cx:pt>
          <cx:pt idx="49792">72000</cx:pt>
          <cx:pt idx="49793">135000</cx:pt>
          <cx:pt idx="49794">135000</cx:pt>
          <cx:pt idx="49795">157500</cx:pt>
          <cx:pt idx="49796">225000</cx:pt>
          <cx:pt idx="49797">247500</cx:pt>
          <cx:pt idx="49798">121500</cx:pt>
          <cx:pt idx="49799">144000</cx:pt>
          <cx:pt idx="49800">135000</cx:pt>
          <cx:pt idx="49801">180000</cx:pt>
          <cx:pt idx="49802">369000</cx:pt>
          <cx:pt idx="49803">180000</cx:pt>
          <cx:pt idx="49804">135000</cx:pt>
          <cx:pt idx="49805">157500</cx:pt>
          <cx:pt idx="49806">58500</cx:pt>
          <cx:pt idx="49807">157500</cx:pt>
          <cx:pt idx="49808">135000</cx:pt>
          <cx:pt idx="49809">225000</cx:pt>
          <cx:pt idx="49810">135000</cx:pt>
          <cx:pt idx="49811">283882.5</cx:pt>
          <cx:pt idx="49812">202500</cx:pt>
          <cx:pt idx="49813">677250</cx:pt>
          <cx:pt idx="49814">135000</cx:pt>
          <cx:pt idx="49815">180000</cx:pt>
          <cx:pt idx="49816">112500</cx:pt>
          <cx:pt idx="49817">90000</cx:pt>
          <cx:pt idx="49818">90000</cx:pt>
          <cx:pt idx="49819">135000</cx:pt>
          <cx:pt idx="49820">135000</cx:pt>
          <cx:pt idx="49821">135000</cx:pt>
          <cx:pt idx="49822">270000</cx:pt>
          <cx:pt idx="49823">180000</cx:pt>
          <cx:pt idx="49824">162000</cx:pt>
          <cx:pt idx="49825">157500</cx:pt>
          <cx:pt idx="49826">202500</cx:pt>
          <cx:pt idx="49827">270000</cx:pt>
          <cx:pt idx="49828">180000</cx:pt>
          <cx:pt idx="49829">180000</cx:pt>
          <cx:pt idx="49830">81000</cx:pt>
          <cx:pt idx="49831">67500</cx:pt>
          <cx:pt idx="49832">103500</cx:pt>
          <cx:pt idx="49833">54000</cx:pt>
          <cx:pt idx="49834">202500</cx:pt>
          <cx:pt idx="49835">135000</cx:pt>
          <cx:pt idx="49836">270000</cx:pt>
          <cx:pt idx="49837">90000</cx:pt>
          <cx:pt idx="49838">202500</cx:pt>
          <cx:pt idx="49839">171000</cx:pt>
          <cx:pt idx="49840">180000</cx:pt>
          <cx:pt idx="49841">90000</cx:pt>
          <cx:pt idx="49842">207000</cx:pt>
          <cx:pt idx="49843">225000</cx:pt>
          <cx:pt idx="49844">112500</cx:pt>
          <cx:pt idx="49845">67500</cx:pt>
          <cx:pt idx="49846">180000</cx:pt>
          <cx:pt idx="49847">135000</cx:pt>
          <cx:pt idx="49848">135000</cx:pt>
          <cx:pt idx="49849">157500</cx:pt>
          <cx:pt idx="49850">135000</cx:pt>
          <cx:pt idx="49851">67500</cx:pt>
          <cx:pt idx="49852">157500</cx:pt>
          <cx:pt idx="49853">247500</cx:pt>
          <cx:pt idx="49854">382500</cx:pt>
          <cx:pt idx="49855">225000</cx:pt>
          <cx:pt idx="49856">90000</cx:pt>
          <cx:pt idx="49857">225000</cx:pt>
          <cx:pt idx="49858">112500</cx:pt>
          <cx:pt idx="49859">45000</cx:pt>
          <cx:pt idx="49860">225000</cx:pt>
          <cx:pt idx="49861">76500</cx:pt>
          <cx:pt idx="49862">135000</cx:pt>
          <cx:pt idx="49863">76500</cx:pt>
          <cx:pt idx="49864">607500</cx:pt>
          <cx:pt idx="49865">112500</cx:pt>
          <cx:pt idx="49866">90000</cx:pt>
          <cx:pt idx="49867">103500</cx:pt>
          <cx:pt idx="49868">180000</cx:pt>
          <cx:pt idx="49869">202500</cx:pt>
          <cx:pt idx="49870">112500</cx:pt>
          <cx:pt idx="49871">67500</cx:pt>
          <cx:pt idx="49872">157500</cx:pt>
          <cx:pt idx="49873">279000</cx:pt>
          <cx:pt idx="49874">270000</cx:pt>
          <cx:pt idx="49875">139500</cx:pt>
          <cx:pt idx="49876">225000</cx:pt>
          <cx:pt idx="49877">315000</cx:pt>
          <cx:pt idx="49878">135000</cx:pt>
          <cx:pt idx="49879">135000</cx:pt>
          <cx:pt idx="49880">90000</cx:pt>
          <cx:pt idx="49881">382500</cx:pt>
          <cx:pt idx="49882">94500</cx:pt>
          <cx:pt idx="49883">202500</cx:pt>
          <cx:pt idx="49884">207000</cx:pt>
          <cx:pt idx="49885">202500</cx:pt>
          <cx:pt idx="49886">247500</cx:pt>
          <cx:pt idx="49887">103500</cx:pt>
          <cx:pt idx="49888">315000</cx:pt>
          <cx:pt idx="49889">180000</cx:pt>
          <cx:pt idx="49890">225450</cx:pt>
          <cx:pt idx="49891">180000</cx:pt>
          <cx:pt idx="49892">180000</cx:pt>
          <cx:pt idx="49893">202500</cx:pt>
          <cx:pt idx="49894">90000</cx:pt>
          <cx:pt idx="49895">126000</cx:pt>
          <cx:pt idx="49896">90000</cx:pt>
          <cx:pt idx="49897">166500</cx:pt>
          <cx:pt idx="49898">202500</cx:pt>
          <cx:pt idx="49899">144000</cx:pt>
          <cx:pt idx="49900">103500</cx:pt>
          <cx:pt idx="49901">270000</cx:pt>
          <cx:pt idx="49902">157500</cx:pt>
          <cx:pt idx="49903">220500</cx:pt>
          <cx:pt idx="49904">90000</cx:pt>
          <cx:pt idx="49905">54000</cx:pt>
          <cx:pt idx="49906">112500</cx:pt>
          <cx:pt idx="49907">225000</cx:pt>
          <cx:pt idx="49908">90000</cx:pt>
          <cx:pt idx="49909">90000</cx:pt>
          <cx:pt idx="49910">63000</cx:pt>
          <cx:pt idx="49911">112500</cx:pt>
          <cx:pt idx="49912">405000</cx:pt>
          <cx:pt idx="49913">157500</cx:pt>
          <cx:pt idx="49914">135000</cx:pt>
          <cx:pt idx="49915">180000</cx:pt>
          <cx:pt idx="49916">90000</cx:pt>
          <cx:pt idx="49917">121500</cx:pt>
          <cx:pt idx="49918">180000</cx:pt>
          <cx:pt idx="49919">90000</cx:pt>
          <cx:pt idx="49920">135000</cx:pt>
          <cx:pt idx="49921">175050</cx:pt>
          <cx:pt idx="49922">144000</cx:pt>
          <cx:pt idx="49923">202500</cx:pt>
          <cx:pt idx="49924">270000</cx:pt>
          <cx:pt idx="49925">135000</cx:pt>
          <cx:pt idx="49926">157500</cx:pt>
          <cx:pt idx="49927">103500</cx:pt>
          <cx:pt idx="49928">252000</cx:pt>
          <cx:pt idx="49929">157500</cx:pt>
          <cx:pt idx="49930">121500</cx:pt>
          <cx:pt idx="49931">315000</cx:pt>
          <cx:pt idx="49932">225000</cx:pt>
          <cx:pt idx="49933">67500</cx:pt>
          <cx:pt idx="49934">162000</cx:pt>
          <cx:pt idx="49935">112500</cx:pt>
          <cx:pt idx="49936">180000</cx:pt>
          <cx:pt idx="49937">337500</cx:pt>
          <cx:pt idx="49938">337500</cx:pt>
          <cx:pt idx="49939">37800</cx:pt>
          <cx:pt idx="49940">90000</cx:pt>
          <cx:pt idx="49941">180000</cx:pt>
          <cx:pt idx="49942">441000</cx:pt>
          <cx:pt idx="49943">135000</cx:pt>
          <cx:pt idx="49944">99000</cx:pt>
          <cx:pt idx="49945">112500</cx:pt>
          <cx:pt idx="49946">202500</cx:pt>
          <cx:pt idx="49947">96750</cx:pt>
          <cx:pt idx="49948">81000</cx:pt>
          <cx:pt idx="49949">225000</cx:pt>
          <cx:pt idx="49950">135000</cx:pt>
          <cx:pt idx="49951">157500</cx:pt>
          <cx:pt idx="49952">157500</cx:pt>
          <cx:pt idx="49953">180000</cx:pt>
          <cx:pt idx="49954">180000</cx:pt>
          <cx:pt idx="49955">90000</cx:pt>
          <cx:pt idx="49956">103500</cx:pt>
          <cx:pt idx="49957">90000</cx:pt>
          <cx:pt idx="49958">67500</cx:pt>
          <cx:pt idx="49959">360000</cx:pt>
          <cx:pt idx="49960">76500</cx:pt>
          <cx:pt idx="49961">225000</cx:pt>
          <cx:pt idx="49962">225000</cx:pt>
          <cx:pt idx="49963">135000</cx:pt>
          <cx:pt idx="49964">157500</cx:pt>
          <cx:pt idx="49965">202500</cx:pt>
          <cx:pt idx="49966">103500</cx:pt>
          <cx:pt idx="49967">157500</cx:pt>
          <cx:pt idx="49968">225000</cx:pt>
          <cx:pt idx="49969">180000</cx:pt>
          <cx:pt idx="49970">135000</cx:pt>
          <cx:pt idx="49971">126000</cx:pt>
          <cx:pt idx="49972">112500</cx:pt>
          <cx:pt idx="49973">270000</cx:pt>
          <cx:pt idx="49974">157500</cx:pt>
          <cx:pt idx="49975">99000</cx:pt>
          <cx:pt idx="49976">112500</cx:pt>
          <cx:pt idx="49977">157500</cx:pt>
          <cx:pt idx="49978">157500</cx:pt>
          <cx:pt idx="49979">67500</cx:pt>
          <cx:pt idx="49980">112500</cx:pt>
          <cx:pt idx="49981">180000</cx:pt>
          <cx:pt idx="49982">112500</cx:pt>
          <cx:pt idx="49983">135000</cx:pt>
          <cx:pt idx="49984">99000</cx:pt>
          <cx:pt idx="49985">126000</cx:pt>
          <cx:pt idx="49986">301500</cx:pt>
          <cx:pt idx="49987">90000</cx:pt>
          <cx:pt idx="49988">162000</cx:pt>
          <cx:pt idx="49989">135000</cx:pt>
          <cx:pt idx="49990">112500</cx:pt>
          <cx:pt idx="49991">135000</cx:pt>
          <cx:pt idx="49992">58500</cx:pt>
          <cx:pt idx="49993">202500</cx:pt>
          <cx:pt idx="49994">180000</cx:pt>
          <cx:pt idx="49995">126000</cx:pt>
          <cx:pt idx="49996">112500</cx:pt>
          <cx:pt idx="49997">270000</cx:pt>
          <cx:pt idx="49998">117000</cx:pt>
        </cx:lvl>
      </cx:numDim>
    </cx:data>
  </cx:chartData>
  <cx:chart>
    <cx:title pos="t" align="ctr" overlay="0">
      <cx:tx>
        <cx:txData>
          <cx:v>AMT_INCOME_TOTAL</cx:v>
        </cx:txData>
      </cx:tx>
      <cx:txPr>
        <a:bodyPr spcFirstLastPara="1" vertOverflow="ellipsis" horzOverflow="overflow" wrap="square" lIns="0" tIns="0" rIns="0" bIns="0" anchor="ctr" anchorCtr="1"/>
        <a:lstStyle/>
        <a:p>
          <a:pPr algn="ctr" rtl="0">
            <a:defRPr lang="en-US" sz="1600" b="1" i="0" u="none" strike="noStrike" baseline="0">
              <a:solidFill>
                <a:schemeClr val="tx1"/>
              </a:solidFill>
              <a:latin typeface="Helvetica" panose="020B0604020202020204" pitchFamily="34" charset="0"/>
              <a:ea typeface="Helvetica" panose="020B0604020202020204" pitchFamily="34" charset="0"/>
              <a:cs typeface="Helvetica" panose="020B0604020202020204" pitchFamily="34" charset="0"/>
            </a:defRPr>
          </a:pPr>
          <a:r>
            <a:rPr lang="en-US" sz="1600" b="1" i="0" u="none" strike="noStrike" baseline="0">
              <a:solidFill>
                <a:schemeClr val="tx1"/>
              </a:solidFill>
              <a:latin typeface="Helvetica" panose="020B0604020202020204" pitchFamily="34" charset="0"/>
              <a:ea typeface="Helvetica" panose="020B0604020202020204" pitchFamily="34" charset="0"/>
              <a:cs typeface="Helvetica" panose="020B0604020202020204" pitchFamily="34" charset="0"/>
            </a:rPr>
            <a:t>AMT_INCOME_TOTAL</a:t>
          </a:r>
        </a:p>
      </cx:txPr>
    </cx:title>
    <cx:plotArea>
      <cx:plotAreaRegion>
        <cx:series layoutId="boxWhisker" uniqueId="{00000004-67E5-468C-B2F7-D7ADE47BC180}">
          <cx:tx>
            <cx:txData>
              <cx:f/>
              <cx:v>AMT_INCOME_TOTAL</cx:v>
            </cx:txData>
          </cx:tx>
          <cx:dataId val="0"/>
          <cx:layoutPr>
            <cx:statistics quartileMethod="exclusive"/>
          </cx:layoutPr>
        </cx:series>
      </cx:plotAreaRegion>
      <cx:axis id="0">
        <cx:catScaling gapWidth="1"/>
        <cx:title>
          <cx:tx>
            <cx:txData>
              <cx:v>TARGET</cx:v>
            </cx:txData>
          </cx:tx>
          <cx:txPr>
            <a:bodyPr spcFirstLastPara="1" vertOverflow="ellipsis" horzOverflow="overflow" wrap="square" lIns="0" tIns="0" rIns="0" bIns="0" anchor="ctr" anchorCtr="1"/>
            <a:lstStyle/>
            <a:p>
              <a:pPr algn="ctr" rtl="0">
                <a:defRPr lang="en-US" sz="900" b="1" i="0" u="none" strike="noStrike" baseline="0">
                  <a:solidFill>
                    <a:schemeClr val="tx1"/>
                  </a:solidFill>
                  <a:latin typeface="Helvetica" panose="020B0604020202020204" pitchFamily="34" charset="0"/>
                  <a:ea typeface="Helvetica" panose="020B0604020202020204" pitchFamily="34" charset="0"/>
                  <a:cs typeface="Helvetica" panose="020B0604020202020204" pitchFamily="34" charset="0"/>
                </a:defRPr>
              </a:pPr>
              <a:r>
                <a:rPr lang="en-US" sz="1200" b="1" i="0" u="none" strike="noStrike" baseline="0" dirty="0">
                  <a:solidFill>
                    <a:schemeClr val="tx1"/>
                  </a:solidFill>
                  <a:latin typeface="Amasis MT Pro Black" panose="02040A04050005020304" pitchFamily="18" charset="0"/>
                  <a:ea typeface="Helvetica" panose="020B0604020202020204" pitchFamily="34" charset="0"/>
                  <a:cs typeface="Helvetica" panose="020B0604020202020204" pitchFamily="34" charset="0"/>
                </a:rPr>
                <a:t>TARGET</a:t>
              </a:r>
            </a:p>
          </cx:txPr>
        </cx:title>
        <cx:tickLabels/>
        <cx:spPr>
          <a:ln w="28575">
            <a:solidFill>
              <a:schemeClr val="tx1"/>
            </a:solidFill>
          </a:ln>
        </cx:spPr>
        <cx:txPr>
          <a:bodyPr vertOverflow="overflow" horzOverflow="overflow" wrap="square" lIns="0" tIns="0" rIns="0" bIns="0"/>
          <a:lstStyle/>
          <a:p>
            <a:pPr algn="ctr" rtl="0">
              <a:defRPr lang="en-US" sz="900" b="1" i="0" u="none" strike="noStrike" baseline="0">
                <a:solidFill>
                  <a:schemeClr val="tx1"/>
                </a:solidFill>
                <a:latin typeface="Helvetica" panose="020B0604020202020204" pitchFamily="34" charset="0"/>
                <a:ea typeface="Helvetica" panose="020B0604020202020204" pitchFamily="34" charset="0"/>
                <a:cs typeface="Helvetica" panose="020B0604020202020204" pitchFamily="34" charset="0"/>
              </a:defRPr>
            </a:pPr>
            <a:endParaRPr lang="en-US" sz="900" b="1" i="0" u="none" strike="noStrike" baseline="0">
              <a:solidFill>
                <a:schemeClr val="tx1"/>
              </a:solidFill>
              <a:latin typeface="Helvetica" panose="020B0604020202020204" pitchFamily="34" charset="0"/>
              <a:ea typeface="Helvetica" panose="020B0604020202020204" pitchFamily="34" charset="0"/>
              <a:cs typeface="Helvetica" panose="020B0604020202020204" pitchFamily="34" charset="0"/>
            </a:endParaRPr>
          </a:p>
        </cx:txPr>
      </cx:axis>
      <cx:axis id="1">
        <cx:valScaling min="-20000000"/>
        <cx:title>
          <cx:tx>
            <cx:txData>
              <cx:v>INCOME</cx:v>
            </cx:txData>
          </cx:tx>
          <cx:txPr>
            <a:bodyPr spcFirstLastPara="1" vertOverflow="ellipsis" horzOverflow="overflow" wrap="square" lIns="0" tIns="0" rIns="0" bIns="0" anchor="ctr" anchorCtr="1"/>
            <a:lstStyle/>
            <a:p>
              <a:pPr algn="ctr" rtl="0">
                <a:defRPr lang="en-US" sz="1200" b="1" i="0" u="none" strike="noStrike" baseline="0">
                  <a:solidFill>
                    <a:schemeClr val="tx1"/>
                  </a:solidFill>
                  <a:latin typeface="Amasis MT Pro Black" panose="02040A04050005020304" pitchFamily="18" charset="0"/>
                  <a:ea typeface="Amasis MT Pro Black" panose="02040A04050005020304" pitchFamily="18" charset="0"/>
                  <a:cs typeface="Amasis MT Pro Black" panose="02040A04050005020304" pitchFamily="18" charset="0"/>
                </a:defRPr>
              </a:pPr>
              <a:r>
                <a:rPr lang="en-US" sz="1200" b="1" i="0" u="none" strike="noStrike" baseline="0">
                  <a:solidFill>
                    <a:schemeClr val="tx1"/>
                  </a:solidFill>
                  <a:latin typeface="Amasis MT Pro Black" panose="02040A04050005020304" pitchFamily="18" charset="0"/>
                  <a:ea typeface="Helvetica" panose="020B0604020202020204" pitchFamily="34" charset="0"/>
                  <a:cs typeface="Helvetica" panose="020B0604020202020204" pitchFamily="34" charset="0"/>
                </a:rPr>
                <a:t>INCOME</a:t>
              </a:r>
            </a:p>
          </cx:txPr>
        </cx:title>
        <cx:units unit="hundredThousands">
          <cx:unitsLabel>
            <cx:tx>
              <cx:txData>
                <cx:v>x 1 LAC</cx:v>
              </cx:txData>
            </cx:tx>
            <cx:txPr>
              <a:bodyPr spcFirstLastPara="1" vertOverflow="ellipsis" horzOverflow="overflow" wrap="square" lIns="0" tIns="0" rIns="0" bIns="0" anchor="ctr" anchorCtr="1"/>
              <a:lstStyle/>
              <a:p>
                <a:pPr algn="ctr" rtl="0">
                  <a:defRPr lang="en-US" sz="900" b="1" i="0" u="none" strike="noStrike" baseline="0">
                    <a:solidFill>
                      <a:schemeClr val="tx1"/>
                    </a:solidFill>
                    <a:latin typeface="Helvetica" panose="020B0604020202020204" pitchFamily="34" charset="0"/>
                    <a:ea typeface="Helvetica" panose="020B0604020202020204" pitchFamily="34" charset="0"/>
                    <a:cs typeface="Helvetica" panose="020B0604020202020204" pitchFamily="34" charset="0"/>
                  </a:defRPr>
                </a:pPr>
                <a:r>
                  <a:rPr lang="en-US" sz="900" b="1" i="0" u="none" strike="noStrike" baseline="0">
                    <a:solidFill>
                      <a:schemeClr val="tx1"/>
                    </a:solidFill>
                    <a:latin typeface="Helvetica" panose="020B0604020202020204" pitchFamily="34" charset="0"/>
                    <a:ea typeface="Helvetica" panose="020B0604020202020204" pitchFamily="34" charset="0"/>
                    <a:cs typeface="Helvetica" panose="020B0604020202020204" pitchFamily="34" charset="0"/>
                  </a:rPr>
                  <a:t>x 1 LAC</a:t>
                </a:r>
              </a:p>
            </cx:txPr>
          </cx:unitsLabel>
        </cx:units>
        <cx:tickLabels/>
        <cx:spPr>
          <a:ln w="28575">
            <a:solidFill>
              <a:schemeClr val="tx1"/>
            </a:solidFill>
          </a:ln>
        </cx:spPr>
        <cx:txPr>
          <a:bodyPr spcFirstLastPara="1" vertOverflow="ellipsis" horzOverflow="overflow" wrap="square" lIns="0" tIns="0" rIns="0" bIns="0" anchor="ctr" anchorCtr="1"/>
          <a:lstStyle/>
          <a:p>
            <a:pPr algn="ctr" rtl="0">
              <a:defRPr b="1">
                <a:latin typeface="Helvetica" panose="020B0604020202020204" pitchFamily="34" charset="0"/>
                <a:ea typeface="Helvetica" panose="020B0604020202020204" pitchFamily="34" charset="0"/>
                <a:cs typeface="Helvetica" panose="020B0604020202020204" pitchFamily="34" charset="0"/>
              </a:defRPr>
            </a:pPr>
            <a:endParaRPr lang="en-US" sz="900" b="1" i="0" u="none" strike="noStrike" baseline="0">
              <a:solidFill>
                <a:prstClr val="black">
                  <a:lumMod val="65000"/>
                  <a:lumOff val="35000"/>
                </a:prstClr>
              </a:solidFill>
              <a:latin typeface="Helvetica" panose="020B0604020202020204" pitchFamily="34" charset="0"/>
              <a:ea typeface="Helvetica" panose="020B0604020202020204" pitchFamily="34" charset="0"/>
              <a:cs typeface="Helvetica" panose="020B0604020202020204" pitchFamily="34" charset="0"/>
            </a:endParaRPr>
          </a:p>
        </cx:txPr>
      </cx:axis>
    </cx:plotArea>
  </cx:chart>
  <cx:spPr>
    <a:ln w="76200">
      <a:solidFill>
        <a:srgbClr val="002060"/>
      </a:solidFill>
    </a:ln>
  </cx:spPr>
</cx:chartSpace>
</file>

<file path=ppt/charts/chartEx2.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'[Bank Loan Case Study 2.xlsx]Outliers'!$C$6:$C$50004</cx:f>
        <cx:lvl ptCount="49999">
          <cx:pt idx="0">1</cx:pt>
          <cx:pt idx="1">1</cx:pt>
          <cx:pt idx="2">1</cx:pt>
          <cx:pt idx="3">1</cx:pt>
          <cx:pt idx="4">1</cx:pt>
          <cx:pt idx="5">1</cx:pt>
          <cx:pt idx="6">1</cx:pt>
          <cx:pt idx="7">1</cx:pt>
          <cx:pt idx="8">1</cx:pt>
          <cx:pt idx="9">1</cx:pt>
          <cx:pt idx="10">1</cx:pt>
          <cx:pt idx="11">1</cx:pt>
          <cx:pt idx="12">1</cx:pt>
          <cx:pt idx="13">1</cx:pt>
          <cx:pt idx="14">1</cx:pt>
          <cx:pt idx="15">1</cx:pt>
          <cx:pt idx="16">1</cx:pt>
          <cx:pt idx="17">1</cx:pt>
          <cx:pt idx="18">1</cx:pt>
          <cx:pt idx="19">1</cx:pt>
          <cx:pt idx="20">1</cx:pt>
          <cx:pt idx="21">1</cx:pt>
          <cx:pt idx="22">1</cx:pt>
          <cx:pt idx="23">1</cx:pt>
          <cx:pt idx="24">1</cx:pt>
          <cx:pt idx="25">1</cx:pt>
          <cx:pt idx="26">1</cx:pt>
          <cx:pt idx="27">1</cx:pt>
          <cx:pt idx="28">1</cx:pt>
          <cx:pt idx="29">1</cx:pt>
          <cx:pt idx="30">1</cx:pt>
          <cx:pt idx="31">1</cx:pt>
          <cx:pt idx="32">1</cx:pt>
          <cx:pt idx="33">1</cx:pt>
          <cx:pt idx="34">1</cx:pt>
          <cx:pt idx="35">1</cx:pt>
          <cx:pt idx="36">1</cx:pt>
          <cx:pt idx="37">1</cx:pt>
          <cx:pt idx="38">1</cx:pt>
          <cx:pt idx="39">1</cx:pt>
          <cx:pt idx="40">1</cx:pt>
          <cx:pt idx="41">1</cx:pt>
          <cx:pt idx="42">1</cx:pt>
          <cx:pt idx="43">1</cx:pt>
          <cx:pt idx="44">1</cx:pt>
          <cx:pt idx="45">1</cx:pt>
          <cx:pt idx="46">1</cx:pt>
          <cx:pt idx="47">1</cx:pt>
          <cx:pt idx="48">1</cx:pt>
          <cx:pt idx="49">1</cx:pt>
          <cx:pt idx="50">1</cx:pt>
          <cx:pt idx="51">1</cx:pt>
          <cx:pt idx="52">1</cx:pt>
          <cx:pt idx="53">1</cx:pt>
          <cx:pt idx="54">1</cx:pt>
          <cx:pt idx="55">1</cx:pt>
          <cx:pt idx="56">1</cx:pt>
          <cx:pt idx="57">1</cx:pt>
          <cx:pt idx="58">1</cx:pt>
          <cx:pt idx="59">1</cx:pt>
          <cx:pt idx="60">1</cx:pt>
          <cx:pt idx="61">1</cx:pt>
          <cx:pt idx="62">1</cx:pt>
          <cx:pt idx="63">1</cx:pt>
          <cx:pt idx="64">1</cx:pt>
          <cx:pt idx="65">1</cx:pt>
          <cx:pt idx="66">1</cx:pt>
          <cx:pt idx="67">1</cx:pt>
          <cx:pt idx="68">1</cx:pt>
          <cx:pt idx="69">1</cx:pt>
          <cx:pt idx="70">1</cx:pt>
          <cx:pt idx="71">1</cx:pt>
          <cx:pt idx="72">1</cx:pt>
          <cx:pt idx="73">1</cx:pt>
          <cx:pt idx="74">1</cx:pt>
          <cx:pt idx="75">1</cx:pt>
          <cx:pt idx="76">1</cx:pt>
          <cx:pt idx="77">1</cx:pt>
          <cx:pt idx="78">1</cx:pt>
          <cx:pt idx="79">1</cx:pt>
          <cx:pt idx="80">1</cx:pt>
          <cx:pt idx="81">1</cx:pt>
          <cx:pt idx="82">1</cx:pt>
          <cx:pt idx="83">1</cx:pt>
          <cx:pt idx="84">1</cx:pt>
          <cx:pt idx="85">1</cx:pt>
          <cx:pt idx="86">1</cx:pt>
          <cx:pt idx="87">1</cx:pt>
          <cx:pt idx="88">1</cx:pt>
          <cx:pt idx="89">1</cx:pt>
          <cx:pt idx="90">1</cx:pt>
          <cx:pt idx="91">1</cx:pt>
          <cx:pt idx="92">1</cx:pt>
          <cx:pt idx="93">1</cx:pt>
          <cx:pt idx="94">1</cx:pt>
          <cx:pt idx="95">1</cx:pt>
          <cx:pt idx="96">1</cx:pt>
          <cx:pt idx="97">1</cx:pt>
          <cx:pt idx="98">1</cx:pt>
          <cx:pt idx="99">1</cx:pt>
          <cx:pt idx="100">1</cx:pt>
          <cx:pt idx="101">1</cx:pt>
          <cx:pt idx="102">1</cx:pt>
          <cx:pt idx="103">1</cx:pt>
          <cx:pt idx="104">1</cx:pt>
          <cx:pt idx="105">1</cx:pt>
          <cx:pt idx="106">1</cx:pt>
          <cx:pt idx="107">1</cx:pt>
          <cx:pt idx="108">1</cx:pt>
          <cx:pt idx="109">1</cx:pt>
          <cx:pt idx="110">1</cx:pt>
          <cx:pt idx="111">1</cx:pt>
          <cx:pt idx="112">1</cx:pt>
          <cx:pt idx="113">1</cx:pt>
          <cx:pt idx="114">1</cx:pt>
          <cx:pt idx="115">1</cx:pt>
          <cx:pt idx="116">1</cx:pt>
          <cx:pt idx="117">1</cx:pt>
          <cx:pt idx="118">1</cx:pt>
          <cx:pt idx="119">1</cx:pt>
          <cx:pt idx="120">1</cx:pt>
          <cx:pt idx="121">1</cx:pt>
          <cx:pt idx="122">1</cx:pt>
          <cx:pt idx="123">1</cx:pt>
          <cx:pt idx="124">1</cx:pt>
          <cx:pt idx="125">1</cx:pt>
          <cx:pt idx="126">1</cx:pt>
          <cx:pt idx="127">1</cx:pt>
          <cx:pt idx="128">1</cx:pt>
          <cx:pt idx="129">1</cx:pt>
          <cx:pt idx="130">1</cx:pt>
          <cx:pt idx="131">1</cx:pt>
          <cx:pt idx="132">1</cx:pt>
          <cx:pt idx="133">1</cx:pt>
          <cx:pt idx="134">1</cx:pt>
          <cx:pt idx="135">1</cx:pt>
          <cx:pt idx="136">1</cx:pt>
          <cx:pt idx="137">1</cx:pt>
          <cx:pt idx="138">1</cx:pt>
          <cx:pt idx="139">1</cx:pt>
          <cx:pt idx="140">1</cx:pt>
          <cx:pt idx="141">1</cx:pt>
          <cx:pt idx="142">1</cx:pt>
          <cx:pt idx="143">1</cx:pt>
          <cx:pt idx="144">1</cx:pt>
          <cx:pt idx="145">1</cx:pt>
          <cx:pt idx="146">1</cx:pt>
          <cx:pt idx="147">1</cx:pt>
          <cx:pt idx="148">1</cx:pt>
          <cx:pt idx="149">1</cx:pt>
          <cx:pt idx="150">1</cx:pt>
          <cx:pt idx="151">1</cx:pt>
          <cx:pt idx="152">1</cx:pt>
          <cx:pt idx="153">1</cx:pt>
          <cx:pt idx="154">1</cx:pt>
          <cx:pt idx="155">1</cx:pt>
          <cx:pt idx="156">1</cx:pt>
          <cx:pt idx="157">1</cx:pt>
          <cx:pt idx="158">1</cx:pt>
          <cx:pt idx="159">1</cx:pt>
          <cx:pt idx="160">1</cx:pt>
          <cx:pt idx="161">1</cx:pt>
          <cx:pt idx="162">1</cx:pt>
          <cx:pt idx="163">1</cx:pt>
          <cx:pt idx="164">1</cx:pt>
          <cx:pt idx="165">1</cx:pt>
          <cx:pt idx="166">1</cx:pt>
          <cx:pt idx="167">1</cx:pt>
          <cx:pt idx="168">1</cx:pt>
          <cx:pt idx="169">1</cx:pt>
          <cx:pt idx="170">1</cx:pt>
          <cx:pt idx="171">1</cx:pt>
          <cx:pt idx="172">1</cx:pt>
          <cx:pt idx="173">1</cx:pt>
          <cx:pt idx="174">1</cx:pt>
          <cx:pt idx="175">1</cx:pt>
          <cx:pt idx="176">1</cx:pt>
          <cx:pt idx="177">1</cx:pt>
          <cx:pt idx="178">1</cx:pt>
          <cx:pt idx="179">1</cx:pt>
          <cx:pt idx="180">1</cx:pt>
          <cx:pt idx="181">1</cx:pt>
          <cx:pt idx="182">1</cx:pt>
          <cx:pt idx="183">1</cx:pt>
          <cx:pt idx="184">1</cx:pt>
          <cx:pt idx="185">1</cx:pt>
          <cx:pt idx="186">1</cx:pt>
          <cx:pt idx="187">1</cx:pt>
          <cx:pt idx="188">1</cx:pt>
          <cx:pt idx="189">1</cx:pt>
          <cx:pt idx="190">1</cx:pt>
          <cx:pt idx="191">1</cx:pt>
          <cx:pt idx="192">1</cx:pt>
          <cx:pt idx="193">1</cx:pt>
          <cx:pt idx="194">1</cx:pt>
          <cx:pt idx="195">1</cx:pt>
          <cx:pt idx="196">1</cx:pt>
          <cx:pt idx="197">1</cx:pt>
          <cx:pt idx="198">1</cx:pt>
          <cx:pt idx="199">1</cx:pt>
          <cx:pt idx="200">1</cx:pt>
          <cx:pt idx="201">1</cx:pt>
          <cx:pt idx="202">1</cx:pt>
          <cx:pt idx="203">1</cx:pt>
          <cx:pt idx="204">1</cx:pt>
          <cx:pt idx="205">1</cx:pt>
          <cx:pt idx="206">1</cx:pt>
          <cx:pt idx="207">1</cx:pt>
          <cx:pt idx="208">1</cx:pt>
          <cx:pt idx="209">1</cx:pt>
          <cx:pt idx="210">1</cx:pt>
          <cx:pt idx="211">1</cx:pt>
          <cx:pt idx="212">1</cx:pt>
          <cx:pt idx="213">1</cx:pt>
          <cx:pt idx="214">1</cx:pt>
          <cx:pt idx="215">1</cx:pt>
          <cx:pt idx="216">1</cx:pt>
          <cx:pt idx="217">1</cx:pt>
          <cx:pt idx="218">1</cx:pt>
          <cx:pt idx="219">1</cx:pt>
          <cx:pt idx="220">1</cx:pt>
          <cx:pt idx="221">1</cx:pt>
          <cx:pt idx="222">1</cx:pt>
          <cx:pt idx="223">1</cx:pt>
          <cx:pt idx="224">1</cx:pt>
          <cx:pt idx="225">1</cx:pt>
          <cx:pt idx="226">1</cx:pt>
          <cx:pt idx="227">1</cx:pt>
          <cx:pt idx="228">1</cx:pt>
          <cx:pt idx="229">1</cx:pt>
          <cx:pt idx="230">1</cx:pt>
          <cx:pt idx="231">1</cx:pt>
          <cx:pt idx="232">1</cx:pt>
          <cx:pt idx="233">1</cx:pt>
          <cx:pt idx="234">1</cx:pt>
          <cx:pt idx="235">1</cx:pt>
          <cx:pt idx="236">1</cx:pt>
          <cx:pt idx="237">1</cx:pt>
          <cx:pt idx="238">1</cx:pt>
          <cx:pt idx="239">1</cx:pt>
          <cx:pt idx="240">1</cx:pt>
          <cx:pt idx="241">1</cx:pt>
          <cx:pt idx="242">1</cx:pt>
          <cx:pt idx="243">1</cx:pt>
          <cx:pt idx="244">1</cx:pt>
          <cx:pt idx="245">1</cx:pt>
          <cx:pt idx="246">1</cx:pt>
          <cx:pt idx="247">1</cx:pt>
          <cx:pt idx="248">1</cx:pt>
          <cx:pt idx="249">1</cx:pt>
          <cx:pt idx="250">1</cx:pt>
          <cx:pt idx="251">1</cx:pt>
          <cx:pt idx="252">1</cx:pt>
          <cx:pt idx="253">1</cx:pt>
          <cx:pt idx="254">1</cx:pt>
          <cx:pt idx="255">1</cx:pt>
          <cx:pt idx="256">1</cx:pt>
          <cx:pt idx="257">1</cx:pt>
          <cx:pt idx="258">1</cx:pt>
          <cx:pt idx="259">1</cx:pt>
          <cx:pt idx="260">1</cx:pt>
          <cx:pt idx="261">1</cx:pt>
          <cx:pt idx="262">1</cx:pt>
          <cx:pt idx="263">1</cx:pt>
          <cx:pt idx="264">1</cx:pt>
          <cx:pt idx="265">1</cx:pt>
          <cx:pt idx="266">1</cx:pt>
          <cx:pt idx="267">1</cx:pt>
          <cx:pt idx="268">1</cx:pt>
          <cx:pt idx="269">1</cx:pt>
          <cx:pt idx="270">1</cx:pt>
          <cx:pt idx="271">1</cx:pt>
          <cx:pt idx="272">1</cx:pt>
          <cx:pt idx="273">1</cx:pt>
          <cx:pt idx="274">1</cx:pt>
          <cx:pt idx="275">1</cx:pt>
          <cx:pt idx="276">1</cx:pt>
          <cx:pt idx="277">1</cx:pt>
          <cx:pt idx="278">1</cx:pt>
          <cx:pt idx="279">1</cx:pt>
          <cx:pt idx="280">1</cx:pt>
          <cx:pt idx="281">1</cx:pt>
          <cx:pt idx="282">1</cx:pt>
          <cx:pt idx="283">1</cx:pt>
          <cx:pt idx="284">1</cx:pt>
          <cx:pt idx="285">1</cx:pt>
          <cx:pt idx="286">1</cx:pt>
          <cx:pt idx="287">1</cx:pt>
          <cx:pt idx="288">1</cx:pt>
          <cx:pt idx="289">1</cx:pt>
          <cx:pt idx="290">1</cx:pt>
          <cx:pt idx="291">1</cx:pt>
          <cx:pt idx="292">1</cx:pt>
          <cx:pt idx="293">1</cx:pt>
          <cx:pt idx="294">1</cx:pt>
          <cx:pt idx="295">1</cx:pt>
          <cx:pt idx="296">1</cx:pt>
          <cx:pt idx="297">1</cx:pt>
          <cx:pt idx="298">1</cx:pt>
          <cx:pt idx="299">1</cx:pt>
          <cx:pt idx="300">1</cx:pt>
          <cx:pt idx="301">1</cx:pt>
          <cx:pt idx="302">1</cx:pt>
          <cx:pt idx="303">1</cx:pt>
          <cx:pt idx="304">1</cx:pt>
          <cx:pt idx="305">1</cx:pt>
          <cx:pt idx="306">1</cx:pt>
          <cx:pt idx="307">1</cx:pt>
          <cx:pt idx="308">1</cx:pt>
          <cx:pt idx="309">1</cx:pt>
          <cx:pt idx="310">1</cx:pt>
          <cx:pt idx="311">1</cx:pt>
          <cx:pt idx="312">1</cx:pt>
          <cx:pt idx="313">1</cx:pt>
          <cx:pt idx="314">1</cx:pt>
          <cx:pt idx="315">1</cx:pt>
          <cx:pt idx="316">1</cx:pt>
          <cx:pt idx="317">1</cx:pt>
          <cx:pt idx="318">1</cx:pt>
          <cx:pt idx="319">1</cx:pt>
          <cx:pt idx="320">1</cx:pt>
          <cx:pt idx="321">1</cx:pt>
          <cx:pt idx="322">1</cx:pt>
          <cx:pt idx="323">1</cx:pt>
          <cx:pt idx="324">1</cx:pt>
          <cx:pt idx="325">1</cx:pt>
          <cx:pt idx="326">1</cx:pt>
          <cx:pt idx="327">1</cx:pt>
          <cx:pt idx="328">1</cx:pt>
          <cx:pt idx="329">1</cx:pt>
          <cx:pt idx="330">1</cx:pt>
          <cx:pt idx="331">1</cx:pt>
          <cx:pt idx="332">1</cx:pt>
          <cx:pt idx="333">1</cx:pt>
          <cx:pt idx="334">1</cx:pt>
          <cx:pt idx="335">1</cx:pt>
          <cx:pt idx="336">1</cx:pt>
          <cx:pt idx="337">1</cx:pt>
          <cx:pt idx="338">1</cx:pt>
          <cx:pt idx="339">1</cx:pt>
          <cx:pt idx="340">1</cx:pt>
          <cx:pt idx="341">1</cx:pt>
          <cx:pt idx="342">1</cx:pt>
          <cx:pt idx="343">1</cx:pt>
          <cx:pt idx="344">1</cx:pt>
          <cx:pt idx="345">1</cx:pt>
          <cx:pt idx="346">1</cx:pt>
          <cx:pt idx="347">1</cx:pt>
          <cx:pt idx="348">1</cx:pt>
          <cx:pt idx="349">1</cx:pt>
          <cx:pt idx="350">1</cx:pt>
          <cx:pt idx="351">1</cx:pt>
          <cx:pt idx="352">1</cx:pt>
          <cx:pt idx="353">1</cx:pt>
          <cx:pt idx="354">1</cx:pt>
          <cx:pt idx="355">1</cx:pt>
          <cx:pt idx="356">1</cx:pt>
          <cx:pt idx="357">1</cx:pt>
          <cx:pt idx="358">1</cx:pt>
          <cx:pt idx="359">1</cx:pt>
          <cx:pt idx="360">1</cx:pt>
          <cx:pt idx="361">1</cx:pt>
          <cx:pt idx="362">1</cx:pt>
          <cx:pt idx="363">1</cx:pt>
          <cx:pt idx="364">1</cx:pt>
          <cx:pt idx="365">1</cx:pt>
          <cx:pt idx="366">1</cx:pt>
          <cx:pt idx="367">1</cx:pt>
          <cx:pt idx="368">1</cx:pt>
          <cx:pt idx="369">1</cx:pt>
          <cx:pt idx="370">1</cx:pt>
          <cx:pt idx="371">1</cx:pt>
          <cx:pt idx="372">1</cx:pt>
          <cx:pt idx="373">1</cx:pt>
          <cx:pt idx="374">1</cx:pt>
          <cx:pt idx="375">1</cx:pt>
          <cx:pt idx="376">1</cx:pt>
          <cx:pt idx="377">1</cx:pt>
          <cx:pt idx="378">1</cx:pt>
          <cx:pt idx="379">1</cx:pt>
          <cx:pt idx="380">1</cx:pt>
          <cx:pt idx="381">1</cx:pt>
          <cx:pt idx="382">1</cx:pt>
          <cx:pt idx="383">1</cx:pt>
          <cx:pt idx="384">1</cx:pt>
          <cx:pt idx="385">1</cx:pt>
          <cx:pt idx="386">1</cx:pt>
          <cx:pt idx="387">1</cx:pt>
          <cx:pt idx="388">1</cx:pt>
          <cx:pt idx="389">1</cx:pt>
          <cx:pt idx="390">1</cx:pt>
          <cx:pt idx="391">1</cx:pt>
          <cx:pt idx="392">1</cx:pt>
          <cx:pt idx="393">1</cx:pt>
          <cx:pt idx="394">1</cx:pt>
          <cx:pt idx="395">1</cx:pt>
          <cx:pt idx="396">1</cx:pt>
          <cx:pt idx="397">1</cx:pt>
          <cx:pt idx="398">1</cx:pt>
          <cx:pt idx="399">1</cx:pt>
          <cx:pt idx="400">1</cx:pt>
          <cx:pt idx="401">1</cx:pt>
          <cx:pt idx="402">1</cx:pt>
          <cx:pt idx="403">1</cx:pt>
          <cx:pt idx="404">1</cx:pt>
          <cx:pt idx="405">1</cx:pt>
          <cx:pt idx="406">1</cx:pt>
          <cx:pt idx="407">1</cx:pt>
          <cx:pt idx="408">1</cx:pt>
          <cx:pt idx="409">1</cx:pt>
          <cx:pt idx="410">1</cx:pt>
          <cx:pt idx="411">1</cx:pt>
          <cx:pt idx="412">1</cx:pt>
          <cx:pt idx="413">1</cx:pt>
          <cx:pt idx="414">1</cx:pt>
          <cx:pt idx="415">1</cx:pt>
          <cx:pt idx="416">1</cx:pt>
          <cx:pt idx="417">1</cx:pt>
          <cx:pt idx="418">1</cx:pt>
          <cx:pt idx="419">1</cx:pt>
          <cx:pt idx="420">1</cx:pt>
          <cx:pt idx="421">1</cx:pt>
          <cx:pt idx="422">1</cx:pt>
          <cx:pt idx="423">1</cx:pt>
          <cx:pt idx="424">1</cx:pt>
          <cx:pt idx="425">1</cx:pt>
          <cx:pt idx="426">1</cx:pt>
          <cx:pt idx="427">1</cx:pt>
          <cx:pt idx="428">1</cx:pt>
          <cx:pt idx="429">1</cx:pt>
          <cx:pt idx="430">1</cx:pt>
          <cx:pt idx="431">1</cx:pt>
          <cx:pt idx="432">1</cx:pt>
          <cx:pt idx="433">1</cx:pt>
          <cx:pt idx="434">1</cx:pt>
          <cx:pt idx="435">1</cx:pt>
          <cx:pt idx="436">1</cx:pt>
          <cx:pt idx="437">1</cx:pt>
          <cx:pt idx="438">1</cx:pt>
          <cx:pt idx="439">1</cx:pt>
          <cx:pt idx="440">1</cx:pt>
          <cx:pt idx="441">1</cx:pt>
          <cx:pt idx="442">1</cx:pt>
          <cx:pt idx="443">1</cx:pt>
          <cx:pt idx="444">1</cx:pt>
          <cx:pt idx="445">1</cx:pt>
          <cx:pt idx="446">1</cx:pt>
          <cx:pt idx="447">1</cx:pt>
          <cx:pt idx="448">1</cx:pt>
          <cx:pt idx="449">1</cx:pt>
          <cx:pt idx="450">1</cx:pt>
          <cx:pt idx="451">1</cx:pt>
          <cx:pt idx="452">1</cx:pt>
          <cx:pt idx="453">1</cx:pt>
          <cx:pt idx="454">1</cx:pt>
          <cx:pt idx="455">1</cx:pt>
          <cx:pt idx="456">1</cx:pt>
          <cx:pt idx="457">1</cx:pt>
          <cx:pt idx="458">1</cx:pt>
          <cx:pt idx="459">1</cx:pt>
          <cx:pt idx="460">1</cx:pt>
          <cx:pt idx="461">1</cx:pt>
          <cx:pt idx="462">1</cx:pt>
          <cx:pt idx="463">1</cx:pt>
          <cx:pt idx="464">1</cx:pt>
          <cx:pt idx="465">1</cx:pt>
          <cx:pt idx="466">1</cx:pt>
          <cx:pt idx="467">1</cx:pt>
          <cx:pt idx="468">1</cx:pt>
          <cx:pt idx="469">1</cx:pt>
          <cx:pt idx="470">1</cx:pt>
          <cx:pt idx="471">1</cx:pt>
          <cx:pt idx="472">1</cx:pt>
          <cx:pt idx="473">1</cx:pt>
          <cx:pt idx="474">1</cx:pt>
          <cx:pt idx="475">1</cx:pt>
          <cx:pt idx="476">1</cx:pt>
          <cx:pt idx="477">1</cx:pt>
          <cx:pt idx="478">1</cx:pt>
          <cx:pt idx="479">1</cx:pt>
          <cx:pt idx="480">1</cx:pt>
          <cx:pt idx="481">1</cx:pt>
          <cx:pt idx="482">1</cx:pt>
          <cx:pt idx="483">1</cx:pt>
          <cx:pt idx="484">1</cx:pt>
          <cx:pt idx="485">1</cx:pt>
          <cx:pt idx="486">1</cx:pt>
          <cx:pt idx="487">1</cx:pt>
          <cx:pt idx="488">1</cx:pt>
          <cx:pt idx="489">1</cx:pt>
          <cx:pt idx="490">1</cx:pt>
          <cx:pt idx="491">1</cx:pt>
          <cx:pt idx="492">1</cx:pt>
          <cx:pt idx="493">1</cx:pt>
          <cx:pt idx="494">1</cx:pt>
          <cx:pt idx="495">1</cx:pt>
          <cx:pt idx="496">1</cx:pt>
          <cx:pt idx="497">1</cx:pt>
          <cx:pt idx="498">1</cx:pt>
          <cx:pt idx="499">1</cx:pt>
          <cx:pt idx="500">1</cx:pt>
          <cx:pt idx="501">1</cx:pt>
          <cx:pt idx="502">1</cx:pt>
          <cx:pt idx="503">1</cx:pt>
          <cx:pt idx="504">1</cx:pt>
          <cx:pt idx="505">1</cx:pt>
          <cx:pt idx="506">1</cx:pt>
          <cx:pt idx="507">1</cx:pt>
          <cx:pt idx="508">1</cx:pt>
          <cx:pt idx="509">1</cx:pt>
          <cx:pt idx="510">1</cx:pt>
          <cx:pt idx="511">1</cx:pt>
          <cx:pt idx="512">1</cx:pt>
          <cx:pt idx="513">1</cx:pt>
          <cx:pt idx="514">1</cx:pt>
          <cx:pt idx="515">1</cx:pt>
          <cx:pt idx="516">1</cx:pt>
          <cx:pt idx="517">1</cx:pt>
          <cx:pt idx="518">1</cx:pt>
          <cx:pt idx="519">1</cx:pt>
          <cx:pt idx="520">1</cx:pt>
          <cx:pt idx="521">1</cx:pt>
          <cx:pt idx="522">1</cx:pt>
          <cx:pt idx="523">1</cx:pt>
          <cx:pt idx="524">1</cx:pt>
          <cx:pt idx="525">1</cx:pt>
          <cx:pt idx="526">1</cx:pt>
          <cx:pt idx="527">1</cx:pt>
          <cx:pt idx="528">1</cx:pt>
          <cx:pt idx="529">1</cx:pt>
          <cx:pt idx="530">1</cx:pt>
          <cx:pt idx="531">1</cx:pt>
          <cx:pt idx="532">1</cx:pt>
          <cx:pt idx="533">1</cx:pt>
          <cx:pt idx="534">1</cx:pt>
          <cx:pt idx="535">1</cx:pt>
          <cx:pt idx="536">1</cx:pt>
          <cx:pt idx="537">1</cx:pt>
          <cx:pt idx="538">1</cx:pt>
          <cx:pt idx="539">1</cx:pt>
          <cx:pt idx="540">1</cx:pt>
          <cx:pt idx="541">1</cx:pt>
          <cx:pt idx="542">1</cx:pt>
          <cx:pt idx="543">1</cx:pt>
          <cx:pt idx="544">1</cx:pt>
          <cx:pt idx="545">1</cx:pt>
          <cx:pt idx="546">1</cx:pt>
          <cx:pt idx="547">1</cx:pt>
          <cx:pt idx="548">1</cx:pt>
          <cx:pt idx="549">1</cx:pt>
          <cx:pt idx="550">1</cx:pt>
          <cx:pt idx="551">1</cx:pt>
          <cx:pt idx="552">1</cx:pt>
          <cx:pt idx="553">1</cx:pt>
          <cx:pt idx="554">1</cx:pt>
          <cx:pt idx="555">1</cx:pt>
          <cx:pt idx="556">1</cx:pt>
          <cx:pt idx="557">1</cx:pt>
          <cx:pt idx="558">1</cx:pt>
          <cx:pt idx="559">1</cx:pt>
          <cx:pt idx="560">1</cx:pt>
          <cx:pt idx="561">1</cx:pt>
          <cx:pt idx="562">1</cx:pt>
          <cx:pt idx="563">1</cx:pt>
          <cx:pt idx="564">1</cx:pt>
          <cx:pt idx="565">1</cx:pt>
          <cx:pt idx="566">1</cx:pt>
          <cx:pt idx="567">1</cx:pt>
          <cx:pt idx="568">1</cx:pt>
          <cx:pt idx="569">1</cx:pt>
          <cx:pt idx="570">1</cx:pt>
          <cx:pt idx="571">1</cx:pt>
          <cx:pt idx="572">1</cx:pt>
          <cx:pt idx="573">1</cx:pt>
          <cx:pt idx="574">1</cx:pt>
          <cx:pt idx="575">1</cx:pt>
          <cx:pt idx="576">1</cx:pt>
          <cx:pt idx="577">1</cx:pt>
          <cx:pt idx="578">1</cx:pt>
          <cx:pt idx="579">1</cx:pt>
          <cx:pt idx="580">1</cx:pt>
          <cx:pt idx="581">1</cx:pt>
          <cx:pt idx="582">1</cx:pt>
          <cx:pt idx="583">1</cx:pt>
          <cx:pt idx="584">1</cx:pt>
          <cx:pt idx="585">1</cx:pt>
          <cx:pt idx="586">1</cx:pt>
          <cx:pt idx="587">1</cx:pt>
          <cx:pt idx="588">1</cx:pt>
          <cx:pt idx="589">1</cx:pt>
          <cx:pt idx="590">1</cx:pt>
          <cx:pt idx="591">1</cx:pt>
          <cx:pt idx="592">1</cx:pt>
          <cx:pt idx="593">1</cx:pt>
          <cx:pt idx="594">1</cx:pt>
          <cx:pt idx="595">1</cx:pt>
          <cx:pt idx="596">1</cx:pt>
          <cx:pt idx="597">1</cx:pt>
          <cx:pt idx="598">1</cx:pt>
          <cx:pt idx="599">1</cx:pt>
          <cx:pt idx="600">1</cx:pt>
          <cx:pt idx="601">1</cx:pt>
          <cx:pt idx="602">1</cx:pt>
          <cx:pt idx="603">1</cx:pt>
          <cx:pt idx="604">1</cx:pt>
          <cx:pt idx="605">1</cx:pt>
          <cx:pt idx="606">1</cx:pt>
          <cx:pt idx="607">1</cx:pt>
          <cx:pt idx="608">1</cx:pt>
          <cx:pt idx="609">1</cx:pt>
          <cx:pt idx="610">1</cx:pt>
          <cx:pt idx="611">1</cx:pt>
          <cx:pt idx="612">1</cx:pt>
          <cx:pt idx="613">1</cx:pt>
          <cx:pt idx="614">1</cx:pt>
          <cx:pt idx="615">1</cx:pt>
          <cx:pt idx="616">1</cx:pt>
          <cx:pt idx="617">1</cx:pt>
          <cx:pt idx="618">1</cx:pt>
          <cx:pt idx="619">1</cx:pt>
          <cx:pt idx="620">1</cx:pt>
          <cx:pt idx="621">1</cx:pt>
          <cx:pt idx="622">1</cx:pt>
          <cx:pt idx="623">1</cx:pt>
          <cx:pt idx="624">1</cx:pt>
          <cx:pt idx="625">1</cx:pt>
          <cx:pt idx="626">1</cx:pt>
          <cx:pt idx="627">1</cx:pt>
          <cx:pt idx="628">1</cx:pt>
          <cx:pt idx="629">1</cx:pt>
          <cx:pt idx="630">1</cx:pt>
          <cx:pt idx="631">1</cx:pt>
          <cx:pt idx="632">1</cx:pt>
          <cx:pt idx="633">1</cx:pt>
          <cx:pt idx="634">1</cx:pt>
          <cx:pt idx="635">1</cx:pt>
          <cx:pt idx="636">1</cx:pt>
          <cx:pt idx="637">1</cx:pt>
          <cx:pt idx="638">1</cx:pt>
          <cx:pt idx="639">1</cx:pt>
          <cx:pt idx="640">1</cx:pt>
          <cx:pt idx="641">1</cx:pt>
          <cx:pt idx="642">1</cx:pt>
          <cx:pt idx="643">1</cx:pt>
          <cx:pt idx="644">1</cx:pt>
          <cx:pt idx="645">1</cx:pt>
          <cx:pt idx="646">1</cx:pt>
          <cx:pt idx="647">1</cx:pt>
          <cx:pt idx="648">1</cx:pt>
          <cx:pt idx="649">1</cx:pt>
          <cx:pt idx="650">1</cx:pt>
          <cx:pt idx="651">1</cx:pt>
          <cx:pt idx="652">1</cx:pt>
          <cx:pt idx="653">1</cx:pt>
          <cx:pt idx="654">1</cx:pt>
          <cx:pt idx="655">1</cx:pt>
          <cx:pt idx="656">1</cx:pt>
          <cx:pt idx="657">1</cx:pt>
          <cx:pt idx="658">1</cx:pt>
          <cx:pt idx="659">1</cx:pt>
          <cx:pt idx="660">1</cx:pt>
          <cx:pt idx="661">1</cx:pt>
          <cx:pt idx="662">1</cx:pt>
          <cx:pt idx="663">1</cx:pt>
          <cx:pt idx="664">1</cx:pt>
          <cx:pt idx="665">1</cx:pt>
          <cx:pt idx="666">1</cx:pt>
          <cx:pt idx="667">1</cx:pt>
          <cx:pt idx="668">1</cx:pt>
          <cx:pt idx="669">1</cx:pt>
          <cx:pt idx="670">1</cx:pt>
          <cx:pt idx="671">1</cx:pt>
          <cx:pt idx="672">1</cx:pt>
          <cx:pt idx="673">1</cx:pt>
          <cx:pt idx="674">1</cx:pt>
          <cx:pt idx="675">1</cx:pt>
          <cx:pt idx="676">1</cx:pt>
          <cx:pt idx="677">1</cx:pt>
          <cx:pt idx="678">1</cx:pt>
          <cx:pt idx="679">1</cx:pt>
          <cx:pt idx="680">1</cx:pt>
          <cx:pt idx="681">1</cx:pt>
          <cx:pt idx="682">1</cx:pt>
          <cx:pt idx="683">1</cx:pt>
          <cx:pt idx="684">1</cx:pt>
          <cx:pt idx="685">1</cx:pt>
          <cx:pt idx="686">1</cx:pt>
          <cx:pt idx="687">1</cx:pt>
          <cx:pt idx="688">1</cx:pt>
          <cx:pt idx="689">1</cx:pt>
          <cx:pt idx="690">1</cx:pt>
          <cx:pt idx="691">1</cx:pt>
          <cx:pt idx="692">1</cx:pt>
          <cx:pt idx="693">1</cx:pt>
          <cx:pt idx="694">1</cx:pt>
          <cx:pt idx="695">1</cx:pt>
          <cx:pt idx="696">1</cx:pt>
          <cx:pt idx="697">1</cx:pt>
          <cx:pt idx="698">1</cx:pt>
          <cx:pt idx="699">1</cx:pt>
          <cx:pt idx="700">1</cx:pt>
          <cx:pt idx="701">1</cx:pt>
          <cx:pt idx="702">1</cx:pt>
          <cx:pt idx="703">1</cx:pt>
          <cx:pt idx="704">1</cx:pt>
          <cx:pt idx="705">1</cx:pt>
          <cx:pt idx="706">1</cx:pt>
          <cx:pt idx="707">1</cx:pt>
          <cx:pt idx="708">1</cx:pt>
          <cx:pt idx="709">1</cx:pt>
          <cx:pt idx="710">1</cx:pt>
          <cx:pt idx="711">1</cx:pt>
          <cx:pt idx="712">1</cx:pt>
          <cx:pt idx="713">1</cx:pt>
          <cx:pt idx="714">1</cx:pt>
          <cx:pt idx="715">1</cx:pt>
          <cx:pt idx="716">1</cx:pt>
          <cx:pt idx="717">1</cx:pt>
          <cx:pt idx="718">1</cx:pt>
          <cx:pt idx="719">1</cx:pt>
          <cx:pt idx="720">1</cx:pt>
          <cx:pt idx="721">1</cx:pt>
          <cx:pt idx="722">1</cx:pt>
          <cx:pt idx="723">1</cx:pt>
          <cx:pt idx="724">1</cx:pt>
          <cx:pt idx="725">1</cx:pt>
          <cx:pt idx="726">1</cx:pt>
          <cx:pt idx="727">1</cx:pt>
          <cx:pt idx="728">1</cx:pt>
          <cx:pt idx="729">1</cx:pt>
          <cx:pt idx="730">1</cx:pt>
          <cx:pt idx="731">1</cx:pt>
          <cx:pt idx="732">1</cx:pt>
          <cx:pt idx="733">1</cx:pt>
          <cx:pt idx="734">1</cx:pt>
          <cx:pt idx="735">1</cx:pt>
          <cx:pt idx="736">1</cx:pt>
          <cx:pt idx="737">1</cx:pt>
          <cx:pt idx="738">1</cx:pt>
          <cx:pt idx="739">1</cx:pt>
          <cx:pt idx="740">1</cx:pt>
          <cx:pt idx="741">1</cx:pt>
          <cx:pt idx="742">1</cx:pt>
          <cx:pt idx="743">1</cx:pt>
          <cx:pt idx="744">1</cx:pt>
          <cx:pt idx="745">1</cx:pt>
          <cx:pt idx="746">1</cx:pt>
          <cx:pt idx="747">1</cx:pt>
          <cx:pt idx="748">1</cx:pt>
          <cx:pt idx="749">1</cx:pt>
          <cx:pt idx="750">1</cx:pt>
          <cx:pt idx="751">1</cx:pt>
          <cx:pt idx="752">1</cx:pt>
          <cx:pt idx="753">1</cx:pt>
          <cx:pt idx="754">1</cx:pt>
          <cx:pt idx="755">1</cx:pt>
          <cx:pt idx="756">1</cx:pt>
          <cx:pt idx="757">1</cx:pt>
          <cx:pt idx="758">1</cx:pt>
          <cx:pt idx="759">1</cx:pt>
          <cx:pt idx="760">1</cx:pt>
          <cx:pt idx="761">1</cx:pt>
          <cx:pt idx="762">1</cx:pt>
          <cx:pt idx="763">1</cx:pt>
          <cx:pt idx="764">1</cx:pt>
          <cx:pt idx="765">1</cx:pt>
          <cx:pt idx="766">1</cx:pt>
          <cx:pt idx="767">1</cx:pt>
          <cx:pt idx="768">1</cx:pt>
          <cx:pt idx="769">1</cx:pt>
          <cx:pt idx="770">1</cx:pt>
          <cx:pt idx="771">1</cx:pt>
          <cx:pt idx="772">1</cx:pt>
          <cx:pt idx="773">1</cx:pt>
          <cx:pt idx="774">1</cx:pt>
          <cx:pt idx="775">1</cx:pt>
          <cx:pt idx="776">1</cx:pt>
          <cx:pt idx="777">1</cx:pt>
          <cx:pt idx="778">1</cx:pt>
          <cx:pt idx="779">1</cx:pt>
          <cx:pt idx="780">1</cx:pt>
          <cx:pt idx="781">1</cx:pt>
          <cx:pt idx="782">1</cx:pt>
          <cx:pt idx="783">1</cx:pt>
          <cx:pt idx="784">1</cx:pt>
          <cx:pt idx="785">1</cx:pt>
          <cx:pt idx="786">1</cx:pt>
          <cx:pt idx="787">1</cx:pt>
          <cx:pt idx="788">1</cx:pt>
          <cx:pt idx="789">1</cx:pt>
          <cx:pt idx="790">1</cx:pt>
          <cx:pt idx="791">1</cx:pt>
          <cx:pt idx="792">1</cx:pt>
          <cx:pt idx="793">1</cx:pt>
          <cx:pt idx="794">1</cx:pt>
          <cx:pt idx="795">1</cx:pt>
          <cx:pt idx="796">1</cx:pt>
          <cx:pt idx="797">1</cx:pt>
          <cx:pt idx="798">1</cx:pt>
          <cx:pt idx="799">1</cx:pt>
          <cx:pt idx="800">1</cx:pt>
          <cx:pt idx="801">1</cx:pt>
          <cx:pt idx="802">1</cx:pt>
          <cx:pt idx="803">1</cx:pt>
          <cx:pt idx="804">1</cx:pt>
          <cx:pt idx="805">1</cx:pt>
          <cx:pt idx="806">1</cx:pt>
          <cx:pt idx="807">1</cx:pt>
          <cx:pt idx="808">1</cx:pt>
          <cx:pt idx="809">1</cx:pt>
          <cx:pt idx="810">1</cx:pt>
          <cx:pt idx="811">1</cx:pt>
          <cx:pt idx="812">1</cx:pt>
          <cx:pt idx="813">1</cx:pt>
          <cx:pt idx="814">1</cx:pt>
          <cx:pt idx="815">1</cx:pt>
          <cx:pt idx="816">1</cx:pt>
          <cx:pt idx="817">1</cx:pt>
          <cx:pt idx="818">1</cx:pt>
          <cx:pt idx="819">1</cx:pt>
          <cx:pt idx="820">1</cx:pt>
          <cx:pt idx="821">1</cx:pt>
          <cx:pt idx="822">1</cx:pt>
          <cx:pt idx="823">1</cx:pt>
          <cx:pt idx="824">1</cx:pt>
          <cx:pt idx="825">1</cx:pt>
          <cx:pt idx="826">1</cx:pt>
          <cx:pt idx="827">1</cx:pt>
          <cx:pt idx="828">1</cx:pt>
          <cx:pt idx="829">1</cx:pt>
          <cx:pt idx="830">1</cx:pt>
          <cx:pt idx="831">1</cx:pt>
          <cx:pt idx="832">1</cx:pt>
          <cx:pt idx="833">1</cx:pt>
          <cx:pt idx="834">1</cx:pt>
          <cx:pt idx="835">1</cx:pt>
          <cx:pt idx="836">1</cx:pt>
          <cx:pt idx="837">1</cx:pt>
          <cx:pt idx="838">1</cx:pt>
          <cx:pt idx="839">1</cx:pt>
          <cx:pt idx="840">1</cx:pt>
          <cx:pt idx="841">1</cx:pt>
          <cx:pt idx="842">1</cx:pt>
          <cx:pt idx="843">1</cx:pt>
          <cx:pt idx="844">1</cx:pt>
          <cx:pt idx="845">1</cx:pt>
          <cx:pt idx="846">1</cx:pt>
          <cx:pt idx="847">1</cx:pt>
          <cx:pt idx="848">1</cx:pt>
          <cx:pt idx="849">1</cx:pt>
          <cx:pt idx="850">1</cx:pt>
          <cx:pt idx="851">1</cx:pt>
          <cx:pt idx="852">1</cx:pt>
          <cx:pt idx="853">1</cx:pt>
          <cx:pt idx="854">1</cx:pt>
          <cx:pt idx="855">1</cx:pt>
          <cx:pt idx="856">1</cx:pt>
          <cx:pt idx="857">1</cx:pt>
          <cx:pt idx="858">1</cx:pt>
          <cx:pt idx="859">1</cx:pt>
          <cx:pt idx="860">1</cx:pt>
          <cx:pt idx="861">1</cx:pt>
          <cx:pt idx="862">1</cx:pt>
          <cx:pt idx="863">1</cx:pt>
          <cx:pt idx="864">1</cx:pt>
          <cx:pt idx="865">1</cx:pt>
          <cx:pt idx="866">1</cx:pt>
          <cx:pt idx="867">1</cx:pt>
          <cx:pt idx="868">1</cx:pt>
          <cx:pt idx="869">1</cx:pt>
          <cx:pt idx="870">1</cx:pt>
          <cx:pt idx="871">1</cx:pt>
          <cx:pt idx="872">1</cx:pt>
          <cx:pt idx="873">1</cx:pt>
          <cx:pt idx="874">1</cx:pt>
          <cx:pt idx="875">1</cx:pt>
          <cx:pt idx="876">1</cx:pt>
          <cx:pt idx="877">1</cx:pt>
          <cx:pt idx="878">1</cx:pt>
          <cx:pt idx="879">1</cx:pt>
          <cx:pt idx="880">1</cx:pt>
          <cx:pt idx="881">1</cx:pt>
          <cx:pt idx="882">1</cx:pt>
          <cx:pt idx="883">1</cx:pt>
          <cx:pt idx="884">1</cx:pt>
          <cx:pt idx="885">1</cx:pt>
          <cx:pt idx="886">1</cx:pt>
          <cx:pt idx="887">1</cx:pt>
          <cx:pt idx="888">1</cx:pt>
          <cx:pt idx="889">1</cx:pt>
          <cx:pt idx="890">1</cx:pt>
          <cx:pt idx="891">1</cx:pt>
          <cx:pt idx="892">1</cx:pt>
          <cx:pt idx="893">1</cx:pt>
          <cx:pt idx="894">1</cx:pt>
          <cx:pt idx="895">1</cx:pt>
          <cx:pt idx="896">1</cx:pt>
          <cx:pt idx="897">1</cx:pt>
          <cx:pt idx="898">1</cx:pt>
          <cx:pt idx="899">1</cx:pt>
          <cx:pt idx="900">1</cx:pt>
          <cx:pt idx="901">1</cx:pt>
          <cx:pt idx="902">1</cx:pt>
          <cx:pt idx="903">1</cx:pt>
          <cx:pt idx="904">1</cx:pt>
          <cx:pt idx="905">1</cx:pt>
          <cx:pt idx="906">1</cx:pt>
          <cx:pt idx="907">1</cx:pt>
          <cx:pt idx="908">1</cx:pt>
          <cx:pt idx="909">1</cx:pt>
          <cx:pt idx="910">1</cx:pt>
          <cx:pt idx="911">1</cx:pt>
          <cx:pt idx="912">1</cx:pt>
          <cx:pt idx="913">1</cx:pt>
          <cx:pt idx="914">1</cx:pt>
          <cx:pt idx="915">1</cx:pt>
          <cx:pt idx="916">1</cx:pt>
          <cx:pt idx="917">1</cx:pt>
          <cx:pt idx="918">1</cx:pt>
          <cx:pt idx="919">1</cx:pt>
          <cx:pt idx="920">1</cx:pt>
          <cx:pt idx="921">1</cx:pt>
          <cx:pt idx="922">1</cx:pt>
          <cx:pt idx="923">1</cx:pt>
          <cx:pt idx="924">1</cx:pt>
          <cx:pt idx="925">1</cx:pt>
          <cx:pt idx="926">1</cx:pt>
          <cx:pt idx="927">1</cx:pt>
          <cx:pt idx="928">1</cx:pt>
          <cx:pt idx="929">1</cx:pt>
          <cx:pt idx="930">1</cx:pt>
          <cx:pt idx="931">1</cx:pt>
          <cx:pt idx="932">1</cx:pt>
          <cx:pt idx="933">1</cx:pt>
          <cx:pt idx="934">1</cx:pt>
          <cx:pt idx="935">1</cx:pt>
          <cx:pt idx="936">1</cx:pt>
          <cx:pt idx="937">1</cx:pt>
          <cx:pt idx="938">1</cx:pt>
          <cx:pt idx="939">1</cx:pt>
          <cx:pt idx="940">1</cx:pt>
          <cx:pt idx="941">1</cx:pt>
          <cx:pt idx="942">1</cx:pt>
          <cx:pt idx="943">1</cx:pt>
          <cx:pt idx="944">1</cx:pt>
          <cx:pt idx="945">1</cx:pt>
          <cx:pt idx="946">1</cx:pt>
          <cx:pt idx="947">1</cx:pt>
          <cx:pt idx="948">1</cx:pt>
          <cx:pt idx="949">1</cx:pt>
          <cx:pt idx="950">1</cx:pt>
          <cx:pt idx="951">1</cx:pt>
          <cx:pt idx="952">1</cx:pt>
          <cx:pt idx="953">1</cx:pt>
          <cx:pt idx="954">1</cx:pt>
          <cx:pt idx="955">1</cx:pt>
          <cx:pt idx="956">1</cx:pt>
          <cx:pt idx="957">1</cx:pt>
          <cx:pt idx="958">1</cx:pt>
          <cx:pt idx="959">1</cx:pt>
          <cx:pt idx="960">1</cx:pt>
          <cx:pt idx="961">1</cx:pt>
          <cx:pt idx="962">1</cx:pt>
          <cx:pt idx="963">1</cx:pt>
          <cx:pt idx="964">1</cx:pt>
          <cx:pt idx="965">1</cx:pt>
          <cx:pt idx="966">1</cx:pt>
          <cx:pt idx="967">1</cx:pt>
          <cx:pt idx="968">1</cx:pt>
          <cx:pt idx="969">1</cx:pt>
          <cx:pt idx="970">1</cx:pt>
          <cx:pt idx="971">1</cx:pt>
          <cx:pt idx="972">1</cx:pt>
          <cx:pt idx="973">1</cx:pt>
          <cx:pt idx="974">1</cx:pt>
          <cx:pt idx="975">1</cx:pt>
          <cx:pt idx="976">1</cx:pt>
          <cx:pt idx="977">1</cx:pt>
          <cx:pt idx="978">1</cx:pt>
          <cx:pt idx="979">1</cx:pt>
          <cx:pt idx="980">1</cx:pt>
          <cx:pt idx="981">1</cx:pt>
          <cx:pt idx="982">1</cx:pt>
          <cx:pt idx="983">1</cx:pt>
          <cx:pt idx="984">1</cx:pt>
          <cx:pt idx="985">1</cx:pt>
          <cx:pt idx="986">1</cx:pt>
          <cx:pt idx="987">1</cx:pt>
          <cx:pt idx="988">1</cx:pt>
          <cx:pt idx="989">1</cx:pt>
          <cx:pt idx="990">1</cx:pt>
          <cx:pt idx="991">1</cx:pt>
          <cx:pt idx="992">1</cx:pt>
          <cx:pt idx="993">1</cx:pt>
          <cx:pt idx="994">1</cx:pt>
          <cx:pt idx="995">1</cx:pt>
          <cx:pt idx="996">1</cx:pt>
          <cx:pt idx="997">1</cx:pt>
          <cx:pt idx="998">1</cx:pt>
          <cx:pt idx="999">1</cx:pt>
          <cx:pt idx="1000">1</cx:pt>
          <cx:pt idx="1001">1</cx:pt>
          <cx:pt idx="1002">1</cx:pt>
          <cx:pt idx="1003">1</cx:pt>
          <cx:pt idx="1004">1</cx:pt>
          <cx:pt idx="1005">1</cx:pt>
          <cx:pt idx="1006">1</cx:pt>
          <cx:pt idx="1007">1</cx:pt>
          <cx:pt idx="1008">1</cx:pt>
          <cx:pt idx="1009">1</cx:pt>
          <cx:pt idx="1010">1</cx:pt>
          <cx:pt idx="1011">1</cx:pt>
          <cx:pt idx="1012">1</cx:pt>
          <cx:pt idx="1013">1</cx:pt>
          <cx:pt idx="1014">1</cx:pt>
          <cx:pt idx="1015">1</cx:pt>
          <cx:pt idx="1016">1</cx:pt>
          <cx:pt idx="1017">1</cx:pt>
          <cx:pt idx="1018">1</cx:pt>
          <cx:pt idx="1019">1</cx:pt>
          <cx:pt idx="1020">1</cx:pt>
          <cx:pt idx="1021">1</cx:pt>
          <cx:pt idx="1022">1</cx:pt>
          <cx:pt idx="1023">1</cx:pt>
          <cx:pt idx="1024">1</cx:pt>
          <cx:pt idx="1025">1</cx:pt>
          <cx:pt idx="1026">1</cx:pt>
          <cx:pt idx="1027">1</cx:pt>
          <cx:pt idx="1028">1</cx:pt>
          <cx:pt idx="1029">1</cx:pt>
          <cx:pt idx="1030">1</cx:pt>
          <cx:pt idx="1031">1</cx:pt>
          <cx:pt idx="1032">1</cx:pt>
          <cx:pt idx="1033">1</cx:pt>
          <cx:pt idx="1034">1</cx:pt>
          <cx:pt idx="1035">1</cx:pt>
          <cx:pt idx="1036">1</cx:pt>
          <cx:pt idx="1037">1</cx:pt>
          <cx:pt idx="1038">1</cx:pt>
          <cx:pt idx="1039">1</cx:pt>
          <cx:pt idx="1040">1</cx:pt>
          <cx:pt idx="1041">1</cx:pt>
          <cx:pt idx="1042">1</cx:pt>
          <cx:pt idx="1043">1</cx:pt>
          <cx:pt idx="1044">1</cx:pt>
          <cx:pt idx="1045">1</cx:pt>
          <cx:pt idx="1046">1</cx:pt>
          <cx:pt idx="1047">1</cx:pt>
          <cx:pt idx="1048">1</cx:pt>
          <cx:pt idx="1049">1</cx:pt>
          <cx:pt idx="1050">1</cx:pt>
          <cx:pt idx="1051">1</cx:pt>
          <cx:pt idx="1052">1</cx:pt>
          <cx:pt idx="1053">1</cx:pt>
          <cx:pt idx="1054">1</cx:pt>
          <cx:pt idx="1055">1</cx:pt>
          <cx:pt idx="1056">1</cx:pt>
          <cx:pt idx="1057">1</cx:pt>
          <cx:pt idx="1058">1</cx:pt>
          <cx:pt idx="1059">1</cx:pt>
          <cx:pt idx="1060">1</cx:pt>
          <cx:pt idx="1061">1</cx:pt>
          <cx:pt idx="1062">1</cx:pt>
          <cx:pt idx="1063">1</cx:pt>
          <cx:pt idx="1064">1</cx:pt>
          <cx:pt idx="1065">1</cx:pt>
          <cx:pt idx="1066">1</cx:pt>
          <cx:pt idx="1067">1</cx:pt>
          <cx:pt idx="1068">1</cx:pt>
          <cx:pt idx="1069">1</cx:pt>
          <cx:pt idx="1070">1</cx:pt>
          <cx:pt idx="1071">1</cx:pt>
          <cx:pt idx="1072">1</cx:pt>
          <cx:pt idx="1073">1</cx:pt>
          <cx:pt idx="1074">1</cx:pt>
          <cx:pt idx="1075">1</cx:pt>
          <cx:pt idx="1076">1</cx:pt>
          <cx:pt idx="1077">1</cx:pt>
          <cx:pt idx="1078">1</cx:pt>
          <cx:pt idx="1079">1</cx:pt>
          <cx:pt idx="1080">1</cx:pt>
          <cx:pt idx="1081">1</cx:pt>
          <cx:pt idx="1082">1</cx:pt>
          <cx:pt idx="1083">1</cx:pt>
          <cx:pt idx="1084">1</cx:pt>
          <cx:pt idx="1085">1</cx:pt>
          <cx:pt idx="1086">1</cx:pt>
          <cx:pt idx="1087">1</cx:pt>
          <cx:pt idx="1088">1</cx:pt>
          <cx:pt idx="1089">1</cx:pt>
          <cx:pt idx="1090">1</cx:pt>
          <cx:pt idx="1091">1</cx:pt>
          <cx:pt idx="1092">1</cx:pt>
          <cx:pt idx="1093">1</cx:pt>
          <cx:pt idx="1094">1</cx:pt>
          <cx:pt idx="1095">1</cx:pt>
          <cx:pt idx="1096">1</cx:pt>
          <cx:pt idx="1097">1</cx:pt>
          <cx:pt idx="1098">1</cx:pt>
          <cx:pt idx="1099">1</cx:pt>
          <cx:pt idx="1100">1</cx:pt>
          <cx:pt idx="1101">1</cx:pt>
          <cx:pt idx="1102">1</cx:pt>
          <cx:pt idx="1103">1</cx:pt>
          <cx:pt idx="1104">1</cx:pt>
          <cx:pt idx="1105">1</cx:pt>
          <cx:pt idx="1106">1</cx:pt>
          <cx:pt idx="1107">1</cx:pt>
          <cx:pt idx="1108">1</cx:pt>
          <cx:pt idx="1109">1</cx:pt>
          <cx:pt idx="1110">1</cx:pt>
          <cx:pt idx="1111">1</cx:pt>
          <cx:pt idx="1112">1</cx:pt>
          <cx:pt idx="1113">1</cx:pt>
          <cx:pt idx="1114">1</cx:pt>
          <cx:pt idx="1115">1</cx:pt>
          <cx:pt idx="1116">1</cx:pt>
          <cx:pt idx="1117">1</cx:pt>
          <cx:pt idx="1118">1</cx:pt>
          <cx:pt idx="1119">1</cx:pt>
          <cx:pt idx="1120">1</cx:pt>
          <cx:pt idx="1121">1</cx:pt>
          <cx:pt idx="1122">1</cx:pt>
          <cx:pt idx="1123">1</cx:pt>
          <cx:pt idx="1124">1</cx:pt>
          <cx:pt idx="1125">1</cx:pt>
          <cx:pt idx="1126">1</cx:pt>
          <cx:pt idx="1127">1</cx:pt>
          <cx:pt idx="1128">1</cx:pt>
          <cx:pt idx="1129">1</cx:pt>
          <cx:pt idx="1130">1</cx:pt>
          <cx:pt idx="1131">1</cx:pt>
          <cx:pt idx="1132">1</cx:pt>
          <cx:pt idx="1133">1</cx:pt>
          <cx:pt idx="1134">1</cx:pt>
          <cx:pt idx="1135">1</cx:pt>
          <cx:pt idx="1136">1</cx:pt>
          <cx:pt idx="1137">1</cx:pt>
          <cx:pt idx="1138">1</cx:pt>
          <cx:pt idx="1139">1</cx:pt>
          <cx:pt idx="1140">1</cx:pt>
          <cx:pt idx="1141">1</cx:pt>
          <cx:pt idx="1142">1</cx:pt>
          <cx:pt idx="1143">1</cx:pt>
          <cx:pt idx="1144">1</cx:pt>
          <cx:pt idx="1145">1</cx:pt>
          <cx:pt idx="1146">1</cx:pt>
          <cx:pt idx="1147">1</cx:pt>
          <cx:pt idx="1148">1</cx:pt>
          <cx:pt idx="1149">1</cx:pt>
          <cx:pt idx="1150">1</cx:pt>
          <cx:pt idx="1151">1</cx:pt>
          <cx:pt idx="1152">1</cx:pt>
          <cx:pt idx="1153">1</cx:pt>
          <cx:pt idx="1154">1</cx:pt>
          <cx:pt idx="1155">1</cx:pt>
          <cx:pt idx="1156">1</cx:pt>
          <cx:pt idx="1157">1</cx:pt>
          <cx:pt idx="1158">1</cx:pt>
          <cx:pt idx="1159">1</cx:pt>
          <cx:pt idx="1160">1</cx:pt>
          <cx:pt idx="1161">1</cx:pt>
          <cx:pt idx="1162">1</cx:pt>
          <cx:pt idx="1163">1</cx:pt>
          <cx:pt idx="1164">1</cx:pt>
          <cx:pt idx="1165">1</cx:pt>
          <cx:pt idx="1166">1</cx:pt>
          <cx:pt idx="1167">1</cx:pt>
          <cx:pt idx="1168">1</cx:pt>
          <cx:pt idx="1169">1</cx:pt>
          <cx:pt idx="1170">1</cx:pt>
          <cx:pt idx="1171">1</cx:pt>
          <cx:pt idx="1172">1</cx:pt>
          <cx:pt idx="1173">1</cx:pt>
          <cx:pt idx="1174">1</cx:pt>
          <cx:pt idx="1175">1</cx:pt>
          <cx:pt idx="1176">1</cx:pt>
          <cx:pt idx="1177">1</cx:pt>
          <cx:pt idx="1178">1</cx:pt>
          <cx:pt idx="1179">1</cx:pt>
          <cx:pt idx="1180">1</cx:pt>
          <cx:pt idx="1181">1</cx:pt>
          <cx:pt idx="1182">1</cx:pt>
          <cx:pt idx="1183">1</cx:pt>
          <cx:pt idx="1184">1</cx:pt>
          <cx:pt idx="1185">1</cx:pt>
          <cx:pt idx="1186">1</cx:pt>
          <cx:pt idx="1187">1</cx:pt>
          <cx:pt idx="1188">1</cx:pt>
          <cx:pt idx="1189">1</cx:pt>
          <cx:pt idx="1190">1</cx:pt>
          <cx:pt idx="1191">1</cx:pt>
          <cx:pt idx="1192">1</cx:pt>
          <cx:pt idx="1193">1</cx:pt>
          <cx:pt idx="1194">1</cx:pt>
          <cx:pt idx="1195">1</cx:pt>
          <cx:pt idx="1196">1</cx:pt>
          <cx:pt idx="1197">1</cx:pt>
          <cx:pt idx="1198">1</cx:pt>
          <cx:pt idx="1199">1</cx:pt>
          <cx:pt idx="1200">1</cx:pt>
          <cx:pt idx="1201">1</cx:pt>
          <cx:pt idx="1202">1</cx:pt>
          <cx:pt idx="1203">1</cx:pt>
          <cx:pt idx="1204">1</cx:pt>
          <cx:pt idx="1205">1</cx:pt>
          <cx:pt idx="1206">1</cx:pt>
          <cx:pt idx="1207">1</cx:pt>
          <cx:pt idx="1208">1</cx:pt>
          <cx:pt idx="1209">1</cx:pt>
          <cx:pt idx="1210">1</cx:pt>
          <cx:pt idx="1211">1</cx:pt>
          <cx:pt idx="1212">1</cx:pt>
          <cx:pt idx="1213">1</cx:pt>
          <cx:pt idx="1214">1</cx:pt>
          <cx:pt idx="1215">1</cx:pt>
          <cx:pt idx="1216">1</cx:pt>
          <cx:pt idx="1217">1</cx:pt>
          <cx:pt idx="1218">1</cx:pt>
          <cx:pt idx="1219">1</cx:pt>
          <cx:pt idx="1220">1</cx:pt>
          <cx:pt idx="1221">1</cx:pt>
          <cx:pt idx="1222">1</cx:pt>
          <cx:pt idx="1223">1</cx:pt>
          <cx:pt idx="1224">1</cx:pt>
          <cx:pt idx="1225">1</cx:pt>
          <cx:pt idx="1226">1</cx:pt>
          <cx:pt idx="1227">1</cx:pt>
          <cx:pt idx="1228">1</cx:pt>
          <cx:pt idx="1229">1</cx:pt>
          <cx:pt idx="1230">1</cx:pt>
          <cx:pt idx="1231">1</cx:pt>
          <cx:pt idx="1232">1</cx:pt>
          <cx:pt idx="1233">1</cx:pt>
          <cx:pt idx="1234">1</cx:pt>
          <cx:pt idx="1235">1</cx:pt>
          <cx:pt idx="1236">1</cx:pt>
          <cx:pt idx="1237">1</cx:pt>
          <cx:pt idx="1238">1</cx:pt>
          <cx:pt idx="1239">1</cx:pt>
          <cx:pt idx="1240">1</cx:pt>
          <cx:pt idx="1241">1</cx:pt>
          <cx:pt idx="1242">1</cx:pt>
          <cx:pt idx="1243">1</cx:pt>
          <cx:pt idx="1244">1</cx:pt>
          <cx:pt idx="1245">1</cx:pt>
          <cx:pt idx="1246">1</cx:pt>
          <cx:pt idx="1247">1</cx:pt>
          <cx:pt idx="1248">1</cx:pt>
          <cx:pt idx="1249">1</cx:pt>
          <cx:pt idx="1250">1</cx:pt>
          <cx:pt idx="1251">1</cx:pt>
          <cx:pt idx="1252">1</cx:pt>
          <cx:pt idx="1253">1</cx:pt>
          <cx:pt idx="1254">1</cx:pt>
          <cx:pt idx="1255">1</cx:pt>
          <cx:pt idx="1256">1</cx:pt>
          <cx:pt idx="1257">1</cx:pt>
          <cx:pt idx="1258">1</cx:pt>
          <cx:pt idx="1259">1</cx:pt>
          <cx:pt idx="1260">1</cx:pt>
          <cx:pt idx="1261">1</cx:pt>
          <cx:pt idx="1262">1</cx:pt>
          <cx:pt idx="1263">1</cx:pt>
          <cx:pt idx="1264">1</cx:pt>
          <cx:pt idx="1265">1</cx:pt>
          <cx:pt idx="1266">1</cx:pt>
          <cx:pt idx="1267">1</cx:pt>
          <cx:pt idx="1268">1</cx:pt>
          <cx:pt idx="1269">1</cx:pt>
          <cx:pt idx="1270">1</cx:pt>
          <cx:pt idx="1271">1</cx:pt>
          <cx:pt idx="1272">1</cx:pt>
          <cx:pt idx="1273">1</cx:pt>
          <cx:pt idx="1274">1</cx:pt>
          <cx:pt idx="1275">1</cx:pt>
          <cx:pt idx="1276">1</cx:pt>
          <cx:pt idx="1277">1</cx:pt>
          <cx:pt idx="1278">1</cx:pt>
          <cx:pt idx="1279">1</cx:pt>
          <cx:pt idx="1280">1</cx:pt>
          <cx:pt idx="1281">1</cx:pt>
          <cx:pt idx="1282">1</cx:pt>
          <cx:pt idx="1283">1</cx:pt>
          <cx:pt idx="1284">1</cx:pt>
          <cx:pt idx="1285">1</cx:pt>
          <cx:pt idx="1286">1</cx:pt>
          <cx:pt idx="1287">1</cx:pt>
          <cx:pt idx="1288">1</cx:pt>
          <cx:pt idx="1289">1</cx:pt>
          <cx:pt idx="1290">1</cx:pt>
          <cx:pt idx="1291">1</cx:pt>
          <cx:pt idx="1292">1</cx:pt>
          <cx:pt idx="1293">1</cx:pt>
          <cx:pt idx="1294">1</cx:pt>
          <cx:pt idx="1295">1</cx:pt>
          <cx:pt idx="1296">1</cx:pt>
          <cx:pt idx="1297">1</cx:pt>
          <cx:pt idx="1298">1</cx:pt>
          <cx:pt idx="1299">1</cx:pt>
          <cx:pt idx="1300">1</cx:pt>
          <cx:pt idx="1301">1</cx:pt>
          <cx:pt idx="1302">1</cx:pt>
          <cx:pt idx="1303">1</cx:pt>
          <cx:pt idx="1304">1</cx:pt>
          <cx:pt idx="1305">1</cx:pt>
          <cx:pt idx="1306">1</cx:pt>
          <cx:pt idx="1307">1</cx:pt>
          <cx:pt idx="1308">1</cx:pt>
          <cx:pt idx="1309">1</cx:pt>
          <cx:pt idx="1310">1</cx:pt>
          <cx:pt idx="1311">1</cx:pt>
          <cx:pt idx="1312">1</cx:pt>
          <cx:pt idx="1313">1</cx:pt>
          <cx:pt idx="1314">1</cx:pt>
          <cx:pt idx="1315">1</cx:pt>
          <cx:pt idx="1316">1</cx:pt>
          <cx:pt idx="1317">1</cx:pt>
          <cx:pt idx="1318">1</cx:pt>
          <cx:pt idx="1319">1</cx:pt>
          <cx:pt idx="1320">1</cx:pt>
          <cx:pt idx="1321">1</cx:pt>
          <cx:pt idx="1322">1</cx:pt>
          <cx:pt idx="1323">1</cx:pt>
          <cx:pt idx="1324">1</cx:pt>
          <cx:pt idx="1325">1</cx:pt>
          <cx:pt idx="1326">1</cx:pt>
          <cx:pt idx="1327">1</cx:pt>
          <cx:pt idx="1328">1</cx:pt>
          <cx:pt idx="1329">1</cx:pt>
          <cx:pt idx="1330">1</cx:pt>
          <cx:pt idx="1331">1</cx:pt>
          <cx:pt idx="1332">1</cx:pt>
          <cx:pt idx="1333">1</cx:pt>
          <cx:pt idx="1334">1</cx:pt>
          <cx:pt idx="1335">1</cx:pt>
          <cx:pt idx="1336">1</cx:pt>
          <cx:pt idx="1337">1</cx:pt>
          <cx:pt idx="1338">1</cx:pt>
          <cx:pt idx="1339">1</cx:pt>
          <cx:pt idx="1340">1</cx:pt>
          <cx:pt idx="1341">1</cx:pt>
          <cx:pt idx="1342">1</cx:pt>
          <cx:pt idx="1343">1</cx:pt>
          <cx:pt idx="1344">1</cx:pt>
          <cx:pt idx="1345">1</cx:pt>
          <cx:pt idx="1346">1</cx:pt>
          <cx:pt idx="1347">1</cx:pt>
          <cx:pt idx="1348">1</cx:pt>
          <cx:pt idx="1349">1</cx:pt>
          <cx:pt idx="1350">1</cx:pt>
          <cx:pt idx="1351">1</cx:pt>
          <cx:pt idx="1352">1</cx:pt>
          <cx:pt idx="1353">1</cx:pt>
          <cx:pt idx="1354">1</cx:pt>
          <cx:pt idx="1355">1</cx:pt>
          <cx:pt idx="1356">1</cx:pt>
          <cx:pt idx="1357">1</cx:pt>
          <cx:pt idx="1358">1</cx:pt>
          <cx:pt idx="1359">1</cx:pt>
          <cx:pt idx="1360">1</cx:pt>
          <cx:pt idx="1361">1</cx:pt>
          <cx:pt idx="1362">1</cx:pt>
          <cx:pt idx="1363">1</cx:pt>
          <cx:pt idx="1364">1</cx:pt>
          <cx:pt idx="1365">1</cx:pt>
          <cx:pt idx="1366">1</cx:pt>
          <cx:pt idx="1367">1</cx:pt>
          <cx:pt idx="1368">1</cx:pt>
          <cx:pt idx="1369">1</cx:pt>
          <cx:pt idx="1370">1</cx:pt>
          <cx:pt idx="1371">1</cx:pt>
          <cx:pt idx="1372">1</cx:pt>
          <cx:pt idx="1373">1</cx:pt>
          <cx:pt idx="1374">1</cx:pt>
          <cx:pt idx="1375">1</cx:pt>
          <cx:pt idx="1376">1</cx:pt>
          <cx:pt idx="1377">1</cx:pt>
          <cx:pt idx="1378">1</cx:pt>
          <cx:pt idx="1379">1</cx:pt>
          <cx:pt idx="1380">1</cx:pt>
          <cx:pt idx="1381">1</cx:pt>
          <cx:pt idx="1382">1</cx:pt>
          <cx:pt idx="1383">1</cx:pt>
          <cx:pt idx="1384">1</cx:pt>
          <cx:pt idx="1385">1</cx:pt>
          <cx:pt idx="1386">1</cx:pt>
          <cx:pt idx="1387">1</cx:pt>
          <cx:pt idx="1388">1</cx:pt>
          <cx:pt idx="1389">1</cx:pt>
          <cx:pt idx="1390">1</cx:pt>
          <cx:pt idx="1391">1</cx:pt>
          <cx:pt idx="1392">1</cx:pt>
          <cx:pt idx="1393">1</cx:pt>
          <cx:pt idx="1394">1</cx:pt>
          <cx:pt idx="1395">1</cx:pt>
          <cx:pt idx="1396">1</cx:pt>
          <cx:pt idx="1397">1</cx:pt>
          <cx:pt idx="1398">1</cx:pt>
          <cx:pt idx="1399">1</cx:pt>
          <cx:pt idx="1400">1</cx:pt>
          <cx:pt idx="1401">1</cx:pt>
          <cx:pt idx="1402">1</cx:pt>
          <cx:pt idx="1403">1</cx:pt>
          <cx:pt idx="1404">1</cx:pt>
          <cx:pt idx="1405">1</cx:pt>
          <cx:pt idx="1406">1</cx:pt>
          <cx:pt idx="1407">1</cx:pt>
          <cx:pt idx="1408">1</cx:pt>
          <cx:pt idx="1409">1</cx:pt>
          <cx:pt idx="1410">1</cx:pt>
          <cx:pt idx="1411">1</cx:pt>
          <cx:pt idx="1412">1</cx:pt>
          <cx:pt idx="1413">1</cx:pt>
          <cx:pt idx="1414">1</cx:pt>
          <cx:pt idx="1415">1</cx:pt>
          <cx:pt idx="1416">1</cx:pt>
          <cx:pt idx="1417">1</cx:pt>
          <cx:pt idx="1418">1</cx:pt>
          <cx:pt idx="1419">1</cx:pt>
          <cx:pt idx="1420">1</cx:pt>
          <cx:pt idx="1421">1</cx:pt>
          <cx:pt idx="1422">1</cx:pt>
          <cx:pt idx="1423">1</cx:pt>
          <cx:pt idx="1424">1</cx:pt>
          <cx:pt idx="1425">1</cx:pt>
          <cx:pt idx="1426">1</cx:pt>
          <cx:pt idx="1427">1</cx:pt>
          <cx:pt idx="1428">1</cx:pt>
          <cx:pt idx="1429">1</cx:pt>
          <cx:pt idx="1430">1</cx:pt>
          <cx:pt idx="1431">1</cx:pt>
          <cx:pt idx="1432">1</cx:pt>
          <cx:pt idx="1433">1</cx:pt>
          <cx:pt idx="1434">1</cx:pt>
          <cx:pt idx="1435">1</cx:pt>
          <cx:pt idx="1436">1</cx:pt>
          <cx:pt idx="1437">1</cx:pt>
          <cx:pt idx="1438">1</cx:pt>
          <cx:pt idx="1439">1</cx:pt>
          <cx:pt idx="1440">1</cx:pt>
          <cx:pt idx="1441">1</cx:pt>
          <cx:pt idx="1442">1</cx:pt>
          <cx:pt idx="1443">1</cx:pt>
          <cx:pt idx="1444">1</cx:pt>
          <cx:pt idx="1445">1</cx:pt>
          <cx:pt idx="1446">1</cx:pt>
          <cx:pt idx="1447">1</cx:pt>
          <cx:pt idx="1448">1</cx:pt>
          <cx:pt idx="1449">1</cx:pt>
          <cx:pt idx="1450">1</cx:pt>
          <cx:pt idx="1451">1</cx:pt>
          <cx:pt idx="1452">1</cx:pt>
          <cx:pt idx="1453">1</cx:pt>
          <cx:pt idx="1454">1</cx:pt>
          <cx:pt idx="1455">1</cx:pt>
          <cx:pt idx="1456">1</cx:pt>
          <cx:pt idx="1457">1</cx:pt>
          <cx:pt idx="1458">1</cx:pt>
          <cx:pt idx="1459">1</cx:pt>
          <cx:pt idx="1460">1</cx:pt>
          <cx:pt idx="1461">1</cx:pt>
          <cx:pt idx="1462">1</cx:pt>
          <cx:pt idx="1463">1</cx:pt>
          <cx:pt idx="1464">1</cx:pt>
          <cx:pt idx="1465">1</cx:pt>
          <cx:pt idx="1466">1</cx:pt>
          <cx:pt idx="1467">1</cx:pt>
          <cx:pt idx="1468">1</cx:pt>
          <cx:pt idx="1469">1</cx:pt>
          <cx:pt idx="1470">1</cx:pt>
          <cx:pt idx="1471">1</cx:pt>
          <cx:pt idx="1472">1</cx:pt>
          <cx:pt idx="1473">1</cx:pt>
          <cx:pt idx="1474">1</cx:pt>
          <cx:pt idx="1475">1</cx:pt>
          <cx:pt idx="1476">1</cx:pt>
          <cx:pt idx="1477">1</cx:pt>
          <cx:pt idx="1478">1</cx:pt>
          <cx:pt idx="1479">1</cx:pt>
          <cx:pt idx="1480">1</cx:pt>
          <cx:pt idx="1481">1</cx:pt>
          <cx:pt idx="1482">1</cx:pt>
          <cx:pt idx="1483">1</cx:pt>
          <cx:pt idx="1484">1</cx:pt>
          <cx:pt idx="1485">1</cx:pt>
          <cx:pt idx="1486">1</cx:pt>
          <cx:pt idx="1487">1</cx:pt>
          <cx:pt idx="1488">1</cx:pt>
          <cx:pt idx="1489">1</cx:pt>
          <cx:pt idx="1490">1</cx:pt>
          <cx:pt idx="1491">1</cx:pt>
          <cx:pt idx="1492">1</cx:pt>
          <cx:pt idx="1493">1</cx:pt>
          <cx:pt idx="1494">1</cx:pt>
          <cx:pt idx="1495">1</cx:pt>
          <cx:pt idx="1496">1</cx:pt>
          <cx:pt idx="1497">1</cx:pt>
          <cx:pt idx="1498">1</cx:pt>
          <cx:pt idx="1499">1</cx:pt>
          <cx:pt idx="1500">1</cx:pt>
          <cx:pt idx="1501">1</cx:pt>
          <cx:pt idx="1502">1</cx:pt>
          <cx:pt idx="1503">1</cx:pt>
          <cx:pt idx="1504">1</cx:pt>
          <cx:pt idx="1505">1</cx:pt>
          <cx:pt idx="1506">1</cx:pt>
          <cx:pt idx="1507">1</cx:pt>
          <cx:pt idx="1508">1</cx:pt>
          <cx:pt idx="1509">1</cx:pt>
          <cx:pt idx="1510">1</cx:pt>
          <cx:pt idx="1511">1</cx:pt>
          <cx:pt idx="1512">1</cx:pt>
          <cx:pt idx="1513">1</cx:pt>
          <cx:pt idx="1514">1</cx:pt>
          <cx:pt idx="1515">1</cx:pt>
          <cx:pt idx="1516">1</cx:pt>
          <cx:pt idx="1517">1</cx:pt>
          <cx:pt idx="1518">1</cx:pt>
          <cx:pt idx="1519">1</cx:pt>
          <cx:pt idx="1520">1</cx:pt>
          <cx:pt idx="1521">1</cx:pt>
          <cx:pt idx="1522">1</cx:pt>
          <cx:pt idx="1523">1</cx:pt>
          <cx:pt idx="1524">1</cx:pt>
          <cx:pt idx="1525">1</cx:pt>
          <cx:pt idx="1526">1</cx:pt>
          <cx:pt idx="1527">1</cx:pt>
          <cx:pt idx="1528">1</cx:pt>
          <cx:pt idx="1529">1</cx:pt>
          <cx:pt idx="1530">1</cx:pt>
          <cx:pt idx="1531">1</cx:pt>
          <cx:pt idx="1532">1</cx:pt>
          <cx:pt idx="1533">1</cx:pt>
          <cx:pt idx="1534">1</cx:pt>
          <cx:pt idx="1535">1</cx:pt>
          <cx:pt idx="1536">1</cx:pt>
          <cx:pt idx="1537">1</cx:pt>
          <cx:pt idx="1538">1</cx:pt>
          <cx:pt idx="1539">1</cx:pt>
          <cx:pt idx="1540">1</cx:pt>
          <cx:pt idx="1541">1</cx:pt>
          <cx:pt idx="1542">1</cx:pt>
          <cx:pt idx="1543">1</cx:pt>
          <cx:pt idx="1544">1</cx:pt>
          <cx:pt idx="1545">1</cx:pt>
          <cx:pt idx="1546">1</cx:pt>
          <cx:pt idx="1547">1</cx:pt>
          <cx:pt idx="1548">1</cx:pt>
          <cx:pt idx="1549">1</cx:pt>
          <cx:pt idx="1550">1</cx:pt>
          <cx:pt idx="1551">1</cx:pt>
          <cx:pt idx="1552">1</cx:pt>
          <cx:pt idx="1553">1</cx:pt>
          <cx:pt idx="1554">1</cx:pt>
          <cx:pt idx="1555">1</cx:pt>
          <cx:pt idx="1556">1</cx:pt>
          <cx:pt idx="1557">1</cx:pt>
          <cx:pt idx="1558">1</cx:pt>
          <cx:pt idx="1559">1</cx:pt>
          <cx:pt idx="1560">1</cx:pt>
          <cx:pt idx="1561">1</cx:pt>
          <cx:pt idx="1562">1</cx:pt>
          <cx:pt idx="1563">1</cx:pt>
          <cx:pt idx="1564">1</cx:pt>
          <cx:pt idx="1565">1</cx:pt>
          <cx:pt idx="1566">1</cx:pt>
          <cx:pt idx="1567">1</cx:pt>
          <cx:pt idx="1568">1</cx:pt>
          <cx:pt idx="1569">1</cx:pt>
          <cx:pt idx="1570">1</cx:pt>
          <cx:pt idx="1571">1</cx:pt>
          <cx:pt idx="1572">1</cx:pt>
          <cx:pt idx="1573">1</cx:pt>
          <cx:pt idx="1574">1</cx:pt>
          <cx:pt idx="1575">1</cx:pt>
          <cx:pt idx="1576">1</cx:pt>
          <cx:pt idx="1577">1</cx:pt>
          <cx:pt idx="1578">1</cx:pt>
          <cx:pt idx="1579">1</cx:pt>
          <cx:pt idx="1580">1</cx:pt>
          <cx:pt idx="1581">1</cx:pt>
          <cx:pt idx="1582">1</cx:pt>
          <cx:pt idx="1583">1</cx:pt>
          <cx:pt idx="1584">1</cx:pt>
          <cx:pt idx="1585">1</cx:pt>
          <cx:pt idx="1586">1</cx:pt>
          <cx:pt idx="1587">1</cx:pt>
          <cx:pt idx="1588">1</cx:pt>
          <cx:pt idx="1589">1</cx:pt>
          <cx:pt idx="1590">1</cx:pt>
          <cx:pt idx="1591">1</cx:pt>
          <cx:pt idx="1592">1</cx:pt>
          <cx:pt idx="1593">1</cx:pt>
          <cx:pt idx="1594">1</cx:pt>
          <cx:pt idx="1595">1</cx:pt>
          <cx:pt idx="1596">1</cx:pt>
          <cx:pt idx="1597">1</cx:pt>
          <cx:pt idx="1598">1</cx:pt>
          <cx:pt idx="1599">1</cx:pt>
          <cx:pt idx="1600">1</cx:pt>
          <cx:pt idx="1601">1</cx:pt>
          <cx:pt idx="1602">1</cx:pt>
          <cx:pt idx="1603">1</cx:pt>
          <cx:pt idx="1604">1</cx:pt>
          <cx:pt idx="1605">1</cx:pt>
          <cx:pt idx="1606">1</cx:pt>
          <cx:pt idx="1607">1</cx:pt>
          <cx:pt idx="1608">1</cx:pt>
          <cx:pt idx="1609">1</cx:pt>
          <cx:pt idx="1610">1</cx:pt>
          <cx:pt idx="1611">1</cx:pt>
          <cx:pt idx="1612">1</cx:pt>
          <cx:pt idx="1613">1</cx:pt>
          <cx:pt idx="1614">1</cx:pt>
          <cx:pt idx="1615">1</cx:pt>
          <cx:pt idx="1616">1</cx:pt>
          <cx:pt idx="1617">1</cx:pt>
          <cx:pt idx="1618">1</cx:pt>
          <cx:pt idx="1619">1</cx:pt>
          <cx:pt idx="1620">1</cx:pt>
          <cx:pt idx="1621">1</cx:pt>
          <cx:pt idx="1622">1</cx:pt>
          <cx:pt idx="1623">1</cx:pt>
          <cx:pt idx="1624">1</cx:pt>
          <cx:pt idx="1625">1</cx:pt>
          <cx:pt idx="1626">1</cx:pt>
          <cx:pt idx="1627">1</cx:pt>
          <cx:pt idx="1628">1</cx:pt>
          <cx:pt idx="1629">1</cx:pt>
          <cx:pt idx="1630">1</cx:pt>
          <cx:pt idx="1631">1</cx:pt>
          <cx:pt idx="1632">1</cx:pt>
          <cx:pt idx="1633">1</cx:pt>
          <cx:pt idx="1634">1</cx:pt>
          <cx:pt idx="1635">1</cx:pt>
          <cx:pt idx="1636">1</cx:pt>
          <cx:pt idx="1637">1</cx:pt>
          <cx:pt idx="1638">1</cx:pt>
          <cx:pt idx="1639">1</cx:pt>
          <cx:pt idx="1640">1</cx:pt>
          <cx:pt idx="1641">1</cx:pt>
          <cx:pt idx="1642">1</cx:pt>
          <cx:pt idx="1643">1</cx:pt>
          <cx:pt idx="1644">1</cx:pt>
          <cx:pt idx="1645">1</cx:pt>
          <cx:pt idx="1646">1</cx:pt>
          <cx:pt idx="1647">1</cx:pt>
          <cx:pt idx="1648">1</cx:pt>
          <cx:pt idx="1649">1</cx:pt>
          <cx:pt idx="1650">1</cx:pt>
          <cx:pt idx="1651">1</cx:pt>
          <cx:pt idx="1652">1</cx:pt>
          <cx:pt idx="1653">1</cx:pt>
          <cx:pt idx="1654">1</cx:pt>
          <cx:pt idx="1655">1</cx:pt>
          <cx:pt idx="1656">1</cx:pt>
          <cx:pt idx="1657">1</cx:pt>
          <cx:pt idx="1658">1</cx:pt>
          <cx:pt idx="1659">1</cx:pt>
          <cx:pt idx="1660">1</cx:pt>
          <cx:pt idx="1661">1</cx:pt>
          <cx:pt idx="1662">1</cx:pt>
          <cx:pt idx="1663">1</cx:pt>
          <cx:pt idx="1664">1</cx:pt>
          <cx:pt idx="1665">1</cx:pt>
          <cx:pt idx="1666">1</cx:pt>
          <cx:pt idx="1667">1</cx:pt>
          <cx:pt idx="1668">1</cx:pt>
          <cx:pt idx="1669">1</cx:pt>
          <cx:pt idx="1670">1</cx:pt>
          <cx:pt idx="1671">1</cx:pt>
          <cx:pt idx="1672">1</cx:pt>
          <cx:pt idx="1673">1</cx:pt>
          <cx:pt idx="1674">1</cx:pt>
          <cx:pt idx="1675">1</cx:pt>
          <cx:pt idx="1676">1</cx:pt>
          <cx:pt idx="1677">1</cx:pt>
          <cx:pt idx="1678">1</cx:pt>
          <cx:pt idx="1679">1</cx:pt>
          <cx:pt idx="1680">1</cx:pt>
          <cx:pt idx="1681">1</cx:pt>
          <cx:pt idx="1682">1</cx:pt>
          <cx:pt idx="1683">1</cx:pt>
          <cx:pt idx="1684">1</cx:pt>
          <cx:pt idx="1685">1</cx:pt>
          <cx:pt idx="1686">1</cx:pt>
          <cx:pt idx="1687">1</cx:pt>
          <cx:pt idx="1688">1</cx:pt>
          <cx:pt idx="1689">1</cx:pt>
          <cx:pt idx="1690">1</cx:pt>
          <cx:pt idx="1691">1</cx:pt>
          <cx:pt idx="1692">1</cx:pt>
          <cx:pt idx="1693">1</cx:pt>
          <cx:pt idx="1694">1</cx:pt>
          <cx:pt idx="1695">1</cx:pt>
          <cx:pt idx="1696">1</cx:pt>
          <cx:pt idx="1697">1</cx:pt>
          <cx:pt idx="1698">1</cx:pt>
          <cx:pt idx="1699">1</cx:pt>
          <cx:pt idx="1700">1</cx:pt>
          <cx:pt idx="1701">1</cx:pt>
          <cx:pt idx="1702">1</cx:pt>
          <cx:pt idx="1703">1</cx:pt>
          <cx:pt idx="1704">1</cx:pt>
          <cx:pt idx="1705">1</cx:pt>
          <cx:pt idx="1706">1</cx:pt>
          <cx:pt idx="1707">1</cx:pt>
          <cx:pt idx="1708">1</cx:pt>
          <cx:pt idx="1709">1</cx:pt>
          <cx:pt idx="1710">1</cx:pt>
          <cx:pt idx="1711">1</cx:pt>
          <cx:pt idx="1712">1</cx:pt>
          <cx:pt idx="1713">1</cx:pt>
          <cx:pt idx="1714">1</cx:pt>
          <cx:pt idx="1715">1</cx:pt>
          <cx:pt idx="1716">1</cx:pt>
          <cx:pt idx="1717">1</cx:pt>
          <cx:pt idx="1718">1</cx:pt>
          <cx:pt idx="1719">1</cx:pt>
          <cx:pt idx="1720">1</cx:pt>
          <cx:pt idx="1721">1</cx:pt>
          <cx:pt idx="1722">1</cx:pt>
          <cx:pt idx="1723">1</cx:pt>
          <cx:pt idx="1724">1</cx:pt>
          <cx:pt idx="1725">1</cx:pt>
          <cx:pt idx="1726">1</cx:pt>
          <cx:pt idx="1727">1</cx:pt>
          <cx:pt idx="1728">1</cx:pt>
          <cx:pt idx="1729">1</cx:pt>
          <cx:pt idx="1730">1</cx:pt>
          <cx:pt idx="1731">1</cx:pt>
          <cx:pt idx="1732">1</cx:pt>
          <cx:pt idx="1733">1</cx:pt>
          <cx:pt idx="1734">1</cx:pt>
          <cx:pt idx="1735">1</cx:pt>
          <cx:pt idx="1736">1</cx:pt>
          <cx:pt idx="1737">1</cx:pt>
          <cx:pt idx="1738">1</cx:pt>
          <cx:pt idx="1739">1</cx:pt>
          <cx:pt idx="1740">1</cx:pt>
          <cx:pt idx="1741">1</cx:pt>
          <cx:pt idx="1742">1</cx:pt>
          <cx:pt idx="1743">1</cx:pt>
          <cx:pt idx="1744">1</cx:pt>
          <cx:pt idx="1745">1</cx:pt>
          <cx:pt idx="1746">1</cx:pt>
          <cx:pt idx="1747">1</cx:pt>
          <cx:pt idx="1748">1</cx:pt>
          <cx:pt idx="1749">1</cx:pt>
          <cx:pt idx="1750">1</cx:pt>
          <cx:pt idx="1751">1</cx:pt>
          <cx:pt idx="1752">1</cx:pt>
          <cx:pt idx="1753">1</cx:pt>
          <cx:pt idx="1754">1</cx:pt>
          <cx:pt idx="1755">1</cx:pt>
          <cx:pt idx="1756">1</cx:pt>
          <cx:pt idx="1757">1</cx:pt>
          <cx:pt idx="1758">1</cx:pt>
          <cx:pt idx="1759">1</cx:pt>
          <cx:pt idx="1760">1</cx:pt>
          <cx:pt idx="1761">1</cx:pt>
          <cx:pt idx="1762">1</cx:pt>
          <cx:pt idx="1763">1</cx:pt>
          <cx:pt idx="1764">1</cx:pt>
          <cx:pt idx="1765">1</cx:pt>
          <cx:pt idx="1766">1</cx:pt>
          <cx:pt idx="1767">1</cx:pt>
          <cx:pt idx="1768">1</cx:pt>
          <cx:pt idx="1769">1</cx:pt>
          <cx:pt idx="1770">1</cx:pt>
          <cx:pt idx="1771">1</cx:pt>
          <cx:pt idx="1772">1</cx:pt>
          <cx:pt idx="1773">1</cx:pt>
          <cx:pt idx="1774">1</cx:pt>
          <cx:pt idx="1775">1</cx:pt>
          <cx:pt idx="1776">1</cx:pt>
          <cx:pt idx="1777">1</cx:pt>
          <cx:pt idx="1778">1</cx:pt>
          <cx:pt idx="1779">1</cx:pt>
          <cx:pt idx="1780">1</cx:pt>
          <cx:pt idx="1781">1</cx:pt>
          <cx:pt idx="1782">1</cx:pt>
          <cx:pt idx="1783">1</cx:pt>
          <cx:pt idx="1784">1</cx:pt>
          <cx:pt idx="1785">1</cx:pt>
          <cx:pt idx="1786">1</cx:pt>
          <cx:pt idx="1787">1</cx:pt>
          <cx:pt idx="1788">1</cx:pt>
          <cx:pt idx="1789">1</cx:pt>
          <cx:pt idx="1790">1</cx:pt>
          <cx:pt idx="1791">1</cx:pt>
          <cx:pt idx="1792">1</cx:pt>
          <cx:pt idx="1793">1</cx:pt>
          <cx:pt idx="1794">1</cx:pt>
          <cx:pt idx="1795">1</cx:pt>
          <cx:pt idx="1796">1</cx:pt>
          <cx:pt idx="1797">1</cx:pt>
          <cx:pt idx="1798">1</cx:pt>
          <cx:pt idx="1799">1</cx:pt>
          <cx:pt idx="1800">1</cx:pt>
          <cx:pt idx="1801">1</cx:pt>
          <cx:pt idx="1802">1</cx:pt>
          <cx:pt idx="1803">1</cx:pt>
          <cx:pt idx="1804">1</cx:pt>
          <cx:pt idx="1805">1</cx:pt>
          <cx:pt idx="1806">1</cx:pt>
          <cx:pt idx="1807">1</cx:pt>
          <cx:pt idx="1808">1</cx:pt>
          <cx:pt idx="1809">1</cx:pt>
          <cx:pt idx="1810">1</cx:pt>
          <cx:pt idx="1811">1</cx:pt>
          <cx:pt idx="1812">1</cx:pt>
          <cx:pt idx="1813">1</cx:pt>
          <cx:pt idx="1814">1</cx:pt>
          <cx:pt idx="1815">1</cx:pt>
          <cx:pt idx="1816">1</cx:pt>
          <cx:pt idx="1817">1</cx:pt>
          <cx:pt idx="1818">1</cx:pt>
          <cx:pt idx="1819">1</cx:pt>
          <cx:pt idx="1820">1</cx:pt>
          <cx:pt idx="1821">1</cx:pt>
          <cx:pt idx="1822">1</cx:pt>
          <cx:pt idx="1823">1</cx:pt>
          <cx:pt idx="1824">1</cx:pt>
          <cx:pt idx="1825">1</cx:pt>
          <cx:pt idx="1826">1</cx:pt>
          <cx:pt idx="1827">1</cx:pt>
          <cx:pt idx="1828">1</cx:pt>
          <cx:pt idx="1829">1</cx:pt>
          <cx:pt idx="1830">1</cx:pt>
          <cx:pt idx="1831">1</cx:pt>
          <cx:pt idx="1832">1</cx:pt>
          <cx:pt idx="1833">1</cx:pt>
          <cx:pt idx="1834">1</cx:pt>
          <cx:pt idx="1835">1</cx:pt>
          <cx:pt idx="1836">1</cx:pt>
          <cx:pt idx="1837">1</cx:pt>
          <cx:pt idx="1838">1</cx:pt>
          <cx:pt idx="1839">1</cx:pt>
          <cx:pt idx="1840">1</cx:pt>
          <cx:pt idx="1841">1</cx:pt>
          <cx:pt idx="1842">1</cx:pt>
          <cx:pt idx="1843">1</cx:pt>
          <cx:pt idx="1844">1</cx:pt>
          <cx:pt idx="1845">1</cx:pt>
          <cx:pt idx="1846">1</cx:pt>
          <cx:pt idx="1847">1</cx:pt>
          <cx:pt idx="1848">1</cx:pt>
          <cx:pt idx="1849">1</cx:pt>
          <cx:pt idx="1850">1</cx:pt>
          <cx:pt idx="1851">1</cx:pt>
          <cx:pt idx="1852">1</cx:pt>
          <cx:pt idx="1853">1</cx:pt>
          <cx:pt idx="1854">1</cx:pt>
          <cx:pt idx="1855">1</cx:pt>
          <cx:pt idx="1856">1</cx:pt>
          <cx:pt idx="1857">1</cx:pt>
          <cx:pt idx="1858">1</cx:pt>
          <cx:pt idx="1859">1</cx:pt>
          <cx:pt idx="1860">1</cx:pt>
          <cx:pt idx="1861">1</cx:pt>
          <cx:pt idx="1862">1</cx:pt>
          <cx:pt idx="1863">1</cx:pt>
          <cx:pt idx="1864">1</cx:pt>
          <cx:pt idx="1865">1</cx:pt>
          <cx:pt idx="1866">1</cx:pt>
          <cx:pt idx="1867">1</cx:pt>
          <cx:pt idx="1868">1</cx:pt>
          <cx:pt idx="1869">1</cx:pt>
          <cx:pt idx="1870">1</cx:pt>
          <cx:pt idx="1871">1</cx:pt>
          <cx:pt idx="1872">1</cx:pt>
          <cx:pt idx="1873">1</cx:pt>
          <cx:pt idx="1874">1</cx:pt>
          <cx:pt idx="1875">1</cx:pt>
          <cx:pt idx="1876">1</cx:pt>
          <cx:pt idx="1877">1</cx:pt>
          <cx:pt idx="1878">1</cx:pt>
          <cx:pt idx="1879">1</cx:pt>
          <cx:pt idx="1880">1</cx:pt>
          <cx:pt idx="1881">1</cx:pt>
          <cx:pt idx="1882">1</cx:pt>
          <cx:pt idx="1883">1</cx:pt>
          <cx:pt idx="1884">1</cx:pt>
          <cx:pt idx="1885">1</cx:pt>
          <cx:pt idx="1886">1</cx:pt>
          <cx:pt idx="1887">1</cx:pt>
          <cx:pt idx="1888">1</cx:pt>
          <cx:pt idx="1889">1</cx:pt>
          <cx:pt idx="1890">1</cx:pt>
          <cx:pt idx="1891">1</cx:pt>
          <cx:pt idx="1892">1</cx:pt>
          <cx:pt idx="1893">1</cx:pt>
          <cx:pt idx="1894">1</cx:pt>
          <cx:pt idx="1895">1</cx:pt>
          <cx:pt idx="1896">1</cx:pt>
          <cx:pt idx="1897">1</cx:pt>
          <cx:pt idx="1898">1</cx:pt>
          <cx:pt idx="1899">1</cx:pt>
          <cx:pt idx="1900">1</cx:pt>
          <cx:pt idx="1901">1</cx:pt>
          <cx:pt idx="1902">1</cx:pt>
          <cx:pt idx="1903">1</cx:pt>
          <cx:pt idx="1904">1</cx:pt>
          <cx:pt idx="1905">1</cx:pt>
          <cx:pt idx="1906">1</cx:pt>
          <cx:pt idx="1907">1</cx:pt>
          <cx:pt idx="1908">1</cx:pt>
          <cx:pt idx="1909">1</cx:pt>
          <cx:pt idx="1910">1</cx:pt>
          <cx:pt idx="1911">1</cx:pt>
          <cx:pt idx="1912">1</cx:pt>
          <cx:pt idx="1913">1</cx:pt>
          <cx:pt idx="1914">1</cx:pt>
          <cx:pt idx="1915">1</cx:pt>
          <cx:pt idx="1916">1</cx:pt>
          <cx:pt idx="1917">1</cx:pt>
          <cx:pt idx="1918">1</cx:pt>
          <cx:pt idx="1919">1</cx:pt>
          <cx:pt idx="1920">1</cx:pt>
          <cx:pt idx="1921">1</cx:pt>
          <cx:pt idx="1922">1</cx:pt>
          <cx:pt idx="1923">1</cx:pt>
          <cx:pt idx="1924">1</cx:pt>
          <cx:pt idx="1925">1</cx:pt>
          <cx:pt idx="1926">1</cx:pt>
          <cx:pt idx="1927">1</cx:pt>
          <cx:pt idx="1928">1</cx:pt>
          <cx:pt idx="1929">1</cx:pt>
          <cx:pt idx="1930">1</cx:pt>
          <cx:pt idx="1931">1</cx:pt>
          <cx:pt idx="1932">1</cx:pt>
          <cx:pt idx="1933">1</cx:pt>
          <cx:pt idx="1934">1</cx:pt>
          <cx:pt idx="1935">1</cx:pt>
          <cx:pt idx="1936">1</cx:pt>
          <cx:pt idx="1937">1</cx:pt>
          <cx:pt idx="1938">1</cx:pt>
          <cx:pt idx="1939">1</cx:pt>
          <cx:pt idx="1940">1</cx:pt>
          <cx:pt idx="1941">1</cx:pt>
          <cx:pt idx="1942">1</cx:pt>
          <cx:pt idx="1943">1</cx:pt>
          <cx:pt idx="1944">1</cx:pt>
          <cx:pt idx="1945">1</cx:pt>
          <cx:pt idx="1946">1</cx:pt>
          <cx:pt idx="1947">1</cx:pt>
          <cx:pt idx="1948">1</cx:pt>
          <cx:pt idx="1949">1</cx:pt>
          <cx:pt idx="1950">1</cx:pt>
          <cx:pt idx="1951">1</cx:pt>
          <cx:pt idx="1952">1</cx:pt>
          <cx:pt idx="1953">1</cx:pt>
          <cx:pt idx="1954">1</cx:pt>
          <cx:pt idx="1955">1</cx:pt>
          <cx:pt idx="1956">1</cx:pt>
          <cx:pt idx="1957">1</cx:pt>
          <cx:pt idx="1958">1</cx:pt>
          <cx:pt idx="1959">1</cx:pt>
          <cx:pt idx="1960">1</cx:pt>
          <cx:pt idx="1961">1</cx:pt>
          <cx:pt idx="1962">1</cx:pt>
          <cx:pt idx="1963">1</cx:pt>
          <cx:pt idx="1964">1</cx:pt>
          <cx:pt idx="1965">1</cx:pt>
          <cx:pt idx="1966">1</cx:pt>
          <cx:pt idx="1967">1</cx:pt>
          <cx:pt idx="1968">1</cx:pt>
          <cx:pt idx="1969">1</cx:pt>
          <cx:pt idx="1970">1</cx:pt>
          <cx:pt idx="1971">1</cx:pt>
          <cx:pt idx="1972">1</cx:pt>
          <cx:pt idx="1973">1</cx:pt>
          <cx:pt idx="1974">1</cx:pt>
          <cx:pt idx="1975">1</cx:pt>
          <cx:pt idx="1976">1</cx:pt>
          <cx:pt idx="1977">1</cx:pt>
          <cx:pt idx="1978">1</cx:pt>
          <cx:pt idx="1979">1</cx:pt>
          <cx:pt idx="1980">1</cx:pt>
          <cx:pt idx="1981">1</cx:pt>
          <cx:pt idx="1982">1</cx:pt>
          <cx:pt idx="1983">1</cx:pt>
          <cx:pt idx="1984">1</cx:pt>
          <cx:pt idx="1985">1</cx:pt>
          <cx:pt idx="1986">1</cx:pt>
          <cx:pt idx="1987">1</cx:pt>
          <cx:pt idx="1988">1</cx:pt>
          <cx:pt idx="1989">1</cx:pt>
          <cx:pt idx="1990">1</cx:pt>
          <cx:pt idx="1991">1</cx:pt>
          <cx:pt idx="1992">1</cx:pt>
          <cx:pt idx="1993">1</cx:pt>
          <cx:pt idx="1994">1</cx:pt>
          <cx:pt idx="1995">1</cx:pt>
          <cx:pt idx="1996">1</cx:pt>
          <cx:pt idx="1997">1</cx:pt>
          <cx:pt idx="1998">1</cx:pt>
          <cx:pt idx="1999">1</cx:pt>
          <cx:pt idx="2000">1</cx:pt>
          <cx:pt idx="2001">1</cx:pt>
          <cx:pt idx="2002">1</cx:pt>
          <cx:pt idx="2003">1</cx:pt>
          <cx:pt idx="2004">1</cx:pt>
          <cx:pt idx="2005">1</cx:pt>
          <cx:pt idx="2006">1</cx:pt>
          <cx:pt idx="2007">1</cx:pt>
          <cx:pt idx="2008">1</cx:pt>
          <cx:pt idx="2009">1</cx:pt>
          <cx:pt idx="2010">1</cx:pt>
          <cx:pt idx="2011">1</cx:pt>
          <cx:pt idx="2012">1</cx:pt>
          <cx:pt idx="2013">1</cx:pt>
          <cx:pt idx="2014">1</cx:pt>
          <cx:pt idx="2015">1</cx:pt>
          <cx:pt idx="2016">1</cx:pt>
          <cx:pt idx="2017">1</cx:pt>
          <cx:pt idx="2018">1</cx:pt>
          <cx:pt idx="2019">1</cx:pt>
          <cx:pt idx="2020">1</cx:pt>
          <cx:pt idx="2021">1</cx:pt>
          <cx:pt idx="2022">1</cx:pt>
          <cx:pt idx="2023">1</cx:pt>
          <cx:pt idx="2024">1</cx:pt>
          <cx:pt idx="2025">1</cx:pt>
          <cx:pt idx="2026">1</cx:pt>
          <cx:pt idx="2027">1</cx:pt>
          <cx:pt idx="2028">1</cx:pt>
          <cx:pt idx="2029">1</cx:pt>
          <cx:pt idx="2030">1</cx:pt>
          <cx:pt idx="2031">1</cx:pt>
          <cx:pt idx="2032">1</cx:pt>
          <cx:pt idx="2033">1</cx:pt>
          <cx:pt idx="2034">1</cx:pt>
          <cx:pt idx="2035">1</cx:pt>
          <cx:pt idx="2036">1</cx:pt>
          <cx:pt idx="2037">1</cx:pt>
          <cx:pt idx="2038">1</cx:pt>
          <cx:pt idx="2039">1</cx:pt>
          <cx:pt idx="2040">1</cx:pt>
          <cx:pt idx="2041">1</cx:pt>
          <cx:pt idx="2042">1</cx:pt>
          <cx:pt idx="2043">1</cx:pt>
          <cx:pt idx="2044">1</cx:pt>
          <cx:pt idx="2045">1</cx:pt>
          <cx:pt idx="2046">1</cx:pt>
          <cx:pt idx="2047">1</cx:pt>
          <cx:pt idx="2048">1</cx:pt>
          <cx:pt idx="2049">1</cx:pt>
          <cx:pt idx="2050">1</cx:pt>
          <cx:pt idx="2051">1</cx:pt>
          <cx:pt idx="2052">1</cx:pt>
          <cx:pt idx="2053">1</cx:pt>
          <cx:pt idx="2054">1</cx:pt>
          <cx:pt idx="2055">1</cx:pt>
          <cx:pt idx="2056">1</cx:pt>
          <cx:pt idx="2057">1</cx:pt>
          <cx:pt idx="2058">1</cx:pt>
          <cx:pt idx="2059">1</cx:pt>
          <cx:pt idx="2060">1</cx:pt>
          <cx:pt idx="2061">1</cx:pt>
          <cx:pt idx="2062">1</cx:pt>
          <cx:pt idx="2063">1</cx:pt>
          <cx:pt idx="2064">1</cx:pt>
          <cx:pt idx="2065">1</cx:pt>
          <cx:pt idx="2066">1</cx:pt>
          <cx:pt idx="2067">1</cx:pt>
          <cx:pt idx="2068">1</cx:pt>
          <cx:pt idx="2069">1</cx:pt>
          <cx:pt idx="2070">1</cx:pt>
          <cx:pt idx="2071">1</cx:pt>
          <cx:pt idx="2072">1</cx:pt>
          <cx:pt idx="2073">1</cx:pt>
          <cx:pt idx="2074">1</cx:pt>
          <cx:pt idx="2075">1</cx:pt>
          <cx:pt idx="2076">1</cx:pt>
          <cx:pt idx="2077">1</cx:pt>
          <cx:pt idx="2078">1</cx:pt>
          <cx:pt idx="2079">1</cx:pt>
          <cx:pt idx="2080">1</cx:pt>
          <cx:pt idx="2081">1</cx:pt>
          <cx:pt idx="2082">1</cx:pt>
          <cx:pt idx="2083">1</cx:pt>
          <cx:pt idx="2084">1</cx:pt>
          <cx:pt idx="2085">1</cx:pt>
          <cx:pt idx="2086">1</cx:pt>
          <cx:pt idx="2087">1</cx:pt>
          <cx:pt idx="2088">1</cx:pt>
          <cx:pt idx="2089">1</cx:pt>
          <cx:pt idx="2090">1</cx:pt>
          <cx:pt idx="2091">1</cx:pt>
          <cx:pt idx="2092">1</cx:pt>
          <cx:pt idx="2093">1</cx:pt>
          <cx:pt idx="2094">1</cx:pt>
          <cx:pt idx="2095">1</cx:pt>
          <cx:pt idx="2096">1</cx:pt>
          <cx:pt idx="2097">1</cx:pt>
          <cx:pt idx="2098">1</cx:pt>
          <cx:pt idx="2099">1</cx:pt>
          <cx:pt idx="2100">1</cx:pt>
          <cx:pt idx="2101">1</cx:pt>
          <cx:pt idx="2102">1</cx:pt>
          <cx:pt idx="2103">1</cx:pt>
          <cx:pt idx="2104">1</cx:pt>
          <cx:pt idx="2105">1</cx:pt>
          <cx:pt idx="2106">1</cx:pt>
          <cx:pt idx="2107">1</cx:pt>
          <cx:pt idx="2108">1</cx:pt>
          <cx:pt idx="2109">1</cx:pt>
          <cx:pt idx="2110">1</cx:pt>
          <cx:pt idx="2111">1</cx:pt>
          <cx:pt idx="2112">1</cx:pt>
          <cx:pt idx="2113">1</cx:pt>
          <cx:pt idx="2114">1</cx:pt>
          <cx:pt idx="2115">1</cx:pt>
          <cx:pt idx="2116">1</cx:pt>
          <cx:pt idx="2117">1</cx:pt>
          <cx:pt idx="2118">1</cx:pt>
          <cx:pt idx="2119">1</cx:pt>
          <cx:pt idx="2120">1</cx:pt>
          <cx:pt idx="2121">1</cx:pt>
          <cx:pt idx="2122">1</cx:pt>
          <cx:pt idx="2123">1</cx:pt>
          <cx:pt idx="2124">1</cx:pt>
          <cx:pt idx="2125">1</cx:pt>
          <cx:pt idx="2126">1</cx:pt>
          <cx:pt idx="2127">1</cx:pt>
          <cx:pt idx="2128">1</cx:pt>
          <cx:pt idx="2129">1</cx:pt>
          <cx:pt idx="2130">1</cx:pt>
          <cx:pt idx="2131">1</cx:pt>
          <cx:pt idx="2132">1</cx:pt>
          <cx:pt idx="2133">1</cx:pt>
          <cx:pt idx="2134">1</cx:pt>
          <cx:pt idx="2135">1</cx:pt>
          <cx:pt idx="2136">1</cx:pt>
          <cx:pt idx="2137">1</cx:pt>
          <cx:pt idx="2138">1</cx:pt>
          <cx:pt idx="2139">1</cx:pt>
          <cx:pt idx="2140">1</cx:pt>
          <cx:pt idx="2141">1</cx:pt>
          <cx:pt idx="2142">1</cx:pt>
          <cx:pt idx="2143">1</cx:pt>
          <cx:pt idx="2144">1</cx:pt>
          <cx:pt idx="2145">1</cx:pt>
          <cx:pt idx="2146">1</cx:pt>
          <cx:pt idx="2147">1</cx:pt>
          <cx:pt idx="2148">1</cx:pt>
          <cx:pt idx="2149">1</cx:pt>
          <cx:pt idx="2150">1</cx:pt>
          <cx:pt idx="2151">1</cx:pt>
          <cx:pt idx="2152">1</cx:pt>
          <cx:pt idx="2153">1</cx:pt>
          <cx:pt idx="2154">1</cx:pt>
          <cx:pt idx="2155">1</cx:pt>
          <cx:pt idx="2156">1</cx:pt>
          <cx:pt idx="2157">1</cx:pt>
          <cx:pt idx="2158">1</cx:pt>
          <cx:pt idx="2159">1</cx:pt>
          <cx:pt idx="2160">1</cx:pt>
          <cx:pt idx="2161">1</cx:pt>
          <cx:pt idx="2162">1</cx:pt>
          <cx:pt idx="2163">1</cx:pt>
          <cx:pt idx="2164">1</cx:pt>
          <cx:pt idx="2165">1</cx:pt>
          <cx:pt idx="2166">1</cx:pt>
          <cx:pt idx="2167">1</cx:pt>
          <cx:pt idx="2168">1</cx:pt>
          <cx:pt idx="2169">1</cx:pt>
          <cx:pt idx="2170">1</cx:pt>
          <cx:pt idx="2171">1</cx:pt>
          <cx:pt idx="2172">1</cx:pt>
          <cx:pt idx="2173">1</cx:pt>
          <cx:pt idx="2174">1</cx:pt>
          <cx:pt idx="2175">1</cx:pt>
          <cx:pt idx="2176">1</cx:pt>
          <cx:pt idx="2177">1</cx:pt>
          <cx:pt idx="2178">1</cx:pt>
          <cx:pt idx="2179">1</cx:pt>
          <cx:pt idx="2180">1</cx:pt>
          <cx:pt idx="2181">1</cx:pt>
          <cx:pt idx="2182">1</cx:pt>
          <cx:pt idx="2183">1</cx:pt>
          <cx:pt idx="2184">1</cx:pt>
          <cx:pt idx="2185">1</cx:pt>
          <cx:pt idx="2186">1</cx:pt>
          <cx:pt idx="2187">1</cx:pt>
          <cx:pt idx="2188">1</cx:pt>
          <cx:pt idx="2189">1</cx:pt>
          <cx:pt idx="2190">1</cx:pt>
          <cx:pt idx="2191">1</cx:pt>
          <cx:pt idx="2192">1</cx:pt>
          <cx:pt idx="2193">1</cx:pt>
          <cx:pt idx="2194">1</cx:pt>
          <cx:pt idx="2195">1</cx:pt>
          <cx:pt idx="2196">1</cx:pt>
          <cx:pt idx="2197">1</cx:pt>
          <cx:pt idx="2198">1</cx:pt>
          <cx:pt idx="2199">1</cx:pt>
          <cx:pt idx="2200">1</cx:pt>
          <cx:pt idx="2201">1</cx:pt>
          <cx:pt idx="2202">1</cx:pt>
          <cx:pt idx="2203">1</cx:pt>
          <cx:pt idx="2204">1</cx:pt>
          <cx:pt idx="2205">1</cx:pt>
          <cx:pt idx="2206">1</cx:pt>
          <cx:pt idx="2207">1</cx:pt>
          <cx:pt idx="2208">1</cx:pt>
          <cx:pt idx="2209">1</cx:pt>
          <cx:pt idx="2210">1</cx:pt>
          <cx:pt idx="2211">1</cx:pt>
          <cx:pt idx="2212">1</cx:pt>
          <cx:pt idx="2213">1</cx:pt>
          <cx:pt idx="2214">1</cx:pt>
          <cx:pt idx="2215">1</cx:pt>
          <cx:pt idx="2216">1</cx:pt>
          <cx:pt idx="2217">1</cx:pt>
          <cx:pt idx="2218">1</cx:pt>
          <cx:pt idx="2219">1</cx:pt>
          <cx:pt idx="2220">1</cx:pt>
          <cx:pt idx="2221">1</cx:pt>
          <cx:pt idx="2222">1</cx:pt>
          <cx:pt idx="2223">1</cx:pt>
          <cx:pt idx="2224">1</cx:pt>
          <cx:pt idx="2225">1</cx:pt>
          <cx:pt idx="2226">1</cx:pt>
          <cx:pt idx="2227">1</cx:pt>
          <cx:pt idx="2228">1</cx:pt>
          <cx:pt idx="2229">1</cx:pt>
          <cx:pt idx="2230">1</cx:pt>
          <cx:pt idx="2231">1</cx:pt>
          <cx:pt idx="2232">1</cx:pt>
          <cx:pt idx="2233">1</cx:pt>
          <cx:pt idx="2234">1</cx:pt>
          <cx:pt idx="2235">1</cx:pt>
          <cx:pt idx="2236">1</cx:pt>
          <cx:pt idx="2237">1</cx:pt>
          <cx:pt idx="2238">1</cx:pt>
          <cx:pt idx="2239">1</cx:pt>
          <cx:pt idx="2240">1</cx:pt>
          <cx:pt idx="2241">1</cx:pt>
          <cx:pt idx="2242">1</cx:pt>
          <cx:pt idx="2243">1</cx:pt>
          <cx:pt idx="2244">1</cx:pt>
          <cx:pt idx="2245">1</cx:pt>
          <cx:pt idx="2246">1</cx:pt>
          <cx:pt idx="2247">1</cx:pt>
          <cx:pt idx="2248">1</cx:pt>
          <cx:pt idx="2249">1</cx:pt>
          <cx:pt idx="2250">1</cx:pt>
          <cx:pt idx="2251">1</cx:pt>
          <cx:pt idx="2252">1</cx:pt>
          <cx:pt idx="2253">1</cx:pt>
          <cx:pt idx="2254">1</cx:pt>
          <cx:pt idx="2255">1</cx:pt>
          <cx:pt idx="2256">1</cx:pt>
          <cx:pt idx="2257">1</cx:pt>
          <cx:pt idx="2258">1</cx:pt>
          <cx:pt idx="2259">1</cx:pt>
          <cx:pt idx="2260">1</cx:pt>
          <cx:pt idx="2261">1</cx:pt>
          <cx:pt idx="2262">1</cx:pt>
          <cx:pt idx="2263">1</cx:pt>
          <cx:pt idx="2264">1</cx:pt>
          <cx:pt idx="2265">1</cx:pt>
          <cx:pt idx="2266">1</cx:pt>
          <cx:pt idx="2267">1</cx:pt>
          <cx:pt idx="2268">1</cx:pt>
          <cx:pt idx="2269">1</cx:pt>
          <cx:pt idx="2270">1</cx:pt>
          <cx:pt idx="2271">1</cx:pt>
          <cx:pt idx="2272">1</cx:pt>
          <cx:pt idx="2273">1</cx:pt>
          <cx:pt idx="2274">1</cx:pt>
          <cx:pt idx="2275">1</cx:pt>
          <cx:pt idx="2276">1</cx:pt>
          <cx:pt idx="2277">1</cx:pt>
          <cx:pt idx="2278">1</cx:pt>
          <cx:pt idx="2279">1</cx:pt>
          <cx:pt idx="2280">1</cx:pt>
          <cx:pt idx="2281">1</cx:pt>
          <cx:pt idx="2282">1</cx:pt>
          <cx:pt idx="2283">1</cx:pt>
          <cx:pt idx="2284">1</cx:pt>
          <cx:pt idx="2285">1</cx:pt>
          <cx:pt idx="2286">1</cx:pt>
          <cx:pt idx="2287">1</cx:pt>
          <cx:pt idx="2288">1</cx:pt>
          <cx:pt idx="2289">1</cx:pt>
          <cx:pt idx="2290">1</cx:pt>
          <cx:pt idx="2291">1</cx:pt>
          <cx:pt idx="2292">1</cx:pt>
          <cx:pt idx="2293">1</cx:pt>
          <cx:pt idx="2294">1</cx:pt>
          <cx:pt idx="2295">1</cx:pt>
          <cx:pt idx="2296">1</cx:pt>
          <cx:pt idx="2297">1</cx:pt>
          <cx:pt idx="2298">1</cx:pt>
          <cx:pt idx="2299">1</cx:pt>
          <cx:pt idx="2300">1</cx:pt>
          <cx:pt idx="2301">1</cx:pt>
          <cx:pt idx="2302">1</cx:pt>
          <cx:pt idx="2303">1</cx:pt>
          <cx:pt idx="2304">1</cx:pt>
          <cx:pt idx="2305">1</cx:pt>
          <cx:pt idx="2306">1</cx:pt>
          <cx:pt idx="2307">1</cx:pt>
          <cx:pt idx="2308">1</cx:pt>
          <cx:pt idx="2309">1</cx:pt>
          <cx:pt idx="2310">1</cx:pt>
          <cx:pt idx="2311">1</cx:pt>
          <cx:pt idx="2312">1</cx:pt>
          <cx:pt idx="2313">1</cx:pt>
          <cx:pt idx="2314">1</cx:pt>
          <cx:pt idx="2315">1</cx:pt>
          <cx:pt idx="2316">1</cx:pt>
          <cx:pt idx="2317">1</cx:pt>
          <cx:pt idx="2318">1</cx:pt>
          <cx:pt idx="2319">1</cx:pt>
          <cx:pt idx="2320">1</cx:pt>
          <cx:pt idx="2321">1</cx:pt>
          <cx:pt idx="2322">1</cx:pt>
          <cx:pt idx="2323">1</cx:pt>
          <cx:pt idx="2324">1</cx:pt>
          <cx:pt idx="2325">1</cx:pt>
          <cx:pt idx="2326">1</cx:pt>
          <cx:pt idx="2327">1</cx:pt>
          <cx:pt idx="2328">1</cx:pt>
          <cx:pt idx="2329">1</cx:pt>
          <cx:pt idx="2330">1</cx:pt>
          <cx:pt idx="2331">1</cx:pt>
          <cx:pt idx="2332">1</cx:pt>
          <cx:pt idx="2333">1</cx:pt>
          <cx:pt idx="2334">1</cx:pt>
          <cx:pt idx="2335">1</cx:pt>
          <cx:pt idx="2336">1</cx:pt>
          <cx:pt idx="2337">1</cx:pt>
          <cx:pt idx="2338">1</cx:pt>
          <cx:pt idx="2339">1</cx:pt>
          <cx:pt idx="2340">1</cx:pt>
          <cx:pt idx="2341">1</cx:pt>
          <cx:pt idx="2342">1</cx:pt>
          <cx:pt idx="2343">1</cx:pt>
          <cx:pt idx="2344">1</cx:pt>
          <cx:pt idx="2345">1</cx:pt>
          <cx:pt idx="2346">1</cx:pt>
          <cx:pt idx="2347">1</cx:pt>
          <cx:pt idx="2348">1</cx:pt>
          <cx:pt idx="2349">1</cx:pt>
          <cx:pt idx="2350">1</cx:pt>
          <cx:pt idx="2351">1</cx:pt>
          <cx:pt idx="2352">1</cx:pt>
          <cx:pt idx="2353">1</cx:pt>
          <cx:pt idx="2354">1</cx:pt>
          <cx:pt idx="2355">1</cx:pt>
          <cx:pt idx="2356">1</cx:pt>
          <cx:pt idx="2357">1</cx:pt>
          <cx:pt idx="2358">1</cx:pt>
          <cx:pt idx="2359">1</cx:pt>
          <cx:pt idx="2360">1</cx:pt>
          <cx:pt idx="2361">1</cx:pt>
          <cx:pt idx="2362">1</cx:pt>
          <cx:pt idx="2363">1</cx:pt>
          <cx:pt idx="2364">1</cx:pt>
          <cx:pt idx="2365">1</cx:pt>
          <cx:pt idx="2366">1</cx:pt>
          <cx:pt idx="2367">1</cx:pt>
          <cx:pt idx="2368">1</cx:pt>
          <cx:pt idx="2369">1</cx:pt>
          <cx:pt idx="2370">1</cx:pt>
          <cx:pt idx="2371">1</cx:pt>
          <cx:pt idx="2372">1</cx:pt>
          <cx:pt idx="2373">1</cx:pt>
          <cx:pt idx="2374">1</cx:pt>
          <cx:pt idx="2375">1</cx:pt>
          <cx:pt idx="2376">1</cx:pt>
          <cx:pt idx="2377">1</cx:pt>
          <cx:pt idx="2378">1</cx:pt>
          <cx:pt idx="2379">1</cx:pt>
          <cx:pt idx="2380">1</cx:pt>
          <cx:pt idx="2381">1</cx:pt>
          <cx:pt idx="2382">1</cx:pt>
          <cx:pt idx="2383">1</cx:pt>
          <cx:pt idx="2384">1</cx:pt>
          <cx:pt idx="2385">1</cx:pt>
          <cx:pt idx="2386">1</cx:pt>
          <cx:pt idx="2387">1</cx:pt>
          <cx:pt idx="2388">1</cx:pt>
          <cx:pt idx="2389">1</cx:pt>
          <cx:pt idx="2390">1</cx:pt>
          <cx:pt idx="2391">1</cx:pt>
          <cx:pt idx="2392">1</cx:pt>
          <cx:pt idx="2393">1</cx:pt>
          <cx:pt idx="2394">1</cx:pt>
          <cx:pt idx="2395">1</cx:pt>
          <cx:pt idx="2396">1</cx:pt>
          <cx:pt idx="2397">1</cx:pt>
          <cx:pt idx="2398">1</cx:pt>
          <cx:pt idx="2399">1</cx:pt>
          <cx:pt idx="2400">1</cx:pt>
          <cx:pt idx="2401">1</cx:pt>
          <cx:pt idx="2402">1</cx:pt>
          <cx:pt idx="2403">1</cx:pt>
          <cx:pt idx="2404">1</cx:pt>
          <cx:pt idx="2405">1</cx:pt>
          <cx:pt idx="2406">1</cx:pt>
          <cx:pt idx="2407">1</cx:pt>
          <cx:pt idx="2408">1</cx:pt>
          <cx:pt idx="2409">1</cx:pt>
          <cx:pt idx="2410">1</cx:pt>
          <cx:pt idx="2411">1</cx:pt>
          <cx:pt idx="2412">1</cx:pt>
          <cx:pt idx="2413">1</cx:pt>
          <cx:pt idx="2414">1</cx:pt>
          <cx:pt idx="2415">1</cx:pt>
          <cx:pt idx="2416">1</cx:pt>
          <cx:pt idx="2417">1</cx:pt>
          <cx:pt idx="2418">1</cx:pt>
          <cx:pt idx="2419">1</cx:pt>
          <cx:pt idx="2420">1</cx:pt>
          <cx:pt idx="2421">1</cx:pt>
          <cx:pt idx="2422">1</cx:pt>
          <cx:pt idx="2423">1</cx:pt>
          <cx:pt idx="2424">1</cx:pt>
          <cx:pt idx="2425">1</cx:pt>
          <cx:pt idx="2426">1</cx:pt>
          <cx:pt idx="2427">1</cx:pt>
          <cx:pt idx="2428">1</cx:pt>
          <cx:pt idx="2429">1</cx:pt>
          <cx:pt idx="2430">1</cx:pt>
          <cx:pt idx="2431">1</cx:pt>
          <cx:pt idx="2432">1</cx:pt>
          <cx:pt idx="2433">1</cx:pt>
          <cx:pt idx="2434">1</cx:pt>
          <cx:pt idx="2435">1</cx:pt>
          <cx:pt idx="2436">1</cx:pt>
          <cx:pt idx="2437">1</cx:pt>
          <cx:pt idx="2438">1</cx:pt>
          <cx:pt idx="2439">1</cx:pt>
          <cx:pt idx="2440">1</cx:pt>
          <cx:pt idx="2441">1</cx:pt>
          <cx:pt idx="2442">1</cx:pt>
          <cx:pt idx="2443">1</cx:pt>
          <cx:pt idx="2444">1</cx:pt>
          <cx:pt idx="2445">1</cx:pt>
          <cx:pt idx="2446">1</cx:pt>
          <cx:pt idx="2447">1</cx:pt>
          <cx:pt idx="2448">1</cx:pt>
          <cx:pt idx="2449">1</cx:pt>
          <cx:pt idx="2450">1</cx:pt>
          <cx:pt idx="2451">1</cx:pt>
          <cx:pt idx="2452">1</cx:pt>
          <cx:pt idx="2453">1</cx:pt>
          <cx:pt idx="2454">1</cx:pt>
          <cx:pt idx="2455">1</cx:pt>
          <cx:pt idx="2456">1</cx:pt>
          <cx:pt idx="2457">1</cx:pt>
          <cx:pt idx="2458">1</cx:pt>
          <cx:pt idx="2459">1</cx:pt>
          <cx:pt idx="2460">1</cx:pt>
          <cx:pt idx="2461">1</cx:pt>
          <cx:pt idx="2462">1</cx:pt>
          <cx:pt idx="2463">1</cx:pt>
          <cx:pt idx="2464">1</cx:pt>
          <cx:pt idx="2465">1</cx:pt>
          <cx:pt idx="2466">1</cx:pt>
          <cx:pt idx="2467">1</cx:pt>
          <cx:pt idx="2468">1</cx:pt>
          <cx:pt idx="2469">1</cx:pt>
          <cx:pt idx="2470">1</cx:pt>
          <cx:pt idx="2471">1</cx:pt>
          <cx:pt idx="2472">1</cx:pt>
          <cx:pt idx="2473">1</cx:pt>
          <cx:pt idx="2474">1</cx:pt>
          <cx:pt idx="2475">1</cx:pt>
          <cx:pt idx="2476">1</cx:pt>
          <cx:pt idx="2477">1</cx:pt>
          <cx:pt idx="2478">1</cx:pt>
          <cx:pt idx="2479">1</cx:pt>
          <cx:pt idx="2480">1</cx:pt>
          <cx:pt idx="2481">1</cx:pt>
          <cx:pt idx="2482">1</cx:pt>
          <cx:pt idx="2483">1</cx:pt>
          <cx:pt idx="2484">1</cx:pt>
          <cx:pt idx="2485">1</cx:pt>
          <cx:pt idx="2486">1</cx:pt>
          <cx:pt idx="2487">1</cx:pt>
          <cx:pt idx="2488">1</cx:pt>
          <cx:pt idx="2489">1</cx:pt>
          <cx:pt idx="2490">1</cx:pt>
          <cx:pt idx="2491">1</cx:pt>
          <cx:pt idx="2492">1</cx:pt>
          <cx:pt idx="2493">1</cx:pt>
          <cx:pt idx="2494">1</cx:pt>
          <cx:pt idx="2495">1</cx:pt>
          <cx:pt idx="2496">1</cx:pt>
          <cx:pt idx="2497">1</cx:pt>
          <cx:pt idx="2498">1</cx:pt>
          <cx:pt idx="2499">1</cx:pt>
          <cx:pt idx="2500">1</cx:pt>
          <cx:pt idx="2501">1</cx:pt>
          <cx:pt idx="2502">1</cx:pt>
          <cx:pt idx="2503">1</cx:pt>
          <cx:pt idx="2504">1</cx:pt>
          <cx:pt idx="2505">1</cx:pt>
          <cx:pt idx="2506">1</cx:pt>
          <cx:pt idx="2507">1</cx:pt>
          <cx:pt idx="2508">1</cx:pt>
          <cx:pt idx="2509">1</cx:pt>
          <cx:pt idx="2510">1</cx:pt>
          <cx:pt idx="2511">1</cx:pt>
          <cx:pt idx="2512">1</cx:pt>
          <cx:pt idx="2513">1</cx:pt>
          <cx:pt idx="2514">1</cx:pt>
          <cx:pt idx="2515">1</cx:pt>
          <cx:pt idx="2516">1</cx:pt>
          <cx:pt idx="2517">1</cx:pt>
          <cx:pt idx="2518">1</cx:pt>
          <cx:pt idx="2519">1</cx:pt>
          <cx:pt idx="2520">1</cx:pt>
          <cx:pt idx="2521">1</cx:pt>
          <cx:pt idx="2522">1</cx:pt>
          <cx:pt idx="2523">1</cx:pt>
          <cx:pt idx="2524">1</cx:pt>
          <cx:pt idx="2525">1</cx:pt>
          <cx:pt idx="2526">1</cx:pt>
          <cx:pt idx="2527">1</cx:pt>
          <cx:pt idx="2528">1</cx:pt>
          <cx:pt idx="2529">1</cx:pt>
          <cx:pt idx="2530">1</cx:pt>
          <cx:pt idx="2531">1</cx:pt>
          <cx:pt idx="2532">1</cx:pt>
          <cx:pt idx="2533">1</cx:pt>
          <cx:pt idx="2534">1</cx:pt>
          <cx:pt idx="2535">1</cx:pt>
          <cx:pt idx="2536">1</cx:pt>
          <cx:pt idx="2537">1</cx:pt>
          <cx:pt idx="2538">1</cx:pt>
          <cx:pt idx="2539">1</cx:pt>
          <cx:pt idx="2540">1</cx:pt>
          <cx:pt idx="2541">1</cx:pt>
          <cx:pt idx="2542">1</cx:pt>
          <cx:pt idx="2543">1</cx:pt>
          <cx:pt idx="2544">1</cx:pt>
          <cx:pt idx="2545">1</cx:pt>
          <cx:pt idx="2546">1</cx:pt>
          <cx:pt idx="2547">1</cx:pt>
          <cx:pt idx="2548">1</cx:pt>
          <cx:pt idx="2549">1</cx:pt>
          <cx:pt idx="2550">1</cx:pt>
          <cx:pt idx="2551">1</cx:pt>
          <cx:pt idx="2552">1</cx:pt>
          <cx:pt idx="2553">1</cx:pt>
          <cx:pt idx="2554">1</cx:pt>
          <cx:pt idx="2555">1</cx:pt>
          <cx:pt idx="2556">1</cx:pt>
          <cx:pt idx="2557">1</cx:pt>
          <cx:pt idx="2558">1</cx:pt>
          <cx:pt idx="2559">1</cx:pt>
          <cx:pt idx="2560">1</cx:pt>
          <cx:pt idx="2561">1</cx:pt>
          <cx:pt idx="2562">1</cx:pt>
          <cx:pt idx="2563">1</cx:pt>
          <cx:pt idx="2564">1</cx:pt>
          <cx:pt idx="2565">1</cx:pt>
          <cx:pt idx="2566">1</cx:pt>
          <cx:pt idx="2567">1</cx:pt>
          <cx:pt idx="2568">1</cx:pt>
          <cx:pt idx="2569">1</cx:pt>
          <cx:pt idx="2570">1</cx:pt>
          <cx:pt idx="2571">1</cx:pt>
          <cx:pt idx="2572">1</cx:pt>
          <cx:pt idx="2573">1</cx:pt>
          <cx:pt idx="2574">1</cx:pt>
          <cx:pt idx="2575">1</cx:pt>
          <cx:pt idx="2576">1</cx:pt>
          <cx:pt idx="2577">1</cx:pt>
          <cx:pt idx="2578">1</cx:pt>
          <cx:pt idx="2579">1</cx:pt>
          <cx:pt idx="2580">1</cx:pt>
          <cx:pt idx="2581">1</cx:pt>
          <cx:pt idx="2582">1</cx:pt>
          <cx:pt idx="2583">1</cx:pt>
          <cx:pt idx="2584">1</cx:pt>
          <cx:pt idx="2585">1</cx:pt>
          <cx:pt idx="2586">1</cx:pt>
          <cx:pt idx="2587">1</cx:pt>
          <cx:pt idx="2588">1</cx:pt>
          <cx:pt idx="2589">1</cx:pt>
          <cx:pt idx="2590">1</cx:pt>
          <cx:pt idx="2591">1</cx:pt>
          <cx:pt idx="2592">1</cx:pt>
          <cx:pt idx="2593">1</cx:pt>
          <cx:pt idx="2594">1</cx:pt>
          <cx:pt idx="2595">1</cx:pt>
          <cx:pt idx="2596">1</cx:pt>
          <cx:pt idx="2597">1</cx:pt>
          <cx:pt idx="2598">1</cx:pt>
          <cx:pt idx="2599">1</cx:pt>
          <cx:pt idx="2600">1</cx:pt>
          <cx:pt idx="2601">1</cx:pt>
          <cx:pt idx="2602">1</cx:pt>
          <cx:pt idx="2603">1</cx:pt>
          <cx:pt idx="2604">1</cx:pt>
          <cx:pt idx="2605">1</cx:pt>
          <cx:pt idx="2606">1</cx:pt>
          <cx:pt idx="2607">1</cx:pt>
          <cx:pt idx="2608">1</cx:pt>
          <cx:pt idx="2609">1</cx:pt>
          <cx:pt idx="2610">1</cx:pt>
          <cx:pt idx="2611">1</cx:pt>
          <cx:pt idx="2612">1</cx:pt>
          <cx:pt idx="2613">1</cx:pt>
          <cx:pt idx="2614">1</cx:pt>
          <cx:pt idx="2615">1</cx:pt>
          <cx:pt idx="2616">1</cx:pt>
          <cx:pt idx="2617">1</cx:pt>
          <cx:pt idx="2618">1</cx:pt>
          <cx:pt idx="2619">1</cx:pt>
          <cx:pt idx="2620">1</cx:pt>
          <cx:pt idx="2621">1</cx:pt>
          <cx:pt idx="2622">1</cx:pt>
          <cx:pt idx="2623">1</cx:pt>
          <cx:pt idx="2624">1</cx:pt>
          <cx:pt idx="2625">1</cx:pt>
          <cx:pt idx="2626">1</cx:pt>
          <cx:pt idx="2627">1</cx:pt>
          <cx:pt idx="2628">1</cx:pt>
          <cx:pt idx="2629">1</cx:pt>
          <cx:pt idx="2630">1</cx:pt>
          <cx:pt idx="2631">1</cx:pt>
          <cx:pt idx="2632">1</cx:pt>
          <cx:pt idx="2633">1</cx:pt>
          <cx:pt idx="2634">1</cx:pt>
          <cx:pt idx="2635">1</cx:pt>
          <cx:pt idx="2636">1</cx:pt>
          <cx:pt idx="2637">1</cx:pt>
          <cx:pt idx="2638">1</cx:pt>
          <cx:pt idx="2639">1</cx:pt>
          <cx:pt idx="2640">1</cx:pt>
          <cx:pt idx="2641">1</cx:pt>
          <cx:pt idx="2642">1</cx:pt>
          <cx:pt idx="2643">1</cx:pt>
          <cx:pt idx="2644">1</cx:pt>
          <cx:pt idx="2645">1</cx:pt>
          <cx:pt idx="2646">1</cx:pt>
          <cx:pt idx="2647">1</cx:pt>
          <cx:pt idx="2648">1</cx:pt>
          <cx:pt idx="2649">1</cx:pt>
          <cx:pt idx="2650">1</cx:pt>
          <cx:pt idx="2651">1</cx:pt>
          <cx:pt idx="2652">1</cx:pt>
          <cx:pt idx="2653">1</cx:pt>
          <cx:pt idx="2654">1</cx:pt>
          <cx:pt idx="2655">1</cx:pt>
          <cx:pt idx="2656">1</cx:pt>
          <cx:pt idx="2657">1</cx:pt>
          <cx:pt idx="2658">1</cx:pt>
          <cx:pt idx="2659">1</cx:pt>
          <cx:pt idx="2660">1</cx:pt>
          <cx:pt idx="2661">1</cx:pt>
          <cx:pt idx="2662">1</cx:pt>
          <cx:pt idx="2663">1</cx:pt>
          <cx:pt idx="2664">1</cx:pt>
          <cx:pt idx="2665">1</cx:pt>
          <cx:pt idx="2666">1</cx:pt>
          <cx:pt idx="2667">1</cx:pt>
          <cx:pt idx="2668">1</cx:pt>
          <cx:pt idx="2669">1</cx:pt>
          <cx:pt idx="2670">1</cx:pt>
          <cx:pt idx="2671">1</cx:pt>
          <cx:pt idx="2672">1</cx:pt>
          <cx:pt idx="2673">1</cx:pt>
          <cx:pt idx="2674">1</cx:pt>
          <cx:pt idx="2675">1</cx:pt>
          <cx:pt idx="2676">1</cx:pt>
          <cx:pt idx="2677">1</cx:pt>
          <cx:pt idx="2678">1</cx:pt>
          <cx:pt idx="2679">1</cx:pt>
          <cx:pt idx="2680">1</cx:pt>
          <cx:pt idx="2681">1</cx:pt>
          <cx:pt idx="2682">1</cx:pt>
          <cx:pt idx="2683">1</cx:pt>
          <cx:pt idx="2684">1</cx:pt>
          <cx:pt idx="2685">1</cx:pt>
          <cx:pt idx="2686">1</cx:pt>
          <cx:pt idx="2687">1</cx:pt>
          <cx:pt idx="2688">1</cx:pt>
          <cx:pt idx="2689">1</cx:pt>
          <cx:pt idx="2690">1</cx:pt>
          <cx:pt idx="2691">1</cx:pt>
          <cx:pt idx="2692">1</cx:pt>
          <cx:pt idx="2693">1</cx:pt>
          <cx:pt idx="2694">1</cx:pt>
          <cx:pt idx="2695">1</cx:pt>
          <cx:pt idx="2696">1</cx:pt>
          <cx:pt idx="2697">1</cx:pt>
          <cx:pt idx="2698">1</cx:pt>
          <cx:pt idx="2699">1</cx:pt>
          <cx:pt idx="2700">1</cx:pt>
          <cx:pt idx="2701">1</cx:pt>
          <cx:pt idx="2702">1</cx:pt>
          <cx:pt idx="2703">1</cx:pt>
          <cx:pt idx="2704">1</cx:pt>
          <cx:pt idx="2705">1</cx:pt>
          <cx:pt idx="2706">1</cx:pt>
          <cx:pt idx="2707">1</cx:pt>
          <cx:pt idx="2708">1</cx:pt>
          <cx:pt idx="2709">1</cx:pt>
          <cx:pt idx="2710">1</cx:pt>
          <cx:pt idx="2711">1</cx:pt>
          <cx:pt idx="2712">1</cx:pt>
          <cx:pt idx="2713">1</cx:pt>
          <cx:pt idx="2714">1</cx:pt>
          <cx:pt idx="2715">1</cx:pt>
          <cx:pt idx="2716">1</cx:pt>
          <cx:pt idx="2717">1</cx:pt>
          <cx:pt idx="2718">1</cx:pt>
          <cx:pt idx="2719">1</cx:pt>
          <cx:pt idx="2720">1</cx:pt>
          <cx:pt idx="2721">1</cx:pt>
          <cx:pt idx="2722">1</cx:pt>
          <cx:pt idx="2723">1</cx:pt>
          <cx:pt idx="2724">1</cx:pt>
          <cx:pt idx="2725">1</cx:pt>
          <cx:pt idx="2726">1</cx:pt>
          <cx:pt idx="2727">1</cx:pt>
          <cx:pt idx="2728">1</cx:pt>
          <cx:pt idx="2729">1</cx:pt>
          <cx:pt idx="2730">1</cx:pt>
          <cx:pt idx="2731">1</cx:pt>
          <cx:pt idx="2732">1</cx:pt>
          <cx:pt idx="2733">1</cx:pt>
          <cx:pt idx="2734">1</cx:pt>
          <cx:pt idx="2735">1</cx:pt>
          <cx:pt idx="2736">1</cx:pt>
          <cx:pt idx="2737">1</cx:pt>
          <cx:pt idx="2738">1</cx:pt>
          <cx:pt idx="2739">1</cx:pt>
          <cx:pt idx="2740">1</cx:pt>
          <cx:pt idx="2741">1</cx:pt>
          <cx:pt idx="2742">1</cx:pt>
          <cx:pt idx="2743">1</cx:pt>
          <cx:pt idx="2744">1</cx:pt>
          <cx:pt idx="2745">1</cx:pt>
          <cx:pt idx="2746">1</cx:pt>
          <cx:pt idx="2747">1</cx:pt>
          <cx:pt idx="2748">1</cx:pt>
          <cx:pt idx="2749">1</cx:pt>
          <cx:pt idx="2750">1</cx:pt>
          <cx:pt idx="2751">1</cx:pt>
          <cx:pt idx="2752">1</cx:pt>
          <cx:pt idx="2753">1</cx:pt>
          <cx:pt idx="2754">1</cx:pt>
          <cx:pt idx="2755">1</cx:pt>
          <cx:pt idx="2756">1</cx:pt>
          <cx:pt idx="2757">1</cx:pt>
          <cx:pt idx="2758">1</cx:pt>
          <cx:pt idx="2759">1</cx:pt>
          <cx:pt idx="2760">1</cx:pt>
          <cx:pt idx="2761">1</cx:pt>
          <cx:pt idx="2762">1</cx:pt>
          <cx:pt idx="2763">1</cx:pt>
          <cx:pt idx="2764">1</cx:pt>
          <cx:pt idx="2765">1</cx:pt>
          <cx:pt idx="2766">1</cx:pt>
          <cx:pt idx="2767">1</cx:pt>
          <cx:pt idx="2768">1</cx:pt>
          <cx:pt idx="2769">1</cx:pt>
          <cx:pt idx="2770">1</cx:pt>
          <cx:pt idx="2771">1</cx:pt>
          <cx:pt idx="2772">1</cx:pt>
          <cx:pt idx="2773">1</cx:pt>
          <cx:pt idx="2774">1</cx:pt>
          <cx:pt idx="2775">1</cx:pt>
          <cx:pt idx="2776">1</cx:pt>
          <cx:pt idx="2777">1</cx:pt>
          <cx:pt idx="2778">1</cx:pt>
          <cx:pt idx="2779">1</cx:pt>
          <cx:pt idx="2780">1</cx:pt>
          <cx:pt idx="2781">1</cx:pt>
          <cx:pt idx="2782">1</cx:pt>
          <cx:pt idx="2783">1</cx:pt>
          <cx:pt idx="2784">1</cx:pt>
          <cx:pt idx="2785">1</cx:pt>
          <cx:pt idx="2786">1</cx:pt>
          <cx:pt idx="2787">1</cx:pt>
          <cx:pt idx="2788">1</cx:pt>
          <cx:pt idx="2789">1</cx:pt>
          <cx:pt idx="2790">1</cx:pt>
          <cx:pt idx="2791">1</cx:pt>
          <cx:pt idx="2792">1</cx:pt>
          <cx:pt idx="2793">1</cx:pt>
          <cx:pt idx="2794">1</cx:pt>
          <cx:pt idx="2795">1</cx:pt>
          <cx:pt idx="2796">1</cx:pt>
          <cx:pt idx="2797">1</cx:pt>
          <cx:pt idx="2798">1</cx:pt>
          <cx:pt idx="2799">1</cx:pt>
          <cx:pt idx="2800">1</cx:pt>
          <cx:pt idx="2801">1</cx:pt>
          <cx:pt idx="2802">1</cx:pt>
          <cx:pt idx="2803">1</cx:pt>
          <cx:pt idx="2804">1</cx:pt>
          <cx:pt idx="2805">1</cx:pt>
          <cx:pt idx="2806">1</cx:pt>
          <cx:pt idx="2807">1</cx:pt>
          <cx:pt idx="2808">1</cx:pt>
          <cx:pt idx="2809">1</cx:pt>
          <cx:pt idx="2810">1</cx:pt>
          <cx:pt idx="2811">1</cx:pt>
          <cx:pt idx="2812">1</cx:pt>
          <cx:pt idx="2813">1</cx:pt>
          <cx:pt idx="2814">1</cx:pt>
          <cx:pt idx="2815">1</cx:pt>
          <cx:pt idx="2816">1</cx:pt>
          <cx:pt idx="2817">1</cx:pt>
          <cx:pt idx="2818">1</cx:pt>
          <cx:pt idx="2819">1</cx:pt>
          <cx:pt idx="2820">1</cx:pt>
          <cx:pt idx="2821">1</cx:pt>
          <cx:pt idx="2822">1</cx:pt>
          <cx:pt idx="2823">1</cx:pt>
          <cx:pt idx="2824">1</cx:pt>
          <cx:pt idx="2825">1</cx:pt>
          <cx:pt idx="2826">1</cx:pt>
          <cx:pt idx="2827">1</cx:pt>
          <cx:pt idx="2828">1</cx:pt>
          <cx:pt idx="2829">1</cx:pt>
          <cx:pt idx="2830">1</cx:pt>
          <cx:pt idx="2831">1</cx:pt>
          <cx:pt idx="2832">1</cx:pt>
          <cx:pt idx="2833">1</cx:pt>
          <cx:pt idx="2834">1</cx:pt>
          <cx:pt idx="2835">1</cx:pt>
          <cx:pt idx="2836">1</cx:pt>
          <cx:pt idx="2837">1</cx:pt>
          <cx:pt idx="2838">1</cx:pt>
          <cx:pt idx="2839">1</cx:pt>
          <cx:pt idx="2840">1</cx:pt>
          <cx:pt idx="2841">1</cx:pt>
          <cx:pt idx="2842">1</cx:pt>
          <cx:pt idx="2843">1</cx:pt>
          <cx:pt idx="2844">1</cx:pt>
          <cx:pt idx="2845">1</cx:pt>
          <cx:pt idx="2846">1</cx:pt>
          <cx:pt idx="2847">1</cx:pt>
          <cx:pt idx="2848">1</cx:pt>
          <cx:pt idx="2849">1</cx:pt>
          <cx:pt idx="2850">1</cx:pt>
          <cx:pt idx="2851">1</cx:pt>
          <cx:pt idx="2852">1</cx:pt>
          <cx:pt idx="2853">1</cx:pt>
          <cx:pt idx="2854">1</cx:pt>
          <cx:pt idx="2855">1</cx:pt>
          <cx:pt idx="2856">1</cx:pt>
          <cx:pt idx="2857">1</cx:pt>
          <cx:pt idx="2858">1</cx:pt>
          <cx:pt idx="2859">1</cx:pt>
          <cx:pt idx="2860">1</cx:pt>
          <cx:pt idx="2861">1</cx:pt>
          <cx:pt idx="2862">1</cx:pt>
          <cx:pt idx="2863">1</cx:pt>
          <cx:pt idx="2864">1</cx:pt>
          <cx:pt idx="2865">1</cx:pt>
          <cx:pt idx="2866">1</cx:pt>
          <cx:pt idx="2867">1</cx:pt>
          <cx:pt idx="2868">1</cx:pt>
          <cx:pt idx="2869">1</cx:pt>
          <cx:pt idx="2870">1</cx:pt>
          <cx:pt idx="2871">1</cx:pt>
          <cx:pt idx="2872">1</cx:pt>
          <cx:pt idx="2873">1</cx:pt>
          <cx:pt idx="2874">1</cx:pt>
          <cx:pt idx="2875">1</cx:pt>
          <cx:pt idx="2876">1</cx:pt>
          <cx:pt idx="2877">1</cx:pt>
          <cx:pt idx="2878">1</cx:pt>
          <cx:pt idx="2879">1</cx:pt>
          <cx:pt idx="2880">1</cx:pt>
          <cx:pt idx="2881">1</cx:pt>
          <cx:pt idx="2882">1</cx:pt>
          <cx:pt idx="2883">1</cx:pt>
          <cx:pt idx="2884">1</cx:pt>
          <cx:pt idx="2885">1</cx:pt>
          <cx:pt idx="2886">1</cx:pt>
          <cx:pt idx="2887">1</cx:pt>
          <cx:pt idx="2888">1</cx:pt>
          <cx:pt idx="2889">1</cx:pt>
          <cx:pt idx="2890">1</cx:pt>
          <cx:pt idx="2891">1</cx:pt>
          <cx:pt idx="2892">1</cx:pt>
          <cx:pt idx="2893">1</cx:pt>
          <cx:pt idx="2894">1</cx:pt>
          <cx:pt idx="2895">1</cx:pt>
          <cx:pt idx="2896">1</cx:pt>
          <cx:pt idx="2897">1</cx:pt>
          <cx:pt idx="2898">1</cx:pt>
          <cx:pt idx="2899">1</cx:pt>
          <cx:pt idx="2900">1</cx:pt>
          <cx:pt idx="2901">1</cx:pt>
          <cx:pt idx="2902">1</cx:pt>
          <cx:pt idx="2903">1</cx:pt>
          <cx:pt idx="2904">1</cx:pt>
          <cx:pt idx="2905">1</cx:pt>
          <cx:pt idx="2906">1</cx:pt>
          <cx:pt idx="2907">1</cx:pt>
          <cx:pt idx="2908">1</cx:pt>
          <cx:pt idx="2909">1</cx:pt>
          <cx:pt idx="2910">1</cx:pt>
          <cx:pt idx="2911">1</cx:pt>
          <cx:pt idx="2912">1</cx:pt>
          <cx:pt idx="2913">1</cx:pt>
          <cx:pt idx="2914">1</cx:pt>
          <cx:pt idx="2915">1</cx:pt>
          <cx:pt idx="2916">1</cx:pt>
          <cx:pt idx="2917">1</cx:pt>
          <cx:pt idx="2918">1</cx:pt>
          <cx:pt idx="2919">1</cx:pt>
          <cx:pt idx="2920">1</cx:pt>
          <cx:pt idx="2921">1</cx:pt>
          <cx:pt idx="2922">1</cx:pt>
          <cx:pt idx="2923">1</cx:pt>
          <cx:pt idx="2924">1</cx:pt>
          <cx:pt idx="2925">1</cx:pt>
          <cx:pt idx="2926">1</cx:pt>
          <cx:pt idx="2927">1</cx:pt>
          <cx:pt idx="2928">1</cx:pt>
          <cx:pt idx="2929">1</cx:pt>
          <cx:pt idx="2930">1</cx:pt>
          <cx:pt idx="2931">1</cx:pt>
          <cx:pt idx="2932">1</cx:pt>
          <cx:pt idx="2933">1</cx:pt>
          <cx:pt idx="2934">1</cx:pt>
          <cx:pt idx="2935">1</cx:pt>
          <cx:pt idx="2936">1</cx:pt>
          <cx:pt idx="2937">1</cx:pt>
          <cx:pt idx="2938">1</cx:pt>
          <cx:pt idx="2939">1</cx:pt>
          <cx:pt idx="2940">1</cx:pt>
          <cx:pt idx="2941">1</cx:pt>
          <cx:pt idx="2942">1</cx:pt>
          <cx:pt idx="2943">1</cx:pt>
          <cx:pt idx="2944">1</cx:pt>
          <cx:pt idx="2945">1</cx:pt>
          <cx:pt idx="2946">1</cx:pt>
          <cx:pt idx="2947">1</cx:pt>
          <cx:pt idx="2948">1</cx:pt>
          <cx:pt idx="2949">1</cx:pt>
          <cx:pt idx="2950">1</cx:pt>
          <cx:pt idx="2951">1</cx:pt>
          <cx:pt idx="2952">1</cx:pt>
          <cx:pt idx="2953">1</cx:pt>
          <cx:pt idx="2954">1</cx:pt>
          <cx:pt idx="2955">1</cx:pt>
          <cx:pt idx="2956">1</cx:pt>
          <cx:pt idx="2957">1</cx:pt>
          <cx:pt idx="2958">1</cx:pt>
          <cx:pt idx="2959">1</cx:pt>
          <cx:pt idx="2960">1</cx:pt>
          <cx:pt idx="2961">1</cx:pt>
          <cx:pt idx="2962">1</cx:pt>
          <cx:pt idx="2963">1</cx:pt>
          <cx:pt idx="2964">1</cx:pt>
          <cx:pt idx="2965">1</cx:pt>
          <cx:pt idx="2966">1</cx:pt>
          <cx:pt idx="2967">1</cx:pt>
          <cx:pt idx="2968">1</cx:pt>
          <cx:pt idx="2969">1</cx:pt>
          <cx:pt idx="2970">1</cx:pt>
          <cx:pt idx="2971">1</cx:pt>
          <cx:pt idx="2972">1</cx:pt>
          <cx:pt idx="2973">1</cx:pt>
          <cx:pt idx="2974">1</cx:pt>
          <cx:pt idx="2975">1</cx:pt>
          <cx:pt idx="2976">1</cx:pt>
          <cx:pt idx="2977">1</cx:pt>
          <cx:pt idx="2978">1</cx:pt>
          <cx:pt idx="2979">1</cx:pt>
          <cx:pt idx="2980">1</cx:pt>
          <cx:pt idx="2981">1</cx:pt>
          <cx:pt idx="2982">1</cx:pt>
          <cx:pt idx="2983">1</cx:pt>
          <cx:pt idx="2984">1</cx:pt>
          <cx:pt idx="2985">1</cx:pt>
          <cx:pt idx="2986">1</cx:pt>
          <cx:pt idx="2987">1</cx:pt>
          <cx:pt idx="2988">1</cx:pt>
          <cx:pt idx="2989">1</cx:pt>
          <cx:pt idx="2990">1</cx:pt>
          <cx:pt idx="2991">1</cx:pt>
          <cx:pt idx="2992">1</cx:pt>
          <cx:pt idx="2993">1</cx:pt>
          <cx:pt idx="2994">1</cx:pt>
          <cx:pt idx="2995">1</cx:pt>
          <cx:pt idx="2996">1</cx:pt>
          <cx:pt idx="2997">1</cx:pt>
          <cx:pt idx="2998">1</cx:pt>
          <cx:pt idx="2999">1</cx:pt>
          <cx:pt idx="3000">1</cx:pt>
          <cx:pt idx="3001">1</cx:pt>
          <cx:pt idx="3002">1</cx:pt>
          <cx:pt idx="3003">1</cx:pt>
          <cx:pt idx="3004">1</cx:pt>
          <cx:pt idx="3005">1</cx:pt>
          <cx:pt idx="3006">1</cx:pt>
          <cx:pt idx="3007">1</cx:pt>
          <cx:pt idx="3008">1</cx:pt>
          <cx:pt idx="3009">1</cx:pt>
          <cx:pt idx="3010">1</cx:pt>
          <cx:pt idx="3011">1</cx:pt>
          <cx:pt idx="3012">1</cx:pt>
          <cx:pt idx="3013">1</cx:pt>
          <cx:pt idx="3014">1</cx:pt>
          <cx:pt idx="3015">1</cx:pt>
          <cx:pt idx="3016">1</cx:pt>
          <cx:pt idx="3017">1</cx:pt>
          <cx:pt idx="3018">1</cx:pt>
          <cx:pt idx="3019">1</cx:pt>
          <cx:pt idx="3020">1</cx:pt>
          <cx:pt idx="3021">1</cx:pt>
          <cx:pt idx="3022">1</cx:pt>
          <cx:pt idx="3023">1</cx:pt>
          <cx:pt idx="3024">1</cx:pt>
          <cx:pt idx="3025">1</cx:pt>
          <cx:pt idx="3026">1</cx:pt>
          <cx:pt idx="3027">1</cx:pt>
          <cx:pt idx="3028">1</cx:pt>
          <cx:pt idx="3029">1</cx:pt>
          <cx:pt idx="3030">1</cx:pt>
          <cx:pt idx="3031">1</cx:pt>
          <cx:pt idx="3032">1</cx:pt>
          <cx:pt idx="3033">1</cx:pt>
          <cx:pt idx="3034">1</cx:pt>
          <cx:pt idx="3035">1</cx:pt>
          <cx:pt idx="3036">1</cx:pt>
          <cx:pt idx="3037">1</cx:pt>
          <cx:pt idx="3038">1</cx:pt>
          <cx:pt idx="3039">1</cx:pt>
          <cx:pt idx="3040">1</cx:pt>
          <cx:pt idx="3041">1</cx:pt>
          <cx:pt idx="3042">1</cx:pt>
          <cx:pt idx="3043">1</cx:pt>
          <cx:pt idx="3044">1</cx:pt>
          <cx:pt idx="3045">1</cx:pt>
          <cx:pt idx="3046">1</cx:pt>
          <cx:pt idx="3047">1</cx:pt>
          <cx:pt idx="3048">1</cx:pt>
          <cx:pt idx="3049">1</cx:pt>
          <cx:pt idx="3050">1</cx:pt>
          <cx:pt idx="3051">1</cx:pt>
          <cx:pt idx="3052">1</cx:pt>
          <cx:pt idx="3053">1</cx:pt>
          <cx:pt idx="3054">1</cx:pt>
          <cx:pt idx="3055">1</cx:pt>
          <cx:pt idx="3056">1</cx:pt>
          <cx:pt idx="3057">1</cx:pt>
          <cx:pt idx="3058">1</cx:pt>
          <cx:pt idx="3059">1</cx:pt>
          <cx:pt idx="3060">1</cx:pt>
          <cx:pt idx="3061">1</cx:pt>
          <cx:pt idx="3062">1</cx:pt>
          <cx:pt idx="3063">1</cx:pt>
          <cx:pt idx="3064">1</cx:pt>
          <cx:pt idx="3065">1</cx:pt>
          <cx:pt idx="3066">1</cx:pt>
          <cx:pt idx="3067">1</cx:pt>
          <cx:pt idx="3068">1</cx:pt>
          <cx:pt idx="3069">1</cx:pt>
          <cx:pt idx="3070">1</cx:pt>
          <cx:pt idx="3071">1</cx:pt>
          <cx:pt idx="3072">1</cx:pt>
          <cx:pt idx="3073">1</cx:pt>
          <cx:pt idx="3074">1</cx:pt>
          <cx:pt idx="3075">1</cx:pt>
          <cx:pt idx="3076">1</cx:pt>
          <cx:pt idx="3077">1</cx:pt>
          <cx:pt idx="3078">1</cx:pt>
          <cx:pt idx="3079">1</cx:pt>
          <cx:pt idx="3080">1</cx:pt>
          <cx:pt idx="3081">1</cx:pt>
          <cx:pt idx="3082">1</cx:pt>
          <cx:pt idx="3083">1</cx:pt>
          <cx:pt idx="3084">1</cx:pt>
          <cx:pt idx="3085">1</cx:pt>
          <cx:pt idx="3086">1</cx:pt>
          <cx:pt idx="3087">1</cx:pt>
          <cx:pt idx="3088">1</cx:pt>
          <cx:pt idx="3089">1</cx:pt>
          <cx:pt idx="3090">1</cx:pt>
          <cx:pt idx="3091">1</cx:pt>
          <cx:pt idx="3092">1</cx:pt>
          <cx:pt idx="3093">1</cx:pt>
          <cx:pt idx="3094">1</cx:pt>
          <cx:pt idx="3095">1</cx:pt>
          <cx:pt idx="3096">1</cx:pt>
          <cx:pt idx="3097">1</cx:pt>
          <cx:pt idx="3098">1</cx:pt>
          <cx:pt idx="3099">1</cx:pt>
          <cx:pt idx="3100">1</cx:pt>
          <cx:pt idx="3101">1</cx:pt>
          <cx:pt idx="3102">1</cx:pt>
          <cx:pt idx="3103">1</cx:pt>
          <cx:pt idx="3104">1</cx:pt>
          <cx:pt idx="3105">1</cx:pt>
          <cx:pt idx="3106">1</cx:pt>
          <cx:pt idx="3107">1</cx:pt>
          <cx:pt idx="3108">1</cx:pt>
          <cx:pt idx="3109">1</cx:pt>
          <cx:pt idx="3110">1</cx:pt>
          <cx:pt idx="3111">1</cx:pt>
          <cx:pt idx="3112">1</cx:pt>
          <cx:pt idx="3113">1</cx:pt>
          <cx:pt idx="3114">1</cx:pt>
          <cx:pt idx="3115">1</cx:pt>
          <cx:pt idx="3116">1</cx:pt>
          <cx:pt idx="3117">1</cx:pt>
          <cx:pt idx="3118">1</cx:pt>
          <cx:pt idx="3119">1</cx:pt>
          <cx:pt idx="3120">1</cx:pt>
          <cx:pt idx="3121">1</cx:pt>
          <cx:pt idx="3122">1</cx:pt>
          <cx:pt idx="3123">1</cx:pt>
          <cx:pt idx="3124">1</cx:pt>
          <cx:pt idx="3125">1</cx:pt>
          <cx:pt idx="3126">1</cx:pt>
          <cx:pt idx="3127">1</cx:pt>
          <cx:pt idx="3128">1</cx:pt>
          <cx:pt idx="3129">1</cx:pt>
          <cx:pt idx="3130">1</cx:pt>
          <cx:pt idx="3131">1</cx:pt>
          <cx:pt idx="3132">1</cx:pt>
          <cx:pt idx="3133">1</cx:pt>
          <cx:pt idx="3134">1</cx:pt>
          <cx:pt idx="3135">1</cx:pt>
          <cx:pt idx="3136">1</cx:pt>
          <cx:pt idx="3137">1</cx:pt>
          <cx:pt idx="3138">1</cx:pt>
          <cx:pt idx="3139">1</cx:pt>
          <cx:pt idx="3140">1</cx:pt>
          <cx:pt idx="3141">1</cx:pt>
          <cx:pt idx="3142">1</cx:pt>
          <cx:pt idx="3143">1</cx:pt>
          <cx:pt idx="3144">1</cx:pt>
          <cx:pt idx="3145">1</cx:pt>
          <cx:pt idx="3146">1</cx:pt>
          <cx:pt idx="3147">1</cx:pt>
          <cx:pt idx="3148">1</cx:pt>
          <cx:pt idx="3149">1</cx:pt>
          <cx:pt idx="3150">1</cx:pt>
          <cx:pt idx="3151">1</cx:pt>
          <cx:pt idx="3152">1</cx:pt>
          <cx:pt idx="3153">1</cx:pt>
          <cx:pt idx="3154">1</cx:pt>
          <cx:pt idx="3155">1</cx:pt>
          <cx:pt idx="3156">1</cx:pt>
          <cx:pt idx="3157">1</cx:pt>
          <cx:pt idx="3158">1</cx:pt>
          <cx:pt idx="3159">1</cx:pt>
          <cx:pt idx="3160">1</cx:pt>
          <cx:pt idx="3161">1</cx:pt>
          <cx:pt idx="3162">1</cx:pt>
          <cx:pt idx="3163">1</cx:pt>
          <cx:pt idx="3164">1</cx:pt>
          <cx:pt idx="3165">1</cx:pt>
          <cx:pt idx="3166">1</cx:pt>
          <cx:pt idx="3167">1</cx:pt>
          <cx:pt idx="3168">1</cx:pt>
          <cx:pt idx="3169">1</cx:pt>
          <cx:pt idx="3170">1</cx:pt>
          <cx:pt idx="3171">1</cx:pt>
          <cx:pt idx="3172">1</cx:pt>
          <cx:pt idx="3173">1</cx:pt>
          <cx:pt idx="3174">1</cx:pt>
          <cx:pt idx="3175">1</cx:pt>
          <cx:pt idx="3176">1</cx:pt>
          <cx:pt idx="3177">1</cx:pt>
          <cx:pt idx="3178">1</cx:pt>
          <cx:pt idx="3179">1</cx:pt>
          <cx:pt idx="3180">1</cx:pt>
          <cx:pt idx="3181">1</cx:pt>
          <cx:pt idx="3182">1</cx:pt>
          <cx:pt idx="3183">1</cx:pt>
          <cx:pt idx="3184">1</cx:pt>
          <cx:pt idx="3185">1</cx:pt>
          <cx:pt idx="3186">1</cx:pt>
          <cx:pt idx="3187">1</cx:pt>
          <cx:pt idx="3188">1</cx:pt>
          <cx:pt idx="3189">1</cx:pt>
          <cx:pt idx="3190">1</cx:pt>
          <cx:pt idx="3191">1</cx:pt>
          <cx:pt idx="3192">1</cx:pt>
          <cx:pt idx="3193">1</cx:pt>
          <cx:pt idx="3194">1</cx:pt>
          <cx:pt idx="3195">1</cx:pt>
          <cx:pt idx="3196">1</cx:pt>
          <cx:pt idx="3197">1</cx:pt>
          <cx:pt idx="3198">1</cx:pt>
          <cx:pt idx="3199">1</cx:pt>
          <cx:pt idx="3200">1</cx:pt>
          <cx:pt idx="3201">1</cx:pt>
          <cx:pt idx="3202">1</cx:pt>
          <cx:pt idx="3203">1</cx:pt>
          <cx:pt idx="3204">1</cx:pt>
          <cx:pt idx="3205">1</cx:pt>
          <cx:pt idx="3206">1</cx:pt>
          <cx:pt idx="3207">1</cx:pt>
          <cx:pt idx="3208">1</cx:pt>
          <cx:pt idx="3209">1</cx:pt>
          <cx:pt idx="3210">1</cx:pt>
          <cx:pt idx="3211">1</cx:pt>
          <cx:pt idx="3212">1</cx:pt>
          <cx:pt idx="3213">1</cx:pt>
          <cx:pt idx="3214">1</cx:pt>
          <cx:pt idx="3215">1</cx:pt>
          <cx:pt idx="3216">1</cx:pt>
          <cx:pt idx="3217">1</cx:pt>
          <cx:pt idx="3218">1</cx:pt>
          <cx:pt idx="3219">1</cx:pt>
          <cx:pt idx="3220">1</cx:pt>
          <cx:pt idx="3221">1</cx:pt>
          <cx:pt idx="3222">1</cx:pt>
          <cx:pt idx="3223">1</cx:pt>
          <cx:pt idx="3224">1</cx:pt>
          <cx:pt idx="3225">1</cx:pt>
          <cx:pt idx="3226">1</cx:pt>
          <cx:pt idx="3227">1</cx:pt>
          <cx:pt idx="3228">1</cx:pt>
          <cx:pt idx="3229">1</cx:pt>
          <cx:pt idx="3230">1</cx:pt>
          <cx:pt idx="3231">1</cx:pt>
          <cx:pt idx="3232">1</cx:pt>
          <cx:pt idx="3233">1</cx:pt>
          <cx:pt idx="3234">1</cx:pt>
          <cx:pt idx="3235">1</cx:pt>
          <cx:pt idx="3236">1</cx:pt>
          <cx:pt idx="3237">1</cx:pt>
          <cx:pt idx="3238">1</cx:pt>
          <cx:pt idx="3239">1</cx:pt>
          <cx:pt idx="3240">1</cx:pt>
          <cx:pt idx="3241">1</cx:pt>
          <cx:pt idx="3242">1</cx:pt>
          <cx:pt idx="3243">1</cx:pt>
          <cx:pt idx="3244">1</cx:pt>
          <cx:pt idx="3245">1</cx:pt>
          <cx:pt idx="3246">1</cx:pt>
          <cx:pt idx="3247">1</cx:pt>
          <cx:pt idx="3248">1</cx:pt>
          <cx:pt idx="3249">1</cx:pt>
          <cx:pt idx="3250">1</cx:pt>
          <cx:pt idx="3251">1</cx:pt>
          <cx:pt idx="3252">1</cx:pt>
          <cx:pt idx="3253">1</cx:pt>
          <cx:pt idx="3254">1</cx:pt>
          <cx:pt idx="3255">1</cx:pt>
          <cx:pt idx="3256">1</cx:pt>
          <cx:pt idx="3257">1</cx:pt>
          <cx:pt idx="3258">1</cx:pt>
          <cx:pt idx="3259">1</cx:pt>
          <cx:pt idx="3260">1</cx:pt>
          <cx:pt idx="3261">1</cx:pt>
          <cx:pt idx="3262">1</cx:pt>
          <cx:pt idx="3263">1</cx:pt>
          <cx:pt idx="3264">1</cx:pt>
          <cx:pt idx="3265">1</cx:pt>
          <cx:pt idx="3266">1</cx:pt>
          <cx:pt idx="3267">1</cx:pt>
          <cx:pt idx="3268">1</cx:pt>
          <cx:pt idx="3269">1</cx:pt>
          <cx:pt idx="3270">1</cx:pt>
          <cx:pt idx="3271">1</cx:pt>
          <cx:pt idx="3272">1</cx:pt>
          <cx:pt idx="3273">1</cx:pt>
          <cx:pt idx="3274">1</cx:pt>
          <cx:pt idx="3275">1</cx:pt>
          <cx:pt idx="3276">1</cx:pt>
          <cx:pt idx="3277">1</cx:pt>
          <cx:pt idx="3278">1</cx:pt>
          <cx:pt idx="3279">1</cx:pt>
          <cx:pt idx="3280">1</cx:pt>
          <cx:pt idx="3281">1</cx:pt>
          <cx:pt idx="3282">1</cx:pt>
          <cx:pt idx="3283">1</cx:pt>
          <cx:pt idx="3284">1</cx:pt>
          <cx:pt idx="3285">1</cx:pt>
          <cx:pt idx="3286">1</cx:pt>
          <cx:pt idx="3287">1</cx:pt>
          <cx:pt idx="3288">1</cx:pt>
          <cx:pt idx="3289">1</cx:pt>
          <cx:pt idx="3290">1</cx:pt>
          <cx:pt idx="3291">1</cx:pt>
          <cx:pt idx="3292">1</cx:pt>
          <cx:pt idx="3293">1</cx:pt>
          <cx:pt idx="3294">1</cx:pt>
          <cx:pt idx="3295">1</cx:pt>
          <cx:pt idx="3296">1</cx:pt>
          <cx:pt idx="3297">1</cx:pt>
          <cx:pt idx="3298">1</cx:pt>
          <cx:pt idx="3299">1</cx:pt>
          <cx:pt idx="3300">1</cx:pt>
          <cx:pt idx="3301">1</cx:pt>
          <cx:pt idx="3302">1</cx:pt>
          <cx:pt idx="3303">1</cx:pt>
          <cx:pt idx="3304">1</cx:pt>
          <cx:pt idx="3305">1</cx:pt>
          <cx:pt idx="3306">1</cx:pt>
          <cx:pt idx="3307">1</cx:pt>
          <cx:pt idx="3308">1</cx:pt>
          <cx:pt idx="3309">1</cx:pt>
          <cx:pt idx="3310">1</cx:pt>
          <cx:pt idx="3311">1</cx:pt>
          <cx:pt idx="3312">1</cx:pt>
          <cx:pt idx="3313">1</cx:pt>
          <cx:pt idx="3314">1</cx:pt>
          <cx:pt idx="3315">1</cx:pt>
          <cx:pt idx="3316">1</cx:pt>
          <cx:pt idx="3317">1</cx:pt>
          <cx:pt idx="3318">1</cx:pt>
          <cx:pt idx="3319">1</cx:pt>
          <cx:pt idx="3320">1</cx:pt>
          <cx:pt idx="3321">1</cx:pt>
          <cx:pt idx="3322">1</cx:pt>
          <cx:pt idx="3323">1</cx:pt>
          <cx:pt idx="3324">1</cx:pt>
          <cx:pt idx="3325">1</cx:pt>
          <cx:pt idx="3326">1</cx:pt>
          <cx:pt idx="3327">1</cx:pt>
          <cx:pt idx="3328">1</cx:pt>
          <cx:pt idx="3329">1</cx:pt>
          <cx:pt idx="3330">1</cx:pt>
          <cx:pt idx="3331">1</cx:pt>
          <cx:pt idx="3332">1</cx:pt>
          <cx:pt idx="3333">1</cx:pt>
          <cx:pt idx="3334">1</cx:pt>
          <cx:pt idx="3335">1</cx:pt>
          <cx:pt idx="3336">1</cx:pt>
          <cx:pt idx="3337">1</cx:pt>
          <cx:pt idx="3338">1</cx:pt>
          <cx:pt idx="3339">1</cx:pt>
          <cx:pt idx="3340">1</cx:pt>
          <cx:pt idx="3341">1</cx:pt>
          <cx:pt idx="3342">1</cx:pt>
          <cx:pt idx="3343">1</cx:pt>
          <cx:pt idx="3344">1</cx:pt>
          <cx:pt idx="3345">1</cx:pt>
          <cx:pt idx="3346">1</cx:pt>
          <cx:pt idx="3347">1</cx:pt>
          <cx:pt idx="3348">1</cx:pt>
          <cx:pt idx="3349">1</cx:pt>
          <cx:pt idx="3350">1</cx:pt>
          <cx:pt idx="3351">1</cx:pt>
          <cx:pt idx="3352">1</cx:pt>
          <cx:pt idx="3353">1</cx:pt>
          <cx:pt idx="3354">1</cx:pt>
          <cx:pt idx="3355">1</cx:pt>
          <cx:pt idx="3356">1</cx:pt>
          <cx:pt idx="3357">1</cx:pt>
          <cx:pt idx="3358">1</cx:pt>
          <cx:pt idx="3359">1</cx:pt>
          <cx:pt idx="3360">1</cx:pt>
          <cx:pt idx="3361">1</cx:pt>
          <cx:pt idx="3362">1</cx:pt>
          <cx:pt idx="3363">1</cx:pt>
          <cx:pt idx="3364">1</cx:pt>
          <cx:pt idx="3365">1</cx:pt>
          <cx:pt idx="3366">1</cx:pt>
          <cx:pt idx="3367">1</cx:pt>
          <cx:pt idx="3368">1</cx:pt>
          <cx:pt idx="3369">1</cx:pt>
          <cx:pt idx="3370">1</cx:pt>
          <cx:pt idx="3371">1</cx:pt>
          <cx:pt idx="3372">1</cx:pt>
          <cx:pt idx="3373">1</cx:pt>
          <cx:pt idx="3374">1</cx:pt>
          <cx:pt idx="3375">1</cx:pt>
          <cx:pt idx="3376">1</cx:pt>
          <cx:pt idx="3377">1</cx:pt>
          <cx:pt idx="3378">1</cx:pt>
          <cx:pt idx="3379">1</cx:pt>
          <cx:pt idx="3380">1</cx:pt>
          <cx:pt idx="3381">1</cx:pt>
          <cx:pt idx="3382">1</cx:pt>
          <cx:pt idx="3383">1</cx:pt>
          <cx:pt idx="3384">1</cx:pt>
          <cx:pt idx="3385">1</cx:pt>
          <cx:pt idx="3386">1</cx:pt>
          <cx:pt idx="3387">1</cx:pt>
          <cx:pt idx="3388">1</cx:pt>
          <cx:pt idx="3389">1</cx:pt>
          <cx:pt idx="3390">1</cx:pt>
          <cx:pt idx="3391">1</cx:pt>
          <cx:pt idx="3392">1</cx:pt>
          <cx:pt idx="3393">1</cx:pt>
          <cx:pt idx="3394">1</cx:pt>
          <cx:pt idx="3395">1</cx:pt>
          <cx:pt idx="3396">1</cx:pt>
          <cx:pt idx="3397">1</cx:pt>
          <cx:pt idx="3398">1</cx:pt>
          <cx:pt idx="3399">1</cx:pt>
          <cx:pt idx="3400">1</cx:pt>
          <cx:pt idx="3401">1</cx:pt>
          <cx:pt idx="3402">1</cx:pt>
          <cx:pt idx="3403">1</cx:pt>
          <cx:pt idx="3404">1</cx:pt>
          <cx:pt idx="3405">1</cx:pt>
          <cx:pt idx="3406">1</cx:pt>
          <cx:pt idx="3407">1</cx:pt>
          <cx:pt idx="3408">1</cx:pt>
          <cx:pt idx="3409">1</cx:pt>
          <cx:pt idx="3410">1</cx:pt>
          <cx:pt idx="3411">1</cx:pt>
          <cx:pt idx="3412">1</cx:pt>
          <cx:pt idx="3413">1</cx:pt>
          <cx:pt idx="3414">1</cx:pt>
          <cx:pt idx="3415">1</cx:pt>
          <cx:pt idx="3416">1</cx:pt>
          <cx:pt idx="3417">1</cx:pt>
          <cx:pt idx="3418">1</cx:pt>
          <cx:pt idx="3419">1</cx:pt>
          <cx:pt idx="3420">1</cx:pt>
          <cx:pt idx="3421">1</cx:pt>
          <cx:pt idx="3422">1</cx:pt>
          <cx:pt idx="3423">1</cx:pt>
          <cx:pt idx="3424">1</cx:pt>
          <cx:pt idx="3425">1</cx:pt>
          <cx:pt idx="3426">1</cx:pt>
          <cx:pt idx="3427">1</cx:pt>
          <cx:pt idx="3428">1</cx:pt>
          <cx:pt idx="3429">1</cx:pt>
          <cx:pt idx="3430">1</cx:pt>
          <cx:pt idx="3431">1</cx:pt>
          <cx:pt idx="3432">1</cx:pt>
          <cx:pt idx="3433">1</cx:pt>
          <cx:pt idx="3434">1</cx:pt>
          <cx:pt idx="3435">1</cx:pt>
          <cx:pt idx="3436">1</cx:pt>
          <cx:pt idx="3437">1</cx:pt>
          <cx:pt idx="3438">1</cx:pt>
          <cx:pt idx="3439">1</cx:pt>
          <cx:pt idx="3440">1</cx:pt>
          <cx:pt idx="3441">1</cx:pt>
          <cx:pt idx="3442">1</cx:pt>
          <cx:pt idx="3443">1</cx:pt>
          <cx:pt idx="3444">1</cx:pt>
          <cx:pt idx="3445">1</cx:pt>
          <cx:pt idx="3446">1</cx:pt>
          <cx:pt idx="3447">1</cx:pt>
          <cx:pt idx="3448">1</cx:pt>
          <cx:pt idx="3449">1</cx:pt>
          <cx:pt idx="3450">1</cx:pt>
          <cx:pt idx="3451">1</cx:pt>
          <cx:pt idx="3452">1</cx:pt>
          <cx:pt idx="3453">1</cx:pt>
          <cx:pt idx="3454">1</cx:pt>
          <cx:pt idx="3455">1</cx:pt>
          <cx:pt idx="3456">1</cx:pt>
          <cx:pt idx="3457">1</cx:pt>
          <cx:pt idx="3458">1</cx:pt>
          <cx:pt idx="3459">1</cx:pt>
          <cx:pt idx="3460">1</cx:pt>
          <cx:pt idx="3461">1</cx:pt>
          <cx:pt idx="3462">1</cx:pt>
          <cx:pt idx="3463">1</cx:pt>
          <cx:pt idx="3464">1</cx:pt>
          <cx:pt idx="3465">1</cx:pt>
          <cx:pt idx="3466">1</cx:pt>
          <cx:pt idx="3467">1</cx:pt>
          <cx:pt idx="3468">1</cx:pt>
          <cx:pt idx="3469">1</cx:pt>
          <cx:pt idx="3470">1</cx:pt>
          <cx:pt idx="3471">1</cx:pt>
          <cx:pt idx="3472">1</cx:pt>
          <cx:pt idx="3473">1</cx:pt>
          <cx:pt idx="3474">1</cx:pt>
          <cx:pt idx="3475">1</cx:pt>
          <cx:pt idx="3476">1</cx:pt>
          <cx:pt idx="3477">1</cx:pt>
          <cx:pt idx="3478">1</cx:pt>
          <cx:pt idx="3479">1</cx:pt>
          <cx:pt idx="3480">1</cx:pt>
          <cx:pt idx="3481">1</cx:pt>
          <cx:pt idx="3482">1</cx:pt>
          <cx:pt idx="3483">1</cx:pt>
          <cx:pt idx="3484">1</cx:pt>
          <cx:pt idx="3485">1</cx:pt>
          <cx:pt idx="3486">1</cx:pt>
          <cx:pt idx="3487">1</cx:pt>
          <cx:pt idx="3488">1</cx:pt>
          <cx:pt idx="3489">1</cx:pt>
          <cx:pt idx="3490">1</cx:pt>
          <cx:pt idx="3491">1</cx:pt>
          <cx:pt idx="3492">1</cx:pt>
          <cx:pt idx="3493">1</cx:pt>
          <cx:pt idx="3494">1</cx:pt>
          <cx:pt idx="3495">1</cx:pt>
          <cx:pt idx="3496">1</cx:pt>
          <cx:pt idx="3497">1</cx:pt>
          <cx:pt idx="3498">1</cx:pt>
          <cx:pt idx="3499">1</cx:pt>
          <cx:pt idx="3500">1</cx:pt>
          <cx:pt idx="3501">1</cx:pt>
          <cx:pt idx="3502">1</cx:pt>
          <cx:pt idx="3503">1</cx:pt>
          <cx:pt idx="3504">1</cx:pt>
          <cx:pt idx="3505">1</cx:pt>
          <cx:pt idx="3506">1</cx:pt>
          <cx:pt idx="3507">1</cx:pt>
          <cx:pt idx="3508">1</cx:pt>
          <cx:pt idx="3509">1</cx:pt>
          <cx:pt idx="3510">1</cx:pt>
          <cx:pt idx="3511">1</cx:pt>
          <cx:pt idx="3512">1</cx:pt>
          <cx:pt idx="3513">1</cx:pt>
          <cx:pt idx="3514">1</cx:pt>
          <cx:pt idx="3515">1</cx:pt>
          <cx:pt idx="3516">1</cx:pt>
          <cx:pt idx="3517">1</cx:pt>
          <cx:pt idx="3518">1</cx:pt>
          <cx:pt idx="3519">1</cx:pt>
          <cx:pt idx="3520">1</cx:pt>
          <cx:pt idx="3521">1</cx:pt>
          <cx:pt idx="3522">1</cx:pt>
          <cx:pt idx="3523">1</cx:pt>
          <cx:pt idx="3524">1</cx:pt>
          <cx:pt idx="3525">1</cx:pt>
          <cx:pt idx="3526">1</cx:pt>
          <cx:pt idx="3527">1</cx:pt>
          <cx:pt idx="3528">1</cx:pt>
          <cx:pt idx="3529">1</cx:pt>
          <cx:pt idx="3530">1</cx:pt>
          <cx:pt idx="3531">1</cx:pt>
          <cx:pt idx="3532">1</cx:pt>
          <cx:pt idx="3533">1</cx:pt>
          <cx:pt idx="3534">1</cx:pt>
          <cx:pt idx="3535">1</cx:pt>
          <cx:pt idx="3536">1</cx:pt>
          <cx:pt idx="3537">1</cx:pt>
          <cx:pt idx="3538">1</cx:pt>
          <cx:pt idx="3539">1</cx:pt>
          <cx:pt idx="3540">1</cx:pt>
          <cx:pt idx="3541">1</cx:pt>
          <cx:pt idx="3542">1</cx:pt>
          <cx:pt idx="3543">1</cx:pt>
          <cx:pt idx="3544">1</cx:pt>
          <cx:pt idx="3545">1</cx:pt>
          <cx:pt idx="3546">1</cx:pt>
          <cx:pt idx="3547">1</cx:pt>
          <cx:pt idx="3548">1</cx:pt>
          <cx:pt idx="3549">1</cx:pt>
          <cx:pt idx="3550">1</cx:pt>
          <cx:pt idx="3551">1</cx:pt>
          <cx:pt idx="3552">1</cx:pt>
          <cx:pt idx="3553">1</cx:pt>
          <cx:pt idx="3554">1</cx:pt>
          <cx:pt idx="3555">1</cx:pt>
          <cx:pt idx="3556">1</cx:pt>
          <cx:pt idx="3557">1</cx:pt>
          <cx:pt idx="3558">1</cx:pt>
          <cx:pt idx="3559">1</cx:pt>
          <cx:pt idx="3560">1</cx:pt>
          <cx:pt idx="3561">1</cx:pt>
          <cx:pt idx="3562">1</cx:pt>
          <cx:pt idx="3563">1</cx:pt>
          <cx:pt idx="3564">1</cx:pt>
          <cx:pt idx="3565">1</cx:pt>
          <cx:pt idx="3566">1</cx:pt>
          <cx:pt idx="3567">1</cx:pt>
          <cx:pt idx="3568">1</cx:pt>
          <cx:pt idx="3569">1</cx:pt>
          <cx:pt idx="3570">1</cx:pt>
          <cx:pt idx="3571">1</cx:pt>
          <cx:pt idx="3572">1</cx:pt>
          <cx:pt idx="3573">1</cx:pt>
          <cx:pt idx="3574">1</cx:pt>
          <cx:pt idx="3575">1</cx:pt>
          <cx:pt idx="3576">1</cx:pt>
          <cx:pt idx="3577">1</cx:pt>
          <cx:pt idx="3578">1</cx:pt>
          <cx:pt idx="3579">1</cx:pt>
          <cx:pt idx="3580">1</cx:pt>
          <cx:pt idx="3581">1</cx:pt>
          <cx:pt idx="3582">1</cx:pt>
          <cx:pt idx="3583">1</cx:pt>
          <cx:pt idx="3584">1</cx:pt>
          <cx:pt idx="3585">1</cx:pt>
          <cx:pt idx="3586">1</cx:pt>
          <cx:pt idx="3587">1</cx:pt>
          <cx:pt idx="3588">1</cx:pt>
          <cx:pt idx="3589">1</cx:pt>
          <cx:pt idx="3590">1</cx:pt>
          <cx:pt idx="3591">1</cx:pt>
          <cx:pt idx="3592">1</cx:pt>
          <cx:pt idx="3593">1</cx:pt>
          <cx:pt idx="3594">1</cx:pt>
          <cx:pt idx="3595">1</cx:pt>
          <cx:pt idx="3596">1</cx:pt>
          <cx:pt idx="3597">1</cx:pt>
          <cx:pt idx="3598">1</cx:pt>
          <cx:pt idx="3599">1</cx:pt>
          <cx:pt idx="3600">1</cx:pt>
          <cx:pt idx="3601">1</cx:pt>
          <cx:pt idx="3602">1</cx:pt>
          <cx:pt idx="3603">1</cx:pt>
          <cx:pt idx="3604">1</cx:pt>
          <cx:pt idx="3605">1</cx:pt>
          <cx:pt idx="3606">1</cx:pt>
          <cx:pt idx="3607">1</cx:pt>
          <cx:pt idx="3608">1</cx:pt>
          <cx:pt idx="3609">1</cx:pt>
          <cx:pt idx="3610">1</cx:pt>
          <cx:pt idx="3611">1</cx:pt>
          <cx:pt idx="3612">1</cx:pt>
          <cx:pt idx="3613">1</cx:pt>
          <cx:pt idx="3614">1</cx:pt>
          <cx:pt idx="3615">1</cx:pt>
          <cx:pt idx="3616">1</cx:pt>
          <cx:pt idx="3617">1</cx:pt>
          <cx:pt idx="3618">1</cx:pt>
          <cx:pt idx="3619">1</cx:pt>
          <cx:pt idx="3620">1</cx:pt>
          <cx:pt idx="3621">1</cx:pt>
          <cx:pt idx="3622">1</cx:pt>
          <cx:pt idx="3623">1</cx:pt>
          <cx:pt idx="3624">1</cx:pt>
          <cx:pt idx="3625">1</cx:pt>
          <cx:pt idx="3626">1</cx:pt>
          <cx:pt idx="3627">1</cx:pt>
          <cx:pt idx="3628">1</cx:pt>
          <cx:pt idx="3629">1</cx:pt>
          <cx:pt idx="3630">1</cx:pt>
          <cx:pt idx="3631">1</cx:pt>
          <cx:pt idx="3632">1</cx:pt>
          <cx:pt idx="3633">1</cx:pt>
          <cx:pt idx="3634">1</cx:pt>
          <cx:pt idx="3635">1</cx:pt>
          <cx:pt idx="3636">1</cx:pt>
          <cx:pt idx="3637">1</cx:pt>
          <cx:pt idx="3638">1</cx:pt>
          <cx:pt idx="3639">1</cx:pt>
          <cx:pt idx="3640">1</cx:pt>
          <cx:pt idx="3641">1</cx:pt>
          <cx:pt idx="3642">1</cx:pt>
          <cx:pt idx="3643">1</cx:pt>
          <cx:pt idx="3644">1</cx:pt>
          <cx:pt idx="3645">1</cx:pt>
          <cx:pt idx="3646">1</cx:pt>
          <cx:pt idx="3647">1</cx:pt>
          <cx:pt idx="3648">1</cx:pt>
          <cx:pt idx="3649">1</cx:pt>
          <cx:pt idx="3650">1</cx:pt>
          <cx:pt idx="3651">1</cx:pt>
          <cx:pt idx="3652">1</cx:pt>
          <cx:pt idx="3653">1</cx:pt>
          <cx:pt idx="3654">1</cx:pt>
          <cx:pt idx="3655">1</cx:pt>
          <cx:pt idx="3656">1</cx:pt>
          <cx:pt idx="3657">1</cx:pt>
          <cx:pt idx="3658">1</cx:pt>
          <cx:pt idx="3659">1</cx:pt>
          <cx:pt idx="3660">1</cx:pt>
          <cx:pt idx="3661">1</cx:pt>
          <cx:pt idx="3662">1</cx:pt>
          <cx:pt idx="3663">1</cx:pt>
          <cx:pt idx="3664">1</cx:pt>
          <cx:pt idx="3665">1</cx:pt>
          <cx:pt idx="3666">1</cx:pt>
          <cx:pt idx="3667">1</cx:pt>
          <cx:pt idx="3668">1</cx:pt>
          <cx:pt idx="3669">1</cx:pt>
          <cx:pt idx="3670">1</cx:pt>
          <cx:pt idx="3671">1</cx:pt>
          <cx:pt idx="3672">1</cx:pt>
          <cx:pt idx="3673">1</cx:pt>
          <cx:pt idx="3674">1</cx:pt>
          <cx:pt idx="3675">1</cx:pt>
          <cx:pt idx="3676">1</cx:pt>
          <cx:pt idx="3677">1</cx:pt>
          <cx:pt idx="3678">1</cx:pt>
          <cx:pt idx="3679">1</cx:pt>
          <cx:pt idx="3680">1</cx:pt>
          <cx:pt idx="3681">1</cx:pt>
          <cx:pt idx="3682">1</cx:pt>
          <cx:pt idx="3683">1</cx:pt>
          <cx:pt idx="3684">1</cx:pt>
          <cx:pt idx="3685">1</cx:pt>
          <cx:pt idx="3686">1</cx:pt>
          <cx:pt idx="3687">1</cx:pt>
          <cx:pt idx="3688">1</cx:pt>
          <cx:pt idx="3689">1</cx:pt>
          <cx:pt idx="3690">1</cx:pt>
          <cx:pt idx="3691">1</cx:pt>
          <cx:pt idx="3692">1</cx:pt>
          <cx:pt idx="3693">1</cx:pt>
          <cx:pt idx="3694">1</cx:pt>
          <cx:pt idx="3695">1</cx:pt>
          <cx:pt idx="3696">1</cx:pt>
          <cx:pt idx="3697">1</cx:pt>
          <cx:pt idx="3698">1</cx:pt>
          <cx:pt idx="3699">1</cx:pt>
          <cx:pt idx="3700">1</cx:pt>
          <cx:pt idx="3701">1</cx:pt>
          <cx:pt idx="3702">1</cx:pt>
          <cx:pt idx="3703">1</cx:pt>
          <cx:pt idx="3704">1</cx:pt>
          <cx:pt idx="3705">1</cx:pt>
          <cx:pt idx="3706">1</cx:pt>
          <cx:pt idx="3707">1</cx:pt>
          <cx:pt idx="3708">1</cx:pt>
          <cx:pt idx="3709">1</cx:pt>
          <cx:pt idx="3710">1</cx:pt>
          <cx:pt idx="3711">1</cx:pt>
          <cx:pt idx="3712">1</cx:pt>
          <cx:pt idx="3713">1</cx:pt>
          <cx:pt idx="3714">1</cx:pt>
          <cx:pt idx="3715">1</cx:pt>
          <cx:pt idx="3716">1</cx:pt>
          <cx:pt idx="3717">1</cx:pt>
          <cx:pt idx="3718">1</cx:pt>
          <cx:pt idx="3719">1</cx:pt>
          <cx:pt idx="3720">1</cx:pt>
          <cx:pt idx="3721">1</cx:pt>
          <cx:pt idx="3722">1</cx:pt>
          <cx:pt idx="3723">1</cx:pt>
          <cx:pt idx="3724">1</cx:pt>
          <cx:pt idx="3725">1</cx:pt>
          <cx:pt idx="3726">1</cx:pt>
          <cx:pt idx="3727">1</cx:pt>
          <cx:pt idx="3728">1</cx:pt>
          <cx:pt idx="3729">1</cx:pt>
          <cx:pt idx="3730">1</cx:pt>
          <cx:pt idx="3731">1</cx:pt>
          <cx:pt idx="3732">1</cx:pt>
          <cx:pt idx="3733">1</cx:pt>
          <cx:pt idx="3734">1</cx:pt>
          <cx:pt idx="3735">1</cx:pt>
          <cx:pt idx="3736">1</cx:pt>
          <cx:pt idx="3737">1</cx:pt>
          <cx:pt idx="3738">1</cx:pt>
          <cx:pt idx="3739">1</cx:pt>
          <cx:pt idx="3740">1</cx:pt>
          <cx:pt idx="3741">1</cx:pt>
          <cx:pt idx="3742">1</cx:pt>
          <cx:pt idx="3743">1</cx:pt>
          <cx:pt idx="3744">1</cx:pt>
          <cx:pt idx="3745">1</cx:pt>
          <cx:pt idx="3746">1</cx:pt>
          <cx:pt idx="3747">1</cx:pt>
          <cx:pt idx="3748">1</cx:pt>
          <cx:pt idx="3749">1</cx:pt>
          <cx:pt idx="3750">1</cx:pt>
          <cx:pt idx="3751">1</cx:pt>
          <cx:pt idx="3752">1</cx:pt>
          <cx:pt idx="3753">1</cx:pt>
          <cx:pt idx="3754">1</cx:pt>
          <cx:pt idx="3755">1</cx:pt>
          <cx:pt idx="3756">1</cx:pt>
          <cx:pt idx="3757">1</cx:pt>
          <cx:pt idx="3758">1</cx:pt>
          <cx:pt idx="3759">1</cx:pt>
          <cx:pt idx="3760">1</cx:pt>
          <cx:pt idx="3761">1</cx:pt>
          <cx:pt idx="3762">1</cx:pt>
          <cx:pt idx="3763">1</cx:pt>
          <cx:pt idx="3764">1</cx:pt>
          <cx:pt idx="3765">1</cx:pt>
          <cx:pt idx="3766">1</cx:pt>
          <cx:pt idx="3767">1</cx:pt>
          <cx:pt idx="3768">1</cx:pt>
          <cx:pt idx="3769">1</cx:pt>
          <cx:pt idx="3770">1</cx:pt>
          <cx:pt idx="3771">1</cx:pt>
          <cx:pt idx="3772">1</cx:pt>
          <cx:pt idx="3773">1</cx:pt>
          <cx:pt idx="3774">1</cx:pt>
          <cx:pt idx="3775">1</cx:pt>
          <cx:pt idx="3776">1</cx:pt>
          <cx:pt idx="3777">1</cx:pt>
          <cx:pt idx="3778">1</cx:pt>
          <cx:pt idx="3779">1</cx:pt>
          <cx:pt idx="3780">1</cx:pt>
          <cx:pt idx="3781">1</cx:pt>
          <cx:pt idx="3782">1</cx:pt>
          <cx:pt idx="3783">1</cx:pt>
          <cx:pt idx="3784">1</cx:pt>
          <cx:pt idx="3785">1</cx:pt>
          <cx:pt idx="3786">1</cx:pt>
          <cx:pt idx="3787">1</cx:pt>
          <cx:pt idx="3788">1</cx:pt>
          <cx:pt idx="3789">1</cx:pt>
          <cx:pt idx="3790">1</cx:pt>
          <cx:pt idx="3791">1</cx:pt>
          <cx:pt idx="3792">1</cx:pt>
          <cx:pt idx="3793">1</cx:pt>
          <cx:pt idx="3794">1</cx:pt>
          <cx:pt idx="3795">1</cx:pt>
          <cx:pt idx="3796">1</cx:pt>
          <cx:pt idx="3797">1</cx:pt>
          <cx:pt idx="3798">1</cx:pt>
          <cx:pt idx="3799">1</cx:pt>
          <cx:pt idx="3800">1</cx:pt>
          <cx:pt idx="3801">1</cx:pt>
          <cx:pt idx="3802">1</cx:pt>
          <cx:pt idx="3803">1</cx:pt>
          <cx:pt idx="3804">1</cx:pt>
          <cx:pt idx="3805">1</cx:pt>
          <cx:pt idx="3806">1</cx:pt>
          <cx:pt idx="3807">1</cx:pt>
          <cx:pt idx="3808">1</cx:pt>
          <cx:pt idx="3809">1</cx:pt>
          <cx:pt idx="3810">1</cx:pt>
          <cx:pt idx="3811">1</cx:pt>
          <cx:pt idx="3812">1</cx:pt>
          <cx:pt idx="3813">1</cx:pt>
          <cx:pt idx="3814">1</cx:pt>
          <cx:pt idx="3815">1</cx:pt>
          <cx:pt idx="3816">1</cx:pt>
          <cx:pt idx="3817">1</cx:pt>
          <cx:pt idx="3818">1</cx:pt>
          <cx:pt idx="3819">1</cx:pt>
          <cx:pt idx="3820">1</cx:pt>
          <cx:pt idx="3821">1</cx:pt>
          <cx:pt idx="3822">1</cx:pt>
          <cx:pt idx="3823">1</cx:pt>
          <cx:pt idx="3824">1</cx:pt>
          <cx:pt idx="3825">1</cx:pt>
          <cx:pt idx="3826">1</cx:pt>
          <cx:pt idx="3827">1</cx:pt>
          <cx:pt idx="3828">1</cx:pt>
          <cx:pt idx="3829">1</cx:pt>
          <cx:pt idx="3830">1</cx:pt>
          <cx:pt idx="3831">1</cx:pt>
          <cx:pt idx="3832">1</cx:pt>
          <cx:pt idx="3833">1</cx:pt>
          <cx:pt idx="3834">1</cx:pt>
          <cx:pt idx="3835">1</cx:pt>
          <cx:pt idx="3836">1</cx:pt>
          <cx:pt idx="3837">1</cx:pt>
          <cx:pt idx="3838">1</cx:pt>
          <cx:pt idx="3839">1</cx:pt>
          <cx:pt idx="3840">1</cx:pt>
          <cx:pt idx="3841">1</cx:pt>
          <cx:pt idx="3842">1</cx:pt>
          <cx:pt idx="3843">1</cx:pt>
          <cx:pt idx="3844">1</cx:pt>
          <cx:pt idx="3845">1</cx:pt>
          <cx:pt idx="3846">1</cx:pt>
          <cx:pt idx="3847">1</cx:pt>
          <cx:pt idx="3848">1</cx:pt>
          <cx:pt idx="3849">1</cx:pt>
          <cx:pt idx="3850">1</cx:pt>
          <cx:pt idx="3851">1</cx:pt>
          <cx:pt idx="3852">1</cx:pt>
          <cx:pt idx="3853">1</cx:pt>
          <cx:pt idx="3854">1</cx:pt>
          <cx:pt idx="3855">1</cx:pt>
          <cx:pt idx="3856">1</cx:pt>
          <cx:pt idx="3857">1</cx:pt>
          <cx:pt idx="3858">1</cx:pt>
          <cx:pt idx="3859">1</cx:pt>
          <cx:pt idx="3860">1</cx:pt>
          <cx:pt idx="3861">1</cx:pt>
          <cx:pt idx="3862">1</cx:pt>
          <cx:pt idx="3863">1</cx:pt>
          <cx:pt idx="3864">1</cx:pt>
          <cx:pt idx="3865">1</cx:pt>
          <cx:pt idx="3866">1</cx:pt>
          <cx:pt idx="3867">1</cx:pt>
          <cx:pt idx="3868">1</cx:pt>
          <cx:pt idx="3869">1</cx:pt>
          <cx:pt idx="3870">1</cx:pt>
          <cx:pt idx="3871">1</cx:pt>
          <cx:pt idx="3872">1</cx:pt>
          <cx:pt idx="3873">1</cx:pt>
          <cx:pt idx="3874">1</cx:pt>
          <cx:pt idx="3875">1</cx:pt>
          <cx:pt idx="3876">1</cx:pt>
          <cx:pt idx="3877">1</cx:pt>
          <cx:pt idx="3878">1</cx:pt>
          <cx:pt idx="3879">1</cx:pt>
          <cx:pt idx="3880">1</cx:pt>
          <cx:pt idx="3881">1</cx:pt>
          <cx:pt idx="3882">1</cx:pt>
          <cx:pt idx="3883">1</cx:pt>
          <cx:pt idx="3884">1</cx:pt>
          <cx:pt idx="3885">1</cx:pt>
          <cx:pt idx="3886">1</cx:pt>
          <cx:pt idx="3887">1</cx:pt>
          <cx:pt idx="3888">1</cx:pt>
          <cx:pt idx="3889">1</cx:pt>
          <cx:pt idx="3890">1</cx:pt>
          <cx:pt idx="3891">1</cx:pt>
          <cx:pt idx="3892">1</cx:pt>
          <cx:pt idx="3893">1</cx:pt>
          <cx:pt idx="3894">1</cx:pt>
          <cx:pt idx="3895">1</cx:pt>
          <cx:pt idx="3896">1</cx:pt>
          <cx:pt idx="3897">1</cx:pt>
          <cx:pt idx="3898">1</cx:pt>
          <cx:pt idx="3899">1</cx:pt>
          <cx:pt idx="3900">1</cx:pt>
          <cx:pt idx="3901">1</cx:pt>
          <cx:pt idx="3902">1</cx:pt>
          <cx:pt idx="3903">1</cx:pt>
          <cx:pt idx="3904">1</cx:pt>
          <cx:pt idx="3905">1</cx:pt>
          <cx:pt idx="3906">1</cx:pt>
          <cx:pt idx="3907">1</cx:pt>
          <cx:pt idx="3908">1</cx:pt>
          <cx:pt idx="3909">1</cx:pt>
          <cx:pt idx="3910">1</cx:pt>
          <cx:pt idx="3911">1</cx:pt>
          <cx:pt idx="3912">1</cx:pt>
          <cx:pt idx="3913">1</cx:pt>
          <cx:pt idx="3914">1</cx:pt>
          <cx:pt idx="3915">1</cx:pt>
          <cx:pt idx="3916">1</cx:pt>
          <cx:pt idx="3917">1</cx:pt>
          <cx:pt idx="3918">1</cx:pt>
          <cx:pt idx="3919">1</cx:pt>
          <cx:pt idx="3920">1</cx:pt>
          <cx:pt idx="3921">1</cx:pt>
          <cx:pt idx="3922">1</cx:pt>
          <cx:pt idx="3923">1</cx:pt>
          <cx:pt idx="3924">1</cx:pt>
          <cx:pt idx="3925">1</cx:pt>
          <cx:pt idx="3926">1</cx:pt>
          <cx:pt idx="3927">1</cx:pt>
          <cx:pt idx="3928">1</cx:pt>
          <cx:pt idx="3929">1</cx:pt>
          <cx:pt idx="3930">1</cx:pt>
          <cx:pt idx="3931">1</cx:pt>
          <cx:pt idx="3932">1</cx:pt>
          <cx:pt idx="3933">1</cx:pt>
          <cx:pt idx="3934">1</cx:pt>
          <cx:pt idx="3935">1</cx:pt>
          <cx:pt idx="3936">1</cx:pt>
          <cx:pt idx="3937">1</cx:pt>
          <cx:pt idx="3938">1</cx:pt>
          <cx:pt idx="3939">1</cx:pt>
          <cx:pt idx="3940">1</cx:pt>
          <cx:pt idx="3941">1</cx:pt>
          <cx:pt idx="3942">1</cx:pt>
          <cx:pt idx="3943">1</cx:pt>
          <cx:pt idx="3944">1</cx:pt>
          <cx:pt idx="3945">1</cx:pt>
          <cx:pt idx="3946">1</cx:pt>
          <cx:pt idx="3947">1</cx:pt>
          <cx:pt idx="3948">1</cx:pt>
          <cx:pt idx="3949">1</cx:pt>
          <cx:pt idx="3950">1</cx:pt>
          <cx:pt idx="3951">1</cx:pt>
          <cx:pt idx="3952">1</cx:pt>
          <cx:pt idx="3953">1</cx:pt>
          <cx:pt idx="3954">1</cx:pt>
          <cx:pt idx="3955">1</cx:pt>
          <cx:pt idx="3956">1</cx:pt>
          <cx:pt idx="3957">1</cx:pt>
          <cx:pt idx="3958">1</cx:pt>
          <cx:pt idx="3959">1</cx:pt>
          <cx:pt idx="3960">1</cx:pt>
          <cx:pt idx="3961">1</cx:pt>
          <cx:pt idx="3962">1</cx:pt>
          <cx:pt idx="3963">1</cx:pt>
          <cx:pt idx="3964">1</cx:pt>
          <cx:pt idx="3965">1</cx:pt>
          <cx:pt idx="3966">1</cx:pt>
          <cx:pt idx="3967">1</cx:pt>
          <cx:pt idx="3968">1</cx:pt>
          <cx:pt idx="3969">1</cx:pt>
          <cx:pt idx="3970">1</cx:pt>
          <cx:pt idx="3971">1</cx:pt>
          <cx:pt idx="3972">1</cx:pt>
          <cx:pt idx="3973">1</cx:pt>
          <cx:pt idx="3974">1</cx:pt>
          <cx:pt idx="3975">1</cx:pt>
          <cx:pt idx="3976">1</cx:pt>
          <cx:pt idx="3977">1</cx:pt>
          <cx:pt idx="3978">1</cx:pt>
          <cx:pt idx="3979">1</cx:pt>
          <cx:pt idx="3980">1</cx:pt>
          <cx:pt idx="3981">1</cx:pt>
          <cx:pt idx="3982">1</cx:pt>
          <cx:pt idx="3983">1</cx:pt>
          <cx:pt idx="3984">1</cx:pt>
          <cx:pt idx="3985">1</cx:pt>
          <cx:pt idx="3986">1</cx:pt>
          <cx:pt idx="3987">1</cx:pt>
          <cx:pt idx="3988">1</cx:pt>
          <cx:pt idx="3989">1</cx:pt>
          <cx:pt idx="3990">1</cx:pt>
          <cx:pt idx="3991">1</cx:pt>
          <cx:pt idx="3992">1</cx:pt>
          <cx:pt idx="3993">1</cx:pt>
          <cx:pt idx="3994">1</cx:pt>
          <cx:pt idx="3995">1</cx:pt>
          <cx:pt idx="3996">1</cx:pt>
          <cx:pt idx="3997">1</cx:pt>
          <cx:pt idx="3998">1</cx:pt>
          <cx:pt idx="3999">1</cx:pt>
          <cx:pt idx="4000">1</cx:pt>
          <cx:pt idx="4001">1</cx:pt>
          <cx:pt idx="4002">1</cx:pt>
          <cx:pt idx="4003">1</cx:pt>
          <cx:pt idx="4004">1</cx:pt>
          <cx:pt idx="4005">1</cx:pt>
          <cx:pt idx="4006">1</cx:pt>
          <cx:pt idx="4007">1</cx:pt>
          <cx:pt idx="4008">1</cx:pt>
          <cx:pt idx="4009">1</cx:pt>
          <cx:pt idx="4010">1</cx:pt>
          <cx:pt idx="4011">1</cx:pt>
          <cx:pt idx="4012">1</cx:pt>
          <cx:pt idx="4013">1</cx:pt>
          <cx:pt idx="4014">1</cx:pt>
          <cx:pt idx="4015">1</cx:pt>
          <cx:pt idx="4016">1</cx:pt>
          <cx:pt idx="4017">1</cx:pt>
          <cx:pt idx="4018">1</cx:pt>
          <cx:pt idx="4019">1</cx:pt>
          <cx:pt idx="4020">1</cx:pt>
          <cx:pt idx="4021">1</cx:pt>
          <cx:pt idx="4022">1</cx:pt>
          <cx:pt idx="4023">1</cx:pt>
          <cx:pt idx="4024">1</cx:pt>
          <cx:pt idx="4025">1</cx:pt>
          <cx:pt idx="4026">0</cx:pt>
          <cx:pt idx="4027">0</cx:pt>
          <cx:pt idx="4028">0</cx:pt>
          <cx:pt idx="4029">0</cx:pt>
          <cx:pt idx="4030">0</cx:pt>
          <cx:pt idx="4031">0</cx:pt>
          <cx:pt idx="4032">0</cx:pt>
          <cx:pt idx="4033">0</cx:pt>
          <cx:pt idx="4034">0</cx:pt>
          <cx:pt idx="4035">0</cx:pt>
          <cx:pt idx="4036">0</cx:pt>
          <cx:pt idx="4037">0</cx:pt>
          <cx:pt idx="4038">0</cx:pt>
          <cx:pt idx="4039">0</cx:pt>
          <cx:pt idx="4040">0</cx:pt>
          <cx:pt idx="4041">0</cx:pt>
          <cx:pt idx="4042">0</cx:pt>
          <cx:pt idx="4043">0</cx:pt>
          <cx:pt idx="4044">0</cx:pt>
          <cx:pt idx="4045">0</cx:pt>
          <cx:pt idx="4046">0</cx:pt>
          <cx:pt idx="4047">0</cx:pt>
          <cx:pt idx="4048">0</cx:pt>
          <cx:pt idx="4049">0</cx:pt>
          <cx:pt idx="4050">0</cx:pt>
          <cx:pt idx="4051">0</cx:pt>
          <cx:pt idx="4052">0</cx:pt>
          <cx:pt idx="4053">0</cx:pt>
          <cx:pt idx="4054">0</cx:pt>
          <cx:pt idx="4055">0</cx:pt>
          <cx:pt idx="4056">0</cx:pt>
          <cx:pt idx="4057">0</cx:pt>
          <cx:pt idx="4058">0</cx:pt>
          <cx:pt idx="4059">0</cx:pt>
          <cx:pt idx="4060">0</cx:pt>
          <cx:pt idx="4061">0</cx:pt>
          <cx:pt idx="4062">0</cx:pt>
          <cx:pt idx="4063">0</cx:pt>
          <cx:pt idx="4064">0</cx:pt>
          <cx:pt idx="4065">0</cx:pt>
          <cx:pt idx="4066">0</cx:pt>
          <cx:pt idx="4067">0</cx:pt>
          <cx:pt idx="4068">0</cx:pt>
          <cx:pt idx="4069">0</cx:pt>
          <cx:pt idx="4070">0</cx:pt>
          <cx:pt idx="4071">0</cx:pt>
          <cx:pt idx="4072">0</cx:pt>
          <cx:pt idx="4073">0</cx:pt>
          <cx:pt idx="4074">0</cx:pt>
          <cx:pt idx="4075">0</cx:pt>
          <cx:pt idx="4076">0</cx:pt>
          <cx:pt idx="4077">0</cx:pt>
          <cx:pt idx="4078">0</cx:pt>
          <cx:pt idx="4079">0</cx:pt>
          <cx:pt idx="4080">0</cx:pt>
          <cx:pt idx="4081">0</cx:pt>
          <cx:pt idx="4082">0</cx:pt>
          <cx:pt idx="4083">0</cx:pt>
          <cx:pt idx="4084">0</cx:pt>
          <cx:pt idx="4085">0</cx:pt>
          <cx:pt idx="4086">0</cx:pt>
          <cx:pt idx="4087">0</cx:pt>
          <cx:pt idx="4088">0</cx:pt>
          <cx:pt idx="4089">0</cx:pt>
          <cx:pt idx="4090">0</cx:pt>
          <cx:pt idx="4091">0</cx:pt>
          <cx:pt idx="4092">0</cx:pt>
          <cx:pt idx="4093">0</cx:pt>
          <cx:pt idx="4094">0</cx:pt>
          <cx:pt idx="4095">0</cx:pt>
          <cx:pt idx="4096">0</cx:pt>
          <cx:pt idx="4097">0</cx:pt>
          <cx:pt idx="4098">0</cx:pt>
          <cx:pt idx="4099">0</cx:pt>
          <cx:pt idx="4100">0</cx:pt>
          <cx:pt idx="4101">0</cx:pt>
          <cx:pt idx="4102">0</cx:pt>
          <cx:pt idx="4103">0</cx:pt>
          <cx:pt idx="4104">0</cx:pt>
          <cx:pt idx="4105">0</cx:pt>
          <cx:pt idx="4106">0</cx:pt>
          <cx:pt idx="4107">0</cx:pt>
          <cx:pt idx="4108">0</cx:pt>
          <cx:pt idx="4109">0</cx:pt>
          <cx:pt idx="4110">0</cx:pt>
          <cx:pt idx="4111">0</cx:pt>
          <cx:pt idx="4112">0</cx:pt>
          <cx:pt idx="4113">0</cx:pt>
          <cx:pt idx="4114">0</cx:pt>
          <cx:pt idx="4115">0</cx:pt>
          <cx:pt idx="4116">0</cx:pt>
          <cx:pt idx="4117">0</cx:pt>
          <cx:pt idx="4118">0</cx:pt>
          <cx:pt idx="4119">0</cx:pt>
          <cx:pt idx="4120">0</cx:pt>
          <cx:pt idx="4121">0</cx:pt>
          <cx:pt idx="4122">0</cx:pt>
          <cx:pt idx="4123">0</cx:pt>
          <cx:pt idx="4124">0</cx:pt>
          <cx:pt idx="4125">0</cx:pt>
          <cx:pt idx="4126">0</cx:pt>
          <cx:pt idx="4127">0</cx:pt>
          <cx:pt idx="4128">0</cx:pt>
          <cx:pt idx="4129">0</cx:pt>
          <cx:pt idx="4130">0</cx:pt>
          <cx:pt idx="4131">0</cx:pt>
          <cx:pt idx="4132">0</cx:pt>
          <cx:pt idx="4133">0</cx:pt>
          <cx:pt idx="4134">0</cx:pt>
          <cx:pt idx="4135">0</cx:pt>
          <cx:pt idx="4136">0</cx:pt>
          <cx:pt idx="4137">0</cx:pt>
          <cx:pt idx="4138">0</cx:pt>
          <cx:pt idx="4139">0</cx:pt>
          <cx:pt idx="4140">0</cx:pt>
          <cx:pt idx="4141">0</cx:pt>
          <cx:pt idx="4142">0</cx:pt>
          <cx:pt idx="4143">0</cx:pt>
          <cx:pt idx="4144">0</cx:pt>
          <cx:pt idx="4145">0</cx:pt>
          <cx:pt idx="4146">0</cx:pt>
          <cx:pt idx="4147">0</cx:pt>
          <cx:pt idx="4148">0</cx:pt>
          <cx:pt idx="4149">0</cx:pt>
          <cx:pt idx="4150">0</cx:pt>
          <cx:pt idx="4151">0</cx:pt>
          <cx:pt idx="4152">0</cx:pt>
          <cx:pt idx="4153">0</cx:pt>
          <cx:pt idx="4154">0</cx:pt>
          <cx:pt idx="4155">0</cx:pt>
          <cx:pt idx="4156">0</cx:pt>
          <cx:pt idx="4157">0</cx:pt>
          <cx:pt idx="4158">0</cx:pt>
          <cx:pt idx="4159">0</cx:pt>
          <cx:pt idx="4160">0</cx:pt>
          <cx:pt idx="4161">0</cx:pt>
          <cx:pt idx="4162">0</cx:pt>
          <cx:pt idx="4163">0</cx:pt>
          <cx:pt idx="4164">0</cx:pt>
          <cx:pt idx="4165">0</cx:pt>
          <cx:pt idx="4166">0</cx:pt>
          <cx:pt idx="4167">0</cx:pt>
          <cx:pt idx="4168">0</cx:pt>
          <cx:pt idx="4169">0</cx:pt>
          <cx:pt idx="4170">0</cx:pt>
          <cx:pt idx="4171">0</cx:pt>
          <cx:pt idx="4172">0</cx:pt>
          <cx:pt idx="4173">0</cx:pt>
          <cx:pt idx="4174">0</cx:pt>
          <cx:pt idx="4175">0</cx:pt>
          <cx:pt idx="4176">0</cx:pt>
          <cx:pt idx="4177">0</cx:pt>
          <cx:pt idx="4178">0</cx:pt>
          <cx:pt idx="4179">0</cx:pt>
          <cx:pt idx="4180">0</cx:pt>
          <cx:pt idx="4181">0</cx:pt>
          <cx:pt idx="4182">0</cx:pt>
          <cx:pt idx="4183">0</cx:pt>
          <cx:pt idx="4184">0</cx:pt>
          <cx:pt idx="4185">0</cx:pt>
          <cx:pt idx="4186">0</cx:pt>
          <cx:pt idx="4187">0</cx:pt>
          <cx:pt idx="4188">0</cx:pt>
          <cx:pt idx="4189">0</cx:pt>
          <cx:pt idx="4190">0</cx:pt>
          <cx:pt idx="4191">0</cx:pt>
          <cx:pt idx="4192">0</cx:pt>
          <cx:pt idx="4193">0</cx:pt>
          <cx:pt idx="4194">0</cx:pt>
          <cx:pt idx="4195">0</cx:pt>
          <cx:pt idx="4196">0</cx:pt>
          <cx:pt idx="4197">0</cx:pt>
          <cx:pt idx="4198">0</cx:pt>
          <cx:pt idx="4199">0</cx:pt>
          <cx:pt idx="4200">0</cx:pt>
          <cx:pt idx="4201">0</cx:pt>
          <cx:pt idx="4202">0</cx:pt>
          <cx:pt idx="4203">0</cx:pt>
          <cx:pt idx="4204">0</cx:pt>
          <cx:pt idx="4205">0</cx:pt>
          <cx:pt idx="4206">0</cx:pt>
          <cx:pt idx="4207">0</cx:pt>
          <cx:pt idx="4208">0</cx:pt>
          <cx:pt idx="4209">0</cx:pt>
          <cx:pt idx="4210">0</cx:pt>
          <cx:pt idx="4211">0</cx:pt>
          <cx:pt idx="4212">0</cx:pt>
          <cx:pt idx="4213">0</cx:pt>
          <cx:pt idx="4214">0</cx:pt>
          <cx:pt idx="4215">0</cx:pt>
          <cx:pt idx="4216">0</cx:pt>
          <cx:pt idx="4217">0</cx:pt>
          <cx:pt idx="4218">0</cx:pt>
          <cx:pt idx="4219">0</cx:pt>
          <cx:pt idx="4220">0</cx:pt>
          <cx:pt idx="4221">0</cx:pt>
          <cx:pt idx="4222">0</cx:pt>
          <cx:pt idx="4223">0</cx:pt>
          <cx:pt idx="4224">0</cx:pt>
          <cx:pt idx="4225">0</cx:pt>
          <cx:pt idx="4226">0</cx:pt>
          <cx:pt idx="4227">0</cx:pt>
          <cx:pt idx="4228">0</cx:pt>
          <cx:pt idx="4229">0</cx:pt>
          <cx:pt idx="4230">0</cx:pt>
          <cx:pt idx="4231">0</cx:pt>
          <cx:pt idx="4232">0</cx:pt>
          <cx:pt idx="4233">0</cx:pt>
          <cx:pt idx="4234">0</cx:pt>
          <cx:pt idx="4235">0</cx:pt>
          <cx:pt idx="4236">0</cx:pt>
          <cx:pt idx="4237">0</cx:pt>
          <cx:pt idx="4238">0</cx:pt>
          <cx:pt idx="4239">0</cx:pt>
          <cx:pt idx="4240">0</cx:pt>
          <cx:pt idx="4241">0</cx:pt>
          <cx:pt idx="4242">0</cx:pt>
          <cx:pt idx="4243">0</cx:pt>
          <cx:pt idx="4244">0</cx:pt>
          <cx:pt idx="4245">0</cx:pt>
          <cx:pt idx="4246">0</cx:pt>
          <cx:pt idx="4247">0</cx:pt>
          <cx:pt idx="4248">0</cx:pt>
          <cx:pt idx="4249">0</cx:pt>
          <cx:pt idx="4250">0</cx:pt>
          <cx:pt idx="4251">0</cx:pt>
          <cx:pt idx="4252">0</cx:pt>
          <cx:pt idx="4253">0</cx:pt>
          <cx:pt idx="4254">0</cx:pt>
          <cx:pt idx="4255">0</cx:pt>
          <cx:pt idx="4256">0</cx:pt>
          <cx:pt idx="4257">0</cx:pt>
          <cx:pt idx="4258">0</cx:pt>
          <cx:pt idx="4259">0</cx:pt>
          <cx:pt idx="4260">0</cx:pt>
          <cx:pt idx="4261">0</cx:pt>
          <cx:pt idx="4262">0</cx:pt>
          <cx:pt idx="4263">0</cx:pt>
          <cx:pt idx="4264">0</cx:pt>
          <cx:pt idx="4265">0</cx:pt>
          <cx:pt idx="4266">0</cx:pt>
          <cx:pt idx="4267">0</cx:pt>
          <cx:pt idx="4268">0</cx:pt>
          <cx:pt idx="4269">0</cx:pt>
          <cx:pt idx="4270">0</cx:pt>
          <cx:pt idx="4271">0</cx:pt>
          <cx:pt idx="4272">0</cx:pt>
          <cx:pt idx="4273">0</cx:pt>
          <cx:pt idx="4274">0</cx:pt>
          <cx:pt idx="4275">0</cx:pt>
          <cx:pt idx="4276">0</cx:pt>
          <cx:pt idx="4277">0</cx:pt>
          <cx:pt idx="4278">0</cx:pt>
          <cx:pt idx="4279">0</cx:pt>
          <cx:pt idx="4280">0</cx:pt>
          <cx:pt idx="4281">0</cx:pt>
          <cx:pt idx="4282">0</cx:pt>
          <cx:pt idx="4283">0</cx:pt>
          <cx:pt idx="4284">0</cx:pt>
          <cx:pt idx="4285">0</cx:pt>
          <cx:pt idx="4286">0</cx:pt>
          <cx:pt idx="4287">0</cx:pt>
          <cx:pt idx="4288">0</cx:pt>
          <cx:pt idx="4289">0</cx:pt>
          <cx:pt idx="4290">0</cx:pt>
          <cx:pt idx="4291">0</cx:pt>
          <cx:pt idx="4292">0</cx:pt>
          <cx:pt idx="4293">0</cx:pt>
          <cx:pt idx="4294">0</cx:pt>
          <cx:pt idx="4295">0</cx:pt>
          <cx:pt idx="4296">0</cx:pt>
          <cx:pt idx="4297">0</cx:pt>
          <cx:pt idx="4298">0</cx:pt>
          <cx:pt idx="4299">0</cx:pt>
          <cx:pt idx="4300">0</cx:pt>
          <cx:pt idx="4301">0</cx:pt>
          <cx:pt idx="4302">0</cx:pt>
          <cx:pt idx="4303">0</cx:pt>
          <cx:pt idx="4304">0</cx:pt>
          <cx:pt idx="4305">0</cx:pt>
          <cx:pt idx="4306">0</cx:pt>
          <cx:pt idx="4307">0</cx:pt>
          <cx:pt idx="4308">0</cx:pt>
          <cx:pt idx="4309">0</cx:pt>
          <cx:pt idx="4310">0</cx:pt>
          <cx:pt idx="4311">0</cx:pt>
          <cx:pt idx="4312">0</cx:pt>
          <cx:pt idx="4313">0</cx:pt>
          <cx:pt idx="4314">0</cx:pt>
          <cx:pt idx="4315">0</cx:pt>
          <cx:pt idx="4316">0</cx:pt>
          <cx:pt idx="4317">0</cx:pt>
          <cx:pt idx="4318">0</cx:pt>
          <cx:pt idx="4319">0</cx:pt>
          <cx:pt idx="4320">0</cx:pt>
          <cx:pt idx="4321">0</cx:pt>
          <cx:pt idx="4322">0</cx:pt>
          <cx:pt idx="4323">0</cx:pt>
          <cx:pt idx="4324">0</cx:pt>
          <cx:pt idx="4325">0</cx:pt>
          <cx:pt idx="4326">0</cx:pt>
          <cx:pt idx="4327">0</cx:pt>
          <cx:pt idx="4328">0</cx:pt>
          <cx:pt idx="4329">0</cx:pt>
          <cx:pt idx="4330">0</cx:pt>
          <cx:pt idx="4331">0</cx:pt>
          <cx:pt idx="4332">0</cx:pt>
          <cx:pt idx="4333">0</cx:pt>
          <cx:pt idx="4334">0</cx:pt>
          <cx:pt idx="4335">0</cx:pt>
          <cx:pt idx="4336">0</cx:pt>
          <cx:pt idx="4337">0</cx:pt>
          <cx:pt idx="4338">0</cx:pt>
          <cx:pt idx="4339">0</cx:pt>
          <cx:pt idx="4340">0</cx:pt>
          <cx:pt idx="4341">0</cx:pt>
          <cx:pt idx="4342">0</cx:pt>
          <cx:pt idx="4343">0</cx:pt>
          <cx:pt idx="4344">0</cx:pt>
          <cx:pt idx="4345">0</cx:pt>
          <cx:pt idx="4346">0</cx:pt>
          <cx:pt idx="4347">0</cx:pt>
          <cx:pt idx="4348">0</cx:pt>
          <cx:pt idx="4349">0</cx:pt>
          <cx:pt idx="4350">0</cx:pt>
          <cx:pt idx="4351">0</cx:pt>
          <cx:pt idx="4352">0</cx:pt>
          <cx:pt idx="4353">0</cx:pt>
          <cx:pt idx="4354">0</cx:pt>
          <cx:pt idx="4355">0</cx:pt>
          <cx:pt idx="4356">0</cx:pt>
          <cx:pt idx="4357">0</cx:pt>
          <cx:pt idx="4358">0</cx:pt>
          <cx:pt idx="4359">0</cx:pt>
          <cx:pt idx="4360">0</cx:pt>
          <cx:pt idx="4361">0</cx:pt>
          <cx:pt idx="4362">0</cx:pt>
          <cx:pt idx="4363">0</cx:pt>
          <cx:pt idx="4364">0</cx:pt>
          <cx:pt idx="4365">0</cx:pt>
          <cx:pt idx="4366">0</cx:pt>
          <cx:pt idx="4367">0</cx:pt>
          <cx:pt idx="4368">0</cx:pt>
          <cx:pt idx="4369">0</cx:pt>
          <cx:pt idx="4370">0</cx:pt>
          <cx:pt idx="4371">0</cx:pt>
          <cx:pt idx="4372">0</cx:pt>
          <cx:pt idx="4373">0</cx:pt>
          <cx:pt idx="4374">0</cx:pt>
          <cx:pt idx="4375">0</cx:pt>
          <cx:pt idx="4376">0</cx:pt>
          <cx:pt idx="4377">0</cx:pt>
          <cx:pt idx="4378">0</cx:pt>
          <cx:pt idx="4379">0</cx:pt>
          <cx:pt idx="4380">0</cx:pt>
          <cx:pt idx="4381">0</cx:pt>
          <cx:pt idx="4382">0</cx:pt>
          <cx:pt idx="4383">0</cx:pt>
          <cx:pt idx="4384">0</cx:pt>
          <cx:pt idx="4385">0</cx:pt>
          <cx:pt idx="4386">0</cx:pt>
          <cx:pt idx="4387">0</cx:pt>
          <cx:pt idx="4388">0</cx:pt>
          <cx:pt idx="4389">0</cx:pt>
          <cx:pt idx="4390">0</cx:pt>
          <cx:pt idx="4391">0</cx:pt>
          <cx:pt idx="4392">0</cx:pt>
          <cx:pt idx="4393">0</cx:pt>
          <cx:pt idx="4394">0</cx:pt>
          <cx:pt idx="4395">0</cx:pt>
          <cx:pt idx="4396">0</cx:pt>
          <cx:pt idx="4397">0</cx:pt>
          <cx:pt idx="4398">0</cx:pt>
          <cx:pt idx="4399">0</cx:pt>
          <cx:pt idx="4400">0</cx:pt>
          <cx:pt idx="4401">0</cx:pt>
          <cx:pt idx="4402">0</cx:pt>
          <cx:pt idx="4403">0</cx:pt>
          <cx:pt idx="4404">0</cx:pt>
          <cx:pt idx="4405">0</cx:pt>
          <cx:pt idx="4406">0</cx:pt>
          <cx:pt idx="4407">0</cx:pt>
          <cx:pt idx="4408">0</cx:pt>
          <cx:pt idx="4409">0</cx:pt>
          <cx:pt idx="4410">0</cx:pt>
          <cx:pt idx="4411">0</cx:pt>
          <cx:pt idx="4412">0</cx:pt>
          <cx:pt idx="4413">0</cx:pt>
          <cx:pt idx="4414">0</cx:pt>
          <cx:pt idx="4415">0</cx:pt>
          <cx:pt idx="4416">0</cx:pt>
          <cx:pt idx="4417">0</cx:pt>
          <cx:pt idx="4418">0</cx:pt>
          <cx:pt idx="4419">0</cx:pt>
          <cx:pt idx="4420">0</cx:pt>
          <cx:pt idx="4421">0</cx:pt>
          <cx:pt idx="4422">0</cx:pt>
          <cx:pt idx="4423">0</cx:pt>
          <cx:pt idx="4424">0</cx:pt>
          <cx:pt idx="4425">0</cx:pt>
          <cx:pt idx="4426">0</cx:pt>
          <cx:pt idx="4427">0</cx:pt>
          <cx:pt idx="4428">0</cx:pt>
          <cx:pt idx="4429">0</cx:pt>
          <cx:pt idx="4430">0</cx:pt>
          <cx:pt idx="4431">0</cx:pt>
          <cx:pt idx="4432">0</cx:pt>
          <cx:pt idx="4433">0</cx:pt>
          <cx:pt idx="4434">0</cx:pt>
          <cx:pt idx="4435">0</cx:pt>
          <cx:pt idx="4436">0</cx:pt>
          <cx:pt idx="4437">0</cx:pt>
          <cx:pt idx="4438">0</cx:pt>
          <cx:pt idx="4439">0</cx:pt>
          <cx:pt idx="4440">0</cx:pt>
          <cx:pt idx="4441">0</cx:pt>
          <cx:pt idx="4442">0</cx:pt>
          <cx:pt idx="4443">0</cx:pt>
          <cx:pt idx="4444">0</cx:pt>
          <cx:pt idx="4445">0</cx:pt>
          <cx:pt idx="4446">0</cx:pt>
          <cx:pt idx="4447">0</cx:pt>
          <cx:pt idx="4448">0</cx:pt>
          <cx:pt idx="4449">0</cx:pt>
          <cx:pt idx="4450">0</cx:pt>
          <cx:pt idx="4451">0</cx:pt>
          <cx:pt idx="4452">0</cx:pt>
          <cx:pt idx="4453">0</cx:pt>
          <cx:pt idx="4454">0</cx:pt>
          <cx:pt idx="4455">0</cx:pt>
          <cx:pt idx="4456">0</cx:pt>
          <cx:pt idx="4457">0</cx:pt>
          <cx:pt idx="4458">0</cx:pt>
          <cx:pt idx="4459">0</cx:pt>
          <cx:pt idx="4460">0</cx:pt>
          <cx:pt idx="4461">0</cx:pt>
          <cx:pt idx="4462">0</cx:pt>
          <cx:pt idx="4463">0</cx:pt>
          <cx:pt idx="4464">0</cx:pt>
          <cx:pt idx="4465">0</cx:pt>
          <cx:pt idx="4466">0</cx:pt>
          <cx:pt idx="4467">0</cx:pt>
          <cx:pt idx="4468">0</cx:pt>
          <cx:pt idx="4469">0</cx:pt>
          <cx:pt idx="4470">0</cx:pt>
          <cx:pt idx="4471">0</cx:pt>
          <cx:pt idx="4472">0</cx:pt>
          <cx:pt idx="4473">0</cx:pt>
          <cx:pt idx="4474">0</cx:pt>
          <cx:pt idx="4475">0</cx:pt>
          <cx:pt idx="4476">0</cx:pt>
          <cx:pt idx="4477">0</cx:pt>
          <cx:pt idx="4478">0</cx:pt>
          <cx:pt idx="4479">0</cx:pt>
          <cx:pt idx="4480">0</cx:pt>
          <cx:pt idx="4481">0</cx:pt>
          <cx:pt idx="4482">0</cx:pt>
          <cx:pt idx="4483">0</cx:pt>
          <cx:pt idx="4484">0</cx:pt>
          <cx:pt idx="4485">0</cx:pt>
          <cx:pt idx="4486">0</cx:pt>
          <cx:pt idx="4487">0</cx:pt>
          <cx:pt idx="4488">0</cx:pt>
          <cx:pt idx="4489">0</cx:pt>
          <cx:pt idx="4490">0</cx:pt>
          <cx:pt idx="4491">0</cx:pt>
          <cx:pt idx="4492">0</cx:pt>
          <cx:pt idx="4493">0</cx:pt>
          <cx:pt idx="4494">0</cx:pt>
          <cx:pt idx="4495">0</cx:pt>
          <cx:pt idx="4496">0</cx:pt>
          <cx:pt idx="4497">0</cx:pt>
          <cx:pt idx="4498">0</cx:pt>
          <cx:pt idx="4499">0</cx:pt>
          <cx:pt idx="4500">0</cx:pt>
          <cx:pt idx="4501">0</cx:pt>
          <cx:pt idx="4502">0</cx:pt>
          <cx:pt idx="4503">0</cx:pt>
          <cx:pt idx="4504">0</cx:pt>
          <cx:pt idx="4505">0</cx:pt>
          <cx:pt idx="4506">0</cx:pt>
          <cx:pt idx="4507">0</cx:pt>
          <cx:pt idx="4508">0</cx:pt>
          <cx:pt idx="4509">0</cx:pt>
          <cx:pt idx="4510">0</cx:pt>
          <cx:pt idx="4511">0</cx:pt>
          <cx:pt idx="4512">0</cx:pt>
          <cx:pt idx="4513">0</cx:pt>
          <cx:pt idx="4514">0</cx:pt>
          <cx:pt idx="4515">0</cx:pt>
          <cx:pt idx="4516">0</cx:pt>
          <cx:pt idx="4517">0</cx:pt>
          <cx:pt idx="4518">0</cx:pt>
          <cx:pt idx="4519">0</cx:pt>
          <cx:pt idx="4520">0</cx:pt>
          <cx:pt idx="4521">0</cx:pt>
          <cx:pt idx="4522">0</cx:pt>
          <cx:pt idx="4523">0</cx:pt>
          <cx:pt idx="4524">0</cx:pt>
          <cx:pt idx="4525">0</cx:pt>
          <cx:pt idx="4526">0</cx:pt>
          <cx:pt idx="4527">0</cx:pt>
          <cx:pt idx="4528">0</cx:pt>
          <cx:pt idx="4529">0</cx:pt>
          <cx:pt idx="4530">0</cx:pt>
          <cx:pt idx="4531">0</cx:pt>
          <cx:pt idx="4532">0</cx:pt>
          <cx:pt idx="4533">0</cx:pt>
          <cx:pt idx="4534">0</cx:pt>
          <cx:pt idx="4535">0</cx:pt>
          <cx:pt idx="4536">0</cx:pt>
          <cx:pt idx="4537">0</cx:pt>
          <cx:pt idx="4538">0</cx:pt>
          <cx:pt idx="4539">0</cx:pt>
          <cx:pt idx="4540">0</cx:pt>
          <cx:pt idx="4541">0</cx:pt>
          <cx:pt idx="4542">0</cx:pt>
          <cx:pt idx="4543">0</cx:pt>
          <cx:pt idx="4544">0</cx:pt>
          <cx:pt idx="4545">0</cx:pt>
          <cx:pt idx="4546">0</cx:pt>
          <cx:pt idx="4547">0</cx:pt>
          <cx:pt idx="4548">0</cx:pt>
          <cx:pt idx="4549">0</cx:pt>
          <cx:pt idx="4550">0</cx:pt>
          <cx:pt idx="4551">0</cx:pt>
          <cx:pt idx="4552">0</cx:pt>
          <cx:pt idx="4553">0</cx:pt>
          <cx:pt idx="4554">0</cx:pt>
          <cx:pt idx="4555">0</cx:pt>
          <cx:pt idx="4556">0</cx:pt>
          <cx:pt idx="4557">0</cx:pt>
          <cx:pt idx="4558">0</cx:pt>
          <cx:pt idx="4559">0</cx:pt>
          <cx:pt idx="4560">0</cx:pt>
          <cx:pt idx="4561">0</cx:pt>
          <cx:pt idx="4562">0</cx:pt>
          <cx:pt idx="4563">0</cx:pt>
          <cx:pt idx="4564">0</cx:pt>
          <cx:pt idx="4565">0</cx:pt>
          <cx:pt idx="4566">0</cx:pt>
          <cx:pt idx="4567">0</cx:pt>
          <cx:pt idx="4568">0</cx:pt>
          <cx:pt idx="4569">0</cx:pt>
          <cx:pt idx="4570">0</cx:pt>
          <cx:pt idx="4571">0</cx:pt>
          <cx:pt idx="4572">0</cx:pt>
          <cx:pt idx="4573">0</cx:pt>
          <cx:pt idx="4574">0</cx:pt>
          <cx:pt idx="4575">0</cx:pt>
          <cx:pt idx="4576">0</cx:pt>
          <cx:pt idx="4577">0</cx:pt>
          <cx:pt idx="4578">0</cx:pt>
          <cx:pt idx="4579">0</cx:pt>
          <cx:pt idx="4580">0</cx:pt>
          <cx:pt idx="4581">0</cx:pt>
          <cx:pt idx="4582">0</cx:pt>
          <cx:pt idx="4583">0</cx:pt>
          <cx:pt idx="4584">0</cx:pt>
          <cx:pt idx="4585">0</cx:pt>
          <cx:pt idx="4586">0</cx:pt>
          <cx:pt idx="4587">0</cx:pt>
          <cx:pt idx="4588">0</cx:pt>
          <cx:pt idx="4589">0</cx:pt>
          <cx:pt idx="4590">0</cx:pt>
          <cx:pt idx="4591">0</cx:pt>
          <cx:pt idx="4592">0</cx:pt>
          <cx:pt idx="4593">0</cx:pt>
          <cx:pt idx="4594">0</cx:pt>
          <cx:pt idx="4595">0</cx:pt>
          <cx:pt idx="4596">0</cx:pt>
          <cx:pt idx="4597">0</cx:pt>
          <cx:pt idx="4598">0</cx:pt>
          <cx:pt idx="4599">0</cx:pt>
          <cx:pt idx="4600">0</cx:pt>
          <cx:pt idx="4601">0</cx:pt>
          <cx:pt idx="4602">0</cx:pt>
          <cx:pt idx="4603">0</cx:pt>
          <cx:pt idx="4604">0</cx:pt>
          <cx:pt idx="4605">0</cx:pt>
          <cx:pt idx="4606">0</cx:pt>
          <cx:pt idx="4607">0</cx:pt>
          <cx:pt idx="4608">0</cx:pt>
          <cx:pt idx="4609">0</cx:pt>
          <cx:pt idx="4610">0</cx:pt>
          <cx:pt idx="4611">0</cx:pt>
          <cx:pt idx="4612">0</cx:pt>
          <cx:pt idx="4613">0</cx:pt>
          <cx:pt idx="4614">0</cx:pt>
          <cx:pt idx="4615">0</cx:pt>
          <cx:pt idx="4616">0</cx:pt>
          <cx:pt idx="4617">0</cx:pt>
          <cx:pt idx="4618">0</cx:pt>
          <cx:pt idx="4619">0</cx:pt>
          <cx:pt idx="4620">0</cx:pt>
          <cx:pt idx="4621">0</cx:pt>
          <cx:pt idx="4622">0</cx:pt>
          <cx:pt idx="4623">0</cx:pt>
          <cx:pt idx="4624">0</cx:pt>
          <cx:pt idx="4625">0</cx:pt>
          <cx:pt idx="4626">0</cx:pt>
          <cx:pt idx="4627">0</cx:pt>
          <cx:pt idx="4628">0</cx:pt>
          <cx:pt idx="4629">0</cx:pt>
          <cx:pt idx="4630">0</cx:pt>
          <cx:pt idx="4631">0</cx:pt>
          <cx:pt idx="4632">0</cx:pt>
          <cx:pt idx="4633">0</cx:pt>
          <cx:pt idx="4634">0</cx:pt>
          <cx:pt idx="4635">0</cx:pt>
          <cx:pt idx="4636">0</cx:pt>
          <cx:pt idx="4637">0</cx:pt>
          <cx:pt idx="4638">0</cx:pt>
          <cx:pt idx="4639">0</cx:pt>
          <cx:pt idx="4640">0</cx:pt>
          <cx:pt idx="4641">0</cx:pt>
          <cx:pt idx="4642">0</cx:pt>
          <cx:pt idx="4643">0</cx:pt>
          <cx:pt idx="4644">0</cx:pt>
          <cx:pt idx="4645">0</cx:pt>
          <cx:pt idx="4646">0</cx:pt>
          <cx:pt idx="4647">0</cx:pt>
          <cx:pt idx="4648">0</cx:pt>
          <cx:pt idx="4649">0</cx:pt>
          <cx:pt idx="4650">0</cx:pt>
          <cx:pt idx="4651">0</cx:pt>
          <cx:pt idx="4652">0</cx:pt>
          <cx:pt idx="4653">0</cx:pt>
          <cx:pt idx="4654">0</cx:pt>
          <cx:pt idx="4655">0</cx:pt>
          <cx:pt idx="4656">0</cx:pt>
          <cx:pt idx="4657">0</cx:pt>
          <cx:pt idx="4658">0</cx:pt>
          <cx:pt idx="4659">0</cx:pt>
          <cx:pt idx="4660">0</cx:pt>
          <cx:pt idx="4661">0</cx:pt>
          <cx:pt idx="4662">0</cx:pt>
          <cx:pt idx="4663">0</cx:pt>
          <cx:pt idx="4664">0</cx:pt>
          <cx:pt idx="4665">0</cx:pt>
          <cx:pt idx="4666">0</cx:pt>
          <cx:pt idx="4667">0</cx:pt>
          <cx:pt idx="4668">0</cx:pt>
          <cx:pt idx="4669">0</cx:pt>
          <cx:pt idx="4670">0</cx:pt>
          <cx:pt idx="4671">0</cx:pt>
          <cx:pt idx="4672">0</cx:pt>
          <cx:pt idx="4673">0</cx:pt>
          <cx:pt idx="4674">0</cx:pt>
          <cx:pt idx="4675">0</cx:pt>
          <cx:pt idx="4676">0</cx:pt>
          <cx:pt idx="4677">0</cx:pt>
          <cx:pt idx="4678">0</cx:pt>
          <cx:pt idx="4679">0</cx:pt>
          <cx:pt idx="4680">0</cx:pt>
          <cx:pt idx="4681">0</cx:pt>
          <cx:pt idx="4682">0</cx:pt>
          <cx:pt idx="4683">0</cx:pt>
          <cx:pt idx="4684">0</cx:pt>
          <cx:pt idx="4685">0</cx:pt>
          <cx:pt idx="4686">0</cx:pt>
          <cx:pt idx="4687">0</cx:pt>
          <cx:pt idx="4688">0</cx:pt>
          <cx:pt idx="4689">0</cx:pt>
          <cx:pt idx="4690">0</cx:pt>
          <cx:pt idx="4691">0</cx:pt>
          <cx:pt idx="4692">0</cx:pt>
          <cx:pt idx="4693">0</cx:pt>
          <cx:pt idx="4694">0</cx:pt>
          <cx:pt idx="4695">0</cx:pt>
          <cx:pt idx="4696">0</cx:pt>
          <cx:pt idx="4697">0</cx:pt>
          <cx:pt idx="4698">0</cx:pt>
          <cx:pt idx="4699">0</cx:pt>
          <cx:pt idx="4700">0</cx:pt>
          <cx:pt idx="4701">0</cx:pt>
          <cx:pt idx="4702">0</cx:pt>
          <cx:pt idx="4703">0</cx:pt>
          <cx:pt idx="4704">0</cx:pt>
          <cx:pt idx="4705">0</cx:pt>
          <cx:pt idx="4706">0</cx:pt>
          <cx:pt idx="4707">0</cx:pt>
          <cx:pt idx="4708">0</cx:pt>
          <cx:pt idx="4709">0</cx:pt>
          <cx:pt idx="4710">0</cx:pt>
          <cx:pt idx="4711">0</cx:pt>
          <cx:pt idx="4712">0</cx:pt>
          <cx:pt idx="4713">0</cx:pt>
          <cx:pt idx="4714">0</cx:pt>
          <cx:pt idx="4715">0</cx:pt>
          <cx:pt idx="4716">0</cx:pt>
          <cx:pt idx="4717">0</cx:pt>
          <cx:pt idx="4718">0</cx:pt>
          <cx:pt idx="4719">0</cx:pt>
          <cx:pt idx="4720">0</cx:pt>
          <cx:pt idx="4721">0</cx:pt>
          <cx:pt idx="4722">0</cx:pt>
          <cx:pt idx="4723">0</cx:pt>
          <cx:pt idx="4724">0</cx:pt>
          <cx:pt idx="4725">0</cx:pt>
          <cx:pt idx="4726">0</cx:pt>
          <cx:pt idx="4727">0</cx:pt>
          <cx:pt idx="4728">0</cx:pt>
          <cx:pt idx="4729">0</cx:pt>
          <cx:pt idx="4730">0</cx:pt>
          <cx:pt idx="4731">0</cx:pt>
          <cx:pt idx="4732">0</cx:pt>
          <cx:pt idx="4733">0</cx:pt>
          <cx:pt idx="4734">0</cx:pt>
          <cx:pt idx="4735">0</cx:pt>
          <cx:pt idx="4736">0</cx:pt>
          <cx:pt idx="4737">0</cx:pt>
          <cx:pt idx="4738">0</cx:pt>
          <cx:pt idx="4739">0</cx:pt>
          <cx:pt idx="4740">0</cx:pt>
          <cx:pt idx="4741">0</cx:pt>
          <cx:pt idx="4742">0</cx:pt>
          <cx:pt idx="4743">0</cx:pt>
          <cx:pt idx="4744">0</cx:pt>
          <cx:pt idx="4745">0</cx:pt>
          <cx:pt idx="4746">0</cx:pt>
          <cx:pt idx="4747">0</cx:pt>
          <cx:pt idx="4748">0</cx:pt>
          <cx:pt idx="4749">0</cx:pt>
          <cx:pt idx="4750">0</cx:pt>
          <cx:pt idx="4751">0</cx:pt>
          <cx:pt idx="4752">0</cx:pt>
          <cx:pt idx="4753">0</cx:pt>
          <cx:pt idx="4754">0</cx:pt>
          <cx:pt idx="4755">0</cx:pt>
          <cx:pt idx="4756">0</cx:pt>
          <cx:pt idx="4757">0</cx:pt>
          <cx:pt idx="4758">0</cx:pt>
          <cx:pt idx="4759">0</cx:pt>
          <cx:pt idx="4760">0</cx:pt>
          <cx:pt idx="4761">0</cx:pt>
          <cx:pt idx="4762">0</cx:pt>
          <cx:pt idx="4763">0</cx:pt>
          <cx:pt idx="4764">0</cx:pt>
          <cx:pt idx="4765">0</cx:pt>
          <cx:pt idx="4766">0</cx:pt>
          <cx:pt idx="4767">0</cx:pt>
          <cx:pt idx="4768">0</cx:pt>
          <cx:pt idx="4769">0</cx:pt>
          <cx:pt idx="4770">0</cx:pt>
          <cx:pt idx="4771">0</cx:pt>
          <cx:pt idx="4772">0</cx:pt>
          <cx:pt idx="4773">0</cx:pt>
          <cx:pt idx="4774">0</cx:pt>
          <cx:pt idx="4775">0</cx:pt>
          <cx:pt idx="4776">0</cx:pt>
          <cx:pt idx="4777">0</cx:pt>
          <cx:pt idx="4778">0</cx:pt>
          <cx:pt idx="4779">0</cx:pt>
          <cx:pt idx="4780">0</cx:pt>
          <cx:pt idx="4781">0</cx:pt>
          <cx:pt idx="4782">0</cx:pt>
          <cx:pt idx="4783">0</cx:pt>
          <cx:pt idx="4784">0</cx:pt>
          <cx:pt idx="4785">0</cx:pt>
          <cx:pt idx="4786">0</cx:pt>
          <cx:pt idx="4787">0</cx:pt>
          <cx:pt idx="4788">0</cx:pt>
          <cx:pt idx="4789">0</cx:pt>
          <cx:pt idx="4790">0</cx:pt>
          <cx:pt idx="4791">0</cx:pt>
          <cx:pt idx="4792">0</cx:pt>
          <cx:pt idx="4793">0</cx:pt>
          <cx:pt idx="4794">0</cx:pt>
          <cx:pt idx="4795">0</cx:pt>
          <cx:pt idx="4796">0</cx:pt>
          <cx:pt idx="4797">0</cx:pt>
          <cx:pt idx="4798">0</cx:pt>
          <cx:pt idx="4799">0</cx:pt>
          <cx:pt idx="4800">0</cx:pt>
          <cx:pt idx="4801">0</cx:pt>
          <cx:pt idx="4802">0</cx:pt>
          <cx:pt idx="4803">0</cx:pt>
          <cx:pt idx="4804">0</cx:pt>
          <cx:pt idx="4805">0</cx:pt>
          <cx:pt idx="4806">0</cx:pt>
          <cx:pt idx="4807">0</cx:pt>
          <cx:pt idx="4808">0</cx:pt>
          <cx:pt idx="4809">0</cx:pt>
          <cx:pt idx="4810">0</cx:pt>
          <cx:pt idx="4811">0</cx:pt>
          <cx:pt idx="4812">0</cx:pt>
          <cx:pt idx="4813">0</cx:pt>
          <cx:pt idx="4814">0</cx:pt>
          <cx:pt idx="4815">0</cx:pt>
          <cx:pt idx="4816">0</cx:pt>
          <cx:pt idx="4817">0</cx:pt>
          <cx:pt idx="4818">0</cx:pt>
          <cx:pt idx="4819">0</cx:pt>
          <cx:pt idx="4820">0</cx:pt>
          <cx:pt idx="4821">0</cx:pt>
          <cx:pt idx="4822">0</cx:pt>
          <cx:pt idx="4823">0</cx:pt>
          <cx:pt idx="4824">0</cx:pt>
          <cx:pt idx="4825">0</cx:pt>
          <cx:pt idx="4826">0</cx:pt>
          <cx:pt idx="4827">0</cx:pt>
          <cx:pt idx="4828">0</cx:pt>
          <cx:pt idx="4829">0</cx:pt>
          <cx:pt idx="4830">0</cx:pt>
          <cx:pt idx="4831">0</cx:pt>
          <cx:pt idx="4832">0</cx:pt>
          <cx:pt idx="4833">0</cx:pt>
          <cx:pt idx="4834">0</cx:pt>
          <cx:pt idx="4835">0</cx:pt>
          <cx:pt idx="4836">0</cx:pt>
          <cx:pt idx="4837">0</cx:pt>
          <cx:pt idx="4838">0</cx:pt>
          <cx:pt idx="4839">0</cx:pt>
          <cx:pt idx="4840">0</cx:pt>
          <cx:pt idx="4841">0</cx:pt>
          <cx:pt idx="4842">0</cx:pt>
          <cx:pt idx="4843">0</cx:pt>
          <cx:pt idx="4844">0</cx:pt>
          <cx:pt idx="4845">0</cx:pt>
          <cx:pt idx="4846">0</cx:pt>
          <cx:pt idx="4847">0</cx:pt>
          <cx:pt idx="4848">0</cx:pt>
          <cx:pt idx="4849">0</cx:pt>
          <cx:pt idx="4850">0</cx:pt>
          <cx:pt idx="4851">0</cx:pt>
          <cx:pt idx="4852">0</cx:pt>
          <cx:pt idx="4853">0</cx:pt>
          <cx:pt idx="4854">0</cx:pt>
          <cx:pt idx="4855">0</cx:pt>
          <cx:pt idx="4856">0</cx:pt>
          <cx:pt idx="4857">0</cx:pt>
          <cx:pt idx="4858">0</cx:pt>
          <cx:pt idx="4859">0</cx:pt>
          <cx:pt idx="4860">0</cx:pt>
          <cx:pt idx="4861">0</cx:pt>
          <cx:pt idx="4862">0</cx:pt>
          <cx:pt idx="4863">0</cx:pt>
          <cx:pt idx="4864">0</cx:pt>
          <cx:pt idx="4865">0</cx:pt>
          <cx:pt idx="4866">0</cx:pt>
          <cx:pt idx="4867">0</cx:pt>
          <cx:pt idx="4868">0</cx:pt>
          <cx:pt idx="4869">0</cx:pt>
          <cx:pt idx="4870">0</cx:pt>
          <cx:pt idx="4871">0</cx:pt>
          <cx:pt idx="4872">0</cx:pt>
          <cx:pt idx="4873">0</cx:pt>
          <cx:pt idx="4874">0</cx:pt>
          <cx:pt idx="4875">0</cx:pt>
          <cx:pt idx="4876">0</cx:pt>
          <cx:pt idx="4877">0</cx:pt>
          <cx:pt idx="4878">0</cx:pt>
          <cx:pt idx="4879">0</cx:pt>
          <cx:pt idx="4880">0</cx:pt>
          <cx:pt idx="4881">0</cx:pt>
          <cx:pt idx="4882">0</cx:pt>
          <cx:pt idx="4883">0</cx:pt>
          <cx:pt idx="4884">0</cx:pt>
          <cx:pt idx="4885">0</cx:pt>
          <cx:pt idx="4886">0</cx:pt>
          <cx:pt idx="4887">0</cx:pt>
          <cx:pt idx="4888">0</cx:pt>
          <cx:pt idx="4889">0</cx:pt>
          <cx:pt idx="4890">0</cx:pt>
          <cx:pt idx="4891">0</cx:pt>
          <cx:pt idx="4892">0</cx:pt>
          <cx:pt idx="4893">0</cx:pt>
          <cx:pt idx="4894">0</cx:pt>
          <cx:pt idx="4895">0</cx:pt>
          <cx:pt idx="4896">0</cx:pt>
          <cx:pt idx="4897">0</cx:pt>
          <cx:pt idx="4898">0</cx:pt>
          <cx:pt idx="4899">0</cx:pt>
          <cx:pt idx="4900">0</cx:pt>
          <cx:pt idx="4901">0</cx:pt>
          <cx:pt idx="4902">0</cx:pt>
          <cx:pt idx="4903">0</cx:pt>
          <cx:pt idx="4904">0</cx:pt>
          <cx:pt idx="4905">0</cx:pt>
          <cx:pt idx="4906">0</cx:pt>
          <cx:pt idx="4907">0</cx:pt>
          <cx:pt idx="4908">0</cx:pt>
          <cx:pt idx="4909">0</cx:pt>
          <cx:pt idx="4910">0</cx:pt>
          <cx:pt idx="4911">0</cx:pt>
          <cx:pt idx="4912">0</cx:pt>
          <cx:pt idx="4913">0</cx:pt>
          <cx:pt idx="4914">0</cx:pt>
          <cx:pt idx="4915">0</cx:pt>
          <cx:pt idx="4916">0</cx:pt>
          <cx:pt idx="4917">0</cx:pt>
          <cx:pt idx="4918">0</cx:pt>
          <cx:pt idx="4919">0</cx:pt>
          <cx:pt idx="4920">0</cx:pt>
          <cx:pt idx="4921">0</cx:pt>
          <cx:pt idx="4922">0</cx:pt>
          <cx:pt idx="4923">0</cx:pt>
          <cx:pt idx="4924">0</cx:pt>
          <cx:pt idx="4925">0</cx:pt>
          <cx:pt idx="4926">0</cx:pt>
          <cx:pt idx="4927">0</cx:pt>
          <cx:pt idx="4928">0</cx:pt>
          <cx:pt idx="4929">0</cx:pt>
          <cx:pt idx="4930">0</cx:pt>
          <cx:pt idx="4931">0</cx:pt>
          <cx:pt idx="4932">0</cx:pt>
          <cx:pt idx="4933">0</cx:pt>
          <cx:pt idx="4934">0</cx:pt>
          <cx:pt idx="4935">0</cx:pt>
          <cx:pt idx="4936">0</cx:pt>
          <cx:pt idx="4937">0</cx:pt>
          <cx:pt idx="4938">0</cx:pt>
          <cx:pt idx="4939">0</cx:pt>
          <cx:pt idx="4940">0</cx:pt>
          <cx:pt idx="4941">0</cx:pt>
          <cx:pt idx="4942">0</cx:pt>
          <cx:pt idx="4943">0</cx:pt>
          <cx:pt idx="4944">0</cx:pt>
          <cx:pt idx="4945">0</cx:pt>
          <cx:pt idx="4946">0</cx:pt>
          <cx:pt idx="4947">0</cx:pt>
          <cx:pt idx="4948">0</cx:pt>
          <cx:pt idx="4949">0</cx:pt>
          <cx:pt idx="4950">0</cx:pt>
          <cx:pt idx="4951">0</cx:pt>
          <cx:pt idx="4952">0</cx:pt>
          <cx:pt idx="4953">0</cx:pt>
          <cx:pt idx="4954">0</cx:pt>
          <cx:pt idx="4955">0</cx:pt>
          <cx:pt idx="4956">0</cx:pt>
          <cx:pt idx="4957">0</cx:pt>
          <cx:pt idx="4958">0</cx:pt>
          <cx:pt idx="4959">0</cx:pt>
          <cx:pt idx="4960">0</cx:pt>
          <cx:pt idx="4961">0</cx:pt>
          <cx:pt idx="4962">0</cx:pt>
          <cx:pt idx="4963">0</cx:pt>
          <cx:pt idx="4964">0</cx:pt>
          <cx:pt idx="4965">0</cx:pt>
          <cx:pt idx="4966">0</cx:pt>
          <cx:pt idx="4967">0</cx:pt>
          <cx:pt idx="4968">0</cx:pt>
          <cx:pt idx="4969">0</cx:pt>
          <cx:pt idx="4970">0</cx:pt>
          <cx:pt idx="4971">0</cx:pt>
          <cx:pt idx="4972">0</cx:pt>
          <cx:pt idx="4973">0</cx:pt>
          <cx:pt idx="4974">0</cx:pt>
          <cx:pt idx="4975">0</cx:pt>
          <cx:pt idx="4976">0</cx:pt>
          <cx:pt idx="4977">0</cx:pt>
          <cx:pt idx="4978">0</cx:pt>
          <cx:pt idx="4979">0</cx:pt>
          <cx:pt idx="4980">0</cx:pt>
          <cx:pt idx="4981">0</cx:pt>
          <cx:pt idx="4982">0</cx:pt>
          <cx:pt idx="4983">0</cx:pt>
          <cx:pt idx="4984">0</cx:pt>
          <cx:pt idx="4985">0</cx:pt>
          <cx:pt idx="4986">0</cx:pt>
          <cx:pt idx="4987">0</cx:pt>
          <cx:pt idx="4988">0</cx:pt>
          <cx:pt idx="4989">0</cx:pt>
          <cx:pt idx="4990">0</cx:pt>
          <cx:pt idx="4991">0</cx:pt>
          <cx:pt idx="4992">0</cx:pt>
          <cx:pt idx="4993">0</cx:pt>
          <cx:pt idx="4994">0</cx:pt>
          <cx:pt idx="4995">0</cx:pt>
          <cx:pt idx="4996">0</cx:pt>
          <cx:pt idx="4997">0</cx:pt>
          <cx:pt idx="4998">0</cx:pt>
          <cx:pt idx="4999">0</cx:pt>
          <cx:pt idx="5000">0</cx:pt>
          <cx:pt idx="5001">0</cx:pt>
          <cx:pt idx="5002">0</cx:pt>
          <cx:pt idx="5003">0</cx:pt>
          <cx:pt idx="5004">0</cx:pt>
          <cx:pt idx="5005">0</cx:pt>
          <cx:pt idx="5006">0</cx:pt>
          <cx:pt idx="5007">0</cx:pt>
          <cx:pt idx="5008">0</cx:pt>
          <cx:pt idx="5009">0</cx:pt>
          <cx:pt idx="5010">0</cx:pt>
          <cx:pt idx="5011">0</cx:pt>
          <cx:pt idx="5012">0</cx:pt>
          <cx:pt idx="5013">0</cx:pt>
          <cx:pt idx="5014">0</cx:pt>
          <cx:pt idx="5015">0</cx:pt>
          <cx:pt idx="5016">0</cx:pt>
          <cx:pt idx="5017">0</cx:pt>
          <cx:pt idx="5018">0</cx:pt>
          <cx:pt idx="5019">0</cx:pt>
          <cx:pt idx="5020">0</cx:pt>
          <cx:pt idx="5021">0</cx:pt>
          <cx:pt idx="5022">0</cx:pt>
          <cx:pt idx="5023">0</cx:pt>
          <cx:pt idx="5024">0</cx:pt>
          <cx:pt idx="5025">0</cx:pt>
          <cx:pt idx="5026">0</cx:pt>
          <cx:pt idx="5027">0</cx:pt>
          <cx:pt idx="5028">0</cx:pt>
          <cx:pt idx="5029">0</cx:pt>
          <cx:pt idx="5030">0</cx:pt>
          <cx:pt idx="5031">0</cx:pt>
          <cx:pt idx="5032">0</cx:pt>
          <cx:pt idx="5033">0</cx:pt>
          <cx:pt idx="5034">0</cx:pt>
          <cx:pt idx="5035">0</cx:pt>
          <cx:pt idx="5036">0</cx:pt>
          <cx:pt idx="5037">0</cx:pt>
          <cx:pt idx="5038">0</cx:pt>
          <cx:pt idx="5039">0</cx:pt>
          <cx:pt idx="5040">0</cx:pt>
          <cx:pt idx="5041">0</cx:pt>
          <cx:pt idx="5042">0</cx:pt>
          <cx:pt idx="5043">0</cx:pt>
          <cx:pt idx="5044">0</cx:pt>
          <cx:pt idx="5045">0</cx:pt>
          <cx:pt idx="5046">0</cx:pt>
          <cx:pt idx="5047">0</cx:pt>
          <cx:pt idx="5048">0</cx:pt>
          <cx:pt idx="5049">0</cx:pt>
          <cx:pt idx="5050">0</cx:pt>
          <cx:pt idx="5051">0</cx:pt>
          <cx:pt idx="5052">0</cx:pt>
          <cx:pt idx="5053">0</cx:pt>
          <cx:pt idx="5054">0</cx:pt>
          <cx:pt idx="5055">0</cx:pt>
          <cx:pt idx="5056">0</cx:pt>
          <cx:pt idx="5057">0</cx:pt>
          <cx:pt idx="5058">0</cx:pt>
          <cx:pt idx="5059">0</cx:pt>
          <cx:pt idx="5060">0</cx:pt>
          <cx:pt idx="5061">0</cx:pt>
          <cx:pt idx="5062">0</cx:pt>
          <cx:pt idx="5063">0</cx:pt>
          <cx:pt idx="5064">0</cx:pt>
          <cx:pt idx="5065">0</cx:pt>
          <cx:pt idx="5066">0</cx:pt>
          <cx:pt idx="5067">0</cx:pt>
          <cx:pt idx="5068">0</cx:pt>
          <cx:pt idx="5069">0</cx:pt>
          <cx:pt idx="5070">0</cx:pt>
          <cx:pt idx="5071">0</cx:pt>
          <cx:pt idx="5072">0</cx:pt>
          <cx:pt idx="5073">0</cx:pt>
          <cx:pt idx="5074">0</cx:pt>
          <cx:pt idx="5075">0</cx:pt>
          <cx:pt idx="5076">0</cx:pt>
          <cx:pt idx="5077">0</cx:pt>
          <cx:pt idx="5078">0</cx:pt>
          <cx:pt idx="5079">0</cx:pt>
          <cx:pt idx="5080">0</cx:pt>
          <cx:pt idx="5081">0</cx:pt>
          <cx:pt idx="5082">0</cx:pt>
          <cx:pt idx="5083">0</cx:pt>
          <cx:pt idx="5084">0</cx:pt>
          <cx:pt idx="5085">0</cx:pt>
          <cx:pt idx="5086">0</cx:pt>
          <cx:pt idx="5087">0</cx:pt>
          <cx:pt idx="5088">0</cx:pt>
          <cx:pt idx="5089">0</cx:pt>
          <cx:pt idx="5090">0</cx:pt>
          <cx:pt idx="5091">0</cx:pt>
          <cx:pt idx="5092">0</cx:pt>
          <cx:pt idx="5093">0</cx:pt>
          <cx:pt idx="5094">0</cx:pt>
          <cx:pt idx="5095">0</cx:pt>
          <cx:pt idx="5096">0</cx:pt>
          <cx:pt idx="5097">0</cx:pt>
          <cx:pt idx="5098">0</cx:pt>
          <cx:pt idx="5099">0</cx:pt>
          <cx:pt idx="5100">0</cx:pt>
          <cx:pt idx="5101">0</cx:pt>
          <cx:pt idx="5102">0</cx:pt>
          <cx:pt idx="5103">0</cx:pt>
          <cx:pt idx="5104">0</cx:pt>
          <cx:pt idx="5105">0</cx:pt>
          <cx:pt idx="5106">0</cx:pt>
          <cx:pt idx="5107">0</cx:pt>
          <cx:pt idx="5108">0</cx:pt>
          <cx:pt idx="5109">0</cx:pt>
          <cx:pt idx="5110">0</cx:pt>
          <cx:pt idx="5111">0</cx:pt>
          <cx:pt idx="5112">0</cx:pt>
          <cx:pt idx="5113">0</cx:pt>
          <cx:pt idx="5114">0</cx:pt>
          <cx:pt idx="5115">0</cx:pt>
          <cx:pt idx="5116">0</cx:pt>
          <cx:pt idx="5117">0</cx:pt>
          <cx:pt idx="5118">0</cx:pt>
          <cx:pt idx="5119">0</cx:pt>
          <cx:pt idx="5120">0</cx:pt>
          <cx:pt idx="5121">0</cx:pt>
          <cx:pt idx="5122">0</cx:pt>
          <cx:pt idx="5123">0</cx:pt>
          <cx:pt idx="5124">0</cx:pt>
          <cx:pt idx="5125">0</cx:pt>
          <cx:pt idx="5126">0</cx:pt>
          <cx:pt idx="5127">0</cx:pt>
          <cx:pt idx="5128">0</cx:pt>
          <cx:pt idx="5129">0</cx:pt>
          <cx:pt idx="5130">0</cx:pt>
          <cx:pt idx="5131">0</cx:pt>
          <cx:pt idx="5132">0</cx:pt>
          <cx:pt idx="5133">0</cx:pt>
          <cx:pt idx="5134">0</cx:pt>
          <cx:pt idx="5135">0</cx:pt>
          <cx:pt idx="5136">0</cx:pt>
          <cx:pt idx="5137">0</cx:pt>
          <cx:pt idx="5138">0</cx:pt>
          <cx:pt idx="5139">0</cx:pt>
          <cx:pt idx="5140">0</cx:pt>
          <cx:pt idx="5141">0</cx:pt>
          <cx:pt idx="5142">0</cx:pt>
          <cx:pt idx="5143">0</cx:pt>
          <cx:pt idx="5144">0</cx:pt>
          <cx:pt idx="5145">0</cx:pt>
          <cx:pt idx="5146">0</cx:pt>
          <cx:pt idx="5147">0</cx:pt>
          <cx:pt idx="5148">0</cx:pt>
          <cx:pt idx="5149">0</cx:pt>
          <cx:pt idx="5150">0</cx:pt>
          <cx:pt idx="5151">0</cx:pt>
          <cx:pt idx="5152">0</cx:pt>
          <cx:pt idx="5153">0</cx:pt>
          <cx:pt idx="5154">0</cx:pt>
          <cx:pt idx="5155">0</cx:pt>
          <cx:pt idx="5156">0</cx:pt>
          <cx:pt idx="5157">0</cx:pt>
          <cx:pt idx="5158">0</cx:pt>
          <cx:pt idx="5159">0</cx:pt>
          <cx:pt idx="5160">0</cx:pt>
          <cx:pt idx="5161">0</cx:pt>
          <cx:pt idx="5162">0</cx:pt>
          <cx:pt idx="5163">0</cx:pt>
          <cx:pt idx="5164">0</cx:pt>
          <cx:pt idx="5165">0</cx:pt>
          <cx:pt idx="5166">0</cx:pt>
          <cx:pt idx="5167">0</cx:pt>
          <cx:pt idx="5168">0</cx:pt>
          <cx:pt idx="5169">0</cx:pt>
          <cx:pt idx="5170">0</cx:pt>
          <cx:pt idx="5171">0</cx:pt>
          <cx:pt idx="5172">0</cx:pt>
          <cx:pt idx="5173">0</cx:pt>
          <cx:pt idx="5174">0</cx:pt>
          <cx:pt idx="5175">0</cx:pt>
          <cx:pt idx="5176">0</cx:pt>
          <cx:pt idx="5177">0</cx:pt>
          <cx:pt idx="5178">0</cx:pt>
          <cx:pt idx="5179">0</cx:pt>
          <cx:pt idx="5180">0</cx:pt>
          <cx:pt idx="5181">0</cx:pt>
          <cx:pt idx="5182">0</cx:pt>
          <cx:pt idx="5183">0</cx:pt>
          <cx:pt idx="5184">0</cx:pt>
          <cx:pt idx="5185">0</cx:pt>
          <cx:pt idx="5186">0</cx:pt>
          <cx:pt idx="5187">0</cx:pt>
          <cx:pt idx="5188">0</cx:pt>
          <cx:pt idx="5189">0</cx:pt>
          <cx:pt idx="5190">0</cx:pt>
          <cx:pt idx="5191">0</cx:pt>
          <cx:pt idx="5192">0</cx:pt>
          <cx:pt idx="5193">0</cx:pt>
          <cx:pt idx="5194">0</cx:pt>
          <cx:pt idx="5195">0</cx:pt>
          <cx:pt idx="5196">0</cx:pt>
          <cx:pt idx="5197">0</cx:pt>
          <cx:pt idx="5198">0</cx:pt>
          <cx:pt idx="5199">0</cx:pt>
          <cx:pt idx="5200">0</cx:pt>
          <cx:pt idx="5201">0</cx:pt>
          <cx:pt idx="5202">0</cx:pt>
          <cx:pt idx="5203">0</cx:pt>
          <cx:pt idx="5204">0</cx:pt>
          <cx:pt idx="5205">0</cx:pt>
          <cx:pt idx="5206">0</cx:pt>
          <cx:pt idx="5207">0</cx:pt>
          <cx:pt idx="5208">0</cx:pt>
          <cx:pt idx="5209">0</cx:pt>
          <cx:pt idx="5210">0</cx:pt>
          <cx:pt idx="5211">0</cx:pt>
          <cx:pt idx="5212">0</cx:pt>
          <cx:pt idx="5213">0</cx:pt>
          <cx:pt idx="5214">0</cx:pt>
          <cx:pt idx="5215">0</cx:pt>
          <cx:pt idx="5216">0</cx:pt>
          <cx:pt idx="5217">0</cx:pt>
          <cx:pt idx="5218">0</cx:pt>
          <cx:pt idx="5219">0</cx:pt>
          <cx:pt idx="5220">0</cx:pt>
          <cx:pt idx="5221">0</cx:pt>
          <cx:pt idx="5222">0</cx:pt>
          <cx:pt idx="5223">0</cx:pt>
          <cx:pt idx="5224">0</cx:pt>
          <cx:pt idx="5225">0</cx:pt>
          <cx:pt idx="5226">0</cx:pt>
          <cx:pt idx="5227">0</cx:pt>
          <cx:pt idx="5228">0</cx:pt>
          <cx:pt idx="5229">0</cx:pt>
          <cx:pt idx="5230">0</cx:pt>
          <cx:pt idx="5231">0</cx:pt>
          <cx:pt idx="5232">0</cx:pt>
          <cx:pt idx="5233">0</cx:pt>
          <cx:pt idx="5234">0</cx:pt>
          <cx:pt idx="5235">0</cx:pt>
          <cx:pt idx="5236">0</cx:pt>
          <cx:pt idx="5237">0</cx:pt>
          <cx:pt idx="5238">0</cx:pt>
          <cx:pt idx="5239">0</cx:pt>
          <cx:pt idx="5240">0</cx:pt>
          <cx:pt idx="5241">0</cx:pt>
          <cx:pt idx="5242">0</cx:pt>
          <cx:pt idx="5243">0</cx:pt>
          <cx:pt idx="5244">0</cx:pt>
          <cx:pt idx="5245">0</cx:pt>
          <cx:pt idx="5246">0</cx:pt>
          <cx:pt idx="5247">0</cx:pt>
          <cx:pt idx="5248">0</cx:pt>
          <cx:pt idx="5249">0</cx:pt>
          <cx:pt idx="5250">0</cx:pt>
          <cx:pt idx="5251">0</cx:pt>
          <cx:pt idx="5252">0</cx:pt>
          <cx:pt idx="5253">0</cx:pt>
          <cx:pt idx="5254">0</cx:pt>
          <cx:pt idx="5255">0</cx:pt>
          <cx:pt idx="5256">0</cx:pt>
          <cx:pt idx="5257">0</cx:pt>
          <cx:pt idx="5258">0</cx:pt>
          <cx:pt idx="5259">0</cx:pt>
          <cx:pt idx="5260">0</cx:pt>
          <cx:pt idx="5261">0</cx:pt>
          <cx:pt idx="5262">0</cx:pt>
          <cx:pt idx="5263">0</cx:pt>
          <cx:pt idx="5264">0</cx:pt>
          <cx:pt idx="5265">0</cx:pt>
          <cx:pt idx="5266">0</cx:pt>
          <cx:pt idx="5267">0</cx:pt>
          <cx:pt idx="5268">0</cx:pt>
          <cx:pt idx="5269">0</cx:pt>
          <cx:pt idx="5270">0</cx:pt>
          <cx:pt idx="5271">0</cx:pt>
          <cx:pt idx="5272">0</cx:pt>
          <cx:pt idx="5273">0</cx:pt>
          <cx:pt idx="5274">0</cx:pt>
          <cx:pt idx="5275">0</cx:pt>
          <cx:pt idx="5276">0</cx:pt>
          <cx:pt idx="5277">0</cx:pt>
          <cx:pt idx="5278">0</cx:pt>
          <cx:pt idx="5279">0</cx:pt>
          <cx:pt idx="5280">0</cx:pt>
          <cx:pt idx="5281">0</cx:pt>
          <cx:pt idx="5282">0</cx:pt>
          <cx:pt idx="5283">0</cx:pt>
          <cx:pt idx="5284">0</cx:pt>
          <cx:pt idx="5285">0</cx:pt>
          <cx:pt idx="5286">0</cx:pt>
          <cx:pt idx="5287">0</cx:pt>
          <cx:pt idx="5288">0</cx:pt>
          <cx:pt idx="5289">0</cx:pt>
          <cx:pt idx="5290">0</cx:pt>
          <cx:pt idx="5291">0</cx:pt>
          <cx:pt idx="5292">0</cx:pt>
          <cx:pt idx="5293">0</cx:pt>
          <cx:pt idx="5294">0</cx:pt>
          <cx:pt idx="5295">0</cx:pt>
          <cx:pt idx="5296">0</cx:pt>
          <cx:pt idx="5297">0</cx:pt>
          <cx:pt idx="5298">0</cx:pt>
          <cx:pt idx="5299">0</cx:pt>
          <cx:pt idx="5300">0</cx:pt>
          <cx:pt idx="5301">0</cx:pt>
          <cx:pt idx="5302">0</cx:pt>
          <cx:pt idx="5303">0</cx:pt>
          <cx:pt idx="5304">0</cx:pt>
          <cx:pt idx="5305">0</cx:pt>
          <cx:pt idx="5306">0</cx:pt>
          <cx:pt idx="5307">0</cx:pt>
          <cx:pt idx="5308">0</cx:pt>
          <cx:pt idx="5309">0</cx:pt>
          <cx:pt idx="5310">0</cx:pt>
          <cx:pt idx="5311">0</cx:pt>
          <cx:pt idx="5312">0</cx:pt>
          <cx:pt idx="5313">0</cx:pt>
          <cx:pt idx="5314">0</cx:pt>
          <cx:pt idx="5315">0</cx:pt>
          <cx:pt idx="5316">0</cx:pt>
          <cx:pt idx="5317">0</cx:pt>
          <cx:pt idx="5318">0</cx:pt>
          <cx:pt idx="5319">0</cx:pt>
          <cx:pt idx="5320">0</cx:pt>
          <cx:pt idx="5321">0</cx:pt>
          <cx:pt idx="5322">0</cx:pt>
          <cx:pt idx="5323">0</cx:pt>
          <cx:pt idx="5324">0</cx:pt>
          <cx:pt idx="5325">0</cx:pt>
          <cx:pt idx="5326">0</cx:pt>
          <cx:pt idx="5327">0</cx:pt>
          <cx:pt idx="5328">0</cx:pt>
          <cx:pt idx="5329">0</cx:pt>
          <cx:pt idx="5330">0</cx:pt>
          <cx:pt idx="5331">0</cx:pt>
          <cx:pt idx="5332">0</cx:pt>
          <cx:pt idx="5333">0</cx:pt>
          <cx:pt idx="5334">0</cx:pt>
          <cx:pt idx="5335">0</cx:pt>
          <cx:pt idx="5336">0</cx:pt>
          <cx:pt idx="5337">0</cx:pt>
          <cx:pt idx="5338">0</cx:pt>
          <cx:pt idx="5339">0</cx:pt>
          <cx:pt idx="5340">0</cx:pt>
          <cx:pt idx="5341">0</cx:pt>
          <cx:pt idx="5342">0</cx:pt>
          <cx:pt idx="5343">0</cx:pt>
          <cx:pt idx="5344">0</cx:pt>
          <cx:pt idx="5345">0</cx:pt>
          <cx:pt idx="5346">0</cx:pt>
          <cx:pt idx="5347">0</cx:pt>
          <cx:pt idx="5348">0</cx:pt>
          <cx:pt idx="5349">0</cx:pt>
          <cx:pt idx="5350">0</cx:pt>
          <cx:pt idx="5351">0</cx:pt>
          <cx:pt idx="5352">0</cx:pt>
          <cx:pt idx="5353">0</cx:pt>
          <cx:pt idx="5354">0</cx:pt>
          <cx:pt idx="5355">0</cx:pt>
          <cx:pt idx="5356">0</cx:pt>
          <cx:pt idx="5357">0</cx:pt>
          <cx:pt idx="5358">0</cx:pt>
          <cx:pt idx="5359">0</cx:pt>
          <cx:pt idx="5360">0</cx:pt>
          <cx:pt idx="5361">0</cx:pt>
          <cx:pt idx="5362">0</cx:pt>
          <cx:pt idx="5363">0</cx:pt>
          <cx:pt idx="5364">0</cx:pt>
          <cx:pt idx="5365">0</cx:pt>
          <cx:pt idx="5366">0</cx:pt>
          <cx:pt idx="5367">0</cx:pt>
          <cx:pt idx="5368">0</cx:pt>
          <cx:pt idx="5369">0</cx:pt>
          <cx:pt idx="5370">0</cx:pt>
          <cx:pt idx="5371">0</cx:pt>
          <cx:pt idx="5372">0</cx:pt>
          <cx:pt idx="5373">0</cx:pt>
          <cx:pt idx="5374">0</cx:pt>
          <cx:pt idx="5375">0</cx:pt>
          <cx:pt idx="5376">0</cx:pt>
          <cx:pt idx="5377">0</cx:pt>
          <cx:pt idx="5378">0</cx:pt>
          <cx:pt idx="5379">0</cx:pt>
          <cx:pt idx="5380">0</cx:pt>
          <cx:pt idx="5381">0</cx:pt>
          <cx:pt idx="5382">0</cx:pt>
          <cx:pt idx="5383">0</cx:pt>
          <cx:pt idx="5384">0</cx:pt>
          <cx:pt idx="5385">0</cx:pt>
          <cx:pt idx="5386">0</cx:pt>
          <cx:pt idx="5387">0</cx:pt>
          <cx:pt idx="5388">0</cx:pt>
          <cx:pt idx="5389">0</cx:pt>
          <cx:pt idx="5390">0</cx:pt>
          <cx:pt idx="5391">0</cx:pt>
          <cx:pt idx="5392">0</cx:pt>
          <cx:pt idx="5393">0</cx:pt>
          <cx:pt idx="5394">0</cx:pt>
          <cx:pt idx="5395">0</cx:pt>
          <cx:pt idx="5396">0</cx:pt>
          <cx:pt idx="5397">0</cx:pt>
          <cx:pt idx="5398">0</cx:pt>
          <cx:pt idx="5399">0</cx:pt>
          <cx:pt idx="5400">0</cx:pt>
          <cx:pt idx="5401">0</cx:pt>
          <cx:pt idx="5402">0</cx:pt>
          <cx:pt idx="5403">0</cx:pt>
          <cx:pt idx="5404">0</cx:pt>
          <cx:pt idx="5405">0</cx:pt>
          <cx:pt idx="5406">0</cx:pt>
          <cx:pt idx="5407">0</cx:pt>
          <cx:pt idx="5408">0</cx:pt>
          <cx:pt idx="5409">0</cx:pt>
          <cx:pt idx="5410">0</cx:pt>
          <cx:pt idx="5411">0</cx:pt>
          <cx:pt idx="5412">0</cx:pt>
          <cx:pt idx="5413">0</cx:pt>
          <cx:pt idx="5414">0</cx:pt>
          <cx:pt idx="5415">0</cx:pt>
          <cx:pt idx="5416">0</cx:pt>
          <cx:pt idx="5417">0</cx:pt>
          <cx:pt idx="5418">0</cx:pt>
          <cx:pt idx="5419">0</cx:pt>
          <cx:pt idx="5420">0</cx:pt>
          <cx:pt idx="5421">0</cx:pt>
          <cx:pt idx="5422">0</cx:pt>
          <cx:pt idx="5423">0</cx:pt>
          <cx:pt idx="5424">0</cx:pt>
          <cx:pt idx="5425">0</cx:pt>
          <cx:pt idx="5426">0</cx:pt>
          <cx:pt idx="5427">0</cx:pt>
          <cx:pt idx="5428">0</cx:pt>
          <cx:pt idx="5429">0</cx:pt>
          <cx:pt idx="5430">0</cx:pt>
          <cx:pt idx="5431">0</cx:pt>
          <cx:pt idx="5432">0</cx:pt>
          <cx:pt idx="5433">0</cx:pt>
          <cx:pt idx="5434">0</cx:pt>
          <cx:pt idx="5435">0</cx:pt>
          <cx:pt idx="5436">0</cx:pt>
          <cx:pt idx="5437">0</cx:pt>
          <cx:pt idx="5438">0</cx:pt>
          <cx:pt idx="5439">0</cx:pt>
          <cx:pt idx="5440">0</cx:pt>
          <cx:pt idx="5441">0</cx:pt>
          <cx:pt idx="5442">0</cx:pt>
          <cx:pt idx="5443">0</cx:pt>
          <cx:pt idx="5444">0</cx:pt>
          <cx:pt idx="5445">0</cx:pt>
          <cx:pt idx="5446">0</cx:pt>
          <cx:pt idx="5447">0</cx:pt>
          <cx:pt idx="5448">0</cx:pt>
          <cx:pt idx="5449">0</cx:pt>
          <cx:pt idx="5450">0</cx:pt>
          <cx:pt idx="5451">0</cx:pt>
          <cx:pt idx="5452">0</cx:pt>
          <cx:pt idx="5453">0</cx:pt>
          <cx:pt idx="5454">0</cx:pt>
          <cx:pt idx="5455">0</cx:pt>
          <cx:pt idx="5456">0</cx:pt>
          <cx:pt idx="5457">0</cx:pt>
          <cx:pt idx="5458">0</cx:pt>
          <cx:pt idx="5459">0</cx:pt>
          <cx:pt idx="5460">0</cx:pt>
          <cx:pt idx="5461">0</cx:pt>
          <cx:pt idx="5462">0</cx:pt>
          <cx:pt idx="5463">0</cx:pt>
          <cx:pt idx="5464">0</cx:pt>
          <cx:pt idx="5465">0</cx:pt>
          <cx:pt idx="5466">0</cx:pt>
          <cx:pt idx="5467">0</cx:pt>
          <cx:pt idx="5468">0</cx:pt>
          <cx:pt idx="5469">0</cx:pt>
          <cx:pt idx="5470">0</cx:pt>
          <cx:pt idx="5471">0</cx:pt>
          <cx:pt idx="5472">0</cx:pt>
          <cx:pt idx="5473">0</cx:pt>
          <cx:pt idx="5474">0</cx:pt>
          <cx:pt idx="5475">0</cx:pt>
          <cx:pt idx="5476">0</cx:pt>
          <cx:pt idx="5477">0</cx:pt>
          <cx:pt idx="5478">0</cx:pt>
          <cx:pt idx="5479">0</cx:pt>
          <cx:pt idx="5480">0</cx:pt>
          <cx:pt idx="5481">0</cx:pt>
          <cx:pt idx="5482">0</cx:pt>
          <cx:pt idx="5483">0</cx:pt>
          <cx:pt idx="5484">0</cx:pt>
          <cx:pt idx="5485">0</cx:pt>
          <cx:pt idx="5486">0</cx:pt>
          <cx:pt idx="5487">0</cx:pt>
          <cx:pt idx="5488">0</cx:pt>
          <cx:pt idx="5489">0</cx:pt>
          <cx:pt idx="5490">0</cx:pt>
          <cx:pt idx="5491">0</cx:pt>
          <cx:pt idx="5492">0</cx:pt>
          <cx:pt idx="5493">0</cx:pt>
          <cx:pt idx="5494">0</cx:pt>
          <cx:pt idx="5495">0</cx:pt>
          <cx:pt idx="5496">0</cx:pt>
          <cx:pt idx="5497">0</cx:pt>
          <cx:pt idx="5498">0</cx:pt>
          <cx:pt idx="5499">0</cx:pt>
          <cx:pt idx="5500">0</cx:pt>
          <cx:pt idx="5501">0</cx:pt>
          <cx:pt idx="5502">0</cx:pt>
          <cx:pt idx="5503">0</cx:pt>
          <cx:pt idx="5504">0</cx:pt>
          <cx:pt idx="5505">0</cx:pt>
          <cx:pt idx="5506">0</cx:pt>
          <cx:pt idx="5507">0</cx:pt>
          <cx:pt idx="5508">0</cx:pt>
          <cx:pt idx="5509">0</cx:pt>
          <cx:pt idx="5510">0</cx:pt>
          <cx:pt idx="5511">0</cx:pt>
          <cx:pt idx="5512">0</cx:pt>
          <cx:pt idx="5513">0</cx:pt>
          <cx:pt idx="5514">0</cx:pt>
          <cx:pt idx="5515">0</cx:pt>
          <cx:pt idx="5516">0</cx:pt>
          <cx:pt idx="5517">0</cx:pt>
          <cx:pt idx="5518">0</cx:pt>
          <cx:pt idx="5519">0</cx:pt>
          <cx:pt idx="5520">0</cx:pt>
          <cx:pt idx="5521">0</cx:pt>
          <cx:pt idx="5522">0</cx:pt>
          <cx:pt idx="5523">0</cx:pt>
          <cx:pt idx="5524">0</cx:pt>
          <cx:pt idx="5525">0</cx:pt>
          <cx:pt idx="5526">0</cx:pt>
          <cx:pt idx="5527">0</cx:pt>
          <cx:pt idx="5528">0</cx:pt>
          <cx:pt idx="5529">0</cx:pt>
          <cx:pt idx="5530">0</cx:pt>
          <cx:pt idx="5531">0</cx:pt>
          <cx:pt idx="5532">0</cx:pt>
          <cx:pt idx="5533">0</cx:pt>
          <cx:pt idx="5534">0</cx:pt>
          <cx:pt idx="5535">0</cx:pt>
          <cx:pt idx="5536">0</cx:pt>
          <cx:pt idx="5537">0</cx:pt>
          <cx:pt idx="5538">0</cx:pt>
          <cx:pt idx="5539">0</cx:pt>
          <cx:pt idx="5540">0</cx:pt>
          <cx:pt idx="5541">0</cx:pt>
          <cx:pt idx="5542">0</cx:pt>
          <cx:pt idx="5543">0</cx:pt>
          <cx:pt idx="5544">0</cx:pt>
          <cx:pt idx="5545">0</cx:pt>
          <cx:pt idx="5546">0</cx:pt>
          <cx:pt idx="5547">0</cx:pt>
          <cx:pt idx="5548">0</cx:pt>
          <cx:pt idx="5549">0</cx:pt>
          <cx:pt idx="5550">0</cx:pt>
          <cx:pt idx="5551">0</cx:pt>
          <cx:pt idx="5552">0</cx:pt>
          <cx:pt idx="5553">0</cx:pt>
          <cx:pt idx="5554">0</cx:pt>
          <cx:pt idx="5555">0</cx:pt>
          <cx:pt idx="5556">0</cx:pt>
          <cx:pt idx="5557">0</cx:pt>
          <cx:pt idx="5558">0</cx:pt>
          <cx:pt idx="5559">0</cx:pt>
          <cx:pt idx="5560">0</cx:pt>
          <cx:pt idx="5561">0</cx:pt>
          <cx:pt idx="5562">0</cx:pt>
          <cx:pt idx="5563">0</cx:pt>
          <cx:pt idx="5564">0</cx:pt>
          <cx:pt idx="5565">0</cx:pt>
          <cx:pt idx="5566">0</cx:pt>
          <cx:pt idx="5567">0</cx:pt>
          <cx:pt idx="5568">0</cx:pt>
          <cx:pt idx="5569">0</cx:pt>
          <cx:pt idx="5570">0</cx:pt>
          <cx:pt idx="5571">0</cx:pt>
          <cx:pt idx="5572">0</cx:pt>
          <cx:pt idx="5573">0</cx:pt>
          <cx:pt idx="5574">0</cx:pt>
          <cx:pt idx="5575">0</cx:pt>
          <cx:pt idx="5576">0</cx:pt>
          <cx:pt idx="5577">0</cx:pt>
          <cx:pt idx="5578">0</cx:pt>
          <cx:pt idx="5579">0</cx:pt>
          <cx:pt idx="5580">0</cx:pt>
          <cx:pt idx="5581">0</cx:pt>
          <cx:pt idx="5582">0</cx:pt>
          <cx:pt idx="5583">0</cx:pt>
          <cx:pt idx="5584">0</cx:pt>
          <cx:pt idx="5585">0</cx:pt>
          <cx:pt idx="5586">0</cx:pt>
          <cx:pt idx="5587">0</cx:pt>
          <cx:pt idx="5588">0</cx:pt>
          <cx:pt idx="5589">0</cx:pt>
          <cx:pt idx="5590">0</cx:pt>
          <cx:pt idx="5591">0</cx:pt>
          <cx:pt idx="5592">0</cx:pt>
          <cx:pt idx="5593">0</cx:pt>
          <cx:pt idx="5594">0</cx:pt>
          <cx:pt idx="5595">0</cx:pt>
          <cx:pt idx="5596">0</cx:pt>
          <cx:pt idx="5597">0</cx:pt>
          <cx:pt idx="5598">0</cx:pt>
          <cx:pt idx="5599">0</cx:pt>
          <cx:pt idx="5600">0</cx:pt>
          <cx:pt idx="5601">0</cx:pt>
          <cx:pt idx="5602">0</cx:pt>
          <cx:pt idx="5603">0</cx:pt>
          <cx:pt idx="5604">0</cx:pt>
          <cx:pt idx="5605">0</cx:pt>
          <cx:pt idx="5606">0</cx:pt>
          <cx:pt idx="5607">0</cx:pt>
          <cx:pt idx="5608">0</cx:pt>
          <cx:pt idx="5609">0</cx:pt>
          <cx:pt idx="5610">0</cx:pt>
          <cx:pt idx="5611">0</cx:pt>
          <cx:pt idx="5612">0</cx:pt>
          <cx:pt idx="5613">0</cx:pt>
          <cx:pt idx="5614">0</cx:pt>
          <cx:pt idx="5615">0</cx:pt>
          <cx:pt idx="5616">0</cx:pt>
          <cx:pt idx="5617">0</cx:pt>
          <cx:pt idx="5618">0</cx:pt>
          <cx:pt idx="5619">0</cx:pt>
          <cx:pt idx="5620">0</cx:pt>
          <cx:pt idx="5621">0</cx:pt>
          <cx:pt idx="5622">0</cx:pt>
          <cx:pt idx="5623">0</cx:pt>
          <cx:pt idx="5624">0</cx:pt>
          <cx:pt idx="5625">0</cx:pt>
          <cx:pt idx="5626">0</cx:pt>
          <cx:pt idx="5627">0</cx:pt>
          <cx:pt idx="5628">0</cx:pt>
          <cx:pt idx="5629">0</cx:pt>
          <cx:pt idx="5630">0</cx:pt>
          <cx:pt idx="5631">0</cx:pt>
          <cx:pt idx="5632">0</cx:pt>
          <cx:pt idx="5633">0</cx:pt>
          <cx:pt idx="5634">0</cx:pt>
          <cx:pt idx="5635">0</cx:pt>
          <cx:pt idx="5636">0</cx:pt>
          <cx:pt idx="5637">0</cx:pt>
          <cx:pt idx="5638">0</cx:pt>
          <cx:pt idx="5639">0</cx:pt>
          <cx:pt idx="5640">0</cx:pt>
          <cx:pt idx="5641">0</cx:pt>
          <cx:pt idx="5642">0</cx:pt>
          <cx:pt idx="5643">0</cx:pt>
          <cx:pt idx="5644">0</cx:pt>
          <cx:pt idx="5645">0</cx:pt>
          <cx:pt idx="5646">0</cx:pt>
          <cx:pt idx="5647">0</cx:pt>
          <cx:pt idx="5648">0</cx:pt>
          <cx:pt idx="5649">0</cx:pt>
          <cx:pt idx="5650">0</cx:pt>
          <cx:pt idx="5651">0</cx:pt>
          <cx:pt idx="5652">0</cx:pt>
          <cx:pt idx="5653">0</cx:pt>
          <cx:pt idx="5654">0</cx:pt>
          <cx:pt idx="5655">0</cx:pt>
          <cx:pt idx="5656">0</cx:pt>
          <cx:pt idx="5657">0</cx:pt>
          <cx:pt idx="5658">0</cx:pt>
          <cx:pt idx="5659">0</cx:pt>
          <cx:pt idx="5660">0</cx:pt>
          <cx:pt idx="5661">0</cx:pt>
          <cx:pt idx="5662">0</cx:pt>
          <cx:pt idx="5663">0</cx:pt>
          <cx:pt idx="5664">0</cx:pt>
          <cx:pt idx="5665">0</cx:pt>
          <cx:pt idx="5666">0</cx:pt>
          <cx:pt idx="5667">0</cx:pt>
          <cx:pt idx="5668">0</cx:pt>
          <cx:pt idx="5669">0</cx:pt>
          <cx:pt idx="5670">0</cx:pt>
          <cx:pt idx="5671">0</cx:pt>
          <cx:pt idx="5672">0</cx:pt>
          <cx:pt idx="5673">0</cx:pt>
          <cx:pt idx="5674">0</cx:pt>
          <cx:pt idx="5675">0</cx:pt>
          <cx:pt idx="5676">0</cx:pt>
          <cx:pt idx="5677">0</cx:pt>
          <cx:pt idx="5678">0</cx:pt>
          <cx:pt idx="5679">0</cx:pt>
          <cx:pt idx="5680">0</cx:pt>
          <cx:pt idx="5681">0</cx:pt>
          <cx:pt idx="5682">0</cx:pt>
          <cx:pt idx="5683">0</cx:pt>
          <cx:pt idx="5684">0</cx:pt>
          <cx:pt idx="5685">0</cx:pt>
          <cx:pt idx="5686">0</cx:pt>
          <cx:pt idx="5687">0</cx:pt>
          <cx:pt idx="5688">0</cx:pt>
          <cx:pt idx="5689">0</cx:pt>
          <cx:pt idx="5690">0</cx:pt>
          <cx:pt idx="5691">0</cx:pt>
          <cx:pt idx="5692">0</cx:pt>
          <cx:pt idx="5693">0</cx:pt>
          <cx:pt idx="5694">0</cx:pt>
          <cx:pt idx="5695">0</cx:pt>
          <cx:pt idx="5696">0</cx:pt>
          <cx:pt idx="5697">0</cx:pt>
          <cx:pt idx="5698">0</cx:pt>
          <cx:pt idx="5699">0</cx:pt>
          <cx:pt idx="5700">0</cx:pt>
          <cx:pt idx="5701">0</cx:pt>
          <cx:pt idx="5702">0</cx:pt>
          <cx:pt idx="5703">0</cx:pt>
          <cx:pt idx="5704">0</cx:pt>
          <cx:pt idx="5705">0</cx:pt>
          <cx:pt idx="5706">0</cx:pt>
          <cx:pt idx="5707">0</cx:pt>
          <cx:pt idx="5708">0</cx:pt>
          <cx:pt idx="5709">0</cx:pt>
          <cx:pt idx="5710">0</cx:pt>
          <cx:pt idx="5711">0</cx:pt>
          <cx:pt idx="5712">0</cx:pt>
          <cx:pt idx="5713">0</cx:pt>
          <cx:pt idx="5714">0</cx:pt>
          <cx:pt idx="5715">0</cx:pt>
          <cx:pt idx="5716">0</cx:pt>
          <cx:pt idx="5717">0</cx:pt>
          <cx:pt idx="5718">0</cx:pt>
          <cx:pt idx="5719">0</cx:pt>
          <cx:pt idx="5720">0</cx:pt>
          <cx:pt idx="5721">0</cx:pt>
          <cx:pt idx="5722">0</cx:pt>
          <cx:pt idx="5723">0</cx:pt>
          <cx:pt idx="5724">0</cx:pt>
          <cx:pt idx="5725">0</cx:pt>
          <cx:pt idx="5726">0</cx:pt>
          <cx:pt idx="5727">0</cx:pt>
          <cx:pt idx="5728">0</cx:pt>
          <cx:pt idx="5729">0</cx:pt>
          <cx:pt idx="5730">0</cx:pt>
          <cx:pt idx="5731">0</cx:pt>
          <cx:pt idx="5732">0</cx:pt>
          <cx:pt idx="5733">0</cx:pt>
          <cx:pt idx="5734">0</cx:pt>
          <cx:pt idx="5735">0</cx:pt>
          <cx:pt idx="5736">0</cx:pt>
          <cx:pt idx="5737">0</cx:pt>
          <cx:pt idx="5738">0</cx:pt>
          <cx:pt idx="5739">0</cx:pt>
          <cx:pt idx="5740">0</cx:pt>
          <cx:pt idx="5741">0</cx:pt>
          <cx:pt idx="5742">0</cx:pt>
          <cx:pt idx="5743">0</cx:pt>
          <cx:pt idx="5744">0</cx:pt>
          <cx:pt idx="5745">0</cx:pt>
          <cx:pt idx="5746">0</cx:pt>
          <cx:pt idx="5747">0</cx:pt>
          <cx:pt idx="5748">0</cx:pt>
          <cx:pt idx="5749">0</cx:pt>
          <cx:pt idx="5750">0</cx:pt>
          <cx:pt idx="5751">0</cx:pt>
          <cx:pt idx="5752">0</cx:pt>
          <cx:pt idx="5753">0</cx:pt>
          <cx:pt idx="5754">0</cx:pt>
          <cx:pt idx="5755">0</cx:pt>
          <cx:pt idx="5756">0</cx:pt>
          <cx:pt idx="5757">0</cx:pt>
          <cx:pt idx="5758">0</cx:pt>
          <cx:pt idx="5759">0</cx:pt>
          <cx:pt idx="5760">0</cx:pt>
          <cx:pt idx="5761">0</cx:pt>
          <cx:pt idx="5762">0</cx:pt>
          <cx:pt idx="5763">0</cx:pt>
          <cx:pt idx="5764">0</cx:pt>
          <cx:pt idx="5765">0</cx:pt>
          <cx:pt idx="5766">0</cx:pt>
          <cx:pt idx="5767">0</cx:pt>
          <cx:pt idx="5768">0</cx:pt>
          <cx:pt idx="5769">0</cx:pt>
          <cx:pt idx="5770">0</cx:pt>
          <cx:pt idx="5771">0</cx:pt>
          <cx:pt idx="5772">0</cx:pt>
          <cx:pt idx="5773">0</cx:pt>
          <cx:pt idx="5774">0</cx:pt>
          <cx:pt idx="5775">0</cx:pt>
          <cx:pt idx="5776">0</cx:pt>
          <cx:pt idx="5777">0</cx:pt>
          <cx:pt idx="5778">0</cx:pt>
          <cx:pt idx="5779">0</cx:pt>
          <cx:pt idx="5780">0</cx:pt>
          <cx:pt idx="5781">0</cx:pt>
          <cx:pt idx="5782">0</cx:pt>
          <cx:pt idx="5783">0</cx:pt>
          <cx:pt idx="5784">0</cx:pt>
          <cx:pt idx="5785">0</cx:pt>
          <cx:pt idx="5786">0</cx:pt>
          <cx:pt idx="5787">0</cx:pt>
          <cx:pt idx="5788">0</cx:pt>
          <cx:pt idx="5789">0</cx:pt>
          <cx:pt idx="5790">0</cx:pt>
          <cx:pt idx="5791">0</cx:pt>
          <cx:pt idx="5792">0</cx:pt>
          <cx:pt idx="5793">0</cx:pt>
          <cx:pt idx="5794">0</cx:pt>
          <cx:pt idx="5795">0</cx:pt>
          <cx:pt idx="5796">0</cx:pt>
          <cx:pt idx="5797">0</cx:pt>
          <cx:pt idx="5798">0</cx:pt>
          <cx:pt idx="5799">0</cx:pt>
          <cx:pt idx="5800">0</cx:pt>
          <cx:pt idx="5801">0</cx:pt>
          <cx:pt idx="5802">0</cx:pt>
          <cx:pt idx="5803">0</cx:pt>
          <cx:pt idx="5804">0</cx:pt>
          <cx:pt idx="5805">0</cx:pt>
          <cx:pt idx="5806">0</cx:pt>
          <cx:pt idx="5807">0</cx:pt>
          <cx:pt idx="5808">0</cx:pt>
          <cx:pt idx="5809">0</cx:pt>
          <cx:pt idx="5810">0</cx:pt>
          <cx:pt idx="5811">0</cx:pt>
          <cx:pt idx="5812">0</cx:pt>
          <cx:pt idx="5813">0</cx:pt>
          <cx:pt idx="5814">0</cx:pt>
          <cx:pt idx="5815">0</cx:pt>
          <cx:pt idx="5816">0</cx:pt>
          <cx:pt idx="5817">0</cx:pt>
          <cx:pt idx="5818">0</cx:pt>
          <cx:pt idx="5819">0</cx:pt>
          <cx:pt idx="5820">0</cx:pt>
          <cx:pt idx="5821">0</cx:pt>
          <cx:pt idx="5822">0</cx:pt>
          <cx:pt idx="5823">0</cx:pt>
          <cx:pt idx="5824">0</cx:pt>
          <cx:pt idx="5825">0</cx:pt>
          <cx:pt idx="5826">0</cx:pt>
          <cx:pt idx="5827">0</cx:pt>
          <cx:pt idx="5828">0</cx:pt>
          <cx:pt idx="5829">0</cx:pt>
          <cx:pt idx="5830">0</cx:pt>
          <cx:pt idx="5831">0</cx:pt>
          <cx:pt idx="5832">0</cx:pt>
          <cx:pt idx="5833">0</cx:pt>
          <cx:pt idx="5834">0</cx:pt>
          <cx:pt idx="5835">0</cx:pt>
          <cx:pt idx="5836">0</cx:pt>
          <cx:pt idx="5837">0</cx:pt>
          <cx:pt idx="5838">0</cx:pt>
          <cx:pt idx="5839">0</cx:pt>
          <cx:pt idx="5840">0</cx:pt>
          <cx:pt idx="5841">0</cx:pt>
          <cx:pt idx="5842">0</cx:pt>
          <cx:pt idx="5843">0</cx:pt>
          <cx:pt idx="5844">0</cx:pt>
          <cx:pt idx="5845">0</cx:pt>
          <cx:pt idx="5846">0</cx:pt>
          <cx:pt idx="5847">0</cx:pt>
          <cx:pt idx="5848">0</cx:pt>
          <cx:pt idx="5849">0</cx:pt>
          <cx:pt idx="5850">0</cx:pt>
          <cx:pt idx="5851">0</cx:pt>
          <cx:pt idx="5852">0</cx:pt>
          <cx:pt idx="5853">0</cx:pt>
          <cx:pt idx="5854">0</cx:pt>
          <cx:pt idx="5855">0</cx:pt>
          <cx:pt idx="5856">0</cx:pt>
          <cx:pt idx="5857">0</cx:pt>
          <cx:pt idx="5858">0</cx:pt>
          <cx:pt idx="5859">0</cx:pt>
          <cx:pt idx="5860">0</cx:pt>
          <cx:pt idx="5861">0</cx:pt>
          <cx:pt idx="5862">0</cx:pt>
          <cx:pt idx="5863">0</cx:pt>
          <cx:pt idx="5864">0</cx:pt>
          <cx:pt idx="5865">0</cx:pt>
          <cx:pt idx="5866">0</cx:pt>
          <cx:pt idx="5867">0</cx:pt>
          <cx:pt idx="5868">0</cx:pt>
          <cx:pt idx="5869">0</cx:pt>
          <cx:pt idx="5870">0</cx:pt>
          <cx:pt idx="5871">0</cx:pt>
          <cx:pt idx="5872">0</cx:pt>
          <cx:pt idx="5873">0</cx:pt>
          <cx:pt idx="5874">0</cx:pt>
          <cx:pt idx="5875">0</cx:pt>
          <cx:pt idx="5876">0</cx:pt>
          <cx:pt idx="5877">0</cx:pt>
          <cx:pt idx="5878">0</cx:pt>
          <cx:pt idx="5879">0</cx:pt>
          <cx:pt idx="5880">0</cx:pt>
          <cx:pt idx="5881">0</cx:pt>
          <cx:pt idx="5882">0</cx:pt>
          <cx:pt idx="5883">0</cx:pt>
          <cx:pt idx="5884">0</cx:pt>
          <cx:pt idx="5885">0</cx:pt>
          <cx:pt idx="5886">0</cx:pt>
          <cx:pt idx="5887">0</cx:pt>
          <cx:pt idx="5888">0</cx:pt>
          <cx:pt idx="5889">0</cx:pt>
          <cx:pt idx="5890">0</cx:pt>
          <cx:pt idx="5891">0</cx:pt>
          <cx:pt idx="5892">0</cx:pt>
          <cx:pt idx="5893">0</cx:pt>
          <cx:pt idx="5894">0</cx:pt>
          <cx:pt idx="5895">0</cx:pt>
          <cx:pt idx="5896">0</cx:pt>
          <cx:pt idx="5897">0</cx:pt>
          <cx:pt idx="5898">0</cx:pt>
          <cx:pt idx="5899">0</cx:pt>
          <cx:pt idx="5900">0</cx:pt>
          <cx:pt idx="5901">0</cx:pt>
          <cx:pt idx="5902">0</cx:pt>
          <cx:pt idx="5903">0</cx:pt>
          <cx:pt idx="5904">0</cx:pt>
          <cx:pt idx="5905">0</cx:pt>
          <cx:pt idx="5906">0</cx:pt>
          <cx:pt idx="5907">0</cx:pt>
          <cx:pt idx="5908">0</cx:pt>
          <cx:pt idx="5909">0</cx:pt>
          <cx:pt idx="5910">0</cx:pt>
          <cx:pt idx="5911">0</cx:pt>
          <cx:pt idx="5912">0</cx:pt>
          <cx:pt idx="5913">0</cx:pt>
          <cx:pt idx="5914">0</cx:pt>
          <cx:pt idx="5915">0</cx:pt>
          <cx:pt idx="5916">0</cx:pt>
          <cx:pt idx="5917">0</cx:pt>
          <cx:pt idx="5918">0</cx:pt>
          <cx:pt idx="5919">0</cx:pt>
          <cx:pt idx="5920">0</cx:pt>
          <cx:pt idx="5921">0</cx:pt>
          <cx:pt idx="5922">0</cx:pt>
          <cx:pt idx="5923">0</cx:pt>
          <cx:pt idx="5924">0</cx:pt>
          <cx:pt idx="5925">0</cx:pt>
          <cx:pt idx="5926">0</cx:pt>
          <cx:pt idx="5927">0</cx:pt>
          <cx:pt idx="5928">0</cx:pt>
          <cx:pt idx="5929">0</cx:pt>
          <cx:pt idx="5930">0</cx:pt>
          <cx:pt idx="5931">0</cx:pt>
          <cx:pt idx="5932">0</cx:pt>
          <cx:pt idx="5933">0</cx:pt>
          <cx:pt idx="5934">0</cx:pt>
          <cx:pt idx="5935">0</cx:pt>
          <cx:pt idx="5936">0</cx:pt>
          <cx:pt idx="5937">0</cx:pt>
          <cx:pt idx="5938">0</cx:pt>
          <cx:pt idx="5939">0</cx:pt>
          <cx:pt idx="5940">0</cx:pt>
          <cx:pt idx="5941">0</cx:pt>
          <cx:pt idx="5942">0</cx:pt>
          <cx:pt idx="5943">0</cx:pt>
          <cx:pt idx="5944">0</cx:pt>
          <cx:pt idx="5945">0</cx:pt>
          <cx:pt idx="5946">0</cx:pt>
          <cx:pt idx="5947">0</cx:pt>
          <cx:pt idx="5948">0</cx:pt>
          <cx:pt idx="5949">0</cx:pt>
          <cx:pt idx="5950">0</cx:pt>
          <cx:pt idx="5951">0</cx:pt>
          <cx:pt idx="5952">0</cx:pt>
          <cx:pt idx="5953">0</cx:pt>
          <cx:pt idx="5954">0</cx:pt>
          <cx:pt idx="5955">0</cx:pt>
          <cx:pt idx="5956">0</cx:pt>
          <cx:pt idx="5957">0</cx:pt>
          <cx:pt idx="5958">0</cx:pt>
          <cx:pt idx="5959">0</cx:pt>
          <cx:pt idx="5960">0</cx:pt>
          <cx:pt idx="5961">0</cx:pt>
          <cx:pt idx="5962">0</cx:pt>
          <cx:pt idx="5963">0</cx:pt>
          <cx:pt idx="5964">0</cx:pt>
          <cx:pt idx="5965">0</cx:pt>
          <cx:pt idx="5966">0</cx:pt>
          <cx:pt idx="5967">0</cx:pt>
          <cx:pt idx="5968">0</cx:pt>
          <cx:pt idx="5969">0</cx:pt>
          <cx:pt idx="5970">0</cx:pt>
          <cx:pt idx="5971">0</cx:pt>
          <cx:pt idx="5972">0</cx:pt>
          <cx:pt idx="5973">0</cx:pt>
          <cx:pt idx="5974">0</cx:pt>
          <cx:pt idx="5975">0</cx:pt>
          <cx:pt idx="5976">0</cx:pt>
          <cx:pt idx="5977">0</cx:pt>
          <cx:pt idx="5978">0</cx:pt>
          <cx:pt idx="5979">0</cx:pt>
          <cx:pt idx="5980">0</cx:pt>
          <cx:pt idx="5981">0</cx:pt>
          <cx:pt idx="5982">0</cx:pt>
          <cx:pt idx="5983">0</cx:pt>
          <cx:pt idx="5984">0</cx:pt>
          <cx:pt idx="5985">0</cx:pt>
          <cx:pt idx="5986">0</cx:pt>
          <cx:pt idx="5987">0</cx:pt>
          <cx:pt idx="5988">0</cx:pt>
          <cx:pt idx="5989">0</cx:pt>
          <cx:pt idx="5990">0</cx:pt>
          <cx:pt idx="5991">0</cx:pt>
          <cx:pt idx="5992">0</cx:pt>
          <cx:pt idx="5993">0</cx:pt>
          <cx:pt idx="5994">0</cx:pt>
          <cx:pt idx="5995">0</cx:pt>
          <cx:pt idx="5996">0</cx:pt>
          <cx:pt idx="5997">0</cx:pt>
          <cx:pt idx="5998">0</cx:pt>
          <cx:pt idx="5999">0</cx:pt>
          <cx:pt idx="6000">0</cx:pt>
          <cx:pt idx="6001">0</cx:pt>
          <cx:pt idx="6002">0</cx:pt>
          <cx:pt idx="6003">0</cx:pt>
          <cx:pt idx="6004">0</cx:pt>
          <cx:pt idx="6005">0</cx:pt>
          <cx:pt idx="6006">0</cx:pt>
          <cx:pt idx="6007">0</cx:pt>
          <cx:pt idx="6008">0</cx:pt>
          <cx:pt idx="6009">0</cx:pt>
          <cx:pt idx="6010">0</cx:pt>
          <cx:pt idx="6011">0</cx:pt>
          <cx:pt idx="6012">0</cx:pt>
          <cx:pt idx="6013">0</cx:pt>
          <cx:pt idx="6014">0</cx:pt>
          <cx:pt idx="6015">0</cx:pt>
          <cx:pt idx="6016">0</cx:pt>
          <cx:pt idx="6017">0</cx:pt>
          <cx:pt idx="6018">0</cx:pt>
          <cx:pt idx="6019">0</cx:pt>
          <cx:pt idx="6020">0</cx:pt>
          <cx:pt idx="6021">0</cx:pt>
          <cx:pt idx="6022">0</cx:pt>
          <cx:pt idx="6023">0</cx:pt>
          <cx:pt idx="6024">0</cx:pt>
          <cx:pt idx="6025">0</cx:pt>
          <cx:pt idx="6026">0</cx:pt>
          <cx:pt idx="6027">0</cx:pt>
          <cx:pt idx="6028">0</cx:pt>
          <cx:pt idx="6029">0</cx:pt>
          <cx:pt idx="6030">0</cx:pt>
          <cx:pt idx="6031">0</cx:pt>
          <cx:pt idx="6032">0</cx:pt>
          <cx:pt idx="6033">0</cx:pt>
          <cx:pt idx="6034">0</cx:pt>
          <cx:pt idx="6035">0</cx:pt>
          <cx:pt idx="6036">0</cx:pt>
          <cx:pt idx="6037">0</cx:pt>
          <cx:pt idx="6038">0</cx:pt>
          <cx:pt idx="6039">0</cx:pt>
          <cx:pt idx="6040">0</cx:pt>
          <cx:pt idx="6041">0</cx:pt>
          <cx:pt idx="6042">0</cx:pt>
          <cx:pt idx="6043">0</cx:pt>
          <cx:pt idx="6044">0</cx:pt>
          <cx:pt idx="6045">0</cx:pt>
          <cx:pt idx="6046">0</cx:pt>
          <cx:pt idx="6047">0</cx:pt>
          <cx:pt idx="6048">0</cx:pt>
          <cx:pt idx="6049">0</cx:pt>
          <cx:pt idx="6050">0</cx:pt>
          <cx:pt idx="6051">0</cx:pt>
          <cx:pt idx="6052">0</cx:pt>
          <cx:pt idx="6053">0</cx:pt>
          <cx:pt idx="6054">0</cx:pt>
          <cx:pt idx="6055">0</cx:pt>
          <cx:pt idx="6056">0</cx:pt>
          <cx:pt idx="6057">0</cx:pt>
          <cx:pt idx="6058">0</cx:pt>
          <cx:pt idx="6059">0</cx:pt>
          <cx:pt idx="6060">0</cx:pt>
          <cx:pt idx="6061">0</cx:pt>
          <cx:pt idx="6062">0</cx:pt>
          <cx:pt idx="6063">0</cx:pt>
          <cx:pt idx="6064">0</cx:pt>
          <cx:pt idx="6065">0</cx:pt>
          <cx:pt idx="6066">0</cx:pt>
          <cx:pt idx="6067">0</cx:pt>
          <cx:pt idx="6068">0</cx:pt>
          <cx:pt idx="6069">0</cx:pt>
          <cx:pt idx="6070">0</cx:pt>
          <cx:pt idx="6071">0</cx:pt>
          <cx:pt idx="6072">0</cx:pt>
          <cx:pt idx="6073">0</cx:pt>
          <cx:pt idx="6074">0</cx:pt>
          <cx:pt idx="6075">0</cx:pt>
          <cx:pt idx="6076">0</cx:pt>
          <cx:pt idx="6077">0</cx:pt>
          <cx:pt idx="6078">0</cx:pt>
          <cx:pt idx="6079">0</cx:pt>
          <cx:pt idx="6080">0</cx:pt>
          <cx:pt idx="6081">0</cx:pt>
          <cx:pt idx="6082">0</cx:pt>
          <cx:pt idx="6083">0</cx:pt>
          <cx:pt idx="6084">0</cx:pt>
          <cx:pt idx="6085">0</cx:pt>
          <cx:pt idx="6086">0</cx:pt>
          <cx:pt idx="6087">0</cx:pt>
          <cx:pt idx="6088">0</cx:pt>
          <cx:pt idx="6089">0</cx:pt>
          <cx:pt idx="6090">0</cx:pt>
          <cx:pt idx="6091">0</cx:pt>
          <cx:pt idx="6092">0</cx:pt>
          <cx:pt idx="6093">0</cx:pt>
          <cx:pt idx="6094">0</cx:pt>
          <cx:pt idx="6095">0</cx:pt>
          <cx:pt idx="6096">0</cx:pt>
          <cx:pt idx="6097">0</cx:pt>
          <cx:pt idx="6098">0</cx:pt>
          <cx:pt idx="6099">0</cx:pt>
          <cx:pt idx="6100">0</cx:pt>
          <cx:pt idx="6101">0</cx:pt>
          <cx:pt idx="6102">0</cx:pt>
          <cx:pt idx="6103">0</cx:pt>
          <cx:pt idx="6104">0</cx:pt>
          <cx:pt idx="6105">0</cx:pt>
          <cx:pt idx="6106">0</cx:pt>
          <cx:pt idx="6107">0</cx:pt>
          <cx:pt idx="6108">0</cx:pt>
          <cx:pt idx="6109">0</cx:pt>
          <cx:pt idx="6110">0</cx:pt>
          <cx:pt idx="6111">0</cx:pt>
          <cx:pt idx="6112">0</cx:pt>
          <cx:pt idx="6113">0</cx:pt>
          <cx:pt idx="6114">0</cx:pt>
          <cx:pt idx="6115">0</cx:pt>
          <cx:pt idx="6116">0</cx:pt>
          <cx:pt idx="6117">0</cx:pt>
          <cx:pt idx="6118">0</cx:pt>
          <cx:pt idx="6119">0</cx:pt>
          <cx:pt idx="6120">0</cx:pt>
          <cx:pt idx="6121">0</cx:pt>
          <cx:pt idx="6122">0</cx:pt>
          <cx:pt idx="6123">0</cx:pt>
          <cx:pt idx="6124">0</cx:pt>
          <cx:pt idx="6125">0</cx:pt>
          <cx:pt idx="6126">0</cx:pt>
          <cx:pt idx="6127">0</cx:pt>
          <cx:pt idx="6128">0</cx:pt>
          <cx:pt idx="6129">0</cx:pt>
          <cx:pt idx="6130">0</cx:pt>
          <cx:pt idx="6131">0</cx:pt>
          <cx:pt idx="6132">0</cx:pt>
          <cx:pt idx="6133">0</cx:pt>
          <cx:pt idx="6134">0</cx:pt>
          <cx:pt idx="6135">0</cx:pt>
          <cx:pt idx="6136">0</cx:pt>
          <cx:pt idx="6137">0</cx:pt>
          <cx:pt idx="6138">0</cx:pt>
          <cx:pt idx="6139">0</cx:pt>
          <cx:pt idx="6140">0</cx:pt>
          <cx:pt idx="6141">0</cx:pt>
          <cx:pt idx="6142">0</cx:pt>
          <cx:pt idx="6143">0</cx:pt>
          <cx:pt idx="6144">0</cx:pt>
          <cx:pt idx="6145">0</cx:pt>
          <cx:pt idx="6146">0</cx:pt>
          <cx:pt idx="6147">0</cx:pt>
          <cx:pt idx="6148">0</cx:pt>
          <cx:pt idx="6149">0</cx:pt>
          <cx:pt idx="6150">0</cx:pt>
          <cx:pt idx="6151">0</cx:pt>
          <cx:pt idx="6152">0</cx:pt>
          <cx:pt idx="6153">0</cx:pt>
          <cx:pt idx="6154">0</cx:pt>
          <cx:pt idx="6155">0</cx:pt>
          <cx:pt idx="6156">0</cx:pt>
          <cx:pt idx="6157">0</cx:pt>
          <cx:pt idx="6158">0</cx:pt>
          <cx:pt idx="6159">0</cx:pt>
          <cx:pt idx="6160">0</cx:pt>
          <cx:pt idx="6161">0</cx:pt>
          <cx:pt idx="6162">0</cx:pt>
          <cx:pt idx="6163">0</cx:pt>
          <cx:pt idx="6164">0</cx:pt>
          <cx:pt idx="6165">0</cx:pt>
          <cx:pt idx="6166">0</cx:pt>
          <cx:pt idx="6167">0</cx:pt>
          <cx:pt idx="6168">0</cx:pt>
          <cx:pt idx="6169">0</cx:pt>
          <cx:pt idx="6170">0</cx:pt>
          <cx:pt idx="6171">0</cx:pt>
          <cx:pt idx="6172">0</cx:pt>
          <cx:pt idx="6173">0</cx:pt>
          <cx:pt idx="6174">0</cx:pt>
          <cx:pt idx="6175">0</cx:pt>
          <cx:pt idx="6176">0</cx:pt>
          <cx:pt idx="6177">0</cx:pt>
          <cx:pt idx="6178">0</cx:pt>
          <cx:pt idx="6179">0</cx:pt>
          <cx:pt idx="6180">0</cx:pt>
          <cx:pt idx="6181">0</cx:pt>
          <cx:pt idx="6182">0</cx:pt>
          <cx:pt idx="6183">0</cx:pt>
          <cx:pt idx="6184">0</cx:pt>
          <cx:pt idx="6185">0</cx:pt>
          <cx:pt idx="6186">0</cx:pt>
          <cx:pt idx="6187">0</cx:pt>
          <cx:pt idx="6188">0</cx:pt>
          <cx:pt idx="6189">0</cx:pt>
          <cx:pt idx="6190">0</cx:pt>
          <cx:pt idx="6191">0</cx:pt>
          <cx:pt idx="6192">0</cx:pt>
          <cx:pt idx="6193">0</cx:pt>
          <cx:pt idx="6194">0</cx:pt>
          <cx:pt idx="6195">0</cx:pt>
          <cx:pt idx="6196">0</cx:pt>
          <cx:pt idx="6197">0</cx:pt>
          <cx:pt idx="6198">0</cx:pt>
          <cx:pt idx="6199">0</cx:pt>
          <cx:pt idx="6200">0</cx:pt>
          <cx:pt idx="6201">0</cx:pt>
          <cx:pt idx="6202">0</cx:pt>
          <cx:pt idx="6203">0</cx:pt>
          <cx:pt idx="6204">0</cx:pt>
          <cx:pt idx="6205">0</cx:pt>
          <cx:pt idx="6206">0</cx:pt>
          <cx:pt idx="6207">0</cx:pt>
          <cx:pt idx="6208">0</cx:pt>
          <cx:pt idx="6209">0</cx:pt>
          <cx:pt idx="6210">0</cx:pt>
          <cx:pt idx="6211">0</cx:pt>
          <cx:pt idx="6212">0</cx:pt>
          <cx:pt idx="6213">0</cx:pt>
          <cx:pt idx="6214">0</cx:pt>
          <cx:pt idx="6215">0</cx:pt>
          <cx:pt idx="6216">0</cx:pt>
          <cx:pt idx="6217">0</cx:pt>
          <cx:pt idx="6218">0</cx:pt>
          <cx:pt idx="6219">0</cx:pt>
          <cx:pt idx="6220">0</cx:pt>
          <cx:pt idx="6221">0</cx:pt>
          <cx:pt idx="6222">0</cx:pt>
          <cx:pt idx="6223">0</cx:pt>
          <cx:pt idx="6224">0</cx:pt>
          <cx:pt idx="6225">0</cx:pt>
          <cx:pt idx="6226">0</cx:pt>
          <cx:pt idx="6227">0</cx:pt>
          <cx:pt idx="6228">0</cx:pt>
          <cx:pt idx="6229">0</cx:pt>
          <cx:pt idx="6230">0</cx:pt>
          <cx:pt idx="6231">0</cx:pt>
          <cx:pt idx="6232">0</cx:pt>
          <cx:pt idx="6233">0</cx:pt>
          <cx:pt idx="6234">0</cx:pt>
          <cx:pt idx="6235">0</cx:pt>
          <cx:pt idx="6236">0</cx:pt>
          <cx:pt idx="6237">0</cx:pt>
          <cx:pt idx="6238">0</cx:pt>
          <cx:pt idx="6239">0</cx:pt>
          <cx:pt idx="6240">0</cx:pt>
          <cx:pt idx="6241">0</cx:pt>
          <cx:pt idx="6242">0</cx:pt>
          <cx:pt idx="6243">0</cx:pt>
          <cx:pt idx="6244">0</cx:pt>
          <cx:pt idx="6245">0</cx:pt>
          <cx:pt idx="6246">0</cx:pt>
          <cx:pt idx="6247">0</cx:pt>
          <cx:pt idx="6248">0</cx:pt>
          <cx:pt idx="6249">0</cx:pt>
          <cx:pt idx="6250">0</cx:pt>
          <cx:pt idx="6251">0</cx:pt>
          <cx:pt idx="6252">0</cx:pt>
          <cx:pt idx="6253">0</cx:pt>
          <cx:pt idx="6254">0</cx:pt>
          <cx:pt idx="6255">0</cx:pt>
          <cx:pt idx="6256">0</cx:pt>
          <cx:pt idx="6257">0</cx:pt>
          <cx:pt idx="6258">0</cx:pt>
          <cx:pt idx="6259">0</cx:pt>
          <cx:pt idx="6260">0</cx:pt>
          <cx:pt idx="6261">0</cx:pt>
          <cx:pt idx="6262">0</cx:pt>
          <cx:pt idx="6263">0</cx:pt>
          <cx:pt idx="6264">0</cx:pt>
          <cx:pt idx="6265">0</cx:pt>
          <cx:pt idx="6266">0</cx:pt>
          <cx:pt idx="6267">0</cx:pt>
          <cx:pt idx="6268">0</cx:pt>
          <cx:pt idx="6269">0</cx:pt>
          <cx:pt idx="6270">0</cx:pt>
          <cx:pt idx="6271">0</cx:pt>
          <cx:pt idx="6272">0</cx:pt>
          <cx:pt idx="6273">0</cx:pt>
          <cx:pt idx="6274">0</cx:pt>
          <cx:pt idx="6275">0</cx:pt>
          <cx:pt idx="6276">0</cx:pt>
          <cx:pt idx="6277">0</cx:pt>
          <cx:pt idx="6278">0</cx:pt>
          <cx:pt idx="6279">0</cx:pt>
          <cx:pt idx="6280">0</cx:pt>
          <cx:pt idx="6281">0</cx:pt>
          <cx:pt idx="6282">0</cx:pt>
          <cx:pt idx="6283">0</cx:pt>
          <cx:pt idx="6284">0</cx:pt>
          <cx:pt idx="6285">0</cx:pt>
          <cx:pt idx="6286">0</cx:pt>
          <cx:pt idx="6287">0</cx:pt>
          <cx:pt idx="6288">0</cx:pt>
          <cx:pt idx="6289">0</cx:pt>
          <cx:pt idx="6290">0</cx:pt>
          <cx:pt idx="6291">0</cx:pt>
          <cx:pt idx="6292">0</cx:pt>
          <cx:pt idx="6293">0</cx:pt>
          <cx:pt idx="6294">0</cx:pt>
          <cx:pt idx="6295">0</cx:pt>
          <cx:pt idx="6296">0</cx:pt>
          <cx:pt idx="6297">0</cx:pt>
          <cx:pt idx="6298">0</cx:pt>
          <cx:pt idx="6299">0</cx:pt>
          <cx:pt idx="6300">0</cx:pt>
          <cx:pt idx="6301">0</cx:pt>
          <cx:pt idx="6302">0</cx:pt>
          <cx:pt idx="6303">0</cx:pt>
          <cx:pt idx="6304">0</cx:pt>
          <cx:pt idx="6305">0</cx:pt>
          <cx:pt idx="6306">0</cx:pt>
          <cx:pt idx="6307">0</cx:pt>
          <cx:pt idx="6308">0</cx:pt>
          <cx:pt idx="6309">0</cx:pt>
          <cx:pt idx="6310">0</cx:pt>
          <cx:pt idx="6311">0</cx:pt>
          <cx:pt idx="6312">0</cx:pt>
          <cx:pt idx="6313">0</cx:pt>
          <cx:pt idx="6314">0</cx:pt>
          <cx:pt idx="6315">0</cx:pt>
          <cx:pt idx="6316">0</cx:pt>
          <cx:pt idx="6317">0</cx:pt>
          <cx:pt idx="6318">0</cx:pt>
          <cx:pt idx="6319">0</cx:pt>
          <cx:pt idx="6320">0</cx:pt>
          <cx:pt idx="6321">0</cx:pt>
          <cx:pt idx="6322">0</cx:pt>
          <cx:pt idx="6323">0</cx:pt>
          <cx:pt idx="6324">0</cx:pt>
          <cx:pt idx="6325">0</cx:pt>
          <cx:pt idx="6326">0</cx:pt>
          <cx:pt idx="6327">0</cx:pt>
          <cx:pt idx="6328">0</cx:pt>
          <cx:pt idx="6329">0</cx:pt>
          <cx:pt idx="6330">0</cx:pt>
          <cx:pt idx="6331">0</cx:pt>
          <cx:pt idx="6332">0</cx:pt>
          <cx:pt idx="6333">0</cx:pt>
          <cx:pt idx="6334">0</cx:pt>
          <cx:pt idx="6335">0</cx:pt>
          <cx:pt idx="6336">0</cx:pt>
          <cx:pt idx="6337">0</cx:pt>
          <cx:pt idx="6338">0</cx:pt>
          <cx:pt idx="6339">0</cx:pt>
          <cx:pt idx="6340">0</cx:pt>
          <cx:pt idx="6341">0</cx:pt>
          <cx:pt idx="6342">0</cx:pt>
          <cx:pt idx="6343">0</cx:pt>
          <cx:pt idx="6344">0</cx:pt>
          <cx:pt idx="6345">0</cx:pt>
          <cx:pt idx="6346">0</cx:pt>
          <cx:pt idx="6347">0</cx:pt>
          <cx:pt idx="6348">0</cx:pt>
          <cx:pt idx="6349">0</cx:pt>
          <cx:pt idx="6350">0</cx:pt>
          <cx:pt idx="6351">0</cx:pt>
          <cx:pt idx="6352">0</cx:pt>
          <cx:pt idx="6353">0</cx:pt>
          <cx:pt idx="6354">0</cx:pt>
          <cx:pt idx="6355">0</cx:pt>
          <cx:pt idx="6356">0</cx:pt>
          <cx:pt idx="6357">0</cx:pt>
          <cx:pt idx="6358">0</cx:pt>
          <cx:pt idx="6359">0</cx:pt>
          <cx:pt idx="6360">0</cx:pt>
          <cx:pt idx="6361">0</cx:pt>
          <cx:pt idx="6362">0</cx:pt>
          <cx:pt idx="6363">0</cx:pt>
          <cx:pt idx="6364">0</cx:pt>
          <cx:pt idx="6365">0</cx:pt>
          <cx:pt idx="6366">0</cx:pt>
          <cx:pt idx="6367">0</cx:pt>
          <cx:pt idx="6368">0</cx:pt>
          <cx:pt idx="6369">0</cx:pt>
          <cx:pt idx="6370">0</cx:pt>
          <cx:pt idx="6371">0</cx:pt>
          <cx:pt idx="6372">0</cx:pt>
          <cx:pt idx="6373">0</cx:pt>
          <cx:pt idx="6374">0</cx:pt>
          <cx:pt idx="6375">0</cx:pt>
          <cx:pt idx="6376">0</cx:pt>
          <cx:pt idx="6377">0</cx:pt>
          <cx:pt idx="6378">0</cx:pt>
          <cx:pt idx="6379">0</cx:pt>
          <cx:pt idx="6380">0</cx:pt>
          <cx:pt idx="6381">0</cx:pt>
          <cx:pt idx="6382">0</cx:pt>
          <cx:pt idx="6383">0</cx:pt>
          <cx:pt idx="6384">0</cx:pt>
          <cx:pt idx="6385">0</cx:pt>
          <cx:pt idx="6386">0</cx:pt>
          <cx:pt idx="6387">0</cx:pt>
          <cx:pt idx="6388">0</cx:pt>
          <cx:pt idx="6389">0</cx:pt>
          <cx:pt idx="6390">0</cx:pt>
          <cx:pt idx="6391">0</cx:pt>
          <cx:pt idx="6392">0</cx:pt>
          <cx:pt idx="6393">0</cx:pt>
          <cx:pt idx="6394">0</cx:pt>
          <cx:pt idx="6395">0</cx:pt>
          <cx:pt idx="6396">0</cx:pt>
          <cx:pt idx="6397">0</cx:pt>
          <cx:pt idx="6398">0</cx:pt>
          <cx:pt idx="6399">0</cx:pt>
          <cx:pt idx="6400">0</cx:pt>
          <cx:pt idx="6401">0</cx:pt>
          <cx:pt idx="6402">0</cx:pt>
          <cx:pt idx="6403">0</cx:pt>
          <cx:pt idx="6404">0</cx:pt>
          <cx:pt idx="6405">0</cx:pt>
          <cx:pt idx="6406">0</cx:pt>
          <cx:pt idx="6407">0</cx:pt>
          <cx:pt idx="6408">0</cx:pt>
          <cx:pt idx="6409">0</cx:pt>
          <cx:pt idx="6410">0</cx:pt>
          <cx:pt idx="6411">0</cx:pt>
          <cx:pt idx="6412">0</cx:pt>
          <cx:pt idx="6413">0</cx:pt>
          <cx:pt idx="6414">0</cx:pt>
          <cx:pt idx="6415">0</cx:pt>
          <cx:pt idx="6416">0</cx:pt>
          <cx:pt idx="6417">0</cx:pt>
          <cx:pt idx="6418">0</cx:pt>
          <cx:pt idx="6419">0</cx:pt>
          <cx:pt idx="6420">0</cx:pt>
          <cx:pt idx="6421">0</cx:pt>
          <cx:pt idx="6422">0</cx:pt>
          <cx:pt idx="6423">0</cx:pt>
          <cx:pt idx="6424">0</cx:pt>
          <cx:pt idx="6425">0</cx:pt>
          <cx:pt idx="6426">0</cx:pt>
          <cx:pt idx="6427">0</cx:pt>
          <cx:pt idx="6428">0</cx:pt>
          <cx:pt idx="6429">0</cx:pt>
          <cx:pt idx="6430">0</cx:pt>
          <cx:pt idx="6431">0</cx:pt>
          <cx:pt idx="6432">0</cx:pt>
          <cx:pt idx="6433">0</cx:pt>
          <cx:pt idx="6434">0</cx:pt>
          <cx:pt idx="6435">0</cx:pt>
          <cx:pt idx="6436">0</cx:pt>
          <cx:pt idx="6437">0</cx:pt>
          <cx:pt idx="6438">0</cx:pt>
          <cx:pt idx="6439">0</cx:pt>
          <cx:pt idx="6440">0</cx:pt>
          <cx:pt idx="6441">0</cx:pt>
          <cx:pt idx="6442">0</cx:pt>
          <cx:pt idx="6443">0</cx:pt>
          <cx:pt idx="6444">0</cx:pt>
          <cx:pt idx="6445">0</cx:pt>
          <cx:pt idx="6446">0</cx:pt>
          <cx:pt idx="6447">0</cx:pt>
          <cx:pt idx="6448">0</cx:pt>
          <cx:pt idx="6449">0</cx:pt>
          <cx:pt idx="6450">0</cx:pt>
          <cx:pt idx="6451">0</cx:pt>
          <cx:pt idx="6452">0</cx:pt>
          <cx:pt idx="6453">0</cx:pt>
          <cx:pt idx="6454">0</cx:pt>
          <cx:pt idx="6455">0</cx:pt>
          <cx:pt idx="6456">0</cx:pt>
          <cx:pt idx="6457">0</cx:pt>
          <cx:pt idx="6458">0</cx:pt>
          <cx:pt idx="6459">0</cx:pt>
          <cx:pt idx="6460">0</cx:pt>
          <cx:pt idx="6461">0</cx:pt>
          <cx:pt idx="6462">0</cx:pt>
          <cx:pt idx="6463">0</cx:pt>
          <cx:pt idx="6464">0</cx:pt>
          <cx:pt idx="6465">0</cx:pt>
          <cx:pt idx="6466">0</cx:pt>
          <cx:pt idx="6467">0</cx:pt>
          <cx:pt idx="6468">0</cx:pt>
          <cx:pt idx="6469">0</cx:pt>
          <cx:pt idx="6470">0</cx:pt>
          <cx:pt idx="6471">0</cx:pt>
          <cx:pt idx="6472">0</cx:pt>
          <cx:pt idx="6473">0</cx:pt>
          <cx:pt idx="6474">0</cx:pt>
          <cx:pt idx="6475">0</cx:pt>
          <cx:pt idx="6476">0</cx:pt>
          <cx:pt idx="6477">0</cx:pt>
          <cx:pt idx="6478">0</cx:pt>
          <cx:pt idx="6479">0</cx:pt>
          <cx:pt idx="6480">0</cx:pt>
          <cx:pt idx="6481">0</cx:pt>
          <cx:pt idx="6482">0</cx:pt>
          <cx:pt idx="6483">0</cx:pt>
          <cx:pt idx="6484">0</cx:pt>
          <cx:pt idx="6485">0</cx:pt>
          <cx:pt idx="6486">0</cx:pt>
          <cx:pt idx="6487">0</cx:pt>
          <cx:pt idx="6488">0</cx:pt>
          <cx:pt idx="6489">0</cx:pt>
          <cx:pt idx="6490">0</cx:pt>
          <cx:pt idx="6491">0</cx:pt>
          <cx:pt idx="6492">0</cx:pt>
          <cx:pt idx="6493">0</cx:pt>
          <cx:pt idx="6494">0</cx:pt>
          <cx:pt idx="6495">0</cx:pt>
          <cx:pt idx="6496">0</cx:pt>
          <cx:pt idx="6497">0</cx:pt>
          <cx:pt idx="6498">0</cx:pt>
          <cx:pt idx="6499">0</cx:pt>
          <cx:pt idx="6500">0</cx:pt>
          <cx:pt idx="6501">0</cx:pt>
          <cx:pt idx="6502">0</cx:pt>
          <cx:pt idx="6503">0</cx:pt>
          <cx:pt idx="6504">0</cx:pt>
          <cx:pt idx="6505">0</cx:pt>
          <cx:pt idx="6506">0</cx:pt>
          <cx:pt idx="6507">0</cx:pt>
          <cx:pt idx="6508">0</cx:pt>
          <cx:pt idx="6509">0</cx:pt>
          <cx:pt idx="6510">0</cx:pt>
          <cx:pt idx="6511">0</cx:pt>
          <cx:pt idx="6512">0</cx:pt>
          <cx:pt idx="6513">0</cx:pt>
          <cx:pt idx="6514">0</cx:pt>
          <cx:pt idx="6515">0</cx:pt>
          <cx:pt idx="6516">0</cx:pt>
          <cx:pt idx="6517">0</cx:pt>
          <cx:pt idx="6518">0</cx:pt>
          <cx:pt idx="6519">0</cx:pt>
          <cx:pt idx="6520">0</cx:pt>
          <cx:pt idx="6521">0</cx:pt>
          <cx:pt idx="6522">0</cx:pt>
          <cx:pt idx="6523">0</cx:pt>
          <cx:pt idx="6524">0</cx:pt>
          <cx:pt idx="6525">0</cx:pt>
          <cx:pt idx="6526">0</cx:pt>
          <cx:pt idx="6527">0</cx:pt>
          <cx:pt idx="6528">0</cx:pt>
          <cx:pt idx="6529">0</cx:pt>
          <cx:pt idx="6530">0</cx:pt>
          <cx:pt idx="6531">0</cx:pt>
          <cx:pt idx="6532">0</cx:pt>
          <cx:pt idx="6533">0</cx:pt>
          <cx:pt idx="6534">0</cx:pt>
          <cx:pt idx="6535">0</cx:pt>
          <cx:pt idx="6536">0</cx:pt>
          <cx:pt idx="6537">0</cx:pt>
          <cx:pt idx="6538">0</cx:pt>
          <cx:pt idx="6539">0</cx:pt>
          <cx:pt idx="6540">0</cx:pt>
          <cx:pt idx="6541">0</cx:pt>
          <cx:pt idx="6542">0</cx:pt>
          <cx:pt idx="6543">0</cx:pt>
          <cx:pt idx="6544">0</cx:pt>
          <cx:pt idx="6545">0</cx:pt>
          <cx:pt idx="6546">0</cx:pt>
          <cx:pt idx="6547">0</cx:pt>
          <cx:pt idx="6548">0</cx:pt>
          <cx:pt idx="6549">0</cx:pt>
          <cx:pt idx="6550">0</cx:pt>
          <cx:pt idx="6551">0</cx:pt>
          <cx:pt idx="6552">0</cx:pt>
          <cx:pt idx="6553">0</cx:pt>
          <cx:pt idx="6554">0</cx:pt>
          <cx:pt idx="6555">0</cx:pt>
          <cx:pt idx="6556">0</cx:pt>
          <cx:pt idx="6557">0</cx:pt>
          <cx:pt idx="6558">0</cx:pt>
          <cx:pt idx="6559">0</cx:pt>
          <cx:pt idx="6560">0</cx:pt>
          <cx:pt idx="6561">0</cx:pt>
          <cx:pt idx="6562">0</cx:pt>
          <cx:pt idx="6563">0</cx:pt>
          <cx:pt idx="6564">0</cx:pt>
          <cx:pt idx="6565">0</cx:pt>
          <cx:pt idx="6566">0</cx:pt>
          <cx:pt idx="6567">0</cx:pt>
          <cx:pt idx="6568">0</cx:pt>
          <cx:pt idx="6569">0</cx:pt>
          <cx:pt idx="6570">0</cx:pt>
          <cx:pt idx="6571">0</cx:pt>
          <cx:pt idx="6572">0</cx:pt>
          <cx:pt idx="6573">0</cx:pt>
          <cx:pt idx="6574">0</cx:pt>
          <cx:pt idx="6575">0</cx:pt>
          <cx:pt idx="6576">0</cx:pt>
          <cx:pt idx="6577">0</cx:pt>
          <cx:pt idx="6578">0</cx:pt>
          <cx:pt idx="6579">0</cx:pt>
          <cx:pt idx="6580">0</cx:pt>
          <cx:pt idx="6581">0</cx:pt>
          <cx:pt idx="6582">0</cx:pt>
          <cx:pt idx="6583">0</cx:pt>
          <cx:pt idx="6584">0</cx:pt>
          <cx:pt idx="6585">0</cx:pt>
          <cx:pt idx="6586">0</cx:pt>
          <cx:pt idx="6587">0</cx:pt>
          <cx:pt idx="6588">0</cx:pt>
          <cx:pt idx="6589">0</cx:pt>
          <cx:pt idx="6590">0</cx:pt>
          <cx:pt idx="6591">0</cx:pt>
          <cx:pt idx="6592">0</cx:pt>
          <cx:pt idx="6593">0</cx:pt>
          <cx:pt idx="6594">0</cx:pt>
          <cx:pt idx="6595">0</cx:pt>
          <cx:pt idx="6596">0</cx:pt>
          <cx:pt idx="6597">0</cx:pt>
          <cx:pt idx="6598">0</cx:pt>
          <cx:pt idx="6599">0</cx:pt>
          <cx:pt idx="6600">0</cx:pt>
          <cx:pt idx="6601">0</cx:pt>
          <cx:pt idx="6602">0</cx:pt>
          <cx:pt idx="6603">0</cx:pt>
          <cx:pt idx="6604">0</cx:pt>
          <cx:pt idx="6605">0</cx:pt>
          <cx:pt idx="6606">0</cx:pt>
          <cx:pt idx="6607">0</cx:pt>
          <cx:pt idx="6608">0</cx:pt>
          <cx:pt idx="6609">0</cx:pt>
          <cx:pt idx="6610">0</cx:pt>
          <cx:pt idx="6611">0</cx:pt>
          <cx:pt idx="6612">0</cx:pt>
          <cx:pt idx="6613">0</cx:pt>
          <cx:pt idx="6614">0</cx:pt>
          <cx:pt idx="6615">0</cx:pt>
          <cx:pt idx="6616">0</cx:pt>
          <cx:pt idx="6617">0</cx:pt>
          <cx:pt idx="6618">0</cx:pt>
          <cx:pt idx="6619">0</cx:pt>
          <cx:pt idx="6620">0</cx:pt>
          <cx:pt idx="6621">0</cx:pt>
          <cx:pt idx="6622">0</cx:pt>
          <cx:pt idx="6623">0</cx:pt>
          <cx:pt idx="6624">0</cx:pt>
          <cx:pt idx="6625">0</cx:pt>
          <cx:pt idx="6626">0</cx:pt>
          <cx:pt idx="6627">0</cx:pt>
          <cx:pt idx="6628">0</cx:pt>
          <cx:pt idx="6629">0</cx:pt>
          <cx:pt idx="6630">0</cx:pt>
          <cx:pt idx="6631">0</cx:pt>
          <cx:pt idx="6632">0</cx:pt>
          <cx:pt idx="6633">0</cx:pt>
          <cx:pt idx="6634">0</cx:pt>
          <cx:pt idx="6635">0</cx:pt>
          <cx:pt idx="6636">0</cx:pt>
          <cx:pt idx="6637">0</cx:pt>
          <cx:pt idx="6638">0</cx:pt>
          <cx:pt idx="6639">0</cx:pt>
          <cx:pt idx="6640">0</cx:pt>
          <cx:pt idx="6641">0</cx:pt>
          <cx:pt idx="6642">0</cx:pt>
          <cx:pt idx="6643">0</cx:pt>
          <cx:pt idx="6644">0</cx:pt>
          <cx:pt idx="6645">0</cx:pt>
          <cx:pt idx="6646">0</cx:pt>
          <cx:pt idx="6647">0</cx:pt>
          <cx:pt idx="6648">0</cx:pt>
          <cx:pt idx="6649">0</cx:pt>
          <cx:pt idx="6650">0</cx:pt>
          <cx:pt idx="6651">0</cx:pt>
          <cx:pt idx="6652">0</cx:pt>
          <cx:pt idx="6653">0</cx:pt>
          <cx:pt idx="6654">0</cx:pt>
          <cx:pt idx="6655">0</cx:pt>
          <cx:pt idx="6656">0</cx:pt>
          <cx:pt idx="6657">0</cx:pt>
          <cx:pt idx="6658">0</cx:pt>
          <cx:pt idx="6659">0</cx:pt>
          <cx:pt idx="6660">0</cx:pt>
          <cx:pt idx="6661">0</cx:pt>
          <cx:pt idx="6662">0</cx:pt>
          <cx:pt idx="6663">0</cx:pt>
          <cx:pt idx="6664">0</cx:pt>
          <cx:pt idx="6665">0</cx:pt>
          <cx:pt idx="6666">0</cx:pt>
          <cx:pt idx="6667">0</cx:pt>
          <cx:pt idx="6668">0</cx:pt>
          <cx:pt idx="6669">0</cx:pt>
          <cx:pt idx="6670">0</cx:pt>
          <cx:pt idx="6671">0</cx:pt>
          <cx:pt idx="6672">0</cx:pt>
          <cx:pt idx="6673">0</cx:pt>
          <cx:pt idx="6674">0</cx:pt>
          <cx:pt idx="6675">0</cx:pt>
          <cx:pt idx="6676">0</cx:pt>
          <cx:pt idx="6677">0</cx:pt>
          <cx:pt idx="6678">0</cx:pt>
          <cx:pt idx="6679">0</cx:pt>
          <cx:pt idx="6680">0</cx:pt>
          <cx:pt idx="6681">0</cx:pt>
          <cx:pt idx="6682">0</cx:pt>
          <cx:pt idx="6683">0</cx:pt>
          <cx:pt idx="6684">0</cx:pt>
          <cx:pt idx="6685">0</cx:pt>
          <cx:pt idx="6686">0</cx:pt>
          <cx:pt idx="6687">0</cx:pt>
          <cx:pt idx="6688">0</cx:pt>
          <cx:pt idx="6689">0</cx:pt>
          <cx:pt idx="6690">0</cx:pt>
          <cx:pt idx="6691">0</cx:pt>
          <cx:pt idx="6692">0</cx:pt>
          <cx:pt idx="6693">0</cx:pt>
          <cx:pt idx="6694">0</cx:pt>
          <cx:pt idx="6695">0</cx:pt>
          <cx:pt idx="6696">0</cx:pt>
          <cx:pt idx="6697">0</cx:pt>
          <cx:pt idx="6698">0</cx:pt>
          <cx:pt idx="6699">0</cx:pt>
          <cx:pt idx="6700">0</cx:pt>
          <cx:pt idx="6701">0</cx:pt>
          <cx:pt idx="6702">0</cx:pt>
          <cx:pt idx="6703">0</cx:pt>
          <cx:pt idx="6704">0</cx:pt>
          <cx:pt idx="6705">0</cx:pt>
          <cx:pt idx="6706">0</cx:pt>
          <cx:pt idx="6707">0</cx:pt>
          <cx:pt idx="6708">0</cx:pt>
          <cx:pt idx="6709">0</cx:pt>
          <cx:pt idx="6710">0</cx:pt>
          <cx:pt idx="6711">0</cx:pt>
          <cx:pt idx="6712">0</cx:pt>
          <cx:pt idx="6713">0</cx:pt>
          <cx:pt idx="6714">0</cx:pt>
          <cx:pt idx="6715">0</cx:pt>
          <cx:pt idx="6716">0</cx:pt>
          <cx:pt idx="6717">0</cx:pt>
          <cx:pt idx="6718">0</cx:pt>
          <cx:pt idx="6719">0</cx:pt>
          <cx:pt idx="6720">0</cx:pt>
          <cx:pt idx="6721">0</cx:pt>
          <cx:pt idx="6722">0</cx:pt>
          <cx:pt idx="6723">0</cx:pt>
          <cx:pt idx="6724">0</cx:pt>
          <cx:pt idx="6725">0</cx:pt>
          <cx:pt idx="6726">0</cx:pt>
          <cx:pt idx="6727">0</cx:pt>
          <cx:pt idx="6728">0</cx:pt>
          <cx:pt idx="6729">0</cx:pt>
          <cx:pt idx="6730">0</cx:pt>
          <cx:pt idx="6731">0</cx:pt>
          <cx:pt idx="6732">0</cx:pt>
          <cx:pt idx="6733">0</cx:pt>
          <cx:pt idx="6734">0</cx:pt>
          <cx:pt idx="6735">0</cx:pt>
          <cx:pt idx="6736">0</cx:pt>
          <cx:pt idx="6737">0</cx:pt>
          <cx:pt idx="6738">0</cx:pt>
          <cx:pt idx="6739">0</cx:pt>
          <cx:pt idx="6740">0</cx:pt>
          <cx:pt idx="6741">0</cx:pt>
          <cx:pt idx="6742">0</cx:pt>
          <cx:pt idx="6743">0</cx:pt>
          <cx:pt idx="6744">0</cx:pt>
          <cx:pt idx="6745">0</cx:pt>
          <cx:pt idx="6746">0</cx:pt>
          <cx:pt idx="6747">0</cx:pt>
          <cx:pt idx="6748">0</cx:pt>
          <cx:pt idx="6749">0</cx:pt>
          <cx:pt idx="6750">0</cx:pt>
          <cx:pt idx="6751">0</cx:pt>
          <cx:pt idx="6752">0</cx:pt>
          <cx:pt idx="6753">0</cx:pt>
          <cx:pt idx="6754">0</cx:pt>
          <cx:pt idx="6755">0</cx:pt>
          <cx:pt idx="6756">0</cx:pt>
          <cx:pt idx="6757">0</cx:pt>
          <cx:pt idx="6758">0</cx:pt>
          <cx:pt idx="6759">0</cx:pt>
          <cx:pt idx="6760">0</cx:pt>
          <cx:pt idx="6761">0</cx:pt>
          <cx:pt idx="6762">0</cx:pt>
          <cx:pt idx="6763">0</cx:pt>
          <cx:pt idx="6764">0</cx:pt>
          <cx:pt idx="6765">0</cx:pt>
          <cx:pt idx="6766">0</cx:pt>
          <cx:pt idx="6767">0</cx:pt>
          <cx:pt idx="6768">0</cx:pt>
          <cx:pt idx="6769">0</cx:pt>
          <cx:pt idx="6770">0</cx:pt>
          <cx:pt idx="6771">0</cx:pt>
          <cx:pt idx="6772">0</cx:pt>
          <cx:pt idx="6773">0</cx:pt>
          <cx:pt idx="6774">0</cx:pt>
          <cx:pt idx="6775">0</cx:pt>
          <cx:pt idx="6776">0</cx:pt>
          <cx:pt idx="6777">0</cx:pt>
          <cx:pt idx="6778">0</cx:pt>
          <cx:pt idx="6779">0</cx:pt>
          <cx:pt idx="6780">0</cx:pt>
          <cx:pt idx="6781">0</cx:pt>
          <cx:pt idx="6782">0</cx:pt>
          <cx:pt idx="6783">0</cx:pt>
          <cx:pt idx="6784">0</cx:pt>
          <cx:pt idx="6785">0</cx:pt>
          <cx:pt idx="6786">0</cx:pt>
          <cx:pt idx="6787">0</cx:pt>
          <cx:pt idx="6788">0</cx:pt>
          <cx:pt idx="6789">0</cx:pt>
          <cx:pt idx="6790">0</cx:pt>
          <cx:pt idx="6791">0</cx:pt>
          <cx:pt idx="6792">0</cx:pt>
          <cx:pt idx="6793">0</cx:pt>
          <cx:pt idx="6794">0</cx:pt>
          <cx:pt idx="6795">0</cx:pt>
          <cx:pt idx="6796">0</cx:pt>
          <cx:pt idx="6797">0</cx:pt>
          <cx:pt idx="6798">0</cx:pt>
          <cx:pt idx="6799">0</cx:pt>
          <cx:pt idx="6800">0</cx:pt>
          <cx:pt idx="6801">0</cx:pt>
          <cx:pt idx="6802">0</cx:pt>
          <cx:pt idx="6803">0</cx:pt>
          <cx:pt idx="6804">0</cx:pt>
          <cx:pt idx="6805">0</cx:pt>
          <cx:pt idx="6806">0</cx:pt>
          <cx:pt idx="6807">0</cx:pt>
          <cx:pt idx="6808">0</cx:pt>
          <cx:pt idx="6809">0</cx:pt>
          <cx:pt idx="6810">0</cx:pt>
          <cx:pt idx="6811">0</cx:pt>
          <cx:pt idx="6812">0</cx:pt>
          <cx:pt idx="6813">0</cx:pt>
          <cx:pt idx="6814">0</cx:pt>
          <cx:pt idx="6815">0</cx:pt>
          <cx:pt idx="6816">0</cx:pt>
          <cx:pt idx="6817">0</cx:pt>
          <cx:pt idx="6818">0</cx:pt>
          <cx:pt idx="6819">0</cx:pt>
          <cx:pt idx="6820">0</cx:pt>
          <cx:pt idx="6821">0</cx:pt>
          <cx:pt idx="6822">0</cx:pt>
          <cx:pt idx="6823">0</cx:pt>
          <cx:pt idx="6824">0</cx:pt>
          <cx:pt idx="6825">0</cx:pt>
          <cx:pt idx="6826">0</cx:pt>
          <cx:pt idx="6827">0</cx:pt>
          <cx:pt idx="6828">0</cx:pt>
          <cx:pt idx="6829">0</cx:pt>
          <cx:pt idx="6830">0</cx:pt>
          <cx:pt idx="6831">0</cx:pt>
          <cx:pt idx="6832">0</cx:pt>
          <cx:pt idx="6833">0</cx:pt>
          <cx:pt idx="6834">0</cx:pt>
          <cx:pt idx="6835">0</cx:pt>
          <cx:pt idx="6836">0</cx:pt>
          <cx:pt idx="6837">0</cx:pt>
          <cx:pt idx="6838">0</cx:pt>
          <cx:pt idx="6839">0</cx:pt>
          <cx:pt idx="6840">0</cx:pt>
          <cx:pt idx="6841">0</cx:pt>
          <cx:pt idx="6842">0</cx:pt>
          <cx:pt idx="6843">0</cx:pt>
          <cx:pt idx="6844">0</cx:pt>
          <cx:pt idx="6845">0</cx:pt>
          <cx:pt idx="6846">0</cx:pt>
          <cx:pt idx="6847">0</cx:pt>
          <cx:pt idx="6848">0</cx:pt>
          <cx:pt idx="6849">0</cx:pt>
          <cx:pt idx="6850">0</cx:pt>
          <cx:pt idx="6851">0</cx:pt>
          <cx:pt idx="6852">0</cx:pt>
          <cx:pt idx="6853">0</cx:pt>
          <cx:pt idx="6854">0</cx:pt>
          <cx:pt idx="6855">0</cx:pt>
          <cx:pt idx="6856">0</cx:pt>
          <cx:pt idx="6857">0</cx:pt>
          <cx:pt idx="6858">0</cx:pt>
          <cx:pt idx="6859">0</cx:pt>
          <cx:pt idx="6860">0</cx:pt>
          <cx:pt idx="6861">0</cx:pt>
          <cx:pt idx="6862">0</cx:pt>
          <cx:pt idx="6863">0</cx:pt>
          <cx:pt idx="6864">0</cx:pt>
          <cx:pt idx="6865">0</cx:pt>
          <cx:pt idx="6866">0</cx:pt>
          <cx:pt idx="6867">0</cx:pt>
          <cx:pt idx="6868">0</cx:pt>
          <cx:pt idx="6869">0</cx:pt>
          <cx:pt idx="6870">0</cx:pt>
          <cx:pt idx="6871">0</cx:pt>
          <cx:pt idx="6872">0</cx:pt>
          <cx:pt idx="6873">0</cx:pt>
          <cx:pt idx="6874">0</cx:pt>
          <cx:pt idx="6875">0</cx:pt>
          <cx:pt idx="6876">0</cx:pt>
          <cx:pt idx="6877">0</cx:pt>
          <cx:pt idx="6878">0</cx:pt>
          <cx:pt idx="6879">0</cx:pt>
          <cx:pt idx="6880">0</cx:pt>
          <cx:pt idx="6881">0</cx:pt>
          <cx:pt idx="6882">0</cx:pt>
          <cx:pt idx="6883">0</cx:pt>
          <cx:pt idx="6884">0</cx:pt>
          <cx:pt idx="6885">0</cx:pt>
          <cx:pt idx="6886">0</cx:pt>
          <cx:pt idx="6887">0</cx:pt>
          <cx:pt idx="6888">0</cx:pt>
          <cx:pt idx="6889">0</cx:pt>
          <cx:pt idx="6890">0</cx:pt>
          <cx:pt idx="6891">0</cx:pt>
          <cx:pt idx="6892">0</cx:pt>
          <cx:pt idx="6893">0</cx:pt>
          <cx:pt idx="6894">0</cx:pt>
          <cx:pt idx="6895">0</cx:pt>
          <cx:pt idx="6896">0</cx:pt>
          <cx:pt idx="6897">0</cx:pt>
          <cx:pt idx="6898">0</cx:pt>
          <cx:pt idx="6899">0</cx:pt>
          <cx:pt idx="6900">0</cx:pt>
          <cx:pt idx="6901">0</cx:pt>
          <cx:pt idx="6902">0</cx:pt>
          <cx:pt idx="6903">0</cx:pt>
          <cx:pt idx="6904">0</cx:pt>
          <cx:pt idx="6905">0</cx:pt>
          <cx:pt idx="6906">0</cx:pt>
          <cx:pt idx="6907">0</cx:pt>
          <cx:pt idx="6908">0</cx:pt>
          <cx:pt idx="6909">0</cx:pt>
          <cx:pt idx="6910">0</cx:pt>
          <cx:pt idx="6911">0</cx:pt>
          <cx:pt idx="6912">0</cx:pt>
          <cx:pt idx="6913">0</cx:pt>
          <cx:pt idx="6914">0</cx:pt>
          <cx:pt idx="6915">0</cx:pt>
          <cx:pt idx="6916">0</cx:pt>
          <cx:pt idx="6917">0</cx:pt>
          <cx:pt idx="6918">0</cx:pt>
          <cx:pt idx="6919">0</cx:pt>
          <cx:pt idx="6920">0</cx:pt>
          <cx:pt idx="6921">0</cx:pt>
          <cx:pt idx="6922">0</cx:pt>
          <cx:pt idx="6923">0</cx:pt>
          <cx:pt idx="6924">0</cx:pt>
          <cx:pt idx="6925">0</cx:pt>
          <cx:pt idx="6926">0</cx:pt>
          <cx:pt idx="6927">0</cx:pt>
          <cx:pt idx="6928">0</cx:pt>
          <cx:pt idx="6929">0</cx:pt>
          <cx:pt idx="6930">0</cx:pt>
          <cx:pt idx="6931">0</cx:pt>
          <cx:pt idx="6932">0</cx:pt>
          <cx:pt idx="6933">0</cx:pt>
          <cx:pt idx="6934">0</cx:pt>
          <cx:pt idx="6935">0</cx:pt>
          <cx:pt idx="6936">0</cx:pt>
          <cx:pt idx="6937">0</cx:pt>
          <cx:pt idx="6938">0</cx:pt>
          <cx:pt idx="6939">0</cx:pt>
          <cx:pt idx="6940">0</cx:pt>
          <cx:pt idx="6941">0</cx:pt>
          <cx:pt idx="6942">0</cx:pt>
          <cx:pt idx="6943">0</cx:pt>
          <cx:pt idx="6944">0</cx:pt>
          <cx:pt idx="6945">0</cx:pt>
          <cx:pt idx="6946">0</cx:pt>
          <cx:pt idx="6947">0</cx:pt>
          <cx:pt idx="6948">0</cx:pt>
          <cx:pt idx="6949">0</cx:pt>
          <cx:pt idx="6950">0</cx:pt>
          <cx:pt idx="6951">0</cx:pt>
          <cx:pt idx="6952">0</cx:pt>
          <cx:pt idx="6953">0</cx:pt>
          <cx:pt idx="6954">0</cx:pt>
          <cx:pt idx="6955">0</cx:pt>
          <cx:pt idx="6956">0</cx:pt>
          <cx:pt idx="6957">0</cx:pt>
          <cx:pt idx="6958">0</cx:pt>
          <cx:pt idx="6959">0</cx:pt>
          <cx:pt idx="6960">0</cx:pt>
          <cx:pt idx="6961">0</cx:pt>
          <cx:pt idx="6962">0</cx:pt>
          <cx:pt idx="6963">0</cx:pt>
          <cx:pt idx="6964">0</cx:pt>
          <cx:pt idx="6965">0</cx:pt>
          <cx:pt idx="6966">0</cx:pt>
          <cx:pt idx="6967">0</cx:pt>
          <cx:pt idx="6968">0</cx:pt>
          <cx:pt idx="6969">0</cx:pt>
          <cx:pt idx="6970">0</cx:pt>
          <cx:pt idx="6971">0</cx:pt>
          <cx:pt idx="6972">0</cx:pt>
          <cx:pt idx="6973">0</cx:pt>
          <cx:pt idx="6974">0</cx:pt>
          <cx:pt idx="6975">0</cx:pt>
          <cx:pt idx="6976">0</cx:pt>
          <cx:pt idx="6977">0</cx:pt>
          <cx:pt idx="6978">0</cx:pt>
          <cx:pt idx="6979">0</cx:pt>
          <cx:pt idx="6980">0</cx:pt>
          <cx:pt idx="6981">0</cx:pt>
          <cx:pt idx="6982">0</cx:pt>
          <cx:pt idx="6983">0</cx:pt>
          <cx:pt idx="6984">0</cx:pt>
          <cx:pt idx="6985">0</cx:pt>
          <cx:pt idx="6986">0</cx:pt>
          <cx:pt idx="6987">0</cx:pt>
          <cx:pt idx="6988">0</cx:pt>
          <cx:pt idx="6989">0</cx:pt>
          <cx:pt idx="6990">0</cx:pt>
          <cx:pt idx="6991">0</cx:pt>
          <cx:pt idx="6992">0</cx:pt>
          <cx:pt idx="6993">0</cx:pt>
          <cx:pt idx="6994">0</cx:pt>
          <cx:pt idx="6995">0</cx:pt>
          <cx:pt idx="6996">0</cx:pt>
          <cx:pt idx="6997">0</cx:pt>
          <cx:pt idx="6998">0</cx:pt>
          <cx:pt idx="6999">0</cx:pt>
          <cx:pt idx="7000">0</cx:pt>
          <cx:pt idx="7001">0</cx:pt>
          <cx:pt idx="7002">0</cx:pt>
          <cx:pt idx="7003">0</cx:pt>
          <cx:pt idx="7004">0</cx:pt>
          <cx:pt idx="7005">0</cx:pt>
          <cx:pt idx="7006">0</cx:pt>
          <cx:pt idx="7007">0</cx:pt>
          <cx:pt idx="7008">0</cx:pt>
          <cx:pt idx="7009">0</cx:pt>
          <cx:pt idx="7010">0</cx:pt>
          <cx:pt idx="7011">0</cx:pt>
          <cx:pt idx="7012">0</cx:pt>
          <cx:pt idx="7013">0</cx:pt>
          <cx:pt idx="7014">0</cx:pt>
          <cx:pt idx="7015">0</cx:pt>
          <cx:pt idx="7016">0</cx:pt>
          <cx:pt idx="7017">0</cx:pt>
          <cx:pt idx="7018">0</cx:pt>
          <cx:pt idx="7019">0</cx:pt>
          <cx:pt idx="7020">0</cx:pt>
          <cx:pt idx="7021">0</cx:pt>
          <cx:pt idx="7022">0</cx:pt>
          <cx:pt idx="7023">0</cx:pt>
          <cx:pt idx="7024">0</cx:pt>
          <cx:pt idx="7025">0</cx:pt>
          <cx:pt idx="7026">0</cx:pt>
          <cx:pt idx="7027">0</cx:pt>
          <cx:pt idx="7028">0</cx:pt>
          <cx:pt idx="7029">0</cx:pt>
          <cx:pt idx="7030">0</cx:pt>
          <cx:pt idx="7031">0</cx:pt>
          <cx:pt idx="7032">0</cx:pt>
          <cx:pt idx="7033">0</cx:pt>
          <cx:pt idx="7034">0</cx:pt>
          <cx:pt idx="7035">0</cx:pt>
          <cx:pt idx="7036">0</cx:pt>
          <cx:pt idx="7037">0</cx:pt>
          <cx:pt idx="7038">0</cx:pt>
          <cx:pt idx="7039">0</cx:pt>
          <cx:pt idx="7040">0</cx:pt>
          <cx:pt idx="7041">0</cx:pt>
          <cx:pt idx="7042">0</cx:pt>
          <cx:pt idx="7043">0</cx:pt>
          <cx:pt idx="7044">0</cx:pt>
          <cx:pt idx="7045">0</cx:pt>
          <cx:pt idx="7046">0</cx:pt>
          <cx:pt idx="7047">0</cx:pt>
          <cx:pt idx="7048">0</cx:pt>
          <cx:pt idx="7049">0</cx:pt>
          <cx:pt idx="7050">0</cx:pt>
          <cx:pt idx="7051">0</cx:pt>
          <cx:pt idx="7052">0</cx:pt>
          <cx:pt idx="7053">0</cx:pt>
          <cx:pt idx="7054">0</cx:pt>
          <cx:pt idx="7055">0</cx:pt>
          <cx:pt idx="7056">0</cx:pt>
          <cx:pt idx="7057">0</cx:pt>
          <cx:pt idx="7058">0</cx:pt>
          <cx:pt idx="7059">0</cx:pt>
          <cx:pt idx="7060">0</cx:pt>
          <cx:pt idx="7061">0</cx:pt>
          <cx:pt idx="7062">0</cx:pt>
          <cx:pt idx="7063">0</cx:pt>
          <cx:pt idx="7064">0</cx:pt>
          <cx:pt idx="7065">0</cx:pt>
          <cx:pt idx="7066">0</cx:pt>
          <cx:pt idx="7067">0</cx:pt>
          <cx:pt idx="7068">0</cx:pt>
          <cx:pt idx="7069">0</cx:pt>
          <cx:pt idx="7070">0</cx:pt>
          <cx:pt idx="7071">0</cx:pt>
          <cx:pt idx="7072">0</cx:pt>
          <cx:pt idx="7073">0</cx:pt>
          <cx:pt idx="7074">0</cx:pt>
          <cx:pt idx="7075">0</cx:pt>
          <cx:pt idx="7076">0</cx:pt>
          <cx:pt idx="7077">0</cx:pt>
          <cx:pt idx="7078">0</cx:pt>
          <cx:pt idx="7079">0</cx:pt>
          <cx:pt idx="7080">0</cx:pt>
          <cx:pt idx="7081">0</cx:pt>
          <cx:pt idx="7082">0</cx:pt>
          <cx:pt idx="7083">0</cx:pt>
          <cx:pt idx="7084">0</cx:pt>
          <cx:pt idx="7085">0</cx:pt>
          <cx:pt idx="7086">0</cx:pt>
          <cx:pt idx="7087">0</cx:pt>
          <cx:pt idx="7088">0</cx:pt>
          <cx:pt idx="7089">0</cx:pt>
          <cx:pt idx="7090">0</cx:pt>
          <cx:pt idx="7091">0</cx:pt>
          <cx:pt idx="7092">0</cx:pt>
          <cx:pt idx="7093">0</cx:pt>
          <cx:pt idx="7094">0</cx:pt>
          <cx:pt idx="7095">0</cx:pt>
          <cx:pt idx="7096">0</cx:pt>
          <cx:pt idx="7097">0</cx:pt>
          <cx:pt idx="7098">0</cx:pt>
          <cx:pt idx="7099">0</cx:pt>
          <cx:pt idx="7100">0</cx:pt>
          <cx:pt idx="7101">0</cx:pt>
          <cx:pt idx="7102">0</cx:pt>
          <cx:pt idx="7103">0</cx:pt>
          <cx:pt idx="7104">0</cx:pt>
          <cx:pt idx="7105">0</cx:pt>
          <cx:pt idx="7106">0</cx:pt>
          <cx:pt idx="7107">0</cx:pt>
          <cx:pt idx="7108">0</cx:pt>
          <cx:pt idx="7109">0</cx:pt>
          <cx:pt idx="7110">0</cx:pt>
          <cx:pt idx="7111">0</cx:pt>
          <cx:pt idx="7112">0</cx:pt>
          <cx:pt idx="7113">0</cx:pt>
          <cx:pt idx="7114">0</cx:pt>
          <cx:pt idx="7115">0</cx:pt>
          <cx:pt idx="7116">0</cx:pt>
          <cx:pt idx="7117">0</cx:pt>
          <cx:pt idx="7118">0</cx:pt>
          <cx:pt idx="7119">0</cx:pt>
          <cx:pt idx="7120">0</cx:pt>
          <cx:pt idx="7121">0</cx:pt>
          <cx:pt idx="7122">0</cx:pt>
          <cx:pt idx="7123">0</cx:pt>
          <cx:pt idx="7124">0</cx:pt>
          <cx:pt idx="7125">0</cx:pt>
          <cx:pt idx="7126">0</cx:pt>
          <cx:pt idx="7127">0</cx:pt>
          <cx:pt idx="7128">0</cx:pt>
          <cx:pt idx="7129">0</cx:pt>
          <cx:pt idx="7130">0</cx:pt>
          <cx:pt idx="7131">0</cx:pt>
          <cx:pt idx="7132">0</cx:pt>
          <cx:pt idx="7133">0</cx:pt>
          <cx:pt idx="7134">0</cx:pt>
          <cx:pt idx="7135">0</cx:pt>
          <cx:pt idx="7136">0</cx:pt>
          <cx:pt idx="7137">0</cx:pt>
          <cx:pt idx="7138">0</cx:pt>
          <cx:pt idx="7139">0</cx:pt>
          <cx:pt idx="7140">0</cx:pt>
          <cx:pt idx="7141">0</cx:pt>
          <cx:pt idx="7142">0</cx:pt>
          <cx:pt idx="7143">0</cx:pt>
          <cx:pt idx="7144">0</cx:pt>
          <cx:pt idx="7145">0</cx:pt>
          <cx:pt idx="7146">0</cx:pt>
          <cx:pt idx="7147">0</cx:pt>
          <cx:pt idx="7148">0</cx:pt>
          <cx:pt idx="7149">0</cx:pt>
          <cx:pt idx="7150">0</cx:pt>
          <cx:pt idx="7151">0</cx:pt>
          <cx:pt idx="7152">0</cx:pt>
          <cx:pt idx="7153">0</cx:pt>
          <cx:pt idx="7154">0</cx:pt>
          <cx:pt idx="7155">0</cx:pt>
          <cx:pt idx="7156">0</cx:pt>
          <cx:pt idx="7157">0</cx:pt>
          <cx:pt idx="7158">0</cx:pt>
          <cx:pt idx="7159">0</cx:pt>
          <cx:pt idx="7160">0</cx:pt>
          <cx:pt idx="7161">0</cx:pt>
          <cx:pt idx="7162">0</cx:pt>
          <cx:pt idx="7163">0</cx:pt>
          <cx:pt idx="7164">0</cx:pt>
          <cx:pt idx="7165">0</cx:pt>
          <cx:pt idx="7166">0</cx:pt>
          <cx:pt idx="7167">0</cx:pt>
          <cx:pt idx="7168">0</cx:pt>
          <cx:pt idx="7169">0</cx:pt>
          <cx:pt idx="7170">0</cx:pt>
          <cx:pt idx="7171">0</cx:pt>
          <cx:pt idx="7172">0</cx:pt>
          <cx:pt idx="7173">0</cx:pt>
          <cx:pt idx="7174">0</cx:pt>
          <cx:pt idx="7175">0</cx:pt>
          <cx:pt idx="7176">0</cx:pt>
          <cx:pt idx="7177">0</cx:pt>
          <cx:pt idx="7178">0</cx:pt>
          <cx:pt idx="7179">0</cx:pt>
          <cx:pt idx="7180">0</cx:pt>
          <cx:pt idx="7181">0</cx:pt>
          <cx:pt idx="7182">0</cx:pt>
          <cx:pt idx="7183">0</cx:pt>
          <cx:pt idx="7184">0</cx:pt>
          <cx:pt idx="7185">0</cx:pt>
          <cx:pt idx="7186">0</cx:pt>
          <cx:pt idx="7187">0</cx:pt>
          <cx:pt idx="7188">0</cx:pt>
          <cx:pt idx="7189">0</cx:pt>
          <cx:pt idx="7190">0</cx:pt>
          <cx:pt idx="7191">0</cx:pt>
          <cx:pt idx="7192">0</cx:pt>
          <cx:pt idx="7193">0</cx:pt>
          <cx:pt idx="7194">0</cx:pt>
          <cx:pt idx="7195">0</cx:pt>
          <cx:pt idx="7196">0</cx:pt>
          <cx:pt idx="7197">0</cx:pt>
          <cx:pt idx="7198">0</cx:pt>
          <cx:pt idx="7199">0</cx:pt>
          <cx:pt idx="7200">0</cx:pt>
          <cx:pt idx="7201">0</cx:pt>
          <cx:pt idx="7202">0</cx:pt>
          <cx:pt idx="7203">0</cx:pt>
          <cx:pt idx="7204">0</cx:pt>
          <cx:pt idx="7205">0</cx:pt>
          <cx:pt idx="7206">0</cx:pt>
          <cx:pt idx="7207">0</cx:pt>
          <cx:pt idx="7208">0</cx:pt>
          <cx:pt idx="7209">0</cx:pt>
          <cx:pt idx="7210">0</cx:pt>
          <cx:pt idx="7211">0</cx:pt>
          <cx:pt idx="7212">0</cx:pt>
          <cx:pt idx="7213">0</cx:pt>
          <cx:pt idx="7214">0</cx:pt>
          <cx:pt idx="7215">0</cx:pt>
          <cx:pt idx="7216">0</cx:pt>
          <cx:pt idx="7217">0</cx:pt>
          <cx:pt idx="7218">0</cx:pt>
          <cx:pt idx="7219">0</cx:pt>
          <cx:pt idx="7220">0</cx:pt>
          <cx:pt idx="7221">0</cx:pt>
          <cx:pt idx="7222">0</cx:pt>
          <cx:pt idx="7223">0</cx:pt>
          <cx:pt idx="7224">0</cx:pt>
          <cx:pt idx="7225">0</cx:pt>
          <cx:pt idx="7226">0</cx:pt>
          <cx:pt idx="7227">0</cx:pt>
          <cx:pt idx="7228">0</cx:pt>
          <cx:pt idx="7229">0</cx:pt>
          <cx:pt idx="7230">0</cx:pt>
          <cx:pt idx="7231">0</cx:pt>
          <cx:pt idx="7232">0</cx:pt>
          <cx:pt idx="7233">0</cx:pt>
          <cx:pt idx="7234">0</cx:pt>
          <cx:pt idx="7235">0</cx:pt>
          <cx:pt idx="7236">0</cx:pt>
          <cx:pt idx="7237">0</cx:pt>
          <cx:pt idx="7238">0</cx:pt>
          <cx:pt idx="7239">0</cx:pt>
          <cx:pt idx="7240">0</cx:pt>
          <cx:pt idx="7241">0</cx:pt>
          <cx:pt idx="7242">0</cx:pt>
          <cx:pt idx="7243">0</cx:pt>
          <cx:pt idx="7244">0</cx:pt>
          <cx:pt idx="7245">0</cx:pt>
          <cx:pt idx="7246">0</cx:pt>
          <cx:pt idx="7247">0</cx:pt>
          <cx:pt idx="7248">0</cx:pt>
          <cx:pt idx="7249">0</cx:pt>
          <cx:pt idx="7250">0</cx:pt>
          <cx:pt idx="7251">0</cx:pt>
          <cx:pt idx="7252">0</cx:pt>
          <cx:pt idx="7253">0</cx:pt>
          <cx:pt idx="7254">0</cx:pt>
          <cx:pt idx="7255">0</cx:pt>
          <cx:pt idx="7256">0</cx:pt>
          <cx:pt idx="7257">0</cx:pt>
          <cx:pt idx="7258">0</cx:pt>
          <cx:pt idx="7259">0</cx:pt>
          <cx:pt idx="7260">0</cx:pt>
          <cx:pt idx="7261">0</cx:pt>
          <cx:pt idx="7262">0</cx:pt>
          <cx:pt idx="7263">0</cx:pt>
          <cx:pt idx="7264">0</cx:pt>
          <cx:pt idx="7265">0</cx:pt>
          <cx:pt idx="7266">0</cx:pt>
          <cx:pt idx="7267">0</cx:pt>
          <cx:pt idx="7268">0</cx:pt>
          <cx:pt idx="7269">0</cx:pt>
          <cx:pt idx="7270">0</cx:pt>
          <cx:pt idx="7271">0</cx:pt>
          <cx:pt idx="7272">0</cx:pt>
          <cx:pt idx="7273">0</cx:pt>
          <cx:pt idx="7274">0</cx:pt>
          <cx:pt idx="7275">0</cx:pt>
          <cx:pt idx="7276">0</cx:pt>
          <cx:pt idx="7277">0</cx:pt>
          <cx:pt idx="7278">0</cx:pt>
          <cx:pt idx="7279">0</cx:pt>
          <cx:pt idx="7280">0</cx:pt>
          <cx:pt idx="7281">0</cx:pt>
          <cx:pt idx="7282">0</cx:pt>
          <cx:pt idx="7283">0</cx:pt>
          <cx:pt idx="7284">0</cx:pt>
          <cx:pt idx="7285">0</cx:pt>
          <cx:pt idx="7286">0</cx:pt>
          <cx:pt idx="7287">0</cx:pt>
          <cx:pt idx="7288">0</cx:pt>
          <cx:pt idx="7289">0</cx:pt>
          <cx:pt idx="7290">0</cx:pt>
          <cx:pt idx="7291">0</cx:pt>
          <cx:pt idx="7292">0</cx:pt>
          <cx:pt idx="7293">0</cx:pt>
          <cx:pt idx="7294">0</cx:pt>
          <cx:pt idx="7295">0</cx:pt>
          <cx:pt idx="7296">0</cx:pt>
          <cx:pt idx="7297">0</cx:pt>
          <cx:pt idx="7298">0</cx:pt>
          <cx:pt idx="7299">0</cx:pt>
          <cx:pt idx="7300">0</cx:pt>
          <cx:pt idx="7301">0</cx:pt>
          <cx:pt idx="7302">0</cx:pt>
          <cx:pt idx="7303">0</cx:pt>
          <cx:pt idx="7304">0</cx:pt>
          <cx:pt idx="7305">0</cx:pt>
          <cx:pt idx="7306">0</cx:pt>
          <cx:pt idx="7307">0</cx:pt>
          <cx:pt idx="7308">0</cx:pt>
          <cx:pt idx="7309">0</cx:pt>
          <cx:pt idx="7310">0</cx:pt>
          <cx:pt idx="7311">0</cx:pt>
          <cx:pt idx="7312">0</cx:pt>
          <cx:pt idx="7313">0</cx:pt>
          <cx:pt idx="7314">0</cx:pt>
          <cx:pt idx="7315">0</cx:pt>
          <cx:pt idx="7316">0</cx:pt>
          <cx:pt idx="7317">0</cx:pt>
          <cx:pt idx="7318">0</cx:pt>
          <cx:pt idx="7319">0</cx:pt>
          <cx:pt idx="7320">0</cx:pt>
          <cx:pt idx="7321">0</cx:pt>
          <cx:pt idx="7322">0</cx:pt>
          <cx:pt idx="7323">0</cx:pt>
          <cx:pt idx="7324">0</cx:pt>
          <cx:pt idx="7325">0</cx:pt>
          <cx:pt idx="7326">0</cx:pt>
          <cx:pt idx="7327">0</cx:pt>
          <cx:pt idx="7328">0</cx:pt>
          <cx:pt idx="7329">0</cx:pt>
          <cx:pt idx="7330">0</cx:pt>
          <cx:pt idx="7331">0</cx:pt>
          <cx:pt idx="7332">0</cx:pt>
          <cx:pt idx="7333">0</cx:pt>
          <cx:pt idx="7334">0</cx:pt>
          <cx:pt idx="7335">0</cx:pt>
          <cx:pt idx="7336">0</cx:pt>
          <cx:pt idx="7337">0</cx:pt>
          <cx:pt idx="7338">0</cx:pt>
          <cx:pt idx="7339">0</cx:pt>
          <cx:pt idx="7340">0</cx:pt>
          <cx:pt idx="7341">0</cx:pt>
          <cx:pt idx="7342">0</cx:pt>
          <cx:pt idx="7343">0</cx:pt>
          <cx:pt idx="7344">0</cx:pt>
          <cx:pt idx="7345">0</cx:pt>
          <cx:pt idx="7346">0</cx:pt>
          <cx:pt idx="7347">0</cx:pt>
          <cx:pt idx="7348">0</cx:pt>
          <cx:pt idx="7349">0</cx:pt>
          <cx:pt idx="7350">0</cx:pt>
          <cx:pt idx="7351">0</cx:pt>
          <cx:pt idx="7352">0</cx:pt>
          <cx:pt idx="7353">0</cx:pt>
          <cx:pt idx="7354">0</cx:pt>
          <cx:pt idx="7355">0</cx:pt>
          <cx:pt idx="7356">0</cx:pt>
          <cx:pt idx="7357">0</cx:pt>
          <cx:pt idx="7358">0</cx:pt>
          <cx:pt idx="7359">0</cx:pt>
          <cx:pt idx="7360">0</cx:pt>
          <cx:pt idx="7361">0</cx:pt>
          <cx:pt idx="7362">0</cx:pt>
          <cx:pt idx="7363">0</cx:pt>
          <cx:pt idx="7364">0</cx:pt>
          <cx:pt idx="7365">0</cx:pt>
          <cx:pt idx="7366">0</cx:pt>
          <cx:pt idx="7367">0</cx:pt>
          <cx:pt idx="7368">0</cx:pt>
          <cx:pt idx="7369">0</cx:pt>
          <cx:pt idx="7370">0</cx:pt>
          <cx:pt idx="7371">0</cx:pt>
          <cx:pt idx="7372">0</cx:pt>
          <cx:pt idx="7373">0</cx:pt>
          <cx:pt idx="7374">0</cx:pt>
          <cx:pt idx="7375">0</cx:pt>
          <cx:pt idx="7376">0</cx:pt>
          <cx:pt idx="7377">0</cx:pt>
          <cx:pt idx="7378">0</cx:pt>
          <cx:pt idx="7379">0</cx:pt>
          <cx:pt idx="7380">0</cx:pt>
          <cx:pt idx="7381">0</cx:pt>
          <cx:pt idx="7382">0</cx:pt>
          <cx:pt idx="7383">0</cx:pt>
          <cx:pt idx="7384">0</cx:pt>
          <cx:pt idx="7385">0</cx:pt>
          <cx:pt idx="7386">0</cx:pt>
          <cx:pt idx="7387">0</cx:pt>
          <cx:pt idx="7388">0</cx:pt>
          <cx:pt idx="7389">0</cx:pt>
          <cx:pt idx="7390">0</cx:pt>
          <cx:pt idx="7391">0</cx:pt>
          <cx:pt idx="7392">0</cx:pt>
          <cx:pt idx="7393">0</cx:pt>
          <cx:pt idx="7394">0</cx:pt>
          <cx:pt idx="7395">0</cx:pt>
          <cx:pt idx="7396">0</cx:pt>
          <cx:pt idx="7397">0</cx:pt>
          <cx:pt idx="7398">0</cx:pt>
          <cx:pt idx="7399">0</cx:pt>
          <cx:pt idx="7400">0</cx:pt>
          <cx:pt idx="7401">0</cx:pt>
          <cx:pt idx="7402">0</cx:pt>
          <cx:pt idx="7403">0</cx:pt>
          <cx:pt idx="7404">0</cx:pt>
          <cx:pt idx="7405">0</cx:pt>
          <cx:pt idx="7406">0</cx:pt>
          <cx:pt idx="7407">0</cx:pt>
          <cx:pt idx="7408">0</cx:pt>
          <cx:pt idx="7409">0</cx:pt>
          <cx:pt idx="7410">0</cx:pt>
          <cx:pt idx="7411">0</cx:pt>
          <cx:pt idx="7412">0</cx:pt>
          <cx:pt idx="7413">0</cx:pt>
          <cx:pt idx="7414">0</cx:pt>
          <cx:pt idx="7415">0</cx:pt>
          <cx:pt idx="7416">0</cx:pt>
          <cx:pt idx="7417">0</cx:pt>
          <cx:pt idx="7418">0</cx:pt>
          <cx:pt idx="7419">0</cx:pt>
          <cx:pt idx="7420">0</cx:pt>
          <cx:pt idx="7421">0</cx:pt>
          <cx:pt idx="7422">0</cx:pt>
          <cx:pt idx="7423">0</cx:pt>
          <cx:pt idx="7424">0</cx:pt>
          <cx:pt idx="7425">0</cx:pt>
          <cx:pt idx="7426">0</cx:pt>
          <cx:pt idx="7427">0</cx:pt>
          <cx:pt idx="7428">0</cx:pt>
          <cx:pt idx="7429">0</cx:pt>
          <cx:pt idx="7430">0</cx:pt>
          <cx:pt idx="7431">0</cx:pt>
          <cx:pt idx="7432">0</cx:pt>
          <cx:pt idx="7433">0</cx:pt>
          <cx:pt idx="7434">0</cx:pt>
          <cx:pt idx="7435">0</cx:pt>
          <cx:pt idx="7436">0</cx:pt>
          <cx:pt idx="7437">0</cx:pt>
          <cx:pt idx="7438">0</cx:pt>
          <cx:pt idx="7439">0</cx:pt>
          <cx:pt idx="7440">0</cx:pt>
          <cx:pt idx="7441">0</cx:pt>
          <cx:pt idx="7442">0</cx:pt>
          <cx:pt idx="7443">0</cx:pt>
          <cx:pt idx="7444">0</cx:pt>
          <cx:pt idx="7445">0</cx:pt>
          <cx:pt idx="7446">0</cx:pt>
          <cx:pt idx="7447">0</cx:pt>
          <cx:pt idx="7448">0</cx:pt>
          <cx:pt idx="7449">0</cx:pt>
          <cx:pt idx="7450">0</cx:pt>
          <cx:pt idx="7451">0</cx:pt>
          <cx:pt idx="7452">0</cx:pt>
          <cx:pt idx="7453">0</cx:pt>
          <cx:pt idx="7454">0</cx:pt>
          <cx:pt idx="7455">0</cx:pt>
          <cx:pt idx="7456">0</cx:pt>
          <cx:pt idx="7457">0</cx:pt>
          <cx:pt idx="7458">0</cx:pt>
          <cx:pt idx="7459">0</cx:pt>
          <cx:pt idx="7460">0</cx:pt>
          <cx:pt idx="7461">0</cx:pt>
          <cx:pt idx="7462">0</cx:pt>
          <cx:pt idx="7463">0</cx:pt>
          <cx:pt idx="7464">0</cx:pt>
          <cx:pt idx="7465">0</cx:pt>
          <cx:pt idx="7466">0</cx:pt>
          <cx:pt idx="7467">0</cx:pt>
          <cx:pt idx="7468">0</cx:pt>
          <cx:pt idx="7469">0</cx:pt>
          <cx:pt idx="7470">0</cx:pt>
          <cx:pt idx="7471">0</cx:pt>
          <cx:pt idx="7472">0</cx:pt>
          <cx:pt idx="7473">0</cx:pt>
          <cx:pt idx="7474">0</cx:pt>
          <cx:pt idx="7475">0</cx:pt>
          <cx:pt idx="7476">0</cx:pt>
          <cx:pt idx="7477">0</cx:pt>
          <cx:pt idx="7478">0</cx:pt>
          <cx:pt idx="7479">0</cx:pt>
          <cx:pt idx="7480">0</cx:pt>
          <cx:pt idx="7481">0</cx:pt>
          <cx:pt idx="7482">0</cx:pt>
          <cx:pt idx="7483">0</cx:pt>
          <cx:pt idx="7484">0</cx:pt>
          <cx:pt idx="7485">0</cx:pt>
          <cx:pt idx="7486">0</cx:pt>
          <cx:pt idx="7487">0</cx:pt>
          <cx:pt idx="7488">0</cx:pt>
          <cx:pt idx="7489">0</cx:pt>
          <cx:pt idx="7490">0</cx:pt>
          <cx:pt idx="7491">0</cx:pt>
          <cx:pt idx="7492">0</cx:pt>
          <cx:pt idx="7493">0</cx:pt>
          <cx:pt idx="7494">0</cx:pt>
          <cx:pt idx="7495">0</cx:pt>
          <cx:pt idx="7496">0</cx:pt>
          <cx:pt idx="7497">0</cx:pt>
          <cx:pt idx="7498">0</cx:pt>
          <cx:pt idx="7499">0</cx:pt>
          <cx:pt idx="7500">0</cx:pt>
          <cx:pt idx="7501">0</cx:pt>
          <cx:pt idx="7502">0</cx:pt>
          <cx:pt idx="7503">0</cx:pt>
          <cx:pt idx="7504">0</cx:pt>
          <cx:pt idx="7505">0</cx:pt>
          <cx:pt idx="7506">0</cx:pt>
          <cx:pt idx="7507">0</cx:pt>
          <cx:pt idx="7508">0</cx:pt>
          <cx:pt idx="7509">0</cx:pt>
          <cx:pt idx="7510">0</cx:pt>
          <cx:pt idx="7511">0</cx:pt>
          <cx:pt idx="7512">0</cx:pt>
          <cx:pt idx="7513">0</cx:pt>
          <cx:pt idx="7514">0</cx:pt>
          <cx:pt idx="7515">0</cx:pt>
          <cx:pt idx="7516">0</cx:pt>
          <cx:pt idx="7517">0</cx:pt>
          <cx:pt idx="7518">0</cx:pt>
          <cx:pt idx="7519">0</cx:pt>
          <cx:pt idx="7520">0</cx:pt>
          <cx:pt idx="7521">0</cx:pt>
          <cx:pt idx="7522">0</cx:pt>
          <cx:pt idx="7523">0</cx:pt>
          <cx:pt idx="7524">0</cx:pt>
          <cx:pt idx="7525">0</cx:pt>
          <cx:pt idx="7526">0</cx:pt>
          <cx:pt idx="7527">0</cx:pt>
          <cx:pt idx="7528">0</cx:pt>
          <cx:pt idx="7529">0</cx:pt>
          <cx:pt idx="7530">0</cx:pt>
          <cx:pt idx="7531">0</cx:pt>
          <cx:pt idx="7532">0</cx:pt>
          <cx:pt idx="7533">0</cx:pt>
          <cx:pt idx="7534">0</cx:pt>
          <cx:pt idx="7535">0</cx:pt>
          <cx:pt idx="7536">0</cx:pt>
          <cx:pt idx="7537">0</cx:pt>
          <cx:pt idx="7538">0</cx:pt>
          <cx:pt idx="7539">0</cx:pt>
          <cx:pt idx="7540">0</cx:pt>
          <cx:pt idx="7541">0</cx:pt>
          <cx:pt idx="7542">0</cx:pt>
          <cx:pt idx="7543">0</cx:pt>
          <cx:pt idx="7544">0</cx:pt>
          <cx:pt idx="7545">0</cx:pt>
          <cx:pt idx="7546">0</cx:pt>
          <cx:pt idx="7547">0</cx:pt>
          <cx:pt idx="7548">0</cx:pt>
          <cx:pt idx="7549">0</cx:pt>
          <cx:pt idx="7550">0</cx:pt>
          <cx:pt idx="7551">0</cx:pt>
          <cx:pt idx="7552">0</cx:pt>
          <cx:pt idx="7553">0</cx:pt>
          <cx:pt idx="7554">0</cx:pt>
          <cx:pt idx="7555">0</cx:pt>
          <cx:pt idx="7556">0</cx:pt>
          <cx:pt idx="7557">0</cx:pt>
          <cx:pt idx="7558">0</cx:pt>
          <cx:pt idx="7559">0</cx:pt>
          <cx:pt idx="7560">0</cx:pt>
          <cx:pt idx="7561">0</cx:pt>
          <cx:pt idx="7562">0</cx:pt>
          <cx:pt idx="7563">0</cx:pt>
          <cx:pt idx="7564">0</cx:pt>
          <cx:pt idx="7565">0</cx:pt>
          <cx:pt idx="7566">0</cx:pt>
          <cx:pt idx="7567">0</cx:pt>
          <cx:pt idx="7568">0</cx:pt>
          <cx:pt idx="7569">0</cx:pt>
          <cx:pt idx="7570">0</cx:pt>
          <cx:pt idx="7571">0</cx:pt>
          <cx:pt idx="7572">0</cx:pt>
          <cx:pt idx="7573">0</cx:pt>
          <cx:pt idx="7574">0</cx:pt>
          <cx:pt idx="7575">0</cx:pt>
          <cx:pt idx="7576">0</cx:pt>
          <cx:pt idx="7577">0</cx:pt>
          <cx:pt idx="7578">0</cx:pt>
          <cx:pt idx="7579">0</cx:pt>
          <cx:pt idx="7580">0</cx:pt>
          <cx:pt idx="7581">0</cx:pt>
          <cx:pt idx="7582">0</cx:pt>
          <cx:pt idx="7583">0</cx:pt>
          <cx:pt idx="7584">0</cx:pt>
          <cx:pt idx="7585">0</cx:pt>
          <cx:pt idx="7586">0</cx:pt>
          <cx:pt idx="7587">0</cx:pt>
          <cx:pt idx="7588">0</cx:pt>
          <cx:pt idx="7589">0</cx:pt>
          <cx:pt idx="7590">0</cx:pt>
          <cx:pt idx="7591">0</cx:pt>
          <cx:pt idx="7592">0</cx:pt>
          <cx:pt idx="7593">0</cx:pt>
          <cx:pt idx="7594">0</cx:pt>
          <cx:pt idx="7595">0</cx:pt>
          <cx:pt idx="7596">0</cx:pt>
          <cx:pt idx="7597">0</cx:pt>
          <cx:pt idx="7598">0</cx:pt>
          <cx:pt idx="7599">0</cx:pt>
          <cx:pt idx="7600">0</cx:pt>
          <cx:pt idx="7601">0</cx:pt>
          <cx:pt idx="7602">0</cx:pt>
          <cx:pt idx="7603">0</cx:pt>
          <cx:pt idx="7604">0</cx:pt>
          <cx:pt idx="7605">0</cx:pt>
          <cx:pt idx="7606">0</cx:pt>
          <cx:pt idx="7607">0</cx:pt>
          <cx:pt idx="7608">0</cx:pt>
          <cx:pt idx="7609">0</cx:pt>
          <cx:pt idx="7610">0</cx:pt>
          <cx:pt idx="7611">0</cx:pt>
          <cx:pt idx="7612">0</cx:pt>
          <cx:pt idx="7613">0</cx:pt>
          <cx:pt idx="7614">0</cx:pt>
          <cx:pt idx="7615">0</cx:pt>
          <cx:pt idx="7616">0</cx:pt>
          <cx:pt idx="7617">0</cx:pt>
          <cx:pt idx="7618">0</cx:pt>
          <cx:pt idx="7619">0</cx:pt>
          <cx:pt idx="7620">0</cx:pt>
          <cx:pt idx="7621">0</cx:pt>
          <cx:pt idx="7622">0</cx:pt>
          <cx:pt idx="7623">0</cx:pt>
          <cx:pt idx="7624">0</cx:pt>
          <cx:pt idx="7625">0</cx:pt>
          <cx:pt idx="7626">0</cx:pt>
          <cx:pt idx="7627">0</cx:pt>
          <cx:pt idx="7628">0</cx:pt>
          <cx:pt idx="7629">0</cx:pt>
          <cx:pt idx="7630">0</cx:pt>
          <cx:pt idx="7631">0</cx:pt>
          <cx:pt idx="7632">0</cx:pt>
          <cx:pt idx="7633">0</cx:pt>
          <cx:pt idx="7634">0</cx:pt>
          <cx:pt idx="7635">0</cx:pt>
          <cx:pt idx="7636">0</cx:pt>
          <cx:pt idx="7637">0</cx:pt>
          <cx:pt idx="7638">0</cx:pt>
          <cx:pt idx="7639">0</cx:pt>
          <cx:pt idx="7640">0</cx:pt>
          <cx:pt idx="7641">0</cx:pt>
          <cx:pt idx="7642">0</cx:pt>
          <cx:pt idx="7643">0</cx:pt>
          <cx:pt idx="7644">0</cx:pt>
          <cx:pt idx="7645">0</cx:pt>
          <cx:pt idx="7646">0</cx:pt>
          <cx:pt idx="7647">0</cx:pt>
          <cx:pt idx="7648">0</cx:pt>
          <cx:pt idx="7649">0</cx:pt>
          <cx:pt idx="7650">0</cx:pt>
          <cx:pt idx="7651">0</cx:pt>
          <cx:pt idx="7652">0</cx:pt>
          <cx:pt idx="7653">0</cx:pt>
          <cx:pt idx="7654">0</cx:pt>
          <cx:pt idx="7655">0</cx:pt>
          <cx:pt idx="7656">0</cx:pt>
          <cx:pt idx="7657">0</cx:pt>
          <cx:pt idx="7658">0</cx:pt>
          <cx:pt idx="7659">0</cx:pt>
          <cx:pt idx="7660">0</cx:pt>
          <cx:pt idx="7661">0</cx:pt>
          <cx:pt idx="7662">0</cx:pt>
          <cx:pt idx="7663">0</cx:pt>
          <cx:pt idx="7664">0</cx:pt>
          <cx:pt idx="7665">0</cx:pt>
          <cx:pt idx="7666">0</cx:pt>
          <cx:pt idx="7667">0</cx:pt>
          <cx:pt idx="7668">0</cx:pt>
          <cx:pt idx="7669">0</cx:pt>
          <cx:pt idx="7670">0</cx:pt>
          <cx:pt idx="7671">0</cx:pt>
          <cx:pt idx="7672">0</cx:pt>
          <cx:pt idx="7673">0</cx:pt>
          <cx:pt idx="7674">0</cx:pt>
          <cx:pt idx="7675">0</cx:pt>
          <cx:pt idx="7676">0</cx:pt>
          <cx:pt idx="7677">0</cx:pt>
          <cx:pt idx="7678">0</cx:pt>
          <cx:pt idx="7679">0</cx:pt>
          <cx:pt idx="7680">0</cx:pt>
          <cx:pt idx="7681">0</cx:pt>
          <cx:pt idx="7682">0</cx:pt>
          <cx:pt idx="7683">0</cx:pt>
          <cx:pt idx="7684">0</cx:pt>
          <cx:pt idx="7685">0</cx:pt>
          <cx:pt idx="7686">0</cx:pt>
          <cx:pt idx="7687">0</cx:pt>
          <cx:pt idx="7688">0</cx:pt>
          <cx:pt idx="7689">0</cx:pt>
          <cx:pt idx="7690">0</cx:pt>
          <cx:pt idx="7691">0</cx:pt>
          <cx:pt idx="7692">0</cx:pt>
          <cx:pt idx="7693">0</cx:pt>
          <cx:pt idx="7694">0</cx:pt>
          <cx:pt idx="7695">0</cx:pt>
          <cx:pt idx="7696">0</cx:pt>
          <cx:pt idx="7697">0</cx:pt>
          <cx:pt idx="7698">0</cx:pt>
          <cx:pt idx="7699">0</cx:pt>
          <cx:pt idx="7700">0</cx:pt>
          <cx:pt idx="7701">0</cx:pt>
          <cx:pt idx="7702">0</cx:pt>
          <cx:pt idx="7703">0</cx:pt>
          <cx:pt idx="7704">0</cx:pt>
          <cx:pt idx="7705">0</cx:pt>
          <cx:pt idx="7706">0</cx:pt>
          <cx:pt idx="7707">0</cx:pt>
          <cx:pt idx="7708">0</cx:pt>
          <cx:pt idx="7709">0</cx:pt>
          <cx:pt idx="7710">0</cx:pt>
          <cx:pt idx="7711">0</cx:pt>
          <cx:pt idx="7712">0</cx:pt>
          <cx:pt idx="7713">0</cx:pt>
          <cx:pt idx="7714">0</cx:pt>
          <cx:pt idx="7715">0</cx:pt>
          <cx:pt idx="7716">0</cx:pt>
          <cx:pt idx="7717">0</cx:pt>
          <cx:pt idx="7718">0</cx:pt>
          <cx:pt idx="7719">0</cx:pt>
          <cx:pt idx="7720">0</cx:pt>
          <cx:pt idx="7721">0</cx:pt>
          <cx:pt idx="7722">0</cx:pt>
          <cx:pt idx="7723">0</cx:pt>
          <cx:pt idx="7724">0</cx:pt>
          <cx:pt idx="7725">0</cx:pt>
          <cx:pt idx="7726">0</cx:pt>
          <cx:pt idx="7727">0</cx:pt>
          <cx:pt idx="7728">0</cx:pt>
          <cx:pt idx="7729">0</cx:pt>
          <cx:pt idx="7730">0</cx:pt>
          <cx:pt idx="7731">0</cx:pt>
          <cx:pt idx="7732">0</cx:pt>
          <cx:pt idx="7733">0</cx:pt>
          <cx:pt idx="7734">0</cx:pt>
          <cx:pt idx="7735">0</cx:pt>
          <cx:pt idx="7736">0</cx:pt>
          <cx:pt idx="7737">0</cx:pt>
          <cx:pt idx="7738">0</cx:pt>
          <cx:pt idx="7739">0</cx:pt>
          <cx:pt idx="7740">0</cx:pt>
          <cx:pt idx="7741">0</cx:pt>
          <cx:pt idx="7742">0</cx:pt>
          <cx:pt idx="7743">0</cx:pt>
          <cx:pt idx="7744">0</cx:pt>
          <cx:pt idx="7745">0</cx:pt>
          <cx:pt idx="7746">0</cx:pt>
          <cx:pt idx="7747">0</cx:pt>
          <cx:pt idx="7748">0</cx:pt>
          <cx:pt idx="7749">0</cx:pt>
          <cx:pt idx="7750">0</cx:pt>
          <cx:pt idx="7751">0</cx:pt>
          <cx:pt idx="7752">0</cx:pt>
          <cx:pt idx="7753">0</cx:pt>
          <cx:pt idx="7754">0</cx:pt>
          <cx:pt idx="7755">0</cx:pt>
          <cx:pt idx="7756">0</cx:pt>
          <cx:pt idx="7757">0</cx:pt>
          <cx:pt idx="7758">0</cx:pt>
          <cx:pt idx="7759">0</cx:pt>
          <cx:pt idx="7760">0</cx:pt>
          <cx:pt idx="7761">0</cx:pt>
          <cx:pt idx="7762">0</cx:pt>
          <cx:pt idx="7763">0</cx:pt>
          <cx:pt idx="7764">0</cx:pt>
          <cx:pt idx="7765">0</cx:pt>
          <cx:pt idx="7766">0</cx:pt>
          <cx:pt idx="7767">0</cx:pt>
          <cx:pt idx="7768">0</cx:pt>
          <cx:pt idx="7769">0</cx:pt>
          <cx:pt idx="7770">0</cx:pt>
          <cx:pt idx="7771">0</cx:pt>
          <cx:pt idx="7772">0</cx:pt>
          <cx:pt idx="7773">0</cx:pt>
          <cx:pt idx="7774">0</cx:pt>
          <cx:pt idx="7775">0</cx:pt>
          <cx:pt idx="7776">0</cx:pt>
          <cx:pt idx="7777">0</cx:pt>
          <cx:pt idx="7778">0</cx:pt>
          <cx:pt idx="7779">0</cx:pt>
          <cx:pt idx="7780">0</cx:pt>
          <cx:pt idx="7781">0</cx:pt>
          <cx:pt idx="7782">0</cx:pt>
          <cx:pt idx="7783">0</cx:pt>
          <cx:pt idx="7784">0</cx:pt>
          <cx:pt idx="7785">0</cx:pt>
          <cx:pt idx="7786">0</cx:pt>
          <cx:pt idx="7787">0</cx:pt>
          <cx:pt idx="7788">0</cx:pt>
          <cx:pt idx="7789">0</cx:pt>
          <cx:pt idx="7790">0</cx:pt>
          <cx:pt idx="7791">0</cx:pt>
          <cx:pt idx="7792">0</cx:pt>
          <cx:pt idx="7793">0</cx:pt>
          <cx:pt idx="7794">0</cx:pt>
          <cx:pt idx="7795">0</cx:pt>
          <cx:pt idx="7796">0</cx:pt>
          <cx:pt idx="7797">0</cx:pt>
          <cx:pt idx="7798">0</cx:pt>
          <cx:pt idx="7799">0</cx:pt>
          <cx:pt idx="7800">0</cx:pt>
          <cx:pt idx="7801">0</cx:pt>
          <cx:pt idx="7802">0</cx:pt>
          <cx:pt idx="7803">0</cx:pt>
          <cx:pt idx="7804">0</cx:pt>
          <cx:pt idx="7805">0</cx:pt>
          <cx:pt idx="7806">0</cx:pt>
          <cx:pt idx="7807">0</cx:pt>
          <cx:pt idx="7808">0</cx:pt>
          <cx:pt idx="7809">0</cx:pt>
          <cx:pt idx="7810">0</cx:pt>
          <cx:pt idx="7811">0</cx:pt>
          <cx:pt idx="7812">0</cx:pt>
          <cx:pt idx="7813">0</cx:pt>
          <cx:pt idx="7814">0</cx:pt>
          <cx:pt idx="7815">0</cx:pt>
          <cx:pt idx="7816">0</cx:pt>
          <cx:pt idx="7817">0</cx:pt>
          <cx:pt idx="7818">0</cx:pt>
          <cx:pt idx="7819">0</cx:pt>
          <cx:pt idx="7820">0</cx:pt>
          <cx:pt idx="7821">0</cx:pt>
          <cx:pt idx="7822">0</cx:pt>
          <cx:pt idx="7823">0</cx:pt>
          <cx:pt idx="7824">0</cx:pt>
          <cx:pt idx="7825">0</cx:pt>
          <cx:pt idx="7826">0</cx:pt>
          <cx:pt idx="7827">0</cx:pt>
          <cx:pt idx="7828">0</cx:pt>
          <cx:pt idx="7829">0</cx:pt>
          <cx:pt idx="7830">0</cx:pt>
          <cx:pt idx="7831">0</cx:pt>
          <cx:pt idx="7832">0</cx:pt>
          <cx:pt idx="7833">0</cx:pt>
          <cx:pt idx="7834">0</cx:pt>
          <cx:pt idx="7835">0</cx:pt>
          <cx:pt idx="7836">0</cx:pt>
          <cx:pt idx="7837">0</cx:pt>
          <cx:pt idx="7838">0</cx:pt>
          <cx:pt idx="7839">0</cx:pt>
          <cx:pt idx="7840">0</cx:pt>
          <cx:pt idx="7841">0</cx:pt>
          <cx:pt idx="7842">0</cx:pt>
          <cx:pt idx="7843">0</cx:pt>
          <cx:pt idx="7844">0</cx:pt>
          <cx:pt idx="7845">0</cx:pt>
          <cx:pt idx="7846">0</cx:pt>
          <cx:pt idx="7847">0</cx:pt>
          <cx:pt idx="7848">0</cx:pt>
          <cx:pt idx="7849">0</cx:pt>
          <cx:pt idx="7850">0</cx:pt>
          <cx:pt idx="7851">0</cx:pt>
          <cx:pt idx="7852">0</cx:pt>
          <cx:pt idx="7853">0</cx:pt>
          <cx:pt idx="7854">0</cx:pt>
          <cx:pt idx="7855">0</cx:pt>
          <cx:pt idx="7856">0</cx:pt>
          <cx:pt idx="7857">0</cx:pt>
          <cx:pt idx="7858">0</cx:pt>
          <cx:pt idx="7859">0</cx:pt>
          <cx:pt idx="7860">0</cx:pt>
          <cx:pt idx="7861">0</cx:pt>
          <cx:pt idx="7862">0</cx:pt>
          <cx:pt idx="7863">0</cx:pt>
          <cx:pt idx="7864">0</cx:pt>
          <cx:pt idx="7865">0</cx:pt>
          <cx:pt idx="7866">0</cx:pt>
          <cx:pt idx="7867">0</cx:pt>
          <cx:pt idx="7868">0</cx:pt>
          <cx:pt idx="7869">0</cx:pt>
          <cx:pt idx="7870">0</cx:pt>
          <cx:pt idx="7871">0</cx:pt>
          <cx:pt idx="7872">0</cx:pt>
          <cx:pt idx="7873">0</cx:pt>
          <cx:pt idx="7874">0</cx:pt>
          <cx:pt idx="7875">0</cx:pt>
          <cx:pt idx="7876">0</cx:pt>
          <cx:pt idx="7877">0</cx:pt>
          <cx:pt idx="7878">0</cx:pt>
          <cx:pt idx="7879">0</cx:pt>
          <cx:pt idx="7880">0</cx:pt>
          <cx:pt idx="7881">0</cx:pt>
          <cx:pt idx="7882">0</cx:pt>
          <cx:pt idx="7883">0</cx:pt>
          <cx:pt idx="7884">0</cx:pt>
          <cx:pt idx="7885">0</cx:pt>
          <cx:pt idx="7886">0</cx:pt>
          <cx:pt idx="7887">0</cx:pt>
          <cx:pt idx="7888">0</cx:pt>
          <cx:pt idx="7889">0</cx:pt>
          <cx:pt idx="7890">0</cx:pt>
          <cx:pt idx="7891">0</cx:pt>
          <cx:pt idx="7892">0</cx:pt>
          <cx:pt idx="7893">0</cx:pt>
          <cx:pt idx="7894">0</cx:pt>
          <cx:pt idx="7895">0</cx:pt>
          <cx:pt idx="7896">0</cx:pt>
          <cx:pt idx="7897">0</cx:pt>
          <cx:pt idx="7898">0</cx:pt>
          <cx:pt idx="7899">0</cx:pt>
          <cx:pt idx="7900">0</cx:pt>
          <cx:pt idx="7901">0</cx:pt>
          <cx:pt idx="7902">0</cx:pt>
          <cx:pt idx="7903">0</cx:pt>
          <cx:pt idx="7904">0</cx:pt>
          <cx:pt idx="7905">0</cx:pt>
          <cx:pt idx="7906">0</cx:pt>
          <cx:pt idx="7907">0</cx:pt>
          <cx:pt idx="7908">0</cx:pt>
          <cx:pt idx="7909">0</cx:pt>
          <cx:pt idx="7910">0</cx:pt>
          <cx:pt idx="7911">0</cx:pt>
          <cx:pt idx="7912">0</cx:pt>
          <cx:pt idx="7913">0</cx:pt>
          <cx:pt idx="7914">0</cx:pt>
          <cx:pt idx="7915">0</cx:pt>
          <cx:pt idx="7916">0</cx:pt>
          <cx:pt idx="7917">0</cx:pt>
          <cx:pt idx="7918">0</cx:pt>
          <cx:pt idx="7919">0</cx:pt>
          <cx:pt idx="7920">0</cx:pt>
          <cx:pt idx="7921">0</cx:pt>
          <cx:pt idx="7922">0</cx:pt>
          <cx:pt idx="7923">0</cx:pt>
          <cx:pt idx="7924">0</cx:pt>
          <cx:pt idx="7925">0</cx:pt>
          <cx:pt idx="7926">0</cx:pt>
          <cx:pt idx="7927">0</cx:pt>
          <cx:pt idx="7928">0</cx:pt>
          <cx:pt idx="7929">0</cx:pt>
          <cx:pt idx="7930">0</cx:pt>
          <cx:pt idx="7931">0</cx:pt>
          <cx:pt idx="7932">0</cx:pt>
          <cx:pt idx="7933">0</cx:pt>
          <cx:pt idx="7934">0</cx:pt>
          <cx:pt idx="7935">0</cx:pt>
          <cx:pt idx="7936">0</cx:pt>
          <cx:pt idx="7937">0</cx:pt>
          <cx:pt idx="7938">0</cx:pt>
          <cx:pt idx="7939">0</cx:pt>
          <cx:pt idx="7940">0</cx:pt>
          <cx:pt idx="7941">0</cx:pt>
          <cx:pt idx="7942">0</cx:pt>
          <cx:pt idx="7943">0</cx:pt>
          <cx:pt idx="7944">0</cx:pt>
          <cx:pt idx="7945">0</cx:pt>
          <cx:pt idx="7946">0</cx:pt>
          <cx:pt idx="7947">0</cx:pt>
          <cx:pt idx="7948">0</cx:pt>
          <cx:pt idx="7949">0</cx:pt>
          <cx:pt idx="7950">0</cx:pt>
          <cx:pt idx="7951">0</cx:pt>
          <cx:pt idx="7952">0</cx:pt>
          <cx:pt idx="7953">0</cx:pt>
          <cx:pt idx="7954">0</cx:pt>
          <cx:pt idx="7955">0</cx:pt>
          <cx:pt idx="7956">0</cx:pt>
          <cx:pt idx="7957">0</cx:pt>
          <cx:pt idx="7958">0</cx:pt>
          <cx:pt idx="7959">0</cx:pt>
          <cx:pt idx="7960">0</cx:pt>
          <cx:pt idx="7961">0</cx:pt>
          <cx:pt idx="7962">0</cx:pt>
          <cx:pt idx="7963">0</cx:pt>
          <cx:pt idx="7964">0</cx:pt>
          <cx:pt idx="7965">0</cx:pt>
          <cx:pt idx="7966">0</cx:pt>
          <cx:pt idx="7967">0</cx:pt>
          <cx:pt idx="7968">0</cx:pt>
          <cx:pt idx="7969">0</cx:pt>
          <cx:pt idx="7970">0</cx:pt>
          <cx:pt idx="7971">0</cx:pt>
          <cx:pt idx="7972">0</cx:pt>
          <cx:pt idx="7973">0</cx:pt>
          <cx:pt idx="7974">0</cx:pt>
          <cx:pt idx="7975">0</cx:pt>
          <cx:pt idx="7976">0</cx:pt>
          <cx:pt idx="7977">0</cx:pt>
          <cx:pt idx="7978">0</cx:pt>
          <cx:pt idx="7979">0</cx:pt>
          <cx:pt idx="7980">0</cx:pt>
          <cx:pt idx="7981">0</cx:pt>
          <cx:pt idx="7982">0</cx:pt>
          <cx:pt idx="7983">0</cx:pt>
          <cx:pt idx="7984">0</cx:pt>
          <cx:pt idx="7985">0</cx:pt>
          <cx:pt idx="7986">0</cx:pt>
          <cx:pt idx="7987">0</cx:pt>
          <cx:pt idx="7988">0</cx:pt>
          <cx:pt idx="7989">0</cx:pt>
          <cx:pt idx="7990">0</cx:pt>
          <cx:pt idx="7991">0</cx:pt>
          <cx:pt idx="7992">0</cx:pt>
          <cx:pt idx="7993">0</cx:pt>
          <cx:pt idx="7994">0</cx:pt>
          <cx:pt idx="7995">0</cx:pt>
          <cx:pt idx="7996">0</cx:pt>
          <cx:pt idx="7997">0</cx:pt>
          <cx:pt idx="7998">0</cx:pt>
          <cx:pt idx="7999">0</cx:pt>
          <cx:pt idx="8000">0</cx:pt>
          <cx:pt idx="8001">0</cx:pt>
          <cx:pt idx="8002">0</cx:pt>
          <cx:pt idx="8003">0</cx:pt>
          <cx:pt idx="8004">0</cx:pt>
          <cx:pt idx="8005">0</cx:pt>
          <cx:pt idx="8006">0</cx:pt>
          <cx:pt idx="8007">0</cx:pt>
          <cx:pt idx="8008">0</cx:pt>
          <cx:pt idx="8009">0</cx:pt>
          <cx:pt idx="8010">0</cx:pt>
          <cx:pt idx="8011">0</cx:pt>
          <cx:pt idx="8012">0</cx:pt>
          <cx:pt idx="8013">0</cx:pt>
          <cx:pt idx="8014">0</cx:pt>
          <cx:pt idx="8015">0</cx:pt>
          <cx:pt idx="8016">0</cx:pt>
          <cx:pt idx="8017">0</cx:pt>
          <cx:pt idx="8018">0</cx:pt>
          <cx:pt idx="8019">0</cx:pt>
          <cx:pt idx="8020">0</cx:pt>
          <cx:pt idx="8021">0</cx:pt>
          <cx:pt idx="8022">0</cx:pt>
          <cx:pt idx="8023">0</cx:pt>
          <cx:pt idx="8024">0</cx:pt>
          <cx:pt idx="8025">0</cx:pt>
          <cx:pt idx="8026">0</cx:pt>
          <cx:pt idx="8027">0</cx:pt>
          <cx:pt idx="8028">0</cx:pt>
          <cx:pt idx="8029">0</cx:pt>
          <cx:pt idx="8030">0</cx:pt>
          <cx:pt idx="8031">0</cx:pt>
          <cx:pt idx="8032">0</cx:pt>
          <cx:pt idx="8033">0</cx:pt>
          <cx:pt idx="8034">0</cx:pt>
          <cx:pt idx="8035">0</cx:pt>
          <cx:pt idx="8036">0</cx:pt>
          <cx:pt idx="8037">0</cx:pt>
          <cx:pt idx="8038">0</cx:pt>
          <cx:pt idx="8039">0</cx:pt>
          <cx:pt idx="8040">0</cx:pt>
          <cx:pt idx="8041">0</cx:pt>
          <cx:pt idx="8042">0</cx:pt>
          <cx:pt idx="8043">0</cx:pt>
          <cx:pt idx="8044">0</cx:pt>
          <cx:pt idx="8045">0</cx:pt>
          <cx:pt idx="8046">0</cx:pt>
          <cx:pt idx="8047">0</cx:pt>
          <cx:pt idx="8048">0</cx:pt>
          <cx:pt idx="8049">0</cx:pt>
          <cx:pt idx="8050">0</cx:pt>
          <cx:pt idx="8051">0</cx:pt>
          <cx:pt idx="8052">0</cx:pt>
          <cx:pt idx="8053">0</cx:pt>
          <cx:pt idx="8054">0</cx:pt>
          <cx:pt idx="8055">0</cx:pt>
          <cx:pt idx="8056">0</cx:pt>
          <cx:pt idx="8057">0</cx:pt>
          <cx:pt idx="8058">0</cx:pt>
          <cx:pt idx="8059">0</cx:pt>
          <cx:pt idx="8060">0</cx:pt>
          <cx:pt idx="8061">0</cx:pt>
          <cx:pt idx="8062">0</cx:pt>
          <cx:pt idx="8063">0</cx:pt>
          <cx:pt idx="8064">0</cx:pt>
          <cx:pt idx="8065">0</cx:pt>
          <cx:pt idx="8066">0</cx:pt>
          <cx:pt idx="8067">0</cx:pt>
          <cx:pt idx="8068">0</cx:pt>
          <cx:pt idx="8069">0</cx:pt>
          <cx:pt idx="8070">0</cx:pt>
          <cx:pt idx="8071">0</cx:pt>
          <cx:pt idx="8072">0</cx:pt>
          <cx:pt idx="8073">0</cx:pt>
          <cx:pt idx="8074">0</cx:pt>
          <cx:pt idx="8075">0</cx:pt>
          <cx:pt idx="8076">0</cx:pt>
          <cx:pt idx="8077">0</cx:pt>
          <cx:pt idx="8078">0</cx:pt>
          <cx:pt idx="8079">0</cx:pt>
          <cx:pt idx="8080">0</cx:pt>
          <cx:pt idx="8081">0</cx:pt>
          <cx:pt idx="8082">0</cx:pt>
          <cx:pt idx="8083">0</cx:pt>
          <cx:pt idx="8084">0</cx:pt>
          <cx:pt idx="8085">0</cx:pt>
          <cx:pt idx="8086">0</cx:pt>
          <cx:pt idx="8087">0</cx:pt>
          <cx:pt idx="8088">0</cx:pt>
          <cx:pt idx="8089">0</cx:pt>
          <cx:pt idx="8090">0</cx:pt>
          <cx:pt idx="8091">0</cx:pt>
          <cx:pt idx="8092">0</cx:pt>
          <cx:pt idx="8093">0</cx:pt>
          <cx:pt idx="8094">0</cx:pt>
          <cx:pt idx="8095">0</cx:pt>
          <cx:pt idx="8096">0</cx:pt>
          <cx:pt idx="8097">0</cx:pt>
          <cx:pt idx="8098">0</cx:pt>
          <cx:pt idx="8099">0</cx:pt>
          <cx:pt idx="8100">0</cx:pt>
          <cx:pt idx="8101">0</cx:pt>
          <cx:pt idx="8102">0</cx:pt>
          <cx:pt idx="8103">0</cx:pt>
          <cx:pt idx="8104">0</cx:pt>
          <cx:pt idx="8105">0</cx:pt>
          <cx:pt idx="8106">0</cx:pt>
          <cx:pt idx="8107">0</cx:pt>
          <cx:pt idx="8108">0</cx:pt>
          <cx:pt idx="8109">0</cx:pt>
          <cx:pt idx="8110">0</cx:pt>
          <cx:pt idx="8111">0</cx:pt>
          <cx:pt idx="8112">0</cx:pt>
          <cx:pt idx="8113">0</cx:pt>
          <cx:pt idx="8114">0</cx:pt>
          <cx:pt idx="8115">0</cx:pt>
          <cx:pt idx="8116">0</cx:pt>
          <cx:pt idx="8117">0</cx:pt>
          <cx:pt idx="8118">0</cx:pt>
          <cx:pt idx="8119">0</cx:pt>
          <cx:pt idx="8120">0</cx:pt>
          <cx:pt idx="8121">0</cx:pt>
          <cx:pt idx="8122">0</cx:pt>
          <cx:pt idx="8123">0</cx:pt>
          <cx:pt idx="8124">0</cx:pt>
          <cx:pt idx="8125">0</cx:pt>
          <cx:pt idx="8126">0</cx:pt>
          <cx:pt idx="8127">0</cx:pt>
          <cx:pt idx="8128">0</cx:pt>
          <cx:pt idx="8129">0</cx:pt>
          <cx:pt idx="8130">0</cx:pt>
          <cx:pt idx="8131">0</cx:pt>
          <cx:pt idx="8132">0</cx:pt>
          <cx:pt idx="8133">0</cx:pt>
          <cx:pt idx="8134">0</cx:pt>
          <cx:pt idx="8135">0</cx:pt>
          <cx:pt idx="8136">0</cx:pt>
          <cx:pt idx="8137">0</cx:pt>
          <cx:pt idx="8138">0</cx:pt>
          <cx:pt idx="8139">0</cx:pt>
          <cx:pt idx="8140">0</cx:pt>
          <cx:pt idx="8141">0</cx:pt>
          <cx:pt idx="8142">0</cx:pt>
          <cx:pt idx="8143">0</cx:pt>
          <cx:pt idx="8144">0</cx:pt>
          <cx:pt idx="8145">0</cx:pt>
          <cx:pt idx="8146">0</cx:pt>
          <cx:pt idx="8147">0</cx:pt>
          <cx:pt idx="8148">0</cx:pt>
          <cx:pt idx="8149">0</cx:pt>
          <cx:pt idx="8150">0</cx:pt>
          <cx:pt idx="8151">0</cx:pt>
          <cx:pt idx="8152">0</cx:pt>
          <cx:pt idx="8153">0</cx:pt>
          <cx:pt idx="8154">0</cx:pt>
          <cx:pt idx="8155">0</cx:pt>
          <cx:pt idx="8156">0</cx:pt>
          <cx:pt idx="8157">0</cx:pt>
          <cx:pt idx="8158">0</cx:pt>
          <cx:pt idx="8159">0</cx:pt>
          <cx:pt idx="8160">0</cx:pt>
          <cx:pt idx="8161">0</cx:pt>
          <cx:pt idx="8162">0</cx:pt>
          <cx:pt idx="8163">0</cx:pt>
          <cx:pt idx="8164">0</cx:pt>
          <cx:pt idx="8165">0</cx:pt>
          <cx:pt idx="8166">0</cx:pt>
          <cx:pt idx="8167">0</cx:pt>
          <cx:pt idx="8168">0</cx:pt>
          <cx:pt idx="8169">0</cx:pt>
          <cx:pt idx="8170">0</cx:pt>
          <cx:pt idx="8171">0</cx:pt>
          <cx:pt idx="8172">0</cx:pt>
          <cx:pt idx="8173">0</cx:pt>
          <cx:pt idx="8174">0</cx:pt>
          <cx:pt idx="8175">0</cx:pt>
          <cx:pt idx="8176">0</cx:pt>
          <cx:pt idx="8177">0</cx:pt>
          <cx:pt idx="8178">0</cx:pt>
          <cx:pt idx="8179">0</cx:pt>
          <cx:pt idx="8180">0</cx:pt>
          <cx:pt idx="8181">0</cx:pt>
          <cx:pt idx="8182">0</cx:pt>
          <cx:pt idx="8183">0</cx:pt>
          <cx:pt idx="8184">0</cx:pt>
          <cx:pt idx="8185">0</cx:pt>
          <cx:pt idx="8186">0</cx:pt>
          <cx:pt idx="8187">0</cx:pt>
          <cx:pt idx="8188">0</cx:pt>
          <cx:pt idx="8189">0</cx:pt>
          <cx:pt idx="8190">0</cx:pt>
          <cx:pt idx="8191">0</cx:pt>
          <cx:pt idx="8192">0</cx:pt>
          <cx:pt idx="8193">0</cx:pt>
          <cx:pt idx="8194">0</cx:pt>
          <cx:pt idx="8195">0</cx:pt>
          <cx:pt idx="8196">0</cx:pt>
          <cx:pt idx="8197">0</cx:pt>
          <cx:pt idx="8198">0</cx:pt>
          <cx:pt idx="8199">0</cx:pt>
          <cx:pt idx="8200">0</cx:pt>
          <cx:pt idx="8201">0</cx:pt>
          <cx:pt idx="8202">0</cx:pt>
          <cx:pt idx="8203">0</cx:pt>
          <cx:pt idx="8204">0</cx:pt>
          <cx:pt idx="8205">0</cx:pt>
          <cx:pt idx="8206">0</cx:pt>
          <cx:pt idx="8207">0</cx:pt>
          <cx:pt idx="8208">0</cx:pt>
          <cx:pt idx="8209">0</cx:pt>
          <cx:pt idx="8210">0</cx:pt>
          <cx:pt idx="8211">0</cx:pt>
          <cx:pt idx="8212">0</cx:pt>
          <cx:pt idx="8213">0</cx:pt>
          <cx:pt idx="8214">0</cx:pt>
          <cx:pt idx="8215">0</cx:pt>
          <cx:pt idx="8216">0</cx:pt>
          <cx:pt idx="8217">0</cx:pt>
          <cx:pt idx="8218">0</cx:pt>
          <cx:pt idx="8219">0</cx:pt>
          <cx:pt idx="8220">0</cx:pt>
          <cx:pt idx="8221">0</cx:pt>
          <cx:pt idx="8222">0</cx:pt>
          <cx:pt idx="8223">0</cx:pt>
          <cx:pt idx="8224">0</cx:pt>
          <cx:pt idx="8225">0</cx:pt>
          <cx:pt idx="8226">0</cx:pt>
          <cx:pt idx="8227">0</cx:pt>
          <cx:pt idx="8228">0</cx:pt>
          <cx:pt idx="8229">0</cx:pt>
          <cx:pt idx="8230">0</cx:pt>
          <cx:pt idx="8231">0</cx:pt>
          <cx:pt idx="8232">0</cx:pt>
          <cx:pt idx="8233">0</cx:pt>
          <cx:pt idx="8234">0</cx:pt>
          <cx:pt idx="8235">0</cx:pt>
          <cx:pt idx="8236">0</cx:pt>
          <cx:pt idx="8237">0</cx:pt>
          <cx:pt idx="8238">0</cx:pt>
          <cx:pt idx="8239">0</cx:pt>
          <cx:pt idx="8240">0</cx:pt>
          <cx:pt idx="8241">0</cx:pt>
          <cx:pt idx="8242">0</cx:pt>
          <cx:pt idx="8243">0</cx:pt>
          <cx:pt idx="8244">0</cx:pt>
          <cx:pt idx="8245">0</cx:pt>
          <cx:pt idx="8246">0</cx:pt>
          <cx:pt idx="8247">0</cx:pt>
          <cx:pt idx="8248">0</cx:pt>
          <cx:pt idx="8249">0</cx:pt>
          <cx:pt idx="8250">0</cx:pt>
          <cx:pt idx="8251">0</cx:pt>
          <cx:pt idx="8252">0</cx:pt>
          <cx:pt idx="8253">0</cx:pt>
          <cx:pt idx="8254">0</cx:pt>
          <cx:pt idx="8255">0</cx:pt>
          <cx:pt idx="8256">0</cx:pt>
          <cx:pt idx="8257">0</cx:pt>
          <cx:pt idx="8258">0</cx:pt>
          <cx:pt idx="8259">0</cx:pt>
          <cx:pt idx="8260">0</cx:pt>
          <cx:pt idx="8261">0</cx:pt>
          <cx:pt idx="8262">0</cx:pt>
          <cx:pt idx="8263">0</cx:pt>
          <cx:pt idx="8264">0</cx:pt>
          <cx:pt idx="8265">0</cx:pt>
          <cx:pt idx="8266">0</cx:pt>
          <cx:pt idx="8267">0</cx:pt>
          <cx:pt idx="8268">0</cx:pt>
          <cx:pt idx="8269">0</cx:pt>
          <cx:pt idx="8270">0</cx:pt>
          <cx:pt idx="8271">0</cx:pt>
          <cx:pt idx="8272">0</cx:pt>
          <cx:pt idx="8273">0</cx:pt>
          <cx:pt idx="8274">0</cx:pt>
          <cx:pt idx="8275">0</cx:pt>
          <cx:pt idx="8276">0</cx:pt>
          <cx:pt idx="8277">0</cx:pt>
          <cx:pt idx="8278">0</cx:pt>
          <cx:pt idx="8279">0</cx:pt>
          <cx:pt idx="8280">0</cx:pt>
          <cx:pt idx="8281">0</cx:pt>
          <cx:pt idx="8282">0</cx:pt>
          <cx:pt idx="8283">0</cx:pt>
          <cx:pt idx="8284">0</cx:pt>
          <cx:pt idx="8285">0</cx:pt>
          <cx:pt idx="8286">0</cx:pt>
          <cx:pt idx="8287">0</cx:pt>
          <cx:pt idx="8288">0</cx:pt>
          <cx:pt idx="8289">0</cx:pt>
          <cx:pt idx="8290">0</cx:pt>
          <cx:pt idx="8291">0</cx:pt>
          <cx:pt idx="8292">0</cx:pt>
          <cx:pt idx="8293">0</cx:pt>
          <cx:pt idx="8294">0</cx:pt>
          <cx:pt idx="8295">0</cx:pt>
          <cx:pt idx="8296">0</cx:pt>
          <cx:pt idx="8297">0</cx:pt>
          <cx:pt idx="8298">0</cx:pt>
          <cx:pt idx="8299">0</cx:pt>
          <cx:pt idx="8300">0</cx:pt>
          <cx:pt idx="8301">0</cx:pt>
          <cx:pt idx="8302">0</cx:pt>
          <cx:pt idx="8303">0</cx:pt>
          <cx:pt idx="8304">0</cx:pt>
          <cx:pt idx="8305">0</cx:pt>
          <cx:pt idx="8306">0</cx:pt>
          <cx:pt idx="8307">0</cx:pt>
          <cx:pt idx="8308">0</cx:pt>
          <cx:pt idx="8309">0</cx:pt>
          <cx:pt idx="8310">0</cx:pt>
          <cx:pt idx="8311">0</cx:pt>
          <cx:pt idx="8312">0</cx:pt>
          <cx:pt idx="8313">0</cx:pt>
          <cx:pt idx="8314">0</cx:pt>
          <cx:pt idx="8315">0</cx:pt>
          <cx:pt idx="8316">0</cx:pt>
          <cx:pt idx="8317">0</cx:pt>
          <cx:pt idx="8318">0</cx:pt>
          <cx:pt idx="8319">0</cx:pt>
          <cx:pt idx="8320">0</cx:pt>
          <cx:pt idx="8321">0</cx:pt>
          <cx:pt idx="8322">0</cx:pt>
          <cx:pt idx="8323">0</cx:pt>
          <cx:pt idx="8324">0</cx:pt>
          <cx:pt idx="8325">0</cx:pt>
          <cx:pt idx="8326">0</cx:pt>
          <cx:pt idx="8327">0</cx:pt>
          <cx:pt idx="8328">0</cx:pt>
          <cx:pt idx="8329">0</cx:pt>
          <cx:pt idx="8330">0</cx:pt>
          <cx:pt idx="8331">0</cx:pt>
          <cx:pt idx="8332">0</cx:pt>
          <cx:pt idx="8333">0</cx:pt>
          <cx:pt idx="8334">0</cx:pt>
          <cx:pt idx="8335">0</cx:pt>
          <cx:pt idx="8336">0</cx:pt>
          <cx:pt idx="8337">0</cx:pt>
          <cx:pt idx="8338">0</cx:pt>
          <cx:pt idx="8339">0</cx:pt>
          <cx:pt idx="8340">0</cx:pt>
          <cx:pt idx="8341">0</cx:pt>
          <cx:pt idx="8342">0</cx:pt>
          <cx:pt idx="8343">0</cx:pt>
          <cx:pt idx="8344">0</cx:pt>
          <cx:pt idx="8345">0</cx:pt>
          <cx:pt idx="8346">0</cx:pt>
          <cx:pt idx="8347">0</cx:pt>
          <cx:pt idx="8348">0</cx:pt>
          <cx:pt idx="8349">0</cx:pt>
          <cx:pt idx="8350">0</cx:pt>
          <cx:pt idx="8351">0</cx:pt>
          <cx:pt idx="8352">0</cx:pt>
          <cx:pt idx="8353">0</cx:pt>
          <cx:pt idx="8354">0</cx:pt>
          <cx:pt idx="8355">0</cx:pt>
          <cx:pt idx="8356">0</cx:pt>
          <cx:pt idx="8357">0</cx:pt>
          <cx:pt idx="8358">0</cx:pt>
          <cx:pt idx="8359">0</cx:pt>
          <cx:pt idx="8360">0</cx:pt>
          <cx:pt idx="8361">0</cx:pt>
          <cx:pt idx="8362">0</cx:pt>
          <cx:pt idx="8363">0</cx:pt>
          <cx:pt idx="8364">0</cx:pt>
          <cx:pt idx="8365">0</cx:pt>
          <cx:pt idx="8366">0</cx:pt>
          <cx:pt idx="8367">0</cx:pt>
          <cx:pt idx="8368">0</cx:pt>
          <cx:pt idx="8369">0</cx:pt>
          <cx:pt idx="8370">0</cx:pt>
          <cx:pt idx="8371">0</cx:pt>
          <cx:pt idx="8372">0</cx:pt>
          <cx:pt idx="8373">0</cx:pt>
          <cx:pt idx="8374">0</cx:pt>
          <cx:pt idx="8375">0</cx:pt>
          <cx:pt idx="8376">0</cx:pt>
          <cx:pt idx="8377">0</cx:pt>
          <cx:pt idx="8378">0</cx:pt>
          <cx:pt idx="8379">0</cx:pt>
          <cx:pt idx="8380">0</cx:pt>
          <cx:pt idx="8381">0</cx:pt>
          <cx:pt idx="8382">0</cx:pt>
          <cx:pt idx="8383">0</cx:pt>
          <cx:pt idx="8384">0</cx:pt>
          <cx:pt idx="8385">0</cx:pt>
          <cx:pt idx="8386">0</cx:pt>
          <cx:pt idx="8387">0</cx:pt>
          <cx:pt idx="8388">0</cx:pt>
          <cx:pt idx="8389">0</cx:pt>
          <cx:pt idx="8390">0</cx:pt>
          <cx:pt idx="8391">0</cx:pt>
          <cx:pt idx="8392">0</cx:pt>
          <cx:pt idx="8393">0</cx:pt>
          <cx:pt idx="8394">0</cx:pt>
          <cx:pt idx="8395">0</cx:pt>
          <cx:pt idx="8396">0</cx:pt>
          <cx:pt idx="8397">0</cx:pt>
          <cx:pt idx="8398">0</cx:pt>
          <cx:pt idx="8399">0</cx:pt>
          <cx:pt idx="8400">0</cx:pt>
          <cx:pt idx="8401">0</cx:pt>
          <cx:pt idx="8402">0</cx:pt>
          <cx:pt idx="8403">0</cx:pt>
          <cx:pt idx="8404">0</cx:pt>
          <cx:pt idx="8405">0</cx:pt>
          <cx:pt idx="8406">0</cx:pt>
          <cx:pt idx="8407">0</cx:pt>
          <cx:pt idx="8408">0</cx:pt>
          <cx:pt idx="8409">0</cx:pt>
          <cx:pt idx="8410">0</cx:pt>
          <cx:pt idx="8411">0</cx:pt>
          <cx:pt idx="8412">0</cx:pt>
          <cx:pt idx="8413">0</cx:pt>
          <cx:pt idx="8414">0</cx:pt>
          <cx:pt idx="8415">0</cx:pt>
          <cx:pt idx="8416">0</cx:pt>
          <cx:pt idx="8417">0</cx:pt>
          <cx:pt idx="8418">0</cx:pt>
          <cx:pt idx="8419">0</cx:pt>
          <cx:pt idx="8420">0</cx:pt>
          <cx:pt idx="8421">0</cx:pt>
          <cx:pt idx="8422">0</cx:pt>
          <cx:pt idx="8423">0</cx:pt>
          <cx:pt idx="8424">0</cx:pt>
          <cx:pt idx="8425">0</cx:pt>
          <cx:pt idx="8426">0</cx:pt>
          <cx:pt idx="8427">0</cx:pt>
          <cx:pt idx="8428">0</cx:pt>
          <cx:pt idx="8429">0</cx:pt>
          <cx:pt idx="8430">0</cx:pt>
          <cx:pt idx="8431">0</cx:pt>
          <cx:pt idx="8432">0</cx:pt>
          <cx:pt idx="8433">0</cx:pt>
          <cx:pt idx="8434">0</cx:pt>
          <cx:pt idx="8435">0</cx:pt>
          <cx:pt idx="8436">0</cx:pt>
          <cx:pt idx="8437">0</cx:pt>
          <cx:pt idx="8438">0</cx:pt>
          <cx:pt idx="8439">0</cx:pt>
          <cx:pt idx="8440">0</cx:pt>
          <cx:pt idx="8441">0</cx:pt>
          <cx:pt idx="8442">0</cx:pt>
          <cx:pt idx="8443">0</cx:pt>
          <cx:pt idx="8444">0</cx:pt>
          <cx:pt idx="8445">0</cx:pt>
          <cx:pt idx="8446">0</cx:pt>
          <cx:pt idx="8447">0</cx:pt>
          <cx:pt idx="8448">0</cx:pt>
          <cx:pt idx="8449">0</cx:pt>
          <cx:pt idx="8450">0</cx:pt>
          <cx:pt idx="8451">0</cx:pt>
          <cx:pt idx="8452">0</cx:pt>
          <cx:pt idx="8453">0</cx:pt>
          <cx:pt idx="8454">0</cx:pt>
          <cx:pt idx="8455">0</cx:pt>
          <cx:pt idx="8456">0</cx:pt>
          <cx:pt idx="8457">0</cx:pt>
          <cx:pt idx="8458">0</cx:pt>
          <cx:pt idx="8459">0</cx:pt>
          <cx:pt idx="8460">0</cx:pt>
          <cx:pt idx="8461">0</cx:pt>
          <cx:pt idx="8462">0</cx:pt>
          <cx:pt idx="8463">0</cx:pt>
          <cx:pt idx="8464">0</cx:pt>
          <cx:pt idx="8465">0</cx:pt>
          <cx:pt idx="8466">0</cx:pt>
          <cx:pt idx="8467">0</cx:pt>
          <cx:pt idx="8468">0</cx:pt>
          <cx:pt idx="8469">0</cx:pt>
          <cx:pt idx="8470">0</cx:pt>
          <cx:pt idx="8471">0</cx:pt>
          <cx:pt idx="8472">0</cx:pt>
          <cx:pt idx="8473">0</cx:pt>
          <cx:pt idx="8474">0</cx:pt>
          <cx:pt idx="8475">0</cx:pt>
          <cx:pt idx="8476">0</cx:pt>
          <cx:pt idx="8477">0</cx:pt>
          <cx:pt idx="8478">0</cx:pt>
          <cx:pt idx="8479">0</cx:pt>
          <cx:pt idx="8480">0</cx:pt>
          <cx:pt idx="8481">0</cx:pt>
          <cx:pt idx="8482">0</cx:pt>
          <cx:pt idx="8483">0</cx:pt>
          <cx:pt idx="8484">0</cx:pt>
          <cx:pt idx="8485">0</cx:pt>
          <cx:pt idx="8486">0</cx:pt>
          <cx:pt idx="8487">0</cx:pt>
          <cx:pt idx="8488">0</cx:pt>
          <cx:pt idx="8489">0</cx:pt>
          <cx:pt idx="8490">0</cx:pt>
          <cx:pt idx="8491">0</cx:pt>
          <cx:pt idx="8492">0</cx:pt>
          <cx:pt idx="8493">0</cx:pt>
          <cx:pt idx="8494">0</cx:pt>
          <cx:pt idx="8495">0</cx:pt>
          <cx:pt idx="8496">0</cx:pt>
          <cx:pt idx="8497">0</cx:pt>
          <cx:pt idx="8498">0</cx:pt>
          <cx:pt idx="8499">0</cx:pt>
          <cx:pt idx="8500">0</cx:pt>
          <cx:pt idx="8501">0</cx:pt>
          <cx:pt idx="8502">0</cx:pt>
          <cx:pt idx="8503">0</cx:pt>
          <cx:pt idx="8504">0</cx:pt>
          <cx:pt idx="8505">0</cx:pt>
          <cx:pt idx="8506">0</cx:pt>
          <cx:pt idx="8507">0</cx:pt>
          <cx:pt idx="8508">0</cx:pt>
          <cx:pt idx="8509">0</cx:pt>
          <cx:pt idx="8510">0</cx:pt>
          <cx:pt idx="8511">0</cx:pt>
          <cx:pt idx="8512">0</cx:pt>
          <cx:pt idx="8513">0</cx:pt>
          <cx:pt idx="8514">0</cx:pt>
          <cx:pt idx="8515">0</cx:pt>
          <cx:pt idx="8516">0</cx:pt>
          <cx:pt idx="8517">0</cx:pt>
          <cx:pt idx="8518">0</cx:pt>
          <cx:pt idx="8519">0</cx:pt>
          <cx:pt idx="8520">0</cx:pt>
          <cx:pt idx="8521">0</cx:pt>
          <cx:pt idx="8522">0</cx:pt>
          <cx:pt idx="8523">0</cx:pt>
          <cx:pt idx="8524">0</cx:pt>
          <cx:pt idx="8525">0</cx:pt>
          <cx:pt idx="8526">0</cx:pt>
          <cx:pt idx="8527">0</cx:pt>
          <cx:pt idx="8528">0</cx:pt>
          <cx:pt idx="8529">0</cx:pt>
          <cx:pt idx="8530">0</cx:pt>
          <cx:pt idx="8531">0</cx:pt>
          <cx:pt idx="8532">0</cx:pt>
          <cx:pt idx="8533">0</cx:pt>
          <cx:pt idx="8534">0</cx:pt>
          <cx:pt idx="8535">0</cx:pt>
          <cx:pt idx="8536">0</cx:pt>
          <cx:pt idx="8537">0</cx:pt>
          <cx:pt idx="8538">0</cx:pt>
          <cx:pt idx="8539">0</cx:pt>
          <cx:pt idx="8540">0</cx:pt>
          <cx:pt idx="8541">0</cx:pt>
          <cx:pt idx="8542">0</cx:pt>
          <cx:pt idx="8543">0</cx:pt>
          <cx:pt idx="8544">0</cx:pt>
          <cx:pt idx="8545">0</cx:pt>
          <cx:pt idx="8546">0</cx:pt>
          <cx:pt idx="8547">0</cx:pt>
          <cx:pt idx="8548">0</cx:pt>
          <cx:pt idx="8549">0</cx:pt>
          <cx:pt idx="8550">0</cx:pt>
          <cx:pt idx="8551">0</cx:pt>
          <cx:pt idx="8552">0</cx:pt>
          <cx:pt idx="8553">0</cx:pt>
          <cx:pt idx="8554">0</cx:pt>
          <cx:pt idx="8555">0</cx:pt>
          <cx:pt idx="8556">0</cx:pt>
          <cx:pt idx="8557">0</cx:pt>
          <cx:pt idx="8558">0</cx:pt>
          <cx:pt idx="8559">0</cx:pt>
          <cx:pt idx="8560">0</cx:pt>
          <cx:pt idx="8561">0</cx:pt>
          <cx:pt idx="8562">0</cx:pt>
          <cx:pt idx="8563">0</cx:pt>
          <cx:pt idx="8564">0</cx:pt>
          <cx:pt idx="8565">0</cx:pt>
          <cx:pt idx="8566">0</cx:pt>
          <cx:pt idx="8567">0</cx:pt>
          <cx:pt idx="8568">0</cx:pt>
          <cx:pt idx="8569">0</cx:pt>
          <cx:pt idx="8570">0</cx:pt>
          <cx:pt idx="8571">0</cx:pt>
          <cx:pt idx="8572">0</cx:pt>
          <cx:pt idx="8573">0</cx:pt>
          <cx:pt idx="8574">0</cx:pt>
          <cx:pt idx="8575">0</cx:pt>
          <cx:pt idx="8576">0</cx:pt>
          <cx:pt idx="8577">0</cx:pt>
          <cx:pt idx="8578">0</cx:pt>
          <cx:pt idx="8579">0</cx:pt>
          <cx:pt idx="8580">0</cx:pt>
          <cx:pt idx="8581">0</cx:pt>
          <cx:pt idx="8582">0</cx:pt>
          <cx:pt idx="8583">0</cx:pt>
          <cx:pt idx="8584">0</cx:pt>
          <cx:pt idx="8585">0</cx:pt>
          <cx:pt idx="8586">0</cx:pt>
          <cx:pt idx="8587">0</cx:pt>
          <cx:pt idx="8588">0</cx:pt>
          <cx:pt idx="8589">0</cx:pt>
          <cx:pt idx="8590">0</cx:pt>
          <cx:pt idx="8591">0</cx:pt>
          <cx:pt idx="8592">0</cx:pt>
          <cx:pt idx="8593">0</cx:pt>
          <cx:pt idx="8594">0</cx:pt>
          <cx:pt idx="8595">0</cx:pt>
          <cx:pt idx="8596">0</cx:pt>
          <cx:pt idx="8597">0</cx:pt>
          <cx:pt idx="8598">0</cx:pt>
          <cx:pt idx="8599">0</cx:pt>
          <cx:pt idx="8600">0</cx:pt>
          <cx:pt idx="8601">0</cx:pt>
          <cx:pt idx="8602">0</cx:pt>
          <cx:pt idx="8603">0</cx:pt>
          <cx:pt idx="8604">0</cx:pt>
          <cx:pt idx="8605">0</cx:pt>
          <cx:pt idx="8606">0</cx:pt>
          <cx:pt idx="8607">0</cx:pt>
          <cx:pt idx="8608">0</cx:pt>
          <cx:pt idx="8609">0</cx:pt>
          <cx:pt idx="8610">0</cx:pt>
          <cx:pt idx="8611">0</cx:pt>
          <cx:pt idx="8612">0</cx:pt>
          <cx:pt idx="8613">0</cx:pt>
          <cx:pt idx="8614">0</cx:pt>
          <cx:pt idx="8615">0</cx:pt>
          <cx:pt idx="8616">0</cx:pt>
          <cx:pt idx="8617">0</cx:pt>
          <cx:pt idx="8618">0</cx:pt>
          <cx:pt idx="8619">0</cx:pt>
          <cx:pt idx="8620">0</cx:pt>
          <cx:pt idx="8621">0</cx:pt>
          <cx:pt idx="8622">0</cx:pt>
          <cx:pt idx="8623">0</cx:pt>
          <cx:pt idx="8624">0</cx:pt>
          <cx:pt idx="8625">0</cx:pt>
          <cx:pt idx="8626">0</cx:pt>
          <cx:pt idx="8627">0</cx:pt>
          <cx:pt idx="8628">0</cx:pt>
          <cx:pt idx="8629">0</cx:pt>
          <cx:pt idx="8630">0</cx:pt>
          <cx:pt idx="8631">0</cx:pt>
          <cx:pt idx="8632">0</cx:pt>
          <cx:pt idx="8633">0</cx:pt>
          <cx:pt idx="8634">0</cx:pt>
          <cx:pt idx="8635">0</cx:pt>
          <cx:pt idx="8636">0</cx:pt>
          <cx:pt idx="8637">0</cx:pt>
          <cx:pt idx="8638">0</cx:pt>
          <cx:pt idx="8639">0</cx:pt>
          <cx:pt idx="8640">0</cx:pt>
          <cx:pt idx="8641">0</cx:pt>
          <cx:pt idx="8642">0</cx:pt>
          <cx:pt idx="8643">0</cx:pt>
          <cx:pt idx="8644">0</cx:pt>
          <cx:pt idx="8645">0</cx:pt>
          <cx:pt idx="8646">0</cx:pt>
          <cx:pt idx="8647">0</cx:pt>
          <cx:pt idx="8648">0</cx:pt>
          <cx:pt idx="8649">0</cx:pt>
          <cx:pt idx="8650">0</cx:pt>
          <cx:pt idx="8651">0</cx:pt>
          <cx:pt idx="8652">0</cx:pt>
          <cx:pt idx="8653">0</cx:pt>
          <cx:pt idx="8654">0</cx:pt>
          <cx:pt idx="8655">0</cx:pt>
          <cx:pt idx="8656">0</cx:pt>
          <cx:pt idx="8657">0</cx:pt>
          <cx:pt idx="8658">0</cx:pt>
          <cx:pt idx="8659">0</cx:pt>
          <cx:pt idx="8660">0</cx:pt>
          <cx:pt idx="8661">0</cx:pt>
          <cx:pt idx="8662">0</cx:pt>
          <cx:pt idx="8663">0</cx:pt>
          <cx:pt idx="8664">0</cx:pt>
          <cx:pt idx="8665">0</cx:pt>
          <cx:pt idx="8666">0</cx:pt>
          <cx:pt idx="8667">0</cx:pt>
          <cx:pt idx="8668">0</cx:pt>
          <cx:pt idx="8669">0</cx:pt>
          <cx:pt idx="8670">0</cx:pt>
          <cx:pt idx="8671">0</cx:pt>
          <cx:pt idx="8672">0</cx:pt>
          <cx:pt idx="8673">0</cx:pt>
          <cx:pt idx="8674">0</cx:pt>
          <cx:pt idx="8675">0</cx:pt>
          <cx:pt idx="8676">0</cx:pt>
          <cx:pt idx="8677">0</cx:pt>
          <cx:pt idx="8678">0</cx:pt>
          <cx:pt idx="8679">0</cx:pt>
          <cx:pt idx="8680">0</cx:pt>
          <cx:pt idx="8681">0</cx:pt>
          <cx:pt idx="8682">0</cx:pt>
          <cx:pt idx="8683">0</cx:pt>
          <cx:pt idx="8684">0</cx:pt>
          <cx:pt idx="8685">0</cx:pt>
          <cx:pt idx="8686">0</cx:pt>
          <cx:pt idx="8687">0</cx:pt>
          <cx:pt idx="8688">0</cx:pt>
          <cx:pt idx="8689">0</cx:pt>
          <cx:pt idx="8690">0</cx:pt>
          <cx:pt idx="8691">0</cx:pt>
          <cx:pt idx="8692">0</cx:pt>
          <cx:pt idx="8693">0</cx:pt>
          <cx:pt idx="8694">0</cx:pt>
          <cx:pt idx="8695">0</cx:pt>
          <cx:pt idx="8696">0</cx:pt>
          <cx:pt idx="8697">0</cx:pt>
          <cx:pt idx="8698">0</cx:pt>
          <cx:pt idx="8699">0</cx:pt>
          <cx:pt idx="8700">0</cx:pt>
          <cx:pt idx="8701">0</cx:pt>
          <cx:pt idx="8702">0</cx:pt>
          <cx:pt idx="8703">0</cx:pt>
          <cx:pt idx="8704">0</cx:pt>
          <cx:pt idx="8705">0</cx:pt>
          <cx:pt idx="8706">0</cx:pt>
          <cx:pt idx="8707">0</cx:pt>
          <cx:pt idx="8708">0</cx:pt>
          <cx:pt idx="8709">0</cx:pt>
          <cx:pt idx="8710">0</cx:pt>
          <cx:pt idx="8711">0</cx:pt>
          <cx:pt idx="8712">0</cx:pt>
          <cx:pt idx="8713">0</cx:pt>
          <cx:pt idx="8714">0</cx:pt>
          <cx:pt idx="8715">0</cx:pt>
          <cx:pt idx="8716">0</cx:pt>
          <cx:pt idx="8717">0</cx:pt>
          <cx:pt idx="8718">0</cx:pt>
          <cx:pt idx="8719">0</cx:pt>
          <cx:pt idx="8720">0</cx:pt>
          <cx:pt idx="8721">0</cx:pt>
          <cx:pt idx="8722">0</cx:pt>
          <cx:pt idx="8723">0</cx:pt>
          <cx:pt idx="8724">0</cx:pt>
          <cx:pt idx="8725">0</cx:pt>
          <cx:pt idx="8726">0</cx:pt>
          <cx:pt idx="8727">0</cx:pt>
          <cx:pt idx="8728">0</cx:pt>
          <cx:pt idx="8729">0</cx:pt>
          <cx:pt idx="8730">0</cx:pt>
          <cx:pt idx="8731">0</cx:pt>
          <cx:pt idx="8732">0</cx:pt>
          <cx:pt idx="8733">0</cx:pt>
          <cx:pt idx="8734">0</cx:pt>
          <cx:pt idx="8735">0</cx:pt>
          <cx:pt idx="8736">0</cx:pt>
          <cx:pt idx="8737">0</cx:pt>
          <cx:pt idx="8738">0</cx:pt>
          <cx:pt idx="8739">0</cx:pt>
          <cx:pt idx="8740">0</cx:pt>
          <cx:pt idx="8741">0</cx:pt>
          <cx:pt idx="8742">0</cx:pt>
          <cx:pt idx="8743">0</cx:pt>
          <cx:pt idx="8744">0</cx:pt>
          <cx:pt idx="8745">0</cx:pt>
          <cx:pt idx="8746">0</cx:pt>
          <cx:pt idx="8747">0</cx:pt>
          <cx:pt idx="8748">0</cx:pt>
          <cx:pt idx="8749">0</cx:pt>
          <cx:pt idx="8750">0</cx:pt>
          <cx:pt idx="8751">0</cx:pt>
          <cx:pt idx="8752">0</cx:pt>
          <cx:pt idx="8753">0</cx:pt>
          <cx:pt idx="8754">0</cx:pt>
          <cx:pt idx="8755">0</cx:pt>
          <cx:pt idx="8756">0</cx:pt>
          <cx:pt idx="8757">0</cx:pt>
          <cx:pt idx="8758">0</cx:pt>
          <cx:pt idx="8759">0</cx:pt>
          <cx:pt idx="8760">0</cx:pt>
          <cx:pt idx="8761">0</cx:pt>
          <cx:pt idx="8762">0</cx:pt>
          <cx:pt idx="8763">0</cx:pt>
          <cx:pt idx="8764">0</cx:pt>
          <cx:pt idx="8765">0</cx:pt>
          <cx:pt idx="8766">0</cx:pt>
          <cx:pt idx="8767">0</cx:pt>
          <cx:pt idx="8768">0</cx:pt>
          <cx:pt idx="8769">0</cx:pt>
          <cx:pt idx="8770">0</cx:pt>
          <cx:pt idx="8771">0</cx:pt>
          <cx:pt idx="8772">0</cx:pt>
          <cx:pt idx="8773">0</cx:pt>
          <cx:pt idx="8774">0</cx:pt>
          <cx:pt idx="8775">0</cx:pt>
          <cx:pt idx="8776">0</cx:pt>
          <cx:pt idx="8777">0</cx:pt>
          <cx:pt idx="8778">0</cx:pt>
          <cx:pt idx="8779">0</cx:pt>
          <cx:pt idx="8780">0</cx:pt>
          <cx:pt idx="8781">0</cx:pt>
          <cx:pt idx="8782">0</cx:pt>
          <cx:pt idx="8783">0</cx:pt>
          <cx:pt idx="8784">0</cx:pt>
          <cx:pt idx="8785">0</cx:pt>
          <cx:pt idx="8786">0</cx:pt>
          <cx:pt idx="8787">0</cx:pt>
          <cx:pt idx="8788">0</cx:pt>
          <cx:pt idx="8789">0</cx:pt>
          <cx:pt idx="8790">0</cx:pt>
          <cx:pt idx="8791">0</cx:pt>
          <cx:pt idx="8792">0</cx:pt>
          <cx:pt idx="8793">0</cx:pt>
          <cx:pt idx="8794">0</cx:pt>
          <cx:pt idx="8795">0</cx:pt>
          <cx:pt idx="8796">0</cx:pt>
          <cx:pt idx="8797">0</cx:pt>
          <cx:pt idx="8798">0</cx:pt>
          <cx:pt idx="8799">0</cx:pt>
          <cx:pt idx="8800">0</cx:pt>
          <cx:pt idx="8801">0</cx:pt>
          <cx:pt idx="8802">0</cx:pt>
          <cx:pt idx="8803">0</cx:pt>
          <cx:pt idx="8804">0</cx:pt>
          <cx:pt idx="8805">0</cx:pt>
          <cx:pt idx="8806">0</cx:pt>
          <cx:pt idx="8807">0</cx:pt>
          <cx:pt idx="8808">0</cx:pt>
          <cx:pt idx="8809">0</cx:pt>
          <cx:pt idx="8810">0</cx:pt>
          <cx:pt idx="8811">0</cx:pt>
          <cx:pt idx="8812">0</cx:pt>
          <cx:pt idx="8813">0</cx:pt>
          <cx:pt idx="8814">0</cx:pt>
          <cx:pt idx="8815">0</cx:pt>
          <cx:pt idx="8816">0</cx:pt>
          <cx:pt idx="8817">0</cx:pt>
          <cx:pt idx="8818">0</cx:pt>
          <cx:pt idx="8819">0</cx:pt>
          <cx:pt idx="8820">0</cx:pt>
          <cx:pt idx="8821">0</cx:pt>
          <cx:pt idx="8822">0</cx:pt>
          <cx:pt idx="8823">0</cx:pt>
          <cx:pt idx="8824">0</cx:pt>
          <cx:pt idx="8825">0</cx:pt>
          <cx:pt idx="8826">0</cx:pt>
          <cx:pt idx="8827">0</cx:pt>
          <cx:pt idx="8828">0</cx:pt>
          <cx:pt idx="8829">0</cx:pt>
          <cx:pt idx="8830">0</cx:pt>
          <cx:pt idx="8831">0</cx:pt>
          <cx:pt idx="8832">0</cx:pt>
          <cx:pt idx="8833">0</cx:pt>
          <cx:pt idx="8834">0</cx:pt>
          <cx:pt idx="8835">0</cx:pt>
          <cx:pt idx="8836">0</cx:pt>
          <cx:pt idx="8837">0</cx:pt>
          <cx:pt idx="8838">0</cx:pt>
          <cx:pt idx="8839">0</cx:pt>
          <cx:pt idx="8840">0</cx:pt>
          <cx:pt idx="8841">0</cx:pt>
          <cx:pt idx="8842">0</cx:pt>
          <cx:pt idx="8843">0</cx:pt>
          <cx:pt idx="8844">0</cx:pt>
          <cx:pt idx="8845">0</cx:pt>
          <cx:pt idx="8846">0</cx:pt>
          <cx:pt idx="8847">0</cx:pt>
          <cx:pt idx="8848">0</cx:pt>
          <cx:pt idx="8849">0</cx:pt>
          <cx:pt idx="8850">0</cx:pt>
          <cx:pt idx="8851">0</cx:pt>
          <cx:pt idx="8852">0</cx:pt>
          <cx:pt idx="8853">0</cx:pt>
          <cx:pt idx="8854">0</cx:pt>
          <cx:pt idx="8855">0</cx:pt>
          <cx:pt idx="8856">0</cx:pt>
          <cx:pt idx="8857">0</cx:pt>
          <cx:pt idx="8858">0</cx:pt>
          <cx:pt idx="8859">0</cx:pt>
          <cx:pt idx="8860">0</cx:pt>
          <cx:pt idx="8861">0</cx:pt>
          <cx:pt idx="8862">0</cx:pt>
          <cx:pt idx="8863">0</cx:pt>
          <cx:pt idx="8864">0</cx:pt>
          <cx:pt idx="8865">0</cx:pt>
          <cx:pt idx="8866">0</cx:pt>
          <cx:pt idx="8867">0</cx:pt>
          <cx:pt idx="8868">0</cx:pt>
          <cx:pt idx="8869">0</cx:pt>
          <cx:pt idx="8870">0</cx:pt>
          <cx:pt idx="8871">0</cx:pt>
          <cx:pt idx="8872">0</cx:pt>
          <cx:pt idx="8873">0</cx:pt>
          <cx:pt idx="8874">0</cx:pt>
          <cx:pt idx="8875">0</cx:pt>
          <cx:pt idx="8876">0</cx:pt>
          <cx:pt idx="8877">0</cx:pt>
          <cx:pt idx="8878">0</cx:pt>
          <cx:pt idx="8879">0</cx:pt>
          <cx:pt idx="8880">0</cx:pt>
          <cx:pt idx="8881">0</cx:pt>
          <cx:pt idx="8882">0</cx:pt>
          <cx:pt idx="8883">0</cx:pt>
          <cx:pt idx="8884">0</cx:pt>
          <cx:pt idx="8885">0</cx:pt>
          <cx:pt idx="8886">0</cx:pt>
          <cx:pt idx="8887">0</cx:pt>
          <cx:pt idx="8888">0</cx:pt>
          <cx:pt idx="8889">0</cx:pt>
          <cx:pt idx="8890">0</cx:pt>
          <cx:pt idx="8891">0</cx:pt>
          <cx:pt idx="8892">0</cx:pt>
          <cx:pt idx="8893">0</cx:pt>
          <cx:pt idx="8894">0</cx:pt>
          <cx:pt idx="8895">0</cx:pt>
          <cx:pt idx="8896">0</cx:pt>
          <cx:pt idx="8897">0</cx:pt>
          <cx:pt idx="8898">0</cx:pt>
          <cx:pt idx="8899">0</cx:pt>
          <cx:pt idx="8900">0</cx:pt>
          <cx:pt idx="8901">0</cx:pt>
          <cx:pt idx="8902">0</cx:pt>
          <cx:pt idx="8903">0</cx:pt>
          <cx:pt idx="8904">0</cx:pt>
          <cx:pt idx="8905">0</cx:pt>
          <cx:pt idx="8906">0</cx:pt>
          <cx:pt idx="8907">0</cx:pt>
          <cx:pt idx="8908">0</cx:pt>
          <cx:pt idx="8909">0</cx:pt>
          <cx:pt idx="8910">0</cx:pt>
          <cx:pt idx="8911">0</cx:pt>
          <cx:pt idx="8912">0</cx:pt>
          <cx:pt idx="8913">0</cx:pt>
          <cx:pt idx="8914">0</cx:pt>
          <cx:pt idx="8915">0</cx:pt>
          <cx:pt idx="8916">0</cx:pt>
          <cx:pt idx="8917">0</cx:pt>
          <cx:pt idx="8918">0</cx:pt>
          <cx:pt idx="8919">0</cx:pt>
          <cx:pt idx="8920">0</cx:pt>
          <cx:pt idx="8921">0</cx:pt>
          <cx:pt idx="8922">0</cx:pt>
          <cx:pt idx="8923">0</cx:pt>
          <cx:pt idx="8924">0</cx:pt>
          <cx:pt idx="8925">0</cx:pt>
          <cx:pt idx="8926">0</cx:pt>
          <cx:pt idx="8927">0</cx:pt>
          <cx:pt idx="8928">0</cx:pt>
          <cx:pt idx="8929">0</cx:pt>
          <cx:pt idx="8930">0</cx:pt>
          <cx:pt idx="8931">0</cx:pt>
          <cx:pt idx="8932">0</cx:pt>
          <cx:pt idx="8933">0</cx:pt>
          <cx:pt idx="8934">0</cx:pt>
          <cx:pt idx="8935">0</cx:pt>
          <cx:pt idx="8936">0</cx:pt>
          <cx:pt idx="8937">0</cx:pt>
          <cx:pt idx="8938">0</cx:pt>
          <cx:pt idx="8939">0</cx:pt>
          <cx:pt idx="8940">0</cx:pt>
          <cx:pt idx="8941">0</cx:pt>
          <cx:pt idx="8942">0</cx:pt>
          <cx:pt idx="8943">0</cx:pt>
          <cx:pt idx="8944">0</cx:pt>
          <cx:pt idx="8945">0</cx:pt>
          <cx:pt idx="8946">0</cx:pt>
          <cx:pt idx="8947">0</cx:pt>
          <cx:pt idx="8948">0</cx:pt>
          <cx:pt idx="8949">0</cx:pt>
          <cx:pt idx="8950">0</cx:pt>
          <cx:pt idx="8951">0</cx:pt>
          <cx:pt idx="8952">0</cx:pt>
          <cx:pt idx="8953">0</cx:pt>
          <cx:pt idx="8954">0</cx:pt>
          <cx:pt idx="8955">0</cx:pt>
          <cx:pt idx="8956">0</cx:pt>
          <cx:pt idx="8957">0</cx:pt>
          <cx:pt idx="8958">0</cx:pt>
          <cx:pt idx="8959">0</cx:pt>
          <cx:pt idx="8960">0</cx:pt>
          <cx:pt idx="8961">0</cx:pt>
          <cx:pt idx="8962">0</cx:pt>
          <cx:pt idx="8963">0</cx:pt>
          <cx:pt idx="8964">0</cx:pt>
          <cx:pt idx="8965">0</cx:pt>
          <cx:pt idx="8966">0</cx:pt>
          <cx:pt idx="8967">0</cx:pt>
          <cx:pt idx="8968">0</cx:pt>
          <cx:pt idx="8969">0</cx:pt>
          <cx:pt idx="8970">0</cx:pt>
          <cx:pt idx="8971">0</cx:pt>
          <cx:pt idx="8972">0</cx:pt>
          <cx:pt idx="8973">0</cx:pt>
          <cx:pt idx="8974">0</cx:pt>
          <cx:pt idx="8975">0</cx:pt>
          <cx:pt idx="8976">0</cx:pt>
          <cx:pt idx="8977">0</cx:pt>
          <cx:pt idx="8978">0</cx:pt>
          <cx:pt idx="8979">0</cx:pt>
          <cx:pt idx="8980">0</cx:pt>
          <cx:pt idx="8981">0</cx:pt>
          <cx:pt idx="8982">0</cx:pt>
          <cx:pt idx="8983">0</cx:pt>
          <cx:pt idx="8984">0</cx:pt>
          <cx:pt idx="8985">0</cx:pt>
          <cx:pt idx="8986">0</cx:pt>
          <cx:pt idx="8987">0</cx:pt>
          <cx:pt idx="8988">0</cx:pt>
          <cx:pt idx="8989">0</cx:pt>
          <cx:pt idx="8990">0</cx:pt>
          <cx:pt idx="8991">0</cx:pt>
          <cx:pt idx="8992">0</cx:pt>
          <cx:pt idx="8993">0</cx:pt>
          <cx:pt idx="8994">0</cx:pt>
          <cx:pt idx="8995">0</cx:pt>
          <cx:pt idx="8996">0</cx:pt>
          <cx:pt idx="8997">0</cx:pt>
          <cx:pt idx="8998">0</cx:pt>
          <cx:pt idx="8999">0</cx:pt>
          <cx:pt idx="9000">0</cx:pt>
          <cx:pt idx="9001">0</cx:pt>
          <cx:pt idx="9002">0</cx:pt>
          <cx:pt idx="9003">0</cx:pt>
          <cx:pt idx="9004">0</cx:pt>
          <cx:pt idx="9005">0</cx:pt>
          <cx:pt idx="9006">0</cx:pt>
          <cx:pt idx="9007">0</cx:pt>
          <cx:pt idx="9008">0</cx:pt>
          <cx:pt idx="9009">0</cx:pt>
          <cx:pt idx="9010">0</cx:pt>
          <cx:pt idx="9011">0</cx:pt>
          <cx:pt idx="9012">0</cx:pt>
          <cx:pt idx="9013">0</cx:pt>
          <cx:pt idx="9014">0</cx:pt>
          <cx:pt idx="9015">0</cx:pt>
          <cx:pt idx="9016">0</cx:pt>
          <cx:pt idx="9017">0</cx:pt>
          <cx:pt idx="9018">0</cx:pt>
          <cx:pt idx="9019">0</cx:pt>
          <cx:pt idx="9020">0</cx:pt>
          <cx:pt idx="9021">0</cx:pt>
          <cx:pt idx="9022">0</cx:pt>
          <cx:pt idx="9023">0</cx:pt>
          <cx:pt idx="9024">0</cx:pt>
          <cx:pt idx="9025">0</cx:pt>
          <cx:pt idx="9026">0</cx:pt>
          <cx:pt idx="9027">0</cx:pt>
          <cx:pt idx="9028">0</cx:pt>
          <cx:pt idx="9029">0</cx:pt>
          <cx:pt idx="9030">0</cx:pt>
          <cx:pt idx="9031">0</cx:pt>
          <cx:pt idx="9032">0</cx:pt>
          <cx:pt idx="9033">0</cx:pt>
          <cx:pt idx="9034">0</cx:pt>
          <cx:pt idx="9035">0</cx:pt>
          <cx:pt idx="9036">0</cx:pt>
          <cx:pt idx="9037">0</cx:pt>
          <cx:pt idx="9038">0</cx:pt>
          <cx:pt idx="9039">0</cx:pt>
          <cx:pt idx="9040">0</cx:pt>
          <cx:pt idx="9041">0</cx:pt>
          <cx:pt idx="9042">0</cx:pt>
          <cx:pt idx="9043">0</cx:pt>
          <cx:pt idx="9044">0</cx:pt>
          <cx:pt idx="9045">0</cx:pt>
          <cx:pt idx="9046">0</cx:pt>
          <cx:pt idx="9047">0</cx:pt>
          <cx:pt idx="9048">0</cx:pt>
          <cx:pt idx="9049">0</cx:pt>
          <cx:pt idx="9050">0</cx:pt>
          <cx:pt idx="9051">0</cx:pt>
          <cx:pt idx="9052">0</cx:pt>
          <cx:pt idx="9053">0</cx:pt>
          <cx:pt idx="9054">0</cx:pt>
          <cx:pt idx="9055">0</cx:pt>
          <cx:pt idx="9056">0</cx:pt>
          <cx:pt idx="9057">0</cx:pt>
          <cx:pt idx="9058">0</cx:pt>
          <cx:pt idx="9059">0</cx:pt>
          <cx:pt idx="9060">0</cx:pt>
          <cx:pt idx="9061">0</cx:pt>
          <cx:pt idx="9062">0</cx:pt>
          <cx:pt idx="9063">0</cx:pt>
          <cx:pt idx="9064">0</cx:pt>
          <cx:pt idx="9065">0</cx:pt>
          <cx:pt idx="9066">0</cx:pt>
          <cx:pt idx="9067">0</cx:pt>
          <cx:pt idx="9068">0</cx:pt>
          <cx:pt idx="9069">0</cx:pt>
          <cx:pt idx="9070">0</cx:pt>
          <cx:pt idx="9071">0</cx:pt>
          <cx:pt idx="9072">0</cx:pt>
          <cx:pt idx="9073">0</cx:pt>
          <cx:pt idx="9074">0</cx:pt>
          <cx:pt idx="9075">0</cx:pt>
          <cx:pt idx="9076">0</cx:pt>
          <cx:pt idx="9077">0</cx:pt>
          <cx:pt idx="9078">0</cx:pt>
          <cx:pt idx="9079">0</cx:pt>
          <cx:pt idx="9080">0</cx:pt>
          <cx:pt idx="9081">0</cx:pt>
          <cx:pt idx="9082">0</cx:pt>
          <cx:pt idx="9083">0</cx:pt>
          <cx:pt idx="9084">0</cx:pt>
          <cx:pt idx="9085">0</cx:pt>
          <cx:pt idx="9086">0</cx:pt>
          <cx:pt idx="9087">0</cx:pt>
          <cx:pt idx="9088">0</cx:pt>
          <cx:pt idx="9089">0</cx:pt>
          <cx:pt idx="9090">0</cx:pt>
          <cx:pt idx="9091">0</cx:pt>
          <cx:pt idx="9092">0</cx:pt>
          <cx:pt idx="9093">0</cx:pt>
          <cx:pt idx="9094">0</cx:pt>
          <cx:pt idx="9095">0</cx:pt>
          <cx:pt idx="9096">0</cx:pt>
          <cx:pt idx="9097">0</cx:pt>
          <cx:pt idx="9098">0</cx:pt>
          <cx:pt idx="9099">0</cx:pt>
          <cx:pt idx="9100">0</cx:pt>
          <cx:pt idx="9101">0</cx:pt>
          <cx:pt idx="9102">0</cx:pt>
          <cx:pt idx="9103">0</cx:pt>
          <cx:pt idx="9104">0</cx:pt>
          <cx:pt idx="9105">0</cx:pt>
          <cx:pt idx="9106">0</cx:pt>
          <cx:pt idx="9107">0</cx:pt>
          <cx:pt idx="9108">0</cx:pt>
          <cx:pt idx="9109">0</cx:pt>
          <cx:pt idx="9110">0</cx:pt>
          <cx:pt idx="9111">0</cx:pt>
          <cx:pt idx="9112">0</cx:pt>
          <cx:pt idx="9113">0</cx:pt>
          <cx:pt idx="9114">0</cx:pt>
          <cx:pt idx="9115">0</cx:pt>
          <cx:pt idx="9116">0</cx:pt>
          <cx:pt idx="9117">0</cx:pt>
          <cx:pt idx="9118">0</cx:pt>
          <cx:pt idx="9119">0</cx:pt>
          <cx:pt idx="9120">0</cx:pt>
          <cx:pt idx="9121">0</cx:pt>
          <cx:pt idx="9122">0</cx:pt>
          <cx:pt idx="9123">0</cx:pt>
          <cx:pt idx="9124">0</cx:pt>
          <cx:pt idx="9125">0</cx:pt>
          <cx:pt idx="9126">0</cx:pt>
          <cx:pt idx="9127">0</cx:pt>
          <cx:pt idx="9128">0</cx:pt>
          <cx:pt idx="9129">0</cx:pt>
          <cx:pt idx="9130">0</cx:pt>
          <cx:pt idx="9131">0</cx:pt>
          <cx:pt idx="9132">0</cx:pt>
          <cx:pt idx="9133">0</cx:pt>
          <cx:pt idx="9134">0</cx:pt>
          <cx:pt idx="9135">0</cx:pt>
          <cx:pt idx="9136">0</cx:pt>
          <cx:pt idx="9137">0</cx:pt>
          <cx:pt idx="9138">0</cx:pt>
          <cx:pt idx="9139">0</cx:pt>
          <cx:pt idx="9140">0</cx:pt>
          <cx:pt idx="9141">0</cx:pt>
          <cx:pt idx="9142">0</cx:pt>
          <cx:pt idx="9143">0</cx:pt>
          <cx:pt idx="9144">0</cx:pt>
          <cx:pt idx="9145">0</cx:pt>
          <cx:pt idx="9146">0</cx:pt>
          <cx:pt idx="9147">0</cx:pt>
          <cx:pt idx="9148">0</cx:pt>
          <cx:pt idx="9149">0</cx:pt>
          <cx:pt idx="9150">0</cx:pt>
          <cx:pt idx="9151">0</cx:pt>
          <cx:pt idx="9152">0</cx:pt>
          <cx:pt idx="9153">0</cx:pt>
          <cx:pt idx="9154">0</cx:pt>
          <cx:pt idx="9155">0</cx:pt>
          <cx:pt idx="9156">0</cx:pt>
          <cx:pt idx="9157">0</cx:pt>
          <cx:pt idx="9158">0</cx:pt>
          <cx:pt idx="9159">0</cx:pt>
          <cx:pt idx="9160">0</cx:pt>
          <cx:pt idx="9161">0</cx:pt>
          <cx:pt idx="9162">0</cx:pt>
          <cx:pt idx="9163">0</cx:pt>
          <cx:pt idx="9164">0</cx:pt>
          <cx:pt idx="9165">0</cx:pt>
          <cx:pt idx="9166">0</cx:pt>
          <cx:pt idx="9167">0</cx:pt>
          <cx:pt idx="9168">0</cx:pt>
          <cx:pt idx="9169">0</cx:pt>
          <cx:pt idx="9170">0</cx:pt>
          <cx:pt idx="9171">0</cx:pt>
          <cx:pt idx="9172">0</cx:pt>
          <cx:pt idx="9173">0</cx:pt>
          <cx:pt idx="9174">0</cx:pt>
          <cx:pt idx="9175">0</cx:pt>
          <cx:pt idx="9176">0</cx:pt>
          <cx:pt idx="9177">0</cx:pt>
          <cx:pt idx="9178">0</cx:pt>
          <cx:pt idx="9179">0</cx:pt>
          <cx:pt idx="9180">0</cx:pt>
          <cx:pt idx="9181">0</cx:pt>
          <cx:pt idx="9182">0</cx:pt>
          <cx:pt idx="9183">0</cx:pt>
          <cx:pt idx="9184">0</cx:pt>
          <cx:pt idx="9185">0</cx:pt>
          <cx:pt idx="9186">0</cx:pt>
          <cx:pt idx="9187">0</cx:pt>
          <cx:pt idx="9188">0</cx:pt>
          <cx:pt idx="9189">0</cx:pt>
          <cx:pt idx="9190">0</cx:pt>
          <cx:pt idx="9191">0</cx:pt>
          <cx:pt idx="9192">0</cx:pt>
          <cx:pt idx="9193">0</cx:pt>
          <cx:pt idx="9194">0</cx:pt>
          <cx:pt idx="9195">0</cx:pt>
          <cx:pt idx="9196">0</cx:pt>
          <cx:pt idx="9197">0</cx:pt>
          <cx:pt idx="9198">0</cx:pt>
          <cx:pt idx="9199">0</cx:pt>
          <cx:pt idx="9200">0</cx:pt>
          <cx:pt idx="9201">0</cx:pt>
          <cx:pt idx="9202">0</cx:pt>
          <cx:pt idx="9203">0</cx:pt>
          <cx:pt idx="9204">0</cx:pt>
          <cx:pt idx="9205">0</cx:pt>
          <cx:pt idx="9206">0</cx:pt>
          <cx:pt idx="9207">0</cx:pt>
          <cx:pt idx="9208">0</cx:pt>
          <cx:pt idx="9209">0</cx:pt>
          <cx:pt idx="9210">0</cx:pt>
          <cx:pt idx="9211">0</cx:pt>
          <cx:pt idx="9212">0</cx:pt>
          <cx:pt idx="9213">0</cx:pt>
          <cx:pt idx="9214">0</cx:pt>
          <cx:pt idx="9215">0</cx:pt>
          <cx:pt idx="9216">0</cx:pt>
          <cx:pt idx="9217">0</cx:pt>
          <cx:pt idx="9218">0</cx:pt>
          <cx:pt idx="9219">0</cx:pt>
          <cx:pt idx="9220">0</cx:pt>
          <cx:pt idx="9221">0</cx:pt>
          <cx:pt idx="9222">0</cx:pt>
          <cx:pt idx="9223">0</cx:pt>
          <cx:pt idx="9224">0</cx:pt>
          <cx:pt idx="9225">0</cx:pt>
          <cx:pt idx="9226">0</cx:pt>
          <cx:pt idx="9227">0</cx:pt>
          <cx:pt idx="9228">0</cx:pt>
          <cx:pt idx="9229">0</cx:pt>
          <cx:pt idx="9230">0</cx:pt>
          <cx:pt idx="9231">0</cx:pt>
          <cx:pt idx="9232">0</cx:pt>
          <cx:pt idx="9233">0</cx:pt>
          <cx:pt idx="9234">0</cx:pt>
          <cx:pt idx="9235">0</cx:pt>
          <cx:pt idx="9236">0</cx:pt>
          <cx:pt idx="9237">0</cx:pt>
          <cx:pt idx="9238">0</cx:pt>
          <cx:pt idx="9239">0</cx:pt>
          <cx:pt idx="9240">0</cx:pt>
          <cx:pt idx="9241">0</cx:pt>
          <cx:pt idx="9242">0</cx:pt>
          <cx:pt idx="9243">0</cx:pt>
          <cx:pt idx="9244">0</cx:pt>
          <cx:pt idx="9245">0</cx:pt>
          <cx:pt idx="9246">0</cx:pt>
          <cx:pt idx="9247">0</cx:pt>
          <cx:pt idx="9248">0</cx:pt>
          <cx:pt idx="9249">0</cx:pt>
          <cx:pt idx="9250">0</cx:pt>
          <cx:pt idx="9251">0</cx:pt>
          <cx:pt idx="9252">0</cx:pt>
          <cx:pt idx="9253">0</cx:pt>
          <cx:pt idx="9254">0</cx:pt>
          <cx:pt idx="9255">0</cx:pt>
          <cx:pt idx="9256">0</cx:pt>
          <cx:pt idx="9257">0</cx:pt>
          <cx:pt idx="9258">0</cx:pt>
          <cx:pt idx="9259">0</cx:pt>
          <cx:pt idx="9260">0</cx:pt>
          <cx:pt idx="9261">0</cx:pt>
          <cx:pt idx="9262">0</cx:pt>
          <cx:pt idx="9263">0</cx:pt>
          <cx:pt idx="9264">0</cx:pt>
          <cx:pt idx="9265">0</cx:pt>
          <cx:pt idx="9266">0</cx:pt>
          <cx:pt idx="9267">0</cx:pt>
          <cx:pt idx="9268">0</cx:pt>
          <cx:pt idx="9269">0</cx:pt>
          <cx:pt idx="9270">0</cx:pt>
          <cx:pt idx="9271">0</cx:pt>
          <cx:pt idx="9272">0</cx:pt>
          <cx:pt idx="9273">0</cx:pt>
          <cx:pt idx="9274">0</cx:pt>
          <cx:pt idx="9275">0</cx:pt>
          <cx:pt idx="9276">0</cx:pt>
          <cx:pt idx="9277">0</cx:pt>
          <cx:pt idx="9278">0</cx:pt>
          <cx:pt idx="9279">0</cx:pt>
          <cx:pt idx="9280">0</cx:pt>
          <cx:pt idx="9281">0</cx:pt>
          <cx:pt idx="9282">0</cx:pt>
          <cx:pt idx="9283">0</cx:pt>
          <cx:pt idx="9284">0</cx:pt>
          <cx:pt idx="9285">0</cx:pt>
          <cx:pt idx="9286">0</cx:pt>
          <cx:pt idx="9287">0</cx:pt>
          <cx:pt idx="9288">0</cx:pt>
          <cx:pt idx="9289">0</cx:pt>
          <cx:pt idx="9290">0</cx:pt>
          <cx:pt idx="9291">0</cx:pt>
          <cx:pt idx="9292">0</cx:pt>
          <cx:pt idx="9293">0</cx:pt>
          <cx:pt idx="9294">0</cx:pt>
          <cx:pt idx="9295">0</cx:pt>
          <cx:pt idx="9296">0</cx:pt>
          <cx:pt idx="9297">0</cx:pt>
          <cx:pt idx="9298">0</cx:pt>
          <cx:pt idx="9299">0</cx:pt>
          <cx:pt idx="9300">0</cx:pt>
          <cx:pt idx="9301">0</cx:pt>
          <cx:pt idx="9302">0</cx:pt>
          <cx:pt idx="9303">0</cx:pt>
          <cx:pt idx="9304">0</cx:pt>
          <cx:pt idx="9305">0</cx:pt>
          <cx:pt idx="9306">0</cx:pt>
          <cx:pt idx="9307">0</cx:pt>
          <cx:pt idx="9308">0</cx:pt>
          <cx:pt idx="9309">0</cx:pt>
          <cx:pt idx="9310">0</cx:pt>
          <cx:pt idx="9311">0</cx:pt>
          <cx:pt idx="9312">0</cx:pt>
          <cx:pt idx="9313">0</cx:pt>
          <cx:pt idx="9314">0</cx:pt>
          <cx:pt idx="9315">0</cx:pt>
          <cx:pt idx="9316">0</cx:pt>
          <cx:pt idx="9317">0</cx:pt>
          <cx:pt idx="9318">0</cx:pt>
          <cx:pt idx="9319">0</cx:pt>
          <cx:pt idx="9320">0</cx:pt>
          <cx:pt idx="9321">0</cx:pt>
          <cx:pt idx="9322">0</cx:pt>
          <cx:pt idx="9323">0</cx:pt>
          <cx:pt idx="9324">0</cx:pt>
          <cx:pt idx="9325">0</cx:pt>
          <cx:pt idx="9326">0</cx:pt>
          <cx:pt idx="9327">0</cx:pt>
          <cx:pt idx="9328">0</cx:pt>
          <cx:pt idx="9329">0</cx:pt>
          <cx:pt idx="9330">0</cx:pt>
          <cx:pt idx="9331">0</cx:pt>
          <cx:pt idx="9332">0</cx:pt>
          <cx:pt idx="9333">0</cx:pt>
          <cx:pt idx="9334">0</cx:pt>
          <cx:pt idx="9335">0</cx:pt>
          <cx:pt idx="9336">0</cx:pt>
          <cx:pt idx="9337">0</cx:pt>
          <cx:pt idx="9338">0</cx:pt>
          <cx:pt idx="9339">0</cx:pt>
          <cx:pt idx="9340">0</cx:pt>
          <cx:pt idx="9341">0</cx:pt>
          <cx:pt idx="9342">0</cx:pt>
          <cx:pt idx="9343">0</cx:pt>
          <cx:pt idx="9344">0</cx:pt>
          <cx:pt idx="9345">0</cx:pt>
          <cx:pt idx="9346">0</cx:pt>
          <cx:pt idx="9347">0</cx:pt>
          <cx:pt idx="9348">0</cx:pt>
          <cx:pt idx="9349">0</cx:pt>
          <cx:pt idx="9350">0</cx:pt>
          <cx:pt idx="9351">0</cx:pt>
          <cx:pt idx="9352">0</cx:pt>
          <cx:pt idx="9353">0</cx:pt>
          <cx:pt idx="9354">0</cx:pt>
          <cx:pt idx="9355">0</cx:pt>
          <cx:pt idx="9356">0</cx:pt>
          <cx:pt idx="9357">0</cx:pt>
          <cx:pt idx="9358">0</cx:pt>
          <cx:pt idx="9359">0</cx:pt>
          <cx:pt idx="9360">0</cx:pt>
          <cx:pt idx="9361">0</cx:pt>
          <cx:pt idx="9362">0</cx:pt>
          <cx:pt idx="9363">0</cx:pt>
          <cx:pt idx="9364">0</cx:pt>
          <cx:pt idx="9365">0</cx:pt>
          <cx:pt idx="9366">0</cx:pt>
          <cx:pt idx="9367">0</cx:pt>
          <cx:pt idx="9368">0</cx:pt>
          <cx:pt idx="9369">0</cx:pt>
          <cx:pt idx="9370">0</cx:pt>
          <cx:pt idx="9371">0</cx:pt>
          <cx:pt idx="9372">0</cx:pt>
          <cx:pt idx="9373">0</cx:pt>
          <cx:pt idx="9374">0</cx:pt>
          <cx:pt idx="9375">0</cx:pt>
          <cx:pt idx="9376">0</cx:pt>
          <cx:pt idx="9377">0</cx:pt>
          <cx:pt idx="9378">0</cx:pt>
          <cx:pt idx="9379">0</cx:pt>
          <cx:pt idx="9380">0</cx:pt>
          <cx:pt idx="9381">0</cx:pt>
          <cx:pt idx="9382">0</cx:pt>
          <cx:pt idx="9383">0</cx:pt>
          <cx:pt idx="9384">0</cx:pt>
          <cx:pt idx="9385">0</cx:pt>
          <cx:pt idx="9386">0</cx:pt>
          <cx:pt idx="9387">0</cx:pt>
          <cx:pt idx="9388">0</cx:pt>
          <cx:pt idx="9389">0</cx:pt>
          <cx:pt idx="9390">0</cx:pt>
          <cx:pt idx="9391">0</cx:pt>
          <cx:pt idx="9392">0</cx:pt>
          <cx:pt idx="9393">0</cx:pt>
          <cx:pt idx="9394">0</cx:pt>
          <cx:pt idx="9395">0</cx:pt>
          <cx:pt idx="9396">0</cx:pt>
          <cx:pt idx="9397">0</cx:pt>
          <cx:pt idx="9398">0</cx:pt>
          <cx:pt idx="9399">0</cx:pt>
          <cx:pt idx="9400">0</cx:pt>
          <cx:pt idx="9401">0</cx:pt>
          <cx:pt idx="9402">0</cx:pt>
          <cx:pt idx="9403">0</cx:pt>
          <cx:pt idx="9404">0</cx:pt>
          <cx:pt idx="9405">0</cx:pt>
          <cx:pt idx="9406">0</cx:pt>
          <cx:pt idx="9407">0</cx:pt>
          <cx:pt idx="9408">0</cx:pt>
          <cx:pt idx="9409">0</cx:pt>
          <cx:pt idx="9410">0</cx:pt>
          <cx:pt idx="9411">0</cx:pt>
          <cx:pt idx="9412">0</cx:pt>
          <cx:pt idx="9413">0</cx:pt>
          <cx:pt idx="9414">0</cx:pt>
          <cx:pt idx="9415">0</cx:pt>
          <cx:pt idx="9416">0</cx:pt>
          <cx:pt idx="9417">0</cx:pt>
          <cx:pt idx="9418">0</cx:pt>
          <cx:pt idx="9419">0</cx:pt>
          <cx:pt idx="9420">0</cx:pt>
          <cx:pt idx="9421">0</cx:pt>
          <cx:pt idx="9422">0</cx:pt>
          <cx:pt idx="9423">0</cx:pt>
          <cx:pt idx="9424">0</cx:pt>
          <cx:pt idx="9425">0</cx:pt>
          <cx:pt idx="9426">0</cx:pt>
          <cx:pt idx="9427">0</cx:pt>
          <cx:pt idx="9428">0</cx:pt>
          <cx:pt idx="9429">0</cx:pt>
          <cx:pt idx="9430">0</cx:pt>
          <cx:pt idx="9431">0</cx:pt>
          <cx:pt idx="9432">0</cx:pt>
          <cx:pt idx="9433">0</cx:pt>
          <cx:pt idx="9434">0</cx:pt>
          <cx:pt idx="9435">0</cx:pt>
          <cx:pt idx="9436">0</cx:pt>
          <cx:pt idx="9437">0</cx:pt>
          <cx:pt idx="9438">0</cx:pt>
          <cx:pt idx="9439">0</cx:pt>
          <cx:pt idx="9440">0</cx:pt>
          <cx:pt idx="9441">0</cx:pt>
          <cx:pt idx="9442">0</cx:pt>
          <cx:pt idx="9443">0</cx:pt>
          <cx:pt idx="9444">0</cx:pt>
          <cx:pt idx="9445">0</cx:pt>
          <cx:pt idx="9446">0</cx:pt>
          <cx:pt idx="9447">0</cx:pt>
          <cx:pt idx="9448">0</cx:pt>
          <cx:pt idx="9449">0</cx:pt>
          <cx:pt idx="9450">0</cx:pt>
          <cx:pt idx="9451">0</cx:pt>
          <cx:pt idx="9452">0</cx:pt>
          <cx:pt idx="9453">0</cx:pt>
          <cx:pt idx="9454">0</cx:pt>
          <cx:pt idx="9455">0</cx:pt>
          <cx:pt idx="9456">0</cx:pt>
          <cx:pt idx="9457">0</cx:pt>
          <cx:pt idx="9458">0</cx:pt>
          <cx:pt idx="9459">0</cx:pt>
          <cx:pt idx="9460">0</cx:pt>
          <cx:pt idx="9461">0</cx:pt>
          <cx:pt idx="9462">0</cx:pt>
          <cx:pt idx="9463">0</cx:pt>
          <cx:pt idx="9464">0</cx:pt>
          <cx:pt idx="9465">0</cx:pt>
          <cx:pt idx="9466">0</cx:pt>
          <cx:pt idx="9467">0</cx:pt>
          <cx:pt idx="9468">0</cx:pt>
          <cx:pt idx="9469">0</cx:pt>
          <cx:pt idx="9470">0</cx:pt>
          <cx:pt idx="9471">0</cx:pt>
          <cx:pt idx="9472">0</cx:pt>
          <cx:pt idx="9473">0</cx:pt>
          <cx:pt idx="9474">0</cx:pt>
          <cx:pt idx="9475">0</cx:pt>
          <cx:pt idx="9476">0</cx:pt>
          <cx:pt idx="9477">0</cx:pt>
          <cx:pt idx="9478">0</cx:pt>
          <cx:pt idx="9479">0</cx:pt>
          <cx:pt idx="9480">0</cx:pt>
          <cx:pt idx="9481">0</cx:pt>
          <cx:pt idx="9482">0</cx:pt>
          <cx:pt idx="9483">0</cx:pt>
          <cx:pt idx="9484">0</cx:pt>
          <cx:pt idx="9485">0</cx:pt>
          <cx:pt idx="9486">0</cx:pt>
          <cx:pt idx="9487">0</cx:pt>
          <cx:pt idx="9488">0</cx:pt>
          <cx:pt idx="9489">0</cx:pt>
          <cx:pt idx="9490">0</cx:pt>
          <cx:pt idx="9491">0</cx:pt>
          <cx:pt idx="9492">0</cx:pt>
          <cx:pt idx="9493">0</cx:pt>
          <cx:pt idx="9494">0</cx:pt>
          <cx:pt idx="9495">0</cx:pt>
          <cx:pt idx="9496">0</cx:pt>
          <cx:pt idx="9497">0</cx:pt>
          <cx:pt idx="9498">0</cx:pt>
          <cx:pt idx="9499">0</cx:pt>
          <cx:pt idx="9500">0</cx:pt>
          <cx:pt idx="9501">0</cx:pt>
          <cx:pt idx="9502">0</cx:pt>
          <cx:pt idx="9503">0</cx:pt>
          <cx:pt idx="9504">0</cx:pt>
          <cx:pt idx="9505">0</cx:pt>
          <cx:pt idx="9506">0</cx:pt>
          <cx:pt idx="9507">0</cx:pt>
          <cx:pt idx="9508">0</cx:pt>
          <cx:pt idx="9509">0</cx:pt>
          <cx:pt idx="9510">0</cx:pt>
          <cx:pt idx="9511">0</cx:pt>
          <cx:pt idx="9512">0</cx:pt>
          <cx:pt idx="9513">0</cx:pt>
          <cx:pt idx="9514">0</cx:pt>
          <cx:pt idx="9515">0</cx:pt>
          <cx:pt idx="9516">0</cx:pt>
          <cx:pt idx="9517">0</cx:pt>
          <cx:pt idx="9518">0</cx:pt>
          <cx:pt idx="9519">0</cx:pt>
          <cx:pt idx="9520">0</cx:pt>
          <cx:pt idx="9521">0</cx:pt>
          <cx:pt idx="9522">0</cx:pt>
          <cx:pt idx="9523">0</cx:pt>
          <cx:pt idx="9524">0</cx:pt>
          <cx:pt idx="9525">0</cx:pt>
          <cx:pt idx="9526">0</cx:pt>
          <cx:pt idx="9527">0</cx:pt>
          <cx:pt idx="9528">0</cx:pt>
          <cx:pt idx="9529">0</cx:pt>
          <cx:pt idx="9530">0</cx:pt>
          <cx:pt idx="9531">0</cx:pt>
          <cx:pt idx="9532">0</cx:pt>
          <cx:pt idx="9533">0</cx:pt>
          <cx:pt idx="9534">0</cx:pt>
          <cx:pt idx="9535">0</cx:pt>
          <cx:pt idx="9536">0</cx:pt>
          <cx:pt idx="9537">0</cx:pt>
          <cx:pt idx="9538">0</cx:pt>
          <cx:pt idx="9539">0</cx:pt>
          <cx:pt idx="9540">0</cx:pt>
          <cx:pt idx="9541">0</cx:pt>
          <cx:pt idx="9542">0</cx:pt>
          <cx:pt idx="9543">0</cx:pt>
          <cx:pt idx="9544">0</cx:pt>
          <cx:pt idx="9545">0</cx:pt>
          <cx:pt idx="9546">0</cx:pt>
          <cx:pt idx="9547">0</cx:pt>
          <cx:pt idx="9548">0</cx:pt>
          <cx:pt idx="9549">0</cx:pt>
          <cx:pt idx="9550">0</cx:pt>
          <cx:pt idx="9551">0</cx:pt>
          <cx:pt idx="9552">0</cx:pt>
          <cx:pt idx="9553">0</cx:pt>
          <cx:pt idx="9554">0</cx:pt>
          <cx:pt idx="9555">0</cx:pt>
          <cx:pt idx="9556">0</cx:pt>
          <cx:pt idx="9557">0</cx:pt>
          <cx:pt idx="9558">0</cx:pt>
          <cx:pt idx="9559">0</cx:pt>
          <cx:pt idx="9560">0</cx:pt>
          <cx:pt idx="9561">0</cx:pt>
          <cx:pt idx="9562">0</cx:pt>
          <cx:pt idx="9563">0</cx:pt>
          <cx:pt idx="9564">0</cx:pt>
          <cx:pt idx="9565">0</cx:pt>
          <cx:pt idx="9566">0</cx:pt>
          <cx:pt idx="9567">0</cx:pt>
          <cx:pt idx="9568">0</cx:pt>
          <cx:pt idx="9569">0</cx:pt>
          <cx:pt idx="9570">0</cx:pt>
          <cx:pt idx="9571">0</cx:pt>
          <cx:pt idx="9572">0</cx:pt>
          <cx:pt idx="9573">0</cx:pt>
          <cx:pt idx="9574">0</cx:pt>
          <cx:pt idx="9575">0</cx:pt>
          <cx:pt idx="9576">0</cx:pt>
          <cx:pt idx="9577">0</cx:pt>
          <cx:pt idx="9578">0</cx:pt>
          <cx:pt idx="9579">0</cx:pt>
          <cx:pt idx="9580">0</cx:pt>
          <cx:pt idx="9581">0</cx:pt>
          <cx:pt idx="9582">0</cx:pt>
          <cx:pt idx="9583">0</cx:pt>
          <cx:pt idx="9584">0</cx:pt>
          <cx:pt idx="9585">0</cx:pt>
          <cx:pt idx="9586">0</cx:pt>
          <cx:pt idx="9587">0</cx:pt>
          <cx:pt idx="9588">0</cx:pt>
          <cx:pt idx="9589">0</cx:pt>
          <cx:pt idx="9590">0</cx:pt>
          <cx:pt idx="9591">0</cx:pt>
          <cx:pt idx="9592">0</cx:pt>
          <cx:pt idx="9593">0</cx:pt>
          <cx:pt idx="9594">0</cx:pt>
          <cx:pt idx="9595">0</cx:pt>
          <cx:pt idx="9596">0</cx:pt>
          <cx:pt idx="9597">0</cx:pt>
          <cx:pt idx="9598">0</cx:pt>
          <cx:pt idx="9599">0</cx:pt>
          <cx:pt idx="9600">0</cx:pt>
          <cx:pt idx="9601">0</cx:pt>
          <cx:pt idx="9602">0</cx:pt>
          <cx:pt idx="9603">0</cx:pt>
          <cx:pt idx="9604">0</cx:pt>
          <cx:pt idx="9605">0</cx:pt>
          <cx:pt idx="9606">0</cx:pt>
          <cx:pt idx="9607">0</cx:pt>
          <cx:pt idx="9608">0</cx:pt>
          <cx:pt idx="9609">0</cx:pt>
          <cx:pt idx="9610">0</cx:pt>
          <cx:pt idx="9611">0</cx:pt>
          <cx:pt idx="9612">0</cx:pt>
          <cx:pt idx="9613">0</cx:pt>
          <cx:pt idx="9614">0</cx:pt>
          <cx:pt idx="9615">0</cx:pt>
          <cx:pt idx="9616">0</cx:pt>
          <cx:pt idx="9617">0</cx:pt>
          <cx:pt idx="9618">0</cx:pt>
          <cx:pt idx="9619">0</cx:pt>
          <cx:pt idx="9620">0</cx:pt>
          <cx:pt idx="9621">0</cx:pt>
          <cx:pt idx="9622">0</cx:pt>
          <cx:pt idx="9623">0</cx:pt>
          <cx:pt idx="9624">0</cx:pt>
          <cx:pt idx="9625">0</cx:pt>
          <cx:pt idx="9626">0</cx:pt>
          <cx:pt idx="9627">0</cx:pt>
          <cx:pt idx="9628">0</cx:pt>
          <cx:pt idx="9629">0</cx:pt>
          <cx:pt idx="9630">0</cx:pt>
          <cx:pt idx="9631">0</cx:pt>
          <cx:pt idx="9632">0</cx:pt>
          <cx:pt idx="9633">0</cx:pt>
          <cx:pt idx="9634">0</cx:pt>
          <cx:pt idx="9635">0</cx:pt>
          <cx:pt idx="9636">0</cx:pt>
          <cx:pt idx="9637">0</cx:pt>
          <cx:pt idx="9638">0</cx:pt>
          <cx:pt idx="9639">0</cx:pt>
          <cx:pt idx="9640">0</cx:pt>
          <cx:pt idx="9641">0</cx:pt>
          <cx:pt idx="9642">0</cx:pt>
          <cx:pt idx="9643">0</cx:pt>
          <cx:pt idx="9644">0</cx:pt>
          <cx:pt idx="9645">0</cx:pt>
          <cx:pt idx="9646">0</cx:pt>
          <cx:pt idx="9647">0</cx:pt>
          <cx:pt idx="9648">0</cx:pt>
          <cx:pt idx="9649">0</cx:pt>
          <cx:pt idx="9650">0</cx:pt>
          <cx:pt idx="9651">0</cx:pt>
          <cx:pt idx="9652">0</cx:pt>
          <cx:pt idx="9653">0</cx:pt>
          <cx:pt idx="9654">0</cx:pt>
          <cx:pt idx="9655">0</cx:pt>
          <cx:pt idx="9656">0</cx:pt>
          <cx:pt idx="9657">0</cx:pt>
          <cx:pt idx="9658">0</cx:pt>
          <cx:pt idx="9659">0</cx:pt>
          <cx:pt idx="9660">0</cx:pt>
          <cx:pt idx="9661">0</cx:pt>
          <cx:pt idx="9662">0</cx:pt>
          <cx:pt idx="9663">0</cx:pt>
          <cx:pt idx="9664">0</cx:pt>
          <cx:pt idx="9665">0</cx:pt>
          <cx:pt idx="9666">0</cx:pt>
          <cx:pt idx="9667">0</cx:pt>
          <cx:pt idx="9668">0</cx:pt>
          <cx:pt idx="9669">0</cx:pt>
          <cx:pt idx="9670">0</cx:pt>
          <cx:pt idx="9671">0</cx:pt>
          <cx:pt idx="9672">0</cx:pt>
          <cx:pt idx="9673">0</cx:pt>
          <cx:pt idx="9674">0</cx:pt>
          <cx:pt idx="9675">0</cx:pt>
          <cx:pt idx="9676">0</cx:pt>
          <cx:pt idx="9677">0</cx:pt>
          <cx:pt idx="9678">0</cx:pt>
          <cx:pt idx="9679">0</cx:pt>
          <cx:pt idx="9680">0</cx:pt>
          <cx:pt idx="9681">0</cx:pt>
          <cx:pt idx="9682">0</cx:pt>
          <cx:pt idx="9683">0</cx:pt>
          <cx:pt idx="9684">0</cx:pt>
          <cx:pt idx="9685">0</cx:pt>
          <cx:pt idx="9686">0</cx:pt>
          <cx:pt idx="9687">0</cx:pt>
          <cx:pt idx="9688">0</cx:pt>
          <cx:pt idx="9689">0</cx:pt>
          <cx:pt idx="9690">0</cx:pt>
          <cx:pt idx="9691">0</cx:pt>
          <cx:pt idx="9692">0</cx:pt>
          <cx:pt idx="9693">0</cx:pt>
          <cx:pt idx="9694">0</cx:pt>
          <cx:pt idx="9695">0</cx:pt>
          <cx:pt idx="9696">0</cx:pt>
          <cx:pt idx="9697">0</cx:pt>
          <cx:pt idx="9698">0</cx:pt>
          <cx:pt idx="9699">0</cx:pt>
          <cx:pt idx="9700">0</cx:pt>
          <cx:pt idx="9701">0</cx:pt>
          <cx:pt idx="9702">0</cx:pt>
          <cx:pt idx="9703">0</cx:pt>
          <cx:pt idx="9704">0</cx:pt>
          <cx:pt idx="9705">0</cx:pt>
          <cx:pt idx="9706">0</cx:pt>
          <cx:pt idx="9707">0</cx:pt>
          <cx:pt idx="9708">0</cx:pt>
          <cx:pt idx="9709">0</cx:pt>
          <cx:pt idx="9710">0</cx:pt>
          <cx:pt idx="9711">0</cx:pt>
          <cx:pt idx="9712">0</cx:pt>
          <cx:pt idx="9713">0</cx:pt>
          <cx:pt idx="9714">0</cx:pt>
          <cx:pt idx="9715">0</cx:pt>
          <cx:pt idx="9716">0</cx:pt>
          <cx:pt idx="9717">0</cx:pt>
          <cx:pt idx="9718">0</cx:pt>
          <cx:pt idx="9719">0</cx:pt>
          <cx:pt idx="9720">0</cx:pt>
          <cx:pt idx="9721">0</cx:pt>
          <cx:pt idx="9722">0</cx:pt>
          <cx:pt idx="9723">0</cx:pt>
          <cx:pt idx="9724">0</cx:pt>
          <cx:pt idx="9725">0</cx:pt>
          <cx:pt idx="9726">0</cx:pt>
          <cx:pt idx="9727">0</cx:pt>
          <cx:pt idx="9728">0</cx:pt>
          <cx:pt idx="9729">0</cx:pt>
          <cx:pt idx="9730">0</cx:pt>
          <cx:pt idx="9731">0</cx:pt>
          <cx:pt idx="9732">0</cx:pt>
          <cx:pt idx="9733">0</cx:pt>
          <cx:pt idx="9734">0</cx:pt>
          <cx:pt idx="9735">0</cx:pt>
          <cx:pt idx="9736">0</cx:pt>
          <cx:pt idx="9737">0</cx:pt>
          <cx:pt idx="9738">0</cx:pt>
          <cx:pt idx="9739">0</cx:pt>
          <cx:pt idx="9740">0</cx:pt>
          <cx:pt idx="9741">0</cx:pt>
          <cx:pt idx="9742">0</cx:pt>
          <cx:pt idx="9743">0</cx:pt>
          <cx:pt idx="9744">0</cx:pt>
          <cx:pt idx="9745">0</cx:pt>
          <cx:pt idx="9746">0</cx:pt>
          <cx:pt idx="9747">0</cx:pt>
          <cx:pt idx="9748">0</cx:pt>
          <cx:pt idx="9749">0</cx:pt>
          <cx:pt idx="9750">0</cx:pt>
          <cx:pt idx="9751">0</cx:pt>
          <cx:pt idx="9752">0</cx:pt>
          <cx:pt idx="9753">0</cx:pt>
          <cx:pt idx="9754">0</cx:pt>
          <cx:pt idx="9755">0</cx:pt>
          <cx:pt idx="9756">0</cx:pt>
          <cx:pt idx="9757">0</cx:pt>
          <cx:pt idx="9758">0</cx:pt>
          <cx:pt idx="9759">0</cx:pt>
          <cx:pt idx="9760">0</cx:pt>
          <cx:pt idx="9761">0</cx:pt>
          <cx:pt idx="9762">0</cx:pt>
          <cx:pt idx="9763">0</cx:pt>
          <cx:pt idx="9764">0</cx:pt>
          <cx:pt idx="9765">0</cx:pt>
          <cx:pt idx="9766">0</cx:pt>
          <cx:pt idx="9767">0</cx:pt>
          <cx:pt idx="9768">0</cx:pt>
          <cx:pt idx="9769">0</cx:pt>
          <cx:pt idx="9770">0</cx:pt>
          <cx:pt idx="9771">0</cx:pt>
          <cx:pt idx="9772">0</cx:pt>
          <cx:pt idx="9773">0</cx:pt>
          <cx:pt idx="9774">0</cx:pt>
          <cx:pt idx="9775">0</cx:pt>
          <cx:pt idx="9776">0</cx:pt>
          <cx:pt idx="9777">0</cx:pt>
          <cx:pt idx="9778">0</cx:pt>
          <cx:pt idx="9779">0</cx:pt>
          <cx:pt idx="9780">0</cx:pt>
          <cx:pt idx="9781">0</cx:pt>
          <cx:pt idx="9782">0</cx:pt>
          <cx:pt idx="9783">0</cx:pt>
          <cx:pt idx="9784">0</cx:pt>
          <cx:pt idx="9785">0</cx:pt>
          <cx:pt idx="9786">0</cx:pt>
          <cx:pt idx="9787">0</cx:pt>
          <cx:pt idx="9788">0</cx:pt>
          <cx:pt idx="9789">0</cx:pt>
          <cx:pt idx="9790">0</cx:pt>
          <cx:pt idx="9791">0</cx:pt>
          <cx:pt idx="9792">0</cx:pt>
          <cx:pt idx="9793">0</cx:pt>
          <cx:pt idx="9794">0</cx:pt>
          <cx:pt idx="9795">0</cx:pt>
          <cx:pt idx="9796">0</cx:pt>
          <cx:pt idx="9797">0</cx:pt>
          <cx:pt idx="9798">0</cx:pt>
          <cx:pt idx="9799">0</cx:pt>
          <cx:pt idx="9800">0</cx:pt>
          <cx:pt idx="9801">0</cx:pt>
          <cx:pt idx="9802">0</cx:pt>
          <cx:pt idx="9803">0</cx:pt>
          <cx:pt idx="9804">0</cx:pt>
          <cx:pt idx="9805">0</cx:pt>
          <cx:pt idx="9806">0</cx:pt>
          <cx:pt idx="9807">0</cx:pt>
          <cx:pt idx="9808">0</cx:pt>
          <cx:pt idx="9809">0</cx:pt>
          <cx:pt idx="9810">0</cx:pt>
          <cx:pt idx="9811">0</cx:pt>
          <cx:pt idx="9812">0</cx:pt>
          <cx:pt idx="9813">0</cx:pt>
          <cx:pt idx="9814">0</cx:pt>
          <cx:pt idx="9815">0</cx:pt>
          <cx:pt idx="9816">0</cx:pt>
          <cx:pt idx="9817">0</cx:pt>
          <cx:pt idx="9818">0</cx:pt>
          <cx:pt idx="9819">0</cx:pt>
          <cx:pt idx="9820">0</cx:pt>
          <cx:pt idx="9821">0</cx:pt>
          <cx:pt idx="9822">0</cx:pt>
          <cx:pt idx="9823">0</cx:pt>
          <cx:pt idx="9824">0</cx:pt>
          <cx:pt idx="9825">0</cx:pt>
          <cx:pt idx="9826">0</cx:pt>
          <cx:pt idx="9827">0</cx:pt>
          <cx:pt idx="9828">0</cx:pt>
          <cx:pt idx="9829">0</cx:pt>
          <cx:pt idx="9830">0</cx:pt>
          <cx:pt idx="9831">0</cx:pt>
          <cx:pt idx="9832">0</cx:pt>
          <cx:pt idx="9833">0</cx:pt>
          <cx:pt idx="9834">0</cx:pt>
          <cx:pt idx="9835">0</cx:pt>
          <cx:pt idx="9836">0</cx:pt>
          <cx:pt idx="9837">0</cx:pt>
          <cx:pt idx="9838">0</cx:pt>
          <cx:pt idx="9839">0</cx:pt>
          <cx:pt idx="9840">0</cx:pt>
          <cx:pt idx="9841">0</cx:pt>
          <cx:pt idx="9842">0</cx:pt>
          <cx:pt idx="9843">0</cx:pt>
          <cx:pt idx="9844">0</cx:pt>
          <cx:pt idx="9845">0</cx:pt>
          <cx:pt idx="9846">0</cx:pt>
          <cx:pt idx="9847">0</cx:pt>
          <cx:pt idx="9848">0</cx:pt>
          <cx:pt idx="9849">0</cx:pt>
          <cx:pt idx="9850">0</cx:pt>
          <cx:pt idx="9851">0</cx:pt>
          <cx:pt idx="9852">0</cx:pt>
          <cx:pt idx="9853">0</cx:pt>
          <cx:pt idx="9854">0</cx:pt>
          <cx:pt idx="9855">0</cx:pt>
          <cx:pt idx="9856">0</cx:pt>
          <cx:pt idx="9857">0</cx:pt>
          <cx:pt idx="9858">0</cx:pt>
          <cx:pt idx="9859">0</cx:pt>
          <cx:pt idx="9860">0</cx:pt>
          <cx:pt idx="9861">0</cx:pt>
          <cx:pt idx="9862">0</cx:pt>
          <cx:pt idx="9863">0</cx:pt>
          <cx:pt idx="9864">0</cx:pt>
          <cx:pt idx="9865">0</cx:pt>
          <cx:pt idx="9866">0</cx:pt>
          <cx:pt idx="9867">0</cx:pt>
          <cx:pt idx="9868">0</cx:pt>
          <cx:pt idx="9869">0</cx:pt>
          <cx:pt idx="9870">0</cx:pt>
          <cx:pt idx="9871">0</cx:pt>
          <cx:pt idx="9872">0</cx:pt>
          <cx:pt idx="9873">0</cx:pt>
          <cx:pt idx="9874">0</cx:pt>
          <cx:pt idx="9875">0</cx:pt>
          <cx:pt idx="9876">0</cx:pt>
          <cx:pt idx="9877">0</cx:pt>
          <cx:pt idx="9878">0</cx:pt>
          <cx:pt idx="9879">0</cx:pt>
          <cx:pt idx="9880">0</cx:pt>
          <cx:pt idx="9881">0</cx:pt>
          <cx:pt idx="9882">0</cx:pt>
          <cx:pt idx="9883">0</cx:pt>
          <cx:pt idx="9884">0</cx:pt>
          <cx:pt idx="9885">0</cx:pt>
          <cx:pt idx="9886">0</cx:pt>
          <cx:pt idx="9887">0</cx:pt>
          <cx:pt idx="9888">0</cx:pt>
          <cx:pt idx="9889">0</cx:pt>
          <cx:pt idx="9890">0</cx:pt>
          <cx:pt idx="9891">0</cx:pt>
          <cx:pt idx="9892">0</cx:pt>
          <cx:pt idx="9893">0</cx:pt>
          <cx:pt idx="9894">0</cx:pt>
          <cx:pt idx="9895">0</cx:pt>
          <cx:pt idx="9896">0</cx:pt>
          <cx:pt idx="9897">0</cx:pt>
          <cx:pt idx="9898">0</cx:pt>
          <cx:pt idx="9899">0</cx:pt>
          <cx:pt idx="9900">0</cx:pt>
          <cx:pt idx="9901">0</cx:pt>
          <cx:pt idx="9902">0</cx:pt>
          <cx:pt idx="9903">0</cx:pt>
          <cx:pt idx="9904">0</cx:pt>
          <cx:pt idx="9905">0</cx:pt>
          <cx:pt idx="9906">0</cx:pt>
          <cx:pt idx="9907">0</cx:pt>
          <cx:pt idx="9908">0</cx:pt>
          <cx:pt idx="9909">0</cx:pt>
          <cx:pt idx="9910">0</cx:pt>
          <cx:pt idx="9911">0</cx:pt>
          <cx:pt idx="9912">0</cx:pt>
          <cx:pt idx="9913">0</cx:pt>
          <cx:pt idx="9914">0</cx:pt>
          <cx:pt idx="9915">0</cx:pt>
          <cx:pt idx="9916">0</cx:pt>
          <cx:pt idx="9917">0</cx:pt>
          <cx:pt idx="9918">0</cx:pt>
          <cx:pt idx="9919">0</cx:pt>
          <cx:pt idx="9920">0</cx:pt>
          <cx:pt idx="9921">0</cx:pt>
          <cx:pt idx="9922">0</cx:pt>
          <cx:pt idx="9923">0</cx:pt>
          <cx:pt idx="9924">0</cx:pt>
          <cx:pt idx="9925">0</cx:pt>
          <cx:pt idx="9926">0</cx:pt>
          <cx:pt idx="9927">0</cx:pt>
          <cx:pt idx="9928">0</cx:pt>
          <cx:pt idx="9929">0</cx:pt>
          <cx:pt idx="9930">0</cx:pt>
          <cx:pt idx="9931">0</cx:pt>
          <cx:pt idx="9932">0</cx:pt>
          <cx:pt idx="9933">0</cx:pt>
          <cx:pt idx="9934">0</cx:pt>
          <cx:pt idx="9935">0</cx:pt>
          <cx:pt idx="9936">0</cx:pt>
          <cx:pt idx="9937">0</cx:pt>
          <cx:pt idx="9938">0</cx:pt>
          <cx:pt idx="9939">0</cx:pt>
          <cx:pt idx="9940">0</cx:pt>
          <cx:pt idx="9941">0</cx:pt>
          <cx:pt idx="9942">0</cx:pt>
          <cx:pt idx="9943">0</cx:pt>
          <cx:pt idx="9944">0</cx:pt>
          <cx:pt idx="9945">0</cx:pt>
          <cx:pt idx="9946">0</cx:pt>
          <cx:pt idx="9947">0</cx:pt>
          <cx:pt idx="9948">0</cx:pt>
          <cx:pt idx="9949">0</cx:pt>
          <cx:pt idx="9950">0</cx:pt>
          <cx:pt idx="9951">0</cx:pt>
          <cx:pt idx="9952">0</cx:pt>
          <cx:pt idx="9953">0</cx:pt>
          <cx:pt idx="9954">0</cx:pt>
          <cx:pt idx="9955">0</cx:pt>
          <cx:pt idx="9956">0</cx:pt>
          <cx:pt idx="9957">0</cx:pt>
          <cx:pt idx="9958">0</cx:pt>
          <cx:pt idx="9959">0</cx:pt>
          <cx:pt idx="9960">0</cx:pt>
          <cx:pt idx="9961">0</cx:pt>
          <cx:pt idx="9962">0</cx:pt>
          <cx:pt idx="9963">0</cx:pt>
          <cx:pt idx="9964">0</cx:pt>
          <cx:pt idx="9965">0</cx:pt>
          <cx:pt idx="9966">0</cx:pt>
          <cx:pt idx="9967">0</cx:pt>
          <cx:pt idx="9968">0</cx:pt>
          <cx:pt idx="9969">0</cx:pt>
          <cx:pt idx="9970">0</cx:pt>
          <cx:pt idx="9971">0</cx:pt>
          <cx:pt idx="9972">0</cx:pt>
          <cx:pt idx="9973">0</cx:pt>
          <cx:pt idx="9974">0</cx:pt>
          <cx:pt idx="9975">0</cx:pt>
          <cx:pt idx="9976">0</cx:pt>
          <cx:pt idx="9977">0</cx:pt>
          <cx:pt idx="9978">0</cx:pt>
          <cx:pt idx="9979">0</cx:pt>
          <cx:pt idx="9980">0</cx:pt>
          <cx:pt idx="9981">0</cx:pt>
          <cx:pt idx="9982">0</cx:pt>
          <cx:pt idx="9983">0</cx:pt>
          <cx:pt idx="9984">0</cx:pt>
          <cx:pt idx="9985">0</cx:pt>
          <cx:pt idx="9986">0</cx:pt>
          <cx:pt idx="9987">0</cx:pt>
          <cx:pt idx="9988">0</cx:pt>
          <cx:pt idx="9989">0</cx:pt>
          <cx:pt idx="9990">0</cx:pt>
          <cx:pt idx="9991">0</cx:pt>
          <cx:pt idx="9992">0</cx:pt>
          <cx:pt idx="9993">0</cx:pt>
          <cx:pt idx="9994">0</cx:pt>
          <cx:pt idx="9995">0</cx:pt>
          <cx:pt idx="9996">0</cx:pt>
          <cx:pt idx="9997">0</cx:pt>
          <cx:pt idx="9998">0</cx:pt>
          <cx:pt idx="9999">0</cx:pt>
          <cx:pt idx="10000">0</cx:pt>
          <cx:pt idx="10001">0</cx:pt>
          <cx:pt idx="10002">0</cx:pt>
          <cx:pt idx="10003">0</cx:pt>
          <cx:pt idx="10004">0</cx:pt>
          <cx:pt idx="10005">0</cx:pt>
          <cx:pt idx="10006">0</cx:pt>
          <cx:pt idx="10007">0</cx:pt>
          <cx:pt idx="10008">0</cx:pt>
          <cx:pt idx="10009">0</cx:pt>
          <cx:pt idx="10010">0</cx:pt>
          <cx:pt idx="10011">0</cx:pt>
          <cx:pt idx="10012">0</cx:pt>
          <cx:pt idx="10013">0</cx:pt>
          <cx:pt idx="10014">0</cx:pt>
          <cx:pt idx="10015">0</cx:pt>
          <cx:pt idx="10016">0</cx:pt>
          <cx:pt idx="10017">0</cx:pt>
          <cx:pt idx="10018">0</cx:pt>
          <cx:pt idx="10019">0</cx:pt>
          <cx:pt idx="10020">0</cx:pt>
          <cx:pt idx="10021">0</cx:pt>
          <cx:pt idx="10022">0</cx:pt>
          <cx:pt idx="10023">0</cx:pt>
          <cx:pt idx="10024">0</cx:pt>
          <cx:pt idx="10025">0</cx:pt>
          <cx:pt idx="10026">0</cx:pt>
          <cx:pt idx="10027">0</cx:pt>
          <cx:pt idx="10028">0</cx:pt>
          <cx:pt idx="10029">0</cx:pt>
          <cx:pt idx="10030">0</cx:pt>
          <cx:pt idx="10031">0</cx:pt>
          <cx:pt idx="10032">0</cx:pt>
          <cx:pt idx="10033">0</cx:pt>
          <cx:pt idx="10034">0</cx:pt>
          <cx:pt idx="10035">0</cx:pt>
          <cx:pt idx="10036">0</cx:pt>
          <cx:pt idx="10037">0</cx:pt>
          <cx:pt idx="10038">0</cx:pt>
          <cx:pt idx="10039">0</cx:pt>
          <cx:pt idx="10040">0</cx:pt>
          <cx:pt idx="10041">0</cx:pt>
          <cx:pt idx="10042">0</cx:pt>
          <cx:pt idx="10043">0</cx:pt>
          <cx:pt idx="10044">0</cx:pt>
          <cx:pt idx="10045">0</cx:pt>
          <cx:pt idx="10046">0</cx:pt>
          <cx:pt idx="10047">0</cx:pt>
          <cx:pt idx="10048">0</cx:pt>
          <cx:pt idx="10049">0</cx:pt>
          <cx:pt idx="10050">0</cx:pt>
          <cx:pt idx="10051">0</cx:pt>
          <cx:pt idx="10052">0</cx:pt>
          <cx:pt idx="10053">0</cx:pt>
          <cx:pt idx="10054">0</cx:pt>
          <cx:pt idx="10055">0</cx:pt>
          <cx:pt idx="10056">0</cx:pt>
          <cx:pt idx="10057">0</cx:pt>
          <cx:pt idx="10058">0</cx:pt>
          <cx:pt idx="10059">0</cx:pt>
          <cx:pt idx="10060">0</cx:pt>
          <cx:pt idx="10061">0</cx:pt>
          <cx:pt idx="10062">0</cx:pt>
          <cx:pt idx="10063">0</cx:pt>
          <cx:pt idx="10064">0</cx:pt>
          <cx:pt idx="10065">0</cx:pt>
          <cx:pt idx="10066">0</cx:pt>
          <cx:pt idx="10067">0</cx:pt>
          <cx:pt idx="10068">0</cx:pt>
          <cx:pt idx="10069">0</cx:pt>
          <cx:pt idx="10070">0</cx:pt>
          <cx:pt idx="10071">0</cx:pt>
          <cx:pt idx="10072">0</cx:pt>
          <cx:pt idx="10073">0</cx:pt>
          <cx:pt idx="10074">0</cx:pt>
          <cx:pt idx="10075">0</cx:pt>
          <cx:pt idx="10076">0</cx:pt>
          <cx:pt idx="10077">0</cx:pt>
          <cx:pt idx="10078">0</cx:pt>
          <cx:pt idx="10079">0</cx:pt>
          <cx:pt idx="10080">0</cx:pt>
          <cx:pt idx="10081">0</cx:pt>
          <cx:pt idx="10082">0</cx:pt>
          <cx:pt idx="10083">0</cx:pt>
          <cx:pt idx="10084">0</cx:pt>
          <cx:pt idx="10085">0</cx:pt>
          <cx:pt idx="10086">0</cx:pt>
          <cx:pt idx="10087">0</cx:pt>
          <cx:pt idx="10088">0</cx:pt>
          <cx:pt idx="10089">0</cx:pt>
          <cx:pt idx="10090">0</cx:pt>
          <cx:pt idx="10091">0</cx:pt>
          <cx:pt idx="10092">0</cx:pt>
          <cx:pt idx="10093">0</cx:pt>
          <cx:pt idx="10094">0</cx:pt>
          <cx:pt idx="10095">0</cx:pt>
          <cx:pt idx="10096">0</cx:pt>
          <cx:pt idx="10097">0</cx:pt>
          <cx:pt idx="10098">0</cx:pt>
          <cx:pt idx="10099">0</cx:pt>
          <cx:pt idx="10100">0</cx:pt>
          <cx:pt idx="10101">0</cx:pt>
          <cx:pt idx="10102">0</cx:pt>
          <cx:pt idx="10103">0</cx:pt>
          <cx:pt idx="10104">0</cx:pt>
          <cx:pt idx="10105">0</cx:pt>
          <cx:pt idx="10106">0</cx:pt>
          <cx:pt idx="10107">0</cx:pt>
          <cx:pt idx="10108">0</cx:pt>
          <cx:pt idx="10109">0</cx:pt>
          <cx:pt idx="10110">0</cx:pt>
          <cx:pt idx="10111">0</cx:pt>
          <cx:pt idx="10112">0</cx:pt>
          <cx:pt idx="10113">0</cx:pt>
          <cx:pt idx="10114">0</cx:pt>
          <cx:pt idx="10115">0</cx:pt>
          <cx:pt idx="10116">0</cx:pt>
          <cx:pt idx="10117">0</cx:pt>
          <cx:pt idx="10118">0</cx:pt>
          <cx:pt idx="10119">0</cx:pt>
          <cx:pt idx="10120">0</cx:pt>
          <cx:pt idx="10121">0</cx:pt>
          <cx:pt idx="10122">0</cx:pt>
          <cx:pt idx="10123">0</cx:pt>
          <cx:pt idx="10124">0</cx:pt>
          <cx:pt idx="10125">0</cx:pt>
          <cx:pt idx="10126">0</cx:pt>
          <cx:pt idx="10127">0</cx:pt>
          <cx:pt idx="10128">0</cx:pt>
          <cx:pt idx="10129">0</cx:pt>
          <cx:pt idx="10130">0</cx:pt>
          <cx:pt idx="10131">0</cx:pt>
          <cx:pt idx="10132">0</cx:pt>
          <cx:pt idx="10133">0</cx:pt>
          <cx:pt idx="10134">0</cx:pt>
          <cx:pt idx="10135">0</cx:pt>
          <cx:pt idx="10136">0</cx:pt>
          <cx:pt idx="10137">0</cx:pt>
          <cx:pt idx="10138">0</cx:pt>
          <cx:pt idx="10139">0</cx:pt>
          <cx:pt idx="10140">0</cx:pt>
          <cx:pt idx="10141">0</cx:pt>
          <cx:pt idx="10142">0</cx:pt>
          <cx:pt idx="10143">0</cx:pt>
          <cx:pt idx="10144">0</cx:pt>
          <cx:pt idx="10145">0</cx:pt>
          <cx:pt idx="10146">0</cx:pt>
          <cx:pt idx="10147">0</cx:pt>
          <cx:pt idx="10148">0</cx:pt>
          <cx:pt idx="10149">0</cx:pt>
          <cx:pt idx="10150">0</cx:pt>
          <cx:pt idx="10151">0</cx:pt>
          <cx:pt idx="10152">0</cx:pt>
          <cx:pt idx="10153">0</cx:pt>
          <cx:pt idx="10154">0</cx:pt>
          <cx:pt idx="10155">0</cx:pt>
          <cx:pt idx="10156">0</cx:pt>
          <cx:pt idx="10157">0</cx:pt>
          <cx:pt idx="10158">0</cx:pt>
          <cx:pt idx="10159">0</cx:pt>
          <cx:pt idx="10160">0</cx:pt>
          <cx:pt idx="10161">0</cx:pt>
          <cx:pt idx="10162">0</cx:pt>
          <cx:pt idx="10163">0</cx:pt>
          <cx:pt idx="10164">0</cx:pt>
          <cx:pt idx="10165">0</cx:pt>
          <cx:pt idx="10166">0</cx:pt>
          <cx:pt idx="10167">0</cx:pt>
          <cx:pt idx="10168">0</cx:pt>
          <cx:pt idx="10169">0</cx:pt>
          <cx:pt idx="10170">0</cx:pt>
          <cx:pt idx="10171">0</cx:pt>
          <cx:pt idx="10172">0</cx:pt>
          <cx:pt idx="10173">0</cx:pt>
          <cx:pt idx="10174">0</cx:pt>
          <cx:pt idx="10175">0</cx:pt>
          <cx:pt idx="10176">0</cx:pt>
          <cx:pt idx="10177">0</cx:pt>
          <cx:pt idx="10178">0</cx:pt>
          <cx:pt idx="10179">0</cx:pt>
          <cx:pt idx="10180">0</cx:pt>
          <cx:pt idx="10181">0</cx:pt>
          <cx:pt idx="10182">0</cx:pt>
          <cx:pt idx="10183">0</cx:pt>
          <cx:pt idx="10184">0</cx:pt>
          <cx:pt idx="10185">0</cx:pt>
          <cx:pt idx="10186">0</cx:pt>
          <cx:pt idx="10187">0</cx:pt>
          <cx:pt idx="10188">0</cx:pt>
          <cx:pt idx="10189">0</cx:pt>
          <cx:pt idx="10190">0</cx:pt>
          <cx:pt idx="10191">0</cx:pt>
          <cx:pt idx="10192">0</cx:pt>
          <cx:pt idx="10193">0</cx:pt>
          <cx:pt idx="10194">0</cx:pt>
          <cx:pt idx="10195">0</cx:pt>
          <cx:pt idx="10196">0</cx:pt>
          <cx:pt idx="10197">0</cx:pt>
          <cx:pt idx="10198">0</cx:pt>
          <cx:pt idx="10199">0</cx:pt>
          <cx:pt idx="10200">0</cx:pt>
          <cx:pt idx="10201">0</cx:pt>
          <cx:pt idx="10202">0</cx:pt>
          <cx:pt idx="10203">0</cx:pt>
          <cx:pt idx="10204">0</cx:pt>
          <cx:pt idx="10205">0</cx:pt>
          <cx:pt idx="10206">0</cx:pt>
          <cx:pt idx="10207">0</cx:pt>
          <cx:pt idx="10208">0</cx:pt>
          <cx:pt idx="10209">0</cx:pt>
          <cx:pt idx="10210">0</cx:pt>
          <cx:pt idx="10211">0</cx:pt>
          <cx:pt idx="10212">0</cx:pt>
          <cx:pt idx="10213">0</cx:pt>
          <cx:pt idx="10214">0</cx:pt>
          <cx:pt idx="10215">0</cx:pt>
          <cx:pt idx="10216">0</cx:pt>
          <cx:pt idx="10217">0</cx:pt>
          <cx:pt idx="10218">0</cx:pt>
          <cx:pt idx="10219">0</cx:pt>
          <cx:pt idx="10220">0</cx:pt>
          <cx:pt idx="10221">0</cx:pt>
          <cx:pt idx="10222">0</cx:pt>
          <cx:pt idx="10223">0</cx:pt>
          <cx:pt idx="10224">0</cx:pt>
          <cx:pt idx="10225">0</cx:pt>
          <cx:pt idx="10226">0</cx:pt>
          <cx:pt idx="10227">0</cx:pt>
          <cx:pt idx="10228">0</cx:pt>
          <cx:pt idx="10229">0</cx:pt>
          <cx:pt idx="10230">0</cx:pt>
          <cx:pt idx="10231">0</cx:pt>
          <cx:pt idx="10232">0</cx:pt>
          <cx:pt idx="10233">0</cx:pt>
          <cx:pt idx="10234">0</cx:pt>
          <cx:pt idx="10235">0</cx:pt>
          <cx:pt idx="10236">0</cx:pt>
          <cx:pt idx="10237">0</cx:pt>
          <cx:pt idx="10238">0</cx:pt>
          <cx:pt idx="10239">0</cx:pt>
          <cx:pt idx="10240">0</cx:pt>
          <cx:pt idx="10241">0</cx:pt>
          <cx:pt idx="10242">0</cx:pt>
          <cx:pt idx="10243">0</cx:pt>
          <cx:pt idx="10244">0</cx:pt>
          <cx:pt idx="10245">0</cx:pt>
          <cx:pt idx="10246">0</cx:pt>
          <cx:pt idx="10247">0</cx:pt>
          <cx:pt idx="10248">0</cx:pt>
          <cx:pt idx="10249">0</cx:pt>
          <cx:pt idx="10250">0</cx:pt>
          <cx:pt idx="10251">0</cx:pt>
          <cx:pt idx="10252">0</cx:pt>
          <cx:pt idx="10253">0</cx:pt>
          <cx:pt idx="10254">0</cx:pt>
          <cx:pt idx="10255">0</cx:pt>
          <cx:pt idx="10256">0</cx:pt>
          <cx:pt idx="10257">0</cx:pt>
          <cx:pt idx="10258">0</cx:pt>
          <cx:pt idx="10259">0</cx:pt>
          <cx:pt idx="10260">0</cx:pt>
          <cx:pt idx="10261">0</cx:pt>
          <cx:pt idx="10262">0</cx:pt>
          <cx:pt idx="10263">0</cx:pt>
          <cx:pt idx="10264">0</cx:pt>
          <cx:pt idx="10265">0</cx:pt>
          <cx:pt idx="10266">0</cx:pt>
          <cx:pt idx="10267">0</cx:pt>
          <cx:pt idx="10268">0</cx:pt>
          <cx:pt idx="10269">0</cx:pt>
          <cx:pt idx="10270">0</cx:pt>
          <cx:pt idx="10271">0</cx:pt>
          <cx:pt idx="10272">0</cx:pt>
          <cx:pt idx="10273">0</cx:pt>
          <cx:pt idx="10274">0</cx:pt>
          <cx:pt idx="10275">0</cx:pt>
          <cx:pt idx="10276">0</cx:pt>
          <cx:pt idx="10277">0</cx:pt>
          <cx:pt idx="10278">0</cx:pt>
          <cx:pt idx="10279">0</cx:pt>
          <cx:pt idx="10280">0</cx:pt>
          <cx:pt idx="10281">0</cx:pt>
          <cx:pt idx="10282">0</cx:pt>
          <cx:pt idx="10283">0</cx:pt>
          <cx:pt idx="10284">0</cx:pt>
          <cx:pt idx="10285">0</cx:pt>
          <cx:pt idx="10286">0</cx:pt>
          <cx:pt idx="10287">0</cx:pt>
          <cx:pt idx="10288">0</cx:pt>
          <cx:pt idx="10289">0</cx:pt>
          <cx:pt idx="10290">0</cx:pt>
          <cx:pt idx="10291">0</cx:pt>
          <cx:pt idx="10292">0</cx:pt>
          <cx:pt idx="10293">0</cx:pt>
          <cx:pt idx="10294">0</cx:pt>
          <cx:pt idx="10295">0</cx:pt>
          <cx:pt idx="10296">0</cx:pt>
          <cx:pt idx="10297">0</cx:pt>
          <cx:pt idx="10298">0</cx:pt>
          <cx:pt idx="10299">0</cx:pt>
          <cx:pt idx="10300">0</cx:pt>
          <cx:pt idx="10301">0</cx:pt>
          <cx:pt idx="10302">0</cx:pt>
          <cx:pt idx="10303">0</cx:pt>
          <cx:pt idx="10304">0</cx:pt>
          <cx:pt idx="10305">0</cx:pt>
          <cx:pt idx="10306">0</cx:pt>
          <cx:pt idx="10307">0</cx:pt>
          <cx:pt idx="10308">0</cx:pt>
          <cx:pt idx="10309">0</cx:pt>
          <cx:pt idx="10310">0</cx:pt>
          <cx:pt idx="10311">0</cx:pt>
          <cx:pt idx="10312">0</cx:pt>
          <cx:pt idx="10313">0</cx:pt>
          <cx:pt idx="10314">0</cx:pt>
          <cx:pt idx="10315">0</cx:pt>
          <cx:pt idx="10316">0</cx:pt>
          <cx:pt idx="10317">0</cx:pt>
          <cx:pt idx="10318">0</cx:pt>
          <cx:pt idx="10319">0</cx:pt>
          <cx:pt idx="10320">0</cx:pt>
          <cx:pt idx="10321">0</cx:pt>
          <cx:pt idx="10322">0</cx:pt>
          <cx:pt idx="10323">0</cx:pt>
          <cx:pt idx="10324">0</cx:pt>
          <cx:pt idx="10325">0</cx:pt>
          <cx:pt idx="10326">0</cx:pt>
          <cx:pt idx="10327">0</cx:pt>
          <cx:pt idx="10328">0</cx:pt>
          <cx:pt idx="10329">0</cx:pt>
          <cx:pt idx="10330">0</cx:pt>
          <cx:pt idx="10331">0</cx:pt>
          <cx:pt idx="10332">0</cx:pt>
          <cx:pt idx="10333">0</cx:pt>
          <cx:pt idx="10334">0</cx:pt>
          <cx:pt idx="10335">0</cx:pt>
          <cx:pt idx="10336">0</cx:pt>
          <cx:pt idx="10337">0</cx:pt>
          <cx:pt idx="10338">0</cx:pt>
          <cx:pt idx="10339">0</cx:pt>
          <cx:pt idx="10340">0</cx:pt>
          <cx:pt idx="10341">0</cx:pt>
          <cx:pt idx="10342">0</cx:pt>
          <cx:pt idx="10343">0</cx:pt>
          <cx:pt idx="10344">0</cx:pt>
          <cx:pt idx="10345">0</cx:pt>
          <cx:pt idx="10346">0</cx:pt>
          <cx:pt idx="10347">0</cx:pt>
          <cx:pt idx="10348">0</cx:pt>
          <cx:pt idx="10349">0</cx:pt>
          <cx:pt idx="10350">0</cx:pt>
          <cx:pt idx="10351">0</cx:pt>
          <cx:pt idx="10352">0</cx:pt>
          <cx:pt idx="10353">0</cx:pt>
          <cx:pt idx="10354">0</cx:pt>
          <cx:pt idx="10355">0</cx:pt>
          <cx:pt idx="10356">0</cx:pt>
          <cx:pt idx="10357">0</cx:pt>
          <cx:pt idx="10358">0</cx:pt>
          <cx:pt idx="10359">0</cx:pt>
          <cx:pt idx="10360">0</cx:pt>
          <cx:pt idx="10361">0</cx:pt>
          <cx:pt idx="10362">0</cx:pt>
          <cx:pt idx="10363">0</cx:pt>
          <cx:pt idx="10364">0</cx:pt>
          <cx:pt idx="10365">0</cx:pt>
          <cx:pt idx="10366">0</cx:pt>
          <cx:pt idx="10367">0</cx:pt>
          <cx:pt idx="10368">0</cx:pt>
          <cx:pt idx="10369">0</cx:pt>
          <cx:pt idx="10370">0</cx:pt>
          <cx:pt idx="10371">0</cx:pt>
          <cx:pt idx="10372">0</cx:pt>
          <cx:pt idx="10373">0</cx:pt>
          <cx:pt idx="10374">0</cx:pt>
          <cx:pt idx="10375">0</cx:pt>
          <cx:pt idx="10376">0</cx:pt>
          <cx:pt idx="10377">0</cx:pt>
          <cx:pt idx="10378">0</cx:pt>
          <cx:pt idx="10379">0</cx:pt>
          <cx:pt idx="10380">0</cx:pt>
          <cx:pt idx="10381">0</cx:pt>
          <cx:pt idx="10382">0</cx:pt>
          <cx:pt idx="10383">0</cx:pt>
          <cx:pt idx="10384">0</cx:pt>
          <cx:pt idx="10385">0</cx:pt>
          <cx:pt idx="10386">0</cx:pt>
          <cx:pt idx="10387">0</cx:pt>
          <cx:pt idx="10388">0</cx:pt>
          <cx:pt idx="10389">0</cx:pt>
          <cx:pt idx="10390">0</cx:pt>
          <cx:pt idx="10391">0</cx:pt>
          <cx:pt idx="10392">0</cx:pt>
          <cx:pt idx="10393">0</cx:pt>
          <cx:pt idx="10394">0</cx:pt>
          <cx:pt idx="10395">0</cx:pt>
          <cx:pt idx="10396">0</cx:pt>
          <cx:pt idx="10397">0</cx:pt>
          <cx:pt idx="10398">0</cx:pt>
          <cx:pt idx="10399">0</cx:pt>
          <cx:pt idx="10400">0</cx:pt>
          <cx:pt idx="10401">0</cx:pt>
          <cx:pt idx="10402">0</cx:pt>
          <cx:pt idx="10403">0</cx:pt>
          <cx:pt idx="10404">0</cx:pt>
          <cx:pt idx="10405">0</cx:pt>
          <cx:pt idx="10406">0</cx:pt>
          <cx:pt idx="10407">0</cx:pt>
          <cx:pt idx="10408">0</cx:pt>
          <cx:pt idx="10409">0</cx:pt>
          <cx:pt idx="10410">0</cx:pt>
          <cx:pt idx="10411">0</cx:pt>
          <cx:pt idx="10412">0</cx:pt>
          <cx:pt idx="10413">0</cx:pt>
          <cx:pt idx="10414">0</cx:pt>
          <cx:pt idx="10415">0</cx:pt>
          <cx:pt idx="10416">0</cx:pt>
          <cx:pt idx="10417">0</cx:pt>
          <cx:pt idx="10418">0</cx:pt>
          <cx:pt idx="10419">0</cx:pt>
          <cx:pt idx="10420">0</cx:pt>
          <cx:pt idx="10421">0</cx:pt>
          <cx:pt idx="10422">0</cx:pt>
          <cx:pt idx="10423">0</cx:pt>
          <cx:pt idx="10424">0</cx:pt>
          <cx:pt idx="10425">0</cx:pt>
          <cx:pt idx="10426">0</cx:pt>
          <cx:pt idx="10427">0</cx:pt>
          <cx:pt idx="10428">0</cx:pt>
          <cx:pt idx="10429">0</cx:pt>
          <cx:pt idx="10430">0</cx:pt>
          <cx:pt idx="10431">0</cx:pt>
          <cx:pt idx="10432">0</cx:pt>
          <cx:pt idx="10433">0</cx:pt>
          <cx:pt idx="10434">0</cx:pt>
          <cx:pt idx="10435">0</cx:pt>
          <cx:pt idx="10436">0</cx:pt>
          <cx:pt idx="10437">0</cx:pt>
          <cx:pt idx="10438">0</cx:pt>
          <cx:pt idx="10439">0</cx:pt>
          <cx:pt idx="10440">0</cx:pt>
          <cx:pt idx="10441">0</cx:pt>
          <cx:pt idx="10442">0</cx:pt>
          <cx:pt idx="10443">0</cx:pt>
          <cx:pt idx="10444">0</cx:pt>
          <cx:pt idx="10445">0</cx:pt>
          <cx:pt idx="10446">0</cx:pt>
          <cx:pt idx="10447">0</cx:pt>
          <cx:pt idx="10448">0</cx:pt>
          <cx:pt idx="10449">0</cx:pt>
          <cx:pt idx="10450">0</cx:pt>
          <cx:pt idx="10451">0</cx:pt>
          <cx:pt idx="10452">0</cx:pt>
          <cx:pt idx="10453">0</cx:pt>
          <cx:pt idx="10454">0</cx:pt>
          <cx:pt idx="10455">0</cx:pt>
          <cx:pt idx="10456">0</cx:pt>
          <cx:pt idx="10457">0</cx:pt>
          <cx:pt idx="10458">0</cx:pt>
          <cx:pt idx="10459">0</cx:pt>
          <cx:pt idx="10460">0</cx:pt>
          <cx:pt idx="10461">0</cx:pt>
          <cx:pt idx="10462">0</cx:pt>
          <cx:pt idx="10463">0</cx:pt>
          <cx:pt idx="10464">0</cx:pt>
          <cx:pt idx="10465">0</cx:pt>
          <cx:pt idx="10466">0</cx:pt>
          <cx:pt idx="10467">0</cx:pt>
          <cx:pt idx="10468">0</cx:pt>
          <cx:pt idx="10469">0</cx:pt>
          <cx:pt idx="10470">0</cx:pt>
          <cx:pt idx="10471">0</cx:pt>
          <cx:pt idx="10472">0</cx:pt>
          <cx:pt idx="10473">0</cx:pt>
          <cx:pt idx="10474">0</cx:pt>
          <cx:pt idx="10475">0</cx:pt>
          <cx:pt idx="10476">0</cx:pt>
          <cx:pt idx="10477">0</cx:pt>
          <cx:pt idx="10478">0</cx:pt>
          <cx:pt idx="10479">0</cx:pt>
          <cx:pt idx="10480">0</cx:pt>
          <cx:pt idx="10481">0</cx:pt>
          <cx:pt idx="10482">0</cx:pt>
          <cx:pt idx="10483">0</cx:pt>
          <cx:pt idx="10484">0</cx:pt>
          <cx:pt idx="10485">0</cx:pt>
          <cx:pt idx="10486">0</cx:pt>
          <cx:pt idx="10487">0</cx:pt>
          <cx:pt idx="10488">0</cx:pt>
          <cx:pt idx="10489">0</cx:pt>
          <cx:pt idx="10490">0</cx:pt>
          <cx:pt idx="10491">0</cx:pt>
          <cx:pt idx="10492">0</cx:pt>
          <cx:pt idx="10493">0</cx:pt>
          <cx:pt idx="10494">0</cx:pt>
          <cx:pt idx="10495">0</cx:pt>
          <cx:pt idx="10496">0</cx:pt>
          <cx:pt idx="10497">0</cx:pt>
          <cx:pt idx="10498">0</cx:pt>
          <cx:pt idx="10499">0</cx:pt>
          <cx:pt idx="10500">0</cx:pt>
          <cx:pt idx="10501">0</cx:pt>
          <cx:pt idx="10502">0</cx:pt>
          <cx:pt idx="10503">0</cx:pt>
          <cx:pt idx="10504">0</cx:pt>
          <cx:pt idx="10505">0</cx:pt>
          <cx:pt idx="10506">0</cx:pt>
          <cx:pt idx="10507">0</cx:pt>
          <cx:pt idx="10508">0</cx:pt>
          <cx:pt idx="10509">0</cx:pt>
          <cx:pt idx="10510">0</cx:pt>
          <cx:pt idx="10511">0</cx:pt>
          <cx:pt idx="10512">0</cx:pt>
          <cx:pt idx="10513">0</cx:pt>
          <cx:pt idx="10514">0</cx:pt>
          <cx:pt idx="10515">0</cx:pt>
          <cx:pt idx="10516">0</cx:pt>
          <cx:pt idx="10517">0</cx:pt>
          <cx:pt idx="10518">0</cx:pt>
          <cx:pt idx="10519">0</cx:pt>
          <cx:pt idx="10520">0</cx:pt>
          <cx:pt idx="10521">0</cx:pt>
          <cx:pt idx="10522">0</cx:pt>
          <cx:pt idx="10523">0</cx:pt>
          <cx:pt idx="10524">0</cx:pt>
          <cx:pt idx="10525">0</cx:pt>
          <cx:pt idx="10526">0</cx:pt>
          <cx:pt idx="10527">0</cx:pt>
          <cx:pt idx="10528">0</cx:pt>
          <cx:pt idx="10529">0</cx:pt>
          <cx:pt idx="10530">0</cx:pt>
          <cx:pt idx="10531">0</cx:pt>
          <cx:pt idx="10532">0</cx:pt>
          <cx:pt idx="10533">0</cx:pt>
          <cx:pt idx="10534">0</cx:pt>
          <cx:pt idx="10535">0</cx:pt>
          <cx:pt idx="10536">0</cx:pt>
          <cx:pt idx="10537">0</cx:pt>
          <cx:pt idx="10538">0</cx:pt>
          <cx:pt idx="10539">0</cx:pt>
          <cx:pt idx="10540">0</cx:pt>
          <cx:pt idx="10541">0</cx:pt>
          <cx:pt idx="10542">0</cx:pt>
          <cx:pt idx="10543">0</cx:pt>
          <cx:pt idx="10544">0</cx:pt>
          <cx:pt idx="10545">0</cx:pt>
          <cx:pt idx="10546">0</cx:pt>
          <cx:pt idx="10547">0</cx:pt>
          <cx:pt idx="10548">0</cx:pt>
          <cx:pt idx="10549">0</cx:pt>
          <cx:pt idx="10550">0</cx:pt>
          <cx:pt idx="10551">0</cx:pt>
          <cx:pt idx="10552">0</cx:pt>
          <cx:pt idx="10553">0</cx:pt>
          <cx:pt idx="10554">0</cx:pt>
          <cx:pt idx="10555">0</cx:pt>
          <cx:pt idx="10556">0</cx:pt>
          <cx:pt idx="10557">0</cx:pt>
          <cx:pt idx="10558">0</cx:pt>
          <cx:pt idx="10559">0</cx:pt>
          <cx:pt idx="10560">0</cx:pt>
          <cx:pt idx="10561">0</cx:pt>
          <cx:pt idx="10562">0</cx:pt>
          <cx:pt idx="10563">0</cx:pt>
          <cx:pt idx="10564">0</cx:pt>
          <cx:pt idx="10565">0</cx:pt>
          <cx:pt idx="10566">0</cx:pt>
          <cx:pt idx="10567">0</cx:pt>
          <cx:pt idx="10568">0</cx:pt>
          <cx:pt idx="10569">0</cx:pt>
          <cx:pt idx="10570">0</cx:pt>
          <cx:pt idx="10571">0</cx:pt>
          <cx:pt idx="10572">0</cx:pt>
          <cx:pt idx="10573">0</cx:pt>
          <cx:pt idx="10574">0</cx:pt>
          <cx:pt idx="10575">0</cx:pt>
          <cx:pt idx="10576">0</cx:pt>
          <cx:pt idx="10577">0</cx:pt>
          <cx:pt idx="10578">0</cx:pt>
          <cx:pt idx="10579">0</cx:pt>
          <cx:pt idx="10580">0</cx:pt>
          <cx:pt idx="10581">0</cx:pt>
          <cx:pt idx="10582">0</cx:pt>
          <cx:pt idx="10583">0</cx:pt>
          <cx:pt idx="10584">0</cx:pt>
          <cx:pt idx="10585">0</cx:pt>
          <cx:pt idx="10586">0</cx:pt>
          <cx:pt idx="10587">0</cx:pt>
          <cx:pt idx="10588">0</cx:pt>
          <cx:pt idx="10589">0</cx:pt>
          <cx:pt idx="10590">0</cx:pt>
          <cx:pt idx="10591">0</cx:pt>
          <cx:pt idx="10592">0</cx:pt>
          <cx:pt idx="10593">0</cx:pt>
          <cx:pt idx="10594">0</cx:pt>
          <cx:pt idx="10595">0</cx:pt>
          <cx:pt idx="10596">0</cx:pt>
          <cx:pt idx="10597">0</cx:pt>
          <cx:pt idx="10598">0</cx:pt>
          <cx:pt idx="10599">0</cx:pt>
          <cx:pt idx="10600">0</cx:pt>
          <cx:pt idx="10601">0</cx:pt>
          <cx:pt idx="10602">0</cx:pt>
          <cx:pt idx="10603">0</cx:pt>
          <cx:pt idx="10604">0</cx:pt>
          <cx:pt idx="10605">0</cx:pt>
          <cx:pt idx="10606">0</cx:pt>
          <cx:pt idx="10607">0</cx:pt>
          <cx:pt idx="10608">0</cx:pt>
          <cx:pt idx="10609">0</cx:pt>
          <cx:pt idx="10610">0</cx:pt>
          <cx:pt idx="10611">0</cx:pt>
          <cx:pt idx="10612">0</cx:pt>
          <cx:pt idx="10613">0</cx:pt>
          <cx:pt idx="10614">0</cx:pt>
          <cx:pt idx="10615">0</cx:pt>
          <cx:pt idx="10616">0</cx:pt>
          <cx:pt idx="10617">0</cx:pt>
          <cx:pt idx="10618">0</cx:pt>
          <cx:pt idx="10619">0</cx:pt>
          <cx:pt idx="10620">0</cx:pt>
          <cx:pt idx="10621">0</cx:pt>
          <cx:pt idx="10622">0</cx:pt>
          <cx:pt idx="10623">0</cx:pt>
          <cx:pt idx="10624">0</cx:pt>
          <cx:pt idx="10625">0</cx:pt>
          <cx:pt idx="10626">0</cx:pt>
          <cx:pt idx="10627">0</cx:pt>
          <cx:pt idx="10628">0</cx:pt>
          <cx:pt idx="10629">0</cx:pt>
          <cx:pt idx="10630">0</cx:pt>
          <cx:pt idx="10631">0</cx:pt>
          <cx:pt idx="10632">0</cx:pt>
          <cx:pt idx="10633">0</cx:pt>
          <cx:pt idx="10634">0</cx:pt>
          <cx:pt idx="10635">0</cx:pt>
          <cx:pt idx="10636">0</cx:pt>
          <cx:pt idx="10637">0</cx:pt>
          <cx:pt idx="10638">0</cx:pt>
          <cx:pt idx="10639">0</cx:pt>
          <cx:pt idx="10640">0</cx:pt>
          <cx:pt idx="10641">0</cx:pt>
          <cx:pt idx="10642">0</cx:pt>
          <cx:pt idx="10643">0</cx:pt>
          <cx:pt idx="10644">0</cx:pt>
          <cx:pt idx="10645">0</cx:pt>
          <cx:pt idx="10646">0</cx:pt>
          <cx:pt idx="10647">0</cx:pt>
          <cx:pt idx="10648">0</cx:pt>
          <cx:pt idx="10649">0</cx:pt>
          <cx:pt idx="10650">0</cx:pt>
          <cx:pt idx="10651">0</cx:pt>
          <cx:pt idx="10652">0</cx:pt>
          <cx:pt idx="10653">0</cx:pt>
          <cx:pt idx="10654">0</cx:pt>
          <cx:pt idx="10655">0</cx:pt>
          <cx:pt idx="10656">0</cx:pt>
          <cx:pt idx="10657">0</cx:pt>
          <cx:pt idx="10658">0</cx:pt>
          <cx:pt idx="10659">0</cx:pt>
          <cx:pt idx="10660">0</cx:pt>
          <cx:pt idx="10661">0</cx:pt>
          <cx:pt idx="10662">0</cx:pt>
          <cx:pt idx="10663">0</cx:pt>
          <cx:pt idx="10664">0</cx:pt>
          <cx:pt idx="10665">0</cx:pt>
          <cx:pt idx="10666">0</cx:pt>
          <cx:pt idx="10667">0</cx:pt>
          <cx:pt idx="10668">0</cx:pt>
          <cx:pt idx="10669">0</cx:pt>
          <cx:pt idx="10670">0</cx:pt>
          <cx:pt idx="10671">0</cx:pt>
          <cx:pt idx="10672">0</cx:pt>
          <cx:pt idx="10673">0</cx:pt>
          <cx:pt idx="10674">0</cx:pt>
          <cx:pt idx="10675">0</cx:pt>
          <cx:pt idx="10676">0</cx:pt>
          <cx:pt idx="10677">0</cx:pt>
          <cx:pt idx="10678">0</cx:pt>
          <cx:pt idx="10679">0</cx:pt>
          <cx:pt idx="10680">0</cx:pt>
          <cx:pt idx="10681">0</cx:pt>
          <cx:pt idx="10682">0</cx:pt>
          <cx:pt idx="10683">0</cx:pt>
          <cx:pt idx="10684">0</cx:pt>
          <cx:pt idx="10685">0</cx:pt>
          <cx:pt idx="10686">0</cx:pt>
          <cx:pt idx="10687">0</cx:pt>
          <cx:pt idx="10688">0</cx:pt>
          <cx:pt idx="10689">0</cx:pt>
          <cx:pt idx="10690">0</cx:pt>
          <cx:pt idx="10691">0</cx:pt>
          <cx:pt idx="10692">0</cx:pt>
          <cx:pt idx="10693">0</cx:pt>
          <cx:pt idx="10694">0</cx:pt>
          <cx:pt idx="10695">0</cx:pt>
          <cx:pt idx="10696">0</cx:pt>
          <cx:pt idx="10697">0</cx:pt>
          <cx:pt idx="10698">0</cx:pt>
          <cx:pt idx="10699">0</cx:pt>
          <cx:pt idx="10700">0</cx:pt>
          <cx:pt idx="10701">0</cx:pt>
          <cx:pt idx="10702">0</cx:pt>
          <cx:pt idx="10703">0</cx:pt>
          <cx:pt idx="10704">0</cx:pt>
          <cx:pt idx="10705">0</cx:pt>
          <cx:pt idx="10706">0</cx:pt>
          <cx:pt idx="10707">0</cx:pt>
          <cx:pt idx="10708">0</cx:pt>
          <cx:pt idx="10709">0</cx:pt>
          <cx:pt idx="10710">0</cx:pt>
          <cx:pt idx="10711">0</cx:pt>
          <cx:pt idx="10712">0</cx:pt>
          <cx:pt idx="10713">0</cx:pt>
          <cx:pt idx="10714">0</cx:pt>
          <cx:pt idx="10715">0</cx:pt>
          <cx:pt idx="10716">0</cx:pt>
          <cx:pt idx="10717">0</cx:pt>
          <cx:pt idx="10718">0</cx:pt>
          <cx:pt idx="10719">0</cx:pt>
          <cx:pt idx="10720">0</cx:pt>
          <cx:pt idx="10721">0</cx:pt>
          <cx:pt idx="10722">0</cx:pt>
          <cx:pt idx="10723">0</cx:pt>
          <cx:pt idx="10724">0</cx:pt>
          <cx:pt idx="10725">0</cx:pt>
          <cx:pt idx="10726">0</cx:pt>
          <cx:pt idx="10727">0</cx:pt>
          <cx:pt idx="10728">0</cx:pt>
          <cx:pt idx="10729">0</cx:pt>
          <cx:pt idx="10730">0</cx:pt>
          <cx:pt idx="10731">0</cx:pt>
          <cx:pt idx="10732">0</cx:pt>
          <cx:pt idx="10733">0</cx:pt>
          <cx:pt idx="10734">0</cx:pt>
          <cx:pt idx="10735">0</cx:pt>
          <cx:pt idx="10736">0</cx:pt>
          <cx:pt idx="10737">0</cx:pt>
          <cx:pt idx="10738">0</cx:pt>
          <cx:pt idx="10739">0</cx:pt>
          <cx:pt idx="10740">0</cx:pt>
          <cx:pt idx="10741">0</cx:pt>
          <cx:pt idx="10742">0</cx:pt>
          <cx:pt idx="10743">0</cx:pt>
          <cx:pt idx="10744">0</cx:pt>
          <cx:pt idx="10745">0</cx:pt>
          <cx:pt idx="10746">0</cx:pt>
          <cx:pt idx="10747">0</cx:pt>
          <cx:pt idx="10748">0</cx:pt>
          <cx:pt idx="10749">0</cx:pt>
          <cx:pt idx="10750">0</cx:pt>
          <cx:pt idx="10751">0</cx:pt>
          <cx:pt idx="10752">0</cx:pt>
          <cx:pt idx="10753">0</cx:pt>
          <cx:pt idx="10754">0</cx:pt>
          <cx:pt idx="10755">0</cx:pt>
          <cx:pt idx="10756">0</cx:pt>
          <cx:pt idx="10757">0</cx:pt>
          <cx:pt idx="10758">0</cx:pt>
          <cx:pt idx="10759">0</cx:pt>
          <cx:pt idx="10760">0</cx:pt>
          <cx:pt idx="10761">0</cx:pt>
          <cx:pt idx="10762">0</cx:pt>
          <cx:pt idx="10763">0</cx:pt>
          <cx:pt idx="10764">0</cx:pt>
          <cx:pt idx="10765">0</cx:pt>
          <cx:pt idx="10766">0</cx:pt>
          <cx:pt idx="10767">0</cx:pt>
          <cx:pt idx="10768">0</cx:pt>
          <cx:pt idx="10769">0</cx:pt>
          <cx:pt idx="10770">0</cx:pt>
          <cx:pt idx="10771">0</cx:pt>
          <cx:pt idx="10772">0</cx:pt>
          <cx:pt idx="10773">0</cx:pt>
          <cx:pt idx="10774">0</cx:pt>
          <cx:pt idx="10775">0</cx:pt>
          <cx:pt idx="10776">0</cx:pt>
          <cx:pt idx="10777">0</cx:pt>
          <cx:pt idx="10778">0</cx:pt>
          <cx:pt idx="10779">0</cx:pt>
          <cx:pt idx="10780">0</cx:pt>
          <cx:pt idx="10781">0</cx:pt>
          <cx:pt idx="10782">0</cx:pt>
          <cx:pt idx="10783">0</cx:pt>
          <cx:pt idx="10784">0</cx:pt>
          <cx:pt idx="10785">0</cx:pt>
          <cx:pt idx="10786">0</cx:pt>
          <cx:pt idx="10787">0</cx:pt>
          <cx:pt idx="10788">0</cx:pt>
          <cx:pt idx="10789">0</cx:pt>
          <cx:pt idx="10790">0</cx:pt>
          <cx:pt idx="10791">0</cx:pt>
          <cx:pt idx="10792">0</cx:pt>
          <cx:pt idx="10793">0</cx:pt>
          <cx:pt idx="10794">0</cx:pt>
          <cx:pt idx="10795">0</cx:pt>
          <cx:pt idx="10796">0</cx:pt>
          <cx:pt idx="10797">0</cx:pt>
          <cx:pt idx="10798">0</cx:pt>
          <cx:pt idx="10799">0</cx:pt>
          <cx:pt idx="10800">0</cx:pt>
          <cx:pt idx="10801">0</cx:pt>
          <cx:pt idx="10802">0</cx:pt>
          <cx:pt idx="10803">0</cx:pt>
          <cx:pt idx="10804">0</cx:pt>
          <cx:pt idx="10805">0</cx:pt>
          <cx:pt idx="10806">0</cx:pt>
          <cx:pt idx="10807">0</cx:pt>
          <cx:pt idx="10808">0</cx:pt>
          <cx:pt idx="10809">0</cx:pt>
          <cx:pt idx="10810">0</cx:pt>
          <cx:pt idx="10811">0</cx:pt>
          <cx:pt idx="10812">0</cx:pt>
          <cx:pt idx="10813">0</cx:pt>
          <cx:pt idx="10814">0</cx:pt>
          <cx:pt idx="10815">0</cx:pt>
          <cx:pt idx="10816">0</cx:pt>
          <cx:pt idx="10817">0</cx:pt>
          <cx:pt idx="10818">0</cx:pt>
          <cx:pt idx="10819">0</cx:pt>
          <cx:pt idx="10820">0</cx:pt>
          <cx:pt idx="10821">0</cx:pt>
          <cx:pt idx="10822">0</cx:pt>
          <cx:pt idx="10823">0</cx:pt>
          <cx:pt idx="10824">0</cx:pt>
          <cx:pt idx="10825">0</cx:pt>
          <cx:pt idx="10826">0</cx:pt>
          <cx:pt idx="10827">0</cx:pt>
          <cx:pt idx="10828">0</cx:pt>
          <cx:pt idx="10829">0</cx:pt>
          <cx:pt idx="10830">0</cx:pt>
          <cx:pt idx="10831">0</cx:pt>
          <cx:pt idx="10832">0</cx:pt>
          <cx:pt idx="10833">0</cx:pt>
          <cx:pt idx="10834">0</cx:pt>
          <cx:pt idx="10835">0</cx:pt>
          <cx:pt idx="10836">0</cx:pt>
          <cx:pt idx="10837">0</cx:pt>
          <cx:pt idx="10838">0</cx:pt>
          <cx:pt idx="10839">0</cx:pt>
          <cx:pt idx="10840">0</cx:pt>
          <cx:pt idx="10841">0</cx:pt>
          <cx:pt idx="10842">0</cx:pt>
          <cx:pt idx="10843">0</cx:pt>
          <cx:pt idx="10844">0</cx:pt>
          <cx:pt idx="10845">0</cx:pt>
          <cx:pt idx="10846">0</cx:pt>
          <cx:pt idx="10847">0</cx:pt>
          <cx:pt idx="10848">0</cx:pt>
          <cx:pt idx="10849">0</cx:pt>
          <cx:pt idx="10850">0</cx:pt>
          <cx:pt idx="10851">0</cx:pt>
          <cx:pt idx="10852">0</cx:pt>
          <cx:pt idx="10853">0</cx:pt>
          <cx:pt idx="10854">0</cx:pt>
          <cx:pt idx="10855">0</cx:pt>
          <cx:pt idx="10856">0</cx:pt>
          <cx:pt idx="10857">0</cx:pt>
          <cx:pt idx="10858">0</cx:pt>
          <cx:pt idx="10859">0</cx:pt>
          <cx:pt idx="10860">0</cx:pt>
          <cx:pt idx="10861">0</cx:pt>
          <cx:pt idx="10862">0</cx:pt>
          <cx:pt idx="10863">0</cx:pt>
          <cx:pt idx="10864">0</cx:pt>
          <cx:pt idx="10865">0</cx:pt>
          <cx:pt idx="10866">0</cx:pt>
          <cx:pt idx="10867">0</cx:pt>
          <cx:pt idx="10868">0</cx:pt>
          <cx:pt idx="10869">0</cx:pt>
          <cx:pt idx="10870">0</cx:pt>
          <cx:pt idx="10871">0</cx:pt>
          <cx:pt idx="10872">0</cx:pt>
          <cx:pt idx="10873">0</cx:pt>
          <cx:pt idx="10874">0</cx:pt>
          <cx:pt idx="10875">0</cx:pt>
          <cx:pt idx="10876">0</cx:pt>
          <cx:pt idx="10877">0</cx:pt>
          <cx:pt idx="10878">0</cx:pt>
          <cx:pt idx="10879">0</cx:pt>
          <cx:pt idx="10880">0</cx:pt>
          <cx:pt idx="10881">0</cx:pt>
          <cx:pt idx="10882">0</cx:pt>
          <cx:pt idx="10883">0</cx:pt>
          <cx:pt idx="10884">0</cx:pt>
          <cx:pt idx="10885">0</cx:pt>
          <cx:pt idx="10886">0</cx:pt>
          <cx:pt idx="10887">0</cx:pt>
          <cx:pt idx="10888">0</cx:pt>
          <cx:pt idx="10889">0</cx:pt>
          <cx:pt idx="10890">0</cx:pt>
          <cx:pt idx="10891">0</cx:pt>
          <cx:pt idx="10892">0</cx:pt>
          <cx:pt idx="10893">0</cx:pt>
          <cx:pt idx="10894">0</cx:pt>
          <cx:pt idx="10895">0</cx:pt>
          <cx:pt idx="10896">0</cx:pt>
          <cx:pt idx="10897">0</cx:pt>
          <cx:pt idx="10898">0</cx:pt>
          <cx:pt idx="10899">0</cx:pt>
          <cx:pt idx="10900">0</cx:pt>
          <cx:pt idx="10901">0</cx:pt>
          <cx:pt idx="10902">0</cx:pt>
          <cx:pt idx="10903">0</cx:pt>
          <cx:pt idx="10904">0</cx:pt>
          <cx:pt idx="10905">0</cx:pt>
          <cx:pt idx="10906">0</cx:pt>
          <cx:pt idx="10907">0</cx:pt>
          <cx:pt idx="10908">0</cx:pt>
          <cx:pt idx="10909">0</cx:pt>
          <cx:pt idx="10910">0</cx:pt>
          <cx:pt idx="10911">0</cx:pt>
          <cx:pt idx="10912">0</cx:pt>
          <cx:pt idx="10913">0</cx:pt>
          <cx:pt idx="10914">0</cx:pt>
          <cx:pt idx="10915">0</cx:pt>
          <cx:pt idx="10916">0</cx:pt>
          <cx:pt idx="10917">0</cx:pt>
          <cx:pt idx="10918">0</cx:pt>
          <cx:pt idx="10919">0</cx:pt>
          <cx:pt idx="10920">0</cx:pt>
          <cx:pt idx="10921">0</cx:pt>
          <cx:pt idx="10922">0</cx:pt>
          <cx:pt idx="10923">0</cx:pt>
          <cx:pt idx="10924">0</cx:pt>
          <cx:pt idx="10925">0</cx:pt>
          <cx:pt idx="10926">0</cx:pt>
          <cx:pt idx="10927">0</cx:pt>
          <cx:pt idx="10928">0</cx:pt>
          <cx:pt idx="10929">0</cx:pt>
          <cx:pt idx="10930">0</cx:pt>
          <cx:pt idx="10931">0</cx:pt>
          <cx:pt idx="10932">0</cx:pt>
          <cx:pt idx="10933">0</cx:pt>
          <cx:pt idx="10934">0</cx:pt>
          <cx:pt idx="10935">0</cx:pt>
          <cx:pt idx="10936">0</cx:pt>
          <cx:pt idx="10937">0</cx:pt>
          <cx:pt idx="10938">0</cx:pt>
          <cx:pt idx="10939">0</cx:pt>
          <cx:pt idx="10940">0</cx:pt>
          <cx:pt idx="10941">0</cx:pt>
          <cx:pt idx="10942">0</cx:pt>
          <cx:pt idx="10943">0</cx:pt>
          <cx:pt idx="10944">0</cx:pt>
          <cx:pt idx="10945">0</cx:pt>
          <cx:pt idx="10946">0</cx:pt>
          <cx:pt idx="10947">0</cx:pt>
          <cx:pt idx="10948">0</cx:pt>
          <cx:pt idx="10949">0</cx:pt>
          <cx:pt idx="10950">0</cx:pt>
          <cx:pt idx="10951">0</cx:pt>
          <cx:pt idx="10952">0</cx:pt>
          <cx:pt idx="10953">0</cx:pt>
          <cx:pt idx="10954">0</cx:pt>
          <cx:pt idx="10955">0</cx:pt>
          <cx:pt idx="10956">0</cx:pt>
          <cx:pt idx="10957">0</cx:pt>
          <cx:pt idx="10958">0</cx:pt>
          <cx:pt idx="10959">0</cx:pt>
          <cx:pt idx="10960">0</cx:pt>
          <cx:pt idx="10961">0</cx:pt>
          <cx:pt idx="10962">0</cx:pt>
          <cx:pt idx="10963">0</cx:pt>
          <cx:pt idx="10964">0</cx:pt>
          <cx:pt idx="10965">0</cx:pt>
          <cx:pt idx="10966">0</cx:pt>
          <cx:pt idx="10967">0</cx:pt>
          <cx:pt idx="10968">0</cx:pt>
          <cx:pt idx="10969">0</cx:pt>
          <cx:pt idx="10970">0</cx:pt>
          <cx:pt idx="10971">0</cx:pt>
          <cx:pt idx="10972">0</cx:pt>
          <cx:pt idx="10973">0</cx:pt>
          <cx:pt idx="10974">0</cx:pt>
          <cx:pt idx="10975">0</cx:pt>
          <cx:pt idx="10976">0</cx:pt>
          <cx:pt idx="10977">0</cx:pt>
          <cx:pt idx="10978">0</cx:pt>
          <cx:pt idx="10979">0</cx:pt>
          <cx:pt idx="10980">0</cx:pt>
          <cx:pt idx="10981">0</cx:pt>
          <cx:pt idx="10982">0</cx:pt>
          <cx:pt idx="10983">0</cx:pt>
          <cx:pt idx="10984">0</cx:pt>
          <cx:pt idx="10985">0</cx:pt>
          <cx:pt idx="10986">0</cx:pt>
          <cx:pt idx="10987">0</cx:pt>
          <cx:pt idx="10988">0</cx:pt>
          <cx:pt idx="10989">0</cx:pt>
          <cx:pt idx="10990">0</cx:pt>
          <cx:pt idx="10991">0</cx:pt>
          <cx:pt idx="10992">0</cx:pt>
          <cx:pt idx="10993">0</cx:pt>
          <cx:pt idx="10994">0</cx:pt>
          <cx:pt idx="10995">0</cx:pt>
          <cx:pt idx="10996">0</cx:pt>
          <cx:pt idx="10997">0</cx:pt>
          <cx:pt idx="10998">0</cx:pt>
          <cx:pt idx="10999">0</cx:pt>
          <cx:pt idx="11000">0</cx:pt>
          <cx:pt idx="11001">0</cx:pt>
          <cx:pt idx="11002">0</cx:pt>
          <cx:pt idx="11003">0</cx:pt>
          <cx:pt idx="11004">0</cx:pt>
          <cx:pt idx="11005">0</cx:pt>
          <cx:pt idx="11006">0</cx:pt>
          <cx:pt idx="11007">0</cx:pt>
          <cx:pt idx="11008">0</cx:pt>
          <cx:pt idx="11009">0</cx:pt>
          <cx:pt idx="11010">0</cx:pt>
          <cx:pt idx="11011">0</cx:pt>
          <cx:pt idx="11012">0</cx:pt>
          <cx:pt idx="11013">0</cx:pt>
          <cx:pt idx="11014">0</cx:pt>
          <cx:pt idx="11015">0</cx:pt>
          <cx:pt idx="11016">0</cx:pt>
          <cx:pt idx="11017">0</cx:pt>
          <cx:pt idx="11018">0</cx:pt>
          <cx:pt idx="11019">0</cx:pt>
          <cx:pt idx="11020">0</cx:pt>
          <cx:pt idx="11021">0</cx:pt>
          <cx:pt idx="11022">0</cx:pt>
          <cx:pt idx="11023">0</cx:pt>
          <cx:pt idx="11024">0</cx:pt>
          <cx:pt idx="11025">0</cx:pt>
          <cx:pt idx="11026">0</cx:pt>
          <cx:pt idx="11027">0</cx:pt>
          <cx:pt idx="11028">0</cx:pt>
          <cx:pt idx="11029">0</cx:pt>
          <cx:pt idx="11030">0</cx:pt>
          <cx:pt idx="11031">0</cx:pt>
          <cx:pt idx="11032">0</cx:pt>
          <cx:pt idx="11033">0</cx:pt>
          <cx:pt idx="11034">0</cx:pt>
          <cx:pt idx="11035">0</cx:pt>
          <cx:pt idx="11036">0</cx:pt>
          <cx:pt idx="11037">0</cx:pt>
          <cx:pt idx="11038">0</cx:pt>
          <cx:pt idx="11039">0</cx:pt>
          <cx:pt idx="11040">0</cx:pt>
          <cx:pt idx="11041">0</cx:pt>
          <cx:pt idx="11042">0</cx:pt>
          <cx:pt idx="11043">0</cx:pt>
          <cx:pt idx="11044">0</cx:pt>
          <cx:pt idx="11045">0</cx:pt>
          <cx:pt idx="11046">0</cx:pt>
          <cx:pt idx="11047">0</cx:pt>
          <cx:pt idx="11048">0</cx:pt>
          <cx:pt idx="11049">0</cx:pt>
          <cx:pt idx="11050">0</cx:pt>
          <cx:pt idx="11051">0</cx:pt>
          <cx:pt idx="11052">0</cx:pt>
          <cx:pt idx="11053">0</cx:pt>
          <cx:pt idx="11054">0</cx:pt>
          <cx:pt idx="11055">0</cx:pt>
          <cx:pt idx="11056">0</cx:pt>
          <cx:pt idx="11057">0</cx:pt>
          <cx:pt idx="11058">0</cx:pt>
          <cx:pt idx="11059">0</cx:pt>
          <cx:pt idx="11060">0</cx:pt>
          <cx:pt idx="11061">0</cx:pt>
          <cx:pt idx="11062">0</cx:pt>
          <cx:pt idx="11063">0</cx:pt>
          <cx:pt idx="11064">0</cx:pt>
          <cx:pt idx="11065">0</cx:pt>
          <cx:pt idx="11066">0</cx:pt>
          <cx:pt idx="11067">0</cx:pt>
          <cx:pt idx="11068">0</cx:pt>
          <cx:pt idx="11069">0</cx:pt>
          <cx:pt idx="11070">0</cx:pt>
          <cx:pt idx="11071">0</cx:pt>
          <cx:pt idx="11072">0</cx:pt>
          <cx:pt idx="11073">0</cx:pt>
          <cx:pt idx="11074">0</cx:pt>
          <cx:pt idx="11075">0</cx:pt>
          <cx:pt idx="11076">0</cx:pt>
          <cx:pt idx="11077">0</cx:pt>
          <cx:pt idx="11078">0</cx:pt>
          <cx:pt idx="11079">0</cx:pt>
          <cx:pt idx="11080">0</cx:pt>
          <cx:pt idx="11081">0</cx:pt>
          <cx:pt idx="11082">0</cx:pt>
          <cx:pt idx="11083">0</cx:pt>
          <cx:pt idx="11084">0</cx:pt>
          <cx:pt idx="11085">0</cx:pt>
          <cx:pt idx="11086">0</cx:pt>
          <cx:pt idx="11087">0</cx:pt>
          <cx:pt idx="11088">0</cx:pt>
          <cx:pt idx="11089">0</cx:pt>
          <cx:pt idx="11090">0</cx:pt>
          <cx:pt idx="11091">0</cx:pt>
          <cx:pt idx="11092">0</cx:pt>
          <cx:pt idx="11093">0</cx:pt>
          <cx:pt idx="11094">0</cx:pt>
          <cx:pt idx="11095">0</cx:pt>
          <cx:pt idx="11096">0</cx:pt>
          <cx:pt idx="11097">0</cx:pt>
          <cx:pt idx="11098">0</cx:pt>
          <cx:pt idx="11099">0</cx:pt>
          <cx:pt idx="11100">0</cx:pt>
          <cx:pt idx="11101">0</cx:pt>
          <cx:pt idx="11102">0</cx:pt>
          <cx:pt idx="11103">0</cx:pt>
          <cx:pt idx="11104">0</cx:pt>
          <cx:pt idx="11105">0</cx:pt>
          <cx:pt idx="11106">0</cx:pt>
          <cx:pt idx="11107">0</cx:pt>
          <cx:pt idx="11108">0</cx:pt>
          <cx:pt idx="11109">0</cx:pt>
          <cx:pt idx="11110">0</cx:pt>
          <cx:pt idx="11111">0</cx:pt>
          <cx:pt idx="11112">0</cx:pt>
          <cx:pt idx="11113">0</cx:pt>
          <cx:pt idx="11114">0</cx:pt>
          <cx:pt idx="11115">0</cx:pt>
          <cx:pt idx="11116">0</cx:pt>
          <cx:pt idx="11117">0</cx:pt>
          <cx:pt idx="11118">0</cx:pt>
          <cx:pt idx="11119">0</cx:pt>
          <cx:pt idx="11120">0</cx:pt>
          <cx:pt idx="11121">0</cx:pt>
          <cx:pt idx="11122">0</cx:pt>
          <cx:pt idx="11123">0</cx:pt>
          <cx:pt idx="11124">0</cx:pt>
          <cx:pt idx="11125">0</cx:pt>
          <cx:pt idx="11126">0</cx:pt>
          <cx:pt idx="11127">0</cx:pt>
          <cx:pt idx="11128">0</cx:pt>
          <cx:pt idx="11129">0</cx:pt>
          <cx:pt idx="11130">0</cx:pt>
          <cx:pt idx="11131">0</cx:pt>
          <cx:pt idx="11132">0</cx:pt>
          <cx:pt idx="11133">0</cx:pt>
          <cx:pt idx="11134">0</cx:pt>
          <cx:pt idx="11135">0</cx:pt>
          <cx:pt idx="11136">0</cx:pt>
          <cx:pt idx="11137">0</cx:pt>
          <cx:pt idx="11138">0</cx:pt>
          <cx:pt idx="11139">0</cx:pt>
          <cx:pt idx="11140">0</cx:pt>
          <cx:pt idx="11141">0</cx:pt>
          <cx:pt idx="11142">0</cx:pt>
          <cx:pt idx="11143">0</cx:pt>
          <cx:pt idx="11144">0</cx:pt>
          <cx:pt idx="11145">0</cx:pt>
          <cx:pt idx="11146">0</cx:pt>
          <cx:pt idx="11147">0</cx:pt>
          <cx:pt idx="11148">0</cx:pt>
          <cx:pt idx="11149">0</cx:pt>
          <cx:pt idx="11150">0</cx:pt>
          <cx:pt idx="11151">0</cx:pt>
          <cx:pt idx="11152">0</cx:pt>
          <cx:pt idx="11153">0</cx:pt>
          <cx:pt idx="11154">0</cx:pt>
          <cx:pt idx="11155">0</cx:pt>
          <cx:pt idx="11156">0</cx:pt>
          <cx:pt idx="11157">0</cx:pt>
          <cx:pt idx="11158">0</cx:pt>
          <cx:pt idx="11159">0</cx:pt>
          <cx:pt idx="11160">0</cx:pt>
          <cx:pt idx="11161">0</cx:pt>
          <cx:pt idx="11162">0</cx:pt>
          <cx:pt idx="11163">0</cx:pt>
          <cx:pt idx="11164">0</cx:pt>
          <cx:pt idx="11165">0</cx:pt>
          <cx:pt idx="11166">0</cx:pt>
          <cx:pt idx="11167">0</cx:pt>
          <cx:pt idx="11168">0</cx:pt>
          <cx:pt idx="11169">0</cx:pt>
          <cx:pt idx="11170">0</cx:pt>
          <cx:pt idx="11171">0</cx:pt>
          <cx:pt idx="11172">0</cx:pt>
          <cx:pt idx="11173">0</cx:pt>
          <cx:pt idx="11174">0</cx:pt>
          <cx:pt idx="11175">0</cx:pt>
          <cx:pt idx="11176">0</cx:pt>
          <cx:pt idx="11177">0</cx:pt>
          <cx:pt idx="11178">0</cx:pt>
          <cx:pt idx="11179">0</cx:pt>
          <cx:pt idx="11180">0</cx:pt>
          <cx:pt idx="11181">0</cx:pt>
          <cx:pt idx="11182">0</cx:pt>
          <cx:pt idx="11183">0</cx:pt>
          <cx:pt idx="11184">0</cx:pt>
          <cx:pt idx="11185">0</cx:pt>
          <cx:pt idx="11186">0</cx:pt>
          <cx:pt idx="11187">0</cx:pt>
          <cx:pt idx="11188">0</cx:pt>
          <cx:pt idx="11189">0</cx:pt>
          <cx:pt idx="11190">0</cx:pt>
          <cx:pt idx="11191">0</cx:pt>
          <cx:pt idx="11192">0</cx:pt>
          <cx:pt idx="11193">0</cx:pt>
          <cx:pt idx="11194">0</cx:pt>
          <cx:pt idx="11195">0</cx:pt>
          <cx:pt idx="11196">0</cx:pt>
          <cx:pt idx="11197">0</cx:pt>
          <cx:pt idx="11198">0</cx:pt>
          <cx:pt idx="11199">0</cx:pt>
          <cx:pt idx="11200">0</cx:pt>
          <cx:pt idx="11201">0</cx:pt>
          <cx:pt idx="11202">0</cx:pt>
          <cx:pt idx="11203">0</cx:pt>
          <cx:pt idx="11204">0</cx:pt>
          <cx:pt idx="11205">0</cx:pt>
          <cx:pt idx="11206">0</cx:pt>
          <cx:pt idx="11207">0</cx:pt>
          <cx:pt idx="11208">0</cx:pt>
          <cx:pt idx="11209">0</cx:pt>
          <cx:pt idx="11210">0</cx:pt>
          <cx:pt idx="11211">0</cx:pt>
          <cx:pt idx="11212">0</cx:pt>
          <cx:pt idx="11213">0</cx:pt>
          <cx:pt idx="11214">0</cx:pt>
          <cx:pt idx="11215">0</cx:pt>
          <cx:pt idx="11216">0</cx:pt>
          <cx:pt idx="11217">0</cx:pt>
          <cx:pt idx="11218">0</cx:pt>
          <cx:pt idx="11219">0</cx:pt>
          <cx:pt idx="11220">0</cx:pt>
          <cx:pt idx="11221">0</cx:pt>
          <cx:pt idx="11222">0</cx:pt>
          <cx:pt idx="11223">0</cx:pt>
          <cx:pt idx="11224">0</cx:pt>
          <cx:pt idx="11225">0</cx:pt>
          <cx:pt idx="11226">0</cx:pt>
          <cx:pt idx="11227">0</cx:pt>
          <cx:pt idx="11228">0</cx:pt>
          <cx:pt idx="11229">0</cx:pt>
          <cx:pt idx="11230">0</cx:pt>
          <cx:pt idx="11231">0</cx:pt>
          <cx:pt idx="11232">0</cx:pt>
          <cx:pt idx="11233">0</cx:pt>
          <cx:pt idx="11234">0</cx:pt>
          <cx:pt idx="11235">0</cx:pt>
          <cx:pt idx="11236">0</cx:pt>
          <cx:pt idx="11237">0</cx:pt>
          <cx:pt idx="11238">0</cx:pt>
          <cx:pt idx="11239">0</cx:pt>
          <cx:pt idx="11240">0</cx:pt>
          <cx:pt idx="11241">0</cx:pt>
          <cx:pt idx="11242">0</cx:pt>
          <cx:pt idx="11243">0</cx:pt>
          <cx:pt idx="11244">0</cx:pt>
          <cx:pt idx="11245">0</cx:pt>
          <cx:pt idx="11246">0</cx:pt>
          <cx:pt idx="11247">0</cx:pt>
          <cx:pt idx="11248">0</cx:pt>
          <cx:pt idx="11249">0</cx:pt>
          <cx:pt idx="11250">0</cx:pt>
          <cx:pt idx="11251">0</cx:pt>
          <cx:pt idx="11252">0</cx:pt>
          <cx:pt idx="11253">0</cx:pt>
          <cx:pt idx="11254">0</cx:pt>
          <cx:pt idx="11255">0</cx:pt>
          <cx:pt idx="11256">0</cx:pt>
          <cx:pt idx="11257">0</cx:pt>
          <cx:pt idx="11258">0</cx:pt>
          <cx:pt idx="11259">0</cx:pt>
          <cx:pt idx="11260">0</cx:pt>
          <cx:pt idx="11261">0</cx:pt>
          <cx:pt idx="11262">0</cx:pt>
          <cx:pt idx="11263">0</cx:pt>
          <cx:pt idx="11264">0</cx:pt>
          <cx:pt idx="11265">0</cx:pt>
          <cx:pt idx="11266">0</cx:pt>
          <cx:pt idx="11267">0</cx:pt>
          <cx:pt idx="11268">0</cx:pt>
          <cx:pt idx="11269">0</cx:pt>
          <cx:pt idx="11270">0</cx:pt>
          <cx:pt idx="11271">0</cx:pt>
          <cx:pt idx="11272">0</cx:pt>
          <cx:pt idx="11273">0</cx:pt>
          <cx:pt idx="11274">0</cx:pt>
          <cx:pt idx="11275">0</cx:pt>
          <cx:pt idx="11276">0</cx:pt>
          <cx:pt idx="11277">0</cx:pt>
          <cx:pt idx="11278">0</cx:pt>
          <cx:pt idx="11279">0</cx:pt>
          <cx:pt idx="11280">0</cx:pt>
          <cx:pt idx="11281">0</cx:pt>
          <cx:pt idx="11282">0</cx:pt>
          <cx:pt idx="11283">0</cx:pt>
          <cx:pt idx="11284">0</cx:pt>
          <cx:pt idx="11285">0</cx:pt>
          <cx:pt idx="11286">0</cx:pt>
          <cx:pt idx="11287">0</cx:pt>
          <cx:pt idx="11288">0</cx:pt>
          <cx:pt idx="11289">0</cx:pt>
          <cx:pt idx="11290">0</cx:pt>
          <cx:pt idx="11291">0</cx:pt>
          <cx:pt idx="11292">0</cx:pt>
          <cx:pt idx="11293">0</cx:pt>
          <cx:pt idx="11294">0</cx:pt>
          <cx:pt idx="11295">0</cx:pt>
          <cx:pt idx="11296">0</cx:pt>
          <cx:pt idx="11297">0</cx:pt>
          <cx:pt idx="11298">0</cx:pt>
          <cx:pt idx="11299">0</cx:pt>
          <cx:pt idx="11300">0</cx:pt>
          <cx:pt idx="11301">0</cx:pt>
          <cx:pt idx="11302">0</cx:pt>
          <cx:pt idx="11303">0</cx:pt>
          <cx:pt idx="11304">0</cx:pt>
          <cx:pt idx="11305">0</cx:pt>
          <cx:pt idx="11306">0</cx:pt>
          <cx:pt idx="11307">0</cx:pt>
          <cx:pt idx="11308">0</cx:pt>
          <cx:pt idx="11309">0</cx:pt>
          <cx:pt idx="11310">0</cx:pt>
          <cx:pt idx="11311">0</cx:pt>
          <cx:pt idx="11312">0</cx:pt>
          <cx:pt idx="11313">0</cx:pt>
          <cx:pt idx="11314">0</cx:pt>
          <cx:pt idx="11315">0</cx:pt>
          <cx:pt idx="11316">0</cx:pt>
          <cx:pt idx="11317">0</cx:pt>
          <cx:pt idx="11318">0</cx:pt>
          <cx:pt idx="11319">0</cx:pt>
          <cx:pt idx="11320">0</cx:pt>
          <cx:pt idx="11321">0</cx:pt>
          <cx:pt idx="11322">0</cx:pt>
          <cx:pt idx="11323">0</cx:pt>
          <cx:pt idx="11324">0</cx:pt>
          <cx:pt idx="11325">0</cx:pt>
          <cx:pt idx="11326">0</cx:pt>
          <cx:pt idx="11327">0</cx:pt>
          <cx:pt idx="11328">0</cx:pt>
          <cx:pt idx="11329">0</cx:pt>
          <cx:pt idx="11330">0</cx:pt>
          <cx:pt idx="11331">0</cx:pt>
          <cx:pt idx="11332">0</cx:pt>
          <cx:pt idx="11333">0</cx:pt>
          <cx:pt idx="11334">0</cx:pt>
          <cx:pt idx="11335">0</cx:pt>
          <cx:pt idx="11336">0</cx:pt>
          <cx:pt idx="11337">0</cx:pt>
          <cx:pt idx="11338">0</cx:pt>
          <cx:pt idx="11339">0</cx:pt>
          <cx:pt idx="11340">0</cx:pt>
          <cx:pt idx="11341">0</cx:pt>
          <cx:pt idx="11342">0</cx:pt>
          <cx:pt idx="11343">0</cx:pt>
          <cx:pt idx="11344">0</cx:pt>
          <cx:pt idx="11345">0</cx:pt>
          <cx:pt idx="11346">0</cx:pt>
          <cx:pt idx="11347">0</cx:pt>
          <cx:pt idx="11348">0</cx:pt>
          <cx:pt idx="11349">0</cx:pt>
          <cx:pt idx="11350">0</cx:pt>
          <cx:pt idx="11351">0</cx:pt>
          <cx:pt idx="11352">0</cx:pt>
          <cx:pt idx="11353">0</cx:pt>
          <cx:pt idx="11354">0</cx:pt>
          <cx:pt idx="11355">0</cx:pt>
          <cx:pt idx="11356">0</cx:pt>
          <cx:pt idx="11357">0</cx:pt>
          <cx:pt idx="11358">0</cx:pt>
          <cx:pt idx="11359">0</cx:pt>
          <cx:pt idx="11360">0</cx:pt>
          <cx:pt idx="11361">0</cx:pt>
          <cx:pt idx="11362">0</cx:pt>
          <cx:pt idx="11363">0</cx:pt>
          <cx:pt idx="11364">0</cx:pt>
          <cx:pt idx="11365">0</cx:pt>
          <cx:pt idx="11366">0</cx:pt>
          <cx:pt idx="11367">0</cx:pt>
          <cx:pt idx="11368">0</cx:pt>
          <cx:pt idx="11369">0</cx:pt>
          <cx:pt idx="11370">0</cx:pt>
          <cx:pt idx="11371">0</cx:pt>
          <cx:pt idx="11372">0</cx:pt>
          <cx:pt idx="11373">0</cx:pt>
          <cx:pt idx="11374">0</cx:pt>
          <cx:pt idx="11375">0</cx:pt>
          <cx:pt idx="11376">0</cx:pt>
          <cx:pt idx="11377">0</cx:pt>
          <cx:pt idx="11378">0</cx:pt>
          <cx:pt idx="11379">0</cx:pt>
          <cx:pt idx="11380">0</cx:pt>
          <cx:pt idx="11381">0</cx:pt>
          <cx:pt idx="11382">0</cx:pt>
          <cx:pt idx="11383">0</cx:pt>
          <cx:pt idx="11384">0</cx:pt>
          <cx:pt idx="11385">0</cx:pt>
          <cx:pt idx="11386">0</cx:pt>
          <cx:pt idx="11387">0</cx:pt>
          <cx:pt idx="11388">0</cx:pt>
          <cx:pt idx="11389">0</cx:pt>
          <cx:pt idx="11390">0</cx:pt>
          <cx:pt idx="11391">0</cx:pt>
          <cx:pt idx="11392">0</cx:pt>
          <cx:pt idx="11393">0</cx:pt>
          <cx:pt idx="11394">0</cx:pt>
          <cx:pt idx="11395">0</cx:pt>
          <cx:pt idx="11396">0</cx:pt>
          <cx:pt idx="11397">0</cx:pt>
          <cx:pt idx="11398">0</cx:pt>
          <cx:pt idx="11399">0</cx:pt>
          <cx:pt idx="11400">0</cx:pt>
          <cx:pt idx="11401">0</cx:pt>
          <cx:pt idx="11402">0</cx:pt>
          <cx:pt idx="11403">0</cx:pt>
          <cx:pt idx="11404">0</cx:pt>
          <cx:pt idx="11405">0</cx:pt>
          <cx:pt idx="11406">0</cx:pt>
          <cx:pt idx="11407">0</cx:pt>
          <cx:pt idx="11408">0</cx:pt>
          <cx:pt idx="11409">0</cx:pt>
          <cx:pt idx="11410">0</cx:pt>
          <cx:pt idx="11411">0</cx:pt>
          <cx:pt idx="11412">0</cx:pt>
          <cx:pt idx="11413">0</cx:pt>
          <cx:pt idx="11414">0</cx:pt>
          <cx:pt idx="11415">0</cx:pt>
          <cx:pt idx="11416">0</cx:pt>
          <cx:pt idx="11417">0</cx:pt>
          <cx:pt idx="11418">0</cx:pt>
          <cx:pt idx="11419">0</cx:pt>
          <cx:pt idx="11420">0</cx:pt>
          <cx:pt idx="11421">0</cx:pt>
          <cx:pt idx="11422">0</cx:pt>
          <cx:pt idx="11423">0</cx:pt>
          <cx:pt idx="11424">0</cx:pt>
          <cx:pt idx="11425">0</cx:pt>
          <cx:pt idx="11426">0</cx:pt>
          <cx:pt idx="11427">0</cx:pt>
          <cx:pt idx="11428">0</cx:pt>
          <cx:pt idx="11429">0</cx:pt>
          <cx:pt idx="11430">0</cx:pt>
          <cx:pt idx="11431">0</cx:pt>
          <cx:pt idx="11432">0</cx:pt>
          <cx:pt idx="11433">0</cx:pt>
          <cx:pt idx="11434">0</cx:pt>
          <cx:pt idx="11435">0</cx:pt>
          <cx:pt idx="11436">0</cx:pt>
          <cx:pt idx="11437">0</cx:pt>
          <cx:pt idx="11438">0</cx:pt>
          <cx:pt idx="11439">0</cx:pt>
          <cx:pt idx="11440">0</cx:pt>
          <cx:pt idx="11441">0</cx:pt>
          <cx:pt idx="11442">0</cx:pt>
          <cx:pt idx="11443">0</cx:pt>
          <cx:pt idx="11444">0</cx:pt>
          <cx:pt idx="11445">0</cx:pt>
          <cx:pt idx="11446">0</cx:pt>
          <cx:pt idx="11447">0</cx:pt>
          <cx:pt idx="11448">0</cx:pt>
          <cx:pt idx="11449">0</cx:pt>
          <cx:pt idx="11450">0</cx:pt>
          <cx:pt idx="11451">0</cx:pt>
          <cx:pt idx="11452">0</cx:pt>
          <cx:pt idx="11453">0</cx:pt>
          <cx:pt idx="11454">0</cx:pt>
          <cx:pt idx="11455">0</cx:pt>
          <cx:pt idx="11456">0</cx:pt>
          <cx:pt idx="11457">0</cx:pt>
          <cx:pt idx="11458">0</cx:pt>
          <cx:pt idx="11459">0</cx:pt>
          <cx:pt idx="11460">0</cx:pt>
          <cx:pt idx="11461">0</cx:pt>
          <cx:pt idx="11462">0</cx:pt>
          <cx:pt idx="11463">0</cx:pt>
          <cx:pt idx="11464">0</cx:pt>
          <cx:pt idx="11465">0</cx:pt>
          <cx:pt idx="11466">0</cx:pt>
          <cx:pt idx="11467">0</cx:pt>
          <cx:pt idx="11468">0</cx:pt>
          <cx:pt idx="11469">0</cx:pt>
          <cx:pt idx="11470">0</cx:pt>
          <cx:pt idx="11471">0</cx:pt>
          <cx:pt idx="11472">0</cx:pt>
          <cx:pt idx="11473">0</cx:pt>
          <cx:pt idx="11474">0</cx:pt>
          <cx:pt idx="11475">0</cx:pt>
          <cx:pt idx="11476">0</cx:pt>
          <cx:pt idx="11477">0</cx:pt>
          <cx:pt idx="11478">0</cx:pt>
          <cx:pt idx="11479">0</cx:pt>
          <cx:pt idx="11480">0</cx:pt>
          <cx:pt idx="11481">0</cx:pt>
          <cx:pt idx="11482">0</cx:pt>
          <cx:pt idx="11483">0</cx:pt>
          <cx:pt idx="11484">0</cx:pt>
          <cx:pt idx="11485">0</cx:pt>
          <cx:pt idx="11486">0</cx:pt>
          <cx:pt idx="11487">0</cx:pt>
          <cx:pt idx="11488">0</cx:pt>
          <cx:pt idx="11489">0</cx:pt>
          <cx:pt idx="11490">0</cx:pt>
          <cx:pt idx="11491">0</cx:pt>
          <cx:pt idx="11492">0</cx:pt>
          <cx:pt idx="11493">0</cx:pt>
          <cx:pt idx="11494">0</cx:pt>
          <cx:pt idx="11495">0</cx:pt>
          <cx:pt idx="11496">0</cx:pt>
          <cx:pt idx="11497">0</cx:pt>
          <cx:pt idx="11498">0</cx:pt>
          <cx:pt idx="11499">0</cx:pt>
          <cx:pt idx="11500">0</cx:pt>
          <cx:pt idx="11501">0</cx:pt>
          <cx:pt idx="11502">0</cx:pt>
          <cx:pt idx="11503">0</cx:pt>
          <cx:pt idx="11504">0</cx:pt>
          <cx:pt idx="11505">0</cx:pt>
          <cx:pt idx="11506">0</cx:pt>
          <cx:pt idx="11507">0</cx:pt>
          <cx:pt idx="11508">0</cx:pt>
          <cx:pt idx="11509">0</cx:pt>
          <cx:pt idx="11510">0</cx:pt>
          <cx:pt idx="11511">0</cx:pt>
          <cx:pt idx="11512">0</cx:pt>
          <cx:pt idx="11513">0</cx:pt>
          <cx:pt idx="11514">0</cx:pt>
          <cx:pt idx="11515">0</cx:pt>
          <cx:pt idx="11516">0</cx:pt>
          <cx:pt idx="11517">0</cx:pt>
          <cx:pt idx="11518">0</cx:pt>
          <cx:pt idx="11519">0</cx:pt>
          <cx:pt idx="11520">0</cx:pt>
          <cx:pt idx="11521">0</cx:pt>
          <cx:pt idx="11522">0</cx:pt>
          <cx:pt idx="11523">0</cx:pt>
          <cx:pt idx="11524">0</cx:pt>
          <cx:pt idx="11525">0</cx:pt>
          <cx:pt idx="11526">0</cx:pt>
          <cx:pt idx="11527">0</cx:pt>
          <cx:pt idx="11528">0</cx:pt>
          <cx:pt idx="11529">0</cx:pt>
          <cx:pt idx="11530">0</cx:pt>
          <cx:pt idx="11531">0</cx:pt>
          <cx:pt idx="11532">0</cx:pt>
          <cx:pt idx="11533">0</cx:pt>
          <cx:pt idx="11534">0</cx:pt>
          <cx:pt idx="11535">0</cx:pt>
          <cx:pt idx="11536">0</cx:pt>
          <cx:pt idx="11537">0</cx:pt>
          <cx:pt idx="11538">0</cx:pt>
          <cx:pt idx="11539">0</cx:pt>
          <cx:pt idx="11540">0</cx:pt>
          <cx:pt idx="11541">0</cx:pt>
          <cx:pt idx="11542">0</cx:pt>
          <cx:pt idx="11543">0</cx:pt>
          <cx:pt idx="11544">0</cx:pt>
          <cx:pt idx="11545">0</cx:pt>
          <cx:pt idx="11546">0</cx:pt>
          <cx:pt idx="11547">0</cx:pt>
          <cx:pt idx="11548">0</cx:pt>
          <cx:pt idx="11549">0</cx:pt>
          <cx:pt idx="11550">0</cx:pt>
          <cx:pt idx="11551">0</cx:pt>
          <cx:pt idx="11552">0</cx:pt>
          <cx:pt idx="11553">0</cx:pt>
          <cx:pt idx="11554">0</cx:pt>
          <cx:pt idx="11555">0</cx:pt>
          <cx:pt idx="11556">0</cx:pt>
          <cx:pt idx="11557">0</cx:pt>
          <cx:pt idx="11558">0</cx:pt>
          <cx:pt idx="11559">0</cx:pt>
          <cx:pt idx="11560">0</cx:pt>
          <cx:pt idx="11561">0</cx:pt>
          <cx:pt idx="11562">0</cx:pt>
          <cx:pt idx="11563">0</cx:pt>
          <cx:pt idx="11564">0</cx:pt>
          <cx:pt idx="11565">0</cx:pt>
          <cx:pt idx="11566">0</cx:pt>
          <cx:pt idx="11567">0</cx:pt>
          <cx:pt idx="11568">0</cx:pt>
          <cx:pt idx="11569">0</cx:pt>
          <cx:pt idx="11570">0</cx:pt>
          <cx:pt idx="11571">0</cx:pt>
          <cx:pt idx="11572">0</cx:pt>
          <cx:pt idx="11573">0</cx:pt>
          <cx:pt idx="11574">0</cx:pt>
          <cx:pt idx="11575">0</cx:pt>
          <cx:pt idx="11576">0</cx:pt>
          <cx:pt idx="11577">0</cx:pt>
          <cx:pt idx="11578">0</cx:pt>
          <cx:pt idx="11579">0</cx:pt>
          <cx:pt idx="11580">0</cx:pt>
          <cx:pt idx="11581">0</cx:pt>
          <cx:pt idx="11582">0</cx:pt>
          <cx:pt idx="11583">0</cx:pt>
          <cx:pt idx="11584">0</cx:pt>
          <cx:pt idx="11585">0</cx:pt>
          <cx:pt idx="11586">0</cx:pt>
          <cx:pt idx="11587">0</cx:pt>
          <cx:pt idx="11588">0</cx:pt>
          <cx:pt idx="11589">0</cx:pt>
          <cx:pt idx="11590">0</cx:pt>
          <cx:pt idx="11591">0</cx:pt>
          <cx:pt idx="11592">0</cx:pt>
          <cx:pt idx="11593">0</cx:pt>
          <cx:pt idx="11594">0</cx:pt>
          <cx:pt idx="11595">0</cx:pt>
          <cx:pt idx="11596">0</cx:pt>
          <cx:pt idx="11597">0</cx:pt>
          <cx:pt idx="11598">0</cx:pt>
          <cx:pt idx="11599">0</cx:pt>
          <cx:pt idx="11600">0</cx:pt>
          <cx:pt idx="11601">0</cx:pt>
          <cx:pt idx="11602">0</cx:pt>
          <cx:pt idx="11603">0</cx:pt>
          <cx:pt idx="11604">0</cx:pt>
          <cx:pt idx="11605">0</cx:pt>
          <cx:pt idx="11606">0</cx:pt>
          <cx:pt idx="11607">0</cx:pt>
          <cx:pt idx="11608">0</cx:pt>
          <cx:pt idx="11609">0</cx:pt>
          <cx:pt idx="11610">0</cx:pt>
          <cx:pt idx="11611">0</cx:pt>
          <cx:pt idx="11612">0</cx:pt>
          <cx:pt idx="11613">0</cx:pt>
          <cx:pt idx="11614">0</cx:pt>
          <cx:pt idx="11615">0</cx:pt>
          <cx:pt idx="11616">0</cx:pt>
          <cx:pt idx="11617">0</cx:pt>
          <cx:pt idx="11618">0</cx:pt>
          <cx:pt idx="11619">0</cx:pt>
          <cx:pt idx="11620">0</cx:pt>
          <cx:pt idx="11621">0</cx:pt>
          <cx:pt idx="11622">0</cx:pt>
          <cx:pt idx="11623">0</cx:pt>
          <cx:pt idx="11624">0</cx:pt>
          <cx:pt idx="11625">0</cx:pt>
          <cx:pt idx="11626">0</cx:pt>
          <cx:pt idx="11627">0</cx:pt>
          <cx:pt idx="11628">0</cx:pt>
          <cx:pt idx="11629">0</cx:pt>
          <cx:pt idx="11630">0</cx:pt>
          <cx:pt idx="11631">0</cx:pt>
          <cx:pt idx="11632">0</cx:pt>
          <cx:pt idx="11633">0</cx:pt>
          <cx:pt idx="11634">0</cx:pt>
          <cx:pt idx="11635">0</cx:pt>
          <cx:pt idx="11636">0</cx:pt>
          <cx:pt idx="11637">0</cx:pt>
          <cx:pt idx="11638">0</cx:pt>
          <cx:pt idx="11639">0</cx:pt>
          <cx:pt idx="11640">0</cx:pt>
          <cx:pt idx="11641">0</cx:pt>
          <cx:pt idx="11642">0</cx:pt>
          <cx:pt idx="11643">0</cx:pt>
          <cx:pt idx="11644">0</cx:pt>
          <cx:pt idx="11645">0</cx:pt>
          <cx:pt idx="11646">0</cx:pt>
          <cx:pt idx="11647">0</cx:pt>
          <cx:pt idx="11648">0</cx:pt>
          <cx:pt idx="11649">0</cx:pt>
          <cx:pt idx="11650">0</cx:pt>
          <cx:pt idx="11651">0</cx:pt>
          <cx:pt idx="11652">0</cx:pt>
          <cx:pt idx="11653">0</cx:pt>
          <cx:pt idx="11654">0</cx:pt>
          <cx:pt idx="11655">0</cx:pt>
          <cx:pt idx="11656">0</cx:pt>
          <cx:pt idx="11657">0</cx:pt>
          <cx:pt idx="11658">0</cx:pt>
          <cx:pt idx="11659">0</cx:pt>
          <cx:pt idx="11660">0</cx:pt>
          <cx:pt idx="11661">0</cx:pt>
          <cx:pt idx="11662">0</cx:pt>
          <cx:pt idx="11663">0</cx:pt>
          <cx:pt idx="11664">0</cx:pt>
          <cx:pt idx="11665">0</cx:pt>
          <cx:pt idx="11666">0</cx:pt>
          <cx:pt idx="11667">0</cx:pt>
          <cx:pt idx="11668">0</cx:pt>
          <cx:pt idx="11669">0</cx:pt>
          <cx:pt idx="11670">0</cx:pt>
          <cx:pt idx="11671">0</cx:pt>
          <cx:pt idx="11672">0</cx:pt>
          <cx:pt idx="11673">0</cx:pt>
          <cx:pt idx="11674">0</cx:pt>
          <cx:pt idx="11675">0</cx:pt>
          <cx:pt idx="11676">0</cx:pt>
          <cx:pt idx="11677">0</cx:pt>
          <cx:pt idx="11678">0</cx:pt>
          <cx:pt idx="11679">0</cx:pt>
          <cx:pt idx="11680">0</cx:pt>
          <cx:pt idx="11681">0</cx:pt>
          <cx:pt idx="11682">0</cx:pt>
          <cx:pt idx="11683">0</cx:pt>
          <cx:pt idx="11684">0</cx:pt>
          <cx:pt idx="11685">0</cx:pt>
          <cx:pt idx="11686">0</cx:pt>
          <cx:pt idx="11687">0</cx:pt>
          <cx:pt idx="11688">0</cx:pt>
          <cx:pt idx="11689">0</cx:pt>
          <cx:pt idx="11690">0</cx:pt>
          <cx:pt idx="11691">0</cx:pt>
          <cx:pt idx="11692">0</cx:pt>
          <cx:pt idx="11693">0</cx:pt>
          <cx:pt idx="11694">0</cx:pt>
          <cx:pt idx="11695">0</cx:pt>
          <cx:pt idx="11696">0</cx:pt>
          <cx:pt idx="11697">0</cx:pt>
          <cx:pt idx="11698">0</cx:pt>
          <cx:pt idx="11699">0</cx:pt>
          <cx:pt idx="11700">0</cx:pt>
          <cx:pt idx="11701">0</cx:pt>
          <cx:pt idx="11702">0</cx:pt>
          <cx:pt idx="11703">0</cx:pt>
          <cx:pt idx="11704">0</cx:pt>
          <cx:pt idx="11705">0</cx:pt>
          <cx:pt idx="11706">0</cx:pt>
          <cx:pt idx="11707">0</cx:pt>
          <cx:pt idx="11708">0</cx:pt>
          <cx:pt idx="11709">0</cx:pt>
          <cx:pt idx="11710">0</cx:pt>
          <cx:pt idx="11711">0</cx:pt>
          <cx:pt idx="11712">0</cx:pt>
          <cx:pt idx="11713">0</cx:pt>
          <cx:pt idx="11714">0</cx:pt>
          <cx:pt idx="11715">0</cx:pt>
          <cx:pt idx="11716">0</cx:pt>
          <cx:pt idx="11717">0</cx:pt>
          <cx:pt idx="11718">0</cx:pt>
          <cx:pt idx="11719">0</cx:pt>
          <cx:pt idx="11720">0</cx:pt>
          <cx:pt idx="11721">0</cx:pt>
          <cx:pt idx="11722">0</cx:pt>
          <cx:pt idx="11723">0</cx:pt>
          <cx:pt idx="11724">0</cx:pt>
          <cx:pt idx="11725">0</cx:pt>
          <cx:pt idx="11726">0</cx:pt>
          <cx:pt idx="11727">0</cx:pt>
          <cx:pt idx="11728">0</cx:pt>
          <cx:pt idx="11729">0</cx:pt>
          <cx:pt idx="11730">0</cx:pt>
          <cx:pt idx="11731">0</cx:pt>
          <cx:pt idx="11732">0</cx:pt>
          <cx:pt idx="11733">0</cx:pt>
          <cx:pt idx="11734">0</cx:pt>
          <cx:pt idx="11735">0</cx:pt>
          <cx:pt idx="11736">0</cx:pt>
          <cx:pt idx="11737">0</cx:pt>
          <cx:pt idx="11738">0</cx:pt>
          <cx:pt idx="11739">0</cx:pt>
          <cx:pt idx="11740">0</cx:pt>
          <cx:pt idx="11741">0</cx:pt>
          <cx:pt idx="11742">0</cx:pt>
          <cx:pt idx="11743">0</cx:pt>
          <cx:pt idx="11744">0</cx:pt>
          <cx:pt idx="11745">0</cx:pt>
          <cx:pt idx="11746">0</cx:pt>
          <cx:pt idx="11747">0</cx:pt>
          <cx:pt idx="11748">0</cx:pt>
          <cx:pt idx="11749">0</cx:pt>
          <cx:pt idx="11750">0</cx:pt>
          <cx:pt idx="11751">0</cx:pt>
          <cx:pt idx="11752">0</cx:pt>
          <cx:pt idx="11753">0</cx:pt>
          <cx:pt idx="11754">0</cx:pt>
          <cx:pt idx="11755">0</cx:pt>
          <cx:pt idx="11756">0</cx:pt>
          <cx:pt idx="11757">0</cx:pt>
          <cx:pt idx="11758">0</cx:pt>
          <cx:pt idx="11759">0</cx:pt>
          <cx:pt idx="11760">0</cx:pt>
          <cx:pt idx="11761">0</cx:pt>
          <cx:pt idx="11762">0</cx:pt>
          <cx:pt idx="11763">0</cx:pt>
          <cx:pt idx="11764">0</cx:pt>
          <cx:pt idx="11765">0</cx:pt>
          <cx:pt idx="11766">0</cx:pt>
          <cx:pt idx="11767">0</cx:pt>
          <cx:pt idx="11768">0</cx:pt>
          <cx:pt idx="11769">0</cx:pt>
          <cx:pt idx="11770">0</cx:pt>
          <cx:pt idx="11771">0</cx:pt>
          <cx:pt idx="11772">0</cx:pt>
          <cx:pt idx="11773">0</cx:pt>
          <cx:pt idx="11774">0</cx:pt>
          <cx:pt idx="11775">0</cx:pt>
          <cx:pt idx="11776">0</cx:pt>
          <cx:pt idx="11777">0</cx:pt>
          <cx:pt idx="11778">0</cx:pt>
          <cx:pt idx="11779">0</cx:pt>
          <cx:pt idx="11780">0</cx:pt>
          <cx:pt idx="11781">0</cx:pt>
          <cx:pt idx="11782">0</cx:pt>
          <cx:pt idx="11783">0</cx:pt>
          <cx:pt idx="11784">0</cx:pt>
          <cx:pt idx="11785">0</cx:pt>
          <cx:pt idx="11786">0</cx:pt>
          <cx:pt idx="11787">0</cx:pt>
          <cx:pt idx="11788">0</cx:pt>
          <cx:pt idx="11789">0</cx:pt>
          <cx:pt idx="11790">0</cx:pt>
          <cx:pt idx="11791">0</cx:pt>
          <cx:pt idx="11792">0</cx:pt>
          <cx:pt idx="11793">0</cx:pt>
          <cx:pt idx="11794">0</cx:pt>
          <cx:pt idx="11795">0</cx:pt>
          <cx:pt idx="11796">0</cx:pt>
          <cx:pt idx="11797">0</cx:pt>
          <cx:pt idx="11798">0</cx:pt>
          <cx:pt idx="11799">0</cx:pt>
          <cx:pt idx="11800">0</cx:pt>
          <cx:pt idx="11801">0</cx:pt>
          <cx:pt idx="11802">0</cx:pt>
          <cx:pt idx="11803">0</cx:pt>
          <cx:pt idx="11804">0</cx:pt>
          <cx:pt idx="11805">0</cx:pt>
          <cx:pt idx="11806">0</cx:pt>
          <cx:pt idx="11807">0</cx:pt>
          <cx:pt idx="11808">0</cx:pt>
          <cx:pt idx="11809">0</cx:pt>
          <cx:pt idx="11810">0</cx:pt>
          <cx:pt idx="11811">0</cx:pt>
          <cx:pt idx="11812">0</cx:pt>
          <cx:pt idx="11813">0</cx:pt>
          <cx:pt idx="11814">0</cx:pt>
          <cx:pt idx="11815">0</cx:pt>
          <cx:pt idx="11816">0</cx:pt>
          <cx:pt idx="11817">0</cx:pt>
          <cx:pt idx="11818">0</cx:pt>
          <cx:pt idx="11819">0</cx:pt>
          <cx:pt idx="11820">0</cx:pt>
          <cx:pt idx="11821">0</cx:pt>
          <cx:pt idx="11822">0</cx:pt>
          <cx:pt idx="11823">0</cx:pt>
          <cx:pt idx="11824">0</cx:pt>
          <cx:pt idx="11825">0</cx:pt>
          <cx:pt idx="11826">0</cx:pt>
          <cx:pt idx="11827">0</cx:pt>
          <cx:pt idx="11828">0</cx:pt>
          <cx:pt idx="11829">0</cx:pt>
          <cx:pt idx="11830">0</cx:pt>
          <cx:pt idx="11831">0</cx:pt>
          <cx:pt idx="11832">0</cx:pt>
          <cx:pt idx="11833">0</cx:pt>
          <cx:pt idx="11834">0</cx:pt>
          <cx:pt idx="11835">0</cx:pt>
          <cx:pt idx="11836">0</cx:pt>
          <cx:pt idx="11837">0</cx:pt>
          <cx:pt idx="11838">0</cx:pt>
          <cx:pt idx="11839">0</cx:pt>
          <cx:pt idx="11840">0</cx:pt>
          <cx:pt idx="11841">0</cx:pt>
          <cx:pt idx="11842">0</cx:pt>
          <cx:pt idx="11843">0</cx:pt>
          <cx:pt idx="11844">0</cx:pt>
          <cx:pt idx="11845">0</cx:pt>
          <cx:pt idx="11846">0</cx:pt>
          <cx:pt idx="11847">0</cx:pt>
          <cx:pt idx="11848">0</cx:pt>
          <cx:pt idx="11849">0</cx:pt>
          <cx:pt idx="11850">0</cx:pt>
          <cx:pt idx="11851">0</cx:pt>
          <cx:pt idx="11852">0</cx:pt>
          <cx:pt idx="11853">0</cx:pt>
          <cx:pt idx="11854">0</cx:pt>
          <cx:pt idx="11855">0</cx:pt>
          <cx:pt idx="11856">0</cx:pt>
          <cx:pt idx="11857">0</cx:pt>
          <cx:pt idx="11858">0</cx:pt>
          <cx:pt idx="11859">0</cx:pt>
          <cx:pt idx="11860">0</cx:pt>
          <cx:pt idx="11861">0</cx:pt>
          <cx:pt idx="11862">0</cx:pt>
          <cx:pt idx="11863">0</cx:pt>
          <cx:pt idx="11864">0</cx:pt>
          <cx:pt idx="11865">0</cx:pt>
          <cx:pt idx="11866">0</cx:pt>
          <cx:pt idx="11867">0</cx:pt>
          <cx:pt idx="11868">0</cx:pt>
          <cx:pt idx="11869">0</cx:pt>
          <cx:pt idx="11870">0</cx:pt>
          <cx:pt idx="11871">0</cx:pt>
          <cx:pt idx="11872">0</cx:pt>
          <cx:pt idx="11873">0</cx:pt>
          <cx:pt idx="11874">0</cx:pt>
          <cx:pt idx="11875">0</cx:pt>
          <cx:pt idx="11876">0</cx:pt>
          <cx:pt idx="11877">0</cx:pt>
          <cx:pt idx="11878">0</cx:pt>
          <cx:pt idx="11879">0</cx:pt>
          <cx:pt idx="11880">0</cx:pt>
          <cx:pt idx="11881">0</cx:pt>
          <cx:pt idx="11882">0</cx:pt>
          <cx:pt idx="11883">0</cx:pt>
          <cx:pt idx="11884">0</cx:pt>
          <cx:pt idx="11885">0</cx:pt>
          <cx:pt idx="11886">0</cx:pt>
          <cx:pt idx="11887">0</cx:pt>
          <cx:pt idx="11888">0</cx:pt>
          <cx:pt idx="11889">0</cx:pt>
          <cx:pt idx="11890">0</cx:pt>
          <cx:pt idx="11891">0</cx:pt>
          <cx:pt idx="11892">0</cx:pt>
          <cx:pt idx="11893">0</cx:pt>
          <cx:pt idx="11894">0</cx:pt>
          <cx:pt idx="11895">0</cx:pt>
          <cx:pt idx="11896">0</cx:pt>
          <cx:pt idx="11897">0</cx:pt>
          <cx:pt idx="11898">0</cx:pt>
          <cx:pt idx="11899">0</cx:pt>
          <cx:pt idx="11900">0</cx:pt>
          <cx:pt idx="11901">0</cx:pt>
          <cx:pt idx="11902">0</cx:pt>
          <cx:pt idx="11903">0</cx:pt>
          <cx:pt idx="11904">0</cx:pt>
          <cx:pt idx="11905">0</cx:pt>
          <cx:pt idx="11906">0</cx:pt>
          <cx:pt idx="11907">0</cx:pt>
          <cx:pt idx="11908">0</cx:pt>
          <cx:pt idx="11909">0</cx:pt>
          <cx:pt idx="11910">0</cx:pt>
          <cx:pt idx="11911">0</cx:pt>
          <cx:pt idx="11912">0</cx:pt>
          <cx:pt idx="11913">0</cx:pt>
          <cx:pt idx="11914">0</cx:pt>
          <cx:pt idx="11915">0</cx:pt>
          <cx:pt idx="11916">0</cx:pt>
          <cx:pt idx="11917">0</cx:pt>
          <cx:pt idx="11918">0</cx:pt>
          <cx:pt idx="11919">0</cx:pt>
          <cx:pt idx="11920">0</cx:pt>
          <cx:pt idx="11921">0</cx:pt>
          <cx:pt idx="11922">0</cx:pt>
          <cx:pt idx="11923">0</cx:pt>
          <cx:pt idx="11924">0</cx:pt>
          <cx:pt idx="11925">0</cx:pt>
          <cx:pt idx="11926">0</cx:pt>
          <cx:pt idx="11927">0</cx:pt>
          <cx:pt idx="11928">0</cx:pt>
          <cx:pt idx="11929">0</cx:pt>
          <cx:pt idx="11930">0</cx:pt>
          <cx:pt idx="11931">0</cx:pt>
          <cx:pt idx="11932">0</cx:pt>
          <cx:pt idx="11933">0</cx:pt>
          <cx:pt idx="11934">0</cx:pt>
          <cx:pt idx="11935">0</cx:pt>
          <cx:pt idx="11936">0</cx:pt>
          <cx:pt idx="11937">0</cx:pt>
          <cx:pt idx="11938">0</cx:pt>
          <cx:pt idx="11939">0</cx:pt>
          <cx:pt idx="11940">0</cx:pt>
          <cx:pt idx="11941">0</cx:pt>
          <cx:pt idx="11942">0</cx:pt>
          <cx:pt idx="11943">0</cx:pt>
          <cx:pt idx="11944">0</cx:pt>
          <cx:pt idx="11945">0</cx:pt>
          <cx:pt idx="11946">0</cx:pt>
          <cx:pt idx="11947">0</cx:pt>
          <cx:pt idx="11948">0</cx:pt>
          <cx:pt idx="11949">0</cx:pt>
          <cx:pt idx="11950">0</cx:pt>
          <cx:pt idx="11951">0</cx:pt>
          <cx:pt idx="11952">0</cx:pt>
          <cx:pt idx="11953">0</cx:pt>
          <cx:pt idx="11954">0</cx:pt>
          <cx:pt idx="11955">0</cx:pt>
          <cx:pt idx="11956">0</cx:pt>
          <cx:pt idx="11957">0</cx:pt>
          <cx:pt idx="11958">0</cx:pt>
          <cx:pt idx="11959">0</cx:pt>
          <cx:pt idx="11960">0</cx:pt>
          <cx:pt idx="11961">0</cx:pt>
          <cx:pt idx="11962">0</cx:pt>
          <cx:pt idx="11963">0</cx:pt>
          <cx:pt idx="11964">0</cx:pt>
          <cx:pt idx="11965">0</cx:pt>
          <cx:pt idx="11966">0</cx:pt>
          <cx:pt idx="11967">0</cx:pt>
          <cx:pt idx="11968">0</cx:pt>
          <cx:pt idx="11969">0</cx:pt>
          <cx:pt idx="11970">0</cx:pt>
          <cx:pt idx="11971">0</cx:pt>
          <cx:pt idx="11972">0</cx:pt>
          <cx:pt idx="11973">0</cx:pt>
          <cx:pt idx="11974">0</cx:pt>
          <cx:pt idx="11975">0</cx:pt>
          <cx:pt idx="11976">0</cx:pt>
          <cx:pt idx="11977">0</cx:pt>
          <cx:pt idx="11978">0</cx:pt>
          <cx:pt idx="11979">0</cx:pt>
          <cx:pt idx="11980">0</cx:pt>
          <cx:pt idx="11981">0</cx:pt>
          <cx:pt idx="11982">0</cx:pt>
          <cx:pt idx="11983">0</cx:pt>
          <cx:pt idx="11984">0</cx:pt>
          <cx:pt idx="11985">0</cx:pt>
          <cx:pt idx="11986">0</cx:pt>
          <cx:pt idx="11987">0</cx:pt>
          <cx:pt idx="11988">0</cx:pt>
          <cx:pt idx="11989">0</cx:pt>
          <cx:pt idx="11990">0</cx:pt>
          <cx:pt idx="11991">0</cx:pt>
          <cx:pt idx="11992">0</cx:pt>
          <cx:pt idx="11993">0</cx:pt>
          <cx:pt idx="11994">0</cx:pt>
          <cx:pt idx="11995">0</cx:pt>
          <cx:pt idx="11996">0</cx:pt>
          <cx:pt idx="11997">0</cx:pt>
          <cx:pt idx="11998">0</cx:pt>
          <cx:pt idx="11999">0</cx:pt>
          <cx:pt idx="12000">0</cx:pt>
          <cx:pt idx="12001">0</cx:pt>
          <cx:pt idx="12002">0</cx:pt>
          <cx:pt idx="12003">0</cx:pt>
          <cx:pt idx="12004">0</cx:pt>
          <cx:pt idx="12005">0</cx:pt>
          <cx:pt idx="12006">0</cx:pt>
          <cx:pt idx="12007">0</cx:pt>
          <cx:pt idx="12008">0</cx:pt>
          <cx:pt idx="12009">0</cx:pt>
          <cx:pt idx="12010">0</cx:pt>
          <cx:pt idx="12011">0</cx:pt>
          <cx:pt idx="12012">0</cx:pt>
          <cx:pt idx="12013">0</cx:pt>
          <cx:pt idx="12014">0</cx:pt>
          <cx:pt idx="12015">0</cx:pt>
          <cx:pt idx="12016">0</cx:pt>
          <cx:pt idx="12017">0</cx:pt>
          <cx:pt idx="12018">0</cx:pt>
          <cx:pt idx="12019">0</cx:pt>
          <cx:pt idx="12020">0</cx:pt>
          <cx:pt idx="12021">0</cx:pt>
          <cx:pt idx="12022">0</cx:pt>
          <cx:pt idx="12023">0</cx:pt>
          <cx:pt idx="12024">0</cx:pt>
          <cx:pt idx="12025">0</cx:pt>
          <cx:pt idx="12026">0</cx:pt>
          <cx:pt idx="12027">0</cx:pt>
          <cx:pt idx="12028">0</cx:pt>
          <cx:pt idx="12029">0</cx:pt>
          <cx:pt idx="12030">0</cx:pt>
          <cx:pt idx="12031">0</cx:pt>
          <cx:pt idx="12032">0</cx:pt>
          <cx:pt idx="12033">0</cx:pt>
          <cx:pt idx="12034">0</cx:pt>
          <cx:pt idx="12035">0</cx:pt>
          <cx:pt idx="12036">0</cx:pt>
          <cx:pt idx="12037">0</cx:pt>
          <cx:pt idx="12038">0</cx:pt>
          <cx:pt idx="12039">0</cx:pt>
          <cx:pt idx="12040">0</cx:pt>
          <cx:pt idx="12041">0</cx:pt>
          <cx:pt idx="12042">0</cx:pt>
          <cx:pt idx="12043">0</cx:pt>
          <cx:pt idx="12044">0</cx:pt>
          <cx:pt idx="12045">0</cx:pt>
          <cx:pt idx="12046">0</cx:pt>
          <cx:pt idx="12047">0</cx:pt>
          <cx:pt idx="12048">0</cx:pt>
          <cx:pt idx="12049">0</cx:pt>
          <cx:pt idx="12050">0</cx:pt>
          <cx:pt idx="12051">0</cx:pt>
          <cx:pt idx="12052">0</cx:pt>
          <cx:pt idx="12053">0</cx:pt>
          <cx:pt idx="12054">0</cx:pt>
          <cx:pt idx="12055">0</cx:pt>
          <cx:pt idx="12056">0</cx:pt>
          <cx:pt idx="12057">0</cx:pt>
          <cx:pt idx="12058">0</cx:pt>
          <cx:pt idx="12059">0</cx:pt>
          <cx:pt idx="12060">0</cx:pt>
          <cx:pt idx="12061">0</cx:pt>
          <cx:pt idx="12062">0</cx:pt>
          <cx:pt idx="12063">0</cx:pt>
          <cx:pt idx="12064">0</cx:pt>
          <cx:pt idx="12065">0</cx:pt>
          <cx:pt idx="12066">0</cx:pt>
          <cx:pt idx="12067">0</cx:pt>
          <cx:pt idx="12068">0</cx:pt>
          <cx:pt idx="12069">0</cx:pt>
          <cx:pt idx="12070">0</cx:pt>
          <cx:pt idx="12071">0</cx:pt>
          <cx:pt idx="12072">0</cx:pt>
          <cx:pt idx="12073">0</cx:pt>
          <cx:pt idx="12074">0</cx:pt>
          <cx:pt idx="12075">0</cx:pt>
          <cx:pt idx="12076">0</cx:pt>
          <cx:pt idx="12077">0</cx:pt>
          <cx:pt idx="12078">0</cx:pt>
          <cx:pt idx="12079">0</cx:pt>
          <cx:pt idx="12080">0</cx:pt>
          <cx:pt idx="12081">0</cx:pt>
          <cx:pt idx="12082">0</cx:pt>
          <cx:pt idx="12083">0</cx:pt>
          <cx:pt idx="12084">0</cx:pt>
          <cx:pt idx="12085">0</cx:pt>
          <cx:pt idx="12086">0</cx:pt>
          <cx:pt idx="12087">0</cx:pt>
          <cx:pt idx="12088">0</cx:pt>
          <cx:pt idx="12089">0</cx:pt>
          <cx:pt idx="12090">0</cx:pt>
          <cx:pt idx="12091">0</cx:pt>
          <cx:pt idx="12092">0</cx:pt>
          <cx:pt idx="12093">0</cx:pt>
          <cx:pt idx="12094">0</cx:pt>
          <cx:pt idx="12095">0</cx:pt>
          <cx:pt idx="12096">0</cx:pt>
          <cx:pt idx="12097">0</cx:pt>
          <cx:pt idx="12098">0</cx:pt>
          <cx:pt idx="12099">0</cx:pt>
          <cx:pt idx="12100">0</cx:pt>
          <cx:pt idx="12101">0</cx:pt>
          <cx:pt idx="12102">0</cx:pt>
          <cx:pt idx="12103">0</cx:pt>
          <cx:pt idx="12104">0</cx:pt>
          <cx:pt idx="12105">0</cx:pt>
          <cx:pt idx="12106">0</cx:pt>
          <cx:pt idx="12107">0</cx:pt>
          <cx:pt idx="12108">0</cx:pt>
          <cx:pt idx="12109">0</cx:pt>
          <cx:pt idx="12110">0</cx:pt>
          <cx:pt idx="12111">0</cx:pt>
          <cx:pt idx="12112">0</cx:pt>
          <cx:pt idx="12113">0</cx:pt>
          <cx:pt idx="12114">0</cx:pt>
          <cx:pt idx="12115">0</cx:pt>
          <cx:pt idx="12116">0</cx:pt>
          <cx:pt idx="12117">0</cx:pt>
          <cx:pt idx="12118">0</cx:pt>
          <cx:pt idx="12119">0</cx:pt>
          <cx:pt idx="12120">0</cx:pt>
          <cx:pt idx="12121">0</cx:pt>
          <cx:pt idx="12122">0</cx:pt>
          <cx:pt idx="12123">0</cx:pt>
          <cx:pt idx="12124">0</cx:pt>
          <cx:pt idx="12125">0</cx:pt>
          <cx:pt idx="12126">0</cx:pt>
          <cx:pt idx="12127">0</cx:pt>
          <cx:pt idx="12128">0</cx:pt>
          <cx:pt idx="12129">0</cx:pt>
          <cx:pt idx="12130">0</cx:pt>
          <cx:pt idx="12131">0</cx:pt>
          <cx:pt idx="12132">0</cx:pt>
          <cx:pt idx="12133">0</cx:pt>
          <cx:pt idx="12134">0</cx:pt>
          <cx:pt idx="12135">0</cx:pt>
          <cx:pt idx="12136">0</cx:pt>
          <cx:pt idx="12137">0</cx:pt>
          <cx:pt idx="12138">0</cx:pt>
          <cx:pt idx="12139">0</cx:pt>
          <cx:pt idx="12140">0</cx:pt>
          <cx:pt idx="12141">0</cx:pt>
          <cx:pt idx="12142">0</cx:pt>
          <cx:pt idx="12143">0</cx:pt>
          <cx:pt idx="12144">0</cx:pt>
          <cx:pt idx="12145">0</cx:pt>
          <cx:pt idx="12146">0</cx:pt>
          <cx:pt idx="12147">0</cx:pt>
          <cx:pt idx="12148">0</cx:pt>
          <cx:pt idx="12149">0</cx:pt>
          <cx:pt idx="12150">0</cx:pt>
          <cx:pt idx="12151">0</cx:pt>
          <cx:pt idx="12152">0</cx:pt>
          <cx:pt idx="12153">0</cx:pt>
          <cx:pt idx="12154">0</cx:pt>
          <cx:pt idx="12155">0</cx:pt>
          <cx:pt idx="12156">0</cx:pt>
          <cx:pt idx="12157">0</cx:pt>
          <cx:pt idx="12158">0</cx:pt>
          <cx:pt idx="12159">0</cx:pt>
          <cx:pt idx="12160">0</cx:pt>
          <cx:pt idx="12161">0</cx:pt>
          <cx:pt idx="12162">0</cx:pt>
          <cx:pt idx="12163">0</cx:pt>
          <cx:pt idx="12164">0</cx:pt>
          <cx:pt idx="12165">0</cx:pt>
          <cx:pt idx="12166">0</cx:pt>
          <cx:pt idx="12167">0</cx:pt>
          <cx:pt idx="12168">0</cx:pt>
          <cx:pt idx="12169">0</cx:pt>
          <cx:pt idx="12170">0</cx:pt>
          <cx:pt idx="12171">0</cx:pt>
          <cx:pt idx="12172">0</cx:pt>
          <cx:pt idx="12173">0</cx:pt>
          <cx:pt idx="12174">0</cx:pt>
          <cx:pt idx="12175">0</cx:pt>
          <cx:pt idx="12176">0</cx:pt>
          <cx:pt idx="12177">0</cx:pt>
          <cx:pt idx="12178">0</cx:pt>
          <cx:pt idx="12179">0</cx:pt>
          <cx:pt idx="12180">0</cx:pt>
          <cx:pt idx="12181">0</cx:pt>
          <cx:pt idx="12182">0</cx:pt>
          <cx:pt idx="12183">0</cx:pt>
          <cx:pt idx="12184">0</cx:pt>
          <cx:pt idx="12185">0</cx:pt>
          <cx:pt idx="12186">0</cx:pt>
          <cx:pt idx="12187">0</cx:pt>
          <cx:pt idx="12188">0</cx:pt>
          <cx:pt idx="12189">0</cx:pt>
          <cx:pt idx="12190">0</cx:pt>
          <cx:pt idx="12191">0</cx:pt>
          <cx:pt idx="12192">0</cx:pt>
          <cx:pt idx="12193">0</cx:pt>
          <cx:pt idx="12194">0</cx:pt>
          <cx:pt idx="12195">0</cx:pt>
          <cx:pt idx="12196">0</cx:pt>
          <cx:pt idx="12197">0</cx:pt>
          <cx:pt idx="12198">0</cx:pt>
          <cx:pt idx="12199">0</cx:pt>
          <cx:pt idx="12200">0</cx:pt>
          <cx:pt idx="12201">0</cx:pt>
          <cx:pt idx="12202">0</cx:pt>
          <cx:pt idx="12203">0</cx:pt>
          <cx:pt idx="12204">0</cx:pt>
          <cx:pt idx="12205">0</cx:pt>
          <cx:pt idx="12206">0</cx:pt>
          <cx:pt idx="12207">0</cx:pt>
          <cx:pt idx="12208">0</cx:pt>
          <cx:pt idx="12209">0</cx:pt>
          <cx:pt idx="12210">0</cx:pt>
          <cx:pt idx="12211">0</cx:pt>
          <cx:pt idx="12212">0</cx:pt>
          <cx:pt idx="12213">0</cx:pt>
          <cx:pt idx="12214">0</cx:pt>
          <cx:pt idx="12215">0</cx:pt>
          <cx:pt idx="12216">0</cx:pt>
          <cx:pt idx="12217">0</cx:pt>
          <cx:pt idx="12218">0</cx:pt>
          <cx:pt idx="12219">0</cx:pt>
          <cx:pt idx="12220">0</cx:pt>
          <cx:pt idx="12221">0</cx:pt>
          <cx:pt idx="12222">0</cx:pt>
          <cx:pt idx="12223">0</cx:pt>
          <cx:pt idx="12224">0</cx:pt>
          <cx:pt idx="12225">0</cx:pt>
          <cx:pt idx="12226">0</cx:pt>
          <cx:pt idx="12227">0</cx:pt>
          <cx:pt idx="12228">0</cx:pt>
          <cx:pt idx="12229">0</cx:pt>
          <cx:pt idx="12230">0</cx:pt>
          <cx:pt idx="12231">0</cx:pt>
          <cx:pt idx="12232">0</cx:pt>
          <cx:pt idx="12233">0</cx:pt>
          <cx:pt idx="12234">0</cx:pt>
          <cx:pt idx="12235">0</cx:pt>
          <cx:pt idx="12236">0</cx:pt>
          <cx:pt idx="12237">0</cx:pt>
          <cx:pt idx="12238">0</cx:pt>
          <cx:pt idx="12239">0</cx:pt>
          <cx:pt idx="12240">0</cx:pt>
          <cx:pt idx="12241">0</cx:pt>
          <cx:pt idx="12242">0</cx:pt>
          <cx:pt idx="12243">0</cx:pt>
          <cx:pt idx="12244">0</cx:pt>
          <cx:pt idx="12245">0</cx:pt>
          <cx:pt idx="12246">0</cx:pt>
          <cx:pt idx="12247">0</cx:pt>
          <cx:pt idx="12248">0</cx:pt>
          <cx:pt idx="12249">0</cx:pt>
          <cx:pt idx="12250">0</cx:pt>
          <cx:pt idx="12251">0</cx:pt>
          <cx:pt idx="12252">0</cx:pt>
          <cx:pt idx="12253">0</cx:pt>
          <cx:pt idx="12254">0</cx:pt>
          <cx:pt idx="12255">0</cx:pt>
          <cx:pt idx="12256">0</cx:pt>
          <cx:pt idx="12257">0</cx:pt>
          <cx:pt idx="12258">0</cx:pt>
          <cx:pt idx="12259">0</cx:pt>
          <cx:pt idx="12260">0</cx:pt>
          <cx:pt idx="12261">0</cx:pt>
          <cx:pt idx="12262">0</cx:pt>
          <cx:pt idx="12263">0</cx:pt>
          <cx:pt idx="12264">0</cx:pt>
          <cx:pt idx="12265">0</cx:pt>
          <cx:pt idx="12266">0</cx:pt>
          <cx:pt idx="12267">0</cx:pt>
          <cx:pt idx="12268">0</cx:pt>
          <cx:pt idx="12269">0</cx:pt>
          <cx:pt idx="12270">0</cx:pt>
          <cx:pt idx="12271">0</cx:pt>
          <cx:pt idx="12272">0</cx:pt>
          <cx:pt idx="12273">0</cx:pt>
          <cx:pt idx="12274">0</cx:pt>
          <cx:pt idx="12275">0</cx:pt>
          <cx:pt idx="12276">0</cx:pt>
          <cx:pt idx="12277">0</cx:pt>
          <cx:pt idx="12278">0</cx:pt>
          <cx:pt idx="12279">0</cx:pt>
          <cx:pt idx="12280">0</cx:pt>
          <cx:pt idx="12281">0</cx:pt>
          <cx:pt idx="12282">0</cx:pt>
          <cx:pt idx="12283">0</cx:pt>
          <cx:pt idx="12284">0</cx:pt>
          <cx:pt idx="12285">0</cx:pt>
          <cx:pt idx="12286">0</cx:pt>
          <cx:pt idx="12287">0</cx:pt>
          <cx:pt idx="12288">0</cx:pt>
          <cx:pt idx="12289">0</cx:pt>
          <cx:pt idx="12290">0</cx:pt>
          <cx:pt idx="12291">0</cx:pt>
          <cx:pt idx="12292">0</cx:pt>
          <cx:pt idx="12293">0</cx:pt>
          <cx:pt idx="12294">0</cx:pt>
          <cx:pt idx="12295">0</cx:pt>
          <cx:pt idx="12296">0</cx:pt>
          <cx:pt idx="12297">0</cx:pt>
          <cx:pt idx="12298">0</cx:pt>
          <cx:pt idx="12299">0</cx:pt>
          <cx:pt idx="12300">0</cx:pt>
          <cx:pt idx="12301">0</cx:pt>
          <cx:pt idx="12302">0</cx:pt>
          <cx:pt idx="12303">0</cx:pt>
          <cx:pt idx="12304">0</cx:pt>
          <cx:pt idx="12305">0</cx:pt>
          <cx:pt idx="12306">0</cx:pt>
          <cx:pt idx="12307">0</cx:pt>
          <cx:pt idx="12308">0</cx:pt>
          <cx:pt idx="12309">0</cx:pt>
          <cx:pt idx="12310">0</cx:pt>
          <cx:pt idx="12311">0</cx:pt>
          <cx:pt idx="12312">0</cx:pt>
          <cx:pt idx="12313">0</cx:pt>
          <cx:pt idx="12314">0</cx:pt>
          <cx:pt idx="12315">0</cx:pt>
          <cx:pt idx="12316">0</cx:pt>
          <cx:pt idx="12317">0</cx:pt>
          <cx:pt idx="12318">0</cx:pt>
          <cx:pt idx="12319">0</cx:pt>
          <cx:pt idx="12320">0</cx:pt>
          <cx:pt idx="12321">0</cx:pt>
          <cx:pt idx="12322">0</cx:pt>
          <cx:pt idx="12323">0</cx:pt>
          <cx:pt idx="12324">0</cx:pt>
          <cx:pt idx="12325">0</cx:pt>
          <cx:pt idx="12326">0</cx:pt>
          <cx:pt idx="12327">0</cx:pt>
          <cx:pt idx="12328">0</cx:pt>
          <cx:pt idx="12329">0</cx:pt>
          <cx:pt idx="12330">0</cx:pt>
          <cx:pt idx="12331">0</cx:pt>
          <cx:pt idx="12332">0</cx:pt>
          <cx:pt idx="12333">0</cx:pt>
          <cx:pt idx="12334">0</cx:pt>
          <cx:pt idx="12335">0</cx:pt>
          <cx:pt idx="12336">0</cx:pt>
          <cx:pt idx="12337">0</cx:pt>
          <cx:pt idx="12338">0</cx:pt>
          <cx:pt idx="12339">0</cx:pt>
          <cx:pt idx="12340">0</cx:pt>
          <cx:pt idx="12341">0</cx:pt>
          <cx:pt idx="12342">0</cx:pt>
          <cx:pt idx="12343">0</cx:pt>
          <cx:pt idx="12344">0</cx:pt>
          <cx:pt idx="12345">0</cx:pt>
          <cx:pt idx="12346">0</cx:pt>
          <cx:pt idx="12347">0</cx:pt>
          <cx:pt idx="12348">0</cx:pt>
          <cx:pt idx="12349">0</cx:pt>
          <cx:pt idx="12350">0</cx:pt>
          <cx:pt idx="12351">0</cx:pt>
          <cx:pt idx="12352">0</cx:pt>
          <cx:pt idx="12353">0</cx:pt>
          <cx:pt idx="12354">0</cx:pt>
          <cx:pt idx="12355">0</cx:pt>
          <cx:pt idx="12356">0</cx:pt>
          <cx:pt idx="12357">0</cx:pt>
          <cx:pt idx="12358">0</cx:pt>
          <cx:pt idx="12359">0</cx:pt>
          <cx:pt idx="12360">0</cx:pt>
          <cx:pt idx="12361">0</cx:pt>
          <cx:pt idx="12362">0</cx:pt>
          <cx:pt idx="12363">0</cx:pt>
          <cx:pt idx="12364">0</cx:pt>
          <cx:pt idx="12365">0</cx:pt>
          <cx:pt idx="12366">0</cx:pt>
          <cx:pt idx="12367">0</cx:pt>
          <cx:pt idx="12368">0</cx:pt>
          <cx:pt idx="12369">0</cx:pt>
          <cx:pt idx="12370">0</cx:pt>
          <cx:pt idx="12371">0</cx:pt>
          <cx:pt idx="12372">0</cx:pt>
          <cx:pt idx="12373">0</cx:pt>
          <cx:pt idx="12374">0</cx:pt>
          <cx:pt idx="12375">0</cx:pt>
          <cx:pt idx="12376">0</cx:pt>
          <cx:pt idx="12377">0</cx:pt>
          <cx:pt idx="12378">0</cx:pt>
          <cx:pt idx="12379">0</cx:pt>
          <cx:pt idx="12380">0</cx:pt>
          <cx:pt idx="12381">0</cx:pt>
          <cx:pt idx="12382">0</cx:pt>
          <cx:pt idx="12383">0</cx:pt>
          <cx:pt idx="12384">0</cx:pt>
          <cx:pt idx="12385">0</cx:pt>
          <cx:pt idx="12386">0</cx:pt>
          <cx:pt idx="12387">0</cx:pt>
          <cx:pt idx="12388">0</cx:pt>
          <cx:pt idx="12389">0</cx:pt>
          <cx:pt idx="12390">0</cx:pt>
          <cx:pt idx="12391">0</cx:pt>
          <cx:pt idx="12392">0</cx:pt>
          <cx:pt idx="12393">0</cx:pt>
          <cx:pt idx="12394">0</cx:pt>
          <cx:pt idx="12395">0</cx:pt>
          <cx:pt idx="12396">0</cx:pt>
          <cx:pt idx="12397">0</cx:pt>
          <cx:pt idx="12398">0</cx:pt>
          <cx:pt idx="12399">0</cx:pt>
          <cx:pt idx="12400">0</cx:pt>
          <cx:pt idx="12401">0</cx:pt>
          <cx:pt idx="12402">0</cx:pt>
          <cx:pt idx="12403">0</cx:pt>
          <cx:pt idx="12404">0</cx:pt>
          <cx:pt idx="12405">0</cx:pt>
          <cx:pt idx="12406">0</cx:pt>
          <cx:pt idx="12407">0</cx:pt>
          <cx:pt idx="12408">0</cx:pt>
          <cx:pt idx="12409">0</cx:pt>
          <cx:pt idx="12410">0</cx:pt>
          <cx:pt idx="12411">0</cx:pt>
          <cx:pt idx="12412">0</cx:pt>
          <cx:pt idx="12413">0</cx:pt>
          <cx:pt idx="12414">0</cx:pt>
          <cx:pt idx="12415">0</cx:pt>
          <cx:pt idx="12416">0</cx:pt>
          <cx:pt idx="12417">0</cx:pt>
          <cx:pt idx="12418">0</cx:pt>
          <cx:pt idx="12419">0</cx:pt>
          <cx:pt idx="12420">0</cx:pt>
          <cx:pt idx="12421">0</cx:pt>
          <cx:pt idx="12422">0</cx:pt>
          <cx:pt idx="12423">0</cx:pt>
          <cx:pt idx="12424">0</cx:pt>
          <cx:pt idx="12425">0</cx:pt>
          <cx:pt idx="12426">0</cx:pt>
          <cx:pt idx="12427">0</cx:pt>
          <cx:pt idx="12428">0</cx:pt>
          <cx:pt idx="12429">0</cx:pt>
          <cx:pt idx="12430">0</cx:pt>
          <cx:pt idx="12431">0</cx:pt>
          <cx:pt idx="12432">0</cx:pt>
          <cx:pt idx="12433">0</cx:pt>
          <cx:pt idx="12434">0</cx:pt>
          <cx:pt idx="12435">0</cx:pt>
          <cx:pt idx="12436">0</cx:pt>
          <cx:pt idx="12437">0</cx:pt>
          <cx:pt idx="12438">0</cx:pt>
          <cx:pt idx="12439">0</cx:pt>
          <cx:pt idx="12440">0</cx:pt>
          <cx:pt idx="12441">0</cx:pt>
          <cx:pt idx="12442">0</cx:pt>
          <cx:pt idx="12443">0</cx:pt>
          <cx:pt idx="12444">0</cx:pt>
          <cx:pt idx="12445">0</cx:pt>
          <cx:pt idx="12446">0</cx:pt>
          <cx:pt idx="12447">0</cx:pt>
          <cx:pt idx="12448">0</cx:pt>
          <cx:pt idx="12449">0</cx:pt>
          <cx:pt idx="12450">0</cx:pt>
          <cx:pt idx="12451">0</cx:pt>
          <cx:pt idx="12452">0</cx:pt>
          <cx:pt idx="12453">0</cx:pt>
          <cx:pt idx="12454">0</cx:pt>
          <cx:pt idx="12455">0</cx:pt>
          <cx:pt idx="12456">0</cx:pt>
          <cx:pt idx="12457">0</cx:pt>
          <cx:pt idx="12458">0</cx:pt>
          <cx:pt idx="12459">0</cx:pt>
          <cx:pt idx="12460">0</cx:pt>
          <cx:pt idx="12461">0</cx:pt>
          <cx:pt idx="12462">0</cx:pt>
          <cx:pt idx="12463">0</cx:pt>
          <cx:pt idx="12464">0</cx:pt>
          <cx:pt idx="12465">0</cx:pt>
          <cx:pt idx="12466">0</cx:pt>
          <cx:pt idx="12467">0</cx:pt>
          <cx:pt idx="12468">0</cx:pt>
          <cx:pt idx="12469">0</cx:pt>
          <cx:pt idx="12470">0</cx:pt>
          <cx:pt idx="12471">0</cx:pt>
          <cx:pt idx="12472">0</cx:pt>
          <cx:pt idx="12473">0</cx:pt>
          <cx:pt idx="12474">0</cx:pt>
          <cx:pt idx="12475">0</cx:pt>
          <cx:pt idx="12476">0</cx:pt>
          <cx:pt idx="12477">0</cx:pt>
          <cx:pt idx="12478">0</cx:pt>
          <cx:pt idx="12479">0</cx:pt>
          <cx:pt idx="12480">0</cx:pt>
          <cx:pt idx="12481">0</cx:pt>
          <cx:pt idx="12482">0</cx:pt>
          <cx:pt idx="12483">0</cx:pt>
          <cx:pt idx="12484">0</cx:pt>
          <cx:pt idx="12485">0</cx:pt>
          <cx:pt idx="12486">0</cx:pt>
          <cx:pt idx="12487">0</cx:pt>
          <cx:pt idx="12488">0</cx:pt>
          <cx:pt idx="12489">0</cx:pt>
          <cx:pt idx="12490">0</cx:pt>
          <cx:pt idx="12491">0</cx:pt>
          <cx:pt idx="12492">0</cx:pt>
          <cx:pt idx="12493">0</cx:pt>
          <cx:pt idx="12494">0</cx:pt>
          <cx:pt idx="12495">0</cx:pt>
          <cx:pt idx="12496">0</cx:pt>
          <cx:pt idx="12497">0</cx:pt>
          <cx:pt idx="12498">0</cx:pt>
          <cx:pt idx="12499">0</cx:pt>
          <cx:pt idx="12500">0</cx:pt>
          <cx:pt idx="12501">0</cx:pt>
          <cx:pt idx="12502">0</cx:pt>
          <cx:pt idx="12503">0</cx:pt>
          <cx:pt idx="12504">0</cx:pt>
          <cx:pt idx="12505">0</cx:pt>
          <cx:pt idx="12506">0</cx:pt>
          <cx:pt idx="12507">0</cx:pt>
          <cx:pt idx="12508">0</cx:pt>
          <cx:pt idx="12509">0</cx:pt>
          <cx:pt idx="12510">0</cx:pt>
          <cx:pt idx="12511">0</cx:pt>
          <cx:pt idx="12512">0</cx:pt>
          <cx:pt idx="12513">0</cx:pt>
          <cx:pt idx="12514">0</cx:pt>
          <cx:pt idx="12515">0</cx:pt>
          <cx:pt idx="12516">0</cx:pt>
          <cx:pt idx="12517">0</cx:pt>
          <cx:pt idx="12518">0</cx:pt>
          <cx:pt idx="12519">0</cx:pt>
          <cx:pt idx="12520">0</cx:pt>
          <cx:pt idx="12521">0</cx:pt>
          <cx:pt idx="12522">0</cx:pt>
          <cx:pt idx="12523">0</cx:pt>
          <cx:pt idx="12524">0</cx:pt>
          <cx:pt idx="12525">0</cx:pt>
          <cx:pt idx="12526">0</cx:pt>
          <cx:pt idx="12527">0</cx:pt>
          <cx:pt idx="12528">0</cx:pt>
          <cx:pt idx="12529">0</cx:pt>
          <cx:pt idx="12530">0</cx:pt>
          <cx:pt idx="12531">0</cx:pt>
          <cx:pt idx="12532">0</cx:pt>
          <cx:pt idx="12533">0</cx:pt>
          <cx:pt idx="12534">0</cx:pt>
          <cx:pt idx="12535">0</cx:pt>
          <cx:pt idx="12536">0</cx:pt>
          <cx:pt idx="12537">0</cx:pt>
          <cx:pt idx="12538">0</cx:pt>
          <cx:pt idx="12539">0</cx:pt>
          <cx:pt idx="12540">0</cx:pt>
          <cx:pt idx="12541">0</cx:pt>
          <cx:pt idx="12542">0</cx:pt>
          <cx:pt idx="12543">0</cx:pt>
          <cx:pt idx="12544">0</cx:pt>
          <cx:pt idx="12545">0</cx:pt>
          <cx:pt idx="12546">0</cx:pt>
          <cx:pt idx="12547">0</cx:pt>
          <cx:pt idx="12548">0</cx:pt>
          <cx:pt idx="12549">0</cx:pt>
          <cx:pt idx="12550">0</cx:pt>
          <cx:pt idx="12551">0</cx:pt>
          <cx:pt idx="12552">0</cx:pt>
          <cx:pt idx="12553">0</cx:pt>
          <cx:pt idx="12554">0</cx:pt>
          <cx:pt idx="12555">0</cx:pt>
          <cx:pt idx="12556">0</cx:pt>
          <cx:pt idx="12557">0</cx:pt>
          <cx:pt idx="12558">0</cx:pt>
          <cx:pt idx="12559">0</cx:pt>
          <cx:pt idx="12560">0</cx:pt>
          <cx:pt idx="12561">0</cx:pt>
          <cx:pt idx="12562">0</cx:pt>
          <cx:pt idx="12563">0</cx:pt>
          <cx:pt idx="12564">0</cx:pt>
          <cx:pt idx="12565">0</cx:pt>
          <cx:pt idx="12566">0</cx:pt>
          <cx:pt idx="12567">0</cx:pt>
          <cx:pt idx="12568">0</cx:pt>
          <cx:pt idx="12569">0</cx:pt>
          <cx:pt idx="12570">0</cx:pt>
          <cx:pt idx="12571">0</cx:pt>
          <cx:pt idx="12572">0</cx:pt>
          <cx:pt idx="12573">0</cx:pt>
          <cx:pt idx="12574">0</cx:pt>
          <cx:pt idx="12575">0</cx:pt>
          <cx:pt idx="12576">0</cx:pt>
          <cx:pt idx="12577">0</cx:pt>
          <cx:pt idx="12578">0</cx:pt>
          <cx:pt idx="12579">0</cx:pt>
          <cx:pt idx="12580">0</cx:pt>
          <cx:pt idx="12581">0</cx:pt>
          <cx:pt idx="12582">0</cx:pt>
          <cx:pt idx="12583">0</cx:pt>
          <cx:pt idx="12584">0</cx:pt>
          <cx:pt idx="12585">0</cx:pt>
          <cx:pt idx="12586">0</cx:pt>
          <cx:pt idx="12587">0</cx:pt>
          <cx:pt idx="12588">0</cx:pt>
          <cx:pt idx="12589">0</cx:pt>
          <cx:pt idx="12590">0</cx:pt>
          <cx:pt idx="12591">0</cx:pt>
          <cx:pt idx="12592">0</cx:pt>
          <cx:pt idx="12593">0</cx:pt>
          <cx:pt idx="12594">0</cx:pt>
          <cx:pt idx="12595">0</cx:pt>
          <cx:pt idx="12596">0</cx:pt>
          <cx:pt idx="12597">0</cx:pt>
          <cx:pt idx="12598">0</cx:pt>
          <cx:pt idx="12599">0</cx:pt>
          <cx:pt idx="12600">0</cx:pt>
          <cx:pt idx="12601">0</cx:pt>
          <cx:pt idx="12602">0</cx:pt>
          <cx:pt idx="12603">0</cx:pt>
          <cx:pt idx="12604">0</cx:pt>
          <cx:pt idx="12605">0</cx:pt>
          <cx:pt idx="12606">0</cx:pt>
          <cx:pt idx="12607">0</cx:pt>
          <cx:pt idx="12608">0</cx:pt>
          <cx:pt idx="12609">0</cx:pt>
          <cx:pt idx="12610">0</cx:pt>
          <cx:pt idx="12611">0</cx:pt>
          <cx:pt idx="12612">0</cx:pt>
          <cx:pt idx="12613">0</cx:pt>
          <cx:pt idx="12614">0</cx:pt>
          <cx:pt idx="12615">0</cx:pt>
          <cx:pt idx="12616">0</cx:pt>
          <cx:pt idx="12617">0</cx:pt>
          <cx:pt idx="12618">0</cx:pt>
          <cx:pt idx="12619">0</cx:pt>
          <cx:pt idx="12620">0</cx:pt>
          <cx:pt idx="12621">0</cx:pt>
          <cx:pt idx="12622">0</cx:pt>
          <cx:pt idx="12623">0</cx:pt>
          <cx:pt idx="12624">0</cx:pt>
          <cx:pt idx="12625">0</cx:pt>
          <cx:pt idx="12626">0</cx:pt>
          <cx:pt idx="12627">0</cx:pt>
          <cx:pt idx="12628">0</cx:pt>
          <cx:pt idx="12629">0</cx:pt>
          <cx:pt idx="12630">0</cx:pt>
          <cx:pt idx="12631">0</cx:pt>
          <cx:pt idx="12632">0</cx:pt>
          <cx:pt idx="12633">0</cx:pt>
          <cx:pt idx="12634">0</cx:pt>
          <cx:pt idx="12635">0</cx:pt>
          <cx:pt idx="12636">0</cx:pt>
          <cx:pt idx="12637">0</cx:pt>
          <cx:pt idx="12638">0</cx:pt>
          <cx:pt idx="12639">0</cx:pt>
          <cx:pt idx="12640">0</cx:pt>
          <cx:pt idx="12641">0</cx:pt>
          <cx:pt idx="12642">0</cx:pt>
          <cx:pt idx="12643">0</cx:pt>
          <cx:pt idx="12644">0</cx:pt>
          <cx:pt idx="12645">0</cx:pt>
          <cx:pt idx="12646">0</cx:pt>
          <cx:pt idx="12647">0</cx:pt>
          <cx:pt idx="12648">0</cx:pt>
          <cx:pt idx="12649">0</cx:pt>
          <cx:pt idx="12650">0</cx:pt>
          <cx:pt idx="12651">0</cx:pt>
          <cx:pt idx="12652">0</cx:pt>
          <cx:pt idx="12653">0</cx:pt>
          <cx:pt idx="12654">0</cx:pt>
          <cx:pt idx="12655">0</cx:pt>
          <cx:pt idx="12656">0</cx:pt>
          <cx:pt idx="12657">0</cx:pt>
          <cx:pt idx="12658">0</cx:pt>
          <cx:pt idx="12659">0</cx:pt>
          <cx:pt idx="12660">0</cx:pt>
          <cx:pt idx="12661">0</cx:pt>
          <cx:pt idx="12662">0</cx:pt>
          <cx:pt idx="12663">0</cx:pt>
          <cx:pt idx="12664">0</cx:pt>
          <cx:pt idx="12665">0</cx:pt>
          <cx:pt idx="12666">0</cx:pt>
          <cx:pt idx="12667">0</cx:pt>
          <cx:pt idx="12668">0</cx:pt>
          <cx:pt idx="12669">0</cx:pt>
          <cx:pt idx="12670">0</cx:pt>
          <cx:pt idx="12671">0</cx:pt>
          <cx:pt idx="12672">0</cx:pt>
          <cx:pt idx="12673">0</cx:pt>
          <cx:pt idx="12674">0</cx:pt>
          <cx:pt idx="12675">0</cx:pt>
          <cx:pt idx="12676">0</cx:pt>
          <cx:pt idx="12677">0</cx:pt>
          <cx:pt idx="12678">0</cx:pt>
          <cx:pt idx="12679">0</cx:pt>
          <cx:pt idx="12680">0</cx:pt>
          <cx:pt idx="12681">0</cx:pt>
          <cx:pt idx="12682">0</cx:pt>
          <cx:pt idx="12683">0</cx:pt>
          <cx:pt idx="12684">0</cx:pt>
          <cx:pt idx="12685">0</cx:pt>
          <cx:pt idx="12686">0</cx:pt>
          <cx:pt idx="12687">0</cx:pt>
          <cx:pt idx="12688">0</cx:pt>
          <cx:pt idx="12689">0</cx:pt>
          <cx:pt idx="12690">0</cx:pt>
          <cx:pt idx="12691">0</cx:pt>
          <cx:pt idx="12692">0</cx:pt>
          <cx:pt idx="12693">0</cx:pt>
          <cx:pt idx="12694">0</cx:pt>
          <cx:pt idx="12695">0</cx:pt>
          <cx:pt idx="12696">0</cx:pt>
          <cx:pt idx="12697">0</cx:pt>
          <cx:pt idx="12698">0</cx:pt>
          <cx:pt idx="12699">0</cx:pt>
          <cx:pt idx="12700">0</cx:pt>
          <cx:pt idx="12701">0</cx:pt>
          <cx:pt idx="12702">0</cx:pt>
          <cx:pt idx="12703">0</cx:pt>
          <cx:pt idx="12704">0</cx:pt>
          <cx:pt idx="12705">0</cx:pt>
          <cx:pt idx="12706">0</cx:pt>
          <cx:pt idx="12707">0</cx:pt>
          <cx:pt idx="12708">0</cx:pt>
          <cx:pt idx="12709">0</cx:pt>
          <cx:pt idx="12710">0</cx:pt>
          <cx:pt idx="12711">0</cx:pt>
          <cx:pt idx="12712">0</cx:pt>
          <cx:pt idx="12713">0</cx:pt>
          <cx:pt idx="12714">0</cx:pt>
          <cx:pt idx="12715">0</cx:pt>
          <cx:pt idx="12716">0</cx:pt>
          <cx:pt idx="12717">0</cx:pt>
          <cx:pt idx="12718">0</cx:pt>
          <cx:pt idx="12719">0</cx:pt>
          <cx:pt idx="12720">0</cx:pt>
          <cx:pt idx="12721">0</cx:pt>
          <cx:pt idx="12722">0</cx:pt>
          <cx:pt idx="12723">0</cx:pt>
          <cx:pt idx="12724">0</cx:pt>
          <cx:pt idx="12725">0</cx:pt>
          <cx:pt idx="12726">0</cx:pt>
          <cx:pt idx="12727">0</cx:pt>
          <cx:pt idx="12728">0</cx:pt>
          <cx:pt idx="12729">0</cx:pt>
          <cx:pt idx="12730">0</cx:pt>
          <cx:pt idx="12731">0</cx:pt>
          <cx:pt idx="12732">0</cx:pt>
          <cx:pt idx="12733">0</cx:pt>
          <cx:pt idx="12734">0</cx:pt>
          <cx:pt idx="12735">0</cx:pt>
          <cx:pt idx="12736">0</cx:pt>
          <cx:pt idx="12737">0</cx:pt>
          <cx:pt idx="12738">0</cx:pt>
          <cx:pt idx="12739">0</cx:pt>
          <cx:pt idx="12740">0</cx:pt>
          <cx:pt idx="12741">0</cx:pt>
          <cx:pt idx="12742">0</cx:pt>
          <cx:pt idx="12743">0</cx:pt>
          <cx:pt idx="12744">0</cx:pt>
          <cx:pt idx="12745">0</cx:pt>
          <cx:pt idx="12746">0</cx:pt>
          <cx:pt idx="12747">0</cx:pt>
          <cx:pt idx="12748">0</cx:pt>
          <cx:pt idx="12749">0</cx:pt>
          <cx:pt idx="12750">0</cx:pt>
          <cx:pt idx="12751">0</cx:pt>
          <cx:pt idx="12752">0</cx:pt>
          <cx:pt idx="12753">0</cx:pt>
          <cx:pt idx="12754">0</cx:pt>
          <cx:pt idx="12755">0</cx:pt>
          <cx:pt idx="12756">0</cx:pt>
          <cx:pt idx="12757">0</cx:pt>
          <cx:pt idx="12758">0</cx:pt>
          <cx:pt idx="12759">0</cx:pt>
          <cx:pt idx="12760">0</cx:pt>
          <cx:pt idx="12761">0</cx:pt>
          <cx:pt idx="12762">0</cx:pt>
          <cx:pt idx="12763">0</cx:pt>
          <cx:pt idx="12764">0</cx:pt>
          <cx:pt idx="12765">0</cx:pt>
          <cx:pt idx="12766">0</cx:pt>
          <cx:pt idx="12767">0</cx:pt>
          <cx:pt idx="12768">0</cx:pt>
          <cx:pt idx="12769">0</cx:pt>
          <cx:pt idx="12770">0</cx:pt>
          <cx:pt idx="12771">0</cx:pt>
          <cx:pt idx="12772">0</cx:pt>
          <cx:pt idx="12773">0</cx:pt>
          <cx:pt idx="12774">0</cx:pt>
          <cx:pt idx="12775">0</cx:pt>
          <cx:pt idx="12776">0</cx:pt>
          <cx:pt idx="12777">0</cx:pt>
          <cx:pt idx="12778">0</cx:pt>
          <cx:pt idx="12779">0</cx:pt>
          <cx:pt idx="12780">0</cx:pt>
          <cx:pt idx="12781">0</cx:pt>
          <cx:pt idx="12782">0</cx:pt>
          <cx:pt idx="12783">0</cx:pt>
          <cx:pt idx="12784">0</cx:pt>
          <cx:pt idx="12785">0</cx:pt>
          <cx:pt idx="12786">0</cx:pt>
          <cx:pt idx="12787">0</cx:pt>
          <cx:pt idx="12788">0</cx:pt>
          <cx:pt idx="12789">0</cx:pt>
          <cx:pt idx="12790">0</cx:pt>
          <cx:pt idx="12791">0</cx:pt>
          <cx:pt idx="12792">0</cx:pt>
          <cx:pt idx="12793">0</cx:pt>
          <cx:pt idx="12794">0</cx:pt>
          <cx:pt idx="12795">0</cx:pt>
          <cx:pt idx="12796">0</cx:pt>
          <cx:pt idx="12797">0</cx:pt>
          <cx:pt idx="12798">0</cx:pt>
          <cx:pt idx="12799">0</cx:pt>
          <cx:pt idx="12800">0</cx:pt>
          <cx:pt idx="12801">0</cx:pt>
          <cx:pt idx="12802">0</cx:pt>
          <cx:pt idx="12803">0</cx:pt>
          <cx:pt idx="12804">0</cx:pt>
          <cx:pt idx="12805">0</cx:pt>
          <cx:pt idx="12806">0</cx:pt>
          <cx:pt idx="12807">0</cx:pt>
          <cx:pt idx="12808">0</cx:pt>
          <cx:pt idx="12809">0</cx:pt>
          <cx:pt idx="12810">0</cx:pt>
          <cx:pt idx="12811">0</cx:pt>
          <cx:pt idx="12812">0</cx:pt>
          <cx:pt idx="12813">0</cx:pt>
          <cx:pt idx="12814">0</cx:pt>
          <cx:pt idx="12815">0</cx:pt>
          <cx:pt idx="12816">0</cx:pt>
          <cx:pt idx="12817">0</cx:pt>
          <cx:pt idx="12818">0</cx:pt>
          <cx:pt idx="12819">0</cx:pt>
          <cx:pt idx="12820">0</cx:pt>
          <cx:pt idx="12821">0</cx:pt>
          <cx:pt idx="12822">0</cx:pt>
          <cx:pt idx="12823">0</cx:pt>
          <cx:pt idx="12824">0</cx:pt>
          <cx:pt idx="12825">0</cx:pt>
          <cx:pt idx="12826">0</cx:pt>
          <cx:pt idx="12827">0</cx:pt>
          <cx:pt idx="12828">0</cx:pt>
          <cx:pt idx="12829">0</cx:pt>
          <cx:pt idx="12830">0</cx:pt>
          <cx:pt idx="12831">0</cx:pt>
          <cx:pt idx="12832">0</cx:pt>
          <cx:pt idx="12833">0</cx:pt>
          <cx:pt idx="12834">0</cx:pt>
          <cx:pt idx="12835">0</cx:pt>
          <cx:pt idx="12836">0</cx:pt>
          <cx:pt idx="12837">0</cx:pt>
          <cx:pt idx="12838">0</cx:pt>
          <cx:pt idx="12839">0</cx:pt>
          <cx:pt idx="12840">0</cx:pt>
          <cx:pt idx="12841">0</cx:pt>
          <cx:pt idx="12842">0</cx:pt>
          <cx:pt idx="12843">0</cx:pt>
          <cx:pt idx="12844">0</cx:pt>
          <cx:pt idx="12845">0</cx:pt>
          <cx:pt idx="12846">0</cx:pt>
          <cx:pt idx="12847">0</cx:pt>
          <cx:pt idx="12848">0</cx:pt>
          <cx:pt idx="12849">0</cx:pt>
          <cx:pt idx="12850">0</cx:pt>
          <cx:pt idx="12851">0</cx:pt>
          <cx:pt idx="12852">0</cx:pt>
          <cx:pt idx="12853">0</cx:pt>
          <cx:pt idx="12854">0</cx:pt>
          <cx:pt idx="12855">0</cx:pt>
          <cx:pt idx="12856">0</cx:pt>
          <cx:pt idx="12857">0</cx:pt>
          <cx:pt idx="12858">0</cx:pt>
          <cx:pt idx="12859">0</cx:pt>
          <cx:pt idx="12860">0</cx:pt>
          <cx:pt idx="12861">0</cx:pt>
          <cx:pt idx="12862">0</cx:pt>
          <cx:pt idx="12863">0</cx:pt>
          <cx:pt idx="12864">0</cx:pt>
          <cx:pt idx="12865">0</cx:pt>
          <cx:pt idx="12866">0</cx:pt>
          <cx:pt idx="12867">0</cx:pt>
          <cx:pt idx="12868">0</cx:pt>
          <cx:pt idx="12869">0</cx:pt>
          <cx:pt idx="12870">0</cx:pt>
          <cx:pt idx="12871">0</cx:pt>
          <cx:pt idx="12872">0</cx:pt>
          <cx:pt idx="12873">0</cx:pt>
          <cx:pt idx="12874">0</cx:pt>
          <cx:pt idx="12875">0</cx:pt>
          <cx:pt idx="12876">0</cx:pt>
          <cx:pt idx="12877">0</cx:pt>
          <cx:pt idx="12878">0</cx:pt>
          <cx:pt idx="12879">0</cx:pt>
          <cx:pt idx="12880">0</cx:pt>
          <cx:pt idx="12881">0</cx:pt>
          <cx:pt idx="12882">0</cx:pt>
          <cx:pt idx="12883">0</cx:pt>
          <cx:pt idx="12884">0</cx:pt>
          <cx:pt idx="12885">0</cx:pt>
          <cx:pt idx="12886">0</cx:pt>
          <cx:pt idx="12887">0</cx:pt>
          <cx:pt idx="12888">0</cx:pt>
          <cx:pt idx="12889">0</cx:pt>
          <cx:pt idx="12890">0</cx:pt>
          <cx:pt idx="12891">0</cx:pt>
          <cx:pt idx="12892">0</cx:pt>
          <cx:pt idx="12893">0</cx:pt>
          <cx:pt idx="12894">0</cx:pt>
          <cx:pt idx="12895">0</cx:pt>
          <cx:pt idx="12896">0</cx:pt>
          <cx:pt idx="12897">0</cx:pt>
          <cx:pt idx="12898">0</cx:pt>
          <cx:pt idx="12899">0</cx:pt>
          <cx:pt idx="12900">0</cx:pt>
          <cx:pt idx="12901">0</cx:pt>
          <cx:pt idx="12902">0</cx:pt>
          <cx:pt idx="12903">0</cx:pt>
          <cx:pt idx="12904">0</cx:pt>
          <cx:pt idx="12905">0</cx:pt>
          <cx:pt idx="12906">0</cx:pt>
          <cx:pt idx="12907">0</cx:pt>
          <cx:pt idx="12908">0</cx:pt>
          <cx:pt idx="12909">0</cx:pt>
          <cx:pt idx="12910">0</cx:pt>
          <cx:pt idx="12911">0</cx:pt>
          <cx:pt idx="12912">0</cx:pt>
          <cx:pt idx="12913">0</cx:pt>
          <cx:pt idx="12914">0</cx:pt>
          <cx:pt idx="12915">0</cx:pt>
          <cx:pt idx="12916">0</cx:pt>
          <cx:pt idx="12917">0</cx:pt>
          <cx:pt idx="12918">0</cx:pt>
          <cx:pt idx="12919">0</cx:pt>
          <cx:pt idx="12920">0</cx:pt>
          <cx:pt idx="12921">0</cx:pt>
          <cx:pt idx="12922">0</cx:pt>
          <cx:pt idx="12923">0</cx:pt>
          <cx:pt idx="12924">0</cx:pt>
          <cx:pt idx="12925">0</cx:pt>
          <cx:pt idx="12926">0</cx:pt>
          <cx:pt idx="12927">0</cx:pt>
          <cx:pt idx="12928">0</cx:pt>
          <cx:pt idx="12929">0</cx:pt>
          <cx:pt idx="12930">0</cx:pt>
          <cx:pt idx="12931">0</cx:pt>
          <cx:pt idx="12932">0</cx:pt>
          <cx:pt idx="12933">0</cx:pt>
          <cx:pt idx="12934">0</cx:pt>
          <cx:pt idx="12935">0</cx:pt>
          <cx:pt idx="12936">0</cx:pt>
          <cx:pt idx="12937">0</cx:pt>
          <cx:pt idx="12938">0</cx:pt>
          <cx:pt idx="12939">0</cx:pt>
          <cx:pt idx="12940">0</cx:pt>
          <cx:pt idx="12941">0</cx:pt>
          <cx:pt idx="12942">0</cx:pt>
          <cx:pt idx="12943">0</cx:pt>
          <cx:pt idx="12944">0</cx:pt>
          <cx:pt idx="12945">0</cx:pt>
          <cx:pt idx="12946">0</cx:pt>
          <cx:pt idx="12947">0</cx:pt>
          <cx:pt idx="12948">0</cx:pt>
          <cx:pt idx="12949">0</cx:pt>
          <cx:pt idx="12950">0</cx:pt>
          <cx:pt idx="12951">0</cx:pt>
          <cx:pt idx="12952">0</cx:pt>
          <cx:pt idx="12953">0</cx:pt>
          <cx:pt idx="12954">0</cx:pt>
          <cx:pt idx="12955">0</cx:pt>
          <cx:pt idx="12956">0</cx:pt>
          <cx:pt idx="12957">0</cx:pt>
          <cx:pt idx="12958">0</cx:pt>
          <cx:pt idx="12959">0</cx:pt>
          <cx:pt idx="12960">0</cx:pt>
          <cx:pt idx="12961">0</cx:pt>
          <cx:pt idx="12962">0</cx:pt>
          <cx:pt idx="12963">0</cx:pt>
          <cx:pt idx="12964">0</cx:pt>
          <cx:pt idx="12965">0</cx:pt>
          <cx:pt idx="12966">0</cx:pt>
          <cx:pt idx="12967">0</cx:pt>
          <cx:pt idx="12968">0</cx:pt>
          <cx:pt idx="12969">0</cx:pt>
          <cx:pt idx="12970">0</cx:pt>
          <cx:pt idx="12971">0</cx:pt>
          <cx:pt idx="12972">0</cx:pt>
          <cx:pt idx="12973">0</cx:pt>
          <cx:pt idx="12974">0</cx:pt>
          <cx:pt idx="12975">0</cx:pt>
          <cx:pt idx="12976">0</cx:pt>
          <cx:pt idx="12977">0</cx:pt>
          <cx:pt idx="12978">0</cx:pt>
          <cx:pt idx="12979">0</cx:pt>
          <cx:pt idx="12980">0</cx:pt>
          <cx:pt idx="12981">0</cx:pt>
          <cx:pt idx="12982">0</cx:pt>
          <cx:pt idx="12983">0</cx:pt>
          <cx:pt idx="12984">0</cx:pt>
          <cx:pt idx="12985">0</cx:pt>
          <cx:pt idx="12986">0</cx:pt>
          <cx:pt idx="12987">0</cx:pt>
          <cx:pt idx="12988">0</cx:pt>
          <cx:pt idx="12989">0</cx:pt>
          <cx:pt idx="12990">0</cx:pt>
          <cx:pt idx="12991">0</cx:pt>
          <cx:pt idx="12992">0</cx:pt>
          <cx:pt idx="12993">0</cx:pt>
          <cx:pt idx="12994">0</cx:pt>
          <cx:pt idx="12995">0</cx:pt>
          <cx:pt idx="12996">0</cx:pt>
          <cx:pt idx="12997">0</cx:pt>
          <cx:pt idx="12998">0</cx:pt>
          <cx:pt idx="12999">0</cx:pt>
          <cx:pt idx="13000">0</cx:pt>
          <cx:pt idx="13001">0</cx:pt>
          <cx:pt idx="13002">0</cx:pt>
          <cx:pt idx="13003">0</cx:pt>
          <cx:pt idx="13004">0</cx:pt>
          <cx:pt idx="13005">0</cx:pt>
          <cx:pt idx="13006">0</cx:pt>
          <cx:pt idx="13007">0</cx:pt>
          <cx:pt idx="13008">0</cx:pt>
          <cx:pt idx="13009">0</cx:pt>
          <cx:pt idx="13010">0</cx:pt>
          <cx:pt idx="13011">0</cx:pt>
          <cx:pt idx="13012">0</cx:pt>
          <cx:pt idx="13013">0</cx:pt>
          <cx:pt idx="13014">0</cx:pt>
          <cx:pt idx="13015">0</cx:pt>
          <cx:pt idx="13016">0</cx:pt>
          <cx:pt idx="13017">0</cx:pt>
          <cx:pt idx="13018">0</cx:pt>
          <cx:pt idx="13019">0</cx:pt>
          <cx:pt idx="13020">0</cx:pt>
          <cx:pt idx="13021">0</cx:pt>
          <cx:pt idx="13022">0</cx:pt>
          <cx:pt idx="13023">0</cx:pt>
          <cx:pt idx="13024">0</cx:pt>
          <cx:pt idx="13025">0</cx:pt>
          <cx:pt idx="13026">0</cx:pt>
          <cx:pt idx="13027">0</cx:pt>
          <cx:pt idx="13028">0</cx:pt>
          <cx:pt idx="13029">0</cx:pt>
          <cx:pt idx="13030">0</cx:pt>
          <cx:pt idx="13031">0</cx:pt>
          <cx:pt idx="13032">0</cx:pt>
          <cx:pt idx="13033">0</cx:pt>
          <cx:pt idx="13034">0</cx:pt>
          <cx:pt idx="13035">0</cx:pt>
          <cx:pt idx="13036">0</cx:pt>
          <cx:pt idx="13037">0</cx:pt>
          <cx:pt idx="13038">0</cx:pt>
          <cx:pt idx="13039">0</cx:pt>
          <cx:pt idx="13040">0</cx:pt>
          <cx:pt idx="13041">0</cx:pt>
          <cx:pt idx="13042">0</cx:pt>
          <cx:pt idx="13043">0</cx:pt>
          <cx:pt idx="13044">0</cx:pt>
          <cx:pt idx="13045">0</cx:pt>
          <cx:pt idx="13046">0</cx:pt>
          <cx:pt idx="13047">0</cx:pt>
          <cx:pt idx="13048">0</cx:pt>
          <cx:pt idx="13049">0</cx:pt>
          <cx:pt idx="13050">0</cx:pt>
          <cx:pt idx="13051">0</cx:pt>
          <cx:pt idx="13052">0</cx:pt>
          <cx:pt idx="13053">0</cx:pt>
          <cx:pt idx="13054">0</cx:pt>
          <cx:pt idx="13055">0</cx:pt>
          <cx:pt idx="13056">0</cx:pt>
          <cx:pt idx="13057">0</cx:pt>
          <cx:pt idx="13058">0</cx:pt>
          <cx:pt idx="13059">0</cx:pt>
          <cx:pt idx="13060">0</cx:pt>
          <cx:pt idx="13061">0</cx:pt>
          <cx:pt idx="13062">0</cx:pt>
          <cx:pt idx="13063">0</cx:pt>
          <cx:pt idx="13064">0</cx:pt>
          <cx:pt idx="13065">0</cx:pt>
          <cx:pt idx="13066">0</cx:pt>
          <cx:pt idx="13067">0</cx:pt>
          <cx:pt idx="13068">0</cx:pt>
          <cx:pt idx="13069">0</cx:pt>
          <cx:pt idx="13070">0</cx:pt>
          <cx:pt idx="13071">0</cx:pt>
          <cx:pt idx="13072">0</cx:pt>
          <cx:pt idx="13073">0</cx:pt>
          <cx:pt idx="13074">0</cx:pt>
          <cx:pt idx="13075">0</cx:pt>
          <cx:pt idx="13076">0</cx:pt>
          <cx:pt idx="13077">0</cx:pt>
          <cx:pt idx="13078">0</cx:pt>
          <cx:pt idx="13079">0</cx:pt>
          <cx:pt idx="13080">0</cx:pt>
          <cx:pt idx="13081">0</cx:pt>
          <cx:pt idx="13082">0</cx:pt>
          <cx:pt idx="13083">0</cx:pt>
          <cx:pt idx="13084">0</cx:pt>
          <cx:pt idx="13085">0</cx:pt>
          <cx:pt idx="13086">0</cx:pt>
          <cx:pt idx="13087">0</cx:pt>
          <cx:pt idx="13088">0</cx:pt>
          <cx:pt idx="13089">0</cx:pt>
          <cx:pt idx="13090">0</cx:pt>
          <cx:pt idx="13091">0</cx:pt>
          <cx:pt idx="13092">0</cx:pt>
          <cx:pt idx="13093">0</cx:pt>
          <cx:pt idx="13094">0</cx:pt>
          <cx:pt idx="13095">0</cx:pt>
          <cx:pt idx="13096">0</cx:pt>
          <cx:pt idx="13097">0</cx:pt>
          <cx:pt idx="13098">0</cx:pt>
          <cx:pt idx="13099">0</cx:pt>
          <cx:pt idx="13100">0</cx:pt>
          <cx:pt idx="13101">0</cx:pt>
          <cx:pt idx="13102">0</cx:pt>
          <cx:pt idx="13103">0</cx:pt>
          <cx:pt idx="13104">0</cx:pt>
          <cx:pt idx="13105">0</cx:pt>
          <cx:pt idx="13106">0</cx:pt>
          <cx:pt idx="13107">0</cx:pt>
          <cx:pt idx="13108">0</cx:pt>
          <cx:pt idx="13109">0</cx:pt>
          <cx:pt idx="13110">0</cx:pt>
          <cx:pt idx="13111">0</cx:pt>
          <cx:pt idx="13112">0</cx:pt>
          <cx:pt idx="13113">0</cx:pt>
          <cx:pt idx="13114">0</cx:pt>
          <cx:pt idx="13115">0</cx:pt>
          <cx:pt idx="13116">0</cx:pt>
          <cx:pt idx="13117">0</cx:pt>
          <cx:pt idx="13118">0</cx:pt>
          <cx:pt idx="13119">0</cx:pt>
          <cx:pt idx="13120">0</cx:pt>
          <cx:pt idx="13121">0</cx:pt>
          <cx:pt idx="13122">0</cx:pt>
          <cx:pt idx="13123">0</cx:pt>
          <cx:pt idx="13124">0</cx:pt>
          <cx:pt idx="13125">0</cx:pt>
          <cx:pt idx="13126">0</cx:pt>
          <cx:pt idx="13127">0</cx:pt>
          <cx:pt idx="13128">0</cx:pt>
          <cx:pt idx="13129">0</cx:pt>
          <cx:pt idx="13130">0</cx:pt>
          <cx:pt idx="13131">0</cx:pt>
          <cx:pt idx="13132">0</cx:pt>
          <cx:pt idx="13133">0</cx:pt>
          <cx:pt idx="13134">0</cx:pt>
          <cx:pt idx="13135">0</cx:pt>
          <cx:pt idx="13136">0</cx:pt>
          <cx:pt idx="13137">0</cx:pt>
          <cx:pt idx="13138">0</cx:pt>
          <cx:pt idx="13139">0</cx:pt>
          <cx:pt idx="13140">0</cx:pt>
          <cx:pt idx="13141">0</cx:pt>
          <cx:pt idx="13142">0</cx:pt>
          <cx:pt idx="13143">0</cx:pt>
          <cx:pt idx="13144">0</cx:pt>
          <cx:pt idx="13145">0</cx:pt>
          <cx:pt idx="13146">0</cx:pt>
          <cx:pt idx="13147">0</cx:pt>
          <cx:pt idx="13148">0</cx:pt>
          <cx:pt idx="13149">0</cx:pt>
          <cx:pt idx="13150">0</cx:pt>
          <cx:pt idx="13151">0</cx:pt>
          <cx:pt idx="13152">0</cx:pt>
          <cx:pt idx="13153">0</cx:pt>
          <cx:pt idx="13154">0</cx:pt>
          <cx:pt idx="13155">0</cx:pt>
          <cx:pt idx="13156">0</cx:pt>
          <cx:pt idx="13157">0</cx:pt>
          <cx:pt idx="13158">0</cx:pt>
          <cx:pt idx="13159">0</cx:pt>
          <cx:pt idx="13160">0</cx:pt>
          <cx:pt idx="13161">0</cx:pt>
          <cx:pt idx="13162">0</cx:pt>
          <cx:pt idx="13163">0</cx:pt>
          <cx:pt idx="13164">0</cx:pt>
          <cx:pt idx="13165">0</cx:pt>
          <cx:pt idx="13166">0</cx:pt>
          <cx:pt idx="13167">0</cx:pt>
          <cx:pt idx="13168">0</cx:pt>
          <cx:pt idx="13169">0</cx:pt>
          <cx:pt idx="13170">0</cx:pt>
          <cx:pt idx="13171">0</cx:pt>
          <cx:pt idx="13172">0</cx:pt>
          <cx:pt idx="13173">0</cx:pt>
          <cx:pt idx="13174">0</cx:pt>
          <cx:pt idx="13175">0</cx:pt>
          <cx:pt idx="13176">0</cx:pt>
          <cx:pt idx="13177">0</cx:pt>
          <cx:pt idx="13178">0</cx:pt>
          <cx:pt idx="13179">0</cx:pt>
          <cx:pt idx="13180">0</cx:pt>
          <cx:pt idx="13181">0</cx:pt>
          <cx:pt idx="13182">0</cx:pt>
          <cx:pt idx="13183">0</cx:pt>
          <cx:pt idx="13184">0</cx:pt>
          <cx:pt idx="13185">0</cx:pt>
          <cx:pt idx="13186">0</cx:pt>
          <cx:pt idx="13187">0</cx:pt>
          <cx:pt idx="13188">0</cx:pt>
          <cx:pt idx="13189">0</cx:pt>
          <cx:pt idx="13190">0</cx:pt>
          <cx:pt idx="13191">0</cx:pt>
          <cx:pt idx="13192">0</cx:pt>
          <cx:pt idx="13193">0</cx:pt>
          <cx:pt idx="13194">0</cx:pt>
          <cx:pt idx="13195">0</cx:pt>
          <cx:pt idx="13196">0</cx:pt>
          <cx:pt idx="13197">0</cx:pt>
          <cx:pt idx="13198">0</cx:pt>
          <cx:pt idx="13199">0</cx:pt>
          <cx:pt idx="13200">0</cx:pt>
          <cx:pt idx="13201">0</cx:pt>
          <cx:pt idx="13202">0</cx:pt>
          <cx:pt idx="13203">0</cx:pt>
          <cx:pt idx="13204">0</cx:pt>
          <cx:pt idx="13205">0</cx:pt>
          <cx:pt idx="13206">0</cx:pt>
          <cx:pt idx="13207">0</cx:pt>
          <cx:pt idx="13208">0</cx:pt>
          <cx:pt idx="13209">0</cx:pt>
          <cx:pt idx="13210">0</cx:pt>
          <cx:pt idx="13211">0</cx:pt>
          <cx:pt idx="13212">0</cx:pt>
          <cx:pt idx="13213">0</cx:pt>
          <cx:pt idx="13214">0</cx:pt>
          <cx:pt idx="13215">0</cx:pt>
          <cx:pt idx="13216">0</cx:pt>
          <cx:pt idx="13217">0</cx:pt>
          <cx:pt idx="13218">0</cx:pt>
          <cx:pt idx="13219">0</cx:pt>
          <cx:pt idx="13220">0</cx:pt>
          <cx:pt idx="13221">0</cx:pt>
          <cx:pt idx="13222">0</cx:pt>
          <cx:pt idx="13223">0</cx:pt>
          <cx:pt idx="13224">0</cx:pt>
          <cx:pt idx="13225">0</cx:pt>
          <cx:pt idx="13226">0</cx:pt>
          <cx:pt idx="13227">0</cx:pt>
          <cx:pt idx="13228">0</cx:pt>
          <cx:pt idx="13229">0</cx:pt>
          <cx:pt idx="13230">0</cx:pt>
          <cx:pt idx="13231">0</cx:pt>
          <cx:pt idx="13232">0</cx:pt>
          <cx:pt idx="13233">0</cx:pt>
          <cx:pt idx="13234">0</cx:pt>
          <cx:pt idx="13235">0</cx:pt>
          <cx:pt idx="13236">0</cx:pt>
          <cx:pt idx="13237">0</cx:pt>
          <cx:pt idx="13238">0</cx:pt>
          <cx:pt idx="13239">0</cx:pt>
          <cx:pt idx="13240">0</cx:pt>
          <cx:pt idx="13241">0</cx:pt>
          <cx:pt idx="13242">0</cx:pt>
          <cx:pt idx="13243">0</cx:pt>
          <cx:pt idx="13244">0</cx:pt>
          <cx:pt idx="13245">0</cx:pt>
          <cx:pt idx="13246">0</cx:pt>
          <cx:pt idx="13247">0</cx:pt>
          <cx:pt idx="13248">0</cx:pt>
          <cx:pt idx="13249">0</cx:pt>
          <cx:pt idx="13250">0</cx:pt>
          <cx:pt idx="13251">0</cx:pt>
          <cx:pt idx="13252">0</cx:pt>
          <cx:pt idx="13253">0</cx:pt>
          <cx:pt idx="13254">0</cx:pt>
          <cx:pt idx="13255">0</cx:pt>
          <cx:pt idx="13256">0</cx:pt>
          <cx:pt idx="13257">0</cx:pt>
          <cx:pt idx="13258">0</cx:pt>
          <cx:pt idx="13259">0</cx:pt>
          <cx:pt idx="13260">0</cx:pt>
          <cx:pt idx="13261">0</cx:pt>
          <cx:pt idx="13262">0</cx:pt>
          <cx:pt idx="13263">0</cx:pt>
          <cx:pt idx="13264">0</cx:pt>
          <cx:pt idx="13265">0</cx:pt>
          <cx:pt idx="13266">0</cx:pt>
          <cx:pt idx="13267">0</cx:pt>
          <cx:pt idx="13268">0</cx:pt>
          <cx:pt idx="13269">0</cx:pt>
          <cx:pt idx="13270">0</cx:pt>
          <cx:pt idx="13271">0</cx:pt>
          <cx:pt idx="13272">0</cx:pt>
          <cx:pt idx="13273">0</cx:pt>
          <cx:pt idx="13274">0</cx:pt>
          <cx:pt idx="13275">0</cx:pt>
          <cx:pt idx="13276">0</cx:pt>
          <cx:pt idx="13277">0</cx:pt>
          <cx:pt idx="13278">0</cx:pt>
          <cx:pt idx="13279">0</cx:pt>
          <cx:pt idx="13280">0</cx:pt>
          <cx:pt idx="13281">0</cx:pt>
          <cx:pt idx="13282">0</cx:pt>
          <cx:pt idx="13283">0</cx:pt>
          <cx:pt idx="13284">0</cx:pt>
          <cx:pt idx="13285">0</cx:pt>
          <cx:pt idx="13286">0</cx:pt>
          <cx:pt idx="13287">0</cx:pt>
          <cx:pt idx="13288">0</cx:pt>
          <cx:pt idx="13289">0</cx:pt>
          <cx:pt idx="13290">0</cx:pt>
          <cx:pt idx="13291">0</cx:pt>
          <cx:pt idx="13292">0</cx:pt>
          <cx:pt idx="13293">0</cx:pt>
          <cx:pt idx="13294">0</cx:pt>
          <cx:pt idx="13295">0</cx:pt>
          <cx:pt idx="13296">0</cx:pt>
          <cx:pt idx="13297">0</cx:pt>
          <cx:pt idx="13298">0</cx:pt>
          <cx:pt idx="13299">0</cx:pt>
          <cx:pt idx="13300">0</cx:pt>
          <cx:pt idx="13301">0</cx:pt>
          <cx:pt idx="13302">0</cx:pt>
          <cx:pt idx="13303">0</cx:pt>
          <cx:pt idx="13304">0</cx:pt>
          <cx:pt idx="13305">0</cx:pt>
          <cx:pt idx="13306">0</cx:pt>
          <cx:pt idx="13307">0</cx:pt>
          <cx:pt idx="13308">0</cx:pt>
          <cx:pt idx="13309">0</cx:pt>
          <cx:pt idx="13310">0</cx:pt>
          <cx:pt idx="13311">0</cx:pt>
          <cx:pt idx="13312">0</cx:pt>
          <cx:pt idx="13313">0</cx:pt>
          <cx:pt idx="13314">0</cx:pt>
          <cx:pt idx="13315">0</cx:pt>
          <cx:pt idx="13316">0</cx:pt>
          <cx:pt idx="13317">0</cx:pt>
          <cx:pt idx="13318">0</cx:pt>
          <cx:pt idx="13319">0</cx:pt>
          <cx:pt idx="13320">0</cx:pt>
          <cx:pt idx="13321">0</cx:pt>
          <cx:pt idx="13322">0</cx:pt>
          <cx:pt idx="13323">0</cx:pt>
          <cx:pt idx="13324">0</cx:pt>
          <cx:pt idx="13325">0</cx:pt>
          <cx:pt idx="13326">0</cx:pt>
          <cx:pt idx="13327">0</cx:pt>
          <cx:pt idx="13328">0</cx:pt>
          <cx:pt idx="13329">0</cx:pt>
          <cx:pt idx="13330">0</cx:pt>
          <cx:pt idx="13331">0</cx:pt>
          <cx:pt idx="13332">0</cx:pt>
          <cx:pt idx="13333">0</cx:pt>
          <cx:pt idx="13334">0</cx:pt>
          <cx:pt idx="13335">0</cx:pt>
          <cx:pt idx="13336">0</cx:pt>
          <cx:pt idx="13337">0</cx:pt>
          <cx:pt idx="13338">0</cx:pt>
          <cx:pt idx="13339">0</cx:pt>
          <cx:pt idx="13340">0</cx:pt>
          <cx:pt idx="13341">0</cx:pt>
          <cx:pt idx="13342">0</cx:pt>
          <cx:pt idx="13343">0</cx:pt>
          <cx:pt idx="13344">0</cx:pt>
          <cx:pt idx="13345">0</cx:pt>
          <cx:pt idx="13346">0</cx:pt>
          <cx:pt idx="13347">0</cx:pt>
          <cx:pt idx="13348">0</cx:pt>
          <cx:pt idx="13349">0</cx:pt>
          <cx:pt idx="13350">0</cx:pt>
          <cx:pt idx="13351">0</cx:pt>
          <cx:pt idx="13352">0</cx:pt>
          <cx:pt idx="13353">0</cx:pt>
          <cx:pt idx="13354">0</cx:pt>
          <cx:pt idx="13355">0</cx:pt>
          <cx:pt idx="13356">0</cx:pt>
          <cx:pt idx="13357">0</cx:pt>
          <cx:pt idx="13358">0</cx:pt>
          <cx:pt idx="13359">0</cx:pt>
          <cx:pt idx="13360">0</cx:pt>
          <cx:pt idx="13361">0</cx:pt>
          <cx:pt idx="13362">0</cx:pt>
          <cx:pt idx="13363">0</cx:pt>
          <cx:pt idx="13364">0</cx:pt>
          <cx:pt idx="13365">0</cx:pt>
          <cx:pt idx="13366">0</cx:pt>
          <cx:pt idx="13367">0</cx:pt>
          <cx:pt idx="13368">0</cx:pt>
          <cx:pt idx="13369">0</cx:pt>
          <cx:pt idx="13370">0</cx:pt>
          <cx:pt idx="13371">0</cx:pt>
          <cx:pt idx="13372">0</cx:pt>
          <cx:pt idx="13373">0</cx:pt>
          <cx:pt idx="13374">0</cx:pt>
          <cx:pt idx="13375">0</cx:pt>
          <cx:pt idx="13376">0</cx:pt>
          <cx:pt idx="13377">0</cx:pt>
          <cx:pt idx="13378">0</cx:pt>
          <cx:pt idx="13379">0</cx:pt>
          <cx:pt idx="13380">0</cx:pt>
          <cx:pt idx="13381">0</cx:pt>
          <cx:pt idx="13382">0</cx:pt>
          <cx:pt idx="13383">0</cx:pt>
          <cx:pt idx="13384">0</cx:pt>
          <cx:pt idx="13385">0</cx:pt>
          <cx:pt idx="13386">0</cx:pt>
          <cx:pt idx="13387">0</cx:pt>
          <cx:pt idx="13388">0</cx:pt>
          <cx:pt idx="13389">0</cx:pt>
          <cx:pt idx="13390">0</cx:pt>
          <cx:pt idx="13391">0</cx:pt>
          <cx:pt idx="13392">0</cx:pt>
          <cx:pt idx="13393">0</cx:pt>
          <cx:pt idx="13394">0</cx:pt>
          <cx:pt idx="13395">0</cx:pt>
          <cx:pt idx="13396">0</cx:pt>
          <cx:pt idx="13397">0</cx:pt>
          <cx:pt idx="13398">0</cx:pt>
          <cx:pt idx="13399">0</cx:pt>
          <cx:pt idx="13400">0</cx:pt>
          <cx:pt idx="13401">0</cx:pt>
          <cx:pt idx="13402">0</cx:pt>
          <cx:pt idx="13403">0</cx:pt>
          <cx:pt idx="13404">0</cx:pt>
          <cx:pt idx="13405">0</cx:pt>
          <cx:pt idx="13406">0</cx:pt>
          <cx:pt idx="13407">0</cx:pt>
          <cx:pt idx="13408">0</cx:pt>
          <cx:pt idx="13409">0</cx:pt>
          <cx:pt idx="13410">0</cx:pt>
          <cx:pt idx="13411">0</cx:pt>
          <cx:pt idx="13412">0</cx:pt>
          <cx:pt idx="13413">0</cx:pt>
          <cx:pt idx="13414">0</cx:pt>
          <cx:pt idx="13415">0</cx:pt>
          <cx:pt idx="13416">0</cx:pt>
          <cx:pt idx="13417">0</cx:pt>
          <cx:pt idx="13418">0</cx:pt>
          <cx:pt idx="13419">0</cx:pt>
          <cx:pt idx="13420">0</cx:pt>
          <cx:pt idx="13421">0</cx:pt>
          <cx:pt idx="13422">0</cx:pt>
          <cx:pt idx="13423">0</cx:pt>
          <cx:pt idx="13424">0</cx:pt>
          <cx:pt idx="13425">0</cx:pt>
          <cx:pt idx="13426">0</cx:pt>
          <cx:pt idx="13427">0</cx:pt>
          <cx:pt idx="13428">0</cx:pt>
          <cx:pt idx="13429">0</cx:pt>
          <cx:pt idx="13430">0</cx:pt>
          <cx:pt idx="13431">0</cx:pt>
          <cx:pt idx="13432">0</cx:pt>
          <cx:pt idx="13433">0</cx:pt>
          <cx:pt idx="13434">0</cx:pt>
          <cx:pt idx="13435">0</cx:pt>
          <cx:pt idx="13436">0</cx:pt>
          <cx:pt idx="13437">0</cx:pt>
          <cx:pt idx="13438">0</cx:pt>
          <cx:pt idx="13439">0</cx:pt>
          <cx:pt idx="13440">0</cx:pt>
          <cx:pt idx="13441">0</cx:pt>
          <cx:pt idx="13442">0</cx:pt>
          <cx:pt idx="13443">0</cx:pt>
          <cx:pt idx="13444">0</cx:pt>
          <cx:pt idx="13445">0</cx:pt>
          <cx:pt idx="13446">0</cx:pt>
          <cx:pt idx="13447">0</cx:pt>
          <cx:pt idx="13448">0</cx:pt>
          <cx:pt idx="13449">0</cx:pt>
          <cx:pt idx="13450">0</cx:pt>
          <cx:pt idx="13451">0</cx:pt>
          <cx:pt idx="13452">0</cx:pt>
          <cx:pt idx="13453">0</cx:pt>
          <cx:pt idx="13454">0</cx:pt>
          <cx:pt idx="13455">0</cx:pt>
          <cx:pt idx="13456">0</cx:pt>
          <cx:pt idx="13457">0</cx:pt>
          <cx:pt idx="13458">0</cx:pt>
          <cx:pt idx="13459">0</cx:pt>
          <cx:pt idx="13460">0</cx:pt>
          <cx:pt idx="13461">0</cx:pt>
          <cx:pt idx="13462">0</cx:pt>
          <cx:pt idx="13463">0</cx:pt>
          <cx:pt idx="13464">0</cx:pt>
          <cx:pt idx="13465">0</cx:pt>
          <cx:pt idx="13466">0</cx:pt>
          <cx:pt idx="13467">0</cx:pt>
          <cx:pt idx="13468">0</cx:pt>
          <cx:pt idx="13469">0</cx:pt>
          <cx:pt idx="13470">0</cx:pt>
          <cx:pt idx="13471">0</cx:pt>
          <cx:pt idx="13472">0</cx:pt>
          <cx:pt idx="13473">0</cx:pt>
          <cx:pt idx="13474">0</cx:pt>
          <cx:pt idx="13475">0</cx:pt>
          <cx:pt idx="13476">0</cx:pt>
          <cx:pt idx="13477">0</cx:pt>
          <cx:pt idx="13478">0</cx:pt>
          <cx:pt idx="13479">0</cx:pt>
          <cx:pt idx="13480">0</cx:pt>
          <cx:pt idx="13481">0</cx:pt>
          <cx:pt idx="13482">0</cx:pt>
          <cx:pt idx="13483">0</cx:pt>
          <cx:pt idx="13484">0</cx:pt>
          <cx:pt idx="13485">0</cx:pt>
          <cx:pt idx="13486">0</cx:pt>
          <cx:pt idx="13487">0</cx:pt>
          <cx:pt idx="13488">0</cx:pt>
          <cx:pt idx="13489">0</cx:pt>
          <cx:pt idx="13490">0</cx:pt>
          <cx:pt idx="13491">0</cx:pt>
          <cx:pt idx="13492">0</cx:pt>
          <cx:pt idx="13493">0</cx:pt>
          <cx:pt idx="13494">0</cx:pt>
          <cx:pt idx="13495">0</cx:pt>
          <cx:pt idx="13496">0</cx:pt>
          <cx:pt idx="13497">0</cx:pt>
          <cx:pt idx="13498">0</cx:pt>
          <cx:pt idx="13499">0</cx:pt>
          <cx:pt idx="13500">0</cx:pt>
          <cx:pt idx="13501">0</cx:pt>
          <cx:pt idx="13502">0</cx:pt>
          <cx:pt idx="13503">0</cx:pt>
          <cx:pt idx="13504">0</cx:pt>
          <cx:pt idx="13505">0</cx:pt>
          <cx:pt idx="13506">0</cx:pt>
          <cx:pt idx="13507">0</cx:pt>
          <cx:pt idx="13508">0</cx:pt>
          <cx:pt idx="13509">0</cx:pt>
          <cx:pt idx="13510">0</cx:pt>
          <cx:pt idx="13511">0</cx:pt>
          <cx:pt idx="13512">0</cx:pt>
          <cx:pt idx="13513">0</cx:pt>
          <cx:pt idx="13514">0</cx:pt>
          <cx:pt idx="13515">0</cx:pt>
          <cx:pt idx="13516">0</cx:pt>
          <cx:pt idx="13517">0</cx:pt>
          <cx:pt idx="13518">0</cx:pt>
          <cx:pt idx="13519">0</cx:pt>
          <cx:pt idx="13520">0</cx:pt>
          <cx:pt idx="13521">0</cx:pt>
          <cx:pt idx="13522">0</cx:pt>
          <cx:pt idx="13523">0</cx:pt>
          <cx:pt idx="13524">0</cx:pt>
          <cx:pt idx="13525">0</cx:pt>
          <cx:pt idx="13526">0</cx:pt>
          <cx:pt idx="13527">0</cx:pt>
          <cx:pt idx="13528">0</cx:pt>
          <cx:pt idx="13529">0</cx:pt>
          <cx:pt idx="13530">0</cx:pt>
          <cx:pt idx="13531">0</cx:pt>
          <cx:pt idx="13532">0</cx:pt>
          <cx:pt idx="13533">0</cx:pt>
          <cx:pt idx="13534">0</cx:pt>
          <cx:pt idx="13535">0</cx:pt>
          <cx:pt idx="13536">0</cx:pt>
          <cx:pt idx="13537">0</cx:pt>
          <cx:pt idx="13538">0</cx:pt>
          <cx:pt idx="13539">0</cx:pt>
          <cx:pt idx="13540">0</cx:pt>
          <cx:pt idx="13541">0</cx:pt>
          <cx:pt idx="13542">0</cx:pt>
          <cx:pt idx="13543">0</cx:pt>
          <cx:pt idx="13544">0</cx:pt>
          <cx:pt idx="13545">0</cx:pt>
          <cx:pt idx="13546">0</cx:pt>
          <cx:pt idx="13547">0</cx:pt>
          <cx:pt idx="13548">0</cx:pt>
          <cx:pt idx="13549">0</cx:pt>
          <cx:pt idx="13550">0</cx:pt>
          <cx:pt idx="13551">0</cx:pt>
          <cx:pt idx="13552">0</cx:pt>
          <cx:pt idx="13553">0</cx:pt>
          <cx:pt idx="13554">0</cx:pt>
          <cx:pt idx="13555">0</cx:pt>
          <cx:pt idx="13556">0</cx:pt>
          <cx:pt idx="13557">0</cx:pt>
          <cx:pt idx="13558">0</cx:pt>
          <cx:pt idx="13559">0</cx:pt>
          <cx:pt idx="13560">0</cx:pt>
          <cx:pt idx="13561">0</cx:pt>
          <cx:pt idx="13562">0</cx:pt>
          <cx:pt idx="13563">0</cx:pt>
          <cx:pt idx="13564">0</cx:pt>
          <cx:pt idx="13565">0</cx:pt>
          <cx:pt idx="13566">0</cx:pt>
          <cx:pt idx="13567">0</cx:pt>
          <cx:pt idx="13568">0</cx:pt>
          <cx:pt idx="13569">0</cx:pt>
          <cx:pt idx="13570">0</cx:pt>
          <cx:pt idx="13571">0</cx:pt>
          <cx:pt idx="13572">0</cx:pt>
          <cx:pt idx="13573">0</cx:pt>
          <cx:pt idx="13574">0</cx:pt>
          <cx:pt idx="13575">0</cx:pt>
          <cx:pt idx="13576">0</cx:pt>
          <cx:pt idx="13577">0</cx:pt>
          <cx:pt idx="13578">0</cx:pt>
          <cx:pt idx="13579">0</cx:pt>
          <cx:pt idx="13580">0</cx:pt>
          <cx:pt idx="13581">0</cx:pt>
          <cx:pt idx="13582">0</cx:pt>
          <cx:pt idx="13583">0</cx:pt>
          <cx:pt idx="13584">0</cx:pt>
          <cx:pt idx="13585">0</cx:pt>
          <cx:pt idx="13586">0</cx:pt>
          <cx:pt idx="13587">0</cx:pt>
          <cx:pt idx="13588">0</cx:pt>
          <cx:pt idx="13589">0</cx:pt>
          <cx:pt idx="13590">0</cx:pt>
          <cx:pt idx="13591">0</cx:pt>
          <cx:pt idx="13592">0</cx:pt>
          <cx:pt idx="13593">0</cx:pt>
          <cx:pt idx="13594">0</cx:pt>
          <cx:pt idx="13595">0</cx:pt>
          <cx:pt idx="13596">0</cx:pt>
          <cx:pt idx="13597">0</cx:pt>
          <cx:pt idx="13598">0</cx:pt>
          <cx:pt idx="13599">0</cx:pt>
          <cx:pt idx="13600">0</cx:pt>
          <cx:pt idx="13601">0</cx:pt>
          <cx:pt idx="13602">0</cx:pt>
          <cx:pt idx="13603">0</cx:pt>
          <cx:pt idx="13604">0</cx:pt>
          <cx:pt idx="13605">0</cx:pt>
          <cx:pt idx="13606">0</cx:pt>
          <cx:pt idx="13607">0</cx:pt>
          <cx:pt idx="13608">0</cx:pt>
          <cx:pt idx="13609">0</cx:pt>
          <cx:pt idx="13610">0</cx:pt>
          <cx:pt idx="13611">0</cx:pt>
          <cx:pt idx="13612">0</cx:pt>
          <cx:pt idx="13613">0</cx:pt>
          <cx:pt idx="13614">0</cx:pt>
          <cx:pt idx="13615">0</cx:pt>
          <cx:pt idx="13616">0</cx:pt>
          <cx:pt idx="13617">0</cx:pt>
          <cx:pt idx="13618">0</cx:pt>
          <cx:pt idx="13619">0</cx:pt>
          <cx:pt idx="13620">0</cx:pt>
          <cx:pt idx="13621">0</cx:pt>
          <cx:pt idx="13622">0</cx:pt>
          <cx:pt idx="13623">0</cx:pt>
          <cx:pt idx="13624">0</cx:pt>
          <cx:pt idx="13625">0</cx:pt>
          <cx:pt idx="13626">0</cx:pt>
          <cx:pt idx="13627">0</cx:pt>
          <cx:pt idx="13628">0</cx:pt>
          <cx:pt idx="13629">0</cx:pt>
          <cx:pt idx="13630">0</cx:pt>
          <cx:pt idx="13631">0</cx:pt>
          <cx:pt idx="13632">0</cx:pt>
          <cx:pt idx="13633">0</cx:pt>
          <cx:pt idx="13634">0</cx:pt>
          <cx:pt idx="13635">0</cx:pt>
          <cx:pt idx="13636">0</cx:pt>
          <cx:pt idx="13637">0</cx:pt>
          <cx:pt idx="13638">0</cx:pt>
          <cx:pt idx="13639">0</cx:pt>
          <cx:pt idx="13640">0</cx:pt>
          <cx:pt idx="13641">0</cx:pt>
          <cx:pt idx="13642">0</cx:pt>
          <cx:pt idx="13643">0</cx:pt>
          <cx:pt idx="13644">0</cx:pt>
          <cx:pt idx="13645">0</cx:pt>
          <cx:pt idx="13646">0</cx:pt>
          <cx:pt idx="13647">0</cx:pt>
          <cx:pt idx="13648">0</cx:pt>
          <cx:pt idx="13649">0</cx:pt>
          <cx:pt idx="13650">0</cx:pt>
          <cx:pt idx="13651">0</cx:pt>
          <cx:pt idx="13652">0</cx:pt>
          <cx:pt idx="13653">0</cx:pt>
          <cx:pt idx="13654">0</cx:pt>
          <cx:pt idx="13655">0</cx:pt>
          <cx:pt idx="13656">0</cx:pt>
          <cx:pt idx="13657">0</cx:pt>
          <cx:pt idx="13658">0</cx:pt>
          <cx:pt idx="13659">0</cx:pt>
          <cx:pt idx="13660">0</cx:pt>
          <cx:pt idx="13661">0</cx:pt>
          <cx:pt idx="13662">0</cx:pt>
          <cx:pt idx="13663">0</cx:pt>
          <cx:pt idx="13664">0</cx:pt>
          <cx:pt idx="13665">0</cx:pt>
          <cx:pt idx="13666">0</cx:pt>
          <cx:pt idx="13667">0</cx:pt>
          <cx:pt idx="13668">0</cx:pt>
          <cx:pt idx="13669">0</cx:pt>
          <cx:pt idx="13670">0</cx:pt>
          <cx:pt idx="13671">0</cx:pt>
          <cx:pt idx="13672">0</cx:pt>
          <cx:pt idx="13673">0</cx:pt>
          <cx:pt idx="13674">0</cx:pt>
          <cx:pt idx="13675">0</cx:pt>
          <cx:pt idx="13676">0</cx:pt>
          <cx:pt idx="13677">0</cx:pt>
          <cx:pt idx="13678">0</cx:pt>
          <cx:pt idx="13679">0</cx:pt>
          <cx:pt idx="13680">0</cx:pt>
          <cx:pt idx="13681">0</cx:pt>
          <cx:pt idx="13682">0</cx:pt>
          <cx:pt idx="13683">0</cx:pt>
          <cx:pt idx="13684">0</cx:pt>
          <cx:pt idx="13685">0</cx:pt>
          <cx:pt idx="13686">0</cx:pt>
          <cx:pt idx="13687">0</cx:pt>
          <cx:pt idx="13688">0</cx:pt>
          <cx:pt idx="13689">0</cx:pt>
          <cx:pt idx="13690">0</cx:pt>
          <cx:pt idx="13691">0</cx:pt>
          <cx:pt idx="13692">0</cx:pt>
          <cx:pt idx="13693">0</cx:pt>
          <cx:pt idx="13694">0</cx:pt>
          <cx:pt idx="13695">0</cx:pt>
          <cx:pt idx="13696">0</cx:pt>
          <cx:pt idx="13697">0</cx:pt>
          <cx:pt idx="13698">0</cx:pt>
          <cx:pt idx="13699">0</cx:pt>
          <cx:pt idx="13700">0</cx:pt>
          <cx:pt idx="13701">0</cx:pt>
          <cx:pt idx="13702">0</cx:pt>
          <cx:pt idx="13703">0</cx:pt>
          <cx:pt idx="13704">0</cx:pt>
          <cx:pt idx="13705">0</cx:pt>
          <cx:pt idx="13706">0</cx:pt>
          <cx:pt idx="13707">0</cx:pt>
          <cx:pt idx="13708">0</cx:pt>
          <cx:pt idx="13709">0</cx:pt>
          <cx:pt idx="13710">0</cx:pt>
          <cx:pt idx="13711">0</cx:pt>
          <cx:pt idx="13712">0</cx:pt>
          <cx:pt idx="13713">0</cx:pt>
          <cx:pt idx="13714">0</cx:pt>
          <cx:pt idx="13715">0</cx:pt>
          <cx:pt idx="13716">0</cx:pt>
          <cx:pt idx="13717">0</cx:pt>
          <cx:pt idx="13718">0</cx:pt>
          <cx:pt idx="13719">0</cx:pt>
          <cx:pt idx="13720">0</cx:pt>
          <cx:pt idx="13721">0</cx:pt>
          <cx:pt idx="13722">0</cx:pt>
          <cx:pt idx="13723">0</cx:pt>
          <cx:pt idx="13724">0</cx:pt>
          <cx:pt idx="13725">0</cx:pt>
          <cx:pt idx="13726">0</cx:pt>
          <cx:pt idx="13727">0</cx:pt>
          <cx:pt idx="13728">0</cx:pt>
          <cx:pt idx="13729">0</cx:pt>
          <cx:pt idx="13730">0</cx:pt>
          <cx:pt idx="13731">0</cx:pt>
          <cx:pt idx="13732">0</cx:pt>
          <cx:pt idx="13733">0</cx:pt>
          <cx:pt idx="13734">0</cx:pt>
          <cx:pt idx="13735">0</cx:pt>
          <cx:pt idx="13736">0</cx:pt>
          <cx:pt idx="13737">0</cx:pt>
          <cx:pt idx="13738">0</cx:pt>
          <cx:pt idx="13739">0</cx:pt>
          <cx:pt idx="13740">0</cx:pt>
          <cx:pt idx="13741">0</cx:pt>
          <cx:pt idx="13742">0</cx:pt>
          <cx:pt idx="13743">0</cx:pt>
          <cx:pt idx="13744">0</cx:pt>
          <cx:pt idx="13745">0</cx:pt>
          <cx:pt idx="13746">0</cx:pt>
          <cx:pt idx="13747">0</cx:pt>
          <cx:pt idx="13748">0</cx:pt>
          <cx:pt idx="13749">0</cx:pt>
          <cx:pt idx="13750">0</cx:pt>
          <cx:pt idx="13751">0</cx:pt>
          <cx:pt idx="13752">0</cx:pt>
          <cx:pt idx="13753">0</cx:pt>
          <cx:pt idx="13754">0</cx:pt>
          <cx:pt idx="13755">0</cx:pt>
          <cx:pt idx="13756">0</cx:pt>
          <cx:pt idx="13757">0</cx:pt>
          <cx:pt idx="13758">0</cx:pt>
          <cx:pt idx="13759">0</cx:pt>
          <cx:pt idx="13760">0</cx:pt>
          <cx:pt idx="13761">0</cx:pt>
          <cx:pt idx="13762">0</cx:pt>
          <cx:pt idx="13763">0</cx:pt>
          <cx:pt idx="13764">0</cx:pt>
          <cx:pt idx="13765">0</cx:pt>
          <cx:pt idx="13766">0</cx:pt>
          <cx:pt idx="13767">0</cx:pt>
          <cx:pt idx="13768">0</cx:pt>
          <cx:pt idx="13769">0</cx:pt>
          <cx:pt idx="13770">0</cx:pt>
          <cx:pt idx="13771">0</cx:pt>
          <cx:pt idx="13772">0</cx:pt>
          <cx:pt idx="13773">0</cx:pt>
          <cx:pt idx="13774">0</cx:pt>
          <cx:pt idx="13775">0</cx:pt>
          <cx:pt idx="13776">0</cx:pt>
          <cx:pt idx="13777">0</cx:pt>
          <cx:pt idx="13778">0</cx:pt>
          <cx:pt idx="13779">0</cx:pt>
          <cx:pt idx="13780">0</cx:pt>
          <cx:pt idx="13781">0</cx:pt>
          <cx:pt idx="13782">0</cx:pt>
          <cx:pt idx="13783">0</cx:pt>
          <cx:pt idx="13784">0</cx:pt>
          <cx:pt idx="13785">0</cx:pt>
          <cx:pt idx="13786">0</cx:pt>
          <cx:pt idx="13787">0</cx:pt>
          <cx:pt idx="13788">0</cx:pt>
          <cx:pt idx="13789">0</cx:pt>
          <cx:pt idx="13790">0</cx:pt>
          <cx:pt idx="13791">0</cx:pt>
          <cx:pt idx="13792">0</cx:pt>
          <cx:pt idx="13793">0</cx:pt>
          <cx:pt idx="13794">0</cx:pt>
          <cx:pt idx="13795">0</cx:pt>
          <cx:pt idx="13796">0</cx:pt>
          <cx:pt idx="13797">0</cx:pt>
          <cx:pt idx="13798">0</cx:pt>
          <cx:pt idx="13799">0</cx:pt>
          <cx:pt idx="13800">0</cx:pt>
          <cx:pt idx="13801">0</cx:pt>
          <cx:pt idx="13802">0</cx:pt>
          <cx:pt idx="13803">0</cx:pt>
          <cx:pt idx="13804">0</cx:pt>
          <cx:pt idx="13805">0</cx:pt>
          <cx:pt idx="13806">0</cx:pt>
          <cx:pt idx="13807">0</cx:pt>
          <cx:pt idx="13808">0</cx:pt>
          <cx:pt idx="13809">0</cx:pt>
          <cx:pt idx="13810">0</cx:pt>
          <cx:pt idx="13811">0</cx:pt>
          <cx:pt idx="13812">0</cx:pt>
          <cx:pt idx="13813">0</cx:pt>
          <cx:pt idx="13814">0</cx:pt>
          <cx:pt idx="13815">0</cx:pt>
          <cx:pt idx="13816">0</cx:pt>
          <cx:pt idx="13817">0</cx:pt>
          <cx:pt idx="13818">0</cx:pt>
          <cx:pt idx="13819">0</cx:pt>
          <cx:pt idx="13820">0</cx:pt>
          <cx:pt idx="13821">0</cx:pt>
          <cx:pt idx="13822">0</cx:pt>
          <cx:pt idx="13823">0</cx:pt>
          <cx:pt idx="13824">0</cx:pt>
          <cx:pt idx="13825">0</cx:pt>
          <cx:pt idx="13826">0</cx:pt>
          <cx:pt idx="13827">0</cx:pt>
          <cx:pt idx="13828">0</cx:pt>
          <cx:pt idx="13829">0</cx:pt>
          <cx:pt idx="13830">0</cx:pt>
          <cx:pt idx="13831">0</cx:pt>
          <cx:pt idx="13832">0</cx:pt>
          <cx:pt idx="13833">0</cx:pt>
          <cx:pt idx="13834">0</cx:pt>
          <cx:pt idx="13835">0</cx:pt>
          <cx:pt idx="13836">0</cx:pt>
          <cx:pt idx="13837">0</cx:pt>
          <cx:pt idx="13838">0</cx:pt>
          <cx:pt idx="13839">0</cx:pt>
          <cx:pt idx="13840">0</cx:pt>
          <cx:pt idx="13841">0</cx:pt>
          <cx:pt idx="13842">0</cx:pt>
          <cx:pt idx="13843">0</cx:pt>
          <cx:pt idx="13844">0</cx:pt>
          <cx:pt idx="13845">0</cx:pt>
          <cx:pt idx="13846">0</cx:pt>
          <cx:pt idx="13847">0</cx:pt>
          <cx:pt idx="13848">0</cx:pt>
          <cx:pt idx="13849">0</cx:pt>
          <cx:pt idx="13850">0</cx:pt>
          <cx:pt idx="13851">0</cx:pt>
          <cx:pt idx="13852">0</cx:pt>
          <cx:pt idx="13853">0</cx:pt>
          <cx:pt idx="13854">0</cx:pt>
          <cx:pt idx="13855">0</cx:pt>
          <cx:pt idx="13856">0</cx:pt>
          <cx:pt idx="13857">0</cx:pt>
          <cx:pt idx="13858">0</cx:pt>
          <cx:pt idx="13859">0</cx:pt>
          <cx:pt idx="13860">0</cx:pt>
          <cx:pt idx="13861">0</cx:pt>
          <cx:pt idx="13862">0</cx:pt>
          <cx:pt idx="13863">0</cx:pt>
          <cx:pt idx="13864">0</cx:pt>
          <cx:pt idx="13865">0</cx:pt>
          <cx:pt idx="13866">0</cx:pt>
          <cx:pt idx="13867">0</cx:pt>
          <cx:pt idx="13868">0</cx:pt>
          <cx:pt idx="13869">0</cx:pt>
          <cx:pt idx="13870">0</cx:pt>
          <cx:pt idx="13871">0</cx:pt>
          <cx:pt idx="13872">0</cx:pt>
          <cx:pt idx="13873">0</cx:pt>
          <cx:pt idx="13874">0</cx:pt>
          <cx:pt idx="13875">0</cx:pt>
          <cx:pt idx="13876">0</cx:pt>
          <cx:pt idx="13877">0</cx:pt>
          <cx:pt idx="13878">0</cx:pt>
          <cx:pt idx="13879">0</cx:pt>
          <cx:pt idx="13880">0</cx:pt>
          <cx:pt idx="13881">0</cx:pt>
          <cx:pt idx="13882">0</cx:pt>
          <cx:pt idx="13883">0</cx:pt>
          <cx:pt idx="13884">0</cx:pt>
          <cx:pt idx="13885">0</cx:pt>
          <cx:pt idx="13886">0</cx:pt>
          <cx:pt idx="13887">0</cx:pt>
          <cx:pt idx="13888">0</cx:pt>
          <cx:pt idx="13889">0</cx:pt>
          <cx:pt idx="13890">0</cx:pt>
          <cx:pt idx="13891">0</cx:pt>
          <cx:pt idx="13892">0</cx:pt>
          <cx:pt idx="13893">0</cx:pt>
          <cx:pt idx="13894">0</cx:pt>
          <cx:pt idx="13895">0</cx:pt>
          <cx:pt idx="13896">0</cx:pt>
          <cx:pt idx="13897">0</cx:pt>
          <cx:pt idx="13898">0</cx:pt>
          <cx:pt idx="13899">0</cx:pt>
          <cx:pt idx="13900">0</cx:pt>
          <cx:pt idx="13901">0</cx:pt>
          <cx:pt idx="13902">0</cx:pt>
          <cx:pt idx="13903">0</cx:pt>
          <cx:pt idx="13904">0</cx:pt>
          <cx:pt idx="13905">0</cx:pt>
          <cx:pt idx="13906">0</cx:pt>
          <cx:pt idx="13907">0</cx:pt>
          <cx:pt idx="13908">0</cx:pt>
          <cx:pt idx="13909">0</cx:pt>
          <cx:pt idx="13910">0</cx:pt>
          <cx:pt idx="13911">0</cx:pt>
          <cx:pt idx="13912">0</cx:pt>
          <cx:pt idx="13913">0</cx:pt>
          <cx:pt idx="13914">0</cx:pt>
          <cx:pt idx="13915">0</cx:pt>
          <cx:pt idx="13916">0</cx:pt>
          <cx:pt idx="13917">0</cx:pt>
          <cx:pt idx="13918">0</cx:pt>
          <cx:pt idx="13919">0</cx:pt>
          <cx:pt idx="13920">0</cx:pt>
          <cx:pt idx="13921">0</cx:pt>
          <cx:pt idx="13922">0</cx:pt>
          <cx:pt idx="13923">0</cx:pt>
          <cx:pt idx="13924">0</cx:pt>
          <cx:pt idx="13925">0</cx:pt>
          <cx:pt idx="13926">0</cx:pt>
          <cx:pt idx="13927">0</cx:pt>
          <cx:pt idx="13928">0</cx:pt>
          <cx:pt idx="13929">0</cx:pt>
          <cx:pt idx="13930">0</cx:pt>
          <cx:pt idx="13931">0</cx:pt>
          <cx:pt idx="13932">0</cx:pt>
          <cx:pt idx="13933">0</cx:pt>
          <cx:pt idx="13934">0</cx:pt>
          <cx:pt idx="13935">0</cx:pt>
          <cx:pt idx="13936">0</cx:pt>
          <cx:pt idx="13937">0</cx:pt>
          <cx:pt idx="13938">0</cx:pt>
          <cx:pt idx="13939">0</cx:pt>
          <cx:pt idx="13940">0</cx:pt>
          <cx:pt idx="13941">0</cx:pt>
          <cx:pt idx="13942">0</cx:pt>
          <cx:pt idx="13943">0</cx:pt>
          <cx:pt idx="13944">0</cx:pt>
          <cx:pt idx="13945">0</cx:pt>
          <cx:pt idx="13946">0</cx:pt>
          <cx:pt idx="13947">0</cx:pt>
          <cx:pt idx="13948">0</cx:pt>
          <cx:pt idx="13949">0</cx:pt>
          <cx:pt idx="13950">0</cx:pt>
          <cx:pt idx="13951">0</cx:pt>
          <cx:pt idx="13952">0</cx:pt>
          <cx:pt idx="13953">0</cx:pt>
          <cx:pt idx="13954">0</cx:pt>
          <cx:pt idx="13955">0</cx:pt>
          <cx:pt idx="13956">0</cx:pt>
          <cx:pt idx="13957">0</cx:pt>
          <cx:pt idx="13958">0</cx:pt>
          <cx:pt idx="13959">0</cx:pt>
          <cx:pt idx="13960">0</cx:pt>
          <cx:pt idx="13961">0</cx:pt>
          <cx:pt idx="13962">0</cx:pt>
          <cx:pt idx="13963">0</cx:pt>
          <cx:pt idx="13964">0</cx:pt>
          <cx:pt idx="13965">0</cx:pt>
          <cx:pt idx="13966">0</cx:pt>
          <cx:pt idx="13967">0</cx:pt>
          <cx:pt idx="13968">0</cx:pt>
          <cx:pt idx="13969">0</cx:pt>
          <cx:pt idx="13970">0</cx:pt>
          <cx:pt idx="13971">0</cx:pt>
          <cx:pt idx="13972">0</cx:pt>
          <cx:pt idx="13973">0</cx:pt>
          <cx:pt idx="13974">0</cx:pt>
          <cx:pt idx="13975">0</cx:pt>
          <cx:pt idx="13976">0</cx:pt>
          <cx:pt idx="13977">0</cx:pt>
          <cx:pt idx="13978">0</cx:pt>
          <cx:pt idx="13979">0</cx:pt>
          <cx:pt idx="13980">0</cx:pt>
          <cx:pt idx="13981">0</cx:pt>
          <cx:pt idx="13982">0</cx:pt>
          <cx:pt idx="13983">0</cx:pt>
          <cx:pt idx="13984">0</cx:pt>
          <cx:pt idx="13985">0</cx:pt>
          <cx:pt idx="13986">0</cx:pt>
          <cx:pt idx="13987">0</cx:pt>
          <cx:pt idx="13988">0</cx:pt>
          <cx:pt idx="13989">0</cx:pt>
          <cx:pt idx="13990">0</cx:pt>
          <cx:pt idx="13991">0</cx:pt>
          <cx:pt idx="13992">0</cx:pt>
          <cx:pt idx="13993">0</cx:pt>
          <cx:pt idx="13994">0</cx:pt>
          <cx:pt idx="13995">0</cx:pt>
          <cx:pt idx="13996">0</cx:pt>
          <cx:pt idx="13997">0</cx:pt>
          <cx:pt idx="13998">0</cx:pt>
          <cx:pt idx="13999">0</cx:pt>
          <cx:pt idx="14000">0</cx:pt>
          <cx:pt idx="14001">0</cx:pt>
          <cx:pt idx="14002">0</cx:pt>
          <cx:pt idx="14003">0</cx:pt>
          <cx:pt idx="14004">0</cx:pt>
          <cx:pt idx="14005">0</cx:pt>
          <cx:pt idx="14006">0</cx:pt>
          <cx:pt idx="14007">0</cx:pt>
          <cx:pt idx="14008">0</cx:pt>
          <cx:pt idx="14009">0</cx:pt>
          <cx:pt idx="14010">0</cx:pt>
          <cx:pt idx="14011">0</cx:pt>
          <cx:pt idx="14012">0</cx:pt>
          <cx:pt idx="14013">0</cx:pt>
          <cx:pt idx="14014">0</cx:pt>
          <cx:pt idx="14015">0</cx:pt>
          <cx:pt idx="14016">0</cx:pt>
          <cx:pt idx="14017">0</cx:pt>
          <cx:pt idx="14018">0</cx:pt>
          <cx:pt idx="14019">0</cx:pt>
          <cx:pt idx="14020">0</cx:pt>
          <cx:pt idx="14021">0</cx:pt>
          <cx:pt idx="14022">0</cx:pt>
          <cx:pt idx="14023">0</cx:pt>
          <cx:pt idx="14024">0</cx:pt>
          <cx:pt idx="14025">0</cx:pt>
          <cx:pt idx="14026">0</cx:pt>
          <cx:pt idx="14027">0</cx:pt>
          <cx:pt idx="14028">0</cx:pt>
          <cx:pt idx="14029">0</cx:pt>
          <cx:pt idx="14030">0</cx:pt>
          <cx:pt idx="14031">0</cx:pt>
          <cx:pt idx="14032">0</cx:pt>
          <cx:pt idx="14033">0</cx:pt>
          <cx:pt idx="14034">0</cx:pt>
          <cx:pt idx="14035">0</cx:pt>
          <cx:pt idx="14036">0</cx:pt>
          <cx:pt idx="14037">0</cx:pt>
          <cx:pt idx="14038">0</cx:pt>
          <cx:pt idx="14039">0</cx:pt>
          <cx:pt idx="14040">0</cx:pt>
          <cx:pt idx="14041">0</cx:pt>
          <cx:pt idx="14042">0</cx:pt>
          <cx:pt idx="14043">0</cx:pt>
          <cx:pt idx="14044">0</cx:pt>
          <cx:pt idx="14045">0</cx:pt>
          <cx:pt idx="14046">0</cx:pt>
          <cx:pt idx="14047">0</cx:pt>
          <cx:pt idx="14048">0</cx:pt>
          <cx:pt idx="14049">0</cx:pt>
          <cx:pt idx="14050">0</cx:pt>
          <cx:pt idx="14051">0</cx:pt>
          <cx:pt idx="14052">0</cx:pt>
          <cx:pt idx="14053">0</cx:pt>
          <cx:pt idx="14054">0</cx:pt>
          <cx:pt idx="14055">0</cx:pt>
          <cx:pt idx="14056">0</cx:pt>
          <cx:pt idx="14057">0</cx:pt>
          <cx:pt idx="14058">0</cx:pt>
          <cx:pt idx="14059">0</cx:pt>
          <cx:pt idx="14060">0</cx:pt>
          <cx:pt idx="14061">0</cx:pt>
          <cx:pt idx="14062">0</cx:pt>
          <cx:pt idx="14063">0</cx:pt>
          <cx:pt idx="14064">0</cx:pt>
          <cx:pt idx="14065">0</cx:pt>
          <cx:pt idx="14066">0</cx:pt>
          <cx:pt idx="14067">0</cx:pt>
          <cx:pt idx="14068">0</cx:pt>
          <cx:pt idx="14069">0</cx:pt>
          <cx:pt idx="14070">0</cx:pt>
          <cx:pt idx="14071">0</cx:pt>
          <cx:pt idx="14072">0</cx:pt>
          <cx:pt idx="14073">0</cx:pt>
          <cx:pt idx="14074">0</cx:pt>
          <cx:pt idx="14075">0</cx:pt>
          <cx:pt idx="14076">0</cx:pt>
          <cx:pt idx="14077">0</cx:pt>
          <cx:pt idx="14078">0</cx:pt>
          <cx:pt idx="14079">0</cx:pt>
          <cx:pt idx="14080">0</cx:pt>
          <cx:pt idx="14081">0</cx:pt>
          <cx:pt idx="14082">0</cx:pt>
          <cx:pt idx="14083">0</cx:pt>
          <cx:pt idx="14084">0</cx:pt>
          <cx:pt idx="14085">0</cx:pt>
          <cx:pt idx="14086">0</cx:pt>
          <cx:pt idx="14087">0</cx:pt>
          <cx:pt idx="14088">0</cx:pt>
          <cx:pt idx="14089">0</cx:pt>
          <cx:pt idx="14090">0</cx:pt>
          <cx:pt idx="14091">0</cx:pt>
          <cx:pt idx="14092">0</cx:pt>
          <cx:pt idx="14093">0</cx:pt>
          <cx:pt idx="14094">0</cx:pt>
          <cx:pt idx="14095">0</cx:pt>
          <cx:pt idx="14096">0</cx:pt>
          <cx:pt idx="14097">0</cx:pt>
          <cx:pt idx="14098">0</cx:pt>
          <cx:pt idx="14099">0</cx:pt>
          <cx:pt idx="14100">0</cx:pt>
          <cx:pt idx="14101">0</cx:pt>
          <cx:pt idx="14102">0</cx:pt>
          <cx:pt idx="14103">0</cx:pt>
          <cx:pt idx="14104">0</cx:pt>
          <cx:pt idx="14105">0</cx:pt>
          <cx:pt idx="14106">0</cx:pt>
          <cx:pt idx="14107">0</cx:pt>
          <cx:pt idx="14108">0</cx:pt>
          <cx:pt idx="14109">0</cx:pt>
          <cx:pt idx="14110">0</cx:pt>
          <cx:pt idx="14111">0</cx:pt>
          <cx:pt idx="14112">0</cx:pt>
          <cx:pt idx="14113">0</cx:pt>
          <cx:pt idx="14114">0</cx:pt>
          <cx:pt idx="14115">0</cx:pt>
          <cx:pt idx="14116">0</cx:pt>
          <cx:pt idx="14117">0</cx:pt>
          <cx:pt idx="14118">0</cx:pt>
          <cx:pt idx="14119">0</cx:pt>
          <cx:pt idx="14120">0</cx:pt>
          <cx:pt idx="14121">0</cx:pt>
          <cx:pt idx="14122">0</cx:pt>
          <cx:pt idx="14123">0</cx:pt>
          <cx:pt idx="14124">0</cx:pt>
          <cx:pt idx="14125">0</cx:pt>
          <cx:pt idx="14126">0</cx:pt>
          <cx:pt idx="14127">0</cx:pt>
          <cx:pt idx="14128">0</cx:pt>
          <cx:pt idx="14129">0</cx:pt>
          <cx:pt idx="14130">0</cx:pt>
          <cx:pt idx="14131">0</cx:pt>
          <cx:pt idx="14132">0</cx:pt>
          <cx:pt idx="14133">0</cx:pt>
          <cx:pt idx="14134">0</cx:pt>
          <cx:pt idx="14135">0</cx:pt>
          <cx:pt idx="14136">0</cx:pt>
          <cx:pt idx="14137">0</cx:pt>
          <cx:pt idx="14138">0</cx:pt>
          <cx:pt idx="14139">0</cx:pt>
          <cx:pt idx="14140">0</cx:pt>
          <cx:pt idx="14141">0</cx:pt>
          <cx:pt idx="14142">0</cx:pt>
          <cx:pt idx="14143">0</cx:pt>
          <cx:pt idx="14144">0</cx:pt>
          <cx:pt idx="14145">0</cx:pt>
          <cx:pt idx="14146">0</cx:pt>
          <cx:pt idx="14147">0</cx:pt>
          <cx:pt idx="14148">0</cx:pt>
          <cx:pt idx="14149">0</cx:pt>
          <cx:pt idx="14150">0</cx:pt>
          <cx:pt idx="14151">0</cx:pt>
          <cx:pt idx="14152">0</cx:pt>
          <cx:pt idx="14153">0</cx:pt>
          <cx:pt idx="14154">0</cx:pt>
          <cx:pt idx="14155">0</cx:pt>
          <cx:pt idx="14156">0</cx:pt>
          <cx:pt idx="14157">0</cx:pt>
          <cx:pt idx="14158">0</cx:pt>
          <cx:pt idx="14159">0</cx:pt>
          <cx:pt idx="14160">0</cx:pt>
          <cx:pt idx="14161">0</cx:pt>
          <cx:pt idx="14162">0</cx:pt>
          <cx:pt idx="14163">0</cx:pt>
          <cx:pt idx="14164">0</cx:pt>
          <cx:pt idx="14165">0</cx:pt>
          <cx:pt idx="14166">0</cx:pt>
          <cx:pt idx="14167">0</cx:pt>
          <cx:pt idx="14168">0</cx:pt>
          <cx:pt idx="14169">0</cx:pt>
          <cx:pt idx="14170">0</cx:pt>
          <cx:pt idx="14171">0</cx:pt>
          <cx:pt idx="14172">0</cx:pt>
          <cx:pt idx="14173">0</cx:pt>
          <cx:pt idx="14174">0</cx:pt>
          <cx:pt idx="14175">0</cx:pt>
          <cx:pt idx="14176">0</cx:pt>
          <cx:pt idx="14177">0</cx:pt>
          <cx:pt idx="14178">0</cx:pt>
          <cx:pt idx="14179">0</cx:pt>
          <cx:pt idx="14180">0</cx:pt>
          <cx:pt idx="14181">0</cx:pt>
          <cx:pt idx="14182">0</cx:pt>
          <cx:pt idx="14183">0</cx:pt>
          <cx:pt idx="14184">0</cx:pt>
          <cx:pt idx="14185">0</cx:pt>
          <cx:pt idx="14186">0</cx:pt>
          <cx:pt idx="14187">0</cx:pt>
          <cx:pt idx="14188">0</cx:pt>
          <cx:pt idx="14189">0</cx:pt>
          <cx:pt idx="14190">0</cx:pt>
          <cx:pt idx="14191">0</cx:pt>
          <cx:pt idx="14192">0</cx:pt>
          <cx:pt idx="14193">0</cx:pt>
          <cx:pt idx="14194">0</cx:pt>
          <cx:pt idx="14195">0</cx:pt>
          <cx:pt idx="14196">0</cx:pt>
          <cx:pt idx="14197">0</cx:pt>
          <cx:pt idx="14198">0</cx:pt>
          <cx:pt idx="14199">0</cx:pt>
          <cx:pt idx="14200">0</cx:pt>
          <cx:pt idx="14201">0</cx:pt>
          <cx:pt idx="14202">0</cx:pt>
          <cx:pt idx="14203">0</cx:pt>
          <cx:pt idx="14204">0</cx:pt>
          <cx:pt idx="14205">0</cx:pt>
          <cx:pt idx="14206">0</cx:pt>
          <cx:pt idx="14207">0</cx:pt>
          <cx:pt idx="14208">0</cx:pt>
          <cx:pt idx="14209">0</cx:pt>
          <cx:pt idx="14210">0</cx:pt>
          <cx:pt idx="14211">0</cx:pt>
          <cx:pt idx="14212">0</cx:pt>
          <cx:pt idx="14213">0</cx:pt>
          <cx:pt idx="14214">0</cx:pt>
          <cx:pt idx="14215">0</cx:pt>
          <cx:pt idx="14216">0</cx:pt>
          <cx:pt idx="14217">0</cx:pt>
          <cx:pt idx="14218">0</cx:pt>
          <cx:pt idx="14219">0</cx:pt>
          <cx:pt idx="14220">0</cx:pt>
          <cx:pt idx="14221">0</cx:pt>
          <cx:pt idx="14222">0</cx:pt>
          <cx:pt idx="14223">0</cx:pt>
          <cx:pt idx="14224">0</cx:pt>
          <cx:pt idx="14225">0</cx:pt>
          <cx:pt idx="14226">0</cx:pt>
          <cx:pt idx="14227">0</cx:pt>
          <cx:pt idx="14228">0</cx:pt>
          <cx:pt idx="14229">0</cx:pt>
          <cx:pt idx="14230">0</cx:pt>
          <cx:pt idx="14231">0</cx:pt>
          <cx:pt idx="14232">0</cx:pt>
          <cx:pt idx="14233">0</cx:pt>
          <cx:pt idx="14234">0</cx:pt>
          <cx:pt idx="14235">0</cx:pt>
          <cx:pt idx="14236">0</cx:pt>
          <cx:pt idx="14237">0</cx:pt>
          <cx:pt idx="14238">0</cx:pt>
          <cx:pt idx="14239">0</cx:pt>
          <cx:pt idx="14240">0</cx:pt>
          <cx:pt idx="14241">0</cx:pt>
          <cx:pt idx="14242">0</cx:pt>
          <cx:pt idx="14243">0</cx:pt>
          <cx:pt idx="14244">0</cx:pt>
          <cx:pt idx="14245">0</cx:pt>
          <cx:pt idx="14246">0</cx:pt>
          <cx:pt idx="14247">0</cx:pt>
          <cx:pt idx="14248">0</cx:pt>
          <cx:pt idx="14249">0</cx:pt>
          <cx:pt idx="14250">0</cx:pt>
          <cx:pt idx="14251">0</cx:pt>
          <cx:pt idx="14252">0</cx:pt>
          <cx:pt idx="14253">0</cx:pt>
          <cx:pt idx="14254">0</cx:pt>
          <cx:pt idx="14255">0</cx:pt>
          <cx:pt idx="14256">0</cx:pt>
          <cx:pt idx="14257">0</cx:pt>
          <cx:pt idx="14258">0</cx:pt>
          <cx:pt idx="14259">0</cx:pt>
          <cx:pt idx="14260">0</cx:pt>
          <cx:pt idx="14261">0</cx:pt>
          <cx:pt idx="14262">0</cx:pt>
          <cx:pt idx="14263">0</cx:pt>
          <cx:pt idx="14264">0</cx:pt>
          <cx:pt idx="14265">0</cx:pt>
          <cx:pt idx="14266">0</cx:pt>
          <cx:pt idx="14267">0</cx:pt>
          <cx:pt idx="14268">0</cx:pt>
          <cx:pt idx="14269">0</cx:pt>
          <cx:pt idx="14270">0</cx:pt>
          <cx:pt idx="14271">0</cx:pt>
          <cx:pt idx="14272">0</cx:pt>
          <cx:pt idx="14273">0</cx:pt>
          <cx:pt idx="14274">0</cx:pt>
          <cx:pt idx="14275">0</cx:pt>
          <cx:pt idx="14276">0</cx:pt>
          <cx:pt idx="14277">0</cx:pt>
          <cx:pt idx="14278">0</cx:pt>
          <cx:pt idx="14279">0</cx:pt>
          <cx:pt idx="14280">0</cx:pt>
          <cx:pt idx="14281">0</cx:pt>
          <cx:pt idx="14282">0</cx:pt>
          <cx:pt idx="14283">0</cx:pt>
          <cx:pt idx="14284">0</cx:pt>
          <cx:pt idx="14285">0</cx:pt>
          <cx:pt idx="14286">0</cx:pt>
          <cx:pt idx="14287">0</cx:pt>
          <cx:pt idx="14288">0</cx:pt>
          <cx:pt idx="14289">0</cx:pt>
          <cx:pt idx="14290">0</cx:pt>
          <cx:pt idx="14291">0</cx:pt>
          <cx:pt idx="14292">0</cx:pt>
          <cx:pt idx="14293">0</cx:pt>
          <cx:pt idx="14294">0</cx:pt>
          <cx:pt idx="14295">0</cx:pt>
          <cx:pt idx="14296">0</cx:pt>
          <cx:pt idx="14297">0</cx:pt>
          <cx:pt idx="14298">0</cx:pt>
          <cx:pt idx="14299">0</cx:pt>
          <cx:pt idx="14300">0</cx:pt>
          <cx:pt idx="14301">0</cx:pt>
          <cx:pt idx="14302">0</cx:pt>
          <cx:pt idx="14303">0</cx:pt>
          <cx:pt idx="14304">0</cx:pt>
          <cx:pt idx="14305">0</cx:pt>
          <cx:pt idx="14306">0</cx:pt>
          <cx:pt idx="14307">0</cx:pt>
          <cx:pt idx="14308">0</cx:pt>
          <cx:pt idx="14309">0</cx:pt>
          <cx:pt idx="14310">0</cx:pt>
          <cx:pt idx="14311">0</cx:pt>
          <cx:pt idx="14312">0</cx:pt>
          <cx:pt idx="14313">0</cx:pt>
          <cx:pt idx="14314">0</cx:pt>
          <cx:pt idx="14315">0</cx:pt>
          <cx:pt idx="14316">0</cx:pt>
          <cx:pt idx="14317">0</cx:pt>
          <cx:pt idx="14318">0</cx:pt>
          <cx:pt idx="14319">0</cx:pt>
          <cx:pt idx="14320">0</cx:pt>
          <cx:pt idx="14321">0</cx:pt>
          <cx:pt idx="14322">0</cx:pt>
          <cx:pt idx="14323">0</cx:pt>
          <cx:pt idx="14324">0</cx:pt>
          <cx:pt idx="14325">0</cx:pt>
          <cx:pt idx="14326">0</cx:pt>
          <cx:pt idx="14327">0</cx:pt>
          <cx:pt idx="14328">0</cx:pt>
          <cx:pt idx="14329">0</cx:pt>
          <cx:pt idx="14330">0</cx:pt>
          <cx:pt idx="14331">0</cx:pt>
          <cx:pt idx="14332">0</cx:pt>
          <cx:pt idx="14333">0</cx:pt>
          <cx:pt idx="14334">0</cx:pt>
          <cx:pt idx="14335">0</cx:pt>
          <cx:pt idx="14336">0</cx:pt>
          <cx:pt idx="14337">0</cx:pt>
          <cx:pt idx="14338">0</cx:pt>
          <cx:pt idx="14339">0</cx:pt>
          <cx:pt idx="14340">0</cx:pt>
          <cx:pt idx="14341">0</cx:pt>
          <cx:pt idx="14342">0</cx:pt>
          <cx:pt idx="14343">0</cx:pt>
          <cx:pt idx="14344">0</cx:pt>
          <cx:pt idx="14345">0</cx:pt>
          <cx:pt idx="14346">0</cx:pt>
          <cx:pt idx="14347">0</cx:pt>
          <cx:pt idx="14348">0</cx:pt>
          <cx:pt idx="14349">0</cx:pt>
          <cx:pt idx="14350">0</cx:pt>
          <cx:pt idx="14351">0</cx:pt>
          <cx:pt idx="14352">0</cx:pt>
          <cx:pt idx="14353">0</cx:pt>
          <cx:pt idx="14354">0</cx:pt>
          <cx:pt idx="14355">0</cx:pt>
          <cx:pt idx="14356">0</cx:pt>
          <cx:pt idx="14357">0</cx:pt>
          <cx:pt idx="14358">0</cx:pt>
          <cx:pt idx="14359">0</cx:pt>
          <cx:pt idx="14360">0</cx:pt>
          <cx:pt idx="14361">0</cx:pt>
          <cx:pt idx="14362">0</cx:pt>
          <cx:pt idx="14363">0</cx:pt>
          <cx:pt idx="14364">0</cx:pt>
          <cx:pt idx="14365">0</cx:pt>
          <cx:pt idx="14366">0</cx:pt>
          <cx:pt idx="14367">0</cx:pt>
          <cx:pt idx="14368">0</cx:pt>
          <cx:pt idx="14369">0</cx:pt>
          <cx:pt idx="14370">0</cx:pt>
          <cx:pt idx="14371">0</cx:pt>
          <cx:pt idx="14372">0</cx:pt>
          <cx:pt idx="14373">0</cx:pt>
          <cx:pt idx="14374">0</cx:pt>
          <cx:pt idx="14375">0</cx:pt>
          <cx:pt idx="14376">0</cx:pt>
          <cx:pt idx="14377">0</cx:pt>
          <cx:pt idx="14378">0</cx:pt>
          <cx:pt idx="14379">0</cx:pt>
          <cx:pt idx="14380">0</cx:pt>
          <cx:pt idx="14381">0</cx:pt>
          <cx:pt idx="14382">0</cx:pt>
          <cx:pt idx="14383">0</cx:pt>
          <cx:pt idx="14384">0</cx:pt>
          <cx:pt idx="14385">0</cx:pt>
          <cx:pt idx="14386">0</cx:pt>
          <cx:pt idx="14387">0</cx:pt>
          <cx:pt idx="14388">0</cx:pt>
          <cx:pt idx="14389">0</cx:pt>
          <cx:pt idx="14390">0</cx:pt>
          <cx:pt idx="14391">0</cx:pt>
          <cx:pt idx="14392">0</cx:pt>
          <cx:pt idx="14393">0</cx:pt>
          <cx:pt idx="14394">0</cx:pt>
          <cx:pt idx="14395">0</cx:pt>
          <cx:pt idx="14396">0</cx:pt>
          <cx:pt idx="14397">0</cx:pt>
          <cx:pt idx="14398">0</cx:pt>
          <cx:pt idx="14399">0</cx:pt>
          <cx:pt idx="14400">0</cx:pt>
          <cx:pt idx="14401">0</cx:pt>
          <cx:pt idx="14402">0</cx:pt>
          <cx:pt idx="14403">0</cx:pt>
          <cx:pt idx="14404">0</cx:pt>
          <cx:pt idx="14405">0</cx:pt>
          <cx:pt idx="14406">0</cx:pt>
          <cx:pt idx="14407">0</cx:pt>
          <cx:pt idx="14408">0</cx:pt>
          <cx:pt idx="14409">0</cx:pt>
          <cx:pt idx="14410">0</cx:pt>
          <cx:pt idx="14411">0</cx:pt>
          <cx:pt idx="14412">0</cx:pt>
          <cx:pt idx="14413">0</cx:pt>
          <cx:pt idx="14414">0</cx:pt>
          <cx:pt idx="14415">0</cx:pt>
          <cx:pt idx="14416">0</cx:pt>
          <cx:pt idx="14417">0</cx:pt>
          <cx:pt idx="14418">0</cx:pt>
          <cx:pt idx="14419">0</cx:pt>
          <cx:pt idx="14420">0</cx:pt>
          <cx:pt idx="14421">0</cx:pt>
          <cx:pt idx="14422">0</cx:pt>
          <cx:pt idx="14423">0</cx:pt>
          <cx:pt idx="14424">0</cx:pt>
          <cx:pt idx="14425">0</cx:pt>
          <cx:pt idx="14426">0</cx:pt>
          <cx:pt idx="14427">0</cx:pt>
          <cx:pt idx="14428">0</cx:pt>
          <cx:pt idx="14429">0</cx:pt>
          <cx:pt idx="14430">0</cx:pt>
          <cx:pt idx="14431">0</cx:pt>
          <cx:pt idx="14432">0</cx:pt>
          <cx:pt idx="14433">0</cx:pt>
          <cx:pt idx="14434">0</cx:pt>
          <cx:pt idx="14435">0</cx:pt>
          <cx:pt idx="14436">0</cx:pt>
          <cx:pt idx="14437">0</cx:pt>
          <cx:pt idx="14438">0</cx:pt>
          <cx:pt idx="14439">0</cx:pt>
          <cx:pt idx="14440">0</cx:pt>
          <cx:pt idx="14441">0</cx:pt>
          <cx:pt idx="14442">0</cx:pt>
          <cx:pt idx="14443">0</cx:pt>
          <cx:pt idx="14444">0</cx:pt>
          <cx:pt idx="14445">0</cx:pt>
          <cx:pt idx="14446">0</cx:pt>
          <cx:pt idx="14447">0</cx:pt>
          <cx:pt idx="14448">0</cx:pt>
          <cx:pt idx="14449">0</cx:pt>
          <cx:pt idx="14450">0</cx:pt>
          <cx:pt idx="14451">0</cx:pt>
          <cx:pt idx="14452">0</cx:pt>
          <cx:pt idx="14453">0</cx:pt>
          <cx:pt idx="14454">0</cx:pt>
          <cx:pt idx="14455">0</cx:pt>
          <cx:pt idx="14456">0</cx:pt>
          <cx:pt idx="14457">0</cx:pt>
          <cx:pt idx="14458">0</cx:pt>
          <cx:pt idx="14459">0</cx:pt>
          <cx:pt idx="14460">0</cx:pt>
          <cx:pt idx="14461">0</cx:pt>
          <cx:pt idx="14462">0</cx:pt>
          <cx:pt idx="14463">0</cx:pt>
          <cx:pt idx="14464">0</cx:pt>
          <cx:pt idx="14465">0</cx:pt>
          <cx:pt idx="14466">0</cx:pt>
          <cx:pt idx="14467">0</cx:pt>
          <cx:pt idx="14468">0</cx:pt>
          <cx:pt idx="14469">0</cx:pt>
          <cx:pt idx="14470">0</cx:pt>
          <cx:pt idx="14471">0</cx:pt>
          <cx:pt idx="14472">0</cx:pt>
          <cx:pt idx="14473">0</cx:pt>
          <cx:pt idx="14474">0</cx:pt>
          <cx:pt idx="14475">0</cx:pt>
          <cx:pt idx="14476">0</cx:pt>
          <cx:pt idx="14477">0</cx:pt>
          <cx:pt idx="14478">0</cx:pt>
          <cx:pt idx="14479">0</cx:pt>
          <cx:pt idx="14480">0</cx:pt>
          <cx:pt idx="14481">0</cx:pt>
          <cx:pt idx="14482">0</cx:pt>
          <cx:pt idx="14483">0</cx:pt>
          <cx:pt idx="14484">0</cx:pt>
          <cx:pt idx="14485">0</cx:pt>
          <cx:pt idx="14486">0</cx:pt>
          <cx:pt idx="14487">0</cx:pt>
          <cx:pt idx="14488">0</cx:pt>
          <cx:pt idx="14489">0</cx:pt>
          <cx:pt idx="14490">0</cx:pt>
          <cx:pt idx="14491">0</cx:pt>
          <cx:pt idx="14492">0</cx:pt>
          <cx:pt idx="14493">0</cx:pt>
          <cx:pt idx="14494">0</cx:pt>
          <cx:pt idx="14495">0</cx:pt>
          <cx:pt idx="14496">0</cx:pt>
          <cx:pt idx="14497">0</cx:pt>
          <cx:pt idx="14498">0</cx:pt>
          <cx:pt idx="14499">0</cx:pt>
          <cx:pt idx="14500">0</cx:pt>
          <cx:pt idx="14501">0</cx:pt>
          <cx:pt idx="14502">0</cx:pt>
          <cx:pt idx="14503">0</cx:pt>
          <cx:pt idx="14504">0</cx:pt>
          <cx:pt idx="14505">0</cx:pt>
          <cx:pt idx="14506">0</cx:pt>
          <cx:pt idx="14507">0</cx:pt>
          <cx:pt idx="14508">0</cx:pt>
          <cx:pt idx="14509">0</cx:pt>
          <cx:pt idx="14510">0</cx:pt>
          <cx:pt idx="14511">0</cx:pt>
          <cx:pt idx="14512">0</cx:pt>
          <cx:pt idx="14513">0</cx:pt>
          <cx:pt idx="14514">0</cx:pt>
          <cx:pt idx="14515">0</cx:pt>
          <cx:pt idx="14516">0</cx:pt>
          <cx:pt idx="14517">0</cx:pt>
          <cx:pt idx="14518">0</cx:pt>
          <cx:pt idx="14519">0</cx:pt>
          <cx:pt idx="14520">0</cx:pt>
          <cx:pt idx="14521">0</cx:pt>
          <cx:pt idx="14522">0</cx:pt>
          <cx:pt idx="14523">0</cx:pt>
          <cx:pt idx="14524">0</cx:pt>
          <cx:pt idx="14525">0</cx:pt>
          <cx:pt idx="14526">0</cx:pt>
          <cx:pt idx="14527">0</cx:pt>
          <cx:pt idx="14528">0</cx:pt>
          <cx:pt idx="14529">0</cx:pt>
          <cx:pt idx="14530">0</cx:pt>
          <cx:pt idx="14531">0</cx:pt>
          <cx:pt idx="14532">0</cx:pt>
          <cx:pt idx="14533">0</cx:pt>
          <cx:pt idx="14534">0</cx:pt>
          <cx:pt idx="14535">0</cx:pt>
          <cx:pt idx="14536">0</cx:pt>
          <cx:pt idx="14537">0</cx:pt>
          <cx:pt idx="14538">0</cx:pt>
          <cx:pt idx="14539">0</cx:pt>
          <cx:pt idx="14540">0</cx:pt>
          <cx:pt idx="14541">0</cx:pt>
          <cx:pt idx="14542">0</cx:pt>
          <cx:pt idx="14543">0</cx:pt>
          <cx:pt idx="14544">0</cx:pt>
          <cx:pt idx="14545">0</cx:pt>
          <cx:pt idx="14546">0</cx:pt>
          <cx:pt idx="14547">0</cx:pt>
          <cx:pt idx="14548">0</cx:pt>
          <cx:pt idx="14549">0</cx:pt>
          <cx:pt idx="14550">0</cx:pt>
          <cx:pt idx="14551">0</cx:pt>
          <cx:pt idx="14552">0</cx:pt>
          <cx:pt idx="14553">0</cx:pt>
          <cx:pt idx="14554">0</cx:pt>
          <cx:pt idx="14555">0</cx:pt>
          <cx:pt idx="14556">0</cx:pt>
          <cx:pt idx="14557">0</cx:pt>
          <cx:pt idx="14558">0</cx:pt>
          <cx:pt idx="14559">0</cx:pt>
          <cx:pt idx="14560">0</cx:pt>
          <cx:pt idx="14561">0</cx:pt>
          <cx:pt idx="14562">0</cx:pt>
          <cx:pt idx="14563">0</cx:pt>
          <cx:pt idx="14564">0</cx:pt>
          <cx:pt idx="14565">0</cx:pt>
          <cx:pt idx="14566">0</cx:pt>
          <cx:pt idx="14567">0</cx:pt>
          <cx:pt idx="14568">0</cx:pt>
          <cx:pt idx="14569">0</cx:pt>
          <cx:pt idx="14570">0</cx:pt>
          <cx:pt idx="14571">0</cx:pt>
          <cx:pt idx="14572">0</cx:pt>
          <cx:pt idx="14573">0</cx:pt>
          <cx:pt idx="14574">0</cx:pt>
          <cx:pt idx="14575">0</cx:pt>
          <cx:pt idx="14576">0</cx:pt>
          <cx:pt idx="14577">0</cx:pt>
          <cx:pt idx="14578">0</cx:pt>
          <cx:pt idx="14579">0</cx:pt>
          <cx:pt idx="14580">0</cx:pt>
          <cx:pt idx="14581">0</cx:pt>
          <cx:pt idx="14582">0</cx:pt>
          <cx:pt idx="14583">0</cx:pt>
          <cx:pt idx="14584">0</cx:pt>
          <cx:pt idx="14585">0</cx:pt>
          <cx:pt idx="14586">0</cx:pt>
          <cx:pt idx="14587">0</cx:pt>
          <cx:pt idx="14588">0</cx:pt>
          <cx:pt idx="14589">0</cx:pt>
          <cx:pt idx="14590">0</cx:pt>
          <cx:pt idx="14591">0</cx:pt>
          <cx:pt idx="14592">0</cx:pt>
          <cx:pt idx="14593">0</cx:pt>
          <cx:pt idx="14594">0</cx:pt>
          <cx:pt idx="14595">0</cx:pt>
          <cx:pt idx="14596">0</cx:pt>
          <cx:pt idx="14597">0</cx:pt>
          <cx:pt idx="14598">0</cx:pt>
          <cx:pt idx="14599">0</cx:pt>
          <cx:pt idx="14600">0</cx:pt>
          <cx:pt idx="14601">0</cx:pt>
          <cx:pt idx="14602">0</cx:pt>
          <cx:pt idx="14603">0</cx:pt>
          <cx:pt idx="14604">0</cx:pt>
          <cx:pt idx="14605">0</cx:pt>
          <cx:pt idx="14606">0</cx:pt>
          <cx:pt idx="14607">0</cx:pt>
          <cx:pt idx="14608">0</cx:pt>
          <cx:pt idx="14609">0</cx:pt>
          <cx:pt idx="14610">0</cx:pt>
          <cx:pt idx="14611">0</cx:pt>
          <cx:pt idx="14612">0</cx:pt>
          <cx:pt idx="14613">0</cx:pt>
          <cx:pt idx="14614">0</cx:pt>
          <cx:pt idx="14615">0</cx:pt>
          <cx:pt idx="14616">0</cx:pt>
          <cx:pt idx="14617">0</cx:pt>
          <cx:pt idx="14618">0</cx:pt>
          <cx:pt idx="14619">0</cx:pt>
          <cx:pt idx="14620">0</cx:pt>
          <cx:pt idx="14621">0</cx:pt>
          <cx:pt idx="14622">0</cx:pt>
          <cx:pt idx="14623">0</cx:pt>
          <cx:pt idx="14624">0</cx:pt>
          <cx:pt idx="14625">0</cx:pt>
          <cx:pt idx="14626">0</cx:pt>
          <cx:pt idx="14627">0</cx:pt>
          <cx:pt idx="14628">0</cx:pt>
          <cx:pt idx="14629">0</cx:pt>
          <cx:pt idx="14630">0</cx:pt>
          <cx:pt idx="14631">0</cx:pt>
          <cx:pt idx="14632">0</cx:pt>
          <cx:pt idx="14633">0</cx:pt>
          <cx:pt idx="14634">0</cx:pt>
          <cx:pt idx="14635">0</cx:pt>
          <cx:pt idx="14636">0</cx:pt>
          <cx:pt idx="14637">0</cx:pt>
          <cx:pt idx="14638">0</cx:pt>
          <cx:pt idx="14639">0</cx:pt>
          <cx:pt idx="14640">0</cx:pt>
          <cx:pt idx="14641">0</cx:pt>
          <cx:pt idx="14642">0</cx:pt>
          <cx:pt idx="14643">0</cx:pt>
          <cx:pt idx="14644">0</cx:pt>
          <cx:pt idx="14645">0</cx:pt>
          <cx:pt idx="14646">0</cx:pt>
          <cx:pt idx="14647">0</cx:pt>
          <cx:pt idx="14648">0</cx:pt>
          <cx:pt idx="14649">0</cx:pt>
          <cx:pt idx="14650">0</cx:pt>
          <cx:pt idx="14651">0</cx:pt>
          <cx:pt idx="14652">0</cx:pt>
          <cx:pt idx="14653">0</cx:pt>
          <cx:pt idx="14654">0</cx:pt>
          <cx:pt idx="14655">0</cx:pt>
          <cx:pt idx="14656">0</cx:pt>
          <cx:pt idx="14657">0</cx:pt>
          <cx:pt idx="14658">0</cx:pt>
          <cx:pt idx="14659">0</cx:pt>
          <cx:pt idx="14660">0</cx:pt>
          <cx:pt idx="14661">0</cx:pt>
          <cx:pt idx="14662">0</cx:pt>
          <cx:pt idx="14663">0</cx:pt>
          <cx:pt idx="14664">0</cx:pt>
          <cx:pt idx="14665">0</cx:pt>
          <cx:pt idx="14666">0</cx:pt>
          <cx:pt idx="14667">0</cx:pt>
          <cx:pt idx="14668">0</cx:pt>
          <cx:pt idx="14669">0</cx:pt>
          <cx:pt idx="14670">0</cx:pt>
          <cx:pt idx="14671">0</cx:pt>
          <cx:pt idx="14672">0</cx:pt>
          <cx:pt idx="14673">0</cx:pt>
          <cx:pt idx="14674">0</cx:pt>
          <cx:pt idx="14675">0</cx:pt>
          <cx:pt idx="14676">0</cx:pt>
          <cx:pt idx="14677">0</cx:pt>
          <cx:pt idx="14678">0</cx:pt>
          <cx:pt idx="14679">0</cx:pt>
          <cx:pt idx="14680">0</cx:pt>
          <cx:pt idx="14681">0</cx:pt>
          <cx:pt idx="14682">0</cx:pt>
          <cx:pt idx="14683">0</cx:pt>
          <cx:pt idx="14684">0</cx:pt>
          <cx:pt idx="14685">0</cx:pt>
          <cx:pt idx="14686">0</cx:pt>
          <cx:pt idx="14687">0</cx:pt>
          <cx:pt idx="14688">0</cx:pt>
          <cx:pt idx="14689">0</cx:pt>
          <cx:pt idx="14690">0</cx:pt>
          <cx:pt idx="14691">0</cx:pt>
          <cx:pt idx="14692">0</cx:pt>
          <cx:pt idx="14693">0</cx:pt>
          <cx:pt idx="14694">0</cx:pt>
          <cx:pt idx="14695">0</cx:pt>
          <cx:pt idx="14696">0</cx:pt>
          <cx:pt idx="14697">0</cx:pt>
          <cx:pt idx="14698">0</cx:pt>
          <cx:pt idx="14699">0</cx:pt>
          <cx:pt idx="14700">0</cx:pt>
          <cx:pt idx="14701">0</cx:pt>
          <cx:pt idx="14702">0</cx:pt>
          <cx:pt idx="14703">0</cx:pt>
          <cx:pt idx="14704">0</cx:pt>
          <cx:pt idx="14705">0</cx:pt>
          <cx:pt idx="14706">0</cx:pt>
          <cx:pt idx="14707">0</cx:pt>
          <cx:pt idx="14708">0</cx:pt>
          <cx:pt idx="14709">0</cx:pt>
          <cx:pt idx="14710">0</cx:pt>
          <cx:pt idx="14711">0</cx:pt>
          <cx:pt idx="14712">0</cx:pt>
          <cx:pt idx="14713">0</cx:pt>
          <cx:pt idx="14714">0</cx:pt>
          <cx:pt idx="14715">0</cx:pt>
          <cx:pt idx="14716">0</cx:pt>
          <cx:pt idx="14717">0</cx:pt>
          <cx:pt idx="14718">0</cx:pt>
          <cx:pt idx="14719">0</cx:pt>
          <cx:pt idx="14720">0</cx:pt>
          <cx:pt idx="14721">0</cx:pt>
          <cx:pt idx="14722">0</cx:pt>
          <cx:pt idx="14723">0</cx:pt>
          <cx:pt idx="14724">0</cx:pt>
          <cx:pt idx="14725">0</cx:pt>
          <cx:pt idx="14726">0</cx:pt>
          <cx:pt idx="14727">0</cx:pt>
          <cx:pt idx="14728">0</cx:pt>
          <cx:pt idx="14729">0</cx:pt>
          <cx:pt idx="14730">0</cx:pt>
          <cx:pt idx="14731">0</cx:pt>
          <cx:pt idx="14732">0</cx:pt>
          <cx:pt idx="14733">0</cx:pt>
          <cx:pt idx="14734">0</cx:pt>
          <cx:pt idx="14735">0</cx:pt>
          <cx:pt idx="14736">0</cx:pt>
          <cx:pt idx="14737">0</cx:pt>
          <cx:pt idx="14738">0</cx:pt>
          <cx:pt idx="14739">0</cx:pt>
          <cx:pt idx="14740">0</cx:pt>
          <cx:pt idx="14741">0</cx:pt>
          <cx:pt idx="14742">0</cx:pt>
          <cx:pt idx="14743">0</cx:pt>
          <cx:pt idx="14744">0</cx:pt>
          <cx:pt idx="14745">0</cx:pt>
          <cx:pt idx="14746">0</cx:pt>
          <cx:pt idx="14747">0</cx:pt>
          <cx:pt idx="14748">0</cx:pt>
          <cx:pt idx="14749">0</cx:pt>
          <cx:pt idx="14750">0</cx:pt>
          <cx:pt idx="14751">0</cx:pt>
          <cx:pt idx="14752">0</cx:pt>
          <cx:pt idx="14753">0</cx:pt>
          <cx:pt idx="14754">0</cx:pt>
          <cx:pt idx="14755">0</cx:pt>
          <cx:pt idx="14756">0</cx:pt>
          <cx:pt idx="14757">0</cx:pt>
          <cx:pt idx="14758">0</cx:pt>
          <cx:pt idx="14759">0</cx:pt>
          <cx:pt idx="14760">0</cx:pt>
          <cx:pt idx="14761">0</cx:pt>
          <cx:pt idx="14762">0</cx:pt>
          <cx:pt idx="14763">0</cx:pt>
          <cx:pt idx="14764">0</cx:pt>
          <cx:pt idx="14765">0</cx:pt>
          <cx:pt idx="14766">0</cx:pt>
          <cx:pt idx="14767">0</cx:pt>
          <cx:pt idx="14768">0</cx:pt>
          <cx:pt idx="14769">0</cx:pt>
          <cx:pt idx="14770">0</cx:pt>
          <cx:pt idx="14771">0</cx:pt>
          <cx:pt idx="14772">0</cx:pt>
          <cx:pt idx="14773">0</cx:pt>
          <cx:pt idx="14774">0</cx:pt>
          <cx:pt idx="14775">0</cx:pt>
          <cx:pt idx="14776">0</cx:pt>
          <cx:pt idx="14777">0</cx:pt>
          <cx:pt idx="14778">0</cx:pt>
          <cx:pt idx="14779">0</cx:pt>
          <cx:pt idx="14780">0</cx:pt>
          <cx:pt idx="14781">0</cx:pt>
          <cx:pt idx="14782">0</cx:pt>
          <cx:pt idx="14783">0</cx:pt>
          <cx:pt idx="14784">0</cx:pt>
          <cx:pt idx="14785">0</cx:pt>
          <cx:pt idx="14786">0</cx:pt>
          <cx:pt idx="14787">0</cx:pt>
          <cx:pt idx="14788">0</cx:pt>
          <cx:pt idx="14789">0</cx:pt>
          <cx:pt idx="14790">0</cx:pt>
          <cx:pt idx="14791">0</cx:pt>
          <cx:pt idx="14792">0</cx:pt>
          <cx:pt idx="14793">0</cx:pt>
          <cx:pt idx="14794">0</cx:pt>
          <cx:pt idx="14795">0</cx:pt>
          <cx:pt idx="14796">0</cx:pt>
          <cx:pt idx="14797">0</cx:pt>
          <cx:pt idx="14798">0</cx:pt>
          <cx:pt idx="14799">0</cx:pt>
          <cx:pt idx="14800">0</cx:pt>
          <cx:pt idx="14801">0</cx:pt>
          <cx:pt idx="14802">0</cx:pt>
          <cx:pt idx="14803">0</cx:pt>
          <cx:pt idx="14804">0</cx:pt>
          <cx:pt idx="14805">0</cx:pt>
          <cx:pt idx="14806">0</cx:pt>
          <cx:pt idx="14807">0</cx:pt>
          <cx:pt idx="14808">0</cx:pt>
          <cx:pt idx="14809">0</cx:pt>
          <cx:pt idx="14810">0</cx:pt>
          <cx:pt idx="14811">0</cx:pt>
          <cx:pt idx="14812">0</cx:pt>
          <cx:pt idx="14813">0</cx:pt>
          <cx:pt idx="14814">0</cx:pt>
          <cx:pt idx="14815">0</cx:pt>
          <cx:pt idx="14816">0</cx:pt>
          <cx:pt idx="14817">0</cx:pt>
          <cx:pt idx="14818">0</cx:pt>
          <cx:pt idx="14819">0</cx:pt>
          <cx:pt idx="14820">0</cx:pt>
          <cx:pt idx="14821">0</cx:pt>
          <cx:pt idx="14822">0</cx:pt>
          <cx:pt idx="14823">0</cx:pt>
          <cx:pt idx="14824">0</cx:pt>
          <cx:pt idx="14825">0</cx:pt>
          <cx:pt idx="14826">0</cx:pt>
          <cx:pt idx="14827">0</cx:pt>
          <cx:pt idx="14828">0</cx:pt>
          <cx:pt idx="14829">0</cx:pt>
          <cx:pt idx="14830">0</cx:pt>
          <cx:pt idx="14831">0</cx:pt>
          <cx:pt idx="14832">0</cx:pt>
          <cx:pt idx="14833">0</cx:pt>
          <cx:pt idx="14834">0</cx:pt>
          <cx:pt idx="14835">0</cx:pt>
          <cx:pt idx="14836">0</cx:pt>
          <cx:pt idx="14837">0</cx:pt>
          <cx:pt idx="14838">0</cx:pt>
          <cx:pt idx="14839">0</cx:pt>
          <cx:pt idx="14840">0</cx:pt>
          <cx:pt idx="14841">0</cx:pt>
          <cx:pt idx="14842">0</cx:pt>
          <cx:pt idx="14843">0</cx:pt>
          <cx:pt idx="14844">0</cx:pt>
          <cx:pt idx="14845">0</cx:pt>
          <cx:pt idx="14846">0</cx:pt>
          <cx:pt idx="14847">0</cx:pt>
          <cx:pt idx="14848">0</cx:pt>
          <cx:pt idx="14849">0</cx:pt>
          <cx:pt idx="14850">0</cx:pt>
          <cx:pt idx="14851">0</cx:pt>
          <cx:pt idx="14852">0</cx:pt>
          <cx:pt idx="14853">0</cx:pt>
          <cx:pt idx="14854">0</cx:pt>
          <cx:pt idx="14855">0</cx:pt>
          <cx:pt idx="14856">0</cx:pt>
          <cx:pt idx="14857">0</cx:pt>
          <cx:pt idx="14858">0</cx:pt>
          <cx:pt idx="14859">0</cx:pt>
          <cx:pt idx="14860">0</cx:pt>
          <cx:pt idx="14861">0</cx:pt>
          <cx:pt idx="14862">0</cx:pt>
          <cx:pt idx="14863">0</cx:pt>
          <cx:pt idx="14864">0</cx:pt>
          <cx:pt idx="14865">0</cx:pt>
          <cx:pt idx="14866">0</cx:pt>
          <cx:pt idx="14867">0</cx:pt>
          <cx:pt idx="14868">0</cx:pt>
          <cx:pt idx="14869">0</cx:pt>
          <cx:pt idx="14870">0</cx:pt>
          <cx:pt idx="14871">0</cx:pt>
          <cx:pt idx="14872">0</cx:pt>
          <cx:pt idx="14873">0</cx:pt>
          <cx:pt idx="14874">0</cx:pt>
          <cx:pt idx="14875">0</cx:pt>
          <cx:pt idx="14876">0</cx:pt>
          <cx:pt idx="14877">0</cx:pt>
          <cx:pt idx="14878">0</cx:pt>
          <cx:pt idx="14879">0</cx:pt>
          <cx:pt idx="14880">0</cx:pt>
          <cx:pt idx="14881">0</cx:pt>
          <cx:pt idx="14882">0</cx:pt>
          <cx:pt idx="14883">0</cx:pt>
          <cx:pt idx="14884">0</cx:pt>
          <cx:pt idx="14885">0</cx:pt>
          <cx:pt idx="14886">0</cx:pt>
          <cx:pt idx="14887">0</cx:pt>
          <cx:pt idx="14888">0</cx:pt>
          <cx:pt idx="14889">0</cx:pt>
          <cx:pt idx="14890">0</cx:pt>
          <cx:pt idx="14891">0</cx:pt>
          <cx:pt idx="14892">0</cx:pt>
          <cx:pt idx="14893">0</cx:pt>
          <cx:pt idx="14894">0</cx:pt>
          <cx:pt idx="14895">0</cx:pt>
          <cx:pt idx="14896">0</cx:pt>
          <cx:pt idx="14897">0</cx:pt>
          <cx:pt idx="14898">0</cx:pt>
          <cx:pt idx="14899">0</cx:pt>
          <cx:pt idx="14900">0</cx:pt>
          <cx:pt idx="14901">0</cx:pt>
          <cx:pt idx="14902">0</cx:pt>
          <cx:pt idx="14903">0</cx:pt>
          <cx:pt idx="14904">0</cx:pt>
          <cx:pt idx="14905">0</cx:pt>
          <cx:pt idx="14906">0</cx:pt>
          <cx:pt idx="14907">0</cx:pt>
          <cx:pt idx="14908">0</cx:pt>
          <cx:pt idx="14909">0</cx:pt>
          <cx:pt idx="14910">0</cx:pt>
          <cx:pt idx="14911">0</cx:pt>
          <cx:pt idx="14912">0</cx:pt>
          <cx:pt idx="14913">0</cx:pt>
          <cx:pt idx="14914">0</cx:pt>
          <cx:pt idx="14915">0</cx:pt>
          <cx:pt idx="14916">0</cx:pt>
          <cx:pt idx="14917">0</cx:pt>
          <cx:pt idx="14918">0</cx:pt>
          <cx:pt idx="14919">0</cx:pt>
          <cx:pt idx="14920">0</cx:pt>
          <cx:pt idx="14921">0</cx:pt>
          <cx:pt idx="14922">0</cx:pt>
          <cx:pt idx="14923">0</cx:pt>
          <cx:pt idx="14924">0</cx:pt>
          <cx:pt idx="14925">0</cx:pt>
          <cx:pt idx="14926">0</cx:pt>
          <cx:pt idx="14927">0</cx:pt>
          <cx:pt idx="14928">0</cx:pt>
          <cx:pt idx="14929">0</cx:pt>
          <cx:pt idx="14930">0</cx:pt>
          <cx:pt idx="14931">0</cx:pt>
          <cx:pt idx="14932">0</cx:pt>
          <cx:pt idx="14933">0</cx:pt>
          <cx:pt idx="14934">0</cx:pt>
          <cx:pt idx="14935">0</cx:pt>
          <cx:pt idx="14936">0</cx:pt>
          <cx:pt idx="14937">0</cx:pt>
          <cx:pt idx="14938">0</cx:pt>
          <cx:pt idx="14939">0</cx:pt>
          <cx:pt idx="14940">0</cx:pt>
          <cx:pt idx="14941">0</cx:pt>
          <cx:pt idx="14942">0</cx:pt>
          <cx:pt idx="14943">0</cx:pt>
          <cx:pt idx="14944">0</cx:pt>
          <cx:pt idx="14945">0</cx:pt>
          <cx:pt idx="14946">0</cx:pt>
          <cx:pt idx="14947">0</cx:pt>
          <cx:pt idx="14948">0</cx:pt>
          <cx:pt idx="14949">0</cx:pt>
          <cx:pt idx="14950">0</cx:pt>
          <cx:pt idx="14951">0</cx:pt>
          <cx:pt idx="14952">0</cx:pt>
          <cx:pt idx="14953">0</cx:pt>
          <cx:pt idx="14954">0</cx:pt>
          <cx:pt idx="14955">0</cx:pt>
          <cx:pt idx="14956">0</cx:pt>
          <cx:pt idx="14957">0</cx:pt>
          <cx:pt idx="14958">0</cx:pt>
          <cx:pt idx="14959">0</cx:pt>
          <cx:pt idx="14960">0</cx:pt>
          <cx:pt idx="14961">0</cx:pt>
          <cx:pt idx="14962">0</cx:pt>
          <cx:pt idx="14963">0</cx:pt>
          <cx:pt idx="14964">0</cx:pt>
          <cx:pt idx="14965">0</cx:pt>
          <cx:pt idx="14966">0</cx:pt>
          <cx:pt idx="14967">0</cx:pt>
          <cx:pt idx="14968">0</cx:pt>
          <cx:pt idx="14969">0</cx:pt>
          <cx:pt idx="14970">0</cx:pt>
          <cx:pt idx="14971">0</cx:pt>
          <cx:pt idx="14972">0</cx:pt>
          <cx:pt idx="14973">0</cx:pt>
          <cx:pt idx="14974">0</cx:pt>
          <cx:pt idx="14975">0</cx:pt>
          <cx:pt idx="14976">0</cx:pt>
          <cx:pt idx="14977">0</cx:pt>
          <cx:pt idx="14978">0</cx:pt>
          <cx:pt idx="14979">0</cx:pt>
          <cx:pt idx="14980">0</cx:pt>
          <cx:pt idx="14981">0</cx:pt>
          <cx:pt idx="14982">0</cx:pt>
          <cx:pt idx="14983">0</cx:pt>
          <cx:pt idx="14984">0</cx:pt>
          <cx:pt idx="14985">0</cx:pt>
          <cx:pt idx="14986">0</cx:pt>
          <cx:pt idx="14987">0</cx:pt>
          <cx:pt idx="14988">0</cx:pt>
          <cx:pt idx="14989">0</cx:pt>
          <cx:pt idx="14990">0</cx:pt>
          <cx:pt idx="14991">0</cx:pt>
          <cx:pt idx="14992">0</cx:pt>
          <cx:pt idx="14993">0</cx:pt>
          <cx:pt idx="14994">0</cx:pt>
          <cx:pt idx="14995">0</cx:pt>
          <cx:pt idx="14996">0</cx:pt>
          <cx:pt idx="14997">0</cx:pt>
          <cx:pt idx="14998">0</cx:pt>
          <cx:pt idx="14999">0</cx:pt>
          <cx:pt idx="15000">0</cx:pt>
          <cx:pt idx="15001">0</cx:pt>
          <cx:pt idx="15002">0</cx:pt>
          <cx:pt idx="15003">0</cx:pt>
          <cx:pt idx="15004">0</cx:pt>
          <cx:pt idx="15005">0</cx:pt>
          <cx:pt idx="15006">0</cx:pt>
          <cx:pt idx="15007">0</cx:pt>
          <cx:pt idx="15008">0</cx:pt>
          <cx:pt idx="15009">0</cx:pt>
          <cx:pt idx="15010">0</cx:pt>
          <cx:pt idx="15011">0</cx:pt>
          <cx:pt idx="15012">0</cx:pt>
          <cx:pt idx="15013">0</cx:pt>
          <cx:pt idx="15014">0</cx:pt>
          <cx:pt idx="15015">0</cx:pt>
          <cx:pt idx="15016">0</cx:pt>
          <cx:pt idx="15017">0</cx:pt>
          <cx:pt idx="15018">0</cx:pt>
          <cx:pt idx="15019">0</cx:pt>
          <cx:pt idx="15020">0</cx:pt>
          <cx:pt idx="15021">0</cx:pt>
          <cx:pt idx="15022">0</cx:pt>
          <cx:pt idx="15023">0</cx:pt>
          <cx:pt idx="15024">0</cx:pt>
          <cx:pt idx="15025">0</cx:pt>
          <cx:pt idx="15026">0</cx:pt>
          <cx:pt idx="15027">0</cx:pt>
          <cx:pt idx="15028">0</cx:pt>
          <cx:pt idx="15029">0</cx:pt>
          <cx:pt idx="15030">0</cx:pt>
          <cx:pt idx="15031">0</cx:pt>
          <cx:pt idx="15032">0</cx:pt>
          <cx:pt idx="15033">0</cx:pt>
          <cx:pt idx="15034">0</cx:pt>
          <cx:pt idx="15035">0</cx:pt>
          <cx:pt idx="15036">0</cx:pt>
          <cx:pt idx="15037">0</cx:pt>
          <cx:pt idx="15038">0</cx:pt>
          <cx:pt idx="15039">0</cx:pt>
          <cx:pt idx="15040">0</cx:pt>
          <cx:pt idx="15041">0</cx:pt>
          <cx:pt idx="15042">0</cx:pt>
          <cx:pt idx="15043">0</cx:pt>
          <cx:pt idx="15044">0</cx:pt>
          <cx:pt idx="15045">0</cx:pt>
          <cx:pt idx="15046">0</cx:pt>
          <cx:pt idx="15047">0</cx:pt>
          <cx:pt idx="15048">0</cx:pt>
          <cx:pt idx="15049">0</cx:pt>
          <cx:pt idx="15050">0</cx:pt>
          <cx:pt idx="15051">0</cx:pt>
          <cx:pt idx="15052">0</cx:pt>
          <cx:pt idx="15053">0</cx:pt>
          <cx:pt idx="15054">0</cx:pt>
          <cx:pt idx="15055">0</cx:pt>
          <cx:pt idx="15056">0</cx:pt>
          <cx:pt idx="15057">0</cx:pt>
          <cx:pt idx="15058">0</cx:pt>
          <cx:pt idx="15059">0</cx:pt>
          <cx:pt idx="15060">0</cx:pt>
          <cx:pt idx="15061">0</cx:pt>
          <cx:pt idx="15062">0</cx:pt>
          <cx:pt idx="15063">0</cx:pt>
          <cx:pt idx="15064">0</cx:pt>
          <cx:pt idx="15065">0</cx:pt>
          <cx:pt idx="15066">0</cx:pt>
          <cx:pt idx="15067">0</cx:pt>
          <cx:pt idx="15068">0</cx:pt>
          <cx:pt idx="15069">0</cx:pt>
          <cx:pt idx="15070">0</cx:pt>
          <cx:pt idx="15071">0</cx:pt>
          <cx:pt idx="15072">0</cx:pt>
          <cx:pt idx="15073">0</cx:pt>
          <cx:pt idx="15074">0</cx:pt>
          <cx:pt idx="15075">0</cx:pt>
          <cx:pt idx="15076">0</cx:pt>
          <cx:pt idx="15077">0</cx:pt>
          <cx:pt idx="15078">0</cx:pt>
          <cx:pt idx="15079">0</cx:pt>
          <cx:pt idx="15080">0</cx:pt>
          <cx:pt idx="15081">0</cx:pt>
          <cx:pt idx="15082">0</cx:pt>
          <cx:pt idx="15083">0</cx:pt>
          <cx:pt idx="15084">0</cx:pt>
          <cx:pt idx="15085">0</cx:pt>
          <cx:pt idx="15086">0</cx:pt>
          <cx:pt idx="15087">0</cx:pt>
          <cx:pt idx="15088">0</cx:pt>
          <cx:pt idx="15089">0</cx:pt>
          <cx:pt idx="15090">0</cx:pt>
          <cx:pt idx="15091">0</cx:pt>
          <cx:pt idx="15092">0</cx:pt>
          <cx:pt idx="15093">0</cx:pt>
          <cx:pt idx="15094">0</cx:pt>
          <cx:pt idx="15095">0</cx:pt>
          <cx:pt idx="15096">0</cx:pt>
          <cx:pt idx="15097">0</cx:pt>
          <cx:pt idx="15098">0</cx:pt>
          <cx:pt idx="15099">0</cx:pt>
          <cx:pt idx="15100">0</cx:pt>
          <cx:pt idx="15101">0</cx:pt>
          <cx:pt idx="15102">0</cx:pt>
          <cx:pt idx="15103">0</cx:pt>
          <cx:pt idx="15104">0</cx:pt>
          <cx:pt idx="15105">0</cx:pt>
          <cx:pt idx="15106">0</cx:pt>
          <cx:pt idx="15107">0</cx:pt>
          <cx:pt idx="15108">0</cx:pt>
          <cx:pt idx="15109">0</cx:pt>
          <cx:pt idx="15110">0</cx:pt>
          <cx:pt idx="15111">0</cx:pt>
          <cx:pt idx="15112">0</cx:pt>
          <cx:pt idx="15113">0</cx:pt>
          <cx:pt idx="15114">0</cx:pt>
          <cx:pt idx="15115">0</cx:pt>
          <cx:pt idx="15116">0</cx:pt>
          <cx:pt idx="15117">0</cx:pt>
          <cx:pt idx="15118">0</cx:pt>
          <cx:pt idx="15119">0</cx:pt>
          <cx:pt idx="15120">0</cx:pt>
          <cx:pt idx="15121">0</cx:pt>
          <cx:pt idx="15122">0</cx:pt>
          <cx:pt idx="15123">0</cx:pt>
          <cx:pt idx="15124">0</cx:pt>
          <cx:pt idx="15125">0</cx:pt>
          <cx:pt idx="15126">0</cx:pt>
          <cx:pt idx="15127">0</cx:pt>
          <cx:pt idx="15128">0</cx:pt>
          <cx:pt idx="15129">0</cx:pt>
          <cx:pt idx="15130">0</cx:pt>
          <cx:pt idx="15131">0</cx:pt>
          <cx:pt idx="15132">0</cx:pt>
          <cx:pt idx="15133">0</cx:pt>
          <cx:pt idx="15134">0</cx:pt>
          <cx:pt idx="15135">0</cx:pt>
          <cx:pt idx="15136">0</cx:pt>
          <cx:pt idx="15137">0</cx:pt>
          <cx:pt idx="15138">0</cx:pt>
          <cx:pt idx="15139">0</cx:pt>
          <cx:pt idx="15140">0</cx:pt>
          <cx:pt idx="15141">0</cx:pt>
          <cx:pt idx="15142">0</cx:pt>
          <cx:pt idx="15143">0</cx:pt>
          <cx:pt idx="15144">0</cx:pt>
          <cx:pt idx="15145">0</cx:pt>
          <cx:pt idx="15146">0</cx:pt>
          <cx:pt idx="15147">0</cx:pt>
          <cx:pt idx="15148">0</cx:pt>
          <cx:pt idx="15149">0</cx:pt>
          <cx:pt idx="15150">0</cx:pt>
          <cx:pt idx="15151">0</cx:pt>
          <cx:pt idx="15152">0</cx:pt>
          <cx:pt idx="15153">0</cx:pt>
          <cx:pt idx="15154">0</cx:pt>
          <cx:pt idx="15155">0</cx:pt>
          <cx:pt idx="15156">0</cx:pt>
          <cx:pt idx="15157">0</cx:pt>
          <cx:pt idx="15158">0</cx:pt>
          <cx:pt idx="15159">0</cx:pt>
          <cx:pt idx="15160">0</cx:pt>
          <cx:pt idx="15161">0</cx:pt>
          <cx:pt idx="15162">0</cx:pt>
          <cx:pt idx="15163">0</cx:pt>
          <cx:pt idx="15164">0</cx:pt>
          <cx:pt idx="15165">0</cx:pt>
          <cx:pt idx="15166">0</cx:pt>
          <cx:pt idx="15167">0</cx:pt>
          <cx:pt idx="15168">0</cx:pt>
          <cx:pt idx="15169">0</cx:pt>
          <cx:pt idx="15170">0</cx:pt>
          <cx:pt idx="15171">0</cx:pt>
          <cx:pt idx="15172">0</cx:pt>
          <cx:pt idx="15173">0</cx:pt>
          <cx:pt idx="15174">0</cx:pt>
          <cx:pt idx="15175">0</cx:pt>
          <cx:pt idx="15176">0</cx:pt>
          <cx:pt idx="15177">0</cx:pt>
          <cx:pt idx="15178">0</cx:pt>
          <cx:pt idx="15179">0</cx:pt>
          <cx:pt idx="15180">0</cx:pt>
          <cx:pt idx="15181">0</cx:pt>
          <cx:pt idx="15182">0</cx:pt>
          <cx:pt idx="15183">0</cx:pt>
          <cx:pt idx="15184">0</cx:pt>
          <cx:pt idx="15185">0</cx:pt>
          <cx:pt idx="15186">0</cx:pt>
          <cx:pt idx="15187">0</cx:pt>
          <cx:pt idx="15188">0</cx:pt>
          <cx:pt idx="15189">0</cx:pt>
          <cx:pt idx="15190">0</cx:pt>
          <cx:pt idx="15191">0</cx:pt>
          <cx:pt idx="15192">0</cx:pt>
          <cx:pt idx="15193">0</cx:pt>
          <cx:pt idx="15194">0</cx:pt>
          <cx:pt idx="15195">0</cx:pt>
          <cx:pt idx="15196">0</cx:pt>
          <cx:pt idx="15197">0</cx:pt>
          <cx:pt idx="15198">0</cx:pt>
          <cx:pt idx="15199">0</cx:pt>
          <cx:pt idx="15200">0</cx:pt>
          <cx:pt idx="15201">0</cx:pt>
          <cx:pt idx="15202">0</cx:pt>
          <cx:pt idx="15203">0</cx:pt>
          <cx:pt idx="15204">0</cx:pt>
          <cx:pt idx="15205">0</cx:pt>
          <cx:pt idx="15206">0</cx:pt>
          <cx:pt idx="15207">0</cx:pt>
          <cx:pt idx="15208">0</cx:pt>
          <cx:pt idx="15209">0</cx:pt>
          <cx:pt idx="15210">0</cx:pt>
          <cx:pt idx="15211">0</cx:pt>
          <cx:pt idx="15212">0</cx:pt>
          <cx:pt idx="15213">0</cx:pt>
          <cx:pt idx="15214">0</cx:pt>
          <cx:pt idx="15215">0</cx:pt>
          <cx:pt idx="15216">0</cx:pt>
          <cx:pt idx="15217">0</cx:pt>
          <cx:pt idx="15218">0</cx:pt>
          <cx:pt idx="15219">0</cx:pt>
          <cx:pt idx="15220">0</cx:pt>
          <cx:pt idx="15221">0</cx:pt>
          <cx:pt idx="15222">0</cx:pt>
          <cx:pt idx="15223">0</cx:pt>
          <cx:pt idx="15224">0</cx:pt>
          <cx:pt idx="15225">0</cx:pt>
          <cx:pt idx="15226">0</cx:pt>
          <cx:pt idx="15227">0</cx:pt>
          <cx:pt idx="15228">0</cx:pt>
          <cx:pt idx="15229">0</cx:pt>
          <cx:pt idx="15230">0</cx:pt>
          <cx:pt idx="15231">0</cx:pt>
          <cx:pt idx="15232">0</cx:pt>
          <cx:pt idx="15233">0</cx:pt>
          <cx:pt idx="15234">0</cx:pt>
          <cx:pt idx="15235">0</cx:pt>
          <cx:pt idx="15236">0</cx:pt>
          <cx:pt idx="15237">0</cx:pt>
          <cx:pt idx="15238">0</cx:pt>
          <cx:pt idx="15239">0</cx:pt>
          <cx:pt idx="15240">0</cx:pt>
          <cx:pt idx="15241">0</cx:pt>
          <cx:pt idx="15242">0</cx:pt>
          <cx:pt idx="15243">0</cx:pt>
          <cx:pt idx="15244">0</cx:pt>
          <cx:pt idx="15245">0</cx:pt>
          <cx:pt idx="15246">0</cx:pt>
          <cx:pt idx="15247">0</cx:pt>
          <cx:pt idx="15248">0</cx:pt>
          <cx:pt idx="15249">0</cx:pt>
          <cx:pt idx="15250">0</cx:pt>
          <cx:pt idx="15251">0</cx:pt>
          <cx:pt idx="15252">0</cx:pt>
          <cx:pt idx="15253">0</cx:pt>
          <cx:pt idx="15254">0</cx:pt>
          <cx:pt idx="15255">0</cx:pt>
          <cx:pt idx="15256">0</cx:pt>
          <cx:pt idx="15257">0</cx:pt>
          <cx:pt idx="15258">0</cx:pt>
          <cx:pt idx="15259">0</cx:pt>
          <cx:pt idx="15260">0</cx:pt>
          <cx:pt idx="15261">0</cx:pt>
          <cx:pt idx="15262">0</cx:pt>
          <cx:pt idx="15263">0</cx:pt>
          <cx:pt idx="15264">0</cx:pt>
          <cx:pt idx="15265">0</cx:pt>
          <cx:pt idx="15266">0</cx:pt>
          <cx:pt idx="15267">0</cx:pt>
          <cx:pt idx="15268">0</cx:pt>
          <cx:pt idx="15269">0</cx:pt>
          <cx:pt idx="15270">0</cx:pt>
          <cx:pt idx="15271">0</cx:pt>
          <cx:pt idx="15272">0</cx:pt>
          <cx:pt idx="15273">0</cx:pt>
          <cx:pt idx="15274">0</cx:pt>
          <cx:pt idx="15275">0</cx:pt>
          <cx:pt idx="15276">0</cx:pt>
          <cx:pt idx="15277">0</cx:pt>
          <cx:pt idx="15278">0</cx:pt>
          <cx:pt idx="15279">0</cx:pt>
          <cx:pt idx="15280">0</cx:pt>
          <cx:pt idx="15281">0</cx:pt>
          <cx:pt idx="15282">0</cx:pt>
          <cx:pt idx="15283">0</cx:pt>
          <cx:pt idx="15284">0</cx:pt>
          <cx:pt idx="15285">0</cx:pt>
          <cx:pt idx="15286">0</cx:pt>
          <cx:pt idx="15287">0</cx:pt>
          <cx:pt idx="15288">0</cx:pt>
          <cx:pt idx="15289">0</cx:pt>
          <cx:pt idx="15290">0</cx:pt>
          <cx:pt idx="15291">0</cx:pt>
          <cx:pt idx="15292">0</cx:pt>
          <cx:pt idx="15293">0</cx:pt>
          <cx:pt idx="15294">0</cx:pt>
          <cx:pt idx="15295">0</cx:pt>
          <cx:pt idx="15296">0</cx:pt>
          <cx:pt idx="15297">0</cx:pt>
          <cx:pt idx="15298">0</cx:pt>
          <cx:pt idx="15299">0</cx:pt>
          <cx:pt idx="15300">0</cx:pt>
          <cx:pt idx="15301">0</cx:pt>
          <cx:pt idx="15302">0</cx:pt>
          <cx:pt idx="15303">0</cx:pt>
          <cx:pt idx="15304">0</cx:pt>
          <cx:pt idx="15305">0</cx:pt>
          <cx:pt idx="15306">0</cx:pt>
          <cx:pt idx="15307">0</cx:pt>
          <cx:pt idx="15308">0</cx:pt>
          <cx:pt idx="15309">0</cx:pt>
          <cx:pt idx="15310">0</cx:pt>
          <cx:pt idx="15311">0</cx:pt>
          <cx:pt idx="15312">0</cx:pt>
          <cx:pt idx="15313">0</cx:pt>
          <cx:pt idx="15314">0</cx:pt>
          <cx:pt idx="15315">0</cx:pt>
          <cx:pt idx="15316">0</cx:pt>
          <cx:pt idx="15317">0</cx:pt>
          <cx:pt idx="15318">0</cx:pt>
          <cx:pt idx="15319">0</cx:pt>
          <cx:pt idx="15320">0</cx:pt>
          <cx:pt idx="15321">0</cx:pt>
          <cx:pt idx="15322">0</cx:pt>
          <cx:pt idx="15323">0</cx:pt>
          <cx:pt idx="15324">0</cx:pt>
          <cx:pt idx="15325">0</cx:pt>
          <cx:pt idx="15326">0</cx:pt>
          <cx:pt idx="15327">0</cx:pt>
          <cx:pt idx="15328">0</cx:pt>
          <cx:pt idx="15329">0</cx:pt>
          <cx:pt idx="15330">0</cx:pt>
          <cx:pt idx="15331">0</cx:pt>
          <cx:pt idx="15332">0</cx:pt>
          <cx:pt idx="15333">0</cx:pt>
          <cx:pt idx="15334">0</cx:pt>
          <cx:pt idx="15335">0</cx:pt>
          <cx:pt idx="15336">0</cx:pt>
          <cx:pt idx="15337">0</cx:pt>
          <cx:pt idx="15338">0</cx:pt>
          <cx:pt idx="15339">0</cx:pt>
          <cx:pt idx="15340">0</cx:pt>
          <cx:pt idx="15341">0</cx:pt>
          <cx:pt idx="15342">0</cx:pt>
          <cx:pt idx="15343">0</cx:pt>
          <cx:pt idx="15344">0</cx:pt>
          <cx:pt idx="15345">0</cx:pt>
          <cx:pt idx="15346">0</cx:pt>
          <cx:pt idx="15347">0</cx:pt>
          <cx:pt idx="15348">0</cx:pt>
          <cx:pt idx="15349">0</cx:pt>
          <cx:pt idx="15350">0</cx:pt>
          <cx:pt idx="15351">0</cx:pt>
          <cx:pt idx="15352">0</cx:pt>
          <cx:pt idx="15353">0</cx:pt>
          <cx:pt idx="15354">0</cx:pt>
          <cx:pt idx="15355">0</cx:pt>
          <cx:pt idx="15356">0</cx:pt>
          <cx:pt idx="15357">0</cx:pt>
          <cx:pt idx="15358">0</cx:pt>
          <cx:pt idx="15359">0</cx:pt>
          <cx:pt idx="15360">0</cx:pt>
          <cx:pt idx="15361">0</cx:pt>
          <cx:pt idx="15362">0</cx:pt>
          <cx:pt idx="15363">0</cx:pt>
          <cx:pt idx="15364">0</cx:pt>
          <cx:pt idx="15365">0</cx:pt>
          <cx:pt idx="15366">0</cx:pt>
          <cx:pt idx="15367">0</cx:pt>
          <cx:pt idx="15368">0</cx:pt>
          <cx:pt idx="15369">0</cx:pt>
          <cx:pt idx="15370">0</cx:pt>
          <cx:pt idx="15371">0</cx:pt>
          <cx:pt idx="15372">0</cx:pt>
          <cx:pt idx="15373">0</cx:pt>
          <cx:pt idx="15374">0</cx:pt>
          <cx:pt idx="15375">0</cx:pt>
          <cx:pt idx="15376">0</cx:pt>
          <cx:pt idx="15377">0</cx:pt>
          <cx:pt idx="15378">0</cx:pt>
          <cx:pt idx="15379">0</cx:pt>
          <cx:pt idx="15380">0</cx:pt>
          <cx:pt idx="15381">0</cx:pt>
          <cx:pt idx="15382">0</cx:pt>
          <cx:pt idx="15383">0</cx:pt>
          <cx:pt idx="15384">0</cx:pt>
          <cx:pt idx="15385">0</cx:pt>
          <cx:pt idx="15386">0</cx:pt>
          <cx:pt idx="15387">0</cx:pt>
          <cx:pt idx="15388">0</cx:pt>
          <cx:pt idx="15389">0</cx:pt>
          <cx:pt idx="15390">0</cx:pt>
          <cx:pt idx="15391">0</cx:pt>
          <cx:pt idx="15392">0</cx:pt>
          <cx:pt idx="15393">0</cx:pt>
          <cx:pt idx="15394">0</cx:pt>
          <cx:pt idx="15395">0</cx:pt>
          <cx:pt idx="15396">0</cx:pt>
          <cx:pt idx="15397">0</cx:pt>
          <cx:pt idx="15398">0</cx:pt>
          <cx:pt idx="15399">0</cx:pt>
          <cx:pt idx="15400">0</cx:pt>
          <cx:pt idx="15401">0</cx:pt>
          <cx:pt idx="15402">0</cx:pt>
          <cx:pt idx="15403">0</cx:pt>
          <cx:pt idx="15404">0</cx:pt>
          <cx:pt idx="15405">0</cx:pt>
          <cx:pt idx="15406">0</cx:pt>
          <cx:pt idx="15407">0</cx:pt>
          <cx:pt idx="15408">0</cx:pt>
          <cx:pt idx="15409">0</cx:pt>
          <cx:pt idx="15410">0</cx:pt>
          <cx:pt idx="15411">0</cx:pt>
          <cx:pt idx="15412">0</cx:pt>
          <cx:pt idx="15413">0</cx:pt>
          <cx:pt idx="15414">0</cx:pt>
          <cx:pt idx="15415">0</cx:pt>
          <cx:pt idx="15416">0</cx:pt>
          <cx:pt idx="15417">0</cx:pt>
          <cx:pt idx="15418">0</cx:pt>
          <cx:pt idx="15419">0</cx:pt>
          <cx:pt idx="15420">0</cx:pt>
          <cx:pt idx="15421">0</cx:pt>
          <cx:pt idx="15422">0</cx:pt>
          <cx:pt idx="15423">0</cx:pt>
          <cx:pt idx="15424">0</cx:pt>
          <cx:pt idx="15425">0</cx:pt>
          <cx:pt idx="15426">0</cx:pt>
          <cx:pt idx="15427">0</cx:pt>
          <cx:pt idx="15428">0</cx:pt>
          <cx:pt idx="15429">0</cx:pt>
          <cx:pt idx="15430">0</cx:pt>
          <cx:pt idx="15431">0</cx:pt>
          <cx:pt idx="15432">0</cx:pt>
          <cx:pt idx="15433">0</cx:pt>
          <cx:pt idx="15434">0</cx:pt>
          <cx:pt idx="15435">0</cx:pt>
          <cx:pt idx="15436">0</cx:pt>
          <cx:pt idx="15437">0</cx:pt>
          <cx:pt idx="15438">0</cx:pt>
          <cx:pt idx="15439">0</cx:pt>
          <cx:pt idx="15440">0</cx:pt>
          <cx:pt idx="15441">0</cx:pt>
          <cx:pt idx="15442">0</cx:pt>
          <cx:pt idx="15443">0</cx:pt>
          <cx:pt idx="15444">0</cx:pt>
          <cx:pt idx="15445">0</cx:pt>
          <cx:pt idx="15446">0</cx:pt>
          <cx:pt idx="15447">0</cx:pt>
          <cx:pt idx="15448">0</cx:pt>
          <cx:pt idx="15449">0</cx:pt>
          <cx:pt idx="15450">0</cx:pt>
          <cx:pt idx="15451">0</cx:pt>
          <cx:pt idx="15452">0</cx:pt>
          <cx:pt idx="15453">0</cx:pt>
          <cx:pt idx="15454">0</cx:pt>
          <cx:pt idx="15455">0</cx:pt>
          <cx:pt idx="15456">0</cx:pt>
          <cx:pt idx="15457">0</cx:pt>
          <cx:pt idx="15458">0</cx:pt>
          <cx:pt idx="15459">0</cx:pt>
          <cx:pt idx="15460">0</cx:pt>
          <cx:pt idx="15461">0</cx:pt>
          <cx:pt idx="15462">0</cx:pt>
          <cx:pt idx="15463">0</cx:pt>
          <cx:pt idx="15464">0</cx:pt>
          <cx:pt idx="15465">0</cx:pt>
          <cx:pt idx="15466">0</cx:pt>
          <cx:pt idx="15467">0</cx:pt>
          <cx:pt idx="15468">0</cx:pt>
          <cx:pt idx="15469">0</cx:pt>
          <cx:pt idx="15470">0</cx:pt>
          <cx:pt idx="15471">0</cx:pt>
          <cx:pt idx="15472">0</cx:pt>
          <cx:pt idx="15473">0</cx:pt>
          <cx:pt idx="15474">0</cx:pt>
          <cx:pt idx="15475">0</cx:pt>
          <cx:pt idx="15476">0</cx:pt>
          <cx:pt idx="15477">0</cx:pt>
          <cx:pt idx="15478">0</cx:pt>
          <cx:pt idx="15479">0</cx:pt>
          <cx:pt idx="15480">0</cx:pt>
          <cx:pt idx="15481">0</cx:pt>
          <cx:pt idx="15482">0</cx:pt>
          <cx:pt idx="15483">0</cx:pt>
          <cx:pt idx="15484">0</cx:pt>
          <cx:pt idx="15485">0</cx:pt>
          <cx:pt idx="15486">0</cx:pt>
          <cx:pt idx="15487">0</cx:pt>
          <cx:pt idx="15488">0</cx:pt>
          <cx:pt idx="15489">0</cx:pt>
          <cx:pt idx="15490">0</cx:pt>
          <cx:pt idx="15491">0</cx:pt>
          <cx:pt idx="15492">0</cx:pt>
          <cx:pt idx="15493">0</cx:pt>
          <cx:pt idx="15494">0</cx:pt>
          <cx:pt idx="15495">0</cx:pt>
          <cx:pt idx="15496">0</cx:pt>
          <cx:pt idx="15497">0</cx:pt>
          <cx:pt idx="15498">0</cx:pt>
          <cx:pt idx="15499">0</cx:pt>
          <cx:pt idx="15500">0</cx:pt>
          <cx:pt idx="15501">0</cx:pt>
          <cx:pt idx="15502">0</cx:pt>
          <cx:pt idx="15503">0</cx:pt>
          <cx:pt idx="15504">0</cx:pt>
          <cx:pt idx="15505">0</cx:pt>
          <cx:pt idx="15506">0</cx:pt>
          <cx:pt idx="15507">0</cx:pt>
          <cx:pt idx="15508">0</cx:pt>
          <cx:pt idx="15509">0</cx:pt>
          <cx:pt idx="15510">0</cx:pt>
          <cx:pt idx="15511">0</cx:pt>
          <cx:pt idx="15512">0</cx:pt>
          <cx:pt idx="15513">0</cx:pt>
          <cx:pt idx="15514">0</cx:pt>
          <cx:pt idx="15515">0</cx:pt>
          <cx:pt idx="15516">0</cx:pt>
          <cx:pt idx="15517">0</cx:pt>
          <cx:pt idx="15518">0</cx:pt>
          <cx:pt idx="15519">0</cx:pt>
          <cx:pt idx="15520">0</cx:pt>
          <cx:pt idx="15521">0</cx:pt>
          <cx:pt idx="15522">0</cx:pt>
          <cx:pt idx="15523">0</cx:pt>
          <cx:pt idx="15524">0</cx:pt>
          <cx:pt idx="15525">0</cx:pt>
          <cx:pt idx="15526">0</cx:pt>
          <cx:pt idx="15527">0</cx:pt>
          <cx:pt idx="15528">0</cx:pt>
          <cx:pt idx="15529">0</cx:pt>
          <cx:pt idx="15530">0</cx:pt>
          <cx:pt idx="15531">0</cx:pt>
          <cx:pt idx="15532">0</cx:pt>
          <cx:pt idx="15533">0</cx:pt>
          <cx:pt idx="15534">0</cx:pt>
          <cx:pt idx="15535">0</cx:pt>
          <cx:pt idx="15536">0</cx:pt>
          <cx:pt idx="15537">0</cx:pt>
          <cx:pt idx="15538">0</cx:pt>
          <cx:pt idx="15539">0</cx:pt>
          <cx:pt idx="15540">0</cx:pt>
          <cx:pt idx="15541">0</cx:pt>
          <cx:pt idx="15542">0</cx:pt>
          <cx:pt idx="15543">0</cx:pt>
          <cx:pt idx="15544">0</cx:pt>
          <cx:pt idx="15545">0</cx:pt>
          <cx:pt idx="15546">0</cx:pt>
          <cx:pt idx="15547">0</cx:pt>
          <cx:pt idx="15548">0</cx:pt>
          <cx:pt idx="15549">0</cx:pt>
          <cx:pt idx="15550">0</cx:pt>
          <cx:pt idx="15551">0</cx:pt>
          <cx:pt idx="15552">0</cx:pt>
          <cx:pt idx="15553">0</cx:pt>
          <cx:pt idx="15554">0</cx:pt>
          <cx:pt idx="15555">0</cx:pt>
          <cx:pt idx="15556">0</cx:pt>
          <cx:pt idx="15557">0</cx:pt>
          <cx:pt idx="15558">0</cx:pt>
          <cx:pt idx="15559">0</cx:pt>
          <cx:pt idx="15560">0</cx:pt>
          <cx:pt idx="15561">0</cx:pt>
          <cx:pt idx="15562">0</cx:pt>
          <cx:pt idx="15563">0</cx:pt>
          <cx:pt idx="15564">0</cx:pt>
          <cx:pt idx="15565">0</cx:pt>
          <cx:pt idx="15566">0</cx:pt>
          <cx:pt idx="15567">0</cx:pt>
          <cx:pt idx="15568">0</cx:pt>
          <cx:pt idx="15569">0</cx:pt>
          <cx:pt idx="15570">0</cx:pt>
          <cx:pt idx="15571">0</cx:pt>
          <cx:pt idx="15572">0</cx:pt>
          <cx:pt idx="15573">0</cx:pt>
          <cx:pt idx="15574">0</cx:pt>
          <cx:pt idx="15575">0</cx:pt>
          <cx:pt idx="15576">0</cx:pt>
          <cx:pt idx="15577">0</cx:pt>
          <cx:pt idx="15578">0</cx:pt>
          <cx:pt idx="15579">0</cx:pt>
          <cx:pt idx="15580">0</cx:pt>
          <cx:pt idx="15581">0</cx:pt>
          <cx:pt idx="15582">0</cx:pt>
          <cx:pt idx="15583">0</cx:pt>
          <cx:pt idx="15584">0</cx:pt>
          <cx:pt idx="15585">0</cx:pt>
          <cx:pt idx="15586">0</cx:pt>
          <cx:pt idx="15587">0</cx:pt>
          <cx:pt idx="15588">0</cx:pt>
          <cx:pt idx="15589">0</cx:pt>
          <cx:pt idx="15590">0</cx:pt>
          <cx:pt idx="15591">0</cx:pt>
          <cx:pt idx="15592">0</cx:pt>
          <cx:pt idx="15593">0</cx:pt>
          <cx:pt idx="15594">0</cx:pt>
          <cx:pt idx="15595">0</cx:pt>
          <cx:pt idx="15596">0</cx:pt>
          <cx:pt idx="15597">0</cx:pt>
          <cx:pt idx="15598">0</cx:pt>
          <cx:pt idx="15599">0</cx:pt>
          <cx:pt idx="15600">0</cx:pt>
          <cx:pt idx="15601">0</cx:pt>
          <cx:pt idx="15602">0</cx:pt>
          <cx:pt idx="15603">0</cx:pt>
          <cx:pt idx="15604">0</cx:pt>
          <cx:pt idx="15605">0</cx:pt>
          <cx:pt idx="15606">0</cx:pt>
          <cx:pt idx="15607">0</cx:pt>
          <cx:pt idx="15608">0</cx:pt>
          <cx:pt idx="15609">0</cx:pt>
          <cx:pt idx="15610">0</cx:pt>
          <cx:pt idx="15611">0</cx:pt>
          <cx:pt idx="15612">0</cx:pt>
          <cx:pt idx="15613">0</cx:pt>
          <cx:pt idx="15614">0</cx:pt>
          <cx:pt idx="15615">0</cx:pt>
          <cx:pt idx="15616">0</cx:pt>
          <cx:pt idx="15617">0</cx:pt>
          <cx:pt idx="15618">0</cx:pt>
          <cx:pt idx="15619">0</cx:pt>
          <cx:pt idx="15620">0</cx:pt>
          <cx:pt idx="15621">0</cx:pt>
          <cx:pt idx="15622">0</cx:pt>
          <cx:pt idx="15623">0</cx:pt>
          <cx:pt idx="15624">0</cx:pt>
          <cx:pt idx="15625">0</cx:pt>
          <cx:pt idx="15626">0</cx:pt>
          <cx:pt idx="15627">0</cx:pt>
          <cx:pt idx="15628">0</cx:pt>
          <cx:pt idx="15629">0</cx:pt>
          <cx:pt idx="15630">0</cx:pt>
          <cx:pt idx="15631">0</cx:pt>
          <cx:pt idx="15632">0</cx:pt>
          <cx:pt idx="15633">0</cx:pt>
          <cx:pt idx="15634">0</cx:pt>
          <cx:pt idx="15635">0</cx:pt>
          <cx:pt idx="15636">0</cx:pt>
          <cx:pt idx="15637">0</cx:pt>
          <cx:pt idx="15638">0</cx:pt>
          <cx:pt idx="15639">0</cx:pt>
          <cx:pt idx="15640">0</cx:pt>
          <cx:pt idx="15641">0</cx:pt>
          <cx:pt idx="15642">0</cx:pt>
          <cx:pt idx="15643">0</cx:pt>
          <cx:pt idx="15644">0</cx:pt>
          <cx:pt idx="15645">0</cx:pt>
          <cx:pt idx="15646">0</cx:pt>
          <cx:pt idx="15647">0</cx:pt>
          <cx:pt idx="15648">0</cx:pt>
          <cx:pt idx="15649">0</cx:pt>
          <cx:pt idx="15650">0</cx:pt>
          <cx:pt idx="15651">0</cx:pt>
          <cx:pt idx="15652">0</cx:pt>
          <cx:pt idx="15653">0</cx:pt>
          <cx:pt idx="15654">0</cx:pt>
          <cx:pt idx="15655">0</cx:pt>
          <cx:pt idx="15656">0</cx:pt>
          <cx:pt idx="15657">0</cx:pt>
          <cx:pt idx="15658">0</cx:pt>
          <cx:pt idx="15659">0</cx:pt>
          <cx:pt idx="15660">0</cx:pt>
          <cx:pt idx="15661">0</cx:pt>
          <cx:pt idx="15662">0</cx:pt>
          <cx:pt idx="15663">0</cx:pt>
          <cx:pt idx="15664">0</cx:pt>
          <cx:pt idx="15665">0</cx:pt>
          <cx:pt idx="15666">0</cx:pt>
          <cx:pt idx="15667">0</cx:pt>
          <cx:pt idx="15668">0</cx:pt>
          <cx:pt idx="15669">0</cx:pt>
          <cx:pt idx="15670">0</cx:pt>
          <cx:pt idx="15671">0</cx:pt>
          <cx:pt idx="15672">0</cx:pt>
          <cx:pt idx="15673">0</cx:pt>
          <cx:pt idx="15674">0</cx:pt>
          <cx:pt idx="15675">0</cx:pt>
          <cx:pt idx="15676">0</cx:pt>
          <cx:pt idx="15677">0</cx:pt>
          <cx:pt idx="15678">0</cx:pt>
          <cx:pt idx="15679">0</cx:pt>
          <cx:pt idx="15680">0</cx:pt>
          <cx:pt idx="15681">0</cx:pt>
          <cx:pt idx="15682">0</cx:pt>
          <cx:pt idx="15683">0</cx:pt>
          <cx:pt idx="15684">0</cx:pt>
          <cx:pt idx="15685">0</cx:pt>
          <cx:pt idx="15686">0</cx:pt>
          <cx:pt idx="15687">0</cx:pt>
          <cx:pt idx="15688">0</cx:pt>
          <cx:pt idx="15689">0</cx:pt>
          <cx:pt idx="15690">0</cx:pt>
          <cx:pt idx="15691">0</cx:pt>
          <cx:pt idx="15692">0</cx:pt>
          <cx:pt idx="15693">0</cx:pt>
          <cx:pt idx="15694">0</cx:pt>
          <cx:pt idx="15695">0</cx:pt>
          <cx:pt idx="15696">0</cx:pt>
          <cx:pt idx="15697">0</cx:pt>
          <cx:pt idx="15698">0</cx:pt>
          <cx:pt idx="15699">0</cx:pt>
          <cx:pt idx="15700">0</cx:pt>
          <cx:pt idx="15701">0</cx:pt>
          <cx:pt idx="15702">0</cx:pt>
          <cx:pt idx="15703">0</cx:pt>
          <cx:pt idx="15704">0</cx:pt>
          <cx:pt idx="15705">0</cx:pt>
          <cx:pt idx="15706">0</cx:pt>
          <cx:pt idx="15707">0</cx:pt>
          <cx:pt idx="15708">0</cx:pt>
          <cx:pt idx="15709">0</cx:pt>
          <cx:pt idx="15710">0</cx:pt>
          <cx:pt idx="15711">0</cx:pt>
          <cx:pt idx="15712">0</cx:pt>
          <cx:pt idx="15713">0</cx:pt>
          <cx:pt idx="15714">0</cx:pt>
          <cx:pt idx="15715">0</cx:pt>
          <cx:pt idx="15716">0</cx:pt>
          <cx:pt idx="15717">0</cx:pt>
          <cx:pt idx="15718">0</cx:pt>
          <cx:pt idx="15719">0</cx:pt>
          <cx:pt idx="15720">0</cx:pt>
          <cx:pt idx="15721">0</cx:pt>
          <cx:pt idx="15722">0</cx:pt>
          <cx:pt idx="15723">0</cx:pt>
          <cx:pt idx="15724">0</cx:pt>
          <cx:pt idx="15725">0</cx:pt>
          <cx:pt idx="15726">0</cx:pt>
          <cx:pt idx="15727">0</cx:pt>
          <cx:pt idx="15728">0</cx:pt>
          <cx:pt idx="15729">0</cx:pt>
          <cx:pt idx="15730">0</cx:pt>
          <cx:pt idx="15731">0</cx:pt>
          <cx:pt idx="15732">0</cx:pt>
          <cx:pt idx="15733">0</cx:pt>
          <cx:pt idx="15734">0</cx:pt>
          <cx:pt idx="15735">0</cx:pt>
          <cx:pt idx="15736">0</cx:pt>
          <cx:pt idx="15737">0</cx:pt>
          <cx:pt idx="15738">0</cx:pt>
          <cx:pt idx="15739">0</cx:pt>
          <cx:pt idx="15740">0</cx:pt>
          <cx:pt idx="15741">0</cx:pt>
          <cx:pt idx="15742">0</cx:pt>
          <cx:pt idx="15743">0</cx:pt>
          <cx:pt idx="15744">0</cx:pt>
          <cx:pt idx="15745">0</cx:pt>
          <cx:pt idx="15746">0</cx:pt>
          <cx:pt idx="15747">0</cx:pt>
          <cx:pt idx="15748">0</cx:pt>
          <cx:pt idx="15749">0</cx:pt>
          <cx:pt idx="15750">0</cx:pt>
          <cx:pt idx="15751">0</cx:pt>
          <cx:pt idx="15752">0</cx:pt>
          <cx:pt idx="15753">0</cx:pt>
          <cx:pt idx="15754">0</cx:pt>
          <cx:pt idx="15755">0</cx:pt>
          <cx:pt idx="15756">0</cx:pt>
          <cx:pt idx="15757">0</cx:pt>
          <cx:pt idx="15758">0</cx:pt>
          <cx:pt idx="15759">0</cx:pt>
          <cx:pt idx="15760">0</cx:pt>
          <cx:pt idx="15761">0</cx:pt>
          <cx:pt idx="15762">0</cx:pt>
          <cx:pt idx="15763">0</cx:pt>
          <cx:pt idx="15764">0</cx:pt>
          <cx:pt idx="15765">0</cx:pt>
          <cx:pt idx="15766">0</cx:pt>
          <cx:pt idx="15767">0</cx:pt>
          <cx:pt idx="15768">0</cx:pt>
          <cx:pt idx="15769">0</cx:pt>
          <cx:pt idx="15770">0</cx:pt>
          <cx:pt idx="15771">0</cx:pt>
          <cx:pt idx="15772">0</cx:pt>
          <cx:pt idx="15773">0</cx:pt>
          <cx:pt idx="15774">0</cx:pt>
          <cx:pt idx="15775">0</cx:pt>
          <cx:pt idx="15776">0</cx:pt>
          <cx:pt idx="15777">0</cx:pt>
          <cx:pt idx="15778">0</cx:pt>
          <cx:pt idx="15779">0</cx:pt>
          <cx:pt idx="15780">0</cx:pt>
          <cx:pt idx="15781">0</cx:pt>
          <cx:pt idx="15782">0</cx:pt>
          <cx:pt idx="15783">0</cx:pt>
          <cx:pt idx="15784">0</cx:pt>
          <cx:pt idx="15785">0</cx:pt>
          <cx:pt idx="15786">0</cx:pt>
          <cx:pt idx="15787">0</cx:pt>
          <cx:pt idx="15788">0</cx:pt>
          <cx:pt idx="15789">0</cx:pt>
          <cx:pt idx="15790">0</cx:pt>
          <cx:pt idx="15791">0</cx:pt>
          <cx:pt idx="15792">0</cx:pt>
          <cx:pt idx="15793">0</cx:pt>
          <cx:pt idx="15794">0</cx:pt>
          <cx:pt idx="15795">0</cx:pt>
          <cx:pt idx="15796">0</cx:pt>
          <cx:pt idx="15797">0</cx:pt>
          <cx:pt idx="15798">0</cx:pt>
          <cx:pt idx="15799">0</cx:pt>
          <cx:pt idx="15800">0</cx:pt>
          <cx:pt idx="15801">0</cx:pt>
          <cx:pt idx="15802">0</cx:pt>
          <cx:pt idx="15803">0</cx:pt>
          <cx:pt idx="15804">0</cx:pt>
          <cx:pt idx="15805">0</cx:pt>
          <cx:pt idx="15806">0</cx:pt>
          <cx:pt idx="15807">0</cx:pt>
          <cx:pt idx="15808">0</cx:pt>
          <cx:pt idx="15809">0</cx:pt>
          <cx:pt idx="15810">0</cx:pt>
          <cx:pt idx="15811">0</cx:pt>
          <cx:pt idx="15812">0</cx:pt>
          <cx:pt idx="15813">0</cx:pt>
          <cx:pt idx="15814">0</cx:pt>
          <cx:pt idx="15815">0</cx:pt>
          <cx:pt idx="15816">0</cx:pt>
          <cx:pt idx="15817">0</cx:pt>
          <cx:pt idx="15818">0</cx:pt>
          <cx:pt idx="15819">0</cx:pt>
          <cx:pt idx="15820">0</cx:pt>
          <cx:pt idx="15821">0</cx:pt>
          <cx:pt idx="15822">0</cx:pt>
          <cx:pt idx="15823">0</cx:pt>
          <cx:pt idx="15824">0</cx:pt>
          <cx:pt idx="15825">0</cx:pt>
          <cx:pt idx="15826">0</cx:pt>
          <cx:pt idx="15827">0</cx:pt>
          <cx:pt idx="15828">0</cx:pt>
          <cx:pt idx="15829">0</cx:pt>
          <cx:pt idx="15830">0</cx:pt>
          <cx:pt idx="15831">0</cx:pt>
          <cx:pt idx="15832">0</cx:pt>
          <cx:pt idx="15833">0</cx:pt>
          <cx:pt idx="15834">0</cx:pt>
          <cx:pt idx="15835">0</cx:pt>
          <cx:pt idx="15836">0</cx:pt>
          <cx:pt idx="15837">0</cx:pt>
          <cx:pt idx="15838">0</cx:pt>
          <cx:pt idx="15839">0</cx:pt>
          <cx:pt idx="15840">0</cx:pt>
          <cx:pt idx="15841">0</cx:pt>
          <cx:pt idx="15842">0</cx:pt>
          <cx:pt idx="15843">0</cx:pt>
          <cx:pt idx="15844">0</cx:pt>
          <cx:pt idx="15845">0</cx:pt>
          <cx:pt idx="15846">0</cx:pt>
          <cx:pt idx="15847">0</cx:pt>
          <cx:pt idx="15848">0</cx:pt>
          <cx:pt idx="15849">0</cx:pt>
          <cx:pt idx="15850">0</cx:pt>
          <cx:pt idx="15851">0</cx:pt>
          <cx:pt idx="15852">0</cx:pt>
          <cx:pt idx="15853">0</cx:pt>
          <cx:pt idx="15854">0</cx:pt>
          <cx:pt idx="15855">0</cx:pt>
          <cx:pt idx="15856">0</cx:pt>
          <cx:pt idx="15857">0</cx:pt>
          <cx:pt idx="15858">0</cx:pt>
          <cx:pt idx="15859">0</cx:pt>
          <cx:pt idx="15860">0</cx:pt>
          <cx:pt idx="15861">0</cx:pt>
          <cx:pt idx="15862">0</cx:pt>
          <cx:pt idx="15863">0</cx:pt>
          <cx:pt idx="15864">0</cx:pt>
          <cx:pt idx="15865">0</cx:pt>
          <cx:pt idx="15866">0</cx:pt>
          <cx:pt idx="15867">0</cx:pt>
          <cx:pt idx="15868">0</cx:pt>
          <cx:pt idx="15869">0</cx:pt>
          <cx:pt idx="15870">0</cx:pt>
          <cx:pt idx="15871">0</cx:pt>
          <cx:pt idx="15872">0</cx:pt>
          <cx:pt idx="15873">0</cx:pt>
          <cx:pt idx="15874">0</cx:pt>
          <cx:pt idx="15875">0</cx:pt>
          <cx:pt idx="15876">0</cx:pt>
          <cx:pt idx="15877">0</cx:pt>
          <cx:pt idx="15878">0</cx:pt>
          <cx:pt idx="15879">0</cx:pt>
          <cx:pt idx="15880">0</cx:pt>
          <cx:pt idx="15881">0</cx:pt>
          <cx:pt idx="15882">0</cx:pt>
          <cx:pt idx="15883">0</cx:pt>
          <cx:pt idx="15884">0</cx:pt>
          <cx:pt idx="15885">0</cx:pt>
          <cx:pt idx="15886">0</cx:pt>
          <cx:pt idx="15887">0</cx:pt>
          <cx:pt idx="15888">0</cx:pt>
          <cx:pt idx="15889">0</cx:pt>
          <cx:pt idx="15890">0</cx:pt>
          <cx:pt idx="15891">0</cx:pt>
          <cx:pt idx="15892">0</cx:pt>
          <cx:pt idx="15893">0</cx:pt>
          <cx:pt idx="15894">0</cx:pt>
          <cx:pt idx="15895">0</cx:pt>
          <cx:pt idx="15896">0</cx:pt>
          <cx:pt idx="15897">0</cx:pt>
          <cx:pt idx="15898">0</cx:pt>
          <cx:pt idx="15899">0</cx:pt>
          <cx:pt idx="15900">0</cx:pt>
          <cx:pt idx="15901">0</cx:pt>
          <cx:pt idx="15902">0</cx:pt>
          <cx:pt idx="15903">0</cx:pt>
          <cx:pt idx="15904">0</cx:pt>
          <cx:pt idx="15905">0</cx:pt>
          <cx:pt idx="15906">0</cx:pt>
          <cx:pt idx="15907">0</cx:pt>
          <cx:pt idx="15908">0</cx:pt>
          <cx:pt idx="15909">0</cx:pt>
          <cx:pt idx="15910">0</cx:pt>
          <cx:pt idx="15911">0</cx:pt>
          <cx:pt idx="15912">0</cx:pt>
          <cx:pt idx="15913">0</cx:pt>
          <cx:pt idx="15914">0</cx:pt>
          <cx:pt idx="15915">0</cx:pt>
          <cx:pt idx="15916">0</cx:pt>
          <cx:pt idx="15917">0</cx:pt>
          <cx:pt idx="15918">0</cx:pt>
          <cx:pt idx="15919">0</cx:pt>
          <cx:pt idx="15920">0</cx:pt>
          <cx:pt idx="15921">0</cx:pt>
          <cx:pt idx="15922">0</cx:pt>
          <cx:pt idx="15923">0</cx:pt>
          <cx:pt idx="15924">0</cx:pt>
          <cx:pt idx="15925">0</cx:pt>
          <cx:pt idx="15926">0</cx:pt>
          <cx:pt idx="15927">0</cx:pt>
          <cx:pt idx="15928">0</cx:pt>
          <cx:pt idx="15929">0</cx:pt>
          <cx:pt idx="15930">0</cx:pt>
          <cx:pt idx="15931">0</cx:pt>
          <cx:pt idx="15932">0</cx:pt>
          <cx:pt idx="15933">0</cx:pt>
          <cx:pt idx="15934">0</cx:pt>
          <cx:pt idx="15935">0</cx:pt>
          <cx:pt idx="15936">0</cx:pt>
          <cx:pt idx="15937">0</cx:pt>
          <cx:pt idx="15938">0</cx:pt>
          <cx:pt idx="15939">0</cx:pt>
          <cx:pt idx="15940">0</cx:pt>
          <cx:pt idx="15941">0</cx:pt>
          <cx:pt idx="15942">0</cx:pt>
          <cx:pt idx="15943">0</cx:pt>
          <cx:pt idx="15944">0</cx:pt>
          <cx:pt idx="15945">0</cx:pt>
          <cx:pt idx="15946">0</cx:pt>
          <cx:pt idx="15947">0</cx:pt>
          <cx:pt idx="15948">0</cx:pt>
          <cx:pt idx="15949">0</cx:pt>
          <cx:pt idx="15950">0</cx:pt>
          <cx:pt idx="15951">0</cx:pt>
          <cx:pt idx="15952">0</cx:pt>
          <cx:pt idx="15953">0</cx:pt>
          <cx:pt idx="15954">0</cx:pt>
          <cx:pt idx="15955">0</cx:pt>
          <cx:pt idx="15956">0</cx:pt>
          <cx:pt idx="15957">0</cx:pt>
          <cx:pt idx="15958">0</cx:pt>
          <cx:pt idx="15959">0</cx:pt>
          <cx:pt idx="15960">0</cx:pt>
          <cx:pt idx="15961">0</cx:pt>
          <cx:pt idx="15962">0</cx:pt>
          <cx:pt idx="15963">0</cx:pt>
          <cx:pt idx="15964">0</cx:pt>
          <cx:pt idx="15965">0</cx:pt>
          <cx:pt idx="15966">0</cx:pt>
          <cx:pt idx="15967">0</cx:pt>
          <cx:pt idx="15968">0</cx:pt>
          <cx:pt idx="15969">0</cx:pt>
          <cx:pt idx="15970">0</cx:pt>
          <cx:pt idx="15971">0</cx:pt>
          <cx:pt idx="15972">0</cx:pt>
          <cx:pt idx="15973">0</cx:pt>
          <cx:pt idx="15974">0</cx:pt>
          <cx:pt idx="15975">0</cx:pt>
          <cx:pt idx="15976">0</cx:pt>
          <cx:pt idx="15977">0</cx:pt>
          <cx:pt idx="15978">0</cx:pt>
          <cx:pt idx="15979">0</cx:pt>
          <cx:pt idx="15980">0</cx:pt>
          <cx:pt idx="15981">0</cx:pt>
          <cx:pt idx="15982">0</cx:pt>
          <cx:pt idx="15983">0</cx:pt>
          <cx:pt idx="15984">0</cx:pt>
          <cx:pt idx="15985">0</cx:pt>
          <cx:pt idx="15986">0</cx:pt>
          <cx:pt idx="15987">0</cx:pt>
          <cx:pt idx="15988">0</cx:pt>
          <cx:pt idx="15989">0</cx:pt>
          <cx:pt idx="15990">0</cx:pt>
          <cx:pt idx="15991">0</cx:pt>
          <cx:pt idx="15992">0</cx:pt>
          <cx:pt idx="15993">0</cx:pt>
          <cx:pt idx="15994">0</cx:pt>
          <cx:pt idx="15995">0</cx:pt>
          <cx:pt idx="15996">0</cx:pt>
          <cx:pt idx="15997">0</cx:pt>
          <cx:pt idx="15998">0</cx:pt>
          <cx:pt idx="15999">0</cx:pt>
          <cx:pt idx="16000">0</cx:pt>
          <cx:pt idx="16001">0</cx:pt>
          <cx:pt idx="16002">0</cx:pt>
          <cx:pt idx="16003">0</cx:pt>
          <cx:pt idx="16004">0</cx:pt>
          <cx:pt idx="16005">0</cx:pt>
          <cx:pt idx="16006">0</cx:pt>
          <cx:pt idx="16007">0</cx:pt>
          <cx:pt idx="16008">0</cx:pt>
          <cx:pt idx="16009">0</cx:pt>
          <cx:pt idx="16010">0</cx:pt>
          <cx:pt idx="16011">0</cx:pt>
          <cx:pt idx="16012">0</cx:pt>
          <cx:pt idx="16013">0</cx:pt>
          <cx:pt idx="16014">0</cx:pt>
          <cx:pt idx="16015">0</cx:pt>
          <cx:pt idx="16016">0</cx:pt>
          <cx:pt idx="16017">0</cx:pt>
          <cx:pt idx="16018">0</cx:pt>
          <cx:pt idx="16019">0</cx:pt>
          <cx:pt idx="16020">0</cx:pt>
          <cx:pt idx="16021">0</cx:pt>
          <cx:pt idx="16022">0</cx:pt>
          <cx:pt idx="16023">0</cx:pt>
          <cx:pt idx="16024">0</cx:pt>
          <cx:pt idx="16025">0</cx:pt>
          <cx:pt idx="16026">0</cx:pt>
          <cx:pt idx="16027">0</cx:pt>
          <cx:pt idx="16028">0</cx:pt>
          <cx:pt idx="16029">0</cx:pt>
          <cx:pt idx="16030">0</cx:pt>
          <cx:pt idx="16031">0</cx:pt>
          <cx:pt idx="16032">0</cx:pt>
          <cx:pt idx="16033">0</cx:pt>
          <cx:pt idx="16034">0</cx:pt>
          <cx:pt idx="16035">0</cx:pt>
          <cx:pt idx="16036">0</cx:pt>
          <cx:pt idx="16037">0</cx:pt>
          <cx:pt idx="16038">0</cx:pt>
          <cx:pt idx="16039">0</cx:pt>
          <cx:pt idx="16040">0</cx:pt>
          <cx:pt idx="16041">0</cx:pt>
          <cx:pt idx="16042">0</cx:pt>
          <cx:pt idx="16043">0</cx:pt>
          <cx:pt idx="16044">0</cx:pt>
          <cx:pt idx="16045">0</cx:pt>
          <cx:pt idx="16046">0</cx:pt>
          <cx:pt idx="16047">0</cx:pt>
          <cx:pt idx="16048">0</cx:pt>
          <cx:pt idx="16049">0</cx:pt>
          <cx:pt idx="16050">0</cx:pt>
          <cx:pt idx="16051">0</cx:pt>
          <cx:pt idx="16052">0</cx:pt>
          <cx:pt idx="16053">0</cx:pt>
          <cx:pt idx="16054">0</cx:pt>
          <cx:pt idx="16055">0</cx:pt>
          <cx:pt idx="16056">0</cx:pt>
          <cx:pt idx="16057">0</cx:pt>
          <cx:pt idx="16058">0</cx:pt>
          <cx:pt idx="16059">0</cx:pt>
          <cx:pt idx="16060">0</cx:pt>
          <cx:pt idx="16061">0</cx:pt>
          <cx:pt idx="16062">0</cx:pt>
          <cx:pt idx="16063">0</cx:pt>
          <cx:pt idx="16064">0</cx:pt>
          <cx:pt idx="16065">0</cx:pt>
          <cx:pt idx="16066">0</cx:pt>
          <cx:pt idx="16067">0</cx:pt>
          <cx:pt idx="16068">0</cx:pt>
          <cx:pt idx="16069">0</cx:pt>
          <cx:pt idx="16070">0</cx:pt>
          <cx:pt idx="16071">0</cx:pt>
          <cx:pt idx="16072">0</cx:pt>
          <cx:pt idx="16073">0</cx:pt>
          <cx:pt idx="16074">0</cx:pt>
          <cx:pt idx="16075">0</cx:pt>
          <cx:pt idx="16076">0</cx:pt>
          <cx:pt idx="16077">0</cx:pt>
          <cx:pt idx="16078">0</cx:pt>
          <cx:pt idx="16079">0</cx:pt>
          <cx:pt idx="16080">0</cx:pt>
          <cx:pt idx="16081">0</cx:pt>
          <cx:pt idx="16082">0</cx:pt>
          <cx:pt idx="16083">0</cx:pt>
          <cx:pt idx="16084">0</cx:pt>
          <cx:pt idx="16085">0</cx:pt>
          <cx:pt idx="16086">0</cx:pt>
          <cx:pt idx="16087">0</cx:pt>
          <cx:pt idx="16088">0</cx:pt>
          <cx:pt idx="16089">0</cx:pt>
          <cx:pt idx="16090">0</cx:pt>
          <cx:pt idx="16091">0</cx:pt>
          <cx:pt idx="16092">0</cx:pt>
          <cx:pt idx="16093">0</cx:pt>
          <cx:pt idx="16094">0</cx:pt>
          <cx:pt idx="16095">0</cx:pt>
          <cx:pt idx="16096">0</cx:pt>
          <cx:pt idx="16097">0</cx:pt>
          <cx:pt idx="16098">0</cx:pt>
          <cx:pt idx="16099">0</cx:pt>
          <cx:pt idx="16100">0</cx:pt>
          <cx:pt idx="16101">0</cx:pt>
          <cx:pt idx="16102">0</cx:pt>
          <cx:pt idx="16103">0</cx:pt>
          <cx:pt idx="16104">0</cx:pt>
          <cx:pt idx="16105">0</cx:pt>
          <cx:pt idx="16106">0</cx:pt>
          <cx:pt idx="16107">0</cx:pt>
          <cx:pt idx="16108">0</cx:pt>
          <cx:pt idx="16109">0</cx:pt>
          <cx:pt idx="16110">0</cx:pt>
          <cx:pt idx="16111">0</cx:pt>
          <cx:pt idx="16112">0</cx:pt>
          <cx:pt idx="16113">0</cx:pt>
          <cx:pt idx="16114">0</cx:pt>
          <cx:pt idx="16115">0</cx:pt>
          <cx:pt idx="16116">0</cx:pt>
          <cx:pt idx="16117">0</cx:pt>
          <cx:pt idx="16118">0</cx:pt>
          <cx:pt idx="16119">0</cx:pt>
          <cx:pt idx="16120">0</cx:pt>
          <cx:pt idx="16121">0</cx:pt>
          <cx:pt idx="16122">0</cx:pt>
          <cx:pt idx="16123">0</cx:pt>
          <cx:pt idx="16124">0</cx:pt>
          <cx:pt idx="16125">0</cx:pt>
          <cx:pt idx="16126">0</cx:pt>
          <cx:pt idx="16127">0</cx:pt>
          <cx:pt idx="16128">0</cx:pt>
          <cx:pt idx="16129">0</cx:pt>
          <cx:pt idx="16130">0</cx:pt>
          <cx:pt idx="16131">0</cx:pt>
          <cx:pt idx="16132">0</cx:pt>
          <cx:pt idx="16133">0</cx:pt>
          <cx:pt idx="16134">0</cx:pt>
          <cx:pt idx="16135">0</cx:pt>
          <cx:pt idx="16136">0</cx:pt>
          <cx:pt idx="16137">0</cx:pt>
          <cx:pt idx="16138">0</cx:pt>
          <cx:pt idx="16139">0</cx:pt>
          <cx:pt idx="16140">0</cx:pt>
          <cx:pt idx="16141">0</cx:pt>
          <cx:pt idx="16142">0</cx:pt>
          <cx:pt idx="16143">0</cx:pt>
          <cx:pt idx="16144">0</cx:pt>
          <cx:pt idx="16145">0</cx:pt>
          <cx:pt idx="16146">0</cx:pt>
          <cx:pt idx="16147">0</cx:pt>
          <cx:pt idx="16148">0</cx:pt>
          <cx:pt idx="16149">0</cx:pt>
          <cx:pt idx="16150">0</cx:pt>
          <cx:pt idx="16151">0</cx:pt>
          <cx:pt idx="16152">0</cx:pt>
          <cx:pt idx="16153">0</cx:pt>
          <cx:pt idx="16154">0</cx:pt>
          <cx:pt idx="16155">0</cx:pt>
          <cx:pt idx="16156">0</cx:pt>
          <cx:pt idx="16157">0</cx:pt>
          <cx:pt idx="16158">0</cx:pt>
          <cx:pt idx="16159">0</cx:pt>
          <cx:pt idx="16160">0</cx:pt>
          <cx:pt idx="16161">0</cx:pt>
          <cx:pt idx="16162">0</cx:pt>
          <cx:pt idx="16163">0</cx:pt>
          <cx:pt idx="16164">0</cx:pt>
          <cx:pt idx="16165">0</cx:pt>
          <cx:pt idx="16166">0</cx:pt>
          <cx:pt idx="16167">0</cx:pt>
          <cx:pt idx="16168">0</cx:pt>
          <cx:pt idx="16169">0</cx:pt>
          <cx:pt idx="16170">0</cx:pt>
          <cx:pt idx="16171">0</cx:pt>
          <cx:pt idx="16172">0</cx:pt>
          <cx:pt idx="16173">0</cx:pt>
          <cx:pt idx="16174">0</cx:pt>
          <cx:pt idx="16175">0</cx:pt>
          <cx:pt idx="16176">0</cx:pt>
          <cx:pt idx="16177">0</cx:pt>
          <cx:pt idx="16178">0</cx:pt>
          <cx:pt idx="16179">0</cx:pt>
          <cx:pt idx="16180">0</cx:pt>
          <cx:pt idx="16181">0</cx:pt>
          <cx:pt idx="16182">0</cx:pt>
          <cx:pt idx="16183">0</cx:pt>
          <cx:pt idx="16184">0</cx:pt>
          <cx:pt idx="16185">0</cx:pt>
          <cx:pt idx="16186">0</cx:pt>
          <cx:pt idx="16187">0</cx:pt>
          <cx:pt idx="16188">0</cx:pt>
          <cx:pt idx="16189">0</cx:pt>
          <cx:pt idx="16190">0</cx:pt>
          <cx:pt idx="16191">0</cx:pt>
          <cx:pt idx="16192">0</cx:pt>
          <cx:pt idx="16193">0</cx:pt>
          <cx:pt idx="16194">0</cx:pt>
          <cx:pt idx="16195">0</cx:pt>
          <cx:pt idx="16196">0</cx:pt>
          <cx:pt idx="16197">0</cx:pt>
          <cx:pt idx="16198">0</cx:pt>
          <cx:pt idx="16199">0</cx:pt>
          <cx:pt idx="16200">0</cx:pt>
          <cx:pt idx="16201">0</cx:pt>
          <cx:pt idx="16202">0</cx:pt>
          <cx:pt idx="16203">0</cx:pt>
          <cx:pt idx="16204">0</cx:pt>
          <cx:pt idx="16205">0</cx:pt>
          <cx:pt idx="16206">0</cx:pt>
          <cx:pt idx="16207">0</cx:pt>
          <cx:pt idx="16208">0</cx:pt>
          <cx:pt idx="16209">0</cx:pt>
          <cx:pt idx="16210">0</cx:pt>
          <cx:pt idx="16211">0</cx:pt>
          <cx:pt idx="16212">0</cx:pt>
          <cx:pt idx="16213">0</cx:pt>
          <cx:pt idx="16214">0</cx:pt>
          <cx:pt idx="16215">0</cx:pt>
          <cx:pt idx="16216">0</cx:pt>
          <cx:pt idx="16217">0</cx:pt>
          <cx:pt idx="16218">0</cx:pt>
          <cx:pt idx="16219">0</cx:pt>
          <cx:pt idx="16220">0</cx:pt>
          <cx:pt idx="16221">0</cx:pt>
          <cx:pt idx="16222">0</cx:pt>
          <cx:pt idx="16223">0</cx:pt>
          <cx:pt idx="16224">0</cx:pt>
          <cx:pt idx="16225">0</cx:pt>
          <cx:pt idx="16226">0</cx:pt>
          <cx:pt idx="16227">0</cx:pt>
          <cx:pt idx="16228">0</cx:pt>
          <cx:pt idx="16229">0</cx:pt>
          <cx:pt idx="16230">0</cx:pt>
          <cx:pt idx="16231">0</cx:pt>
          <cx:pt idx="16232">0</cx:pt>
          <cx:pt idx="16233">0</cx:pt>
          <cx:pt idx="16234">0</cx:pt>
          <cx:pt idx="16235">0</cx:pt>
          <cx:pt idx="16236">0</cx:pt>
          <cx:pt idx="16237">0</cx:pt>
          <cx:pt idx="16238">0</cx:pt>
          <cx:pt idx="16239">0</cx:pt>
          <cx:pt idx="16240">0</cx:pt>
          <cx:pt idx="16241">0</cx:pt>
          <cx:pt idx="16242">0</cx:pt>
          <cx:pt idx="16243">0</cx:pt>
          <cx:pt idx="16244">0</cx:pt>
          <cx:pt idx="16245">0</cx:pt>
          <cx:pt idx="16246">0</cx:pt>
          <cx:pt idx="16247">0</cx:pt>
          <cx:pt idx="16248">0</cx:pt>
          <cx:pt idx="16249">0</cx:pt>
          <cx:pt idx="16250">0</cx:pt>
          <cx:pt idx="16251">0</cx:pt>
          <cx:pt idx="16252">0</cx:pt>
          <cx:pt idx="16253">0</cx:pt>
          <cx:pt idx="16254">0</cx:pt>
          <cx:pt idx="16255">0</cx:pt>
          <cx:pt idx="16256">0</cx:pt>
          <cx:pt idx="16257">0</cx:pt>
          <cx:pt idx="16258">0</cx:pt>
          <cx:pt idx="16259">0</cx:pt>
          <cx:pt idx="16260">0</cx:pt>
          <cx:pt idx="16261">0</cx:pt>
          <cx:pt idx="16262">0</cx:pt>
          <cx:pt idx="16263">0</cx:pt>
          <cx:pt idx="16264">0</cx:pt>
          <cx:pt idx="16265">0</cx:pt>
          <cx:pt idx="16266">0</cx:pt>
          <cx:pt idx="16267">0</cx:pt>
          <cx:pt idx="16268">0</cx:pt>
          <cx:pt idx="16269">0</cx:pt>
          <cx:pt idx="16270">0</cx:pt>
          <cx:pt idx="16271">0</cx:pt>
          <cx:pt idx="16272">0</cx:pt>
          <cx:pt idx="16273">0</cx:pt>
          <cx:pt idx="16274">0</cx:pt>
          <cx:pt idx="16275">0</cx:pt>
          <cx:pt idx="16276">0</cx:pt>
          <cx:pt idx="16277">0</cx:pt>
          <cx:pt idx="16278">0</cx:pt>
          <cx:pt idx="16279">0</cx:pt>
          <cx:pt idx="16280">0</cx:pt>
          <cx:pt idx="16281">0</cx:pt>
          <cx:pt idx="16282">0</cx:pt>
          <cx:pt idx="16283">0</cx:pt>
          <cx:pt idx="16284">0</cx:pt>
          <cx:pt idx="16285">0</cx:pt>
          <cx:pt idx="16286">0</cx:pt>
          <cx:pt idx="16287">0</cx:pt>
          <cx:pt idx="16288">0</cx:pt>
          <cx:pt idx="16289">0</cx:pt>
          <cx:pt idx="16290">0</cx:pt>
          <cx:pt idx="16291">0</cx:pt>
          <cx:pt idx="16292">0</cx:pt>
          <cx:pt idx="16293">0</cx:pt>
          <cx:pt idx="16294">0</cx:pt>
          <cx:pt idx="16295">0</cx:pt>
          <cx:pt idx="16296">0</cx:pt>
          <cx:pt idx="16297">0</cx:pt>
          <cx:pt idx="16298">0</cx:pt>
          <cx:pt idx="16299">0</cx:pt>
          <cx:pt idx="16300">0</cx:pt>
          <cx:pt idx="16301">0</cx:pt>
          <cx:pt idx="16302">0</cx:pt>
          <cx:pt idx="16303">0</cx:pt>
          <cx:pt idx="16304">0</cx:pt>
          <cx:pt idx="16305">0</cx:pt>
          <cx:pt idx="16306">0</cx:pt>
          <cx:pt idx="16307">0</cx:pt>
          <cx:pt idx="16308">0</cx:pt>
          <cx:pt idx="16309">0</cx:pt>
          <cx:pt idx="16310">0</cx:pt>
          <cx:pt idx="16311">0</cx:pt>
          <cx:pt idx="16312">0</cx:pt>
          <cx:pt idx="16313">0</cx:pt>
          <cx:pt idx="16314">0</cx:pt>
          <cx:pt idx="16315">0</cx:pt>
          <cx:pt idx="16316">0</cx:pt>
          <cx:pt idx="16317">0</cx:pt>
          <cx:pt idx="16318">0</cx:pt>
          <cx:pt idx="16319">0</cx:pt>
          <cx:pt idx="16320">0</cx:pt>
          <cx:pt idx="16321">0</cx:pt>
          <cx:pt idx="16322">0</cx:pt>
          <cx:pt idx="16323">0</cx:pt>
          <cx:pt idx="16324">0</cx:pt>
          <cx:pt idx="16325">0</cx:pt>
          <cx:pt idx="16326">0</cx:pt>
          <cx:pt idx="16327">0</cx:pt>
          <cx:pt idx="16328">0</cx:pt>
          <cx:pt idx="16329">0</cx:pt>
          <cx:pt idx="16330">0</cx:pt>
          <cx:pt idx="16331">0</cx:pt>
          <cx:pt idx="16332">0</cx:pt>
          <cx:pt idx="16333">0</cx:pt>
          <cx:pt idx="16334">0</cx:pt>
          <cx:pt idx="16335">0</cx:pt>
          <cx:pt idx="16336">0</cx:pt>
          <cx:pt idx="16337">0</cx:pt>
          <cx:pt idx="16338">0</cx:pt>
          <cx:pt idx="16339">0</cx:pt>
          <cx:pt idx="16340">0</cx:pt>
          <cx:pt idx="16341">0</cx:pt>
          <cx:pt idx="16342">0</cx:pt>
          <cx:pt idx="16343">0</cx:pt>
          <cx:pt idx="16344">0</cx:pt>
          <cx:pt idx="16345">0</cx:pt>
          <cx:pt idx="16346">0</cx:pt>
          <cx:pt idx="16347">0</cx:pt>
          <cx:pt idx="16348">0</cx:pt>
          <cx:pt idx="16349">0</cx:pt>
          <cx:pt idx="16350">0</cx:pt>
          <cx:pt idx="16351">0</cx:pt>
          <cx:pt idx="16352">0</cx:pt>
          <cx:pt idx="16353">0</cx:pt>
          <cx:pt idx="16354">0</cx:pt>
          <cx:pt idx="16355">0</cx:pt>
          <cx:pt idx="16356">0</cx:pt>
          <cx:pt idx="16357">0</cx:pt>
          <cx:pt idx="16358">0</cx:pt>
          <cx:pt idx="16359">0</cx:pt>
          <cx:pt idx="16360">0</cx:pt>
          <cx:pt idx="16361">0</cx:pt>
          <cx:pt idx="16362">0</cx:pt>
          <cx:pt idx="16363">0</cx:pt>
          <cx:pt idx="16364">0</cx:pt>
          <cx:pt idx="16365">0</cx:pt>
          <cx:pt idx="16366">0</cx:pt>
          <cx:pt idx="16367">0</cx:pt>
          <cx:pt idx="16368">0</cx:pt>
          <cx:pt idx="16369">0</cx:pt>
          <cx:pt idx="16370">0</cx:pt>
          <cx:pt idx="16371">0</cx:pt>
          <cx:pt idx="16372">0</cx:pt>
          <cx:pt idx="16373">0</cx:pt>
          <cx:pt idx="16374">0</cx:pt>
          <cx:pt idx="16375">0</cx:pt>
          <cx:pt idx="16376">0</cx:pt>
          <cx:pt idx="16377">0</cx:pt>
          <cx:pt idx="16378">0</cx:pt>
          <cx:pt idx="16379">0</cx:pt>
          <cx:pt idx="16380">0</cx:pt>
          <cx:pt idx="16381">0</cx:pt>
          <cx:pt idx="16382">0</cx:pt>
          <cx:pt idx="16383">0</cx:pt>
          <cx:pt idx="16384">0</cx:pt>
          <cx:pt idx="16385">0</cx:pt>
          <cx:pt idx="16386">0</cx:pt>
          <cx:pt idx="16387">0</cx:pt>
          <cx:pt idx="16388">0</cx:pt>
          <cx:pt idx="16389">0</cx:pt>
          <cx:pt idx="16390">0</cx:pt>
          <cx:pt idx="16391">0</cx:pt>
          <cx:pt idx="16392">0</cx:pt>
          <cx:pt idx="16393">0</cx:pt>
          <cx:pt idx="16394">0</cx:pt>
          <cx:pt idx="16395">0</cx:pt>
          <cx:pt idx="16396">0</cx:pt>
          <cx:pt idx="16397">0</cx:pt>
          <cx:pt idx="16398">0</cx:pt>
          <cx:pt idx="16399">0</cx:pt>
          <cx:pt idx="16400">0</cx:pt>
          <cx:pt idx="16401">0</cx:pt>
          <cx:pt idx="16402">0</cx:pt>
          <cx:pt idx="16403">0</cx:pt>
          <cx:pt idx="16404">0</cx:pt>
          <cx:pt idx="16405">0</cx:pt>
          <cx:pt idx="16406">0</cx:pt>
          <cx:pt idx="16407">0</cx:pt>
          <cx:pt idx="16408">0</cx:pt>
          <cx:pt idx="16409">0</cx:pt>
          <cx:pt idx="16410">0</cx:pt>
          <cx:pt idx="16411">0</cx:pt>
          <cx:pt idx="16412">0</cx:pt>
          <cx:pt idx="16413">0</cx:pt>
          <cx:pt idx="16414">0</cx:pt>
          <cx:pt idx="16415">0</cx:pt>
          <cx:pt idx="16416">0</cx:pt>
          <cx:pt idx="16417">0</cx:pt>
          <cx:pt idx="16418">0</cx:pt>
          <cx:pt idx="16419">0</cx:pt>
          <cx:pt idx="16420">0</cx:pt>
          <cx:pt idx="16421">0</cx:pt>
          <cx:pt idx="16422">0</cx:pt>
          <cx:pt idx="16423">0</cx:pt>
          <cx:pt idx="16424">0</cx:pt>
          <cx:pt idx="16425">0</cx:pt>
          <cx:pt idx="16426">0</cx:pt>
          <cx:pt idx="16427">0</cx:pt>
          <cx:pt idx="16428">0</cx:pt>
          <cx:pt idx="16429">0</cx:pt>
          <cx:pt idx="16430">0</cx:pt>
          <cx:pt idx="16431">0</cx:pt>
          <cx:pt idx="16432">0</cx:pt>
          <cx:pt idx="16433">0</cx:pt>
          <cx:pt idx="16434">0</cx:pt>
          <cx:pt idx="16435">0</cx:pt>
          <cx:pt idx="16436">0</cx:pt>
          <cx:pt idx="16437">0</cx:pt>
          <cx:pt idx="16438">0</cx:pt>
          <cx:pt idx="16439">0</cx:pt>
          <cx:pt idx="16440">0</cx:pt>
          <cx:pt idx="16441">0</cx:pt>
          <cx:pt idx="16442">0</cx:pt>
          <cx:pt idx="16443">0</cx:pt>
          <cx:pt idx="16444">0</cx:pt>
          <cx:pt idx="16445">0</cx:pt>
          <cx:pt idx="16446">0</cx:pt>
          <cx:pt idx="16447">0</cx:pt>
          <cx:pt idx="16448">0</cx:pt>
          <cx:pt idx="16449">0</cx:pt>
          <cx:pt idx="16450">0</cx:pt>
          <cx:pt idx="16451">0</cx:pt>
          <cx:pt idx="16452">0</cx:pt>
          <cx:pt idx="16453">0</cx:pt>
          <cx:pt idx="16454">0</cx:pt>
          <cx:pt idx="16455">0</cx:pt>
          <cx:pt idx="16456">0</cx:pt>
          <cx:pt idx="16457">0</cx:pt>
          <cx:pt idx="16458">0</cx:pt>
          <cx:pt idx="16459">0</cx:pt>
          <cx:pt idx="16460">0</cx:pt>
          <cx:pt idx="16461">0</cx:pt>
          <cx:pt idx="16462">0</cx:pt>
          <cx:pt idx="16463">0</cx:pt>
          <cx:pt idx="16464">0</cx:pt>
          <cx:pt idx="16465">0</cx:pt>
          <cx:pt idx="16466">0</cx:pt>
          <cx:pt idx="16467">0</cx:pt>
          <cx:pt idx="16468">0</cx:pt>
          <cx:pt idx="16469">0</cx:pt>
          <cx:pt idx="16470">0</cx:pt>
          <cx:pt idx="16471">0</cx:pt>
          <cx:pt idx="16472">0</cx:pt>
          <cx:pt idx="16473">0</cx:pt>
          <cx:pt idx="16474">0</cx:pt>
          <cx:pt idx="16475">0</cx:pt>
          <cx:pt idx="16476">0</cx:pt>
          <cx:pt idx="16477">0</cx:pt>
          <cx:pt idx="16478">0</cx:pt>
          <cx:pt idx="16479">0</cx:pt>
          <cx:pt idx="16480">0</cx:pt>
          <cx:pt idx="16481">0</cx:pt>
          <cx:pt idx="16482">0</cx:pt>
          <cx:pt idx="16483">0</cx:pt>
          <cx:pt idx="16484">0</cx:pt>
          <cx:pt idx="16485">0</cx:pt>
          <cx:pt idx="16486">0</cx:pt>
          <cx:pt idx="16487">0</cx:pt>
          <cx:pt idx="16488">0</cx:pt>
          <cx:pt idx="16489">0</cx:pt>
          <cx:pt idx="16490">0</cx:pt>
          <cx:pt idx="16491">0</cx:pt>
          <cx:pt idx="16492">0</cx:pt>
          <cx:pt idx="16493">0</cx:pt>
          <cx:pt idx="16494">0</cx:pt>
          <cx:pt idx="16495">0</cx:pt>
          <cx:pt idx="16496">0</cx:pt>
          <cx:pt idx="16497">0</cx:pt>
          <cx:pt idx="16498">0</cx:pt>
          <cx:pt idx="16499">0</cx:pt>
          <cx:pt idx="16500">0</cx:pt>
          <cx:pt idx="16501">0</cx:pt>
          <cx:pt idx="16502">0</cx:pt>
          <cx:pt idx="16503">0</cx:pt>
          <cx:pt idx="16504">0</cx:pt>
          <cx:pt idx="16505">0</cx:pt>
          <cx:pt idx="16506">0</cx:pt>
          <cx:pt idx="16507">0</cx:pt>
          <cx:pt idx="16508">0</cx:pt>
          <cx:pt idx="16509">0</cx:pt>
          <cx:pt idx="16510">0</cx:pt>
          <cx:pt idx="16511">0</cx:pt>
          <cx:pt idx="16512">0</cx:pt>
          <cx:pt idx="16513">0</cx:pt>
          <cx:pt idx="16514">0</cx:pt>
          <cx:pt idx="16515">0</cx:pt>
          <cx:pt idx="16516">0</cx:pt>
          <cx:pt idx="16517">0</cx:pt>
          <cx:pt idx="16518">0</cx:pt>
          <cx:pt idx="16519">0</cx:pt>
          <cx:pt idx="16520">0</cx:pt>
          <cx:pt idx="16521">0</cx:pt>
          <cx:pt idx="16522">0</cx:pt>
          <cx:pt idx="16523">0</cx:pt>
          <cx:pt idx="16524">0</cx:pt>
          <cx:pt idx="16525">0</cx:pt>
          <cx:pt idx="16526">0</cx:pt>
          <cx:pt idx="16527">0</cx:pt>
          <cx:pt idx="16528">0</cx:pt>
          <cx:pt idx="16529">0</cx:pt>
          <cx:pt idx="16530">0</cx:pt>
          <cx:pt idx="16531">0</cx:pt>
          <cx:pt idx="16532">0</cx:pt>
          <cx:pt idx="16533">0</cx:pt>
          <cx:pt idx="16534">0</cx:pt>
          <cx:pt idx="16535">0</cx:pt>
          <cx:pt idx="16536">0</cx:pt>
          <cx:pt idx="16537">0</cx:pt>
          <cx:pt idx="16538">0</cx:pt>
          <cx:pt idx="16539">0</cx:pt>
          <cx:pt idx="16540">0</cx:pt>
          <cx:pt idx="16541">0</cx:pt>
          <cx:pt idx="16542">0</cx:pt>
          <cx:pt idx="16543">0</cx:pt>
          <cx:pt idx="16544">0</cx:pt>
          <cx:pt idx="16545">0</cx:pt>
          <cx:pt idx="16546">0</cx:pt>
          <cx:pt idx="16547">0</cx:pt>
          <cx:pt idx="16548">0</cx:pt>
          <cx:pt idx="16549">0</cx:pt>
          <cx:pt idx="16550">0</cx:pt>
          <cx:pt idx="16551">0</cx:pt>
          <cx:pt idx="16552">0</cx:pt>
          <cx:pt idx="16553">0</cx:pt>
          <cx:pt idx="16554">0</cx:pt>
          <cx:pt idx="16555">0</cx:pt>
          <cx:pt idx="16556">0</cx:pt>
          <cx:pt idx="16557">0</cx:pt>
          <cx:pt idx="16558">0</cx:pt>
          <cx:pt idx="16559">0</cx:pt>
          <cx:pt idx="16560">0</cx:pt>
          <cx:pt idx="16561">0</cx:pt>
          <cx:pt idx="16562">0</cx:pt>
          <cx:pt idx="16563">0</cx:pt>
          <cx:pt idx="16564">0</cx:pt>
          <cx:pt idx="16565">0</cx:pt>
          <cx:pt idx="16566">0</cx:pt>
          <cx:pt idx="16567">0</cx:pt>
          <cx:pt idx="16568">0</cx:pt>
          <cx:pt idx="16569">0</cx:pt>
          <cx:pt idx="16570">0</cx:pt>
          <cx:pt idx="16571">0</cx:pt>
          <cx:pt idx="16572">0</cx:pt>
          <cx:pt idx="16573">0</cx:pt>
          <cx:pt idx="16574">0</cx:pt>
          <cx:pt idx="16575">0</cx:pt>
          <cx:pt idx="16576">0</cx:pt>
          <cx:pt idx="16577">0</cx:pt>
          <cx:pt idx="16578">0</cx:pt>
          <cx:pt idx="16579">0</cx:pt>
          <cx:pt idx="16580">0</cx:pt>
          <cx:pt idx="16581">0</cx:pt>
          <cx:pt idx="16582">0</cx:pt>
          <cx:pt idx="16583">0</cx:pt>
          <cx:pt idx="16584">0</cx:pt>
          <cx:pt idx="16585">0</cx:pt>
          <cx:pt idx="16586">0</cx:pt>
          <cx:pt idx="16587">0</cx:pt>
          <cx:pt idx="16588">0</cx:pt>
          <cx:pt idx="16589">0</cx:pt>
          <cx:pt idx="16590">0</cx:pt>
          <cx:pt idx="16591">0</cx:pt>
          <cx:pt idx="16592">0</cx:pt>
          <cx:pt idx="16593">0</cx:pt>
          <cx:pt idx="16594">0</cx:pt>
          <cx:pt idx="16595">0</cx:pt>
          <cx:pt idx="16596">0</cx:pt>
          <cx:pt idx="16597">0</cx:pt>
          <cx:pt idx="16598">0</cx:pt>
          <cx:pt idx="16599">0</cx:pt>
          <cx:pt idx="16600">0</cx:pt>
          <cx:pt idx="16601">0</cx:pt>
          <cx:pt idx="16602">0</cx:pt>
          <cx:pt idx="16603">0</cx:pt>
          <cx:pt idx="16604">0</cx:pt>
          <cx:pt idx="16605">0</cx:pt>
          <cx:pt idx="16606">0</cx:pt>
          <cx:pt idx="16607">0</cx:pt>
          <cx:pt idx="16608">0</cx:pt>
          <cx:pt idx="16609">0</cx:pt>
          <cx:pt idx="16610">0</cx:pt>
          <cx:pt idx="16611">0</cx:pt>
          <cx:pt idx="16612">0</cx:pt>
          <cx:pt idx="16613">0</cx:pt>
          <cx:pt idx="16614">0</cx:pt>
          <cx:pt idx="16615">0</cx:pt>
          <cx:pt idx="16616">0</cx:pt>
          <cx:pt idx="16617">0</cx:pt>
          <cx:pt idx="16618">0</cx:pt>
          <cx:pt idx="16619">0</cx:pt>
          <cx:pt idx="16620">0</cx:pt>
          <cx:pt idx="16621">0</cx:pt>
          <cx:pt idx="16622">0</cx:pt>
          <cx:pt idx="16623">0</cx:pt>
          <cx:pt idx="16624">0</cx:pt>
          <cx:pt idx="16625">0</cx:pt>
          <cx:pt idx="16626">0</cx:pt>
          <cx:pt idx="16627">0</cx:pt>
          <cx:pt idx="16628">0</cx:pt>
          <cx:pt idx="16629">0</cx:pt>
          <cx:pt idx="16630">0</cx:pt>
          <cx:pt idx="16631">0</cx:pt>
          <cx:pt idx="16632">0</cx:pt>
          <cx:pt idx="16633">0</cx:pt>
          <cx:pt idx="16634">0</cx:pt>
          <cx:pt idx="16635">0</cx:pt>
          <cx:pt idx="16636">0</cx:pt>
          <cx:pt idx="16637">0</cx:pt>
          <cx:pt idx="16638">0</cx:pt>
          <cx:pt idx="16639">0</cx:pt>
          <cx:pt idx="16640">0</cx:pt>
          <cx:pt idx="16641">0</cx:pt>
          <cx:pt idx="16642">0</cx:pt>
          <cx:pt idx="16643">0</cx:pt>
          <cx:pt idx="16644">0</cx:pt>
          <cx:pt idx="16645">0</cx:pt>
          <cx:pt idx="16646">0</cx:pt>
          <cx:pt idx="16647">0</cx:pt>
          <cx:pt idx="16648">0</cx:pt>
          <cx:pt idx="16649">0</cx:pt>
          <cx:pt idx="16650">0</cx:pt>
          <cx:pt idx="16651">0</cx:pt>
          <cx:pt idx="16652">0</cx:pt>
          <cx:pt idx="16653">0</cx:pt>
          <cx:pt idx="16654">0</cx:pt>
          <cx:pt idx="16655">0</cx:pt>
          <cx:pt idx="16656">0</cx:pt>
          <cx:pt idx="16657">0</cx:pt>
          <cx:pt idx="16658">0</cx:pt>
          <cx:pt idx="16659">0</cx:pt>
          <cx:pt idx="16660">0</cx:pt>
          <cx:pt idx="16661">0</cx:pt>
          <cx:pt idx="16662">0</cx:pt>
          <cx:pt idx="16663">0</cx:pt>
          <cx:pt idx="16664">0</cx:pt>
          <cx:pt idx="16665">0</cx:pt>
          <cx:pt idx="16666">0</cx:pt>
          <cx:pt idx="16667">0</cx:pt>
          <cx:pt idx="16668">0</cx:pt>
          <cx:pt idx="16669">0</cx:pt>
          <cx:pt idx="16670">0</cx:pt>
          <cx:pt idx="16671">0</cx:pt>
          <cx:pt idx="16672">0</cx:pt>
          <cx:pt idx="16673">0</cx:pt>
          <cx:pt idx="16674">0</cx:pt>
          <cx:pt idx="16675">0</cx:pt>
          <cx:pt idx="16676">0</cx:pt>
          <cx:pt idx="16677">0</cx:pt>
          <cx:pt idx="16678">0</cx:pt>
          <cx:pt idx="16679">0</cx:pt>
          <cx:pt idx="16680">0</cx:pt>
          <cx:pt idx="16681">0</cx:pt>
          <cx:pt idx="16682">0</cx:pt>
          <cx:pt idx="16683">0</cx:pt>
          <cx:pt idx="16684">0</cx:pt>
          <cx:pt idx="16685">0</cx:pt>
          <cx:pt idx="16686">0</cx:pt>
          <cx:pt idx="16687">0</cx:pt>
          <cx:pt idx="16688">0</cx:pt>
          <cx:pt idx="16689">0</cx:pt>
          <cx:pt idx="16690">0</cx:pt>
          <cx:pt idx="16691">0</cx:pt>
          <cx:pt idx="16692">0</cx:pt>
          <cx:pt idx="16693">0</cx:pt>
          <cx:pt idx="16694">0</cx:pt>
          <cx:pt idx="16695">0</cx:pt>
          <cx:pt idx="16696">0</cx:pt>
          <cx:pt idx="16697">0</cx:pt>
          <cx:pt idx="16698">0</cx:pt>
          <cx:pt idx="16699">0</cx:pt>
          <cx:pt idx="16700">0</cx:pt>
          <cx:pt idx="16701">0</cx:pt>
          <cx:pt idx="16702">0</cx:pt>
          <cx:pt idx="16703">0</cx:pt>
          <cx:pt idx="16704">0</cx:pt>
          <cx:pt idx="16705">0</cx:pt>
          <cx:pt idx="16706">0</cx:pt>
          <cx:pt idx="16707">0</cx:pt>
          <cx:pt idx="16708">0</cx:pt>
          <cx:pt idx="16709">0</cx:pt>
          <cx:pt idx="16710">0</cx:pt>
          <cx:pt idx="16711">0</cx:pt>
          <cx:pt idx="16712">0</cx:pt>
          <cx:pt idx="16713">0</cx:pt>
          <cx:pt idx="16714">0</cx:pt>
          <cx:pt idx="16715">0</cx:pt>
          <cx:pt idx="16716">0</cx:pt>
          <cx:pt idx="16717">0</cx:pt>
          <cx:pt idx="16718">0</cx:pt>
          <cx:pt idx="16719">0</cx:pt>
          <cx:pt idx="16720">0</cx:pt>
          <cx:pt idx="16721">0</cx:pt>
          <cx:pt idx="16722">0</cx:pt>
          <cx:pt idx="16723">0</cx:pt>
          <cx:pt idx="16724">0</cx:pt>
          <cx:pt idx="16725">0</cx:pt>
          <cx:pt idx="16726">0</cx:pt>
          <cx:pt idx="16727">0</cx:pt>
          <cx:pt idx="16728">0</cx:pt>
          <cx:pt idx="16729">0</cx:pt>
          <cx:pt idx="16730">0</cx:pt>
          <cx:pt idx="16731">0</cx:pt>
          <cx:pt idx="16732">0</cx:pt>
          <cx:pt idx="16733">0</cx:pt>
          <cx:pt idx="16734">0</cx:pt>
          <cx:pt idx="16735">0</cx:pt>
          <cx:pt idx="16736">0</cx:pt>
          <cx:pt idx="16737">0</cx:pt>
          <cx:pt idx="16738">0</cx:pt>
          <cx:pt idx="16739">0</cx:pt>
          <cx:pt idx="16740">0</cx:pt>
          <cx:pt idx="16741">0</cx:pt>
          <cx:pt idx="16742">0</cx:pt>
          <cx:pt idx="16743">0</cx:pt>
          <cx:pt idx="16744">0</cx:pt>
          <cx:pt idx="16745">0</cx:pt>
          <cx:pt idx="16746">0</cx:pt>
          <cx:pt idx="16747">0</cx:pt>
          <cx:pt idx="16748">0</cx:pt>
          <cx:pt idx="16749">0</cx:pt>
          <cx:pt idx="16750">0</cx:pt>
          <cx:pt idx="16751">0</cx:pt>
          <cx:pt idx="16752">0</cx:pt>
          <cx:pt idx="16753">0</cx:pt>
          <cx:pt idx="16754">0</cx:pt>
          <cx:pt idx="16755">0</cx:pt>
          <cx:pt idx="16756">0</cx:pt>
          <cx:pt idx="16757">0</cx:pt>
          <cx:pt idx="16758">0</cx:pt>
          <cx:pt idx="16759">0</cx:pt>
          <cx:pt idx="16760">0</cx:pt>
          <cx:pt idx="16761">0</cx:pt>
          <cx:pt idx="16762">0</cx:pt>
          <cx:pt idx="16763">0</cx:pt>
          <cx:pt idx="16764">0</cx:pt>
          <cx:pt idx="16765">0</cx:pt>
          <cx:pt idx="16766">0</cx:pt>
          <cx:pt idx="16767">0</cx:pt>
          <cx:pt idx="16768">0</cx:pt>
          <cx:pt idx="16769">0</cx:pt>
          <cx:pt idx="16770">0</cx:pt>
          <cx:pt idx="16771">0</cx:pt>
          <cx:pt idx="16772">0</cx:pt>
          <cx:pt idx="16773">0</cx:pt>
          <cx:pt idx="16774">0</cx:pt>
          <cx:pt idx="16775">0</cx:pt>
          <cx:pt idx="16776">0</cx:pt>
          <cx:pt idx="16777">0</cx:pt>
          <cx:pt idx="16778">0</cx:pt>
          <cx:pt idx="16779">0</cx:pt>
          <cx:pt idx="16780">0</cx:pt>
          <cx:pt idx="16781">0</cx:pt>
          <cx:pt idx="16782">0</cx:pt>
          <cx:pt idx="16783">0</cx:pt>
          <cx:pt idx="16784">0</cx:pt>
          <cx:pt idx="16785">0</cx:pt>
          <cx:pt idx="16786">0</cx:pt>
          <cx:pt idx="16787">0</cx:pt>
          <cx:pt idx="16788">0</cx:pt>
          <cx:pt idx="16789">0</cx:pt>
          <cx:pt idx="16790">0</cx:pt>
          <cx:pt idx="16791">0</cx:pt>
          <cx:pt idx="16792">0</cx:pt>
          <cx:pt idx="16793">0</cx:pt>
          <cx:pt idx="16794">0</cx:pt>
          <cx:pt idx="16795">0</cx:pt>
          <cx:pt idx="16796">0</cx:pt>
          <cx:pt idx="16797">0</cx:pt>
          <cx:pt idx="16798">0</cx:pt>
          <cx:pt idx="16799">0</cx:pt>
          <cx:pt idx="16800">0</cx:pt>
          <cx:pt idx="16801">0</cx:pt>
          <cx:pt idx="16802">0</cx:pt>
          <cx:pt idx="16803">0</cx:pt>
          <cx:pt idx="16804">0</cx:pt>
          <cx:pt idx="16805">0</cx:pt>
          <cx:pt idx="16806">0</cx:pt>
          <cx:pt idx="16807">0</cx:pt>
          <cx:pt idx="16808">0</cx:pt>
          <cx:pt idx="16809">0</cx:pt>
          <cx:pt idx="16810">0</cx:pt>
          <cx:pt idx="16811">0</cx:pt>
          <cx:pt idx="16812">0</cx:pt>
          <cx:pt idx="16813">0</cx:pt>
          <cx:pt idx="16814">0</cx:pt>
          <cx:pt idx="16815">0</cx:pt>
          <cx:pt idx="16816">0</cx:pt>
          <cx:pt idx="16817">0</cx:pt>
          <cx:pt idx="16818">0</cx:pt>
          <cx:pt idx="16819">0</cx:pt>
          <cx:pt idx="16820">0</cx:pt>
          <cx:pt idx="16821">0</cx:pt>
          <cx:pt idx="16822">0</cx:pt>
          <cx:pt idx="16823">0</cx:pt>
          <cx:pt idx="16824">0</cx:pt>
          <cx:pt idx="16825">0</cx:pt>
          <cx:pt idx="16826">0</cx:pt>
          <cx:pt idx="16827">0</cx:pt>
          <cx:pt idx="16828">0</cx:pt>
          <cx:pt idx="16829">0</cx:pt>
          <cx:pt idx="16830">0</cx:pt>
          <cx:pt idx="16831">0</cx:pt>
          <cx:pt idx="16832">0</cx:pt>
          <cx:pt idx="16833">0</cx:pt>
          <cx:pt idx="16834">0</cx:pt>
          <cx:pt idx="16835">0</cx:pt>
          <cx:pt idx="16836">0</cx:pt>
          <cx:pt idx="16837">0</cx:pt>
          <cx:pt idx="16838">0</cx:pt>
          <cx:pt idx="16839">0</cx:pt>
          <cx:pt idx="16840">0</cx:pt>
          <cx:pt idx="16841">0</cx:pt>
          <cx:pt idx="16842">0</cx:pt>
          <cx:pt idx="16843">0</cx:pt>
          <cx:pt idx="16844">0</cx:pt>
          <cx:pt idx="16845">0</cx:pt>
          <cx:pt idx="16846">0</cx:pt>
          <cx:pt idx="16847">0</cx:pt>
          <cx:pt idx="16848">0</cx:pt>
          <cx:pt idx="16849">0</cx:pt>
          <cx:pt idx="16850">0</cx:pt>
          <cx:pt idx="16851">0</cx:pt>
          <cx:pt idx="16852">0</cx:pt>
          <cx:pt idx="16853">0</cx:pt>
          <cx:pt idx="16854">0</cx:pt>
          <cx:pt idx="16855">0</cx:pt>
          <cx:pt idx="16856">0</cx:pt>
          <cx:pt idx="16857">0</cx:pt>
          <cx:pt idx="16858">0</cx:pt>
          <cx:pt idx="16859">0</cx:pt>
          <cx:pt idx="16860">0</cx:pt>
          <cx:pt idx="16861">0</cx:pt>
          <cx:pt idx="16862">0</cx:pt>
          <cx:pt idx="16863">0</cx:pt>
          <cx:pt idx="16864">0</cx:pt>
          <cx:pt idx="16865">0</cx:pt>
          <cx:pt idx="16866">0</cx:pt>
          <cx:pt idx="16867">0</cx:pt>
          <cx:pt idx="16868">0</cx:pt>
          <cx:pt idx="16869">0</cx:pt>
          <cx:pt idx="16870">0</cx:pt>
          <cx:pt idx="16871">0</cx:pt>
          <cx:pt idx="16872">0</cx:pt>
          <cx:pt idx="16873">0</cx:pt>
          <cx:pt idx="16874">0</cx:pt>
          <cx:pt idx="16875">0</cx:pt>
          <cx:pt idx="16876">0</cx:pt>
          <cx:pt idx="16877">0</cx:pt>
          <cx:pt idx="16878">0</cx:pt>
          <cx:pt idx="16879">0</cx:pt>
          <cx:pt idx="16880">0</cx:pt>
          <cx:pt idx="16881">0</cx:pt>
          <cx:pt idx="16882">0</cx:pt>
          <cx:pt idx="16883">0</cx:pt>
          <cx:pt idx="16884">0</cx:pt>
          <cx:pt idx="16885">0</cx:pt>
          <cx:pt idx="16886">0</cx:pt>
          <cx:pt idx="16887">0</cx:pt>
          <cx:pt idx="16888">0</cx:pt>
          <cx:pt idx="16889">0</cx:pt>
          <cx:pt idx="16890">0</cx:pt>
          <cx:pt idx="16891">0</cx:pt>
          <cx:pt idx="16892">0</cx:pt>
          <cx:pt idx="16893">0</cx:pt>
          <cx:pt idx="16894">0</cx:pt>
          <cx:pt idx="16895">0</cx:pt>
          <cx:pt idx="16896">0</cx:pt>
          <cx:pt idx="16897">0</cx:pt>
          <cx:pt idx="16898">0</cx:pt>
          <cx:pt idx="16899">0</cx:pt>
          <cx:pt idx="16900">0</cx:pt>
          <cx:pt idx="16901">0</cx:pt>
          <cx:pt idx="16902">0</cx:pt>
          <cx:pt idx="16903">0</cx:pt>
          <cx:pt idx="16904">0</cx:pt>
          <cx:pt idx="16905">0</cx:pt>
          <cx:pt idx="16906">0</cx:pt>
          <cx:pt idx="16907">0</cx:pt>
          <cx:pt idx="16908">0</cx:pt>
          <cx:pt idx="16909">0</cx:pt>
          <cx:pt idx="16910">0</cx:pt>
          <cx:pt idx="16911">0</cx:pt>
          <cx:pt idx="16912">0</cx:pt>
          <cx:pt idx="16913">0</cx:pt>
          <cx:pt idx="16914">0</cx:pt>
          <cx:pt idx="16915">0</cx:pt>
          <cx:pt idx="16916">0</cx:pt>
          <cx:pt idx="16917">0</cx:pt>
          <cx:pt idx="16918">0</cx:pt>
          <cx:pt idx="16919">0</cx:pt>
          <cx:pt idx="16920">0</cx:pt>
          <cx:pt idx="16921">0</cx:pt>
          <cx:pt idx="16922">0</cx:pt>
          <cx:pt idx="16923">0</cx:pt>
          <cx:pt idx="16924">0</cx:pt>
          <cx:pt idx="16925">0</cx:pt>
          <cx:pt idx="16926">0</cx:pt>
          <cx:pt idx="16927">0</cx:pt>
          <cx:pt idx="16928">0</cx:pt>
          <cx:pt idx="16929">0</cx:pt>
          <cx:pt idx="16930">0</cx:pt>
          <cx:pt idx="16931">0</cx:pt>
          <cx:pt idx="16932">0</cx:pt>
          <cx:pt idx="16933">0</cx:pt>
          <cx:pt idx="16934">0</cx:pt>
          <cx:pt idx="16935">0</cx:pt>
          <cx:pt idx="16936">0</cx:pt>
          <cx:pt idx="16937">0</cx:pt>
          <cx:pt idx="16938">0</cx:pt>
          <cx:pt idx="16939">0</cx:pt>
          <cx:pt idx="16940">0</cx:pt>
          <cx:pt idx="16941">0</cx:pt>
          <cx:pt idx="16942">0</cx:pt>
          <cx:pt idx="16943">0</cx:pt>
          <cx:pt idx="16944">0</cx:pt>
          <cx:pt idx="16945">0</cx:pt>
          <cx:pt idx="16946">0</cx:pt>
          <cx:pt idx="16947">0</cx:pt>
          <cx:pt idx="16948">0</cx:pt>
          <cx:pt idx="16949">0</cx:pt>
          <cx:pt idx="16950">0</cx:pt>
          <cx:pt idx="16951">0</cx:pt>
          <cx:pt idx="16952">0</cx:pt>
          <cx:pt idx="16953">0</cx:pt>
          <cx:pt idx="16954">0</cx:pt>
          <cx:pt idx="16955">0</cx:pt>
          <cx:pt idx="16956">0</cx:pt>
          <cx:pt idx="16957">0</cx:pt>
          <cx:pt idx="16958">0</cx:pt>
          <cx:pt idx="16959">0</cx:pt>
          <cx:pt idx="16960">0</cx:pt>
          <cx:pt idx="16961">0</cx:pt>
          <cx:pt idx="16962">0</cx:pt>
          <cx:pt idx="16963">0</cx:pt>
          <cx:pt idx="16964">0</cx:pt>
          <cx:pt idx="16965">0</cx:pt>
          <cx:pt idx="16966">0</cx:pt>
          <cx:pt idx="16967">0</cx:pt>
          <cx:pt idx="16968">0</cx:pt>
          <cx:pt idx="16969">0</cx:pt>
          <cx:pt idx="16970">0</cx:pt>
          <cx:pt idx="16971">0</cx:pt>
          <cx:pt idx="16972">0</cx:pt>
          <cx:pt idx="16973">0</cx:pt>
          <cx:pt idx="16974">0</cx:pt>
          <cx:pt idx="16975">0</cx:pt>
          <cx:pt idx="16976">0</cx:pt>
          <cx:pt idx="16977">0</cx:pt>
          <cx:pt idx="16978">0</cx:pt>
          <cx:pt idx="16979">0</cx:pt>
          <cx:pt idx="16980">0</cx:pt>
          <cx:pt idx="16981">0</cx:pt>
          <cx:pt idx="16982">0</cx:pt>
          <cx:pt idx="16983">0</cx:pt>
          <cx:pt idx="16984">0</cx:pt>
          <cx:pt idx="16985">0</cx:pt>
          <cx:pt idx="16986">0</cx:pt>
          <cx:pt idx="16987">0</cx:pt>
          <cx:pt idx="16988">0</cx:pt>
          <cx:pt idx="16989">0</cx:pt>
          <cx:pt idx="16990">0</cx:pt>
          <cx:pt idx="16991">0</cx:pt>
          <cx:pt idx="16992">0</cx:pt>
          <cx:pt idx="16993">0</cx:pt>
          <cx:pt idx="16994">0</cx:pt>
          <cx:pt idx="16995">0</cx:pt>
          <cx:pt idx="16996">0</cx:pt>
          <cx:pt idx="16997">0</cx:pt>
          <cx:pt idx="16998">0</cx:pt>
          <cx:pt idx="16999">0</cx:pt>
          <cx:pt idx="17000">0</cx:pt>
          <cx:pt idx="17001">0</cx:pt>
          <cx:pt idx="17002">0</cx:pt>
          <cx:pt idx="17003">0</cx:pt>
          <cx:pt idx="17004">0</cx:pt>
          <cx:pt idx="17005">0</cx:pt>
          <cx:pt idx="17006">0</cx:pt>
          <cx:pt idx="17007">0</cx:pt>
          <cx:pt idx="17008">0</cx:pt>
          <cx:pt idx="17009">0</cx:pt>
          <cx:pt idx="17010">0</cx:pt>
          <cx:pt idx="17011">0</cx:pt>
          <cx:pt idx="17012">0</cx:pt>
          <cx:pt idx="17013">0</cx:pt>
          <cx:pt idx="17014">0</cx:pt>
          <cx:pt idx="17015">0</cx:pt>
          <cx:pt idx="17016">0</cx:pt>
          <cx:pt idx="17017">0</cx:pt>
          <cx:pt idx="17018">0</cx:pt>
          <cx:pt idx="17019">0</cx:pt>
          <cx:pt idx="17020">0</cx:pt>
          <cx:pt idx="17021">0</cx:pt>
          <cx:pt idx="17022">0</cx:pt>
          <cx:pt idx="17023">0</cx:pt>
          <cx:pt idx="17024">0</cx:pt>
          <cx:pt idx="17025">0</cx:pt>
          <cx:pt idx="17026">0</cx:pt>
          <cx:pt idx="17027">0</cx:pt>
          <cx:pt idx="17028">0</cx:pt>
          <cx:pt idx="17029">0</cx:pt>
          <cx:pt idx="17030">0</cx:pt>
          <cx:pt idx="17031">0</cx:pt>
          <cx:pt idx="17032">0</cx:pt>
          <cx:pt idx="17033">0</cx:pt>
          <cx:pt idx="17034">0</cx:pt>
          <cx:pt idx="17035">0</cx:pt>
          <cx:pt idx="17036">0</cx:pt>
          <cx:pt idx="17037">0</cx:pt>
          <cx:pt idx="17038">0</cx:pt>
          <cx:pt idx="17039">0</cx:pt>
          <cx:pt idx="17040">0</cx:pt>
          <cx:pt idx="17041">0</cx:pt>
          <cx:pt idx="17042">0</cx:pt>
          <cx:pt idx="17043">0</cx:pt>
          <cx:pt idx="17044">0</cx:pt>
          <cx:pt idx="17045">0</cx:pt>
          <cx:pt idx="17046">0</cx:pt>
          <cx:pt idx="17047">0</cx:pt>
          <cx:pt idx="17048">0</cx:pt>
          <cx:pt idx="17049">0</cx:pt>
          <cx:pt idx="17050">0</cx:pt>
          <cx:pt idx="17051">0</cx:pt>
          <cx:pt idx="17052">0</cx:pt>
          <cx:pt idx="17053">0</cx:pt>
          <cx:pt idx="17054">0</cx:pt>
          <cx:pt idx="17055">0</cx:pt>
          <cx:pt idx="17056">0</cx:pt>
          <cx:pt idx="17057">0</cx:pt>
          <cx:pt idx="17058">0</cx:pt>
          <cx:pt idx="17059">0</cx:pt>
          <cx:pt idx="17060">0</cx:pt>
          <cx:pt idx="17061">0</cx:pt>
          <cx:pt idx="17062">0</cx:pt>
          <cx:pt idx="17063">0</cx:pt>
          <cx:pt idx="17064">0</cx:pt>
          <cx:pt idx="17065">0</cx:pt>
          <cx:pt idx="17066">0</cx:pt>
          <cx:pt idx="17067">0</cx:pt>
          <cx:pt idx="17068">0</cx:pt>
          <cx:pt idx="17069">0</cx:pt>
          <cx:pt idx="17070">0</cx:pt>
          <cx:pt idx="17071">0</cx:pt>
          <cx:pt idx="17072">0</cx:pt>
          <cx:pt idx="17073">0</cx:pt>
          <cx:pt idx="17074">0</cx:pt>
          <cx:pt idx="17075">0</cx:pt>
          <cx:pt idx="17076">0</cx:pt>
          <cx:pt idx="17077">0</cx:pt>
          <cx:pt idx="17078">0</cx:pt>
          <cx:pt idx="17079">0</cx:pt>
          <cx:pt idx="17080">0</cx:pt>
          <cx:pt idx="17081">0</cx:pt>
          <cx:pt idx="17082">0</cx:pt>
          <cx:pt idx="17083">0</cx:pt>
          <cx:pt idx="17084">0</cx:pt>
          <cx:pt idx="17085">0</cx:pt>
          <cx:pt idx="17086">0</cx:pt>
          <cx:pt idx="17087">0</cx:pt>
          <cx:pt idx="17088">0</cx:pt>
          <cx:pt idx="17089">0</cx:pt>
          <cx:pt idx="17090">0</cx:pt>
          <cx:pt idx="17091">0</cx:pt>
          <cx:pt idx="17092">0</cx:pt>
          <cx:pt idx="17093">0</cx:pt>
          <cx:pt idx="17094">0</cx:pt>
          <cx:pt idx="17095">0</cx:pt>
          <cx:pt idx="17096">0</cx:pt>
          <cx:pt idx="17097">0</cx:pt>
          <cx:pt idx="17098">0</cx:pt>
          <cx:pt idx="17099">0</cx:pt>
          <cx:pt idx="17100">0</cx:pt>
          <cx:pt idx="17101">0</cx:pt>
          <cx:pt idx="17102">0</cx:pt>
          <cx:pt idx="17103">0</cx:pt>
          <cx:pt idx="17104">0</cx:pt>
          <cx:pt idx="17105">0</cx:pt>
          <cx:pt idx="17106">0</cx:pt>
          <cx:pt idx="17107">0</cx:pt>
          <cx:pt idx="17108">0</cx:pt>
          <cx:pt idx="17109">0</cx:pt>
          <cx:pt idx="17110">0</cx:pt>
          <cx:pt idx="17111">0</cx:pt>
          <cx:pt idx="17112">0</cx:pt>
          <cx:pt idx="17113">0</cx:pt>
          <cx:pt idx="17114">0</cx:pt>
          <cx:pt idx="17115">0</cx:pt>
          <cx:pt idx="17116">0</cx:pt>
          <cx:pt idx="17117">0</cx:pt>
          <cx:pt idx="17118">0</cx:pt>
          <cx:pt idx="17119">0</cx:pt>
          <cx:pt idx="17120">0</cx:pt>
          <cx:pt idx="17121">0</cx:pt>
          <cx:pt idx="17122">0</cx:pt>
          <cx:pt idx="17123">0</cx:pt>
          <cx:pt idx="17124">0</cx:pt>
          <cx:pt idx="17125">0</cx:pt>
          <cx:pt idx="17126">0</cx:pt>
          <cx:pt idx="17127">0</cx:pt>
          <cx:pt idx="17128">0</cx:pt>
          <cx:pt idx="17129">0</cx:pt>
          <cx:pt idx="17130">0</cx:pt>
          <cx:pt idx="17131">0</cx:pt>
          <cx:pt idx="17132">0</cx:pt>
          <cx:pt idx="17133">0</cx:pt>
          <cx:pt idx="17134">0</cx:pt>
          <cx:pt idx="17135">0</cx:pt>
          <cx:pt idx="17136">0</cx:pt>
          <cx:pt idx="17137">0</cx:pt>
          <cx:pt idx="17138">0</cx:pt>
          <cx:pt idx="17139">0</cx:pt>
          <cx:pt idx="17140">0</cx:pt>
          <cx:pt idx="17141">0</cx:pt>
          <cx:pt idx="17142">0</cx:pt>
          <cx:pt idx="17143">0</cx:pt>
          <cx:pt idx="17144">0</cx:pt>
          <cx:pt idx="17145">0</cx:pt>
          <cx:pt idx="17146">0</cx:pt>
          <cx:pt idx="17147">0</cx:pt>
          <cx:pt idx="17148">0</cx:pt>
          <cx:pt idx="17149">0</cx:pt>
          <cx:pt idx="17150">0</cx:pt>
          <cx:pt idx="17151">0</cx:pt>
          <cx:pt idx="17152">0</cx:pt>
          <cx:pt idx="17153">0</cx:pt>
          <cx:pt idx="17154">0</cx:pt>
          <cx:pt idx="17155">0</cx:pt>
          <cx:pt idx="17156">0</cx:pt>
          <cx:pt idx="17157">0</cx:pt>
          <cx:pt idx="17158">0</cx:pt>
          <cx:pt idx="17159">0</cx:pt>
          <cx:pt idx="17160">0</cx:pt>
          <cx:pt idx="17161">0</cx:pt>
          <cx:pt idx="17162">0</cx:pt>
          <cx:pt idx="17163">0</cx:pt>
          <cx:pt idx="17164">0</cx:pt>
          <cx:pt idx="17165">0</cx:pt>
          <cx:pt idx="17166">0</cx:pt>
          <cx:pt idx="17167">0</cx:pt>
          <cx:pt idx="17168">0</cx:pt>
          <cx:pt idx="17169">0</cx:pt>
          <cx:pt idx="17170">0</cx:pt>
          <cx:pt idx="17171">0</cx:pt>
          <cx:pt idx="17172">0</cx:pt>
          <cx:pt idx="17173">0</cx:pt>
          <cx:pt idx="17174">0</cx:pt>
          <cx:pt idx="17175">0</cx:pt>
          <cx:pt idx="17176">0</cx:pt>
          <cx:pt idx="17177">0</cx:pt>
          <cx:pt idx="17178">0</cx:pt>
          <cx:pt idx="17179">0</cx:pt>
          <cx:pt idx="17180">0</cx:pt>
          <cx:pt idx="17181">0</cx:pt>
          <cx:pt idx="17182">0</cx:pt>
          <cx:pt idx="17183">0</cx:pt>
          <cx:pt idx="17184">0</cx:pt>
          <cx:pt idx="17185">0</cx:pt>
          <cx:pt idx="17186">0</cx:pt>
          <cx:pt idx="17187">0</cx:pt>
          <cx:pt idx="17188">0</cx:pt>
          <cx:pt idx="17189">0</cx:pt>
          <cx:pt idx="17190">0</cx:pt>
          <cx:pt idx="17191">0</cx:pt>
          <cx:pt idx="17192">0</cx:pt>
          <cx:pt idx="17193">0</cx:pt>
          <cx:pt idx="17194">0</cx:pt>
          <cx:pt idx="17195">0</cx:pt>
          <cx:pt idx="17196">0</cx:pt>
          <cx:pt idx="17197">0</cx:pt>
          <cx:pt idx="17198">0</cx:pt>
          <cx:pt idx="17199">0</cx:pt>
          <cx:pt idx="17200">0</cx:pt>
          <cx:pt idx="17201">0</cx:pt>
          <cx:pt idx="17202">0</cx:pt>
          <cx:pt idx="17203">0</cx:pt>
          <cx:pt idx="17204">0</cx:pt>
          <cx:pt idx="17205">0</cx:pt>
          <cx:pt idx="17206">0</cx:pt>
          <cx:pt idx="17207">0</cx:pt>
          <cx:pt idx="17208">0</cx:pt>
          <cx:pt idx="17209">0</cx:pt>
          <cx:pt idx="17210">0</cx:pt>
          <cx:pt idx="17211">0</cx:pt>
          <cx:pt idx="17212">0</cx:pt>
          <cx:pt idx="17213">0</cx:pt>
          <cx:pt idx="17214">0</cx:pt>
          <cx:pt idx="17215">0</cx:pt>
          <cx:pt idx="17216">0</cx:pt>
          <cx:pt idx="17217">0</cx:pt>
          <cx:pt idx="17218">0</cx:pt>
          <cx:pt idx="17219">0</cx:pt>
          <cx:pt idx="17220">0</cx:pt>
          <cx:pt idx="17221">0</cx:pt>
          <cx:pt idx="17222">0</cx:pt>
          <cx:pt idx="17223">0</cx:pt>
          <cx:pt idx="17224">0</cx:pt>
          <cx:pt idx="17225">0</cx:pt>
          <cx:pt idx="17226">0</cx:pt>
          <cx:pt idx="17227">0</cx:pt>
          <cx:pt idx="17228">0</cx:pt>
          <cx:pt idx="17229">0</cx:pt>
          <cx:pt idx="17230">0</cx:pt>
          <cx:pt idx="17231">0</cx:pt>
          <cx:pt idx="17232">0</cx:pt>
          <cx:pt idx="17233">0</cx:pt>
          <cx:pt idx="17234">0</cx:pt>
          <cx:pt idx="17235">0</cx:pt>
          <cx:pt idx="17236">0</cx:pt>
          <cx:pt idx="17237">0</cx:pt>
          <cx:pt idx="17238">0</cx:pt>
          <cx:pt idx="17239">0</cx:pt>
          <cx:pt idx="17240">0</cx:pt>
          <cx:pt idx="17241">0</cx:pt>
          <cx:pt idx="17242">0</cx:pt>
          <cx:pt idx="17243">0</cx:pt>
          <cx:pt idx="17244">0</cx:pt>
          <cx:pt idx="17245">0</cx:pt>
          <cx:pt idx="17246">0</cx:pt>
          <cx:pt idx="17247">0</cx:pt>
          <cx:pt idx="17248">0</cx:pt>
          <cx:pt idx="17249">0</cx:pt>
          <cx:pt idx="17250">0</cx:pt>
          <cx:pt idx="17251">0</cx:pt>
          <cx:pt idx="17252">0</cx:pt>
          <cx:pt idx="17253">0</cx:pt>
          <cx:pt idx="17254">0</cx:pt>
          <cx:pt idx="17255">0</cx:pt>
          <cx:pt idx="17256">0</cx:pt>
          <cx:pt idx="17257">0</cx:pt>
          <cx:pt idx="17258">0</cx:pt>
          <cx:pt idx="17259">0</cx:pt>
          <cx:pt idx="17260">0</cx:pt>
          <cx:pt idx="17261">0</cx:pt>
          <cx:pt idx="17262">0</cx:pt>
          <cx:pt idx="17263">0</cx:pt>
          <cx:pt idx="17264">0</cx:pt>
          <cx:pt idx="17265">0</cx:pt>
          <cx:pt idx="17266">0</cx:pt>
          <cx:pt idx="17267">0</cx:pt>
          <cx:pt idx="17268">0</cx:pt>
          <cx:pt idx="17269">0</cx:pt>
          <cx:pt idx="17270">0</cx:pt>
          <cx:pt idx="17271">0</cx:pt>
          <cx:pt idx="17272">0</cx:pt>
          <cx:pt idx="17273">0</cx:pt>
          <cx:pt idx="17274">0</cx:pt>
          <cx:pt idx="17275">0</cx:pt>
          <cx:pt idx="17276">0</cx:pt>
          <cx:pt idx="17277">0</cx:pt>
          <cx:pt idx="17278">0</cx:pt>
          <cx:pt idx="17279">0</cx:pt>
          <cx:pt idx="17280">0</cx:pt>
          <cx:pt idx="17281">0</cx:pt>
          <cx:pt idx="17282">0</cx:pt>
          <cx:pt idx="17283">0</cx:pt>
          <cx:pt idx="17284">0</cx:pt>
          <cx:pt idx="17285">0</cx:pt>
          <cx:pt idx="17286">0</cx:pt>
          <cx:pt idx="17287">0</cx:pt>
          <cx:pt idx="17288">0</cx:pt>
          <cx:pt idx="17289">0</cx:pt>
          <cx:pt idx="17290">0</cx:pt>
          <cx:pt idx="17291">0</cx:pt>
          <cx:pt idx="17292">0</cx:pt>
          <cx:pt idx="17293">0</cx:pt>
          <cx:pt idx="17294">0</cx:pt>
          <cx:pt idx="17295">0</cx:pt>
          <cx:pt idx="17296">0</cx:pt>
          <cx:pt idx="17297">0</cx:pt>
          <cx:pt idx="17298">0</cx:pt>
          <cx:pt idx="17299">0</cx:pt>
          <cx:pt idx="17300">0</cx:pt>
          <cx:pt idx="17301">0</cx:pt>
          <cx:pt idx="17302">0</cx:pt>
          <cx:pt idx="17303">0</cx:pt>
          <cx:pt idx="17304">0</cx:pt>
          <cx:pt idx="17305">0</cx:pt>
          <cx:pt idx="17306">0</cx:pt>
          <cx:pt idx="17307">0</cx:pt>
          <cx:pt idx="17308">0</cx:pt>
          <cx:pt idx="17309">0</cx:pt>
          <cx:pt idx="17310">0</cx:pt>
          <cx:pt idx="17311">0</cx:pt>
          <cx:pt idx="17312">0</cx:pt>
          <cx:pt idx="17313">0</cx:pt>
          <cx:pt idx="17314">0</cx:pt>
          <cx:pt idx="17315">0</cx:pt>
          <cx:pt idx="17316">0</cx:pt>
          <cx:pt idx="17317">0</cx:pt>
          <cx:pt idx="17318">0</cx:pt>
          <cx:pt idx="17319">0</cx:pt>
          <cx:pt idx="17320">0</cx:pt>
          <cx:pt idx="17321">0</cx:pt>
          <cx:pt idx="17322">0</cx:pt>
          <cx:pt idx="17323">0</cx:pt>
          <cx:pt idx="17324">0</cx:pt>
          <cx:pt idx="17325">0</cx:pt>
          <cx:pt idx="17326">0</cx:pt>
          <cx:pt idx="17327">0</cx:pt>
          <cx:pt idx="17328">0</cx:pt>
          <cx:pt idx="17329">0</cx:pt>
          <cx:pt idx="17330">0</cx:pt>
          <cx:pt idx="17331">0</cx:pt>
          <cx:pt idx="17332">0</cx:pt>
          <cx:pt idx="17333">0</cx:pt>
          <cx:pt idx="17334">0</cx:pt>
          <cx:pt idx="17335">0</cx:pt>
          <cx:pt idx="17336">0</cx:pt>
          <cx:pt idx="17337">0</cx:pt>
          <cx:pt idx="17338">0</cx:pt>
          <cx:pt idx="17339">0</cx:pt>
          <cx:pt idx="17340">0</cx:pt>
          <cx:pt idx="17341">0</cx:pt>
          <cx:pt idx="17342">0</cx:pt>
          <cx:pt idx="17343">0</cx:pt>
          <cx:pt idx="17344">0</cx:pt>
          <cx:pt idx="17345">0</cx:pt>
          <cx:pt idx="17346">0</cx:pt>
          <cx:pt idx="17347">0</cx:pt>
          <cx:pt idx="17348">0</cx:pt>
          <cx:pt idx="17349">0</cx:pt>
          <cx:pt idx="17350">0</cx:pt>
          <cx:pt idx="17351">0</cx:pt>
          <cx:pt idx="17352">0</cx:pt>
          <cx:pt idx="17353">0</cx:pt>
          <cx:pt idx="17354">0</cx:pt>
          <cx:pt idx="17355">0</cx:pt>
          <cx:pt idx="17356">0</cx:pt>
          <cx:pt idx="17357">0</cx:pt>
          <cx:pt idx="17358">0</cx:pt>
          <cx:pt idx="17359">0</cx:pt>
          <cx:pt idx="17360">0</cx:pt>
          <cx:pt idx="17361">0</cx:pt>
          <cx:pt idx="17362">0</cx:pt>
          <cx:pt idx="17363">0</cx:pt>
          <cx:pt idx="17364">0</cx:pt>
          <cx:pt idx="17365">0</cx:pt>
          <cx:pt idx="17366">0</cx:pt>
          <cx:pt idx="17367">0</cx:pt>
          <cx:pt idx="17368">0</cx:pt>
          <cx:pt idx="17369">0</cx:pt>
          <cx:pt idx="17370">0</cx:pt>
          <cx:pt idx="17371">0</cx:pt>
          <cx:pt idx="17372">0</cx:pt>
          <cx:pt idx="17373">0</cx:pt>
          <cx:pt idx="17374">0</cx:pt>
          <cx:pt idx="17375">0</cx:pt>
          <cx:pt idx="17376">0</cx:pt>
          <cx:pt idx="17377">0</cx:pt>
          <cx:pt idx="17378">0</cx:pt>
          <cx:pt idx="17379">0</cx:pt>
          <cx:pt idx="17380">0</cx:pt>
          <cx:pt idx="17381">0</cx:pt>
          <cx:pt idx="17382">0</cx:pt>
          <cx:pt idx="17383">0</cx:pt>
          <cx:pt idx="17384">0</cx:pt>
          <cx:pt idx="17385">0</cx:pt>
          <cx:pt idx="17386">0</cx:pt>
          <cx:pt idx="17387">0</cx:pt>
          <cx:pt idx="17388">0</cx:pt>
          <cx:pt idx="17389">0</cx:pt>
          <cx:pt idx="17390">0</cx:pt>
          <cx:pt idx="17391">0</cx:pt>
          <cx:pt idx="17392">0</cx:pt>
          <cx:pt idx="17393">0</cx:pt>
          <cx:pt idx="17394">0</cx:pt>
          <cx:pt idx="17395">0</cx:pt>
          <cx:pt idx="17396">0</cx:pt>
          <cx:pt idx="17397">0</cx:pt>
          <cx:pt idx="17398">0</cx:pt>
          <cx:pt idx="17399">0</cx:pt>
          <cx:pt idx="17400">0</cx:pt>
          <cx:pt idx="17401">0</cx:pt>
          <cx:pt idx="17402">0</cx:pt>
          <cx:pt idx="17403">0</cx:pt>
          <cx:pt idx="17404">0</cx:pt>
          <cx:pt idx="17405">0</cx:pt>
          <cx:pt idx="17406">0</cx:pt>
          <cx:pt idx="17407">0</cx:pt>
          <cx:pt idx="17408">0</cx:pt>
          <cx:pt idx="17409">0</cx:pt>
          <cx:pt idx="17410">0</cx:pt>
          <cx:pt idx="17411">0</cx:pt>
          <cx:pt idx="17412">0</cx:pt>
          <cx:pt idx="17413">0</cx:pt>
          <cx:pt idx="17414">0</cx:pt>
          <cx:pt idx="17415">0</cx:pt>
          <cx:pt idx="17416">0</cx:pt>
          <cx:pt idx="17417">0</cx:pt>
          <cx:pt idx="17418">0</cx:pt>
          <cx:pt idx="17419">0</cx:pt>
          <cx:pt idx="17420">0</cx:pt>
          <cx:pt idx="17421">0</cx:pt>
          <cx:pt idx="17422">0</cx:pt>
          <cx:pt idx="17423">0</cx:pt>
          <cx:pt idx="17424">0</cx:pt>
          <cx:pt idx="17425">0</cx:pt>
          <cx:pt idx="17426">0</cx:pt>
          <cx:pt idx="17427">0</cx:pt>
          <cx:pt idx="17428">0</cx:pt>
          <cx:pt idx="17429">0</cx:pt>
          <cx:pt idx="17430">0</cx:pt>
          <cx:pt idx="17431">0</cx:pt>
          <cx:pt idx="17432">0</cx:pt>
          <cx:pt idx="17433">0</cx:pt>
          <cx:pt idx="17434">0</cx:pt>
          <cx:pt idx="17435">0</cx:pt>
          <cx:pt idx="17436">0</cx:pt>
          <cx:pt idx="17437">0</cx:pt>
          <cx:pt idx="17438">0</cx:pt>
          <cx:pt idx="17439">0</cx:pt>
          <cx:pt idx="17440">0</cx:pt>
          <cx:pt idx="17441">0</cx:pt>
          <cx:pt idx="17442">0</cx:pt>
          <cx:pt idx="17443">0</cx:pt>
          <cx:pt idx="17444">0</cx:pt>
          <cx:pt idx="17445">0</cx:pt>
          <cx:pt idx="17446">0</cx:pt>
          <cx:pt idx="17447">0</cx:pt>
          <cx:pt idx="17448">0</cx:pt>
          <cx:pt idx="17449">0</cx:pt>
          <cx:pt idx="17450">0</cx:pt>
          <cx:pt idx="17451">0</cx:pt>
          <cx:pt idx="17452">0</cx:pt>
          <cx:pt idx="17453">0</cx:pt>
          <cx:pt idx="17454">0</cx:pt>
          <cx:pt idx="17455">0</cx:pt>
          <cx:pt idx="17456">0</cx:pt>
          <cx:pt idx="17457">0</cx:pt>
          <cx:pt idx="17458">0</cx:pt>
          <cx:pt idx="17459">0</cx:pt>
          <cx:pt idx="17460">0</cx:pt>
          <cx:pt idx="17461">0</cx:pt>
          <cx:pt idx="17462">0</cx:pt>
          <cx:pt idx="17463">0</cx:pt>
          <cx:pt idx="17464">0</cx:pt>
          <cx:pt idx="17465">0</cx:pt>
          <cx:pt idx="17466">0</cx:pt>
          <cx:pt idx="17467">0</cx:pt>
          <cx:pt idx="17468">0</cx:pt>
          <cx:pt idx="17469">0</cx:pt>
          <cx:pt idx="17470">0</cx:pt>
          <cx:pt idx="17471">0</cx:pt>
          <cx:pt idx="17472">0</cx:pt>
          <cx:pt idx="17473">0</cx:pt>
          <cx:pt idx="17474">0</cx:pt>
          <cx:pt idx="17475">0</cx:pt>
          <cx:pt idx="17476">0</cx:pt>
          <cx:pt idx="17477">0</cx:pt>
          <cx:pt idx="17478">0</cx:pt>
          <cx:pt idx="17479">0</cx:pt>
          <cx:pt idx="17480">0</cx:pt>
          <cx:pt idx="17481">0</cx:pt>
          <cx:pt idx="17482">0</cx:pt>
          <cx:pt idx="17483">0</cx:pt>
          <cx:pt idx="17484">0</cx:pt>
          <cx:pt idx="17485">0</cx:pt>
          <cx:pt idx="17486">0</cx:pt>
          <cx:pt idx="17487">0</cx:pt>
          <cx:pt idx="17488">0</cx:pt>
          <cx:pt idx="17489">0</cx:pt>
          <cx:pt idx="17490">0</cx:pt>
          <cx:pt idx="17491">0</cx:pt>
          <cx:pt idx="17492">0</cx:pt>
          <cx:pt idx="17493">0</cx:pt>
          <cx:pt idx="17494">0</cx:pt>
          <cx:pt idx="17495">0</cx:pt>
          <cx:pt idx="17496">0</cx:pt>
          <cx:pt idx="17497">0</cx:pt>
          <cx:pt idx="17498">0</cx:pt>
          <cx:pt idx="17499">0</cx:pt>
          <cx:pt idx="17500">0</cx:pt>
          <cx:pt idx="17501">0</cx:pt>
          <cx:pt idx="17502">0</cx:pt>
          <cx:pt idx="17503">0</cx:pt>
          <cx:pt idx="17504">0</cx:pt>
          <cx:pt idx="17505">0</cx:pt>
          <cx:pt idx="17506">0</cx:pt>
          <cx:pt idx="17507">0</cx:pt>
          <cx:pt idx="17508">0</cx:pt>
          <cx:pt idx="17509">0</cx:pt>
          <cx:pt idx="17510">0</cx:pt>
          <cx:pt idx="17511">0</cx:pt>
          <cx:pt idx="17512">0</cx:pt>
          <cx:pt idx="17513">0</cx:pt>
          <cx:pt idx="17514">0</cx:pt>
          <cx:pt idx="17515">0</cx:pt>
          <cx:pt idx="17516">0</cx:pt>
          <cx:pt idx="17517">0</cx:pt>
          <cx:pt idx="17518">0</cx:pt>
          <cx:pt idx="17519">0</cx:pt>
          <cx:pt idx="17520">0</cx:pt>
          <cx:pt idx="17521">0</cx:pt>
          <cx:pt idx="17522">0</cx:pt>
          <cx:pt idx="17523">0</cx:pt>
          <cx:pt idx="17524">0</cx:pt>
          <cx:pt idx="17525">0</cx:pt>
          <cx:pt idx="17526">0</cx:pt>
          <cx:pt idx="17527">0</cx:pt>
          <cx:pt idx="17528">0</cx:pt>
          <cx:pt idx="17529">0</cx:pt>
          <cx:pt idx="17530">0</cx:pt>
          <cx:pt idx="17531">0</cx:pt>
          <cx:pt idx="17532">0</cx:pt>
          <cx:pt idx="17533">0</cx:pt>
          <cx:pt idx="17534">0</cx:pt>
          <cx:pt idx="17535">0</cx:pt>
          <cx:pt idx="17536">0</cx:pt>
          <cx:pt idx="17537">0</cx:pt>
          <cx:pt idx="17538">0</cx:pt>
          <cx:pt idx="17539">0</cx:pt>
          <cx:pt idx="17540">0</cx:pt>
          <cx:pt idx="17541">0</cx:pt>
          <cx:pt idx="17542">0</cx:pt>
          <cx:pt idx="17543">0</cx:pt>
          <cx:pt idx="17544">0</cx:pt>
          <cx:pt idx="17545">0</cx:pt>
          <cx:pt idx="17546">0</cx:pt>
          <cx:pt idx="17547">0</cx:pt>
          <cx:pt idx="17548">0</cx:pt>
          <cx:pt idx="17549">0</cx:pt>
          <cx:pt idx="17550">0</cx:pt>
          <cx:pt idx="17551">0</cx:pt>
          <cx:pt idx="17552">0</cx:pt>
          <cx:pt idx="17553">0</cx:pt>
          <cx:pt idx="17554">0</cx:pt>
          <cx:pt idx="17555">0</cx:pt>
          <cx:pt idx="17556">0</cx:pt>
          <cx:pt idx="17557">0</cx:pt>
          <cx:pt idx="17558">0</cx:pt>
          <cx:pt idx="17559">0</cx:pt>
          <cx:pt idx="17560">0</cx:pt>
          <cx:pt idx="17561">0</cx:pt>
          <cx:pt idx="17562">0</cx:pt>
          <cx:pt idx="17563">0</cx:pt>
          <cx:pt idx="17564">0</cx:pt>
          <cx:pt idx="17565">0</cx:pt>
          <cx:pt idx="17566">0</cx:pt>
          <cx:pt idx="17567">0</cx:pt>
          <cx:pt idx="17568">0</cx:pt>
          <cx:pt idx="17569">0</cx:pt>
          <cx:pt idx="17570">0</cx:pt>
          <cx:pt idx="17571">0</cx:pt>
          <cx:pt idx="17572">0</cx:pt>
          <cx:pt idx="17573">0</cx:pt>
          <cx:pt idx="17574">0</cx:pt>
          <cx:pt idx="17575">0</cx:pt>
          <cx:pt idx="17576">0</cx:pt>
          <cx:pt idx="17577">0</cx:pt>
          <cx:pt idx="17578">0</cx:pt>
          <cx:pt idx="17579">0</cx:pt>
          <cx:pt idx="17580">0</cx:pt>
          <cx:pt idx="17581">0</cx:pt>
          <cx:pt idx="17582">0</cx:pt>
          <cx:pt idx="17583">0</cx:pt>
          <cx:pt idx="17584">0</cx:pt>
          <cx:pt idx="17585">0</cx:pt>
          <cx:pt idx="17586">0</cx:pt>
          <cx:pt idx="17587">0</cx:pt>
          <cx:pt idx="17588">0</cx:pt>
          <cx:pt idx="17589">0</cx:pt>
          <cx:pt idx="17590">0</cx:pt>
          <cx:pt idx="17591">0</cx:pt>
          <cx:pt idx="17592">0</cx:pt>
          <cx:pt idx="17593">0</cx:pt>
          <cx:pt idx="17594">0</cx:pt>
          <cx:pt idx="17595">0</cx:pt>
          <cx:pt idx="17596">0</cx:pt>
          <cx:pt idx="17597">0</cx:pt>
          <cx:pt idx="17598">0</cx:pt>
          <cx:pt idx="17599">0</cx:pt>
          <cx:pt idx="17600">0</cx:pt>
          <cx:pt idx="17601">0</cx:pt>
          <cx:pt idx="17602">0</cx:pt>
          <cx:pt idx="17603">0</cx:pt>
          <cx:pt idx="17604">0</cx:pt>
          <cx:pt idx="17605">0</cx:pt>
          <cx:pt idx="17606">0</cx:pt>
          <cx:pt idx="17607">0</cx:pt>
          <cx:pt idx="17608">0</cx:pt>
          <cx:pt idx="17609">0</cx:pt>
          <cx:pt idx="17610">0</cx:pt>
          <cx:pt idx="17611">0</cx:pt>
          <cx:pt idx="17612">0</cx:pt>
          <cx:pt idx="17613">0</cx:pt>
          <cx:pt idx="17614">0</cx:pt>
          <cx:pt idx="17615">0</cx:pt>
          <cx:pt idx="17616">0</cx:pt>
          <cx:pt idx="17617">0</cx:pt>
          <cx:pt idx="17618">0</cx:pt>
          <cx:pt idx="17619">0</cx:pt>
          <cx:pt idx="17620">0</cx:pt>
          <cx:pt idx="17621">0</cx:pt>
          <cx:pt idx="17622">0</cx:pt>
          <cx:pt idx="17623">0</cx:pt>
          <cx:pt idx="17624">0</cx:pt>
          <cx:pt idx="17625">0</cx:pt>
          <cx:pt idx="17626">0</cx:pt>
          <cx:pt idx="17627">0</cx:pt>
          <cx:pt idx="17628">0</cx:pt>
          <cx:pt idx="17629">0</cx:pt>
          <cx:pt idx="17630">0</cx:pt>
          <cx:pt idx="17631">0</cx:pt>
          <cx:pt idx="17632">0</cx:pt>
          <cx:pt idx="17633">0</cx:pt>
          <cx:pt idx="17634">0</cx:pt>
          <cx:pt idx="17635">0</cx:pt>
          <cx:pt idx="17636">0</cx:pt>
          <cx:pt idx="17637">0</cx:pt>
          <cx:pt idx="17638">0</cx:pt>
          <cx:pt idx="17639">0</cx:pt>
          <cx:pt idx="17640">0</cx:pt>
          <cx:pt idx="17641">0</cx:pt>
          <cx:pt idx="17642">0</cx:pt>
          <cx:pt idx="17643">0</cx:pt>
          <cx:pt idx="17644">0</cx:pt>
          <cx:pt idx="17645">0</cx:pt>
          <cx:pt idx="17646">0</cx:pt>
          <cx:pt idx="17647">0</cx:pt>
          <cx:pt idx="17648">0</cx:pt>
          <cx:pt idx="17649">0</cx:pt>
          <cx:pt idx="17650">0</cx:pt>
          <cx:pt idx="17651">0</cx:pt>
          <cx:pt idx="17652">0</cx:pt>
          <cx:pt idx="17653">0</cx:pt>
          <cx:pt idx="17654">0</cx:pt>
          <cx:pt idx="17655">0</cx:pt>
          <cx:pt idx="17656">0</cx:pt>
          <cx:pt idx="17657">0</cx:pt>
          <cx:pt idx="17658">0</cx:pt>
          <cx:pt idx="17659">0</cx:pt>
          <cx:pt idx="17660">0</cx:pt>
          <cx:pt idx="17661">0</cx:pt>
          <cx:pt idx="17662">0</cx:pt>
          <cx:pt idx="17663">0</cx:pt>
          <cx:pt idx="17664">0</cx:pt>
          <cx:pt idx="17665">0</cx:pt>
          <cx:pt idx="17666">0</cx:pt>
          <cx:pt idx="17667">0</cx:pt>
          <cx:pt idx="17668">0</cx:pt>
          <cx:pt idx="17669">0</cx:pt>
          <cx:pt idx="17670">0</cx:pt>
          <cx:pt idx="17671">0</cx:pt>
          <cx:pt idx="17672">0</cx:pt>
          <cx:pt idx="17673">0</cx:pt>
          <cx:pt idx="17674">0</cx:pt>
          <cx:pt idx="17675">0</cx:pt>
          <cx:pt idx="17676">0</cx:pt>
          <cx:pt idx="17677">0</cx:pt>
          <cx:pt idx="17678">0</cx:pt>
          <cx:pt idx="17679">0</cx:pt>
          <cx:pt idx="17680">0</cx:pt>
          <cx:pt idx="17681">0</cx:pt>
          <cx:pt idx="17682">0</cx:pt>
          <cx:pt idx="17683">0</cx:pt>
          <cx:pt idx="17684">0</cx:pt>
          <cx:pt idx="17685">0</cx:pt>
          <cx:pt idx="17686">0</cx:pt>
          <cx:pt idx="17687">0</cx:pt>
          <cx:pt idx="17688">0</cx:pt>
          <cx:pt idx="17689">0</cx:pt>
          <cx:pt idx="17690">0</cx:pt>
          <cx:pt idx="17691">0</cx:pt>
          <cx:pt idx="17692">0</cx:pt>
          <cx:pt idx="17693">0</cx:pt>
          <cx:pt idx="17694">0</cx:pt>
          <cx:pt idx="17695">0</cx:pt>
          <cx:pt idx="17696">0</cx:pt>
          <cx:pt idx="17697">0</cx:pt>
          <cx:pt idx="17698">0</cx:pt>
          <cx:pt idx="17699">0</cx:pt>
          <cx:pt idx="17700">0</cx:pt>
          <cx:pt idx="17701">0</cx:pt>
          <cx:pt idx="17702">0</cx:pt>
          <cx:pt idx="17703">0</cx:pt>
          <cx:pt idx="17704">0</cx:pt>
          <cx:pt idx="17705">0</cx:pt>
          <cx:pt idx="17706">0</cx:pt>
          <cx:pt idx="17707">0</cx:pt>
          <cx:pt idx="17708">0</cx:pt>
          <cx:pt idx="17709">0</cx:pt>
          <cx:pt idx="17710">0</cx:pt>
          <cx:pt idx="17711">0</cx:pt>
          <cx:pt idx="17712">0</cx:pt>
          <cx:pt idx="17713">0</cx:pt>
          <cx:pt idx="17714">0</cx:pt>
          <cx:pt idx="17715">0</cx:pt>
          <cx:pt idx="17716">0</cx:pt>
          <cx:pt idx="17717">0</cx:pt>
          <cx:pt idx="17718">0</cx:pt>
          <cx:pt idx="17719">0</cx:pt>
          <cx:pt idx="17720">0</cx:pt>
          <cx:pt idx="17721">0</cx:pt>
          <cx:pt idx="17722">0</cx:pt>
          <cx:pt idx="17723">0</cx:pt>
          <cx:pt idx="17724">0</cx:pt>
          <cx:pt idx="17725">0</cx:pt>
          <cx:pt idx="17726">0</cx:pt>
          <cx:pt idx="17727">0</cx:pt>
          <cx:pt idx="17728">0</cx:pt>
          <cx:pt idx="17729">0</cx:pt>
          <cx:pt idx="17730">0</cx:pt>
          <cx:pt idx="17731">0</cx:pt>
          <cx:pt idx="17732">0</cx:pt>
          <cx:pt idx="17733">0</cx:pt>
          <cx:pt idx="17734">0</cx:pt>
          <cx:pt idx="17735">0</cx:pt>
          <cx:pt idx="17736">0</cx:pt>
          <cx:pt idx="17737">0</cx:pt>
          <cx:pt idx="17738">0</cx:pt>
          <cx:pt idx="17739">0</cx:pt>
          <cx:pt idx="17740">0</cx:pt>
          <cx:pt idx="17741">0</cx:pt>
          <cx:pt idx="17742">0</cx:pt>
          <cx:pt idx="17743">0</cx:pt>
          <cx:pt idx="17744">0</cx:pt>
          <cx:pt idx="17745">0</cx:pt>
          <cx:pt idx="17746">0</cx:pt>
          <cx:pt idx="17747">0</cx:pt>
          <cx:pt idx="17748">0</cx:pt>
          <cx:pt idx="17749">0</cx:pt>
          <cx:pt idx="17750">0</cx:pt>
          <cx:pt idx="17751">0</cx:pt>
          <cx:pt idx="17752">0</cx:pt>
          <cx:pt idx="17753">0</cx:pt>
          <cx:pt idx="17754">0</cx:pt>
          <cx:pt idx="17755">0</cx:pt>
          <cx:pt idx="17756">0</cx:pt>
          <cx:pt idx="17757">0</cx:pt>
          <cx:pt idx="17758">0</cx:pt>
          <cx:pt idx="17759">0</cx:pt>
          <cx:pt idx="17760">0</cx:pt>
          <cx:pt idx="17761">0</cx:pt>
          <cx:pt idx="17762">0</cx:pt>
          <cx:pt idx="17763">0</cx:pt>
          <cx:pt idx="17764">0</cx:pt>
          <cx:pt idx="17765">0</cx:pt>
          <cx:pt idx="17766">0</cx:pt>
          <cx:pt idx="17767">0</cx:pt>
          <cx:pt idx="17768">0</cx:pt>
          <cx:pt idx="17769">0</cx:pt>
          <cx:pt idx="17770">0</cx:pt>
          <cx:pt idx="17771">0</cx:pt>
          <cx:pt idx="17772">0</cx:pt>
          <cx:pt idx="17773">0</cx:pt>
          <cx:pt idx="17774">0</cx:pt>
          <cx:pt idx="17775">0</cx:pt>
          <cx:pt idx="17776">0</cx:pt>
          <cx:pt idx="17777">0</cx:pt>
          <cx:pt idx="17778">0</cx:pt>
          <cx:pt idx="17779">0</cx:pt>
          <cx:pt idx="17780">0</cx:pt>
          <cx:pt idx="17781">0</cx:pt>
          <cx:pt idx="17782">0</cx:pt>
          <cx:pt idx="17783">0</cx:pt>
          <cx:pt idx="17784">0</cx:pt>
          <cx:pt idx="17785">0</cx:pt>
          <cx:pt idx="17786">0</cx:pt>
          <cx:pt idx="17787">0</cx:pt>
          <cx:pt idx="17788">0</cx:pt>
          <cx:pt idx="17789">0</cx:pt>
          <cx:pt idx="17790">0</cx:pt>
          <cx:pt idx="17791">0</cx:pt>
          <cx:pt idx="17792">0</cx:pt>
          <cx:pt idx="17793">0</cx:pt>
          <cx:pt idx="17794">0</cx:pt>
          <cx:pt idx="17795">0</cx:pt>
          <cx:pt idx="17796">0</cx:pt>
          <cx:pt idx="17797">0</cx:pt>
          <cx:pt idx="17798">0</cx:pt>
          <cx:pt idx="17799">0</cx:pt>
          <cx:pt idx="17800">0</cx:pt>
          <cx:pt idx="17801">0</cx:pt>
          <cx:pt idx="17802">0</cx:pt>
          <cx:pt idx="17803">0</cx:pt>
          <cx:pt idx="17804">0</cx:pt>
          <cx:pt idx="17805">0</cx:pt>
          <cx:pt idx="17806">0</cx:pt>
          <cx:pt idx="17807">0</cx:pt>
          <cx:pt idx="17808">0</cx:pt>
          <cx:pt idx="17809">0</cx:pt>
          <cx:pt idx="17810">0</cx:pt>
          <cx:pt idx="17811">0</cx:pt>
          <cx:pt idx="17812">0</cx:pt>
          <cx:pt idx="17813">0</cx:pt>
          <cx:pt idx="17814">0</cx:pt>
          <cx:pt idx="17815">0</cx:pt>
          <cx:pt idx="17816">0</cx:pt>
          <cx:pt idx="17817">0</cx:pt>
          <cx:pt idx="17818">0</cx:pt>
          <cx:pt idx="17819">0</cx:pt>
          <cx:pt idx="17820">0</cx:pt>
          <cx:pt idx="17821">0</cx:pt>
          <cx:pt idx="17822">0</cx:pt>
          <cx:pt idx="17823">0</cx:pt>
          <cx:pt idx="17824">0</cx:pt>
          <cx:pt idx="17825">0</cx:pt>
          <cx:pt idx="17826">0</cx:pt>
          <cx:pt idx="17827">0</cx:pt>
          <cx:pt idx="17828">0</cx:pt>
          <cx:pt idx="17829">0</cx:pt>
          <cx:pt idx="17830">0</cx:pt>
          <cx:pt idx="17831">0</cx:pt>
          <cx:pt idx="17832">0</cx:pt>
          <cx:pt idx="17833">0</cx:pt>
          <cx:pt idx="17834">0</cx:pt>
          <cx:pt idx="17835">0</cx:pt>
          <cx:pt idx="17836">0</cx:pt>
          <cx:pt idx="17837">0</cx:pt>
          <cx:pt idx="17838">0</cx:pt>
          <cx:pt idx="17839">0</cx:pt>
          <cx:pt idx="17840">0</cx:pt>
          <cx:pt idx="17841">0</cx:pt>
          <cx:pt idx="17842">0</cx:pt>
          <cx:pt idx="17843">0</cx:pt>
          <cx:pt idx="17844">0</cx:pt>
          <cx:pt idx="17845">0</cx:pt>
          <cx:pt idx="17846">0</cx:pt>
          <cx:pt idx="17847">0</cx:pt>
          <cx:pt idx="17848">0</cx:pt>
          <cx:pt idx="17849">0</cx:pt>
          <cx:pt idx="17850">0</cx:pt>
          <cx:pt idx="17851">0</cx:pt>
          <cx:pt idx="17852">0</cx:pt>
          <cx:pt idx="17853">0</cx:pt>
          <cx:pt idx="17854">0</cx:pt>
          <cx:pt idx="17855">0</cx:pt>
          <cx:pt idx="17856">0</cx:pt>
          <cx:pt idx="17857">0</cx:pt>
          <cx:pt idx="17858">0</cx:pt>
          <cx:pt idx="17859">0</cx:pt>
          <cx:pt idx="17860">0</cx:pt>
          <cx:pt idx="17861">0</cx:pt>
          <cx:pt idx="17862">0</cx:pt>
          <cx:pt idx="17863">0</cx:pt>
          <cx:pt idx="17864">0</cx:pt>
          <cx:pt idx="17865">0</cx:pt>
          <cx:pt idx="17866">0</cx:pt>
          <cx:pt idx="17867">0</cx:pt>
          <cx:pt idx="17868">0</cx:pt>
          <cx:pt idx="17869">0</cx:pt>
          <cx:pt idx="17870">0</cx:pt>
          <cx:pt idx="17871">0</cx:pt>
          <cx:pt idx="17872">0</cx:pt>
          <cx:pt idx="17873">0</cx:pt>
          <cx:pt idx="17874">0</cx:pt>
          <cx:pt idx="17875">0</cx:pt>
          <cx:pt idx="17876">0</cx:pt>
          <cx:pt idx="17877">0</cx:pt>
          <cx:pt idx="17878">0</cx:pt>
          <cx:pt idx="17879">0</cx:pt>
          <cx:pt idx="17880">0</cx:pt>
          <cx:pt idx="17881">0</cx:pt>
          <cx:pt idx="17882">0</cx:pt>
          <cx:pt idx="17883">0</cx:pt>
          <cx:pt idx="17884">0</cx:pt>
          <cx:pt idx="17885">0</cx:pt>
          <cx:pt idx="17886">0</cx:pt>
          <cx:pt idx="17887">0</cx:pt>
          <cx:pt idx="17888">0</cx:pt>
          <cx:pt idx="17889">0</cx:pt>
          <cx:pt idx="17890">0</cx:pt>
          <cx:pt idx="17891">0</cx:pt>
          <cx:pt idx="17892">0</cx:pt>
          <cx:pt idx="17893">0</cx:pt>
          <cx:pt idx="17894">0</cx:pt>
          <cx:pt idx="17895">0</cx:pt>
          <cx:pt idx="17896">0</cx:pt>
          <cx:pt idx="17897">0</cx:pt>
          <cx:pt idx="17898">0</cx:pt>
          <cx:pt idx="17899">0</cx:pt>
          <cx:pt idx="17900">0</cx:pt>
          <cx:pt idx="17901">0</cx:pt>
          <cx:pt idx="17902">0</cx:pt>
          <cx:pt idx="17903">0</cx:pt>
          <cx:pt idx="17904">0</cx:pt>
          <cx:pt idx="17905">0</cx:pt>
          <cx:pt idx="17906">0</cx:pt>
          <cx:pt idx="17907">0</cx:pt>
          <cx:pt idx="17908">0</cx:pt>
          <cx:pt idx="17909">0</cx:pt>
          <cx:pt idx="17910">0</cx:pt>
          <cx:pt idx="17911">0</cx:pt>
          <cx:pt idx="17912">0</cx:pt>
          <cx:pt idx="17913">0</cx:pt>
          <cx:pt idx="17914">0</cx:pt>
          <cx:pt idx="17915">0</cx:pt>
          <cx:pt idx="17916">0</cx:pt>
          <cx:pt idx="17917">0</cx:pt>
          <cx:pt idx="17918">0</cx:pt>
          <cx:pt idx="17919">0</cx:pt>
          <cx:pt idx="17920">0</cx:pt>
          <cx:pt idx="17921">0</cx:pt>
          <cx:pt idx="17922">0</cx:pt>
          <cx:pt idx="17923">0</cx:pt>
          <cx:pt idx="17924">0</cx:pt>
          <cx:pt idx="17925">0</cx:pt>
          <cx:pt idx="17926">0</cx:pt>
          <cx:pt idx="17927">0</cx:pt>
          <cx:pt idx="17928">0</cx:pt>
          <cx:pt idx="17929">0</cx:pt>
          <cx:pt idx="17930">0</cx:pt>
          <cx:pt idx="17931">0</cx:pt>
          <cx:pt idx="17932">0</cx:pt>
          <cx:pt idx="17933">0</cx:pt>
          <cx:pt idx="17934">0</cx:pt>
          <cx:pt idx="17935">0</cx:pt>
          <cx:pt idx="17936">0</cx:pt>
          <cx:pt idx="17937">0</cx:pt>
          <cx:pt idx="17938">0</cx:pt>
          <cx:pt idx="17939">0</cx:pt>
          <cx:pt idx="17940">0</cx:pt>
          <cx:pt idx="17941">0</cx:pt>
          <cx:pt idx="17942">0</cx:pt>
          <cx:pt idx="17943">0</cx:pt>
          <cx:pt idx="17944">0</cx:pt>
          <cx:pt idx="17945">0</cx:pt>
          <cx:pt idx="17946">0</cx:pt>
          <cx:pt idx="17947">0</cx:pt>
          <cx:pt idx="17948">0</cx:pt>
          <cx:pt idx="17949">0</cx:pt>
          <cx:pt idx="17950">0</cx:pt>
          <cx:pt idx="17951">0</cx:pt>
          <cx:pt idx="17952">0</cx:pt>
          <cx:pt idx="17953">0</cx:pt>
          <cx:pt idx="17954">0</cx:pt>
          <cx:pt idx="17955">0</cx:pt>
          <cx:pt idx="17956">0</cx:pt>
          <cx:pt idx="17957">0</cx:pt>
          <cx:pt idx="17958">0</cx:pt>
          <cx:pt idx="17959">0</cx:pt>
          <cx:pt idx="17960">0</cx:pt>
          <cx:pt idx="17961">0</cx:pt>
          <cx:pt idx="17962">0</cx:pt>
          <cx:pt idx="17963">0</cx:pt>
          <cx:pt idx="17964">0</cx:pt>
          <cx:pt idx="17965">0</cx:pt>
          <cx:pt idx="17966">0</cx:pt>
          <cx:pt idx="17967">0</cx:pt>
          <cx:pt idx="17968">0</cx:pt>
          <cx:pt idx="17969">0</cx:pt>
          <cx:pt idx="17970">0</cx:pt>
          <cx:pt idx="17971">0</cx:pt>
          <cx:pt idx="17972">0</cx:pt>
          <cx:pt idx="17973">0</cx:pt>
          <cx:pt idx="17974">0</cx:pt>
          <cx:pt idx="17975">0</cx:pt>
          <cx:pt idx="17976">0</cx:pt>
          <cx:pt idx="17977">0</cx:pt>
          <cx:pt idx="17978">0</cx:pt>
          <cx:pt idx="17979">0</cx:pt>
          <cx:pt idx="17980">0</cx:pt>
          <cx:pt idx="17981">0</cx:pt>
          <cx:pt idx="17982">0</cx:pt>
          <cx:pt idx="17983">0</cx:pt>
          <cx:pt idx="17984">0</cx:pt>
          <cx:pt idx="17985">0</cx:pt>
          <cx:pt idx="17986">0</cx:pt>
          <cx:pt idx="17987">0</cx:pt>
          <cx:pt idx="17988">0</cx:pt>
          <cx:pt idx="17989">0</cx:pt>
          <cx:pt idx="17990">0</cx:pt>
          <cx:pt idx="17991">0</cx:pt>
          <cx:pt idx="17992">0</cx:pt>
          <cx:pt idx="17993">0</cx:pt>
          <cx:pt idx="17994">0</cx:pt>
          <cx:pt idx="17995">0</cx:pt>
          <cx:pt idx="17996">0</cx:pt>
          <cx:pt idx="17997">0</cx:pt>
          <cx:pt idx="17998">0</cx:pt>
          <cx:pt idx="17999">0</cx:pt>
          <cx:pt idx="18000">0</cx:pt>
          <cx:pt idx="18001">0</cx:pt>
          <cx:pt idx="18002">0</cx:pt>
          <cx:pt idx="18003">0</cx:pt>
          <cx:pt idx="18004">0</cx:pt>
          <cx:pt idx="18005">0</cx:pt>
          <cx:pt idx="18006">0</cx:pt>
          <cx:pt idx="18007">0</cx:pt>
          <cx:pt idx="18008">0</cx:pt>
          <cx:pt idx="18009">0</cx:pt>
          <cx:pt idx="18010">0</cx:pt>
          <cx:pt idx="18011">0</cx:pt>
          <cx:pt idx="18012">0</cx:pt>
          <cx:pt idx="18013">0</cx:pt>
          <cx:pt idx="18014">0</cx:pt>
          <cx:pt idx="18015">0</cx:pt>
          <cx:pt idx="18016">0</cx:pt>
          <cx:pt idx="18017">0</cx:pt>
          <cx:pt idx="18018">0</cx:pt>
          <cx:pt idx="18019">0</cx:pt>
          <cx:pt idx="18020">0</cx:pt>
          <cx:pt idx="18021">0</cx:pt>
          <cx:pt idx="18022">0</cx:pt>
          <cx:pt idx="18023">0</cx:pt>
          <cx:pt idx="18024">0</cx:pt>
          <cx:pt idx="18025">0</cx:pt>
          <cx:pt idx="18026">0</cx:pt>
          <cx:pt idx="18027">0</cx:pt>
          <cx:pt idx="18028">0</cx:pt>
          <cx:pt idx="18029">0</cx:pt>
          <cx:pt idx="18030">0</cx:pt>
          <cx:pt idx="18031">0</cx:pt>
          <cx:pt idx="18032">0</cx:pt>
          <cx:pt idx="18033">0</cx:pt>
          <cx:pt idx="18034">0</cx:pt>
          <cx:pt idx="18035">0</cx:pt>
          <cx:pt idx="18036">0</cx:pt>
          <cx:pt idx="18037">0</cx:pt>
          <cx:pt idx="18038">0</cx:pt>
          <cx:pt idx="18039">0</cx:pt>
          <cx:pt idx="18040">0</cx:pt>
          <cx:pt idx="18041">0</cx:pt>
          <cx:pt idx="18042">0</cx:pt>
          <cx:pt idx="18043">0</cx:pt>
          <cx:pt idx="18044">0</cx:pt>
          <cx:pt idx="18045">0</cx:pt>
          <cx:pt idx="18046">0</cx:pt>
          <cx:pt idx="18047">0</cx:pt>
          <cx:pt idx="18048">0</cx:pt>
          <cx:pt idx="18049">0</cx:pt>
          <cx:pt idx="18050">0</cx:pt>
          <cx:pt idx="18051">0</cx:pt>
          <cx:pt idx="18052">0</cx:pt>
          <cx:pt idx="18053">0</cx:pt>
          <cx:pt idx="18054">0</cx:pt>
          <cx:pt idx="18055">0</cx:pt>
          <cx:pt idx="18056">0</cx:pt>
          <cx:pt idx="18057">0</cx:pt>
          <cx:pt idx="18058">0</cx:pt>
          <cx:pt idx="18059">0</cx:pt>
          <cx:pt idx="18060">0</cx:pt>
          <cx:pt idx="18061">0</cx:pt>
          <cx:pt idx="18062">0</cx:pt>
          <cx:pt idx="18063">0</cx:pt>
          <cx:pt idx="18064">0</cx:pt>
          <cx:pt idx="18065">0</cx:pt>
          <cx:pt idx="18066">0</cx:pt>
          <cx:pt idx="18067">0</cx:pt>
          <cx:pt idx="18068">0</cx:pt>
          <cx:pt idx="18069">0</cx:pt>
          <cx:pt idx="18070">0</cx:pt>
          <cx:pt idx="18071">0</cx:pt>
          <cx:pt idx="18072">0</cx:pt>
          <cx:pt idx="18073">0</cx:pt>
          <cx:pt idx="18074">0</cx:pt>
          <cx:pt idx="18075">0</cx:pt>
          <cx:pt idx="18076">0</cx:pt>
          <cx:pt idx="18077">0</cx:pt>
          <cx:pt idx="18078">0</cx:pt>
          <cx:pt idx="18079">0</cx:pt>
          <cx:pt idx="18080">0</cx:pt>
          <cx:pt idx="18081">0</cx:pt>
          <cx:pt idx="18082">0</cx:pt>
          <cx:pt idx="18083">0</cx:pt>
          <cx:pt idx="18084">0</cx:pt>
          <cx:pt idx="18085">0</cx:pt>
          <cx:pt idx="18086">0</cx:pt>
          <cx:pt idx="18087">0</cx:pt>
          <cx:pt idx="18088">0</cx:pt>
          <cx:pt idx="18089">0</cx:pt>
          <cx:pt idx="18090">0</cx:pt>
          <cx:pt idx="18091">0</cx:pt>
          <cx:pt idx="18092">0</cx:pt>
          <cx:pt idx="18093">0</cx:pt>
          <cx:pt idx="18094">0</cx:pt>
          <cx:pt idx="18095">0</cx:pt>
          <cx:pt idx="18096">0</cx:pt>
          <cx:pt idx="18097">0</cx:pt>
          <cx:pt idx="18098">0</cx:pt>
          <cx:pt idx="18099">0</cx:pt>
          <cx:pt idx="18100">0</cx:pt>
          <cx:pt idx="18101">0</cx:pt>
          <cx:pt idx="18102">0</cx:pt>
          <cx:pt idx="18103">0</cx:pt>
          <cx:pt idx="18104">0</cx:pt>
          <cx:pt idx="18105">0</cx:pt>
          <cx:pt idx="18106">0</cx:pt>
          <cx:pt idx="18107">0</cx:pt>
          <cx:pt idx="18108">0</cx:pt>
          <cx:pt idx="18109">0</cx:pt>
          <cx:pt idx="18110">0</cx:pt>
          <cx:pt idx="18111">0</cx:pt>
          <cx:pt idx="18112">0</cx:pt>
          <cx:pt idx="18113">0</cx:pt>
          <cx:pt idx="18114">0</cx:pt>
          <cx:pt idx="18115">0</cx:pt>
          <cx:pt idx="18116">0</cx:pt>
          <cx:pt idx="18117">0</cx:pt>
          <cx:pt idx="18118">0</cx:pt>
          <cx:pt idx="18119">0</cx:pt>
          <cx:pt idx="18120">0</cx:pt>
          <cx:pt idx="18121">0</cx:pt>
          <cx:pt idx="18122">0</cx:pt>
          <cx:pt idx="18123">0</cx:pt>
          <cx:pt idx="18124">0</cx:pt>
          <cx:pt idx="18125">0</cx:pt>
          <cx:pt idx="18126">0</cx:pt>
          <cx:pt idx="18127">0</cx:pt>
          <cx:pt idx="18128">0</cx:pt>
          <cx:pt idx="18129">0</cx:pt>
          <cx:pt idx="18130">0</cx:pt>
          <cx:pt idx="18131">0</cx:pt>
          <cx:pt idx="18132">0</cx:pt>
          <cx:pt idx="18133">0</cx:pt>
          <cx:pt idx="18134">0</cx:pt>
          <cx:pt idx="18135">0</cx:pt>
          <cx:pt idx="18136">0</cx:pt>
          <cx:pt idx="18137">0</cx:pt>
          <cx:pt idx="18138">0</cx:pt>
          <cx:pt idx="18139">0</cx:pt>
          <cx:pt idx="18140">0</cx:pt>
          <cx:pt idx="18141">0</cx:pt>
          <cx:pt idx="18142">0</cx:pt>
          <cx:pt idx="18143">0</cx:pt>
          <cx:pt idx="18144">0</cx:pt>
          <cx:pt idx="18145">0</cx:pt>
          <cx:pt idx="18146">0</cx:pt>
          <cx:pt idx="18147">0</cx:pt>
          <cx:pt idx="18148">0</cx:pt>
          <cx:pt idx="18149">0</cx:pt>
          <cx:pt idx="18150">0</cx:pt>
          <cx:pt idx="18151">0</cx:pt>
          <cx:pt idx="18152">0</cx:pt>
          <cx:pt idx="18153">0</cx:pt>
          <cx:pt idx="18154">0</cx:pt>
          <cx:pt idx="18155">0</cx:pt>
          <cx:pt idx="18156">0</cx:pt>
          <cx:pt idx="18157">0</cx:pt>
          <cx:pt idx="18158">0</cx:pt>
          <cx:pt idx="18159">0</cx:pt>
          <cx:pt idx="18160">0</cx:pt>
          <cx:pt idx="18161">0</cx:pt>
          <cx:pt idx="18162">0</cx:pt>
          <cx:pt idx="18163">0</cx:pt>
          <cx:pt idx="18164">0</cx:pt>
          <cx:pt idx="18165">0</cx:pt>
          <cx:pt idx="18166">0</cx:pt>
          <cx:pt idx="18167">0</cx:pt>
          <cx:pt idx="18168">0</cx:pt>
          <cx:pt idx="18169">0</cx:pt>
          <cx:pt idx="18170">0</cx:pt>
          <cx:pt idx="18171">0</cx:pt>
          <cx:pt idx="18172">0</cx:pt>
          <cx:pt idx="18173">0</cx:pt>
          <cx:pt idx="18174">0</cx:pt>
          <cx:pt idx="18175">0</cx:pt>
          <cx:pt idx="18176">0</cx:pt>
          <cx:pt idx="18177">0</cx:pt>
          <cx:pt idx="18178">0</cx:pt>
          <cx:pt idx="18179">0</cx:pt>
          <cx:pt idx="18180">0</cx:pt>
          <cx:pt idx="18181">0</cx:pt>
          <cx:pt idx="18182">0</cx:pt>
          <cx:pt idx="18183">0</cx:pt>
          <cx:pt idx="18184">0</cx:pt>
          <cx:pt idx="18185">0</cx:pt>
          <cx:pt idx="18186">0</cx:pt>
          <cx:pt idx="18187">0</cx:pt>
          <cx:pt idx="18188">0</cx:pt>
          <cx:pt idx="18189">0</cx:pt>
          <cx:pt idx="18190">0</cx:pt>
          <cx:pt idx="18191">0</cx:pt>
          <cx:pt idx="18192">0</cx:pt>
          <cx:pt idx="18193">0</cx:pt>
          <cx:pt idx="18194">0</cx:pt>
          <cx:pt idx="18195">0</cx:pt>
          <cx:pt idx="18196">0</cx:pt>
          <cx:pt idx="18197">0</cx:pt>
          <cx:pt idx="18198">0</cx:pt>
          <cx:pt idx="18199">0</cx:pt>
          <cx:pt idx="18200">0</cx:pt>
          <cx:pt idx="18201">0</cx:pt>
          <cx:pt idx="18202">0</cx:pt>
          <cx:pt idx="18203">0</cx:pt>
          <cx:pt idx="18204">0</cx:pt>
          <cx:pt idx="18205">0</cx:pt>
          <cx:pt idx="18206">0</cx:pt>
          <cx:pt idx="18207">0</cx:pt>
          <cx:pt idx="18208">0</cx:pt>
          <cx:pt idx="18209">0</cx:pt>
          <cx:pt idx="18210">0</cx:pt>
          <cx:pt idx="18211">0</cx:pt>
          <cx:pt idx="18212">0</cx:pt>
          <cx:pt idx="18213">0</cx:pt>
          <cx:pt idx="18214">0</cx:pt>
          <cx:pt idx="18215">0</cx:pt>
          <cx:pt idx="18216">0</cx:pt>
          <cx:pt idx="18217">0</cx:pt>
          <cx:pt idx="18218">0</cx:pt>
          <cx:pt idx="18219">0</cx:pt>
          <cx:pt idx="18220">0</cx:pt>
          <cx:pt idx="18221">0</cx:pt>
          <cx:pt idx="18222">0</cx:pt>
          <cx:pt idx="18223">0</cx:pt>
          <cx:pt idx="18224">0</cx:pt>
          <cx:pt idx="18225">0</cx:pt>
          <cx:pt idx="18226">0</cx:pt>
          <cx:pt idx="18227">0</cx:pt>
          <cx:pt idx="18228">0</cx:pt>
          <cx:pt idx="18229">0</cx:pt>
          <cx:pt idx="18230">0</cx:pt>
          <cx:pt idx="18231">0</cx:pt>
          <cx:pt idx="18232">0</cx:pt>
          <cx:pt idx="18233">0</cx:pt>
          <cx:pt idx="18234">0</cx:pt>
          <cx:pt idx="18235">0</cx:pt>
          <cx:pt idx="18236">0</cx:pt>
          <cx:pt idx="18237">0</cx:pt>
          <cx:pt idx="18238">0</cx:pt>
          <cx:pt idx="18239">0</cx:pt>
          <cx:pt idx="18240">0</cx:pt>
          <cx:pt idx="18241">0</cx:pt>
          <cx:pt idx="18242">0</cx:pt>
          <cx:pt idx="18243">0</cx:pt>
          <cx:pt idx="18244">0</cx:pt>
          <cx:pt idx="18245">0</cx:pt>
          <cx:pt idx="18246">0</cx:pt>
          <cx:pt idx="18247">0</cx:pt>
          <cx:pt idx="18248">0</cx:pt>
          <cx:pt idx="18249">0</cx:pt>
          <cx:pt idx="18250">0</cx:pt>
          <cx:pt idx="18251">0</cx:pt>
          <cx:pt idx="18252">0</cx:pt>
          <cx:pt idx="18253">0</cx:pt>
          <cx:pt idx="18254">0</cx:pt>
          <cx:pt idx="18255">0</cx:pt>
          <cx:pt idx="18256">0</cx:pt>
          <cx:pt idx="18257">0</cx:pt>
          <cx:pt idx="18258">0</cx:pt>
          <cx:pt idx="18259">0</cx:pt>
          <cx:pt idx="18260">0</cx:pt>
          <cx:pt idx="18261">0</cx:pt>
          <cx:pt idx="18262">0</cx:pt>
          <cx:pt idx="18263">0</cx:pt>
          <cx:pt idx="18264">0</cx:pt>
          <cx:pt idx="18265">0</cx:pt>
          <cx:pt idx="18266">0</cx:pt>
          <cx:pt idx="18267">0</cx:pt>
          <cx:pt idx="18268">0</cx:pt>
          <cx:pt idx="18269">0</cx:pt>
          <cx:pt idx="18270">0</cx:pt>
          <cx:pt idx="18271">0</cx:pt>
          <cx:pt idx="18272">0</cx:pt>
          <cx:pt idx="18273">0</cx:pt>
          <cx:pt idx="18274">0</cx:pt>
          <cx:pt idx="18275">0</cx:pt>
          <cx:pt idx="18276">0</cx:pt>
          <cx:pt idx="18277">0</cx:pt>
          <cx:pt idx="18278">0</cx:pt>
          <cx:pt idx="18279">0</cx:pt>
          <cx:pt idx="18280">0</cx:pt>
          <cx:pt idx="18281">0</cx:pt>
          <cx:pt idx="18282">0</cx:pt>
          <cx:pt idx="18283">0</cx:pt>
          <cx:pt idx="18284">0</cx:pt>
          <cx:pt idx="18285">0</cx:pt>
          <cx:pt idx="18286">0</cx:pt>
          <cx:pt idx="18287">0</cx:pt>
          <cx:pt idx="18288">0</cx:pt>
          <cx:pt idx="18289">0</cx:pt>
          <cx:pt idx="18290">0</cx:pt>
          <cx:pt idx="18291">0</cx:pt>
          <cx:pt idx="18292">0</cx:pt>
          <cx:pt idx="18293">0</cx:pt>
          <cx:pt idx="18294">0</cx:pt>
          <cx:pt idx="18295">0</cx:pt>
          <cx:pt idx="18296">0</cx:pt>
          <cx:pt idx="18297">0</cx:pt>
          <cx:pt idx="18298">0</cx:pt>
          <cx:pt idx="18299">0</cx:pt>
          <cx:pt idx="18300">0</cx:pt>
          <cx:pt idx="18301">0</cx:pt>
          <cx:pt idx="18302">0</cx:pt>
          <cx:pt idx="18303">0</cx:pt>
          <cx:pt idx="18304">0</cx:pt>
          <cx:pt idx="18305">0</cx:pt>
          <cx:pt idx="18306">0</cx:pt>
          <cx:pt idx="18307">0</cx:pt>
          <cx:pt idx="18308">0</cx:pt>
          <cx:pt idx="18309">0</cx:pt>
          <cx:pt idx="18310">0</cx:pt>
          <cx:pt idx="18311">0</cx:pt>
          <cx:pt idx="18312">0</cx:pt>
          <cx:pt idx="18313">0</cx:pt>
          <cx:pt idx="18314">0</cx:pt>
          <cx:pt idx="18315">0</cx:pt>
          <cx:pt idx="18316">0</cx:pt>
          <cx:pt idx="18317">0</cx:pt>
          <cx:pt idx="18318">0</cx:pt>
          <cx:pt idx="18319">0</cx:pt>
          <cx:pt idx="18320">0</cx:pt>
          <cx:pt idx="18321">0</cx:pt>
          <cx:pt idx="18322">0</cx:pt>
          <cx:pt idx="18323">0</cx:pt>
          <cx:pt idx="18324">0</cx:pt>
          <cx:pt idx="18325">0</cx:pt>
          <cx:pt idx="18326">0</cx:pt>
          <cx:pt idx="18327">0</cx:pt>
          <cx:pt idx="18328">0</cx:pt>
          <cx:pt idx="18329">0</cx:pt>
          <cx:pt idx="18330">0</cx:pt>
          <cx:pt idx="18331">0</cx:pt>
          <cx:pt idx="18332">0</cx:pt>
          <cx:pt idx="18333">0</cx:pt>
          <cx:pt idx="18334">0</cx:pt>
          <cx:pt idx="18335">0</cx:pt>
          <cx:pt idx="18336">0</cx:pt>
          <cx:pt idx="18337">0</cx:pt>
          <cx:pt idx="18338">0</cx:pt>
          <cx:pt idx="18339">0</cx:pt>
          <cx:pt idx="18340">0</cx:pt>
          <cx:pt idx="18341">0</cx:pt>
          <cx:pt idx="18342">0</cx:pt>
          <cx:pt idx="18343">0</cx:pt>
          <cx:pt idx="18344">0</cx:pt>
          <cx:pt idx="18345">0</cx:pt>
          <cx:pt idx="18346">0</cx:pt>
          <cx:pt idx="18347">0</cx:pt>
          <cx:pt idx="18348">0</cx:pt>
          <cx:pt idx="18349">0</cx:pt>
          <cx:pt idx="18350">0</cx:pt>
          <cx:pt idx="18351">0</cx:pt>
          <cx:pt idx="18352">0</cx:pt>
          <cx:pt idx="18353">0</cx:pt>
          <cx:pt idx="18354">0</cx:pt>
          <cx:pt idx="18355">0</cx:pt>
          <cx:pt idx="18356">0</cx:pt>
          <cx:pt idx="18357">0</cx:pt>
          <cx:pt idx="18358">0</cx:pt>
          <cx:pt idx="18359">0</cx:pt>
          <cx:pt idx="18360">0</cx:pt>
          <cx:pt idx="18361">0</cx:pt>
          <cx:pt idx="18362">0</cx:pt>
          <cx:pt idx="18363">0</cx:pt>
          <cx:pt idx="18364">0</cx:pt>
          <cx:pt idx="18365">0</cx:pt>
          <cx:pt idx="18366">0</cx:pt>
          <cx:pt idx="18367">0</cx:pt>
          <cx:pt idx="18368">0</cx:pt>
          <cx:pt idx="18369">0</cx:pt>
          <cx:pt idx="18370">0</cx:pt>
          <cx:pt idx="18371">0</cx:pt>
          <cx:pt idx="18372">0</cx:pt>
          <cx:pt idx="18373">0</cx:pt>
          <cx:pt idx="18374">0</cx:pt>
          <cx:pt idx="18375">0</cx:pt>
          <cx:pt idx="18376">0</cx:pt>
          <cx:pt idx="18377">0</cx:pt>
          <cx:pt idx="18378">0</cx:pt>
          <cx:pt idx="18379">0</cx:pt>
          <cx:pt idx="18380">0</cx:pt>
          <cx:pt idx="18381">0</cx:pt>
          <cx:pt idx="18382">0</cx:pt>
          <cx:pt idx="18383">0</cx:pt>
          <cx:pt idx="18384">0</cx:pt>
          <cx:pt idx="18385">0</cx:pt>
          <cx:pt idx="18386">0</cx:pt>
          <cx:pt idx="18387">0</cx:pt>
          <cx:pt idx="18388">0</cx:pt>
          <cx:pt idx="18389">0</cx:pt>
          <cx:pt idx="18390">0</cx:pt>
          <cx:pt idx="18391">0</cx:pt>
          <cx:pt idx="18392">0</cx:pt>
          <cx:pt idx="18393">0</cx:pt>
          <cx:pt idx="18394">0</cx:pt>
          <cx:pt idx="18395">0</cx:pt>
          <cx:pt idx="18396">0</cx:pt>
          <cx:pt idx="18397">0</cx:pt>
          <cx:pt idx="18398">0</cx:pt>
          <cx:pt idx="18399">0</cx:pt>
          <cx:pt idx="18400">0</cx:pt>
          <cx:pt idx="18401">0</cx:pt>
          <cx:pt idx="18402">0</cx:pt>
          <cx:pt idx="18403">0</cx:pt>
          <cx:pt idx="18404">0</cx:pt>
          <cx:pt idx="18405">0</cx:pt>
          <cx:pt idx="18406">0</cx:pt>
          <cx:pt idx="18407">0</cx:pt>
          <cx:pt idx="18408">0</cx:pt>
          <cx:pt idx="18409">0</cx:pt>
          <cx:pt idx="18410">0</cx:pt>
          <cx:pt idx="18411">0</cx:pt>
          <cx:pt idx="18412">0</cx:pt>
          <cx:pt idx="18413">0</cx:pt>
          <cx:pt idx="18414">0</cx:pt>
          <cx:pt idx="18415">0</cx:pt>
          <cx:pt idx="18416">0</cx:pt>
          <cx:pt idx="18417">0</cx:pt>
          <cx:pt idx="18418">0</cx:pt>
          <cx:pt idx="18419">0</cx:pt>
          <cx:pt idx="18420">0</cx:pt>
          <cx:pt idx="18421">0</cx:pt>
          <cx:pt idx="18422">0</cx:pt>
          <cx:pt idx="18423">0</cx:pt>
          <cx:pt idx="18424">0</cx:pt>
          <cx:pt idx="18425">0</cx:pt>
          <cx:pt idx="18426">0</cx:pt>
          <cx:pt idx="18427">0</cx:pt>
          <cx:pt idx="18428">0</cx:pt>
          <cx:pt idx="18429">0</cx:pt>
          <cx:pt idx="18430">0</cx:pt>
          <cx:pt idx="18431">0</cx:pt>
          <cx:pt idx="18432">0</cx:pt>
          <cx:pt idx="18433">0</cx:pt>
          <cx:pt idx="18434">0</cx:pt>
          <cx:pt idx="18435">0</cx:pt>
          <cx:pt idx="18436">0</cx:pt>
          <cx:pt idx="18437">0</cx:pt>
          <cx:pt idx="18438">0</cx:pt>
          <cx:pt idx="18439">0</cx:pt>
          <cx:pt idx="18440">0</cx:pt>
          <cx:pt idx="18441">0</cx:pt>
          <cx:pt idx="18442">0</cx:pt>
          <cx:pt idx="18443">0</cx:pt>
          <cx:pt idx="18444">0</cx:pt>
          <cx:pt idx="18445">0</cx:pt>
          <cx:pt idx="18446">0</cx:pt>
          <cx:pt idx="18447">0</cx:pt>
          <cx:pt idx="18448">0</cx:pt>
          <cx:pt idx="18449">0</cx:pt>
          <cx:pt idx="18450">0</cx:pt>
          <cx:pt idx="18451">0</cx:pt>
          <cx:pt idx="18452">0</cx:pt>
          <cx:pt idx="18453">0</cx:pt>
          <cx:pt idx="18454">0</cx:pt>
          <cx:pt idx="18455">0</cx:pt>
          <cx:pt idx="18456">0</cx:pt>
          <cx:pt idx="18457">0</cx:pt>
          <cx:pt idx="18458">0</cx:pt>
          <cx:pt idx="18459">0</cx:pt>
          <cx:pt idx="18460">0</cx:pt>
          <cx:pt idx="18461">0</cx:pt>
          <cx:pt idx="18462">0</cx:pt>
          <cx:pt idx="18463">0</cx:pt>
          <cx:pt idx="18464">0</cx:pt>
          <cx:pt idx="18465">0</cx:pt>
          <cx:pt idx="18466">0</cx:pt>
          <cx:pt idx="18467">0</cx:pt>
          <cx:pt idx="18468">0</cx:pt>
          <cx:pt idx="18469">0</cx:pt>
          <cx:pt idx="18470">0</cx:pt>
          <cx:pt idx="18471">0</cx:pt>
          <cx:pt idx="18472">0</cx:pt>
          <cx:pt idx="18473">0</cx:pt>
          <cx:pt idx="18474">0</cx:pt>
          <cx:pt idx="18475">0</cx:pt>
          <cx:pt idx="18476">0</cx:pt>
          <cx:pt idx="18477">0</cx:pt>
          <cx:pt idx="18478">0</cx:pt>
          <cx:pt idx="18479">0</cx:pt>
          <cx:pt idx="18480">0</cx:pt>
          <cx:pt idx="18481">0</cx:pt>
          <cx:pt idx="18482">0</cx:pt>
          <cx:pt idx="18483">0</cx:pt>
          <cx:pt idx="18484">0</cx:pt>
          <cx:pt idx="18485">0</cx:pt>
          <cx:pt idx="18486">0</cx:pt>
          <cx:pt idx="18487">0</cx:pt>
          <cx:pt idx="18488">0</cx:pt>
          <cx:pt idx="18489">0</cx:pt>
          <cx:pt idx="18490">0</cx:pt>
          <cx:pt idx="18491">0</cx:pt>
          <cx:pt idx="18492">0</cx:pt>
          <cx:pt idx="18493">0</cx:pt>
          <cx:pt idx="18494">0</cx:pt>
          <cx:pt idx="18495">0</cx:pt>
          <cx:pt idx="18496">0</cx:pt>
          <cx:pt idx="18497">0</cx:pt>
          <cx:pt idx="18498">0</cx:pt>
          <cx:pt idx="18499">0</cx:pt>
          <cx:pt idx="18500">0</cx:pt>
          <cx:pt idx="18501">0</cx:pt>
          <cx:pt idx="18502">0</cx:pt>
          <cx:pt idx="18503">0</cx:pt>
          <cx:pt idx="18504">0</cx:pt>
          <cx:pt idx="18505">0</cx:pt>
          <cx:pt idx="18506">0</cx:pt>
          <cx:pt idx="18507">0</cx:pt>
          <cx:pt idx="18508">0</cx:pt>
          <cx:pt idx="18509">0</cx:pt>
          <cx:pt idx="18510">0</cx:pt>
          <cx:pt idx="18511">0</cx:pt>
          <cx:pt idx="18512">0</cx:pt>
          <cx:pt idx="18513">0</cx:pt>
          <cx:pt idx="18514">0</cx:pt>
          <cx:pt idx="18515">0</cx:pt>
          <cx:pt idx="18516">0</cx:pt>
          <cx:pt idx="18517">0</cx:pt>
          <cx:pt idx="18518">0</cx:pt>
          <cx:pt idx="18519">0</cx:pt>
          <cx:pt idx="18520">0</cx:pt>
          <cx:pt idx="18521">0</cx:pt>
          <cx:pt idx="18522">0</cx:pt>
          <cx:pt idx="18523">0</cx:pt>
          <cx:pt idx="18524">0</cx:pt>
          <cx:pt idx="18525">0</cx:pt>
          <cx:pt idx="18526">0</cx:pt>
          <cx:pt idx="18527">0</cx:pt>
          <cx:pt idx="18528">0</cx:pt>
          <cx:pt idx="18529">0</cx:pt>
          <cx:pt idx="18530">0</cx:pt>
          <cx:pt idx="18531">0</cx:pt>
          <cx:pt idx="18532">0</cx:pt>
          <cx:pt idx="18533">0</cx:pt>
          <cx:pt idx="18534">0</cx:pt>
          <cx:pt idx="18535">0</cx:pt>
          <cx:pt idx="18536">0</cx:pt>
          <cx:pt idx="18537">0</cx:pt>
          <cx:pt idx="18538">0</cx:pt>
          <cx:pt idx="18539">0</cx:pt>
          <cx:pt idx="18540">0</cx:pt>
          <cx:pt idx="18541">0</cx:pt>
          <cx:pt idx="18542">0</cx:pt>
          <cx:pt idx="18543">0</cx:pt>
          <cx:pt idx="18544">0</cx:pt>
          <cx:pt idx="18545">0</cx:pt>
          <cx:pt idx="18546">0</cx:pt>
          <cx:pt idx="18547">0</cx:pt>
          <cx:pt idx="18548">0</cx:pt>
          <cx:pt idx="18549">0</cx:pt>
          <cx:pt idx="18550">0</cx:pt>
          <cx:pt idx="18551">0</cx:pt>
          <cx:pt idx="18552">0</cx:pt>
          <cx:pt idx="18553">0</cx:pt>
          <cx:pt idx="18554">0</cx:pt>
          <cx:pt idx="18555">0</cx:pt>
          <cx:pt idx="18556">0</cx:pt>
          <cx:pt idx="18557">0</cx:pt>
          <cx:pt idx="18558">0</cx:pt>
          <cx:pt idx="18559">0</cx:pt>
          <cx:pt idx="18560">0</cx:pt>
          <cx:pt idx="18561">0</cx:pt>
          <cx:pt idx="18562">0</cx:pt>
          <cx:pt idx="18563">0</cx:pt>
          <cx:pt idx="18564">0</cx:pt>
          <cx:pt idx="18565">0</cx:pt>
          <cx:pt idx="18566">0</cx:pt>
          <cx:pt idx="18567">0</cx:pt>
          <cx:pt idx="18568">0</cx:pt>
          <cx:pt idx="18569">0</cx:pt>
          <cx:pt idx="18570">0</cx:pt>
          <cx:pt idx="18571">0</cx:pt>
          <cx:pt idx="18572">0</cx:pt>
          <cx:pt idx="18573">0</cx:pt>
          <cx:pt idx="18574">0</cx:pt>
          <cx:pt idx="18575">0</cx:pt>
          <cx:pt idx="18576">0</cx:pt>
          <cx:pt idx="18577">0</cx:pt>
          <cx:pt idx="18578">0</cx:pt>
          <cx:pt idx="18579">0</cx:pt>
          <cx:pt idx="18580">0</cx:pt>
          <cx:pt idx="18581">0</cx:pt>
          <cx:pt idx="18582">0</cx:pt>
          <cx:pt idx="18583">0</cx:pt>
          <cx:pt idx="18584">0</cx:pt>
          <cx:pt idx="18585">0</cx:pt>
          <cx:pt idx="18586">0</cx:pt>
          <cx:pt idx="18587">0</cx:pt>
          <cx:pt idx="18588">0</cx:pt>
          <cx:pt idx="18589">0</cx:pt>
          <cx:pt idx="18590">0</cx:pt>
          <cx:pt idx="18591">0</cx:pt>
          <cx:pt idx="18592">0</cx:pt>
          <cx:pt idx="18593">0</cx:pt>
          <cx:pt idx="18594">0</cx:pt>
          <cx:pt idx="18595">0</cx:pt>
          <cx:pt idx="18596">0</cx:pt>
          <cx:pt idx="18597">0</cx:pt>
          <cx:pt idx="18598">0</cx:pt>
          <cx:pt idx="18599">0</cx:pt>
          <cx:pt idx="18600">0</cx:pt>
          <cx:pt idx="18601">0</cx:pt>
          <cx:pt idx="18602">0</cx:pt>
          <cx:pt idx="18603">0</cx:pt>
          <cx:pt idx="18604">0</cx:pt>
          <cx:pt idx="18605">0</cx:pt>
          <cx:pt idx="18606">0</cx:pt>
          <cx:pt idx="18607">0</cx:pt>
          <cx:pt idx="18608">0</cx:pt>
          <cx:pt idx="18609">0</cx:pt>
          <cx:pt idx="18610">0</cx:pt>
          <cx:pt idx="18611">0</cx:pt>
          <cx:pt idx="18612">0</cx:pt>
          <cx:pt idx="18613">0</cx:pt>
          <cx:pt idx="18614">0</cx:pt>
          <cx:pt idx="18615">0</cx:pt>
          <cx:pt idx="18616">0</cx:pt>
          <cx:pt idx="18617">0</cx:pt>
          <cx:pt idx="18618">0</cx:pt>
          <cx:pt idx="18619">0</cx:pt>
          <cx:pt idx="18620">0</cx:pt>
          <cx:pt idx="18621">0</cx:pt>
          <cx:pt idx="18622">0</cx:pt>
          <cx:pt idx="18623">0</cx:pt>
          <cx:pt idx="18624">0</cx:pt>
          <cx:pt idx="18625">0</cx:pt>
          <cx:pt idx="18626">0</cx:pt>
          <cx:pt idx="18627">0</cx:pt>
          <cx:pt idx="18628">0</cx:pt>
          <cx:pt idx="18629">0</cx:pt>
          <cx:pt idx="18630">0</cx:pt>
          <cx:pt idx="18631">0</cx:pt>
          <cx:pt idx="18632">0</cx:pt>
          <cx:pt idx="18633">0</cx:pt>
          <cx:pt idx="18634">0</cx:pt>
          <cx:pt idx="18635">0</cx:pt>
          <cx:pt idx="18636">0</cx:pt>
          <cx:pt idx="18637">0</cx:pt>
          <cx:pt idx="18638">0</cx:pt>
          <cx:pt idx="18639">0</cx:pt>
          <cx:pt idx="18640">0</cx:pt>
          <cx:pt idx="18641">0</cx:pt>
          <cx:pt idx="18642">0</cx:pt>
          <cx:pt idx="18643">0</cx:pt>
          <cx:pt idx="18644">0</cx:pt>
          <cx:pt idx="18645">0</cx:pt>
          <cx:pt idx="18646">0</cx:pt>
          <cx:pt idx="18647">0</cx:pt>
          <cx:pt idx="18648">0</cx:pt>
          <cx:pt idx="18649">0</cx:pt>
          <cx:pt idx="18650">0</cx:pt>
          <cx:pt idx="18651">0</cx:pt>
          <cx:pt idx="18652">0</cx:pt>
          <cx:pt idx="18653">0</cx:pt>
          <cx:pt idx="18654">0</cx:pt>
          <cx:pt idx="18655">0</cx:pt>
          <cx:pt idx="18656">0</cx:pt>
          <cx:pt idx="18657">0</cx:pt>
          <cx:pt idx="18658">0</cx:pt>
          <cx:pt idx="18659">0</cx:pt>
          <cx:pt idx="18660">0</cx:pt>
          <cx:pt idx="18661">0</cx:pt>
          <cx:pt idx="18662">0</cx:pt>
          <cx:pt idx="18663">0</cx:pt>
          <cx:pt idx="18664">0</cx:pt>
          <cx:pt idx="18665">0</cx:pt>
          <cx:pt idx="18666">0</cx:pt>
          <cx:pt idx="18667">0</cx:pt>
          <cx:pt idx="18668">0</cx:pt>
          <cx:pt idx="18669">0</cx:pt>
          <cx:pt idx="18670">0</cx:pt>
          <cx:pt idx="18671">0</cx:pt>
          <cx:pt idx="18672">0</cx:pt>
          <cx:pt idx="18673">0</cx:pt>
          <cx:pt idx="18674">0</cx:pt>
          <cx:pt idx="18675">0</cx:pt>
          <cx:pt idx="18676">0</cx:pt>
          <cx:pt idx="18677">0</cx:pt>
          <cx:pt idx="18678">0</cx:pt>
          <cx:pt idx="18679">0</cx:pt>
          <cx:pt idx="18680">0</cx:pt>
          <cx:pt idx="18681">0</cx:pt>
          <cx:pt idx="18682">0</cx:pt>
          <cx:pt idx="18683">0</cx:pt>
          <cx:pt idx="18684">0</cx:pt>
          <cx:pt idx="18685">0</cx:pt>
          <cx:pt idx="18686">0</cx:pt>
          <cx:pt idx="18687">0</cx:pt>
          <cx:pt idx="18688">0</cx:pt>
          <cx:pt idx="18689">0</cx:pt>
          <cx:pt idx="18690">0</cx:pt>
          <cx:pt idx="18691">0</cx:pt>
          <cx:pt idx="18692">0</cx:pt>
          <cx:pt idx="18693">0</cx:pt>
          <cx:pt idx="18694">0</cx:pt>
          <cx:pt idx="18695">0</cx:pt>
          <cx:pt idx="18696">0</cx:pt>
          <cx:pt idx="18697">0</cx:pt>
          <cx:pt idx="18698">0</cx:pt>
          <cx:pt idx="18699">0</cx:pt>
          <cx:pt idx="18700">0</cx:pt>
          <cx:pt idx="18701">0</cx:pt>
          <cx:pt idx="18702">0</cx:pt>
          <cx:pt idx="18703">0</cx:pt>
          <cx:pt idx="18704">0</cx:pt>
          <cx:pt idx="18705">0</cx:pt>
          <cx:pt idx="18706">0</cx:pt>
          <cx:pt idx="18707">0</cx:pt>
          <cx:pt idx="18708">0</cx:pt>
          <cx:pt idx="18709">0</cx:pt>
          <cx:pt idx="18710">0</cx:pt>
          <cx:pt idx="18711">0</cx:pt>
          <cx:pt idx="18712">0</cx:pt>
          <cx:pt idx="18713">0</cx:pt>
          <cx:pt idx="18714">0</cx:pt>
          <cx:pt idx="18715">0</cx:pt>
          <cx:pt idx="18716">0</cx:pt>
          <cx:pt idx="18717">0</cx:pt>
          <cx:pt idx="18718">0</cx:pt>
          <cx:pt idx="18719">0</cx:pt>
          <cx:pt idx="18720">0</cx:pt>
          <cx:pt idx="18721">0</cx:pt>
          <cx:pt idx="18722">0</cx:pt>
          <cx:pt idx="18723">0</cx:pt>
          <cx:pt idx="18724">0</cx:pt>
          <cx:pt idx="18725">0</cx:pt>
          <cx:pt idx="18726">0</cx:pt>
          <cx:pt idx="18727">0</cx:pt>
          <cx:pt idx="18728">0</cx:pt>
          <cx:pt idx="18729">0</cx:pt>
          <cx:pt idx="18730">0</cx:pt>
          <cx:pt idx="18731">0</cx:pt>
          <cx:pt idx="18732">0</cx:pt>
          <cx:pt idx="18733">0</cx:pt>
          <cx:pt idx="18734">0</cx:pt>
          <cx:pt idx="18735">0</cx:pt>
          <cx:pt idx="18736">0</cx:pt>
          <cx:pt idx="18737">0</cx:pt>
          <cx:pt idx="18738">0</cx:pt>
          <cx:pt idx="18739">0</cx:pt>
          <cx:pt idx="18740">0</cx:pt>
          <cx:pt idx="18741">0</cx:pt>
          <cx:pt idx="18742">0</cx:pt>
          <cx:pt idx="18743">0</cx:pt>
          <cx:pt idx="18744">0</cx:pt>
          <cx:pt idx="18745">0</cx:pt>
          <cx:pt idx="18746">0</cx:pt>
          <cx:pt idx="18747">0</cx:pt>
          <cx:pt idx="18748">0</cx:pt>
          <cx:pt idx="18749">0</cx:pt>
          <cx:pt idx="18750">0</cx:pt>
          <cx:pt idx="18751">0</cx:pt>
          <cx:pt idx="18752">0</cx:pt>
          <cx:pt idx="18753">0</cx:pt>
          <cx:pt idx="18754">0</cx:pt>
          <cx:pt idx="18755">0</cx:pt>
          <cx:pt idx="18756">0</cx:pt>
          <cx:pt idx="18757">0</cx:pt>
          <cx:pt idx="18758">0</cx:pt>
          <cx:pt idx="18759">0</cx:pt>
          <cx:pt idx="18760">0</cx:pt>
          <cx:pt idx="18761">0</cx:pt>
          <cx:pt idx="18762">0</cx:pt>
          <cx:pt idx="18763">0</cx:pt>
          <cx:pt idx="18764">0</cx:pt>
          <cx:pt idx="18765">0</cx:pt>
          <cx:pt idx="18766">0</cx:pt>
          <cx:pt idx="18767">0</cx:pt>
          <cx:pt idx="18768">0</cx:pt>
          <cx:pt idx="18769">0</cx:pt>
          <cx:pt idx="18770">0</cx:pt>
          <cx:pt idx="18771">0</cx:pt>
          <cx:pt idx="18772">0</cx:pt>
          <cx:pt idx="18773">0</cx:pt>
          <cx:pt idx="18774">0</cx:pt>
          <cx:pt idx="18775">0</cx:pt>
          <cx:pt idx="18776">0</cx:pt>
          <cx:pt idx="18777">0</cx:pt>
          <cx:pt idx="18778">0</cx:pt>
          <cx:pt idx="18779">0</cx:pt>
          <cx:pt idx="18780">0</cx:pt>
          <cx:pt idx="18781">0</cx:pt>
          <cx:pt idx="18782">0</cx:pt>
          <cx:pt idx="18783">0</cx:pt>
          <cx:pt idx="18784">0</cx:pt>
          <cx:pt idx="18785">0</cx:pt>
          <cx:pt idx="18786">0</cx:pt>
          <cx:pt idx="18787">0</cx:pt>
          <cx:pt idx="18788">0</cx:pt>
          <cx:pt idx="18789">0</cx:pt>
          <cx:pt idx="18790">0</cx:pt>
          <cx:pt idx="18791">0</cx:pt>
          <cx:pt idx="18792">0</cx:pt>
          <cx:pt idx="18793">0</cx:pt>
          <cx:pt idx="18794">0</cx:pt>
          <cx:pt idx="18795">0</cx:pt>
          <cx:pt idx="18796">0</cx:pt>
          <cx:pt idx="18797">0</cx:pt>
          <cx:pt idx="18798">0</cx:pt>
          <cx:pt idx="18799">0</cx:pt>
          <cx:pt idx="18800">0</cx:pt>
          <cx:pt idx="18801">0</cx:pt>
          <cx:pt idx="18802">0</cx:pt>
          <cx:pt idx="18803">0</cx:pt>
          <cx:pt idx="18804">0</cx:pt>
          <cx:pt idx="18805">0</cx:pt>
          <cx:pt idx="18806">0</cx:pt>
          <cx:pt idx="18807">0</cx:pt>
          <cx:pt idx="18808">0</cx:pt>
          <cx:pt idx="18809">0</cx:pt>
          <cx:pt idx="18810">0</cx:pt>
          <cx:pt idx="18811">0</cx:pt>
          <cx:pt idx="18812">0</cx:pt>
          <cx:pt idx="18813">0</cx:pt>
          <cx:pt idx="18814">0</cx:pt>
          <cx:pt idx="18815">0</cx:pt>
          <cx:pt idx="18816">0</cx:pt>
          <cx:pt idx="18817">0</cx:pt>
          <cx:pt idx="18818">0</cx:pt>
          <cx:pt idx="18819">0</cx:pt>
          <cx:pt idx="18820">0</cx:pt>
          <cx:pt idx="18821">0</cx:pt>
          <cx:pt idx="18822">0</cx:pt>
          <cx:pt idx="18823">0</cx:pt>
          <cx:pt idx="18824">0</cx:pt>
          <cx:pt idx="18825">0</cx:pt>
          <cx:pt idx="18826">0</cx:pt>
          <cx:pt idx="18827">0</cx:pt>
          <cx:pt idx="18828">0</cx:pt>
          <cx:pt idx="18829">0</cx:pt>
          <cx:pt idx="18830">0</cx:pt>
          <cx:pt idx="18831">0</cx:pt>
          <cx:pt idx="18832">0</cx:pt>
          <cx:pt idx="18833">0</cx:pt>
          <cx:pt idx="18834">0</cx:pt>
          <cx:pt idx="18835">0</cx:pt>
          <cx:pt idx="18836">0</cx:pt>
          <cx:pt idx="18837">0</cx:pt>
          <cx:pt idx="18838">0</cx:pt>
          <cx:pt idx="18839">0</cx:pt>
          <cx:pt idx="18840">0</cx:pt>
          <cx:pt idx="18841">0</cx:pt>
          <cx:pt idx="18842">0</cx:pt>
          <cx:pt idx="18843">0</cx:pt>
          <cx:pt idx="18844">0</cx:pt>
          <cx:pt idx="18845">0</cx:pt>
          <cx:pt idx="18846">0</cx:pt>
          <cx:pt idx="18847">0</cx:pt>
          <cx:pt idx="18848">0</cx:pt>
          <cx:pt idx="18849">0</cx:pt>
          <cx:pt idx="18850">0</cx:pt>
          <cx:pt idx="18851">0</cx:pt>
          <cx:pt idx="18852">0</cx:pt>
          <cx:pt idx="18853">0</cx:pt>
          <cx:pt idx="18854">0</cx:pt>
          <cx:pt idx="18855">0</cx:pt>
          <cx:pt idx="18856">0</cx:pt>
          <cx:pt idx="18857">0</cx:pt>
          <cx:pt idx="18858">0</cx:pt>
          <cx:pt idx="18859">0</cx:pt>
          <cx:pt idx="18860">0</cx:pt>
          <cx:pt idx="18861">0</cx:pt>
          <cx:pt idx="18862">0</cx:pt>
          <cx:pt idx="18863">0</cx:pt>
          <cx:pt idx="18864">0</cx:pt>
          <cx:pt idx="18865">0</cx:pt>
          <cx:pt idx="18866">0</cx:pt>
          <cx:pt idx="18867">0</cx:pt>
          <cx:pt idx="18868">0</cx:pt>
          <cx:pt idx="18869">0</cx:pt>
          <cx:pt idx="18870">0</cx:pt>
          <cx:pt idx="18871">0</cx:pt>
          <cx:pt idx="18872">0</cx:pt>
          <cx:pt idx="18873">0</cx:pt>
          <cx:pt idx="18874">0</cx:pt>
          <cx:pt idx="18875">0</cx:pt>
          <cx:pt idx="18876">0</cx:pt>
          <cx:pt idx="18877">0</cx:pt>
          <cx:pt idx="18878">0</cx:pt>
          <cx:pt idx="18879">0</cx:pt>
          <cx:pt idx="18880">0</cx:pt>
          <cx:pt idx="18881">0</cx:pt>
          <cx:pt idx="18882">0</cx:pt>
          <cx:pt idx="18883">0</cx:pt>
          <cx:pt idx="18884">0</cx:pt>
          <cx:pt idx="18885">0</cx:pt>
          <cx:pt idx="18886">0</cx:pt>
          <cx:pt idx="18887">0</cx:pt>
          <cx:pt idx="18888">0</cx:pt>
          <cx:pt idx="18889">0</cx:pt>
          <cx:pt idx="18890">0</cx:pt>
          <cx:pt idx="18891">0</cx:pt>
          <cx:pt idx="18892">0</cx:pt>
          <cx:pt idx="18893">0</cx:pt>
          <cx:pt idx="18894">0</cx:pt>
          <cx:pt idx="18895">0</cx:pt>
          <cx:pt idx="18896">0</cx:pt>
          <cx:pt idx="18897">0</cx:pt>
          <cx:pt idx="18898">0</cx:pt>
          <cx:pt idx="18899">0</cx:pt>
          <cx:pt idx="18900">0</cx:pt>
          <cx:pt idx="18901">0</cx:pt>
          <cx:pt idx="18902">0</cx:pt>
          <cx:pt idx="18903">0</cx:pt>
          <cx:pt idx="18904">0</cx:pt>
          <cx:pt idx="18905">0</cx:pt>
          <cx:pt idx="18906">0</cx:pt>
          <cx:pt idx="18907">0</cx:pt>
          <cx:pt idx="18908">0</cx:pt>
          <cx:pt idx="18909">0</cx:pt>
          <cx:pt idx="18910">0</cx:pt>
          <cx:pt idx="18911">0</cx:pt>
          <cx:pt idx="18912">0</cx:pt>
          <cx:pt idx="18913">0</cx:pt>
          <cx:pt idx="18914">0</cx:pt>
          <cx:pt idx="18915">0</cx:pt>
          <cx:pt idx="18916">0</cx:pt>
          <cx:pt idx="18917">0</cx:pt>
          <cx:pt idx="18918">0</cx:pt>
          <cx:pt idx="18919">0</cx:pt>
          <cx:pt idx="18920">0</cx:pt>
          <cx:pt idx="18921">0</cx:pt>
          <cx:pt idx="18922">0</cx:pt>
          <cx:pt idx="18923">0</cx:pt>
          <cx:pt idx="18924">0</cx:pt>
          <cx:pt idx="18925">0</cx:pt>
          <cx:pt idx="18926">0</cx:pt>
          <cx:pt idx="18927">0</cx:pt>
          <cx:pt idx="18928">0</cx:pt>
          <cx:pt idx="18929">0</cx:pt>
          <cx:pt idx="18930">0</cx:pt>
          <cx:pt idx="18931">0</cx:pt>
          <cx:pt idx="18932">0</cx:pt>
          <cx:pt idx="18933">0</cx:pt>
          <cx:pt idx="18934">0</cx:pt>
          <cx:pt idx="18935">0</cx:pt>
          <cx:pt idx="18936">0</cx:pt>
          <cx:pt idx="18937">0</cx:pt>
          <cx:pt idx="18938">0</cx:pt>
          <cx:pt idx="18939">0</cx:pt>
          <cx:pt idx="18940">0</cx:pt>
          <cx:pt idx="18941">0</cx:pt>
          <cx:pt idx="18942">0</cx:pt>
          <cx:pt idx="18943">0</cx:pt>
          <cx:pt idx="18944">0</cx:pt>
          <cx:pt idx="18945">0</cx:pt>
          <cx:pt idx="18946">0</cx:pt>
          <cx:pt idx="18947">0</cx:pt>
          <cx:pt idx="18948">0</cx:pt>
          <cx:pt idx="18949">0</cx:pt>
          <cx:pt idx="18950">0</cx:pt>
          <cx:pt idx="18951">0</cx:pt>
          <cx:pt idx="18952">0</cx:pt>
          <cx:pt idx="18953">0</cx:pt>
          <cx:pt idx="18954">0</cx:pt>
          <cx:pt idx="18955">0</cx:pt>
          <cx:pt idx="18956">0</cx:pt>
          <cx:pt idx="18957">0</cx:pt>
          <cx:pt idx="18958">0</cx:pt>
          <cx:pt idx="18959">0</cx:pt>
          <cx:pt idx="18960">0</cx:pt>
          <cx:pt idx="18961">0</cx:pt>
          <cx:pt idx="18962">0</cx:pt>
          <cx:pt idx="18963">0</cx:pt>
          <cx:pt idx="18964">0</cx:pt>
          <cx:pt idx="18965">0</cx:pt>
          <cx:pt idx="18966">0</cx:pt>
          <cx:pt idx="18967">0</cx:pt>
          <cx:pt idx="18968">0</cx:pt>
          <cx:pt idx="18969">0</cx:pt>
          <cx:pt idx="18970">0</cx:pt>
          <cx:pt idx="18971">0</cx:pt>
          <cx:pt idx="18972">0</cx:pt>
          <cx:pt idx="18973">0</cx:pt>
          <cx:pt idx="18974">0</cx:pt>
          <cx:pt idx="18975">0</cx:pt>
          <cx:pt idx="18976">0</cx:pt>
          <cx:pt idx="18977">0</cx:pt>
          <cx:pt idx="18978">0</cx:pt>
          <cx:pt idx="18979">0</cx:pt>
          <cx:pt idx="18980">0</cx:pt>
          <cx:pt idx="18981">0</cx:pt>
          <cx:pt idx="18982">0</cx:pt>
          <cx:pt idx="18983">0</cx:pt>
          <cx:pt idx="18984">0</cx:pt>
          <cx:pt idx="18985">0</cx:pt>
          <cx:pt idx="18986">0</cx:pt>
          <cx:pt idx="18987">0</cx:pt>
          <cx:pt idx="18988">0</cx:pt>
          <cx:pt idx="18989">0</cx:pt>
          <cx:pt idx="18990">0</cx:pt>
          <cx:pt idx="18991">0</cx:pt>
          <cx:pt idx="18992">0</cx:pt>
          <cx:pt idx="18993">0</cx:pt>
          <cx:pt idx="18994">0</cx:pt>
          <cx:pt idx="18995">0</cx:pt>
          <cx:pt idx="18996">0</cx:pt>
          <cx:pt idx="18997">0</cx:pt>
          <cx:pt idx="18998">0</cx:pt>
          <cx:pt idx="18999">0</cx:pt>
          <cx:pt idx="19000">0</cx:pt>
          <cx:pt idx="19001">0</cx:pt>
          <cx:pt idx="19002">0</cx:pt>
          <cx:pt idx="19003">0</cx:pt>
          <cx:pt idx="19004">0</cx:pt>
          <cx:pt idx="19005">0</cx:pt>
          <cx:pt idx="19006">0</cx:pt>
          <cx:pt idx="19007">0</cx:pt>
          <cx:pt idx="19008">0</cx:pt>
          <cx:pt idx="19009">0</cx:pt>
          <cx:pt idx="19010">0</cx:pt>
          <cx:pt idx="19011">0</cx:pt>
          <cx:pt idx="19012">0</cx:pt>
          <cx:pt idx="19013">0</cx:pt>
          <cx:pt idx="19014">0</cx:pt>
          <cx:pt idx="19015">0</cx:pt>
          <cx:pt idx="19016">0</cx:pt>
          <cx:pt idx="19017">0</cx:pt>
          <cx:pt idx="19018">0</cx:pt>
          <cx:pt idx="19019">0</cx:pt>
          <cx:pt idx="19020">0</cx:pt>
          <cx:pt idx="19021">0</cx:pt>
          <cx:pt idx="19022">0</cx:pt>
          <cx:pt idx="19023">0</cx:pt>
          <cx:pt idx="19024">0</cx:pt>
          <cx:pt idx="19025">0</cx:pt>
          <cx:pt idx="19026">0</cx:pt>
          <cx:pt idx="19027">0</cx:pt>
          <cx:pt idx="19028">0</cx:pt>
          <cx:pt idx="19029">0</cx:pt>
          <cx:pt idx="19030">0</cx:pt>
          <cx:pt idx="19031">0</cx:pt>
          <cx:pt idx="19032">0</cx:pt>
          <cx:pt idx="19033">0</cx:pt>
          <cx:pt idx="19034">0</cx:pt>
          <cx:pt idx="19035">0</cx:pt>
          <cx:pt idx="19036">0</cx:pt>
          <cx:pt idx="19037">0</cx:pt>
          <cx:pt idx="19038">0</cx:pt>
          <cx:pt idx="19039">0</cx:pt>
          <cx:pt idx="19040">0</cx:pt>
          <cx:pt idx="19041">0</cx:pt>
          <cx:pt idx="19042">0</cx:pt>
          <cx:pt idx="19043">0</cx:pt>
          <cx:pt idx="19044">0</cx:pt>
          <cx:pt idx="19045">0</cx:pt>
          <cx:pt idx="19046">0</cx:pt>
          <cx:pt idx="19047">0</cx:pt>
          <cx:pt idx="19048">0</cx:pt>
          <cx:pt idx="19049">0</cx:pt>
          <cx:pt idx="19050">0</cx:pt>
          <cx:pt idx="19051">0</cx:pt>
          <cx:pt idx="19052">0</cx:pt>
          <cx:pt idx="19053">0</cx:pt>
          <cx:pt idx="19054">0</cx:pt>
          <cx:pt idx="19055">0</cx:pt>
          <cx:pt idx="19056">0</cx:pt>
          <cx:pt idx="19057">0</cx:pt>
          <cx:pt idx="19058">0</cx:pt>
          <cx:pt idx="19059">0</cx:pt>
          <cx:pt idx="19060">0</cx:pt>
          <cx:pt idx="19061">0</cx:pt>
          <cx:pt idx="19062">0</cx:pt>
          <cx:pt idx="19063">0</cx:pt>
          <cx:pt idx="19064">0</cx:pt>
          <cx:pt idx="19065">0</cx:pt>
          <cx:pt idx="19066">0</cx:pt>
          <cx:pt idx="19067">0</cx:pt>
          <cx:pt idx="19068">0</cx:pt>
          <cx:pt idx="19069">0</cx:pt>
          <cx:pt idx="19070">0</cx:pt>
          <cx:pt idx="19071">0</cx:pt>
          <cx:pt idx="19072">0</cx:pt>
          <cx:pt idx="19073">0</cx:pt>
          <cx:pt idx="19074">0</cx:pt>
          <cx:pt idx="19075">0</cx:pt>
          <cx:pt idx="19076">0</cx:pt>
          <cx:pt idx="19077">0</cx:pt>
          <cx:pt idx="19078">0</cx:pt>
          <cx:pt idx="19079">0</cx:pt>
          <cx:pt idx="19080">0</cx:pt>
          <cx:pt idx="19081">0</cx:pt>
          <cx:pt idx="19082">0</cx:pt>
          <cx:pt idx="19083">0</cx:pt>
          <cx:pt idx="19084">0</cx:pt>
          <cx:pt idx="19085">0</cx:pt>
          <cx:pt idx="19086">0</cx:pt>
          <cx:pt idx="19087">0</cx:pt>
          <cx:pt idx="19088">0</cx:pt>
          <cx:pt idx="19089">0</cx:pt>
          <cx:pt idx="19090">0</cx:pt>
          <cx:pt idx="19091">0</cx:pt>
          <cx:pt idx="19092">0</cx:pt>
          <cx:pt idx="19093">0</cx:pt>
          <cx:pt idx="19094">0</cx:pt>
          <cx:pt idx="19095">0</cx:pt>
          <cx:pt idx="19096">0</cx:pt>
          <cx:pt idx="19097">0</cx:pt>
          <cx:pt idx="19098">0</cx:pt>
          <cx:pt idx="19099">0</cx:pt>
          <cx:pt idx="19100">0</cx:pt>
          <cx:pt idx="19101">0</cx:pt>
          <cx:pt idx="19102">0</cx:pt>
          <cx:pt idx="19103">0</cx:pt>
          <cx:pt idx="19104">0</cx:pt>
          <cx:pt idx="19105">0</cx:pt>
          <cx:pt idx="19106">0</cx:pt>
          <cx:pt idx="19107">0</cx:pt>
          <cx:pt idx="19108">0</cx:pt>
          <cx:pt idx="19109">0</cx:pt>
          <cx:pt idx="19110">0</cx:pt>
          <cx:pt idx="19111">0</cx:pt>
          <cx:pt idx="19112">0</cx:pt>
          <cx:pt idx="19113">0</cx:pt>
          <cx:pt idx="19114">0</cx:pt>
          <cx:pt idx="19115">0</cx:pt>
          <cx:pt idx="19116">0</cx:pt>
          <cx:pt idx="19117">0</cx:pt>
          <cx:pt idx="19118">0</cx:pt>
          <cx:pt idx="19119">0</cx:pt>
          <cx:pt idx="19120">0</cx:pt>
          <cx:pt idx="19121">0</cx:pt>
          <cx:pt idx="19122">0</cx:pt>
          <cx:pt idx="19123">0</cx:pt>
          <cx:pt idx="19124">0</cx:pt>
          <cx:pt idx="19125">0</cx:pt>
          <cx:pt idx="19126">0</cx:pt>
          <cx:pt idx="19127">0</cx:pt>
          <cx:pt idx="19128">0</cx:pt>
          <cx:pt idx="19129">0</cx:pt>
          <cx:pt idx="19130">0</cx:pt>
          <cx:pt idx="19131">0</cx:pt>
          <cx:pt idx="19132">0</cx:pt>
          <cx:pt idx="19133">0</cx:pt>
          <cx:pt idx="19134">0</cx:pt>
          <cx:pt idx="19135">0</cx:pt>
          <cx:pt idx="19136">0</cx:pt>
          <cx:pt idx="19137">0</cx:pt>
          <cx:pt idx="19138">0</cx:pt>
          <cx:pt idx="19139">0</cx:pt>
          <cx:pt idx="19140">0</cx:pt>
          <cx:pt idx="19141">0</cx:pt>
          <cx:pt idx="19142">0</cx:pt>
          <cx:pt idx="19143">0</cx:pt>
          <cx:pt idx="19144">0</cx:pt>
          <cx:pt idx="19145">0</cx:pt>
          <cx:pt idx="19146">0</cx:pt>
          <cx:pt idx="19147">0</cx:pt>
          <cx:pt idx="19148">0</cx:pt>
          <cx:pt idx="19149">0</cx:pt>
          <cx:pt idx="19150">0</cx:pt>
          <cx:pt idx="19151">0</cx:pt>
          <cx:pt idx="19152">0</cx:pt>
          <cx:pt idx="19153">0</cx:pt>
          <cx:pt idx="19154">0</cx:pt>
          <cx:pt idx="19155">0</cx:pt>
          <cx:pt idx="19156">0</cx:pt>
          <cx:pt idx="19157">0</cx:pt>
          <cx:pt idx="19158">0</cx:pt>
          <cx:pt idx="19159">0</cx:pt>
          <cx:pt idx="19160">0</cx:pt>
          <cx:pt idx="19161">0</cx:pt>
          <cx:pt idx="19162">0</cx:pt>
          <cx:pt idx="19163">0</cx:pt>
          <cx:pt idx="19164">0</cx:pt>
          <cx:pt idx="19165">0</cx:pt>
          <cx:pt idx="19166">0</cx:pt>
          <cx:pt idx="19167">0</cx:pt>
          <cx:pt idx="19168">0</cx:pt>
          <cx:pt idx="19169">0</cx:pt>
          <cx:pt idx="19170">0</cx:pt>
          <cx:pt idx="19171">0</cx:pt>
          <cx:pt idx="19172">0</cx:pt>
          <cx:pt idx="19173">0</cx:pt>
          <cx:pt idx="19174">0</cx:pt>
          <cx:pt idx="19175">0</cx:pt>
          <cx:pt idx="19176">0</cx:pt>
          <cx:pt idx="19177">0</cx:pt>
          <cx:pt idx="19178">0</cx:pt>
          <cx:pt idx="19179">0</cx:pt>
          <cx:pt idx="19180">0</cx:pt>
          <cx:pt idx="19181">0</cx:pt>
          <cx:pt idx="19182">0</cx:pt>
          <cx:pt idx="19183">0</cx:pt>
          <cx:pt idx="19184">0</cx:pt>
          <cx:pt idx="19185">0</cx:pt>
          <cx:pt idx="19186">0</cx:pt>
          <cx:pt idx="19187">0</cx:pt>
          <cx:pt idx="19188">0</cx:pt>
          <cx:pt idx="19189">0</cx:pt>
          <cx:pt idx="19190">0</cx:pt>
          <cx:pt idx="19191">0</cx:pt>
          <cx:pt idx="19192">0</cx:pt>
          <cx:pt idx="19193">0</cx:pt>
          <cx:pt idx="19194">0</cx:pt>
          <cx:pt idx="19195">0</cx:pt>
          <cx:pt idx="19196">0</cx:pt>
          <cx:pt idx="19197">0</cx:pt>
          <cx:pt idx="19198">0</cx:pt>
          <cx:pt idx="19199">0</cx:pt>
          <cx:pt idx="19200">0</cx:pt>
          <cx:pt idx="19201">0</cx:pt>
          <cx:pt idx="19202">0</cx:pt>
          <cx:pt idx="19203">0</cx:pt>
          <cx:pt idx="19204">0</cx:pt>
          <cx:pt idx="19205">0</cx:pt>
          <cx:pt idx="19206">0</cx:pt>
          <cx:pt idx="19207">0</cx:pt>
          <cx:pt idx="19208">0</cx:pt>
          <cx:pt idx="19209">0</cx:pt>
          <cx:pt idx="19210">0</cx:pt>
          <cx:pt idx="19211">0</cx:pt>
          <cx:pt idx="19212">0</cx:pt>
          <cx:pt idx="19213">0</cx:pt>
          <cx:pt idx="19214">0</cx:pt>
          <cx:pt idx="19215">0</cx:pt>
          <cx:pt idx="19216">0</cx:pt>
          <cx:pt idx="19217">0</cx:pt>
          <cx:pt idx="19218">0</cx:pt>
          <cx:pt idx="19219">0</cx:pt>
          <cx:pt idx="19220">0</cx:pt>
          <cx:pt idx="19221">0</cx:pt>
          <cx:pt idx="19222">0</cx:pt>
          <cx:pt idx="19223">0</cx:pt>
          <cx:pt idx="19224">0</cx:pt>
          <cx:pt idx="19225">0</cx:pt>
          <cx:pt idx="19226">0</cx:pt>
          <cx:pt idx="19227">0</cx:pt>
          <cx:pt idx="19228">0</cx:pt>
          <cx:pt idx="19229">0</cx:pt>
          <cx:pt idx="19230">0</cx:pt>
          <cx:pt idx="19231">0</cx:pt>
          <cx:pt idx="19232">0</cx:pt>
          <cx:pt idx="19233">0</cx:pt>
          <cx:pt idx="19234">0</cx:pt>
          <cx:pt idx="19235">0</cx:pt>
          <cx:pt idx="19236">0</cx:pt>
          <cx:pt idx="19237">0</cx:pt>
          <cx:pt idx="19238">0</cx:pt>
          <cx:pt idx="19239">0</cx:pt>
          <cx:pt idx="19240">0</cx:pt>
          <cx:pt idx="19241">0</cx:pt>
          <cx:pt idx="19242">0</cx:pt>
          <cx:pt idx="19243">0</cx:pt>
          <cx:pt idx="19244">0</cx:pt>
          <cx:pt idx="19245">0</cx:pt>
          <cx:pt idx="19246">0</cx:pt>
          <cx:pt idx="19247">0</cx:pt>
          <cx:pt idx="19248">0</cx:pt>
          <cx:pt idx="19249">0</cx:pt>
          <cx:pt idx="19250">0</cx:pt>
          <cx:pt idx="19251">0</cx:pt>
          <cx:pt idx="19252">0</cx:pt>
          <cx:pt idx="19253">0</cx:pt>
          <cx:pt idx="19254">0</cx:pt>
          <cx:pt idx="19255">0</cx:pt>
          <cx:pt idx="19256">0</cx:pt>
          <cx:pt idx="19257">0</cx:pt>
          <cx:pt idx="19258">0</cx:pt>
          <cx:pt idx="19259">0</cx:pt>
          <cx:pt idx="19260">0</cx:pt>
          <cx:pt idx="19261">0</cx:pt>
          <cx:pt idx="19262">0</cx:pt>
          <cx:pt idx="19263">0</cx:pt>
          <cx:pt idx="19264">0</cx:pt>
          <cx:pt idx="19265">0</cx:pt>
          <cx:pt idx="19266">0</cx:pt>
          <cx:pt idx="19267">0</cx:pt>
          <cx:pt idx="19268">0</cx:pt>
          <cx:pt idx="19269">0</cx:pt>
          <cx:pt idx="19270">0</cx:pt>
          <cx:pt idx="19271">0</cx:pt>
          <cx:pt idx="19272">0</cx:pt>
          <cx:pt idx="19273">0</cx:pt>
          <cx:pt idx="19274">0</cx:pt>
          <cx:pt idx="19275">0</cx:pt>
          <cx:pt idx="19276">0</cx:pt>
          <cx:pt idx="19277">0</cx:pt>
          <cx:pt idx="19278">0</cx:pt>
          <cx:pt idx="19279">0</cx:pt>
          <cx:pt idx="19280">0</cx:pt>
          <cx:pt idx="19281">0</cx:pt>
          <cx:pt idx="19282">0</cx:pt>
          <cx:pt idx="19283">0</cx:pt>
          <cx:pt idx="19284">0</cx:pt>
          <cx:pt idx="19285">0</cx:pt>
          <cx:pt idx="19286">0</cx:pt>
          <cx:pt idx="19287">0</cx:pt>
          <cx:pt idx="19288">0</cx:pt>
          <cx:pt idx="19289">0</cx:pt>
          <cx:pt idx="19290">0</cx:pt>
          <cx:pt idx="19291">0</cx:pt>
          <cx:pt idx="19292">0</cx:pt>
          <cx:pt idx="19293">0</cx:pt>
          <cx:pt idx="19294">0</cx:pt>
          <cx:pt idx="19295">0</cx:pt>
          <cx:pt idx="19296">0</cx:pt>
          <cx:pt idx="19297">0</cx:pt>
          <cx:pt idx="19298">0</cx:pt>
          <cx:pt idx="19299">0</cx:pt>
          <cx:pt idx="19300">0</cx:pt>
          <cx:pt idx="19301">0</cx:pt>
          <cx:pt idx="19302">0</cx:pt>
          <cx:pt idx="19303">0</cx:pt>
          <cx:pt idx="19304">0</cx:pt>
          <cx:pt idx="19305">0</cx:pt>
          <cx:pt idx="19306">0</cx:pt>
          <cx:pt idx="19307">0</cx:pt>
          <cx:pt idx="19308">0</cx:pt>
          <cx:pt idx="19309">0</cx:pt>
          <cx:pt idx="19310">0</cx:pt>
          <cx:pt idx="19311">0</cx:pt>
          <cx:pt idx="19312">0</cx:pt>
          <cx:pt idx="19313">0</cx:pt>
          <cx:pt idx="19314">0</cx:pt>
          <cx:pt idx="19315">0</cx:pt>
          <cx:pt idx="19316">0</cx:pt>
          <cx:pt idx="19317">0</cx:pt>
          <cx:pt idx="19318">0</cx:pt>
          <cx:pt idx="19319">0</cx:pt>
          <cx:pt idx="19320">0</cx:pt>
          <cx:pt idx="19321">0</cx:pt>
          <cx:pt idx="19322">0</cx:pt>
          <cx:pt idx="19323">0</cx:pt>
          <cx:pt idx="19324">0</cx:pt>
          <cx:pt idx="19325">0</cx:pt>
          <cx:pt idx="19326">0</cx:pt>
          <cx:pt idx="19327">0</cx:pt>
          <cx:pt idx="19328">0</cx:pt>
          <cx:pt idx="19329">0</cx:pt>
          <cx:pt idx="19330">0</cx:pt>
          <cx:pt idx="19331">0</cx:pt>
          <cx:pt idx="19332">0</cx:pt>
          <cx:pt idx="19333">0</cx:pt>
          <cx:pt idx="19334">0</cx:pt>
          <cx:pt idx="19335">0</cx:pt>
          <cx:pt idx="19336">0</cx:pt>
          <cx:pt idx="19337">0</cx:pt>
          <cx:pt idx="19338">0</cx:pt>
          <cx:pt idx="19339">0</cx:pt>
          <cx:pt idx="19340">0</cx:pt>
          <cx:pt idx="19341">0</cx:pt>
          <cx:pt idx="19342">0</cx:pt>
          <cx:pt idx="19343">0</cx:pt>
          <cx:pt idx="19344">0</cx:pt>
          <cx:pt idx="19345">0</cx:pt>
          <cx:pt idx="19346">0</cx:pt>
          <cx:pt idx="19347">0</cx:pt>
          <cx:pt idx="19348">0</cx:pt>
          <cx:pt idx="19349">0</cx:pt>
          <cx:pt idx="19350">0</cx:pt>
          <cx:pt idx="19351">0</cx:pt>
          <cx:pt idx="19352">0</cx:pt>
          <cx:pt idx="19353">0</cx:pt>
          <cx:pt idx="19354">0</cx:pt>
          <cx:pt idx="19355">0</cx:pt>
          <cx:pt idx="19356">0</cx:pt>
          <cx:pt idx="19357">0</cx:pt>
          <cx:pt idx="19358">0</cx:pt>
          <cx:pt idx="19359">0</cx:pt>
          <cx:pt idx="19360">0</cx:pt>
          <cx:pt idx="19361">0</cx:pt>
          <cx:pt idx="19362">0</cx:pt>
          <cx:pt idx="19363">0</cx:pt>
          <cx:pt idx="19364">0</cx:pt>
          <cx:pt idx="19365">0</cx:pt>
          <cx:pt idx="19366">0</cx:pt>
          <cx:pt idx="19367">0</cx:pt>
          <cx:pt idx="19368">0</cx:pt>
          <cx:pt idx="19369">0</cx:pt>
          <cx:pt idx="19370">0</cx:pt>
          <cx:pt idx="19371">0</cx:pt>
          <cx:pt idx="19372">0</cx:pt>
          <cx:pt idx="19373">0</cx:pt>
          <cx:pt idx="19374">0</cx:pt>
          <cx:pt idx="19375">0</cx:pt>
          <cx:pt idx="19376">0</cx:pt>
          <cx:pt idx="19377">0</cx:pt>
          <cx:pt idx="19378">0</cx:pt>
          <cx:pt idx="19379">0</cx:pt>
          <cx:pt idx="19380">0</cx:pt>
          <cx:pt idx="19381">0</cx:pt>
          <cx:pt idx="19382">0</cx:pt>
          <cx:pt idx="19383">0</cx:pt>
          <cx:pt idx="19384">0</cx:pt>
          <cx:pt idx="19385">0</cx:pt>
          <cx:pt idx="19386">0</cx:pt>
          <cx:pt idx="19387">0</cx:pt>
          <cx:pt idx="19388">0</cx:pt>
          <cx:pt idx="19389">0</cx:pt>
          <cx:pt idx="19390">0</cx:pt>
          <cx:pt idx="19391">0</cx:pt>
          <cx:pt idx="19392">0</cx:pt>
          <cx:pt idx="19393">0</cx:pt>
          <cx:pt idx="19394">0</cx:pt>
          <cx:pt idx="19395">0</cx:pt>
          <cx:pt idx="19396">0</cx:pt>
          <cx:pt idx="19397">0</cx:pt>
          <cx:pt idx="19398">0</cx:pt>
          <cx:pt idx="19399">0</cx:pt>
          <cx:pt idx="19400">0</cx:pt>
          <cx:pt idx="19401">0</cx:pt>
          <cx:pt idx="19402">0</cx:pt>
          <cx:pt idx="19403">0</cx:pt>
          <cx:pt idx="19404">0</cx:pt>
          <cx:pt idx="19405">0</cx:pt>
          <cx:pt idx="19406">0</cx:pt>
          <cx:pt idx="19407">0</cx:pt>
          <cx:pt idx="19408">0</cx:pt>
          <cx:pt idx="19409">0</cx:pt>
          <cx:pt idx="19410">0</cx:pt>
          <cx:pt idx="19411">0</cx:pt>
          <cx:pt idx="19412">0</cx:pt>
          <cx:pt idx="19413">0</cx:pt>
          <cx:pt idx="19414">0</cx:pt>
          <cx:pt idx="19415">0</cx:pt>
          <cx:pt idx="19416">0</cx:pt>
          <cx:pt idx="19417">0</cx:pt>
          <cx:pt idx="19418">0</cx:pt>
          <cx:pt idx="19419">0</cx:pt>
          <cx:pt idx="19420">0</cx:pt>
          <cx:pt idx="19421">0</cx:pt>
          <cx:pt idx="19422">0</cx:pt>
          <cx:pt idx="19423">0</cx:pt>
          <cx:pt idx="19424">0</cx:pt>
          <cx:pt idx="19425">0</cx:pt>
          <cx:pt idx="19426">0</cx:pt>
          <cx:pt idx="19427">0</cx:pt>
          <cx:pt idx="19428">0</cx:pt>
          <cx:pt idx="19429">0</cx:pt>
          <cx:pt idx="19430">0</cx:pt>
          <cx:pt idx="19431">0</cx:pt>
          <cx:pt idx="19432">0</cx:pt>
          <cx:pt idx="19433">0</cx:pt>
          <cx:pt idx="19434">0</cx:pt>
          <cx:pt idx="19435">0</cx:pt>
          <cx:pt idx="19436">0</cx:pt>
          <cx:pt idx="19437">0</cx:pt>
          <cx:pt idx="19438">0</cx:pt>
          <cx:pt idx="19439">0</cx:pt>
          <cx:pt idx="19440">0</cx:pt>
          <cx:pt idx="19441">0</cx:pt>
          <cx:pt idx="19442">0</cx:pt>
          <cx:pt idx="19443">0</cx:pt>
          <cx:pt idx="19444">0</cx:pt>
          <cx:pt idx="19445">0</cx:pt>
          <cx:pt idx="19446">0</cx:pt>
          <cx:pt idx="19447">0</cx:pt>
          <cx:pt idx="19448">0</cx:pt>
          <cx:pt idx="19449">0</cx:pt>
          <cx:pt idx="19450">0</cx:pt>
          <cx:pt idx="19451">0</cx:pt>
          <cx:pt idx="19452">0</cx:pt>
          <cx:pt idx="19453">0</cx:pt>
          <cx:pt idx="19454">0</cx:pt>
          <cx:pt idx="19455">0</cx:pt>
          <cx:pt idx="19456">0</cx:pt>
          <cx:pt idx="19457">0</cx:pt>
          <cx:pt idx="19458">0</cx:pt>
          <cx:pt idx="19459">0</cx:pt>
          <cx:pt idx="19460">0</cx:pt>
          <cx:pt idx="19461">0</cx:pt>
          <cx:pt idx="19462">0</cx:pt>
          <cx:pt idx="19463">0</cx:pt>
          <cx:pt idx="19464">0</cx:pt>
          <cx:pt idx="19465">0</cx:pt>
          <cx:pt idx="19466">0</cx:pt>
          <cx:pt idx="19467">0</cx:pt>
          <cx:pt idx="19468">0</cx:pt>
          <cx:pt idx="19469">0</cx:pt>
          <cx:pt idx="19470">0</cx:pt>
          <cx:pt idx="19471">0</cx:pt>
          <cx:pt idx="19472">0</cx:pt>
          <cx:pt idx="19473">0</cx:pt>
          <cx:pt idx="19474">0</cx:pt>
          <cx:pt idx="19475">0</cx:pt>
          <cx:pt idx="19476">0</cx:pt>
          <cx:pt idx="19477">0</cx:pt>
          <cx:pt idx="19478">0</cx:pt>
          <cx:pt idx="19479">0</cx:pt>
          <cx:pt idx="19480">0</cx:pt>
          <cx:pt idx="19481">0</cx:pt>
          <cx:pt idx="19482">0</cx:pt>
          <cx:pt idx="19483">0</cx:pt>
          <cx:pt idx="19484">0</cx:pt>
          <cx:pt idx="19485">0</cx:pt>
          <cx:pt idx="19486">0</cx:pt>
          <cx:pt idx="19487">0</cx:pt>
          <cx:pt idx="19488">0</cx:pt>
          <cx:pt idx="19489">0</cx:pt>
          <cx:pt idx="19490">0</cx:pt>
          <cx:pt idx="19491">0</cx:pt>
          <cx:pt idx="19492">0</cx:pt>
          <cx:pt idx="19493">0</cx:pt>
          <cx:pt idx="19494">0</cx:pt>
          <cx:pt idx="19495">0</cx:pt>
          <cx:pt idx="19496">0</cx:pt>
          <cx:pt idx="19497">0</cx:pt>
          <cx:pt idx="19498">0</cx:pt>
          <cx:pt idx="19499">0</cx:pt>
          <cx:pt idx="19500">0</cx:pt>
          <cx:pt idx="19501">0</cx:pt>
          <cx:pt idx="19502">0</cx:pt>
          <cx:pt idx="19503">0</cx:pt>
          <cx:pt idx="19504">0</cx:pt>
          <cx:pt idx="19505">0</cx:pt>
          <cx:pt idx="19506">0</cx:pt>
          <cx:pt idx="19507">0</cx:pt>
          <cx:pt idx="19508">0</cx:pt>
          <cx:pt idx="19509">0</cx:pt>
          <cx:pt idx="19510">0</cx:pt>
          <cx:pt idx="19511">0</cx:pt>
          <cx:pt idx="19512">0</cx:pt>
          <cx:pt idx="19513">0</cx:pt>
          <cx:pt idx="19514">0</cx:pt>
          <cx:pt idx="19515">0</cx:pt>
          <cx:pt idx="19516">0</cx:pt>
          <cx:pt idx="19517">0</cx:pt>
          <cx:pt idx="19518">0</cx:pt>
          <cx:pt idx="19519">0</cx:pt>
          <cx:pt idx="19520">0</cx:pt>
          <cx:pt idx="19521">0</cx:pt>
          <cx:pt idx="19522">0</cx:pt>
          <cx:pt idx="19523">0</cx:pt>
          <cx:pt idx="19524">0</cx:pt>
          <cx:pt idx="19525">0</cx:pt>
          <cx:pt idx="19526">0</cx:pt>
          <cx:pt idx="19527">0</cx:pt>
          <cx:pt idx="19528">0</cx:pt>
          <cx:pt idx="19529">0</cx:pt>
          <cx:pt idx="19530">0</cx:pt>
          <cx:pt idx="19531">0</cx:pt>
          <cx:pt idx="19532">0</cx:pt>
          <cx:pt idx="19533">0</cx:pt>
          <cx:pt idx="19534">0</cx:pt>
          <cx:pt idx="19535">0</cx:pt>
          <cx:pt idx="19536">0</cx:pt>
          <cx:pt idx="19537">0</cx:pt>
          <cx:pt idx="19538">0</cx:pt>
          <cx:pt idx="19539">0</cx:pt>
          <cx:pt idx="19540">0</cx:pt>
          <cx:pt idx="19541">0</cx:pt>
          <cx:pt idx="19542">0</cx:pt>
          <cx:pt idx="19543">0</cx:pt>
          <cx:pt idx="19544">0</cx:pt>
          <cx:pt idx="19545">0</cx:pt>
          <cx:pt idx="19546">0</cx:pt>
          <cx:pt idx="19547">0</cx:pt>
          <cx:pt idx="19548">0</cx:pt>
          <cx:pt idx="19549">0</cx:pt>
          <cx:pt idx="19550">0</cx:pt>
          <cx:pt idx="19551">0</cx:pt>
          <cx:pt idx="19552">0</cx:pt>
          <cx:pt idx="19553">0</cx:pt>
          <cx:pt idx="19554">0</cx:pt>
          <cx:pt idx="19555">0</cx:pt>
          <cx:pt idx="19556">0</cx:pt>
          <cx:pt idx="19557">0</cx:pt>
          <cx:pt idx="19558">0</cx:pt>
          <cx:pt idx="19559">0</cx:pt>
          <cx:pt idx="19560">0</cx:pt>
          <cx:pt idx="19561">0</cx:pt>
          <cx:pt idx="19562">0</cx:pt>
          <cx:pt idx="19563">0</cx:pt>
          <cx:pt idx="19564">0</cx:pt>
          <cx:pt idx="19565">0</cx:pt>
          <cx:pt idx="19566">0</cx:pt>
          <cx:pt idx="19567">0</cx:pt>
          <cx:pt idx="19568">0</cx:pt>
          <cx:pt idx="19569">0</cx:pt>
          <cx:pt idx="19570">0</cx:pt>
          <cx:pt idx="19571">0</cx:pt>
          <cx:pt idx="19572">0</cx:pt>
          <cx:pt idx="19573">0</cx:pt>
          <cx:pt idx="19574">0</cx:pt>
          <cx:pt idx="19575">0</cx:pt>
          <cx:pt idx="19576">0</cx:pt>
          <cx:pt idx="19577">0</cx:pt>
          <cx:pt idx="19578">0</cx:pt>
          <cx:pt idx="19579">0</cx:pt>
          <cx:pt idx="19580">0</cx:pt>
          <cx:pt idx="19581">0</cx:pt>
          <cx:pt idx="19582">0</cx:pt>
          <cx:pt idx="19583">0</cx:pt>
          <cx:pt idx="19584">0</cx:pt>
          <cx:pt idx="19585">0</cx:pt>
          <cx:pt idx="19586">0</cx:pt>
          <cx:pt idx="19587">0</cx:pt>
          <cx:pt idx="19588">0</cx:pt>
          <cx:pt idx="19589">0</cx:pt>
          <cx:pt idx="19590">0</cx:pt>
          <cx:pt idx="19591">0</cx:pt>
          <cx:pt idx="19592">0</cx:pt>
          <cx:pt idx="19593">0</cx:pt>
          <cx:pt idx="19594">0</cx:pt>
          <cx:pt idx="19595">0</cx:pt>
          <cx:pt idx="19596">0</cx:pt>
          <cx:pt idx="19597">0</cx:pt>
          <cx:pt idx="19598">0</cx:pt>
          <cx:pt idx="19599">0</cx:pt>
          <cx:pt idx="19600">0</cx:pt>
          <cx:pt idx="19601">0</cx:pt>
          <cx:pt idx="19602">0</cx:pt>
          <cx:pt idx="19603">0</cx:pt>
          <cx:pt idx="19604">0</cx:pt>
          <cx:pt idx="19605">0</cx:pt>
          <cx:pt idx="19606">0</cx:pt>
          <cx:pt idx="19607">0</cx:pt>
          <cx:pt idx="19608">0</cx:pt>
          <cx:pt idx="19609">0</cx:pt>
          <cx:pt idx="19610">0</cx:pt>
          <cx:pt idx="19611">0</cx:pt>
          <cx:pt idx="19612">0</cx:pt>
          <cx:pt idx="19613">0</cx:pt>
          <cx:pt idx="19614">0</cx:pt>
          <cx:pt idx="19615">0</cx:pt>
          <cx:pt idx="19616">0</cx:pt>
          <cx:pt idx="19617">0</cx:pt>
          <cx:pt idx="19618">0</cx:pt>
          <cx:pt idx="19619">0</cx:pt>
          <cx:pt idx="19620">0</cx:pt>
          <cx:pt idx="19621">0</cx:pt>
          <cx:pt idx="19622">0</cx:pt>
          <cx:pt idx="19623">0</cx:pt>
          <cx:pt idx="19624">0</cx:pt>
          <cx:pt idx="19625">0</cx:pt>
          <cx:pt idx="19626">0</cx:pt>
          <cx:pt idx="19627">0</cx:pt>
          <cx:pt idx="19628">0</cx:pt>
          <cx:pt idx="19629">0</cx:pt>
          <cx:pt idx="19630">0</cx:pt>
          <cx:pt idx="19631">0</cx:pt>
          <cx:pt idx="19632">0</cx:pt>
          <cx:pt idx="19633">0</cx:pt>
          <cx:pt idx="19634">0</cx:pt>
          <cx:pt idx="19635">0</cx:pt>
          <cx:pt idx="19636">0</cx:pt>
          <cx:pt idx="19637">0</cx:pt>
          <cx:pt idx="19638">0</cx:pt>
          <cx:pt idx="19639">0</cx:pt>
          <cx:pt idx="19640">0</cx:pt>
          <cx:pt idx="19641">0</cx:pt>
          <cx:pt idx="19642">0</cx:pt>
          <cx:pt idx="19643">0</cx:pt>
          <cx:pt idx="19644">0</cx:pt>
          <cx:pt idx="19645">0</cx:pt>
          <cx:pt idx="19646">0</cx:pt>
          <cx:pt idx="19647">0</cx:pt>
          <cx:pt idx="19648">0</cx:pt>
          <cx:pt idx="19649">0</cx:pt>
          <cx:pt idx="19650">0</cx:pt>
          <cx:pt idx="19651">0</cx:pt>
          <cx:pt idx="19652">0</cx:pt>
          <cx:pt idx="19653">0</cx:pt>
          <cx:pt idx="19654">0</cx:pt>
          <cx:pt idx="19655">0</cx:pt>
          <cx:pt idx="19656">0</cx:pt>
          <cx:pt idx="19657">0</cx:pt>
          <cx:pt idx="19658">0</cx:pt>
          <cx:pt idx="19659">0</cx:pt>
          <cx:pt idx="19660">0</cx:pt>
          <cx:pt idx="19661">0</cx:pt>
          <cx:pt idx="19662">0</cx:pt>
          <cx:pt idx="19663">0</cx:pt>
          <cx:pt idx="19664">0</cx:pt>
          <cx:pt idx="19665">0</cx:pt>
          <cx:pt idx="19666">0</cx:pt>
          <cx:pt idx="19667">0</cx:pt>
          <cx:pt idx="19668">0</cx:pt>
          <cx:pt idx="19669">0</cx:pt>
          <cx:pt idx="19670">0</cx:pt>
          <cx:pt idx="19671">0</cx:pt>
          <cx:pt idx="19672">0</cx:pt>
          <cx:pt idx="19673">0</cx:pt>
          <cx:pt idx="19674">0</cx:pt>
          <cx:pt idx="19675">0</cx:pt>
          <cx:pt idx="19676">0</cx:pt>
          <cx:pt idx="19677">0</cx:pt>
          <cx:pt idx="19678">0</cx:pt>
          <cx:pt idx="19679">0</cx:pt>
          <cx:pt idx="19680">0</cx:pt>
          <cx:pt idx="19681">0</cx:pt>
          <cx:pt idx="19682">0</cx:pt>
          <cx:pt idx="19683">0</cx:pt>
          <cx:pt idx="19684">0</cx:pt>
          <cx:pt idx="19685">0</cx:pt>
          <cx:pt idx="19686">0</cx:pt>
          <cx:pt idx="19687">0</cx:pt>
          <cx:pt idx="19688">0</cx:pt>
          <cx:pt idx="19689">0</cx:pt>
          <cx:pt idx="19690">0</cx:pt>
          <cx:pt idx="19691">0</cx:pt>
          <cx:pt idx="19692">0</cx:pt>
          <cx:pt idx="19693">0</cx:pt>
          <cx:pt idx="19694">0</cx:pt>
          <cx:pt idx="19695">0</cx:pt>
          <cx:pt idx="19696">0</cx:pt>
          <cx:pt idx="19697">0</cx:pt>
          <cx:pt idx="19698">0</cx:pt>
          <cx:pt idx="19699">0</cx:pt>
          <cx:pt idx="19700">0</cx:pt>
          <cx:pt idx="19701">0</cx:pt>
          <cx:pt idx="19702">0</cx:pt>
          <cx:pt idx="19703">0</cx:pt>
          <cx:pt idx="19704">0</cx:pt>
          <cx:pt idx="19705">0</cx:pt>
          <cx:pt idx="19706">0</cx:pt>
          <cx:pt idx="19707">0</cx:pt>
          <cx:pt idx="19708">0</cx:pt>
          <cx:pt idx="19709">0</cx:pt>
          <cx:pt idx="19710">0</cx:pt>
          <cx:pt idx="19711">0</cx:pt>
          <cx:pt idx="19712">0</cx:pt>
          <cx:pt idx="19713">0</cx:pt>
          <cx:pt idx="19714">0</cx:pt>
          <cx:pt idx="19715">0</cx:pt>
          <cx:pt idx="19716">0</cx:pt>
          <cx:pt idx="19717">0</cx:pt>
          <cx:pt idx="19718">0</cx:pt>
          <cx:pt idx="19719">0</cx:pt>
          <cx:pt idx="19720">0</cx:pt>
          <cx:pt idx="19721">0</cx:pt>
          <cx:pt idx="19722">0</cx:pt>
          <cx:pt idx="19723">0</cx:pt>
          <cx:pt idx="19724">0</cx:pt>
          <cx:pt idx="19725">0</cx:pt>
          <cx:pt idx="19726">0</cx:pt>
          <cx:pt idx="19727">0</cx:pt>
          <cx:pt idx="19728">0</cx:pt>
          <cx:pt idx="19729">0</cx:pt>
          <cx:pt idx="19730">0</cx:pt>
          <cx:pt idx="19731">0</cx:pt>
          <cx:pt idx="19732">0</cx:pt>
          <cx:pt idx="19733">0</cx:pt>
          <cx:pt idx="19734">0</cx:pt>
          <cx:pt idx="19735">0</cx:pt>
          <cx:pt idx="19736">0</cx:pt>
          <cx:pt idx="19737">0</cx:pt>
          <cx:pt idx="19738">0</cx:pt>
          <cx:pt idx="19739">0</cx:pt>
          <cx:pt idx="19740">0</cx:pt>
          <cx:pt idx="19741">0</cx:pt>
          <cx:pt idx="19742">0</cx:pt>
          <cx:pt idx="19743">0</cx:pt>
          <cx:pt idx="19744">0</cx:pt>
          <cx:pt idx="19745">0</cx:pt>
          <cx:pt idx="19746">0</cx:pt>
          <cx:pt idx="19747">0</cx:pt>
          <cx:pt idx="19748">0</cx:pt>
          <cx:pt idx="19749">0</cx:pt>
          <cx:pt idx="19750">0</cx:pt>
          <cx:pt idx="19751">0</cx:pt>
          <cx:pt idx="19752">0</cx:pt>
          <cx:pt idx="19753">0</cx:pt>
          <cx:pt idx="19754">0</cx:pt>
          <cx:pt idx="19755">0</cx:pt>
          <cx:pt idx="19756">0</cx:pt>
          <cx:pt idx="19757">0</cx:pt>
          <cx:pt idx="19758">0</cx:pt>
          <cx:pt idx="19759">0</cx:pt>
          <cx:pt idx="19760">0</cx:pt>
          <cx:pt idx="19761">0</cx:pt>
          <cx:pt idx="19762">0</cx:pt>
          <cx:pt idx="19763">0</cx:pt>
          <cx:pt idx="19764">0</cx:pt>
          <cx:pt idx="19765">0</cx:pt>
          <cx:pt idx="19766">0</cx:pt>
          <cx:pt idx="19767">0</cx:pt>
          <cx:pt idx="19768">0</cx:pt>
          <cx:pt idx="19769">0</cx:pt>
          <cx:pt idx="19770">0</cx:pt>
          <cx:pt idx="19771">0</cx:pt>
          <cx:pt idx="19772">0</cx:pt>
          <cx:pt idx="19773">0</cx:pt>
          <cx:pt idx="19774">0</cx:pt>
          <cx:pt idx="19775">0</cx:pt>
          <cx:pt idx="19776">0</cx:pt>
          <cx:pt idx="19777">0</cx:pt>
          <cx:pt idx="19778">0</cx:pt>
          <cx:pt idx="19779">0</cx:pt>
          <cx:pt idx="19780">0</cx:pt>
          <cx:pt idx="19781">0</cx:pt>
          <cx:pt idx="19782">0</cx:pt>
          <cx:pt idx="19783">0</cx:pt>
          <cx:pt idx="19784">0</cx:pt>
          <cx:pt idx="19785">0</cx:pt>
          <cx:pt idx="19786">0</cx:pt>
          <cx:pt idx="19787">0</cx:pt>
          <cx:pt idx="19788">0</cx:pt>
          <cx:pt idx="19789">0</cx:pt>
          <cx:pt idx="19790">0</cx:pt>
          <cx:pt idx="19791">0</cx:pt>
          <cx:pt idx="19792">0</cx:pt>
          <cx:pt idx="19793">0</cx:pt>
          <cx:pt idx="19794">0</cx:pt>
          <cx:pt idx="19795">0</cx:pt>
          <cx:pt idx="19796">0</cx:pt>
          <cx:pt idx="19797">0</cx:pt>
          <cx:pt idx="19798">0</cx:pt>
          <cx:pt idx="19799">0</cx:pt>
          <cx:pt idx="19800">0</cx:pt>
          <cx:pt idx="19801">0</cx:pt>
          <cx:pt idx="19802">0</cx:pt>
          <cx:pt idx="19803">0</cx:pt>
          <cx:pt idx="19804">0</cx:pt>
          <cx:pt idx="19805">0</cx:pt>
          <cx:pt idx="19806">0</cx:pt>
          <cx:pt idx="19807">0</cx:pt>
          <cx:pt idx="19808">0</cx:pt>
          <cx:pt idx="19809">0</cx:pt>
          <cx:pt idx="19810">0</cx:pt>
          <cx:pt idx="19811">0</cx:pt>
          <cx:pt idx="19812">0</cx:pt>
          <cx:pt idx="19813">0</cx:pt>
          <cx:pt idx="19814">0</cx:pt>
          <cx:pt idx="19815">0</cx:pt>
          <cx:pt idx="19816">0</cx:pt>
          <cx:pt idx="19817">0</cx:pt>
          <cx:pt idx="19818">0</cx:pt>
          <cx:pt idx="19819">0</cx:pt>
          <cx:pt idx="19820">0</cx:pt>
          <cx:pt idx="19821">0</cx:pt>
          <cx:pt idx="19822">0</cx:pt>
          <cx:pt idx="19823">0</cx:pt>
          <cx:pt idx="19824">0</cx:pt>
          <cx:pt idx="19825">0</cx:pt>
          <cx:pt idx="19826">0</cx:pt>
          <cx:pt idx="19827">0</cx:pt>
          <cx:pt idx="19828">0</cx:pt>
          <cx:pt idx="19829">0</cx:pt>
          <cx:pt idx="19830">0</cx:pt>
          <cx:pt idx="19831">0</cx:pt>
          <cx:pt idx="19832">0</cx:pt>
          <cx:pt idx="19833">0</cx:pt>
          <cx:pt idx="19834">0</cx:pt>
          <cx:pt idx="19835">0</cx:pt>
          <cx:pt idx="19836">0</cx:pt>
          <cx:pt idx="19837">0</cx:pt>
          <cx:pt idx="19838">0</cx:pt>
          <cx:pt idx="19839">0</cx:pt>
          <cx:pt idx="19840">0</cx:pt>
          <cx:pt idx="19841">0</cx:pt>
          <cx:pt idx="19842">0</cx:pt>
          <cx:pt idx="19843">0</cx:pt>
          <cx:pt idx="19844">0</cx:pt>
          <cx:pt idx="19845">0</cx:pt>
          <cx:pt idx="19846">0</cx:pt>
          <cx:pt idx="19847">0</cx:pt>
          <cx:pt idx="19848">0</cx:pt>
          <cx:pt idx="19849">0</cx:pt>
          <cx:pt idx="19850">0</cx:pt>
          <cx:pt idx="19851">0</cx:pt>
          <cx:pt idx="19852">0</cx:pt>
          <cx:pt idx="19853">0</cx:pt>
          <cx:pt idx="19854">0</cx:pt>
          <cx:pt idx="19855">0</cx:pt>
          <cx:pt idx="19856">0</cx:pt>
          <cx:pt idx="19857">0</cx:pt>
          <cx:pt idx="19858">0</cx:pt>
          <cx:pt idx="19859">0</cx:pt>
          <cx:pt idx="19860">0</cx:pt>
          <cx:pt idx="19861">0</cx:pt>
          <cx:pt idx="19862">0</cx:pt>
          <cx:pt idx="19863">0</cx:pt>
          <cx:pt idx="19864">0</cx:pt>
          <cx:pt idx="19865">0</cx:pt>
          <cx:pt idx="19866">0</cx:pt>
          <cx:pt idx="19867">0</cx:pt>
          <cx:pt idx="19868">0</cx:pt>
          <cx:pt idx="19869">0</cx:pt>
          <cx:pt idx="19870">0</cx:pt>
          <cx:pt idx="19871">0</cx:pt>
          <cx:pt idx="19872">0</cx:pt>
          <cx:pt idx="19873">0</cx:pt>
          <cx:pt idx="19874">0</cx:pt>
          <cx:pt idx="19875">0</cx:pt>
          <cx:pt idx="19876">0</cx:pt>
          <cx:pt idx="19877">0</cx:pt>
          <cx:pt idx="19878">0</cx:pt>
          <cx:pt idx="19879">0</cx:pt>
          <cx:pt idx="19880">0</cx:pt>
          <cx:pt idx="19881">0</cx:pt>
          <cx:pt idx="19882">0</cx:pt>
          <cx:pt idx="19883">0</cx:pt>
          <cx:pt idx="19884">0</cx:pt>
          <cx:pt idx="19885">0</cx:pt>
          <cx:pt idx="19886">0</cx:pt>
          <cx:pt idx="19887">0</cx:pt>
          <cx:pt idx="19888">0</cx:pt>
          <cx:pt idx="19889">0</cx:pt>
          <cx:pt idx="19890">0</cx:pt>
          <cx:pt idx="19891">0</cx:pt>
          <cx:pt idx="19892">0</cx:pt>
          <cx:pt idx="19893">0</cx:pt>
          <cx:pt idx="19894">0</cx:pt>
          <cx:pt idx="19895">0</cx:pt>
          <cx:pt idx="19896">0</cx:pt>
          <cx:pt idx="19897">0</cx:pt>
          <cx:pt idx="19898">0</cx:pt>
          <cx:pt idx="19899">0</cx:pt>
          <cx:pt idx="19900">0</cx:pt>
          <cx:pt idx="19901">0</cx:pt>
          <cx:pt idx="19902">0</cx:pt>
          <cx:pt idx="19903">0</cx:pt>
          <cx:pt idx="19904">0</cx:pt>
          <cx:pt idx="19905">0</cx:pt>
          <cx:pt idx="19906">0</cx:pt>
          <cx:pt idx="19907">0</cx:pt>
          <cx:pt idx="19908">0</cx:pt>
          <cx:pt idx="19909">0</cx:pt>
          <cx:pt idx="19910">0</cx:pt>
          <cx:pt idx="19911">0</cx:pt>
          <cx:pt idx="19912">0</cx:pt>
          <cx:pt idx="19913">0</cx:pt>
          <cx:pt idx="19914">0</cx:pt>
          <cx:pt idx="19915">0</cx:pt>
          <cx:pt idx="19916">0</cx:pt>
          <cx:pt idx="19917">0</cx:pt>
          <cx:pt idx="19918">0</cx:pt>
          <cx:pt idx="19919">0</cx:pt>
          <cx:pt idx="19920">0</cx:pt>
          <cx:pt idx="19921">0</cx:pt>
          <cx:pt idx="19922">0</cx:pt>
          <cx:pt idx="19923">0</cx:pt>
          <cx:pt idx="19924">0</cx:pt>
          <cx:pt idx="19925">0</cx:pt>
          <cx:pt idx="19926">0</cx:pt>
          <cx:pt idx="19927">0</cx:pt>
          <cx:pt idx="19928">0</cx:pt>
          <cx:pt idx="19929">0</cx:pt>
          <cx:pt idx="19930">0</cx:pt>
          <cx:pt idx="19931">0</cx:pt>
          <cx:pt idx="19932">0</cx:pt>
          <cx:pt idx="19933">0</cx:pt>
          <cx:pt idx="19934">0</cx:pt>
          <cx:pt idx="19935">0</cx:pt>
          <cx:pt idx="19936">0</cx:pt>
          <cx:pt idx="19937">0</cx:pt>
          <cx:pt idx="19938">0</cx:pt>
          <cx:pt idx="19939">0</cx:pt>
          <cx:pt idx="19940">0</cx:pt>
          <cx:pt idx="19941">0</cx:pt>
          <cx:pt idx="19942">0</cx:pt>
          <cx:pt idx="19943">0</cx:pt>
          <cx:pt idx="19944">0</cx:pt>
          <cx:pt idx="19945">0</cx:pt>
          <cx:pt idx="19946">0</cx:pt>
          <cx:pt idx="19947">0</cx:pt>
          <cx:pt idx="19948">0</cx:pt>
          <cx:pt idx="19949">0</cx:pt>
          <cx:pt idx="19950">0</cx:pt>
          <cx:pt idx="19951">0</cx:pt>
          <cx:pt idx="19952">0</cx:pt>
          <cx:pt idx="19953">0</cx:pt>
          <cx:pt idx="19954">0</cx:pt>
          <cx:pt idx="19955">0</cx:pt>
          <cx:pt idx="19956">0</cx:pt>
          <cx:pt idx="19957">0</cx:pt>
          <cx:pt idx="19958">0</cx:pt>
          <cx:pt idx="19959">0</cx:pt>
          <cx:pt idx="19960">0</cx:pt>
          <cx:pt idx="19961">0</cx:pt>
          <cx:pt idx="19962">0</cx:pt>
          <cx:pt idx="19963">0</cx:pt>
          <cx:pt idx="19964">0</cx:pt>
          <cx:pt idx="19965">0</cx:pt>
          <cx:pt idx="19966">0</cx:pt>
          <cx:pt idx="19967">0</cx:pt>
          <cx:pt idx="19968">0</cx:pt>
          <cx:pt idx="19969">0</cx:pt>
          <cx:pt idx="19970">0</cx:pt>
          <cx:pt idx="19971">0</cx:pt>
          <cx:pt idx="19972">0</cx:pt>
          <cx:pt idx="19973">0</cx:pt>
          <cx:pt idx="19974">0</cx:pt>
          <cx:pt idx="19975">0</cx:pt>
          <cx:pt idx="19976">0</cx:pt>
          <cx:pt idx="19977">0</cx:pt>
          <cx:pt idx="19978">0</cx:pt>
          <cx:pt idx="19979">0</cx:pt>
          <cx:pt idx="19980">0</cx:pt>
          <cx:pt idx="19981">0</cx:pt>
          <cx:pt idx="19982">0</cx:pt>
          <cx:pt idx="19983">0</cx:pt>
          <cx:pt idx="19984">0</cx:pt>
          <cx:pt idx="19985">0</cx:pt>
          <cx:pt idx="19986">0</cx:pt>
          <cx:pt idx="19987">0</cx:pt>
          <cx:pt idx="19988">0</cx:pt>
          <cx:pt idx="19989">0</cx:pt>
          <cx:pt idx="19990">0</cx:pt>
          <cx:pt idx="19991">0</cx:pt>
          <cx:pt idx="19992">0</cx:pt>
          <cx:pt idx="19993">0</cx:pt>
          <cx:pt idx="19994">0</cx:pt>
          <cx:pt idx="19995">0</cx:pt>
          <cx:pt idx="19996">0</cx:pt>
          <cx:pt idx="19997">0</cx:pt>
          <cx:pt idx="19998">0</cx:pt>
          <cx:pt idx="19999">0</cx:pt>
          <cx:pt idx="20000">0</cx:pt>
          <cx:pt idx="20001">0</cx:pt>
          <cx:pt idx="20002">0</cx:pt>
          <cx:pt idx="20003">0</cx:pt>
          <cx:pt idx="20004">0</cx:pt>
          <cx:pt idx="20005">0</cx:pt>
          <cx:pt idx="20006">0</cx:pt>
          <cx:pt idx="20007">0</cx:pt>
          <cx:pt idx="20008">0</cx:pt>
          <cx:pt idx="20009">0</cx:pt>
          <cx:pt idx="20010">0</cx:pt>
          <cx:pt idx="20011">0</cx:pt>
          <cx:pt idx="20012">0</cx:pt>
          <cx:pt idx="20013">0</cx:pt>
          <cx:pt idx="20014">0</cx:pt>
          <cx:pt idx="20015">0</cx:pt>
          <cx:pt idx="20016">0</cx:pt>
          <cx:pt idx="20017">0</cx:pt>
          <cx:pt idx="20018">0</cx:pt>
          <cx:pt idx="20019">0</cx:pt>
          <cx:pt idx="20020">0</cx:pt>
          <cx:pt idx="20021">0</cx:pt>
          <cx:pt idx="20022">0</cx:pt>
          <cx:pt idx="20023">0</cx:pt>
          <cx:pt idx="20024">0</cx:pt>
          <cx:pt idx="20025">0</cx:pt>
          <cx:pt idx="20026">0</cx:pt>
          <cx:pt idx="20027">0</cx:pt>
          <cx:pt idx="20028">0</cx:pt>
          <cx:pt idx="20029">0</cx:pt>
          <cx:pt idx="20030">0</cx:pt>
          <cx:pt idx="20031">0</cx:pt>
          <cx:pt idx="20032">0</cx:pt>
          <cx:pt idx="20033">0</cx:pt>
          <cx:pt idx="20034">0</cx:pt>
          <cx:pt idx="20035">0</cx:pt>
          <cx:pt idx="20036">0</cx:pt>
          <cx:pt idx="20037">0</cx:pt>
          <cx:pt idx="20038">0</cx:pt>
          <cx:pt idx="20039">0</cx:pt>
          <cx:pt idx="20040">0</cx:pt>
          <cx:pt idx="20041">0</cx:pt>
          <cx:pt idx="20042">0</cx:pt>
          <cx:pt idx="20043">0</cx:pt>
          <cx:pt idx="20044">0</cx:pt>
          <cx:pt idx="20045">0</cx:pt>
          <cx:pt idx="20046">0</cx:pt>
          <cx:pt idx="20047">0</cx:pt>
          <cx:pt idx="20048">0</cx:pt>
          <cx:pt idx="20049">0</cx:pt>
          <cx:pt idx="20050">0</cx:pt>
          <cx:pt idx="20051">0</cx:pt>
          <cx:pt idx="20052">0</cx:pt>
          <cx:pt idx="20053">0</cx:pt>
          <cx:pt idx="20054">0</cx:pt>
          <cx:pt idx="20055">0</cx:pt>
          <cx:pt idx="20056">0</cx:pt>
          <cx:pt idx="20057">0</cx:pt>
          <cx:pt idx="20058">0</cx:pt>
          <cx:pt idx="20059">0</cx:pt>
          <cx:pt idx="20060">0</cx:pt>
          <cx:pt idx="20061">0</cx:pt>
          <cx:pt idx="20062">0</cx:pt>
          <cx:pt idx="20063">0</cx:pt>
          <cx:pt idx="20064">0</cx:pt>
          <cx:pt idx="20065">0</cx:pt>
          <cx:pt idx="20066">0</cx:pt>
          <cx:pt idx="20067">0</cx:pt>
          <cx:pt idx="20068">0</cx:pt>
          <cx:pt idx="20069">0</cx:pt>
          <cx:pt idx="20070">0</cx:pt>
          <cx:pt idx="20071">0</cx:pt>
          <cx:pt idx="20072">0</cx:pt>
          <cx:pt idx="20073">0</cx:pt>
          <cx:pt idx="20074">0</cx:pt>
          <cx:pt idx="20075">0</cx:pt>
          <cx:pt idx="20076">0</cx:pt>
          <cx:pt idx="20077">0</cx:pt>
          <cx:pt idx="20078">0</cx:pt>
          <cx:pt idx="20079">0</cx:pt>
          <cx:pt idx="20080">0</cx:pt>
          <cx:pt idx="20081">0</cx:pt>
          <cx:pt idx="20082">0</cx:pt>
          <cx:pt idx="20083">0</cx:pt>
          <cx:pt idx="20084">0</cx:pt>
          <cx:pt idx="20085">0</cx:pt>
          <cx:pt idx="20086">0</cx:pt>
          <cx:pt idx="20087">0</cx:pt>
          <cx:pt idx="20088">0</cx:pt>
          <cx:pt idx="20089">0</cx:pt>
          <cx:pt idx="20090">0</cx:pt>
          <cx:pt idx="20091">0</cx:pt>
          <cx:pt idx="20092">0</cx:pt>
          <cx:pt idx="20093">0</cx:pt>
          <cx:pt idx="20094">0</cx:pt>
          <cx:pt idx="20095">0</cx:pt>
          <cx:pt idx="20096">0</cx:pt>
          <cx:pt idx="20097">0</cx:pt>
          <cx:pt idx="20098">0</cx:pt>
          <cx:pt idx="20099">0</cx:pt>
          <cx:pt idx="20100">0</cx:pt>
          <cx:pt idx="20101">0</cx:pt>
          <cx:pt idx="20102">0</cx:pt>
          <cx:pt idx="20103">0</cx:pt>
          <cx:pt idx="20104">0</cx:pt>
          <cx:pt idx="20105">0</cx:pt>
          <cx:pt idx="20106">0</cx:pt>
          <cx:pt idx="20107">0</cx:pt>
          <cx:pt idx="20108">0</cx:pt>
          <cx:pt idx="20109">0</cx:pt>
          <cx:pt idx="20110">0</cx:pt>
          <cx:pt idx="20111">0</cx:pt>
          <cx:pt idx="20112">0</cx:pt>
          <cx:pt idx="20113">0</cx:pt>
          <cx:pt idx="20114">0</cx:pt>
          <cx:pt idx="20115">0</cx:pt>
          <cx:pt idx="20116">0</cx:pt>
          <cx:pt idx="20117">0</cx:pt>
          <cx:pt idx="20118">0</cx:pt>
          <cx:pt idx="20119">0</cx:pt>
          <cx:pt idx="20120">0</cx:pt>
          <cx:pt idx="20121">0</cx:pt>
          <cx:pt idx="20122">0</cx:pt>
          <cx:pt idx="20123">0</cx:pt>
          <cx:pt idx="20124">0</cx:pt>
          <cx:pt idx="20125">0</cx:pt>
          <cx:pt idx="20126">0</cx:pt>
          <cx:pt idx="20127">0</cx:pt>
          <cx:pt idx="20128">0</cx:pt>
          <cx:pt idx="20129">0</cx:pt>
          <cx:pt idx="20130">0</cx:pt>
          <cx:pt idx="20131">0</cx:pt>
          <cx:pt idx="20132">0</cx:pt>
          <cx:pt idx="20133">0</cx:pt>
          <cx:pt idx="20134">0</cx:pt>
          <cx:pt idx="20135">0</cx:pt>
          <cx:pt idx="20136">0</cx:pt>
          <cx:pt idx="20137">0</cx:pt>
          <cx:pt idx="20138">0</cx:pt>
          <cx:pt idx="20139">0</cx:pt>
          <cx:pt idx="20140">0</cx:pt>
          <cx:pt idx="20141">0</cx:pt>
          <cx:pt idx="20142">0</cx:pt>
          <cx:pt idx="20143">0</cx:pt>
          <cx:pt idx="20144">0</cx:pt>
          <cx:pt idx="20145">0</cx:pt>
          <cx:pt idx="20146">0</cx:pt>
          <cx:pt idx="20147">0</cx:pt>
          <cx:pt idx="20148">0</cx:pt>
          <cx:pt idx="20149">0</cx:pt>
          <cx:pt idx="20150">0</cx:pt>
          <cx:pt idx="20151">0</cx:pt>
          <cx:pt idx="20152">0</cx:pt>
          <cx:pt idx="20153">0</cx:pt>
          <cx:pt idx="20154">0</cx:pt>
          <cx:pt idx="20155">0</cx:pt>
          <cx:pt idx="20156">0</cx:pt>
          <cx:pt idx="20157">0</cx:pt>
          <cx:pt idx="20158">0</cx:pt>
          <cx:pt idx="20159">0</cx:pt>
          <cx:pt idx="20160">0</cx:pt>
          <cx:pt idx="20161">0</cx:pt>
          <cx:pt idx="20162">0</cx:pt>
          <cx:pt idx="20163">0</cx:pt>
          <cx:pt idx="20164">0</cx:pt>
          <cx:pt idx="20165">0</cx:pt>
          <cx:pt idx="20166">0</cx:pt>
          <cx:pt idx="20167">0</cx:pt>
          <cx:pt idx="20168">0</cx:pt>
          <cx:pt idx="20169">0</cx:pt>
          <cx:pt idx="20170">0</cx:pt>
          <cx:pt idx="20171">0</cx:pt>
          <cx:pt idx="20172">0</cx:pt>
          <cx:pt idx="20173">0</cx:pt>
          <cx:pt idx="20174">0</cx:pt>
          <cx:pt idx="20175">0</cx:pt>
          <cx:pt idx="20176">0</cx:pt>
          <cx:pt idx="20177">0</cx:pt>
          <cx:pt idx="20178">0</cx:pt>
          <cx:pt idx="20179">0</cx:pt>
          <cx:pt idx="20180">0</cx:pt>
          <cx:pt idx="20181">0</cx:pt>
          <cx:pt idx="20182">0</cx:pt>
          <cx:pt idx="20183">0</cx:pt>
          <cx:pt idx="20184">0</cx:pt>
          <cx:pt idx="20185">0</cx:pt>
          <cx:pt idx="20186">0</cx:pt>
          <cx:pt idx="20187">0</cx:pt>
          <cx:pt idx="20188">0</cx:pt>
          <cx:pt idx="20189">0</cx:pt>
          <cx:pt idx="20190">0</cx:pt>
          <cx:pt idx="20191">0</cx:pt>
          <cx:pt idx="20192">0</cx:pt>
          <cx:pt idx="20193">0</cx:pt>
          <cx:pt idx="20194">0</cx:pt>
          <cx:pt idx="20195">0</cx:pt>
          <cx:pt idx="20196">0</cx:pt>
          <cx:pt idx="20197">0</cx:pt>
          <cx:pt idx="20198">0</cx:pt>
          <cx:pt idx="20199">0</cx:pt>
          <cx:pt idx="20200">0</cx:pt>
          <cx:pt idx="20201">0</cx:pt>
          <cx:pt idx="20202">0</cx:pt>
          <cx:pt idx="20203">0</cx:pt>
          <cx:pt idx="20204">0</cx:pt>
          <cx:pt idx="20205">0</cx:pt>
          <cx:pt idx="20206">0</cx:pt>
          <cx:pt idx="20207">0</cx:pt>
          <cx:pt idx="20208">0</cx:pt>
          <cx:pt idx="20209">0</cx:pt>
          <cx:pt idx="20210">0</cx:pt>
          <cx:pt idx="20211">0</cx:pt>
          <cx:pt idx="20212">0</cx:pt>
          <cx:pt idx="20213">0</cx:pt>
          <cx:pt idx="20214">0</cx:pt>
          <cx:pt idx="20215">0</cx:pt>
          <cx:pt idx="20216">0</cx:pt>
          <cx:pt idx="20217">0</cx:pt>
          <cx:pt idx="20218">0</cx:pt>
          <cx:pt idx="20219">0</cx:pt>
          <cx:pt idx="20220">0</cx:pt>
          <cx:pt idx="20221">0</cx:pt>
          <cx:pt idx="20222">0</cx:pt>
          <cx:pt idx="20223">0</cx:pt>
          <cx:pt idx="20224">0</cx:pt>
          <cx:pt idx="20225">0</cx:pt>
          <cx:pt idx="20226">0</cx:pt>
          <cx:pt idx="20227">0</cx:pt>
          <cx:pt idx="20228">0</cx:pt>
          <cx:pt idx="20229">0</cx:pt>
          <cx:pt idx="20230">0</cx:pt>
          <cx:pt idx="20231">0</cx:pt>
          <cx:pt idx="20232">0</cx:pt>
          <cx:pt idx="20233">0</cx:pt>
          <cx:pt idx="20234">0</cx:pt>
          <cx:pt idx="20235">0</cx:pt>
          <cx:pt idx="20236">0</cx:pt>
          <cx:pt idx="20237">0</cx:pt>
          <cx:pt idx="20238">0</cx:pt>
          <cx:pt idx="20239">0</cx:pt>
          <cx:pt idx="20240">0</cx:pt>
          <cx:pt idx="20241">0</cx:pt>
          <cx:pt idx="20242">0</cx:pt>
          <cx:pt idx="20243">0</cx:pt>
          <cx:pt idx="20244">0</cx:pt>
          <cx:pt idx="20245">0</cx:pt>
          <cx:pt idx="20246">0</cx:pt>
          <cx:pt idx="20247">0</cx:pt>
          <cx:pt idx="20248">0</cx:pt>
          <cx:pt idx="20249">0</cx:pt>
          <cx:pt idx="20250">0</cx:pt>
          <cx:pt idx="20251">0</cx:pt>
          <cx:pt idx="20252">0</cx:pt>
          <cx:pt idx="20253">0</cx:pt>
          <cx:pt idx="20254">0</cx:pt>
          <cx:pt idx="20255">0</cx:pt>
          <cx:pt idx="20256">0</cx:pt>
          <cx:pt idx="20257">0</cx:pt>
          <cx:pt idx="20258">0</cx:pt>
          <cx:pt idx="20259">0</cx:pt>
          <cx:pt idx="20260">0</cx:pt>
          <cx:pt idx="20261">0</cx:pt>
          <cx:pt idx="20262">0</cx:pt>
          <cx:pt idx="20263">0</cx:pt>
          <cx:pt idx="20264">0</cx:pt>
          <cx:pt idx="20265">0</cx:pt>
          <cx:pt idx="20266">0</cx:pt>
          <cx:pt idx="20267">0</cx:pt>
          <cx:pt idx="20268">0</cx:pt>
          <cx:pt idx="20269">0</cx:pt>
          <cx:pt idx="20270">0</cx:pt>
          <cx:pt idx="20271">0</cx:pt>
          <cx:pt idx="20272">0</cx:pt>
          <cx:pt idx="20273">0</cx:pt>
          <cx:pt idx="20274">0</cx:pt>
          <cx:pt idx="20275">0</cx:pt>
          <cx:pt idx="20276">0</cx:pt>
          <cx:pt idx="20277">0</cx:pt>
          <cx:pt idx="20278">0</cx:pt>
          <cx:pt idx="20279">0</cx:pt>
          <cx:pt idx="20280">0</cx:pt>
          <cx:pt idx="20281">0</cx:pt>
          <cx:pt idx="20282">0</cx:pt>
          <cx:pt idx="20283">0</cx:pt>
          <cx:pt idx="20284">0</cx:pt>
          <cx:pt idx="20285">0</cx:pt>
          <cx:pt idx="20286">0</cx:pt>
          <cx:pt idx="20287">0</cx:pt>
          <cx:pt idx="20288">0</cx:pt>
          <cx:pt idx="20289">0</cx:pt>
          <cx:pt idx="20290">0</cx:pt>
          <cx:pt idx="20291">0</cx:pt>
          <cx:pt idx="20292">0</cx:pt>
          <cx:pt idx="20293">0</cx:pt>
          <cx:pt idx="20294">0</cx:pt>
          <cx:pt idx="20295">0</cx:pt>
          <cx:pt idx="20296">0</cx:pt>
          <cx:pt idx="20297">0</cx:pt>
          <cx:pt idx="20298">0</cx:pt>
          <cx:pt idx="20299">0</cx:pt>
          <cx:pt idx="20300">0</cx:pt>
          <cx:pt idx="20301">0</cx:pt>
          <cx:pt idx="20302">0</cx:pt>
          <cx:pt idx="20303">0</cx:pt>
          <cx:pt idx="20304">0</cx:pt>
          <cx:pt idx="20305">0</cx:pt>
          <cx:pt idx="20306">0</cx:pt>
          <cx:pt idx="20307">0</cx:pt>
          <cx:pt idx="20308">0</cx:pt>
          <cx:pt idx="20309">0</cx:pt>
          <cx:pt idx="20310">0</cx:pt>
          <cx:pt idx="20311">0</cx:pt>
          <cx:pt idx="20312">0</cx:pt>
          <cx:pt idx="20313">0</cx:pt>
          <cx:pt idx="20314">0</cx:pt>
          <cx:pt idx="20315">0</cx:pt>
          <cx:pt idx="20316">0</cx:pt>
          <cx:pt idx="20317">0</cx:pt>
          <cx:pt idx="20318">0</cx:pt>
          <cx:pt idx="20319">0</cx:pt>
          <cx:pt idx="20320">0</cx:pt>
          <cx:pt idx="20321">0</cx:pt>
          <cx:pt idx="20322">0</cx:pt>
          <cx:pt idx="20323">0</cx:pt>
          <cx:pt idx="20324">0</cx:pt>
          <cx:pt idx="20325">0</cx:pt>
          <cx:pt idx="20326">0</cx:pt>
          <cx:pt idx="20327">0</cx:pt>
          <cx:pt idx="20328">0</cx:pt>
          <cx:pt idx="20329">0</cx:pt>
          <cx:pt idx="20330">0</cx:pt>
          <cx:pt idx="20331">0</cx:pt>
          <cx:pt idx="20332">0</cx:pt>
          <cx:pt idx="20333">0</cx:pt>
          <cx:pt idx="20334">0</cx:pt>
          <cx:pt idx="20335">0</cx:pt>
          <cx:pt idx="20336">0</cx:pt>
          <cx:pt idx="20337">0</cx:pt>
          <cx:pt idx="20338">0</cx:pt>
          <cx:pt idx="20339">0</cx:pt>
          <cx:pt idx="20340">0</cx:pt>
          <cx:pt idx="20341">0</cx:pt>
          <cx:pt idx="20342">0</cx:pt>
          <cx:pt idx="20343">0</cx:pt>
          <cx:pt idx="20344">0</cx:pt>
          <cx:pt idx="20345">0</cx:pt>
          <cx:pt idx="20346">0</cx:pt>
          <cx:pt idx="20347">0</cx:pt>
          <cx:pt idx="20348">0</cx:pt>
          <cx:pt idx="20349">0</cx:pt>
          <cx:pt idx="20350">0</cx:pt>
          <cx:pt idx="20351">0</cx:pt>
          <cx:pt idx="20352">0</cx:pt>
          <cx:pt idx="20353">0</cx:pt>
          <cx:pt idx="20354">0</cx:pt>
          <cx:pt idx="20355">0</cx:pt>
          <cx:pt idx="20356">0</cx:pt>
          <cx:pt idx="20357">0</cx:pt>
          <cx:pt idx="20358">0</cx:pt>
          <cx:pt idx="20359">0</cx:pt>
          <cx:pt idx="20360">0</cx:pt>
          <cx:pt idx="20361">0</cx:pt>
          <cx:pt idx="20362">0</cx:pt>
          <cx:pt idx="20363">0</cx:pt>
          <cx:pt idx="20364">0</cx:pt>
          <cx:pt idx="20365">0</cx:pt>
          <cx:pt idx="20366">0</cx:pt>
          <cx:pt idx="20367">0</cx:pt>
          <cx:pt idx="20368">0</cx:pt>
          <cx:pt idx="20369">0</cx:pt>
          <cx:pt idx="20370">0</cx:pt>
          <cx:pt idx="20371">0</cx:pt>
          <cx:pt idx="20372">0</cx:pt>
          <cx:pt idx="20373">0</cx:pt>
          <cx:pt idx="20374">0</cx:pt>
          <cx:pt idx="20375">0</cx:pt>
          <cx:pt idx="20376">0</cx:pt>
          <cx:pt idx="20377">0</cx:pt>
          <cx:pt idx="20378">0</cx:pt>
          <cx:pt idx="20379">0</cx:pt>
          <cx:pt idx="20380">0</cx:pt>
          <cx:pt idx="20381">0</cx:pt>
          <cx:pt idx="20382">0</cx:pt>
          <cx:pt idx="20383">0</cx:pt>
          <cx:pt idx="20384">0</cx:pt>
          <cx:pt idx="20385">0</cx:pt>
          <cx:pt idx="20386">0</cx:pt>
          <cx:pt idx="20387">0</cx:pt>
          <cx:pt idx="20388">0</cx:pt>
          <cx:pt idx="20389">0</cx:pt>
          <cx:pt idx="20390">0</cx:pt>
          <cx:pt idx="20391">0</cx:pt>
          <cx:pt idx="20392">0</cx:pt>
          <cx:pt idx="20393">0</cx:pt>
          <cx:pt idx="20394">0</cx:pt>
          <cx:pt idx="20395">0</cx:pt>
          <cx:pt idx="20396">0</cx:pt>
          <cx:pt idx="20397">0</cx:pt>
          <cx:pt idx="20398">0</cx:pt>
          <cx:pt idx="20399">0</cx:pt>
          <cx:pt idx="20400">0</cx:pt>
          <cx:pt idx="20401">0</cx:pt>
          <cx:pt idx="20402">0</cx:pt>
          <cx:pt idx="20403">0</cx:pt>
          <cx:pt idx="20404">0</cx:pt>
          <cx:pt idx="20405">0</cx:pt>
          <cx:pt idx="20406">0</cx:pt>
          <cx:pt idx="20407">0</cx:pt>
          <cx:pt idx="20408">0</cx:pt>
          <cx:pt idx="20409">0</cx:pt>
          <cx:pt idx="20410">0</cx:pt>
          <cx:pt idx="20411">0</cx:pt>
          <cx:pt idx="20412">0</cx:pt>
          <cx:pt idx="20413">0</cx:pt>
          <cx:pt idx="20414">0</cx:pt>
          <cx:pt idx="20415">0</cx:pt>
          <cx:pt idx="20416">0</cx:pt>
          <cx:pt idx="20417">0</cx:pt>
          <cx:pt idx="20418">0</cx:pt>
          <cx:pt idx="20419">0</cx:pt>
          <cx:pt idx="20420">0</cx:pt>
          <cx:pt idx="20421">0</cx:pt>
          <cx:pt idx="20422">0</cx:pt>
          <cx:pt idx="20423">0</cx:pt>
          <cx:pt idx="20424">0</cx:pt>
          <cx:pt idx="20425">0</cx:pt>
          <cx:pt idx="20426">0</cx:pt>
          <cx:pt idx="20427">0</cx:pt>
          <cx:pt idx="20428">0</cx:pt>
          <cx:pt idx="20429">0</cx:pt>
          <cx:pt idx="20430">0</cx:pt>
          <cx:pt idx="20431">0</cx:pt>
          <cx:pt idx="20432">0</cx:pt>
          <cx:pt idx="20433">0</cx:pt>
          <cx:pt idx="20434">0</cx:pt>
          <cx:pt idx="20435">0</cx:pt>
          <cx:pt idx="20436">0</cx:pt>
          <cx:pt idx="20437">0</cx:pt>
          <cx:pt idx="20438">0</cx:pt>
          <cx:pt idx="20439">0</cx:pt>
          <cx:pt idx="20440">0</cx:pt>
          <cx:pt idx="20441">0</cx:pt>
          <cx:pt idx="20442">0</cx:pt>
          <cx:pt idx="20443">0</cx:pt>
          <cx:pt idx="20444">0</cx:pt>
          <cx:pt idx="20445">0</cx:pt>
          <cx:pt idx="20446">0</cx:pt>
          <cx:pt idx="20447">0</cx:pt>
          <cx:pt idx="20448">0</cx:pt>
          <cx:pt idx="20449">0</cx:pt>
          <cx:pt idx="20450">0</cx:pt>
          <cx:pt idx="20451">0</cx:pt>
          <cx:pt idx="20452">0</cx:pt>
          <cx:pt idx="20453">0</cx:pt>
          <cx:pt idx="20454">0</cx:pt>
          <cx:pt idx="20455">0</cx:pt>
          <cx:pt idx="20456">0</cx:pt>
          <cx:pt idx="20457">0</cx:pt>
          <cx:pt idx="20458">0</cx:pt>
          <cx:pt idx="20459">0</cx:pt>
          <cx:pt idx="20460">0</cx:pt>
          <cx:pt idx="20461">0</cx:pt>
          <cx:pt idx="20462">0</cx:pt>
          <cx:pt idx="20463">0</cx:pt>
          <cx:pt idx="20464">0</cx:pt>
          <cx:pt idx="20465">0</cx:pt>
          <cx:pt idx="20466">0</cx:pt>
          <cx:pt idx="20467">0</cx:pt>
          <cx:pt idx="20468">0</cx:pt>
          <cx:pt idx="20469">0</cx:pt>
          <cx:pt idx="20470">0</cx:pt>
          <cx:pt idx="20471">0</cx:pt>
          <cx:pt idx="20472">0</cx:pt>
          <cx:pt idx="20473">0</cx:pt>
          <cx:pt idx="20474">0</cx:pt>
          <cx:pt idx="20475">0</cx:pt>
          <cx:pt idx="20476">0</cx:pt>
          <cx:pt idx="20477">0</cx:pt>
          <cx:pt idx="20478">0</cx:pt>
          <cx:pt idx="20479">0</cx:pt>
          <cx:pt idx="20480">0</cx:pt>
          <cx:pt idx="20481">0</cx:pt>
          <cx:pt idx="20482">0</cx:pt>
          <cx:pt idx="20483">0</cx:pt>
          <cx:pt idx="20484">0</cx:pt>
          <cx:pt idx="20485">0</cx:pt>
          <cx:pt idx="20486">0</cx:pt>
          <cx:pt idx="20487">0</cx:pt>
          <cx:pt idx="20488">0</cx:pt>
          <cx:pt idx="20489">0</cx:pt>
          <cx:pt idx="20490">0</cx:pt>
          <cx:pt idx="20491">0</cx:pt>
          <cx:pt idx="20492">0</cx:pt>
          <cx:pt idx="20493">0</cx:pt>
          <cx:pt idx="20494">0</cx:pt>
          <cx:pt idx="20495">0</cx:pt>
          <cx:pt idx="20496">0</cx:pt>
          <cx:pt idx="20497">0</cx:pt>
          <cx:pt idx="20498">0</cx:pt>
          <cx:pt idx="20499">0</cx:pt>
          <cx:pt idx="20500">0</cx:pt>
          <cx:pt idx="20501">0</cx:pt>
          <cx:pt idx="20502">0</cx:pt>
          <cx:pt idx="20503">0</cx:pt>
          <cx:pt idx="20504">0</cx:pt>
          <cx:pt idx="20505">0</cx:pt>
          <cx:pt idx="20506">0</cx:pt>
          <cx:pt idx="20507">0</cx:pt>
          <cx:pt idx="20508">0</cx:pt>
          <cx:pt idx="20509">0</cx:pt>
          <cx:pt idx="20510">0</cx:pt>
          <cx:pt idx="20511">0</cx:pt>
          <cx:pt idx="20512">0</cx:pt>
          <cx:pt idx="20513">0</cx:pt>
          <cx:pt idx="20514">0</cx:pt>
          <cx:pt idx="20515">0</cx:pt>
          <cx:pt idx="20516">0</cx:pt>
          <cx:pt idx="20517">0</cx:pt>
          <cx:pt idx="20518">0</cx:pt>
          <cx:pt idx="20519">0</cx:pt>
          <cx:pt idx="20520">0</cx:pt>
          <cx:pt idx="20521">0</cx:pt>
          <cx:pt idx="20522">0</cx:pt>
          <cx:pt idx="20523">0</cx:pt>
          <cx:pt idx="20524">0</cx:pt>
          <cx:pt idx="20525">0</cx:pt>
          <cx:pt idx="20526">0</cx:pt>
          <cx:pt idx="20527">0</cx:pt>
          <cx:pt idx="20528">0</cx:pt>
          <cx:pt idx="20529">0</cx:pt>
          <cx:pt idx="20530">0</cx:pt>
          <cx:pt idx="20531">0</cx:pt>
          <cx:pt idx="20532">0</cx:pt>
          <cx:pt idx="20533">0</cx:pt>
          <cx:pt idx="20534">0</cx:pt>
          <cx:pt idx="20535">0</cx:pt>
          <cx:pt idx="20536">0</cx:pt>
          <cx:pt idx="20537">0</cx:pt>
          <cx:pt idx="20538">0</cx:pt>
          <cx:pt idx="20539">0</cx:pt>
          <cx:pt idx="20540">0</cx:pt>
          <cx:pt idx="20541">0</cx:pt>
          <cx:pt idx="20542">0</cx:pt>
          <cx:pt idx="20543">0</cx:pt>
          <cx:pt idx="20544">0</cx:pt>
          <cx:pt idx="20545">0</cx:pt>
          <cx:pt idx="20546">0</cx:pt>
          <cx:pt idx="20547">0</cx:pt>
          <cx:pt idx="20548">0</cx:pt>
          <cx:pt idx="20549">0</cx:pt>
          <cx:pt idx="20550">0</cx:pt>
          <cx:pt idx="20551">0</cx:pt>
          <cx:pt idx="20552">0</cx:pt>
          <cx:pt idx="20553">0</cx:pt>
          <cx:pt idx="20554">0</cx:pt>
          <cx:pt idx="20555">0</cx:pt>
          <cx:pt idx="20556">0</cx:pt>
          <cx:pt idx="20557">0</cx:pt>
          <cx:pt idx="20558">0</cx:pt>
          <cx:pt idx="20559">0</cx:pt>
          <cx:pt idx="20560">0</cx:pt>
          <cx:pt idx="20561">0</cx:pt>
          <cx:pt idx="20562">0</cx:pt>
          <cx:pt idx="20563">0</cx:pt>
          <cx:pt idx="20564">0</cx:pt>
          <cx:pt idx="20565">0</cx:pt>
          <cx:pt idx="20566">0</cx:pt>
          <cx:pt idx="20567">0</cx:pt>
          <cx:pt idx="20568">0</cx:pt>
          <cx:pt idx="20569">0</cx:pt>
          <cx:pt idx="20570">0</cx:pt>
          <cx:pt idx="20571">0</cx:pt>
          <cx:pt idx="20572">0</cx:pt>
          <cx:pt idx="20573">0</cx:pt>
          <cx:pt idx="20574">0</cx:pt>
          <cx:pt idx="20575">0</cx:pt>
          <cx:pt idx="20576">0</cx:pt>
          <cx:pt idx="20577">0</cx:pt>
          <cx:pt idx="20578">0</cx:pt>
          <cx:pt idx="20579">0</cx:pt>
          <cx:pt idx="20580">0</cx:pt>
          <cx:pt idx="20581">0</cx:pt>
          <cx:pt idx="20582">0</cx:pt>
          <cx:pt idx="20583">0</cx:pt>
          <cx:pt idx="20584">0</cx:pt>
          <cx:pt idx="20585">0</cx:pt>
          <cx:pt idx="20586">0</cx:pt>
          <cx:pt idx="20587">0</cx:pt>
          <cx:pt idx="20588">0</cx:pt>
          <cx:pt idx="20589">0</cx:pt>
          <cx:pt idx="20590">0</cx:pt>
          <cx:pt idx="20591">0</cx:pt>
          <cx:pt idx="20592">0</cx:pt>
          <cx:pt idx="20593">0</cx:pt>
          <cx:pt idx="20594">0</cx:pt>
          <cx:pt idx="20595">0</cx:pt>
          <cx:pt idx="20596">0</cx:pt>
          <cx:pt idx="20597">0</cx:pt>
          <cx:pt idx="20598">0</cx:pt>
          <cx:pt idx="20599">0</cx:pt>
          <cx:pt idx="20600">0</cx:pt>
          <cx:pt idx="20601">0</cx:pt>
          <cx:pt idx="20602">0</cx:pt>
          <cx:pt idx="20603">0</cx:pt>
          <cx:pt idx="20604">0</cx:pt>
          <cx:pt idx="20605">0</cx:pt>
          <cx:pt idx="20606">0</cx:pt>
          <cx:pt idx="20607">0</cx:pt>
          <cx:pt idx="20608">0</cx:pt>
          <cx:pt idx="20609">0</cx:pt>
          <cx:pt idx="20610">0</cx:pt>
          <cx:pt idx="20611">0</cx:pt>
          <cx:pt idx="20612">0</cx:pt>
          <cx:pt idx="20613">0</cx:pt>
          <cx:pt idx="20614">0</cx:pt>
          <cx:pt idx="20615">0</cx:pt>
          <cx:pt idx="20616">0</cx:pt>
          <cx:pt idx="20617">0</cx:pt>
          <cx:pt idx="20618">0</cx:pt>
          <cx:pt idx="20619">0</cx:pt>
          <cx:pt idx="20620">0</cx:pt>
          <cx:pt idx="20621">0</cx:pt>
          <cx:pt idx="20622">0</cx:pt>
          <cx:pt idx="20623">0</cx:pt>
          <cx:pt idx="20624">0</cx:pt>
          <cx:pt idx="20625">0</cx:pt>
          <cx:pt idx="20626">0</cx:pt>
          <cx:pt idx="20627">0</cx:pt>
          <cx:pt idx="20628">0</cx:pt>
          <cx:pt idx="20629">0</cx:pt>
          <cx:pt idx="20630">0</cx:pt>
          <cx:pt idx="20631">0</cx:pt>
          <cx:pt idx="20632">0</cx:pt>
          <cx:pt idx="20633">0</cx:pt>
          <cx:pt idx="20634">0</cx:pt>
          <cx:pt idx="20635">0</cx:pt>
          <cx:pt idx="20636">0</cx:pt>
          <cx:pt idx="20637">0</cx:pt>
          <cx:pt idx="20638">0</cx:pt>
          <cx:pt idx="20639">0</cx:pt>
          <cx:pt idx="20640">0</cx:pt>
          <cx:pt idx="20641">0</cx:pt>
          <cx:pt idx="20642">0</cx:pt>
          <cx:pt idx="20643">0</cx:pt>
          <cx:pt idx="20644">0</cx:pt>
          <cx:pt idx="20645">0</cx:pt>
          <cx:pt idx="20646">0</cx:pt>
          <cx:pt idx="20647">0</cx:pt>
          <cx:pt idx="20648">0</cx:pt>
          <cx:pt idx="20649">0</cx:pt>
          <cx:pt idx="20650">0</cx:pt>
          <cx:pt idx="20651">0</cx:pt>
          <cx:pt idx="20652">0</cx:pt>
          <cx:pt idx="20653">0</cx:pt>
          <cx:pt idx="20654">0</cx:pt>
          <cx:pt idx="20655">0</cx:pt>
          <cx:pt idx="20656">0</cx:pt>
          <cx:pt idx="20657">0</cx:pt>
          <cx:pt idx="20658">0</cx:pt>
          <cx:pt idx="20659">0</cx:pt>
          <cx:pt idx="20660">0</cx:pt>
          <cx:pt idx="20661">0</cx:pt>
          <cx:pt idx="20662">0</cx:pt>
          <cx:pt idx="20663">0</cx:pt>
          <cx:pt idx="20664">0</cx:pt>
          <cx:pt idx="20665">0</cx:pt>
          <cx:pt idx="20666">0</cx:pt>
          <cx:pt idx="20667">0</cx:pt>
          <cx:pt idx="20668">0</cx:pt>
          <cx:pt idx="20669">0</cx:pt>
          <cx:pt idx="20670">0</cx:pt>
          <cx:pt idx="20671">0</cx:pt>
          <cx:pt idx="20672">0</cx:pt>
          <cx:pt idx="20673">0</cx:pt>
          <cx:pt idx="20674">0</cx:pt>
          <cx:pt idx="20675">0</cx:pt>
          <cx:pt idx="20676">0</cx:pt>
          <cx:pt idx="20677">0</cx:pt>
          <cx:pt idx="20678">0</cx:pt>
          <cx:pt idx="20679">0</cx:pt>
          <cx:pt idx="20680">0</cx:pt>
          <cx:pt idx="20681">0</cx:pt>
          <cx:pt idx="20682">0</cx:pt>
          <cx:pt idx="20683">0</cx:pt>
          <cx:pt idx="20684">0</cx:pt>
          <cx:pt idx="20685">0</cx:pt>
          <cx:pt idx="20686">0</cx:pt>
          <cx:pt idx="20687">0</cx:pt>
          <cx:pt idx="20688">0</cx:pt>
          <cx:pt idx="20689">0</cx:pt>
          <cx:pt idx="20690">0</cx:pt>
          <cx:pt idx="20691">0</cx:pt>
          <cx:pt idx="20692">0</cx:pt>
          <cx:pt idx="20693">0</cx:pt>
          <cx:pt idx="20694">0</cx:pt>
          <cx:pt idx="20695">0</cx:pt>
          <cx:pt idx="20696">0</cx:pt>
          <cx:pt idx="20697">0</cx:pt>
          <cx:pt idx="20698">0</cx:pt>
          <cx:pt idx="20699">0</cx:pt>
          <cx:pt idx="20700">0</cx:pt>
          <cx:pt idx="20701">0</cx:pt>
          <cx:pt idx="20702">0</cx:pt>
          <cx:pt idx="20703">0</cx:pt>
          <cx:pt idx="20704">0</cx:pt>
          <cx:pt idx="20705">0</cx:pt>
          <cx:pt idx="20706">0</cx:pt>
          <cx:pt idx="20707">0</cx:pt>
          <cx:pt idx="20708">0</cx:pt>
          <cx:pt idx="20709">0</cx:pt>
          <cx:pt idx="20710">0</cx:pt>
          <cx:pt idx="20711">0</cx:pt>
          <cx:pt idx="20712">0</cx:pt>
          <cx:pt idx="20713">0</cx:pt>
          <cx:pt idx="20714">0</cx:pt>
          <cx:pt idx="20715">0</cx:pt>
          <cx:pt idx="20716">0</cx:pt>
          <cx:pt idx="20717">0</cx:pt>
          <cx:pt idx="20718">0</cx:pt>
          <cx:pt idx="20719">0</cx:pt>
          <cx:pt idx="20720">0</cx:pt>
          <cx:pt idx="20721">0</cx:pt>
          <cx:pt idx="20722">0</cx:pt>
          <cx:pt idx="20723">0</cx:pt>
          <cx:pt idx="20724">0</cx:pt>
          <cx:pt idx="20725">0</cx:pt>
          <cx:pt idx="20726">0</cx:pt>
          <cx:pt idx="20727">0</cx:pt>
          <cx:pt idx="20728">0</cx:pt>
          <cx:pt idx="20729">0</cx:pt>
          <cx:pt idx="20730">0</cx:pt>
          <cx:pt idx="20731">0</cx:pt>
          <cx:pt idx="20732">0</cx:pt>
          <cx:pt idx="20733">0</cx:pt>
          <cx:pt idx="20734">0</cx:pt>
          <cx:pt idx="20735">0</cx:pt>
          <cx:pt idx="20736">0</cx:pt>
          <cx:pt idx="20737">0</cx:pt>
          <cx:pt idx="20738">0</cx:pt>
          <cx:pt idx="20739">0</cx:pt>
          <cx:pt idx="20740">0</cx:pt>
          <cx:pt idx="20741">0</cx:pt>
          <cx:pt idx="20742">0</cx:pt>
          <cx:pt idx="20743">0</cx:pt>
          <cx:pt idx="20744">0</cx:pt>
          <cx:pt idx="20745">0</cx:pt>
          <cx:pt idx="20746">0</cx:pt>
          <cx:pt idx="20747">0</cx:pt>
          <cx:pt idx="20748">0</cx:pt>
          <cx:pt idx="20749">0</cx:pt>
          <cx:pt idx="20750">0</cx:pt>
          <cx:pt idx="20751">0</cx:pt>
          <cx:pt idx="20752">0</cx:pt>
          <cx:pt idx="20753">0</cx:pt>
          <cx:pt idx="20754">0</cx:pt>
          <cx:pt idx="20755">0</cx:pt>
          <cx:pt idx="20756">0</cx:pt>
          <cx:pt idx="20757">0</cx:pt>
          <cx:pt idx="20758">0</cx:pt>
          <cx:pt idx="20759">0</cx:pt>
          <cx:pt idx="20760">0</cx:pt>
          <cx:pt idx="20761">0</cx:pt>
          <cx:pt idx="20762">0</cx:pt>
          <cx:pt idx="20763">0</cx:pt>
          <cx:pt idx="20764">0</cx:pt>
          <cx:pt idx="20765">0</cx:pt>
          <cx:pt idx="20766">0</cx:pt>
          <cx:pt idx="20767">0</cx:pt>
          <cx:pt idx="20768">0</cx:pt>
          <cx:pt idx="20769">0</cx:pt>
          <cx:pt idx="20770">0</cx:pt>
          <cx:pt idx="20771">0</cx:pt>
          <cx:pt idx="20772">0</cx:pt>
          <cx:pt idx="20773">0</cx:pt>
          <cx:pt idx="20774">0</cx:pt>
          <cx:pt idx="20775">0</cx:pt>
          <cx:pt idx="20776">0</cx:pt>
          <cx:pt idx="20777">0</cx:pt>
          <cx:pt idx="20778">0</cx:pt>
          <cx:pt idx="20779">0</cx:pt>
          <cx:pt idx="20780">0</cx:pt>
          <cx:pt idx="20781">0</cx:pt>
          <cx:pt idx="20782">0</cx:pt>
          <cx:pt idx="20783">0</cx:pt>
          <cx:pt idx="20784">0</cx:pt>
          <cx:pt idx="20785">0</cx:pt>
          <cx:pt idx="20786">0</cx:pt>
          <cx:pt idx="20787">0</cx:pt>
          <cx:pt idx="20788">0</cx:pt>
          <cx:pt idx="20789">0</cx:pt>
          <cx:pt idx="20790">0</cx:pt>
          <cx:pt idx="20791">0</cx:pt>
          <cx:pt idx="20792">0</cx:pt>
          <cx:pt idx="20793">0</cx:pt>
          <cx:pt idx="20794">0</cx:pt>
          <cx:pt idx="20795">0</cx:pt>
          <cx:pt idx="20796">0</cx:pt>
          <cx:pt idx="20797">0</cx:pt>
          <cx:pt idx="20798">0</cx:pt>
          <cx:pt idx="20799">0</cx:pt>
          <cx:pt idx="20800">0</cx:pt>
          <cx:pt idx="20801">0</cx:pt>
          <cx:pt idx="20802">0</cx:pt>
          <cx:pt idx="20803">0</cx:pt>
          <cx:pt idx="20804">0</cx:pt>
          <cx:pt idx="20805">0</cx:pt>
          <cx:pt idx="20806">0</cx:pt>
          <cx:pt idx="20807">0</cx:pt>
          <cx:pt idx="20808">0</cx:pt>
          <cx:pt idx="20809">0</cx:pt>
          <cx:pt idx="20810">0</cx:pt>
          <cx:pt idx="20811">0</cx:pt>
          <cx:pt idx="20812">0</cx:pt>
          <cx:pt idx="20813">0</cx:pt>
          <cx:pt idx="20814">0</cx:pt>
          <cx:pt idx="20815">0</cx:pt>
          <cx:pt idx="20816">0</cx:pt>
          <cx:pt idx="20817">0</cx:pt>
          <cx:pt idx="20818">0</cx:pt>
          <cx:pt idx="20819">0</cx:pt>
          <cx:pt idx="20820">0</cx:pt>
          <cx:pt idx="20821">0</cx:pt>
          <cx:pt idx="20822">0</cx:pt>
          <cx:pt idx="20823">0</cx:pt>
          <cx:pt idx="20824">0</cx:pt>
          <cx:pt idx="20825">0</cx:pt>
          <cx:pt idx="20826">0</cx:pt>
          <cx:pt idx="20827">0</cx:pt>
          <cx:pt idx="20828">0</cx:pt>
          <cx:pt idx="20829">0</cx:pt>
          <cx:pt idx="20830">0</cx:pt>
          <cx:pt idx="20831">0</cx:pt>
          <cx:pt idx="20832">0</cx:pt>
          <cx:pt idx="20833">0</cx:pt>
          <cx:pt idx="20834">0</cx:pt>
          <cx:pt idx="20835">0</cx:pt>
          <cx:pt idx="20836">0</cx:pt>
          <cx:pt idx="20837">0</cx:pt>
          <cx:pt idx="20838">0</cx:pt>
          <cx:pt idx="20839">0</cx:pt>
          <cx:pt idx="20840">0</cx:pt>
          <cx:pt idx="20841">0</cx:pt>
          <cx:pt idx="20842">0</cx:pt>
          <cx:pt idx="20843">0</cx:pt>
          <cx:pt idx="20844">0</cx:pt>
          <cx:pt idx="20845">0</cx:pt>
          <cx:pt idx="20846">0</cx:pt>
          <cx:pt idx="20847">0</cx:pt>
          <cx:pt idx="20848">0</cx:pt>
          <cx:pt idx="20849">0</cx:pt>
          <cx:pt idx="20850">0</cx:pt>
          <cx:pt idx="20851">0</cx:pt>
          <cx:pt idx="20852">0</cx:pt>
          <cx:pt idx="20853">0</cx:pt>
          <cx:pt idx="20854">0</cx:pt>
          <cx:pt idx="20855">0</cx:pt>
          <cx:pt idx="20856">0</cx:pt>
          <cx:pt idx="20857">0</cx:pt>
          <cx:pt idx="20858">0</cx:pt>
          <cx:pt idx="20859">0</cx:pt>
          <cx:pt idx="20860">0</cx:pt>
          <cx:pt idx="20861">0</cx:pt>
          <cx:pt idx="20862">0</cx:pt>
          <cx:pt idx="20863">0</cx:pt>
          <cx:pt idx="20864">0</cx:pt>
          <cx:pt idx="20865">0</cx:pt>
          <cx:pt idx="20866">0</cx:pt>
          <cx:pt idx="20867">0</cx:pt>
          <cx:pt idx="20868">0</cx:pt>
          <cx:pt idx="20869">0</cx:pt>
          <cx:pt idx="20870">0</cx:pt>
          <cx:pt idx="20871">0</cx:pt>
          <cx:pt idx="20872">0</cx:pt>
          <cx:pt idx="20873">0</cx:pt>
          <cx:pt idx="20874">0</cx:pt>
          <cx:pt idx="20875">0</cx:pt>
          <cx:pt idx="20876">0</cx:pt>
          <cx:pt idx="20877">0</cx:pt>
          <cx:pt idx="20878">0</cx:pt>
          <cx:pt idx="20879">0</cx:pt>
          <cx:pt idx="20880">0</cx:pt>
          <cx:pt idx="20881">0</cx:pt>
          <cx:pt idx="20882">0</cx:pt>
          <cx:pt idx="20883">0</cx:pt>
          <cx:pt idx="20884">0</cx:pt>
          <cx:pt idx="20885">0</cx:pt>
          <cx:pt idx="20886">0</cx:pt>
          <cx:pt idx="20887">0</cx:pt>
          <cx:pt idx="20888">0</cx:pt>
          <cx:pt idx="20889">0</cx:pt>
          <cx:pt idx="20890">0</cx:pt>
          <cx:pt idx="20891">0</cx:pt>
          <cx:pt idx="20892">0</cx:pt>
          <cx:pt idx="20893">0</cx:pt>
          <cx:pt idx="20894">0</cx:pt>
          <cx:pt idx="20895">0</cx:pt>
          <cx:pt idx="20896">0</cx:pt>
          <cx:pt idx="20897">0</cx:pt>
          <cx:pt idx="20898">0</cx:pt>
          <cx:pt idx="20899">0</cx:pt>
          <cx:pt idx="20900">0</cx:pt>
          <cx:pt idx="20901">0</cx:pt>
          <cx:pt idx="20902">0</cx:pt>
          <cx:pt idx="20903">0</cx:pt>
          <cx:pt idx="20904">0</cx:pt>
          <cx:pt idx="20905">0</cx:pt>
          <cx:pt idx="20906">0</cx:pt>
          <cx:pt idx="20907">0</cx:pt>
          <cx:pt idx="20908">0</cx:pt>
          <cx:pt idx="20909">0</cx:pt>
          <cx:pt idx="20910">0</cx:pt>
          <cx:pt idx="20911">0</cx:pt>
          <cx:pt idx="20912">0</cx:pt>
          <cx:pt idx="20913">0</cx:pt>
          <cx:pt idx="20914">0</cx:pt>
          <cx:pt idx="20915">0</cx:pt>
          <cx:pt idx="20916">0</cx:pt>
          <cx:pt idx="20917">0</cx:pt>
          <cx:pt idx="20918">0</cx:pt>
          <cx:pt idx="20919">0</cx:pt>
          <cx:pt idx="20920">0</cx:pt>
          <cx:pt idx="20921">0</cx:pt>
          <cx:pt idx="20922">0</cx:pt>
          <cx:pt idx="20923">0</cx:pt>
          <cx:pt idx="20924">0</cx:pt>
          <cx:pt idx="20925">0</cx:pt>
          <cx:pt idx="20926">0</cx:pt>
          <cx:pt idx="20927">0</cx:pt>
          <cx:pt idx="20928">0</cx:pt>
          <cx:pt idx="20929">0</cx:pt>
          <cx:pt idx="20930">0</cx:pt>
          <cx:pt idx="20931">0</cx:pt>
          <cx:pt idx="20932">0</cx:pt>
          <cx:pt idx="20933">0</cx:pt>
          <cx:pt idx="20934">0</cx:pt>
          <cx:pt idx="20935">0</cx:pt>
          <cx:pt idx="20936">0</cx:pt>
          <cx:pt idx="20937">0</cx:pt>
          <cx:pt idx="20938">0</cx:pt>
          <cx:pt idx="20939">0</cx:pt>
          <cx:pt idx="20940">0</cx:pt>
          <cx:pt idx="20941">0</cx:pt>
          <cx:pt idx="20942">0</cx:pt>
          <cx:pt idx="20943">0</cx:pt>
          <cx:pt idx="20944">0</cx:pt>
          <cx:pt idx="20945">0</cx:pt>
          <cx:pt idx="20946">0</cx:pt>
          <cx:pt idx="20947">0</cx:pt>
          <cx:pt idx="20948">0</cx:pt>
          <cx:pt idx="20949">0</cx:pt>
          <cx:pt idx="20950">0</cx:pt>
          <cx:pt idx="20951">0</cx:pt>
          <cx:pt idx="20952">0</cx:pt>
          <cx:pt idx="20953">0</cx:pt>
          <cx:pt idx="20954">0</cx:pt>
          <cx:pt idx="20955">0</cx:pt>
          <cx:pt idx="20956">0</cx:pt>
          <cx:pt idx="20957">0</cx:pt>
          <cx:pt idx="20958">0</cx:pt>
          <cx:pt idx="20959">0</cx:pt>
          <cx:pt idx="20960">0</cx:pt>
          <cx:pt idx="20961">0</cx:pt>
          <cx:pt idx="20962">0</cx:pt>
          <cx:pt idx="20963">0</cx:pt>
          <cx:pt idx="20964">0</cx:pt>
          <cx:pt idx="20965">0</cx:pt>
          <cx:pt idx="20966">0</cx:pt>
          <cx:pt idx="20967">0</cx:pt>
          <cx:pt idx="20968">0</cx:pt>
          <cx:pt idx="20969">0</cx:pt>
          <cx:pt idx="20970">0</cx:pt>
          <cx:pt idx="20971">0</cx:pt>
          <cx:pt idx="20972">0</cx:pt>
          <cx:pt idx="20973">0</cx:pt>
          <cx:pt idx="20974">0</cx:pt>
          <cx:pt idx="20975">0</cx:pt>
          <cx:pt idx="20976">0</cx:pt>
          <cx:pt idx="20977">0</cx:pt>
          <cx:pt idx="20978">0</cx:pt>
          <cx:pt idx="20979">0</cx:pt>
          <cx:pt idx="20980">0</cx:pt>
          <cx:pt idx="20981">0</cx:pt>
          <cx:pt idx="20982">0</cx:pt>
          <cx:pt idx="20983">0</cx:pt>
          <cx:pt idx="20984">0</cx:pt>
          <cx:pt idx="20985">0</cx:pt>
          <cx:pt idx="20986">0</cx:pt>
          <cx:pt idx="20987">0</cx:pt>
          <cx:pt idx="20988">0</cx:pt>
          <cx:pt idx="20989">0</cx:pt>
          <cx:pt idx="20990">0</cx:pt>
          <cx:pt idx="20991">0</cx:pt>
          <cx:pt idx="20992">0</cx:pt>
          <cx:pt idx="20993">0</cx:pt>
          <cx:pt idx="20994">0</cx:pt>
          <cx:pt idx="20995">0</cx:pt>
          <cx:pt idx="20996">0</cx:pt>
          <cx:pt idx="20997">0</cx:pt>
          <cx:pt idx="20998">0</cx:pt>
          <cx:pt idx="20999">0</cx:pt>
          <cx:pt idx="21000">0</cx:pt>
          <cx:pt idx="21001">0</cx:pt>
          <cx:pt idx="21002">0</cx:pt>
          <cx:pt idx="21003">0</cx:pt>
          <cx:pt idx="21004">0</cx:pt>
          <cx:pt idx="21005">0</cx:pt>
          <cx:pt idx="21006">0</cx:pt>
          <cx:pt idx="21007">0</cx:pt>
          <cx:pt idx="21008">0</cx:pt>
          <cx:pt idx="21009">0</cx:pt>
          <cx:pt idx="21010">0</cx:pt>
          <cx:pt idx="21011">0</cx:pt>
          <cx:pt idx="21012">0</cx:pt>
          <cx:pt idx="21013">0</cx:pt>
          <cx:pt idx="21014">0</cx:pt>
          <cx:pt idx="21015">0</cx:pt>
          <cx:pt idx="21016">0</cx:pt>
          <cx:pt idx="21017">0</cx:pt>
          <cx:pt idx="21018">0</cx:pt>
          <cx:pt idx="21019">0</cx:pt>
          <cx:pt idx="21020">0</cx:pt>
          <cx:pt idx="21021">0</cx:pt>
          <cx:pt idx="21022">0</cx:pt>
          <cx:pt idx="21023">0</cx:pt>
          <cx:pt idx="21024">0</cx:pt>
          <cx:pt idx="21025">0</cx:pt>
          <cx:pt idx="21026">0</cx:pt>
          <cx:pt idx="21027">0</cx:pt>
          <cx:pt idx="21028">0</cx:pt>
          <cx:pt idx="21029">0</cx:pt>
          <cx:pt idx="21030">0</cx:pt>
          <cx:pt idx="21031">0</cx:pt>
          <cx:pt idx="21032">0</cx:pt>
          <cx:pt idx="21033">0</cx:pt>
          <cx:pt idx="21034">0</cx:pt>
          <cx:pt idx="21035">0</cx:pt>
          <cx:pt idx="21036">0</cx:pt>
          <cx:pt idx="21037">0</cx:pt>
          <cx:pt idx="21038">0</cx:pt>
          <cx:pt idx="21039">0</cx:pt>
          <cx:pt idx="21040">0</cx:pt>
          <cx:pt idx="21041">0</cx:pt>
          <cx:pt idx="21042">0</cx:pt>
          <cx:pt idx="21043">0</cx:pt>
          <cx:pt idx="21044">0</cx:pt>
          <cx:pt idx="21045">0</cx:pt>
          <cx:pt idx="21046">0</cx:pt>
          <cx:pt idx="21047">0</cx:pt>
          <cx:pt idx="21048">0</cx:pt>
          <cx:pt idx="21049">0</cx:pt>
          <cx:pt idx="21050">0</cx:pt>
          <cx:pt idx="21051">0</cx:pt>
          <cx:pt idx="21052">0</cx:pt>
          <cx:pt idx="21053">0</cx:pt>
          <cx:pt idx="21054">0</cx:pt>
          <cx:pt idx="21055">0</cx:pt>
          <cx:pt idx="21056">0</cx:pt>
          <cx:pt idx="21057">0</cx:pt>
          <cx:pt idx="21058">0</cx:pt>
          <cx:pt idx="21059">0</cx:pt>
          <cx:pt idx="21060">0</cx:pt>
          <cx:pt idx="21061">0</cx:pt>
          <cx:pt idx="21062">0</cx:pt>
          <cx:pt idx="21063">0</cx:pt>
          <cx:pt idx="21064">0</cx:pt>
          <cx:pt idx="21065">0</cx:pt>
          <cx:pt idx="21066">0</cx:pt>
          <cx:pt idx="21067">0</cx:pt>
          <cx:pt idx="21068">0</cx:pt>
          <cx:pt idx="21069">0</cx:pt>
          <cx:pt idx="21070">0</cx:pt>
          <cx:pt idx="21071">0</cx:pt>
          <cx:pt idx="21072">0</cx:pt>
          <cx:pt idx="21073">0</cx:pt>
          <cx:pt idx="21074">0</cx:pt>
          <cx:pt idx="21075">0</cx:pt>
          <cx:pt idx="21076">0</cx:pt>
          <cx:pt idx="21077">0</cx:pt>
          <cx:pt idx="21078">0</cx:pt>
          <cx:pt idx="21079">0</cx:pt>
          <cx:pt idx="21080">0</cx:pt>
          <cx:pt idx="21081">0</cx:pt>
          <cx:pt idx="21082">0</cx:pt>
          <cx:pt idx="21083">0</cx:pt>
          <cx:pt idx="21084">0</cx:pt>
          <cx:pt idx="21085">0</cx:pt>
          <cx:pt idx="21086">0</cx:pt>
          <cx:pt idx="21087">0</cx:pt>
          <cx:pt idx="21088">0</cx:pt>
          <cx:pt idx="21089">0</cx:pt>
          <cx:pt idx="21090">0</cx:pt>
          <cx:pt idx="21091">0</cx:pt>
          <cx:pt idx="21092">0</cx:pt>
          <cx:pt idx="21093">0</cx:pt>
          <cx:pt idx="21094">0</cx:pt>
          <cx:pt idx="21095">0</cx:pt>
          <cx:pt idx="21096">0</cx:pt>
          <cx:pt idx="21097">0</cx:pt>
          <cx:pt idx="21098">0</cx:pt>
          <cx:pt idx="21099">0</cx:pt>
          <cx:pt idx="21100">0</cx:pt>
          <cx:pt idx="21101">0</cx:pt>
          <cx:pt idx="21102">0</cx:pt>
          <cx:pt idx="21103">0</cx:pt>
          <cx:pt idx="21104">0</cx:pt>
          <cx:pt idx="21105">0</cx:pt>
          <cx:pt idx="21106">0</cx:pt>
          <cx:pt idx="21107">0</cx:pt>
          <cx:pt idx="21108">0</cx:pt>
          <cx:pt idx="21109">0</cx:pt>
          <cx:pt idx="21110">0</cx:pt>
          <cx:pt idx="21111">0</cx:pt>
          <cx:pt idx="21112">0</cx:pt>
          <cx:pt idx="21113">0</cx:pt>
          <cx:pt idx="21114">0</cx:pt>
          <cx:pt idx="21115">0</cx:pt>
          <cx:pt idx="21116">0</cx:pt>
          <cx:pt idx="21117">0</cx:pt>
          <cx:pt idx="21118">0</cx:pt>
          <cx:pt idx="21119">0</cx:pt>
          <cx:pt idx="21120">0</cx:pt>
          <cx:pt idx="21121">0</cx:pt>
          <cx:pt idx="21122">0</cx:pt>
          <cx:pt idx="21123">0</cx:pt>
          <cx:pt idx="21124">0</cx:pt>
          <cx:pt idx="21125">0</cx:pt>
          <cx:pt idx="21126">0</cx:pt>
          <cx:pt idx="21127">0</cx:pt>
          <cx:pt idx="21128">0</cx:pt>
          <cx:pt idx="21129">0</cx:pt>
          <cx:pt idx="21130">0</cx:pt>
          <cx:pt idx="21131">0</cx:pt>
          <cx:pt idx="21132">0</cx:pt>
          <cx:pt idx="21133">0</cx:pt>
          <cx:pt idx="21134">0</cx:pt>
          <cx:pt idx="21135">0</cx:pt>
          <cx:pt idx="21136">0</cx:pt>
          <cx:pt idx="21137">0</cx:pt>
          <cx:pt idx="21138">0</cx:pt>
          <cx:pt idx="21139">0</cx:pt>
          <cx:pt idx="21140">0</cx:pt>
          <cx:pt idx="21141">0</cx:pt>
          <cx:pt idx="21142">0</cx:pt>
          <cx:pt idx="21143">0</cx:pt>
          <cx:pt idx="21144">0</cx:pt>
          <cx:pt idx="21145">0</cx:pt>
          <cx:pt idx="21146">0</cx:pt>
          <cx:pt idx="21147">0</cx:pt>
          <cx:pt idx="21148">0</cx:pt>
          <cx:pt idx="21149">0</cx:pt>
          <cx:pt idx="21150">0</cx:pt>
          <cx:pt idx="21151">0</cx:pt>
          <cx:pt idx="21152">0</cx:pt>
          <cx:pt idx="21153">0</cx:pt>
          <cx:pt idx="21154">0</cx:pt>
          <cx:pt idx="21155">0</cx:pt>
          <cx:pt idx="21156">0</cx:pt>
          <cx:pt idx="21157">0</cx:pt>
          <cx:pt idx="21158">0</cx:pt>
          <cx:pt idx="21159">0</cx:pt>
          <cx:pt idx="21160">0</cx:pt>
          <cx:pt idx="21161">0</cx:pt>
          <cx:pt idx="21162">0</cx:pt>
          <cx:pt idx="21163">0</cx:pt>
          <cx:pt idx="21164">0</cx:pt>
          <cx:pt idx="21165">0</cx:pt>
          <cx:pt idx="21166">0</cx:pt>
          <cx:pt idx="21167">0</cx:pt>
          <cx:pt idx="21168">0</cx:pt>
          <cx:pt idx="21169">0</cx:pt>
          <cx:pt idx="21170">0</cx:pt>
          <cx:pt idx="21171">0</cx:pt>
          <cx:pt idx="21172">0</cx:pt>
          <cx:pt idx="21173">0</cx:pt>
          <cx:pt idx="21174">0</cx:pt>
          <cx:pt idx="21175">0</cx:pt>
          <cx:pt idx="21176">0</cx:pt>
          <cx:pt idx="21177">0</cx:pt>
          <cx:pt idx="21178">0</cx:pt>
          <cx:pt idx="21179">0</cx:pt>
          <cx:pt idx="21180">0</cx:pt>
          <cx:pt idx="21181">0</cx:pt>
          <cx:pt idx="21182">0</cx:pt>
          <cx:pt idx="21183">0</cx:pt>
          <cx:pt idx="21184">0</cx:pt>
          <cx:pt idx="21185">0</cx:pt>
          <cx:pt idx="21186">0</cx:pt>
          <cx:pt idx="21187">0</cx:pt>
          <cx:pt idx="21188">0</cx:pt>
          <cx:pt idx="21189">0</cx:pt>
          <cx:pt idx="21190">0</cx:pt>
          <cx:pt idx="21191">0</cx:pt>
          <cx:pt idx="21192">0</cx:pt>
          <cx:pt idx="21193">0</cx:pt>
          <cx:pt idx="21194">0</cx:pt>
          <cx:pt idx="21195">0</cx:pt>
          <cx:pt idx="21196">0</cx:pt>
          <cx:pt idx="21197">0</cx:pt>
          <cx:pt idx="21198">0</cx:pt>
          <cx:pt idx="21199">0</cx:pt>
          <cx:pt idx="21200">0</cx:pt>
          <cx:pt idx="21201">0</cx:pt>
          <cx:pt idx="21202">0</cx:pt>
          <cx:pt idx="21203">0</cx:pt>
          <cx:pt idx="21204">0</cx:pt>
          <cx:pt idx="21205">0</cx:pt>
          <cx:pt idx="21206">0</cx:pt>
          <cx:pt idx="21207">0</cx:pt>
          <cx:pt idx="21208">0</cx:pt>
          <cx:pt idx="21209">0</cx:pt>
          <cx:pt idx="21210">0</cx:pt>
          <cx:pt idx="21211">0</cx:pt>
          <cx:pt idx="21212">0</cx:pt>
          <cx:pt idx="21213">0</cx:pt>
          <cx:pt idx="21214">0</cx:pt>
          <cx:pt idx="21215">0</cx:pt>
          <cx:pt idx="21216">0</cx:pt>
          <cx:pt idx="21217">0</cx:pt>
          <cx:pt idx="21218">0</cx:pt>
          <cx:pt idx="21219">0</cx:pt>
          <cx:pt idx="21220">0</cx:pt>
          <cx:pt idx="21221">0</cx:pt>
          <cx:pt idx="21222">0</cx:pt>
          <cx:pt idx="21223">0</cx:pt>
          <cx:pt idx="21224">0</cx:pt>
          <cx:pt idx="21225">0</cx:pt>
          <cx:pt idx="21226">0</cx:pt>
          <cx:pt idx="21227">0</cx:pt>
          <cx:pt idx="21228">0</cx:pt>
          <cx:pt idx="21229">0</cx:pt>
          <cx:pt idx="21230">0</cx:pt>
          <cx:pt idx="21231">0</cx:pt>
          <cx:pt idx="21232">0</cx:pt>
          <cx:pt idx="21233">0</cx:pt>
          <cx:pt idx="21234">0</cx:pt>
          <cx:pt idx="21235">0</cx:pt>
          <cx:pt idx="21236">0</cx:pt>
          <cx:pt idx="21237">0</cx:pt>
          <cx:pt idx="21238">0</cx:pt>
          <cx:pt idx="21239">0</cx:pt>
          <cx:pt idx="21240">0</cx:pt>
          <cx:pt idx="21241">0</cx:pt>
          <cx:pt idx="21242">0</cx:pt>
          <cx:pt idx="21243">0</cx:pt>
          <cx:pt idx="21244">0</cx:pt>
          <cx:pt idx="21245">0</cx:pt>
          <cx:pt idx="21246">0</cx:pt>
          <cx:pt idx="21247">0</cx:pt>
          <cx:pt idx="21248">0</cx:pt>
          <cx:pt idx="21249">0</cx:pt>
          <cx:pt idx="21250">0</cx:pt>
          <cx:pt idx="21251">0</cx:pt>
          <cx:pt idx="21252">0</cx:pt>
          <cx:pt idx="21253">0</cx:pt>
          <cx:pt idx="21254">0</cx:pt>
          <cx:pt idx="21255">0</cx:pt>
          <cx:pt idx="21256">0</cx:pt>
          <cx:pt idx="21257">0</cx:pt>
          <cx:pt idx="21258">0</cx:pt>
          <cx:pt idx="21259">0</cx:pt>
          <cx:pt idx="21260">0</cx:pt>
          <cx:pt idx="21261">0</cx:pt>
          <cx:pt idx="21262">0</cx:pt>
          <cx:pt idx="21263">0</cx:pt>
          <cx:pt idx="21264">0</cx:pt>
          <cx:pt idx="21265">0</cx:pt>
          <cx:pt idx="21266">0</cx:pt>
          <cx:pt idx="21267">0</cx:pt>
          <cx:pt idx="21268">0</cx:pt>
          <cx:pt idx="21269">0</cx:pt>
          <cx:pt idx="21270">0</cx:pt>
          <cx:pt idx="21271">0</cx:pt>
          <cx:pt idx="21272">0</cx:pt>
          <cx:pt idx="21273">0</cx:pt>
          <cx:pt idx="21274">0</cx:pt>
          <cx:pt idx="21275">0</cx:pt>
          <cx:pt idx="21276">0</cx:pt>
          <cx:pt idx="21277">0</cx:pt>
          <cx:pt idx="21278">0</cx:pt>
          <cx:pt idx="21279">0</cx:pt>
          <cx:pt idx="21280">0</cx:pt>
          <cx:pt idx="21281">0</cx:pt>
          <cx:pt idx="21282">0</cx:pt>
          <cx:pt idx="21283">0</cx:pt>
          <cx:pt idx="21284">0</cx:pt>
          <cx:pt idx="21285">0</cx:pt>
          <cx:pt idx="21286">0</cx:pt>
          <cx:pt idx="21287">0</cx:pt>
          <cx:pt idx="21288">0</cx:pt>
          <cx:pt idx="21289">0</cx:pt>
          <cx:pt idx="21290">0</cx:pt>
          <cx:pt idx="21291">0</cx:pt>
          <cx:pt idx="21292">0</cx:pt>
          <cx:pt idx="21293">0</cx:pt>
          <cx:pt idx="21294">0</cx:pt>
          <cx:pt idx="21295">0</cx:pt>
          <cx:pt idx="21296">0</cx:pt>
          <cx:pt idx="21297">0</cx:pt>
          <cx:pt idx="21298">0</cx:pt>
          <cx:pt idx="21299">0</cx:pt>
          <cx:pt idx="21300">0</cx:pt>
          <cx:pt idx="21301">0</cx:pt>
          <cx:pt idx="21302">0</cx:pt>
          <cx:pt idx="21303">0</cx:pt>
          <cx:pt idx="21304">0</cx:pt>
          <cx:pt idx="21305">0</cx:pt>
          <cx:pt idx="21306">0</cx:pt>
          <cx:pt idx="21307">0</cx:pt>
          <cx:pt idx="21308">0</cx:pt>
          <cx:pt idx="21309">0</cx:pt>
          <cx:pt idx="21310">0</cx:pt>
          <cx:pt idx="21311">0</cx:pt>
          <cx:pt idx="21312">0</cx:pt>
          <cx:pt idx="21313">0</cx:pt>
          <cx:pt idx="21314">0</cx:pt>
          <cx:pt idx="21315">0</cx:pt>
          <cx:pt idx="21316">0</cx:pt>
          <cx:pt idx="21317">0</cx:pt>
          <cx:pt idx="21318">0</cx:pt>
          <cx:pt idx="21319">0</cx:pt>
          <cx:pt idx="21320">0</cx:pt>
          <cx:pt idx="21321">0</cx:pt>
          <cx:pt idx="21322">0</cx:pt>
          <cx:pt idx="21323">0</cx:pt>
          <cx:pt idx="21324">0</cx:pt>
          <cx:pt idx="21325">0</cx:pt>
          <cx:pt idx="21326">0</cx:pt>
          <cx:pt idx="21327">0</cx:pt>
          <cx:pt idx="21328">0</cx:pt>
          <cx:pt idx="21329">0</cx:pt>
          <cx:pt idx="21330">0</cx:pt>
          <cx:pt idx="21331">0</cx:pt>
          <cx:pt idx="21332">0</cx:pt>
          <cx:pt idx="21333">0</cx:pt>
          <cx:pt idx="21334">0</cx:pt>
          <cx:pt idx="21335">0</cx:pt>
          <cx:pt idx="21336">0</cx:pt>
          <cx:pt idx="21337">0</cx:pt>
          <cx:pt idx="21338">0</cx:pt>
          <cx:pt idx="21339">0</cx:pt>
          <cx:pt idx="21340">0</cx:pt>
          <cx:pt idx="21341">0</cx:pt>
          <cx:pt idx="21342">0</cx:pt>
          <cx:pt idx="21343">0</cx:pt>
          <cx:pt idx="21344">0</cx:pt>
          <cx:pt idx="21345">0</cx:pt>
          <cx:pt idx="21346">0</cx:pt>
          <cx:pt idx="21347">0</cx:pt>
          <cx:pt idx="21348">0</cx:pt>
          <cx:pt idx="21349">0</cx:pt>
          <cx:pt idx="21350">0</cx:pt>
          <cx:pt idx="21351">0</cx:pt>
          <cx:pt idx="21352">0</cx:pt>
          <cx:pt idx="21353">0</cx:pt>
          <cx:pt idx="21354">0</cx:pt>
          <cx:pt idx="21355">0</cx:pt>
          <cx:pt idx="21356">0</cx:pt>
          <cx:pt idx="21357">0</cx:pt>
          <cx:pt idx="21358">0</cx:pt>
          <cx:pt idx="21359">0</cx:pt>
          <cx:pt idx="21360">0</cx:pt>
          <cx:pt idx="21361">0</cx:pt>
          <cx:pt idx="21362">0</cx:pt>
          <cx:pt idx="21363">0</cx:pt>
          <cx:pt idx="21364">0</cx:pt>
          <cx:pt idx="21365">0</cx:pt>
          <cx:pt idx="21366">0</cx:pt>
          <cx:pt idx="21367">0</cx:pt>
          <cx:pt idx="21368">0</cx:pt>
          <cx:pt idx="21369">0</cx:pt>
          <cx:pt idx="21370">0</cx:pt>
          <cx:pt idx="21371">0</cx:pt>
          <cx:pt idx="21372">0</cx:pt>
          <cx:pt idx="21373">0</cx:pt>
          <cx:pt idx="21374">0</cx:pt>
          <cx:pt idx="21375">0</cx:pt>
          <cx:pt idx="21376">0</cx:pt>
          <cx:pt idx="21377">0</cx:pt>
          <cx:pt idx="21378">0</cx:pt>
          <cx:pt idx="21379">0</cx:pt>
          <cx:pt idx="21380">0</cx:pt>
          <cx:pt idx="21381">0</cx:pt>
          <cx:pt idx="21382">0</cx:pt>
          <cx:pt idx="21383">0</cx:pt>
          <cx:pt idx="21384">0</cx:pt>
          <cx:pt idx="21385">0</cx:pt>
          <cx:pt idx="21386">0</cx:pt>
          <cx:pt idx="21387">0</cx:pt>
          <cx:pt idx="21388">0</cx:pt>
          <cx:pt idx="21389">0</cx:pt>
          <cx:pt idx="21390">0</cx:pt>
          <cx:pt idx="21391">0</cx:pt>
          <cx:pt idx="21392">0</cx:pt>
          <cx:pt idx="21393">0</cx:pt>
          <cx:pt idx="21394">0</cx:pt>
          <cx:pt idx="21395">0</cx:pt>
          <cx:pt idx="21396">0</cx:pt>
          <cx:pt idx="21397">0</cx:pt>
          <cx:pt idx="21398">0</cx:pt>
          <cx:pt idx="21399">0</cx:pt>
          <cx:pt idx="21400">0</cx:pt>
          <cx:pt idx="21401">0</cx:pt>
          <cx:pt idx="21402">0</cx:pt>
          <cx:pt idx="21403">0</cx:pt>
          <cx:pt idx="21404">0</cx:pt>
          <cx:pt idx="21405">0</cx:pt>
          <cx:pt idx="21406">0</cx:pt>
          <cx:pt idx="21407">0</cx:pt>
          <cx:pt idx="21408">0</cx:pt>
          <cx:pt idx="21409">0</cx:pt>
          <cx:pt idx="21410">0</cx:pt>
          <cx:pt idx="21411">0</cx:pt>
          <cx:pt idx="21412">0</cx:pt>
          <cx:pt idx="21413">0</cx:pt>
          <cx:pt idx="21414">0</cx:pt>
          <cx:pt idx="21415">0</cx:pt>
          <cx:pt idx="21416">0</cx:pt>
          <cx:pt idx="21417">0</cx:pt>
          <cx:pt idx="21418">0</cx:pt>
          <cx:pt idx="21419">0</cx:pt>
          <cx:pt idx="21420">0</cx:pt>
          <cx:pt idx="21421">0</cx:pt>
          <cx:pt idx="21422">0</cx:pt>
          <cx:pt idx="21423">0</cx:pt>
          <cx:pt idx="21424">0</cx:pt>
          <cx:pt idx="21425">0</cx:pt>
          <cx:pt idx="21426">0</cx:pt>
          <cx:pt idx="21427">0</cx:pt>
          <cx:pt idx="21428">0</cx:pt>
          <cx:pt idx="21429">0</cx:pt>
          <cx:pt idx="21430">0</cx:pt>
          <cx:pt idx="21431">0</cx:pt>
          <cx:pt idx="21432">0</cx:pt>
          <cx:pt idx="21433">0</cx:pt>
          <cx:pt idx="21434">0</cx:pt>
          <cx:pt idx="21435">0</cx:pt>
          <cx:pt idx="21436">0</cx:pt>
          <cx:pt idx="21437">0</cx:pt>
          <cx:pt idx="21438">0</cx:pt>
          <cx:pt idx="21439">0</cx:pt>
          <cx:pt idx="21440">0</cx:pt>
          <cx:pt idx="21441">0</cx:pt>
          <cx:pt idx="21442">0</cx:pt>
          <cx:pt idx="21443">0</cx:pt>
          <cx:pt idx="21444">0</cx:pt>
          <cx:pt idx="21445">0</cx:pt>
          <cx:pt idx="21446">0</cx:pt>
          <cx:pt idx="21447">0</cx:pt>
          <cx:pt idx="21448">0</cx:pt>
          <cx:pt idx="21449">0</cx:pt>
          <cx:pt idx="21450">0</cx:pt>
          <cx:pt idx="21451">0</cx:pt>
          <cx:pt idx="21452">0</cx:pt>
          <cx:pt idx="21453">0</cx:pt>
          <cx:pt idx="21454">0</cx:pt>
          <cx:pt idx="21455">0</cx:pt>
          <cx:pt idx="21456">0</cx:pt>
          <cx:pt idx="21457">0</cx:pt>
          <cx:pt idx="21458">0</cx:pt>
          <cx:pt idx="21459">0</cx:pt>
          <cx:pt idx="21460">0</cx:pt>
          <cx:pt idx="21461">0</cx:pt>
          <cx:pt idx="21462">0</cx:pt>
          <cx:pt idx="21463">0</cx:pt>
          <cx:pt idx="21464">0</cx:pt>
          <cx:pt idx="21465">0</cx:pt>
          <cx:pt idx="21466">0</cx:pt>
          <cx:pt idx="21467">0</cx:pt>
          <cx:pt idx="21468">0</cx:pt>
          <cx:pt idx="21469">0</cx:pt>
          <cx:pt idx="21470">0</cx:pt>
          <cx:pt idx="21471">0</cx:pt>
          <cx:pt idx="21472">0</cx:pt>
          <cx:pt idx="21473">0</cx:pt>
          <cx:pt idx="21474">0</cx:pt>
          <cx:pt idx="21475">0</cx:pt>
          <cx:pt idx="21476">0</cx:pt>
          <cx:pt idx="21477">0</cx:pt>
          <cx:pt idx="21478">0</cx:pt>
          <cx:pt idx="21479">0</cx:pt>
          <cx:pt idx="21480">0</cx:pt>
          <cx:pt idx="21481">0</cx:pt>
          <cx:pt idx="21482">0</cx:pt>
          <cx:pt idx="21483">0</cx:pt>
          <cx:pt idx="21484">0</cx:pt>
          <cx:pt idx="21485">0</cx:pt>
          <cx:pt idx="21486">0</cx:pt>
          <cx:pt idx="21487">0</cx:pt>
          <cx:pt idx="21488">0</cx:pt>
          <cx:pt idx="21489">0</cx:pt>
          <cx:pt idx="21490">0</cx:pt>
          <cx:pt idx="21491">0</cx:pt>
          <cx:pt idx="21492">0</cx:pt>
          <cx:pt idx="21493">0</cx:pt>
          <cx:pt idx="21494">0</cx:pt>
          <cx:pt idx="21495">0</cx:pt>
          <cx:pt idx="21496">0</cx:pt>
          <cx:pt idx="21497">0</cx:pt>
          <cx:pt idx="21498">0</cx:pt>
          <cx:pt idx="21499">0</cx:pt>
          <cx:pt idx="21500">0</cx:pt>
          <cx:pt idx="21501">0</cx:pt>
          <cx:pt idx="21502">0</cx:pt>
          <cx:pt idx="21503">0</cx:pt>
          <cx:pt idx="21504">0</cx:pt>
          <cx:pt idx="21505">0</cx:pt>
          <cx:pt idx="21506">0</cx:pt>
          <cx:pt idx="21507">0</cx:pt>
          <cx:pt idx="21508">0</cx:pt>
          <cx:pt idx="21509">0</cx:pt>
          <cx:pt idx="21510">0</cx:pt>
          <cx:pt idx="21511">0</cx:pt>
          <cx:pt idx="21512">0</cx:pt>
          <cx:pt idx="21513">0</cx:pt>
          <cx:pt idx="21514">0</cx:pt>
          <cx:pt idx="21515">0</cx:pt>
          <cx:pt idx="21516">0</cx:pt>
          <cx:pt idx="21517">0</cx:pt>
          <cx:pt idx="21518">0</cx:pt>
          <cx:pt idx="21519">0</cx:pt>
          <cx:pt idx="21520">0</cx:pt>
          <cx:pt idx="21521">0</cx:pt>
          <cx:pt idx="21522">0</cx:pt>
          <cx:pt idx="21523">0</cx:pt>
          <cx:pt idx="21524">0</cx:pt>
          <cx:pt idx="21525">0</cx:pt>
          <cx:pt idx="21526">0</cx:pt>
          <cx:pt idx="21527">0</cx:pt>
          <cx:pt idx="21528">0</cx:pt>
          <cx:pt idx="21529">0</cx:pt>
          <cx:pt idx="21530">0</cx:pt>
          <cx:pt idx="21531">0</cx:pt>
          <cx:pt idx="21532">0</cx:pt>
          <cx:pt idx="21533">0</cx:pt>
          <cx:pt idx="21534">0</cx:pt>
          <cx:pt idx="21535">0</cx:pt>
          <cx:pt idx="21536">0</cx:pt>
          <cx:pt idx="21537">0</cx:pt>
          <cx:pt idx="21538">0</cx:pt>
          <cx:pt idx="21539">0</cx:pt>
          <cx:pt idx="21540">0</cx:pt>
          <cx:pt idx="21541">0</cx:pt>
          <cx:pt idx="21542">0</cx:pt>
          <cx:pt idx="21543">0</cx:pt>
          <cx:pt idx="21544">0</cx:pt>
          <cx:pt idx="21545">0</cx:pt>
          <cx:pt idx="21546">0</cx:pt>
          <cx:pt idx="21547">0</cx:pt>
          <cx:pt idx="21548">0</cx:pt>
          <cx:pt idx="21549">0</cx:pt>
          <cx:pt idx="21550">0</cx:pt>
          <cx:pt idx="21551">0</cx:pt>
          <cx:pt idx="21552">0</cx:pt>
          <cx:pt idx="21553">0</cx:pt>
          <cx:pt idx="21554">0</cx:pt>
          <cx:pt idx="21555">0</cx:pt>
          <cx:pt idx="21556">0</cx:pt>
          <cx:pt idx="21557">0</cx:pt>
          <cx:pt idx="21558">0</cx:pt>
          <cx:pt idx="21559">0</cx:pt>
          <cx:pt idx="21560">0</cx:pt>
          <cx:pt idx="21561">0</cx:pt>
          <cx:pt idx="21562">0</cx:pt>
          <cx:pt idx="21563">0</cx:pt>
          <cx:pt idx="21564">0</cx:pt>
          <cx:pt idx="21565">0</cx:pt>
          <cx:pt idx="21566">0</cx:pt>
          <cx:pt idx="21567">0</cx:pt>
          <cx:pt idx="21568">0</cx:pt>
          <cx:pt idx="21569">0</cx:pt>
          <cx:pt idx="21570">0</cx:pt>
          <cx:pt idx="21571">0</cx:pt>
          <cx:pt idx="21572">0</cx:pt>
          <cx:pt idx="21573">0</cx:pt>
          <cx:pt idx="21574">0</cx:pt>
          <cx:pt idx="21575">0</cx:pt>
          <cx:pt idx="21576">0</cx:pt>
          <cx:pt idx="21577">0</cx:pt>
          <cx:pt idx="21578">0</cx:pt>
          <cx:pt idx="21579">0</cx:pt>
          <cx:pt idx="21580">0</cx:pt>
          <cx:pt idx="21581">0</cx:pt>
          <cx:pt idx="21582">0</cx:pt>
          <cx:pt idx="21583">0</cx:pt>
          <cx:pt idx="21584">0</cx:pt>
          <cx:pt idx="21585">0</cx:pt>
          <cx:pt idx="21586">0</cx:pt>
          <cx:pt idx="21587">0</cx:pt>
          <cx:pt idx="21588">0</cx:pt>
          <cx:pt idx="21589">0</cx:pt>
          <cx:pt idx="21590">0</cx:pt>
          <cx:pt idx="21591">0</cx:pt>
          <cx:pt idx="21592">0</cx:pt>
          <cx:pt idx="21593">0</cx:pt>
          <cx:pt idx="21594">0</cx:pt>
          <cx:pt idx="21595">0</cx:pt>
          <cx:pt idx="21596">0</cx:pt>
          <cx:pt idx="21597">0</cx:pt>
          <cx:pt idx="21598">0</cx:pt>
          <cx:pt idx="21599">0</cx:pt>
          <cx:pt idx="21600">0</cx:pt>
          <cx:pt idx="21601">0</cx:pt>
          <cx:pt idx="21602">0</cx:pt>
          <cx:pt idx="21603">0</cx:pt>
          <cx:pt idx="21604">0</cx:pt>
          <cx:pt idx="21605">0</cx:pt>
          <cx:pt idx="21606">0</cx:pt>
          <cx:pt idx="21607">0</cx:pt>
          <cx:pt idx="21608">0</cx:pt>
          <cx:pt idx="21609">0</cx:pt>
          <cx:pt idx="21610">0</cx:pt>
          <cx:pt idx="21611">0</cx:pt>
          <cx:pt idx="21612">0</cx:pt>
          <cx:pt idx="21613">0</cx:pt>
          <cx:pt idx="21614">0</cx:pt>
          <cx:pt idx="21615">0</cx:pt>
          <cx:pt idx="21616">0</cx:pt>
          <cx:pt idx="21617">0</cx:pt>
          <cx:pt idx="21618">0</cx:pt>
          <cx:pt idx="21619">0</cx:pt>
          <cx:pt idx="21620">0</cx:pt>
          <cx:pt idx="21621">0</cx:pt>
          <cx:pt idx="21622">0</cx:pt>
          <cx:pt idx="21623">0</cx:pt>
          <cx:pt idx="21624">0</cx:pt>
          <cx:pt idx="21625">0</cx:pt>
          <cx:pt idx="21626">0</cx:pt>
          <cx:pt idx="21627">0</cx:pt>
          <cx:pt idx="21628">0</cx:pt>
          <cx:pt idx="21629">0</cx:pt>
          <cx:pt idx="21630">0</cx:pt>
          <cx:pt idx="21631">0</cx:pt>
          <cx:pt idx="21632">0</cx:pt>
          <cx:pt idx="21633">0</cx:pt>
          <cx:pt idx="21634">0</cx:pt>
          <cx:pt idx="21635">0</cx:pt>
          <cx:pt idx="21636">0</cx:pt>
          <cx:pt idx="21637">0</cx:pt>
          <cx:pt idx="21638">0</cx:pt>
          <cx:pt idx="21639">0</cx:pt>
          <cx:pt idx="21640">0</cx:pt>
          <cx:pt idx="21641">0</cx:pt>
          <cx:pt idx="21642">0</cx:pt>
          <cx:pt idx="21643">0</cx:pt>
          <cx:pt idx="21644">0</cx:pt>
          <cx:pt idx="21645">0</cx:pt>
          <cx:pt idx="21646">0</cx:pt>
          <cx:pt idx="21647">0</cx:pt>
          <cx:pt idx="21648">0</cx:pt>
          <cx:pt idx="21649">0</cx:pt>
          <cx:pt idx="21650">0</cx:pt>
          <cx:pt idx="21651">0</cx:pt>
          <cx:pt idx="21652">0</cx:pt>
          <cx:pt idx="21653">0</cx:pt>
          <cx:pt idx="21654">0</cx:pt>
          <cx:pt idx="21655">0</cx:pt>
          <cx:pt idx="21656">0</cx:pt>
          <cx:pt idx="21657">0</cx:pt>
          <cx:pt idx="21658">0</cx:pt>
          <cx:pt idx="21659">0</cx:pt>
          <cx:pt idx="21660">0</cx:pt>
          <cx:pt idx="21661">0</cx:pt>
          <cx:pt idx="21662">0</cx:pt>
          <cx:pt idx="21663">0</cx:pt>
          <cx:pt idx="21664">0</cx:pt>
          <cx:pt idx="21665">0</cx:pt>
          <cx:pt idx="21666">0</cx:pt>
          <cx:pt idx="21667">0</cx:pt>
          <cx:pt idx="21668">0</cx:pt>
          <cx:pt idx="21669">0</cx:pt>
          <cx:pt idx="21670">0</cx:pt>
          <cx:pt idx="21671">0</cx:pt>
          <cx:pt idx="21672">0</cx:pt>
          <cx:pt idx="21673">0</cx:pt>
          <cx:pt idx="21674">0</cx:pt>
          <cx:pt idx="21675">0</cx:pt>
          <cx:pt idx="21676">0</cx:pt>
          <cx:pt idx="21677">0</cx:pt>
          <cx:pt idx="21678">0</cx:pt>
          <cx:pt idx="21679">0</cx:pt>
          <cx:pt idx="21680">0</cx:pt>
          <cx:pt idx="21681">0</cx:pt>
          <cx:pt idx="21682">0</cx:pt>
          <cx:pt idx="21683">0</cx:pt>
          <cx:pt idx="21684">0</cx:pt>
          <cx:pt idx="21685">0</cx:pt>
          <cx:pt idx="21686">0</cx:pt>
          <cx:pt idx="21687">0</cx:pt>
          <cx:pt idx="21688">0</cx:pt>
          <cx:pt idx="21689">0</cx:pt>
          <cx:pt idx="21690">0</cx:pt>
          <cx:pt idx="21691">0</cx:pt>
          <cx:pt idx="21692">0</cx:pt>
          <cx:pt idx="21693">0</cx:pt>
          <cx:pt idx="21694">0</cx:pt>
          <cx:pt idx="21695">0</cx:pt>
          <cx:pt idx="21696">0</cx:pt>
          <cx:pt idx="21697">0</cx:pt>
          <cx:pt idx="21698">0</cx:pt>
          <cx:pt idx="21699">0</cx:pt>
          <cx:pt idx="21700">0</cx:pt>
          <cx:pt idx="21701">0</cx:pt>
          <cx:pt idx="21702">0</cx:pt>
          <cx:pt idx="21703">0</cx:pt>
          <cx:pt idx="21704">0</cx:pt>
          <cx:pt idx="21705">0</cx:pt>
          <cx:pt idx="21706">0</cx:pt>
          <cx:pt idx="21707">0</cx:pt>
          <cx:pt idx="21708">0</cx:pt>
          <cx:pt idx="21709">0</cx:pt>
          <cx:pt idx="21710">0</cx:pt>
          <cx:pt idx="21711">0</cx:pt>
          <cx:pt idx="21712">0</cx:pt>
          <cx:pt idx="21713">0</cx:pt>
          <cx:pt idx="21714">0</cx:pt>
          <cx:pt idx="21715">0</cx:pt>
          <cx:pt idx="21716">0</cx:pt>
          <cx:pt idx="21717">0</cx:pt>
          <cx:pt idx="21718">0</cx:pt>
          <cx:pt idx="21719">0</cx:pt>
          <cx:pt idx="21720">0</cx:pt>
          <cx:pt idx="21721">0</cx:pt>
          <cx:pt idx="21722">0</cx:pt>
          <cx:pt idx="21723">0</cx:pt>
          <cx:pt idx="21724">0</cx:pt>
          <cx:pt idx="21725">0</cx:pt>
          <cx:pt idx="21726">0</cx:pt>
          <cx:pt idx="21727">0</cx:pt>
          <cx:pt idx="21728">0</cx:pt>
          <cx:pt idx="21729">0</cx:pt>
          <cx:pt idx="21730">0</cx:pt>
          <cx:pt idx="21731">0</cx:pt>
          <cx:pt idx="21732">0</cx:pt>
          <cx:pt idx="21733">0</cx:pt>
          <cx:pt idx="21734">0</cx:pt>
          <cx:pt idx="21735">0</cx:pt>
          <cx:pt idx="21736">0</cx:pt>
          <cx:pt idx="21737">0</cx:pt>
          <cx:pt idx="21738">0</cx:pt>
          <cx:pt idx="21739">0</cx:pt>
          <cx:pt idx="21740">0</cx:pt>
          <cx:pt idx="21741">0</cx:pt>
          <cx:pt idx="21742">0</cx:pt>
          <cx:pt idx="21743">0</cx:pt>
          <cx:pt idx="21744">0</cx:pt>
          <cx:pt idx="21745">0</cx:pt>
          <cx:pt idx="21746">0</cx:pt>
          <cx:pt idx="21747">0</cx:pt>
          <cx:pt idx="21748">0</cx:pt>
          <cx:pt idx="21749">0</cx:pt>
          <cx:pt idx="21750">0</cx:pt>
          <cx:pt idx="21751">0</cx:pt>
          <cx:pt idx="21752">0</cx:pt>
          <cx:pt idx="21753">0</cx:pt>
          <cx:pt idx="21754">0</cx:pt>
          <cx:pt idx="21755">0</cx:pt>
          <cx:pt idx="21756">0</cx:pt>
          <cx:pt idx="21757">0</cx:pt>
          <cx:pt idx="21758">0</cx:pt>
          <cx:pt idx="21759">0</cx:pt>
          <cx:pt idx="21760">0</cx:pt>
          <cx:pt idx="21761">0</cx:pt>
          <cx:pt idx="21762">0</cx:pt>
          <cx:pt idx="21763">0</cx:pt>
          <cx:pt idx="21764">0</cx:pt>
          <cx:pt idx="21765">0</cx:pt>
          <cx:pt idx="21766">0</cx:pt>
          <cx:pt idx="21767">0</cx:pt>
          <cx:pt idx="21768">0</cx:pt>
          <cx:pt idx="21769">0</cx:pt>
          <cx:pt idx="21770">0</cx:pt>
          <cx:pt idx="21771">0</cx:pt>
          <cx:pt idx="21772">0</cx:pt>
          <cx:pt idx="21773">0</cx:pt>
          <cx:pt idx="21774">0</cx:pt>
          <cx:pt idx="21775">0</cx:pt>
          <cx:pt idx="21776">0</cx:pt>
          <cx:pt idx="21777">0</cx:pt>
          <cx:pt idx="21778">0</cx:pt>
          <cx:pt idx="21779">0</cx:pt>
          <cx:pt idx="21780">0</cx:pt>
          <cx:pt idx="21781">0</cx:pt>
          <cx:pt idx="21782">0</cx:pt>
          <cx:pt idx="21783">0</cx:pt>
          <cx:pt idx="21784">0</cx:pt>
          <cx:pt idx="21785">0</cx:pt>
          <cx:pt idx="21786">0</cx:pt>
          <cx:pt idx="21787">0</cx:pt>
          <cx:pt idx="21788">0</cx:pt>
          <cx:pt idx="21789">0</cx:pt>
          <cx:pt idx="21790">0</cx:pt>
          <cx:pt idx="21791">0</cx:pt>
          <cx:pt idx="21792">0</cx:pt>
          <cx:pt idx="21793">0</cx:pt>
          <cx:pt idx="21794">0</cx:pt>
          <cx:pt idx="21795">0</cx:pt>
          <cx:pt idx="21796">0</cx:pt>
          <cx:pt idx="21797">0</cx:pt>
          <cx:pt idx="21798">0</cx:pt>
          <cx:pt idx="21799">0</cx:pt>
          <cx:pt idx="21800">0</cx:pt>
          <cx:pt idx="21801">0</cx:pt>
          <cx:pt idx="21802">0</cx:pt>
          <cx:pt idx="21803">0</cx:pt>
          <cx:pt idx="21804">0</cx:pt>
          <cx:pt idx="21805">0</cx:pt>
          <cx:pt idx="21806">0</cx:pt>
          <cx:pt idx="21807">0</cx:pt>
          <cx:pt idx="21808">0</cx:pt>
          <cx:pt idx="21809">0</cx:pt>
          <cx:pt idx="21810">0</cx:pt>
          <cx:pt idx="21811">0</cx:pt>
          <cx:pt idx="21812">0</cx:pt>
          <cx:pt idx="21813">0</cx:pt>
          <cx:pt idx="21814">0</cx:pt>
          <cx:pt idx="21815">0</cx:pt>
          <cx:pt idx="21816">0</cx:pt>
          <cx:pt idx="21817">0</cx:pt>
          <cx:pt idx="21818">0</cx:pt>
          <cx:pt idx="21819">0</cx:pt>
          <cx:pt idx="21820">0</cx:pt>
          <cx:pt idx="21821">0</cx:pt>
          <cx:pt idx="21822">0</cx:pt>
          <cx:pt idx="21823">0</cx:pt>
          <cx:pt idx="21824">0</cx:pt>
          <cx:pt idx="21825">0</cx:pt>
          <cx:pt idx="21826">0</cx:pt>
          <cx:pt idx="21827">0</cx:pt>
          <cx:pt idx="21828">0</cx:pt>
          <cx:pt idx="21829">0</cx:pt>
          <cx:pt idx="21830">0</cx:pt>
          <cx:pt idx="21831">0</cx:pt>
          <cx:pt idx="21832">0</cx:pt>
          <cx:pt idx="21833">0</cx:pt>
          <cx:pt idx="21834">0</cx:pt>
          <cx:pt idx="21835">0</cx:pt>
          <cx:pt idx="21836">0</cx:pt>
          <cx:pt idx="21837">0</cx:pt>
          <cx:pt idx="21838">0</cx:pt>
          <cx:pt idx="21839">0</cx:pt>
          <cx:pt idx="21840">0</cx:pt>
          <cx:pt idx="21841">0</cx:pt>
          <cx:pt idx="21842">0</cx:pt>
          <cx:pt idx="21843">0</cx:pt>
          <cx:pt idx="21844">0</cx:pt>
          <cx:pt idx="21845">0</cx:pt>
          <cx:pt idx="21846">0</cx:pt>
          <cx:pt idx="21847">0</cx:pt>
          <cx:pt idx="21848">0</cx:pt>
          <cx:pt idx="21849">0</cx:pt>
          <cx:pt idx="21850">0</cx:pt>
          <cx:pt idx="21851">0</cx:pt>
          <cx:pt idx="21852">0</cx:pt>
          <cx:pt idx="21853">0</cx:pt>
          <cx:pt idx="21854">0</cx:pt>
          <cx:pt idx="21855">0</cx:pt>
          <cx:pt idx="21856">0</cx:pt>
          <cx:pt idx="21857">0</cx:pt>
          <cx:pt idx="21858">0</cx:pt>
          <cx:pt idx="21859">0</cx:pt>
          <cx:pt idx="21860">0</cx:pt>
          <cx:pt idx="21861">0</cx:pt>
          <cx:pt idx="21862">0</cx:pt>
          <cx:pt idx="21863">0</cx:pt>
          <cx:pt idx="21864">0</cx:pt>
          <cx:pt idx="21865">0</cx:pt>
          <cx:pt idx="21866">0</cx:pt>
          <cx:pt idx="21867">0</cx:pt>
          <cx:pt idx="21868">0</cx:pt>
          <cx:pt idx="21869">0</cx:pt>
          <cx:pt idx="21870">0</cx:pt>
          <cx:pt idx="21871">0</cx:pt>
          <cx:pt idx="21872">0</cx:pt>
          <cx:pt idx="21873">0</cx:pt>
          <cx:pt idx="21874">0</cx:pt>
          <cx:pt idx="21875">0</cx:pt>
          <cx:pt idx="21876">0</cx:pt>
          <cx:pt idx="21877">0</cx:pt>
          <cx:pt idx="21878">0</cx:pt>
          <cx:pt idx="21879">0</cx:pt>
          <cx:pt idx="21880">0</cx:pt>
          <cx:pt idx="21881">0</cx:pt>
          <cx:pt idx="21882">0</cx:pt>
          <cx:pt idx="21883">0</cx:pt>
          <cx:pt idx="21884">0</cx:pt>
          <cx:pt idx="21885">0</cx:pt>
          <cx:pt idx="21886">0</cx:pt>
          <cx:pt idx="21887">0</cx:pt>
          <cx:pt idx="21888">0</cx:pt>
          <cx:pt idx="21889">0</cx:pt>
          <cx:pt idx="21890">0</cx:pt>
          <cx:pt idx="21891">0</cx:pt>
          <cx:pt idx="21892">0</cx:pt>
          <cx:pt idx="21893">0</cx:pt>
          <cx:pt idx="21894">0</cx:pt>
          <cx:pt idx="21895">0</cx:pt>
          <cx:pt idx="21896">0</cx:pt>
          <cx:pt idx="21897">0</cx:pt>
          <cx:pt idx="21898">0</cx:pt>
          <cx:pt idx="21899">0</cx:pt>
          <cx:pt idx="21900">0</cx:pt>
          <cx:pt idx="21901">0</cx:pt>
          <cx:pt idx="21902">0</cx:pt>
          <cx:pt idx="21903">0</cx:pt>
          <cx:pt idx="21904">0</cx:pt>
          <cx:pt idx="21905">0</cx:pt>
          <cx:pt idx="21906">0</cx:pt>
          <cx:pt idx="21907">0</cx:pt>
          <cx:pt idx="21908">0</cx:pt>
          <cx:pt idx="21909">0</cx:pt>
          <cx:pt idx="21910">0</cx:pt>
          <cx:pt idx="21911">0</cx:pt>
          <cx:pt idx="21912">0</cx:pt>
          <cx:pt idx="21913">0</cx:pt>
          <cx:pt idx="21914">0</cx:pt>
          <cx:pt idx="21915">0</cx:pt>
          <cx:pt idx="21916">0</cx:pt>
          <cx:pt idx="21917">0</cx:pt>
          <cx:pt idx="21918">0</cx:pt>
          <cx:pt idx="21919">0</cx:pt>
          <cx:pt idx="21920">0</cx:pt>
          <cx:pt idx="21921">0</cx:pt>
          <cx:pt idx="21922">0</cx:pt>
          <cx:pt idx="21923">0</cx:pt>
          <cx:pt idx="21924">0</cx:pt>
          <cx:pt idx="21925">0</cx:pt>
          <cx:pt idx="21926">0</cx:pt>
          <cx:pt idx="21927">0</cx:pt>
          <cx:pt idx="21928">0</cx:pt>
          <cx:pt idx="21929">0</cx:pt>
          <cx:pt idx="21930">0</cx:pt>
          <cx:pt idx="21931">0</cx:pt>
          <cx:pt idx="21932">0</cx:pt>
          <cx:pt idx="21933">0</cx:pt>
          <cx:pt idx="21934">0</cx:pt>
          <cx:pt idx="21935">0</cx:pt>
          <cx:pt idx="21936">0</cx:pt>
          <cx:pt idx="21937">0</cx:pt>
          <cx:pt idx="21938">0</cx:pt>
          <cx:pt idx="21939">0</cx:pt>
          <cx:pt idx="21940">0</cx:pt>
          <cx:pt idx="21941">0</cx:pt>
          <cx:pt idx="21942">0</cx:pt>
          <cx:pt idx="21943">0</cx:pt>
          <cx:pt idx="21944">0</cx:pt>
          <cx:pt idx="21945">0</cx:pt>
          <cx:pt idx="21946">0</cx:pt>
          <cx:pt idx="21947">0</cx:pt>
          <cx:pt idx="21948">0</cx:pt>
          <cx:pt idx="21949">0</cx:pt>
          <cx:pt idx="21950">0</cx:pt>
          <cx:pt idx="21951">0</cx:pt>
          <cx:pt idx="21952">0</cx:pt>
          <cx:pt idx="21953">0</cx:pt>
          <cx:pt idx="21954">0</cx:pt>
          <cx:pt idx="21955">0</cx:pt>
          <cx:pt idx="21956">0</cx:pt>
          <cx:pt idx="21957">0</cx:pt>
          <cx:pt idx="21958">0</cx:pt>
          <cx:pt idx="21959">0</cx:pt>
          <cx:pt idx="21960">0</cx:pt>
          <cx:pt idx="21961">0</cx:pt>
          <cx:pt idx="21962">0</cx:pt>
          <cx:pt idx="21963">0</cx:pt>
          <cx:pt idx="21964">0</cx:pt>
          <cx:pt idx="21965">0</cx:pt>
          <cx:pt idx="21966">0</cx:pt>
          <cx:pt idx="21967">0</cx:pt>
          <cx:pt idx="21968">0</cx:pt>
          <cx:pt idx="21969">0</cx:pt>
          <cx:pt idx="21970">0</cx:pt>
          <cx:pt idx="21971">0</cx:pt>
          <cx:pt idx="21972">0</cx:pt>
          <cx:pt idx="21973">0</cx:pt>
          <cx:pt idx="21974">0</cx:pt>
          <cx:pt idx="21975">0</cx:pt>
          <cx:pt idx="21976">0</cx:pt>
          <cx:pt idx="21977">0</cx:pt>
          <cx:pt idx="21978">0</cx:pt>
          <cx:pt idx="21979">0</cx:pt>
          <cx:pt idx="21980">0</cx:pt>
          <cx:pt idx="21981">0</cx:pt>
          <cx:pt idx="21982">0</cx:pt>
          <cx:pt idx="21983">0</cx:pt>
          <cx:pt idx="21984">0</cx:pt>
          <cx:pt idx="21985">0</cx:pt>
          <cx:pt idx="21986">0</cx:pt>
          <cx:pt idx="21987">0</cx:pt>
          <cx:pt idx="21988">0</cx:pt>
          <cx:pt idx="21989">0</cx:pt>
          <cx:pt idx="21990">0</cx:pt>
          <cx:pt idx="21991">0</cx:pt>
          <cx:pt idx="21992">0</cx:pt>
          <cx:pt idx="21993">0</cx:pt>
          <cx:pt idx="21994">0</cx:pt>
          <cx:pt idx="21995">0</cx:pt>
          <cx:pt idx="21996">0</cx:pt>
          <cx:pt idx="21997">0</cx:pt>
          <cx:pt idx="21998">0</cx:pt>
          <cx:pt idx="21999">0</cx:pt>
          <cx:pt idx="22000">0</cx:pt>
          <cx:pt idx="22001">0</cx:pt>
          <cx:pt idx="22002">0</cx:pt>
          <cx:pt idx="22003">0</cx:pt>
          <cx:pt idx="22004">0</cx:pt>
          <cx:pt idx="22005">0</cx:pt>
          <cx:pt idx="22006">0</cx:pt>
          <cx:pt idx="22007">0</cx:pt>
          <cx:pt idx="22008">0</cx:pt>
          <cx:pt idx="22009">0</cx:pt>
          <cx:pt idx="22010">0</cx:pt>
          <cx:pt idx="22011">0</cx:pt>
          <cx:pt idx="22012">0</cx:pt>
          <cx:pt idx="22013">0</cx:pt>
          <cx:pt idx="22014">0</cx:pt>
          <cx:pt idx="22015">0</cx:pt>
          <cx:pt idx="22016">0</cx:pt>
          <cx:pt idx="22017">0</cx:pt>
          <cx:pt idx="22018">0</cx:pt>
          <cx:pt idx="22019">0</cx:pt>
          <cx:pt idx="22020">0</cx:pt>
          <cx:pt idx="22021">0</cx:pt>
          <cx:pt idx="22022">0</cx:pt>
          <cx:pt idx="22023">0</cx:pt>
          <cx:pt idx="22024">0</cx:pt>
          <cx:pt idx="22025">0</cx:pt>
          <cx:pt idx="22026">0</cx:pt>
          <cx:pt idx="22027">0</cx:pt>
          <cx:pt idx="22028">0</cx:pt>
          <cx:pt idx="22029">0</cx:pt>
          <cx:pt idx="22030">0</cx:pt>
          <cx:pt idx="22031">0</cx:pt>
          <cx:pt idx="22032">0</cx:pt>
          <cx:pt idx="22033">0</cx:pt>
          <cx:pt idx="22034">0</cx:pt>
          <cx:pt idx="22035">0</cx:pt>
          <cx:pt idx="22036">0</cx:pt>
          <cx:pt idx="22037">0</cx:pt>
          <cx:pt idx="22038">0</cx:pt>
          <cx:pt idx="22039">0</cx:pt>
          <cx:pt idx="22040">0</cx:pt>
          <cx:pt idx="22041">0</cx:pt>
          <cx:pt idx="22042">0</cx:pt>
          <cx:pt idx="22043">0</cx:pt>
          <cx:pt idx="22044">0</cx:pt>
          <cx:pt idx="22045">0</cx:pt>
          <cx:pt idx="22046">0</cx:pt>
          <cx:pt idx="22047">0</cx:pt>
          <cx:pt idx="22048">0</cx:pt>
          <cx:pt idx="22049">0</cx:pt>
          <cx:pt idx="22050">0</cx:pt>
          <cx:pt idx="22051">0</cx:pt>
          <cx:pt idx="22052">0</cx:pt>
          <cx:pt idx="22053">0</cx:pt>
          <cx:pt idx="22054">0</cx:pt>
          <cx:pt idx="22055">0</cx:pt>
          <cx:pt idx="22056">0</cx:pt>
          <cx:pt idx="22057">0</cx:pt>
          <cx:pt idx="22058">0</cx:pt>
          <cx:pt idx="22059">0</cx:pt>
          <cx:pt idx="22060">0</cx:pt>
          <cx:pt idx="22061">0</cx:pt>
          <cx:pt idx="22062">0</cx:pt>
          <cx:pt idx="22063">0</cx:pt>
          <cx:pt idx="22064">0</cx:pt>
          <cx:pt idx="22065">0</cx:pt>
          <cx:pt idx="22066">0</cx:pt>
          <cx:pt idx="22067">0</cx:pt>
          <cx:pt idx="22068">0</cx:pt>
          <cx:pt idx="22069">0</cx:pt>
          <cx:pt idx="22070">0</cx:pt>
          <cx:pt idx="22071">0</cx:pt>
          <cx:pt idx="22072">0</cx:pt>
          <cx:pt idx="22073">0</cx:pt>
          <cx:pt idx="22074">0</cx:pt>
          <cx:pt idx="22075">0</cx:pt>
          <cx:pt idx="22076">0</cx:pt>
          <cx:pt idx="22077">0</cx:pt>
          <cx:pt idx="22078">0</cx:pt>
          <cx:pt idx="22079">0</cx:pt>
          <cx:pt idx="22080">0</cx:pt>
          <cx:pt idx="22081">0</cx:pt>
          <cx:pt idx="22082">0</cx:pt>
          <cx:pt idx="22083">0</cx:pt>
          <cx:pt idx="22084">0</cx:pt>
          <cx:pt idx="22085">0</cx:pt>
          <cx:pt idx="22086">0</cx:pt>
          <cx:pt idx="22087">0</cx:pt>
          <cx:pt idx="22088">0</cx:pt>
          <cx:pt idx="22089">0</cx:pt>
          <cx:pt idx="22090">0</cx:pt>
          <cx:pt idx="22091">0</cx:pt>
          <cx:pt idx="22092">0</cx:pt>
          <cx:pt idx="22093">0</cx:pt>
          <cx:pt idx="22094">0</cx:pt>
          <cx:pt idx="22095">0</cx:pt>
          <cx:pt idx="22096">0</cx:pt>
          <cx:pt idx="22097">0</cx:pt>
          <cx:pt idx="22098">0</cx:pt>
          <cx:pt idx="22099">0</cx:pt>
          <cx:pt idx="22100">0</cx:pt>
          <cx:pt idx="22101">0</cx:pt>
          <cx:pt idx="22102">0</cx:pt>
          <cx:pt idx="22103">0</cx:pt>
          <cx:pt idx="22104">0</cx:pt>
          <cx:pt idx="22105">0</cx:pt>
          <cx:pt idx="22106">0</cx:pt>
          <cx:pt idx="22107">0</cx:pt>
          <cx:pt idx="22108">0</cx:pt>
          <cx:pt idx="22109">0</cx:pt>
          <cx:pt idx="22110">0</cx:pt>
          <cx:pt idx="22111">0</cx:pt>
          <cx:pt idx="22112">0</cx:pt>
          <cx:pt idx="22113">0</cx:pt>
          <cx:pt idx="22114">0</cx:pt>
          <cx:pt idx="22115">0</cx:pt>
          <cx:pt idx="22116">0</cx:pt>
          <cx:pt idx="22117">0</cx:pt>
          <cx:pt idx="22118">0</cx:pt>
          <cx:pt idx="22119">0</cx:pt>
          <cx:pt idx="22120">0</cx:pt>
          <cx:pt idx="22121">0</cx:pt>
          <cx:pt idx="22122">0</cx:pt>
          <cx:pt idx="22123">0</cx:pt>
          <cx:pt idx="22124">0</cx:pt>
          <cx:pt idx="22125">0</cx:pt>
          <cx:pt idx="22126">0</cx:pt>
          <cx:pt idx="22127">0</cx:pt>
          <cx:pt idx="22128">0</cx:pt>
          <cx:pt idx="22129">0</cx:pt>
          <cx:pt idx="22130">0</cx:pt>
          <cx:pt idx="22131">0</cx:pt>
          <cx:pt idx="22132">0</cx:pt>
          <cx:pt idx="22133">0</cx:pt>
          <cx:pt idx="22134">0</cx:pt>
          <cx:pt idx="22135">0</cx:pt>
          <cx:pt idx="22136">0</cx:pt>
          <cx:pt idx="22137">0</cx:pt>
          <cx:pt idx="22138">0</cx:pt>
          <cx:pt idx="22139">0</cx:pt>
          <cx:pt idx="22140">0</cx:pt>
          <cx:pt idx="22141">0</cx:pt>
          <cx:pt idx="22142">0</cx:pt>
          <cx:pt idx="22143">0</cx:pt>
          <cx:pt idx="22144">0</cx:pt>
          <cx:pt idx="22145">0</cx:pt>
          <cx:pt idx="22146">0</cx:pt>
          <cx:pt idx="22147">0</cx:pt>
          <cx:pt idx="22148">0</cx:pt>
          <cx:pt idx="22149">0</cx:pt>
          <cx:pt idx="22150">0</cx:pt>
          <cx:pt idx="22151">0</cx:pt>
          <cx:pt idx="22152">0</cx:pt>
          <cx:pt idx="22153">0</cx:pt>
          <cx:pt idx="22154">0</cx:pt>
          <cx:pt idx="22155">0</cx:pt>
          <cx:pt idx="22156">0</cx:pt>
          <cx:pt idx="22157">0</cx:pt>
          <cx:pt idx="22158">0</cx:pt>
          <cx:pt idx="22159">0</cx:pt>
          <cx:pt idx="22160">0</cx:pt>
          <cx:pt idx="22161">0</cx:pt>
          <cx:pt idx="22162">0</cx:pt>
          <cx:pt idx="22163">0</cx:pt>
          <cx:pt idx="22164">0</cx:pt>
          <cx:pt idx="22165">0</cx:pt>
          <cx:pt idx="22166">0</cx:pt>
          <cx:pt idx="22167">0</cx:pt>
          <cx:pt idx="22168">0</cx:pt>
          <cx:pt idx="22169">0</cx:pt>
          <cx:pt idx="22170">0</cx:pt>
          <cx:pt idx="22171">0</cx:pt>
          <cx:pt idx="22172">0</cx:pt>
          <cx:pt idx="22173">0</cx:pt>
          <cx:pt idx="22174">0</cx:pt>
          <cx:pt idx="22175">0</cx:pt>
          <cx:pt idx="22176">0</cx:pt>
          <cx:pt idx="22177">0</cx:pt>
          <cx:pt idx="22178">0</cx:pt>
          <cx:pt idx="22179">0</cx:pt>
          <cx:pt idx="22180">0</cx:pt>
          <cx:pt idx="22181">0</cx:pt>
          <cx:pt idx="22182">0</cx:pt>
          <cx:pt idx="22183">0</cx:pt>
          <cx:pt idx="22184">0</cx:pt>
          <cx:pt idx="22185">0</cx:pt>
          <cx:pt idx="22186">0</cx:pt>
          <cx:pt idx="22187">0</cx:pt>
          <cx:pt idx="22188">0</cx:pt>
          <cx:pt idx="22189">0</cx:pt>
          <cx:pt idx="22190">0</cx:pt>
          <cx:pt idx="22191">0</cx:pt>
          <cx:pt idx="22192">0</cx:pt>
          <cx:pt idx="22193">0</cx:pt>
          <cx:pt idx="22194">0</cx:pt>
          <cx:pt idx="22195">0</cx:pt>
          <cx:pt idx="22196">0</cx:pt>
          <cx:pt idx="22197">0</cx:pt>
          <cx:pt idx="22198">0</cx:pt>
          <cx:pt idx="22199">0</cx:pt>
          <cx:pt idx="22200">0</cx:pt>
          <cx:pt idx="22201">0</cx:pt>
          <cx:pt idx="22202">0</cx:pt>
          <cx:pt idx="22203">0</cx:pt>
          <cx:pt idx="22204">0</cx:pt>
          <cx:pt idx="22205">0</cx:pt>
          <cx:pt idx="22206">0</cx:pt>
          <cx:pt idx="22207">0</cx:pt>
          <cx:pt idx="22208">0</cx:pt>
          <cx:pt idx="22209">0</cx:pt>
          <cx:pt idx="22210">0</cx:pt>
          <cx:pt idx="22211">0</cx:pt>
          <cx:pt idx="22212">0</cx:pt>
          <cx:pt idx="22213">0</cx:pt>
          <cx:pt idx="22214">0</cx:pt>
          <cx:pt idx="22215">0</cx:pt>
          <cx:pt idx="22216">0</cx:pt>
          <cx:pt idx="22217">0</cx:pt>
          <cx:pt idx="22218">0</cx:pt>
          <cx:pt idx="22219">0</cx:pt>
          <cx:pt idx="22220">0</cx:pt>
          <cx:pt idx="22221">0</cx:pt>
          <cx:pt idx="22222">0</cx:pt>
          <cx:pt idx="22223">0</cx:pt>
          <cx:pt idx="22224">0</cx:pt>
          <cx:pt idx="22225">0</cx:pt>
          <cx:pt idx="22226">0</cx:pt>
          <cx:pt idx="22227">0</cx:pt>
          <cx:pt idx="22228">0</cx:pt>
          <cx:pt idx="22229">0</cx:pt>
          <cx:pt idx="22230">0</cx:pt>
          <cx:pt idx="22231">0</cx:pt>
          <cx:pt idx="22232">0</cx:pt>
          <cx:pt idx="22233">0</cx:pt>
          <cx:pt idx="22234">0</cx:pt>
          <cx:pt idx="22235">0</cx:pt>
          <cx:pt idx="22236">0</cx:pt>
          <cx:pt idx="22237">0</cx:pt>
          <cx:pt idx="22238">0</cx:pt>
          <cx:pt idx="22239">0</cx:pt>
          <cx:pt idx="22240">0</cx:pt>
          <cx:pt idx="22241">0</cx:pt>
          <cx:pt idx="22242">0</cx:pt>
          <cx:pt idx="22243">0</cx:pt>
          <cx:pt idx="22244">0</cx:pt>
          <cx:pt idx="22245">0</cx:pt>
          <cx:pt idx="22246">0</cx:pt>
          <cx:pt idx="22247">0</cx:pt>
          <cx:pt idx="22248">0</cx:pt>
          <cx:pt idx="22249">0</cx:pt>
          <cx:pt idx="22250">0</cx:pt>
          <cx:pt idx="22251">0</cx:pt>
          <cx:pt idx="22252">0</cx:pt>
          <cx:pt idx="22253">0</cx:pt>
          <cx:pt idx="22254">0</cx:pt>
          <cx:pt idx="22255">0</cx:pt>
          <cx:pt idx="22256">0</cx:pt>
          <cx:pt idx="22257">0</cx:pt>
          <cx:pt idx="22258">0</cx:pt>
          <cx:pt idx="22259">0</cx:pt>
          <cx:pt idx="22260">0</cx:pt>
          <cx:pt idx="22261">0</cx:pt>
          <cx:pt idx="22262">0</cx:pt>
          <cx:pt idx="22263">0</cx:pt>
          <cx:pt idx="22264">0</cx:pt>
          <cx:pt idx="22265">0</cx:pt>
          <cx:pt idx="22266">0</cx:pt>
          <cx:pt idx="22267">0</cx:pt>
          <cx:pt idx="22268">0</cx:pt>
          <cx:pt idx="22269">0</cx:pt>
          <cx:pt idx="22270">0</cx:pt>
          <cx:pt idx="22271">0</cx:pt>
          <cx:pt idx="22272">0</cx:pt>
          <cx:pt idx="22273">0</cx:pt>
          <cx:pt idx="22274">0</cx:pt>
          <cx:pt idx="22275">0</cx:pt>
          <cx:pt idx="22276">0</cx:pt>
          <cx:pt idx="22277">0</cx:pt>
          <cx:pt idx="22278">0</cx:pt>
          <cx:pt idx="22279">0</cx:pt>
          <cx:pt idx="22280">0</cx:pt>
          <cx:pt idx="22281">0</cx:pt>
          <cx:pt idx="22282">0</cx:pt>
          <cx:pt idx="22283">0</cx:pt>
          <cx:pt idx="22284">0</cx:pt>
          <cx:pt idx="22285">0</cx:pt>
          <cx:pt idx="22286">0</cx:pt>
          <cx:pt idx="22287">0</cx:pt>
          <cx:pt idx="22288">0</cx:pt>
          <cx:pt idx="22289">0</cx:pt>
          <cx:pt idx="22290">0</cx:pt>
          <cx:pt idx="22291">0</cx:pt>
          <cx:pt idx="22292">0</cx:pt>
          <cx:pt idx="22293">0</cx:pt>
          <cx:pt idx="22294">0</cx:pt>
          <cx:pt idx="22295">0</cx:pt>
          <cx:pt idx="22296">0</cx:pt>
          <cx:pt idx="22297">0</cx:pt>
          <cx:pt idx="22298">0</cx:pt>
          <cx:pt idx="22299">0</cx:pt>
          <cx:pt idx="22300">0</cx:pt>
          <cx:pt idx="22301">0</cx:pt>
          <cx:pt idx="22302">0</cx:pt>
          <cx:pt idx="22303">0</cx:pt>
          <cx:pt idx="22304">0</cx:pt>
          <cx:pt idx="22305">0</cx:pt>
          <cx:pt idx="22306">0</cx:pt>
          <cx:pt idx="22307">0</cx:pt>
          <cx:pt idx="22308">0</cx:pt>
          <cx:pt idx="22309">0</cx:pt>
          <cx:pt idx="22310">0</cx:pt>
          <cx:pt idx="22311">0</cx:pt>
          <cx:pt idx="22312">0</cx:pt>
          <cx:pt idx="22313">0</cx:pt>
          <cx:pt idx="22314">0</cx:pt>
          <cx:pt idx="22315">0</cx:pt>
          <cx:pt idx="22316">0</cx:pt>
          <cx:pt idx="22317">0</cx:pt>
          <cx:pt idx="22318">0</cx:pt>
          <cx:pt idx="22319">0</cx:pt>
          <cx:pt idx="22320">0</cx:pt>
          <cx:pt idx="22321">0</cx:pt>
          <cx:pt idx="22322">0</cx:pt>
          <cx:pt idx="22323">0</cx:pt>
          <cx:pt idx="22324">0</cx:pt>
          <cx:pt idx="22325">0</cx:pt>
          <cx:pt idx="22326">0</cx:pt>
          <cx:pt idx="22327">0</cx:pt>
          <cx:pt idx="22328">0</cx:pt>
          <cx:pt idx="22329">0</cx:pt>
          <cx:pt idx="22330">0</cx:pt>
          <cx:pt idx="22331">0</cx:pt>
          <cx:pt idx="22332">0</cx:pt>
          <cx:pt idx="22333">0</cx:pt>
          <cx:pt idx="22334">0</cx:pt>
          <cx:pt idx="22335">0</cx:pt>
          <cx:pt idx="22336">0</cx:pt>
          <cx:pt idx="22337">0</cx:pt>
          <cx:pt idx="22338">0</cx:pt>
          <cx:pt idx="22339">0</cx:pt>
          <cx:pt idx="22340">0</cx:pt>
          <cx:pt idx="22341">0</cx:pt>
          <cx:pt idx="22342">0</cx:pt>
          <cx:pt idx="22343">0</cx:pt>
          <cx:pt idx="22344">0</cx:pt>
          <cx:pt idx="22345">0</cx:pt>
          <cx:pt idx="22346">0</cx:pt>
          <cx:pt idx="22347">0</cx:pt>
          <cx:pt idx="22348">0</cx:pt>
          <cx:pt idx="22349">0</cx:pt>
          <cx:pt idx="22350">0</cx:pt>
          <cx:pt idx="22351">0</cx:pt>
          <cx:pt idx="22352">0</cx:pt>
          <cx:pt idx="22353">0</cx:pt>
          <cx:pt idx="22354">0</cx:pt>
          <cx:pt idx="22355">0</cx:pt>
          <cx:pt idx="22356">0</cx:pt>
          <cx:pt idx="22357">0</cx:pt>
          <cx:pt idx="22358">0</cx:pt>
          <cx:pt idx="22359">0</cx:pt>
          <cx:pt idx="22360">0</cx:pt>
          <cx:pt idx="22361">0</cx:pt>
          <cx:pt idx="22362">0</cx:pt>
          <cx:pt idx="22363">0</cx:pt>
          <cx:pt idx="22364">0</cx:pt>
          <cx:pt idx="22365">0</cx:pt>
          <cx:pt idx="22366">0</cx:pt>
          <cx:pt idx="22367">0</cx:pt>
          <cx:pt idx="22368">0</cx:pt>
          <cx:pt idx="22369">0</cx:pt>
          <cx:pt idx="22370">0</cx:pt>
          <cx:pt idx="22371">0</cx:pt>
          <cx:pt idx="22372">0</cx:pt>
          <cx:pt idx="22373">0</cx:pt>
          <cx:pt idx="22374">0</cx:pt>
          <cx:pt idx="22375">0</cx:pt>
          <cx:pt idx="22376">0</cx:pt>
          <cx:pt idx="22377">0</cx:pt>
          <cx:pt idx="22378">0</cx:pt>
          <cx:pt idx="22379">0</cx:pt>
          <cx:pt idx="22380">0</cx:pt>
          <cx:pt idx="22381">0</cx:pt>
          <cx:pt idx="22382">0</cx:pt>
          <cx:pt idx="22383">0</cx:pt>
          <cx:pt idx="22384">0</cx:pt>
          <cx:pt idx="22385">0</cx:pt>
          <cx:pt idx="22386">0</cx:pt>
          <cx:pt idx="22387">0</cx:pt>
          <cx:pt idx="22388">0</cx:pt>
          <cx:pt idx="22389">0</cx:pt>
          <cx:pt idx="22390">0</cx:pt>
          <cx:pt idx="22391">0</cx:pt>
          <cx:pt idx="22392">0</cx:pt>
          <cx:pt idx="22393">0</cx:pt>
          <cx:pt idx="22394">0</cx:pt>
          <cx:pt idx="22395">0</cx:pt>
          <cx:pt idx="22396">0</cx:pt>
          <cx:pt idx="22397">0</cx:pt>
          <cx:pt idx="22398">0</cx:pt>
          <cx:pt idx="22399">0</cx:pt>
          <cx:pt idx="22400">0</cx:pt>
          <cx:pt idx="22401">0</cx:pt>
          <cx:pt idx="22402">0</cx:pt>
          <cx:pt idx="22403">0</cx:pt>
          <cx:pt idx="22404">0</cx:pt>
          <cx:pt idx="22405">0</cx:pt>
          <cx:pt idx="22406">0</cx:pt>
          <cx:pt idx="22407">0</cx:pt>
          <cx:pt idx="22408">0</cx:pt>
          <cx:pt idx="22409">0</cx:pt>
          <cx:pt idx="22410">0</cx:pt>
          <cx:pt idx="22411">0</cx:pt>
          <cx:pt idx="22412">0</cx:pt>
          <cx:pt idx="22413">0</cx:pt>
          <cx:pt idx="22414">0</cx:pt>
          <cx:pt idx="22415">0</cx:pt>
          <cx:pt idx="22416">0</cx:pt>
          <cx:pt idx="22417">0</cx:pt>
          <cx:pt idx="22418">0</cx:pt>
          <cx:pt idx="22419">0</cx:pt>
          <cx:pt idx="22420">0</cx:pt>
          <cx:pt idx="22421">0</cx:pt>
          <cx:pt idx="22422">0</cx:pt>
          <cx:pt idx="22423">0</cx:pt>
          <cx:pt idx="22424">0</cx:pt>
          <cx:pt idx="22425">0</cx:pt>
          <cx:pt idx="22426">0</cx:pt>
          <cx:pt idx="22427">0</cx:pt>
          <cx:pt idx="22428">0</cx:pt>
          <cx:pt idx="22429">0</cx:pt>
          <cx:pt idx="22430">0</cx:pt>
          <cx:pt idx="22431">0</cx:pt>
          <cx:pt idx="22432">0</cx:pt>
          <cx:pt idx="22433">0</cx:pt>
          <cx:pt idx="22434">0</cx:pt>
          <cx:pt idx="22435">0</cx:pt>
          <cx:pt idx="22436">0</cx:pt>
          <cx:pt idx="22437">0</cx:pt>
          <cx:pt idx="22438">0</cx:pt>
          <cx:pt idx="22439">0</cx:pt>
          <cx:pt idx="22440">0</cx:pt>
          <cx:pt idx="22441">0</cx:pt>
          <cx:pt idx="22442">0</cx:pt>
          <cx:pt idx="22443">0</cx:pt>
          <cx:pt idx="22444">0</cx:pt>
          <cx:pt idx="22445">0</cx:pt>
          <cx:pt idx="22446">0</cx:pt>
          <cx:pt idx="22447">0</cx:pt>
          <cx:pt idx="22448">0</cx:pt>
          <cx:pt idx="22449">0</cx:pt>
          <cx:pt idx="22450">0</cx:pt>
          <cx:pt idx="22451">0</cx:pt>
          <cx:pt idx="22452">0</cx:pt>
          <cx:pt idx="22453">0</cx:pt>
          <cx:pt idx="22454">0</cx:pt>
          <cx:pt idx="22455">0</cx:pt>
          <cx:pt idx="22456">0</cx:pt>
          <cx:pt idx="22457">0</cx:pt>
          <cx:pt idx="22458">0</cx:pt>
          <cx:pt idx="22459">0</cx:pt>
          <cx:pt idx="22460">0</cx:pt>
          <cx:pt idx="22461">0</cx:pt>
          <cx:pt idx="22462">0</cx:pt>
          <cx:pt idx="22463">0</cx:pt>
          <cx:pt idx="22464">0</cx:pt>
          <cx:pt idx="22465">0</cx:pt>
          <cx:pt idx="22466">0</cx:pt>
          <cx:pt idx="22467">0</cx:pt>
          <cx:pt idx="22468">0</cx:pt>
          <cx:pt idx="22469">0</cx:pt>
          <cx:pt idx="22470">0</cx:pt>
          <cx:pt idx="22471">0</cx:pt>
          <cx:pt idx="22472">0</cx:pt>
          <cx:pt idx="22473">0</cx:pt>
          <cx:pt idx="22474">0</cx:pt>
          <cx:pt idx="22475">0</cx:pt>
          <cx:pt idx="22476">0</cx:pt>
          <cx:pt idx="22477">0</cx:pt>
          <cx:pt idx="22478">0</cx:pt>
          <cx:pt idx="22479">0</cx:pt>
          <cx:pt idx="22480">0</cx:pt>
          <cx:pt idx="22481">0</cx:pt>
          <cx:pt idx="22482">0</cx:pt>
          <cx:pt idx="22483">0</cx:pt>
          <cx:pt idx="22484">0</cx:pt>
          <cx:pt idx="22485">0</cx:pt>
          <cx:pt idx="22486">0</cx:pt>
          <cx:pt idx="22487">0</cx:pt>
          <cx:pt idx="22488">0</cx:pt>
          <cx:pt idx="22489">0</cx:pt>
          <cx:pt idx="22490">0</cx:pt>
          <cx:pt idx="22491">0</cx:pt>
          <cx:pt idx="22492">0</cx:pt>
          <cx:pt idx="22493">0</cx:pt>
          <cx:pt idx="22494">0</cx:pt>
          <cx:pt idx="22495">0</cx:pt>
          <cx:pt idx="22496">0</cx:pt>
          <cx:pt idx="22497">0</cx:pt>
          <cx:pt idx="22498">0</cx:pt>
          <cx:pt idx="22499">0</cx:pt>
          <cx:pt idx="22500">0</cx:pt>
          <cx:pt idx="22501">0</cx:pt>
          <cx:pt idx="22502">0</cx:pt>
          <cx:pt idx="22503">0</cx:pt>
          <cx:pt idx="22504">0</cx:pt>
          <cx:pt idx="22505">0</cx:pt>
          <cx:pt idx="22506">0</cx:pt>
          <cx:pt idx="22507">0</cx:pt>
          <cx:pt idx="22508">0</cx:pt>
          <cx:pt idx="22509">0</cx:pt>
          <cx:pt idx="22510">0</cx:pt>
          <cx:pt idx="22511">0</cx:pt>
          <cx:pt idx="22512">0</cx:pt>
          <cx:pt idx="22513">0</cx:pt>
          <cx:pt idx="22514">0</cx:pt>
          <cx:pt idx="22515">0</cx:pt>
          <cx:pt idx="22516">0</cx:pt>
          <cx:pt idx="22517">0</cx:pt>
          <cx:pt idx="22518">0</cx:pt>
          <cx:pt idx="22519">0</cx:pt>
          <cx:pt idx="22520">0</cx:pt>
          <cx:pt idx="22521">0</cx:pt>
          <cx:pt idx="22522">0</cx:pt>
          <cx:pt idx="22523">0</cx:pt>
          <cx:pt idx="22524">0</cx:pt>
          <cx:pt idx="22525">0</cx:pt>
          <cx:pt idx="22526">0</cx:pt>
          <cx:pt idx="22527">0</cx:pt>
          <cx:pt idx="22528">0</cx:pt>
          <cx:pt idx="22529">0</cx:pt>
          <cx:pt idx="22530">0</cx:pt>
          <cx:pt idx="22531">0</cx:pt>
          <cx:pt idx="22532">0</cx:pt>
          <cx:pt idx="22533">0</cx:pt>
          <cx:pt idx="22534">0</cx:pt>
          <cx:pt idx="22535">0</cx:pt>
          <cx:pt idx="22536">0</cx:pt>
          <cx:pt idx="22537">0</cx:pt>
          <cx:pt idx="22538">0</cx:pt>
          <cx:pt idx="22539">0</cx:pt>
          <cx:pt idx="22540">0</cx:pt>
          <cx:pt idx="22541">0</cx:pt>
          <cx:pt idx="22542">0</cx:pt>
          <cx:pt idx="22543">0</cx:pt>
          <cx:pt idx="22544">0</cx:pt>
          <cx:pt idx="22545">0</cx:pt>
          <cx:pt idx="22546">0</cx:pt>
          <cx:pt idx="22547">0</cx:pt>
          <cx:pt idx="22548">0</cx:pt>
          <cx:pt idx="22549">0</cx:pt>
          <cx:pt idx="22550">0</cx:pt>
          <cx:pt idx="22551">0</cx:pt>
          <cx:pt idx="22552">0</cx:pt>
          <cx:pt idx="22553">0</cx:pt>
          <cx:pt idx="22554">0</cx:pt>
          <cx:pt idx="22555">0</cx:pt>
          <cx:pt idx="22556">0</cx:pt>
          <cx:pt idx="22557">0</cx:pt>
          <cx:pt idx="22558">0</cx:pt>
          <cx:pt idx="22559">0</cx:pt>
          <cx:pt idx="22560">0</cx:pt>
          <cx:pt idx="22561">0</cx:pt>
          <cx:pt idx="22562">0</cx:pt>
          <cx:pt idx="22563">0</cx:pt>
          <cx:pt idx="22564">0</cx:pt>
          <cx:pt idx="22565">0</cx:pt>
          <cx:pt idx="22566">0</cx:pt>
          <cx:pt idx="22567">0</cx:pt>
          <cx:pt idx="22568">0</cx:pt>
          <cx:pt idx="22569">0</cx:pt>
          <cx:pt idx="22570">0</cx:pt>
          <cx:pt idx="22571">0</cx:pt>
          <cx:pt idx="22572">0</cx:pt>
          <cx:pt idx="22573">0</cx:pt>
          <cx:pt idx="22574">0</cx:pt>
          <cx:pt idx="22575">0</cx:pt>
          <cx:pt idx="22576">0</cx:pt>
          <cx:pt idx="22577">0</cx:pt>
          <cx:pt idx="22578">0</cx:pt>
          <cx:pt idx="22579">0</cx:pt>
          <cx:pt idx="22580">0</cx:pt>
          <cx:pt idx="22581">0</cx:pt>
          <cx:pt idx="22582">0</cx:pt>
          <cx:pt idx="22583">0</cx:pt>
          <cx:pt idx="22584">0</cx:pt>
          <cx:pt idx="22585">0</cx:pt>
          <cx:pt idx="22586">0</cx:pt>
          <cx:pt idx="22587">0</cx:pt>
          <cx:pt idx="22588">0</cx:pt>
          <cx:pt idx="22589">0</cx:pt>
          <cx:pt idx="22590">0</cx:pt>
          <cx:pt idx="22591">0</cx:pt>
          <cx:pt idx="22592">0</cx:pt>
          <cx:pt idx="22593">0</cx:pt>
          <cx:pt idx="22594">0</cx:pt>
          <cx:pt idx="22595">0</cx:pt>
          <cx:pt idx="22596">0</cx:pt>
          <cx:pt idx="22597">0</cx:pt>
          <cx:pt idx="22598">0</cx:pt>
          <cx:pt idx="22599">0</cx:pt>
          <cx:pt idx="22600">0</cx:pt>
          <cx:pt idx="22601">0</cx:pt>
          <cx:pt idx="22602">0</cx:pt>
          <cx:pt idx="22603">0</cx:pt>
          <cx:pt idx="22604">0</cx:pt>
          <cx:pt idx="22605">0</cx:pt>
          <cx:pt idx="22606">0</cx:pt>
          <cx:pt idx="22607">0</cx:pt>
          <cx:pt idx="22608">0</cx:pt>
          <cx:pt idx="22609">0</cx:pt>
          <cx:pt idx="22610">0</cx:pt>
          <cx:pt idx="22611">0</cx:pt>
          <cx:pt idx="22612">0</cx:pt>
          <cx:pt idx="22613">0</cx:pt>
          <cx:pt idx="22614">0</cx:pt>
          <cx:pt idx="22615">0</cx:pt>
          <cx:pt idx="22616">0</cx:pt>
          <cx:pt idx="22617">0</cx:pt>
          <cx:pt idx="22618">0</cx:pt>
          <cx:pt idx="22619">0</cx:pt>
          <cx:pt idx="22620">0</cx:pt>
          <cx:pt idx="22621">0</cx:pt>
          <cx:pt idx="22622">0</cx:pt>
          <cx:pt idx="22623">0</cx:pt>
          <cx:pt idx="22624">0</cx:pt>
          <cx:pt idx="22625">0</cx:pt>
          <cx:pt idx="22626">0</cx:pt>
          <cx:pt idx="22627">0</cx:pt>
          <cx:pt idx="22628">0</cx:pt>
          <cx:pt idx="22629">0</cx:pt>
          <cx:pt idx="22630">0</cx:pt>
          <cx:pt idx="22631">0</cx:pt>
          <cx:pt idx="22632">0</cx:pt>
          <cx:pt idx="22633">0</cx:pt>
          <cx:pt idx="22634">0</cx:pt>
          <cx:pt idx="22635">0</cx:pt>
          <cx:pt idx="22636">0</cx:pt>
          <cx:pt idx="22637">0</cx:pt>
          <cx:pt idx="22638">0</cx:pt>
          <cx:pt idx="22639">0</cx:pt>
          <cx:pt idx="22640">0</cx:pt>
          <cx:pt idx="22641">0</cx:pt>
          <cx:pt idx="22642">0</cx:pt>
          <cx:pt idx="22643">0</cx:pt>
          <cx:pt idx="22644">0</cx:pt>
          <cx:pt idx="22645">0</cx:pt>
          <cx:pt idx="22646">0</cx:pt>
          <cx:pt idx="22647">0</cx:pt>
          <cx:pt idx="22648">0</cx:pt>
          <cx:pt idx="22649">0</cx:pt>
          <cx:pt idx="22650">0</cx:pt>
          <cx:pt idx="22651">0</cx:pt>
          <cx:pt idx="22652">0</cx:pt>
          <cx:pt idx="22653">0</cx:pt>
          <cx:pt idx="22654">0</cx:pt>
          <cx:pt idx="22655">0</cx:pt>
          <cx:pt idx="22656">0</cx:pt>
          <cx:pt idx="22657">0</cx:pt>
          <cx:pt idx="22658">0</cx:pt>
          <cx:pt idx="22659">0</cx:pt>
          <cx:pt idx="22660">0</cx:pt>
          <cx:pt idx="22661">0</cx:pt>
          <cx:pt idx="22662">0</cx:pt>
          <cx:pt idx="22663">0</cx:pt>
          <cx:pt idx="22664">0</cx:pt>
          <cx:pt idx="22665">0</cx:pt>
          <cx:pt idx="22666">0</cx:pt>
          <cx:pt idx="22667">0</cx:pt>
          <cx:pt idx="22668">0</cx:pt>
          <cx:pt idx="22669">0</cx:pt>
          <cx:pt idx="22670">0</cx:pt>
          <cx:pt idx="22671">0</cx:pt>
          <cx:pt idx="22672">0</cx:pt>
          <cx:pt idx="22673">0</cx:pt>
          <cx:pt idx="22674">0</cx:pt>
          <cx:pt idx="22675">0</cx:pt>
          <cx:pt idx="22676">0</cx:pt>
          <cx:pt idx="22677">0</cx:pt>
          <cx:pt idx="22678">0</cx:pt>
          <cx:pt idx="22679">0</cx:pt>
          <cx:pt idx="22680">0</cx:pt>
          <cx:pt idx="22681">0</cx:pt>
          <cx:pt idx="22682">0</cx:pt>
          <cx:pt idx="22683">0</cx:pt>
          <cx:pt idx="22684">0</cx:pt>
          <cx:pt idx="22685">0</cx:pt>
          <cx:pt idx="22686">0</cx:pt>
          <cx:pt idx="22687">0</cx:pt>
          <cx:pt idx="22688">0</cx:pt>
          <cx:pt idx="22689">0</cx:pt>
          <cx:pt idx="22690">0</cx:pt>
          <cx:pt idx="22691">0</cx:pt>
          <cx:pt idx="22692">0</cx:pt>
          <cx:pt idx="22693">0</cx:pt>
          <cx:pt idx="22694">0</cx:pt>
          <cx:pt idx="22695">0</cx:pt>
          <cx:pt idx="22696">0</cx:pt>
          <cx:pt idx="22697">0</cx:pt>
          <cx:pt idx="22698">0</cx:pt>
          <cx:pt idx="22699">0</cx:pt>
          <cx:pt idx="22700">0</cx:pt>
          <cx:pt idx="22701">0</cx:pt>
          <cx:pt idx="22702">0</cx:pt>
          <cx:pt idx="22703">0</cx:pt>
          <cx:pt idx="22704">0</cx:pt>
          <cx:pt idx="22705">0</cx:pt>
          <cx:pt idx="22706">0</cx:pt>
          <cx:pt idx="22707">0</cx:pt>
          <cx:pt idx="22708">0</cx:pt>
          <cx:pt idx="22709">0</cx:pt>
          <cx:pt idx="22710">0</cx:pt>
          <cx:pt idx="22711">0</cx:pt>
          <cx:pt idx="22712">0</cx:pt>
          <cx:pt idx="22713">0</cx:pt>
          <cx:pt idx="22714">0</cx:pt>
          <cx:pt idx="22715">0</cx:pt>
          <cx:pt idx="22716">0</cx:pt>
          <cx:pt idx="22717">0</cx:pt>
          <cx:pt idx="22718">0</cx:pt>
          <cx:pt idx="22719">0</cx:pt>
          <cx:pt idx="22720">0</cx:pt>
          <cx:pt idx="22721">0</cx:pt>
          <cx:pt idx="22722">0</cx:pt>
          <cx:pt idx="22723">0</cx:pt>
          <cx:pt idx="22724">0</cx:pt>
          <cx:pt idx="22725">0</cx:pt>
          <cx:pt idx="22726">0</cx:pt>
          <cx:pt idx="22727">0</cx:pt>
          <cx:pt idx="22728">0</cx:pt>
          <cx:pt idx="22729">0</cx:pt>
          <cx:pt idx="22730">0</cx:pt>
          <cx:pt idx="22731">0</cx:pt>
          <cx:pt idx="22732">0</cx:pt>
          <cx:pt idx="22733">0</cx:pt>
          <cx:pt idx="22734">0</cx:pt>
          <cx:pt idx="22735">0</cx:pt>
          <cx:pt idx="22736">0</cx:pt>
          <cx:pt idx="22737">0</cx:pt>
          <cx:pt idx="22738">0</cx:pt>
          <cx:pt idx="22739">0</cx:pt>
          <cx:pt idx="22740">0</cx:pt>
          <cx:pt idx="22741">0</cx:pt>
          <cx:pt idx="22742">0</cx:pt>
          <cx:pt idx="22743">0</cx:pt>
          <cx:pt idx="22744">0</cx:pt>
          <cx:pt idx="22745">0</cx:pt>
          <cx:pt idx="22746">0</cx:pt>
          <cx:pt idx="22747">0</cx:pt>
          <cx:pt idx="22748">0</cx:pt>
          <cx:pt idx="22749">0</cx:pt>
          <cx:pt idx="22750">0</cx:pt>
          <cx:pt idx="22751">0</cx:pt>
          <cx:pt idx="22752">0</cx:pt>
          <cx:pt idx="22753">0</cx:pt>
          <cx:pt idx="22754">0</cx:pt>
          <cx:pt idx="22755">0</cx:pt>
          <cx:pt idx="22756">0</cx:pt>
          <cx:pt idx="22757">0</cx:pt>
          <cx:pt idx="22758">0</cx:pt>
          <cx:pt idx="22759">0</cx:pt>
          <cx:pt idx="22760">0</cx:pt>
          <cx:pt idx="22761">0</cx:pt>
          <cx:pt idx="22762">0</cx:pt>
          <cx:pt idx="22763">0</cx:pt>
          <cx:pt idx="22764">0</cx:pt>
          <cx:pt idx="22765">0</cx:pt>
          <cx:pt idx="22766">0</cx:pt>
          <cx:pt idx="22767">0</cx:pt>
          <cx:pt idx="22768">0</cx:pt>
          <cx:pt idx="22769">0</cx:pt>
          <cx:pt idx="22770">0</cx:pt>
          <cx:pt idx="22771">0</cx:pt>
          <cx:pt idx="22772">0</cx:pt>
          <cx:pt idx="22773">0</cx:pt>
          <cx:pt idx="22774">0</cx:pt>
          <cx:pt idx="22775">0</cx:pt>
          <cx:pt idx="22776">0</cx:pt>
          <cx:pt idx="22777">0</cx:pt>
          <cx:pt idx="22778">0</cx:pt>
          <cx:pt idx="22779">0</cx:pt>
          <cx:pt idx="22780">0</cx:pt>
          <cx:pt idx="22781">0</cx:pt>
          <cx:pt idx="22782">0</cx:pt>
          <cx:pt idx="22783">0</cx:pt>
          <cx:pt idx="22784">0</cx:pt>
          <cx:pt idx="22785">0</cx:pt>
          <cx:pt idx="22786">0</cx:pt>
          <cx:pt idx="22787">0</cx:pt>
          <cx:pt idx="22788">0</cx:pt>
          <cx:pt idx="22789">0</cx:pt>
          <cx:pt idx="22790">0</cx:pt>
          <cx:pt idx="22791">0</cx:pt>
          <cx:pt idx="22792">0</cx:pt>
          <cx:pt idx="22793">0</cx:pt>
          <cx:pt idx="22794">0</cx:pt>
          <cx:pt idx="22795">0</cx:pt>
          <cx:pt idx="22796">0</cx:pt>
          <cx:pt idx="22797">0</cx:pt>
          <cx:pt idx="22798">0</cx:pt>
          <cx:pt idx="22799">0</cx:pt>
          <cx:pt idx="22800">0</cx:pt>
          <cx:pt idx="22801">0</cx:pt>
          <cx:pt idx="22802">0</cx:pt>
          <cx:pt idx="22803">0</cx:pt>
          <cx:pt idx="22804">0</cx:pt>
          <cx:pt idx="22805">0</cx:pt>
          <cx:pt idx="22806">0</cx:pt>
          <cx:pt idx="22807">0</cx:pt>
          <cx:pt idx="22808">0</cx:pt>
          <cx:pt idx="22809">0</cx:pt>
          <cx:pt idx="22810">0</cx:pt>
          <cx:pt idx="22811">0</cx:pt>
          <cx:pt idx="22812">0</cx:pt>
          <cx:pt idx="22813">0</cx:pt>
          <cx:pt idx="22814">0</cx:pt>
          <cx:pt idx="22815">0</cx:pt>
          <cx:pt idx="22816">0</cx:pt>
          <cx:pt idx="22817">0</cx:pt>
          <cx:pt idx="22818">0</cx:pt>
          <cx:pt idx="22819">0</cx:pt>
          <cx:pt idx="22820">0</cx:pt>
          <cx:pt idx="22821">0</cx:pt>
          <cx:pt idx="22822">0</cx:pt>
          <cx:pt idx="22823">0</cx:pt>
          <cx:pt idx="22824">0</cx:pt>
          <cx:pt idx="22825">0</cx:pt>
          <cx:pt idx="22826">0</cx:pt>
          <cx:pt idx="22827">0</cx:pt>
          <cx:pt idx="22828">0</cx:pt>
          <cx:pt idx="22829">0</cx:pt>
          <cx:pt idx="22830">0</cx:pt>
          <cx:pt idx="22831">0</cx:pt>
          <cx:pt idx="22832">0</cx:pt>
          <cx:pt idx="22833">0</cx:pt>
          <cx:pt idx="22834">0</cx:pt>
          <cx:pt idx="22835">0</cx:pt>
          <cx:pt idx="22836">0</cx:pt>
          <cx:pt idx="22837">0</cx:pt>
          <cx:pt idx="22838">0</cx:pt>
          <cx:pt idx="22839">0</cx:pt>
          <cx:pt idx="22840">0</cx:pt>
          <cx:pt idx="22841">0</cx:pt>
          <cx:pt idx="22842">0</cx:pt>
          <cx:pt idx="22843">0</cx:pt>
          <cx:pt idx="22844">0</cx:pt>
          <cx:pt idx="22845">0</cx:pt>
          <cx:pt idx="22846">0</cx:pt>
          <cx:pt idx="22847">0</cx:pt>
          <cx:pt idx="22848">0</cx:pt>
          <cx:pt idx="22849">0</cx:pt>
          <cx:pt idx="22850">0</cx:pt>
          <cx:pt idx="22851">0</cx:pt>
          <cx:pt idx="22852">0</cx:pt>
          <cx:pt idx="22853">0</cx:pt>
          <cx:pt idx="22854">0</cx:pt>
          <cx:pt idx="22855">0</cx:pt>
          <cx:pt idx="22856">0</cx:pt>
          <cx:pt idx="22857">0</cx:pt>
          <cx:pt idx="22858">0</cx:pt>
          <cx:pt idx="22859">0</cx:pt>
          <cx:pt idx="22860">0</cx:pt>
          <cx:pt idx="22861">0</cx:pt>
          <cx:pt idx="22862">0</cx:pt>
          <cx:pt idx="22863">0</cx:pt>
          <cx:pt idx="22864">0</cx:pt>
          <cx:pt idx="22865">0</cx:pt>
          <cx:pt idx="22866">0</cx:pt>
          <cx:pt idx="22867">0</cx:pt>
          <cx:pt idx="22868">0</cx:pt>
          <cx:pt idx="22869">0</cx:pt>
          <cx:pt idx="22870">0</cx:pt>
          <cx:pt idx="22871">0</cx:pt>
          <cx:pt idx="22872">0</cx:pt>
          <cx:pt idx="22873">0</cx:pt>
          <cx:pt idx="22874">0</cx:pt>
          <cx:pt idx="22875">0</cx:pt>
          <cx:pt idx="22876">0</cx:pt>
          <cx:pt idx="22877">0</cx:pt>
          <cx:pt idx="22878">0</cx:pt>
          <cx:pt idx="22879">0</cx:pt>
          <cx:pt idx="22880">0</cx:pt>
          <cx:pt idx="22881">0</cx:pt>
          <cx:pt idx="22882">0</cx:pt>
          <cx:pt idx="22883">0</cx:pt>
          <cx:pt idx="22884">0</cx:pt>
          <cx:pt idx="22885">0</cx:pt>
          <cx:pt idx="22886">0</cx:pt>
          <cx:pt idx="22887">0</cx:pt>
          <cx:pt idx="22888">0</cx:pt>
          <cx:pt idx="22889">0</cx:pt>
          <cx:pt idx="22890">0</cx:pt>
          <cx:pt idx="22891">0</cx:pt>
          <cx:pt idx="22892">0</cx:pt>
          <cx:pt idx="22893">0</cx:pt>
          <cx:pt idx="22894">0</cx:pt>
          <cx:pt idx="22895">0</cx:pt>
          <cx:pt idx="22896">0</cx:pt>
          <cx:pt idx="22897">0</cx:pt>
          <cx:pt idx="22898">0</cx:pt>
          <cx:pt idx="22899">0</cx:pt>
          <cx:pt idx="22900">0</cx:pt>
          <cx:pt idx="22901">0</cx:pt>
          <cx:pt idx="22902">0</cx:pt>
          <cx:pt idx="22903">0</cx:pt>
          <cx:pt idx="22904">0</cx:pt>
          <cx:pt idx="22905">0</cx:pt>
          <cx:pt idx="22906">0</cx:pt>
          <cx:pt idx="22907">0</cx:pt>
          <cx:pt idx="22908">0</cx:pt>
          <cx:pt idx="22909">0</cx:pt>
          <cx:pt idx="22910">0</cx:pt>
          <cx:pt idx="22911">0</cx:pt>
          <cx:pt idx="22912">0</cx:pt>
          <cx:pt idx="22913">0</cx:pt>
          <cx:pt idx="22914">0</cx:pt>
          <cx:pt idx="22915">0</cx:pt>
          <cx:pt idx="22916">0</cx:pt>
          <cx:pt idx="22917">0</cx:pt>
          <cx:pt idx="22918">0</cx:pt>
          <cx:pt idx="22919">0</cx:pt>
          <cx:pt idx="22920">0</cx:pt>
          <cx:pt idx="22921">0</cx:pt>
          <cx:pt idx="22922">0</cx:pt>
          <cx:pt idx="22923">0</cx:pt>
          <cx:pt idx="22924">0</cx:pt>
          <cx:pt idx="22925">0</cx:pt>
          <cx:pt idx="22926">0</cx:pt>
          <cx:pt idx="22927">0</cx:pt>
          <cx:pt idx="22928">0</cx:pt>
          <cx:pt idx="22929">0</cx:pt>
          <cx:pt idx="22930">0</cx:pt>
          <cx:pt idx="22931">0</cx:pt>
          <cx:pt idx="22932">0</cx:pt>
          <cx:pt idx="22933">0</cx:pt>
          <cx:pt idx="22934">0</cx:pt>
          <cx:pt idx="22935">0</cx:pt>
          <cx:pt idx="22936">0</cx:pt>
          <cx:pt idx="22937">0</cx:pt>
          <cx:pt idx="22938">0</cx:pt>
          <cx:pt idx="22939">0</cx:pt>
          <cx:pt idx="22940">0</cx:pt>
          <cx:pt idx="22941">0</cx:pt>
          <cx:pt idx="22942">0</cx:pt>
          <cx:pt idx="22943">0</cx:pt>
          <cx:pt idx="22944">0</cx:pt>
          <cx:pt idx="22945">0</cx:pt>
          <cx:pt idx="22946">0</cx:pt>
          <cx:pt idx="22947">0</cx:pt>
          <cx:pt idx="22948">0</cx:pt>
          <cx:pt idx="22949">0</cx:pt>
          <cx:pt idx="22950">0</cx:pt>
          <cx:pt idx="22951">0</cx:pt>
          <cx:pt idx="22952">0</cx:pt>
          <cx:pt idx="22953">0</cx:pt>
          <cx:pt idx="22954">0</cx:pt>
          <cx:pt idx="22955">0</cx:pt>
          <cx:pt idx="22956">0</cx:pt>
          <cx:pt idx="22957">0</cx:pt>
          <cx:pt idx="22958">0</cx:pt>
          <cx:pt idx="22959">0</cx:pt>
          <cx:pt idx="22960">0</cx:pt>
          <cx:pt idx="22961">0</cx:pt>
          <cx:pt idx="22962">0</cx:pt>
          <cx:pt idx="22963">0</cx:pt>
          <cx:pt idx="22964">0</cx:pt>
          <cx:pt idx="22965">0</cx:pt>
          <cx:pt idx="22966">0</cx:pt>
          <cx:pt idx="22967">0</cx:pt>
          <cx:pt idx="22968">0</cx:pt>
          <cx:pt idx="22969">0</cx:pt>
          <cx:pt idx="22970">0</cx:pt>
          <cx:pt idx="22971">0</cx:pt>
          <cx:pt idx="22972">0</cx:pt>
          <cx:pt idx="22973">0</cx:pt>
          <cx:pt idx="22974">0</cx:pt>
          <cx:pt idx="22975">0</cx:pt>
          <cx:pt idx="22976">0</cx:pt>
          <cx:pt idx="22977">0</cx:pt>
          <cx:pt idx="22978">0</cx:pt>
          <cx:pt idx="22979">0</cx:pt>
          <cx:pt idx="22980">0</cx:pt>
          <cx:pt idx="22981">0</cx:pt>
          <cx:pt idx="22982">0</cx:pt>
          <cx:pt idx="22983">0</cx:pt>
          <cx:pt idx="22984">0</cx:pt>
          <cx:pt idx="22985">0</cx:pt>
          <cx:pt idx="22986">0</cx:pt>
          <cx:pt idx="22987">0</cx:pt>
          <cx:pt idx="22988">0</cx:pt>
          <cx:pt idx="22989">0</cx:pt>
          <cx:pt idx="22990">0</cx:pt>
          <cx:pt idx="22991">0</cx:pt>
          <cx:pt idx="22992">0</cx:pt>
          <cx:pt idx="22993">0</cx:pt>
          <cx:pt idx="22994">0</cx:pt>
          <cx:pt idx="22995">0</cx:pt>
          <cx:pt idx="22996">0</cx:pt>
          <cx:pt idx="22997">0</cx:pt>
          <cx:pt idx="22998">0</cx:pt>
          <cx:pt idx="22999">0</cx:pt>
          <cx:pt idx="23000">0</cx:pt>
          <cx:pt idx="23001">0</cx:pt>
          <cx:pt idx="23002">0</cx:pt>
          <cx:pt idx="23003">0</cx:pt>
          <cx:pt idx="23004">0</cx:pt>
          <cx:pt idx="23005">0</cx:pt>
          <cx:pt idx="23006">0</cx:pt>
          <cx:pt idx="23007">0</cx:pt>
          <cx:pt idx="23008">0</cx:pt>
          <cx:pt idx="23009">0</cx:pt>
          <cx:pt idx="23010">0</cx:pt>
          <cx:pt idx="23011">0</cx:pt>
          <cx:pt idx="23012">0</cx:pt>
          <cx:pt idx="23013">0</cx:pt>
          <cx:pt idx="23014">0</cx:pt>
          <cx:pt idx="23015">0</cx:pt>
          <cx:pt idx="23016">0</cx:pt>
          <cx:pt idx="23017">0</cx:pt>
          <cx:pt idx="23018">0</cx:pt>
          <cx:pt idx="23019">0</cx:pt>
          <cx:pt idx="23020">0</cx:pt>
          <cx:pt idx="23021">0</cx:pt>
          <cx:pt idx="23022">0</cx:pt>
          <cx:pt idx="23023">0</cx:pt>
          <cx:pt idx="23024">0</cx:pt>
          <cx:pt idx="23025">0</cx:pt>
          <cx:pt idx="23026">0</cx:pt>
          <cx:pt idx="23027">0</cx:pt>
          <cx:pt idx="23028">0</cx:pt>
          <cx:pt idx="23029">0</cx:pt>
          <cx:pt idx="23030">0</cx:pt>
          <cx:pt idx="23031">0</cx:pt>
          <cx:pt idx="23032">0</cx:pt>
          <cx:pt idx="23033">0</cx:pt>
          <cx:pt idx="23034">0</cx:pt>
          <cx:pt idx="23035">0</cx:pt>
          <cx:pt idx="23036">0</cx:pt>
          <cx:pt idx="23037">0</cx:pt>
          <cx:pt idx="23038">0</cx:pt>
          <cx:pt idx="23039">0</cx:pt>
          <cx:pt idx="23040">0</cx:pt>
          <cx:pt idx="23041">0</cx:pt>
          <cx:pt idx="23042">0</cx:pt>
          <cx:pt idx="23043">0</cx:pt>
          <cx:pt idx="23044">0</cx:pt>
          <cx:pt idx="23045">0</cx:pt>
          <cx:pt idx="23046">0</cx:pt>
          <cx:pt idx="23047">0</cx:pt>
          <cx:pt idx="23048">0</cx:pt>
          <cx:pt idx="23049">0</cx:pt>
          <cx:pt idx="23050">0</cx:pt>
          <cx:pt idx="23051">0</cx:pt>
          <cx:pt idx="23052">0</cx:pt>
          <cx:pt idx="23053">0</cx:pt>
          <cx:pt idx="23054">0</cx:pt>
          <cx:pt idx="23055">0</cx:pt>
          <cx:pt idx="23056">0</cx:pt>
          <cx:pt idx="23057">0</cx:pt>
          <cx:pt idx="23058">0</cx:pt>
          <cx:pt idx="23059">0</cx:pt>
          <cx:pt idx="23060">0</cx:pt>
          <cx:pt idx="23061">0</cx:pt>
          <cx:pt idx="23062">0</cx:pt>
          <cx:pt idx="23063">0</cx:pt>
          <cx:pt idx="23064">0</cx:pt>
          <cx:pt idx="23065">0</cx:pt>
          <cx:pt idx="23066">0</cx:pt>
          <cx:pt idx="23067">0</cx:pt>
          <cx:pt idx="23068">0</cx:pt>
          <cx:pt idx="23069">0</cx:pt>
          <cx:pt idx="23070">0</cx:pt>
          <cx:pt idx="23071">0</cx:pt>
          <cx:pt idx="23072">0</cx:pt>
          <cx:pt idx="23073">0</cx:pt>
          <cx:pt idx="23074">0</cx:pt>
          <cx:pt idx="23075">0</cx:pt>
          <cx:pt idx="23076">0</cx:pt>
          <cx:pt idx="23077">0</cx:pt>
          <cx:pt idx="23078">0</cx:pt>
          <cx:pt idx="23079">0</cx:pt>
          <cx:pt idx="23080">0</cx:pt>
          <cx:pt idx="23081">0</cx:pt>
          <cx:pt idx="23082">0</cx:pt>
          <cx:pt idx="23083">0</cx:pt>
          <cx:pt idx="23084">0</cx:pt>
          <cx:pt idx="23085">0</cx:pt>
          <cx:pt idx="23086">0</cx:pt>
          <cx:pt idx="23087">0</cx:pt>
          <cx:pt idx="23088">0</cx:pt>
          <cx:pt idx="23089">0</cx:pt>
          <cx:pt idx="23090">0</cx:pt>
          <cx:pt idx="23091">0</cx:pt>
          <cx:pt idx="23092">0</cx:pt>
          <cx:pt idx="23093">0</cx:pt>
          <cx:pt idx="23094">0</cx:pt>
          <cx:pt idx="23095">0</cx:pt>
          <cx:pt idx="23096">0</cx:pt>
          <cx:pt idx="23097">0</cx:pt>
          <cx:pt idx="23098">0</cx:pt>
          <cx:pt idx="23099">0</cx:pt>
          <cx:pt idx="23100">0</cx:pt>
          <cx:pt idx="23101">0</cx:pt>
          <cx:pt idx="23102">0</cx:pt>
          <cx:pt idx="23103">0</cx:pt>
          <cx:pt idx="23104">0</cx:pt>
          <cx:pt idx="23105">0</cx:pt>
          <cx:pt idx="23106">0</cx:pt>
          <cx:pt idx="23107">0</cx:pt>
          <cx:pt idx="23108">0</cx:pt>
          <cx:pt idx="23109">0</cx:pt>
          <cx:pt idx="23110">0</cx:pt>
          <cx:pt idx="23111">0</cx:pt>
          <cx:pt idx="23112">0</cx:pt>
          <cx:pt idx="23113">0</cx:pt>
          <cx:pt idx="23114">0</cx:pt>
          <cx:pt idx="23115">0</cx:pt>
          <cx:pt idx="23116">0</cx:pt>
          <cx:pt idx="23117">0</cx:pt>
          <cx:pt idx="23118">0</cx:pt>
          <cx:pt idx="23119">0</cx:pt>
          <cx:pt idx="23120">0</cx:pt>
          <cx:pt idx="23121">0</cx:pt>
          <cx:pt idx="23122">0</cx:pt>
          <cx:pt idx="23123">0</cx:pt>
          <cx:pt idx="23124">0</cx:pt>
          <cx:pt idx="23125">0</cx:pt>
          <cx:pt idx="23126">0</cx:pt>
          <cx:pt idx="23127">0</cx:pt>
          <cx:pt idx="23128">0</cx:pt>
          <cx:pt idx="23129">0</cx:pt>
          <cx:pt idx="23130">0</cx:pt>
          <cx:pt idx="23131">0</cx:pt>
          <cx:pt idx="23132">0</cx:pt>
          <cx:pt idx="23133">0</cx:pt>
          <cx:pt idx="23134">0</cx:pt>
          <cx:pt idx="23135">0</cx:pt>
          <cx:pt idx="23136">0</cx:pt>
          <cx:pt idx="23137">0</cx:pt>
          <cx:pt idx="23138">0</cx:pt>
          <cx:pt idx="23139">0</cx:pt>
          <cx:pt idx="23140">0</cx:pt>
          <cx:pt idx="23141">0</cx:pt>
          <cx:pt idx="23142">0</cx:pt>
          <cx:pt idx="23143">0</cx:pt>
          <cx:pt idx="23144">0</cx:pt>
          <cx:pt idx="23145">0</cx:pt>
          <cx:pt idx="23146">0</cx:pt>
          <cx:pt idx="23147">0</cx:pt>
          <cx:pt idx="23148">0</cx:pt>
          <cx:pt idx="23149">0</cx:pt>
          <cx:pt idx="23150">0</cx:pt>
          <cx:pt idx="23151">0</cx:pt>
          <cx:pt idx="23152">0</cx:pt>
          <cx:pt idx="23153">0</cx:pt>
          <cx:pt idx="23154">0</cx:pt>
          <cx:pt idx="23155">0</cx:pt>
          <cx:pt idx="23156">0</cx:pt>
          <cx:pt idx="23157">0</cx:pt>
          <cx:pt idx="23158">0</cx:pt>
          <cx:pt idx="23159">0</cx:pt>
          <cx:pt idx="23160">0</cx:pt>
          <cx:pt idx="23161">0</cx:pt>
          <cx:pt idx="23162">0</cx:pt>
          <cx:pt idx="23163">0</cx:pt>
          <cx:pt idx="23164">0</cx:pt>
          <cx:pt idx="23165">0</cx:pt>
          <cx:pt idx="23166">0</cx:pt>
          <cx:pt idx="23167">0</cx:pt>
          <cx:pt idx="23168">0</cx:pt>
          <cx:pt idx="23169">0</cx:pt>
          <cx:pt idx="23170">0</cx:pt>
          <cx:pt idx="23171">0</cx:pt>
          <cx:pt idx="23172">0</cx:pt>
          <cx:pt idx="23173">0</cx:pt>
          <cx:pt idx="23174">0</cx:pt>
          <cx:pt idx="23175">0</cx:pt>
          <cx:pt idx="23176">0</cx:pt>
          <cx:pt idx="23177">0</cx:pt>
          <cx:pt idx="23178">0</cx:pt>
          <cx:pt idx="23179">0</cx:pt>
          <cx:pt idx="23180">0</cx:pt>
          <cx:pt idx="23181">0</cx:pt>
          <cx:pt idx="23182">0</cx:pt>
          <cx:pt idx="23183">0</cx:pt>
          <cx:pt idx="23184">0</cx:pt>
          <cx:pt idx="23185">0</cx:pt>
          <cx:pt idx="23186">0</cx:pt>
          <cx:pt idx="23187">0</cx:pt>
          <cx:pt idx="23188">0</cx:pt>
          <cx:pt idx="23189">0</cx:pt>
          <cx:pt idx="23190">0</cx:pt>
          <cx:pt idx="23191">0</cx:pt>
          <cx:pt idx="23192">0</cx:pt>
          <cx:pt idx="23193">0</cx:pt>
          <cx:pt idx="23194">0</cx:pt>
          <cx:pt idx="23195">0</cx:pt>
          <cx:pt idx="23196">0</cx:pt>
          <cx:pt idx="23197">0</cx:pt>
          <cx:pt idx="23198">0</cx:pt>
          <cx:pt idx="23199">0</cx:pt>
          <cx:pt idx="23200">0</cx:pt>
          <cx:pt idx="23201">0</cx:pt>
          <cx:pt idx="23202">0</cx:pt>
          <cx:pt idx="23203">0</cx:pt>
          <cx:pt idx="23204">0</cx:pt>
          <cx:pt idx="23205">0</cx:pt>
          <cx:pt idx="23206">0</cx:pt>
          <cx:pt idx="23207">0</cx:pt>
          <cx:pt idx="23208">0</cx:pt>
          <cx:pt idx="23209">0</cx:pt>
          <cx:pt idx="23210">0</cx:pt>
          <cx:pt idx="23211">0</cx:pt>
          <cx:pt idx="23212">0</cx:pt>
          <cx:pt idx="23213">0</cx:pt>
          <cx:pt idx="23214">0</cx:pt>
          <cx:pt idx="23215">0</cx:pt>
          <cx:pt idx="23216">0</cx:pt>
          <cx:pt idx="23217">0</cx:pt>
          <cx:pt idx="23218">0</cx:pt>
          <cx:pt idx="23219">0</cx:pt>
          <cx:pt idx="23220">0</cx:pt>
          <cx:pt idx="23221">0</cx:pt>
          <cx:pt idx="23222">0</cx:pt>
          <cx:pt idx="23223">0</cx:pt>
          <cx:pt idx="23224">0</cx:pt>
          <cx:pt idx="23225">0</cx:pt>
          <cx:pt idx="23226">0</cx:pt>
          <cx:pt idx="23227">0</cx:pt>
          <cx:pt idx="23228">0</cx:pt>
          <cx:pt idx="23229">0</cx:pt>
          <cx:pt idx="23230">0</cx:pt>
          <cx:pt idx="23231">0</cx:pt>
          <cx:pt idx="23232">0</cx:pt>
          <cx:pt idx="23233">0</cx:pt>
          <cx:pt idx="23234">0</cx:pt>
          <cx:pt idx="23235">0</cx:pt>
          <cx:pt idx="23236">0</cx:pt>
          <cx:pt idx="23237">0</cx:pt>
          <cx:pt idx="23238">0</cx:pt>
          <cx:pt idx="23239">0</cx:pt>
          <cx:pt idx="23240">0</cx:pt>
          <cx:pt idx="23241">0</cx:pt>
          <cx:pt idx="23242">0</cx:pt>
          <cx:pt idx="23243">0</cx:pt>
          <cx:pt idx="23244">0</cx:pt>
          <cx:pt idx="23245">0</cx:pt>
          <cx:pt idx="23246">0</cx:pt>
          <cx:pt idx="23247">0</cx:pt>
          <cx:pt idx="23248">0</cx:pt>
          <cx:pt idx="23249">0</cx:pt>
          <cx:pt idx="23250">0</cx:pt>
          <cx:pt idx="23251">0</cx:pt>
          <cx:pt idx="23252">0</cx:pt>
          <cx:pt idx="23253">0</cx:pt>
          <cx:pt idx="23254">0</cx:pt>
          <cx:pt idx="23255">0</cx:pt>
          <cx:pt idx="23256">0</cx:pt>
          <cx:pt idx="23257">0</cx:pt>
          <cx:pt idx="23258">0</cx:pt>
          <cx:pt idx="23259">0</cx:pt>
          <cx:pt idx="23260">0</cx:pt>
          <cx:pt idx="23261">0</cx:pt>
          <cx:pt idx="23262">0</cx:pt>
          <cx:pt idx="23263">0</cx:pt>
          <cx:pt idx="23264">0</cx:pt>
          <cx:pt idx="23265">0</cx:pt>
          <cx:pt idx="23266">0</cx:pt>
          <cx:pt idx="23267">0</cx:pt>
          <cx:pt idx="23268">0</cx:pt>
          <cx:pt idx="23269">0</cx:pt>
          <cx:pt idx="23270">0</cx:pt>
          <cx:pt idx="23271">0</cx:pt>
          <cx:pt idx="23272">0</cx:pt>
          <cx:pt idx="23273">0</cx:pt>
          <cx:pt idx="23274">0</cx:pt>
          <cx:pt idx="23275">0</cx:pt>
          <cx:pt idx="23276">0</cx:pt>
          <cx:pt idx="23277">0</cx:pt>
          <cx:pt idx="23278">0</cx:pt>
          <cx:pt idx="23279">0</cx:pt>
          <cx:pt idx="23280">0</cx:pt>
          <cx:pt idx="23281">0</cx:pt>
          <cx:pt idx="23282">0</cx:pt>
          <cx:pt idx="23283">0</cx:pt>
          <cx:pt idx="23284">0</cx:pt>
          <cx:pt idx="23285">0</cx:pt>
          <cx:pt idx="23286">0</cx:pt>
          <cx:pt idx="23287">0</cx:pt>
          <cx:pt idx="23288">0</cx:pt>
          <cx:pt idx="23289">0</cx:pt>
          <cx:pt idx="23290">0</cx:pt>
          <cx:pt idx="23291">0</cx:pt>
          <cx:pt idx="23292">0</cx:pt>
          <cx:pt idx="23293">0</cx:pt>
          <cx:pt idx="23294">0</cx:pt>
          <cx:pt idx="23295">0</cx:pt>
          <cx:pt idx="23296">0</cx:pt>
          <cx:pt idx="23297">0</cx:pt>
          <cx:pt idx="23298">0</cx:pt>
          <cx:pt idx="23299">0</cx:pt>
          <cx:pt idx="23300">0</cx:pt>
          <cx:pt idx="23301">0</cx:pt>
          <cx:pt idx="23302">0</cx:pt>
          <cx:pt idx="23303">0</cx:pt>
          <cx:pt idx="23304">0</cx:pt>
          <cx:pt idx="23305">0</cx:pt>
          <cx:pt idx="23306">0</cx:pt>
          <cx:pt idx="23307">0</cx:pt>
          <cx:pt idx="23308">0</cx:pt>
          <cx:pt idx="23309">0</cx:pt>
          <cx:pt idx="23310">0</cx:pt>
          <cx:pt idx="23311">0</cx:pt>
          <cx:pt idx="23312">0</cx:pt>
          <cx:pt idx="23313">0</cx:pt>
          <cx:pt idx="23314">0</cx:pt>
          <cx:pt idx="23315">0</cx:pt>
          <cx:pt idx="23316">0</cx:pt>
          <cx:pt idx="23317">0</cx:pt>
          <cx:pt idx="23318">0</cx:pt>
          <cx:pt idx="23319">0</cx:pt>
          <cx:pt idx="23320">0</cx:pt>
          <cx:pt idx="23321">0</cx:pt>
          <cx:pt idx="23322">0</cx:pt>
          <cx:pt idx="23323">0</cx:pt>
          <cx:pt idx="23324">0</cx:pt>
          <cx:pt idx="23325">0</cx:pt>
          <cx:pt idx="23326">0</cx:pt>
          <cx:pt idx="23327">0</cx:pt>
          <cx:pt idx="23328">0</cx:pt>
          <cx:pt idx="23329">0</cx:pt>
          <cx:pt idx="23330">0</cx:pt>
          <cx:pt idx="23331">0</cx:pt>
          <cx:pt idx="23332">0</cx:pt>
          <cx:pt idx="23333">0</cx:pt>
          <cx:pt idx="23334">0</cx:pt>
          <cx:pt idx="23335">0</cx:pt>
          <cx:pt idx="23336">0</cx:pt>
          <cx:pt idx="23337">0</cx:pt>
          <cx:pt idx="23338">0</cx:pt>
          <cx:pt idx="23339">0</cx:pt>
          <cx:pt idx="23340">0</cx:pt>
          <cx:pt idx="23341">0</cx:pt>
          <cx:pt idx="23342">0</cx:pt>
          <cx:pt idx="23343">0</cx:pt>
          <cx:pt idx="23344">0</cx:pt>
          <cx:pt idx="23345">0</cx:pt>
          <cx:pt idx="23346">0</cx:pt>
          <cx:pt idx="23347">0</cx:pt>
          <cx:pt idx="23348">0</cx:pt>
          <cx:pt idx="23349">0</cx:pt>
          <cx:pt idx="23350">0</cx:pt>
          <cx:pt idx="23351">0</cx:pt>
          <cx:pt idx="23352">0</cx:pt>
          <cx:pt idx="23353">0</cx:pt>
          <cx:pt idx="23354">0</cx:pt>
          <cx:pt idx="23355">0</cx:pt>
          <cx:pt idx="23356">0</cx:pt>
          <cx:pt idx="23357">0</cx:pt>
          <cx:pt idx="23358">0</cx:pt>
          <cx:pt idx="23359">0</cx:pt>
          <cx:pt idx="23360">0</cx:pt>
          <cx:pt idx="23361">0</cx:pt>
          <cx:pt idx="23362">0</cx:pt>
          <cx:pt idx="23363">0</cx:pt>
          <cx:pt idx="23364">0</cx:pt>
          <cx:pt idx="23365">0</cx:pt>
          <cx:pt idx="23366">0</cx:pt>
          <cx:pt idx="23367">0</cx:pt>
          <cx:pt idx="23368">0</cx:pt>
          <cx:pt idx="23369">0</cx:pt>
          <cx:pt idx="23370">0</cx:pt>
          <cx:pt idx="23371">0</cx:pt>
          <cx:pt idx="23372">0</cx:pt>
          <cx:pt idx="23373">0</cx:pt>
          <cx:pt idx="23374">0</cx:pt>
          <cx:pt idx="23375">0</cx:pt>
          <cx:pt idx="23376">0</cx:pt>
          <cx:pt idx="23377">0</cx:pt>
          <cx:pt idx="23378">0</cx:pt>
          <cx:pt idx="23379">0</cx:pt>
          <cx:pt idx="23380">0</cx:pt>
          <cx:pt idx="23381">0</cx:pt>
          <cx:pt idx="23382">0</cx:pt>
          <cx:pt idx="23383">0</cx:pt>
          <cx:pt idx="23384">0</cx:pt>
          <cx:pt idx="23385">0</cx:pt>
          <cx:pt idx="23386">0</cx:pt>
          <cx:pt idx="23387">0</cx:pt>
          <cx:pt idx="23388">0</cx:pt>
          <cx:pt idx="23389">0</cx:pt>
          <cx:pt idx="23390">0</cx:pt>
          <cx:pt idx="23391">0</cx:pt>
          <cx:pt idx="23392">0</cx:pt>
          <cx:pt idx="23393">0</cx:pt>
          <cx:pt idx="23394">0</cx:pt>
          <cx:pt idx="23395">0</cx:pt>
          <cx:pt idx="23396">0</cx:pt>
          <cx:pt idx="23397">0</cx:pt>
          <cx:pt idx="23398">0</cx:pt>
          <cx:pt idx="23399">0</cx:pt>
          <cx:pt idx="23400">0</cx:pt>
          <cx:pt idx="23401">0</cx:pt>
          <cx:pt idx="23402">0</cx:pt>
          <cx:pt idx="23403">0</cx:pt>
          <cx:pt idx="23404">0</cx:pt>
          <cx:pt idx="23405">0</cx:pt>
          <cx:pt idx="23406">0</cx:pt>
          <cx:pt idx="23407">0</cx:pt>
          <cx:pt idx="23408">0</cx:pt>
          <cx:pt idx="23409">0</cx:pt>
          <cx:pt idx="23410">0</cx:pt>
          <cx:pt idx="23411">0</cx:pt>
          <cx:pt idx="23412">0</cx:pt>
          <cx:pt idx="23413">0</cx:pt>
          <cx:pt idx="23414">0</cx:pt>
          <cx:pt idx="23415">0</cx:pt>
          <cx:pt idx="23416">0</cx:pt>
          <cx:pt idx="23417">0</cx:pt>
          <cx:pt idx="23418">0</cx:pt>
          <cx:pt idx="23419">0</cx:pt>
          <cx:pt idx="23420">0</cx:pt>
          <cx:pt idx="23421">0</cx:pt>
          <cx:pt idx="23422">0</cx:pt>
          <cx:pt idx="23423">0</cx:pt>
          <cx:pt idx="23424">0</cx:pt>
          <cx:pt idx="23425">0</cx:pt>
          <cx:pt idx="23426">0</cx:pt>
          <cx:pt idx="23427">0</cx:pt>
          <cx:pt idx="23428">0</cx:pt>
          <cx:pt idx="23429">0</cx:pt>
          <cx:pt idx="23430">0</cx:pt>
          <cx:pt idx="23431">0</cx:pt>
          <cx:pt idx="23432">0</cx:pt>
          <cx:pt idx="23433">0</cx:pt>
          <cx:pt idx="23434">0</cx:pt>
          <cx:pt idx="23435">0</cx:pt>
          <cx:pt idx="23436">0</cx:pt>
          <cx:pt idx="23437">0</cx:pt>
          <cx:pt idx="23438">0</cx:pt>
          <cx:pt idx="23439">0</cx:pt>
          <cx:pt idx="23440">0</cx:pt>
          <cx:pt idx="23441">0</cx:pt>
          <cx:pt idx="23442">0</cx:pt>
          <cx:pt idx="23443">0</cx:pt>
          <cx:pt idx="23444">0</cx:pt>
          <cx:pt idx="23445">0</cx:pt>
          <cx:pt idx="23446">0</cx:pt>
          <cx:pt idx="23447">0</cx:pt>
          <cx:pt idx="23448">0</cx:pt>
          <cx:pt idx="23449">0</cx:pt>
          <cx:pt idx="23450">0</cx:pt>
          <cx:pt idx="23451">0</cx:pt>
          <cx:pt idx="23452">0</cx:pt>
          <cx:pt idx="23453">0</cx:pt>
          <cx:pt idx="23454">0</cx:pt>
          <cx:pt idx="23455">0</cx:pt>
          <cx:pt idx="23456">0</cx:pt>
          <cx:pt idx="23457">0</cx:pt>
          <cx:pt idx="23458">0</cx:pt>
          <cx:pt idx="23459">0</cx:pt>
          <cx:pt idx="23460">0</cx:pt>
          <cx:pt idx="23461">0</cx:pt>
          <cx:pt idx="23462">0</cx:pt>
          <cx:pt idx="23463">0</cx:pt>
          <cx:pt idx="23464">0</cx:pt>
          <cx:pt idx="23465">0</cx:pt>
          <cx:pt idx="23466">0</cx:pt>
          <cx:pt idx="23467">0</cx:pt>
          <cx:pt idx="23468">0</cx:pt>
          <cx:pt idx="23469">0</cx:pt>
          <cx:pt idx="23470">0</cx:pt>
          <cx:pt idx="23471">0</cx:pt>
          <cx:pt idx="23472">0</cx:pt>
          <cx:pt idx="23473">0</cx:pt>
          <cx:pt idx="23474">0</cx:pt>
          <cx:pt idx="23475">0</cx:pt>
          <cx:pt idx="23476">0</cx:pt>
          <cx:pt idx="23477">0</cx:pt>
          <cx:pt idx="23478">0</cx:pt>
          <cx:pt idx="23479">0</cx:pt>
          <cx:pt idx="23480">0</cx:pt>
          <cx:pt idx="23481">0</cx:pt>
          <cx:pt idx="23482">0</cx:pt>
          <cx:pt idx="23483">0</cx:pt>
          <cx:pt idx="23484">0</cx:pt>
          <cx:pt idx="23485">0</cx:pt>
          <cx:pt idx="23486">0</cx:pt>
          <cx:pt idx="23487">0</cx:pt>
          <cx:pt idx="23488">0</cx:pt>
          <cx:pt idx="23489">0</cx:pt>
          <cx:pt idx="23490">0</cx:pt>
          <cx:pt idx="23491">0</cx:pt>
          <cx:pt idx="23492">0</cx:pt>
          <cx:pt idx="23493">0</cx:pt>
          <cx:pt idx="23494">0</cx:pt>
          <cx:pt idx="23495">0</cx:pt>
          <cx:pt idx="23496">0</cx:pt>
          <cx:pt idx="23497">0</cx:pt>
          <cx:pt idx="23498">0</cx:pt>
          <cx:pt idx="23499">0</cx:pt>
          <cx:pt idx="23500">0</cx:pt>
          <cx:pt idx="23501">0</cx:pt>
          <cx:pt idx="23502">0</cx:pt>
          <cx:pt idx="23503">0</cx:pt>
          <cx:pt idx="23504">0</cx:pt>
          <cx:pt idx="23505">0</cx:pt>
          <cx:pt idx="23506">0</cx:pt>
          <cx:pt idx="23507">0</cx:pt>
          <cx:pt idx="23508">0</cx:pt>
          <cx:pt idx="23509">0</cx:pt>
          <cx:pt idx="23510">0</cx:pt>
          <cx:pt idx="23511">0</cx:pt>
          <cx:pt idx="23512">0</cx:pt>
          <cx:pt idx="23513">0</cx:pt>
          <cx:pt idx="23514">0</cx:pt>
          <cx:pt idx="23515">0</cx:pt>
          <cx:pt idx="23516">0</cx:pt>
          <cx:pt idx="23517">0</cx:pt>
          <cx:pt idx="23518">0</cx:pt>
          <cx:pt idx="23519">0</cx:pt>
          <cx:pt idx="23520">0</cx:pt>
          <cx:pt idx="23521">0</cx:pt>
          <cx:pt idx="23522">0</cx:pt>
          <cx:pt idx="23523">0</cx:pt>
          <cx:pt idx="23524">0</cx:pt>
          <cx:pt idx="23525">0</cx:pt>
          <cx:pt idx="23526">0</cx:pt>
          <cx:pt idx="23527">0</cx:pt>
          <cx:pt idx="23528">0</cx:pt>
          <cx:pt idx="23529">0</cx:pt>
          <cx:pt idx="23530">0</cx:pt>
          <cx:pt idx="23531">0</cx:pt>
          <cx:pt idx="23532">0</cx:pt>
          <cx:pt idx="23533">0</cx:pt>
          <cx:pt idx="23534">0</cx:pt>
          <cx:pt idx="23535">0</cx:pt>
          <cx:pt idx="23536">0</cx:pt>
          <cx:pt idx="23537">0</cx:pt>
          <cx:pt idx="23538">0</cx:pt>
          <cx:pt idx="23539">0</cx:pt>
          <cx:pt idx="23540">0</cx:pt>
          <cx:pt idx="23541">0</cx:pt>
          <cx:pt idx="23542">0</cx:pt>
          <cx:pt idx="23543">0</cx:pt>
          <cx:pt idx="23544">0</cx:pt>
          <cx:pt idx="23545">0</cx:pt>
          <cx:pt idx="23546">0</cx:pt>
          <cx:pt idx="23547">0</cx:pt>
          <cx:pt idx="23548">0</cx:pt>
          <cx:pt idx="23549">0</cx:pt>
          <cx:pt idx="23550">0</cx:pt>
          <cx:pt idx="23551">0</cx:pt>
          <cx:pt idx="23552">0</cx:pt>
          <cx:pt idx="23553">0</cx:pt>
          <cx:pt idx="23554">0</cx:pt>
          <cx:pt idx="23555">0</cx:pt>
          <cx:pt idx="23556">0</cx:pt>
          <cx:pt idx="23557">0</cx:pt>
          <cx:pt idx="23558">0</cx:pt>
          <cx:pt idx="23559">0</cx:pt>
          <cx:pt idx="23560">0</cx:pt>
          <cx:pt idx="23561">0</cx:pt>
          <cx:pt idx="23562">0</cx:pt>
          <cx:pt idx="23563">0</cx:pt>
          <cx:pt idx="23564">0</cx:pt>
          <cx:pt idx="23565">0</cx:pt>
          <cx:pt idx="23566">0</cx:pt>
          <cx:pt idx="23567">0</cx:pt>
          <cx:pt idx="23568">0</cx:pt>
          <cx:pt idx="23569">0</cx:pt>
          <cx:pt idx="23570">0</cx:pt>
          <cx:pt idx="23571">0</cx:pt>
          <cx:pt idx="23572">0</cx:pt>
          <cx:pt idx="23573">0</cx:pt>
          <cx:pt idx="23574">0</cx:pt>
          <cx:pt idx="23575">0</cx:pt>
          <cx:pt idx="23576">0</cx:pt>
          <cx:pt idx="23577">0</cx:pt>
          <cx:pt idx="23578">0</cx:pt>
          <cx:pt idx="23579">0</cx:pt>
          <cx:pt idx="23580">0</cx:pt>
          <cx:pt idx="23581">0</cx:pt>
          <cx:pt idx="23582">0</cx:pt>
          <cx:pt idx="23583">0</cx:pt>
          <cx:pt idx="23584">0</cx:pt>
          <cx:pt idx="23585">0</cx:pt>
          <cx:pt idx="23586">0</cx:pt>
          <cx:pt idx="23587">0</cx:pt>
          <cx:pt idx="23588">0</cx:pt>
          <cx:pt idx="23589">0</cx:pt>
          <cx:pt idx="23590">0</cx:pt>
          <cx:pt idx="23591">0</cx:pt>
          <cx:pt idx="23592">0</cx:pt>
          <cx:pt idx="23593">0</cx:pt>
          <cx:pt idx="23594">0</cx:pt>
          <cx:pt idx="23595">0</cx:pt>
          <cx:pt idx="23596">0</cx:pt>
          <cx:pt idx="23597">0</cx:pt>
          <cx:pt idx="23598">0</cx:pt>
          <cx:pt idx="23599">0</cx:pt>
          <cx:pt idx="23600">0</cx:pt>
          <cx:pt idx="23601">0</cx:pt>
          <cx:pt idx="23602">0</cx:pt>
          <cx:pt idx="23603">0</cx:pt>
          <cx:pt idx="23604">0</cx:pt>
          <cx:pt idx="23605">0</cx:pt>
          <cx:pt idx="23606">0</cx:pt>
          <cx:pt idx="23607">0</cx:pt>
          <cx:pt idx="23608">0</cx:pt>
          <cx:pt idx="23609">0</cx:pt>
          <cx:pt idx="23610">0</cx:pt>
          <cx:pt idx="23611">0</cx:pt>
          <cx:pt idx="23612">0</cx:pt>
          <cx:pt idx="23613">0</cx:pt>
          <cx:pt idx="23614">0</cx:pt>
          <cx:pt idx="23615">0</cx:pt>
          <cx:pt idx="23616">0</cx:pt>
          <cx:pt idx="23617">0</cx:pt>
          <cx:pt idx="23618">0</cx:pt>
          <cx:pt idx="23619">0</cx:pt>
          <cx:pt idx="23620">0</cx:pt>
          <cx:pt idx="23621">0</cx:pt>
          <cx:pt idx="23622">0</cx:pt>
          <cx:pt idx="23623">0</cx:pt>
          <cx:pt idx="23624">0</cx:pt>
          <cx:pt idx="23625">0</cx:pt>
          <cx:pt idx="23626">0</cx:pt>
          <cx:pt idx="23627">0</cx:pt>
          <cx:pt idx="23628">0</cx:pt>
          <cx:pt idx="23629">0</cx:pt>
          <cx:pt idx="23630">0</cx:pt>
          <cx:pt idx="23631">0</cx:pt>
          <cx:pt idx="23632">0</cx:pt>
          <cx:pt idx="23633">0</cx:pt>
          <cx:pt idx="23634">0</cx:pt>
          <cx:pt idx="23635">0</cx:pt>
          <cx:pt idx="23636">0</cx:pt>
          <cx:pt idx="23637">0</cx:pt>
          <cx:pt idx="23638">0</cx:pt>
          <cx:pt idx="23639">0</cx:pt>
          <cx:pt idx="23640">0</cx:pt>
          <cx:pt idx="23641">0</cx:pt>
          <cx:pt idx="23642">0</cx:pt>
          <cx:pt idx="23643">0</cx:pt>
          <cx:pt idx="23644">0</cx:pt>
          <cx:pt idx="23645">0</cx:pt>
          <cx:pt idx="23646">0</cx:pt>
          <cx:pt idx="23647">0</cx:pt>
          <cx:pt idx="23648">0</cx:pt>
          <cx:pt idx="23649">0</cx:pt>
          <cx:pt idx="23650">0</cx:pt>
          <cx:pt idx="23651">0</cx:pt>
          <cx:pt idx="23652">0</cx:pt>
          <cx:pt idx="23653">0</cx:pt>
          <cx:pt idx="23654">0</cx:pt>
          <cx:pt idx="23655">0</cx:pt>
          <cx:pt idx="23656">0</cx:pt>
          <cx:pt idx="23657">0</cx:pt>
          <cx:pt idx="23658">0</cx:pt>
          <cx:pt idx="23659">0</cx:pt>
          <cx:pt idx="23660">0</cx:pt>
          <cx:pt idx="23661">0</cx:pt>
          <cx:pt idx="23662">0</cx:pt>
          <cx:pt idx="23663">0</cx:pt>
          <cx:pt idx="23664">0</cx:pt>
          <cx:pt idx="23665">0</cx:pt>
          <cx:pt idx="23666">0</cx:pt>
          <cx:pt idx="23667">0</cx:pt>
          <cx:pt idx="23668">0</cx:pt>
          <cx:pt idx="23669">0</cx:pt>
          <cx:pt idx="23670">0</cx:pt>
          <cx:pt idx="23671">0</cx:pt>
          <cx:pt idx="23672">0</cx:pt>
          <cx:pt idx="23673">0</cx:pt>
          <cx:pt idx="23674">0</cx:pt>
          <cx:pt idx="23675">0</cx:pt>
          <cx:pt idx="23676">0</cx:pt>
          <cx:pt idx="23677">0</cx:pt>
          <cx:pt idx="23678">0</cx:pt>
          <cx:pt idx="23679">0</cx:pt>
          <cx:pt idx="23680">0</cx:pt>
          <cx:pt idx="23681">0</cx:pt>
          <cx:pt idx="23682">0</cx:pt>
          <cx:pt idx="23683">0</cx:pt>
          <cx:pt idx="23684">0</cx:pt>
          <cx:pt idx="23685">0</cx:pt>
          <cx:pt idx="23686">0</cx:pt>
          <cx:pt idx="23687">0</cx:pt>
          <cx:pt idx="23688">0</cx:pt>
          <cx:pt idx="23689">0</cx:pt>
          <cx:pt idx="23690">0</cx:pt>
          <cx:pt idx="23691">0</cx:pt>
          <cx:pt idx="23692">0</cx:pt>
          <cx:pt idx="23693">0</cx:pt>
          <cx:pt idx="23694">0</cx:pt>
          <cx:pt idx="23695">0</cx:pt>
          <cx:pt idx="23696">0</cx:pt>
          <cx:pt idx="23697">0</cx:pt>
          <cx:pt idx="23698">0</cx:pt>
          <cx:pt idx="23699">0</cx:pt>
          <cx:pt idx="23700">0</cx:pt>
          <cx:pt idx="23701">0</cx:pt>
          <cx:pt idx="23702">0</cx:pt>
          <cx:pt idx="23703">0</cx:pt>
          <cx:pt idx="23704">0</cx:pt>
          <cx:pt idx="23705">0</cx:pt>
          <cx:pt idx="23706">0</cx:pt>
          <cx:pt idx="23707">0</cx:pt>
          <cx:pt idx="23708">0</cx:pt>
          <cx:pt idx="23709">0</cx:pt>
          <cx:pt idx="23710">0</cx:pt>
          <cx:pt idx="23711">0</cx:pt>
          <cx:pt idx="23712">0</cx:pt>
          <cx:pt idx="23713">0</cx:pt>
          <cx:pt idx="23714">0</cx:pt>
          <cx:pt idx="23715">0</cx:pt>
          <cx:pt idx="23716">0</cx:pt>
          <cx:pt idx="23717">0</cx:pt>
          <cx:pt idx="23718">0</cx:pt>
          <cx:pt idx="23719">0</cx:pt>
          <cx:pt idx="23720">0</cx:pt>
          <cx:pt idx="23721">0</cx:pt>
          <cx:pt idx="23722">0</cx:pt>
          <cx:pt idx="23723">0</cx:pt>
          <cx:pt idx="23724">0</cx:pt>
          <cx:pt idx="23725">0</cx:pt>
          <cx:pt idx="23726">0</cx:pt>
          <cx:pt idx="23727">0</cx:pt>
          <cx:pt idx="23728">0</cx:pt>
          <cx:pt idx="23729">0</cx:pt>
          <cx:pt idx="23730">0</cx:pt>
          <cx:pt idx="23731">0</cx:pt>
          <cx:pt idx="23732">0</cx:pt>
          <cx:pt idx="23733">0</cx:pt>
          <cx:pt idx="23734">0</cx:pt>
          <cx:pt idx="23735">0</cx:pt>
          <cx:pt idx="23736">0</cx:pt>
          <cx:pt idx="23737">0</cx:pt>
          <cx:pt idx="23738">0</cx:pt>
          <cx:pt idx="23739">0</cx:pt>
          <cx:pt idx="23740">0</cx:pt>
          <cx:pt idx="23741">0</cx:pt>
          <cx:pt idx="23742">0</cx:pt>
          <cx:pt idx="23743">0</cx:pt>
          <cx:pt idx="23744">0</cx:pt>
          <cx:pt idx="23745">0</cx:pt>
          <cx:pt idx="23746">0</cx:pt>
          <cx:pt idx="23747">0</cx:pt>
          <cx:pt idx="23748">0</cx:pt>
          <cx:pt idx="23749">0</cx:pt>
          <cx:pt idx="23750">0</cx:pt>
          <cx:pt idx="23751">0</cx:pt>
          <cx:pt idx="23752">0</cx:pt>
          <cx:pt idx="23753">0</cx:pt>
          <cx:pt idx="23754">0</cx:pt>
          <cx:pt idx="23755">0</cx:pt>
          <cx:pt idx="23756">0</cx:pt>
          <cx:pt idx="23757">0</cx:pt>
          <cx:pt idx="23758">0</cx:pt>
          <cx:pt idx="23759">0</cx:pt>
          <cx:pt idx="23760">0</cx:pt>
          <cx:pt idx="23761">0</cx:pt>
          <cx:pt idx="23762">0</cx:pt>
          <cx:pt idx="23763">0</cx:pt>
          <cx:pt idx="23764">0</cx:pt>
          <cx:pt idx="23765">0</cx:pt>
          <cx:pt idx="23766">0</cx:pt>
          <cx:pt idx="23767">0</cx:pt>
          <cx:pt idx="23768">0</cx:pt>
          <cx:pt idx="23769">0</cx:pt>
          <cx:pt idx="23770">0</cx:pt>
          <cx:pt idx="23771">0</cx:pt>
          <cx:pt idx="23772">0</cx:pt>
          <cx:pt idx="23773">0</cx:pt>
          <cx:pt idx="23774">0</cx:pt>
          <cx:pt idx="23775">0</cx:pt>
          <cx:pt idx="23776">0</cx:pt>
          <cx:pt idx="23777">0</cx:pt>
          <cx:pt idx="23778">0</cx:pt>
          <cx:pt idx="23779">0</cx:pt>
          <cx:pt idx="23780">0</cx:pt>
          <cx:pt idx="23781">0</cx:pt>
          <cx:pt idx="23782">0</cx:pt>
          <cx:pt idx="23783">0</cx:pt>
          <cx:pt idx="23784">0</cx:pt>
          <cx:pt idx="23785">0</cx:pt>
          <cx:pt idx="23786">0</cx:pt>
          <cx:pt idx="23787">0</cx:pt>
          <cx:pt idx="23788">0</cx:pt>
          <cx:pt idx="23789">0</cx:pt>
          <cx:pt idx="23790">0</cx:pt>
          <cx:pt idx="23791">0</cx:pt>
          <cx:pt idx="23792">0</cx:pt>
          <cx:pt idx="23793">0</cx:pt>
          <cx:pt idx="23794">0</cx:pt>
          <cx:pt idx="23795">0</cx:pt>
          <cx:pt idx="23796">0</cx:pt>
          <cx:pt idx="23797">0</cx:pt>
          <cx:pt idx="23798">0</cx:pt>
          <cx:pt idx="23799">0</cx:pt>
          <cx:pt idx="23800">0</cx:pt>
          <cx:pt idx="23801">0</cx:pt>
          <cx:pt idx="23802">0</cx:pt>
          <cx:pt idx="23803">0</cx:pt>
          <cx:pt idx="23804">0</cx:pt>
          <cx:pt idx="23805">0</cx:pt>
          <cx:pt idx="23806">0</cx:pt>
          <cx:pt idx="23807">0</cx:pt>
          <cx:pt idx="23808">0</cx:pt>
          <cx:pt idx="23809">0</cx:pt>
          <cx:pt idx="23810">0</cx:pt>
          <cx:pt idx="23811">0</cx:pt>
          <cx:pt idx="23812">0</cx:pt>
          <cx:pt idx="23813">0</cx:pt>
          <cx:pt idx="23814">0</cx:pt>
          <cx:pt idx="23815">0</cx:pt>
          <cx:pt idx="23816">0</cx:pt>
          <cx:pt idx="23817">0</cx:pt>
          <cx:pt idx="23818">0</cx:pt>
          <cx:pt idx="23819">0</cx:pt>
          <cx:pt idx="23820">0</cx:pt>
          <cx:pt idx="23821">0</cx:pt>
          <cx:pt idx="23822">0</cx:pt>
          <cx:pt idx="23823">0</cx:pt>
          <cx:pt idx="23824">0</cx:pt>
          <cx:pt idx="23825">0</cx:pt>
          <cx:pt idx="23826">0</cx:pt>
          <cx:pt idx="23827">0</cx:pt>
          <cx:pt idx="23828">0</cx:pt>
          <cx:pt idx="23829">0</cx:pt>
          <cx:pt idx="23830">0</cx:pt>
          <cx:pt idx="23831">0</cx:pt>
          <cx:pt idx="23832">0</cx:pt>
          <cx:pt idx="23833">0</cx:pt>
          <cx:pt idx="23834">0</cx:pt>
          <cx:pt idx="23835">0</cx:pt>
          <cx:pt idx="23836">0</cx:pt>
          <cx:pt idx="23837">0</cx:pt>
          <cx:pt idx="23838">0</cx:pt>
          <cx:pt idx="23839">0</cx:pt>
          <cx:pt idx="23840">0</cx:pt>
          <cx:pt idx="23841">0</cx:pt>
          <cx:pt idx="23842">0</cx:pt>
          <cx:pt idx="23843">0</cx:pt>
          <cx:pt idx="23844">0</cx:pt>
          <cx:pt idx="23845">0</cx:pt>
          <cx:pt idx="23846">0</cx:pt>
          <cx:pt idx="23847">0</cx:pt>
          <cx:pt idx="23848">0</cx:pt>
          <cx:pt idx="23849">0</cx:pt>
          <cx:pt idx="23850">0</cx:pt>
          <cx:pt idx="23851">0</cx:pt>
          <cx:pt idx="23852">0</cx:pt>
          <cx:pt idx="23853">0</cx:pt>
          <cx:pt idx="23854">0</cx:pt>
          <cx:pt idx="23855">0</cx:pt>
          <cx:pt idx="23856">0</cx:pt>
          <cx:pt idx="23857">0</cx:pt>
          <cx:pt idx="23858">0</cx:pt>
          <cx:pt idx="23859">0</cx:pt>
          <cx:pt idx="23860">0</cx:pt>
          <cx:pt idx="23861">0</cx:pt>
          <cx:pt idx="23862">0</cx:pt>
          <cx:pt idx="23863">0</cx:pt>
          <cx:pt idx="23864">0</cx:pt>
          <cx:pt idx="23865">0</cx:pt>
          <cx:pt idx="23866">0</cx:pt>
          <cx:pt idx="23867">0</cx:pt>
          <cx:pt idx="23868">0</cx:pt>
          <cx:pt idx="23869">0</cx:pt>
          <cx:pt idx="23870">0</cx:pt>
          <cx:pt idx="23871">0</cx:pt>
          <cx:pt idx="23872">0</cx:pt>
          <cx:pt idx="23873">0</cx:pt>
          <cx:pt idx="23874">0</cx:pt>
          <cx:pt idx="23875">0</cx:pt>
          <cx:pt idx="23876">0</cx:pt>
          <cx:pt idx="23877">0</cx:pt>
          <cx:pt idx="23878">0</cx:pt>
          <cx:pt idx="23879">0</cx:pt>
          <cx:pt idx="23880">0</cx:pt>
          <cx:pt idx="23881">0</cx:pt>
          <cx:pt idx="23882">0</cx:pt>
          <cx:pt idx="23883">0</cx:pt>
          <cx:pt idx="23884">0</cx:pt>
          <cx:pt idx="23885">0</cx:pt>
          <cx:pt idx="23886">0</cx:pt>
          <cx:pt idx="23887">0</cx:pt>
          <cx:pt idx="23888">0</cx:pt>
          <cx:pt idx="23889">0</cx:pt>
          <cx:pt idx="23890">0</cx:pt>
          <cx:pt idx="23891">0</cx:pt>
          <cx:pt idx="23892">0</cx:pt>
          <cx:pt idx="23893">0</cx:pt>
          <cx:pt idx="23894">0</cx:pt>
          <cx:pt idx="23895">0</cx:pt>
          <cx:pt idx="23896">0</cx:pt>
          <cx:pt idx="23897">0</cx:pt>
          <cx:pt idx="23898">0</cx:pt>
          <cx:pt idx="23899">0</cx:pt>
          <cx:pt idx="23900">0</cx:pt>
          <cx:pt idx="23901">0</cx:pt>
          <cx:pt idx="23902">0</cx:pt>
          <cx:pt idx="23903">0</cx:pt>
          <cx:pt idx="23904">0</cx:pt>
          <cx:pt idx="23905">0</cx:pt>
          <cx:pt idx="23906">0</cx:pt>
          <cx:pt idx="23907">0</cx:pt>
          <cx:pt idx="23908">0</cx:pt>
          <cx:pt idx="23909">0</cx:pt>
          <cx:pt idx="23910">0</cx:pt>
          <cx:pt idx="23911">0</cx:pt>
          <cx:pt idx="23912">0</cx:pt>
          <cx:pt idx="23913">0</cx:pt>
          <cx:pt idx="23914">0</cx:pt>
          <cx:pt idx="23915">0</cx:pt>
          <cx:pt idx="23916">0</cx:pt>
          <cx:pt idx="23917">0</cx:pt>
          <cx:pt idx="23918">0</cx:pt>
          <cx:pt idx="23919">0</cx:pt>
          <cx:pt idx="23920">0</cx:pt>
          <cx:pt idx="23921">0</cx:pt>
          <cx:pt idx="23922">0</cx:pt>
          <cx:pt idx="23923">0</cx:pt>
          <cx:pt idx="23924">0</cx:pt>
          <cx:pt idx="23925">0</cx:pt>
          <cx:pt idx="23926">0</cx:pt>
          <cx:pt idx="23927">0</cx:pt>
          <cx:pt idx="23928">0</cx:pt>
          <cx:pt idx="23929">0</cx:pt>
          <cx:pt idx="23930">0</cx:pt>
          <cx:pt idx="23931">0</cx:pt>
          <cx:pt idx="23932">0</cx:pt>
          <cx:pt idx="23933">0</cx:pt>
          <cx:pt idx="23934">0</cx:pt>
          <cx:pt idx="23935">0</cx:pt>
          <cx:pt idx="23936">0</cx:pt>
          <cx:pt idx="23937">0</cx:pt>
          <cx:pt idx="23938">0</cx:pt>
          <cx:pt idx="23939">0</cx:pt>
          <cx:pt idx="23940">0</cx:pt>
          <cx:pt idx="23941">0</cx:pt>
          <cx:pt idx="23942">0</cx:pt>
          <cx:pt idx="23943">0</cx:pt>
          <cx:pt idx="23944">0</cx:pt>
          <cx:pt idx="23945">0</cx:pt>
          <cx:pt idx="23946">0</cx:pt>
          <cx:pt idx="23947">0</cx:pt>
          <cx:pt idx="23948">0</cx:pt>
          <cx:pt idx="23949">0</cx:pt>
          <cx:pt idx="23950">0</cx:pt>
          <cx:pt idx="23951">0</cx:pt>
          <cx:pt idx="23952">0</cx:pt>
          <cx:pt idx="23953">0</cx:pt>
          <cx:pt idx="23954">0</cx:pt>
          <cx:pt idx="23955">0</cx:pt>
          <cx:pt idx="23956">0</cx:pt>
          <cx:pt idx="23957">0</cx:pt>
          <cx:pt idx="23958">0</cx:pt>
          <cx:pt idx="23959">0</cx:pt>
          <cx:pt idx="23960">0</cx:pt>
          <cx:pt idx="23961">0</cx:pt>
          <cx:pt idx="23962">0</cx:pt>
          <cx:pt idx="23963">0</cx:pt>
          <cx:pt idx="23964">0</cx:pt>
          <cx:pt idx="23965">0</cx:pt>
          <cx:pt idx="23966">0</cx:pt>
          <cx:pt idx="23967">0</cx:pt>
          <cx:pt idx="23968">0</cx:pt>
          <cx:pt idx="23969">0</cx:pt>
          <cx:pt idx="23970">0</cx:pt>
          <cx:pt idx="23971">0</cx:pt>
          <cx:pt idx="23972">0</cx:pt>
          <cx:pt idx="23973">0</cx:pt>
          <cx:pt idx="23974">0</cx:pt>
          <cx:pt idx="23975">0</cx:pt>
          <cx:pt idx="23976">0</cx:pt>
          <cx:pt idx="23977">0</cx:pt>
          <cx:pt idx="23978">0</cx:pt>
          <cx:pt idx="23979">0</cx:pt>
          <cx:pt idx="23980">0</cx:pt>
          <cx:pt idx="23981">0</cx:pt>
          <cx:pt idx="23982">0</cx:pt>
          <cx:pt idx="23983">0</cx:pt>
          <cx:pt idx="23984">0</cx:pt>
          <cx:pt idx="23985">0</cx:pt>
          <cx:pt idx="23986">0</cx:pt>
          <cx:pt idx="23987">0</cx:pt>
          <cx:pt idx="23988">0</cx:pt>
          <cx:pt idx="23989">0</cx:pt>
          <cx:pt idx="23990">0</cx:pt>
          <cx:pt idx="23991">0</cx:pt>
          <cx:pt idx="23992">0</cx:pt>
          <cx:pt idx="23993">0</cx:pt>
          <cx:pt idx="23994">0</cx:pt>
          <cx:pt idx="23995">0</cx:pt>
          <cx:pt idx="23996">0</cx:pt>
          <cx:pt idx="23997">0</cx:pt>
          <cx:pt idx="23998">0</cx:pt>
          <cx:pt idx="23999">0</cx:pt>
          <cx:pt idx="24000">0</cx:pt>
          <cx:pt idx="24001">0</cx:pt>
          <cx:pt idx="24002">0</cx:pt>
          <cx:pt idx="24003">0</cx:pt>
          <cx:pt idx="24004">0</cx:pt>
          <cx:pt idx="24005">0</cx:pt>
          <cx:pt idx="24006">0</cx:pt>
          <cx:pt idx="24007">0</cx:pt>
          <cx:pt idx="24008">0</cx:pt>
          <cx:pt idx="24009">0</cx:pt>
          <cx:pt idx="24010">0</cx:pt>
          <cx:pt idx="24011">0</cx:pt>
          <cx:pt idx="24012">0</cx:pt>
          <cx:pt idx="24013">0</cx:pt>
          <cx:pt idx="24014">0</cx:pt>
          <cx:pt idx="24015">0</cx:pt>
          <cx:pt idx="24016">0</cx:pt>
          <cx:pt idx="24017">0</cx:pt>
          <cx:pt idx="24018">0</cx:pt>
          <cx:pt idx="24019">0</cx:pt>
          <cx:pt idx="24020">0</cx:pt>
          <cx:pt idx="24021">0</cx:pt>
          <cx:pt idx="24022">0</cx:pt>
          <cx:pt idx="24023">0</cx:pt>
          <cx:pt idx="24024">0</cx:pt>
          <cx:pt idx="24025">0</cx:pt>
          <cx:pt idx="24026">0</cx:pt>
          <cx:pt idx="24027">0</cx:pt>
          <cx:pt idx="24028">0</cx:pt>
          <cx:pt idx="24029">0</cx:pt>
          <cx:pt idx="24030">0</cx:pt>
          <cx:pt idx="24031">0</cx:pt>
          <cx:pt idx="24032">0</cx:pt>
          <cx:pt idx="24033">0</cx:pt>
          <cx:pt idx="24034">0</cx:pt>
          <cx:pt idx="24035">0</cx:pt>
          <cx:pt idx="24036">0</cx:pt>
          <cx:pt idx="24037">0</cx:pt>
          <cx:pt idx="24038">0</cx:pt>
          <cx:pt idx="24039">0</cx:pt>
          <cx:pt idx="24040">0</cx:pt>
          <cx:pt idx="24041">0</cx:pt>
          <cx:pt idx="24042">0</cx:pt>
          <cx:pt idx="24043">0</cx:pt>
          <cx:pt idx="24044">0</cx:pt>
          <cx:pt idx="24045">0</cx:pt>
          <cx:pt idx="24046">0</cx:pt>
          <cx:pt idx="24047">0</cx:pt>
          <cx:pt idx="24048">0</cx:pt>
          <cx:pt idx="24049">0</cx:pt>
          <cx:pt idx="24050">0</cx:pt>
          <cx:pt idx="24051">0</cx:pt>
          <cx:pt idx="24052">0</cx:pt>
          <cx:pt idx="24053">0</cx:pt>
          <cx:pt idx="24054">0</cx:pt>
          <cx:pt idx="24055">0</cx:pt>
          <cx:pt idx="24056">0</cx:pt>
          <cx:pt idx="24057">0</cx:pt>
          <cx:pt idx="24058">0</cx:pt>
          <cx:pt idx="24059">0</cx:pt>
          <cx:pt idx="24060">0</cx:pt>
          <cx:pt idx="24061">0</cx:pt>
          <cx:pt idx="24062">0</cx:pt>
          <cx:pt idx="24063">0</cx:pt>
          <cx:pt idx="24064">0</cx:pt>
          <cx:pt idx="24065">0</cx:pt>
          <cx:pt idx="24066">0</cx:pt>
          <cx:pt idx="24067">0</cx:pt>
          <cx:pt idx="24068">0</cx:pt>
          <cx:pt idx="24069">0</cx:pt>
          <cx:pt idx="24070">0</cx:pt>
          <cx:pt idx="24071">0</cx:pt>
          <cx:pt idx="24072">0</cx:pt>
          <cx:pt idx="24073">0</cx:pt>
          <cx:pt idx="24074">0</cx:pt>
          <cx:pt idx="24075">0</cx:pt>
          <cx:pt idx="24076">0</cx:pt>
          <cx:pt idx="24077">0</cx:pt>
          <cx:pt idx="24078">0</cx:pt>
          <cx:pt idx="24079">0</cx:pt>
          <cx:pt idx="24080">0</cx:pt>
          <cx:pt idx="24081">0</cx:pt>
          <cx:pt idx="24082">0</cx:pt>
          <cx:pt idx="24083">0</cx:pt>
          <cx:pt idx="24084">0</cx:pt>
          <cx:pt idx="24085">0</cx:pt>
          <cx:pt idx="24086">0</cx:pt>
          <cx:pt idx="24087">0</cx:pt>
          <cx:pt idx="24088">0</cx:pt>
          <cx:pt idx="24089">0</cx:pt>
          <cx:pt idx="24090">0</cx:pt>
          <cx:pt idx="24091">0</cx:pt>
          <cx:pt idx="24092">0</cx:pt>
          <cx:pt idx="24093">0</cx:pt>
          <cx:pt idx="24094">0</cx:pt>
          <cx:pt idx="24095">0</cx:pt>
          <cx:pt idx="24096">0</cx:pt>
          <cx:pt idx="24097">0</cx:pt>
          <cx:pt idx="24098">0</cx:pt>
          <cx:pt idx="24099">0</cx:pt>
          <cx:pt idx="24100">0</cx:pt>
          <cx:pt idx="24101">0</cx:pt>
          <cx:pt idx="24102">0</cx:pt>
          <cx:pt idx="24103">0</cx:pt>
          <cx:pt idx="24104">0</cx:pt>
          <cx:pt idx="24105">0</cx:pt>
          <cx:pt idx="24106">0</cx:pt>
          <cx:pt idx="24107">0</cx:pt>
          <cx:pt idx="24108">0</cx:pt>
          <cx:pt idx="24109">0</cx:pt>
          <cx:pt idx="24110">0</cx:pt>
          <cx:pt idx="24111">0</cx:pt>
          <cx:pt idx="24112">0</cx:pt>
          <cx:pt idx="24113">0</cx:pt>
          <cx:pt idx="24114">0</cx:pt>
          <cx:pt idx="24115">0</cx:pt>
          <cx:pt idx="24116">0</cx:pt>
          <cx:pt idx="24117">0</cx:pt>
          <cx:pt idx="24118">0</cx:pt>
          <cx:pt idx="24119">0</cx:pt>
          <cx:pt idx="24120">0</cx:pt>
          <cx:pt idx="24121">0</cx:pt>
          <cx:pt idx="24122">0</cx:pt>
          <cx:pt idx="24123">0</cx:pt>
          <cx:pt idx="24124">0</cx:pt>
          <cx:pt idx="24125">0</cx:pt>
          <cx:pt idx="24126">0</cx:pt>
          <cx:pt idx="24127">0</cx:pt>
          <cx:pt idx="24128">0</cx:pt>
          <cx:pt idx="24129">0</cx:pt>
          <cx:pt idx="24130">0</cx:pt>
          <cx:pt idx="24131">0</cx:pt>
          <cx:pt idx="24132">0</cx:pt>
          <cx:pt idx="24133">0</cx:pt>
          <cx:pt idx="24134">0</cx:pt>
          <cx:pt idx="24135">0</cx:pt>
          <cx:pt idx="24136">0</cx:pt>
          <cx:pt idx="24137">0</cx:pt>
          <cx:pt idx="24138">0</cx:pt>
          <cx:pt idx="24139">0</cx:pt>
          <cx:pt idx="24140">0</cx:pt>
          <cx:pt idx="24141">0</cx:pt>
          <cx:pt idx="24142">0</cx:pt>
          <cx:pt idx="24143">0</cx:pt>
          <cx:pt idx="24144">0</cx:pt>
          <cx:pt idx="24145">0</cx:pt>
          <cx:pt idx="24146">0</cx:pt>
          <cx:pt idx="24147">0</cx:pt>
          <cx:pt idx="24148">0</cx:pt>
          <cx:pt idx="24149">0</cx:pt>
          <cx:pt idx="24150">0</cx:pt>
          <cx:pt idx="24151">0</cx:pt>
          <cx:pt idx="24152">0</cx:pt>
          <cx:pt idx="24153">0</cx:pt>
          <cx:pt idx="24154">0</cx:pt>
          <cx:pt idx="24155">0</cx:pt>
          <cx:pt idx="24156">0</cx:pt>
          <cx:pt idx="24157">0</cx:pt>
          <cx:pt idx="24158">0</cx:pt>
          <cx:pt idx="24159">0</cx:pt>
          <cx:pt idx="24160">0</cx:pt>
          <cx:pt idx="24161">0</cx:pt>
          <cx:pt idx="24162">0</cx:pt>
          <cx:pt idx="24163">0</cx:pt>
          <cx:pt idx="24164">0</cx:pt>
          <cx:pt idx="24165">0</cx:pt>
          <cx:pt idx="24166">0</cx:pt>
          <cx:pt idx="24167">0</cx:pt>
          <cx:pt idx="24168">0</cx:pt>
          <cx:pt idx="24169">0</cx:pt>
          <cx:pt idx="24170">0</cx:pt>
          <cx:pt idx="24171">0</cx:pt>
          <cx:pt idx="24172">0</cx:pt>
          <cx:pt idx="24173">0</cx:pt>
          <cx:pt idx="24174">0</cx:pt>
          <cx:pt idx="24175">0</cx:pt>
          <cx:pt idx="24176">0</cx:pt>
          <cx:pt idx="24177">0</cx:pt>
          <cx:pt idx="24178">0</cx:pt>
          <cx:pt idx="24179">0</cx:pt>
          <cx:pt idx="24180">0</cx:pt>
          <cx:pt idx="24181">0</cx:pt>
          <cx:pt idx="24182">0</cx:pt>
          <cx:pt idx="24183">0</cx:pt>
          <cx:pt idx="24184">0</cx:pt>
          <cx:pt idx="24185">0</cx:pt>
          <cx:pt idx="24186">0</cx:pt>
          <cx:pt idx="24187">0</cx:pt>
          <cx:pt idx="24188">0</cx:pt>
          <cx:pt idx="24189">0</cx:pt>
          <cx:pt idx="24190">0</cx:pt>
          <cx:pt idx="24191">0</cx:pt>
          <cx:pt idx="24192">0</cx:pt>
          <cx:pt idx="24193">0</cx:pt>
          <cx:pt idx="24194">0</cx:pt>
          <cx:pt idx="24195">0</cx:pt>
          <cx:pt idx="24196">0</cx:pt>
          <cx:pt idx="24197">0</cx:pt>
          <cx:pt idx="24198">0</cx:pt>
          <cx:pt idx="24199">0</cx:pt>
          <cx:pt idx="24200">0</cx:pt>
          <cx:pt idx="24201">0</cx:pt>
          <cx:pt idx="24202">0</cx:pt>
          <cx:pt idx="24203">0</cx:pt>
          <cx:pt idx="24204">0</cx:pt>
          <cx:pt idx="24205">0</cx:pt>
          <cx:pt idx="24206">0</cx:pt>
          <cx:pt idx="24207">0</cx:pt>
          <cx:pt idx="24208">0</cx:pt>
          <cx:pt idx="24209">0</cx:pt>
          <cx:pt idx="24210">0</cx:pt>
          <cx:pt idx="24211">0</cx:pt>
          <cx:pt idx="24212">0</cx:pt>
          <cx:pt idx="24213">0</cx:pt>
          <cx:pt idx="24214">0</cx:pt>
          <cx:pt idx="24215">0</cx:pt>
          <cx:pt idx="24216">0</cx:pt>
          <cx:pt idx="24217">0</cx:pt>
          <cx:pt idx="24218">0</cx:pt>
          <cx:pt idx="24219">0</cx:pt>
          <cx:pt idx="24220">0</cx:pt>
          <cx:pt idx="24221">0</cx:pt>
          <cx:pt idx="24222">0</cx:pt>
          <cx:pt idx="24223">0</cx:pt>
          <cx:pt idx="24224">0</cx:pt>
          <cx:pt idx="24225">0</cx:pt>
          <cx:pt idx="24226">0</cx:pt>
          <cx:pt idx="24227">0</cx:pt>
          <cx:pt idx="24228">0</cx:pt>
          <cx:pt idx="24229">0</cx:pt>
          <cx:pt idx="24230">0</cx:pt>
          <cx:pt idx="24231">0</cx:pt>
          <cx:pt idx="24232">0</cx:pt>
          <cx:pt idx="24233">0</cx:pt>
          <cx:pt idx="24234">0</cx:pt>
          <cx:pt idx="24235">0</cx:pt>
          <cx:pt idx="24236">0</cx:pt>
          <cx:pt idx="24237">0</cx:pt>
          <cx:pt idx="24238">0</cx:pt>
          <cx:pt idx="24239">0</cx:pt>
          <cx:pt idx="24240">0</cx:pt>
          <cx:pt idx="24241">0</cx:pt>
          <cx:pt idx="24242">0</cx:pt>
          <cx:pt idx="24243">0</cx:pt>
          <cx:pt idx="24244">0</cx:pt>
          <cx:pt idx="24245">0</cx:pt>
          <cx:pt idx="24246">0</cx:pt>
          <cx:pt idx="24247">0</cx:pt>
          <cx:pt idx="24248">0</cx:pt>
          <cx:pt idx="24249">0</cx:pt>
          <cx:pt idx="24250">0</cx:pt>
          <cx:pt idx="24251">0</cx:pt>
          <cx:pt idx="24252">0</cx:pt>
          <cx:pt idx="24253">0</cx:pt>
          <cx:pt idx="24254">0</cx:pt>
          <cx:pt idx="24255">0</cx:pt>
          <cx:pt idx="24256">0</cx:pt>
          <cx:pt idx="24257">0</cx:pt>
          <cx:pt idx="24258">0</cx:pt>
          <cx:pt idx="24259">0</cx:pt>
          <cx:pt idx="24260">0</cx:pt>
          <cx:pt idx="24261">0</cx:pt>
          <cx:pt idx="24262">0</cx:pt>
          <cx:pt idx="24263">0</cx:pt>
          <cx:pt idx="24264">0</cx:pt>
          <cx:pt idx="24265">0</cx:pt>
          <cx:pt idx="24266">0</cx:pt>
          <cx:pt idx="24267">0</cx:pt>
          <cx:pt idx="24268">0</cx:pt>
          <cx:pt idx="24269">0</cx:pt>
          <cx:pt idx="24270">0</cx:pt>
          <cx:pt idx="24271">0</cx:pt>
          <cx:pt idx="24272">0</cx:pt>
          <cx:pt idx="24273">0</cx:pt>
          <cx:pt idx="24274">0</cx:pt>
          <cx:pt idx="24275">0</cx:pt>
          <cx:pt idx="24276">0</cx:pt>
          <cx:pt idx="24277">0</cx:pt>
          <cx:pt idx="24278">0</cx:pt>
          <cx:pt idx="24279">0</cx:pt>
          <cx:pt idx="24280">0</cx:pt>
          <cx:pt idx="24281">0</cx:pt>
          <cx:pt idx="24282">0</cx:pt>
          <cx:pt idx="24283">0</cx:pt>
          <cx:pt idx="24284">0</cx:pt>
          <cx:pt idx="24285">0</cx:pt>
          <cx:pt idx="24286">0</cx:pt>
          <cx:pt idx="24287">0</cx:pt>
          <cx:pt idx="24288">0</cx:pt>
          <cx:pt idx="24289">0</cx:pt>
          <cx:pt idx="24290">0</cx:pt>
          <cx:pt idx="24291">0</cx:pt>
          <cx:pt idx="24292">0</cx:pt>
          <cx:pt idx="24293">0</cx:pt>
          <cx:pt idx="24294">0</cx:pt>
          <cx:pt idx="24295">0</cx:pt>
          <cx:pt idx="24296">0</cx:pt>
          <cx:pt idx="24297">0</cx:pt>
          <cx:pt idx="24298">0</cx:pt>
          <cx:pt idx="24299">0</cx:pt>
          <cx:pt idx="24300">0</cx:pt>
          <cx:pt idx="24301">0</cx:pt>
          <cx:pt idx="24302">0</cx:pt>
          <cx:pt idx="24303">0</cx:pt>
          <cx:pt idx="24304">0</cx:pt>
          <cx:pt idx="24305">0</cx:pt>
          <cx:pt idx="24306">0</cx:pt>
          <cx:pt idx="24307">0</cx:pt>
          <cx:pt idx="24308">0</cx:pt>
          <cx:pt idx="24309">0</cx:pt>
          <cx:pt idx="24310">0</cx:pt>
          <cx:pt idx="24311">0</cx:pt>
          <cx:pt idx="24312">0</cx:pt>
          <cx:pt idx="24313">0</cx:pt>
          <cx:pt idx="24314">0</cx:pt>
          <cx:pt idx="24315">0</cx:pt>
          <cx:pt idx="24316">0</cx:pt>
          <cx:pt idx="24317">0</cx:pt>
          <cx:pt idx="24318">0</cx:pt>
          <cx:pt idx="24319">0</cx:pt>
          <cx:pt idx="24320">0</cx:pt>
          <cx:pt idx="24321">0</cx:pt>
          <cx:pt idx="24322">0</cx:pt>
          <cx:pt idx="24323">0</cx:pt>
          <cx:pt idx="24324">0</cx:pt>
          <cx:pt idx="24325">0</cx:pt>
          <cx:pt idx="24326">0</cx:pt>
          <cx:pt idx="24327">0</cx:pt>
          <cx:pt idx="24328">0</cx:pt>
          <cx:pt idx="24329">0</cx:pt>
          <cx:pt idx="24330">0</cx:pt>
          <cx:pt idx="24331">0</cx:pt>
          <cx:pt idx="24332">0</cx:pt>
          <cx:pt idx="24333">0</cx:pt>
          <cx:pt idx="24334">0</cx:pt>
          <cx:pt idx="24335">0</cx:pt>
          <cx:pt idx="24336">0</cx:pt>
          <cx:pt idx="24337">0</cx:pt>
          <cx:pt idx="24338">0</cx:pt>
          <cx:pt idx="24339">0</cx:pt>
          <cx:pt idx="24340">0</cx:pt>
          <cx:pt idx="24341">0</cx:pt>
          <cx:pt idx="24342">0</cx:pt>
          <cx:pt idx="24343">0</cx:pt>
          <cx:pt idx="24344">0</cx:pt>
          <cx:pt idx="24345">0</cx:pt>
          <cx:pt idx="24346">0</cx:pt>
          <cx:pt idx="24347">0</cx:pt>
          <cx:pt idx="24348">0</cx:pt>
          <cx:pt idx="24349">0</cx:pt>
          <cx:pt idx="24350">0</cx:pt>
          <cx:pt idx="24351">0</cx:pt>
          <cx:pt idx="24352">0</cx:pt>
          <cx:pt idx="24353">0</cx:pt>
          <cx:pt idx="24354">0</cx:pt>
          <cx:pt idx="24355">0</cx:pt>
          <cx:pt idx="24356">0</cx:pt>
          <cx:pt idx="24357">0</cx:pt>
          <cx:pt idx="24358">0</cx:pt>
          <cx:pt idx="24359">0</cx:pt>
          <cx:pt idx="24360">0</cx:pt>
          <cx:pt idx="24361">0</cx:pt>
          <cx:pt idx="24362">0</cx:pt>
          <cx:pt idx="24363">0</cx:pt>
          <cx:pt idx="24364">0</cx:pt>
          <cx:pt idx="24365">0</cx:pt>
          <cx:pt idx="24366">0</cx:pt>
          <cx:pt idx="24367">0</cx:pt>
          <cx:pt idx="24368">0</cx:pt>
          <cx:pt idx="24369">0</cx:pt>
          <cx:pt idx="24370">0</cx:pt>
          <cx:pt idx="24371">0</cx:pt>
          <cx:pt idx="24372">0</cx:pt>
          <cx:pt idx="24373">0</cx:pt>
          <cx:pt idx="24374">0</cx:pt>
          <cx:pt idx="24375">0</cx:pt>
          <cx:pt idx="24376">0</cx:pt>
          <cx:pt idx="24377">0</cx:pt>
          <cx:pt idx="24378">0</cx:pt>
          <cx:pt idx="24379">0</cx:pt>
          <cx:pt idx="24380">0</cx:pt>
          <cx:pt idx="24381">0</cx:pt>
          <cx:pt idx="24382">0</cx:pt>
          <cx:pt idx="24383">0</cx:pt>
          <cx:pt idx="24384">0</cx:pt>
          <cx:pt idx="24385">0</cx:pt>
          <cx:pt idx="24386">0</cx:pt>
          <cx:pt idx="24387">0</cx:pt>
          <cx:pt idx="24388">0</cx:pt>
          <cx:pt idx="24389">0</cx:pt>
          <cx:pt idx="24390">0</cx:pt>
          <cx:pt idx="24391">0</cx:pt>
          <cx:pt idx="24392">0</cx:pt>
          <cx:pt idx="24393">0</cx:pt>
          <cx:pt idx="24394">0</cx:pt>
          <cx:pt idx="24395">0</cx:pt>
          <cx:pt idx="24396">0</cx:pt>
          <cx:pt idx="24397">0</cx:pt>
          <cx:pt idx="24398">0</cx:pt>
          <cx:pt idx="24399">0</cx:pt>
          <cx:pt idx="24400">0</cx:pt>
          <cx:pt idx="24401">0</cx:pt>
          <cx:pt idx="24402">0</cx:pt>
          <cx:pt idx="24403">0</cx:pt>
          <cx:pt idx="24404">0</cx:pt>
          <cx:pt idx="24405">0</cx:pt>
          <cx:pt idx="24406">0</cx:pt>
          <cx:pt idx="24407">0</cx:pt>
          <cx:pt idx="24408">0</cx:pt>
          <cx:pt idx="24409">0</cx:pt>
          <cx:pt idx="24410">0</cx:pt>
          <cx:pt idx="24411">0</cx:pt>
          <cx:pt idx="24412">0</cx:pt>
          <cx:pt idx="24413">0</cx:pt>
          <cx:pt idx="24414">0</cx:pt>
          <cx:pt idx="24415">0</cx:pt>
          <cx:pt idx="24416">0</cx:pt>
          <cx:pt idx="24417">0</cx:pt>
          <cx:pt idx="24418">0</cx:pt>
          <cx:pt idx="24419">0</cx:pt>
          <cx:pt idx="24420">0</cx:pt>
          <cx:pt idx="24421">0</cx:pt>
          <cx:pt idx="24422">0</cx:pt>
          <cx:pt idx="24423">0</cx:pt>
          <cx:pt idx="24424">0</cx:pt>
          <cx:pt idx="24425">0</cx:pt>
          <cx:pt idx="24426">0</cx:pt>
          <cx:pt idx="24427">0</cx:pt>
          <cx:pt idx="24428">0</cx:pt>
          <cx:pt idx="24429">0</cx:pt>
          <cx:pt idx="24430">0</cx:pt>
          <cx:pt idx="24431">0</cx:pt>
          <cx:pt idx="24432">0</cx:pt>
          <cx:pt idx="24433">0</cx:pt>
          <cx:pt idx="24434">0</cx:pt>
          <cx:pt idx="24435">0</cx:pt>
          <cx:pt idx="24436">0</cx:pt>
          <cx:pt idx="24437">0</cx:pt>
          <cx:pt idx="24438">0</cx:pt>
          <cx:pt idx="24439">0</cx:pt>
          <cx:pt idx="24440">0</cx:pt>
          <cx:pt idx="24441">0</cx:pt>
          <cx:pt idx="24442">0</cx:pt>
          <cx:pt idx="24443">0</cx:pt>
          <cx:pt idx="24444">0</cx:pt>
          <cx:pt idx="24445">0</cx:pt>
          <cx:pt idx="24446">0</cx:pt>
          <cx:pt idx="24447">0</cx:pt>
          <cx:pt idx="24448">0</cx:pt>
          <cx:pt idx="24449">0</cx:pt>
          <cx:pt idx="24450">0</cx:pt>
          <cx:pt idx="24451">0</cx:pt>
          <cx:pt idx="24452">0</cx:pt>
          <cx:pt idx="24453">0</cx:pt>
          <cx:pt idx="24454">0</cx:pt>
          <cx:pt idx="24455">0</cx:pt>
          <cx:pt idx="24456">0</cx:pt>
          <cx:pt idx="24457">0</cx:pt>
          <cx:pt idx="24458">0</cx:pt>
          <cx:pt idx="24459">0</cx:pt>
          <cx:pt idx="24460">0</cx:pt>
          <cx:pt idx="24461">0</cx:pt>
          <cx:pt idx="24462">0</cx:pt>
          <cx:pt idx="24463">0</cx:pt>
          <cx:pt idx="24464">0</cx:pt>
          <cx:pt idx="24465">0</cx:pt>
          <cx:pt idx="24466">0</cx:pt>
          <cx:pt idx="24467">0</cx:pt>
          <cx:pt idx="24468">0</cx:pt>
          <cx:pt idx="24469">0</cx:pt>
          <cx:pt idx="24470">0</cx:pt>
          <cx:pt idx="24471">0</cx:pt>
          <cx:pt idx="24472">0</cx:pt>
          <cx:pt idx="24473">0</cx:pt>
          <cx:pt idx="24474">0</cx:pt>
          <cx:pt idx="24475">0</cx:pt>
          <cx:pt idx="24476">0</cx:pt>
          <cx:pt idx="24477">0</cx:pt>
          <cx:pt idx="24478">0</cx:pt>
          <cx:pt idx="24479">0</cx:pt>
          <cx:pt idx="24480">0</cx:pt>
          <cx:pt idx="24481">0</cx:pt>
          <cx:pt idx="24482">0</cx:pt>
          <cx:pt idx="24483">0</cx:pt>
          <cx:pt idx="24484">0</cx:pt>
          <cx:pt idx="24485">0</cx:pt>
          <cx:pt idx="24486">0</cx:pt>
          <cx:pt idx="24487">0</cx:pt>
          <cx:pt idx="24488">0</cx:pt>
          <cx:pt idx="24489">0</cx:pt>
          <cx:pt idx="24490">0</cx:pt>
          <cx:pt idx="24491">0</cx:pt>
          <cx:pt idx="24492">0</cx:pt>
          <cx:pt idx="24493">0</cx:pt>
          <cx:pt idx="24494">0</cx:pt>
          <cx:pt idx="24495">0</cx:pt>
          <cx:pt idx="24496">0</cx:pt>
          <cx:pt idx="24497">0</cx:pt>
          <cx:pt idx="24498">0</cx:pt>
          <cx:pt idx="24499">0</cx:pt>
          <cx:pt idx="24500">0</cx:pt>
          <cx:pt idx="24501">0</cx:pt>
          <cx:pt idx="24502">0</cx:pt>
          <cx:pt idx="24503">0</cx:pt>
          <cx:pt idx="24504">0</cx:pt>
          <cx:pt idx="24505">0</cx:pt>
          <cx:pt idx="24506">0</cx:pt>
          <cx:pt idx="24507">0</cx:pt>
          <cx:pt idx="24508">0</cx:pt>
          <cx:pt idx="24509">0</cx:pt>
          <cx:pt idx="24510">0</cx:pt>
          <cx:pt idx="24511">0</cx:pt>
          <cx:pt idx="24512">0</cx:pt>
          <cx:pt idx="24513">0</cx:pt>
          <cx:pt idx="24514">0</cx:pt>
          <cx:pt idx="24515">0</cx:pt>
          <cx:pt idx="24516">0</cx:pt>
          <cx:pt idx="24517">0</cx:pt>
          <cx:pt idx="24518">0</cx:pt>
          <cx:pt idx="24519">0</cx:pt>
          <cx:pt idx="24520">0</cx:pt>
          <cx:pt idx="24521">0</cx:pt>
          <cx:pt idx="24522">0</cx:pt>
          <cx:pt idx="24523">0</cx:pt>
          <cx:pt idx="24524">0</cx:pt>
          <cx:pt idx="24525">0</cx:pt>
          <cx:pt idx="24526">0</cx:pt>
          <cx:pt idx="24527">0</cx:pt>
          <cx:pt idx="24528">0</cx:pt>
          <cx:pt idx="24529">0</cx:pt>
          <cx:pt idx="24530">0</cx:pt>
          <cx:pt idx="24531">0</cx:pt>
          <cx:pt idx="24532">0</cx:pt>
          <cx:pt idx="24533">0</cx:pt>
          <cx:pt idx="24534">0</cx:pt>
          <cx:pt idx="24535">0</cx:pt>
          <cx:pt idx="24536">0</cx:pt>
          <cx:pt idx="24537">0</cx:pt>
          <cx:pt idx="24538">0</cx:pt>
          <cx:pt idx="24539">0</cx:pt>
          <cx:pt idx="24540">0</cx:pt>
          <cx:pt idx="24541">0</cx:pt>
          <cx:pt idx="24542">0</cx:pt>
          <cx:pt idx="24543">0</cx:pt>
          <cx:pt idx="24544">0</cx:pt>
          <cx:pt idx="24545">0</cx:pt>
          <cx:pt idx="24546">0</cx:pt>
          <cx:pt idx="24547">0</cx:pt>
          <cx:pt idx="24548">0</cx:pt>
          <cx:pt idx="24549">0</cx:pt>
          <cx:pt idx="24550">0</cx:pt>
          <cx:pt idx="24551">0</cx:pt>
          <cx:pt idx="24552">0</cx:pt>
          <cx:pt idx="24553">0</cx:pt>
          <cx:pt idx="24554">0</cx:pt>
          <cx:pt idx="24555">0</cx:pt>
          <cx:pt idx="24556">0</cx:pt>
          <cx:pt idx="24557">0</cx:pt>
          <cx:pt idx="24558">0</cx:pt>
          <cx:pt idx="24559">0</cx:pt>
          <cx:pt idx="24560">0</cx:pt>
          <cx:pt idx="24561">0</cx:pt>
          <cx:pt idx="24562">0</cx:pt>
          <cx:pt idx="24563">0</cx:pt>
          <cx:pt idx="24564">0</cx:pt>
          <cx:pt idx="24565">0</cx:pt>
          <cx:pt idx="24566">0</cx:pt>
          <cx:pt idx="24567">0</cx:pt>
          <cx:pt idx="24568">0</cx:pt>
          <cx:pt idx="24569">0</cx:pt>
          <cx:pt idx="24570">0</cx:pt>
          <cx:pt idx="24571">0</cx:pt>
          <cx:pt idx="24572">0</cx:pt>
          <cx:pt idx="24573">0</cx:pt>
          <cx:pt idx="24574">0</cx:pt>
          <cx:pt idx="24575">0</cx:pt>
          <cx:pt idx="24576">0</cx:pt>
          <cx:pt idx="24577">0</cx:pt>
          <cx:pt idx="24578">0</cx:pt>
          <cx:pt idx="24579">0</cx:pt>
          <cx:pt idx="24580">0</cx:pt>
          <cx:pt idx="24581">0</cx:pt>
          <cx:pt idx="24582">0</cx:pt>
          <cx:pt idx="24583">0</cx:pt>
          <cx:pt idx="24584">0</cx:pt>
          <cx:pt idx="24585">0</cx:pt>
          <cx:pt idx="24586">0</cx:pt>
          <cx:pt idx="24587">0</cx:pt>
          <cx:pt idx="24588">0</cx:pt>
          <cx:pt idx="24589">0</cx:pt>
          <cx:pt idx="24590">0</cx:pt>
          <cx:pt idx="24591">0</cx:pt>
          <cx:pt idx="24592">0</cx:pt>
          <cx:pt idx="24593">0</cx:pt>
          <cx:pt idx="24594">0</cx:pt>
          <cx:pt idx="24595">0</cx:pt>
          <cx:pt idx="24596">0</cx:pt>
          <cx:pt idx="24597">0</cx:pt>
          <cx:pt idx="24598">0</cx:pt>
          <cx:pt idx="24599">0</cx:pt>
          <cx:pt idx="24600">0</cx:pt>
          <cx:pt idx="24601">0</cx:pt>
          <cx:pt idx="24602">0</cx:pt>
          <cx:pt idx="24603">0</cx:pt>
          <cx:pt idx="24604">0</cx:pt>
          <cx:pt idx="24605">0</cx:pt>
          <cx:pt idx="24606">0</cx:pt>
          <cx:pt idx="24607">0</cx:pt>
          <cx:pt idx="24608">0</cx:pt>
          <cx:pt idx="24609">0</cx:pt>
          <cx:pt idx="24610">0</cx:pt>
          <cx:pt idx="24611">0</cx:pt>
          <cx:pt idx="24612">0</cx:pt>
          <cx:pt idx="24613">0</cx:pt>
          <cx:pt idx="24614">0</cx:pt>
          <cx:pt idx="24615">0</cx:pt>
          <cx:pt idx="24616">0</cx:pt>
          <cx:pt idx="24617">0</cx:pt>
          <cx:pt idx="24618">0</cx:pt>
          <cx:pt idx="24619">0</cx:pt>
          <cx:pt idx="24620">0</cx:pt>
          <cx:pt idx="24621">0</cx:pt>
          <cx:pt idx="24622">0</cx:pt>
          <cx:pt idx="24623">0</cx:pt>
          <cx:pt idx="24624">0</cx:pt>
          <cx:pt idx="24625">0</cx:pt>
          <cx:pt idx="24626">0</cx:pt>
          <cx:pt idx="24627">0</cx:pt>
          <cx:pt idx="24628">0</cx:pt>
          <cx:pt idx="24629">0</cx:pt>
          <cx:pt idx="24630">0</cx:pt>
          <cx:pt idx="24631">0</cx:pt>
          <cx:pt idx="24632">0</cx:pt>
          <cx:pt idx="24633">0</cx:pt>
          <cx:pt idx="24634">0</cx:pt>
          <cx:pt idx="24635">0</cx:pt>
          <cx:pt idx="24636">0</cx:pt>
          <cx:pt idx="24637">0</cx:pt>
          <cx:pt idx="24638">0</cx:pt>
          <cx:pt idx="24639">0</cx:pt>
          <cx:pt idx="24640">0</cx:pt>
          <cx:pt idx="24641">0</cx:pt>
          <cx:pt idx="24642">0</cx:pt>
          <cx:pt idx="24643">0</cx:pt>
          <cx:pt idx="24644">0</cx:pt>
          <cx:pt idx="24645">0</cx:pt>
          <cx:pt idx="24646">0</cx:pt>
          <cx:pt idx="24647">0</cx:pt>
          <cx:pt idx="24648">0</cx:pt>
          <cx:pt idx="24649">0</cx:pt>
          <cx:pt idx="24650">0</cx:pt>
          <cx:pt idx="24651">0</cx:pt>
          <cx:pt idx="24652">0</cx:pt>
          <cx:pt idx="24653">0</cx:pt>
          <cx:pt idx="24654">0</cx:pt>
          <cx:pt idx="24655">0</cx:pt>
          <cx:pt idx="24656">0</cx:pt>
          <cx:pt idx="24657">0</cx:pt>
          <cx:pt idx="24658">0</cx:pt>
          <cx:pt idx="24659">0</cx:pt>
          <cx:pt idx="24660">0</cx:pt>
          <cx:pt idx="24661">0</cx:pt>
          <cx:pt idx="24662">0</cx:pt>
          <cx:pt idx="24663">0</cx:pt>
          <cx:pt idx="24664">0</cx:pt>
          <cx:pt idx="24665">0</cx:pt>
          <cx:pt idx="24666">0</cx:pt>
          <cx:pt idx="24667">0</cx:pt>
          <cx:pt idx="24668">0</cx:pt>
          <cx:pt idx="24669">0</cx:pt>
          <cx:pt idx="24670">0</cx:pt>
          <cx:pt idx="24671">0</cx:pt>
          <cx:pt idx="24672">0</cx:pt>
          <cx:pt idx="24673">0</cx:pt>
          <cx:pt idx="24674">0</cx:pt>
          <cx:pt idx="24675">0</cx:pt>
          <cx:pt idx="24676">0</cx:pt>
          <cx:pt idx="24677">0</cx:pt>
          <cx:pt idx="24678">0</cx:pt>
          <cx:pt idx="24679">0</cx:pt>
          <cx:pt idx="24680">0</cx:pt>
          <cx:pt idx="24681">0</cx:pt>
          <cx:pt idx="24682">0</cx:pt>
          <cx:pt idx="24683">0</cx:pt>
          <cx:pt idx="24684">0</cx:pt>
          <cx:pt idx="24685">0</cx:pt>
          <cx:pt idx="24686">0</cx:pt>
          <cx:pt idx="24687">0</cx:pt>
          <cx:pt idx="24688">0</cx:pt>
          <cx:pt idx="24689">0</cx:pt>
          <cx:pt idx="24690">0</cx:pt>
          <cx:pt idx="24691">0</cx:pt>
          <cx:pt idx="24692">0</cx:pt>
          <cx:pt idx="24693">0</cx:pt>
          <cx:pt idx="24694">0</cx:pt>
          <cx:pt idx="24695">0</cx:pt>
          <cx:pt idx="24696">0</cx:pt>
          <cx:pt idx="24697">0</cx:pt>
          <cx:pt idx="24698">0</cx:pt>
          <cx:pt idx="24699">0</cx:pt>
          <cx:pt idx="24700">0</cx:pt>
          <cx:pt idx="24701">0</cx:pt>
          <cx:pt idx="24702">0</cx:pt>
          <cx:pt idx="24703">0</cx:pt>
          <cx:pt idx="24704">0</cx:pt>
          <cx:pt idx="24705">0</cx:pt>
          <cx:pt idx="24706">0</cx:pt>
          <cx:pt idx="24707">0</cx:pt>
          <cx:pt idx="24708">0</cx:pt>
          <cx:pt idx="24709">0</cx:pt>
          <cx:pt idx="24710">0</cx:pt>
          <cx:pt idx="24711">0</cx:pt>
          <cx:pt idx="24712">0</cx:pt>
          <cx:pt idx="24713">0</cx:pt>
          <cx:pt idx="24714">0</cx:pt>
          <cx:pt idx="24715">0</cx:pt>
          <cx:pt idx="24716">0</cx:pt>
          <cx:pt idx="24717">0</cx:pt>
          <cx:pt idx="24718">0</cx:pt>
          <cx:pt idx="24719">0</cx:pt>
          <cx:pt idx="24720">0</cx:pt>
          <cx:pt idx="24721">0</cx:pt>
          <cx:pt idx="24722">0</cx:pt>
          <cx:pt idx="24723">0</cx:pt>
          <cx:pt idx="24724">0</cx:pt>
          <cx:pt idx="24725">0</cx:pt>
          <cx:pt idx="24726">0</cx:pt>
          <cx:pt idx="24727">0</cx:pt>
          <cx:pt idx="24728">0</cx:pt>
          <cx:pt idx="24729">0</cx:pt>
          <cx:pt idx="24730">0</cx:pt>
          <cx:pt idx="24731">0</cx:pt>
          <cx:pt idx="24732">0</cx:pt>
          <cx:pt idx="24733">0</cx:pt>
          <cx:pt idx="24734">0</cx:pt>
          <cx:pt idx="24735">0</cx:pt>
          <cx:pt idx="24736">0</cx:pt>
          <cx:pt idx="24737">0</cx:pt>
          <cx:pt idx="24738">0</cx:pt>
          <cx:pt idx="24739">0</cx:pt>
          <cx:pt idx="24740">0</cx:pt>
          <cx:pt idx="24741">0</cx:pt>
          <cx:pt idx="24742">0</cx:pt>
          <cx:pt idx="24743">0</cx:pt>
          <cx:pt idx="24744">0</cx:pt>
          <cx:pt idx="24745">0</cx:pt>
          <cx:pt idx="24746">0</cx:pt>
          <cx:pt idx="24747">0</cx:pt>
          <cx:pt idx="24748">0</cx:pt>
          <cx:pt idx="24749">0</cx:pt>
          <cx:pt idx="24750">0</cx:pt>
          <cx:pt idx="24751">0</cx:pt>
          <cx:pt idx="24752">0</cx:pt>
          <cx:pt idx="24753">0</cx:pt>
          <cx:pt idx="24754">0</cx:pt>
          <cx:pt idx="24755">0</cx:pt>
          <cx:pt idx="24756">0</cx:pt>
          <cx:pt idx="24757">0</cx:pt>
          <cx:pt idx="24758">0</cx:pt>
          <cx:pt idx="24759">0</cx:pt>
          <cx:pt idx="24760">0</cx:pt>
          <cx:pt idx="24761">0</cx:pt>
          <cx:pt idx="24762">0</cx:pt>
          <cx:pt idx="24763">0</cx:pt>
          <cx:pt idx="24764">0</cx:pt>
          <cx:pt idx="24765">0</cx:pt>
          <cx:pt idx="24766">0</cx:pt>
          <cx:pt idx="24767">0</cx:pt>
          <cx:pt idx="24768">0</cx:pt>
          <cx:pt idx="24769">0</cx:pt>
          <cx:pt idx="24770">0</cx:pt>
          <cx:pt idx="24771">0</cx:pt>
          <cx:pt idx="24772">0</cx:pt>
          <cx:pt idx="24773">0</cx:pt>
          <cx:pt idx="24774">0</cx:pt>
          <cx:pt idx="24775">0</cx:pt>
          <cx:pt idx="24776">0</cx:pt>
          <cx:pt idx="24777">0</cx:pt>
          <cx:pt idx="24778">0</cx:pt>
          <cx:pt idx="24779">0</cx:pt>
          <cx:pt idx="24780">0</cx:pt>
          <cx:pt idx="24781">0</cx:pt>
          <cx:pt idx="24782">0</cx:pt>
          <cx:pt idx="24783">0</cx:pt>
          <cx:pt idx="24784">0</cx:pt>
          <cx:pt idx="24785">0</cx:pt>
          <cx:pt idx="24786">0</cx:pt>
          <cx:pt idx="24787">0</cx:pt>
          <cx:pt idx="24788">0</cx:pt>
          <cx:pt idx="24789">0</cx:pt>
          <cx:pt idx="24790">0</cx:pt>
          <cx:pt idx="24791">0</cx:pt>
          <cx:pt idx="24792">0</cx:pt>
          <cx:pt idx="24793">0</cx:pt>
          <cx:pt idx="24794">0</cx:pt>
          <cx:pt idx="24795">0</cx:pt>
          <cx:pt idx="24796">0</cx:pt>
          <cx:pt idx="24797">0</cx:pt>
          <cx:pt idx="24798">0</cx:pt>
          <cx:pt idx="24799">0</cx:pt>
          <cx:pt idx="24800">0</cx:pt>
          <cx:pt idx="24801">0</cx:pt>
          <cx:pt idx="24802">0</cx:pt>
          <cx:pt idx="24803">0</cx:pt>
          <cx:pt idx="24804">0</cx:pt>
          <cx:pt idx="24805">0</cx:pt>
          <cx:pt idx="24806">0</cx:pt>
          <cx:pt idx="24807">0</cx:pt>
          <cx:pt idx="24808">0</cx:pt>
          <cx:pt idx="24809">0</cx:pt>
          <cx:pt idx="24810">0</cx:pt>
          <cx:pt idx="24811">0</cx:pt>
          <cx:pt idx="24812">0</cx:pt>
          <cx:pt idx="24813">0</cx:pt>
          <cx:pt idx="24814">0</cx:pt>
          <cx:pt idx="24815">0</cx:pt>
          <cx:pt idx="24816">0</cx:pt>
          <cx:pt idx="24817">0</cx:pt>
          <cx:pt idx="24818">0</cx:pt>
          <cx:pt idx="24819">0</cx:pt>
          <cx:pt idx="24820">0</cx:pt>
          <cx:pt idx="24821">0</cx:pt>
          <cx:pt idx="24822">0</cx:pt>
          <cx:pt idx="24823">0</cx:pt>
          <cx:pt idx="24824">0</cx:pt>
          <cx:pt idx="24825">0</cx:pt>
          <cx:pt idx="24826">0</cx:pt>
          <cx:pt idx="24827">0</cx:pt>
          <cx:pt idx="24828">0</cx:pt>
          <cx:pt idx="24829">0</cx:pt>
          <cx:pt idx="24830">0</cx:pt>
          <cx:pt idx="24831">0</cx:pt>
          <cx:pt idx="24832">0</cx:pt>
          <cx:pt idx="24833">0</cx:pt>
          <cx:pt idx="24834">0</cx:pt>
          <cx:pt idx="24835">0</cx:pt>
          <cx:pt idx="24836">0</cx:pt>
          <cx:pt idx="24837">0</cx:pt>
          <cx:pt idx="24838">0</cx:pt>
          <cx:pt idx="24839">0</cx:pt>
          <cx:pt idx="24840">0</cx:pt>
          <cx:pt idx="24841">0</cx:pt>
          <cx:pt idx="24842">0</cx:pt>
          <cx:pt idx="24843">0</cx:pt>
          <cx:pt idx="24844">0</cx:pt>
          <cx:pt idx="24845">0</cx:pt>
          <cx:pt idx="24846">0</cx:pt>
          <cx:pt idx="24847">0</cx:pt>
          <cx:pt idx="24848">0</cx:pt>
          <cx:pt idx="24849">0</cx:pt>
          <cx:pt idx="24850">0</cx:pt>
          <cx:pt idx="24851">0</cx:pt>
          <cx:pt idx="24852">0</cx:pt>
          <cx:pt idx="24853">0</cx:pt>
          <cx:pt idx="24854">0</cx:pt>
          <cx:pt idx="24855">0</cx:pt>
          <cx:pt idx="24856">0</cx:pt>
          <cx:pt idx="24857">0</cx:pt>
          <cx:pt idx="24858">0</cx:pt>
          <cx:pt idx="24859">0</cx:pt>
          <cx:pt idx="24860">0</cx:pt>
          <cx:pt idx="24861">0</cx:pt>
          <cx:pt idx="24862">0</cx:pt>
          <cx:pt idx="24863">0</cx:pt>
          <cx:pt idx="24864">0</cx:pt>
          <cx:pt idx="24865">0</cx:pt>
          <cx:pt idx="24866">0</cx:pt>
          <cx:pt idx="24867">0</cx:pt>
          <cx:pt idx="24868">0</cx:pt>
          <cx:pt idx="24869">0</cx:pt>
          <cx:pt idx="24870">0</cx:pt>
          <cx:pt idx="24871">0</cx:pt>
          <cx:pt idx="24872">0</cx:pt>
          <cx:pt idx="24873">0</cx:pt>
          <cx:pt idx="24874">0</cx:pt>
          <cx:pt idx="24875">0</cx:pt>
          <cx:pt idx="24876">0</cx:pt>
          <cx:pt idx="24877">0</cx:pt>
          <cx:pt idx="24878">0</cx:pt>
          <cx:pt idx="24879">0</cx:pt>
          <cx:pt idx="24880">0</cx:pt>
          <cx:pt idx="24881">0</cx:pt>
          <cx:pt idx="24882">0</cx:pt>
          <cx:pt idx="24883">0</cx:pt>
          <cx:pt idx="24884">0</cx:pt>
          <cx:pt idx="24885">0</cx:pt>
          <cx:pt idx="24886">0</cx:pt>
          <cx:pt idx="24887">0</cx:pt>
          <cx:pt idx="24888">0</cx:pt>
          <cx:pt idx="24889">0</cx:pt>
          <cx:pt idx="24890">0</cx:pt>
          <cx:pt idx="24891">0</cx:pt>
          <cx:pt idx="24892">0</cx:pt>
          <cx:pt idx="24893">0</cx:pt>
          <cx:pt idx="24894">0</cx:pt>
          <cx:pt idx="24895">0</cx:pt>
          <cx:pt idx="24896">0</cx:pt>
          <cx:pt idx="24897">0</cx:pt>
          <cx:pt idx="24898">0</cx:pt>
          <cx:pt idx="24899">0</cx:pt>
          <cx:pt idx="24900">0</cx:pt>
          <cx:pt idx="24901">0</cx:pt>
          <cx:pt idx="24902">0</cx:pt>
          <cx:pt idx="24903">0</cx:pt>
          <cx:pt idx="24904">0</cx:pt>
          <cx:pt idx="24905">0</cx:pt>
          <cx:pt idx="24906">0</cx:pt>
          <cx:pt idx="24907">0</cx:pt>
          <cx:pt idx="24908">0</cx:pt>
          <cx:pt idx="24909">0</cx:pt>
          <cx:pt idx="24910">0</cx:pt>
          <cx:pt idx="24911">0</cx:pt>
          <cx:pt idx="24912">0</cx:pt>
          <cx:pt idx="24913">0</cx:pt>
          <cx:pt idx="24914">0</cx:pt>
          <cx:pt idx="24915">0</cx:pt>
          <cx:pt idx="24916">0</cx:pt>
          <cx:pt idx="24917">0</cx:pt>
          <cx:pt idx="24918">0</cx:pt>
          <cx:pt idx="24919">0</cx:pt>
          <cx:pt idx="24920">0</cx:pt>
          <cx:pt idx="24921">0</cx:pt>
          <cx:pt idx="24922">0</cx:pt>
          <cx:pt idx="24923">0</cx:pt>
          <cx:pt idx="24924">0</cx:pt>
          <cx:pt idx="24925">0</cx:pt>
          <cx:pt idx="24926">0</cx:pt>
          <cx:pt idx="24927">0</cx:pt>
          <cx:pt idx="24928">0</cx:pt>
          <cx:pt idx="24929">0</cx:pt>
          <cx:pt idx="24930">0</cx:pt>
          <cx:pt idx="24931">0</cx:pt>
          <cx:pt idx="24932">0</cx:pt>
          <cx:pt idx="24933">0</cx:pt>
          <cx:pt idx="24934">0</cx:pt>
          <cx:pt idx="24935">0</cx:pt>
          <cx:pt idx="24936">0</cx:pt>
          <cx:pt idx="24937">0</cx:pt>
          <cx:pt idx="24938">0</cx:pt>
          <cx:pt idx="24939">0</cx:pt>
          <cx:pt idx="24940">0</cx:pt>
          <cx:pt idx="24941">0</cx:pt>
          <cx:pt idx="24942">0</cx:pt>
          <cx:pt idx="24943">0</cx:pt>
          <cx:pt idx="24944">0</cx:pt>
          <cx:pt idx="24945">0</cx:pt>
          <cx:pt idx="24946">0</cx:pt>
          <cx:pt idx="24947">0</cx:pt>
          <cx:pt idx="24948">0</cx:pt>
          <cx:pt idx="24949">0</cx:pt>
          <cx:pt idx="24950">0</cx:pt>
          <cx:pt idx="24951">0</cx:pt>
          <cx:pt idx="24952">0</cx:pt>
          <cx:pt idx="24953">0</cx:pt>
          <cx:pt idx="24954">0</cx:pt>
          <cx:pt idx="24955">0</cx:pt>
          <cx:pt idx="24956">0</cx:pt>
          <cx:pt idx="24957">0</cx:pt>
          <cx:pt idx="24958">0</cx:pt>
          <cx:pt idx="24959">0</cx:pt>
          <cx:pt idx="24960">0</cx:pt>
          <cx:pt idx="24961">0</cx:pt>
          <cx:pt idx="24962">0</cx:pt>
          <cx:pt idx="24963">0</cx:pt>
          <cx:pt idx="24964">0</cx:pt>
          <cx:pt idx="24965">0</cx:pt>
          <cx:pt idx="24966">0</cx:pt>
          <cx:pt idx="24967">0</cx:pt>
          <cx:pt idx="24968">0</cx:pt>
          <cx:pt idx="24969">0</cx:pt>
          <cx:pt idx="24970">0</cx:pt>
          <cx:pt idx="24971">0</cx:pt>
          <cx:pt idx="24972">0</cx:pt>
          <cx:pt idx="24973">0</cx:pt>
          <cx:pt idx="24974">0</cx:pt>
          <cx:pt idx="24975">0</cx:pt>
          <cx:pt idx="24976">0</cx:pt>
          <cx:pt idx="24977">0</cx:pt>
          <cx:pt idx="24978">0</cx:pt>
          <cx:pt idx="24979">0</cx:pt>
          <cx:pt idx="24980">0</cx:pt>
          <cx:pt idx="24981">0</cx:pt>
          <cx:pt idx="24982">0</cx:pt>
          <cx:pt idx="24983">0</cx:pt>
          <cx:pt idx="24984">0</cx:pt>
          <cx:pt idx="24985">0</cx:pt>
          <cx:pt idx="24986">0</cx:pt>
          <cx:pt idx="24987">0</cx:pt>
          <cx:pt idx="24988">0</cx:pt>
          <cx:pt idx="24989">0</cx:pt>
          <cx:pt idx="24990">0</cx:pt>
          <cx:pt idx="24991">0</cx:pt>
          <cx:pt idx="24992">0</cx:pt>
          <cx:pt idx="24993">0</cx:pt>
          <cx:pt idx="24994">0</cx:pt>
          <cx:pt idx="24995">0</cx:pt>
          <cx:pt idx="24996">0</cx:pt>
          <cx:pt idx="24997">0</cx:pt>
          <cx:pt idx="24998">0</cx:pt>
          <cx:pt idx="24999">0</cx:pt>
          <cx:pt idx="25000">0</cx:pt>
          <cx:pt idx="25001">0</cx:pt>
          <cx:pt idx="25002">0</cx:pt>
          <cx:pt idx="25003">0</cx:pt>
          <cx:pt idx="25004">0</cx:pt>
          <cx:pt idx="25005">0</cx:pt>
          <cx:pt idx="25006">0</cx:pt>
          <cx:pt idx="25007">0</cx:pt>
          <cx:pt idx="25008">0</cx:pt>
          <cx:pt idx="25009">0</cx:pt>
          <cx:pt idx="25010">0</cx:pt>
          <cx:pt idx="25011">0</cx:pt>
          <cx:pt idx="25012">0</cx:pt>
          <cx:pt idx="25013">0</cx:pt>
          <cx:pt idx="25014">0</cx:pt>
          <cx:pt idx="25015">0</cx:pt>
          <cx:pt idx="25016">0</cx:pt>
          <cx:pt idx="25017">0</cx:pt>
          <cx:pt idx="25018">0</cx:pt>
          <cx:pt idx="25019">0</cx:pt>
          <cx:pt idx="25020">0</cx:pt>
          <cx:pt idx="25021">0</cx:pt>
          <cx:pt idx="25022">0</cx:pt>
          <cx:pt idx="25023">0</cx:pt>
          <cx:pt idx="25024">0</cx:pt>
          <cx:pt idx="25025">0</cx:pt>
          <cx:pt idx="25026">0</cx:pt>
          <cx:pt idx="25027">0</cx:pt>
          <cx:pt idx="25028">0</cx:pt>
          <cx:pt idx="25029">0</cx:pt>
          <cx:pt idx="25030">0</cx:pt>
          <cx:pt idx="25031">0</cx:pt>
          <cx:pt idx="25032">0</cx:pt>
          <cx:pt idx="25033">0</cx:pt>
          <cx:pt idx="25034">0</cx:pt>
          <cx:pt idx="25035">0</cx:pt>
          <cx:pt idx="25036">0</cx:pt>
          <cx:pt idx="25037">0</cx:pt>
          <cx:pt idx="25038">0</cx:pt>
          <cx:pt idx="25039">0</cx:pt>
          <cx:pt idx="25040">0</cx:pt>
          <cx:pt idx="25041">0</cx:pt>
          <cx:pt idx="25042">0</cx:pt>
          <cx:pt idx="25043">0</cx:pt>
          <cx:pt idx="25044">0</cx:pt>
          <cx:pt idx="25045">0</cx:pt>
          <cx:pt idx="25046">0</cx:pt>
          <cx:pt idx="25047">0</cx:pt>
          <cx:pt idx="25048">0</cx:pt>
          <cx:pt idx="25049">0</cx:pt>
          <cx:pt idx="25050">0</cx:pt>
          <cx:pt idx="25051">0</cx:pt>
          <cx:pt idx="25052">0</cx:pt>
          <cx:pt idx="25053">0</cx:pt>
          <cx:pt idx="25054">0</cx:pt>
          <cx:pt idx="25055">0</cx:pt>
          <cx:pt idx="25056">0</cx:pt>
          <cx:pt idx="25057">0</cx:pt>
          <cx:pt idx="25058">0</cx:pt>
          <cx:pt idx="25059">0</cx:pt>
          <cx:pt idx="25060">0</cx:pt>
          <cx:pt idx="25061">0</cx:pt>
          <cx:pt idx="25062">0</cx:pt>
          <cx:pt idx="25063">0</cx:pt>
          <cx:pt idx="25064">0</cx:pt>
          <cx:pt idx="25065">0</cx:pt>
          <cx:pt idx="25066">0</cx:pt>
          <cx:pt idx="25067">0</cx:pt>
          <cx:pt idx="25068">0</cx:pt>
          <cx:pt idx="25069">0</cx:pt>
          <cx:pt idx="25070">0</cx:pt>
          <cx:pt idx="25071">0</cx:pt>
          <cx:pt idx="25072">0</cx:pt>
          <cx:pt idx="25073">0</cx:pt>
          <cx:pt idx="25074">0</cx:pt>
          <cx:pt idx="25075">0</cx:pt>
          <cx:pt idx="25076">0</cx:pt>
          <cx:pt idx="25077">0</cx:pt>
          <cx:pt idx="25078">0</cx:pt>
          <cx:pt idx="25079">0</cx:pt>
          <cx:pt idx="25080">0</cx:pt>
          <cx:pt idx="25081">0</cx:pt>
          <cx:pt idx="25082">0</cx:pt>
          <cx:pt idx="25083">0</cx:pt>
          <cx:pt idx="25084">0</cx:pt>
          <cx:pt idx="25085">0</cx:pt>
          <cx:pt idx="25086">0</cx:pt>
          <cx:pt idx="25087">0</cx:pt>
          <cx:pt idx="25088">0</cx:pt>
          <cx:pt idx="25089">0</cx:pt>
          <cx:pt idx="25090">0</cx:pt>
          <cx:pt idx="25091">0</cx:pt>
          <cx:pt idx="25092">0</cx:pt>
          <cx:pt idx="25093">0</cx:pt>
          <cx:pt idx="25094">0</cx:pt>
          <cx:pt idx="25095">0</cx:pt>
          <cx:pt idx="25096">0</cx:pt>
          <cx:pt idx="25097">0</cx:pt>
          <cx:pt idx="25098">0</cx:pt>
          <cx:pt idx="25099">0</cx:pt>
          <cx:pt idx="25100">0</cx:pt>
          <cx:pt idx="25101">0</cx:pt>
          <cx:pt idx="25102">0</cx:pt>
          <cx:pt idx="25103">0</cx:pt>
          <cx:pt idx="25104">0</cx:pt>
          <cx:pt idx="25105">0</cx:pt>
          <cx:pt idx="25106">0</cx:pt>
          <cx:pt idx="25107">0</cx:pt>
          <cx:pt idx="25108">0</cx:pt>
          <cx:pt idx="25109">0</cx:pt>
          <cx:pt idx="25110">0</cx:pt>
          <cx:pt idx="25111">0</cx:pt>
          <cx:pt idx="25112">0</cx:pt>
          <cx:pt idx="25113">0</cx:pt>
          <cx:pt idx="25114">0</cx:pt>
          <cx:pt idx="25115">0</cx:pt>
          <cx:pt idx="25116">0</cx:pt>
          <cx:pt idx="25117">0</cx:pt>
          <cx:pt idx="25118">0</cx:pt>
          <cx:pt idx="25119">0</cx:pt>
          <cx:pt idx="25120">0</cx:pt>
          <cx:pt idx="25121">0</cx:pt>
          <cx:pt idx="25122">0</cx:pt>
          <cx:pt idx="25123">0</cx:pt>
          <cx:pt idx="25124">0</cx:pt>
          <cx:pt idx="25125">0</cx:pt>
          <cx:pt idx="25126">0</cx:pt>
          <cx:pt idx="25127">0</cx:pt>
          <cx:pt idx="25128">0</cx:pt>
          <cx:pt idx="25129">0</cx:pt>
          <cx:pt idx="25130">0</cx:pt>
          <cx:pt idx="25131">0</cx:pt>
          <cx:pt idx="25132">0</cx:pt>
          <cx:pt idx="25133">0</cx:pt>
          <cx:pt idx="25134">0</cx:pt>
          <cx:pt idx="25135">0</cx:pt>
          <cx:pt idx="25136">0</cx:pt>
          <cx:pt idx="25137">0</cx:pt>
          <cx:pt idx="25138">0</cx:pt>
          <cx:pt idx="25139">0</cx:pt>
          <cx:pt idx="25140">0</cx:pt>
          <cx:pt idx="25141">0</cx:pt>
          <cx:pt idx="25142">0</cx:pt>
          <cx:pt idx="25143">0</cx:pt>
          <cx:pt idx="25144">0</cx:pt>
          <cx:pt idx="25145">0</cx:pt>
          <cx:pt idx="25146">0</cx:pt>
          <cx:pt idx="25147">0</cx:pt>
          <cx:pt idx="25148">0</cx:pt>
          <cx:pt idx="25149">0</cx:pt>
          <cx:pt idx="25150">0</cx:pt>
          <cx:pt idx="25151">0</cx:pt>
          <cx:pt idx="25152">0</cx:pt>
          <cx:pt idx="25153">0</cx:pt>
          <cx:pt idx="25154">0</cx:pt>
          <cx:pt idx="25155">0</cx:pt>
          <cx:pt idx="25156">0</cx:pt>
          <cx:pt idx="25157">0</cx:pt>
          <cx:pt idx="25158">0</cx:pt>
          <cx:pt idx="25159">0</cx:pt>
          <cx:pt idx="25160">0</cx:pt>
          <cx:pt idx="25161">0</cx:pt>
          <cx:pt idx="25162">0</cx:pt>
          <cx:pt idx="25163">0</cx:pt>
          <cx:pt idx="25164">0</cx:pt>
          <cx:pt idx="25165">0</cx:pt>
          <cx:pt idx="25166">0</cx:pt>
          <cx:pt idx="25167">0</cx:pt>
          <cx:pt idx="25168">0</cx:pt>
          <cx:pt idx="25169">0</cx:pt>
          <cx:pt idx="25170">0</cx:pt>
          <cx:pt idx="25171">0</cx:pt>
          <cx:pt idx="25172">0</cx:pt>
          <cx:pt idx="25173">0</cx:pt>
          <cx:pt idx="25174">0</cx:pt>
          <cx:pt idx="25175">0</cx:pt>
          <cx:pt idx="25176">0</cx:pt>
          <cx:pt idx="25177">0</cx:pt>
          <cx:pt idx="25178">0</cx:pt>
          <cx:pt idx="25179">0</cx:pt>
          <cx:pt idx="25180">0</cx:pt>
          <cx:pt idx="25181">0</cx:pt>
          <cx:pt idx="25182">0</cx:pt>
          <cx:pt idx="25183">0</cx:pt>
          <cx:pt idx="25184">0</cx:pt>
          <cx:pt idx="25185">0</cx:pt>
          <cx:pt idx="25186">0</cx:pt>
          <cx:pt idx="25187">0</cx:pt>
          <cx:pt idx="25188">0</cx:pt>
          <cx:pt idx="25189">0</cx:pt>
          <cx:pt idx="25190">0</cx:pt>
          <cx:pt idx="25191">0</cx:pt>
          <cx:pt idx="25192">0</cx:pt>
          <cx:pt idx="25193">0</cx:pt>
          <cx:pt idx="25194">0</cx:pt>
          <cx:pt idx="25195">0</cx:pt>
          <cx:pt idx="25196">0</cx:pt>
          <cx:pt idx="25197">0</cx:pt>
          <cx:pt idx="25198">0</cx:pt>
          <cx:pt idx="25199">0</cx:pt>
          <cx:pt idx="25200">0</cx:pt>
          <cx:pt idx="25201">0</cx:pt>
          <cx:pt idx="25202">0</cx:pt>
          <cx:pt idx="25203">0</cx:pt>
          <cx:pt idx="25204">0</cx:pt>
          <cx:pt idx="25205">0</cx:pt>
          <cx:pt idx="25206">0</cx:pt>
          <cx:pt idx="25207">0</cx:pt>
          <cx:pt idx="25208">0</cx:pt>
          <cx:pt idx="25209">0</cx:pt>
          <cx:pt idx="25210">0</cx:pt>
          <cx:pt idx="25211">0</cx:pt>
          <cx:pt idx="25212">0</cx:pt>
          <cx:pt idx="25213">0</cx:pt>
          <cx:pt idx="25214">0</cx:pt>
          <cx:pt idx="25215">0</cx:pt>
          <cx:pt idx="25216">0</cx:pt>
          <cx:pt idx="25217">0</cx:pt>
          <cx:pt idx="25218">0</cx:pt>
          <cx:pt idx="25219">0</cx:pt>
          <cx:pt idx="25220">0</cx:pt>
          <cx:pt idx="25221">0</cx:pt>
          <cx:pt idx="25222">0</cx:pt>
          <cx:pt idx="25223">0</cx:pt>
          <cx:pt idx="25224">0</cx:pt>
          <cx:pt idx="25225">0</cx:pt>
          <cx:pt idx="25226">0</cx:pt>
          <cx:pt idx="25227">0</cx:pt>
          <cx:pt idx="25228">0</cx:pt>
          <cx:pt idx="25229">0</cx:pt>
          <cx:pt idx="25230">0</cx:pt>
          <cx:pt idx="25231">0</cx:pt>
          <cx:pt idx="25232">0</cx:pt>
          <cx:pt idx="25233">0</cx:pt>
          <cx:pt idx="25234">0</cx:pt>
          <cx:pt idx="25235">0</cx:pt>
          <cx:pt idx="25236">0</cx:pt>
          <cx:pt idx="25237">0</cx:pt>
          <cx:pt idx="25238">0</cx:pt>
          <cx:pt idx="25239">0</cx:pt>
          <cx:pt idx="25240">0</cx:pt>
          <cx:pt idx="25241">0</cx:pt>
          <cx:pt idx="25242">0</cx:pt>
          <cx:pt idx="25243">0</cx:pt>
          <cx:pt idx="25244">0</cx:pt>
          <cx:pt idx="25245">0</cx:pt>
          <cx:pt idx="25246">0</cx:pt>
          <cx:pt idx="25247">0</cx:pt>
          <cx:pt idx="25248">0</cx:pt>
          <cx:pt idx="25249">0</cx:pt>
          <cx:pt idx="25250">0</cx:pt>
          <cx:pt idx="25251">0</cx:pt>
          <cx:pt idx="25252">0</cx:pt>
          <cx:pt idx="25253">0</cx:pt>
          <cx:pt idx="25254">0</cx:pt>
          <cx:pt idx="25255">0</cx:pt>
          <cx:pt idx="25256">0</cx:pt>
          <cx:pt idx="25257">0</cx:pt>
          <cx:pt idx="25258">0</cx:pt>
          <cx:pt idx="25259">0</cx:pt>
          <cx:pt idx="25260">0</cx:pt>
          <cx:pt idx="25261">0</cx:pt>
          <cx:pt idx="25262">0</cx:pt>
          <cx:pt idx="25263">0</cx:pt>
          <cx:pt idx="25264">0</cx:pt>
          <cx:pt idx="25265">0</cx:pt>
          <cx:pt idx="25266">0</cx:pt>
          <cx:pt idx="25267">0</cx:pt>
          <cx:pt idx="25268">0</cx:pt>
          <cx:pt idx="25269">0</cx:pt>
          <cx:pt idx="25270">0</cx:pt>
          <cx:pt idx="25271">0</cx:pt>
          <cx:pt idx="25272">0</cx:pt>
          <cx:pt idx="25273">0</cx:pt>
          <cx:pt idx="25274">0</cx:pt>
          <cx:pt idx="25275">0</cx:pt>
          <cx:pt idx="25276">0</cx:pt>
          <cx:pt idx="25277">0</cx:pt>
          <cx:pt idx="25278">0</cx:pt>
          <cx:pt idx="25279">0</cx:pt>
          <cx:pt idx="25280">0</cx:pt>
          <cx:pt idx="25281">0</cx:pt>
          <cx:pt idx="25282">0</cx:pt>
          <cx:pt idx="25283">0</cx:pt>
          <cx:pt idx="25284">0</cx:pt>
          <cx:pt idx="25285">0</cx:pt>
          <cx:pt idx="25286">0</cx:pt>
          <cx:pt idx="25287">0</cx:pt>
          <cx:pt idx="25288">0</cx:pt>
          <cx:pt idx="25289">0</cx:pt>
          <cx:pt idx="25290">0</cx:pt>
          <cx:pt idx="25291">0</cx:pt>
          <cx:pt idx="25292">0</cx:pt>
          <cx:pt idx="25293">0</cx:pt>
          <cx:pt idx="25294">0</cx:pt>
          <cx:pt idx="25295">0</cx:pt>
          <cx:pt idx="25296">0</cx:pt>
          <cx:pt idx="25297">0</cx:pt>
          <cx:pt idx="25298">0</cx:pt>
          <cx:pt idx="25299">0</cx:pt>
          <cx:pt idx="25300">0</cx:pt>
          <cx:pt idx="25301">0</cx:pt>
          <cx:pt idx="25302">0</cx:pt>
          <cx:pt idx="25303">0</cx:pt>
          <cx:pt idx="25304">0</cx:pt>
          <cx:pt idx="25305">0</cx:pt>
          <cx:pt idx="25306">0</cx:pt>
          <cx:pt idx="25307">0</cx:pt>
          <cx:pt idx="25308">0</cx:pt>
          <cx:pt idx="25309">0</cx:pt>
          <cx:pt idx="25310">0</cx:pt>
          <cx:pt idx="25311">0</cx:pt>
          <cx:pt idx="25312">0</cx:pt>
          <cx:pt idx="25313">0</cx:pt>
          <cx:pt idx="25314">0</cx:pt>
          <cx:pt idx="25315">0</cx:pt>
          <cx:pt idx="25316">0</cx:pt>
          <cx:pt idx="25317">0</cx:pt>
          <cx:pt idx="25318">0</cx:pt>
          <cx:pt idx="25319">0</cx:pt>
          <cx:pt idx="25320">0</cx:pt>
          <cx:pt idx="25321">0</cx:pt>
          <cx:pt idx="25322">0</cx:pt>
          <cx:pt idx="25323">0</cx:pt>
          <cx:pt idx="25324">0</cx:pt>
          <cx:pt idx="25325">0</cx:pt>
          <cx:pt idx="25326">0</cx:pt>
          <cx:pt idx="25327">0</cx:pt>
          <cx:pt idx="25328">0</cx:pt>
          <cx:pt idx="25329">0</cx:pt>
          <cx:pt idx="25330">0</cx:pt>
          <cx:pt idx="25331">0</cx:pt>
          <cx:pt idx="25332">0</cx:pt>
          <cx:pt idx="25333">0</cx:pt>
          <cx:pt idx="25334">0</cx:pt>
          <cx:pt idx="25335">0</cx:pt>
          <cx:pt idx="25336">0</cx:pt>
          <cx:pt idx="25337">0</cx:pt>
          <cx:pt idx="25338">0</cx:pt>
          <cx:pt idx="25339">0</cx:pt>
          <cx:pt idx="25340">0</cx:pt>
          <cx:pt idx="25341">0</cx:pt>
          <cx:pt idx="25342">0</cx:pt>
          <cx:pt idx="25343">0</cx:pt>
          <cx:pt idx="25344">0</cx:pt>
          <cx:pt idx="25345">0</cx:pt>
          <cx:pt idx="25346">0</cx:pt>
          <cx:pt idx="25347">0</cx:pt>
          <cx:pt idx="25348">0</cx:pt>
          <cx:pt idx="25349">0</cx:pt>
          <cx:pt idx="25350">0</cx:pt>
          <cx:pt idx="25351">0</cx:pt>
          <cx:pt idx="25352">0</cx:pt>
          <cx:pt idx="25353">0</cx:pt>
          <cx:pt idx="25354">0</cx:pt>
          <cx:pt idx="25355">0</cx:pt>
          <cx:pt idx="25356">0</cx:pt>
          <cx:pt idx="25357">0</cx:pt>
          <cx:pt idx="25358">0</cx:pt>
          <cx:pt idx="25359">0</cx:pt>
          <cx:pt idx="25360">0</cx:pt>
          <cx:pt idx="25361">0</cx:pt>
          <cx:pt idx="25362">0</cx:pt>
          <cx:pt idx="25363">0</cx:pt>
          <cx:pt idx="25364">0</cx:pt>
          <cx:pt idx="25365">0</cx:pt>
          <cx:pt idx="25366">0</cx:pt>
          <cx:pt idx="25367">0</cx:pt>
          <cx:pt idx="25368">0</cx:pt>
          <cx:pt idx="25369">0</cx:pt>
          <cx:pt idx="25370">0</cx:pt>
          <cx:pt idx="25371">0</cx:pt>
          <cx:pt idx="25372">0</cx:pt>
          <cx:pt idx="25373">0</cx:pt>
          <cx:pt idx="25374">0</cx:pt>
          <cx:pt idx="25375">0</cx:pt>
          <cx:pt idx="25376">0</cx:pt>
          <cx:pt idx="25377">0</cx:pt>
          <cx:pt idx="25378">0</cx:pt>
          <cx:pt idx="25379">0</cx:pt>
          <cx:pt idx="25380">0</cx:pt>
          <cx:pt idx="25381">0</cx:pt>
          <cx:pt idx="25382">0</cx:pt>
          <cx:pt idx="25383">0</cx:pt>
          <cx:pt idx="25384">0</cx:pt>
          <cx:pt idx="25385">0</cx:pt>
          <cx:pt idx="25386">0</cx:pt>
          <cx:pt idx="25387">0</cx:pt>
          <cx:pt idx="25388">0</cx:pt>
          <cx:pt idx="25389">0</cx:pt>
          <cx:pt idx="25390">0</cx:pt>
          <cx:pt idx="25391">0</cx:pt>
          <cx:pt idx="25392">0</cx:pt>
          <cx:pt idx="25393">0</cx:pt>
          <cx:pt idx="25394">0</cx:pt>
          <cx:pt idx="25395">0</cx:pt>
          <cx:pt idx="25396">0</cx:pt>
          <cx:pt idx="25397">0</cx:pt>
          <cx:pt idx="25398">0</cx:pt>
          <cx:pt idx="25399">0</cx:pt>
          <cx:pt idx="25400">0</cx:pt>
          <cx:pt idx="25401">0</cx:pt>
          <cx:pt idx="25402">0</cx:pt>
          <cx:pt idx="25403">0</cx:pt>
          <cx:pt idx="25404">0</cx:pt>
          <cx:pt idx="25405">0</cx:pt>
          <cx:pt idx="25406">0</cx:pt>
          <cx:pt idx="25407">0</cx:pt>
          <cx:pt idx="25408">0</cx:pt>
          <cx:pt idx="25409">0</cx:pt>
          <cx:pt idx="25410">0</cx:pt>
          <cx:pt idx="25411">0</cx:pt>
          <cx:pt idx="25412">0</cx:pt>
          <cx:pt idx="25413">0</cx:pt>
          <cx:pt idx="25414">0</cx:pt>
          <cx:pt idx="25415">0</cx:pt>
          <cx:pt idx="25416">0</cx:pt>
          <cx:pt idx="25417">0</cx:pt>
          <cx:pt idx="25418">0</cx:pt>
          <cx:pt idx="25419">0</cx:pt>
          <cx:pt idx="25420">0</cx:pt>
          <cx:pt idx="25421">0</cx:pt>
          <cx:pt idx="25422">0</cx:pt>
          <cx:pt idx="25423">0</cx:pt>
          <cx:pt idx="25424">0</cx:pt>
          <cx:pt idx="25425">0</cx:pt>
          <cx:pt idx="25426">0</cx:pt>
          <cx:pt idx="25427">0</cx:pt>
          <cx:pt idx="25428">0</cx:pt>
          <cx:pt idx="25429">0</cx:pt>
          <cx:pt idx="25430">0</cx:pt>
          <cx:pt idx="25431">0</cx:pt>
          <cx:pt idx="25432">0</cx:pt>
          <cx:pt idx="25433">0</cx:pt>
          <cx:pt idx="25434">0</cx:pt>
          <cx:pt idx="25435">0</cx:pt>
          <cx:pt idx="25436">0</cx:pt>
          <cx:pt idx="25437">0</cx:pt>
          <cx:pt idx="25438">0</cx:pt>
          <cx:pt idx="25439">0</cx:pt>
          <cx:pt idx="25440">0</cx:pt>
          <cx:pt idx="25441">0</cx:pt>
          <cx:pt idx="25442">0</cx:pt>
          <cx:pt idx="25443">0</cx:pt>
          <cx:pt idx="25444">0</cx:pt>
          <cx:pt idx="25445">0</cx:pt>
          <cx:pt idx="25446">0</cx:pt>
          <cx:pt idx="25447">0</cx:pt>
          <cx:pt idx="25448">0</cx:pt>
          <cx:pt idx="25449">0</cx:pt>
          <cx:pt idx="25450">0</cx:pt>
          <cx:pt idx="25451">0</cx:pt>
          <cx:pt idx="25452">0</cx:pt>
          <cx:pt idx="25453">0</cx:pt>
          <cx:pt idx="25454">0</cx:pt>
          <cx:pt idx="25455">0</cx:pt>
          <cx:pt idx="25456">0</cx:pt>
          <cx:pt idx="25457">0</cx:pt>
          <cx:pt idx="25458">0</cx:pt>
          <cx:pt idx="25459">0</cx:pt>
          <cx:pt idx="25460">0</cx:pt>
          <cx:pt idx="25461">0</cx:pt>
          <cx:pt idx="25462">0</cx:pt>
          <cx:pt idx="25463">0</cx:pt>
          <cx:pt idx="25464">0</cx:pt>
          <cx:pt idx="25465">0</cx:pt>
          <cx:pt idx="25466">0</cx:pt>
          <cx:pt idx="25467">0</cx:pt>
          <cx:pt idx="25468">0</cx:pt>
          <cx:pt idx="25469">0</cx:pt>
          <cx:pt idx="25470">0</cx:pt>
          <cx:pt idx="25471">0</cx:pt>
          <cx:pt idx="25472">0</cx:pt>
          <cx:pt idx="25473">0</cx:pt>
          <cx:pt idx="25474">0</cx:pt>
          <cx:pt idx="25475">0</cx:pt>
          <cx:pt idx="25476">0</cx:pt>
          <cx:pt idx="25477">0</cx:pt>
          <cx:pt idx="25478">0</cx:pt>
          <cx:pt idx="25479">0</cx:pt>
          <cx:pt idx="25480">0</cx:pt>
          <cx:pt idx="25481">0</cx:pt>
          <cx:pt idx="25482">0</cx:pt>
          <cx:pt idx="25483">0</cx:pt>
          <cx:pt idx="25484">0</cx:pt>
          <cx:pt idx="25485">0</cx:pt>
          <cx:pt idx="25486">0</cx:pt>
          <cx:pt idx="25487">0</cx:pt>
          <cx:pt idx="25488">0</cx:pt>
          <cx:pt idx="25489">0</cx:pt>
          <cx:pt idx="25490">0</cx:pt>
          <cx:pt idx="25491">0</cx:pt>
          <cx:pt idx="25492">0</cx:pt>
          <cx:pt idx="25493">0</cx:pt>
          <cx:pt idx="25494">0</cx:pt>
          <cx:pt idx="25495">0</cx:pt>
          <cx:pt idx="25496">0</cx:pt>
          <cx:pt idx="25497">0</cx:pt>
          <cx:pt idx="25498">0</cx:pt>
          <cx:pt idx="25499">0</cx:pt>
          <cx:pt idx="25500">0</cx:pt>
          <cx:pt idx="25501">0</cx:pt>
          <cx:pt idx="25502">0</cx:pt>
          <cx:pt idx="25503">0</cx:pt>
          <cx:pt idx="25504">0</cx:pt>
          <cx:pt idx="25505">0</cx:pt>
          <cx:pt idx="25506">0</cx:pt>
          <cx:pt idx="25507">0</cx:pt>
          <cx:pt idx="25508">0</cx:pt>
          <cx:pt idx="25509">0</cx:pt>
          <cx:pt idx="25510">0</cx:pt>
          <cx:pt idx="25511">0</cx:pt>
          <cx:pt idx="25512">0</cx:pt>
          <cx:pt idx="25513">0</cx:pt>
          <cx:pt idx="25514">0</cx:pt>
          <cx:pt idx="25515">0</cx:pt>
          <cx:pt idx="25516">0</cx:pt>
          <cx:pt idx="25517">0</cx:pt>
          <cx:pt idx="25518">0</cx:pt>
          <cx:pt idx="25519">0</cx:pt>
          <cx:pt idx="25520">0</cx:pt>
          <cx:pt idx="25521">0</cx:pt>
          <cx:pt idx="25522">0</cx:pt>
          <cx:pt idx="25523">0</cx:pt>
          <cx:pt idx="25524">0</cx:pt>
          <cx:pt idx="25525">0</cx:pt>
          <cx:pt idx="25526">0</cx:pt>
          <cx:pt idx="25527">0</cx:pt>
          <cx:pt idx="25528">0</cx:pt>
          <cx:pt idx="25529">0</cx:pt>
          <cx:pt idx="25530">0</cx:pt>
          <cx:pt idx="25531">0</cx:pt>
          <cx:pt idx="25532">0</cx:pt>
          <cx:pt idx="25533">0</cx:pt>
          <cx:pt idx="25534">0</cx:pt>
          <cx:pt idx="25535">0</cx:pt>
          <cx:pt idx="25536">0</cx:pt>
          <cx:pt idx="25537">0</cx:pt>
          <cx:pt idx="25538">0</cx:pt>
          <cx:pt idx="25539">0</cx:pt>
          <cx:pt idx="25540">0</cx:pt>
          <cx:pt idx="25541">0</cx:pt>
          <cx:pt idx="25542">0</cx:pt>
          <cx:pt idx="25543">0</cx:pt>
          <cx:pt idx="25544">0</cx:pt>
          <cx:pt idx="25545">0</cx:pt>
          <cx:pt idx="25546">0</cx:pt>
          <cx:pt idx="25547">0</cx:pt>
          <cx:pt idx="25548">0</cx:pt>
          <cx:pt idx="25549">0</cx:pt>
          <cx:pt idx="25550">0</cx:pt>
          <cx:pt idx="25551">0</cx:pt>
          <cx:pt idx="25552">0</cx:pt>
          <cx:pt idx="25553">0</cx:pt>
          <cx:pt idx="25554">0</cx:pt>
          <cx:pt idx="25555">0</cx:pt>
          <cx:pt idx="25556">0</cx:pt>
          <cx:pt idx="25557">0</cx:pt>
          <cx:pt idx="25558">0</cx:pt>
          <cx:pt idx="25559">0</cx:pt>
          <cx:pt idx="25560">0</cx:pt>
          <cx:pt idx="25561">0</cx:pt>
          <cx:pt idx="25562">0</cx:pt>
          <cx:pt idx="25563">0</cx:pt>
          <cx:pt idx="25564">0</cx:pt>
          <cx:pt idx="25565">0</cx:pt>
          <cx:pt idx="25566">0</cx:pt>
          <cx:pt idx="25567">0</cx:pt>
          <cx:pt idx="25568">0</cx:pt>
          <cx:pt idx="25569">0</cx:pt>
          <cx:pt idx="25570">0</cx:pt>
          <cx:pt idx="25571">0</cx:pt>
          <cx:pt idx="25572">0</cx:pt>
          <cx:pt idx="25573">0</cx:pt>
          <cx:pt idx="25574">0</cx:pt>
          <cx:pt idx="25575">0</cx:pt>
          <cx:pt idx="25576">0</cx:pt>
          <cx:pt idx="25577">0</cx:pt>
          <cx:pt idx="25578">0</cx:pt>
          <cx:pt idx="25579">0</cx:pt>
          <cx:pt idx="25580">0</cx:pt>
          <cx:pt idx="25581">0</cx:pt>
          <cx:pt idx="25582">0</cx:pt>
          <cx:pt idx="25583">0</cx:pt>
          <cx:pt idx="25584">0</cx:pt>
          <cx:pt idx="25585">0</cx:pt>
          <cx:pt idx="25586">0</cx:pt>
          <cx:pt idx="25587">0</cx:pt>
          <cx:pt idx="25588">0</cx:pt>
          <cx:pt idx="25589">0</cx:pt>
          <cx:pt idx="25590">0</cx:pt>
          <cx:pt idx="25591">0</cx:pt>
          <cx:pt idx="25592">0</cx:pt>
          <cx:pt idx="25593">0</cx:pt>
          <cx:pt idx="25594">0</cx:pt>
          <cx:pt idx="25595">0</cx:pt>
          <cx:pt idx="25596">0</cx:pt>
          <cx:pt idx="25597">0</cx:pt>
          <cx:pt idx="25598">0</cx:pt>
          <cx:pt idx="25599">0</cx:pt>
          <cx:pt idx="25600">0</cx:pt>
          <cx:pt idx="25601">0</cx:pt>
          <cx:pt idx="25602">0</cx:pt>
          <cx:pt idx="25603">0</cx:pt>
          <cx:pt idx="25604">0</cx:pt>
          <cx:pt idx="25605">0</cx:pt>
          <cx:pt idx="25606">0</cx:pt>
          <cx:pt idx="25607">0</cx:pt>
          <cx:pt idx="25608">0</cx:pt>
          <cx:pt idx="25609">0</cx:pt>
          <cx:pt idx="25610">0</cx:pt>
          <cx:pt idx="25611">0</cx:pt>
          <cx:pt idx="25612">0</cx:pt>
          <cx:pt idx="25613">0</cx:pt>
          <cx:pt idx="25614">0</cx:pt>
          <cx:pt idx="25615">0</cx:pt>
          <cx:pt idx="25616">0</cx:pt>
          <cx:pt idx="25617">0</cx:pt>
          <cx:pt idx="25618">0</cx:pt>
          <cx:pt idx="25619">0</cx:pt>
          <cx:pt idx="25620">0</cx:pt>
          <cx:pt idx="25621">0</cx:pt>
          <cx:pt idx="25622">0</cx:pt>
          <cx:pt idx="25623">0</cx:pt>
          <cx:pt idx="25624">0</cx:pt>
          <cx:pt idx="25625">0</cx:pt>
          <cx:pt idx="25626">0</cx:pt>
          <cx:pt idx="25627">0</cx:pt>
          <cx:pt idx="25628">0</cx:pt>
          <cx:pt idx="25629">0</cx:pt>
          <cx:pt idx="25630">0</cx:pt>
          <cx:pt idx="25631">0</cx:pt>
          <cx:pt idx="25632">0</cx:pt>
          <cx:pt idx="25633">0</cx:pt>
          <cx:pt idx="25634">0</cx:pt>
          <cx:pt idx="25635">0</cx:pt>
          <cx:pt idx="25636">0</cx:pt>
          <cx:pt idx="25637">0</cx:pt>
          <cx:pt idx="25638">0</cx:pt>
          <cx:pt idx="25639">0</cx:pt>
          <cx:pt idx="25640">0</cx:pt>
          <cx:pt idx="25641">0</cx:pt>
          <cx:pt idx="25642">0</cx:pt>
          <cx:pt idx="25643">0</cx:pt>
          <cx:pt idx="25644">0</cx:pt>
          <cx:pt idx="25645">0</cx:pt>
          <cx:pt idx="25646">0</cx:pt>
          <cx:pt idx="25647">0</cx:pt>
          <cx:pt idx="25648">0</cx:pt>
          <cx:pt idx="25649">0</cx:pt>
          <cx:pt idx="25650">0</cx:pt>
          <cx:pt idx="25651">0</cx:pt>
          <cx:pt idx="25652">0</cx:pt>
          <cx:pt idx="25653">0</cx:pt>
          <cx:pt idx="25654">0</cx:pt>
          <cx:pt idx="25655">0</cx:pt>
          <cx:pt idx="25656">0</cx:pt>
          <cx:pt idx="25657">0</cx:pt>
          <cx:pt idx="25658">0</cx:pt>
          <cx:pt idx="25659">0</cx:pt>
          <cx:pt idx="25660">0</cx:pt>
          <cx:pt idx="25661">0</cx:pt>
          <cx:pt idx="25662">0</cx:pt>
          <cx:pt idx="25663">0</cx:pt>
          <cx:pt idx="25664">0</cx:pt>
          <cx:pt idx="25665">0</cx:pt>
          <cx:pt idx="25666">0</cx:pt>
          <cx:pt idx="25667">0</cx:pt>
          <cx:pt idx="25668">0</cx:pt>
          <cx:pt idx="25669">0</cx:pt>
          <cx:pt idx="25670">0</cx:pt>
          <cx:pt idx="25671">0</cx:pt>
          <cx:pt idx="25672">0</cx:pt>
          <cx:pt idx="25673">0</cx:pt>
          <cx:pt idx="25674">0</cx:pt>
          <cx:pt idx="25675">0</cx:pt>
          <cx:pt idx="25676">0</cx:pt>
          <cx:pt idx="25677">0</cx:pt>
          <cx:pt idx="25678">0</cx:pt>
          <cx:pt idx="25679">0</cx:pt>
          <cx:pt idx="25680">0</cx:pt>
          <cx:pt idx="25681">0</cx:pt>
          <cx:pt idx="25682">0</cx:pt>
          <cx:pt idx="25683">0</cx:pt>
          <cx:pt idx="25684">0</cx:pt>
          <cx:pt idx="25685">0</cx:pt>
          <cx:pt idx="25686">0</cx:pt>
          <cx:pt idx="25687">0</cx:pt>
          <cx:pt idx="25688">0</cx:pt>
          <cx:pt idx="25689">0</cx:pt>
          <cx:pt idx="25690">0</cx:pt>
          <cx:pt idx="25691">0</cx:pt>
          <cx:pt idx="25692">0</cx:pt>
          <cx:pt idx="25693">0</cx:pt>
          <cx:pt idx="25694">0</cx:pt>
          <cx:pt idx="25695">0</cx:pt>
          <cx:pt idx="25696">0</cx:pt>
          <cx:pt idx="25697">0</cx:pt>
          <cx:pt idx="25698">0</cx:pt>
          <cx:pt idx="25699">0</cx:pt>
          <cx:pt idx="25700">0</cx:pt>
          <cx:pt idx="25701">0</cx:pt>
          <cx:pt idx="25702">0</cx:pt>
          <cx:pt idx="25703">0</cx:pt>
          <cx:pt idx="25704">0</cx:pt>
          <cx:pt idx="25705">0</cx:pt>
          <cx:pt idx="25706">0</cx:pt>
          <cx:pt idx="25707">0</cx:pt>
          <cx:pt idx="25708">0</cx:pt>
          <cx:pt idx="25709">0</cx:pt>
          <cx:pt idx="25710">0</cx:pt>
          <cx:pt idx="25711">0</cx:pt>
          <cx:pt idx="25712">0</cx:pt>
          <cx:pt idx="25713">0</cx:pt>
          <cx:pt idx="25714">0</cx:pt>
          <cx:pt idx="25715">0</cx:pt>
          <cx:pt idx="25716">0</cx:pt>
          <cx:pt idx="25717">0</cx:pt>
          <cx:pt idx="25718">0</cx:pt>
          <cx:pt idx="25719">0</cx:pt>
          <cx:pt idx="25720">0</cx:pt>
          <cx:pt idx="25721">0</cx:pt>
          <cx:pt idx="25722">0</cx:pt>
          <cx:pt idx="25723">0</cx:pt>
          <cx:pt idx="25724">0</cx:pt>
          <cx:pt idx="25725">0</cx:pt>
          <cx:pt idx="25726">0</cx:pt>
          <cx:pt idx="25727">0</cx:pt>
          <cx:pt idx="25728">0</cx:pt>
          <cx:pt idx="25729">0</cx:pt>
          <cx:pt idx="25730">0</cx:pt>
          <cx:pt idx="25731">0</cx:pt>
          <cx:pt idx="25732">0</cx:pt>
          <cx:pt idx="25733">0</cx:pt>
          <cx:pt idx="25734">0</cx:pt>
          <cx:pt idx="25735">0</cx:pt>
          <cx:pt idx="25736">0</cx:pt>
          <cx:pt idx="25737">0</cx:pt>
          <cx:pt idx="25738">0</cx:pt>
          <cx:pt idx="25739">0</cx:pt>
          <cx:pt idx="25740">0</cx:pt>
          <cx:pt idx="25741">0</cx:pt>
          <cx:pt idx="25742">0</cx:pt>
          <cx:pt idx="25743">0</cx:pt>
          <cx:pt idx="25744">0</cx:pt>
          <cx:pt idx="25745">0</cx:pt>
          <cx:pt idx="25746">0</cx:pt>
          <cx:pt idx="25747">0</cx:pt>
          <cx:pt idx="25748">0</cx:pt>
          <cx:pt idx="25749">0</cx:pt>
          <cx:pt idx="25750">0</cx:pt>
          <cx:pt idx="25751">0</cx:pt>
          <cx:pt idx="25752">0</cx:pt>
          <cx:pt idx="25753">0</cx:pt>
          <cx:pt idx="25754">0</cx:pt>
          <cx:pt idx="25755">0</cx:pt>
          <cx:pt idx="25756">0</cx:pt>
          <cx:pt idx="25757">0</cx:pt>
          <cx:pt idx="25758">0</cx:pt>
          <cx:pt idx="25759">0</cx:pt>
          <cx:pt idx="25760">0</cx:pt>
          <cx:pt idx="25761">0</cx:pt>
          <cx:pt idx="25762">0</cx:pt>
          <cx:pt idx="25763">0</cx:pt>
          <cx:pt idx="25764">0</cx:pt>
          <cx:pt idx="25765">0</cx:pt>
          <cx:pt idx="25766">0</cx:pt>
          <cx:pt idx="25767">0</cx:pt>
          <cx:pt idx="25768">0</cx:pt>
          <cx:pt idx="25769">0</cx:pt>
          <cx:pt idx="25770">0</cx:pt>
          <cx:pt idx="25771">0</cx:pt>
          <cx:pt idx="25772">0</cx:pt>
          <cx:pt idx="25773">0</cx:pt>
          <cx:pt idx="25774">0</cx:pt>
          <cx:pt idx="25775">0</cx:pt>
          <cx:pt idx="25776">0</cx:pt>
          <cx:pt idx="25777">0</cx:pt>
          <cx:pt idx="25778">0</cx:pt>
          <cx:pt idx="25779">0</cx:pt>
          <cx:pt idx="25780">0</cx:pt>
          <cx:pt idx="25781">0</cx:pt>
          <cx:pt idx="25782">0</cx:pt>
          <cx:pt idx="25783">0</cx:pt>
          <cx:pt idx="25784">0</cx:pt>
          <cx:pt idx="25785">0</cx:pt>
          <cx:pt idx="25786">0</cx:pt>
          <cx:pt idx="25787">0</cx:pt>
          <cx:pt idx="25788">0</cx:pt>
          <cx:pt idx="25789">0</cx:pt>
          <cx:pt idx="25790">0</cx:pt>
          <cx:pt idx="25791">0</cx:pt>
          <cx:pt idx="25792">0</cx:pt>
          <cx:pt idx="25793">0</cx:pt>
          <cx:pt idx="25794">0</cx:pt>
          <cx:pt idx="25795">0</cx:pt>
          <cx:pt idx="25796">0</cx:pt>
          <cx:pt idx="25797">0</cx:pt>
          <cx:pt idx="25798">0</cx:pt>
          <cx:pt idx="25799">0</cx:pt>
          <cx:pt idx="25800">0</cx:pt>
          <cx:pt idx="25801">0</cx:pt>
          <cx:pt idx="25802">0</cx:pt>
          <cx:pt idx="25803">0</cx:pt>
          <cx:pt idx="25804">0</cx:pt>
          <cx:pt idx="25805">0</cx:pt>
          <cx:pt idx="25806">0</cx:pt>
          <cx:pt idx="25807">0</cx:pt>
          <cx:pt idx="25808">0</cx:pt>
          <cx:pt idx="25809">0</cx:pt>
          <cx:pt idx="25810">0</cx:pt>
          <cx:pt idx="25811">0</cx:pt>
          <cx:pt idx="25812">0</cx:pt>
          <cx:pt idx="25813">0</cx:pt>
          <cx:pt idx="25814">0</cx:pt>
          <cx:pt idx="25815">0</cx:pt>
          <cx:pt idx="25816">0</cx:pt>
          <cx:pt idx="25817">0</cx:pt>
          <cx:pt idx="25818">0</cx:pt>
          <cx:pt idx="25819">0</cx:pt>
          <cx:pt idx="25820">0</cx:pt>
          <cx:pt idx="25821">0</cx:pt>
          <cx:pt idx="25822">0</cx:pt>
          <cx:pt idx="25823">0</cx:pt>
          <cx:pt idx="25824">0</cx:pt>
          <cx:pt idx="25825">0</cx:pt>
          <cx:pt idx="25826">0</cx:pt>
          <cx:pt idx="25827">0</cx:pt>
          <cx:pt idx="25828">0</cx:pt>
          <cx:pt idx="25829">0</cx:pt>
          <cx:pt idx="25830">0</cx:pt>
          <cx:pt idx="25831">0</cx:pt>
          <cx:pt idx="25832">0</cx:pt>
          <cx:pt idx="25833">0</cx:pt>
          <cx:pt idx="25834">0</cx:pt>
          <cx:pt idx="25835">0</cx:pt>
          <cx:pt idx="25836">0</cx:pt>
          <cx:pt idx="25837">0</cx:pt>
          <cx:pt idx="25838">0</cx:pt>
          <cx:pt idx="25839">0</cx:pt>
          <cx:pt idx="25840">0</cx:pt>
          <cx:pt idx="25841">0</cx:pt>
          <cx:pt idx="25842">0</cx:pt>
          <cx:pt idx="25843">0</cx:pt>
          <cx:pt idx="25844">0</cx:pt>
          <cx:pt idx="25845">0</cx:pt>
          <cx:pt idx="25846">0</cx:pt>
          <cx:pt idx="25847">0</cx:pt>
          <cx:pt idx="25848">0</cx:pt>
          <cx:pt idx="25849">0</cx:pt>
          <cx:pt idx="25850">0</cx:pt>
          <cx:pt idx="25851">0</cx:pt>
          <cx:pt idx="25852">0</cx:pt>
          <cx:pt idx="25853">0</cx:pt>
          <cx:pt idx="25854">0</cx:pt>
          <cx:pt idx="25855">0</cx:pt>
          <cx:pt idx="25856">0</cx:pt>
          <cx:pt idx="25857">0</cx:pt>
          <cx:pt idx="25858">0</cx:pt>
          <cx:pt idx="25859">0</cx:pt>
          <cx:pt idx="25860">0</cx:pt>
          <cx:pt idx="25861">0</cx:pt>
          <cx:pt idx="25862">0</cx:pt>
          <cx:pt idx="25863">0</cx:pt>
          <cx:pt idx="25864">0</cx:pt>
          <cx:pt idx="25865">0</cx:pt>
          <cx:pt idx="25866">0</cx:pt>
          <cx:pt idx="25867">0</cx:pt>
          <cx:pt idx="25868">0</cx:pt>
          <cx:pt idx="25869">0</cx:pt>
          <cx:pt idx="25870">0</cx:pt>
          <cx:pt idx="25871">0</cx:pt>
          <cx:pt idx="25872">0</cx:pt>
          <cx:pt idx="25873">0</cx:pt>
          <cx:pt idx="25874">0</cx:pt>
          <cx:pt idx="25875">0</cx:pt>
          <cx:pt idx="25876">0</cx:pt>
          <cx:pt idx="25877">0</cx:pt>
          <cx:pt idx="25878">0</cx:pt>
          <cx:pt idx="25879">0</cx:pt>
          <cx:pt idx="25880">0</cx:pt>
          <cx:pt idx="25881">0</cx:pt>
          <cx:pt idx="25882">0</cx:pt>
          <cx:pt idx="25883">0</cx:pt>
          <cx:pt idx="25884">0</cx:pt>
          <cx:pt idx="25885">0</cx:pt>
          <cx:pt idx="25886">0</cx:pt>
          <cx:pt idx="25887">0</cx:pt>
          <cx:pt idx="25888">0</cx:pt>
          <cx:pt idx="25889">0</cx:pt>
          <cx:pt idx="25890">0</cx:pt>
          <cx:pt idx="25891">0</cx:pt>
          <cx:pt idx="25892">0</cx:pt>
          <cx:pt idx="25893">0</cx:pt>
          <cx:pt idx="25894">0</cx:pt>
          <cx:pt idx="25895">0</cx:pt>
          <cx:pt idx="25896">0</cx:pt>
          <cx:pt idx="25897">0</cx:pt>
          <cx:pt idx="25898">0</cx:pt>
          <cx:pt idx="25899">0</cx:pt>
          <cx:pt idx="25900">0</cx:pt>
          <cx:pt idx="25901">0</cx:pt>
          <cx:pt idx="25902">0</cx:pt>
          <cx:pt idx="25903">0</cx:pt>
          <cx:pt idx="25904">0</cx:pt>
          <cx:pt idx="25905">0</cx:pt>
          <cx:pt idx="25906">0</cx:pt>
          <cx:pt idx="25907">0</cx:pt>
          <cx:pt idx="25908">0</cx:pt>
          <cx:pt idx="25909">0</cx:pt>
          <cx:pt idx="25910">0</cx:pt>
          <cx:pt idx="25911">0</cx:pt>
          <cx:pt idx="25912">0</cx:pt>
          <cx:pt idx="25913">0</cx:pt>
          <cx:pt idx="25914">0</cx:pt>
          <cx:pt idx="25915">0</cx:pt>
          <cx:pt idx="25916">0</cx:pt>
          <cx:pt idx="25917">0</cx:pt>
          <cx:pt idx="25918">0</cx:pt>
          <cx:pt idx="25919">0</cx:pt>
          <cx:pt idx="25920">0</cx:pt>
          <cx:pt idx="25921">0</cx:pt>
          <cx:pt idx="25922">0</cx:pt>
          <cx:pt idx="25923">0</cx:pt>
          <cx:pt idx="25924">0</cx:pt>
          <cx:pt idx="25925">0</cx:pt>
          <cx:pt idx="25926">0</cx:pt>
          <cx:pt idx="25927">0</cx:pt>
          <cx:pt idx="25928">0</cx:pt>
          <cx:pt idx="25929">0</cx:pt>
          <cx:pt idx="25930">0</cx:pt>
          <cx:pt idx="25931">0</cx:pt>
          <cx:pt idx="25932">0</cx:pt>
          <cx:pt idx="25933">0</cx:pt>
          <cx:pt idx="25934">0</cx:pt>
          <cx:pt idx="25935">0</cx:pt>
          <cx:pt idx="25936">0</cx:pt>
          <cx:pt idx="25937">0</cx:pt>
          <cx:pt idx="25938">0</cx:pt>
          <cx:pt idx="25939">0</cx:pt>
          <cx:pt idx="25940">0</cx:pt>
          <cx:pt idx="25941">0</cx:pt>
          <cx:pt idx="25942">0</cx:pt>
          <cx:pt idx="25943">0</cx:pt>
          <cx:pt idx="25944">0</cx:pt>
          <cx:pt idx="25945">0</cx:pt>
          <cx:pt idx="25946">0</cx:pt>
          <cx:pt idx="25947">0</cx:pt>
          <cx:pt idx="25948">0</cx:pt>
          <cx:pt idx="25949">0</cx:pt>
          <cx:pt idx="25950">0</cx:pt>
          <cx:pt idx="25951">0</cx:pt>
          <cx:pt idx="25952">0</cx:pt>
          <cx:pt idx="25953">0</cx:pt>
          <cx:pt idx="25954">0</cx:pt>
          <cx:pt idx="25955">0</cx:pt>
          <cx:pt idx="25956">0</cx:pt>
          <cx:pt idx="25957">0</cx:pt>
          <cx:pt idx="25958">0</cx:pt>
          <cx:pt idx="25959">0</cx:pt>
          <cx:pt idx="25960">0</cx:pt>
          <cx:pt idx="25961">0</cx:pt>
          <cx:pt idx="25962">0</cx:pt>
          <cx:pt idx="25963">0</cx:pt>
          <cx:pt idx="25964">0</cx:pt>
          <cx:pt idx="25965">0</cx:pt>
          <cx:pt idx="25966">0</cx:pt>
          <cx:pt idx="25967">0</cx:pt>
          <cx:pt idx="25968">0</cx:pt>
          <cx:pt idx="25969">0</cx:pt>
          <cx:pt idx="25970">0</cx:pt>
          <cx:pt idx="25971">0</cx:pt>
          <cx:pt idx="25972">0</cx:pt>
          <cx:pt idx="25973">0</cx:pt>
          <cx:pt idx="25974">0</cx:pt>
          <cx:pt idx="25975">0</cx:pt>
          <cx:pt idx="25976">0</cx:pt>
          <cx:pt idx="25977">0</cx:pt>
          <cx:pt idx="25978">0</cx:pt>
          <cx:pt idx="25979">0</cx:pt>
          <cx:pt idx="25980">0</cx:pt>
          <cx:pt idx="25981">0</cx:pt>
          <cx:pt idx="25982">0</cx:pt>
          <cx:pt idx="25983">0</cx:pt>
          <cx:pt idx="25984">0</cx:pt>
          <cx:pt idx="25985">0</cx:pt>
          <cx:pt idx="25986">0</cx:pt>
          <cx:pt idx="25987">0</cx:pt>
          <cx:pt idx="25988">0</cx:pt>
          <cx:pt idx="25989">0</cx:pt>
          <cx:pt idx="25990">0</cx:pt>
          <cx:pt idx="25991">0</cx:pt>
          <cx:pt idx="25992">0</cx:pt>
          <cx:pt idx="25993">0</cx:pt>
          <cx:pt idx="25994">0</cx:pt>
          <cx:pt idx="25995">0</cx:pt>
          <cx:pt idx="25996">0</cx:pt>
          <cx:pt idx="25997">0</cx:pt>
          <cx:pt idx="25998">0</cx:pt>
          <cx:pt idx="25999">0</cx:pt>
          <cx:pt idx="26000">0</cx:pt>
          <cx:pt idx="26001">0</cx:pt>
          <cx:pt idx="26002">0</cx:pt>
          <cx:pt idx="26003">0</cx:pt>
          <cx:pt idx="26004">0</cx:pt>
          <cx:pt idx="26005">0</cx:pt>
          <cx:pt idx="26006">0</cx:pt>
          <cx:pt idx="26007">0</cx:pt>
          <cx:pt idx="26008">0</cx:pt>
          <cx:pt idx="26009">0</cx:pt>
          <cx:pt idx="26010">0</cx:pt>
          <cx:pt idx="26011">0</cx:pt>
          <cx:pt idx="26012">0</cx:pt>
          <cx:pt idx="26013">0</cx:pt>
          <cx:pt idx="26014">0</cx:pt>
          <cx:pt idx="26015">0</cx:pt>
          <cx:pt idx="26016">0</cx:pt>
          <cx:pt idx="26017">0</cx:pt>
          <cx:pt idx="26018">0</cx:pt>
          <cx:pt idx="26019">0</cx:pt>
          <cx:pt idx="26020">0</cx:pt>
          <cx:pt idx="26021">0</cx:pt>
          <cx:pt idx="26022">0</cx:pt>
          <cx:pt idx="26023">0</cx:pt>
          <cx:pt idx="26024">0</cx:pt>
          <cx:pt idx="26025">0</cx:pt>
          <cx:pt idx="26026">0</cx:pt>
          <cx:pt idx="26027">0</cx:pt>
          <cx:pt idx="26028">0</cx:pt>
          <cx:pt idx="26029">0</cx:pt>
          <cx:pt idx="26030">0</cx:pt>
          <cx:pt idx="26031">0</cx:pt>
          <cx:pt idx="26032">0</cx:pt>
          <cx:pt idx="26033">0</cx:pt>
          <cx:pt idx="26034">0</cx:pt>
          <cx:pt idx="26035">0</cx:pt>
          <cx:pt idx="26036">0</cx:pt>
          <cx:pt idx="26037">0</cx:pt>
          <cx:pt idx="26038">0</cx:pt>
          <cx:pt idx="26039">0</cx:pt>
          <cx:pt idx="26040">0</cx:pt>
          <cx:pt idx="26041">0</cx:pt>
          <cx:pt idx="26042">0</cx:pt>
          <cx:pt idx="26043">0</cx:pt>
          <cx:pt idx="26044">0</cx:pt>
          <cx:pt idx="26045">0</cx:pt>
          <cx:pt idx="26046">0</cx:pt>
          <cx:pt idx="26047">0</cx:pt>
          <cx:pt idx="26048">0</cx:pt>
          <cx:pt idx="26049">0</cx:pt>
          <cx:pt idx="26050">0</cx:pt>
          <cx:pt idx="26051">0</cx:pt>
          <cx:pt idx="26052">0</cx:pt>
          <cx:pt idx="26053">0</cx:pt>
          <cx:pt idx="26054">0</cx:pt>
          <cx:pt idx="26055">0</cx:pt>
          <cx:pt idx="26056">0</cx:pt>
          <cx:pt idx="26057">0</cx:pt>
          <cx:pt idx="26058">0</cx:pt>
          <cx:pt idx="26059">0</cx:pt>
          <cx:pt idx="26060">0</cx:pt>
          <cx:pt idx="26061">0</cx:pt>
          <cx:pt idx="26062">0</cx:pt>
          <cx:pt idx="26063">0</cx:pt>
          <cx:pt idx="26064">0</cx:pt>
          <cx:pt idx="26065">0</cx:pt>
          <cx:pt idx="26066">0</cx:pt>
          <cx:pt idx="26067">0</cx:pt>
          <cx:pt idx="26068">0</cx:pt>
          <cx:pt idx="26069">0</cx:pt>
          <cx:pt idx="26070">0</cx:pt>
          <cx:pt idx="26071">0</cx:pt>
          <cx:pt idx="26072">0</cx:pt>
          <cx:pt idx="26073">0</cx:pt>
          <cx:pt idx="26074">0</cx:pt>
          <cx:pt idx="26075">0</cx:pt>
          <cx:pt idx="26076">0</cx:pt>
          <cx:pt idx="26077">0</cx:pt>
          <cx:pt idx="26078">0</cx:pt>
          <cx:pt idx="26079">0</cx:pt>
          <cx:pt idx="26080">0</cx:pt>
          <cx:pt idx="26081">0</cx:pt>
          <cx:pt idx="26082">0</cx:pt>
          <cx:pt idx="26083">0</cx:pt>
          <cx:pt idx="26084">0</cx:pt>
          <cx:pt idx="26085">0</cx:pt>
          <cx:pt idx="26086">0</cx:pt>
          <cx:pt idx="26087">0</cx:pt>
          <cx:pt idx="26088">0</cx:pt>
          <cx:pt idx="26089">0</cx:pt>
          <cx:pt idx="26090">0</cx:pt>
          <cx:pt idx="26091">0</cx:pt>
          <cx:pt idx="26092">0</cx:pt>
          <cx:pt idx="26093">0</cx:pt>
          <cx:pt idx="26094">0</cx:pt>
          <cx:pt idx="26095">0</cx:pt>
          <cx:pt idx="26096">0</cx:pt>
          <cx:pt idx="26097">0</cx:pt>
          <cx:pt idx="26098">0</cx:pt>
          <cx:pt idx="26099">0</cx:pt>
          <cx:pt idx="26100">0</cx:pt>
          <cx:pt idx="26101">0</cx:pt>
          <cx:pt idx="26102">0</cx:pt>
          <cx:pt idx="26103">0</cx:pt>
          <cx:pt idx="26104">0</cx:pt>
          <cx:pt idx="26105">0</cx:pt>
          <cx:pt idx="26106">0</cx:pt>
          <cx:pt idx="26107">0</cx:pt>
          <cx:pt idx="26108">0</cx:pt>
          <cx:pt idx="26109">0</cx:pt>
          <cx:pt idx="26110">0</cx:pt>
          <cx:pt idx="26111">0</cx:pt>
          <cx:pt idx="26112">0</cx:pt>
          <cx:pt idx="26113">0</cx:pt>
          <cx:pt idx="26114">0</cx:pt>
          <cx:pt idx="26115">0</cx:pt>
          <cx:pt idx="26116">0</cx:pt>
          <cx:pt idx="26117">0</cx:pt>
          <cx:pt idx="26118">0</cx:pt>
          <cx:pt idx="26119">0</cx:pt>
          <cx:pt idx="26120">0</cx:pt>
          <cx:pt idx="26121">0</cx:pt>
          <cx:pt idx="26122">0</cx:pt>
          <cx:pt idx="26123">0</cx:pt>
          <cx:pt idx="26124">0</cx:pt>
          <cx:pt idx="26125">0</cx:pt>
          <cx:pt idx="26126">0</cx:pt>
          <cx:pt idx="26127">0</cx:pt>
          <cx:pt idx="26128">0</cx:pt>
          <cx:pt idx="26129">0</cx:pt>
          <cx:pt idx="26130">0</cx:pt>
          <cx:pt idx="26131">0</cx:pt>
          <cx:pt idx="26132">0</cx:pt>
          <cx:pt idx="26133">0</cx:pt>
          <cx:pt idx="26134">0</cx:pt>
          <cx:pt idx="26135">0</cx:pt>
          <cx:pt idx="26136">0</cx:pt>
          <cx:pt idx="26137">0</cx:pt>
          <cx:pt idx="26138">0</cx:pt>
          <cx:pt idx="26139">0</cx:pt>
          <cx:pt idx="26140">0</cx:pt>
          <cx:pt idx="26141">0</cx:pt>
          <cx:pt idx="26142">0</cx:pt>
          <cx:pt idx="26143">0</cx:pt>
          <cx:pt idx="26144">0</cx:pt>
          <cx:pt idx="26145">0</cx:pt>
          <cx:pt idx="26146">0</cx:pt>
          <cx:pt idx="26147">0</cx:pt>
          <cx:pt idx="26148">0</cx:pt>
          <cx:pt idx="26149">0</cx:pt>
          <cx:pt idx="26150">0</cx:pt>
          <cx:pt idx="26151">0</cx:pt>
          <cx:pt idx="26152">0</cx:pt>
          <cx:pt idx="26153">0</cx:pt>
          <cx:pt idx="26154">0</cx:pt>
          <cx:pt idx="26155">0</cx:pt>
          <cx:pt idx="26156">0</cx:pt>
          <cx:pt idx="26157">0</cx:pt>
          <cx:pt idx="26158">0</cx:pt>
          <cx:pt idx="26159">0</cx:pt>
          <cx:pt idx="26160">0</cx:pt>
          <cx:pt idx="26161">0</cx:pt>
          <cx:pt idx="26162">0</cx:pt>
          <cx:pt idx="26163">0</cx:pt>
          <cx:pt idx="26164">0</cx:pt>
          <cx:pt idx="26165">0</cx:pt>
          <cx:pt idx="26166">0</cx:pt>
          <cx:pt idx="26167">0</cx:pt>
          <cx:pt idx="26168">0</cx:pt>
          <cx:pt idx="26169">0</cx:pt>
          <cx:pt idx="26170">0</cx:pt>
          <cx:pt idx="26171">0</cx:pt>
          <cx:pt idx="26172">0</cx:pt>
          <cx:pt idx="26173">0</cx:pt>
          <cx:pt idx="26174">0</cx:pt>
          <cx:pt idx="26175">0</cx:pt>
          <cx:pt idx="26176">0</cx:pt>
          <cx:pt idx="26177">0</cx:pt>
          <cx:pt idx="26178">0</cx:pt>
          <cx:pt idx="26179">0</cx:pt>
          <cx:pt idx="26180">0</cx:pt>
          <cx:pt idx="26181">0</cx:pt>
          <cx:pt idx="26182">0</cx:pt>
          <cx:pt idx="26183">0</cx:pt>
          <cx:pt idx="26184">0</cx:pt>
          <cx:pt idx="26185">0</cx:pt>
          <cx:pt idx="26186">0</cx:pt>
          <cx:pt idx="26187">0</cx:pt>
          <cx:pt idx="26188">0</cx:pt>
          <cx:pt idx="26189">0</cx:pt>
          <cx:pt idx="26190">0</cx:pt>
          <cx:pt idx="26191">0</cx:pt>
          <cx:pt idx="26192">0</cx:pt>
          <cx:pt idx="26193">0</cx:pt>
          <cx:pt idx="26194">0</cx:pt>
          <cx:pt idx="26195">0</cx:pt>
          <cx:pt idx="26196">0</cx:pt>
          <cx:pt idx="26197">0</cx:pt>
          <cx:pt idx="26198">0</cx:pt>
          <cx:pt idx="26199">0</cx:pt>
          <cx:pt idx="26200">0</cx:pt>
          <cx:pt idx="26201">0</cx:pt>
          <cx:pt idx="26202">0</cx:pt>
          <cx:pt idx="26203">0</cx:pt>
          <cx:pt idx="26204">0</cx:pt>
          <cx:pt idx="26205">0</cx:pt>
          <cx:pt idx="26206">0</cx:pt>
          <cx:pt idx="26207">0</cx:pt>
          <cx:pt idx="26208">0</cx:pt>
          <cx:pt idx="26209">0</cx:pt>
          <cx:pt idx="26210">0</cx:pt>
          <cx:pt idx="26211">0</cx:pt>
          <cx:pt idx="26212">0</cx:pt>
          <cx:pt idx="26213">0</cx:pt>
          <cx:pt idx="26214">0</cx:pt>
          <cx:pt idx="26215">0</cx:pt>
          <cx:pt idx="26216">0</cx:pt>
          <cx:pt idx="26217">0</cx:pt>
          <cx:pt idx="26218">0</cx:pt>
          <cx:pt idx="26219">0</cx:pt>
          <cx:pt idx="26220">0</cx:pt>
          <cx:pt idx="26221">0</cx:pt>
          <cx:pt idx="26222">0</cx:pt>
          <cx:pt idx="26223">0</cx:pt>
          <cx:pt idx="26224">0</cx:pt>
          <cx:pt idx="26225">0</cx:pt>
          <cx:pt idx="26226">0</cx:pt>
          <cx:pt idx="26227">0</cx:pt>
          <cx:pt idx="26228">0</cx:pt>
          <cx:pt idx="26229">0</cx:pt>
          <cx:pt idx="26230">0</cx:pt>
          <cx:pt idx="26231">0</cx:pt>
          <cx:pt idx="26232">0</cx:pt>
          <cx:pt idx="26233">0</cx:pt>
          <cx:pt idx="26234">0</cx:pt>
          <cx:pt idx="26235">0</cx:pt>
          <cx:pt idx="26236">0</cx:pt>
          <cx:pt idx="26237">0</cx:pt>
          <cx:pt idx="26238">0</cx:pt>
          <cx:pt idx="26239">0</cx:pt>
          <cx:pt idx="26240">0</cx:pt>
          <cx:pt idx="26241">0</cx:pt>
          <cx:pt idx="26242">0</cx:pt>
          <cx:pt idx="26243">0</cx:pt>
          <cx:pt idx="26244">0</cx:pt>
          <cx:pt idx="26245">0</cx:pt>
          <cx:pt idx="26246">0</cx:pt>
          <cx:pt idx="26247">0</cx:pt>
          <cx:pt idx="26248">0</cx:pt>
          <cx:pt idx="26249">0</cx:pt>
          <cx:pt idx="26250">0</cx:pt>
          <cx:pt idx="26251">0</cx:pt>
          <cx:pt idx="26252">0</cx:pt>
          <cx:pt idx="26253">0</cx:pt>
          <cx:pt idx="26254">0</cx:pt>
          <cx:pt idx="26255">0</cx:pt>
          <cx:pt idx="26256">0</cx:pt>
          <cx:pt idx="26257">0</cx:pt>
          <cx:pt idx="26258">0</cx:pt>
          <cx:pt idx="26259">0</cx:pt>
          <cx:pt idx="26260">0</cx:pt>
          <cx:pt idx="26261">0</cx:pt>
          <cx:pt idx="26262">0</cx:pt>
          <cx:pt idx="26263">0</cx:pt>
          <cx:pt idx="26264">0</cx:pt>
          <cx:pt idx="26265">0</cx:pt>
          <cx:pt idx="26266">0</cx:pt>
          <cx:pt idx="26267">0</cx:pt>
          <cx:pt idx="26268">0</cx:pt>
          <cx:pt idx="26269">0</cx:pt>
          <cx:pt idx="26270">0</cx:pt>
          <cx:pt idx="26271">0</cx:pt>
          <cx:pt idx="26272">0</cx:pt>
          <cx:pt idx="26273">0</cx:pt>
          <cx:pt idx="26274">0</cx:pt>
          <cx:pt idx="26275">0</cx:pt>
          <cx:pt idx="26276">0</cx:pt>
          <cx:pt idx="26277">0</cx:pt>
          <cx:pt idx="26278">0</cx:pt>
          <cx:pt idx="26279">0</cx:pt>
          <cx:pt idx="26280">0</cx:pt>
          <cx:pt idx="26281">0</cx:pt>
          <cx:pt idx="26282">0</cx:pt>
          <cx:pt idx="26283">0</cx:pt>
          <cx:pt idx="26284">0</cx:pt>
          <cx:pt idx="26285">0</cx:pt>
          <cx:pt idx="26286">0</cx:pt>
          <cx:pt idx="26287">0</cx:pt>
          <cx:pt idx="26288">0</cx:pt>
          <cx:pt idx="26289">0</cx:pt>
          <cx:pt idx="26290">0</cx:pt>
          <cx:pt idx="26291">0</cx:pt>
          <cx:pt idx="26292">0</cx:pt>
          <cx:pt idx="26293">0</cx:pt>
          <cx:pt idx="26294">0</cx:pt>
          <cx:pt idx="26295">0</cx:pt>
          <cx:pt idx="26296">0</cx:pt>
          <cx:pt idx="26297">0</cx:pt>
          <cx:pt idx="26298">0</cx:pt>
          <cx:pt idx="26299">0</cx:pt>
          <cx:pt idx="26300">0</cx:pt>
          <cx:pt idx="26301">0</cx:pt>
          <cx:pt idx="26302">0</cx:pt>
          <cx:pt idx="26303">0</cx:pt>
          <cx:pt idx="26304">0</cx:pt>
          <cx:pt idx="26305">0</cx:pt>
          <cx:pt idx="26306">0</cx:pt>
          <cx:pt idx="26307">0</cx:pt>
          <cx:pt idx="26308">0</cx:pt>
          <cx:pt idx="26309">0</cx:pt>
          <cx:pt idx="26310">0</cx:pt>
          <cx:pt idx="26311">0</cx:pt>
          <cx:pt idx="26312">0</cx:pt>
          <cx:pt idx="26313">0</cx:pt>
          <cx:pt idx="26314">0</cx:pt>
          <cx:pt idx="26315">0</cx:pt>
          <cx:pt idx="26316">0</cx:pt>
          <cx:pt idx="26317">0</cx:pt>
          <cx:pt idx="26318">0</cx:pt>
          <cx:pt idx="26319">0</cx:pt>
          <cx:pt idx="26320">0</cx:pt>
          <cx:pt idx="26321">0</cx:pt>
          <cx:pt idx="26322">0</cx:pt>
          <cx:pt idx="26323">0</cx:pt>
          <cx:pt idx="26324">0</cx:pt>
          <cx:pt idx="26325">0</cx:pt>
          <cx:pt idx="26326">0</cx:pt>
          <cx:pt idx="26327">0</cx:pt>
          <cx:pt idx="26328">0</cx:pt>
          <cx:pt idx="26329">0</cx:pt>
          <cx:pt idx="26330">0</cx:pt>
          <cx:pt idx="26331">0</cx:pt>
          <cx:pt idx="26332">0</cx:pt>
          <cx:pt idx="26333">0</cx:pt>
          <cx:pt idx="26334">0</cx:pt>
          <cx:pt idx="26335">0</cx:pt>
          <cx:pt idx="26336">0</cx:pt>
          <cx:pt idx="26337">0</cx:pt>
          <cx:pt idx="26338">0</cx:pt>
          <cx:pt idx="26339">0</cx:pt>
          <cx:pt idx="26340">0</cx:pt>
          <cx:pt idx="26341">0</cx:pt>
          <cx:pt idx="26342">0</cx:pt>
          <cx:pt idx="26343">0</cx:pt>
          <cx:pt idx="26344">0</cx:pt>
          <cx:pt idx="26345">0</cx:pt>
          <cx:pt idx="26346">0</cx:pt>
          <cx:pt idx="26347">0</cx:pt>
          <cx:pt idx="26348">0</cx:pt>
          <cx:pt idx="26349">0</cx:pt>
          <cx:pt idx="26350">0</cx:pt>
          <cx:pt idx="26351">0</cx:pt>
          <cx:pt idx="26352">0</cx:pt>
          <cx:pt idx="26353">0</cx:pt>
          <cx:pt idx="26354">0</cx:pt>
          <cx:pt idx="26355">0</cx:pt>
          <cx:pt idx="26356">0</cx:pt>
          <cx:pt idx="26357">0</cx:pt>
          <cx:pt idx="26358">0</cx:pt>
          <cx:pt idx="26359">0</cx:pt>
          <cx:pt idx="26360">0</cx:pt>
          <cx:pt idx="26361">0</cx:pt>
          <cx:pt idx="26362">0</cx:pt>
          <cx:pt idx="26363">0</cx:pt>
          <cx:pt idx="26364">0</cx:pt>
          <cx:pt idx="26365">0</cx:pt>
          <cx:pt idx="26366">0</cx:pt>
          <cx:pt idx="26367">0</cx:pt>
          <cx:pt idx="26368">0</cx:pt>
          <cx:pt idx="26369">0</cx:pt>
          <cx:pt idx="26370">0</cx:pt>
          <cx:pt idx="26371">0</cx:pt>
          <cx:pt idx="26372">0</cx:pt>
          <cx:pt idx="26373">0</cx:pt>
          <cx:pt idx="26374">0</cx:pt>
          <cx:pt idx="26375">0</cx:pt>
          <cx:pt idx="26376">0</cx:pt>
          <cx:pt idx="26377">0</cx:pt>
          <cx:pt idx="26378">0</cx:pt>
          <cx:pt idx="26379">0</cx:pt>
          <cx:pt idx="26380">0</cx:pt>
          <cx:pt idx="26381">0</cx:pt>
          <cx:pt idx="26382">0</cx:pt>
          <cx:pt idx="26383">0</cx:pt>
          <cx:pt idx="26384">0</cx:pt>
          <cx:pt idx="26385">0</cx:pt>
          <cx:pt idx="26386">0</cx:pt>
          <cx:pt idx="26387">0</cx:pt>
          <cx:pt idx="26388">0</cx:pt>
          <cx:pt idx="26389">0</cx:pt>
          <cx:pt idx="26390">0</cx:pt>
          <cx:pt idx="26391">0</cx:pt>
          <cx:pt idx="26392">0</cx:pt>
          <cx:pt idx="26393">0</cx:pt>
          <cx:pt idx="26394">0</cx:pt>
          <cx:pt idx="26395">0</cx:pt>
          <cx:pt idx="26396">0</cx:pt>
          <cx:pt idx="26397">0</cx:pt>
          <cx:pt idx="26398">0</cx:pt>
          <cx:pt idx="26399">0</cx:pt>
          <cx:pt idx="26400">0</cx:pt>
          <cx:pt idx="26401">0</cx:pt>
          <cx:pt idx="26402">0</cx:pt>
          <cx:pt idx="26403">0</cx:pt>
          <cx:pt idx="26404">0</cx:pt>
          <cx:pt idx="26405">0</cx:pt>
          <cx:pt idx="26406">0</cx:pt>
          <cx:pt idx="26407">0</cx:pt>
          <cx:pt idx="26408">0</cx:pt>
          <cx:pt idx="26409">0</cx:pt>
          <cx:pt idx="26410">0</cx:pt>
          <cx:pt idx="26411">0</cx:pt>
          <cx:pt idx="26412">0</cx:pt>
          <cx:pt idx="26413">0</cx:pt>
          <cx:pt idx="26414">0</cx:pt>
          <cx:pt idx="26415">0</cx:pt>
          <cx:pt idx="26416">0</cx:pt>
          <cx:pt idx="26417">0</cx:pt>
          <cx:pt idx="26418">0</cx:pt>
          <cx:pt idx="26419">0</cx:pt>
          <cx:pt idx="26420">0</cx:pt>
          <cx:pt idx="26421">0</cx:pt>
          <cx:pt idx="26422">0</cx:pt>
          <cx:pt idx="26423">0</cx:pt>
          <cx:pt idx="26424">0</cx:pt>
          <cx:pt idx="26425">0</cx:pt>
          <cx:pt idx="26426">0</cx:pt>
          <cx:pt idx="26427">0</cx:pt>
          <cx:pt idx="26428">0</cx:pt>
          <cx:pt idx="26429">0</cx:pt>
          <cx:pt idx="26430">0</cx:pt>
          <cx:pt idx="26431">0</cx:pt>
          <cx:pt idx="26432">0</cx:pt>
          <cx:pt idx="26433">0</cx:pt>
          <cx:pt idx="26434">0</cx:pt>
          <cx:pt idx="26435">0</cx:pt>
          <cx:pt idx="26436">0</cx:pt>
          <cx:pt idx="26437">0</cx:pt>
          <cx:pt idx="26438">0</cx:pt>
          <cx:pt idx="26439">0</cx:pt>
          <cx:pt idx="26440">0</cx:pt>
          <cx:pt idx="26441">0</cx:pt>
          <cx:pt idx="26442">0</cx:pt>
          <cx:pt idx="26443">0</cx:pt>
          <cx:pt idx="26444">0</cx:pt>
          <cx:pt idx="26445">0</cx:pt>
          <cx:pt idx="26446">0</cx:pt>
          <cx:pt idx="26447">0</cx:pt>
          <cx:pt idx="26448">0</cx:pt>
          <cx:pt idx="26449">0</cx:pt>
          <cx:pt idx="26450">0</cx:pt>
          <cx:pt idx="26451">0</cx:pt>
          <cx:pt idx="26452">0</cx:pt>
          <cx:pt idx="26453">0</cx:pt>
          <cx:pt idx="26454">0</cx:pt>
          <cx:pt idx="26455">0</cx:pt>
          <cx:pt idx="26456">0</cx:pt>
          <cx:pt idx="26457">0</cx:pt>
          <cx:pt idx="26458">0</cx:pt>
          <cx:pt idx="26459">0</cx:pt>
          <cx:pt idx="26460">0</cx:pt>
          <cx:pt idx="26461">0</cx:pt>
          <cx:pt idx="26462">0</cx:pt>
          <cx:pt idx="26463">0</cx:pt>
          <cx:pt idx="26464">0</cx:pt>
          <cx:pt idx="26465">0</cx:pt>
          <cx:pt idx="26466">0</cx:pt>
          <cx:pt idx="26467">0</cx:pt>
          <cx:pt idx="26468">0</cx:pt>
          <cx:pt idx="26469">0</cx:pt>
          <cx:pt idx="26470">0</cx:pt>
          <cx:pt idx="26471">0</cx:pt>
          <cx:pt idx="26472">0</cx:pt>
          <cx:pt idx="26473">0</cx:pt>
          <cx:pt idx="26474">0</cx:pt>
          <cx:pt idx="26475">0</cx:pt>
          <cx:pt idx="26476">0</cx:pt>
          <cx:pt idx="26477">0</cx:pt>
          <cx:pt idx="26478">0</cx:pt>
          <cx:pt idx="26479">0</cx:pt>
          <cx:pt idx="26480">0</cx:pt>
          <cx:pt idx="26481">0</cx:pt>
          <cx:pt idx="26482">0</cx:pt>
          <cx:pt idx="26483">0</cx:pt>
          <cx:pt idx="26484">0</cx:pt>
          <cx:pt idx="26485">0</cx:pt>
          <cx:pt idx="26486">0</cx:pt>
          <cx:pt idx="26487">0</cx:pt>
          <cx:pt idx="26488">0</cx:pt>
          <cx:pt idx="26489">0</cx:pt>
          <cx:pt idx="26490">0</cx:pt>
          <cx:pt idx="26491">0</cx:pt>
          <cx:pt idx="26492">0</cx:pt>
          <cx:pt idx="26493">0</cx:pt>
          <cx:pt idx="26494">0</cx:pt>
          <cx:pt idx="26495">0</cx:pt>
          <cx:pt idx="26496">0</cx:pt>
          <cx:pt idx="26497">0</cx:pt>
          <cx:pt idx="26498">0</cx:pt>
          <cx:pt idx="26499">0</cx:pt>
          <cx:pt idx="26500">0</cx:pt>
          <cx:pt idx="26501">0</cx:pt>
          <cx:pt idx="26502">0</cx:pt>
          <cx:pt idx="26503">0</cx:pt>
          <cx:pt idx="26504">0</cx:pt>
          <cx:pt idx="26505">0</cx:pt>
          <cx:pt idx="26506">0</cx:pt>
          <cx:pt idx="26507">0</cx:pt>
          <cx:pt idx="26508">0</cx:pt>
          <cx:pt idx="26509">0</cx:pt>
          <cx:pt idx="26510">0</cx:pt>
          <cx:pt idx="26511">0</cx:pt>
          <cx:pt idx="26512">0</cx:pt>
          <cx:pt idx="26513">0</cx:pt>
          <cx:pt idx="26514">0</cx:pt>
          <cx:pt idx="26515">0</cx:pt>
          <cx:pt idx="26516">0</cx:pt>
          <cx:pt idx="26517">0</cx:pt>
          <cx:pt idx="26518">0</cx:pt>
          <cx:pt idx="26519">0</cx:pt>
          <cx:pt idx="26520">0</cx:pt>
          <cx:pt idx="26521">0</cx:pt>
          <cx:pt idx="26522">0</cx:pt>
          <cx:pt idx="26523">0</cx:pt>
          <cx:pt idx="26524">0</cx:pt>
          <cx:pt idx="26525">0</cx:pt>
          <cx:pt idx="26526">0</cx:pt>
          <cx:pt idx="26527">0</cx:pt>
          <cx:pt idx="26528">0</cx:pt>
          <cx:pt idx="26529">0</cx:pt>
          <cx:pt idx="26530">0</cx:pt>
          <cx:pt idx="26531">0</cx:pt>
          <cx:pt idx="26532">0</cx:pt>
          <cx:pt idx="26533">0</cx:pt>
          <cx:pt idx="26534">0</cx:pt>
          <cx:pt idx="26535">0</cx:pt>
          <cx:pt idx="26536">0</cx:pt>
          <cx:pt idx="26537">0</cx:pt>
          <cx:pt idx="26538">0</cx:pt>
          <cx:pt idx="26539">0</cx:pt>
          <cx:pt idx="26540">0</cx:pt>
          <cx:pt idx="26541">0</cx:pt>
          <cx:pt idx="26542">0</cx:pt>
          <cx:pt idx="26543">0</cx:pt>
          <cx:pt idx="26544">0</cx:pt>
          <cx:pt idx="26545">0</cx:pt>
          <cx:pt idx="26546">0</cx:pt>
          <cx:pt idx="26547">0</cx:pt>
          <cx:pt idx="26548">0</cx:pt>
          <cx:pt idx="26549">0</cx:pt>
          <cx:pt idx="26550">0</cx:pt>
          <cx:pt idx="26551">0</cx:pt>
          <cx:pt idx="26552">0</cx:pt>
          <cx:pt idx="26553">0</cx:pt>
          <cx:pt idx="26554">0</cx:pt>
          <cx:pt idx="26555">0</cx:pt>
          <cx:pt idx="26556">0</cx:pt>
          <cx:pt idx="26557">0</cx:pt>
          <cx:pt idx="26558">0</cx:pt>
          <cx:pt idx="26559">0</cx:pt>
          <cx:pt idx="26560">0</cx:pt>
          <cx:pt idx="26561">0</cx:pt>
          <cx:pt idx="26562">0</cx:pt>
          <cx:pt idx="26563">0</cx:pt>
          <cx:pt idx="26564">0</cx:pt>
          <cx:pt idx="26565">0</cx:pt>
          <cx:pt idx="26566">0</cx:pt>
          <cx:pt idx="26567">0</cx:pt>
          <cx:pt idx="26568">0</cx:pt>
          <cx:pt idx="26569">0</cx:pt>
          <cx:pt idx="26570">0</cx:pt>
          <cx:pt idx="26571">0</cx:pt>
          <cx:pt idx="26572">0</cx:pt>
          <cx:pt idx="26573">0</cx:pt>
          <cx:pt idx="26574">0</cx:pt>
          <cx:pt idx="26575">0</cx:pt>
          <cx:pt idx="26576">0</cx:pt>
          <cx:pt idx="26577">0</cx:pt>
          <cx:pt idx="26578">0</cx:pt>
          <cx:pt idx="26579">0</cx:pt>
          <cx:pt idx="26580">0</cx:pt>
          <cx:pt idx="26581">0</cx:pt>
          <cx:pt idx="26582">0</cx:pt>
          <cx:pt idx="26583">0</cx:pt>
          <cx:pt idx="26584">0</cx:pt>
          <cx:pt idx="26585">0</cx:pt>
          <cx:pt idx="26586">0</cx:pt>
          <cx:pt idx="26587">0</cx:pt>
          <cx:pt idx="26588">0</cx:pt>
          <cx:pt idx="26589">0</cx:pt>
          <cx:pt idx="26590">0</cx:pt>
          <cx:pt idx="26591">0</cx:pt>
          <cx:pt idx="26592">0</cx:pt>
          <cx:pt idx="26593">0</cx:pt>
          <cx:pt idx="26594">0</cx:pt>
          <cx:pt idx="26595">0</cx:pt>
          <cx:pt idx="26596">0</cx:pt>
          <cx:pt idx="26597">0</cx:pt>
          <cx:pt idx="26598">0</cx:pt>
          <cx:pt idx="26599">0</cx:pt>
          <cx:pt idx="26600">0</cx:pt>
          <cx:pt idx="26601">0</cx:pt>
          <cx:pt idx="26602">0</cx:pt>
          <cx:pt idx="26603">0</cx:pt>
          <cx:pt idx="26604">0</cx:pt>
          <cx:pt idx="26605">0</cx:pt>
          <cx:pt idx="26606">0</cx:pt>
          <cx:pt idx="26607">0</cx:pt>
          <cx:pt idx="26608">0</cx:pt>
          <cx:pt idx="26609">0</cx:pt>
          <cx:pt idx="26610">0</cx:pt>
          <cx:pt idx="26611">0</cx:pt>
          <cx:pt idx="26612">0</cx:pt>
          <cx:pt idx="26613">0</cx:pt>
          <cx:pt idx="26614">0</cx:pt>
          <cx:pt idx="26615">0</cx:pt>
          <cx:pt idx="26616">0</cx:pt>
          <cx:pt idx="26617">0</cx:pt>
          <cx:pt idx="26618">0</cx:pt>
          <cx:pt idx="26619">0</cx:pt>
          <cx:pt idx="26620">0</cx:pt>
          <cx:pt idx="26621">0</cx:pt>
          <cx:pt idx="26622">0</cx:pt>
          <cx:pt idx="26623">0</cx:pt>
          <cx:pt idx="26624">0</cx:pt>
          <cx:pt idx="26625">0</cx:pt>
          <cx:pt idx="26626">0</cx:pt>
          <cx:pt idx="26627">0</cx:pt>
          <cx:pt idx="26628">0</cx:pt>
          <cx:pt idx="26629">0</cx:pt>
          <cx:pt idx="26630">0</cx:pt>
          <cx:pt idx="26631">0</cx:pt>
          <cx:pt idx="26632">0</cx:pt>
          <cx:pt idx="26633">0</cx:pt>
          <cx:pt idx="26634">0</cx:pt>
          <cx:pt idx="26635">0</cx:pt>
          <cx:pt idx="26636">0</cx:pt>
          <cx:pt idx="26637">0</cx:pt>
          <cx:pt idx="26638">0</cx:pt>
          <cx:pt idx="26639">0</cx:pt>
          <cx:pt idx="26640">0</cx:pt>
          <cx:pt idx="26641">0</cx:pt>
          <cx:pt idx="26642">0</cx:pt>
          <cx:pt idx="26643">0</cx:pt>
          <cx:pt idx="26644">0</cx:pt>
          <cx:pt idx="26645">0</cx:pt>
          <cx:pt idx="26646">0</cx:pt>
          <cx:pt idx="26647">0</cx:pt>
          <cx:pt idx="26648">0</cx:pt>
          <cx:pt idx="26649">0</cx:pt>
          <cx:pt idx="26650">0</cx:pt>
          <cx:pt idx="26651">0</cx:pt>
          <cx:pt idx="26652">0</cx:pt>
          <cx:pt idx="26653">0</cx:pt>
          <cx:pt idx="26654">0</cx:pt>
          <cx:pt idx="26655">0</cx:pt>
          <cx:pt idx="26656">0</cx:pt>
          <cx:pt idx="26657">0</cx:pt>
          <cx:pt idx="26658">0</cx:pt>
          <cx:pt idx="26659">0</cx:pt>
          <cx:pt idx="26660">0</cx:pt>
          <cx:pt idx="26661">0</cx:pt>
          <cx:pt idx="26662">0</cx:pt>
          <cx:pt idx="26663">0</cx:pt>
          <cx:pt idx="26664">0</cx:pt>
          <cx:pt idx="26665">0</cx:pt>
          <cx:pt idx="26666">0</cx:pt>
          <cx:pt idx="26667">0</cx:pt>
          <cx:pt idx="26668">0</cx:pt>
          <cx:pt idx="26669">0</cx:pt>
          <cx:pt idx="26670">0</cx:pt>
          <cx:pt idx="26671">0</cx:pt>
          <cx:pt idx="26672">0</cx:pt>
          <cx:pt idx="26673">0</cx:pt>
          <cx:pt idx="26674">0</cx:pt>
          <cx:pt idx="26675">0</cx:pt>
          <cx:pt idx="26676">0</cx:pt>
          <cx:pt idx="26677">0</cx:pt>
          <cx:pt idx="26678">0</cx:pt>
          <cx:pt idx="26679">0</cx:pt>
          <cx:pt idx="26680">0</cx:pt>
          <cx:pt idx="26681">0</cx:pt>
          <cx:pt idx="26682">0</cx:pt>
          <cx:pt idx="26683">0</cx:pt>
          <cx:pt idx="26684">0</cx:pt>
          <cx:pt idx="26685">0</cx:pt>
          <cx:pt idx="26686">0</cx:pt>
          <cx:pt idx="26687">0</cx:pt>
          <cx:pt idx="26688">0</cx:pt>
          <cx:pt idx="26689">0</cx:pt>
          <cx:pt idx="26690">0</cx:pt>
          <cx:pt idx="26691">0</cx:pt>
          <cx:pt idx="26692">0</cx:pt>
          <cx:pt idx="26693">0</cx:pt>
          <cx:pt idx="26694">0</cx:pt>
          <cx:pt idx="26695">0</cx:pt>
          <cx:pt idx="26696">0</cx:pt>
          <cx:pt idx="26697">0</cx:pt>
          <cx:pt idx="26698">0</cx:pt>
          <cx:pt idx="26699">0</cx:pt>
          <cx:pt idx="26700">0</cx:pt>
          <cx:pt idx="26701">0</cx:pt>
          <cx:pt idx="26702">0</cx:pt>
          <cx:pt idx="26703">0</cx:pt>
          <cx:pt idx="26704">0</cx:pt>
          <cx:pt idx="26705">0</cx:pt>
          <cx:pt idx="26706">0</cx:pt>
          <cx:pt idx="26707">0</cx:pt>
          <cx:pt idx="26708">0</cx:pt>
          <cx:pt idx="26709">0</cx:pt>
          <cx:pt idx="26710">0</cx:pt>
          <cx:pt idx="26711">0</cx:pt>
          <cx:pt idx="26712">0</cx:pt>
          <cx:pt idx="26713">0</cx:pt>
          <cx:pt idx="26714">0</cx:pt>
          <cx:pt idx="26715">0</cx:pt>
          <cx:pt idx="26716">0</cx:pt>
          <cx:pt idx="26717">0</cx:pt>
          <cx:pt idx="26718">0</cx:pt>
          <cx:pt idx="26719">0</cx:pt>
          <cx:pt idx="26720">0</cx:pt>
          <cx:pt idx="26721">0</cx:pt>
          <cx:pt idx="26722">0</cx:pt>
          <cx:pt idx="26723">0</cx:pt>
          <cx:pt idx="26724">0</cx:pt>
          <cx:pt idx="26725">0</cx:pt>
          <cx:pt idx="26726">0</cx:pt>
          <cx:pt idx="26727">0</cx:pt>
          <cx:pt idx="26728">0</cx:pt>
          <cx:pt idx="26729">0</cx:pt>
          <cx:pt idx="26730">0</cx:pt>
          <cx:pt idx="26731">0</cx:pt>
          <cx:pt idx="26732">0</cx:pt>
          <cx:pt idx="26733">0</cx:pt>
          <cx:pt idx="26734">0</cx:pt>
          <cx:pt idx="26735">0</cx:pt>
          <cx:pt idx="26736">0</cx:pt>
          <cx:pt idx="26737">0</cx:pt>
          <cx:pt idx="26738">0</cx:pt>
          <cx:pt idx="26739">0</cx:pt>
          <cx:pt idx="26740">0</cx:pt>
          <cx:pt idx="26741">0</cx:pt>
          <cx:pt idx="26742">0</cx:pt>
          <cx:pt idx="26743">0</cx:pt>
          <cx:pt idx="26744">0</cx:pt>
          <cx:pt idx="26745">0</cx:pt>
          <cx:pt idx="26746">0</cx:pt>
          <cx:pt idx="26747">0</cx:pt>
          <cx:pt idx="26748">0</cx:pt>
          <cx:pt idx="26749">0</cx:pt>
          <cx:pt idx="26750">0</cx:pt>
          <cx:pt idx="26751">0</cx:pt>
          <cx:pt idx="26752">0</cx:pt>
          <cx:pt idx="26753">0</cx:pt>
          <cx:pt idx="26754">0</cx:pt>
          <cx:pt idx="26755">0</cx:pt>
          <cx:pt idx="26756">0</cx:pt>
          <cx:pt idx="26757">0</cx:pt>
          <cx:pt idx="26758">0</cx:pt>
          <cx:pt idx="26759">0</cx:pt>
          <cx:pt idx="26760">0</cx:pt>
          <cx:pt idx="26761">0</cx:pt>
          <cx:pt idx="26762">0</cx:pt>
          <cx:pt idx="26763">0</cx:pt>
          <cx:pt idx="26764">0</cx:pt>
          <cx:pt idx="26765">0</cx:pt>
          <cx:pt idx="26766">0</cx:pt>
          <cx:pt idx="26767">0</cx:pt>
          <cx:pt idx="26768">0</cx:pt>
          <cx:pt idx="26769">0</cx:pt>
          <cx:pt idx="26770">0</cx:pt>
          <cx:pt idx="26771">0</cx:pt>
          <cx:pt idx="26772">0</cx:pt>
          <cx:pt idx="26773">0</cx:pt>
          <cx:pt idx="26774">0</cx:pt>
          <cx:pt idx="26775">0</cx:pt>
          <cx:pt idx="26776">0</cx:pt>
          <cx:pt idx="26777">0</cx:pt>
          <cx:pt idx="26778">0</cx:pt>
          <cx:pt idx="26779">0</cx:pt>
          <cx:pt idx="26780">0</cx:pt>
          <cx:pt idx="26781">0</cx:pt>
          <cx:pt idx="26782">0</cx:pt>
          <cx:pt idx="26783">0</cx:pt>
          <cx:pt idx="26784">0</cx:pt>
          <cx:pt idx="26785">0</cx:pt>
          <cx:pt idx="26786">0</cx:pt>
          <cx:pt idx="26787">0</cx:pt>
          <cx:pt idx="26788">0</cx:pt>
          <cx:pt idx="26789">0</cx:pt>
          <cx:pt idx="26790">0</cx:pt>
          <cx:pt idx="26791">0</cx:pt>
          <cx:pt idx="26792">0</cx:pt>
          <cx:pt idx="26793">0</cx:pt>
          <cx:pt idx="26794">0</cx:pt>
          <cx:pt idx="26795">0</cx:pt>
          <cx:pt idx="26796">0</cx:pt>
          <cx:pt idx="26797">0</cx:pt>
          <cx:pt idx="26798">0</cx:pt>
          <cx:pt idx="26799">0</cx:pt>
          <cx:pt idx="26800">0</cx:pt>
          <cx:pt idx="26801">0</cx:pt>
          <cx:pt idx="26802">0</cx:pt>
          <cx:pt idx="26803">0</cx:pt>
          <cx:pt idx="26804">0</cx:pt>
          <cx:pt idx="26805">0</cx:pt>
          <cx:pt idx="26806">0</cx:pt>
          <cx:pt idx="26807">0</cx:pt>
          <cx:pt idx="26808">0</cx:pt>
          <cx:pt idx="26809">0</cx:pt>
          <cx:pt idx="26810">0</cx:pt>
          <cx:pt idx="26811">0</cx:pt>
          <cx:pt idx="26812">0</cx:pt>
          <cx:pt idx="26813">0</cx:pt>
          <cx:pt idx="26814">0</cx:pt>
          <cx:pt idx="26815">0</cx:pt>
          <cx:pt idx="26816">0</cx:pt>
          <cx:pt idx="26817">0</cx:pt>
          <cx:pt idx="26818">0</cx:pt>
          <cx:pt idx="26819">0</cx:pt>
          <cx:pt idx="26820">0</cx:pt>
          <cx:pt idx="26821">0</cx:pt>
          <cx:pt idx="26822">0</cx:pt>
          <cx:pt idx="26823">0</cx:pt>
          <cx:pt idx="26824">0</cx:pt>
          <cx:pt idx="26825">0</cx:pt>
          <cx:pt idx="26826">0</cx:pt>
          <cx:pt idx="26827">0</cx:pt>
          <cx:pt idx="26828">0</cx:pt>
          <cx:pt idx="26829">0</cx:pt>
          <cx:pt idx="26830">0</cx:pt>
          <cx:pt idx="26831">0</cx:pt>
          <cx:pt idx="26832">0</cx:pt>
          <cx:pt idx="26833">0</cx:pt>
          <cx:pt idx="26834">0</cx:pt>
          <cx:pt idx="26835">0</cx:pt>
          <cx:pt idx="26836">0</cx:pt>
          <cx:pt idx="26837">0</cx:pt>
          <cx:pt idx="26838">0</cx:pt>
          <cx:pt idx="26839">0</cx:pt>
          <cx:pt idx="26840">0</cx:pt>
          <cx:pt idx="26841">0</cx:pt>
          <cx:pt idx="26842">0</cx:pt>
          <cx:pt idx="26843">0</cx:pt>
          <cx:pt idx="26844">0</cx:pt>
          <cx:pt idx="26845">0</cx:pt>
          <cx:pt idx="26846">0</cx:pt>
          <cx:pt idx="26847">0</cx:pt>
          <cx:pt idx="26848">0</cx:pt>
          <cx:pt idx="26849">0</cx:pt>
          <cx:pt idx="26850">0</cx:pt>
          <cx:pt idx="26851">0</cx:pt>
          <cx:pt idx="26852">0</cx:pt>
          <cx:pt idx="26853">0</cx:pt>
          <cx:pt idx="26854">0</cx:pt>
          <cx:pt idx="26855">0</cx:pt>
          <cx:pt idx="26856">0</cx:pt>
          <cx:pt idx="26857">0</cx:pt>
          <cx:pt idx="26858">0</cx:pt>
          <cx:pt idx="26859">0</cx:pt>
          <cx:pt idx="26860">0</cx:pt>
          <cx:pt idx="26861">0</cx:pt>
          <cx:pt idx="26862">0</cx:pt>
          <cx:pt idx="26863">0</cx:pt>
          <cx:pt idx="26864">0</cx:pt>
          <cx:pt idx="26865">0</cx:pt>
          <cx:pt idx="26866">0</cx:pt>
          <cx:pt idx="26867">0</cx:pt>
          <cx:pt idx="26868">0</cx:pt>
          <cx:pt idx="26869">0</cx:pt>
          <cx:pt idx="26870">0</cx:pt>
          <cx:pt idx="26871">0</cx:pt>
          <cx:pt idx="26872">0</cx:pt>
          <cx:pt idx="26873">0</cx:pt>
          <cx:pt idx="26874">0</cx:pt>
          <cx:pt idx="26875">0</cx:pt>
          <cx:pt idx="26876">0</cx:pt>
          <cx:pt idx="26877">0</cx:pt>
          <cx:pt idx="26878">0</cx:pt>
          <cx:pt idx="26879">0</cx:pt>
          <cx:pt idx="26880">0</cx:pt>
          <cx:pt idx="26881">0</cx:pt>
          <cx:pt idx="26882">0</cx:pt>
          <cx:pt idx="26883">0</cx:pt>
          <cx:pt idx="26884">0</cx:pt>
          <cx:pt idx="26885">0</cx:pt>
          <cx:pt idx="26886">0</cx:pt>
          <cx:pt idx="26887">0</cx:pt>
          <cx:pt idx="26888">0</cx:pt>
          <cx:pt idx="26889">0</cx:pt>
          <cx:pt idx="26890">0</cx:pt>
          <cx:pt idx="26891">0</cx:pt>
          <cx:pt idx="26892">0</cx:pt>
          <cx:pt idx="26893">0</cx:pt>
          <cx:pt idx="26894">0</cx:pt>
          <cx:pt idx="26895">0</cx:pt>
          <cx:pt idx="26896">0</cx:pt>
          <cx:pt idx="26897">0</cx:pt>
          <cx:pt idx="26898">0</cx:pt>
          <cx:pt idx="26899">0</cx:pt>
          <cx:pt idx="26900">0</cx:pt>
          <cx:pt idx="26901">0</cx:pt>
          <cx:pt idx="26902">0</cx:pt>
          <cx:pt idx="26903">0</cx:pt>
          <cx:pt idx="26904">0</cx:pt>
          <cx:pt idx="26905">0</cx:pt>
          <cx:pt idx="26906">0</cx:pt>
          <cx:pt idx="26907">0</cx:pt>
          <cx:pt idx="26908">0</cx:pt>
          <cx:pt idx="26909">0</cx:pt>
          <cx:pt idx="26910">0</cx:pt>
          <cx:pt idx="26911">0</cx:pt>
          <cx:pt idx="26912">0</cx:pt>
          <cx:pt idx="26913">0</cx:pt>
          <cx:pt idx="26914">0</cx:pt>
          <cx:pt idx="26915">0</cx:pt>
          <cx:pt idx="26916">0</cx:pt>
          <cx:pt idx="26917">0</cx:pt>
          <cx:pt idx="26918">0</cx:pt>
          <cx:pt idx="26919">0</cx:pt>
          <cx:pt idx="26920">0</cx:pt>
          <cx:pt idx="26921">0</cx:pt>
          <cx:pt idx="26922">0</cx:pt>
          <cx:pt idx="26923">0</cx:pt>
          <cx:pt idx="26924">0</cx:pt>
          <cx:pt idx="26925">0</cx:pt>
          <cx:pt idx="26926">0</cx:pt>
          <cx:pt idx="26927">0</cx:pt>
          <cx:pt idx="26928">0</cx:pt>
          <cx:pt idx="26929">0</cx:pt>
          <cx:pt idx="26930">0</cx:pt>
          <cx:pt idx="26931">0</cx:pt>
          <cx:pt idx="26932">0</cx:pt>
          <cx:pt idx="26933">0</cx:pt>
          <cx:pt idx="26934">0</cx:pt>
          <cx:pt idx="26935">0</cx:pt>
          <cx:pt idx="26936">0</cx:pt>
          <cx:pt idx="26937">0</cx:pt>
          <cx:pt idx="26938">0</cx:pt>
          <cx:pt idx="26939">0</cx:pt>
          <cx:pt idx="26940">0</cx:pt>
          <cx:pt idx="26941">0</cx:pt>
          <cx:pt idx="26942">0</cx:pt>
          <cx:pt idx="26943">0</cx:pt>
          <cx:pt idx="26944">0</cx:pt>
          <cx:pt idx="26945">0</cx:pt>
          <cx:pt idx="26946">0</cx:pt>
          <cx:pt idx="26947">0</cx:pt>
          <cx:pt idx="26948">0</cx:pt>
          <cx:pt idx="26949">0</cx:pt>
          <cx:pt idx="26950">0</cx:pt>
          <cx:pt idx="26951">0</cx:pt>
          <cx:pt idx="26952">0</cx:pt>
          <cx:pt idx="26953">0</cx:pt>
          <cx:pt idx="26954">0</cx:pt>
          <cx:pt idx="26955">0</cx:pt>
          <cx:pt idx="26956">0</cx:pt>
          <cx:pt idx="26957">0</cx:pt>
          <cx:pt idx="26958">0</cx:pt>
          <cx:pt idx="26959">0</cx:pt>
          <cx:pt idx="26960">0</cx:pt>
          <cx:pt idx="26961">0</cx:pt>
          <cx:pt idx="26962">0</cx:pt>
          <cx:pt idx="26963">0</cx:pt>
          <cx:pt idx="26964">0</cx:pt>
          <cx:pt idx="26965">0</cx:pt>
          <cx:pt idx="26966">0</cx:pt>
          <cx:pt idx="26967">0</cx:pt>
          <cx:pt idx="26968">0</cx:pt>
          <cx:pt idx="26969">0</cx:pt>
          <cx:pt idx="26970">0</cx:pt>
          <cx:pt idx="26971">0</cx:pt>
          <cx:pt idx="26972">0</cx:pt>
          <cx:pt idx="26973">0</cx:pt>
          <cx:pt idx="26974">0</cx:pt>
          <cx:pt idx="26975">0</cx:pt>
          <cx:pt idx="26976">0</cx:pt>
          <cx:pt idx="26977">0</cx:pt>
          <cx:pt idx="26978">0</cx:pt>
          <cx:pt idx="26979">0</cx:pt>
          <cx:pt idx="26980">0</cx:pt>
          <cx:pt idx="26981">0</cx:pt>
          <cx:pt idx="26982">0</cx:pt>
          <cx:pt idx="26983">0</cx:pt>
          <cx:pt idx="26984">0</cx:pt>
          <cx:pt idx="26985">0</cx:pt>
          <cx:pt idx="26986">0</cx:pt>
          <cx:pt idx="26987">0</cx:pt>
          <cx:pt idx="26988">0</cx:pt>
          <cx:pt idx="26989">0</cx:pt>
          <cx:pt idx="26990">0</cx:pt>
          <cx:pt idx="26991">0</cx:pt>
          <cx:pt idx="26992">0</cx:pt>
          <cx:pt idx="26993">0</cx:pt>
          <cx:pt idx="26994">0</cx:pt>
          <cx:pt idx="26995">0</cx:pt>
          <cx:pt idx="26996">0</cx:pt>
          <cx:pt idx="26997">0</cx:pt>
          <cx:pt idx="26998">0</cx:pt>
          <cx:pt idx="26999">0</cx:pt>
          <cx:pt idx="27000">0</cx:pt>
          <cx:pt idx="27001">0</cx:pt>
          <cx:pt idx="27002">0</cx:pt>
          <cx:pt idx="27003">0</cx:pt>
          <cx:pt idx="27004">0</cx:pt>
          <cx:pt idx="27005">0</cx:pt>
          <cx:pt idx="27006">0</cx:pt>
          <cx:pt idx="27007">0</cx:pt>
          <cx:pt idx="27008">0</cx:pt>
          <cx:pt idx="27009">0</cx:pt>
          <cx:pt idx="27010">0</cx:pt>
          <cx:pt idx="27011">0</cx:pt>
          <cx:pt idx="27012">0</cx:pt>
          <cx:pt idx="27013">0</cx:pt>
          <cx:pt idx="27014">0</cx:pt>
          <cx:pt idx="27015">0</cx:pt>
          <cx:pt idx="27016">0</cx:pt>
          <cx:pt idx="27017">0</cx:pt>
          <cx:pt idx="27018">0</cx:pt>
          <cx:pt idx="27019">0</cx:pt>
          <cx:pt idx="27020">0</cx:pt>
          <cx:pt idx="27021">0</cx:pt>
          <cx:pt idx="27022">0</cx:pt>
          <cx:pt idx="27023">0</cx:pt>
          <cx:pt idx="27024">0</cx:pt>
          <cx:pt idx="27025">0</cx:pt>
          <cx:pt idx="27026">0</cx:pt>
          <cx:pt idx="27027">0</cx:pt>
          <cx:pt idx="27028">0</cx:pt>
          <cx:pt idx="27029">0</cx:pt>
          <cx:pt idx="27030">0</cx:pt>
          <cx:pt idx="27031">0</cx:pt>
          <cx:pt idx="27032">0</cx:pt>
          <cx:pt idx="27033">0</cx:pt>
          <cx:pt idx="27034">0</cx:pt>
          <cx:pt idx="27035">0</cx:pt>
          <cx:pt idx="27036">0</cx:pt>
          <cx:pt idx="27037">0</cx:pt>
          <cx:pt idx="27038">0</cx:pt>
          <cx:pt idx="27039">0</cx:pt>
          <cx:pt idx="27040">0</cx:pt>
          <cx:pt idx="27041">0</cx:pt>
          <cx:pt idx="27042">0</cx:pt>
          <cx:pt idx="27043">0</cx:pt>
          <cx:pt idx="27044">0</cx:pt>
          <cx:pt idx="27045">0</cx:pt>
          <cx:pt idx="27046">0</cx:pt>
          <cx:pt idx="27047">0</cx:pt>
          <cx:pt idx="27048">0</cx:pt>
          <cx:pt idx="27049">0</cx:pt>
          <cx:pt idx="27050">0</cx:pt>
          <cx:pt idx="27051">0</cx:pt>
          <cx:pt idx="27052">0</cx:pt>
          <cx:pt idx="27053">0</cx:pt>
          <cx:pt idx="27054">0</cx:pt>
          <cx:pt idx="27055">0</cx:pt>
          <cx:pt idx="27056">0</cx:pt>
          <cx:pt idx="27057">0</cx:pt>
          <cx:pt idx="27058">0</cx:pt>
          <cx:pt idx="27059">0</cx:pt>
          <cx:pt idx="27060">0</cx:pt>
          <cx:pt idx="27061">0</cx:pt>
          <cx:pt idx="27062">0</cx:pt>
          <cx:pt idx="27063">0</cx:pt>
          <cx:pt idx="27064">0</cx:pt>
          <cx:pt idx="27065">0</cx:pt>
          <cx:pt idx="27066">0</cx:pt>
          <cx:pt idx="27067">0</cx:pt>
          <cx:pt idx="27068">0</cx:pt>
          <cx:pt idx="27069">0</cx:pt>
          <cx:pt idx="27070">0</cx:pt>
          <cx:pt idx="27071">0</cx:pt>
          <cx:pt idx="27072">0</cx:pt>
          <cx:pt idx="27073">0</cx:pt>
          <cx:pt idx="27074">0</cx:pt>
          <cx:pt idx="27075">0</cx:pt>
          <cx:pt idx="27076">0</cx:pt>
          <cx:pt idx="27077">0</cx:pt>
          <cx:pt idx="27078">0</cx:pt>
          <cx:pt idx="27079">0</cx:pt>
          <cx:pt idx="27080">0</cx:pt>
          <cx:pt idx="27081">0</cx:pt>
          <cx:pt idx="27082">0</cx:pt>
          <cx:pt idx="27083">0</cx:pt>
          <cx:pt idx="27084">0</cx:pt>
          <cx:pt idx="27085">0</cx:pt>
          <cx:pt idx="27086">0</cx:pt>
          <cx:pt idx="27087">0</cx:pt>
          <cx:pt idx="27088">0</cx:pt>
          <cx:pt idx="27089">0</cx:pt>
          <cx:pt idx="27090">0</cx:pt>
          <cx:pt idx="27091">0</cx:pt>
          <cx:pt idx="27092">0</cx:pt>
          <cx:pt idx="27093">0</cx:pt>
          <cx:pt idx="27094">0</cx:pt>
          <cx:pt idx="27095">0</cx:pt>
          <cx:pt idx="27096">0</cx:pt>
          <cx:pt idx="27097">0</cx:pt>
          <cx:pt idx="27098">0</cx:pt>
          <cx:pt idx="27099">0</cx:pt>
          <cx:pt idx="27100">0</cx:pt>
          <cx:pt idx="27101">0</cx:pt>
          <cx:pt idx="27102">0</cx:pt>
          <cx:pt idx="27103">0</cx:pt>
          <cx:pt idx="27104">0</cx:pt>
          <cx:pt idx="27105">0</cx:pt>
          <cx:pt idx="27106">0</cx:pt>
          <cx:pt idx="27107">0</cx:pt>
          <cx:pt idx="27108">0</cx:pt>
          <cx:pt idx="27109">0</cx:pt>
          <cx:pt idx="27110">0</cx:pt>
          <cx:pt idx="27111">0</cx:pt>
          <cx:pt idx="27112">0</cx:pt>
          <cx:pt idx="27113">0</cx:pt>
          <cx:pt idx="27114">0</cx:pt>
          <cx:pt idx="27115">0</cx:pt>
          <cx:pt idx="27116">0</cx:pt>
          <cx:pt idx="27117">0</cx:pt>
          <cx:pt idx="27118">0</cx:pt>
          <cx:pt idx="27119">0</cx:pt>
          <cx:pt idx="27120">0</cx:pt>
          <cx:pt idx="27121">0</cx:pt>
          <cx:pt idx="27122">0</cx:pt>
          <cx:pt idx="27123">0</cx:pt>
          <cx:pt idx="27124">0</cx:pt>
          <cx:pt idx="27125">0</cx:pt>
          <cx:pt idx="27126">0</cx:pt>
          <cx:pt idx="27127">0</cx:pt>
          <cx:pt idx="27128">0</cx:pt>
          <cx:pt idx="27129">0</cx:pt>
          <cx:pt idx="27130">0</cx:pt>
          <cx:pt idx="27131">0</cx:pt>
          <cx:pt idx="27132">0</cx:pt>
          <cx:pt idx="27133">0</cx:pt>
          <cx:pt idx="27134">0</cx:pt>
          <cx:pt idx="27135">0</cx:pt>
          <cx:pt idx="27136">0</cx:pt>
          <cx:pt idx="27137">0</cx:pt>
          <cx:pt idx="27138">0</cx:pt>
          <cx:pt idx="27139">0</cx:pt>
          <cx:pt idx="27140">0</cx:pt>
          <cx:pt idx="27141">0</cx:pt>
          <cx:pt idx="27142">0</cx:pt>
          <cx:pt idx="27143">0</cx:pt>
          <cx:pt idx="27144">0</cx:pt>
          <cx:pt idx="27145">0</cx:pt>
          <cx:pt idx="27146">0</cx:pt>
          <cx:pt idx="27147">0</cx:pt>
          <cx:pt idx="27148">0</cx:pt>
          <cx:pt idx="27149">0</cx:pt>
          <cx:pt idx="27150">0</cx:pt>
          <cx:pt idx="27151">0</cx:pt>
          <cx:pt idx="27152">0</cx:pt>
          <cx:pt idx="27153">0</cx:pt>
          <cx:pt idx="27154">0</cx:pt>
          <cx:pt idx="27155">0</cx:pt>
          <cx:pt idx="27156">0</cx:pt>
          <cx:pt idx="27157">0</cx:pt>
          <cx:pt idx="27158">0</cx:pt>
          <cx:pt idx="27159">0</cx:pt>
          <cx:pt idx="27160">0</cx:pt>
          <cx:pt idx="27161">0</cx:pt>
          <cx:pt idx="27162">0</cx:pt>
          <cx:pt idx="27163">0</cx:pt>
          <cx:pt idx="27164">0</cx:pt>
          <cx:pt idx="27165">0</cx:pt>
          <cx:pt idx="27166">0</cx:pt>
          <cx:pt idx="27167">0</cx:pt>
          <cx:pt idx="27168">0</cx:pt>
          <cx:pt idx="27169">0</cx:pt>
          <cx:pt idx="27170">0</cx:pt>
          <cx:pt idx="27171">0</cx:pt>
          <cx:pt idx="27172">0</cx:pt>
          <cx:pt idx="27173">0</cx:pt>
          <cx:pt idx="27174">0</cx:pt>
          <cx:pt idx="27175">0</cx:pt>
          <cx:pt idx="27176">0</cx:pt>
          <cx:pt idx="27177">0</cx:pt>
          <cx:pt idx="27178">0</cx:pt>
          <cx:pt idx="27179">0</cx:pt>
          <cx:pt idx="27180">0</cx:pt>
          <cx:pt idx="27181">0</cx:pt>
          <cx:pt idx="27182">0</cx:pt>
          <cx:pt idx="27183">0</cx:pt>
          <cx:pt idx="27184">0</cx:pt>
          <cx:pt idx="27185">0</cx:pt>
          <cx:pt idx="27186">0</cx:pt>
          <cx:pt idx="27187">0</cx:pt>
          <cx:pt idx="27188">0</cx:pt>
          <cx:pt idx="27189">0</cx:pt>
          <cx:pt idx="27190">0</cx:pt>
          <cx:pt idx="27191">0</cx:pt>
          <cx:pt idx="27192">0</cx:pt>
          <cx:pt idx="27193">0</cx:pt>
          <cx:pt idx="27194">0</cx:pt>
          <cx:pt idx="27195">0</cx:pt>
          <cx:pt idx="27196">0</cx:pt>
          <cx:pt idx="27197">0</cx:pt>
          <cx:pt idx="27198">0</cx:pt>
          <cx:pt idx="27199">0</cx:pt>
          <cx:pt idx="27200">0</cx:pt>
          <cx:pt idx="27201">0</cx:pt>
          <cx:pt idx="27202">0</cx:pt>
          <cx:pt idx="27203">0</cx:pt>
          <cx:pt idx="27204">0</cx:pt>
          <cx:pt idx="27205">0</cx:pt>
          <cx:pt idx="27206">0</cx:pt>
          <cx:pt idx="27207">0</cx:pt>
          <cx:pt idx="27208">0</cx:pt>
          <cx:pt idx="27209">0</cx:pt>
          <cx:pt idx="27210">0</cx:pt>
          <cx:pt idx="27211">0</cx:pt>
          <cx:pt idx="27212">0</cx:pt>
          <cx:pt idx="27213">0</cx:pt>
          <cx:pt idx="27214">0</cx:pt>
          <cx:pt idx="27215">0</cx:pt>
          <cx:pt idx="27216">0</cx:pt>
          <cx:pt idx="27217">0</cx:pt>
          <cx:pt idx="27218">0</cx:pt>
          <cx:pt idx="27219">0</cx:pt>
          <cx:pt idx="27220">0</cx:pt>
          <cx:pt idx="27221">0</cx:pt>
          <cx:pt idx="27222">0</cx:pt>
          <cx:pt idx="27223">0</cx:pt>
          <cx:pt idx="27224">0</cx:pt>
          <cx:pt idx="27225">0</cx:pt>
          <cx:pt idx="27226">0</cx:pt>
          <cx:pt idx="27227">0</cx:pt>
          <cx:pt idx="27228">0</cx:pt>
          <cx:pt idx="27229">0</cx:pt>
          <cx:pt idx="27230">0</cx:pt>
          <cx:pt idx="27231">0</cx:pt>
          <cx:pt idx="27232">0</cx:pt>
          <cx:pt idx="27233">0</cx:pt>
          <cx:pt idx="27234">0</cx:pt>
          <cx:pt idx="27235">0</cx:pt>
          <cx:pt idx="27236">0</cx:pt>
          <cx:pt idx="27237">0</cx:pt>
          <cx:pt idx="27238">0</cx:pt>
          <cx:pt idx="27239">0</cx:pt>
          <cx:pt idx="27240">0</cx:pt>
          <cx:pt idx="27241">0</cx:pt>
          <cx:pt idx="27242">0</cx:pt>
          <cx:pt idx="27243">0</cx:pt>
          <cx:pt idx="27244">0</cx:pt>
          <cx:pt idx="27245">0</cx:pt>
          <cx:pt idx="27246">0</cx:pt>
          <cx:pt idx="27247">0</cx:pt>
          <cx:pt idx="27248">0</cx:pt>
          <cx:pt idx="27249">0</cx:pt>
          <cx:pt idx="27250">0</cx:pt>
          <cx:pt idx="27251">0</cx:pt>
          <cx:pt idx="27252">0</cx:pt>
          <cx:pt idx="27253">0</cx:pt>
          <cx:pt idx="27254">0</cx:pt>
          <cx:pt idx="27255">0</cx:pt>
          <cx:pt idx="27256">0</cx:pt>
          <cx:pt idx="27257">0</cx:pt>
          <cx:pt idx="27258">0</cx:pt>
          <cx:pt idx="27259">0</cx:pt>
          <cx:pt idx="27260">0</cx:pt>
          <cx:pt idx="27261">0</cx:pt>
          <cx:pt idx="27262">0</cx:pt>
          <cx:pt idx="27263">0</cx:pt>
          <cx:pt idx="27264">0</cx:pt>
          <cx:pt idx="27265">0</cx:pt>
          <cx:pt idx="27266">0</cx:pt>
          <cx:pt idx="27267">0</cx:pt>
          <cx:pt idx="27268">0</cx:pt>
          <cx:pt idx="27269">0</cx:pt>
          <cx:pt idx="27270">0</cx:pt>
          <cx:pt idx="27271">0</cx:pt>
          <cx:pt idx="27272">0</cx:pt>
          <cx:pt idx="27273">0</cx:pt>
          <cx:pt idx="27274">0</cx:pt>
          <cx:pt idx="27275">0</cx:pt>
          <cx:pt idx="27276">0</cx:pt>
          <cx:pt idx="27277">0</cx:pt>
          <cx:pt idx="27278">0</cx:pt>
          <cx:pt idx="27279">0</cx:pt>
          <cx:pt idx="27280">0</cx:pt>
          <cx:pt idx="27281">0</cx:pt>
          <cx:pt idx="27282">0</cx:pt>
          <cx:pt idx="27283">0</cx:pt>
          <cx:pt idx="27284">0</cx:pt>
          <cx:pt idx="27285">0</cx:pt>
          <cx:pt idx="27286">0</cx:pt>
          <cx:pt idx="27287">0</cx:pt>
          <cx:pt idx="27288">0</cx:pt>
          <cx:pt idx="27289">0</cx:pt>
          <cx:pt idx="27290">0</cx:pt>
          <cx:pt idx="27291">0</cx:pt>
          <cx:pt idx="27292">0</cx:pt>
          <cx:pt idx="27293">0</cx:pt>
          <cx:pt idx="27294">0</cx:pt>
          <cx:pt idx="27295">0</cx:pt>
          <cx:pt idx="27296">0</cx:pt>
          <cx:pt idx="27297">0</cx:pt>
          <cx:pt idx="27298">0</cx:pt>
          <cx:pt idx="27299">0</cx:pt>
          <cx:pt idx="27300">0</cx:pt>
          <cx:pt idx="27301">0</cx:pt>
          <cx:pt idx="27302">0</cx:pt>
          <cx:pt idx="27303">0</cx:pt>
          <cx:pt idx="27304">0</cx:pt>
          <cx:pt idx="27305">0</cx:pt>
          <cx:pt idx="27306">0</cx:pt>
          <cx:pt idx="27307">0</cx:pt>
          <cx:pt idx="27308">0</cx:pt>
          <cx:pt idx="27309">0</cx:pt>
          <cx:pt idx="27310">0</cx:pt>
          <cx:pt idx="27311">0</cx:pt>
          <cx:pt idx="27312">0</cx:pt>
          <cx:pt idx="27313">0</cx:pt>
          <cx:pt idx="27314">0</cx:pt>
          <cx:pt idx="27315">0</cx:pt>
          <cx:pt idx="27316">0</cx:pt>
          <cx:pt idx="27317">0</cx:pt>
          <cx:pt idx="27318">0</cx:pt>
          <cx:pt idx="27319">0</cx:pt>
          <cx:pt idx="27320">0</cx:pt>
          <cx:pt idx="27321">0</cx:pt>
          <cx:pt idx="27322">0</cx:pt>
          <cx:pt idx="27323">0</cx:pt>
          <cx:pt idx="27324">0</cx:pt>
          <cx:pt idx="27325">0</cx:pt>
          <cx:pt idx="27326">0</cx:pt>
          <cx:pt idx="27327">0</cx:pt>
          <cx:pt idx="27328">0</cx:pt>
          <cx:pt idx="27329">0</cx:pt>
          <cx:pt idx="27330">0</cx:pt>
          <cx:pt idx="27331">0</cx:pt>
          <cx:pt idx="27332">0</cx:pt>
          <cx:pt idx="27333">0</cx:pt>
          <cx:pt idx="27334">0</cx:pt>
          <cx:pt idx="27335">0</cx:pt>
          <cx:pt idx="27336">0</cx:pt>
          <cx:pt idx="27337">0</cx:pt>
          <cx:pt idx="27338">0</cx:pt>
          <cx:pt idx="27339">0</cx:pt>
          <cx:pt idx="27340">0</cx:pt>
          <cx:pt idx="27341">0</cx:pt>
          <cx:pt idx="27342">0</cx:pt>
          <cx:pt idx="27343">0</cx:pt>
          <cx:pt idx="27344">0</cx:pt>
          <cx:pt idx="27345">0</cx:pt>
          <cx:pt idx="27346">0</cx:pt>
          <cx:pt idx="27347">0</cx:pt>
          <cx:pt idx="27348">0</cx:pt>
          <cx:pt idx="27349">0</cx:pt>
          <cx:pt idx="27350">0</cx:pt>
          <cx:pt idx="27351">0</cx:pt>
          <cx:pt idx="27352">0</cx:pt>
          <cx:pt idx="27353">0</cx:pt>
          <cx:pt idx="27354">0</cx:pt>
          <cx:pt idx="27355">0</cx:pt>
          <cx:pt idx="27356">0</cx:pt>
          <cx:pt idx="27357">0</cx:pt>
          <cx:pt idx="27358">0</cx:pt>
          <cx:pt idx="27359">0</cx:pt>
          <cx:pt idx="27360">0</cx:pt>
          <cx:pt idx="27361">0</cx:pt>
          <cx:pt idx="27362">0</cx:pt>
          <cx:pt idx="27363">0</cx:pt>
          <cx:pt idx="27364">0</cx:pt>
          <cx:pt idx="27365">0</cx:pt>
          <cx:pt idx="27366">0</cx:pt>
          <cx:pt idx="27367">0</cx:pt>
          <cx:pt idx="27368">0</cx:pt>
          <cx:pt idx="27369">0</cx:pt>
          <cx:pt idx="27370">0</cx:pt>
          <cx:pt idx="27371">0</cx:pt>
          <cx:pt idx="27372">0</cx:pt>
          <cx:pt idx="27373">0</cx:pt>
          <cx:pt idx="27374">0</cx:pt>
          <cx:pt idx="27375">0</cx:pt>
          <cx:pt idx="27376">0</cx:pt>
          <cx:pt idx="27377">0</cx:pt>
          <cx:pt idx="27378">0</cx:pt>
          <cx:pt idx="27379">0</cx:pt>
          <cx:pt idx="27380">0</cx:pt>
          <cx:pt idx="27381">0</cx:pt>
          <cx:pt idx="27382">0</cx:pt>
          <cx:pt idx="27383">0</cx:pt>
          <cx:pt idx="27384">0</cx:pt>
          <cx:pt idx="27385">0</cx:pt>
          <cx:pt idx="27386">0</cx:pt>
          <cx:pt idx="27387">0</cx:pt>
          <cx:pt idx="27388">0</cx:pt>
          <cx:pt idx="27389">0</cx:pt>
          <cx:pt idx="27390">0</cx:pt>
          <cx:pt idx="27391">0</cx:pt>
          <cx:pt idx="27392">0</cx:pt>
          <cx:pt idx="27393">0</cx:pt>
          <cx:pt idx="27394">0</cx:pt>
          <cx:pt idx="27395">0</cx:pt>
          <cx:pt idx="27396">0</cx:pt>
          <cx:pt idx="27397">0</cx:pt>
          <cx:pt idx="27398">0</cx:pt>
          <cx:pt idx="27399">0</cx:pt>
          <cx:pt idx="27400">0</cx:pt>
          <cx:pt idx="27401">0</cx:pt>
          <cx:pt idx="27402">0</cx:pt>
          <cx:pt idx="27403">0</cx:pt>
          <cx:pt idx="27404">0</cx:pt>
          <cx:pt idx="27405">0</cx:pt>
          <cx:pt idx="27406">0</cx:pt>
          <cx:pt idx="27407">0</cx:pt>
          <cx:pt idx="27408">0</cx:pt>
          <cx:pt idx="27409">0</cx:pt>
          <cx:pt idx="27410">0</cx:pt>
          <cx:pt idx="27411">0</cx:pt>
          <cx:pt idx="27412">0</cx:pt>
          <cx:pt idx="27413">0</cx:pt>
          <cx:pt idx="27414">0</cx:pt>
          <cx:pt idx="27415">0</cx:pt>
          <cx:pt idx="27416">0</cx:pt>
          <cx:pt idx="27417">0</cx:pt>
          <cx:pt idx="27418">0</cx:pt>
          <cx:pt idx="27419">0</cx:pt>
          <cx:pt idx="27420">0</cx:pt>
          <cx:pt idx="27421">0</cx:pt>
          <cx:pt idx="27422">0</cx:pt>
          <cx:pt idx="27423">0</cx:pt>
          <cx:pt idx="27424">0</cx:pt>
          <cx:pt idx="27425">0</cx:pt>
          <cx:pt idx="27426">0</cx:pt>
          <cx:pt idx="27427">0</cx:pt>
          <cx:pt idx="27428">0</cx:pt>
          <cx:pt idx="27429">0</cx:pt>
          <cx:pt idx="27430">0</cx:pt>
          <cx:pt idx="27431">0</cx:pt>
          <cx:pt idx="27432">0</cx:pt>
          <cx:pt idx="27433">0</cx:pt>
          <cx:pt idx="27434">0</cx:pt>
          <cx:pt idx="27435">0</cx:pt>
          <cx:pt idx="27436">0</cx:pt>
          <cx:pt idx="27437">0</cx:pt>
          <cx:pt idx="27438">0</cx:pt>
          <cx:pt idx="27439">0</cx:pt>
          <cx:pt idx="27440">0</cx:pt>
          <cx:pt idx="27441">0</cx:pt>
          <cx:pt idx="27442">0</cx:pt>
          <cx:pt idx="27443">0</cx:pt>
          <cx:pt idx="27444">0</cx:pt>
          <cx:pt idx="27445">0</cx:pt>
          <cx:pt idx="27446">0</cx:pt>
          <cx:pt idx="27447">0</cx:pt>
          <cx:pt idx="27448">0</cx:pt>
          <cx:pt idx="27449">0</cx:pt>
          <cx:pt idx="27450">0</cx:pt>
          <cx:pt idx="27451">0</cx:pt>
          <cx:pt idx="27452">0</cx:pt>
          <cx:pt idx="27453">0</cx:pt>
          <cx:pt idx="27454">0</cx:pt>
          <cx:pt idx="27455">0</cx:pt>
          <cx:pt idx="27456">0</cx:pt>
          <cx:pt idx="27457">0</cx:pt>
          <cx:pt idx="27458">0</cx:pt>
          <cx:pt idx="27459">0</cx:pt>
          <cx:pt idx="27460">0</cx:pt>
          <cx:pt idx="27461">0</cx:pt>
          <cx:pt idx="27462">0</cx:pt>
          <cx:pt idx="27463">0</cx:pt>
          <cx:pt idx="27464">0</cx:pt>
          <cx:pt idx="27465">0</cx:pt>
          <cx:pt idx="27466">0</cx:pt>
          <cx:pt idx="27467">0</cx:pt>
          <cx:pt idx="27468">0</cx:pt>
          <cx:pt idx="27469">0</cx:pt>
          <cx:pt idx="27470">0</cx:pt>
          <cx:pt idx="27471">0</cx:pt>
          <cx:pt idx="27472">0</cx:pt>
          <cx:pt idx="27473">0</cx:pt>
          <cx:pt idx="27474">0</cx:pt>
          <cx:pt idx="27475">0</cx:pt>
          <cx:pt idx="27476">0</cx:pt>
          <cx:pt idx="27477">0</cx:pt>
          <cx:pt idx="27478">0</cx:pt>
          <cx:pt idx="27479">0</cx:pt>
          <cx:pt idx="27480">0</cx:pt>
          <cx:pt idx="27481">0</cx:pt>
          <cx:pt idx="27482">0</cx:pt>
          <cx:pt idx="27483">0</cx:pt>
          <cx:pt idx="27484">0</cx:pt>
          <cx:pt idx="27485">0</cx:pt>
          <cx:pt idx="27486">0</cx:pt>
          <cx:pt idx="27487">0</cx:pt>
          <cx:pt idx="27488">0</cx:pt>
          <cx:pt idx="27489">0</cx:pt>
          <cx:pt idx="27490">0</cx:pt>
          <cx:pt idx="27491">0</cx:pt>
          <cx:pt idx="27492">0</cx:pt>
          <cx:pt idx="27493">0</cx:pt>
          <cx:pt idx="27494">0</cx:pt>
          <cx:pt idx="27495">0</cx:pt>
          <cx:pt idx="27496">0</cx:pt>
          <cx:pt idx="27497">0</cx:pt>
          <cx:pt idx="27498">0</cx:pt>
          <cx:pt idx="27499">0</cx:pt>
          <cx:pt idx="27500">0</cx:pt>
          <cx:pt idx="27501">0</cx:pt>
          <cx:pt idx="27502">0</cx:pt>
          <cx:pt idx="27503">0</cx:pt>
          <cx:pt idx="27504">0</cx:pt>
          <cx:pt idx="27505">0</cx:pt>
          <cx:pt idx="27506">0</cx:pt>
          <cx:pt idx="27507">0</cx:pt>
          <cx:pt idx="27508">0</cx:pt>
          <cx:pt idx="27509">0</cx:pt>
          <cx:pt idx="27510">0</cx:pt>
          <cx:pt idx="27511">0</cx:pt>
          <cx:pt idx="27512">0</cx:pt>
          <cx:pt idx="27513">0</cx:pt>
          <cx:pt idx="27514">0</cx:pt>
          <cx:pt idx="27515">0</cx:pt>
          <cx:pt idx="27516">0</cx:pt>
          <cx:pt idx="27517">0</cx:pt>
          <cx:pt idx="27518">0</cx:pt>
          <cx:pt idx="27519">0</cx:pt>
          <cx:pt idx="27520">0</cx:pt>
          <cx:pt idx="27521">0</cx:pt>
          <cx:pt idx="27522">0</cx:pt>
          <cx:pt idx="27523">0</cx:pt>
          <cx:pt idx="27524">0</cx:pt>
          <cx:pt idx="27525">0</cx:pt>
          <cx:pt idx="27526">0</cx:pt>
          <cx:pt idx="27527">0</cx:pt>
          <cx:pt idx="27528">0</cx:pt>
          <cx:pt idx="27529">0</cx:pt>
          <cx:pt idx="27530">0</cx:pt>
          <cx:pt idx="27531">0</cx:pt>
          <cx:pt idx="27532">0</cx:pt>
          <cx:pt idx="27533">0</cx:pt>
          <cx:pt idx="27534">0</cx:pt>
          <cx:pt idx="27535">0</cx:pt>
          <cx:pt idx="27536">0</cx:pt>
          <cx:pt idx="27537">0</cx:pt>
          <cx:pt idx="27538">0</cx:pt>
          <cx:pt idx="27539">0</cx:pt>
          <cx:pt idx="27540">0</cx:pt>
          <cx:pt idx="27541">0</cx:pt>
          <cx:pt idx="27542">0</cx:pt>
          <cx:pt idx="27543">0</cx:pt>
          <cx:pt idx="27544">0</cx:pt>
          <cx:pt idx="27545">0</cx:pt>
          <cx:pt idx="27546">0</cx:pt>
          <cx:pt idx="27547">0</cx:pt>
          <cx:pt idx="27548">0</cx:pt>
          <cx:pt idx="27549">0</cx:pt>
          <cx:pt idx="27550">0</cx:pt>
          <cx:pt idx="27551">0</cx:pt>
          <cx:pt idx="27552">0</cx:pt>
          <cx:pt idx="27553">0</cx:pt>
          <cx:pt idx="27554">0</cx:pt>
          <cx:pt idx="27555">0</cx:pt>
          <cx:pt idx="27556">0</cx:pt>
          <cx:pt idx="27557">0</cx:pt>
          <cx:pt idx="27558">0</cx:pt>
          <cx:pt idx="27559">0</cx:pt>
          <cx:pt idx="27560">0</cx:pt>
          <cx:pt idx="27561">0</cx:pt>
          <cx:pt idx="27562">0</cx:pt>
          <cx:pt idx="27563">0</cx:pt>
          <cx:pt idx="27564">0</cx:pt>
          <cx:pt idx="27565">0</cx:pt>
          <cx:pt idx="27566">0</cx:pt>
          <cx:pt idx="27567">0</cx:pt>
          <cx:pt idx="27568">0</cx:pt>
          <cx:pt idx="27569">0</cx:pt>
          <cx:pt idx="27570">0</cx:pt>
          <cx:pt idx="27571">0</cx:pt>
          <cx:pt idx="27572">0</cx:pt>
          <cx:pt idx="27573">0</cx:pt>
          <cx:pt idx="27574">0</cx:pt>
          <cx:pt idx="27575">0</cx:pt>
          <cx:pt idx="27576">0</cx:pt>
          <cx:pt idx="27577">0</cx:pt>
          <cx:pt idx="27578">0</cx:pt>
          <cx:pt idx="27579">0</cx:pt>
          <cx:pt idx="27580">0</cx:pt>
          <cx:pt idx="27581">0</cx:pt>
          <cx:pt idx="27582">0</cx:pt>
          <cx:pt idx="27583">0</cx:pt>
          <cx:pt idx="27584">0</cx:pt>
          <cx:pt idx="27585">0</cx:pt>
          <cx:pt idx="27586">0</cx:pt>
          <cx:pt idx="27587">0</cx:pt>
          <cx:pt idx="27588">0</cx:pt>
          <cx:pt idx="27589">0</cx:pt>
          <cx:pt idx="27590">0</cx:pt>
          <cx:pt idx="27591">0</cx:pt>
          <cx:pt idx="27592">0</cx:pt>
          <cx:pt idx="27593">0</cx:pt>
          <cx:pt idx="27594">0</cx:pt>
          <cx:pt idx="27595">0</cx:pt>
          <cx:pt idx="27596">0</cx:pt>
          <cx:pt idx="27597">0</cx:pt>
          <cx:pt idx="27598">0</cx:pt>
          <cx:pt idx="27599">0</cx:pt>
          <cx:pt idx="27600">0</cx:pt>
          <cx:pt idx="27601">0</cx:pt>
          <cx:pt idx="27602">0</cx:pt>
          <cx:pt idx="27603">0</cx:pt>
          <cx:pt idx="27604">0</cx:pt>
          <cx:pt idx="27605">0</cx:pt>
          <cx:pt idx="27606">0</cx:pt>
          <cx:pt idx="27607">0</cx:pt>
          <cx:pt idx="27608">0</cx:pt>
          <cx:pt idx="27609">0</cx:pt>
          <cx:pt idx="27610">0</cx:pt>
          <cx:pt idx="27611">0</cx:pt>
          <cx:pt idx="27612">0</cx:pt>
          <cx:pt idx="27613">0</cx:pt>
          <cx:pt idx="27614">0</cx:pt>
          <cx:pt idx="27615">0</cx:pt>
          <cx:pt idx="27616">0</cx:pt>
          <cx:pt idx="27617">0</cx:pt>
          <cx:pt idx="27618">0</cx:pt>
          <cx:pt idx="27619">0</cx:pt>
          <cx:pt idx="27620">0</cx:pt>
          <cx:pt idx="27621">0</cx:pt>
          <cx:pt idx="27622">0</cx:pt>
          <cx:pt idx="27623">0</cx:pt>
          <cx:pt idx="27624">0</cx:pt>
          <cx:pt idx="27625">0</cx:pt>
          <cx:pt idx="27626">0</cx:pt>
          <cx:pt idx="27627">0</cx:pt>
          <cx:pt idx="27628">0</cx:pt>
          <cx:pt idx="27629">0</cx:pt>
          <cx:pt idx="27630">0</cx:pt>
          <cx:pt idx="27631">0</cx:pt>
          <cx:pt idx="27632">0</cx:pt>
          <cx:pt idx="27633">0</cx:pt>
          <cx:pt idx="27634">0</cx:pt>
          <cx:pt idx="27635">0</cx:pt>
          <cx:pt idx="27636">0</cx:pt>
          <cx:pt idx="27637">0</cx:pt>
          <cx:pt idx="27638">0</cx:pt>
          <cx:pt idx="27639">0</cx:pt>
          <cx:pt idx="27640">0</cx:pt>
          <cx:pt idx="27641">0</cx:pt>
          <cx:pt idx="27642">0</cx:pt>
          <cx:pt idx="27643">0</cx:pt>
          <cx:pt idx="27644">0</cx:pt>
          <cx:pt idx="27645">0</cx:pt>
          <cx:pt idx="27646">0</cx:pt>
          <cx:pt idx="27647">0</cx:pt>
          <cx:pt idx="27648">0</cx:pt>
          <cx:pt idx="27649">0</cx:pt>
          <cx:pt idx="27650">0</cx:pt>
          <cx:pt idx="27651">0</cx:pt>
          <cx:pt idx="27652">0</cx:pt>
          <cx:pt idx="27653">0</cx:pt>
          <cx:pt idx="27654">0</cx:pt>
          <cx:pt idx="27655">0</cx:pt>
          <cx:pt idx="27656">0</cx:pt>
          <cx:pt idx="27657">0</cx:pt>
          <cx:pt idx="27658">0</cx:pt>
          <cx:pt idx="27659">0</cx:pt>
          <cx:pt idx="27660">0</cx:pt>
          <cx:pt idx="27661">0</cx:pt>
          <cx:pt idx="27662">0</cx:pt>
          <cx:pt idx="27663">0</cx:pt>
          <cx:pt idx="27664">0</cx:pt>
          <cx:pt idx="27665">0</cx:pt>
          <cx:pt idx="27666">0</cx:pt>
          <cx:pt idx="27667">0</cx:pt>
          <cx:pt idx="27668">0</cx:pt>
          <cx:pt idx="27669">0</cx:pt>
          <cx:pt idx="27670">0</cx:pt>
          <cx:pt idx="27671">0</cx:pt>
          <cx:pt idx="27672">0</cx:pt>
          <cx:pt idx="27673">0</cx:pt>
          <cx:pt idx="27674">0</cx:pt>
          <cx:pt idx="27675">0</cx:pt>
          <cx:pt idx="27676">0</cx:pt>
          <cx:pt idx="27677">0</cx:pt>
          <cx:pt idx="27678">0</cx:pt>
          <cx:pt idx="27679">0</cx:pt>
          <cx:pt idx="27680">0</cx:pt>
          <cx:pt idx="27681">0</cx:pt>
          <cx:pt idx="27682">0</cx:pt>
          <cx:pt idx="27683">0</cx:pt>
          <cx:pt idx="27684">0</cx:pt>
          <cx:pt idx="27685">0</cx:pt>
          <cx:pt idx="27686">0</cx:pt>
          <cx:pt idx="27687">0</cx:pt>
          <cx:pt idx="27688">0</cx:pt>
          <cx:pt idx="27689">0</cx:pt>
          <cx:pt idx="27690">0</cx:pt>
          <cx:pt idx="27691">0</cx:pt>
          <cx:pt idx="27692">0</cx:pt>
          <cx:pt idx="27693">0</cx:pt>
          <cx:pt idx="27694">0</cx:pt>
          <cx:pt idx="27695">0</cx:pt>
          <cx:pt idx="27696">0</cx:pt>
          <cx:pt idx="27697">0</cx:pt>
          <cx:pt idx="27698">0</cx:pt>
          <cx:pt idx="27699">0</cx:pt>
          <cx:pt idx="27700">0</cx:pt>
          <cx:pt idx="27701">0</cx:pt>
          <cx:pt idx="27702">0</cx:pt>
          <cx:pt idx="27703">0</cx:pt>
          <cx:pt idx="27704">0</cx:pt>
          <cx:pt idx="27705">0</cx:pt>
          <cx:pt idx="27706">0</cx:pt>
          <cx:pt idx="27707">0</cx:pt>
          <cx:pt idx="27708">0</cx:pt>
          <cx:pt idx="27709">0</cx:pt>
          <cx:pt idx="27710">0</cx:pt>
          <cx:pt idx="27711">0</cx:pt>
          <cx:pt idx="27712">0</cx:pt>
          <cx:pt idx="27713">0</cx:pt>
          <cx:pt idx="27714">0</cx:pt>
          <cx:pt idx="27715">0</cx:pt>
          <cx:pt idx="27716">0</cx:pt>
          <cx:pt idx="27717">0</cx:pt>
          <cx:pt idx="27718">0</cx:pt>
          <cx:pt idx="27719">0</cx:pt>
          <cx:pt idx="27720">0</cx:pt>
          <cx:pt idx="27721">0</cx:pt>
          <cx:pt idx="27722">0</cx:pt>
          <cx:pt idx="27723">0</cx:pt>
          <cx:pt idx="27724">0</cx:pt>
          <cx:pt idx="27725">0</cx:pt>
          <cx:pt idx="27726">0</cx:pt>
          <cx:pt idx="27727">0</cx:pt>
          <cx:pt idx="27728">0</cx:pt>
          <cx:pt idx="27729">0</cx:pt>
          <cx:pt idx="27730">0</cx:pt>
          <cx:pt idx="27731">0</cx:pt>
          <cx:pt idx="27732">0</cx:pt>
          <cx:pt idx="27733">0</cx:pt>
          <cx:pt idx="27734">0</cx:pt>
          <cx:pt idx="27735">0</cx:pt>
          <cx:pt idx="27736">0</cx:pt>
          <cx:pt idx="27737">0</cx:pt>
          <cx:pt idx="27738">0</cx:pt>
          <cx:pt idx="27739">0</cx:pt>
          <cx:pt idx="27740">0</cx:pt>
          <cx:pt idx="27741">0</cx:pt>
          <cx:pt idx="27742">0</cx:pt>
          <cx:pt idx="27743">0</cx:pt>
          <cx:pt idx="27744">0</cx:pt>
          <cx:pt idx="27745">0</cx:pt>
          <cx:pt idx="27746">0</cx:pt>
          <cx:pt idx="27747">0</cx:pt>
          <cx:pt idx="27748">0</cx:pt>
          <cx:pt idx="27749">0</cx:pt>
          <cx:pt idx="27750">0</cx:pt>
          <cx:pt idx="27751">0</cx:pt>
          <cx:pt idx="27752">0</cx:pt>
          <cx:pt idx="27753">0</cx:pt>
          <cx:pt idx="27754">0</cx:pt>
          <cx:pt idx="27755">0</cx:pt>
          <cx:pt idx="27756">0</cx:pt>
          <cx:pt idx="27757">0</cx:pt>
          <cx:pt idx="27758">0</cx:pt>
          <cx:pt idx="27759">0</cx:pt>
          <cx:pt idx="27760">0</cx:pt>
          <cx:pt idx="27761">0</cx:pt>
          <cx:pt idx="27762">0</cx:pt>
          <cx:pt idx="27763">0</cx:pt>
          <cx:pt idx="27764">0</cx:pt>
          <cx:pt idx="27765">0</cx:pt>
          <cx:pt idx="27766">0</cx:pt>
          <cx:pt idx="27767">0</cx:pt>
          <cx:pt idx="27768">0</cx:pt>
          <cx:pt idx="27769">0</cx:pt>
          <cx:pt idx="27770">0</cx:pt>
          <cx:pt idx="27771">0</cx:pt>
          <cx:pt idx="27772">0</cx:pt>
          <cx:pt idx="27773">0</cx:pt>
          <cx:pt idx="27774">0</cx:pt>
          <cx:pt idx="27775">0</cx:pt>
          <cx:pt idx="27776">0</cx:pt>
          <cx:pt idx="27777">0</cx:pt>
          <cx:pt idx="27778">0</cx:pt>
          <cx:pt idx="27779">0</cx:pt>
          <cx:pt idx="27780">0</cx:pt>
          <cx:pt idx="27781">0</cx:pt>
          <cx:pt idx="27782">0</cx:pt>
          <cx:pt idx="27783">0</cx:pt>
          <cx:pt idx="27784">0</cx:pt>
          <cx:pt idx="27785">0</cx:pt>
          <cx:pt idx="27786">0</cx:pt>
          <cx:pt idx="27787">0</cx:pt>
          <cx:pt idx="27788">0</cx:pt>
          <cx:pt idx="27789">0</cx:pt>
          <cx:pt idx="27790">0</cx:pt>
          <cx:pt idx="27791">0</cx:pt>
          <cx:pt idx="27792">0</cx:pt>
          <cx:pt idx="27793">0</cx:pt>
          <cx:pt idx="27794">0</cx:pt>
          <cx:pt idx="27795">0</cx:pt>
          <cx:pt idx="27796">0</cx:pt>
          <cx:pt idx="27797">0</cx:pt>
          <cx:pt idx="27798">0</cx:pt>
          <cx:pt idx="27799">0</cx:pt>
          <cx:pt idx="27800">0</cx:pt>
          <cx:pt idx="27801">0</cx:pt>
          <cx:pt idx="27802">0</cx:pt>
          <cx:pt idx="27803">0</cx:pt>
          <cx:pt idx="27804">0</cx:pt>
          <cx:pt idx="27805">0</cx:pt>
          <cx:pt idx="27806">0</cx:pt>
          <cx:pt idx="27807">0</cx:pt>
          <cx:pt idx="27808">0</cx:pt>
          <cx:pt idx="27809">0</cx:pt>
          <cx:pt idx="27810">0</cx:pt>
          <cx:pt idx="27811">0</cx:pt>
          <cx:pt idx="27812">0</cx:pt>
          <cx:pt idx="27813">0</cx:pt>
          <cx:pt idx="27814">0</cx:pt>
          <cx:pt idx="27815">0</cx:pt>
          <cx:pt idx="27816">0</cx:pt>
          <cx:pt idx="27817">0</cx:pt>
          <cx:pt idx="27818">0</cx:pt>
          <cx:pt idx="27819">0</cx:pt>
          <cx:pt idx="27820">0</cx:pt>
          <cx:pt idx="27821">0</cx:pt>
          <cx:pt idx="27822">0</cx:pt>
          <cx:pt idx="27823">0</cx:pt>
          <cx:pt idx="27824">0</cx:pt>
          <cx:pt idx="27825">0</cx:pt>
          <cx:pt idx="27826">0</cx:pt>
          <cx:pt idx="27827">0</cx:pt>
          <cx:pt idx="27828">0</cx:pt>
          <cx:pt idx="27829">0</cx:pt>
          <cx:pt idx="27830">0</cx:pt>
          <cx:pt idx="27831">0</cx:pt>
          <cx:pt idx="27832">0</cx:pt>
          <cx:pt idx="27833">0</cx:pt>
          <cx:pt idx="27834">0</cx:pt>
          <cx:pt idx="27835">0</cx:pt>
          <cx:pt idx="27836">0</cx:pt>
          <cx:pt idx="27837">0</cx:pt>
          <cx:pt idx="27838">0</cx:pt>
          <cx:pt idx="27839">0</cx:pt>
          <cx:pt idx="27840">0</cx:pt>
          <cx:pt idx="27841">0</cx:pt>
          <cx:pt idx="27842">0</cx:pt>
          <cx:pt idx="27843">0</cx:pt>
          <cx:pt idx="27844">0</cx:pt>
          <cx:pt idx="27845">0</cx:pt>
          <cx:pt idx="27846">0</cx:pt>
          <cx:pt idx="27847">0</cx:pt>
          <cx:pt idx="27848">0</cx:pt>
          <cx:pt idx="27849">0</cx:pt>
          <cx:pt idx="27850">0</cx:pt>
          <cx:pt idx="27851">0</cx:pt>
          <cx:pt idx="27852">0</cx:pt>
          <cx:pt idx="27853">0</cx:pt>
          <cx:pt idx="27854">0</cx:pt>
          <cx:pt idx="27855">0</cx:pt>
          <cx:pt idx="27856">0</cx:pt>
          <cx:pt idx="27857">0</cx:pt>
          <cx:pt idx="27858">0</cx:pt>
          <cx:pt idx="27859">0</cx:pt>
          <cx:pt idx="27860">0</cx:pt>
          <cx:pt idx="27861">0</cx:pt>
          <cx:pt idx="27862">0</cx:pt>
          <cx:pt idx="27863">0</cx:pt>
          <cx:pt idx="27864">0</cx:pt>
          <cx:pt idx="27865">0</cx:pt>
          <cx:pt idx="27866">0</cx:pt>
          <cx:pt idx="27867">0</cx:pt>
          <cx:pt idx="27868">0</cx:pt>
          <cx:pt idx="27869">0</cx:pt>
          <cx:pt idx="27870">0</cx:pt>
          <cx:pt idx="27871">0</cx:pt>
          <cx:pt idx="27872">0</cx:pt>
          <cx:pt idx="27873">0</cx:pt>
          <cx:pt idx="27874">0</cx:pt>
          <cx:pt idx="27875">0</cx:pt>
          <cx:pt idx="27876">0</cx:pt>
          <cx:pt idx="27877">0</cx:pt>
          <cx:pt idx="27878">0</cx:pt>
          <cx:pt idx="27879">0</cx:pt>
          <cx:pt idx="27880">0</cx:pt>
          <cx:pt idx="27881">0</cx:pt>
          <cx:pt idx="27882">0</cx:pt>
          <cx:pt idx="27883">0</cx:pt>
          <cx:pt idx="27884">0</cx:pt>
          <cx:pt idx="27885">0</cx:pt>
          <cx:pt idx="27886">0</cx:pt>
          <cx:pt idx="27887">0</cx:pt>
          <cx:pt idx="27888">0</cx:pt>
          <cx:pt idx="27889">0</cx:pt>
          <cx:pt idx="27890">0</cx:pt>
          <cx:pt idx="27891">0</cx:pt>
          <cx:pt idx="27892">0</cx:pt>
          <cx:pt idx="27893">0</cx:pt>
          <cx:pt idx="27894">0</cx:pt>
          <cx:pt idx="27895">0</cx:pt>
          <cx:pt idx="27896">0</cx:pt>
          <cx:pt idx="27897">0</cx:pt>
          <cx:pt idx="27898">0</cx:pt>
          <cx:pt idx="27899">0</cx:pt>
          <cx:pt idx="27900">0</cx:pt>
          <cx:pt idx="27901">0</cx:pt>
          <cx:pt idx="27902">0</cx:pt>
          <cx:pt idx="27903">0</cx:pt>
          <cx:pt idx="27904">0</cx:pt>
          <cx:pt idx="27905">0</cx:pt>
          <cx:pt idx="27906">0</cx:pt>
          <cx:pt idx="27907">0</cx:pt>
          <cx:pt idx="27908">0</cx:pt>
          <cx:pt idx="27909">0</cx:pt>
          <cx:pt idx="27910">0</cx:pt>
          <cx:pt idx="27911">0</cx:pt>
          <cx:pt idx="27912">0</cx:pt>
          <cx:pt idx="27913">0</cx:pt>
          <cx:pt idx="27914">0</cx:pt>
          <cx:pt idx="27915">0</cx:pt>
          <cx:pt idx="27916">0</cx:pt>
          <cx:pt idx="27917">0</cx:pt>
          <cx:pt idx="27918">0</cx:pt>
          <cx:pt idx="27919">0</cx:pt>
          <cx:pt idx="27920">0</cx:pt>
          <cx:pt idx="27921">0</cx:pt>
          <cx:pt idx="27922">0</cx:pt>
          <cx:pt idx="27923">0</cx:pt>
          <cx:pt idx="27924">0</cx:pt>
          <cx:pt idx="27925">0</cx:pt>
          <cx:pt idx="27926">0</cx:pt>
          <cx:pt idx="27927">0</cx:pt>
          <cx:pt idx="27928">0</cx:pt>
          <cx:pt idx="27929">0</cx:pt>
          <cx:pt idx="27930">0</cx:pt>
          <cx:pt idx="27931">0</cx:pt>
          <cx:pt idx="27932">0</cx:pt>
          <cx:pt idx="27933">0</cx:pt>
          <cx:pt idx="27934">0</cx:pt>
          <cx:pt idx="27935">0</cx:pt>
          <cx:pt idx="27936">0</cx:pt>
          <cx:pt idx="27937">0</cx:pt>
          <cx:pt idx="27938">0</cx:pt>
          <cx:pt idx="27939">0</cx:pt>
          <cx:pt idx="27940">0</cx:pt>
          <cx:pt idx="27941">0</cx:pt>
          <cx:pt idx="27942">0</cx:pt>
          <cx:pt idx="27943">0</cx:pt>
          <cx:pt idx="27944">0</cx:pt>
          <cx:pt idx="27945">0</cx:pt>
          <cx:pt idx="27946">0</cx:pt>
          <cx:pt idx="27947">0</cx:pt>
          <cx:pt idx="27948">0</cx:pt>
          <cx:pt idx="27949">0</cx:pt>
          <cx:pt idx="27950">0</cx:pt>
          <cx:pt idx="27951">0</cx:pt>
          <cx:pt idx="27952">0</cx:pt>
          <cx:pt idx="27953">0</cx:pt>
          <cx:pt idx="27954">0</cx:pt>
          <cx:pt idx="27955">0</cx:pt>
          <cx:pt idx="27956">0</cx:pt>
          <cx:pt idx="27957">0</cx:pt>
          <cx:pt idx="27958">0</cx:pt>
          <cx:pt idx="27959">0</cx:pt>
          <cx:pt idx="27960">0</cx:pt>
          <cx:pt idx="27961">0</cx:pt>
          <cx:pt idx="27962">0</cx:pt>
          <cx:pt idx="27963">0</cx:pt>
          <cx:pt idx="27964">0</cx:pt>
          <cx:pt idx="27965">0</cx:pt>
          <cx:pt idx="27966">0</cx:pt>
          <cx:pt idx="27967">0</cx:pt>
          <cx:pt idx="27968">0</cx:pt>
          <cx:pt idx="27969">0</cx:pt>
          <cx:pt idx="27970">0</cx:pt>
          <cx:pt idx="27971">0</cx:pt>
          <cx:pt idx="27972">0</cx:pt>
          <cx:pt idx="27973">0</cx:pt>
          <cx:pt idx="27974">0</cx:pt>
          <cx:pt idx="27975">0</cx:pt>
          <cx:pt idx="27976">0</cx:pt>
          <cx:pt idx="27977">0</cx:pt>
          <cx:pt idx="27978">0</cx:pt>
          <cx:pt idx="27979">0</cx:pt>
          <cx:pt idx="27980">0</cx:pt>
          <cx:pt idx="27981">0</cx:pt>
          <cx:pt idx="27982">0</cx:pt>
          <cx:pt idx="27983">0</cx:pt>
          <cx:pt idx="27984">0</cx:pt>
          <cx:pt idx="27985">0</cx:pt>
          <cx:pt idx="27986">0</cx:pt>
          <cx:pt idx="27987">0</cx:pt>
          <cx:pt idx="27988">0</cx:pt>
          <cx:pt idx="27989">0</cx:pt>
          <cx:pt idx="27990">0</cx:pt>
          <cx:pt idx="27991">0</cx:pt>
          <cx:pt idx="27992">0</cx:pt>
          <cx:pt idx="27993">0</cx:pt>
          <cx:pt idx="27994">0</cx:pt>
          <cx:pt idx="27995">0</cx:pt>
          <cx:pt idx="27996">0</cx:pt>
          <cx:pt idx="27997">0</cx:pt>
          <cx:pt idx="27998">0</cx:pt>
          <cx:pt idx="27999">0</cx:pt>
          <cx:pt idx="28000">0</cx:pt>
          <cx:pt idx="28001">0</cx:pt>
          <cx:pt idx="28002">0</cx:pt>
          <cx:pt idx="28003">0</cx:pt>
          <cx:pt idx="28004">0</cx:pt>
          <cx:pt idx="28005">0</cx:pt>
          <cx:pt idx="28006">0</cx:pt>
          <cx:pt idx="28007">0</cx:pt>
          <cx:pt idx="28008">0</cx:pt>
          <cx:pt idx="28009">0</cx:pt>
          <cx:pt idx="28010">0</cx:pt>
          <cx:pt idx="28011">0</cx:pt>
          <cx:pt idx="28012">0</cx:pt>
          <cx:pt idx="28013">0</cx:pt>
          <cx:pt idx="28014">0</cx:pt>
          <cx:pt idx="28015">0</cx:pt>
          <cx:pt idx="28016">0</cx:pt>
          <cx:pt idx="28017">0</cx:pt>
          <cx:pt idx="28018">0</cx:pt>
          <cx:pt idx="28019">0</cx:pt>
          <cx:pt idx="28020">0</cx:pt>
          <cx:pt idx="28021">0</cx:pt>
          <cx:pt idx="28022">0</cx:pt>
          <cx:pt idx="28023">0</cx:pt>
          <cx:pt idx="28024">0</cx:pt>
          <cx:pt idx="28025">0</cx:pt>
          <cx:pt idx="28026">0</cx:pt>
          <cx:pt idx="28027">0</cx:pt>
          <cx:pt idx="28028">0</cx:pt>
          <cx:pt idx="28029">0</cx:pt>
          <cx:pt idx="28030">0</cx:pt>
          <cx:pt idx="28031">0</cx:pt>
          <cx:pt idx="28032">0</cx:pt>
          <cx:pt idx="28033">0</cx:pt>
          <cx:pt idx="28034">0</cx:pt>
          <cx:pt idx="28035">0</cx:pt>
          <cx:pt idx="28036">0</cx:pt>
          <cx:pt idx="28037">0</cx:pt>
          <cx:pt idx="28038">0</cx:pt>
          <cx:pt idx="28039">0</cx:pt>
          <cx:pt idx="28040">0</cx:pt>
          <cx:pt idx="28041">0</cx:pt>
          <cx:pt idx="28042">0</cx:pt>
          <cx:pt idx="28043">0</cx:pt>
          <cx:pt idx="28044">0</cx:pt>
          <cx:pt idx="28045">0</cx:pt>
          <cx:pt idx="28046">0</cx:pt>
          <cx:pt idx="28047">0</cx:pt>
          <cx:pt idx="28048">0</cx:pt>
          <cx:pt idx="28049">0</cx:pt>
          <cx:pt idx="28050">0</cx:pt>
          <cx:pt idx="28051">0</cx:pt>
          <cx:pt idx="28052">0</cx:pt>
          <cx:pt idx="28053">0</cx:pt>
          <cx:pt idx="28054">0</cx:pt>
          <cx:pt idx="28055">0</cx:pt>
          <cx:pt idx="28056">0</cx:pt>
          <cx:pt idx="28057">0</cx:pt>
          <cx:pt idx="28058">0</cx:pt>
          <cx:pt idx="28059">0</cx:pt>
          <cx:pt idx="28060">0</cx:pt>
          <cx:pt idx="28061">0</cx:pt>
          <cx:pt idx="28062">0</cx:pt>
          <cx:pt idx="28063">0</cx:pt>
          <cx:pt idx="28064">0</cx:pt>
          <cx:pt idx="28065">0</cx:pt>
          <cx:pt idx="28066">0</cx:pt>
          <cx:pt idx="28067">0</cx:pt>
          <cx:pt idx="28068">0</cx:pt>
          <cx:pt idx="28069">0</cx:pt>
          <cx:pt idx="28070">0</cx:pt>
          <cx:pt idx="28071">0</cx:pt>
          <cx:pt idx="28072">0</cx:pt>
          <cx:pt idx="28073">0</cx:pt>
          <cx:pt idx="28074">0</cx:pt>
          <cx:pt idx="28075">0</cx:pt>
          <cx:pt idx="28076">0</cx:pt>
          <cx:pt idx="28077">0</cx:pt>
          <cx:pt idx="28078">0</cx:pt>
          <cx:pt idx="28079">0</cx:pt>
          <cx:pt idx="28080">0</cx:pt>
          <cx:pt idx="28081">0</cx:pt>
          <cx:pt idx="28082">0</cx:pt>
          <cx:pt idx="28083">0</cx:pt>
          <cx:pt idx="28084">0</cx:pt>
          <cx:pt idx="28085">0</cx:pt>
          <cx:pt idx="28086">0</cx:pt>
          <cx:pt idx="28087">0</cx:pt>
          <cx:pt idx="28088">0</cx:pt>
          <cx:pt idx="28089">0</cx:pt>
          <cx:pt idx="28090">0</cx:pt>
          <cx:pt idx="28091">0</cx:pt>
          <cx:pt idx="28092">0</cx:pt>
          <cx:pt idx="28093">0</cx:pt>
          <cx:pt idx="28094">0</cx:pt>
          <cx:pt idx="28095">0</cx:pt>
          <cx:pt idx="28096">0</cx:pt>
          <cx:pt idx="28097">0</cx:pt>
          <cx:pt idx="28098">0</cx:pt>
          <cx:pt idx="28099">0</cx:pt>
          <cx:pt idx="28100">0</cx:pt>
          <cx:pt idx="28101">0</cx:pt>
          <cx:pt idx="28102">0</cx:pt>
          <cx:pt idx="28103">0</cx:pt>
          <cx:pt idx="28104">0</cx:pt>
          <cx:pt idx="28105">0</cx:pt>
          <cx:pt idx="28106">0</cx:pt>
          <cx:pt idx="28107">0</cx:pt>
          <cx:pt idx="28108">0</cx:pt>
          <cx:pt idx="28109">0</cx:pt>
          <cx:pt idx="28110">0</cx:pt>
          <cx:pt idx="28111">0</cx:pt>
          <cx:pt idx="28112">0</cx:pt>
          <cx:pt idx="28113">0</cx:pt>
          <cx:pt idx="28114">0</cx:pt>
          <cx:pt idx="28115">0</cx:pt>
          <cx:pt idx="28116">0</cx:pt>
          <cx:pt idx="28117">0</cx:pt>
          <cx:pt idx="28118">0</cx:pt>
          <cx:pt idx="28119">0</cx:pt>
          <cx:pt idx="28120">0</cx:pt>
          <cx:pt idx="28121">0</cx:pt>
          <cx:pt idx="28122">0</cx:pt>
          <cx:pt idx="28123">0</cx:pt>
          <cx:pt idx="28124">0</cx:pt>
          <cx:pt idx="28125">0</cx:pt>
          <cx:pt idx="28126">0</cx:pt>
          <cx:pt idx="28127">0</cx:pt>
          <cx:pt idx="28128">0</cx:pt>
          <cx:pt idx="28129">0</cx:pt>
          <cx:pt idx="28130">0</cx:pt>
          <cx:pt idx="28131">0</cx:pt>
          <cx:pt idx="28132">0</cx:pt>
          <cx:pt idx="28133">0</cx:pt>
          <cx:pt idx="28134">0</cx:pt>
          <cx:pt idx="28135">0</cx:pt>
          <cx:pt idx="28136">0</cx:pt>
          <cx:pt idx="28137">0</cx:pt>
          <cx:pt idx="28138">0</cx:pt>
          <cx:pt idx="28139">0</cx:pt>
          <cx:pt idx="28140">0</cx:pt>
          <cx:pt idx="28141">0</cx:pt>
          <cx:pt idx="28142">0</cx:pt>
          <cx:pt idx="28143">0</cx:pt>
          <cx:pt idx="28144">0</cx:pt>
          <cx:pt idx="28145">0</cx:pt>
          <cx:pt idx="28146">0</cx:pt>
          <cx:pt idx="28147">0</cx:pt>
          <cx:pt idx="28148">0</cx:pt>
          <cx:pt idx="28149">0</cx:pt>
          <cx:pt idx="28150">0</cx:pt>
          <cx:pt idx="28151">0</cx:pt>
          <cx:pt idx="28152">0</cx:pt>
          <cx:pt idx="28153">0</cx:pt>
          <cx:pt idx="28154">0</cx:pt>
          <cx:pt idx="28155">0</cx:pt>
          <cx:pt idx="28156">0</cx:pt>
          <cx:pt idx="28157">0</cx:pt>
          <cx:pt idx="28158">0</cx:pt>
          <cx:pt idx="28159">0</cx:pt>
          <cx:pt idx="28160">0</cx:pt>
          <cx:pt idx="28161">0</cx:pt>
          <cx:pt idx="28162">0</cx:pt>
          <cx:pt idx="28163">0</cx:pt>
          <cx:pt idx="28164">0</cx:pt>
          <cx:pt idx="28165">0</cx:pt>
          <cx:pt idx="28166">0</cx:pt>
          <cx:pt idx="28167">0</cx:pt>
          <cx:pt idx="28168">0</cx:pt>
          <cx:pt idx="28169">0</cx:pt>
          <cx:pt idx="28170">0</cx:pt>
          <cx:pt idx="28171">0</cx:pt>
          <cx:pt idx="28172">0</cx:pt>
          <cx:pt idx="28173">0</cx:pt>
          <cx:pt idx="28174">0</cx:pt>
          <cx:pt idx="28175">0</cx:pt>
          <cx:pt idx="28176">0</cx:pt>
          <cx:pt idx="28177">0</cx:pt>
          <cx:pt idx="28178">0</cx:pt>
          <cx:pt idx="28179">0</cx:pt>
          <cx:pt idx="28180">0</cx:pt>
          <cx:pt idx="28181">0</cx:pt>
          <cx:pt idx="28182">0</cx:pt>
          <cx:pt idx="28183">0</cx:pt>
          <cx:pt idx="28184">0</cx:pt>
          <cx:pt idx="28185">0</cx:pt>
          <cx:pt idx="28186">0</cx:pt>
          <cx:pt idx="28187">0</cx:pt>
          <cx:pt idx="28188">0</cx:pt>
          <cx:pt idx="28189">0</cx:pt>
          <cx:pt idx="28190">0</cx:pt>
          <cx:pt idx="28191">0</cx:pt>
          <cx:pt idx="28192">0</cx:pt>
          <cx:pt idx="28193">0</cx:pt>
          <cx:pt idx="28194">0</cx:pt>
          <cx:pt idx="28195">0</cx:pt>
          <cx:pt idx="28196">0</cx:pt>
          <cx:pt idx="28197">0</cx:pt>
          <cx:pt idx="28198">0</cx:pt>
          <cx:pt idx="28199">0</cx:pt>
          <cx:pt idx="28200">0</cx:pt>
          <cx:pt idx="28201">0</cx:pt>
          <cx:pt idx="28202">0</cx:pt>
          <cx:pt idx="28203">0</cx:pt>
          <cx:pt idx="28204">0</cx:pt>
          <cx:pt idx="28205">0</cx:pt>
          <cx:pt idx="28206">0</cx:pt>
          <cx:pt idx="28207">0</cx:pt>
          <cx:pt idx="28208">0</cx:pt>
          <cx:pt idx="28209">0</cx:pt>
          <cx:pt idx="28210">0</cx:pt>
          <cx:pt idx="28211">0</cx:pt>
          <cx:pt idx="28212">0</cx:pt>
          <cx:pt idx="28213">0</cx:pt>
          <cx:pt idx="28214">0</cx:pt>
          <cx:pt idx="28215">0</cx:pt>
          <cx:pt idx="28216">0</cx:pt>
          <cx:pt idx="28217">0</cx:pt>
          <cx:pt idx="28218">0</cx:pt>
          <cx:pt idx="28219">0</cx:pt>
          <cx:pt idx="28220">0</cx:pt>
          <cx:pt idx="28221">0</cx:pt>
          <cx:pt idx="28222">0</cx:pt>
          <cx:pt idx="28223">0</cx:pt>
          <cx:pt idx="28224">0</cx:pt>
          <cx:pt idx="28225">0</cx:pt>
          <cx:pt idx="28226">0</cx:pt>
          <cx:pt idx="28227">0</cx:pt>
          <cx:pt idx="28228">0</cx:pt>
          <cx:pt idx="28229">0</cx:pt>
          <cx:pt idx="28230">0</cx:pt>
          <cx:pt idx="28231">0</cx:pt>
          <cx:pt idx="28232">0</cx:pt>
          <cx:pt idx="28233">0</cx:pt>
          <cx:pt idx="28234">0</cx:pt>
          <cx:pt idx="28235">0</cx:pt>
          <cx:pt idx="28236">0</cx:pt>
          <cx:pt idx="28237">0</cx:pt>
          <cx:pt idx="28238">0</cx:pt>
          <cx:pt idx="28239">0</cx:pt>
          <cx:pt idx="28240">0</cx:pt>
          <cx:pt idx="28241">0</cx:pt>
          <cx:pt idx="28242">0</cx:pt>
          <cx:pt idx="28243">0</cx:pt>
          <cx:pt idx="28244">0</cx:pt>
          <cx:pt idx="28245">0</cx:pt>
          <cx:pt idx="28246">0</cx:pt>
          <cx:pt idx="28247">0</cx:pt>
          <cx:pt idx="28248">0</cx:pt>
          <cx:pt idx="28249">0</cx:pt>
          <cx:pt idx="28250">0</cx:pt>
          <cx:pt idx="28251">0</cx:pt>
          <cx:pt idx="28252">0</cx:pt>
          <cx:pt idx="28253">0</cx:pt>
          <cx:pt idx="28254">0</cx:pt>
          <cx:pt idx="28255">0</cx:pt>
          <cx:pt idx="28256">0</cx:pt>
          <cx:pt idx="28257">0</cx:pt>
          <cx:pt idx="28258">0</cx:pt>
          <cx:pt idx="28259">0</cx:pt>
          <cx:pt idx="28260">0</cx:pt>
          <cx:pt idx="28261">0</cx:pt>
          <cx:pt idx="28262">0</cx:pt>
          <cx:pt idx="28263">0</cx:pt>
          <cx:pt idx="28264">0</cx:pt>
          <cx:pt idx="28265">0</cx:pt>
          <cx:pt idx="28266">0</cx:pt>
          <cx:pt idx="28267">0</cx:pt>
          <cx:pt idx="28268">0</cx:pt>
          <cx:pt idx="28269">0</cx:pt>
          <cx:pt idx="28270">0</cx:pt>
          <cx:pt idx="28271">0</cx:pt>
          <cx:pt idx="28272">0</cx:pt>
          <cx:pt idx="28273">0</cx:pt>
          <cx:pt idx="28274">0</cx:pt>
          <cx:pt idx="28275">0</cx:pt>
          <cx:pt idx="28276">0</cx:pt>
          <cx:pt idx="28277">0</cx:pt>
          <cx:pt idx="28278">0</cx:pt>
          <cx:pt idx="28279">0</cx:pt>
          <cx:pt idx="28280">0</cx:pt>
          <cx:pt idx="28281">0</cx:pt>
          <cx:pt idx="28282">0</cx:pt>
          <cx:pt idx="28283">0</cx:pt>
          <cx:pt idx="28284">0</cx:pt>
          <cx:pt idx="28285">0</cx:pt>
          <cx:pt idx="28286">0</cx:pt>
          <cx:pt idx="28287">0</cx:pt>
          <cx:pt idx="28288">0</cx:pt>
          <cx:pt idx="28289">0</cx:pt>
          <cx:pt idx="28290">0</cx:pt>
          <cx:pt idx="28291">0</cx:pt>
          <cx:pt idx="28292">0</cx:pt>
          <cx:pt idx="28293">0</cx:pt>
          <cx:pt idx="28294">0</cx:pt>
          <cx:pt idx="28295">0</cx:pt>
          <cx:pt idx="28296">0</cx:pt>
          <cx:pt idx="28297">0</cx:pt>
          <cx:pt idx="28298">0</cx:pt>
          <cx:pt idx="28299">0</cx:pt>
          <cx:pt idx="28300">0</cx:pt>
          <cx:pt idx="28301">0</cx:pt>
          <cx:pt idx="28302">0</cx:pt>
          <cx:pt idx="28303">0</cx:pt>
          <cx:pt idx="28304">0</cx:pt>
          <cx:pt idx="28305">0</cx:pt>
          <cx:pt idx="28306">0</cx:pt>
          <cx:pt idx="28307">0</cx:pt>
          <cx:pt idx="28308">0</cx:pt>
          <cx:pt idx="28309">0</cx:pt>
          <cx:pt idx="28310">0</cx:pt>
          <cx:pt idx="28311">0</cx:pt>
          <cx:pt idx="28312">0</cx:pt>
          <cx:pt idx="28313">0</cx:pt>
          <cx:pt idx="28314">0</cx:pt>
          <cx:pt idx="28315">0</cx:pt>
          <cx:pt idx="28316">0</cx:pt>
          <cx:pt idx="28317">0</cx:pt>
          <cx:pt idx="28318">0</cx:pt>
          <cx:pt idx="28319">0</cx:pt>
          <cx:pt idx="28320">0</cx:pt>
          <cx:pt idx="28321">0</cx:pt>
          <cx:pt idx="28322">0</cx:pt>
          <cx:pt idx="28323">0</cx:pt>
          <cx:pt idx="28324">0</cx:pt>
          <cx:pt idx="28325">0</cx:pt>
          <cx:pt idx="28326">0</cx:pt>
          <cx:pt idx="28327">0</cx:pt>
          <cx:pt idx="28328">0</cx:pt>
          <cx:pt idx="28329">0</cx:pt>
          <cx:pt idx="28330">0</cx:pt>
          <cx:pt idx="28331">0</cx:pt>
          <cx:pt idx="28332">0</cx:pt>
          <cx:pt idx="28333">0</cx:pt>
          <cx:pt idx="28334">0</cx:pt>
          <cx:pt idx="28335">0</cx:pt>
          <cx:pt idx="28336">0</cx:pt>
          <cx:pt idx="28337">0</cx:pt>
          <cx:pt idx="28338">0</cx:pt>
          <cx:pt idx="28339">0</cx:pt>
          <cx:pt idx="28340">0</cx:pt>
          <cx:pt idx="28341">0</cx:pt>
          <cx:pt idx="28342">0</cx:pt>
          <cx:pt idx="28343">0</cx:pt>
          <cx:pt idx="28344">0</cx:pt>
          <cx:pt idx="28345">0</cx:pt>
          <cx:pt idx="28346">0</cx:pt>
          <cx:pt idx="28347">0</cx:pt>
          <cx:pt idx="28348">0</cx:pt>
          <cx:pt idx="28349">0</cx:pt>
          <cx:pt idx="28350">0</cx:pt>
          <cx:pt idx="28351">0</cx:pt>
          <cx:pt idx="28352">0</cx:pt>
          <cx:pt idx="28353">0</cx:pt>
          <cx:pt idx="28354">0</cx:pt>
          <cx:pt idx="28355">0</cx:pt>
          <cx:pt idx="28356">0</cx:pt>
          <cx:pt idx="28357">0</cx:pt>
          <cx:pt idx="28358">0</cx:pt>
          <cx:pt idx="28359">0</cx:pt>
          <cx:pt idx="28360">0</cx:pt>
          <cx:pt idx="28361">0</cx:pt>
          <cx:pt idx="28362">0</cx:pt>
          <cx:pt idx="28363">0</cx:pt>
          <cx:pt idx="28364">0</cx:pt>
          <cx:pt idx="28365">0</cx:pt>
          <cx:pt idx="28366">0</cx:pt>
          <cx:pt idx="28367">0</cx:pt>
          <cx:pt idx="28368">0</cx:pt>
          <cx:pt idx="28369">0</cx:pt>
          <cx:pt idx="28370">0</cx:pt>
          <cx:pt idx="28371">0</cx:pt>
          <cx:pt idx="28372">0</cx:pt>
          <cx:pt idx="28373">0</cx:pt>
          <cx:pt idx="28374">0</cx:pt>
          <cx:pt idx="28375">0</cx:pt>
          <cx:pt idx="28376">0</cx:pt>
          <cx:pt idx="28377">0</cx:pt>
          <cx:pt idx="28378">0</cx:pt>
          <cx:pt idx="28379">0</cx:pt>
          <cx:pt idx="28380">0</cx:pt>
          <cx:pt idx="28381">0</cx:pt>
          <cx:pt idx="28382">0</cx:pt>
          <cx:pt idx="28383">0</cx:pt>
          <cx:pt idx="28384">0</cx:pt>
          <cx:pt idx="28385">0</cx:pt>
          <cx:pt idx="28386">0</cx:pt>
          <cx:pt idx="28387">0</cx:pt>
          <cx:pt idx="28388">0</cx:pt>
          <cx:pt idx="28389">0</cx:pt>
          <cx:pt idx="28390">0</cx:pt>
          <cx:pt idx="28391">0</cx:pt>
          <cx:pt idx="28392">0</cx:pt>
          <cx:pt idx="28393">0</cx:pt>
          <cx:pt idx="28394">0</cx:pt>
          <cx:pt idx="28395">0</cx:pt>
          <cx:pt idx="28396">0</cx:pt>
          <cx:pt idx="28397">0</cx:pt>
          <cx:pt idx="28398">0</cx:pt>
          <cx:pt idx="28399">0</cx:pt>
          <cx:pt idx="28400">0</cx:pt>
          <cx:pt idx="28401">0</cx:pt>
          <cx:pt idx="28402">0</cx:pt>
          <cx:pt idx="28403">0</cx:pt>
          <cx:pt idx="28404">0</cx:pt>
          <cx:pt idx="28405">0</cx:pt>
          <cx:pt idx="28406">0</cx:pt>
          <cx:pt idx="28407">0</cx:pt>
          <cx:pt idx="28408">0</cx:pt>
          <cx:pt idx="28409">0</cx:pt>
          <cx:pt idx="28410">0</cx:pt>
          <cx:pt idx="28411">0</cx:pt>
          <cx:pt idx="28412">0</cx:pt>
          <cx:pt idx="28413">0</cx:pt>
          <cx:pt idx="28414">0</cx:pt>
          <cx:pt idx="28415">0</cx:pt>
          <cx:pt idx="28416">0</cx:pt>
          <cx:pt idx="28417">0</cx:pt>
          <cx:pt idx="28418">0</cx:pt>
          <cx:pt idx="28419">0</cx:pt>
          <cx:pt idx="28420">0</cx:pt>
          <cx:pt idx="28421">0</cx:pt>
          <cx:pt idx="28422">0</cx:pt>
          <cx:pt idx="28423">0</cx:pt>
          <cx:pt idx="28424">0</cx:pt>
          <cx:pt idx="28425">0</cx:pt>
          <cx:pt idx="28426">0</cx:pt>
          <cx:pt idx="28427">0</cx:pt>
          <cx:pt idx="28428">0</cx:pt>
          <cx:pt idx="28429">0</cx:pt>
          <cx:pt idx="28430">0</cx:pt>
          <cx:pt idx="28431">0</cx:pt>
          <cx:pt idx="28432">0</cx:pt>
          <cx:pt idx="28433">0</cx:pt>
          <cx:pt idx="28434">0</cx:pt>
          <cx:pt idx="28435">0</cx:pt>
          <cx:pt idx="28436">0</cx:pt>
          <cx:pt idx="28437">0</cx:pt>
          <cx:pt idx="28438">0</cx:pt>
          <cx:pt idx="28439">0</cx:pt>
          <cx:pt idx="28440">0</cx:pt>
          <cx:pt idx="28441">0</cx:pt>
          <cx:pt idx="28442">0</cx:pt>
          <cx:pt idx="28443">0</cx:pt>
          <cx:pt idx="28444">0</cx:pt>
          <cx:pt idx="28445">0</cx:pt>
          <cx:pt idx="28446">0</cx:pt>
          <cx:pt idx="28447">0</cx:pt>
          <cx:pt idx="28448">0</cx:pt>
          <cx:pt idx="28449">0</cx:pt>
          <cx:pt idx="28450">0</cx:pt>
          <cx:pt idx="28451">0</cx:pt>
          <cx:pt idx="28452">0</cx:pt>
          <cx:pt idx="28453">0</cx:pt>
          <cx:pt idx="28454">0</cx:pt>
          <cx:pt idx="28455">0</cx:pt>
          <cx:pt idx="28456">0</cx:pt>
          <cx:pt idx="28457">0</cx:pt>
          <cx:pt idx="28458">0</cx:pt>
          <cx:pt idx="28459">0</cx:pt>
          <cx:pt idx="28460">0</cx:pt>
          <cx:pt idx="28461">0</cx:pt>
          <cx:pt idx="28462">0</cx:pt>
          <cx:pt idx="28463">0</cx:pt>
          <cx:pt idx="28464">0</cx:pt>
          <cx:pt idx="28465">0</cx:pt>
          <cx:pt idx="28466">0</cx:pt>
          <cx:pt idx="28467">0</cx:pt>
          <cx:pt idx="28468">0</cx:pt>
          <cx:pt idx="28469">0</cx:pt>
          <cx:pt idx="28470">0</cx:pt>
          <cx:pt idx="28471">0</cx:pt>
          <cx:pt idx="28472">0</cx:pt>
          <cx:pt idx="28473">0</cx:pt>
          <cx:pt idx="28474">0</cx:pt>
          <cx:pt idx="28475">0</cx:pt>
          <cx:pt idx="28476">0</cx:pt>
          <cx:pt idx="28477">0</cx:pt>
          <cx:pt idx="28478">0</cx:pt>
          <cx:pt idx="28479">0</cx:pt>
          <cx:pt idx="28480">0</cx:pt>
          <cx:pt idx="28481">0</cx:pt>
          <cx:pt idx="28482">0</cx:pt>
          <cx:pt idx="28483">0</cx:pt>
          <cx:pt idx="28484">0</cx:pt>
          <cx:pt idx="28485">0</cx:pt>
          <cx:pt idx="28486">0</cx:pt>
          <cx:pt idx="28487">0</cx:pt>
          <cx:pt idx="28488">0</cx:pt>
          <cx:pt idx="28489">0</cx:pt>
          <cx:pt idx="28490">0</cx:pt>
          <cx:pt idx="28491">0</cx:pt>
          <cx:pt idx="28492">0</cx:pt>
          <cx:pt idx="28493">0</cx:pt>
          <cx:pt idx="28494">0</cx:pt>
          <cx:pt idx="28495">0</cx:pt>
          <cx:pt idx="28496">0</cx:pt>
          <cx:pt idx="28497">0</cx:pt>
          <cx:pt idx="28498">0</cx:pt>
          <cx:pt idx="28499">0</cx:pt>
          <cx:pt idx="28500">0</cx:pt>
          <cx:pt idx="28501">0</cx:pt>
          <cx:pt idx="28502">0</cx:pt>
          <cx:pt idx="28503">0</cx:pt>
          <cx:pt idx="28504">0</cx:pt>
          <cx:pt idx="28505">0</cx:pt>
          <cx:pt idx="28506">0</cx:pt>
          <cx:pt idx="28507">0</cx:pt>
          <cx:pt idx="28508">0</cx:pt>
          <cx:pt idx="28509">0</cx:pt>
          <cx:pt idx="28510">0</cx:pt>
          <cx:pt idx="28511">0</cx:pt>
          <cx:pt idx="28512">0</cx:pt>
          <cx:pt idx="28513">0</cx:pt>
          <cx:pt idx="28514">0</cx:pt>
          <cx:pt idx="28515">0</cx:pt>
          <cx:pt idx="28516">0</cx:pt>
          <cx:pt idx="28517">0</cx:pt>
          <cx:pt idx="28518">0</cx:pt>
          <cx:pt idx="28519">0</cx:pt>
          <cx:pt idx="28520">0</cx:pt>
          <cx:pt idx="28521">0</cx:pt>
          <cx:pt idx="28522">0</cx:pt>
          <cx:pt idx="28523">0</cx:pt>
          <cx:pt idx="28524">0</cx:pt>
          <cx:pt idx="28525">0</cx:pt>
          <cx:pt idx="28526">0</cx:pt>
          <cx:pt idx="28527">0</cx:pt>
          <cx:pt idx="28528">0</cx:pt>
          <cx:pt idx="28529">0</cx:pt>
          <cx:pt idx="28530">0</cx:pt>
          <cx:pt idx="28531">0</cx:pt>
          <cx:pt idx="28532">0</cx:pt>
          <cx:pt idx="28533">0</cx:pt>
          <cx:pt idx="28534">0</cx:pt>
          <cx:pt idx="28535">0</cx:pt>
          <cx:pt idx="28536">0</cx:pt>
          <cx:pt idx="28537">0</cx:pt>
          <cx:pt idx="28538">0</cx:pt>
          <cx:pt idx="28539">0</cx:pt>
          <cx:pt idx="28540">0</cx:pt>
          <cx:pt idx="28541">0</cx:pt>
          <cx:pt idx="28542">0</cx:pt>
          <cx:pt idx="28543">0</cx:pt>
          <cx:pt idx="28544">0</cx:pt>
          <cx:pt idx="28545">0</cx:pt>
          <cx:pt idx="28546">0</cx:pt>
          <cx:pt idx="28547">0</cx:pt>
          <cx:pt idx="28548">0</cx:pt>
          <cx:pt idx="28549">0</cx:pt>
          <cx:pt idx="28550">0</cx:pt>
          <cx:pt idx="28551">0</cx:pt>
          <cx:pt idx="28552">0</cx:pt>
          <cx:pt idx="28553">0</cx:pt>
          <cx:pt idx="28554">0</cx:pt>
          <cx:pt idx="28555">0</cx:pt>
          <cx:pt idx="28556">0</cx:pt>
          <cx:pt idx="28557">0</cx:pt>
          <cx:pt idx="28558">0</cx:pt>
          <cx:pt idx="28559">0</cx:pt>
          <cx:pt idx="28560">0</cx:pt>
          <cx:pt idx="28561">0</cx:pt>
          <cx:pt idx="28562">0</cx:pt>
          <cx:pt idx="28563">0</cx:pt>
          <cx:pt idx="28564">0</cx:pt>
          <cx:pt idx="28565">0</cx:pt>
          <cx:pt idx="28566">0</cx:pt>
          <cx:pt idx="28567">0</cx:pt>
          <cx:pt idx="28568">0</cx:pt>
          <cx:pt idx="28569">0</cx:pt>
          <cx:pt idx="28570">0</cx:pt>
          <cx:pt idx="28571">0</cx:pt>
          <cx:pt idx="28572">0</cx:pt>
          <cx:pt idx="28573">0</cx:pt>
          <cx:pt idx="28574">0</cx:pt>
          <cx:pt idx="28575">0</cx:pt>
          <cx:pt idx="28576">0</cx:pt>
          <cx:pt idx="28577">0</cx:pt>
          <cx:pt idx="28578">0</cx:pt>
          <cx:pt idx="28579">0</cx:pt>
          <cx:pt idx="28580">0</cx:pt>
          <cx:pt idx="28581">0</cx:pt>
          <cx:pt idx="28582">0</cx:pt>
          <cx:pt idx="28583">0</cx:pt>
          <cx:pt idx="28584">0</cx:pt>
          <cx:pt idx="28585">0</cx:pt>
          <cx:pt idx="28586">0</cx:pt>
          <cx:pt idx="28587">0</cx:pt>
          <cx:pt idx="28588">0</cx:pt>
          <cx:pt idx="28589">0</cx:pt>
          <cx:pt idx="28590">0</cx:pt>
          <cx:pt idx="28591">0</cx:pt>
          <cx:pt idx="28592">0</cx:pt>
          <cx:pt idx="28593">0</cx:pt>
          <cx:pt idx="28594">0</cx:pt>
          <cx:pt idx="28595">0</cx:pt>
          <cx:pt idx="28596">0</cx:pt>
          <cx:pt idx="28597">0</cx:pt>
          <cx:pt idx="28598">0</cx:pt>
          <cx:pt idx="28599">0</cx:pt>
          <cx:pt idx="28600">0</cx:pt>
          <cx:pt idx="28601">0</cx:pt>
          <cx:pt idx="28602">0</cx:pt>
          <cx:pt idx="28603">0</cx:pt>
          <cx:pt idx="28604">0</cx:pt>
          <cx:pt idx="28605">0</cx:pt>
          <cx:pt idx="28606">0</cx:pt>
          <cx:pt idx="28607">0</cx:pt>
          <cx:pt idx="28608">0</cx:pt>
          <cx:pt idx="28609">0</cx:pt>
          <cx:pt idx="28610">0</cx:pt>
          <cx:pt idx="28611">0</cx:pt>
          <cx:pt idx="28612">0</cx:pt>
          <cx:pt idx="28613">0</cx:pt>
          <cx:pt idx="28614">0</cx:pt>
          <cx:pt idx="28615">0</cx:pt>
          <cx:pt idx="28616">0</cx:pt>
          <cx:pt idx="28617">0</cx:pt>
          <cx:pt idx="28618">0</cx:pt>
          <cx:pt idx="28619">0</cx:pt>
          <cx:pt idx="28620">0</cx:pt>
          <cx:pt idx="28621">0</cx:pt>
          <cx:pt idx="28622">0</cx:pt>
          <cx:pt idx="28623">0</cx:pt>
          <cx:pt idx="28624">0</cx:pt>
          <cx:pt idx="28625">0</cx:pt>
          <cx:pt idx="28626">0</cx:pt>
          <cx:pt idx="28627">0</cx:pt>
          <cx:pt idx="28628">0</cx:pt>
          <cx:pt idx="28629">0</cx:pt>
          <cx:pt idx="28630">0</cx:pt>
          <cx:pt idx="28631">0</cx:pt>
          <cx:pt idx="28632">0</cx:pt>
          <cx:pt idx="28633">0</cx:pt>
          <cx:pt idx="28634">0</cx:pt>
          <cx:pt idx="28635">0</cx:pt>
          <cx:pt idx="28636">0</cx:pt>
          <cx:pt idx="28637">0</cx:pt>
          <cx:pt idx="28638">0</cx:pt>
          <cx:pt idx="28639">0</cx:pt>
          <cx:pt idx="28640">0</cx:pt>
          <cx:pt idx="28641">0</cx:pt>
          <cx:pt idx="28642">0</cx:pt>
          <cx:pt idx="28643">0</cx:pt>
          <cx:pt idx="28644">0</cx:pt>
          <cx:pt idx="28645">0</cx:pt>
          <cx:pt idx="28646">0</cx:pt>
          <cx:pt idx="28647">0</cx:pt>
          <cx:pt idx="28648">0</cx:pt>
          <cx:pt idx="28649">0</cx:pt>
          <cx:pt idx="28650">0</cx:pt>
          <cx:pt idx="28651">0</cx:pt>
          <cx:pt idx="28652">0</cx:pt>
          <cx:pt idx="28653">0</cx:pt>
          <cx:pt idx="28654">0</cx:pt>
          <cx:pt idx="28655">0</cx:pt>
          <cx:pt idx="28656">0</cx:pt>
          <cx:pt idx="28657">0</cx:pt>
          <cx:pt idx="28658">0</cx:pt>
          <cx:pt idx="28659">0</cx:pt>
          <cx:pt idx="28660">0</cx:pt>
          <cx:pt idx="28661">0</cx:pt>
          <cx:pt idx="28662">0</cx:pt>
          <cx:pt idx="28663">0</cx:pt>
          <cx:pt idx="28664">0</cx:pt>
          <cx:pt idx="28665">0</cx:pt>
          <cx:pt idx="28666">0</cx:pt>
          <cx:pt idx="28667">0</cx:pt>
          <cx:pt idx="28668">0</cx:pt>
          <cx:pt idx="28669">0</cx:pt>
          <cx:pt idx="28670">0</cx:pt>
          <cx:pt idx="28671">0</cx:pt>
          <cx:pt idx="28672">0</cx:pt>
          <cx:pt idx="28673">0</cx:pt>
          <cx:pt idx="28674">0</cx:pt>
          <cx:pt idx="28675">0</cx:pt>
          <cx:pt idx="28676">0</cx:pt>
          <cx:pt idx="28677">0</cx:pt>
          <cx:pt idx="28678">0</cx:pt>
          <cx:pt idx="28679">0</cx:pt>
          <cx:pt idx="28680">0</cx:pt>
          <cx:pt idx="28681">0</cx:pt>
          <cx:pt idx="28682">0</cx:pt>
          <cx:pt idx="28683">0</cx:pt>
          <cx:pt idx="28684">0</cx:pt>
          <cx:pt idx="28685">0</cx:pt>
          <cx:pt idx="28686">0</cx:pt>
          <cx:pt idx="28687">0</cx:pt>
          <cx:pt idx="28688">0</cx:pt>
          <cx:pt idx="28689">0</cx:pt>
          <cx:pt idx="28690">0</cx:pt>
          <cx:pt idx="28691">0</cx:pt>
          <cx:pt idx="28692">0</cx:pt>
          <cx:pt idx="28693">0</cx:pt>
          <cx:pt idx="28694">0</cx:pt>
          <cx:pt idx="28695">0</cx:pt>
          <cx:pt idx="28696">0</cx:pt>
          <cx:pt idx="28697">0</cx:pt>
          <cx:pt idx="28698">0</cx:pt>
          <cx:pt idx="28699">0</cx:pt>
          <cx:pt idx="28700">0</cx:pt>
          <cx:pt idx="28701">0</cx:pt>
          <cx:pt idx="28702">0</cx:pt>
          <cx:pt idx="28703">0</cx:pt>
          <cx:pt idx="28704">0</cx:pt>
          <cx:pt idx="28705">0</cx:pt>
          <cx:pt idx="28706">0</cx:pt>
          <cx:pt idx="28707">0</cx:pt>
          <cx:pt idx="28708">0</cx:pt>
          <cx:pt idx="28709">0</cx:pt>
          <cx:pt idx="28710">0</cx:pt>
          <cx:pt idx="28711">0</cx:pt>
          <cx:pt idx="28712">0</cx:pt>
          <cx:pt idx="28713">0</cx:pt>
          <cx:pt idx="28714">0</cx:pt>
          <cx:pt idx="28715">0</cx:pt>
          <cx:pt idx="28716">0</cx:pt>
          <cx:pt idx="28717">0</cx:pt>
          <cx:pt idx="28718">0</cx:pt>
          <cx:pt idx="28719">0</cx:pt>
          <cx:pt idx="28720">0</cx:pt>
          <cx:pt idx="28721">0</cx:pt>
          <cx:pt idx="28722">0</cx:pt>
          <cx:pt idx="28723">0</cx:pt>
          <cx:pt idx="28724">0</cx:pt>
          <cx:pt idx="28725">0</cx:pt>
          <cx:pt idx="28726">0</cx:pt>
          <cx:pt idx="28727">0</cx:pt>
          <cx:pt idx="28728">0</cx:pt>
          <cx:pt idx="28729">0</cx:pt>
          <cx:pt idx="28730">0</cx:pt>
          <cx:pt idx="28731">0</cx:pt>
          <cx:pt idx="28732">0</cx:pt>
          <cx:pt idx="28733">0</cx:pt>
          <cx:pt idx="28734">0</cx:pt>
          <cx:pt idx="28735">0</cx:pt>
          <cx:pt idx="28736">0</cx:pt>
          <cx:pt idx="28737">0</cx:pt>
          <cx:pt idx="28738">0</cx:pt>
          <cx:pt idx="28739">0</cx:pt>
          <cx:pt idx="28740">0</cx:pt>
          <cx:pt idx="28741">0</cx:pt>
          <cx:pt idx="28742">0</cx:pt>
          <cx:pt idx="28743">0</cx:pt>
          <cx:pt idx="28744">0</cx:pt>
          <cx:pt idx="28745">0</cx:pt>
          <cx:pt idx="28746">0</cx:pt>
          <cx:pt idx="28747">0</cx:pt>
          <cx:pt idx="28748">0</cx:pt>
          <cx:pt idx="28749">0</cx:pt>
          <cx:pt idx="28750">0</cx:pt>
          <cx:pt idx="28751">0</cx:pt>
          <cx:pt idx="28752">0</cx:pt>
          <cx:pt idx="28753">0</cx:pt>
          <cx:pt idx="28754">0</cx:pt>
          <cx:pt idx="28755">0</cx:pt>
          <cx:pt idx="28756">0</cx:pt>
          <cx:pt idx="28757">0</cx:pt>
          <cx:pt idx="28758">0</cx:pt>
          <cx:pt idx="28759">0</cx:pt>
          <cx:pt idx="28760">0</cx:pt>
          <cx:pt idx="28761">0</cx:pt>
          <cx:pt idx="28762">0</cx:pt>
          <cx:pt idx="28763">0</cx:pt>
          <cx:pt idx="28764">0</cx:pt>
          <cx:pt idx="28765">0</cx:pt>
          <cx:pt idx="28766">0</cx:pt>
          <cx:pt idx="28767">0</cx:pt>
          <cx:pt idx="28768">0</cx:pt>
          <cx:pt idx="28769">0</cx:pt>
          <cx:pt idx="28770">0</cx:pt>
          <cx:pt idx="28771">0</cx:pt>
          <cx:pt idx="28772">0</cx:pt>
          <cx:pt idx="28773">0</cx:pt>
          <cx:pt idx="28774">0</cx:pt>
          <cx:pt idx="28775">0</cx:pt>
          <cx:pt idx="28776">0</cx:pt>
          <cx:pt idx="28777">0</cx:pt>
          <cx:pt idx="28778">0</cx:pt>
          <cx:pt idx="28779">0</cx:pt>
          <cx:pt idx="28780">0</cx:pt>
          <cx:pt idx="28781">0</cx:pt>
          <cx:pt idx="28782">0</cx:pt>
          <cx:pt idx="28783">0</cx:pt>
          <cx:pt idx="28784">0</cx:pt>
          <cx:pt idx="28785">0</cx:pt>
          <cx:pt idx="28786">0</cx:pt>
          <cx:pt idx="28787">0</cx:pt>
          <cx:pt idx="28788">0</cx:pt>
          <cx:pt idx="28789">0</cx:pt>
          <cx:pt idx="28790">0</cx:pt>
          <cx:pt idx="28791">0</cx:pt>
          <cx:pt idx="28792">0</cx:pt>
          <cx:pt idx="28793">0</cx:pt>
          <cx:pt idx="28794">0</cx:pt>
          <cx:pt idx="28795">0</cx:pt>
          <cx:pt idx="28796">0</cx:pt>
          <cx:pt idx="28797">0</cx:pt>
          <cx:pt idx="28798">0</cx:pt>
          <cx:pt idx="28799">0</cx:pt>
          <cx:pt idx="28800">0</cx:pt>
          <cx:pt idx="28801">0</cx:pt>
          <cx:pt idx="28802">0</cx:pt>
          <cx:pt idx="28803">0</cx:pt>
          <cx:pt idx="28804">0</cx:pt>
          <cx:pt idx="28805">0</cx:pt>
          <cx:pt idx="28806">0</cx:pt>
          <cx:pt idx="28807">0</cx:pt>
          <cx:pt idx="28808">0</cx:pt>
          <cx:pt idx="28809">0</cx:pt>
          <cx:pt idx="28810">0</cx:pt>
          <cx:pt idx="28811">0</cx:pt>
          <cx:pt idx="28812">0</cx:pt>
          <cx:pt idx="28813">0</cx:pt>
          <cx:pt idx="28814">0</cx:pt>
          <cx:pt idx="28815">0</cx:pt>
          <cx:pt idx="28816">0</cx:pt>
          <cx:pt idx="28817">0</cx:pt>
          <cx:pt idx="28818">0</cx:pt>
          <cx:pt idx="28819">0</cx:pt>
          <cx:pt idx="28820">0</cx:pt>
          <cx:pt idx="28821">0</cx:pt>
          <cx:pt idx="28822">0</cx:pt>
          <cx:pt idx="28823">0</cx:pt>
          <cx:pt idx="28824">0</cx:pt>
          <cx:pt idx="28825">0</cx:pt>
          <cx:pt idx="28826">0</cx:pt>
          <cx:pt idx="28827">0</cx:pt>
          <cx:pt idx="28828">0</cx:pt>
          <cx:pt idx="28829">0</cx:pt>
          <cx:pt idx="28830">0</cx:pt>
          <cx:pt idx="28831">0</cx:pt>
          <cx:pt idx="28832">0</cx:pt>
          <cx:pt idx="28833">0</cx:pt>
          <cx:pt idx="28834">0</cx:pt>
          <cx:pt idx="28835">0</cx:pt>
          <cx:pt idx="28836">0</cx:pt>
          <cx:pt idx="28837">0</cx:pt>
          <cx:pt idx="28838">0</cx:pt>
          <cx:pt idx="28839">0</cx:pt>
          <cx:pt idx="28840">0</cx:pt>
          <cx:pt idx="28841">0</cx:pt>
          <cx:pt idx="28842">0</cx:pt>
          <cx:pt idx="28843">0</cx:pt>
          <cx:pt idx="28844">0</cx:pt>
          <cx:pt idx="28845">0</cx:pt>
          <cx:pt idx="28846">0</cx:pt>
          <cx:pt idx="28847">0</cx:pt>
          <cx:pt idx="28848">0</cx:pt>
          <cx:pt idx="28849">0</cx:pt>
          <cx:pt idx="28850">0</cx:pt>
          <cx:pt idx="28851">0</cx:pt>
          <cx:pt idx="28852">0</cx:pt>
          <cx:pt idx="28853">0</cx:pt>
          <cx:pt idx="28854">0</cx:pt>
          <cx:pt idx="28855">0</cx:pt>
          <cx:pt idx="28856">0</cx:pt>
          <cx:pt idx="28857">0</cx:pt>
          <cx:pt idx="28858">0</cx:pt>
          <cx:pt idx="28859">0</cx:pt>
          <cx:pt idx="28860">0</cx:pt>
          <cx:pt idx="28861">0</cx:pt>
          <cx:pt idx="28862">0</cx:pt>
          <cx:pt idx="28863">0</cx:pt>
          <cx:pt idx="28864">0</cx:pt>
          <cx:pt idx="28865">0</cx:pt>
          <cx:pt idx="28866">0</cx:pt>
          <cx:pt idx="28867">0</cx:pt>
          <cx:pt idx="28868">0</cx:pt>
          <cx:pt idx="28869">0</cx:pt>
          <cx:pt idx="28870">0</cx:pt>
          <cx:pt idx="28871">0</cx:pt>
          <cx:pt idx="28872">0</cx:pt>
          <cx:pt idx="28873">0</cx:pt>
          <cx:pt idx="28874">0</cx:pt>
          <cx:pt idx="28875">0</cx:pt>
          <cx:pt idx="28876">0</cx:pt>
          <cx:pt idx="28877">0</cx:pt>
          <cx:pt idx="28878">0</cx:pt>
          <cx:pt idx="28879">0</cx:pt>
          <cx:pt idx="28880">0</cx:pt>
          <cx:pt idx="28881">0</cx:pt>
          <cx:pt idx="28882">0</cx:pt>
          <cx:pt idx="28883">0</cx:pt>
          <cx:pt idx="28884">0</cx:pt>
          <cx:pt idx="28885">0</cx:pt>
          <cx:pt idx="28886">0</cx:pt>
          <cx:pt idx="28887">0</cx:pt>
          <cx:pt idx="28888">0</cx:pt>
          <cx:pt idx="28889">0</cx:pt>
          <cx:pt idx="28890">0</cx:pt>
          <cx:pt idx="28891">0</cx:pt>
          <cx:pt idx="28892">0</cx:pt>
          <cx:pt idx="28893">0</cx:pt>
          <cx:pt idx="28894">0</cx:pt>
          <cx:pt idx="28895">0</cx:pt>
          <cx:pt idx="28896">0</cx:pt>
          <cx:pt idx="28897">0</cx:pt>
          <cx:pt idx="28898">0</cx:pt>
          <cx:pt idx="28899">0</cx:pt>
          <cx:pt idx="28900">0</cx:pt>
          <cx:pt idx="28901">0</cx:pt>
          <cx:pt idx="28902">0</cx:pt>
          <cx:pt idx="28903">0</cx:pt>
          <cx:pt idx="28904">0</cx:pt>
          <cx:pt idx="28905">0</cx:pt>
          <cx:pt idx="28906">0</cx:pt>
          <cx:pt idx="28907">0</cx:pt>
          <cx:pt idx="28908">0</cx:pt>
          <cx:pt idx="28909">0</cx:pt>
          <cx:pt idx="28910">0</cx:pt>
          <cx:pt idx="28911">0</cx:pt>
          <cx:pt idx="28912">0</cx:pt>
          <cx:pt idx="28913">0</cx:pt>
          <cx:pt idx="28914">0</cx:pt>
          <cx:pt idx="28915">0</cx:pt>
          <cx:pt idx="28916">0</cx:pt>
          <cx:pt idx="28917">0</cx:pt>
          <cx:pt idx="28918">0</cx:pt>
          <cx:pt idx="28919">0</cx:pt>
          <cx:pt idx="28920">0</cx:pt>
          <cx:pt idx="28921">0</cx:pt>
          <cx:pt idx="28922">0</cx:pt>
          <cx:pt idx="28923">0</cx:pt>
          <cx:pt idx="28924">0</cx:pt>
          <cx:pt idx="28925">0</cx:pt>
          <cx:pt idx="28926">0</cx:pt>
          <cx:pt idx="28927">0</cx:pt>
          <cx:pt idx="28928">0</cx:pt>
          <cx:pt idx="28929">0</cx:pt>
          <cx:pt idx="28930">0</cx:pt>
          <cx:pt idx="28931">0</cx:pt>
          <cx:pt idx="28932">0</cx:pt>
          <cx:pt idx="28933">0</cx:pt>
          <cx:pt idx="28934">0</cx:pt>
          <cx:pt idx="28935">0</cx:pt>
          <cx:pt idx="28936">0</cx:pt>
          <cx:pt idx="28937">0</cx:pt>
          <cx:pt idx="28938">0</cx:pt>
          <cx:pt idx="28939">0</cx:pt>
          <cx:pt idx="28940">0</cx:pt>
          <cx:pt idx="28941">0</cx:pt>
          <cx:pt idx="28942">0</cx:pt>
          <cx:pt idx="28943">0</cx:pt>
          <cx:pt idx="28944">0</cx:pt>
          <cx:pt idx="28945">0</cx:pt>
          <cx:pt idx="28946">0</cx:pt>
          <cx:pt idx="28947">0</cx:pt>
          <cx:pt idx="28948">0</cx:pt>
          <cx:pt idx="28949">0</cx:pt>
          <cx:pt idx="28950">0</cx:pt>
          <cx:pt idx="28951">0</cx:pt>
          <cx:pt idx="28952">0</cx:pt>
          <cx:pt idx="28953">0</cx:pt>
          <cx:pt idx="28954">0</cx:pt>
          <cx:pt idx="28955">0</cx:pt>
          <cx:pt idx="28956">0</cx:pt>
          <cx:pt idx="28957">0</cx:pt>
          <cx:pt idx="28958">0</cx:pt>
          <cx:pt idx="28959">0</cx:pt>
          <cx:pt idx="28960">0</cx:pt>
          <cx:pt idx="28961">0</cx:pt>
          <cx:pt idx="28962">0</cx:pt>
          <cx:pt idx="28963">0</cx:pt>
          <cx:pt idx="28964">0</cx:pt>
          <cx:pt idx="28965">0</cx:pt>
          <cx:pt idx="28966">0</cx:pt>
          <cx:pt idx="28967">0</cx:pt>
          <cx:pt idx="28968">0</cx:pt>
          <cx:pt idx="28969">0</cx:pt>
          <cx:pt idx="28970">0</cx:pt>
          <cx:pt idx="28971">0</cx:pt>
          <cx:pt idx="28972">0</cx:pt>
          <cx:pt idx="28973">0</cx:pt>
          <cx:pt idx="28974">0</cx:pt>
          <cx:pt idx="28975">0</cx:pt>
          <cx:pt idx="28976">0</cx:pt>
          <cx:pt idx="28977">0</cx:pt>
          <cx:pt idx="28978">0</cx:pt>
          <cx:pt idx="28979">0</cx:pt>
          <cx:pt idx="28980">0</cx:pt>
          <cx:pt idx="28981">0</cx:pt>
          <cx:pt idx="28982">0</cx:pt>
          <cx:pt idx="28983">0</cx:pt>
          <cx:pt idx="28984">0</cx:pt>
          <cx:pt idx="28985">0</cx:pt>
          <cx:pt idx="28986">0</cx:pt>
          <cx:pt idx="28987">0</cx:pt>
          <cx:pt idx="28988">0</cx:pt>
          <cx:pt idx="28989">0</cx:pt>
          <cx:pt idx="28990">0</cx:pt>
          <cx:pt idx="28991">0</cx:pt>
          <cx:pt idx="28992">0</cx:pt>
          <cx:pt idx="28993">0</cx:pt>
          <cx:pt idx="28994">0</cx:pt>
          <cx:pt idx="28995">0</cx:pt>
          <cx:pt idx="28996">0</cx:pt>
          <cx:pt idx="28997">0</cx:pt>
          <cx:pt idx="28998">0</cx:pt>
          <cx:pt idx="28999">0</cx:pt>
          <cx:pt idx="29000">0</cx:pt>
          <cx:pt idx="29001">0</cx:pt>
          <cx:pt idx="29002">0</cx:pt>
          <cx:pt idx="29003">0</cx:pt>
          <cx:pt idx="29004">0</cx:pt>
          <cx:pt idx="29005">0</cx:pt>
          <cx:pt idx="29006">0</cx:pt>
          <cx:pt idx="29007">0</cx:pt>
          <cx:pt idx="29008">0</cx:pt>
          <cx:pt idx="29009">0</cx:pt>
          <cx:pt idx="29010">0</cx:pt>
          <cx:pt idx="29011">0</cx:pt>
          <cx:pt idx="29012">0</cx:pt>
          <cx:pt idx="29013">0</cx:pt>
          <cx:pt idx="29014">0</cx:pt>
          <cx:pt idx="29015">0</cx:pt>
          <cx:pt idx="29016">0</cx:pt>
          <cx:pt idx="29017">0</cx:pt>
          <cx:pt idx="29018">0</cx:pt>
          <cx:pt idx="29019">0</cx:pt>
          <cx:pt idx="29020">0</cx:pt>
          <cx:pt idx="29021">0</cx:pt>
          <cx:pt idx="29022">0</cx:pt>
          <cx:pt idx="29023">0</cx:pt>
          <cx:pt idx="29024">0</cx:pt>
          <cx:pt idx="29025">0</cx:pt>
          <cx:pt idx="29026">0</cx:pt>
          <cx:pt idx="29027">0</cx:pt>
          <cx:pt idx="29028">0</cx:pt>
          <cx:pt idx="29029">0</cx:pt>
          <cx:pt idx="29030">0</cx:pt>
          <cx:pt idx="29031">0</cx:pt>
          <cx:pt idx="29032">0</cx:pt>
          <cx:pt idx="29033">0</cx:pt>
          <cx:pt idx="29034">0</cx:pt>
          <cx:pt idx="29035">0</cx:pt>
          <cx:pt idx="29036">0</cx:pt>
          <cx:pt idx="29037">0</cx:pt>
          <cx:pt idx="29038">0</cx:pt>
          <cx:pt idx="29039">0</cx:pt>
          <cx:pt idx="29040">0</cx:pt>
          <cx:pt idx="29041">0</cx:pt>
          <cx:pt idx="29042">0</cx:pt>
          <cx:pt idx="29043">0</cx:pt>
          <cx:pt idx="29044">0</cx:pt>
          <cx:pt idx="29045">0</cx:pt>
          <cx:pt idx="29046">0</cx:pt>
          <cx:pt idx="29047">0</cx:pt>
          <cx:pt idx="29048">0</cx:pt>
          <cx:pt idx="29049">0</cx:pt>
          <cx:pt idx="29050">0</cx:pt>
          <cx:pt idx="29051">0</cx:pt>
          <cx:pt idx="29052">0</cx:pt>
          <cx:pt idx="29053">0</cx:pt>
          <cx:pt idx="29054">0</cx:pt>
          <cx:pt idx="29055">0</cx:pt>
          <cx:pt idx="29056">0</cx:pt>
          <cx:pt idx="29057">0</cx:pt>
          <cx:pt idx="29058">0</cx:pt>
          <cx:pt idx="29059">0</cx:pt>
          <cx:pt idx="29060">0</cx:pt>
          <cx:pt idx="29061">0</cx:pt>
          <cx:pt idx="29062">0</cx:pt>
          <cx:pt idx="29063">0</cx:pt>
          <cx:pt idx="29064">0</cx:pt>
          <cx:pt idx="29065">0</cx:pt>
          <cx:pt idx="29066">0</cx:pt>
          <cx:pt idx="29067">0</cx:pt>
          <cx:pt idx="29068">0</cx:pt>
          <cx:pt idx="29069">0</cx:pt>
          <cx:pt idx="29070">0</cx:pt>
          <cx:pt idx="29071">0</cx:pt>
          <cx:pt idx="29072">0</cx:pt>
          <cx:pt idx="29073">0</cx:pt>
          <cx:pt idx="29074">0</cx:pt>
          <cx:pt idx="29075">0</cx:pt>
          <cx:pt idx="29076">0</cx:pt>
          <cx:pt idx="29077">0</cx:pt>
          <cx:pt idx="29078">0</cx:pt>
          <cx:pt idx="29079">0</cx:pt>
          <cx:pt idx="29080">0</cx:pt>
          <cx:pt idx="29081">0</cx:pt>
          <cx:pt idx="29082">0</cx:pt>
          <cx:pt idx="29083">0</cx:pt>
          <cx:pt idx="29084">0</cx:pt>
          <cx:pt idx="29085">0</cx:pt>
          <cx:pt idx="29086">0</cx:pt>
          <cx:pt idx="29087">0</cx:pt>
          <cx:pt idx="29088">0</cx:pt>
          <cx:pt idx="29089">0</cx:pt>
          <cx:pt idx="29090">0</cx:pt>
          <cx:pt idx="29091">0</cx:pt>
          <cx:pt idx="29092">0</cx:pt>
          <cx:pt idx="29093">0</cx:pt>
          <cx:pt idx="29094">0</cx:pt>
          <cx:pt idx="29095">0</cx:pt>
          <cx:pt idx="29096">0</cx:pt>
          <cx:pt idx="29097">0</cx:pt>
          <cx:pt idx="29098">0</cx:pt>
          <cx:pt idx="29099">0</cx:pt>
          <cx:pt idx="29100">0</cx:pt>
          <cx:pt idx="29101">0</cx:pt>
          <cx:pt idx="29102">0</cx:pt>
          <cx:pt idx="29103">0</cx:pt>
          <cx:pt idx="29104">0</cx:pt>
          <cx:pt idx="29105">0</cx:pt>
          <cx:pt idx="29106">0</cx:pt>
          <cx:pt idx="29107">0</cx:pt>
          <cx:pt idx="29108">0</cx:pt>
          <cx:pt idx="29109">0</cx:pt>
          <cx:pt idx="29110">0</cx:pt>
          <cx:pt idx="29111">0</cx:pt>
          <cx:pt idx="29112">0</cx:pt>
          <cx:pt idx="29113">0</cx:pt>
          <cx:pt idx="29114">0</cx:pt>
          <cx:pt idx="29115">0</cx:pt>
          <cx:pt idx="29116">0</cx:pt>
          <cx:pt idx="29117">0</cx:pt>
          <cx:pt idx="29118">0</cx:pt>
          <cx:pt idx="29119">0</cx:pt>
          <cx:pt idx="29120">0</cx:pt>
          <cx:pt idx="29121">0</cx:pt>
          <cx:pt idx="29122">0</cx:pt>
          <cx:pt idx="29123">0</cx:pt>
          <cx:pt idx="29124">0</cx:pt>
          <cx:pt idx="29125">0</cx:pt>
          <cx:pt idx="29126">0</cx:pt>
          <cx:pt idx="29127">0</cx:pt>
          <cx:pt idx="29128">0</cx:pt>
          <cx:pt idx="29129">0</cx:pt>
          <cx:pt idx="29130">0</cx:pt>
          <cx:pt idx="29131">0</cx:pt>
          <cx:pt idx="29132">0</cx:pt>
          <cx:pt idx="29133">0</cx:pt>
          <cx:pt idx="29134">0</cx:pt>
          <cx:pt idx="29135">0</cx:pt>
          <cx:pt idx="29136">0</cx:pt>
          <cx:pt idx="29137">0</cx:pt>
          <cx:pt idx="29138">0</cx:pt>
          <cx:pt idx="29139">0</cx:pt>
          <cx:pt idx="29140">0</cx:pt>
          <cx:pt idx="29141">0</cx:pt>
          <cx:pt idx="29142">0</cx:pt>
          <cx:pt idx="29143">0</cx:pt>
          <cx:pt idx="29144">0</cx:pt>
          <cx:pt idx="29145">0</cx:pt>
          <cx:pt idx="29146">0</cx:pt>
          <cx:pt idx="29147">0</cx:pt>
          <cx:pt idx="29148">0</cx:pt>
          <cx:pt idx="29149">0</cx:pt>
          <cx:pt idx="29150">0</cx:pt>
          <cx:pt idx="29151">0</cx:pt>
          <cx:pt idx="29152">0</cx:pt>
          <cx:pt idx="29153">0</cx:pt>
          <cx:pt idx="29154">0</cx:pt>
          <cx:pt idx="29155">0</cx:pt>
          <cx:pt idx="29156">0</cx:pt>
          <cx:pt idx="29157">0</cx:pt>
          <cx:pt idx="29158">0</cx:pt>
          <cx:pt idx="29159">0</cx:pt>
          <cx:pt idx="29160">0</cx:pt>
          <cx:pt idx="29161">0</cx:pt>
          <cx:pt idx="29162">0</cx:pt>
          <cx:pt idx="29163">0</cx:pt>
          <cx:pt idx="29164">0</cx:pt>
          <cx:pt idx="29165">0</cx:pt>
          <cx:pt idx="29166">0</cx:pt>
          <cx:pt idx="29167">0</cx:pt>
          <cx:pt idx="29168">0</cx:pt>
          <cx:pt idx="29169">0</cx:pt>
          <cx:pt idx="29170">0</cx:pt>
          <cx:pt idx="29171">0</cx:pt>
          <cx:pt idx="29172">0</cx:pt>
          <cx:pt idx="29173">0</cx:pt>
          <cx:pt idx="29174">0</cx:pt>
          <cx:pt idx="29175">0</cx:pt>
          <cx:pt idx="29176">0</cx:pt>
          <cx:pt idx="29177">0</cx:pt>
          <cx:pt idx="29178">0</cx:pt>
          <cx:pt idx="29179">0</cx:pt>
          <cx:pt idx="29180">0</cx:pt>
          <cx:pt idx="29181">0</cx:pt>
          <cx:pt idx="29182">0</cx:pt>
          <cx:pt idx="29183">0</cx:pt>
          <cx:pt idx="29184">0</cx:pt>
          <cx:pt idx="29185">0</cx:pt>
          <cx:pt idx="29186">0</cx:pt>
          <cx:pt idx="29187">0</cx:pt>
          <cx:pt idx="29188">0</cx:pt>
          <cx:pt idx="29189">0</cx:pt>
          <cx:pt idx="29190">0</cx:pt>
          <cx:pt idx="29191">0</cx:pt>
          <cx:pt idx="29192">0</cx:pt>
          <cx:pt idx="29193">0</cx:pt>
          <cx:pt idx="29194">0</cx:pt>
          <cx:pt idx="29195">0</cx:pt>
          <cx:pt idx="29196">0</cx:pt>
          <cx:pt idx="29197">0</cx:pt>
          <cx:pt idx="29198">0</cx:pt>
          <cx:pt idx="29199">0</cx:pt>
          <cx:pt idx="29200">0</cx:pt>
          <cx:pt idx="29201">0</cx:pt>
          <cx:pt idx="29202">0</cx:pt>
          <cx:pt idx="29203">0</cx:pt>
          <cx:pt idx="29204">0</cx:pt>
          <cx:pt idx="29205">0</cx:pt>
          <cx:pt idx="29206">0</cx:pt>
          <cx:pt idx="29207">0</cx:pt>
          <cx:pt idx="29208">0</cx:pt>
          <cx:pt idx="29209">0</cx:pt>
          <cx:pt idx="29210">0</cx:pt>
          <cx:pt idx="29211">0</cx:pt>
          <cx:pt idx="29212">0</cx:pt>
          <cx:pt idx="29213">0</cx:pt>
          <cx:pt idx="29214">0</cx:pt>
          <cx:pt idx="29215">0</cx:pt>
          <cx:pt idx="29216">0</cx:pt>
          <cx:pt idx="29217">0</cx:pt>
          <cx:pt idx="29218">0</cx:pt>
          <cx:pt idx="29219">0</cx:pt>
          <cx:pt idx="29220">0</cx:pt>
          <cx:pt idx="29221">0</cx:pt>
          <cx:pt idx="29222">0</cx:pt>
          <cx:pt idx="29223">0</cx:pt>
          <cx:pt idx="29224">0</cx:pt>
          <cx:pt idx="29225">0</cx:pt>
          <cx:pt idx="29226">0</cx:pt>
          <cx:pt idx="29227">0</cx:pt>
          <cx:pt idx="29228">0</cx:pt>
          <cx:pt idx="29229">0</cx:pt>
          <cx:pt idx="29230">0</cx:pt>
          <cx:pt idx="29231">0</cx:pt>
          <cx:pt idx="29232">0</cx:pt>
          <cx:pt idx="29233">0</cx:pt>
          <cx:pt idx="29234">0</cx:pt>
          <cx:pt idx="29235">0</cx:pt>
          <cx:pt idx="29236">0</cx:pt>
          <cx:pt idx="29237">0</cx:pt>
          <cx:pt idx="29238">0</cx:pt>
          <cx:pt idx="29239">0</cx:pt>
          <cx:pt idx="29240">0</cx:pt>
          <cx:pt idx="29241">0</cx:pt>
          <cx:pt idx="29242">0</cx:pt>
          <cx:pt idx="29243">0</cx:pt>
          <cx:pt idx="29244">0</cx:pt>
          <cx:pt idx="29245">0</cx:pt>
          <cx:pt idx="29246">0</cx:pt>
          <cx:pt idx="29247">0</cx:pt>
          <cx:pt idx="29248">0</cx:pt>
          <cx:pt idx="29249">0</cx:pt>
          <cx:pt idx="29250">0</cx:pt>
          <cx:pt idx="29251">0</cx:pt>
          <cx:pt idx="29252">0</cx:pt>
          <cx:pt idx="29253">0</cx:pt>
          <cx:pt idx="29254">0</cx:pt>
          <cx:pt idx="29255">0</cx:pt>
          <cx:pt idx="29256">0</cx:pt>
          <cx:pt idx="29257">0</cx:pt>
          <cx:pt idx="29258">0</cx:pt>
          <cx:pt idx="29259">0</cx:pt>
          <cx:pt idx="29260">0</cx:pt>
          <cx:pt idx="29261">0</cx:pt>
          <cx:pt idx="29262">0</cx:pt>
          <cx:pt idx="29263">0</cx:pt>
          <cx:pt idx="29264">0</cx:pt>
          <cx:pt idx="29265">0</cx:pt>
          <cx:pt idx="29266">0</cx:pt>
          <cx:pt idx="29267">0</cx:pt>
          <cx:pt idx="29268">0</cx:pt>
          <cx:pt idx="29269">0</cx:pt>
          <cx:pt idx="29270">0</cx:pt>
          <cx:pt idx="29271">0</cx:pt>
          <cx:pt idx="29272">0</cx:pt>
          <cx:pt idx="29273">0</cx:pt>
          <cx:pt idx="29274">0</cx:pt>
          <cx:pt idx="29275">0</cx:pt>
          <cx:pt idx="29276">0</cx:pt>
          <cx:pt idx="29277">0</cx:pt>
          <cx:pt idx="29278">0</cx:pt>
          <cx:pt idx="29279">0</cx:pt>
          <cx:pt idx="29280">0</cx:pt>
          <cx:pt idx="29281">0</cx:pt>
          <cx:pt idx="29282">0</cx:pt>
          <cx:pt idx="29283">0</cx:pt>
          <cx:pt idx="29284">0</cx:pt>
          <cx:pt idx="29285">0</cx:pt>
          <cx:pt idx="29286">0</cx:pt>
          <cx:pt idx="29287">0</cx:pt>
          <cx:pt idx="29288">0</cx:pt>
          <cx:pt idx="29289">0</cx:pt>
          <cx:pt idx="29290">0</cx:pt>
          <cx:pt idx="29291">0</cx:pt>
          <cx:pt idx="29292">0</cx:pt>
          <cx:pt idx="29293">0</cx:pt>
          <cx:pt idx="29294">0</cx:pt>
          <cx:pt idx="29295">0</cx:pt>
          <cx:pt idx="29296">0</cx:pt>
          <cx:pt idx="29297">0</cx:pt>
          <cx:pt idx="29298">0</cx:pt>
          <cx:pt idx="29299">0</cx:pt>
          <cx:pt idx="29300">0</cx:pt>
          <cx:pt idx="29301">0</cx:pt>
          <cx:pt idx="29302">0</cx:pt>
          <cx:pt idx="29303">0</cx:pt>
          <cx:pt idx="29304">0</cx:pt>
          <cx:pt idx="29305">0</cx:pt>
          <cx:pt idx="29306">0</cx:pt>
          <cx:pt idx="29307">0</cx:pt>
          <cx:pt idx="29308">0</cx:pt>
          <cx:pt idx="29309">0</cx:pt>
          <cx:pt idx="29310">0</cx:pt>
          <cx:pt idx="29311">0</cx:pt>
          <cx:pt idx="29312">0</cx:pt>
          <cx:pt idx="29313">0</cx:pt>
          <cx:pt idx="29314">0</cx:pt>
          <cx:pt idx="29315">0</cx:pt>
          <cx:pt idx="29316">0</cx:pt>
          <cx:pt idx="29317">0</cx:pt>
          <cx:pt idx="29318">0</cx:pt>
          <cx:pt idx="29319">0</cx:pt>
          <cx:pt idx="29320">0</cx:pt>
          <cx:pt idx="29321">0</cx:pt>
          <cx:pt idx="29322">0</cx:pt>
          <cx:pt idx="29323">0</cx:pt>
          <cx:pt idx="29324">0</cx:pt>
          <cx:pt idx="29325">0</cx:pt>
          <cx:pt idx="29326">0</cx:pt>
          <cx:pt idx="29327">0</cx:pt>
          <cx:pt idx="29328">0</cx:pt>
          <cx:pt idx="29329">0</cx:pt>
          <cx:pt idx="29330">0</cx:pt>
          <cx:pt idx="29331">0</cx:pt>
          <cx:pt idx="29332">0</cx:pt>
          <cx:pt idx="29333">0</cx:pt>
          <cx:pt idx="29334">0</cx:pt>
          <cx:pt idx="29335">0</cx:pt>
          <cx:pt idx="29336">0</cx:pt>
          <cx:pt idx="29337">0</cx:pt>
          <cx:pt idx="29338">0</cx:pt>
          <cx:pt idx="29339">0</cx:pt>
          <cx:pt idx="29340">0</cx:pt>
          <cx:pt idx="29341">0</cx:pt>
          <cx:pt idx="29342">0</cx:pt>
          <cx:pt idx="29343">0</cx:pt>
          <cx:pt idx="29344">0</cx:pt>
          <cx:pt idx="29345">0</cx:pt>
          <cx:pt idx="29346">0</cx:pt>
          <cx:pt idx="29347">0</cx:pt>
          <cx:pt idx="29348">0</cx:pt>
          <cx:pt idx="29349">0</cx:pt>
          <cx:pt idx="29350">0</cx:pt>
          <cx:pt idx="29351">0</cx:pt>
          <cx:pt idx="29352">0</cx:pt>
          <cx:pt idx="29353">0</cx:pt>
          <cx:pt idx="29354">0</cx:pt>
          <cx:pt idx="29355">0</cx:pt>
          <cx:pt idx="29356">0</cx:pt>
          <cx:pt idx="29357">0</cx:pt>
          <cx:pt idx="29358">0</cx:pt>
          <cx:pt idx="29359">0</cx:pt>
          <cx:pt idx="29360">0</cx:pt>
          <cx:pt idx="29361">0</cx:pt>
          <cx:pt idx="29362">0</cx:pt>
          <cx:pt idx="29363">0</cx:pt>
          <cx:pt idx="29364">0</cx:pt>
          <cx:pt idx="29365">0</cx:pt>
          <cx:pt idx="29366">0</cx:pt>
          <cx:pt idx="29367">0</cx:pt>
          <cx:pt idx="29368">0</cx:pt>
          <cx:pt idx="29369">0</cx:pt>
          <cx:pt idx="29370">0</cx:pt>
          <cx:pt idx="29371">0</cx:pt>
          <cx:pt idx="29372">0</cx:pt>
          <cx:pt idx="29373">0</cx:pt>
          <cx:pt idx="29374">0</cx:pt>
          <cx:pt idx="29375">0</cx:pt>
          <cx:pt idx="29376">0</cx:pt>
          <cx:pt idx="29377">0</cx:pt>
          <cx:pt idx="29378">0</cx:pt>
          <cx:pt idx="29379">0</cx:pt>
          <cx:pt idx="29380">0</cx:pt>
          <cx:pt idx="29381">0</cx:pt>
          <cx:pt idx="29382">0</cx:pt>
          <cx:pt idx="29383">0</cx:pt>
          <cx:pt idx="29384">0</cx:pt>
          <cx:pt idx="29385">0</cx:pt>
          <cx:pt idx="29386">0</cx:pt>
          <cx:pt idx="29387">0</cx:pt>
          <cx:pt idx="29388">0</cx:pt>
          <cx:pt idx="29389">0</cx:pt>
          <cx:pt idx="29390">0</cx:pt>
          <cx:pt idx="29391">0</cx:pt>
          <cx:pt idx="29392">0</cx:pt>
          <cx:pt idx="29393">0</cx:pt>
          <cx:pt idx="29394">0</cx:pt>
          <cx:pt idx="29395">0</cx:pt>
          <cx:pt idx="29396">0</cx:pt>
          <cx:pt idx="29397">0</cx:pt>
          <cx:pt idx="29398">0</cx:pt>
          <cx:pt idx="29399">0</cx:pt>
          <cx:pt idx="29400">0</cx:pt>
          <cx:pt idx="29401">0</cx:pt>
          <cx:pt idx="29402">0</cx:pt>
          <cx:pt idx="29403">0</cx:pt>
          <cx:pt idx="29404">0</cx:pt>
          <cx:pt idx="29405">0</cx:pt>
          <cx:pt idx="29406">0</cx:pt>
          <cx:pt idx="29407">0</cx:pt>
          <cx:pt idx="29408">0</cx:pt>
          <cx:pt idx="29409">0</cx:pt>
          <cx:pt idx="29410">0</cx:pt>
          <cx:pt idx="29411">0</cx:pt>
          <cx:pt idx="29412">0</cx:pt>
          <cx:pt idx="29413">0</cx:pt>
          <cx:pt idx="29414">0</cx:pt>
          <cx:pt idx="29415">0</cx:pt>
          <cx:pt idx="29416">0</cx:pt>
          <cx:pt idx="29417">0</cx:pt>
          <cx:pt idx="29418">0</cx:pt>
          <cx:pt idx="29419">0</cx:pt>
          <cx:pt idx="29420">0</cx:pt>
          <cx:pt idx="29421">0</cx:pt>
          <cx:pt idx="29422">0</cx:pt>
          <cx:pt idx="29423">0</cx:pt>
          <cx:pt idx="29424">0</cx:pt>
          <cx:pt idx="29425">0</cx:pt>
          <cx:pt idx="29426">0</cx:pt>
          <cx:pt idx="29427">0</cx:pt>
          <cx:pt idx="29428">0</cx:pt>
          <cx:pt idx="29429">0</cx:pt>
          <cx:pt idx="29430">0</cx:pt>
          <cx:pt idx="29431">0</cx:pt>
          <cx:pt idx="29432">0</cx:pt>
          <cx:pt idx="29433">0</cx:pt>
          <cx:pt idx="29434">0</cx:pt>
          <cx:pt idx="29435">0</cx:pt>
          <cx:pt idx="29436">0</cx:pt>
          <cx:pt idx="29437">0</cx:pt>
          <cx:pt idx="29438">0</cx:pt>
          <cx:pt idx="29439">0</cx:pt>
          <cx:pt idx="29440">0</cx:pt>
          <cx:pt idx="29441">0</cx:pt>
          <cx:pt idx="29442">0</cx:pt>
          <cx:pt idx="29443">0</cx:pt>
          <cx:pt idx="29444">0</cx:pt>
          <cx:pt idx="29445">0</cx:pt>
          <cx:pt idx="29446">0</cx:pt>
          <cx:pt idx="29447">0</cx:pt>
          <cx:pt idx="29448">0</cx:pt>
          <cx:pt idx="29449">0</cx:pt>
          <cx:pt idx="29450">0</cx:pt>
          <cx:pt idx="29451">0</cx:pt>
          <cx:pt idx="29452">0</cx:pt>
          <cx:pt idx="29453">0</cx:pt>
          <cx:pt idx="29454">0</cx:pt>
          <cx:pt idx="29455">0</cx:pt>
          <cx:pt idx="29456">0</cx:pt>
          <cx:pt idx="29457">0</cx:pt>
          <cx:pt idx="29458">0</cx:pt>
          <cx:pt idx="29459">0</cx:pt>
          <cx:pt idx="29460">0</cx:pt>
          <cx:pt idx="29461">0</cx:pt>
          <cx:pt idx="29462">0</cx:pt>
          <cx:pt idx="29463">0</cx:pt>
          <cx:pt idx="29464">0</cx:pt>
          <cx:pt idx="29465">0</cx:pt>
          <cx:pt idx="29466">0</cx:pt>
          <cx:pt idx="29467">0</cx:pt>
          <cx:pt idx="29468">0</cx:pt>
          <cx:pt idx="29469">0</cx:pt>
          <cx:pt idx="29470">0</cx:pt>
          <cx:pt idx="29471">0</cx:pt>
          <cx:pt idx="29472">0</cx:pt>
          <cx:pt idx="29473">0</cx:pt>
          <cx:pt idx="29474">0</cx:pt>
          <cx:pt idx="29475">0</cx:pt>
          <cx:pt idx="29476">0</cx:pt>
          <cx:pt idx="29477">0</cx:pt>
          <cx:pt idx="29478">0</cx:pt>
          <cx:pt idx="29479">0</cx:pt>
          <cx:pt idx="29480">0</cx:pt>
          <cx:pt idx="29481">0</cx:pt>
          <cx:pt idx="29482">0</cx:pt>
          <cx:pt idx="29483">0</cx:pt>
          <cx:pt idx="29484">0</cx:pt>
          <cx:pt idx="29485">0</cx:pt>
          <cx:pt idx="29486">0</cx:pt>
          <cx:pt idx="29487">0</cx:pt>
          <cx:pt idx="29488">0</cx:pt>
          <cx:pt idx="29489">0</cx:pt>
          <cx:pt idx="29490">0</cx:pt>
          <cx:pt idx="29491">0</cx:pt>
          <cx:pt idx="29492">0</cx:pt>
          <cx:pt idx="29493">0</cx:pt>
          <cx:pt idx="29494">0</cx:pt>
          <cx:pt idx="29495">0</cx:pt>
          <cx:pt idx="29496">0</cx:pt>
          <cx:pt idx="29497">0</cx:pt>
          <cx:pt idx="29498">0</cx:pt>
          <cx:pt idx="29499">0</cx:pt>
          <cx:pt idx="29500">0</cx:pt>
          <cx:pt idx="29501">0</cx:pt>
          <cx:pt idx="29502">0</cx:pt>
          <cx:pt idx="29503">0</cx:pt>
          <cx:pt idx="29504">0</cx:pt>
          <cx:pt idx="29505">0</cx:pt>
          <cx:pt idx="29506">0</cx:pt>
          <cx:pt idx="29507">0</cx:pt>
          <cx:pt idx="29508">0</cx:pt>
          <cx:pt idx="29509">0</cx:pt>
          <cx:pt idx="29510">0</cx:pt>
          <cx:pt idx="29511">0</cx:pt>
          <cx:pt idx="29512">0</cx:pt>
          <cx:pt idx="29513">0</cx:pt>
          <cx:pt idx="29514">0</cx:pt>
          <cx:pt idx="29515">0</cx:pt>
          <cx:pt idx="29516">0</cx:pt>
          <cx:pt idx="29517">0</cx:pt>
          <cx:pt idx="29518">0</cx:pt>
          <cx:pt idx="29519">0</cx:pt>
          <cx:pt idx="29520">0</cx:pt>
          <cx:pt idx="29521">0</cx:pt>
          <cx:pt idx="29522">0</cx:pt>
          <cx:pt idx="29523">0</cx:pt>
          <cx:pt idx="29524">0</cx:pt>
          <cx:pt idx="29525">0</cx:pt>
          <cx:pt idx="29526">0</cx:pt>
          <cx:pt idx="29527">0</cx:pt>
          <cx:pt idx="29528">0</cx:pt>
          <cx:pt idx="29529">0</cx:pt>
          <cx:pt idx="29530">0</cx:pt>
          <cx:pt idx="29531">0</cx:pt>
          <cx:pt idx="29532">0</cx:pt>
          <cx:pt idx="29533">0</cx:pt>
          <cx:pt idx="29534">0</cx:pt>
          <cx:pt idx="29535">0</cx:pt>
          <cx:pt idx="29536">0</cx:pt>
          <cx:pt idx="29537">0</cx:pt>
          <cx:pt idx="29538">0</cx:pt>
          <cx:pt idx="29539">0</cx:pt>
          <cx:pt idx="29540">0</cx:pt>
          <cx:pt idx="29541">0</cx:pt>
          <cx:pt idx="29542">0</cx:pt>
          <cx:pt idx="29543">0</cx:pt>
          <cx:pt idx="29544">0</cx:pt>
          <cx:pt idx="29545">0</cx:pt>
          <cx:pt idx="29546">0</cx:pt>
          <cx:pt idx="29547">0</cx:pt>
          <cx:pt idx="29548">0</cx:pt>
          <cx:pt idx="29549">0</cx:pt>
          <cx:pt idx="29550">0</cx:pt>
          <cx:pt idx="29551">0</cx:pt>
          <cx:pt idx="29552">0</cx:pt>
          <cx:pt idx="29553">0</cx:pt>
          <cx:pt idx="29554">0</cx:pt>
          <cx:pt idx="29555">0</cx:pt>
          <cx:pt idx="29556">0</cx:pt>
          <cx:pt idx="29557">0</cx:pt>
          <cx:pt idx="29558">0</cx:pt>
          <cx:pt idx="29559">0</cx:pt>
          <cx:pt idx="29560">0</cx:pt>
          <cx:pt idx="29561">0</cx:pt>
          <cx:pt idx="29562">0</cx:pt>
          <cx:pt idx="29563">0</cx:pt>
          <cx:pt idx="29564">0</cx:pt>
          <cx:pt idx="29565">0</cx:pt>
          <cx:pt idx="29566">0</cx:pt>
          <cx:pt idx="29567">0</cx:pt>
          <cx:pt idx="29568">0</cx:pt>
          <cx:pt idx="29569">0</cx:pt>
          <cx:pt idx="29570">0</cx:pt>
          <cx:pt idx="29571">0</cx:pt>
          <cx:pt idx="29572">0</cx:pt>
          <cx:pt idx="29573">0</cx:pt>
          <cx:pt idx="29574">0</cx:pt>
          <cx:pt idx="29575">0</cx:pt>
          <cx:pt idx="29576">0</cx:pt>
          <cx:pt idx="29577">0</cx:pt>
          <cx:pt idx="29578">0</cx:pt>
          <cx:pt idx="29579">0</cx:pt>
          <cx:pt idx="29580">0</cx:pt>
          <cx:pt idx="29581">0</cx:pt>
          <cx:pt idx="29582">0</cx:pt>
          <cx:pt idx="29583">0</cx:pt>
          <cx:pt idx="29584">0</cx:pt>
          <cx:pt idx="29585">0</cx:pt>
          <cx:pt idx="29586">0</cx:pt>
          <cx:pt idx="29587">0</cx:pt>
          <cx:pt idx="29588">0</cx:pt>
          <cx:pt idx="29589">0</cx:pt>
          <cx:pt idx="29590">0</cx:pt>
          <cx:pt idx="29591">0</cx:pt>
          <cx:pt idx="29592">0</cx:pt>
          <cx:pt idx="29593">0</cx:pt>
          <cx:pt idx="29594">0</cx:pt>
          <cx:pt idx="29595">0</cx:pt>
          <cx:pt idx="29596">0</cx:pt>
          <cx:pt idx="29597">0</cx:pt>
          <cx:pt idx="29598">0</cx:pt>
          <cx:pt idx="29599">0</cx:pt>
          <cx:pt idx="29600">0</cx:pt>
          <cx:pt idx="29601">0</cx:pt>
          <cx:pt idx="29602">0</cx:pt>
          <cx:pt idx="29603">0</cx:pt>
          <cx:pt idx="29604">0</cx:pt>
          <cx:pt idx="29605">0</cx:pt>
          <cx:pt idx="29606">0</cx:pt>
          <cx:pt idx="29607">0</cx:pt>
          <cx:pt idx="29608">0</cx:pt>
          <cx:pt idx="29609">0</cx:pt>
          <cx:pt idx="29610">0</cx:pt>
          <cx:pt idx="29611">0</cx:pt>
          <cx:pt idx="29612">0</cx:pt>
          <cx:pt idx="29613">0</cx:pt>
          <cx:pt idx="29614">0</cx:pt>
          <cx:pt idx="29615">0</cx:pt>
          <cx:pt idx="29616">0</cx:pt>
          <cx:pt idx="29617">0</cx:pt>
          <cx:pt idx="29618">0</cx:pt>
          <cx:pt idx="29619">0</cx:pt>
          <cx:pt idx="29620">0</cx:pt>
          <cx:pt idx="29621">0</cx:pt>
          <cx:pt idx="29622">0</cx:pt>
          <cx:pt idx="29623">0</cx:pt>
          <cx:pt idx="29624">0</cx:pt>
          <cx:pt idx="29625">0</cx:pt>
          <cx:pt idx="29626">0</cx:pt>
          <cx:pt idx="29627">0</cx:pt>
          <cx:pt idx="29628">0</cx:pt>
          <cx:pt idx="29629">0</cx:pt>
          <cx:pt idx="29630">0</cx:pt>
          <cx:pt idx="29631">0</cx:pt>
          <cx:pt idx="29632">0</cx:pt>
          <cx:pt idx="29633">0</cx:pt>
          <cx:pt idx="29634">0</cx:pt>
          <cx:pt idx="29635">0</cx:pt>
          <cx:pt idx="29636">0</cx:pt>
          <cx:pt idx="29637">0</cx:pt>
          <cx:pt idx="29638">0</cx:pt>
          <cx:pt idx="29639">0</cx:pt>
          <cx:pt idx="29640">0</cx:pt>
          <cx:pt idx="29641">0</cx:pt>
          <cx:pt idx="29642">0</cx:pt>
          <cx:pt idx="29643">0</cx:pt>
          <cx:pt idx="29644">0</cx:pt>
          <cx:pt idx="29645">0</cx:pt>
          <cx:pt idx="29646">0</cx:pt>
          <cx:pt idx="29647">0</cx:pt>
          <cx:pt idx="29648">0</cx:pt>
          <cx:pt idx="29649">0</cx:pt>
          <cx:pt idx="29650">0</cx:pt>
          <cx:pt idx="29651">0</cx:pt>
          <cx:pt idx="29652">0</cx:pt>
          <cx:pt idx="29653">0</cx:pt>
          <cx:pt idx="29654">0</cx:pt>
          <cx:pt idx="29655">0</cx:pt>
          <cx:pt idx="29656">0</cx:pt>
          <cx:pt idx="29657">0</cx:pt>
          <cx:pt idx="29658">0</cx:pt>
          <cx:pt idx="29659">0</cx:pt>
          <cx:pt idx="29660">0</cx:pt>
          <cx:pt idx="29661">0</cx:pt>
          <cx:pt idx="29662">0</cx:pt>
          <cx:pt idx="29663">0</cx:pt>
          <cx:pt idx="29664">0</cx:pt>
          <cx:pt idx="29665">0</cx:pt>
          <cx:pt idx="29666">0</cx:pt>
          <cx:pt idx="29667">0</cx:pt>
          <cx:pt idx="29668">0</cx:pt>
          <cx:pt idx="29669">0</cx:pt>
          <cx:pt idx="29670">0</cx:pt>
          <cx:pt idx="29671">0</cx:pt>
          <cx:pt idx="29672">0</cx:pt>
          <cx:pt idx="29673">0</cx:pt>
          <cx:pt idx="29674">0</cx:pt>
          <cx:pt idx="29675">0</cx:pt>
          <cx:pt idx="29676">0</cx:pt>
          <cx:pt idx="29677">0</cx:pt>
          <cx:pt idx="29678">0</cx:pt>
          <cx:pt idx="29679">0</cx:pt>
          <cx:pt idx="29680">0</cx:pt>
          <cx:pt idx="29681">0</cx:pt>
          <cx:pt idx="29682">0</cx:pt>
          <cx:pt idx="29683">0</cx:pt>
          <cx:pt idx="29684">0</cx:pt>
          <cx:pt idx="29685">0</cx:pt>
          <cx:pt idx="29686">0</cx:pt>
          <cx:pt idx="29687">0</cx:pt>
          <cx:pt idx="29688">0</cx:pt>
          <cx:pt idx="29689">0</cx:pt>
          <cx:pt idx="29690">0</cx:pt>
          <cx:pt idx="29691">0</cx:pt>
          <cx:pt idx="29692">0</cx:pt>
          <cx:pt idx="29693">0</cx:pt>
          <cx:pt idx="29694">0</cx:pt>
          <cx:pt idx="29695">0</cx:pt>
          <cx:pt idx="29696">0</cx:pt>
          <cx:pt idx="29697">0</cx:pt>
          <cx:pt idx="29698">0</cx:pt>
          <cx:pt idx="29699">0</cx:pt>
          <cx:pt idx="29700">0</cx:pt>
          <cx:pt idx="29701">0</cx:pt>
          <cx:pt idx="29702">0</cx:pt>
          <cx:pt idx="29703">0</cx:pt>
          <cx:pt idx="29704">0</cx:pt>
          <cx:pt idx="29705">0</cx:pt>
          <cx:pt idx="29706">0</cx:pt>
          <cx:pt idx="29707">0</cx:pt>
          <cx:pt idx="29708">0</cx:pt>
          <cx:pt idx="29709">0</cx:pt>
          <cx:pt idx="29710">0</cx:pt>
          <cx:pt idx="29711">0</cx:pt>
          <cx:pt idx="29712">0</cx:pt>
          <cx:pt idx="29713">0</cx:pt>
          <cx:pt idx="29714">0</cx:pt>
          <cx:pt idx="29715">0</cx:pt>
          <cx:pt idx="29716">0</cx:pt>
          <cx:pt idx="29717">0</cx:pt>
          <cx:pt idx="29718">0</cx:pt>
          <cx:pt idx="29719">0</cx:pt>
          <cx:pt idx="29720">0</cx:pt>
          <cx:pt idx="29721">0</cx:pt>
          <cx:pt idx="29722">0</cx:pt>
          <cx:pt idx="29723">0</cx:pt>
          <cx:pt idx="29724">0</cx:pt>
          <cx:pt idx="29725">0</cx:pt>
          <cx:pt idx="29726">0</cx:pt>
          <cx:pt idx="29727">0</cx:pt>
          <cx:pt idx="29728">0</cx:pt>
          <cx:pt idx="29729">0</cx:pt>
          <cx:pt idx="29730">0</cx:pt>
          <cx:pt idx="29731">0</cx:pt>
          <cx:pt idx="29732">0</cx:pt>
          <cx:pt idx="29733">0</cx:pt>
          <cx:pt idx="29734">0</cx:pt>
          <cx:pt idx="29735">0</cx:pt>
          <cx:pt idx="29736">0</cx:pt>
          <cx:pt idx="29737">0</cx:pt>
          <cx:pt idx="29738">0</cx:pt>
          <cx:pt idx="29739">0</cx:pt>
          <cx:pt idx="29740">0</cx:pt>
          <cx:pt idx="29741">0</cx:pt>
          <cx:pt idx="29742">0</cx:pt>
          <cx:pt idx="29743">0</cx:pt>
          <cx:pt idx="29744">0</cx:pt>
          <cx:pt idx="29745">0</cx:pt>
          <cx:pt idx="29746">0</cx:pt>
          <cx:pt idx="29747">0</cx:pt>
          <cx:pt idx="29748">0</cx:pt>
          <cx:pt idx="29749">0</cx:pt>
          <cx:pt idx="29750">0</cx:pt>
          <cx:pt idx="29751">0</cx:pt>
          <cx:pt idx="29752">0</cx:pt>
          <cx:pt idx="29753">0</cx:pt>
          <cx:pt idx="29754">0</cx:pt>
          <cx:pt idx="29755">0</cx:pt>
          <cx:pt idx="29756">0</cx:pt>
          <cx:pt idx="29757">0</cx:pt>
          <cx:pt idx="29758">0</cx:pt>
          <cx:pt idx="29759">0</cx:pt>
          <cx:pt idx="29760">0</cx:pt>
          <cx:pt idx="29761">0</cx:pt>
          <cx:pt idx="29762">0</cx:pt>
          <cx:pt idx="29763">0</cx:pt>
          <cx:pt idx="29764">0</cx:pt>
          <cx:pt idx="29765">0</cx:pt>
          <cx:pt idx="29766">0</cx:pt>
          <cx:pt idx="29767">0</cx:pt>
          <cx:pt idx="29768">0</cx:pt>
          <cx:pt idx="29769">0</cx:pt>
          <cx:pt idx="29770">0</cx:pt>
          <cx:pt idx="29771">0</cx:pt>
          <cx:pt idx="29772">0</cx:pt>
          <cx:pt idx="29773">0</cx:pt>
          <cx:pt idx="29774">0</cx:pt>
          <cx:pt idx="29775">0</cx:pt>
          <cx:pt idx="29776">0</cx:pt>
          <cx:pt idx="29777">0</cx:pt>
          <cx:pt idx="29778">0</cx:pt>
          <cx:pt idx="29779">0</cx:pt>
          <cx:pt idx="29780">0</cx:pt>
          <cx:pt idx="29781">0</cx:pt>
          <cx:pt idx="29782">0</cx:pt>
          <cx:pt idx="29783">0</cx:pt>
          <cx:pt idx="29784">0</cx:pt>
          <cx:pt idx="29785">0</cx:pt>
          <cx:pt idx="29786">0</cx:pt>
          <cx:pt idx="29787">0</cx:pt>
          <cx:pt idx="29788">0</cx:pt>
          <cx:pt idx="29789">0</cx:pt>
          <cx:pt idx="29790">0</cx:pt>
          <cx:pt idx="29791">0</cx:pt>
          <cx:pt idx="29792">0</cx:pt>
          <cx:pt idx="29793">0</cx:pt>
          <cx:pt idx="29794">0</cx:pt>
          <cx:pt idx="29795">0</cx:pt>
          <cx:pt idx="29796">0</cx:pt>
          <cx:pt idx="29797">0</cx:pt>
          <cx:pt idx="29798">0</cx:pt>
          <cx:pt idx="29799">0</cx:pt>
          <cx:pt idx="29800">0</cx:pt>
          <cx:pt idx="29801">0</cx:pt>
          <cx:pt idx="29802">0</cx:pt>
          <cx:pt idx="29803">0</cx:pt>
          <cx:pt idx="29804">0</cx:pt>
          <cx:pt idx="29805">0</cx:pt>
          <cx:pt idx="29806">0</cx:pt>
          <cx:pt idx="29807">0</cx:pt>
          <cx:pt idx="29808">0</cx:pt>
          <cx:pt idx="29809">0</cx:pt>
          <cx:pt idx="29810">0</cx:pt>
          <cx:pt idx="29811">0</cx:pt>
          <cx:pt idx="29812">0</cx:pt>
          <cx:pt idx="29813">0</cx:pt>
          <cx:pt idx="29814">0</cx:pt>
          <cx:pt idx="29815">0</cx:pt>
          <cx:pt idx="29816">0</cx:pt>
          <cx:pt idx="29817">0</cx:pt>
          <cx:pt idx="29818">0</cx:pt>
          <cx:pt idx="29819">0</cx:pt>
          <cx:pt idx="29820">0</cx:pt>
          <cx:pt idx="29821">0</cx:pt>
          <cx:pt idx="29822">0</cx:pt>
          <cx:pt idx="29823">0</cx:pt>
          <cx:pt idx="29824">0</cx:pt>
          <cx:pt idx="29825">0</cx:pt>
          <cx:pt idx="29826">0</cx:pt>
          <cx:pt idx="29827">0</cx:pt>
          <cx:pt idx="29828">0</cx:pt>
          <cx:pt idx="29829">0</cx:pt>
          <cx:pt idx="29830">0</cx:pt>
          <cx:pt idx="29831">0</cx:pt>
          <cx:pt idx="29832">0</cx:pt>
          <cx:pt idx="29833">0</cx:pt>
          <cx:pt idx="29834">0</cx:pt>
          <cx:pt idx="29835">0</cx:pt>
          <cx:pt idx="29836">0</cx:pt>
          <cx:pt idx="29837">0</cx:pt>
          <cx:pt idx="29838">0</cx:pt>
          <cx:pt idx="29839">0</cx:pt>
          <cx:pt idx="29840">0</cx:pt>
          <cx:pt idx="29841">0</cx:pt>
          <cx:pt idx="29842">0</cx:pt>
          <cx:pt idx="29843">0</cx:pt>
          <cx:pt idx="29844">0</cx:pt>
          <cx:pt idx="29845">0</cx:pt>
          <cx:pt idx="29846">0</cx:pt>
          <cx:pt idx="29847">0</cx:pt>
          <cx:pt idx="29848">0</cx:pt>
          <cx:pt idx="29849">0</cx:pt>
          <cx:pt idx="29850">0</cx:pt>
          <cx:pt idx="29851">0</cx:pt>
          <cx:pt idx="29852">0</cx:pt>
          <cx:pt idx="29853">0</cx:pt>
          <cx:pt idx="29854">0</cx:pt>
          <cx:pt idx="29855">0</cx:pt>
          <cx:pt idx="29856">0</cx:pt>
          <cx:pt idx="29857">0</cx:pt>
          <cx:pt idx="29858">0</cx:pt>
          <cx:pt idx="29859">0</cx:pt>
          <cx:pt idx="29860">0</cx:pt>
          <cx:pt idx="29861">0</cx:pt>
          <cx:pt idx="29862">0</cx:pt>
          <cx:pt idx="29863">0</cx:pt>
          <cx:pt idx="29864">0</cx:pt>
          <cx:pt idx="29865">0</cx:pt>
          <cx:pt idx="29866">0</cx:pt>
          <cx:pt idx="29867">0</cx:pt>
          <cx:pt idx="29868">0</cx:pt>
          <cx:pt idx="29869">0</cx:pt>
          <cx:pt idx="29870">0</cx:pt>
          <cx:pt idx="29871">0</cx:pt>
          <cx:pt idx="29872">0</cx:pt>
          <cx:pt idx="29873">0</cx:pt>
          <cx:pt idx="29874">0</cx:pt>
          <cx:pt idx="29875">0</cx:pt>
          <cx:pt idx="29876">0</cx:pt>
          <cx:pt idx="29877">0</cx:pt>
          <cx:pt idx="29878">0</cx:pt>
          <cx:pt idx="29879">0</cx:pt>
          <cx:pt idx="29880">0</cx:pt>
          <cx:pt idx="29881">0</cx:pt>
          <cx:pt idx="29882">0</cx:pt>
          <cx:pt idx="29883">0</cx:pt>
          <cx:pt idx="29884">0</cx:pt>
          <cx:pt idx="29885">0</cx:pt>
          <cx:pt idx="29886">0</cx:pt>
          <cx:pt idx="29887">0</cx:pt>
          <cx:pt idx="29888">0</cx:pt>
          <cx:pt idx="29889">0</cx:pt>
          <cx:pt idx="29890">0</cx:pt>
          <cx:pt idx="29891">0</cx:pt>
          <cx:pt idx="29892">0</cx:pt>
          <cx:pt idx="29893">0</cx:pt>
          <cx:pt idx="29894">0</cx:pt>
          <cx:pt idx="29895">0</cx:pt>
          <cx:pt idx="29896">0</cx:pt>
          <cx:pt idx="29897">0</cx:pt>
          <cx:pt idx="29898">0</cx:pt>
          <cx:pt idx="29899">0</cx:pt>
          <cx:pt idx="29900">0</cx:pt>
          <cx:pt idx="29901">0</cx:pt>
          <cx:pt idx="29902">0</cx:pt>
          <cx:pt idx="29903">0</cx:pt>
          <cx:pt idx="29904">0</cx:pt>
          <cx:pt idx="29905">0</cx:pt>
          <cx:pt idx="29906">0</cx:pt>
          <cx:pt idx="29907">0</cx:pt>
          <cx:pt idx="29908">0</cx:pt>
          <cx:pt idx="29909">0</cx:pt>
          <cx:pt idx="29910">0</cx:pt>
          <cx:pt idx="29911">0</cx:pt>
          <cx:pt idx="29912">0</cx:pt>
          <cx:pt idx="29913">0</cx:pt>
          <cx:pt idx="29914">0</cx:pt>
          <cx:pt idx="29915">0</cx:pt>
          <cx:pt idx="29916">0</cx:pt>
          <cx:pt idx="29917">0</cx:pt>
          <cx:pt idx="29918">0</cx:pt>
          <cx:pt idx="29919">0</cx:pt>
          <cx:pt idx="29920">0</cx:pt>
          <cx:pt idx="29921">0</cx:pt>
          <cx:pt idx="29922">0</cx:pt>
          <cx:pt idx="29923">0</cx:pt>
          <cx:pt idx="29924">0</cx:pt>
          <cx:pt idx="29925">0</cx:pt>
          <cx:pt idx="29926">0</cx:pt>
          <cx:pt idx="29927">0</cx:pt>
          <cx:pt idx="29928">0</cx:pt>
          <cx:pt idx="29929">0</cx:pt>
          <cx:pt idx="29930">0</cx:pt>
          <cx:pt idx="29931">0</cx:pt>
          <cx:pt idx="29932">0</cx:pt>
          <cx:pt idx="29933">0</cx:pt>
          <cx:pt idx="29934">0</cx:pt>
          <cx:pt idx="29935">0</cx:pt>
          <cx:pt idx="29936">0</cx:pt>
          <cx:pt idx="29937">0</cx:pt>
          <cx:pt idx="29938">0</cx:pt>
          <cx:pt idx="29939">0</cx:pt>
          <cx:pt idx="29940">0</cx:pt>
          <cx:pt idx="29941">0</cx:pt>
          <cx:pt idx="29942">0</cx:pt>
          <cx:pt idx="29943">0</cx:pt>
          <cx:pt idx="29944">0</cx:pt>
          <cx:pt idx="29945">0</cx:pt>
          <cx:pt idx="29946">0</cx:pt>
          <cx:pt idx="29947">0</cx:pt>
          <cx:pt idx="29948">0</cx:pt>
          <cx:pt idx="29949">0</cx:pt>
          <cx:pt idx="29950">0</cx:pt>
          <cx:pt idx="29951">0</cx:pt>
          <cx:pt idx="29952">0</cx:pt>
          <cx:pt idx="29953">0</cx:pt>
          <cx:pt idx="29954">0</cx:pt>
          <cx:pt idx="29955">0</cx:pt>
          <cx:pt idx="29956">0</cx:pt>
          <cx:pt idx="29957">0</cx:pt>
          <cx:pt idx="29958">0</cx:pt>
          <cx:pt idx="29959">0</cx:pt>
          <cx:pt idx="29960">0</cx:pt>
          <cx:pt idx="29961">0</cx:pt>
          <cx:pt idx="29962">0</cx:pt>
          <cx:pt idx="29963">0</cx:pt>
          <cx:pt idx="29964">0</cx:pt>
          <cx:pt idx="29965">0</cx:pt>
          <cx:pt idx="29966">0</cx:pt>
          <cx:pt idx="29967">0</cx:pt>
          <cx:pt idx="29968">0</cx:pt>
          <cx:pt idx="29969">0</cx:pt>
          <cx:pt idx="29970">0</cx:pt>
          <cx:pt idx="29971">0</cx:pt>
          <cx:pt idx="29972">0</cx:pt>
          <cx:pt idx="29973">0</cx:pt>
          <cx:pt idx="29974">0</cx:pt>
          <cx:pt idx="29975">0</cx:pt>
          <cx:pt idx="29976">0</cx:pt>
          <cx:pt idx="29977">0</cx:pt>
          <cx:pt idx="29978">0</cx:pt>
          <cx:pt idx="29979">0</cx:pt>
          <cx:pt idx="29980">0</cx:pt>
          <cx:pt idx="29981">0</cx:pt>
          <cx:pt idx="29982">0</cx:pt>
          <cx:pt idx="29983">0</cx:pt>
          <cx:pt idx="29984">0</cx:pt>
          <cx:pt idx="29985">0</cx:pt>
          <cx:pt idx="29986">0</cx:pt>
          <cx:pt idx="29987">0</cx:pt>
          <cx:pt idx="29988">0</cx:pt>
          <cx:pt idx="29989">0</cx:pt>
          <cx:pt idx="29990">0</cx:pt>
          <cx:pt idx="29991">0</cx:pt>
          <cx:pt idx="29992">0</cx:pt>
          <cx:pt idx="29993">0</cx:pt>
          <cx:pt idx="29994">0</cx:pt>
          <cx:pt idx="29995">0</cx:pt>
          <cx:pt idx="29996">0</cx:pt>
          <cx:pt idx="29997">0</cx:pt>
          <cx:pt idx="29998">0</cx:pt>
          <cx:pt idx="29999">0</cx:pt>
          <cx:pt idx="30000">0</cx:pt>
          <cx:pt idx="30001">0</cx:pt>
          <cx:pt idx="30002">0</cx:pt>
          <cx:pt idx="30003">0</cx:pt>
          <cx:pt idx="30004">0</cx:pt>
          <cx:pt idx="30005">0</cx:pt>
          <cx:pt idx="30006">0</cx:pt>
          <cx:pt idx="30007">0</cx:pt>
          <cx:pt idx="30008">0</cx:pt>
          <cx:pt idx="30009">0</cx:pt>
          <cx:pt idx="30010">0</cx:pt>
          <cx:pt idx="30011">0</cx:pt>
          <cx:pt idx="30012">0</cx:pt>
          <cx:pt idx="30013">0</cx:pt>
          <cx:pt idx="30014">0</cx:pt>
          <cx:pt idx="30015">0</cx:pt>
          <cx:pt idx="30016">0</cx:pt>
          <cx:pt idx="30017">0</cx:pt>
          <cx:pt idx="30018">0</cx:pt>
          <cx:pt idx="30019">0</cx:pt>
          <cx:pt idx="30020">0</cx:pt>
          <cx:pt idx="30021">0</cx:pt>
          <cx:pt idx="30022">0</cx:pt>
          <cx:pt idx="30023">0</cx:pt>
          <cx:pt idx="30024">0</cx:pt>
          <cx:pt idx="30025">0</cx:pt>
          <cx:pt idx="30026">0</cx:pt>
          <cx:pt idx="30027">0</cx:pt>
          <cx:pt idx="30028">0</cx:pt>
          <cx:pt idx="30029">0</cx:pt>
          <cx:pt idx="30030">0</cx:pt>
          <cx:pt idx="30031">0</cx:pt>
          <cx:pt idx="30032">0</cx:pt>
          <cx:pt idx="30033">0</cx:pt>
          <cx:pt idx="30034">0</cx:pt>
          <cx:pt idx="30035">0</cx:pt>
          <cx:pt idx="30036">0</cx:pt>
          <cx:pt idx="30037">0</cx:pt>
          <cx:pt idx="30038">0</cx:pt>
          <cx:pt idx="30039">0</cx:pt>
          <cx:pt idx="30040">0</cx:pt>
          <cx:pt idx="30041">0</cx:pt>
          <cx:pt idx="30042">0</cx:pt>
          <cx:pt idx="30043">0</cx:pt>
          <cx:pt idx="30044">0</cx:pt>
          <cx:pt idx="30045">0</cx:pt>
          <cx:pt idx="30046">0</cx:pt>
          <cx:pt idx="30047">0</cx:pt>
          <cx:pt idx="30048">0</cx:pt>
          <cx:pt idx="30049">0</cx:pt>
          <cx:pt idx="30050">0</cx:pt>
          <cx:pt idx="30051">0</cx:pt>
          <cx:pt idx="30052">0</cx:pt>
          <cx:pt idx="30053">0</cx:pt>
          <cx:pt idx="30054">0</cx:pt>
          <cx:pt idx="30055">0</cx:pt>
          <cx:pt idx="30056">0</cx:pt>
          <cx:pt idx="30057">0</cx:pt>
          <cx:pt idx="30058">0</cx:pt>
          <cx:pt idx="30059">0</cx:pt>
          <cx:pt idx="30060">0</cx:pt>
          <cx:pt idx="30061">0</cx:pt>
          <cx:pt idx="30062">0</cx:pt>
          <cx:pt idx="30063">0</cx:pt>
          <cx:pt idx="30064">0</cx:pt>
          <cx:pt idx="30065">0</cx:pt>
          <cx:pt idx="30066">0</cx:pt>
          <cx:pt idx="30067">0</cx:pt>
          <cx:pt idx="30068">0</cx:pt>
          <cx:pt idx="30069">0</cx:pt>
          <cx:pt idx="30070">0</cx:pt>
          <cx:pt idx="30071">0</cx:pt>
          <cx:pt idx="30072">0</cx:pt>
          <cx:pt idx="30073">0</cx:pt>
          <cx:pt idx="30074">0</cx:pt>
          <cx:pt idx="30075">0</cx:pt>
          <cx:pt idx="30076">0</cx:pt>
          <cx:pt idx="30077">0</cx:pt>
          <cx:pt idx="30078">0</cx:pt>
          <cx:pt idx="30079">0</cx:pt>
          <cx:pt idx="30080">0</cx:pt>
          <cx:pt idx="30081">0</cx:pt>
          <cx:pt idx="30082">0</cx:pt>
          <cx:pt idx="30083">0</cx:pt>
          <cx:pt idx="30084">0</cx:pt>
          <cx:pt idx="30085">0</cx:pt>
          <cx:pt idx="30086">0</cx:pt>
          <cx:pt idx="30087">0</cx:pt>
          <cx:pt idx="30088">0</cx:pt>
          <cx:pt idx="30089">0</cx:pt>
          <cx:pt idx="30090">0</cx:pt>
          <cx:pt idx="30091">0</cx:pt>
          <cx:pt idx="30092">0</cx:pt>
          <cx:pt idx="30093">0</cx:pt>
          <cx:pt idx="30094">0</cx:pt>
          <cx:pt idx="30095">0</cx:pt>
          <cx:pt idx="30096">0</cx:pt>
          <cx:pt idx="30097">0</cx:pt>
          <cx:pt idx="30098">0</cx:pt>
          <cx:pt idx="30099">0</cx:pt>
          <cx:pt idx="30100">0</cx:pt>
          <cx:pt idx="30101">0</cx:pt>
          <cx:pt idx="30102">0</cx:pt>
          <cx:pt idx="30103">0</cx:pt>
          <cx:pt idx="30104">0</cx:pt>
          <cx:pt idx="30105">0</cx:pt>
          <cx:pt idx="30106">0</cx:pt>
          <cx:pt idx="30107">0</cx:pt>
          <cx:pt idx="30108">0</cx:pt>
          <cx:pt idx="30109">0</cx:pt>
          <cx:pt idx="30110">0</cx:pt>
          <cx:pt idx="30111">0</cx:pt>
          <cx:pt idx="30112">0</cx:pt>
          <cx:pt idx="30113">0</cx:pt>
          <cx:pt idx="30114">0</cx:pt>
          <cx:pt idx="30115">0</cx:pt>
          <cx:pt idx="30116">0</cx:pt>
          <cx:pt idx="30117">0</cx:pt>
          <cx:pt idx="30118">0</cx:pt>
          <cx:pt idx="30119">0</cx:pt>
          <cx:pt idx="30120">0</cx:pt>
          <cx:pt idx="30121">0</cx:pt>
          <cx:pt idx="30122">0</cx:pt>
          <cx:pt idx="30123">0</cx:pt>
          <cx:pt idx="30124">0</cx:pt>
          <cx:pt idx="30125">0</cx:pt>
          <cx:pt idx="30126">0</cx:pt>
          <cx:pt idx="30127">0</cx:pt>
          <cx:pt idx="30128">0</cx:pt>
          <cx:pt idx="30129">0</cx:pt>
          <cx:pt idx="30130">0</cx:pt>
          <cx:pt idx="30131">0</cx:pt>
          <cx:pt idx="30132">0</cx:pt>
          <cx:pt idx="30133">0</cx:pt>
          <cx:pt idx="30134">0</cx:pt>
          <cx:pt idx="30135">0</cx:pt>
          <cx:pt idx="30136">0</cx:pt>
          <cx:pt idx="30137">0</cx:pt>
          <cx:pt idx="30138">0</cx:pt>
          <cx:pt idx="30139">0</cx:pt>
          <cx:pt idx="30140">0</cx:pt>
          <cx:pt idx="30141">0</cx:pt>
          <cx:pt idx="30142">0</cx:pt>
          <cx:pt idx="30143">0</cx:pt>
          <cx:pt idx="30144">0</cx:pt>
          <cx:pt idx="30145">0</cx:pt>
          <cx:pt idx="30146">0</cx:pt>
          <cx:pt idx="30147">0</cx:pt>
          <cx:pt idx="30148">0</cx:pt>
          <cx:pt idx="30149">0</cx:pt>
          <cx:pt idx="30150">0</cx:pt>
          <cx:pt idx="30151">0</cx:pt>
          <cx:pt idx="30152">0</cx:pt>
          <cx:pt idx="30153">0</cx:pt>
          <cx:pt idx="30154">0</cx:pt>
          <cx:pt idx="30155">0</cx:pt>
          <cx:pt idx="30156">0</cx:pt>
          <cx:pt idx="30157">0</cx:pt>
          <cx:pt idx="30158">0</cx:pt>
          <cx:pt idx="30159">0</cx:pt>
          <cx:pt idx="30160">0</cx:pt>
          <cx:pt idx="30161">0</cx:pt>
          <cx:pt idx="30162">0</cx:pt>
          <cx:pt idx="30163">0</cx:pt>
          <cx:pt idx="30164">0</cx:pt>
          <cx:pt idx="30165">0</cx:pt>
          <cx:pt idx="30166">0</cx:pt>
          <cx:pt idx="30167">0</cx:pt>
          <cx:pt idx="30168">0</cx:pt>
          <cx:pt idx="30169">0</cx:pt>
          <cx:pt idx="30170">0</cx:pt>
          <cx:pt idx="30171">0</cx:pt>
          <cx:pt idx="30172">0</cx:pt>
          <cx:pt idx="30173">0</cx:pt>
          <cx:pt idx="30174">0</cx:pt>
          <cx:pt idx="30175">0</cx:pt>
          <cx:pt idx="30176">0</cx:pt>
          <cx:pt idx="30177">0</cx:pt>
          <cx:pt idx="30178">0</cx:pt>
          <cx:pt idx="30179">0</cx:pt>
          <cx:pt idx="30180">0</cx:pt>
          <cx:pt idx="30181">0</cx:pt>
          <cx:pt idx="30182">0</cx:pt>
          <cx:pt idx="30183">0</cx:pt>
          <cx:pt idx="30184">0</cx:pt>
          <cx:pt idx="30185">0</cx:pt>
          <cx:pt idx="30186">0</cx:pt>
          <cx:pt idx="30187">0</cx:pt>
          <cx:pt idx="30188">0</cx:pt>
          <cx:pt idx="30189">0</cx:pt>
          <cx:pt idx="30190">0</cx:pt>
          <cx:pt idx="30191">0</cx:pt>
          <cx:pt idx="30192">0</cx:pt>
          <cx:pt idx="30193">0</cx:pt>
          <cx:pt idx="30194">0</cx:pt>
          <cx:pt idx="30195">0</cx:pt>
          <cx:pt idx="30196">0</cx:pt>
          <cx:pt idx="30197">0</cx:pt>
          <cx:pt idx="30198">0</cx:pt>
          <cx:pt idx="30199">0</cx:pt>
          <cx:pt idx="30200">0</cx:pt>
          <cx:pt idx="30201">0</cx:pt>
          <cx:pt idx="30202">0</cx:pt>
          <cx:pt idx="30203">0</cx:pt>
          <cx:pt idx="30204">0</cx:pt>
          <cx:pt idx="30205">0</cx:pt>
          <cx:pt idx="30206">0</cx:pt>
          <cx:pt idx="30207">0</cx:pt>
          <cx:pt idx="30208">0</cx:pt>
          <cx:pt idx="30209">0</cx:pt>
          <cx:pt idx="30210">0</cx:pt>
          <cx:pt idx="30211">0</cx:pt>
          <cx:pt idx="30212">0</cx:pt>
          <cx:pt idx="30213">0</cx:pt>
          <cx:pt idx="30214">0</cx:pt>
          <cx:pt idx="30215">0</cx:pt>
          <cx:pt idx="30216">0</cx:pt>
          <cx:pt idx="30217">0</cx:pt>
          <cx:pt idx="30218">0</cx:pt>
          <cx:pt idx="30219">0</cx:pt>
          <cx:pt idx="30220">0</cx:pt>
          <cx:pt idx="30221">0</cx:pt>
          <cx:pt idx="30222">0</cx:pt>
          <cx:pt idx="30223">0</cx:pt>
          <cx:pt idx="30224">0</cx:pt>
          <cx:pt idx="30225">0</cx:pt>
          <cx:pt idx="30226">0</cx:pt>
          <cx:pt idx="30227">0</cx:pt>
          <cx:pt idx="30228">0</cx:pt>
          <cx:pt idx="30229">0</cx:pt>
          <cx:pt idx="30230">0</cx:pt>
          <cx:pt idx="30231">0</cx:pt>
          <cx:pt idx="30232">0</cx:pt>
          <cx:pt idx="30233">0</cx:pt>
          <cx:pt idx="30234">0</cx:pt>
          <cx:pt idx="30235">0</cx:pt>
          <cx:pt idx="30236">0</cx:pt>
          <cx:pt idx="30237">0</cx:pt>
          <cx:pt idx="30238">0</cx:pt>
          <cx:pt idx="30239">0</cx:pt>
          <cx:pt idx="30240">0</cx:pt>
          <cx:pt idx="30241">0</cx:pt>
          <cx:pt idx="30242">0</cx:pt>
          <cx:pt idx="30243">0</cx:pt>
          <cx:pt idx="30244">0</cx:pt>
          <cx:pt idx="30245">0</cx:pt>
          <cx:pt idx="30246">0</cx:pt>
          <cx:pt idx="30247">0</cx:pt>
          <cx:pt idx="30248">0</cx:pt>
          <cx:pt idx="30249">0</cx:pt>
          <cx:pt idx="30250">0</cx:pt>
          <cx:pt idx="30251">0</cx:pt>
          <cx:pt idx="30252">0</cx:pt>
          <cx:pt idx="30253">0</cx:pt>
          <cx:pt idx="30254">0</cx:pt>
          <cx:pt idx="30255">0</cx:pt>
          <cx:pt idx="30256">0</cx:pt>
          <cx:pt idx="30257">0</cx:pt>
          <cx:pt idx="30258">0</cx:pt>
          <cx:pt idx="30259">0</cx:pt>
          <cx:pt idx="30260">0</cx:pt>
          <cx:pt idx="30261">0</cx:pt>
          <cx:pt idx="30262">0</cx:pt>
          <cx:pt idx="30263">0</cx:pt>
          <cx:pt idx="30264">0</cx:pt>
          <cx:pt idx="30265">0</cx:pt>
          <cx:pt idx="30266">0</cx:pt>
          <cx:pt idx="30267">0</cx:pt>
          <cx:pt idx="30268">0</cx:pt>
          <cx:pt idx="30269">0</cx:pt>
          <cx:pt idx="30270">0</cx:pt>
          <cx:pt idx="30271">0</cx:pt>
          <cx:pt idx="30272">0</cx:pt>
          <cx:pt idx="30273">0</cx:pt>
          <cx:pt idx="30274">0</cx:pt>
          <cx:pt idx="30275">0</cx:pt>
          <cx:pt idx="30276">0</cx:pt>
          <cx:pt idx="30277">0</cx:pt>
          <cx:pt idx="30278">0</cx:pt>
          <cx:pt idx="30279">0</cx:pt>
          <cx:pt idx="30280">0</cx:pt>
          <cx:pt idx="30281">0</cx:pt>
          <cx:pt idx="30282">0</cx:pt>
          <cx:pt idx="30283">0</cx:pt>
          <cx:pt idx="30284">0</cx:pt>
          <cx:pt idx="30285">0</cx:pt>
          <cx:pt idx="30286">0</cx:pt>
          <cx:pt idx="30287">0</cx:pt>
          <cx:pt idx="30288">0</cx:pt>
          <cx:pt idx="30289">0</cx:pt>
          <cx:pt idx="30290">0</cx:pt>
          <cx:pt idx="30291">0</cx:pt>
          <cx:pt idx="30292">0</cx:pt>
          <cx:pt idx="30293">0</cx:pt>
          <cx:pt idx="30294">0</cx:pt>
          <cx:pt idx="30295">0</cx:pt>
          <cx:pt idx="30296">0</cx:pt>
          <cx:pt idx="30297">0</cx:pt>
          <cx:pt idx="30298">0</cx:pt>
          <cx:pt idx="30299">0</cx:pt>
          <cx:pt idx="30300">0</cx:pt>
          <cx:pt idx="30301">0</cx:pt>
          <cx:pt idx="30302">0</cx:pt>
          <cx:pt idx="30303">0</cx:pt>
          <cx:pt idx="30304">0</cx:pt>
          <cx:pt idx="30305">0</cx:pt>
          <cx:pt idx="30306">0</cx:pt>
          <cx:pt idx="30307">0</cx:pt>
          <cx:pt idx="30308">0</cx:pt>
          <cx:pt idx="30309">0</cx:pt>
          <cx:pt idx="30310">0</cx:pt>
          <cx:pt idx="30311">0</cx:pt>
          <cx:pt idx="30312">0</cx:pt>
          <cx:pt idx="30313">0</cx:pt>
          <cx:pt idx="30314">0</cx:pt>
          <cx:pt idx="30315">0</cx:pt>
          <cx:pt idx="30316">0</cx:pt>
          <cx:pt idx="30317">0</cx:pt>
          <cx:pt idx="30318">0</cx:pt>
          <cx:pt idx="30319">0</cx:pt>
          <cx:pt idx="30320">0</cx:pt>
          <cx:pt idx="30321">0</cx:pt>
          <cx:pt idx="30322">0</cx:pt>
          <cx:pt idx="30323">0</cx:pt>
          <cx:pt idx="30324">0</cx:pt>
          <cx:pt idx="30325">0</cx:pt>
          <cx:pt idx="30326">0</cx:pt>
          <cx:pt idx="30327">0</cx:pt>
          <cx:pt idx="30328">0</cx:pt>
          <cx:pt idx="30329">0</cx:pt>
          <cx:pt idx="30330">0</cx:pt>
          <cx:pt idx="30331">0</cx:pt>
          <cx:pt idx="30332">0</cx:pt>
          <cx:pt idx="30333">0</cx:pt>
          <cx:pt idx="30334">0</cx:pt>
          <cx:pt idx="30335">0</cx:pt>
          <cx:pt idx="30336">0</cx:pt>
          <cx:pt idx="30337">0</cx:pt>
          <cx:pt idx="30338">0</cx:pt>
          <cx:pt idx="30339">0</cx:pt>
          <cx:pt idx="30340">0</cx:pt>
          <cx:pt idx="30341">0</cx:pt>
          <cx:pt idx="30342">0</cx:pt>
          <cx:pt idx="30343">0</cx:pt>
          <cx:pt idx="30344">0</cx:pt>
          <cx:pt idx="30345">0</cx:pt>
          <cx:pt idx="30346">0</cx:pt>
          <cx:pt idx="30347">0</cx:pt>
          <cx:pt idx="30348">0</cx:pt>
          <cx:pt idx="30349">0</cx:pt>
          <cx:pt idx="30350">0</cx:pt>
          <cx:pt idx="30351">0</cx:pt>
          <cx:pt idx="30352">0</cx:pt>
          <cx:pt idx="30353">0</cx:pt>
          <cx:pt idx="30354">0</cx:pt>
          <cx:pt idx="30355">0</cx:pt>
          <cx:pt idx="30356">0</cx:pt>
          <cx:pt idx="30357">0</cx:pt>
          <cx:pt idx="30358">0</cx:pt>
          <cx:pt idx="30359">0</cx:pt>
          <cx:pt idx="30360">0</cx:pt>
          <cx:pt idx="30361">0</cx:pt>
          <cx:pt idx="30362">0</cx:pt>
          <cx:pt idx="30363">0</cx:pt>
          <cx:pt idx="30364">0</cx:pt>
          <cx:pt idx="30365">0</cx:pt>
          <cx:pt idx="30366">0</cx:pt>
          <cx:pt idx="30367">0</cx:pt>
          <cx:pt idx="30368">0</cx:pt>
          <cx:pt idx="30369">0</cx:pt>
          <cx:pt idx="30370">0</cx:pt>
          <cx:pt idx="30371">0</cx:pt>
          <cx:pt idx="30372">0</cx:pt>
          <cx:pt idx="30373">0</cx:pt>
          <cx:pt idx="30374">0</cx:pt>
          <cx:pt idx="30375">0</cx:pt>
          <cx:pt idx="30376">0</cx:pt>
          <cx:pt idx="30377">0</cx:pt>
          <cx:pt idx="30378">0</cx:pt>
          <cx:pt idx="30379">0</cx:pt>
          <cx:pt idx="30380">0</cx:pt>
          <cx:pt idx="30381">0</cx:pt>
          <cx:pt idx="30382">0</cx:pt>
          <cx:pt idx="30383">0</cx:pt>
          <cx:pt idx="30384">0</cx:pt>
          <cx:pt idx="30385">0</cx:pt>
          <cx:pt idx="30386">0</cx:pt>
          <cx:pt idx="30387">0</cx:pt>
          <cx:pt idx="30388">0</cx:pt>
          <cx:pt idx="30389">0</cx:pt>
          <cx:pt idx="30390">0</cx:pt>
          <cx:pt idx="30391">0</cx:pt>
          <cx:pt idx="30392">0</cx:pt>
          <cx:pt idx="30393">0</cx:pt>
          <cx:pt idx="30394">0</cx:pt>
          <cx:pt idx="30395">0</cx:pt>
          <cx:pt idx="30396">0</cx:pt>
          <cx:pt idx="30397">0</cx:pt>
          <cx:pt idx="30398">0</cx:pt>
          <cx:pt idx="30399">0</cx:pt>
          <cx:pt idx="30400">0</cx:pt>
          <cx:pt idx="30401">0</cx:pt>
          <cx:pt idx="30402">0</cx:pt>
          <cx:pt idx="30403">0</cx:pt>
          <cx:pt idx="30404">0</cx:pt>
          <cx:pt idx="30405">0</cx:pt>
          <cx:pt idx="30406">0</cx:pt>
          <cx:pt idx="30407">0</cx:pt>
          <cx:pt idx="30408">0</cx:pt>
          <cx:pt idx="30409">0</cx:pt>
          <cx:pt idx="30410">0</cx:pt>
          <cx:pt idx="30411">0</cx:pt>
          <cx:pt idx="30412">0</cx:pt>
          <cx:pt idx="30413">0</cx:pt>
          <cx:pt idx="30414">0</cx:pt>
          <cx:pt idx="30415">0</cx:pt>
          <cx:pt idx="30416">0</cx:pt>
          <cx:pt idx="30417">0</cx:pt>
          <cx:pt idx="30418">0</cx:pt>
          <cx:pt idx="30419">0</cx:pt>
          <cx:pt idx="30420">0</cx:pt>
          <cx:pt idx="30421">0</cx:pt>
          <cx:pt idx="30422">0</cx:pt>
          <cx:pt idx="30423">0</cx:pt>
          <cx:pt idx="30424">0</cx:pt>
          <cx:pt idx="30425">0</cx:pt>
          <cx:pt idx="30426">0</cx:pt>
          <cx:pt idx="30427">0</cx:pt>
          <cx:pt idx="30428">0</cx:pt>
          <cx:pt idx="30429">0</cx:pt>
          <cx:pt idx="30430">0</cx:pt>
          <cx:pt idx="30431">0</cx:pt>
          <cx:pt idx="30432">0</cx:pt>
          <cx:pt idx="30433">0</cx:pt>
          <cx:pt idx="30434">0</cx:pt>
          <cx:pt idx="30435">0</cx:pt>
          <cx:pt idx="30436">0</cx:pt>
          <cx:pt idx="30437">0</cx:pt>
          <cx:pt idx="30438">0</cx:pt>
          <cx:pt idx="30439">0</cx:pt>
          <cx:pt idx="30440">0</cx:pt>
          <cx:pt idx="30441">0</cx:pt>
          <cx:pt idx="30442">0</cx:pt>
          <cx:pt idx="30443">0</cx:pt>
          <cx:pt idx="30444">0</cx:pt>
          <cx:pt idx="30445">0</cx:pt>
          <cx:pt idx="30446">0</cx:pt>
          <cx:pt idx="30447">0</cx:pt>
          <cx:pt idx="30448">0</cx:pt>
          <cx:pt idx="30449">0</cx:pt>
          <cx:pt idx="30450">0</cx:pt>
          <cx:pt idx="30451">0</cx:pt>
          <cx:pt idx="30452">0</cx:pt>
          <cx:pt idx="30453">0</cx:pt>
          <cx:pt idx="30454">0</cx:pt>
          <cx:pt idx="30455">0</cx:pt>
          <cx:pt idx="30456">0</cx:pt>
          <cx:pt idx="30457">0</cx:pt>
          <cx:pt idx="30458">0</cx:pt>
          <cx:pt idx="30459">0</cx:pt>
          <cx:pt idx="30460">0</cx:pt>
          <cx:pt idx="30461">0</cx:pt>
          <cx:pt idx="30462">0</cx:pt>
          <cx:pt idx="30463">0</cx:pt>
          <cx:pt idx="30464">0</cx:pt>
          <cx:pt idx="30465">0</cx:pt>
          <cx:pt idx="30466">0</cx:pt>
          <cx:pt idx="30467">0</cx:pt>
          <cx:pt idx="30468">0</cx:pt>
          <cx:pt idx="30469">0</cx:pt>
          <cx:pt idx="30470">0</cx:pt>
          <cx:pt idx="30471">0</cx:pt>
          <cx:pt idx="30472">0</cx:pt>
          <cx:pt idx="30473">0</cx:pt>
          <cx:pt idx="30474">0</cx:pt>
          <cx:pt idx="30475">0</cx:pt>
          <cx:pt idx="30476">0</cx:pt>
          <cx:pt idx="30477">0</cx:pt>
          <cx:pt idx="30478">0</cx:pt>
          <cx:pt idx="30479">0</cx:pt>
          <cx:pt idx="30480">0</cx:pt>
          <cx:pt idx="30481">0</cx:pt>
          <cx:pt idx="30482">0</cx:pt>
          <cx:pt idx="30483">0</cx:pt>
          <cx:pt idx="30484">0</cx:pt>
          <cx:pt idx="30485">0</cx:pt>
          <cx:pt idx="30486">0</cx:pt>
          <cx:pt idx="30487">0</cx:pt>
          <cx:pt idx="30488">0</cx:pt>
          <cx:pt idx="30489">0</cx:pt>
          <cx:pt idx="30490">0</cx:pt>
          <cx:pt idx="30491">0</cx:pt>
          <cx:pt idx="30492">0</cx:pt>
          <cx:pt idx="30493">0</cx:pt>
          <cx:pt idx="30494">0</cx:pt>
          <cx:pt idx="30495">0</cx:pt>
          <cx:pt idx="30496">0</cx:pt>
          <cx:pt idx="30497">0</cx:pt>
          <cx:pt idx="30498">0</cx:pt>
          <cx:pt idx="30499">0</cx:pt>
          <cx:pt idx="30500">0</cx:pt>
          <cx:pt idx="30501">0</cx:pt>
          <cx:pt idx="30502">0</cx:pt>
          <cx:pt idx="30503">0</cx:pt>
          <cx:pt idx="30504">0</cx:pt>
          <cx:pt idx="30505">0</cx:pt>
          <cx:pt idx="30506">0</cx:pt>
          <cx:pt idx="30507">0</cx:pt>
          <cx:pt idx="30508">0</cx:pt>
          <cx:pt idx="30509">0</cx:pt>
          <cx:pt idx="30510">0</cx:pt>
          <cx:pt idx="30511">0</cx:pt>
          <cx:pt idx="30512">0</cx:pt>
          <cx:pt idx="30513">0</cx:pt>
          <cx:pt idx="30514">0</cx:pt>
          <cx:pt idx="30515">0</cx:pt>
          <cx:pt idx="30516">0</cx:pt>
          <cx:pt idx="30517">0</cx:pt>
          <cx:pt idx="30518">0</cx:pt>
          <cx:pt idx="30519">0</cx:pt>
          <cx:pt idx="30520">0</cx:pt>
          <cx:pt idx="30521">0</cx:pt>
          <cx:pt idx="30522">0</cx:pt>
          <cx:pt idx="30523">0</cx:pt>
          <cx:pt idx="30524">0</cx:pt>
          <cx:pt idx="30525">0</cx:pt>
          <cx:pt idx="30526">0</cx:pt>
          <cx:pt idx="30527">0</cx:pt>
          <cx:pt idx="30528">0</cx:pt>
          <cx:pt idx="30529">0</cx:pt>
          <cx:pt idx="30530">0</cx:pt>
          <cx:pt idx="30531">0</cx:pt>
          <cx:pt idx="30532">0</cx:pt>
          <cx:pt idx="30533">0</cx:pt>
          <cx:pt idx="30534">0</cx:pt>
          <cx:pt idx="30535">0</cx:pt>
          <cx:pt idx="30536">0</cx:pt>
          <cx:pt idx="30537">0</cx:pt>
          <cx:pt idx="30538">0</cx:pt>
          <cx:pt idx="30539">0</cx:pt>
          <cx:pt idx="30540">0</cx:pt>
          <cx:pt idx="30541">0</cx:pt>
          <cx:pt idx="30542">0</cx:pt>
          <cx:pt idx="30543">0</cx:pt>
          <cx:pt idx="30544">0</cx:pt>
          <cx:pt idx="30545">0</cx:pt>
          <cx:pt idx="30546">0</cx:pt>
          <cx:pt idx="30547">0</cx:pt>
          <cx:pt idx="30548">0</cx:pt>
          <cx:pt idx="30549">0</cx:pt>
          <cx:pt idx="30550">0</cx:pt>
          <cx:pt idx="30551">0</cx:pt>
          <cx:pt idx="30552">0</cx:pt>
          <cx:pt idx="30553">0</cx:pt>
          <cx:pt idx="30554">0</cx:pt>
          <cx:pt idx="30555">0</cx:pt>
          <cx:pt idx="30556">0</cx:pt>
          <cx:pt idx="30557">0</cx:pt>
          <cx:pt idx="30558">0</cx:pt>
          <cx:pt idx="30559">0</cx:pt>
          <cx:pt idx="30560">0</cx:pt>
          <cx:pt idx="30561">0</cx:pt>
          <cx:pt idx="30562">0</cx:pt>
          <cx:pt idx="30563">0</cx:pt>
          <cx:pt idx="30564">0</cx:pt>
          <cx:pt idx="30565">0</cx:pt>
          <cx:pt idx="30566">0</cx:pt>
          <cx:pt idx="30567">0</cx:pt>
          <cx:pt idx="30568">0</cx:pt>
          <cx:pt idx="30569">0</cx:pt>
          <cx:pt idx="30570">0</cx:pt>
          <cx:pt idx="30571">0</cx:pt>
          <cx:pt idx="30572">0</cx:pt>
          <cx:pt idx="30573">0</cx:pt>
          <cx:pt idx="30574">0</cx:pt>
          <cx:pt idx="30575">0</cx:pt>
          <cx:pt idx="30576">0</cx:pt>
          <cx:pt idx="30577">0</cx:pt>
          <cx:pt idx="30578">0</cx:pt>
          <cx:pt idx="30579">0</cx:pt>
          <cx:pt idx="30580">0</cx:pt>
          <cx:pt idx="30581">0</cx:pt>
          <cx:pt idx="30582">0</cx:pt>
          <cx:pt idx="30583">0</cx:pt>
          <cx:pt idx="30584">0</cx:pt>
          <cx:pt idx="30585">0</cx:pt>
          <cx:pt idx="30586">0</cx:pt>
          <cx:pt idx="30587">0</cx:pt>
          <cx:pt idx="30588">0</cx:pt>
          <cx:pt idx="30589">0</cx:pt>
          <cx:pt idx="30590">0</cx:pt>
          <cx:pt idx="30591">0</cx:pt>
          <cx:pt idx="30592">0</cx:pt>
          <cx:pt idx="30593">0</cx:pt>
          <cx:pt idx="30594">0</cx:pt>
          <cx:pt idx="30595">0</cx:pt>
          <cx:pt idx="30596">0</cx:pt>
          <cx:pt idx="30597">0</cx:pt>
          <cx:pt idx="30598">0</cx:pt>
          <cx:pt idx="30599">0</cx:pt>
          <cx:pt idx="30600">0</cx:pt>
          <cx:pt idx="30601">0</cx:pt>
          <cx:pt idx="30602">0</cx:pt>
          <cx:pt idx="30603">0</cx:pt>
          <cx:pt idx="30604">0</cx:pt>
          <cx:pt idx="30605">0</cx:pt>
          <cx:pt idx="30606">0</cx:pt>
          <cx:pt idx="30607">0</cx:pt>
          <cx:pt idx="30608">0</cx:pt>
          <cx:pt idx="30609">0</cx:pt>
          <cx:pt idx="30610">0</cx:pt>
          <cx:pt idx="30611">0</cx:pt>
          <cx:pt idx="30612">0</cx:pt>
          <cx:pt idx="30613">0</cx:pt>
          <cx:pt idx="30614">0</cx:pt>
          <cx:pt idx="30615">0</cx:pt>
          <cx:pt idx="30616">0</cx:pt>
          <cx:pt idx="30617">0</cx:pt>
          <cx:pt idx="30618">0</cx:pt>
          <cx:pt idx="30619">0</cx:pt>
          <cx:pt idx="30620">0</cx:pt>
          <cx:pt idx="30621">0</cx:pt>
          <cx:pt idx="30622">0</cx:pt>
          <cx:pt idx="30623">0</cx:pt>
          <cx:pt idx="30624">0</cx:pt>
          <cx:pt idx="30625">0</cx:pt>
          <cx:pt idx="30626">0</cx:pt>
          <cx:pt idx="30627">0</cx:pt>
          <cx:pt idx="30628">0</cx:pt>
          <cx:pt idx="30629">0</cx:pt>
          <cx:pt idx="30630">0</cx:pt>
          <cx:pt idx="30631">0</cx:pt>
          <cx:pt idx="30632">0</cx:pt>
          <cx:pt idx="30633">0</cx:pt>
          <cx:pt idx="30634">0</cx:pt>
          <cx:pt idx="30635">0</cx:pt>
          <cx:pt idx="30636">0</cx:pt>
          <cx:pt idx="30637">0</cx:pt>
          <cx:pt idx="30638">0</cx:pt>
          <cx:pt idx="30639">0</cx:pt>
          <cx:pt idx="30640">0</cx:pt>
          <cx:pt idx="30641">0</cx:pt>
          <cx:pt idx="30642">0</cx:pt>
          <cx:pt idx="30643">0</cx:pt>
          <cx:pt idx="30644">0</cx:pt>
          <cx:pt idx="30645">0</cx:pt>
          <cx:pt idx="30646">0</cx:pt>
          <cx:pt idx="30647">0</cx:pt>
          <cx:pt idx="30648">0</cx:pt>
          <cx:pt idx="30649">0</cx:pt>
          <cx:pt idx="30650">0</cx:pt>
          <cx:pt idx="30651">0</cx:pt>
          <cx:pt idx="30652">0</cx:pt>
          <cx:pt idx="30653">0</cx:pt>
          <cx:pt idx="30654">0</cx:pt>
          <cx:pt idx="30655">0</cx:pt>
          <cx:pt idx="30656">0</cx:pt>
          <cx:pt idx="30657">0</cx:pt>
          <cx:pt idx="30658">0</cx:pt>
          <cx:pt idx="30659">0</cx:pt>
          <cx:pt idx="30660">0</cx:pt>
          <cx:pt idx="30661">0</cx:pt>
          <cx:pt idx="30662">0</cx:pt>
          <cx:pt idx="30663">0</cx:pt>
          <cx:pt idx="30664">0</cx:pt>
          <cx:pt idx="30665">0</cx:pt>
          <cx:pt idx="30666">0</cx:pt>
          <cx:pt idx="30667">0</cx:pt>
          <cx:pt idx="30668">0</cx:pt>
          <cx:pt idx="30669">0</cx:pt>
          <cx:pt idx="30670">0</cx:pt>
          <cx:pt idx="30671">0</cx:pt>
          <cx:pt idx="30672">0</cx:pt>
          <cx:pt idx="30673">0</cx:pt>
          <cx:pt idx="30674">0</cx:pt>
          <cx:pt idx="30675">0</cx:pt>
          <cx:pt idx="30676">0</cx:pt>
          <cx:pt idx="30677">0</cx:pt>
          <cx:pt idx="30678">0</cx:pt>
          <cx:pt idx="30679">0</cx:pt>
          <cx:pt idx="30680">0</cx:pt>
          <cx:pt idx="30681">0</cx:pt>
          <cx:pt idx="30682">0</cx:pt>
          <cx:pt idx="30683">0</cx:pt>
          <cx:pt idx="30684">0</cx:pt>
          <cx:pt idx="30685">0</cx:pt>
          <cx:pt idx="30686">0</cx:pt>
          <cx:pt idx="30687">0</cx:pt>
          <cx:pt idx="30688">0</cx:pt>
          <cx:pt idx="30689">0</cx:pt>
          <cx:pt idx="30690">0</cx:pt>
          <cx:pt idx="30691">0</cx:pt>
          <cx:pt idx="30692">0</cx:pt>
          <cx:pt idx="30693">0</cx:pt>
          <cx:pt idx="30694">0</cx:pt>
          <cx:pt idx="30695">0</cx:pt>
          <cx:pt idx="30696">0</cx:pt>
          <cx:pt idx="30697">0</cx:pt>
          <cx:pt idx="30698">0</cx:pt>
          <cx:pt idx="30699">0</cx:pt>
          <cx:pt idx="30700">0</cx:pt>
          <cx:pt idx="30701">0</cx:pt>
          <cx:pt idx="30702">0</cx:pt>
          <cx:pt idx="30703">0</cx:pt>
          <cx:pt idx="30704">0</cx:pt>
          <cx:pt idx="30705">0</cx:pt>
          <cx:pt idx="30706">0</cx:pt>
          <cx:pt idx="30707">0</cx:pt>
          <cx:pt idx="30708">0</cx:pt>
          <cx:pt idx="30709">0</cx:pt>
          <cx:pt idx="30710">0</cx:pt>
          <cx:pt idx="30711">0</cx:pt>
          <cx:pt idx="30712">0</cx:pt>
          <cx:pt idx="30713">0</cx:pt>
          <cx:pt idx="30714">0</cx:pt>
          <cx:pt idx="30715">0</cx:pt>
          <cx:pt idx="30716">0</cx:pt>
          <cx:pt idx="30717">0</cx:pt>
          <cx:pt idx="30718">0</cx:pt>
          <cx:pt idx="30719">0</cx:pt>
          <cx:pt idx="30720">0</cx:pt>
          <cx:pt idx="30721">0</cx:pt>
          <cx:pt idx="30722">0</cx:pt>
          <cx:pt idx="30723">0</cx:pt>
          <cx:pt idx="30724">0</cx:pt>
          <cx:pt idx="30725">0</cx:pt>
          <cx:pt idx="30726">0</cx:pt>
          <cx:pt idx="30727">0</cx:pt>
          <cx:pt idx="30728">0</cx:pt>
          <cx:pt idx="30729">0</cx:pt>
          <cx:pt idx="30730">0</cx:pt>
          <cx:pt idx="30731">0</cx:pt>
          <cx:pt idx="30732">0</cx:pt>
          <cx:pt idx="30733">0</cx:pt>
          <cx:pt idx="30734">0</cx:pt>
          <cx:pt idx="30735">0</cx:pt>
          <cx:pt idx="30736">0</cx:pt>
          <cx:pt idx="30737">0</cx:pt>
          <cx:pt idx="30738">0</cx:pt>
          <cx:pt idx="30739">0</cx:pt>
          <cx:pt idx="30740">0</cx:pt>
          <cx:pt idx="30741">0</cx:pt>
          <cx:pt idx="30742">0</cx:pt>
          <cx:pt idx="30743">0</cx:pt>
          <cx:pt idx="30744">0</cx:pt>
          <cx:pt idx="30745">0</cx:pt>
          <cx:pt idx="30746">0</cx:pt>
          <cx:pt idx="30747">0</cx:pt>
          <cx:pt idx="30748">0</cx:pt>
          <cx:pt idx="30749">0</cx:pt>
          <cx:pt idx="30750">0</cx:pt>
          <cx:pt idx="30751">0</cx:pt>
          <cx:pt idx="30752">0</cx:pt>
          <cx:pt idx="30753">0</cx:pt>
          <cx:pt idx="30754">0</cx:pt>
          <cx:pt idx="30755">0</cx:pt>
          <cx:pt idx="30756">0</cx:pt>
          <cx:pt idx="30757">0</cx:pt>
          <cx:pt idx="30758">0</cx:pt>
          <cx:pt idx="30759">0</cx:pt>
          <cx:pt idx="30760">0</cx:pt>
          <cx:pt idx="30761">0</cx:pt>
          <cx:pt idx="30762">0</cx:pt>
          <cx:pt idx="30763">0</cx:pt>
          <cx:pt idx="30764">0</cx:pt>
          <cx:pt idx="30765">0</cx:pt>
          <cx:pt idx="30766">0</cx:pt>
          <cx:pt idx="30767">0</cx:pt>
          <cx:pt idx="30768">0</cx:pt>
          <cx:pt idx="30769">0</cx:pt>
          <cx:pt idx="30770">0</cx:pt>
          <cx:pt idx="30771">0</cx:pt>
          <cx:pt idx="30772">0</cx:pt>
          <cx:pt idx="30773">0</cx:pt>
          <cx:pt idx="30774">0</cx:pt>
          <cx:pt idx="30775">0</cx:pt>
          <cx:pt idx="30776">0</cx:pt>
          <cx:pt idx="30777">0</cx:pt>
          <cx:pt idx="30778">0</cx:pt>
          <cx:pt idx="30779">0</cx:pt>
          <cx:pt idx="30780">0</cx:pt>
          <cx:pt idx="30781">0</cx:pt>
          <cx:pt idx="30782">0</cx:pt>
          <cx:pt idx="30783">0</cx:pt>
          <cx:pt idx="30784">0</cx:pt>
          <cx:pt idx="30785">0</cx:pt>
          <cx:pt idx="30786">0</cx:pt>
          <cx:pt idx="30787">0</cx:pt>
          <cx:pt idx="30788">0</cx:pt>
          <cx:pt idx="30789">0</cx:pt>
          <cx:pt idx="30790">0</cx:pt>
          <cx:pt idx="30791">0</cx:pt>
          <cx:pt idx="30792">0</cx:pt>
          <cx:pt idx="30793">0</cx:pt>
          <cx:pt idx="30794">0</cx:pt>
          <cx:pt idx="30795">0</cx:pt>
          <cx:pt idx="30796">0</cx:pt>
          <cx:pt idx="30797">0</cx:pt>
          <cx:pt idx="30798">0</cx:pt>
          <cx:pt idx="30799">0</cx:pt>
          <cx:pt idx="30800">0</cx:pt>
          <cx:pt idx="30801">0</cx:pt>
          <cx:pt idx="30802">0</cx:pt>
          <cx:pt idx="30803">0</cx:pt>
          <cx:pt idx="30804">0</cx:pt>
          <cx:pt idx="30805">0</cx:pt>
          <cx:pt idx="30806">0</cx:pt>
          <cx:pt idx="30807">0</cx:pt>
          <cx:pt idx="30808">0</cx:pt>
          <cx:pt idx="30809">0</cx:pt>
          <cx:pt idx="30810">0</cx:pt>
          <cx:pt idx="30811">0</cx:pt>
          <cx:pt idx="30812">0</cx:pt>
          <cx:pt idx="30813">0</cx:pt>
          <cx:pt idx="30814">0</cx:pt>
          <cx:pt idx="30815">0</cx:pt>
          <cx:pt idx="30816">0</cx:pt>
          <cx:pt idx="30817">0</cx:pt>
          <cx:pt idx="30818">0</cx:pt>
          <cx:pt idx="30819">0</cx:pt>
          <cx:pt idx="30820">0</cx:pt>
          <cx:pt idx="30821">0</cx:pt>
          <cx:pt idx="30822">0</cx:pt>
          <cx:pt idx="30823">0</cx:pt>
          <cx:pt idx="30824">0</cx:pt>
          <cx:pt idx="30825">0</cx:pt>
          <cx:pt idx="30826">0</cx:pt>
          <cx:pt idx="30827">0</cx:pt>
          <cx:pt idx="30828">0</cx:pt>
          <cx:pt idx="30829">0</cx:pt>
          <cx:pt idx="30830">0</cx:pt>
          <cx:pt idx="30831">0</cx:pt>
          <cx:pt idx="30832">0</cx:pt>
          <cx:pt idx="30833">0</cx:pt>
          <cx:pt idx="30834">0</cx:pt>
          <cx:pt idx="30835">0</cx:pt>
          <cx:pt idx="30836">0</cx:pt>
          <cx:pt idx="30837">0</cx:pt>
          <cx:pt idx="30838">0</cx:pt>
          <cx:pt idx="30839">0</cx:pt>
          <cx:pt idx="30840">0</cx:pt>
          <cx:pt idx="30841">0</cx:pt>
          <cx:pt idx="30842">0</cx:pt>
          <cx:pt idx="30843">0</cx:pt>
          <cx:pt idx="30844">0</cx:pt>
          <cx:pt idx="30845">0</cx:pt>
          <cx:pt idx="30846">0</cx:pt>
          <cx:pt idx="30847">0</cx:pt>
          <cx:pt idx="30848">0</cx:pt>
          <cx:pt idx="30849">0</cx:pt>
          <cx:pt idx="30850">0</cx:pt>
          <cx:pt idx="30851">0</cx:pt>
          <cx:pt idx="30852">0</cx:pt>
          <cx:pt idx="30853">0</cx:pt>
          <cx:pt idx="30854">0</cx:pt>
          <cx:pt idx="30855">0</cx:pt>
          <cx:pt idx="30856">0</cx:pt>
          <cx:pt idx="30857">0</cx:pt>
          <cx:pt idx="30858">0</cx:pt>
          <cx:pt idx="30859">0</cx:pt>
          <cx:pt idx="30860">0</cx:pt>
          <cx:pt idx="30861">0</cx:pt>
          <cx:pt idx="30862">0</cx:pt>
          <cx:pt idx="30863">0</cx:pt>
          <cx:pt idx="30864">0</cx:pt>
          <cx:pt idx="30865">0</cx:pt>
          <cx:pt idx="30866">0</cx:pt>
          <cx:pt idx="30867">0</cx:pt>
          <cx:pt idx="30868">0</cx:pt>
          <cx:pt idx="30869">0</cx:pt>
          <cx:pt idx="30870">0</cx:pt>
          <cx:pt idx="30871">0</cx:pt>
          <cx:pt idx="30872">0</cx:pt>
          <cx:pt idx="30873">0</cx:pt>
          <cx:pt idx="30874">0</cx:pt>
          <cx:pt idx="30875">0</cx:pt>
          <cx:pt idx="30876">0</cx:pt>
          <cx:pt idx="30877">0</cx:pt>
          <cx:pt idx="30878">0</cx:pt>
          <cx:pt idx="30879">0</cx:pt>
          <cx:pt idx="30880">0</cx:pt>
          <cx:pt idx="30881">0</cx:pt>
          <cx:pt idx="30882">0</cx:pt>
          <cx:pt idx="30883">0</cx:pt>
          <cx:pt idx="30884">0</cx:pt>
          <cx:pt idx="30885">0</cx:pt>
          <cx:pt idx="30886">0</cx:pt>
          <cx:pt idx="30887">0</cx:pt>
          <cx:pt idx="30888">0</cx:pt>
          <cx:pt idx="30889">0</cx:pt>
          <cx:pt idx="30890">0</cx:pt>
          <cx:pt idx="30891">0</cx:pt>
          <cx:pt idx="30892">0</cx:pt>
          <cx:pt idx="30893">0</cx:pt>
          <cx:pt idx="30894">0</cx:pt>
          <cx:pt idx="30895">0</cx:pt>
          <cx:pt idx="30896">0</cx:pt>
          <cx:pt idx="30897">0</cx:pt>
          <cx:pt idx="30898">0</cx:pt>
          <cx:pt idx="30899">0</cx:pt>
          <cx:pt idx="30900">0</cx:pt>
          <cx:pt idx="30901">0</cx:pt>
          <cx:pt idx="30902">0</cx:pt>
          <cx:pt idx="30903">0</cx:pt>
          <cx:pt idx="30904">0</cx:pt>
          <cx:pt idx="30905">0</cx:pt>
          <cx:pt idx="30906">0</cx:pt>
          <cx:pt idx="30907">0</cx:pt>
          <cx:pt idx="30908">0</cx:pt>
          <cx:pt idx="30909">0</cx:pt>
          <cx:pt idx="30910">0</cx:pt>
          <cx:pt idx="30911">0</cx:pt>
          <cx:pt idx="30912">0</cx:pt>
          <cx:pt idx="30913">0</cx:pt>
          <cx:pt idx="30914">0</cx:pt>
          <cx:pt idx="30915">0</cx:pt>
          <cx:pt idx="30916">0</cx:pt>
          <cx:pt idx="30917">0</cx:pt>
          <cx:pt idx="30918">0</cx:pt>
          <cx:pt idx="30919">0</cx:pt>
          <cx:pt idx="30920">0</cx:pt>
          <cx:pt idx="30921">0</cx:pt>
          <cx:pt idx="30922">0</cx:pt>
          <cx:pt idx="30923">0</cx:pt>
          <cx:pt idx="30924">0</cx:pt>
          <cx:pt idx="30925">0</cx:pt>
          <cx:pt idx="30926">0</cx:pt>
          <cx:pt idx="30927">0</cx:pt>
          <cx:pt idx="30928">0</cx:pt>
          <cx:pt idx="30929">0</cx:pt>
          <cx:pt idx="30930">0</cx:pt>
          <cx:pt idx="30931">0</cx:pt>
          <cx:pt idx="30932">0</cx:pt>
          <cx:pt idx="30933">0</cx:pt>
          <cx:pt idx="30934">0</cx:pt>
          <cx:pt idx="30935">0</cx:pt>
          <cx:pt idx="30936">0</cx:pt>
          <cx:pt idx="30937">0</cx:pt>
          <cx:pt idx="30938">0</cx:pt>
          <cx:pt idx="30939">0</cx:pt>
          <cx:pt idx="30940">0</cx:pt>
          <cx:pt idx="30941">0</cx:pt>
          <cx:pt idx="30942">0</cx:pt>
          <cx:pt idx="30943">0</cx:pt>
          <cx:pt idx="30944">0</cx:pt>
          <cx:pt idx="30945">0</cx:pt>
          <cx:pt idx="30946">0</cx:pt>
          <cx:pt idx="30947">0</cx:pt>
          <cx:pt idx="30948">0</cx:pt>
          <cx:pt idx="30949">0</cx:pt>
          <cx:pt idx="30950">0</cx:pt>
          <cx:pt idx="30951">0</cx:pt>
          <cx:pt idx="30952">0</cx:pt>
          <cx:pt idx="30953">0</cx:pt>
          <cx:pt idx="30954">0</cx:pt>
          <cx:pt idx="30955">0</cx:pt>
          <cx:pt idx="30956">0</cx:pt>
          <cx:pt idx="30957">0</cx:pt>
          <cx:pt idx="30958">0</cx:pt>
          <cx:pt idx="30959">0</cx:pt>
          <cx:pt idx="30960">0</cx:pt>
          <cx:pt idx="30961">0</cx:pt>
          <cx:pt idx="30962">0</cx:pt>
          <cx:pt idx="30963">0</cx:pt>
          <cx:pt idx="30964">0</cx:pt>
          <cx:pt idx="30965">0</cx:pt>
          <cx:pt idx="30966">0</cx:pt>
          <cx:pt idx="30967">0</cx:pt>
          <cx:pt idx="30968">0</cx:pt>
          <cx:pt idx="30969">0</cx:pt>
          <cx:pt idx="30970">0</cx:pt>
          <cx:pt idx="30971">0</cx:pt>
          <cx:pt idx="30972">0</cx:pt>
          <cx:pt idx="30973">0</cx:pt>
          <cx:pt idx="30974">0</cx:pt>
          <cx:pt idx="30975">0</cx:pt>
          <cx:pt idx="30976">0</cx:pt>
          <cx:pt idx="30977">0</cx:pt>
          <cx:pt idx="30978">0</cx:pt>
          <cx:pt idx="30979">0</cx:pt>
          <cx:pt idx="30980">0</cx:pt>
          <cx:pt idx="30981">0</cx:pt>
          <cx:pt idx="30982">0</cx:pt>
          <cx:pt idx="30983">0</cx:pt>
          <cx:pt idx="30984">0</cx:pt>
          <cx:pt idx="30985">0</cx:pt>
          <cx:pt idx="30986">0</cx:pt>
          <cx:pt idx="30987">0</cx:pt>
          <cx:pt idx="30988">0</cx:pt>
          <cx:pt idx="30989">0</cx:pt>
          <cx:pt idx="30990">0</cx:pt>
          <cx:pt idx="30991">0</cx:pt>
          <cx:pt idx="30992">0</cx:pt>
          <cx:pt idx="30993">0</cx:pt>
          <cx:pt idx="30994">0</cx:pt>
          <cx:pt idx="30995">0</cx:pt>
          <cx:pt idx="30996">0</cx:pt>
          <cx:pt idx="30997">0</cx:pt>
          <cx:pt idx="30998">0</cx:pt>
          <cx:pt idx="30999">0</cx:pt>
          <cx:pt idx="31000">0</cx:pt>
          <cx:pt idx="31001">0</cx:pt>
          <cx:pt idx="31002">0</cx:pt>
          <cx:pt idx="31003">0</cx:pt>
          <cx:pt idx="31004">0</cx:pt>
          <cx:pt idx="31005">0</cx:pt>
          <cx:pt idx="31006">0</cx:pt>
          <cx:pt idx="31007">0</cx:pt>
          <cx:pt idx="31008">0</cx:pt>
          <cx:pt idx="31009">0</cx:pt>
          <cx:pt idx="31010">0</cx:pt>
          <cx:pt idx="31011">0</cx:pt>
          <cx:pt idx="31012">0</cx:pt>
          <cx:pt idx="31013">0</cx:pt>
          <cx:pt idx="31014">0</cx:pt>
          <cx:pt idx="31015">0</cx:pt>
          <cx:pt idx="31016">0</cx:pt>
          <cx:pt idx="31017">0</cx:pt>
          <cx:pt idx="31018">0</cx:pt>
          <cx:pt idx="31019">0</cx:pt>
          <cx:pt idx="31020">0</cx:pt>
          <cx:pt idx="31021">0</cx:pt>
          <cx:pt idx="31022">0</cx:pt>
          <cx:pt idx="31023">0</cx:pt>
          <cx:pt idx="31024">0</cx:pt>
          <cx:pt idx="31025">0</cx:pt>
          <cx:pt idx="31026">0</cx:pt>
          <cx:pt idx="31027">0</cx:pt>
          <cx:pt idx="31028">0</cx:pt>
          <cx:pt idx="31029">0</cx:pt>
          <cx:pt idx="31030">0</cx:pt>
          <cx:pt idx="31031">0</cx:pt>
          <cx:pt idx="31032">0</cx:pt>
          <cx:pt idx="31033">0</cx:pt>
          <cx:pt idx="31034">0</cx:pt>
          <cx:pt idx="31035">0</cx:pt>
          <cx:pt idx="31036">0</cx:pt>
          <cx:pt idx="31037">0</cx:pt>
          <cx:pt idx="31038">0</cx:pt>
          <cx:pt idx="31039">0</cx:pt>
          <cx:pt idx="31040">0</cx:pt>
          <cx:pt idx="31041">0</cx:pt>
          <cx:pt idx="31042">0</cx:pt>
          <cx:pt idx="31043">0</cx:pt>
          <cx:pt idx="31044">0</cx:pt>
          <cx:pt idx="31045">0</cx:pt>
          <cx:pt idx="31046">0</cx:pt>
          <cx:pt idx="31047">0</cx:pt>
          <cx:pt idx="31048">0</cx:pt>
          <cx:pt idx="31049">0</cx:pt>
          <cx:pt idx="31050">0</cx:pt>
          <cx:pt idx="31051">0</cx:pt>
          <cx:pt idx="31052">0</cx:pt>
          <cx:pt idx="31053">0</cx:pt>
          <cx:pt idx="31054">0</cx:pt>
          <cx:pt idx="31055">0</cx:pt>
          <cx:pt idx="31056">0</cx:pt>
          <cx:pt idx="31057">0</cx:pt>
          <cx:pt idx="31058">0</cx:pt>
          <cx:pt idx="31059">0</cx:pt>
          <cx:pt idx="31060">0</cx:pt>
          <cx:pt idx="31061">0</cx:pt>
          <cx:pt idx="31062">0</cx:pt>
          <cx:pt idx="31063">0</cx:pt>
          <cx:pt idx="31064">0</cx:pt>
          <cx:pt idx="31065">0</cx:pt>
          <cx:pt idx="31066">0</cx:pt>
          <cx:pt idx="31067">0</cx:pt>
          <cx:pt idx="31068">0</cx:pt>
          <cx:pt idx="31069">0</cx:pt>
          <cx:pt idx="31070">0</cx:pt>
          <cx:pt idx="31071">0</cx:pt>
          <cx:pt idx="31072">0</cx:pt>
          <cx:pt idx="31073">0</cx:pt>
          <cx:pt idx="31074">0</cx:pt>
          <cx:pt idx="31075">0</cx:pt>
          <cx:pt idx="31076">0</cx:pt>
          <cx:pt idx="31077">0</cx:pt>
          <cx:pt idx="31078">0</cx:pt>
          <cx:pt idx="31079">0</cx:pt>
          <cx:pt idx="31080">0</cx:pt>
          <cx:pt idx="31081">0</cx:pt>
          <cx:pt idx="31082">0</cx:pt>
          <cx:pt idx="31083">0</cx:pt>
          <cx:pt idx="31084">0</cx:pt>
          <cx:pt idx="31085">0</cx:pt>
          <cx:pt idx="31086">0</cx:pt>
          <cx:pt idx="31087">0</cx:pt>
          <cx:pt idx="31088">0</cx:pt>
          <cx:pt idx="31089">0</cx:pt>
          <cx:pt idx="31090">0</cx:pt>
          <cx:pt idx="31091">0</cx:pt>
          <cx:pt idx="31092">0</cx:pt>
          <cx:pt idx="31093">0</cx:pt>
          <cx:pt idx="31094">0</cx:pt>
          <cx:pt idx="31095">0</cx:pt>
          <cx:pt idx="31096">0</cx:pt>
          <cx:pt idx="31097">0</cx:pt>
          <cx:pt idx="31098">0</cx:pt>
          <cx:pt idx="31099">0</cx:pt>
          <cx:pt idx="31100">0</cx:pt>
          <cx:pt idx="31101">0</cx:pt>
          <cx:pt idx="31102">0</cx:pt>
          <cx:pt idx="31103">0</cx:pt>
          <cx:pt idx="31104">0</cx:pt>
          <cx:pt idx="31105">0</cx:pt>
          <cx:pt idx="31106">0</cx:pt>
          <cx:pt idx="31107">0</cx:pt>
          <cx:pt idx="31108">0</cx:pt>
          <cx:pt idx="31109">0</cx:pt>
          <cx:pt idx="31110">0</cx:pt>
          <cx:pt idx="31111">0</cx:pt>
          <cx:pt idx="31112">0</cx:pt>
          <cx:pt idx="31113">0</cx:pt>
          <cx:pt idx="31114">0</cx:pt>
          <cx:pt idx="31115">0</cx:pt>
          <cx:pt idx="31116">0</cx:pt>
          <cx:pt idx="31117">0</cx:pt>
          <cx:pt idx="31118">0</cx:pt>
          <cx:pt idx="31119">0</cx:pt>
          <cx:pt idx="31120">0</cx:pt>
          <cx:pt idx="31121">0</cx:pt>
          <cx:pt idx="31122">0</cx:pt>
          <cx:pt idx="31123">0</cx:pt>
          <cx:pt idx="31124">0</cx:pt>
          <cx:pt idx="31125">0</cx:pt>
          <cx:pt idx="31126">0</cx:pt>
          <cx:pt idx="31127">0</cx:pt>
          <cx:pt idx="31128">0</cx:pt>
          <cx:pt idx="31129">0</cx:pt>
          <cx:pt idx="31130">0</cx:pt>
          <cx:pt idx="31131">0</cx:pt>
          <cx:pt idx="31132">0</cx:pt>
          <cx:pt idx="31133">0</cx:pt>
          <cx:pt idx="31134">0</cx:pt>
          <cx:pt idx="31135">0</cx:pt>
          <cx:pt idx="31136">0</cx:pt>
          <cx:pt idx="31137">0</cx:pt>
          <cx:pt idx="31138">0</cx:pt>
          <cx:pt idx="31139">0</cx:pt>
          <cx:pt idx="31140">0</cx:pt>
          <cx:pt idx="31141">0</cx:pt>
          <cx:pt idx="31142">0</cx:pt>
          <cx:pt idx="31143">0</cx:pt>
          <cx:pt idx="31144">0</cx:pt>
          <cx:pt idx="31145">0</cx:pt>
          <cx:pt idx="31146">0</cx:pt>
          <cx:pt idx="31147">0</cx:pt>
          <cx:pt idx="31148">0</cx:pt>
          <cx:pt idx="31149">0</cx:pt>
          <cx:pt idx="31150">0</cx:pt>
          <cx:pt idx="31151">0</cx:pt>
          <cx:pt idx="31152">0</cx:pt>
          <cx:pt idx="31153">0</cx:pt>
          <cx:pt idx="31154">0</cx:pt>
          <cx:pt idx="31155">0</cx:pt>
          <cx:pt idx="31156">0</cx:pt>
          <cx:pt idx="31157">0</cx:pt>
          <cx:pt idx="31158">0</cx:pt>
          <cx:pt idx="31159">0</cx:pt>
          <cx:pt idx="31160">0</cx:pt>
          <cx:pt idx="31161">0</cx:pt>
          <cx:pt idx="31162">0</cx:pt>
          <cx:pt idx="31163">0</cx:pt>
          <cx:pt idx="31164">0</cx:pt>
          <cx:pt idx="31165">0</cx:pt>
          <cx:pt idx="31166">0</cx:pt>
          <cx:pt idx="31167">0</cx:pt>
          <cx:pt idx="31168">0</cx:pt>
          <cx:pt idx="31169">0</cx:pt>
          <cx:pt idx="31170">0</cx:pt>
          <cx:pt idx="31171">0</cx:pt>
          <cx:pt idx="31172">0</cx:pt>
          <cx:pt idx="31173">0</cx:pt>
          <cx:pt idx="31174">0</cx:pt>
          <cx:pt idx="31175">0</cx:pt>
          <cx:pt idx="31176">0</cx:pt>
          <cx:pt idx="31177">0</cx:pt>
          <cx:pt idx="31178">0</cx:pt>
          <cx:pt idx="31179">0</cx:pt>
          <cx:pt idx="31180">0</cx:pt>
          <cx:pt idx="31181">0</cx:pt>
          <cx:pt idx="31182">0</cx:pt>
          <cx:pt idx="31183">0</cx:pt>
          <cx:pt idx="31184">0</cx:pt>
          <cx:pt idx="31185">0</cx:pt>
          <cx:pt idx="31186">0</cx:pt>
          <cx:pt idx="31187">0</cx:pt>
          <cx:pt idx="31188">0</cx:pt>
          <cx:pt idx="31189">0</cx:pt>
          <cx:pt idx="31190">0</cx:pt>
          <cx:pt idx="31191">0</cx:pt>
          <cx:pt idx="31192">0</cx:pt>
          <cx:pt idx="31193">0</cx:pt>
          <cx:pt idx="31194">0</cx:pt>
          <cx:pt idx="31195">0</cx:pt>
          <cx:pt idx="31196">0</cx:pt>
          <cx:pt idx="31197">0</cx:pt>
          <cx:pt idx="31198">0</cx:pt>
          <cx:pt idx="31199">0</cx:pt>
          <cx:pt idx="31200">0</cx:pt>
          <cx:pt idx="31201">0</cx:pt>
          <cx:pt idx="31202">0</cx:pt>
          <cx:pt idx="31203">0</cx:pt>
          <cx:pt idx="31204">0</cx:pt>
          <cx:pt idx="31205">0</cx:pt>
          <cx:pt idx="31206">0</cx:pt>
          <cx:pt idx="31207">0</cx:pt>
          <cx:pt idx="31208">0</cx:pt>
          <cx:pt idx="31209">0</cx:pt>
          <cx:pt idx="31210">0</cx:pt>
          <cx:pt idx="31211">0</cx:pt>
          <cx:pt idx="31212">0</cx:pt>
          <cx:pt idx="31213">0</cx:pt>
          <cx:pt idx="31214">0</cx:pt>
          <cx:pt idx="31215">0</cx:pt>
          <cx:pt idx="31216">0</cx:pt>
          <cx:pt idx="31217">0</cx:pt>
          <cx:pt idx="31218">0</cx:pt>
          <cx:pt idx="31219">0</cx:pt>
          <cx:pt idx="31220">0</cx:pt>
          <cx:pt idx="31221">0</cx:pt>
          <cx:pt idx="31222">0</cx:pt>
          <cx:pt idx="31223">0</cx:pt>
          <cx:pt idx="31224">0</cx:pt>
          <cx:pt idx="31225">0</cx:pt>
          <cx:pt idx="31226">0</cx:pt>
          <cx:pt idx="31227">0</cx:pt>
          <cx:pt idx="31228">0</cx:pt>
          <cx:pt idx="31229">0</cx:pt>
          <cx:pt idx="31230">0</cx:pt>
          <cx:pt idx="31231">0</cx:pt>
          <cx:pt idx="31232">0</cx:pt>
          <cx:pt idx="31233">0</cx:pt>
          <cx:pt idx="31234">0</cx:pt>
          <cx:pt idx="31235">0</cx:pt>
          <cx:pt idx="31236">0</cx:pt>
          <cx:pt idx="31237">0</cx:pt>
          <cx:pt idx="31238">0</cx:pt>
          <cx:pt idx="31239">0</cx:pt>
          <cx:pt idx="31240">0</cx:pt>
          <cx:pt idx="31241">0</cx:pt>
          <cx:pt idx="31242">0</cx:pt>
          <cx:pt idx="31243">0</cx:pt>
          <cx:pt idx="31244">0</cx:pt>
          <cx:pt idx="31245">0</cx:pt>
          <cx:pt idx="31246">0</cx:pt>
          <cx:pt idx="31247">0</cx:pt>
          <cx:pt idx="31248">0</cx:pt>
          <cx:pt idx="31249">0</cx:pt>
          <cx:pt idx="31250">0</cx:pt>
          <cx:pt idx="31251">0</cx:pt>
          <cx:pt idx="31252">0</cx:pt>
          <cx:pt idx="31253">0</cx:pt>
          <cx:pt idx="31254">0</cx:pt>
          <cx:pt idx="31255">0</cx:pt>
          <cx:pt idx="31256">0</cx:pt>
          <cx:pt idx="31257">0</cx:pt>
          <cx:pt idx="31258">0</cx:pt>
          <cx:pt idx="31259">0</cx:pt>
          <cx:pt idx="31260">0</cx:pt>
          <cx:pt idx="31261">0</cx:pt>
          <cx:pt idx="31262">0</cx:pt>
          <cx:pt idx="31263">0</cx:pt>
          <cx:pt idx="31264">0</cx:pt>
          <cx:pt idx="31265">0</cx:pt>
          <cx:pt idx="31266">0</cx:pt>
          <cx:pt idx="31267">0</cx:pt>
          <cx:pt idx="31268">0</cx:pt>
          <cx:pt idx="31269">0</cx:pt>
          <cx:pt idx="31270">0</cx:pt>
          <cx:pt idx="31271">0</cx:pt>
          <cx:pt idx="31272">0</cx:pt>
          <cx:pt idx="31273">0</cx:pt>
          <cx:pt idx="31274">0</cx:pt>
          <cx:pt idx="31275">0</cx:pt>
          <cx:pt idx="31276">0</cx:pt>
          <cx:pt idx="31277">0</cx:pt>
          <cx:pt idx="31278">0</cx:pt>
          <cx:pt idx="31279">0</cx:pt>
          <cx:pt idx="31280">0</cx:pt>
          <cx:pt idx="31281">0</cx:pt>
          <cx:pt idx="31282">0</cx:pt>
          <cx:pt idx="31283">0</cx:pt>
          <cx:pt idx="31284">0</cx:pt>
          <cx:pt idx="31285">0</cx:pt>
          <cx:pt idx="31286">0</cx:pt>
          <cx:pt idx="31287">0</cx:pt>
          <cx:pt idx="31288">0</cx:pt>
          <cx:pt idx="31289">0</cx:pt>
          <cx:pt idx="31290">0</cx:pt>
          <cx:pt idx="31291">0</cx:pt>
          <cx:pt idx="31292">0</cx:pt>
          <cx:pt idx="31293">0</cx:pt>
          <cx:pt idx="31294">0</cx:pt>
          <cx:pt idx="31295">0</cx:pt>
          <cx:pt idx="31296">0</cx:pt>
          <cx:pt idx="31297">0</cx:pt>
          <cx:pt idx="31298">0</cx:pt>
          <cx:pt idx="31299">0</cx:pt>
          <cx:pt idx="31300">0</cx:pt>
          <cx:pt idx="31301">0</cx:pt>
          <cx:pt idx="31302">0</cx:pt>
          <cx:pt idx="31303">0</cx:pt>
          <cx:pt idx="31304">0</cx:pt>
          <cx:pt idx="31305">0</cx:pt>
          <cx:pt idx="31306">0</cx:pt>
          <cx:pt idx="31307">0</cx:pt>
          <cx:pt idx="31308">0</cx:pt>
          <cx:pt idx="31309">0</cx:pt>
          <cx:pt idx="31310">0</cx:pt>
          <cx:pt idx="31311">0</cx:pt>
          <cx:pt idx="31312">0</cx:pt>
          <cx:pt idx="31313">0</cx:pt>
          <cx:pt idx="31314">0</cx:pt>
          <cx:pt idx="31315">0</cx:pt>
          <cx:pt idx="31316">0</cx:pt>
          <cx:pt idx="31317">0</cx:pt>
          <cx:pt idx="31318">0</cx:pt>
          <cx:pt idx="31319">0</cx:pt>
          <cx:pt idx="31320">0</cx:pt>
          <cx:pt idx="31321">0</cx:pt>
          <cx:pt idx="31322">0</cx:pt>
          <cx:pt idx="31323">0</cx:pt>
          <cx:pt idx="31324">0</cx:pt>
          <cx:pt idx="31325">0</cx:pt>
          <cx:pt idx="31326">0</cx:pt>
          <cx:pt idx="31327">0</cx:pt>
          <cx:pt idx="31328">0</cx:pt>
          <cx:pt idx="31329">0</cx:pt>
          <cx:pt idx="31330">0</cx:pt>
          <cx:pt idx="31331">0</cx:pt>
          <cx:pt idx="31332">0</cx:pt>
          <cx:pt idx="31333">0</cx:pt>
          <cx:pt idx="31334">0</cx:pt>
          <cx:pt idx="31335">0</cx:pt>
          <cx:pt idx="31336">0</cx:pt>
          <cx:pt idx="31337">0</cx:pt>
          <cx:pt idx="31338">0</cx:pt>
          <cx:pt idx="31339">0</cx:pt>
          <cx:pt idx="31340">0</cx:pt>
          <cx:pt idx="31341">0</cx:pt>
          <cx:pt idx="31342">0</cx:pt>
          <cx:pt idx="31343">0</cx:pt>
          <cx:pt idx="31344">0</cx:pt>
          <cx:pt idx="31345">0</cx:pt>
          <cx:pt idx="31346">0</cx:pt>
          <cx:pt idx="31347">0</cx:pt>
          <cx:pt idx="31348">0</cx:pt>
          <cx:pt idx="31349">0</cx:pt>
          <cx:pt idx="31350">0</cx:pt>
          <cx:pt idx="31351">0</cx:pt>
          <cx:pt idx="31352">0</cx:pt>
          <cx:pt idx="31353">0</cx:pt>
          <cx:pt idx="31354">0</cx:pt>
          <cx:pt idx="31355">0</cx:pt>
          <cx:pt idx="31356">0</cx:pt>
          <cx:pt idx="31357">0</cx:pt>
          <cx:pt idx="31358">0</cx:pt>
          <cx:pt idx="31359">0</cx:pt>
          <cx:pt idx="31360">0</cx:pt>
          <cx:pt idx="31361">0</cx:pt>
          <cx:pt idx="31362">0</cx:pt>
          <cx:pt idx="31363">0</cx:pt>
          <cx:pt idx="31364">0</cx:pt>
          <cx:pt idx="31365">0</cx:pt>
          <cx:pt idx="31366">0</cx:pt>
          <cx:pt idx="31367">0</cx:pt>
          <cx:pt idx="31368">0</cx:pt>
          <cx:pt idx="31369">0</cx:pt>
          <cx:pt idx="31370">0</cx:pt>
          <cx:pt idx="31371">0</cx:pt>
          <cx:pt idx="31372">0</cx:pt>
          <cx:pt idx="31373">0</cx:pt>
          <cx:pt idx="31374">0</cx:pt>
          <cx:pt idx="31375">0</cx:pt>
          <cx:pt idx="31376">0</cx:pt>
          <cx:pt idx="31377">0</cx:pt>
          <cx:pt idx="31378">0</cx:pt>
          <cx:pt idx="31379">0</cx:pt>
          <cx:pt idx="31380">0</cx:pt>
          <cx:pt idx="31381">0</cx:pt>
          <cx:pt idx="31382">0</cx:pt>
          <cx:pt idx="31383">0</cx:pt>
          <cx:pt idx="31384">0</cx:pt>
          <cx:pt idx="31385">0</cx:pt>
          <cx:pt idx="31386">0</cx:pt>
          <cx:pt idx="31387">0</cx:pt>
          <cx:pt idx="31388">0</cx:pt>
          <cx:pt idx="31389">0</cx:pt>
          <cx:pt idx="31390">0</cx:pt>
          <cx:pt idx="31391">0</cx:pt>
          <cx:pt idx="31392">0</cx:pt>
          <cx:pt idx="31393">0</cx:pt>
          <cx:pt idx="31394">0</cx:pt>
          <cx:pt idx="31395">0</cx:pt>
          <cx:pt idx="31396">0</cx:pt>
          <cx:pt idx="31397">0</cx:pt>
          <cx:pt idx="31398">0</cx:pt>
          <cx:pt idx="31399">0</cx:pt>
          <cx:pt idx="31400">0</cx:pt>
          <cx:pt idx="31401">0</cx:pt>
          <cx:pt idx="31402">0</cx:pt>
          <cx:pt idx="31403">0</cx:pt>
          <cx:pt idx="31404">0</cx:pt>
          <cx:pt idx="31405">0</cx:pt>
          <cx:pt idx="31406">0</cx:pt>
          <cx:pt idx="31407">0</cx:pt>
          <cx:pt idx="31408">0</cx:pt>
          <cx:pt idx="31409">0</cx:pt>
          <cx:pt idx="31410">0</cx:pt>
          <cx:pt idx="31411">0</cx:pt>
          <cx:pt idx="31412">0</cx:pt>
          <cx:pt idx="31413">0</cx:pt>
          <cx:pt idx="31414">0</cx:pt>
          <cx:pt idx="31415">0</cx:pt>
          <cx:pt idx="31416">0</cx:pt>
          <cx:pt idx="31417">0</cx:pt>
          <cx:pt idx="31418">0</cx:pt>
          <cx:pt idx="31419">0</cx:pt>
          <cx:pt idx="31420">0</cx:pt>
          <cx:pt idx="31421">0</cx:pt>
          <cx:pt idx="31422">0</cx:pt>
          <cx:pt idx="31423">0</cx:pt>
          <cx:pt idx="31424">0</cx:pt>
          <cx:pt idx="31425">0</cx:pt>
          <cx:pt idx="31426">0</cx:pt>
          <cx:pt idx="31427">0</cx:pt>
          <cx:pt idx="31428">0</cx:pt>
          <cx:pt idx="31429">0</cx:pt>
          <cx:pt idx="31430">0</cx:pt>
          <cx:pt idx="31431">0</cx:pt>
          <cx:pt idx="31432">0</cx:pt>
          <cx:pt idx="31433">0</cx:pt>
          <cx:pt idx="31434">0</cx:pt>
          <cx:pt idx="31435">0</cx:pt>
          <cx:pt idx="31436">0</cx:pt>
          <cx:pt idx="31437">0</cx:pt>
          <cx:pt idx="31438">0</cx:pt>
          <cx:pt idx="31439">0</cx:pt>
          <cx:pt idx="31440">0</cx:pt>
          <cx:pt idx="31441">0</cx:pt>
          <cx:pt idx="31442">0</cx:pt>
          <cx:pt idx="31443">0</cx:pt>
          <cx:pt idx="31444">0</cx:pt>
          <cx:pt idx="31445">0</cx:pt>
          <cx:pt idx="31446">0</cx:pt>
          <cx:pt idx="31447">0</cx:pt>
          <cx:pt idx="31448">0</cx:pt>
          <cx:pt idx="31449">0</cx:pt>
          <cx:pt idx="31450">0</cx:pt>
          <cx:pt idx="31451">0</cx:pt>
          <cx:pt idx="31452">0</cx:pt>
          <cx:pt idx="31453">0</cx:pt>
          <cx:pt idx="31454">0</cx:pt>
          <cx:pt idx="31455">0</cx:pt>
          <cx:pt idx="31456">0</cx:pt>
          <cx:pt idx="31457">0</cx:pt>
          <cx:pt idx="31458">0</cx:pt>
          <cx:pt idx="31459">0</cx:pt>
          <cx:pt idx="31460">0</cx:pt>
          <cx:pt idx="31461">0</cx:pt>
          <cx:pt idx="31462">0</cx:pt>
          <cx:pt idx="31463">0</cx:pt>
          <cx:pt idx="31464">0</cx:pt>
          <cx:pt idx="31465">0</cx:pt>
          <cx:pt idx="31466">0</cx:pt>
          <cx:pt idx="31467">0</cx:pt>
          <cx:pt idx="31468">0</cx:pt>
          <cx:pt idx="31469">0</cx:pt>
          <cx:pt idx="31470">0</cx:pt>
          <cx:pt idx="31471">0</cx:pt>
          <cx:pt idx="31472">0</cx:pt>
          <cx:pt idx="31473">0</cx:pt>
          <cx:pt idx="31474">0</cx:pt>
          <cx:pt idx="31475">0</cx:pt>
          <cx:pt idx="31476">0</cx:pt>
          <cx:pt idx="31477">0</cx:pt>
          <cx:pt idx="31478">0</cx:pt>
          <cx:pt idx="31479">0</cx:pt>
          <cx:pt idx="31480">0</cx:pt>
          <cx:pt idx="31481">0</cx:pt>
          <cx:pt idx="31482">0</cx:pt>
          <cx:pt idx="31483">0</cx:pt>
          <cx:pt idx="31484">0</cx:pt>
          <cx:pt idx="31485">0</cx:pt>
          <cx:pt idx="31486">0</cx:pt>
          <cx:pt idx="31487">0</cx:pt>
          <cx:pt idx="31488">0</cx:pt>
          <cx:pt idx="31489">0</cx:pt>
          <cx:pt idx="31490">0</cx:pt>
          <cx:pt idx="31491">0</cx:pt>
          <cx:pt idx="31492">0</cx:pt>
          <cx:pt idx="31493">0</cx:pt>
          <cx:pt idx="31494">0</cx:pt>
          <cx:pt idx="31495">0</cx:pt>
          <cx:pt idx="31496">0</cx:pt>
          <cx:pt idx="31497">0</cx:pt>
          <cx:pt idx="31498">0</cx:pt>
          <cx:pt idx="31499">0</cx:pt>
          <cx:pt idx="31500">0</cx:pt>
          <cx:pt idx="31501">0</cx:pt>
          <cx:pt idx="31502">0</cx:pt>
          <cx:pt idx="31503">0</cx:pt>
          <cx:pt idx="31504">0</cx:pt>
          <cx:pt idx="31505">0</cx:pt>
          <cx:pt idx="31506">0</cx:pt>
          <cx:pt idx="31507">0</cx:pt>
          <cx:pt idx="31508">0</cx:pt>
          <cx:pt idx="31509">0</cx:pt>
          <cx:pt idx="31510">0</cx:pt>
          <cx:pt idx="31511">0</cx:pt>
          <cx:pt idx="31512">0</cx:pt>
          <cx:pt idx="31513">0</cx:pt>
          <cx:pt idx="31514">0</cx:pt>
          <cx:pt idx="31515">0</cx:pt>
          <cx:pt idx="31516">0</cx:pt>
          <cx:pt idx="31517">0</cx:pt>
          <cx:pt idx="31518">0</cx:pt>
          <cx:pt idx="31519">0</cx:pt>
          <cx:pt idx="31520">0</cx:pt>
          <cx:pt idx="31521">0</cx:pt>
          <cx:pt idx="31522">0</cx:pt>
          <cx:pt idx="31523">0</cx:pt>
          <cx:pt idx="31524">0</cx:pt>
          <cx:pt idx="31525">0</cx:pt>
          <cx:pt idx="31526">0</cx:pt>
          <cx:pt idx="31527">0</cx:pt>
          <cx:pt idx="31528">0</cx:pt>
          <cx:pt idx="31529">0</cx:pt>
          <cx:pt idx="31530">0</cx:pt>
          <cx:pt idx="31531">0</cx:pt>
          <cx:pt idx="31532">0</cx:pt>
          <cx:pt idx="31533">0</cx:pt>
          <cx:pt idx="31534">0</cx:pt>
          <cx:pt idx="31535">0</cx:pt>
          <cx:pt idx="31536">0</cx:pt>
          <cx:pt idx="31537">0</cx:pt>
          <cx:pt idx="31538">0</cx:pt>
          <cx:pt idx="31539">0</cx:pt>
          <cx:pt idx="31540">0</cx:pt>
          <cx:pt idx="31541">0</cx:pt>
          <cx:pt idx="31542">0</cx:pt>
          <cx:pt idx="31543">0</cx:pt>
          <cx:pt idx="31544">0</cx:pt>
          <cx:pt idx="31545">0</cx:pt>
          <cx:pt idx="31546">0</cx:pt>
          <cx:pt idx="31547">0</cx:pt>
          <cx:pt idx="31548">0</cx:pt>
          <cx:pt idx="31549">0</cx:pt>
          <cx:pt idx="31550">0</cx:pt>
          <cx:pt idx="31551">0</cx:pt>
          <cx:pt idx="31552">0</cx:pt>
          <cx:pt idx="31553">0</cx:pt>
          <cx:pt idx="31554">0</cx:pt>
          <cx:pt idx="31555">0</cx:pt>
          <cx:pt idx="31556">0</cx:pt>
          <cx:pt idx="31557">0</cx:pt>
          <cx:pt idx="31558">0</cx:pt>
          <cx:pt idx="31559">0</cx:pt>
          <cx:pt idx="31560">0</cx:pt>
          <cx:pt idx="31561">0</cx:pt>
          <cx:pt idx="31562">0</cx:pt>
          <cx:pt idx="31563">0</cx:pt>
          <cx:pt idx="31564">0</cx:pt>
          <cx:pt idx="31565">0</cx:pt>
          <cx:pt idx="31566">0</cx:pt>
          <cx:pt idx="31567">0</cx:pt>
          <cx:pt idx="31568">0</cx:pt>
          <cx:pt idx="31569">0</cx:pt>
          <cx:pt idx="31570">0</cx:pt>
          <cx:pt idx="31571">0</cx:pt>
          <cx:pt idx="31572">0</cx:pt>
          <cx:pt idx="31573">0</cx:pt>
          <cx:pt idx="31574">0</cx:pt>
          <cx:pt idx="31575">0</cx:pt>
          <cx:pt idx="31576">0</cx:pt>
          <cx:pt idx="31577">0</cx:pt>
          <cx:pt idx="31578">0</cx:pt>
          <cx:pt idx="31579">0</cx:pt>
          <cx:pt idx="31580">0</cx:pt>
          <cx:pt idx="31581">0</cx:pt>
          <cx:pt idx="31582">0</cx:pt>
          <cx:pt idx="31583">0</cx:pt>
          <cx:pt idx="31584">0</cx:pt>
          <cx:pt idx="31585">0</cx:pt>
          <cx:pt idx="31586">0</cx:pt>
          <cx:pt idx="31587">0</cx:pt>
          <cx:pt idx="31588">0</cx:pt>
          <cx:pt idx="31589">0</cx:pt>
          <cx:pt idx="31590">0</cx:pt>
          <cx:pt idx="31591">0</cx:pt>
          <cx:pt idx="31592">0</cx:pt>
          <cx:pt idx="31593">0</cx:pt>
          <cx:pt idx="31594">0</cx:pt>
          <cx:pt idx="31595">0</cx:pt>
          <cx:pt idx="31596">0</cx:pt>
          <cx:pt idx="31597">0</cx:pt>
          <cx:pt idx="31598">0</cx:pt>
          <cx:pt idx="31599">0</cx:pt>
          <cx:pt idx="31600">0</cx:pt>
          <cx:pt idx="31601">0</cx:pt>
          <cx:pt idx="31602">0</cx:pt>
          <cx:pt idx="31603">0</cx:pt>
          <cx:pt idx="31604">0</cx:pt>
          <cx:pt idx="31605">0</cx:pt>
          <cx:pt idx="31606">0</cx:pt>
          <cx:pt idx="31607">0</cx:pt>
          <cx:pt idx="31608">0</cx:pt>
          <cx:pt idx="31609">0</cx:pt>
          <cx:pt idx="31610">0</cx:pt>
          <cx:pt idx="31611">0</cx:pt>
          <cx:pt idx="31612">0</cx:pt>
          <cx:pt idx="31613">0</cx:pt>
          <cx:pt idx="31614">0</cx:pt>
          <cx:pt idx="31615">0</cx:pt>
          <cx:pt idx="31616">0</cx:pt>
          <cx:pt idx="31617">0</cx:pt>
          <cx:pt idx="31618">0</cx:pt>
          <cx:pt idx="31619">0</cx:pt>
          <cx:pt idx="31620">0</cx:pt>
          <cx:pt idx="31621">0</cx:pt>
          <cx:pt idx="31622">0</cx:pt>
          <cx:pt idx="31623">0</cx:pt>
          <cx:pt idx="31624">0</cx:pt>
          <cx:pt idx="31625">0</cx:pt>
          <cx:pt idx="31626">0</cx:pt>
          <cx:pt idx="31627">0</cx:pt>
          <cx:pt idx="31628">0</cx:pt>
          <cx:pt idx="31629">0</cx:pt>
          <cx:pt idx="31630">0</cx:pt>
          <cx:pt idx="31631">0</cx:pt>
          <cx:pt idx="31632">0</cx:pt>
          <cx:pt idx="31633">0</cx:pt>
          <cx:pt idx="31634">0</cx:pt>
          <cx:pt idx="31635">0</cx:pt>
          <cx:pt idx="31636">0</cx:pt>
          <cx:pt idx="31637">0</cx:pt>
          <cx:pt idx="31638">0</cx:pt>
          <cx:pt idx="31639">0</cx:pt>
          <cx:pt idx="31640">0</cx:pt>
          <cx:pt idx="31641">0</cx:pt>
          <cx:pt idx="31642">0</cx:pt>
          <cx:pt idx="31643">0</cx:pt>
          <cx:pt idx="31644">0</cx:pt>
          <cx:pt idx="31645">0</cx:pt>
          <cx:pt idx="31646">0</cx:pt>
          <cx:pt idx="31647">0</cx:pt>
          <cx:pt idx="31648">0</cx:pt>
          <cx:pt idx="31649">0</cx:pt>
          <cx:pt idx="31650">0</cx:pt>
          <cx:pt idx="31651">0</cx:pt>
          <cx:pt idx="31652">0</cx:pt>
          <cx:pt idx="31653">0</cx:pt>
          <cx:pt idx="31654">0</cx:pt>
          <cx:pt idx="31655">0</cx:pt>
          <cx:pt idx="31656">0</cx:pt>
          <cx:pt idx="31657">0</cx:pt>
          <cx:pt idx="31658">0</cx:pt>
          <cx:pt idx="31659">0</cx:pt>
          <cx:pt idx="31660">0</cx:pt>
          <cx:pt idx="31661">0</cx:pt>
          <cx:pt idx="31662">0</cx:pt>
          <cx:pt idx="31663">0</cx:pt>
          <cx:pt idx="31664">0</cx:pt>
          <cx:pt idx="31665">0</cx:pt>
          <cx:pt idx="31666">0</cx:pt>
          <cx:pt idx="31667">0</cx:pt>
          <cx:pt idx="31668">0</cx:pt>
          <cx:pt idx="31669">0</cx:pt>
          <cx:pt idx="31670">0</cx:pt>
          <cx:pt idx="31671">0</cx:pt>
          <cx:pt idx="31672">0</cx:pt>
          <cx:pt idx="31673">0</cx:pt>
          <cx:pt idx="31674">0</cx:pt>
          <cx:pt idx="31675">0</cx:pt>
          <cx:pt idx="31676">0</cx:pt>
          <cx:pt idx="31677">0</cx:pt>
          <cx:pt idx="31678">0</cx:pt>
          <cx:pt idx="31679">0</cx:pt>
          <cx:pt idx="31680">0</cx:pt>
          <cx:pt idx="31681">0</cx:pt>
          <cx:pt idx="31682">0</cx:pt>
          <cx:pt idx="31683">0</cx:pt>
          <cx:pt idx="31684">0</cx:pt>
          <cx:pt idx="31685">0</cx:pt>
          <cx:pt idx="31686">0</cx:pt>
          <cx:pt idx="31687">0</cx:pt>
          <cx:pt idx="31688">0</cx:pt>
          <cx:pt idx="31689">0</cx:pt>
          <cx:pt idx="31690">0</cx:pt>
          <cx:pt idx="31691">0</cx:pt>
          <cx:pt idx="31692">0</cx:pt>
          <cx:pt idx="31693">0</cx:pt>
          <cx:pt idx="31694">0</cx:pt>
          <cx:pt idx="31695">0</cx:pt>
          <cx:pt idx="31696">0</cx:pt>
          <cx:pt idx="31697">0</cx:pt>
          <cx:pt idx="31698">0</cx:pt>
          <cx:pt idx="31699">0</cx:pt>
          <cx:pt idx="31700">0</cx:pt>
          <cx:pt idx="31701">0</cx:pt>
          <cx:pt idx="31702">0</cx:pt>
          <cx:pt idx="31703">0</cx:pt>
          <cx:pt idx="31704">0</cx:pt>
          <cx:pt idx="31705">0</cx:pt>
          <cx:pt idx="31706">0</cx:pt>
          <cx:pt idx="31707">0</cx:pt>
          <cx:pt idx="31708">0</cx:pt>
          <cx:pt idx="31709">0</cx:pt>
          <cx:pt idx="31710">0</cx:pt>
          <cx:pt idx="31711">0</cx:pt>
          <cx:pt idx="31712">0</cx:pt>
          <cx:pt idx="31713">0</cx:pt>
          <cx:pt idx="31714">0</cx:pt>
          <cx:pt idx="31715">0</cx:pt>
          <cx:pt idx="31716">0</cx:pt>
          <cx:pt idx="31717">0</cx:pt>
          <cx:pt idx="31718">0</cx:pt>
          <cx:pt idx="31719">0</cx:pt>
          <cx:pt idx="31720">0</cx:pt>
          <cx:pt idx="31721">0</cx:pt>
          <cx:pt idx="31722">0</cx:pt>
          <cx:pt idx="31723">0</cx:pt>
          <cx:pt idx="31724">0</cx:pt>
          <cx:pt idx="31725">0</cx:pt>
          <cx:pt idx="31726">0</cx:pt>
          <cx:pt idx="31727">0</cx:pt>
          <cx:pt idx="31728">0</cx:pt>
          <cx:pt idx="31729">0</cx:pt>
          <cx:pt idx="31730">0</cx:pt>
          <cx:pt idx="31731">0</cx:pt>
          <cx:pt idx="31732">0</cx:pt>
          <cx:pt idx="31733">0</cx:pt>
          <cx:pt idx="31734">0</cx:pt>
          <cx:pt idx="31735">0</cx:pt>
          <cx:pt idx="31736">0</cx:pt>
          <cx:pt idx="31737">0</cx:pt>
          <cx:pt idx="31738">0</cx:pt>
          <cx:pt idx="31739">0</cx:pt>
          <cx:pt idx="31740">0</cx:pt>
          <cx:pt idx="31741">0</cx:pt>
          <cx:pt idx="31742">0</cx:pt>
          <cx:pt idx="31743">0</cx:pt>
          <cx:pt idx="31744">0</cx:pt>
          <cx:pt idx="31745">0</cx:pt>
          <cx:pt idx="31746">0</cx:pt>
          <cx:pt idx="31747">0</cx:pt>
          <cx:pt idx="31748">0</cx:pt>
          <cx:pt idx="31749">0</cx:pt>
          <cx:pt idx="31750">0</cx:pt>
          <cx:pt idx="31751">0</cx:pt>
          <cx:pt idx="31752">0</cx:pt>
          <cx:pt idx="31753">0</cx:pt>
          <cx:pt idx="31754">0</cx:pt>
          <cx:pt idx="31755">0</cx:pt>
          <cx:pt idx="31756">0</cx:pt>
          <cx:pt idx="31757">0</cx:pt>
          <cx:pt idx="31758">0</cx:pt>
          <cx:pt idx="31759">0</cx:pt>
          <cx:pt idx="31760">0</cx:pt>
          <cx:pt idx="31761">0</cx:pt>
          <cx:pt idx="31762">0</cx:pt>
          <cx:pt idx="31763">0</cx:pt>
          <cx:pt idx="31764">0</cx:pt>
          <cx:pt idx="31765">0</cx:pt>
          <cx:pt idx="31766">0</cx:pt>
          <cx:pt idx="31767">0</cx:pt>
          <cx:pt idx="31768">0</cx:pt>
          <cx:pt idx="31769">0</cx:pt>
          <cx:pt idx="31770">0</cx:pt>
          <cx:pt idx="31771">0</cx:pt>
          <cx:pt idx="31772">0</cx:pt>
          <cx:pt idx="31773">0</cx:pt>
          <cx:pt idx="31774">0</cx:pt>
          <cx:pt idx="31775">0</cx:pt>
          <cx:pt idx="31776">0</cx:pt>
          <cx:pt idx="31777">0</cx:pt>
          <cx:pt idx="31778">0</cx:pt>
          <cx:pt idx="31779">0</cx:pt>
          <cx:pt idx="31780">0</cx:pt>
          <cx:pt idx="31781">0</cx:pt>
          <cx:pt idx="31782">0</cx:pt>
          <cx:pt idx="31783">0</cx:pt>
          <cx:pt idx="31784">0</cx:pt>
          <cx:pt idx="31785">0</cx:pt>
          <cx:pt idx="31786">0</cx:pt>
          <cx:pt idx="31787">0</cx:pt>
          <cx:pt idx="31788">0</cx:pt>
          <cx:pt idx="31789">0</cx:pt>
          <cx:pt idx="31790">0</cx:pt>
          <cx:pt idx="31791">0</cx:pt>
          <cx:pt idx="31792">0</cx:pt>
          <cx:pt idx="31793">0</cx:pt>
          <cx:pt idx="31794">0</cx:pt>
          <cx:pt idx="31795">0</cx:pt>
          <cx:pt idx="31796">0</cx:pt>
          <cx:pt idx="31797">0</cx:pt>
          <cx:pt idx="31798">0</cx:pt>
          <cx:pt idx="31799">0</cx:pt>
          <cx:pt idx="31800">0</cx:pt>
          <cx:pt idx="31801">0</cx:pt>
          <cx:pt idx="31802">0</cx:pt>
          <cx:pt idx="31803">0</cx:pt>
          <cx:pt idx="31804">0</cx:pt>
          <cx:pt idx="31805">0</cx:pt>
          <cx:pt idx="31806">0</cx:pt>
          <cx:pt idx="31807">0</cx:pt>
          <cx:pt idx="31808">0</cx:pt>
          <cx:pt idx="31809">0</cx:pt>
          <cx:pt idx="31810">0</cx:pt>
          <cx:pt idx="31811">0</cx:pt>
          <cx:pt idx="31812">0</cx:pt>
          <cx:pt idx="31813">0</cx:pt>
          <cx:pt idx="31814">0</cx:pt>
          <cx:pt idx="31815">0</cx:pt>
          <cx:pt idx="31816">0</cx:pt>
          <cx:pt idx="31817">0</cx:pt>
          <cx:pt idx="31818">0</cx:pt>
          <cx:pt idx="31819">0</cx:pt>
          <cx:pt idx="31820">0</cx:pt>
          <cx:pt idx="31821">0</cx:pt>
          <cx:pt idx="31822">0</cx:pt>
          <cx:pt idx="31823">0</cx:pt>
          <cx:pt idx="31824">0</cx:pt>
          <cx:pt idx="31825">0</cx:pt>
          <cx:pt idx="31826">0</cx:pt>
          <cx:pt idx="31827">0</cx:pt>
          <cx:pt idx="31828">0</cx:pt>
          <cx:pt idx="31829">0</cx:pt>
          <cx:pt idx="31830">0</cx:pt>
          <cx:pt idx="31831">0</cx:pt>
          <cx:pt idx="31832">0</cx:pt>
          <cx:pt idx="31833">0</cx:pt>
          <cx:pt idx="31834">0</cx:pt>
          <cx:pt idx="31835">0</cx:pt>
          <cx:pt idx="31836">0</cx:pt>
          <cx:pt idx="31837">0</cx:pt>
          <cx:pt idx="31838">0</cx:pt>
          <cx:pt idx="31839">0</cx:pt>
          <cx:pt idx="31840">0</cx:pt>
          <cx:pt idx="31841">0</cx:pt>
          <cx:pt idx="31842">0</cx:pt>
          <cx:pt idx="31843">0</cx:pt>
          <cx:pt idx="31844">0</cx:pt>
          <cx:pt idx="31845">0</cx:pt>
          <cx:pt idx="31846">0</cx:pt>
          <cx:pt idx="31847">0</cx:pt>
          <cx:pt idx="31848">0</cx:pt>
          <cx:pt idx="31849">0</cx:pt>
          <cx:pt idx="31850">0</cx:pt>
          <cx:pt idx="31851">0</cx:pt>
          <cx:pt idx="31852">0</cx:pt>
          <cx:pt idx="31853">0</cx:pt>
          <cx:pt idx="31854">0</cx:pt>
          <cx:pt idx="31855">0</cx:pt>
          <cx:pt idx="31856">0</cx:pt>
          <cx:pt idx="31857">0</cx:pt>
          <cx:pt idx="31858">0</cx:pt>
          <cx:pt idx="31859">0</cx:pt>
          <cx:pt idx="31860">0</cx:pt>
          <cx:pt idx="31861">0</cx:pt>
          <cx:pt idx="31862">0</cx:pt>
          <cx:pt idx="31863">0</cx:pt>
          <cx:pt idx="31864">0</cx:pt>
          <cx:pt idx="31865">0</cx:pt>
          <cx:pt idx="31866">0</cx:pt>
          <cx:pt idx="31867">0</cx:pt>
          <cx:pt idx="31868">0</cx:pt>
          <cx:pt idx="31869">0</cx:pt>
          <cx:pt idx="31870">0</cx:pt>
          <cx:pt idx="31871">0</cx:pt>
          <cx:pt idx="31872">0</cx:pt>
          <cx:pt idx="31873">0</cx:pt>
          <cx:pt idx="31874">0</cx:pt>
          <cx:pt idx="31875">0</cx:pt>
          <cx:pt idx="31876">0</cx:pt>
          <cx:pt idx="31877">0</cx:pt>
          <cx:pt idx="31878">0</cx:pt>
          <cx:pt idx="31879">0</cx:pt>
          <cx:pt idx="31880">0</cx:pt>
          <cx:pt idx="31881">0</cx:pt>
          <cx:pt idx="31882">0</cx:pt>
          <cx:pt idx="31883">0</cx:pt>
          <cx:pt idx="31884">0</cx:pt>
          <cx:pt idx="31885">0</cx:pt>
          <cx:pt idx="31886">0</cx:pt>
          <cx:pt idx="31887">0</cx:pt>
          <cx:pt idx="31888">0</cx:pt>
          <cx:pt idx="31889">0</cx:pt>
          <cx:pt idx="31890">0</cx:pt>
          <cx:pt idx="31891">0</cx:pt>
          <cx:pt idx="31892">0</cx:pt>
          <cx:pt idx="31893">0</cx:pt>
          <cx:pt idx="31894">0</cx:pt>
          <cx:pt idx="31895">0</cx:pt>
          <cx:pt idx="31896">0</cx:pt>
          <cx:pt idx="31897">0</cx:pt>
          <cx:pt idx="31898">0</cx:pt>
          <cx:pt idx="31899">0</cx:pt>
          <cx:pt idx="31900">0</cx:pt>
          <cx:pt idx="31901">0</cx:pt>
          <cx:pt idx="31902">0</cx:pt>
          <cx:pt idx="31903">0</cx:pt>
          <cx:pt idx="31904">0</cx:pt>
          <cx:pt idx="31905">0</cx:pt>
          <cx:pt idx="31906">0</cx:pt>
          <cx:pt idx="31907">0</cx:pt>
          <cx:pt idx="31908">0</cx:pt>
          <cx:pt idx="31909">0</cx:pt>
          <cx:pt idx="31910">0</cx:pt>
          <cx:pt idx="31911">0</cx:pt>
          <cx:pt idx="31912">0</cx:pt>
          <cx:pt idx="31913">0</cx:pt>
          <cx:pt idx="31914">0</cx:pt>
          <cx:pt idx="31915">0</cx:pt>
          <cx:pt idx="31916">0</cx:pt>
          <cx:pt idx="31917">0</cx:pt>
          <cx:pt idx="31918">0</cx:pt>
          <cx:pt idx="31919">0</cx:pt>
          <cx:pt idx="31920">0</cx:pt>
          <cx:pt idx="31921">0</cx:pt>
          <cx:pt idx="31922">0</cx:pt>
          <cx:pt idx="31923">0</cx:pt>
          <cx:pt idx="31924">0</cx:pt>
          <cx:pt idx="31925">0</cx:pt>
          <cx:pt idx="31926">0</cx:pt>
          <cx:pt idx="31927">0</cx:pt>
          <cx:pt idx="31928">0</cx:pt>
          <cx:pt idx="31929">0</cx:pt>
          <cx:pt idx="31930">0</cx:pt>
          <cx:pt idx="31931">0</cx:pt>
          <cx:pt idx="31932">0</cx:pt>
          <cx:pt idx="31933">0</cx:pt>
          <cx:pt idx="31934">0</cx:pt>
          <cx:pt idx="31935">0</cx:pt>
          <cx:pt idx="31936">0</cx:pt>
          <cx:pt idx="31937">0</cx:pt>
          <cx:pt idx="31938">0</cx:pt>
          <cx:pt idx="31939">0</cx:pt>
          <cx:pt idx="31940">0</cx:pt>
          <cx:pt idx="31941">0</cx:pt>
          <cx:pt idx="31942">0</cx:pt>
          <cx:pt idx="31943">0</cx:pt>
          <cx:pt idx="31944">0</cx:pt>
          <cx:pt idx="31945">0</cx:pt>
          <cx:pt idx="31946">0</cx:pt>
          <cx:pt idx="31947">0</cx:pt>
          <cx:pt idx="31948">0</cx:pt>
          <cx:pt idx="31949">0</cx:pt>
          <cx:pt idx="31950">0</cx:pt>
          <cx:pt idx="31951">0</cx:pt>
          <cx:pt idx="31952">0</cx:pt>
          <cx:pt idx="31953">0</cx:pt>
          <cx:pt idx="31954">0</cx:pt>
          <cx:pt idx="31955">0</cx:pt>
          <cx:pt idx="31956">0</cx:pt>
          <cx:pt idx="31957">0</cx:pt>
          <cx:pt idx="31958">0</cx:pt>
          <cx:pt idx="31959">0</cx:pt>
          <cx:pt idx="31960">0</cx:pt>
          <cx:pt idx="31961">0</cx:pt>
          <cx:pt idx="31962">0</cx:pt>
          <cx:pt idx="31963">0</cx:pt>
          <cx:pt idx="31964">0</cx:pt>
          <cx:pt idx="31965">0</cx:pt>
          <cx:pt idx="31966">0</cx:pt>
          <cx:pt idx="31967">0</cx:pt>
          <cx:pt idx="31968">0</cx:pt>
          <cx:pt idx="31969">0</cx:pt>
          <cx:pt idx="31970">0</cx:pt>
          <cx:pt idx="31971">0</cx:pt>
          <cx:pt idx="31972">0</cx:pt>
          <cx:pt idx="31973">0</cx:pt>
          <cx:pt idx="31974">0</cx:pt>
          <cx:pt idx="31975">0</cx:pt>
          <cx:pt idx="31976">0</cx:pt>
          <cx:pt idx="31977">0</cx:pt>
          <cx:pt idx="31978">0</cx:pt>
          <cx:pt idx="31979">0</cx:pt>
          <cx:pt idx="31980">0</cx:pt>
          <cx:pt idx="31981">0</cx:pt>
          <cx:pt idx="31982">0</cx:pt>
          <cx:pt idx="31983">0</cx:pt>
          <cx:pt idx="31984">0</cx:pt>
          <cx:pt idx="31985">0</cx:pt>
          <cx:pt idx="31986">0</cx:pt>
          <cx:pt idx="31987">0</cx:pt>
          <cx:pt idx="31988">0</cx:pt>
          <cx:pt idx="31989">0</cx:pt>
          <cx:pt idx="31990">0</cx:pt>
          <cx:pt idx="31991">0</cx:pt>
          <cx:pt idx="31992">0</cx:pt>
          <cx:pt idx="31993">0</cx:pt>
          <cx:pt idx="31994">0</cx:pt>
          <cx:pt idx="31995">0</cx:pt>
          <cx:pt idx="31996">0</cx:pt>
          <cx:pt idx="31997">0</cx:pt>
          <cx:pt idx="31998">0</cx:pt>
          <cx:pt idx="31999">0</cx:pt>
          <cx:pt idx="32000">0</cx:pt>
          <cx:pt idx="32001">0</cx:pt>
          <cx:pt idx="32002">0</cx:pt>
          <cx:pt idx="32003">0</cx:pt>
          <cx:pt idx="32004">0</cx:pt>
          <cx:pt idx="32005">0</cx:pt>
          <cx:pt idx="32006">0</cx:pt>
          <cx:pt idx="32007">0</cx:pt>
          <cx:pt idx="32008">0</cx:pt>
          <cx:pt idx="32009">0</cx:pt>
          <cx:pt idx="32010">0</cx:pt>
          <cx:pt idx="32011">0</cx:pt>
          <cx:pt idx="32012">0</cx:pt>
          <cx:pt idx="32013">0</cx:pt>
          <cx:pt idx="32014">0</cx:pt>
          <cx:pt idx="32015">0</cx:pt>
          <cx:pt idx="32016">0</cx:pt>
          <cx:pt idx="32017">0</cx:pt>
          <cx:pt idx="32018">0</cx:pt>
          <cx:pt idx="32019">0</cx:pt>
          <cx:pt idx="32020">0</cx:pt>
          <cx:pt idx="32021">0</cx:pt>
          <cx:pt idx="32022">0</cx:pt>
          <cx:pt idx="32023">0</cx:pt>
          <cx:pt idx="32024">0</cx:pt>
          <cx:pt idx="32025">0</cx:pt>
          <cx:pt idx="32026">0</cx:pt>
          <cx:pt idx="32027">0</cx:pt>
          <cx:pt idx="32028">0</cx:pt>
          <cx:pt idx="32029">0</cx:pt>
          <cx:pt idx="32030">0</cx:pt>
          <cx:pt idx="32031">0</cx:pt>
          <cx:pt idx="32032">0</cx:pt>
          <cx:pt idx="32033">0</cx:pt>
          <cx:pt idx="32034">0</cx:pt>
          <cx:pt idx="32035">0</cx:pt>
          <cx:pt idx="32036">0</cx:pt>
          <cx:pt idx="32037">0</cx:pt>
          <cx:pt idx="32038">0</cx:pt>
          <cx:pt idx="32039">0</cx:pt>
          <cx:pt idx="32040">0</cx:pt>
          <cx:pt idx="32041">0</cx:pt>
          <cx:pt idx="32042">0</cx:pt>
          <cx:pt idx="32043">0</cx:pt>
          <cx:pt idx="32044">0</cx:pt>
          <cx:pt idx="32045">0</cx:pt>
          <cx:pt idx="32046">0</cx:pt>
          <cx:pt idx="32047">0</cx:pt>
          <cx:pt idx="32048">0</cx:pt>
          <cx:pt idx="32049">0</cx:pt>
          <cx:pt idx="32050">0</cx:pt>
          <cx:pt idx="32051">0</cx:pt>
          <cx:pt idx="32052">0</cx:pt>
          <cx:pt idx="32053">0</cx:pt>
          <cx:pt idx="32054">0</cx:pt>
          <cx:pt idx="32055">0</cx:pt>
          <cx:pt idx="32056">0</cx:pt>
          <cx:pt idx="32057">0</cx:pt>
          <cx:pt idx="32058">0</cx:pt>
          <cx:pt idx="32059">0</cx:pt>
          <cx:pt idx="32060">0</cx:pt>
          <cx:pt idx="32061">0</cx:pt>
          <cx:pt idx="32062">0</cx:pt>
          <cx:pt idx="32063">0</cx:pt>
          <cx:pt idx="32064">0</cx:pt>
          <cx:pt idx="32065">0</cx:pt>
          <cx:pt idx="32066">0</cx:pt>
          <cx:pt idx="32067">0</cx:pt>
          <cx:pt idx="32068">0</cx:pt>
          <cx:pt idx="32069">0</cx:pt>
          <cx:pt idx="32070">0</cx:pt>
          <cx:pt idx="32071">0</cx:pt>
          <cx:pt idx="32072">0</cx:pt>
          <cx:pt idx="32073">0</cx:pt>
          <cx:pt idx="32074">0</cx:pt>
          <cx:pt idx="32075">0</cx:pt>
          <cx:pt idx="32076">0</cx:pt>
          <cx:pt idx="32077">0</cx:pt>
          <cx:pt idx="32078">0</cx:pt>
          <cx:pt idx="32079">0</cx:pt>
          <cx:pt idx="32080">0</cx:pt>
          <cx:pt idx="32081">0</cx:pt>
          <cx:pt idx="32082">0</cx:pt>
          <cx:pt idx="32083">0</cx:pt>
          <cx:pt idx="32084">0</cx:pt>
          <cx:pt idx="32085">0</cx:pt>
          <cx:pt idx="32086">0</cx:pt>
          <cx:pt idx="32087">0</cx:pt>
          <cx:pt idx="32088">0</cx:pt>
          <cx:pt idx="32089">0</cx:pt>
          <cx:pt idx="32090">0</cx:pt>
          <cx:pt idx="32091">0</cx:pt>
          <cx:pt idx="32092">0</cx:pt>
          <cx:pt idx="32093">0</cx:pt>
          <cx:pt idx="32094">0</cx:pt>
          <cx:pt idx="32095">0</cx:pt>
          <cx:pt idx="32096">0</cx:pt>
          <cx:pt idx="32097">0</cx:pt>
          <cx:pt idx="32098">0</cx:pt>
          <cx:pt idx="32099">0</cx:pt>
          <cx:pt idx="32100">0</cx:pt>
          <cx:pt idx="32101">0</cx:pt>
          <cx:pt idx="32102">0</cx:pt>
          <cx:pt idx="32103">0</cx:pt>
          <cx:pt idx="32104">0</cx:pt>
          <cx:pt idx="32105">0</cx:pt>
          <cx:pt idx="32106">0</cx:pt>
          <cx:pt idx="32107">0</cx:pt>
          <cx:pt idx="32108">0</cx:pt>
          <cx:pt idx="32109">0</cx:pt>
          <cx:pt idx="32110">0</cx:pt>
          <cx:pt idx="32111">0</cx:pt>
          <cx:pt idx="32112">0</cx:pt>
          <cx:pt idx="32113">0</cx:pt>
          <cx:pt idx="32114">0</cx:pt>
          <cx:pt idx="32115">0</cx:pt>
          <cx:pt idx="32116">0</cx:pt>
          <cx:pt idx="32117">0</cx:pt>
          <cx:pt idx="32118">0</cx:pt>
          <cx:pt idx="32119">0</cx:pt>
          <cx:pt idx="32120">0</cx:pt>
          <cx:pt idx="32121">0</cx:pt>
          <cx:pt idx="32122">0</cx:pt>
          <cx:pt idx="32123">0</cx:pt>
          <cx:pt idx="32124">0</cx:pt>
          <cx:pt idx="32125">0</cx:pt>
          <cx:pt idx="32126">0</cx:pt>
          <cx:pt idx="32127">0</cx:pt>
          <cx:pt idx="32128">0</cx:pt>
          <cx:pt idx="32129">0</cx:pt>
          <cx:pt idx="32130">0</cx:pt>
          <cx:pt idx="32131">0</cx:pt>
          <cx:pt idx="32132">0</cx:pt>
          <cx:pt idx="32133">0</cx:pt>
          <cx:pt idx="32134">0</cx:pt>
          <cx:pt idx="32135">0</cx:pt>
          <cx:pt idx="32136">0</cx:pt>
          <cx:pt idx="32137">0</cx:pt>
          <cx:pt idx="32138">0</cx:pt>
          <cx:pt idx="32139">0</cx:pt>
          <cx:pt idx="32140">0</cx:pt>
          <cx:pt idx="32141">0</cx:pt>
          <cx:pt idx="32142">0</cx:pt>
          <cx:pt idx="32143">0</cx:pt>
          <cx:pt idx="32144">0</cx:pt>
          <cx:pt idx="32145">0</cx:pt>
          <cx:pt idx="32146">0</cx:pt>
          <cx:pt idx="32147">0</cx:pt>
          <cx:pt idx="32148">0</cx:pt>
          <cx:pt idx="32149">0</cx:pt>
          <cx:pt idx="32150">0</cx:pt>
          <cx:pt idx="32151">0</cx:pt>
          <cx:pt idx="32152">0</cx:pt>
          <cx:pt idx="32153">0</cx:pt>
          <cx:pt idx="32154">0</cx:pt>
          <cx:pt idx="32155">0</cx:pt>
          <cx:pt idx="32156">0</cx:pt>
          <cx:pt idx="32157">0</cx:pt>
          <cx:pt idx="32158">0</cx:pt>
          <cx:pt idx="32159">0</cx:pt>
          <cx:pt idx="32160">0</cx:pt>
          <cx:pt idx="32161">0</cx:pt>
          <cx:pt idx="32162">0</cx:pt>
          <cx:pt idx="32163">0</cx:pt>
          <cx:pt idx="32164">0</cx:pt>
          <cx:pt idx="32165">0</cx:pt>
          <cx:pt idx="32166">0</cx:pt>
          <cx:pt idx="32167">0</cx:pt>
          <cx:pt idx="32168">0</cx:pt>
          <cx:pt idx="32169">0</cx:pt>
          <cx:pt idx="32170">0</cx:pt>
          <cx:pt idx="32171">0</cx:pt>
          <cx:pt idx="32172">0</cx:pt>
          <cx:pt idx="32173">0</cx:pt>
          <cx:pt idx="32174">0</cx:pt>
          <cx:pt idx="32175">0</cx:pt>
          <cx:pt idx="32176">0</cx:pt>
          <cx:pt idx="32177">0</cx:pt>
          <cx:pt idx="32178">0</cx:pt>
          <cx:pt idx="32179">0</cx:pt>
          <cx:pt idx="32180">0</cx:pt>
          <cx:pt idx="32181">0</cx:pt>
          <cx:pt idx="32182">0</cx:pt>
          <cx:pt idx="32183">0</cx:pt>
          <cx:pt idx="32184">0</cx:pt>
          <cx:pt idx="32185">0</cx:pt>
          <cx:pt idx="32186">0</cx:pt>
          <cx:pt idx="32187">0</cx:pt>
          <cx:pt idx="32188">0</cx:pt>
          <cx:pt idx="32189">0</cx:pt>
          <cx:pt idx="32190">0</cx:pt>
          <cx:pt idx="32191">0</cx:pt>
          <cx:pt idx="32192">0</cx:pt>
          <cx:pt idx="32193">0</cx:pt>
          <cx:pt idx="32194">0</cx:pt>
          <cx:pt idx="32195">0</cx:pt>
          <cx:pt idx="32196">0</cx:pt>
          <cx:pt idx="32197">0</cx:pt>
          <cx:pt idx="32198">0</cx:pt>
          <cx:pt idx="32199">0</cx:pt>
          <cx:pt idx="32200">0</cx:pt>
          <cx:pt idx="32201">0</cx:pt>
          <cx:pt idx="32202">0</cx:pt>
          <cx:pt idx="32203">0</cx:pt>
          <cx:pt idx="32204">0</cx:pt>
          <cx:pt idx="32205">0</cx:pt>
          <cx:pt idx="32206">0</cx:pt>
          <cx:pt idx="32207">0</cx:pt>
          <cx:pt idx="32208">0</cx:pt>
          <cx:pt idx="32209">0</cx:pt>
          <cx:pt idx="32210">0</cx:pt>
          <cx:pt idx="32211">0</cx:pt>
          <cx:pt idx="32212">0</cx:pt>
          <cx:pt idx="32213">0</cx:pt>
          <cx:pt idx="32214">0</cx:pt>
          <cx:pt idx="32215">0</cx:pt>
          <cx:pt idx="32216">0</cx:pt>
          <cx:pt idx="32217">0</cx:pt>
          <cx:pt idx="32218">0</cx:pt>
          <cx:pt idx="32219">0</cx:pt>
          <cx:pt idx="32220">0</cx:pt>
          <cx:pt idx="32221">0</cx:pt>
          <cx:pt idx="32222">0</cx:pt>
          <cx:pt idx="32223">0</cx:pt>
          <cx:pt idx="32224">0</cx:pt>
          <cx:pt idx="32225">0</cx:pt>
          <cx:pt idx="32226">0</cx:pt>
          <cx:pt idx="32227">0</cx:pt>
          <cx:pt idx="32228">0</cx:pt>
          <cx:pt idx="32229">0</cx:pt>
          <cx:pt idx="32230">0</cx:pt>
          <cx:pt idx="32231">0</cx:pt>
          <cx:pt idx="32232">0</cx:pt>
          <cx:pt idx="32233">0</cx:pt>
          <cx:pt idx="32234">0</cx:pt>
          <cx:pt idx="32235">0</cx:pt>
          <cx:pt idx="32236">0</cx:pt>
          <cx:pt idx="32237">0</cx:pt>
          <cx:pt idx="32238">0</cx:pt>
          <cx:pt idx="32239">0</cx:pt>
          <cx:pt idx="32240">0</cx:pt>
          <cx:pt idx="32241">0</cx:pt>
          <cx:pt idx="32242">0</cx:pt>
          <cx:pt idx="32243">0</cx:pt>
          <cx:pt idx="32244">0</cx:pt>
          <cx:pt idx="32245">0</cx:pt>
          <cx:pt idx="32246">0</cx:pt>
          <cx:pt idx="32247">0</cx:pt>
          <cx:pt idx="32248">0</cx:pt>
          <cx:pt idx="32249">0</cx:pt>
          <cx:pt idx="32250">0</cx:pt>
          <cx:pt idx="32251">0</cx:pt>
          <cx:pt idx="32252">0</cx:pt>
          <cx:pt idx="32253">0</cx:pt>
          <cx:pt idx="32254">0</cx:pt>
          <cx:pt idx="32255">0</cx:pt>
          <cx:pt idx="32256">0</cx:pt>
          <cx:pt idx="32257">0</cx:pt>
          <cx:pt idx="32258">0</cx:pt>
          <cx:pt idx="32259">0</cx:pt>
          <cx:pt idx="32260">0</cx:pt>
          <cx:pt idx="32261">0</cx:pt>
          <cx:pt idx="32262">0</cx:pt>
          <cx:pt idx="32263">0</cx:pt>
          <cx:pt idx="32264">0</cx:pt>
          <cx:pt idx="32265">0</cx:pt>
          <cx:pt idx="32266">0</cx:pt>
          <cx:pt idx="32267">0</cx:pt>
          <cx:pt idx="32268">0</cx:pt>
          <cx:pt idx="32269">0</cx:pt>
          <cx:pt idx="32270">0</cx:pt>
          <cx:pt idx="32271">0</cx:pt>
          <cx:pt idx="32272">0</cx:pt>
          <cx:pt idx="32273">0</cx:pt>
          <cx:pt idx="32274">0</cx:pt>
          <cx:pt idx="32275">0</cx:pt>
          <cx:pt idx="32276">0</cx:pt>
          <cx:pt idx="32277">0</cx:pt>
          <cx:pt idx="32278">0</cx:pt>
          <cx:pt idx="32279">0</cx:pt>
          <cx:pt idx="32280">0</cx:pt>
          <cx:pt idx="32281">0</cx:pt>
          <cx:pt idx="32282">0</cx:pt>
          <cx:pt idx="32283">0</cx:pt>
          <cx:pt idx="32284">0</cx:pt>
          <cx:pt idx="32285">0</cx:pt>
          <cx:pt idx="32286">0</cx:pt>
          <cx:pt idx="32287">0</cx:pt>
          <cx:pt idx="32288">0</cx:pt>
          <cx:pt idx="32289">0</cx:pt>
          <cx:pt idx="32290">0</cx:pt>
          <cx:pt idx="32291">0</cx:pt>
          <cx:pt idx="32292">0</cx:pt>
          <cx:pt idx="32293">0</cx:pt>
          <cx:pt idx="32294">0</cx:pt>
          <cx:pt idx="32295">0</cx:pt>
          <cx:pt idx="32296">0</cx:pt>
          <cx:pt idx="32297">0</cx:pt>
          <cx:pt idx="32298">0</cx:pt>
          <cx:pt idx="32299">0</cx:pt>
          <cx:pt idx="32300">0</cx:pt>
          <cx:pt idx="32301">0</cx:pt>
          <cx:pt idx="32302">0</cx:pt>
          <cx:pt idx="32303">0</cx:pt>
          <cx:pt idx="32304">0</cx:pt>
          <cx:pt idx="32305">0</cx:pt>
          <cx:pt idx="32306">0</cx:pt>
          <cx:pt idx="32307">0</cx:pt>
          <cx:pt idx="32308">0</cx:pt>
          <cx:pt idx="32309">0</cx:pt>
          <cx:pt idx="32310">0</cx:pt>
          <cx:pt idx="32311">0</cx:pt>
          <cx:pt idx="32312">0</cx:pt>
          <cx:pt idx="32313">0</cx:pt>
          <cx:pt idx="32314">0</cx:pt>
          <cx:pt idx="32315">0</cx:pt>
          <cx:pt idx="32316">0</cx:pt>
          <cx:pt idx="32317">0</cx:pt>
          <cx:pt idx="32318">0</cx:pt>
          <cx:pt idx="32319">0</cx:pt>
          <cx:pt idx="32320">0</cx:pt>
          <cx:pt idx="32321">0</cx:pt>
          <cx:pt idx="32322">0</cx:pt>
          <cx:pt idx="32323">0</cx:pt>
          <cx:pt idx="32324">0</cx:pt>
          <cx:pt idx="32325">0</cx:pt>
          <cx:pt idx="32326">0</cx:pt>
          <cx:pt idx="32327">0</cx:pt>
          <cx:pt idx="32328">0</cx:pt>
          <cx:pt idx="32329">0</cx:pt>
          <cx:pt idx="32330">0</cx:pt>
          <cx:pt idx="32331">0</cx:pt>
          <cx:pt idx="32332">0</cx:pt>
          <cx:pt idx="32333">0</cx:pt>
          <cx:pt idx="32334">0</cx:pt>
          <cx:pt idx="32335">0</cx:pt>
          <cx:pt idx="32336">0</cx:pt>
          <cx:pt idx="32337">0</cx:pt>
          <cx:pt idx="32338">0</cx:pt>
          <cx:pt idx="32339">0</cx:pt>
          <cx:pt idx="32340">0</cx:pt>
          <cx:pt idx="32341">0</cx:pt>
          <cx:pt idx="32342">0</cx:pt>
          <cx:pt idx="32343">0</cx:pt>
          <cx:pt idx="32344">0</cx:pt>
          <cx:pt idx="32345">0</cx:pt>
          <cx:pt idx="32346">0</cx:pt>
          <cx:pt idx="32347">0</cx:pt>
          <cx:pt idx="32348">0</cx:pt>
          <cx:pt idx="32349">0</cx:pt>
          <cx:pt idx="32350">0</cx:pt>
          <cx:pt idx="32351">0</cx:pt>
          <cx:pt idx="32352">0</cx:pt>
          <cx:pt idx="32353">0</cx:pt>
          <cx:pt idx="32354">0</cx:pt>
          <cx:pt idx="32355">0</cx:pt>
          <cx:pt idx="32356">0</cx:pt>
          <cx:pt idx="32357">0</cx:pt>
          <cx:pt idx="32358">0</cx:pt>
          <cx:pt idx="32359">0</cx:pt>
          <cx:pt idx="32360">0</cx:pt>
          <cx:pt idx="32361">0</cx:pt>
          <cx:pt idx="32362">0</cx:pt>
          <cx:pt idx="32363">0</cx:pt>
          <cx:pt idx="32364">0</cx:pt>
          <cx:pt idx="32365">0</cx:pt>
          <cx:pt idx="32366">0</cx:pt>
          <cx:pt idx="32367">0</cx:pt>
          <cx:pt idx="32368">0</cx:pt>
          <cx:pt idx="32369">0</cx:pt>
          <cx:pt idx="32370">0</cx:pt>
          <cx:pt idx="32371">0</cx:pt>
          <cx:pt idx="32372">0</cx:pt>
          <cx:pt idx="32373">0</cx:pt>
          <cx:pt idx="32374">0</cx:pt>
          <cx:pt idx="32375">0</cx:pt>
          <cx:pt idx="32376">0</cx:pt>
          <cx:pt idx="32377">0</cx:pt>
          <cx:pt idx="32378">0</cx:pt>
          <cx:pt idx="32379">0</cx:pt>
          <cx:pt idx="32380">0</cx:pt>
          <cx:pt idx="32381">0</cx:pt>
          <cx:pt idx="32382">0</cx:pt>
          <cx:pt idx="32383">0</cx:pt>
          <cx:pt idx="32384">0</cx:pt>
          <cx:pt idx="32385">0</cx:pt>
          <cx:pt idx="32386">0</cx:pt>
          <cx:pt idx="32387">0</cx:pt>
          <cx:pt idx="32388">0</cx:pt>
          <cx:pt idx="32389">0</cx:pt>
          <cx:pt idx="32390">0</cx:pt>
          <cx:pt idx="32391">0</cx:pt>
          <cx:pt idx="32392">0</cx:pt>
          <cx:pt idx="32393">0</cx:pt>
          <cx:pt idx="32394">0</cx:pt>
          <cx:pt idx="32395">0</cx:pt>
          <cx:pt idx="32396">0</cx:pt>
          <cx:pt idx="32397">0</cx:pt>
          <cx:pt idx="32398">0</cx:pt>
          <cx:pt idx="32399">0</cx:pt>
          <cx:pt idx="32400">0</cx:pt>
          <cx:pt idx="32401">0</cx:pt>
          <cx:pt idx="32402">0</cx:pt>
          <cx:pt idx="32403">0</cx:pt>
          <cx:pt idx="32404">0</cx:pt>
          <cx:pt idx="32405">0</cx:pt>
          <cx:pt idx="32406">0</cx:pt>
          <cx:pt idx="32407">0</cx:pt>
          <cx:pt idx="32408">0</cx:pt>
          <cx:pt idx="32409">0</cx:pt>
          <cx:pt idx="32410">0</cx:pt>
          <cx:pt idx="32411">0</cx:pt>
          <cx:pt idx="32412">0</cx:pt>
          <cx:pt idx="32413">0</cx:pt>
          <cx:pt idx="32414">0</cx:pt>
          <cx:pt idx="32415">0</cx:pt>
          <cx:pt idx="32416">0</cx:pt>
          <cx:pt idx="32417">0</cx:pt>
          <cx:pt idx="32418">0</cx:pt>
          <cx:pt idx="32419">0</cx:pt>
          <cx:pt idx="32420">0</cx:pt>
          <cx:pt idx="32421">0</cx:pt>
          <cx:pt idx="32422">0</cx:pt>
          <cx:pt idx="32423">0</cx:pt>
          <cx:pt idx="32424">0</cx:pt>
          <cx:pt idx="32425">0</cx:pt>
          <cx:pt idx="32426">0</cx:pt>
          <cx:pt idx="32427">0</cx:pt>
          <cx:pt idx="32428">0</cx:pt>
          <cx:pt idx="32429">0</cx:pt>
          <cx:pt idx="32430">0</cx:pt>
          <cx:pt idx="32431">0</cx:pt>
          <cx:pt idx="32432">0</cx:pt>
          <cx:pt idx="32433">0</cx:pt>
          <cx:pt idx="32434">0</cx:pt>
          <cx:pt idx="32435">0</cx:pt>
          <cx:pt idx="32436">0</cx:pt>
          <cx:pt idx="32437">0</cx:pt>
          <cx:pt idx="32438">0</cx:pt>
          <cx:pt idx="32439">0</cx:pt>
          <cx:pt idx="32440">0</cx:pt>
          <cx:pt idx="32441">0</cx:pt>
          <cx:pt idx="32442">0</cx:pt>
          <cx:pt idx="32443">0</cx:pt>
          <cx:pt idx="32444">0</cx:pt>
          <cx:pt idx="32445">0</cx:pt>
          <cx:pt idx="32446">0</cx:pt>
          <cx:pt idx="32447">0</cx:pt>
          <cx:pt idx="32448">0</cx:pt>
          <cx:pt idx="32449">0</cx:pt>
          <cx:pt idx="32450">0</cx:pt>
          <cx:pt idx="32451">0</cx:pt>
          <cx:pt idx="32452">0</cx:pt>
          <cx:pt idx="32453">0</cx:pt>
          <cx:pt idx="32454">0</cx:pt>
          <cx:pt idx="32455">0</cx:pt>
          <cx:pt idx="32456">0</cx:pt>
          <cx:pt idx="32457">0</cx:pt>
          <cx:pt idx="32458">0</cx:pt>
          <cx:pt idx="32459">0</cx:pt>
          <cx:pt idx="32460">0</cx:pt>
          <cx:pt idx="32461">0</cx:pt>
          <cx:pt idx="32462">0</cx:pt>
          <cx:pt idx="32463">0</cx:pt>
          <cx:pt idx="32464">0</cx:pt>
          <cx:pt idx="32465">0</cx:pt>
          <cx:pt idx="32466">0</cx:pt>
          <cx:pt idx="32467">0</cx:pt>
          <cx:pt idx="32468">0</cx:pt>
          <cx:pt idx="32469">0</cx:pt>
          <cx:pt idx="32470">0</cx:pt>
          <cx:pt idx="32471">0</cx:pt>
          <cx:pt idx="32472">0</cx:pt>
          <cx:pt idx="32473">0</cx:pt>
          <cx:pt idx="32474">0</cx:pt>
          <cx:pt idx="32475">0</cx:pt>
          <cx:pt idx="32476">0</cx:pt>
          <cx:pt idx="32477">0</cx:pt>
          <cx:pt idx="32478">0</cx:pt>
          <cx:pt idx="32479">0</cx:pt>
          <cx:pt idx="32480">0</cx:pt>
          <cx:pt idx="32481">0</cx:pt>
          <cx:pt idx="32482">0</cx:pt>
          <cx:pt idx="32483">0</cx:pt>
          <cx:pt idx="32484">0</cx:pt>
          <cx:pt idx="32485">0</cx:pt>
          <cx:pt idx="32486">0</cx:pt>
          <cx:pt idx="32487">0</cx:pt>
          <cx:pt idx="32488">0</cx:pt>
          <cx:pt idx="32489">0</cx:pt>
          <cx:pt idx="32490">0</cx:pt>
          <cx:pt idx="32491">0</cx:pt>
          <cx:pt idx="32492">0</cx:pt>
          <cx:pt idx="32493">0</cx:pt>
          <cx:pt idx="32494">0</cx:pt>
          <cx:pt idx="32495">0</cx:pt>
          <cx:pt idx="32496">0</cx:pt>
          <cx:pt idx="32497">0</cx:pt>
          <cx:pt idx="32498">0</cx:pt>
          <cx:pt idx="32499">0</cx:pt>
          <cx:pt idx="32500">0</cx:pt>
          <cx:pt idx="32501">0</cx:pt>
          <cx:pt idx="32502">0</cx:pt>
          <cx:pt idx="32503">0</cx:pt>
          <cx:pt idx="32504">0</cx:pt>
          <cx:pt idx="32505">0</cx:pt>
          <cx:pt idx="32506">0</cx:pt>
          <cx:pt idx="32507">0</cx:pt>
          <cx:pt idx="32508">0</cx:pt>
          <cx:pt idx="32509">0</cx:pt>
          <cx:pt idx="32510">0</cx:pt>
          <cx:pt idx="32511">0</cx:pt>
          <cx:pt idx="32512">0</cx:pt>
          <cx:pt idx="32513">0</cx:pt>
          <cx:pt idx="32514">0</cx:pt>
          <cx:pt idx="32515">0</cx:pt>
          <cx:pt idx="32516">0</cx:pt>
          <cx:pt idx="32517">0</cx:pt>
          <cx:pt idx="32518">0</cx:pt>
          <cx:pt idx="32519">0</cx:pt>
          <cx:pt idx="32520">0</cx:pt>
          <cx:pt idx="32521">0</cx:pt>
          <cx:pt idx="32522">0</cx:pt>
          <cx:pt idx="32523">0</cx:pt>
          <cx:pt idx="32524">0</cx:pt>
          <cx:pt idx="32525">0</cx:pt>
          <cx:pt idx="32526">0</cx:pt>
          <cx:pt idx="32527">0</cx:pt>
          <cx:pt idx="32528">0</cx:pt>
          <cx:pt idx="32529">0</cx:pt>
          <cx:pt idx="32530">0</cx:pt>
          <cx:pt idx="32531">0</cx:pt>
          <cx:pt idx="32532">0</cx:pt>
          <cx:pt idx="32533">0</cx:pt>
          <cx:pt idx="32534">0</cx:pt>
          <cx:pt idx="32535">0</cx:pt>
          <cx:pt idx="32536">0</cx:pt>
          <cx:pt idx="32537">0</cx:pt>
          <cx:pt idx="32538">0</cx:pt>
          <cx:pt idx="32539">0</cx:pt>
          <cx:pt idx="32540">0</cx:pt>
          <cx:pt idx="32541">0</cx:pt>
          <cx:pt idx="32542">0</cx:pt>
          <cx:pt idx="32543">0</cx:pt>
          <cx:pt idx="32544">0</cx:pt>
          <cx:pt idx="32545">0</cx:pt>
          <cx:pt idx="32546">0</cx:pt>
          <cx:pt idx="32547">0</cx:pt>
          <cx:pt idx="32548">0</cx:pt>
          <cx:pt idx="32549">0</cx:pt>
          <cx:pt idx="32550">0</cx:pt>
          <cx:pt idx="32551">0</cx:pt>
          <cx:pt idx="32552">0</cx:pt>
          <cx:pt idx="32553">0</cx:pt>
          <cx:pt idx="32554">0</cx:pt>
          <cx:pt idx="32555">0</cx:pt>
          <cx:pt idx="32556">0</cx:pt>
          <cx:pt idx="32557">0</cx:pt>
          <cx:pt idx="32558">0</cx:pt>
          <cx:pt idx="32559">0</cx:pt>
          <cx:pt idx="32560">0</cx:pt>
          <cx:pt idx="32561">0</cx:pt>
          <cx:pt idx="32562">0</cx:pt>
          <cx:pt idx="32563">0</cx:pt>
          <cx:pt idx="32564">0</cx:pt>
          <cx:pt idx="32565">0</cx:pt>
          <cx:pt idx="32566">0</cx:pt>
          <cx:pt idx="32567">0</cx:pt>
          <cx:pt idx="32568">0</cx:pt>
          <cx:pt idx="32569">0</cx:pt>
          <cx:pt idx="32570">0</cx:pt>
          <cx:pt idx="32571">0</cx:pt>
          <cx:pt idx="32572">0</cx:pt>
          <cx:pt idx="32573">0</cx:pt>
          <cx:pt idx="32574">0</cx:pt>
          <cx:pt idx="32575">0</cx:pt>
          <cx:pt idx="32576">0</cx:pt>
          <cx:pt idx="32577">0</cx:pt>
          <cx:pt idx="32578">0</cx:pt>
          <cx:pt idx="32579">0</cx:pt>
          <cx:pt idx="32580">0</cx:pt>
          <cx:pt idx="32581">0</cx:pt>
          <cx:pt idx="32582">0</cx:pt>
          <cx:pt idx="32583">0</cx:pt>
          <cx:pt idx="32584">0</cx:pt>
          <cx:pt idx="32585">0</cx:pt>
          <cx:pt idx="32586">0</cx:pt>
          <cx:pt idx="32587">0</cx:pt>
          <cx:pt idx="32588">0</cx:pt>
          <cx:pt idx="32589">0</cx:pt>
          <cx:pt idx="32590">0</cx:pt>
          <cx:pt idx="32591">0</cx:pt>
          <cx:pt idx="32592">0</cx:pt>
          <cx:pt idx="32593">0</cx:pt>
          <cx:pt idx="32594">0</cx:pt>
          <cx:pt idx="32595">0</cx:pt>
          <cx:pt idx="32596">0</cx:pt>
          <cx:pt idx="32597">0</cx:pt>
          <cx:pt idx="32598">0</cx:pt>
          <cx:pt idx="32599">0</cx:pt>
          <cx:pt idx="32600">0</cx:pt>
          <cx:pt idx="32601">0</cx:pt>
          <cx:pt idx="32602">0</cx:pt>
          <cx:pt idx="32603">0</cx:pt>
          <cx:pt idx="32604">0</cx:pt>
          <cx:pt idx="32605">0</cx:pt>
          <cx:pt idx="32606">0</cx:pt>
          <cx:pt idx="32607">0</cx:pt>
          <cx:pt idx="32608">0</cx:pt>
          <cx:pt idx="32609">0</cx:pt>
          <cx:pt idx="32610">0</cx:pt>
          <cx:pt idx="32611">0</cx:pt>
          <cx:pt idx="32612">0</cx:pt>
          <cx:pt idx="32613">0</cx:pt>
          <cx:pt idx="32614">0</cx:pt>
          <cx:pt idx="32615">0</cx:pt>
          <cx:pt idx="32616">0</cx:pt>
          <cx:pt idx="32617">0</cx:pt>
          <cx:pt idx="32618">0</cx:pt>
          <cx:pt idx="32619">0</cx:pt>
          <cx:pt idx="32620">0</cx:pt>
          <cx:pt idx="32621">0</cx:pt>
          <cx:pt idx="32622">0</cx:pt>
          <cx:pt idx="32623">0</cx:pt>
          <cx:pt idx="32624">0</cx:pt>
          <cx:pt idx="32625">0</cx:pt>
          <cx:pt idx="32626">0</cx:pt>
          <cx:pt idx="32627">0</cx:pt>
          <cx:pt idx="32628">0</cx:pt>
          <cx:pt idx="32629">0</cx:pt>
          <cx:pt idx="32630">0</cx:pt>
          <cx:pt idx="32631">0</cx:pt>
          <cx:pt idx="32632">0</cx:pt>
          <cx:pt idx="32633">0</cx:pt>
          <cx:pt idx="32634">0</cx:pt>
          <cx:pt idx="32635">0</cx:pt>
          <cx:pt idx="32636">0</cx:pt>
          <cx:pt idx="32637">0</cx:pt>
          <cx:pt idx="32638">0</cx:pt>
          <cx:pt idx="32639">0</cx:pt>
          <cx:pt idx="32640">0</cx:pt>
          <cx:pt idx="32641">0</cx:pt>
          <cx:pt idx="32642">0</cx:pt>
          <cx:pt idx="32643">0</cx:pt>
          <cx:pt idx="32644">0</cx:pt>
          <cx:pt idx="32645">0</cx:pt>
          <cx:pt idx="32646">0</cx:pt>
          <cx:pt idx="32647">0</cx:pt>
          <cx:pt idx="32648">0</cx:pt>
          <cx:pt idx="32649">0</cx:pt>
          <cx:pt idx="32650">0</cx:pt>
          <cx:pt idx="32651">0</cx:pt>
          <cx:pt idx="32652">0</cx:pt>
          <cx:pt idx="32653">0</cx:pt>
          <cx:pt idx="32654">0</cx:pt>
          <cx:pt idx="32655">0</cx:pt>
          <cx:pt idx="32656">0</cx:pt>
          <cx:pt idx="32657">0</cx:pt>
          <cx:pt idx="32658">0</cx:pt>
          <cx:pt idx="32659">0</cx:pt>
          <cx:pt idx="32660">0</cx:pt>
          <cx:pt idx="32661">0</cx:pt>
          <cx:pt idx="32662">0</cx:pt>
          <cx:pt idx="32663">0</cx:pt>
          <cx:pt idx="32664">0</cx:pt>
          <cx:pt idx="32665">0</cx:pt>
          <cx:pt idx="32666">0</cx:pt>
          <cx:pt idx="32667">0</cx:pt>
          <cx:pt idx="32668">0</cx:pt>
          <cx:pt idx="32669">0</cx:pt>
          <cx:pt idx="32670">0</cx:pt>
          <cx:pt idx="32671">0</cx:pt>
          <cx:pt idx="32672">0</cx:pt>
          <cx:pt idx="32673">0</cx:pt>
          <cx:pt idx="32674">0</cx:pt>
          <cx:pt idx="32675">0</cx:pt>
          <cx:pt idx="32676">0</cx:pt>
          <cx:pt idx="32677">0</cx:pt>
          <cx:pt idx="32678">0</cx:pt>
          <cx:pt idx="32679">0</cx:pt>
          <cx:pt idx="32680">0</cx:pt>
          <cx:pt idx="32681">0</cx:pt>
          <cx:pt idx="32682">0</cx:pt>
          <cx:pt idx="32683">0</cx:pt>
          <cx:pt idx="32684">0</cx:pt>
          <cx:pt idx="32685">0</cx:pt>
          <cx:pt idx="32686">0</cx:pt>
          <cx:pt idx="32687">0</cx:pt>
          <cx:pt idx="32688">0</cx:pt>
          <cx:pt idx="32689">0</cx:pt>
          <cx:pt idx="32690">0</cx:pt>
          <cx:pt idx="32691">0</cx:pt>
          <cx:pt idx="32692">0</cx:pt>
          <cx:pt idx="32693">0</cx:pt>
          <cx:pt idx="32694">0</cx:pt>
          <cx:pt idx="32695">0</cx:pt>
          <cx:pt idx="32696">0</cx:pt>
          <cx:pt idx="32697">0</cx:pt>
          <cx:pt idx="32698">0</cx:pt>
          <cx:pt idx="32699">0</cx:pt>
          <cx:pt idx="32700">0</cx:pt>
          <cx:pt idx="32701">0</cx:pt>
          <cx:pt idx="32702">0</cx:pt>
          <cx:pt idx="32703">0</cx:pt>
          <cx:pt idx="32704">0</cx:pt>
          <cx:pt idx="32705">0</cx:pt>
          <cx:pt idx="32706">0</cx:pt>
          <cx:pt idx="32707">0</cx:pt>
          <cx:pt idx="32708">0</cx:pt>
          <cx:pt idx="32709">0</cx:pt>
          <cx:pt idx="32710">0</cx:pt>
          <cx:pt idx="32711">0</cx:pt>
          <cx:pt idx="32712">0</cx:pt>
          <cx:pt idx="32713">0</cx:pt>
          <cx:pt idx="32714">0</cx:pt>
          <cx:pt idx="32715">0</cx:pt>
          <cx:pt idx="32716">0</cx:pt>
          <cx:pt idx="32717">0</cx:pt>
          <cx:pt idx="32718">0</cx:pt>
          <cx:pt idx="32719">0</cx:pt>
          <cx:pt idx="32720">0</cx:pt>
          <cx:pt idx="32721">0</cx:pt>
          <cx:pt idx="32722">0</cx:pt>
          <cx:pt idx="32723">0</cx:pt>
          <cx:pt idx="32724">0</cx:pt>
          <cx:pt idx="32725">0</cx:pt>
          <cx:pt idx="32726">0</cx:pt>
          <cx:pt idx="32727">0</cx:pt>
          <cx:pt idx="32728">0</cx:pt>
          <cx:pt idx="32729">0</cx:pt>
          <cx:pt idx="32730">0</cx:pt>
          <cx:pt idx="32731">0</cx:pt>
          <cx:pt idx="32732">0</cx:pt>
          <cx:pt idx="32733">0</cx:pt>
          <cx:pt idx="32734">0</cx:pt>
          <cx:pt idx="32735">0</cx:pt>
          <cx:pt idx="32736">0</cx:pt>
          <cx:pt idx="32737">0</cx:pt>
          <cx:pt idx="32738">0</cx:pt>
          <cx:pt idx="32739">0</cx:pt>
          <cx:pt idx="32740">0</cx:pt>
          <cx:pt idx="32741">0</cx:pt>
          <cx:pt idx="32742">0</cx:pt>
          <cx:pt idx="32743">0</cx:pt>
          <cx:pt idx="32744">0</cx:pt>
          <cx:pt idx="32745">0</cx:pt>
          <cx:pt idx="32746">0</cx:pt>
          <cx:pt idx="32747">0</cx:pt>
          <cx:pt idx="32748">0</cx:pt>
          <cx:pt idx="32749">0</cx:pt>
          <cx:pt idx="32750">0</cx:pt>
          <cx:pt idx="32751">0</cx:pt>
          <cx:pt idx="32752">0</cx:pt>
          <cx:pt idx="32753">0</cx:pt>
          <cx:pt idx="32754">0</cx:pt>
          <cx:pt idx="32755">0</cx:pt>
          <cx:pt idx="32756">0</cx:pt>
          <cx:pt idx="32757">0</cx:pt>
          <cx:pt idx="32758">0</cx:pt>
          <cx:pt idx="32759">0</cx:pt>
          <cx:pt idx="32760">0</cx:pt>
          <cx:pt idx="32761">0</cx:pt>
          <cx:pt idx="32762">0</cx:pt>
          <cx:pt idx="32763">0</cx:pt>
          <cx:pt idx="32764">0</cx:pt>
          <cx:pt idx="32765">0</cx:pt>
          <cx:pt idx="32766">0</cx:pt>
          <cx:pt idx="32767">0</cx:pt>
          <cx:pt idx="32768">0</cx:pt>
          <cx:pt idx="32769">0</cx:pt>
          <cx:pt idx="32770">0</cx:pt>
          <cx:pt idx="32771">0</cx:pt>
          <cx:pt idx="32772">0</cx:pt>
          <cx:pt idx="32773">0</cx:pt>
          <cx:pt idx="32774">0</cx:pt>
          <cx:pt idx="32775">0</cx:pt>
          <cx:pt idx="32776">0</cx:pt>
          <cx:pt idx="32777">0</cx:pt>
          <cx:pt idx="32778">0</cx:pt>
          <cx:pt idx="32779">0</cx:pt>
          <cx:pt idx="32780">0</cx:pt>
          <cx:pt idx="32781">0</cx:pt>
          <cx:pt idx="32782">0</cx:pt>
          <cx:pt idx="32783">0</cx:pt>
          <cx:pt idx="32784">0</cx:pt>
          <cx:pt idx="32785">0</cx:pt>
          <cx:pt idx="32786">0</cx:pt>
          <cx:pt idx="32787">0</cx:pt>
          <cx:pt idx="32788">0</cx:pt>
          <cx:pt idx="32789">0</cx:pt>
          <cx:pt idx="32790">0</cx:pt>
          <cx:pt idx="32791">0</cx:pt>
          <cx:pt idx="32792">0</cx:pt>
          <cx:pt idx="32793">0</cx:pt>
          <cx:pt idx="32794">0</cx:pt>
          <cx:pt idx="32795">0</cx:pt>
          <cx:pt idx="32796">0</cx:pt>
          <cx:pt idx="32797">0</cx:pt>
          <cx:pt idx="32798">0</cx:pt>
          <cx:pt idx="32799">0</cx:pt>
          <cx:pt idx="32800">0</cx:pt>
          <cx:pt idx="32801">0</cx:pt>
          <cx:pt idx="32802">0</cx:pt>
          <cx:pt idx="32803">0</cx:pt>
          <cx:pt idx="32804">0</cx:pt>
          <cx:pt idx="32805">0</cx:pt>
          <cx:pt idx="32806">0</cx:pt>
          <cx:pt idx="32807">0</cx:pt>
          <cx:pt idx="32808">0</cx:pt>
          <cx:pt idx="32809">0</cx:pt>
          <cx:pt idx="32810">0</cx:pt>
          <cx:pt idx="32811">0</cx:pt>
          <cx:pt idx="32812">0</cx:pt>
          <cx:pt idx="32813">0</cx:pt>
          <cx:pt idx="32814">0</cx:pt>
          <cx:pt idx="32815">0</cx:pt>
          <cx:pt idx="32816">0</cx:pt>
          <cx:pt idx="32817">0</cx:pt>
          <cx:pt idx="32818">0</cx:pt>
          <cx:pt idx="32819">0</cx:pt>
          <cx:pt idx="32820">0</cx:pt>
          <cx:pt idx="32821">0</cx:pt>
          <cx:pt idx="32822">0</cx:pt>
          <cx:pt idx="32823">0</cx:pt>
          <cx:pt idx="32824">0</cx:pt>
          <cx:pt idx="32825">0</cx:pt>
          <cx:pt idx="32826">0</cx:pt>
          <cx:pt idx="32827">0</cx:pt>
          <cx:pt idx="32828">0</cx:pt>
          <cx:pt idx="32829">0</cx:pt>
          <cx:pt idx="32830">0</cx:pt>
          <cx:pt idx="32831">0</cx:pt>
          <cx:pt idx="32832">0</cx:pt>
          <cx:pt idx="32833">0</cx:pt>
          <cx:pt idx="32834">0</cx:pt>
          <cx:pt idx="32835">0</cx:pt>
          <cx:pt idx="32836">0</cx:pt>
          <cx:pt idx="32837">0</cx:pt>
          <cx:pt idx="32838">0</cx:pt>
          <cx:pt idx="32839">0</cx:pt>
          <cx:pt idx="32840">0</cx:pt>
          <cx:pt idx="32841">0</cx:pt>
          <cx:pt idx="32842">0</cx:pt>
          <cx:pt idx="32843">0</cx:pt>
          <cx:pt idx="32844">0</cx:pt>
          <cx:pt idx="32845">0</cx:pt>
          <cx:pt idx="32846">0</cx:pt>
          <cx:pt idx="32847">0</cx:pt>
          <cx:pt idx="32848">0</cx:pt>
          <cx:pt idx="32849">0</cx:pt>
          <cx:pt idx="32850">0</cx:pt>
          <cx:pt idx="32851">0</cx:pt>
          <cx:pt idx="32852">0</cx:pt>
          <cx:pt idx="32853">0</cx:pt>
          <cx:pt idx="32854">0</cx:pt>
          <cx:pt idx="32855">0</cx:pt>
          <cx:pt idx="32856">0</cx:pt>
          <cx:pt idx="32857">0</cx:pt>
          <cx:pt idx="32858">0</cx:pt>
          <cx:pt idx="32859">0</cx:pt>
          <cx:pt idx="32860">0</cx:pt>
          <cx:pt idx="32861">0</cx:pt>
          <cx:pt idx="32862">0</cx:pt>
          <cx:pt idx="32863">0</cx:pt>
          <cx:pt idx="32864">0</cx:pt>
          <cx:pt idx="32865">0</cx:pt>
          <cx:pt idx="32866">0</cx:pt>
          <cx:pt idx="32867">0</cx:pt>
          <cx:pt idx="32868">0</cx:pt>
          <cx:pt idx="32869">0</cx:pt>
          <cx:pt idx="32870">0</cx:pt>
          <cx:pt idx="32871">0</cx:pt>
          <cx:pt idx="32872">0</cx:pt>
          <cx:pt idx="32873">0</cx:pt>
          <cx:pt idx="32874">0</cx:pt>
          <cx:pt idx="32875">0</cx:pt>
          <cx:pt idx="32876">0</cx:pt>
          <cx:pt idx="32877">0</cx:pt>
          <cx:pt idx="32878">0</cx:pt>
          <cx:pt idx="32879">0</cx:pt>
          <cx:pt idx="32880">0</cx:pt>
          <cx:pt idx="32881">0</cx:pt>
          <cx:pt idx="32882">0</cx:pt>
          <cx:pt idx="32883">0</cx:pt>
          <cx:pt idx="32884">0</cx:pt>
          <cx:pt idx="32885">0</cx:pt>
          <cx:pt idx="32886">0</cx:pt>
          <cx:pt idx="32887">0</cx:pt>
          <cx:pt idx="32888">0</cx:pt>
          <cx:pt idx="32889">0</cx:pt>
          <cx:pt idx="32890">0</cx:pt>
          <cx:pt idx="32891">0</cx:pt>
          <cx:pt idx="32892">0</cx:pt>
          <cx:pt idx="32893">0</cx:pt>
          <cx:pt idx="32894">0</cx:pt>
          <cx:pt idx="32895">0</cx:pt>
          <cx:pt idx="32896">0</cx:pt>
          <cx:pt idx="32897">0</cx:pt>
          <cx:pt idx="32898">0</cx:pt>
          <cx:pt idx="32899">0</cx:pt>
          <cx:pt idx="32900">0</cx:pt>
          <cx:pt idx="32901">0</cx:pt>
          <cx:pt idx="32902">0</cx:pt>
          <cx:pt idx="32903">0</cx:pt>
          <cx:pt idx="32904">0</cx:pt>
          <cx:pt idx="32905">0</cx:pt>
          <cx:pt idx="32906">0</cx:pt>
          <cx:pt idx="32907">0</cx:pt>
          <cx:pt idx="32908">0</cx:pt>
          <cx:pt idx="32909">0</cx:pt>
          <cx:pt idx="32910">0</cx:pt>
          <cx:pt idx="32911">0</cx:pt>
          <cx:pt idx="32912">0</cx:pt>
          <cx:pt idx="32913">0</cx:pt>
          <cx:pt idx="32914">0</cx:pt>
          <cx:pt idx="32915">0</cx:pt>
          <cx:pt idx="32916">0</cx:pt>
          <cx:pt idx="32917">0</cx:pt>
          <cx:pt idx="32918">0</cx:pt>
          <cx:pt idx="32919">0</cx:pt>
          <cx:pt idx="32920">0</cx:pt>
          <cx:pt idx="32921">0</cx:pt>
          <cx:pt idx="32922">0</cx:pt>
          <cx:pt idx="32923">0</cx:pt>
          <cx:pt idx="32924">0</cx:pt>
          <cx:pt idx="32925">0</cx:pt>
          <cx:pt idx="32926">0</cx:pt>
          <cx:pt idx="32927">0</cx:pt>
          <cx:pt idx="32928">0</cx:pt>
          <cx:pt idx="32929">0</cx:pt>
          <cx:pt idx="32930">0</cx:pt>
          <cx:pt idx="32931">0</cx:pt>
          <cx:pt idx="32932">0</cx:pt>
          <cx:pt idx="32933">0</cx:pt>
          <cx:pt idx="32934">0</cx:pt>
          <cx:pt idx="32935">0</cx:pt>
          <cx:pt idx="32936">0</cx:pt>
          <cx:pt idx="32937">0</cx:pt>
          <cx:pt idx="32938">0</cx:pt>
          <cx:pt idx="32939">0</cx:pt>
          <cx:pt idx="32940">0</cx:pt>
          <cx:pt idx="32941">0</cx:pt>
          <cx:pt idx="32942">0</cx:pt>
          <cx:pt idx="32943">0</cx:pt>
          <cx:pt idx="32944">0</cx:pt>
          <cx:pt idx="32945">0</cx:pt>
          <cx:pt idx="32946">0</cx:pt>
          <cx:pt idx="32947">0</cx:pt>
          <cx:pt idx="32948">0</cx:pt>
          <cx:pt idx="32949">0</cx:pt>
          <cx:pt idx="32950">0</cx:pt>
          <cx:pt idx="32951">0</cx:pt>
          <cx:pt idx="32952">0</cx:pt>
          <cx:pt idx="32953">0</cx:pt>
          <cx:pt idx="32954">0</cx:pt>
          <cx:pt idx="32955">0</cx:pt>
          <cx:pt idx="32956">0</cx:pt>
          <cx:pt idx="32957">0</cx:pt>
          <cx:pt idx="32958">0</cx:pt>
          <cx:pt idx="32959">0</cx:pt>
          <cx:pt idx="32960">0</cx:pt>
          <cx:pt idx="32961">0</cx:pt>
          <cx:pt idx="32962">0</cx:pt>
          <cx:pt idx="32963">0</cx:pt>
          <cx:pt idx="32964">0</cx:pt>
          <cx:pt idx="32965">0</cx:pt>
          <cx:pt idx="32966">0</cx:pt>
          <cx:pt idx="32967">0</cx:pt>
          <cx:pt idx="32968">0</cx:pt>
          <cx:pt idx="32969">0</cx:pt>
          <cx:pt idx="32970">0</cx:pt>
          <cx:pt idx="32971">0</cx:pt>
          <cx:pt idx="32972">0</cx:pt>
          <cx:pt idx="32973">0</cx:pt>
          <cx:pt idx="32974">0</cx:pt>
          <cx:pt idx="32975">0</cx:pt>
          <cx:pt idx="32976">0</cx:pt>
          <cx:pt idx="32977">0</cx:pt>
          <cx:pt idx="32978">0</cx:pt>
          <cx:pt idx="32979">0</cx:pt>
          <cx:pt idx="32980">0</cx:pt>
          <cx:pt idx="32981">0</cx:pt>
          <cx:pt idx="32982">0</cx:pt>
          <cx:pt idx="32983">0</cx:pt>
          <cx:pt idx="32984">0</cx:pt>
          <cx:pt idx="32985">0</cx:pt>
          <cx:pt idx="32986">0</cx:pt>
          <cx:pt idx="32987">0</cx:pt>
          <cx:pt idx="32988">0</cx:pt>
          <cx:pt idx="32989">0</cx:pt>
          <cx:pt idx="32990">0</cx:pt>
          <cx:pt idx="32991">0</cx:pt>
          <cx:pt idx="32992">0</cx:pt>
          <cx:pt idx="32993">0</cx:pt>
          <cx:pt idx="32994">0</cx:pt>
          <cx:pt idx="32995">0</cx:pt>
          <cx:pt idx="32996">0</cx:pt>
          <cx:pt idx="32997">0</cx:pt>
          <cx:pt idx="32998">0</cx:pt>
          <cx:pt idx="32999">0</cx:pt>
          <cx:pt idx="33000">0</cx:pt>
          <cx:pt idx="33001">0</cx:pt>
          <cx:pt idx="33002">0</cx:pt>
          <cx:pt idx="33003">0</cx:pt>
          <cx:pt idx="33004">0</cx:pt>
          <cx:pt idx="33005">0</cx:pt>
          <cx:pt idx="33006">0</cx:pt>
          <cx:pt idx="33007">0</cx:pt>
          <cx:pt idx="33008">0</cx:pt>
          <cx:pt idx="33009">0</cx:pt>
          <cx:pt idx="33010">0</cx:pt>
          <cx:pt idx="33011">0</cx:pt>
          <cx:pt idx="33012">0</cx:pt>
          <cx:pt idx="33013">0</cx:pt>
          <cx:pt idx="33014">0</cx:pt>
          <cx:pt idx="33015">0</cx:pt>
          <cx:pt idx="33016">0</cx:pt>
          <cx:pt idx="33017">0</cx:pt>
          <cx:pt idx="33018">0</cx:pt>
          <cx:pt idx="33019">0</cx:pt>
          <cx:pt idx="33020">0</cx:pt>
          <cx:pt idx="33021">0</cx:pt>
          <cx:pt idx="33022">0</cx:pt>
          <cx:pt idx="33023">0</cx:pt>
          <cx:pt idx="33024">0</cx:pt>
          <cx:pt idx="33025">0</cx:pt>
          <cx:pt idx="33026">0</cx:pt>
          <cx:pt idx="33027">0</cx:pt>
          <cx:pt idx="33028">0</cx:pt>
          <cx:pt idx="33029">0</cx:pt>
          <cx:pt idx="33030">0</cx:pt>
          <cx:pt idx="33031">0</cx:pt>
          <cx:pt idx="33032">0</cx:pt>
          <cx:pt idx="33033">0</cx:pt>
          <cx:pt idx="33034">0</cx:pt>
          <cx:pt idx="33035">0</cx:pt>
          <cx:pt idx="33036">0</cx:pt>
          <cx:pt idx="33037">0</cx:pt>
          <cx:pt idx="33038">0</cx:pt>
          <cx:pt idx="33039">0</cx:pt>
          <cx:pt idx="33040">0</cx:pt>
          <cx:pt idx="33041">0</cx:pt>
          <cx:pt idx="33042">0</cx:pt>
          <cx:pt idx="33043">0</cx:pt>
          <cx:pt idx="33044">0</cx:pt>
          <cx:pt idx="33045">0</cx:pt>
          <cx:pt idx="33046">0</cx:pt>
          <cx:pt idx="33047">0</cx:pt>
          <cx:pt idx="33048">0</cx:pt>
          <cx:pt idx="33049">0</cx:pt>
          <cx:pt idx="33050">0</cx:pt>
          <cx:pt idx="33051">0</cx:pt>
          <cx:pt idx="33052">0</cx:pt>
          <cx:pt idx="33053">0</cx:pt>
          <cx:pt idx="33054">0</cx:pt>
          <cx:pt idx="33055">0</cx:pt>
          <cx:pt idx="33056">0</cx:pt>
          <cx:pt idx="33057">0</cx:pt>
          <cx:pt idx="33058">0</cx:pt>
          <cx:pt idx="33059">0</cx:pt>
          <cx:pt idx="33060">0</cx:pt>
          <cx:pt idx="33061">0</cx:pt>
          <cx:pt idx="33062">0</cx:pt>
          <cx:pt idx="33063">0</cx:pt>
          <cx:pt idx="33064">0</cx:pt>
          <cx:pt idx="33065">0</cx:pt>
          <cx:pt idx="33066">0</cx:pt>
          <cx:pt idx="33067">0</cx:pt>
          <cx:pt idx="33068">0</cx:pt>
          <cx:pt idx="33069">0</cx:pt>
          <cx:pt idx="33070">0</cx:pt>
          <cx:pt idx="33071">0</cx:pt>
          <cx:pt idx="33072">0</cx:pt>
          <cx:pt idx="33073">0</cx:pt>
          <cx:pt idx="33074">0</cx:pt>
          <cx:pt idx="33075">0</cx:pt>
          <cx:pt idx="33076">0</cx:pt>
          <cx:pt idx="33077">0</cx:pt>
          <cx:pt idx="33078">0</cx:pt>
          <cx:pt idx="33079">0</cx:pt>
          <cx:pt idx="33080">0</cx:pt>
          <cx:pt idx="33081">0</cx:pt>
          <cx:pt idx="33082">0</cx:pt>
          <cx:pt idx="33083">0</cx:pt>
          <cx:pt idx="33084">0</cx:pt>
          <cx:pt idx="33085">0</cx:pt>
          <cx:pt idx="33086">0</cx:pt>
          <cx:pt idx="33087">0</cx:pt>
          <cx:pt idx="33088">0</cx:pt>
          <cx:pt idx="33089">0</cx:pt>
          <cx:pt idx="33090">0</cx:pt>
          <cx:pt idx="33091">0</cx:pt>
          <cx:pt idx="33092">0</cx:pt>
          <cx:pt idx="33093">0</cx:pt>
          <cx:pt idx="33094">0</cx:pt>
          <cx:pt idx="33095">0</cx:pt>
          <cx:pt idx="33096">0</cx:pt>
          <cx:pt idx="33097">0</cx:pt>
          <cx:pt idx="33098">0</cx:pt>
          <cx:pt idx="33099">0</cx:pt>
          <cx:pt idx="33100">0</cx:pt>
          <cx:pt idx="33101">0</cx:pt>
          <cx:pt idx="33102">0</cx:pt>
          <cx:pt idx="33103">0</cx:pt>
          <cx:pt idx="33104">0</cx:pt>
          <cx:pt idx="33105">0</cx:pt>
          <cx:pt idx="33106">0</cx:pt>
          <cx:pt idx="33107">0</cx:pt>
          <cx:pt idx="33108">0</cx:pt>
          <cx:pt idx="33109">0</cx:pt>
          <cx:pt idx="33110">0</cx:pt>
          <cx:pt idx="33111">0</cx:pt>
          <cx:pt idx="33112">0</cx:pt>
          <cx:pt idx="33113">0</cx:pt>
          <cx:pt idx="33114">0</cx:pt>
          <cx:pt idx="33115">0</cx:pt>
          <cx:pt idx="33116">0</cx:pt>
          <cx:pt idx="33117">0</cx:pt>
          <cx:pt idx="33118">0</cx:pt>
          <cx:pt idx="33119">0</cx:pt>
          <cx:pt idx="33120">0</cx:pt>
          <cx:pt idx="33121">0</cx:pt>
          <cx:pt idx="33122">0</cx:pt>
          <cx:pt idx="33123">0</cx:pt>
          <cx:pt idx="33124">0</cx:pt>
          <cx:pt idx="33125">0</cx:pt>
          <cx:pt idx="33126">0</cx:pt>
          <cx:pt idx="33127">0</cx:pt>
          <cx:pt idx="33128">0</cx:pt>
          <cx:pt idx="33129">0</cx:pt>
          <cx:pt idx="33130">0</cx:pt>
          <cx:pt idx="33131">0</cx:pt>
          <cx:pt idx="33132">0</cx:pt>
          <cx:pt idx="33133">0</cx:pt>
          <cx:pt idx="33134">0</cx:pt>
          <cx:pt idx="33135">0</cx:pt>
          <cx:pt idx="33136">0</cx:pt>
          <cx:pt idx="33137">0</cx:pt>
          <cx:pt idx="33138">0</cx:pt>
          <cx:pt idx="33139">0</cx:pt>
          <cx:pt idx="33140">0</cx:pt>
          <cx:pt idx="33141">0</cx:pt>
          <cx:pt idx="33142">0</cx:pt>
          <cx:pt idx="33143">0</cx:pt>
          <cx:pt idx="33144">0</cx:pt>
          <cx:pt idx="33145">0</cx:pt>
          <cx:pt idx="33146">0</cx:pt>
          <cx:pt idx="33147">0</cx:pt>
          <cx:pt idx="33148">0</cx:pt>
          <cx:pt idx="33149">0</cx:pt>
          <cx:pt idx="33150">0</cx:pt>
          <cx:pt idx="33151">0</cx:pt>
          <cx:pt idx="33152">0</cx:pt>
          <cx:pt idx="33153">0</cx:pt>
          <cx:pt idx="33154">0</cx:pt>
          <cx:pt idx="33155">0</cx:pt>
          <cx:pt idx="33156">0</cx:pt>
          <cx:pt idx="33157">0</cx:pt>
          <cx:pt idx="33158">0</cx:pt>
          <cx:pt idx="33159">0</cx:pt>
          <cx:pt idx="33160">0</cx:pt>
          <cx:pt idx="33161">0</cx:pt>
          <cx:pt idx="33162">0</cx:pt>
          <cx:pt idx="33163">0</cx:pt>
          <cx:pt idx="33164">0</cx:pt>
          <cx:pt idx="33165">0</cx:pt>
          <cx:pt idx="33166">0</cx:pt>
          <cx:pt idx="33167">0</cx:pt>
          <cx:pt idx="33168">0</cx:pt>
          <cx:pt idx="33169">0</cx:pt>
          <cx:pt idx="33170">0</cx:pt>
          <cx:pt idx="33171">0</cx:pt>
          <cx:pt idx="33172">0</cx:pt>
          <cx:pt idx="33173">0</cx:pt>
          <cx:pt idx="33174">0</cx:pt>
          <cx:pt idx="33175">0</cx:pt>
          <cx:pt idx="33176">0</cx:pt>
          <cx:pt idx="33177">0</cx:pt>
          <cx:pt idx="33178">0</cx:pt>
          <cx:pt idx="33179">0</cx:pt>
          <cx:pt idx="33180">0</cx:pt>
          <cx:pt idx="33181">0</cx:pt>
          <cx:pt idx="33182">0</cx:pt>
          <cx:pt idx="33183">0</cx:pt>
          <cx:pt idx="33184">0</cx:pt>
          <cx:pt idx="33185">0</cx:pt>
          <cx:pt idx="33186">0</cx:pt>
          <cx:pt idx="33187">0</cx:pt>
          <cx:pt idx="33188">0</cx:pt>
          <cx:pt idx="33189">0</cx:pt>
          <cx:pt idx="33190">0</cx:pt>
          <cx:pt idx="33191">0</cx:pt>
          <cx:pt idx="33192">0</cx:pt>
          <cx:pt idx="33193">0</cx:pt>
          <cx:pt idx="33194">0</cx:pt>
          <cx:pt idx="33195">0</cx:pt>
          <cx:pt idx="33196">0</cx:pt>
          <cx:pt idx="33197">0</cx:pt>
          <cx:pt idx="33198">0</cx:pt>
          <cx:pt idx="33199">0</cx:pt>
          <cx:pt idx="33200">0</cx:pt>
          <cx:pt idx="33201">0</cx:pt>
          <cx:pt idx="33202">0</cx:pt>
          <cx:pt idx="33203">0</cx:pt>
          <cx:pt idx="33204">0</cx:pt>
          <cx:pt idx="33205">0</cx:pt>
          <cx:pt idx="33206">0</cx:pt>
          <cx:pt idx="33207">0</cx:pt>
          <cx:pt idx="33208">0</cx:pt>
          <cx:pt idx="33209">0</cx:pt>
          <cx:pt idx="33210">0</cx:pt>
          <cx:pt idx="33211">0</cx:pt>
          <cx:pt idx="33212">0</cx:pt>
          <cx:pt idx="33213">0</cx:pt>
          <cx:pt idx="33214">0</cx:pt>
          <cx:pt idx="33215">0</cx:pt>
          <cx:pt idx="33216">0</cx:pt>
          <cx:pt idx="33217">0</cx:pt>
          <cx:pt idx="33218">0</cx:pt>
          <cx:pt idx="33219">0</cx:pt>
          <cx:pt idx="33220">0</cx:pt>
          <cx:pt idx="33221">0</cx:pt>
          <cx:pt idx="33222">0</cx:pt>
          <cx:pt idx="33223">0</cx:pt>
          <cx:pt idx="33224">0</cx:pt>
          <cx:pt idx="33225">0</cx:pt>
          <cx:pt idx="33226">0</cx:pt>
          <cx:pt idx="33227">0</cx:pt>
          <cx:pt idx="33228">0</cx:pt>
          <cx:pt idx="33229">0</cx:pt>
          <cx:pt idx="33230">0</cx:pt>
          <cx:pt idx="33231">0</cx:pt>
          <cx:pt idx="33232">0</cx:pt>
          <cx:pt idx="33233">0</cx:pt>
          <cx:pt idx="33234">0</cx:pt>
          <cx:pt idx="33235">0</cx:pt>
          <cx:pt idx="33236">0</cx:pt>
          <cx:pt idx="33237">0</cx:pt>
          <cx:pt idx="33238">0</cx:pt>
          <cx:pt idx="33239">0</cx:pt>
          <cx:pt idx="33240">0</cx:pt>
          <cx:pt idx="33241">0</cx:pt>
          <cx:pt idx="33242">0</cx:pt>
          <cx:pt idx="33243">0</cx:pt>
          <cx:pt idx="33244">0</cx:pt>
          <cx:pt idx="33245">0</cx:pt>
          <cx:pt idx="33246">0</cx:pt>
          <cx:pt idx="33247">0</cx:pt>
          <cx:pt idx="33248">0</cx:pt>
          <cx:pt idx="33249">0</cx:pt>
          <cx:pt idx="33250">0</cx:pt>
          <cx:pt idx="33251">0</cx:pt>
          <cx:pt idx="33252">0</cx:pt>
          <cx:pt idx="33253">0</cx:pt>
          <cx:pt idx="33254">0</cx:pt>
          <cx:pt idx="33255">0</cx:pt>
          <cx:pt idx="33256">0</cx:pt>
          <cx:pt idx="33257">0</cx:pt>
          <cx:pt idx="33258">0</cx:pt>
          <cx:pt idx="33259">0</cx:pt>
          <cx:pt idx="33260">0</cx:pt>
          <cx:pt idx="33261">0</cx:pt>
          <cx:pt idx="33262">0</cx:pt>
          <cx:pt idx="33263">0</cx:pt>
          <cx:pt idx="33264">0</cx:pt>
          <cx:pt idx="33265">0</cx:pt>
          <cx:pt idx="33266">0</cx:pt>
          <cx:pt idx="33267">0</cx:pt>
          <cx:pt idx="33268">0</cx:pt>
          <cx:pt idx="33269">0</cx:pt>
          <cx:pt idx="33270">0</cx:pt>
          <cx:pt idx="33271">0</cx:pt>
          <cx:pt idx="33272">0</cx:pt>
          <cx:pt idx="33273">0</cx:pt>
          <cx:pt idx="33274">0</cx:pt>
          <cx:pt idx="33275">0</cx:pt>
          <cx:pt idx="33276">0</cx:pt>
          <cx:pt idx="33277">0</cx:pt>
          <cx:pt idx="33278">0</cx:pt>
          <cx:pt idx="33279">0</cx:pt>
          <cx:pt idx="33280">0</cx:pt>
          <cx:pt idx="33281">0</cx:pt>
          <cx:pt idx="33282">0</cx:pt>
          <cx:pt idx="33283">0</cx:pt>
          <cx:pt idx="33284">0</cx:pt>
          <cx:pt idx="33285">0</cx:pt>
          <cx:pt idx="33286">0</cx:pt>
          <cx:pt idx="33287">0</cx:pt>
          <cx:pt idx="33288">0</cx:pt>
          <cx:pt idx="33289">0</cx:pt>
          <cx:pt idx="33290">0</cx:pt>
          <cx:pt idx="33291">0</cx:pt>
          <cx:pt idx="33292">0</cx:pt>
          <cx:pt idx="33293">0</cx:pt>
          <cx:pt idx="33294">0</cx:pt>
          <cx:pt idx="33295">0</cx:pt>
          <cx:pt idx="33296">0</cx:pt>
          <cx:pt idx="33297">0</cx:pt>
          <cx:pt idx="33298">0</cx:pt>
          <cx:pt idx="33299">0</cx:pt>
          <cx:pt idx="33300">0</cx:pt>
          <cx:pt idx="33301">0</cx:pt>
          <cx:pt idx="33302">0</cx:pt>
          <cx:pt idx="33303">0</cx:pt>
          <cx:pt idx="33304">0</cx:pt>
          <cx:pt idx="33305">0</cx:pt>
          <cx:pt idx="33306">0</cx:pt>
          <cx:pt idx="33307">0</cx:pt>
          <cx:pt idx="33308">0</cx:pt>
          <cx:pt idx="33309">0</cx:pt>
          <cx:pt idx="33310">0</cx:pt>
          <cx:pt idx="33311">0</cx:pt>
          <cx:pt idx="33312">0</cx:pt>
          <cx:pt idx="33313">0</cx:pt>
          <cx:pt idx="33314">0</cx:pt>
          <cx:pt idx="33315">0</cx:pt>
          <cx:pt idx="33316">0</cx:pt>
          <cx:pt idx="33317">0</cx:pt>
          <cx:pt idx="33318">0</cx:pt>
          <cx:pt idx="33319">0</cx:pt>
          <cx:pt idx="33320">0</cx:pt>
          <cx:pt idx="33321">0</cx:pt>
          <cx:pt idx="33322">0</cx:pt>
          <cx:pt idx="33323">0</cx:pt>
          <cx:pt idx="33324">0</cx:pt>
          <cx:pt idx="33325">0</cx:pt>
          <cx:pt idx="33326">0</cx:pt>
          <cx:pt idx="33327">0</cx:pt>
          <cx:pt idx="33328">0</cx:pt>
          <cx:pt idx="33329">0</cx:pt>
          <cx:pt idx="33330">0</cx:pt>
          <cx:pt idx="33331">0</cx:pt>
          <cx:pt idx="33332">0</cx:pt>
          <cx:pt idx="33333">0</cx:pt>
          <cx:pt idx="33334">0</cx:pt>
          <cx:pt idx="33335">0</cx:pt>
          <cx:pt idx="33336">0</cx:pt>
          <cx:pt idx="33337">0</cx:pt>
          <cx:pt idx="33338">0</cx:pt>
          <cx:pt idx="33339">0</cx:pt>
          <cx:pt idx="33340">0</cx:pt>
          <cx:pt idx="33341">0</cx:pt>
          <cx:pt idx="33342">0</cx:pt>
          <cx:pt idx="33343">0</cx:pt>
          <cx:pt idx="33344">0</cx:pt>
          <cx:pt idx="33345">0</cx:pt>
          <cx:pt idx="33346">0</cx:pt>
          <cx:pt idx="33347">0</cx:pt>
          <cx:pt idx="33348">0</cx:pt>
          <cx:pt idx="33349">0</cx:pt>
          <cx:pt idx="33350">0</cx:pt>
          <cx:pt idx="33351">0</cx:pt>
          <cx:pt idx="33352">0</cx:pt>
          <cx:pt idx="33353">0</cx:pt>
          <cx:pt idx="33354">0</cx:pt>
          <cx:pt idx="33355">0</cx:pt>
          <cx:pt idx="33356">0</cx:pt>
          <cx:pt idx="33357">0</cx:pt>
          <cx:pt idx="33358">0</cx:pt>
          <cx:pt idx="33359">0</cx:pt>
          <cx:pt idx="33360">0</cx:pt>
          <cx:pt idx="33361">0</cx:pt>
          <cx:pt idx="33362">0</cx:pt>
          <cx:pt idx="33363">0</cx:pt>
          <cx:pt idx="33364">0</cx:pt>
          <cx:pt idx="33365">0</cx:pt>
          <cx:pt idx="33366">0</cx:pt>
          <cx:pt idx="33367">0</cx:pt>
          <cx:pt idx="33368">0</cx:pt>
          <cx:pt idx="33369">0</cx:pt>
          <cx:pt idx="33370">0</cx:pt>
          <cx:pt idx="33371">0</cx:pt>
          <cx:pt idx="33372">0</cx:pt>
          <cx:pt idx="33373">0</cx:pt>
          <cx:pt idx="33374">0</cx:pt>
          <cx:pt idx="33375">0</cx:pt>
          <cx:pt idx="33376">0</cx:pt>
          <cx:pt idx="33377">0</cx:pt>
          <cx:pt idx="33378">0</cx:pt>
          <cx:pt idx="33379">0</cx:pt>
          <cx:pt idx="33380">0</cx:pt>
          <cx:pt idx="33381">0</cx:pt>
          <cx:pt idx="33382">0</cx:pt>
          <cx:pt idx="33383">0</cx:pt>
          <cx:pt idx="33384">0</cx:pt>
          <cx:pt idx="33385">0</cx:pt>
          <cx:pt idx="33386">0</cx:pt>
          <cx:pt idx="33387">0</cx:pt>
          <cx:pt idx="33388">0</cx:pt>
          <cx:pt idx="33389">0</cx:pt>
          <cx:pt idx="33390">0</cx:pt>
          <cx:pt idx="33391">0</cx:pt>
          <cx:pt idx="33392">0</cx:pt>
          <cx:pt idx="33393">0</cx:pt>
          <cx:pt idx="33394">0</cx:pt>
          <cx:pt idx="33395">0</cx:pt>
          <cx:pt idx="33396">0</cx:pt>
          <cx:pt idx="33397">0</cx:pt>
          <cx:pt idx="33398">0</cx:pt>
          <cx:pt idx="33399">0</cx:pt>
          <cx:pt idx="33400">0</cx:pt>
          <cx:pt idx="33401">0</cx:pt>
          <cx:pt idx="33402">0</cx:pt>
          <cx:pt idx="33403">0</cx:pt>
          <cx:pt idx="33404">0</cx:pt>
          <cx:pt idx="33405">0</cx:pt>
          <cx:pt idx="33406">0</cx:pt>
          <cx:pt idx="33407">0</cx:pt>
          <cx:pt idx="33408">0</cx:pt>
          <cx:pt idx="33409">0</cx:pt>
          <cx:pt idx="33410">0</cx:pt>
          <cx:pt idx="33411">0</cx:pt>
          <cx:pt idx="33412">0</cx:pt>
          <cx:pt idx="33413">0</cx:pt>
          <cx:pt idx="33414">0</cx:pt>
          <cx:pt idx="33415">0</cx:pt>
          <cx:pt idx="33416">0</cx:pt>
          <cx:pt idx="33417">0</cx:pt>
          <cx:pt idx="33418">0</cx:pt>
          <cx:pt idx="33419">0</cx:pt>
          <cx:pt idx="33420">0</cx:pt>
          <cx:pt idx="33421">0</cx:pt>
          <cx:pt idx="33422">0</cx:pt>
          <cx:pt idx="33423">0</cx:pt>
          <cx:pt idx="33424">0</cx:pt>
          <cx:pt idx="33425">0</cx:pt>
          <cx:pt idx="33426">0</cx:pt>
          <cx:pt idx="33427">0</cx:pt>
          <cx:pt idx="33428">0</cx:pt>
          <cx:pt idx="33429">0</cx:pt>
          <cx:pt idx="33430">0</cx:pt>
          <cx:pt idx="33431">0</cx:pt>
          <cx:pt idx="33432">0</cx:pt>
          <cx:pt idx="33433">0</cx:pt>
          <cx:pt idx="33434">0</cx:pt>
          <cx:pt idx="33435">0</cx:pt>
          <cx:pt idx="33436">0</cx:pt>
          <cx:pt idx="33437">0</cx:pt>
          <cx:pt idx="33438">0</cx:pt>
          <cx:pt idx="33439">0</cx:pt>
          <cx:pt idx="33440">0</cx:pt>
          <cx:pt idx="33441">0</cx:pt>
          <cx:pt idx="33442">0</cx:pt>
          <cx:pt idx="33443">0</cx:pt>
          <cx:pt idx="33444">0</cx:pt>
          <cx:pt idx="33445">0</cx:pt>
          <cx:pt idx="33446">0</cx:pt>
          <cx:pt idx="33447">0</cx:pt>
          <cx:pt idx="33448">0</cx:pt>
          <cx:pt idx="33449">0</cx:pt>
          <cx:pt idx="33450">0</cx:pt>
          <cx:pt idx="33451">0</cx:pt>
          <cx:pt idx="33452">0</cx:pt>
          <cx:pt idx="33453">0</cx:pt>
          <cx:pt idx="33454">0</cx:pt>
          <cx:pt idx="33455">0</cx:pt>
          <cx:pt idx="33456">0</cx:pt>
          <cx:pt idx="33457">0</cx:pt>
          <cx:pt idx="33458">0</cx:pt>
          <cx:pt idx="33459">0</cx:pt>
          <cx:pt idx="33460">0</cx:pt>
          <cx:pt idx="33461">0</cx:pt>
          <cx:pt idx="33462">0</cx:pt>
          <cx:pt idx="33463">0</cx:pt>
          <cx:pt idx="33464">0</cx:pt>
          <cx:pt idx="33465">0</cx:pt>
          <cx:pt idx="33466">0</cx:pt>
          <cx:pt idx="33467">0</cx:pt>
          <cx:pt idx="33468">0</cx:pt>
          <cx:pt idx="33469">0</cx:pt>
          <cx:pt idx="33470">0</cx:pt>
          <cx:pt idx="33471">0</cx:pt>
          <cx:pt idx="33472">0</cx:pt>
          <cx:pt idx="33473">0</cx:pt>
          <cx:pt idx="33474">0</cx:pt>
          <cx:pt idx="33475">0</cx:pt>
          <cx:pt idx="33476">0</cx:pt>
          <cx:pt idx="33477">0</cx:pt>
          <cx:pt idx="33478">0</cx:pt>
          <cx:pt idx="33479">0</cx:pt>
          <cx:pt idx="33480">0</cx:pt>
          <cx:pt idx="33481">0</cx:pt>
          <cx:pt idx="33482">0</cx:pt>
          <cx:pt idx="33483">0</cx:pt>
          <cx:pt idx="33484">0</cx:pt>
          <cx:pt idx="33485">0</cx:pt>
          <cx:pt idx="33486">0</cx:pt>
          <cx:pt idx="33487">0</cx:pt>
          <cx:pt idx="33488">0</cx:pt>
          <cx:pt idx="33489">0</cx:pt>
          <cx:pt idx="33490">0</cx:pt>
          <cx:pt idx="33491">0</cx:pt>
          <cx:pt idx="33492">0</cx:pt>
          <cx:pt idx="33493">0</cx:pt>
          <cx:pt idx="33494">0</cx:pt>
          <cx:pt idx="33495">0</cx:pt>
          <cx:pt idx="33496">0</cx:pt>
          <cx:pt idx="33497">0</cx:pt>
          <cx:pt idx="33498">0</cx:pt>
          <cx:pt idx="33499">0</cx:pt>
          <cx:pt idx="33500">0</cx:pt>
          <cx:pt idx="33501">0</cx:pt>
          <cx:pt idx="33502">0</cx:pt>
          <cx:pt idx="33503">0</cx:pt>
          <cx:pt idx="33504">0</cx:pt>
          <cx:pt idx="33505">0</cx:pt>
          <cx:pt idx="33506">0</cx:pt>
          <cx:pt idx="33507">0</cx:pt>
          <cx:pt idx="33508">0</cx:pt>
          <cx:pt idx="33509">0</cx:pt>
          <cx:pt idx="33510">0</cx:pt>
          <cx:pt idx="33511">0</cx:pt>
          <cx:pt idx="33512">0</cx:pt>
          <cx:pt idx="33513">0</cx:pt>
          <cx:pt idx="33514">0</cx:pt>
          <cx:pt idx="33515">0</cx:pt>
          <cx:pt idx="33516">0</cx:pt>
          <cx:pt idx="33517">0</cx:pt>
          <cx:pt idx="33518">0</cx:pt>
          <cx:pt idx="33519">0</cx:pt>
          <cx:pt idx="33520">0</cx:pt>
          <cx:pt idx="33521">0</cx:pt>
          <cx:pt idx="33522">0</cx:pt>
          <cx:pt idx="33523">0</cx:pt>
          <cx:pt idx="33524">0</cx:pt>
          <cx:pt idx="33525">0</cx:pt>
          <cx:pt idx="33526">0</cx:pt>
          <cx:pt idx="33527">0</cx:pt>
          <cx:pt idx="33528">0</cx:pt>
          <cx:pt idx="33529">0</cx:pt>
          <cx:pt idx="33530">0</cx:pt>
          <cx:pt idx="33531">0</cx:pt>
          <cx:pt idx="33532">0</cx:pt>
          <cx:pt idx="33533">0</cx:pt>
          <cx:pt idx="33534">0</cx:pt>
          <cx:pt idx="33535">0</cx:pt>
          <cx:pt idx="33536">0</cx:pt>
          <cx:pt idx="33537">0</cx:pt>
          <cx:pt idx="33538">0</cx:pt>
          <cx:pt idx="33539">0</cx:pt>
          <cx:pt idx="33540">0</cx:pt>
          <cx:pt idx="33541">0</cx:pt>
          <cx:pt idx="33542">0</cx:pt>
          <cx:pt idx="33543">0</cx:pt>
          <cx:pt idx="33544">0</cx:pt>
          <cx:pt idx="33545">0</cx:pt>
          <cx:pt idx="33546">0</cx:pt>
          <cx:pt idx="33547">0</cx:pt>
          <cx:pt idx="33548">0</cx:pt>
          <cx:pt idx="33549">0</cx:pt>
          <cx:pt idx="33550">0</cx:pt>
          <cx:pt idx="33551">0</cx:pt>
          <cx:pt idx="33552">0</cx:pt>
          <cx:pt idx="33553">0</cx:pt>
          <cx:pt idx="33554">0</cx:pt>
          <cx:pt idx="33555">0</cx:pt>
          <cx:pt idx="33556">0</cx:pt>
          <cx:pt idx="33557">0</cx:pt>
          <cx:pt idx="33558">0</cx:pt>
          <cx:pt idx="33559">0</cx:pt>
          <cx:pt idx="33560">0</cx:pt>
          <cx:pt idx="33561">0</cx:pt>
          <cx:pt idx="33562">0</cx:pt>
          <cx:pt idx="33563">0</cx:pt>
          <cx:pt idx="33564">0</cx:pt>
          <cx:pt idx="33565">0</cx:pt>
          <cx:pt idx="33566">0</cx:pt>
          <cx:pt idx="33567">0</cx:pt>
          <cx:pt idx="33568">0</cx:pt>
          <cx:pt idx="33569">0</cx:pt>
          <cx:pt idx="33570">0</cx:pt>
          <cx:pt idx="33571">0</cx:pt>
          <cx:pt idx="33572">0</cx:pt>
          <cx:pt idx="33573">0</cx:pt>
          <cx:pt idx="33574">0</cx:pt>
          <cx:pt idx="33575">0</cx:pt>
          <cx:pt idx="33576">0</cx:pt>
          <cx:pt idx="33577">0</cx:pt>
          <cx:pt idx="33578">0</cx:pt>
          <cx:pt idx="33579">0</cx:pt>
          <cx:pt idx="33580">0</cx:pt>
          <cx:pt idx="33581">0</cx:pt>
          <cx:pt idx="33582">0</cx:pt>
          <cx:pt idx="33583">0</cx:pt>
          <cx:pt idx="33584">0</cx:pt>
          <cx:pt idx="33585">0</cx:pt>
          <cx:pt idx="33586">0</cx:pt>
          <cx:pt idx="33587">0</cx:pt>
          <cx:pt idx="33588">0</cx:pt>
          <cx:pt idx="33589">0</cx:pt>
          <cx:pt idx="33590">0</cx:pt>
          <cx:pt idx="33591">0</cx:pt>
          <cx:pt idx="33592">0</cx:pt>
          <cx:pt idx="33593">0</cx:pt>
          <cx:pt idx="33594">0</cx:pt>
          <cx:pt idx="33595">0</cx:pt>
          <cx:pt idx="33596">0</cx:pt>
          <cx:pt idx="33597">0</cx:pt>
          <cx:pt idx="33598">0</cx:pt>
          <cx:pt idx="33599">0</cx:pt>
          <cx:pt idx="33600">0</cx:pt>
          <cx:pt idx="33601">0</cx:pt>
          <cx:pt idx="33602">0</cx:pt>
          <cx:pt idx="33603">0</cx:pt>
          <cx:pt idx="33604">0</cx:pt>
          <cx:pt idx="33605">0</cx:pt>
          <cx:pt idx="33606">0</cx:pt>
          <cx:pt idx="33607">0</cx:pt>
          <cx:pt idx="33608">0</cx:pt>
          <cx:pt idx="33609">0</cx:pt>
          <cx:pt idx="33610">0</cx:pt>
          <cx:pt idx="33611">0</cx:pt>
          <cx:pt idx="33612">0</cx:pt>
          <cx:pt idx="33613">0</cx:pt>
          <cx:pt idx="33614">0</cx:pt>
          <cx:pt idx="33615">0</cx:pt>
          <cx:pt idx="33616">0</cx:pt>
          <cx:pt idx="33617">0</cx:pt>
          <cx:pt idx="33618">0</cx:pt>
          <cx:pt idx="33619">0</cx:pt>
          <cx:pt idx="33620">0</cx:pt>
          <cx:pt idx="33621">0</cx:pt>
          <cx:pt idx="33622">0</cx:pt>
          <cx:pt idx="33623">0</cx:pt>
          <cx:pt idx="33624">0</cx:pt>
          <cx:pt idx="33625">0</cx:pt>
          <cx:pt idx="33626">0</cx:pt>
          <cx:pt idx="33627">0</cx:pt>
          <cx:pt idx="33628">0</cx:pt>
          <cx:pt idx="33629">0</cx:pt>
          <cx:pt idx="33630">0</cx:pt>
          <cx:pt idx="33631">0</cx:pt>
          <cx:pt idx="33632">0</cx:pt>
          <cx:pt idx="33633">0</cx:pt>
          <cx:pt idx="33634">0</cx:pt>
          <cx:pt idx="33635">0</cx:pt>
          <cx:pt idx="33636">0</cx:pt>
          <cx:pt idx="33637">0</cx:pt>
          <cx:pt idx="33638">0</cx:pt>
          <cx:pt idx="33639">0</cx:pt>
          <cx:pt idx="33640">0</cx:pt>
          <cx:pt idx="33641">0</cx:pt>
          <cx:pt idx="33642">0</cx:pt>
          <cx:pt idx="33643">0</cx:pt>
          <cx:pt idx="33644">0</cx:pt>
          <cx:pt idx="33645">0</cx:pt>
          <cx:pt idx="33646">0</cx:pt>
          <cx:pt idx="33647">0</cx:pt>
          <cx:pt idx="33648">0</cx:pt>
          <cx:pt idx="33649">0</cx:pt>
          <cx:pt idx="33650">0</cx:pt>
          <cx:pt idx="33651">0</cx:pt>
          <cx:pt idx="33652">0</cx:pt>
          <cx:pt idx="33653">0</cx:pt>
          <cx:pt idx="33654">0</cx:pt>
          <cx:pt idx="33655">0</cx:pt>
          <cx:pt idx="33656">0</cx:pt>
          <cx:pt idx="33657">0</cx:pt>
          <cx:pt idx="33658">0</cx:pt>
          <cx:pt idx="33659">0</cx:pt>
          <cx:pt idx="33660">0</cx:pt>
          <cx:pt idx="33661">0</cx:pt>
          <cx:pt idx="33662">0</cx:pt>
          <cx:pt idx="33663">0</cx:pt>
          <cx:pt idx="33664">0</cx:pt>
          <cx:pt idx="33665">0</cx:pt>
          <cx:pt idx="33666">0</cx:pt>
          <cx:pt idx="33667">0</cx:pt>
          <cx:pt idx="33668">0</cx:pt>
          <cx:pt idx="33669">0</cx:pt>
          <cx:pt idx="33670">0</cx:pt>
          <cx:pt idx="33671">0</cx:pt>
          <cx:pt idx="33672">0</cx:pt>
          <cx:pt idx="33673">0</cx:pt>
          <cx:pt idx="33674">0</cx:pt>
          <cx:pt idx="33675">0</cx:pt>
          <cx:pt idx="33676">0</cx:pt>
          <cx:pt idx="33677">0</cx:pt>
          <cx:pt idx="33678">0</cx:pt>
          <cx:pt idx="33679">0</cx:pt>
          <cx:pt idx="33680">0</cx:pt>
          <cx:pt idx="33681">0</cx:pt>
          <cx:pt idx="33682">0</cx:pt>
          <cx:pt idx="33683">0</cx:pt>
          <cx:pt idx="33684">0</cx:pt>
          <cx:pt idx="33685">0</cx:pt>
          <cx:pt idx="33686">0</cx:pt>
          <cx:pt idx="33687">0</cx:pt>
          <cx:pt idx="33688">0</cx:pt>
          <cx:pt idx="33689">0</cx:pt>
          <cx:pt idx="33690">0</cx:pt>
          <cx:pt idx="33691">0</cx:pt>
          <cx:pt idx="33692">0</cx:pt>
          <cx:pt idx="33693">0</cx:pt>
          <cx:pt idx="33694">0</cx:pt>
          <cx:pt idx="33695">0</cx:pt>
          <cx:pt idx="33696">0</cx:pt>
          <cx:pt idx="33697">0</cx:pt>
          <cx:pt idx="33698">0</cx:pt>
          <cx:pt idx="33699">0</cx:pt>
          <cx:pt idx="33700">0</cx:pt>
          <cx:pt idx="33701">0</cx:pt>
          <cx:pt idx="33702">0</cx:pt>
          <cx:pt idx="33703">0</cx:pt>
          <cx:pt idx="33704">0</cx:pt>
          <cx:pt idx="33705">0</cx:pt>
          <cx:pt idx="33706">0</cx:pt>
          <cx:pt idx="33707">0</cx:pt>
          <cx:pt idx="33708">0</cx:pt>
          <cx:pt idx="33709">0</cx:pt>
          <cx:pt idx="33710">0</cx:pt>
          <cx:pt idx="33711">0</cx:pt>
          <cx:pt idx="33712">0</cx:pt>
          <cx:pt idx="33713">0</cx:pt>
          <cx:pt idx="33714">0</cx:pt>
          <cx:pt idx="33715">0</cx:pt>
          <cx:pt idx="33716">0</cx:pt>
          <cx:pt idx="33717">0</cx:pt>
          <cx:pt idx="33718">0</cx:pt>
          <cx:pt idx="33719">0</cx:pt>
          <cx:pt idx="33720">0</cx:pt>
          <cx:pt idx="33721">0</cx:pt>
          <cx:pt idx="33722">0</cx:pt>
          <cx:pt idx="33723">0</cx:pt>
          <cx:pt idx="33724">0</cx:pt>
          <cx:pt idx="33725">0</cx:pt>
          <cx:pt idx="33726">0</cx:pt>
          <cx:pt idx="33727">0</cx:pt>
          <cx:pt idx="33728">0</cx:pt>
          <cx:pt idx="33729">0</cx:pt>
          <cx:pt idx="33730">0</cx:pt>
          <cx:pt idx="33731">0</cx:pt>
          <cx:pt idx="33732">0</cx:pt>
          <cx:pt idx="33733">0</cx:pt>
          <cx:pt idx="33734">0</cx:pt>
          <cx:pt idx="33735">0</cx:pt>
          <cx:pt idx="33736">0</cx:pt>
          <cx:pt idx="33737">0</cx:pt>
          <cx:pt idx="33738">0</cx:pt>
          <cx:pt idx="33739">0</cx:pt>
          <cx:pt idx="33740">0</cx:pt>
          <cx:pt idx="33741">0</cx:pt>
          <cx:pt idx="33742">0</cx:pt>
          <cx:pt idx="33743">0</cx:pt>
          <cx:pt idx="33744">0</cx:pt>
          <cx:pt idx="33745">0</cx:pt>
          <cx:pt idx="33746">0</cx:pt>
          <cx:pt idx="33747">0</cx:pt>
          <cx:pt idx="33748">0</cx:pt>
          <cx:pt idx="33749">0</cx:pt>
          <cx:pt idx="33750">0</cx:pt>
          <cx:pt idx="33751">0</cx:pt>
          <cx:pt idx="33752">0</cx:pt>
          <cx:pt idx="33753">0</cx:pt>
          <cx:pt idx="33754">0</cx:pt>
          <cx:pt idx="33755">0</cx:pt>
          <cx:pt idx="33756">0</cx:pt>
          <cx:pt idx="33757">0</cx:pt>
          <cx:pt idx="33758">0</cx:pt>
          <cx:pt idx="33759">0</cx:pt>
          <cx:pt idx="33760">0</cx:pt>
          <cx:pt idx="33761">0</cx:pt>
          <cx:pt idx="33762">0</cx:pt>
          <cx:pt idx="33763">0</cx:pt>
          <cx:pt idx="33764">0</cx:pt>
          <cx:pt idx="33765">0</cx:pt>
          <cx:pt idx="33766">0</cx:pt>
          <cx:pt idx="33767">0</cx:pt>
          <cx:pt idx="33768">0</cx:pt>
          <cx:pt idx="33769">0</cx:pt>
          <cx:pt idx="33770">0</cx:pt>
          <cx:pt idx="33771">0</cx:pt>
          <cx:pt idx="33772">0</cx:pt>
          <cx:pt idx="33773">0</cx:pt>
          <cx:pt idx="33774">0</cx:pt>
          <cx:pt idx="33775">0</cx:pt>
          <cx:pt idx="33776">0</cx:pt>
          <cx:pt idx="33777">0</cx:pt>
          <cx:pt idx="33778">0</cx:pt>
          <cx:pt idx="33779">0</cx:pt>
          <cx:pt idx="33780">0</cx:pt>
          <cx:pt idx="33781">0</cx:pt>
          <cx:pt idx="33782">0</cx:pt>
          <cx:pt idx="33783">0</cx:pt>
          <cx:pt idx="33784">0</cx:pt>
          <cx:pt idx="33785">0</cx:pt>
          <cx:pt idx="33786">0</cx:pt>
          <cx:pt idx="33787">0</cx:pt>
          <cx:pt idx="33788">0</cx:pt>
          <cx:pt idx="33789">0</cx:pt>
          <cx:pt idx="33790">0</cx:pt>
          <cx:pt idx="33791">0</cx:pt>
          <cx:pt idx="33792">0</cx:pt>
          <cx:pt idx="33793">0</cx:pt>
          <cx:pt idx="33794">0</cx:pt>
          <cx:pt idx="33795">0</cx:pt>
          <cx:pt idx="33796">0</cx:pt>
          <cx:pt idx="33797">0</cx:pt>
          <cx:pt idx="33798">0</cx:pt>
          <cx:pt idx="33799">0</cx:pt>
          <cx:pt idx="33800">0</cx:pt>
          <cx:pt idx="33801">0</cx:pt>
          <cx:pt idx="33802">0</cx:pt>
          <cx:pt idx="33803">0</cx:pt>
          <cx:pt idx="33804">0</cx:pt>
          <cx:pt idx="33805">0</cx:pt>
          <cx:pt idx="33806">0</cx:pt>
          <cx:pt idx="33807">0</cx:pt>
          <cx:pt idx="33808">0</cx:pt>
          <cx:pt idx="33809">0</cx:pt>
          <cx:pt idx="33810">0</cx:pt>
          <cx:pt idx="33811">0</cx:pt>
          <cx:pt idx="33812">0</cx:pt>
          <cx:pt idx="33813">0</cx:pt>
          <cx:pt idx="33814">0</cx:pt>
          <cx:pt idx="33815">0</cx:pt>
          <cx:pt idx="33816">0</cx:pt>
          <cx:pt idx="33817">0</cx:pt>
          <cx:pt idx="33818">0</cx:pt>
          <cx:pt idx="33819">0</cx:pt>
          <cx:pt idx="33820">0</cx:pt>
          <cx:pt idx="33821">0</cx:pt>
          <cx:pt idx="33822">0</cx:pt>
          <cx:pt idx="33823">0</cx:pt>
          <cx:pt idx="33824">0</cx:pt>
          <cx:pt idx="33825">0</cx:pt>
          <cx:pt idx="33826">0</cx:pt>
          <cx:pt idx="33827">0</cx:pt>
          <cx:pt idx="33828">0</cx:pt>
          <cx:pt idx="33829">0</cx:pt>
          <cx:pt idx="33830">0</cx:pt>
          <cx:pt idx="33831">0</cx:pt>
          <cx:pt idx="33832">0</cx:pt>
          <cx:pt idx="33833">0</cx:pt>
          <cx:pt idx="33834">0</cx:pt>
          <cx:pt idx="33835">0</cx:pt>
          <cx:pt idx="33836">0</cx:pt>
          <cx:pt idx="33837">0</cx:pt>
          <cx:pt idx="33838">0</cx:pt>
          <cx:pt idx="33839">0</cx:pt>
          <cx:pt idx="33840">0</cx:pt>
          <cx:pt idx="33841">0</cx:pt>
          <cx:pt idx="33842">0</cx:pt>
          <cx:pt idx="33843">0</cx:pt>
          <cx:pt idx="33844">0</cx:pt>
          <cx:pt idx="33845">0</cx:pt>
          <cx:pt idx="33846">0</cx:pt>
          <cx:pt idx="33847">0</cx:pt>
          <cx:pt idx="33848">0</cx:pt>
          <cx:pt idx="33849">0</cx:pt>
          <cx:pt idx="33850">0</cx:pt>
          <cx:pt idx="33851">0</cx:pt>
          <cx:pt idx="33852">0</cx:pt>
          <cx:pt idx="33853">0</cx:pt>
          <cx:pt idx="33854">0</cx:pt>
          <cx:pt idx="33855">0</cx:pt>
          <cx:pt idx="33856">0</cx:pt>
          <cx:pt idx="33857">0</cx:pt>
          <cx:pt idx="33858">0</cx:pt>
          <cx:pt idx="33859">0</cx:pt>
          <cx:pt idx="33860">0</cx:pt>
          <cx:pt idx="33861">0</cx:pt>
          <cx:pt idx="33862">0</cx:pt>
          <cx:pt idx="33863">0</cx:pt>
          <cx:pt idx="33864">0</cx:pt>
          <cx:pt idx="33865">0</cx:pt>
          <cx:pt idx="33866">0</cx:pt>
          <cx:pt idx="33867">0</cx:pt>
          <cx:pt idx="33868">0</cx:pt>
          <cx:pt idx="33869">0</cx:pt>
          <cx:pt idx="33870">0</cx:pt>
          <cx:pt idx="33871">0</cx:pt>
          <cx:pt idx="33872">0</cx:pt>
          <cx:pt idx="33873">0</cx:pt>
          <cx:pt idx="33874">0</cx:pt>
          <cx:pt idx="33875">0</cx:pt>
          <cx:pt idx="33876">0</cx:pt>
          <cx:pt idx="33877">0</cx:pt>
          <cx:pt idx="33878">0</cx:pt>
          <cx:pt idx="33879">0</cx:pt>
          <cx:pt idx="33880">0</cx:pt>
          <cx:pt idx="33881">0</cx:pt>
          <cx:pt idx="33882">0</cx:pt>
          <cx:pt idx="33883">0</cx:pt>
          <cx:pt idx="33884">0</cx:pt>
          <cx:pt idx="33885">0</cx:pt>
          <cx:pt idx="33886">0</cx:pt>
          <cx:pt idx="33887">0</cx:pt>
          <cx:pt idx="33888">0</cx:pt>
          <cx:pt idx="33889">0</cx:pt>
          <cx:pt idx="33890">0</cx:pt>
          <cx:pt idx="33891">0</cx:pt>
          <cx:pt idx="33892">0</cx:pt>
          <cx:pt idx="33893">0</cx:pt>
          <cx:pt idx="33894">0</cx:pt>
          <cx:pt idx="33895">0</cx:pt>
          <cx:pt idx="33896">0</cx:pt>
          <cx:pt idx="33897">0</cx:pt>
          <cx:pt idx="33898">0</cx:pt>
          <cx:pt idx="33899">0</cx:pt>
          <cx:pt idx="33900">0</cx:pt>
          <cx:pt idx="33901">0</cx:pt>
          <cx:pt idx="33902">0</cx:pt>
          <cx:pt idx="33903">0</cx:pt>
          <cx:pt idx="33904">0</cx:pt>
          <cx:pt idx="33905">0</cx:pt>
          <cx:pt idx="33906">0</cx:pt>
          <cx:pt idx="33907">0</cx:pt>
          <cx:pt idx="33908">0</cx:pt>
          <cx:pt idx="33909">0</cx:pt>
          <cx:pt idx="33910">0</cx:pt>
          <cx:pt idx="33911">0</cx:pt>
          <cx:pt idx="33912">0</cx:pt>
          <cx:pt idx="33913">0</cx:pt>
          <cx:pt idx="33914">0</cx:pt>
          <cx:pt idx="33915">0</cx:pt>
          <cx:pt idx="33916">0</cx:pt>
          <cx:pt idx="33917">0</cx:pt>
          <cx:pt idx="33918">0</cx:pt>
          <cx:pt idx="33919">0</cx:pt>
          <cx:pt idx="33920">0</cx:pt>
          <cx:pt idx="33921">0</cx:pt>
          <cx:pt idx="33922">0</cx:pt>
          <cx:pt idx="33923">0</cx:pt>
          <cx:pt idx="33924">0</cx:pt>
          <cx:pt idx="33925">0</cx:pt>
          <cx:pt idx="33926">0</cx:pt>
          <cx:pt idx="33927">0</cx:pt>
          <cx:pt idx="33928">0</cx:pt>
          <cx:pt idx="33929">0</cx:pt>
          <cx:pt idx="33930">0</cx:pt>
          <cx:pt idx="33931">0</cx:pt>
          <cx:pt idx="33932">0</cx:pt>
          <cx:pt idx="33933">0</cx:pt>
          <cx:pt idx="33934">0</cx:pt>
          <cx:pt idx="33935">0</cx:pt>
          <cx:pt idx="33936">0</cx:pt>
          <cx:pt idx="33937">0</cx:pt>
          <cx:pt idx="33938">0</cx:pt>
          <cx:pt idx="33939">0</cx:pt>
          <cx:pt idx="33940">0</cx:pt>
          <cx:pt idx="33941">0</cx:pt>
          <cx:pt idx="33942">0</cx:pt>
          <cx:pt idx="33943">0</cx:pt>
          <cx:pt idx="33944">0</cx:pt>
          <cx:pt idx="33945">0</cx:pt>
          <cx:pt idx="33946">0</cx:pt>
          <cx:pt idx="33947">0</cx:pt>
          <cx:pt idx="33948">0</cx:pt>
          <cx:pt idx="33949">0</cx:pt>
          <cx:pt idx="33950">0</cx:pt>
          <cx:pt idx="33951">0</cx:pt>
          <cx:pt idx="33952">0</cx:pt>
          <cx:pt idx="33953">0</cx:pt>
          <cx:pt idx="33954">0</cx:pt>
          <cx:pt idx="33955">0</cx:pt>
          <cx:pt idx="33956">0</cx:pt>
          <cx:pt idx="33957">0</cx:pt>
          <cx:pt idx="33958">0</cx:pt>
          <cx:pt idx="33959">0</cx:pt>
          <cx:pt idx="33960">0</cx:pt>
          <cx:pt idx="33961">0</cx:pt>
          <cx:pt idx="33962">0</cx:pt>
          <cx:pt idx="33963">0</cx:pt>
          <cx:pt idx="33964">0</cx:pt>
          <cx:pt idx="33965">0</cx:pt>
          <cx:pt idx="33966">0</cx:pt>
          <cx:pt idx="33967">0</cx:pt>
          <cx:pt idx="33968">0</cx:pt>
          <cx:pt idx="33969">0</cx:pt>
          <cx:pt idx="33970">0</cx:pt>
          <cx:pt idx="33971">0</cx:pt>
          <cx:pt idx="33972">0</cx:pt>
          <cx:pt idx="33973">0</cx:pt>
          <cx:pt idx="33974">0</cx:pt>
          <cx:pt idx="33975">0</cx:pt>
          <cx:pt idx="33976">0</cx:pt>
          <cx:pt idx="33977">0</cx:pt>
          <cx:pt idx="33978">0</cx:pt>
          <cx:pt idx="33979">0</cx:pt>
          <cx:pt idx="33980">0</cx:pt>
          <cx:pt idx="33981">0</cx:pt>
          <cx:pt idx="33982">0</cx:pt>
          <cx:pt idx="33983">0</cx:pt>
          <cx:pt idx="33984">0</cx:pt>
          <cx:pt idx="33985">0</cx:pt>
          <cx:pt idx="33986">0</cx:pt>
          <cx:pt idx="33987">0</cx:pt>
          <cx:pt idx="33988">0</cx:pt>
          <cx:pt idx="33989">0</cx:pt>
          <cx:pt idx="33990">0</cx:pt>
          <cx:pt idx="33991">0</cx:pt>
          <cx:pt idx="33992">0</cx:pt>
          <cx:pt idx="33993">0</cx:pt>
          <cx:pt idx="33994">0</cx:pt>
          <cx:pt idx="33995">0</cx:pt>
          <cx:pt idx="33996">0</cx:pt>
          <cx:pt idx="33997">0</cx:pt>
          <cx:pt idx="33998">0</cx:pt>
          <cx:pt idx="33999">0</cx:pt>
          <cx:pt idx="34000">0</cx:pt>
          <cx:pt idx="34001">0</cx:pt>
          <cx:pt idx="34002">0</cx:pt>
          <cx:pt idx="34003">0</cx:pt>
          <cx:pt idx="34004">0</cx:pt>
          <cx:pt idx="34005">0</cx:pt>
          <cx:pt idx="34006">0</cx:pt>
          <cx:pt idx="34007">0</cx:pt>
          <cx:pt idx="34008">0</cx:pt>
          <cx:pt idx="34009">0</cx:pt>
          <cx:pt idx="34010">0</cx:pt>
          <cx:pt idx="34011">0</cx:pt>
          <cx:pt idx="34012">0</cx:pt>
          <cx:pt idx="34013">0</cx:pt>
          <cx:pt idx="34014">0</cx:pt>
          <cx:pt idx="34015">0</cx:pt>
          <cx:pt idx="34016">0</cx:pt>
          <cx:pt idx="34017">0</cx:pt>
          <cx:pt idx="34018">0</cx:pt>
          <cx:pt idx="34019">0</cx:pt>
          <cx:pt idx="34020">0</cx:pt>
          <cx:pt idx="34021">0</cx:pt>
          <cx:pt idx="34022">0</cx:pt>
          <cx:pt idx="34023">0</cx:pt>
          <cx:pt idx="34024">0</cx:pt>
          <cx:pt idx="34025">0</cx:pt>
          <cx:pt idx="34026">0</cx:pt>
          <cx:pt idx="34027">0</cx:pt>
          <cx:pt idx="34028">0</cx:pt>
          <cx:pt idx="34029">0</cx:pt>
          <cx:pt idx="34030">0</cx:pt>
          <cx:pt idx="34031">0</cx:pt>
          <cx:pt idx="34032">0</cx:pt>
          <cx:pt idx="34033">0</cx:pt>
          <cx:pt idx="34034">0</cx:pt>
          <cx:pt idx="34035">0</cx:pt>
          <cx:pt idx="34036">0</cx:pt>
          <cx:pt idx="34037">0</cx:pt>
          <cx:pt idx="34038">0</cx:pt>
          <cx:pt idx="34039">0</cx:pt>
          <cx:pt idx="34040">0</cx:pt>
          <cx:pt idx="34041">0</cx:pt>
          <cx:pt idx="34042">0</cx:pt>
          <cx:pt idx="34043">0</cx:pt>
          <cx:pt idx="34044">0</cx:pt>
          <cx:pt idx="34045">0</cx:pt>
          <cx:pt idx="34046">0</cx:pt>
          <cx:pt idx="34047">0</cx:pt>
          <cx:pt idx="34048">0</cx:pt>
          <cx:pt idx="34049">0</cx:pt>
          <cx:pt idx="34050">0</cx:pt>
          <cx:pt idx="34051">0</cx:pt>
          <cx:pt idx="34052">0</cx:pt>
          <cx:pt idx="34053">0</cx:pt>
          <cx:pt idx="34054">0</cx:pt>
          <cx:pt idx="34055">0</cx:pt>
          <cx:pt idx="34056">0</cx:pt>
          <cx:pt idx="34057">0</cx:pt>
          <cx:pt idx="34058">0</cx:pt>
          <cx:pt idx="34059">0</cx:pt>
          <cx:pt idx="34060">0</cx:pt>
          <cx:pt idx="34061">0</cx:pt>
          <cx:pt idx="34062">0</cx:pt>
          <cx:pt idx="34063">0</cx:pt>
          <cx:pt idx="34064">0</cx:pt>
          <cx:pt idx="34065">0</cx:pt>
          <cx:pt idx="34066">0</cx:pt>
          <cx:pt idx="34067">0</cx:pt>
          <cx:pt idx="34068">0</cx:pt>
          <cx:pt idx="34069">0</cx:pt>
          <cx:pt idx="34070">0</cx:pt>
          <cx:pt idx="34071">0</cx:pt>
          <cx:pt idx="34072">0</cx:pt>
          <cx:pt idx="34073">0</cx:pt>
          <cx:pt idx="34074">0</cx:pt>
          <cx:pt idx="34075">0</cx:pt>
          <cx:pt idx="34076">0</cx:pt>
          <cx:pt idx="34077">0</cx:pt>
          <cx:pt idx="34078">0</cx:pt>
          <cx:pt idx="34079">0</cx:pt>
          <cx:pt idx="34080">0</cx:pt>
          <cx:pt idx="34081">0</cx:pt>
          <cx:pt idx="34082">0</cx:pt>
          <cx:pt idx="34083">0</cx:pt>
          <cx:pt idx="34084">0</cx:pt>
          <cx:pt idx="34085">0</cx:pt>
          <cx:pt idx="34086">0</cx:pt>
          <cx:pt idx="34087">0</cx:pt>
          <cx:pt idx="34088">0</cx:pt>
          <cx:pt idx="34089">0</cx:pt>
          <cx:pt idx="34090">0</cx:pt>
          <cx:pt idx="34091">0</cx:pt>
          <cx:pt idx="34092">0</cx:pt>
          <cx:pt idx="34093">0</cx:pt>
          <cx:pt idx="34094">0</cx:pt>
          <cx:pt idx="34095">0</cx:pt>
          <cx:pt idx="34096">0</cx:pt>
          <cx:pt idx="34097">0</cx:pt>
          <cx:pt idx="34098">0</cx:pt>
          <cx:pt idx="34099">0</cx:pt>
          <cx:pt idx="34100">0</cx:pt>
          <cx:pt idx="34101">0</cx:pt>
          <cx:pt idx="34102">0</cx:pt>
          <cx:pt idx="34103">0</cx:pt>
          <cx:pt idx="34104">0</cx:pt>
          <cx:pt idx="34105">0</cx:pt>
          <cx:pt idx="34106">0</cx:pt>
          <cx:pt idx="34107">0</cx:pt>
          <cx:pt idx="34108">0</cx:pt>
          <cx:pt idx="34109">0</cx:pt>
          <cx:pt idx="34110">0</cx:pt>
          <cx:pt idx="34111">0</cx:pt>
          <cx:pt idx="34112">0</cx:pt>
          <cx:pt idx="34113">0</cx:pt>
          <cx:pt idx="34114">0</cx:pt>
          <cx:pt idx="34115">0</cx:pt>
          <cx:pt idx="34116">0</cx:pt>
          <cx:pt idx="34117">0</cx:pt>
          <cx:pt idx="34118">0</cx:pt>
          <cx:pt idx="34119">0</cx:pt>
          <cx:pt idx="34120">0</cx:pt>
          <cx:pt idx="34121">0</cx:pt>
          <cx:pt idx="34122">0</cx:pt>
          <cx:pt idx="34123">0</cx:pt>
          <cx:pt idx="34124">0</cx:pt>
          <cx:pt idx="34125">0</cx:pt>
          <cx:pt idx="34126">0</cx:pt>
          <cx:pt idx="34127">0</cx:pt>
          <cx:pt idx="34128">0</cx:pt>
          <cx:pt idx="34129">0</cx:pt>
          <cx:pt idx="34130">0</cx:pt>
          <cx:pt idx="34131">0</cx:pt>
          <cx:pt idx="34132">0</cx:pt>
          <cx:pt idx="34133">0</cx:pt>
          <cx:pt idx="34134">0</cx:pt>
          <cx:pt idx="34135">0</cx:pt>
          <cx:pt idx="34136">0</cx:pt>
          <cx:pt idx="34137">0</cx:pt>
          <cx:pt idx="34138">0</cx:pt>
          <cx:pt idx="34139">0</cx:pt>
          <cx:pt idx="34140">0</cx:pt>
          <cx:pt idx="34141">0</cx:pt>
          <cx:pt idx="34142">0</cx:pt>
          <cx:pt idx="34143">0</cx:pt>
          <cx:pt idx="34144">0</cx:pt>
          <cx:pt idx="34145">0</cx:pt>
          <cx:pt idx="34146">0</cx:pt>
          <cx:pt idx="34147">0</cx:pt>
          <cx:pt idx="34148">0</cx:pt>
          <cx:pt idx="34149">0</cx:pt>
          <cx:pt idx="34150">0</cx:pt>
          <cx:pt idx="34151">0</cx:pt>
          <cx:pt idx="34152">0</cx:pt>
          <cx:pt idx="34153">0</cx:pt>
          <cx:pt idx="34154">0</cx:pt>
          <cx:pt idx="34155">0</cx:pt>
          <cx:pt idx="34156">0</cx:pt>
          <cx:pt idx="34157">0</cx:pt>
          <cx:pt idx="34158">0</cx:pt>
          <cx:pt idx="34159">0</cx:pt>
          <cx:pt idx="34160">0</cx:pt>
          <cx:pt idx="34161">0</cx:pt>
          <cx:pt idx="34162">0</cx:pt>
          <cx:pt idx="34163">0</cx:pt>
          <cx:pt idx="34164">0</cx:pt>
          <cx:pt idx="34165">0</cx:pt>
          <cx:pt idx="34166">0</cx:pt>
          <cx:pt idx="34167">0</cx:pt>
          <cx:pt idx="34168">0</cx:pt>
          <cx:pt idx="34169">0</cx:pt>
          <cx:pt idx="34170">0</cx:pt>
          <cx:pt idx="34171">0</cx:pt>
          <cx:pt idx="34172">0</cx:pt>
          <cx:pt idx="34173">0</cx:pt>
          <cx:pt idx="34174">0</cx:pt>
          <cx:pt idx="34175">0</cx:pt>
          <cx:pt idx="34176">0</cx:pt>
          <cx:pt idx="34177">0</cx:pt>
          <cx:pt idx="34178">0</cx:pt>
          <cx:pt idx="34179">0</cx:pt>
          <cx:pt idx="34180">0</cx:pt>
          <cx:pt idx="34181">0</cx:pt>
          <cx:pt idx="34182">0</cx:pt>
          <cx:pt idx="34183">0</cx:pt>
          <cx:pt idx="34184">0</cx:pt>
          <cx:pt idx="34185">0</cx:pt>
          <cx:pt idx="34186">0</cx:pt>
          <cx:pt idx="34187">0</cx:pt>
          <cx:pt idx="34188">0</cx:pt>
          <cx:pt idx="34189">0</cx:pt>
          <cx:pt idx="34190">0</cx:pt>
          <cx:pt idx="34191">0</cx:pt>
          <cx:pt idx="34192">0</cx:pt>
          <cx:pt idx="34193">0</cx:pt>
          <cx:pt idx="34194">0</cx:pt>
          <cx:pt idx="34195">0</cx:pt>
          <cx:pt idx="34196">0</cx:pt>
          <cx:pt idx="34197">0</cx:pt>
          <cx:pt idx="34198">0</cx:pt>
          <cx:pt idx="34199">0</cx:pt>
          <cx:pt idx="34200">0</cx:pt>
          <cx:pt idx="34201">0</cx:pt>
          <cx:pt idx="34202">0</cx:pt>
          <cx:pt idx="34203">0</cx:pt>
          <cx:pt idx="34204">0</cx:pt>
          <cx:pt idx="34205">0</cx:pt>
          <cx:pt idx="34206">0</cx:pt>
          <cx:pt idx="34207">0</cx:pt>
          <cx:pt idx="34208">0</cx:pt>
          <cx:pt idx="34209">0</cx:pt>
          <cx:pt idx="34210">0</cx:pt>
          <cx:pt idx="34211">0</cx:pt>
          <cx:pt idx="34212">0</cx:pt>
          <cx:pt idx="34213">0</cx:pt>
          <cx:pt idx="34214">0</cx:pt>
          <cx:pt idx="34215">0</cx:pt>
          <cx:pt idx="34216">0</cx:pt>
          <cx:pt idx="34217">0</cx:pt>
          <cx:pt idx="34218">0</cx:pt>
          <cx:pt idx="34219">0</cx:pt>
          <cx:pt idx="34220">0</cx:pt>
          <cx:pt idx="34221">0</cx:pt>
          <cx:pt idx="34222">0</cx:pt>
          <cx:pt idx="34223">0</cx:pt>
          <cx:pt idx="34224">0</cx:pt>
          <cx:pt idx="34225">0</cx:pt>
          <cx:pt idx="34226">0</cx:pt>
          <cx:pt idx="34227">0</cx:pt>
          <cx:pt idx="34228">0</cx:pt>
          <cx:pt idx="34229">0</cx:pt>
          <cx:pt idx="34230">0</cx:pt>
          <cx:pt idx="34231">0</cx:pt>
          <cx:pt idx="34232">0</cx:pt>
          <cx:pt idx="34233">0</cx:pt>
          <cx:pt idx="34234">0</cx:pt>
          <cx:pt idx="34235">0</cx:pt>
          <cx:pt idx="34236">0</cx:pt>
          <cx:pt idx="34237">0</cx:pt>
          <cx:pt idx="34238">0</cx:pt>
          <cx:pt idx="34239">0</cx:pt>
          <cx:pt idx="34240">0</cx:pt>
          <cx:pt idx="34241">0</cx:pt>
          <cx:pt idx="34242">0</cx:pt>
          <cx:pt idx="34243">0</cx:pt>
          <cx:pt idx="34244">0</cx:pt>
          <cx:pt idx="34245">0</cx:pt>
          <cx:pt idx="34246">0</cx:pt>
          <cx:pt idx="34247">0</cx:pt>
          <cx:pt idx="34248">0</cx:pt>
          <cx:pt idx="34249">0</cx:pt>
          <cx:pt idx="34250">0</cx:pt>
          <cx:pt idx="34251">0</cx:pt>
          <cx:pt idx="34252">0</cx:pt>
          <cx:pt idx="34253">0</cx:pt>
          <cx:pt idx="34254">0</cx:pt>
          <cx:pt idx="34255">0</cx:pt>
          <cx:pt idx="34256">0</cx:pt>
          <cx:pt idx="34257">0</cx:pt>
          <cx:pt idx="34258">0</cx:pt>
          <cx:pt idx="34259">0</cx:pt>
          <cx:pt idx="34260">0</cx:pt>
          <cx:pt idx="34261">0</cx:pt>
          <cx:pt idx="34262">0</cx:pt>
          <cx:pt idx="34263">0</cx:pt>
          <cx:pt idx="34264">0</cx:pt>
          <cx:pt idx="34265">0</cx:pt>
          <cx:pt idx="34266">0</cx:pt>
          <cx:pt idx="34267">0</cx:pt>
          <cx:pt idx="34268">0</cx:pt>
          <cx:pt idx="34269">0</cx:pt>
          <cx:pt idx="34270">0</cx:pt>
          <cx:pt idx="34271">0</cx:pt>
          <cx:pt idx="34272">0</cx:pt>
          <cx:pt idx="34273">0</cx:pt>
          <cx:pt idx="34274">0</cx:pt>
          <cx:pt idx="34275">0</cx:pt>
          <cx:pt idx="34276">0</cx:pt>
          <cx:pt idx="34277">0</cx:pt>
          <cx:pt idx="34278">0</cx:pt>
          <cx:pt idx="34279">0</cx:pt>
          <cx:pt idx="34280">0</cx:pt>
          <cx:pt idx="34281">0</cx:pt>
          <cx:pt idx="34282">0</cx:pt>
          <cx:pt idx="34283">0</cx:pt>
          <cx:pt idx="34284">0</cx:pt>
          <cx:pt idx="34285">0</cx:pt>
          <cx:pt idx="34286">0</cx:pt>
          <cx:pt idx="34287">0</cx:pt>
          <cx:pt idx="34288">0</cx:pt>
          <cx:pt idx="34289">0</cx:pt>
          <cx:pt idx="34290">0</cx:pt>
          <cx:pt idx="34291">0</cx:pt>
          <cx:pt idx="34292">0</cx:pt>
          <cx:pt idx="34293">0</cx:pt>
          <cx:pt idx="34294">0</cx:pt>
          <cx:pt idx="34295">0</cx:pt>
          <cx:pt idx="34296">0</cx:pt>
          <cx:pt idx="34297">0</cx:pt>
          <cx:pt idx="34298">0</cx:pt>
          <cx:pt idx="34299">0</cx:pt>
          <cx:pt idx="34300">0</cx:pt>
          <cx:pt idx="34301">0</cx:pt>
          <cx:pt idx="34302">0</cx:pt>
          <cx:pt idx="34303">0</cx:pt>
          <cx:pt idx="34304">0</cx:pt>
          <cx:pt idx="34305">0</cx:pt>
          <cx:pt idx="34306">0</cx:pt>
          <cx:pt idx="34307">0</cx:pt>
          <cx:pt idx="34308">0</cx:pt>
          <cx:pt idx="34309">0</cx:pt>
          <cx:pt idx="34310">0</cx:pt>
          <cx:pt idx="34311">0</cx:pt>
          <cx:pt idx="34312">0</cx:pt>
          <cx:pt idx="34313">0</cx:pt>
          <cx:pt idx="34314">0</cx:pt>
          <cx:pt idx="34315">0</cx:pt>
          <cx:pt idx="34316">0</cx:pt>
          <cx:pt idx="34317">0</cx:pt>
          <cx:pt idx="34318">0</cx:pt>
          <cx:pt idx="34319">0</cx:pt>
          <cx:pt idx="34320">0</cx:pt>
          <cx:pt idx="34321">0</cx:pt>
          <cx:pt idx="34322">0</cx:pt>
          <cx:pt idx="34323">0</cx:pt>
          <cx:pt idx="34324">0</cx:pt>
          <cx:pt idx="34325">0</cx:pt>
          <cx:pt idx="34326">0</cx:pt>
          <cx:pt idx="34327">0</cx:pt>
          <cx:pt idx="34328">0</cx:pt>
          <cx:pt idx="34329">0</cx:pt>
          <cx:pt idx="34330">0</cx:pt>
          <cx:pt idx="34331">0</cx:pt>
          <cx:pt idx="34332">0</cx:pt>
          <cx:pt idx="34333">0</cx:pt>
          <cx:pt idx="34334">0</cx:pt>
          <cx:pt idx="34335">0</cx:pt>
          <cx:pt idx="34336">0</cx:pt>
          <cx:pt idx="34337">0</cx:pt>
          <cx:pt idx="34338">0</cx:pt>
          <cx:pt idx="34339">0</cx:pt>
          <cx:pt idx="34340">0</cx:pt>
          <cx:pt idx="34341">0</cx:pt>
          <cx:pt idx="34342">0</cx:pt>
          <cx:pt idx="34343">0</cx:pt>
          <cx:pt idx="34344">0</cx:pt>
          <cx:pt idx="34345">0</cx:pt>
          <cx:pt idx="34346">0</cx:pt>
          <cx:pt idx="34347">0</cx:pt>
          <cx:pt idx="34348">0</cx:pt>
          <cx:pt idx="34349">0</cx:pt>
          <cx:pt idx="34350">0</cx:pt>
          <cx:pt idx="34351">0</cx:pt>
          <cx:pt idx="34352">0</cx:pt>
          <cx:pt idx="34353">0</cx:pt>
          <cx:pt idx="34354">0</cx:pt>
          <cx:pt idx="34355">0</cx:pt>
          <cx:pt idx="34356">0</cx:pt>
          <cx:pt idx="34357">0</cx:pt>
          <cx:pt idx="34358">0</cx:pt>
          <cx:pt idx="34359">0</cx:pt>
          <cx:pt idx="34360">0</cx:pt>
          <cx:pt idx="34361">0</cx:pt>
          <cx:pt idx="34362">0</cx:pt>
          <cx:pt idx="34363">0</cx:pt>
          <cx:pt idx="34364">0</cx:pt>
          <cx:pt idx="34365">0</cx:pt>
          <cx:pt idx="34366">0</cx:pt>
          <cx:pt idx="34367">0</cx:pt>
          <cx:pt idx="34368">0</cx:pt>
          <cx:pt idx="34369">0</cx:pt>
          <cx:pt idx="34370">0</cx:pt>
          <cx:pt idx="34371">0</cx:pt>
          <cx:pt idx="34372">0</cx:pt>
          <cx:pt idx="34373">0</cx:pt>
          <cx:pt idx="34374">0</cx:pt>
          <cx:pt idx="34375">0</cx:pt>
          <cx:pt idx="34376">0</cx:pt>
          <cx:pt idx="34377">0</cx:pt>
          <cx:pt idx="34378">0</cx:pt>
          <cx:pt idx="34379">0</cx:pt>
          <cx:pt idx="34380">0</cx:pt>
          <cx:pt idx="34381">0</cx:pt>
          <cx:pt idx="34382">0</cx:pt>
          <cx:pt idx="34383">0</cx:pt>
          <cx:pt idx="34384">0</cx:pt>
          <cx:pt idx="34385">0</cx:pt>
          <cx:pt idx="34386">0</cx:pt>
          <cx:pt idx="34387">0</cx:pt>
          <cx:pt idx="34388">0</cx:pt>
          <cx:pt idx="34389">0</cx:pt>
          <cx:pt idx="34390">0</cx:pt>
          <cx:pt idx="34391">0</cx:pt>
          <cx:pt idx="34392">0</cx:pt>
          <cx:pt idx="34393">0</cx:pt>
          <cx:pt idx="34394">0</cx:pt>
          <cx:pt idx="34395">0</cx:pt>
          <cx:pt idx="34396">0</cx:pt>
          <cx:pt idx="34397">0</cx:pt>
          <cx:pt idx="34398">0</cx:pt>
          <cx:pt idx="34399">0</cx:pt>
          <cx:pt idx="34400">0</cx:pt>
          <cx:pt idx="34401">0</cx:pt>
          <cx:pt idx="34402">0</cx:pt>
          <cx:pt idx="34403">0</cx:pt>
          <cx:pt idx="34404">0</cx:pt>
          <cx:pt idx="34405">0</cx:pt>
          <cx:pt idx="34406">0</cx:pt>
          <cx:pt idx="34407">0</cx:pt>
          <cx:pt idx="34408">0</cx:pt>
          <cx:pt idx="34409">0</cx:pt>
          <cx:pt idx="34410">0</cx:pt>
          <cx:pt idx="34411">0</cx:pt>
          <cx:pt idx="34412">0</cx:pt>
          <cx:pt idx="34413">0</cx:pt>
          <cx:pt idx="34414">0</cx:pt>
          <cx:pt idx="34415">0</cx:pt>
          <cx:pt idx="34416">0</cx:pt>
          <cx:pt idx="34417">0</cx:pt>
          <cx:pt idx="34418">0</cx:pt>
          <cx:pt idx="34419">0</cx:pt>
          <cx:pt idx="34420">0</cx:pt>
          <cx:pt idx="34421">0</cx:pt>
          <cx:pt idx="34422">0</cx:pt>
          <cx:pt idx="34423">0</cx:pt>
          <cx:pt idx="34424">0</cx:pt>
          <cx:pt idx="34425">0</cx:pt>
          <cx:pt idx="34426">0</cx:pt>
          <cx:pt idx="34427">0</cx:pt>
          <cx:pt idx="34428">0</cx:pt>
          <cx:pt idx="34429">0</cx:pt>
          <cx:pt idx="34430">0</cx:pt>
          <cx:pt idx="34431">0</cx:pt>
          <cx:pt idx="34432">0</cx:pt>
          <cx:pt idx="34433">0</cx:pt>
          <cx:pt idx="34434">0</cx:pt>
          <cx:pt idx="34435">0</cx:pt>
          <cx:pt idx="34436">0</cx:pt>
          <cx:pt idx="34437">0</cx:pt>
          <cx:pt idx="34438">0</cx:pt>
          <cx:pt idx="34439">0</cx:pt>
          <cx:pt idx="34440">0</cx:pt>
          <cx:pt idx="34441">0</cx:pt>
          <cx:pt idx="34442">0</cx:pt>
          <cx:pt idx="34443">0</cx:pt>
          <cx:pt idx="34444">0</cx:pt>
          <cx:pt idx="34445">0</cx:pt>
          <cx:pt idx="34446">0</cx:pt>
          <cx:pt idx="34447">0</cx:pt>
          <cx:pt idx="34448">0</cx:pt>
          <cx:pt idx="34449">0</cx:pt>
          <cx:pt idx="34450">0</cx:pt>
          <cx:pt idx="34451">0</cx:pt>
          <cx:pt idx="34452">0</cx:pt>
          <cx:pt idx="34453">0</cx:pt>
          <cx:pt idx="34454">0</cx:pt>
          <cx:pt idx="34455">0</cx:pt>
          <cx:pt idx="34456">0</cx:pt>
          <cx:pt idx="34457">0</cx:pt>
          <cx:pt idx="34458">0</cx:pt>
          <cx:pt idx="34459">0</cx:pt>
          <cx:pt idx="34460">0</cx:pt>
          <cx:pt idx="34461">0</cx:pt>
          <cx:pt idx="34462">0</cx:pt>
          <cx:pt idx="34463">0</cx:pt>
          <cx:pt idx="34464">0</cx:pt>
          <cx:pt idx="34465">0</cx:pt>
          <cx:pt idx="34466">0</cx:pt>
          <cx:pt idx="34467">0</cx:pt>
          <cx:pt idx="34468">0</cx:pt>
          <cx:pt idx="34469">0</cx:pt>
          <cx:pt idx="34470">0</cx:pt>
          <cx:pt idx="34471">0</cx:pt>
          <cx:pt idx="34472">0</cx:pt>
          <cx:pt idx="34473">0</cx:pt>
          <cx:pt idx="34474">0</cx:pt>
          <cx:pt idx="34475">0</cx:pt>
          <cx:pt idx="34476">0</cx:pt>
          <cx:pt idx="34477">0</cx:pt>
          <cx:pt idx="34478">0</cx:pt>
          <cx:pt idx="34479">0</cx:pt>
          <cx:pt idx="34480">0</cx:pt>
          <cx:pt idx="34481">0</cx:pt>
          <cx:pt idx="34482">0</cx:pt>
          <cx:pt idx="34483">0</cx:pt>
          <cx:pt idx="34484">0</cx:pt>
          <cx:pt idx="34485">0</cx:pt>
          <cx:pt idx="34486">0</cx:pt>
          <cx:pt idx="34487">0</cx:pt>
          <cx:pt idx="34488">0</cx:pt>
          <cx:pt idx="34489">0</cx:pt>
          <cx:pt idx="34490">0</cx:pt>
          <cx:pt idx="34491">0</cx:pt>
          <cx:pt idx="34492">0</cx:pt>
          <cx:pt idx="34493">0</cx:pt>
          <cx:pt idx="34494">0</cx:pt>
          <cx:pt idx="34495">0</cx:pt>
          <cx:pt idx="34496">0</cx:pt>
          <cx:pt idx="34497">0</cx:pt>
          <cx:pt idx="34498">0</cx:pt>
          <cx:pt idx="34499">0</cx:pt>
          <cx:pt idx="34500">0</cx:pt>
          <cx:pt idx="34501">0</cx:pt>
          <cx:pt idx="34502">0</cx:pt>
          <cx:pt idx="34503">0</cx:pt>
          <cx:pt idx="34504">0</cx:pt>
          <cx:pt idx="34505">0</cx:pt>
          <cx:pt idx="34506">0</cx:pt>
          <cx:pt idx="34507">0</cx:pt>
          <cx:pt idx="34508">0</cx:pt>
          <cx:pt idx="34509">0</cx:pt>
          <cx:pt idx="34510">0</cx:pt>
          <cx:pt idx="34511">0</cx:pt>
          <cx:pt idx="34512">0</cx:pt>
          <cx:pt idx="34513">0</cx:pt>
          <cx:pt idx="34514">0</cx:pt>
          <cx:pt idx="34515">0</cx:pt>
          <cx:pt idx="34516">0</cx:pt>
          <cx:pt idx="34517">0</cx:pt>
          <cx:pt idx="34518">0</cx:pt>
          <cx:pt idx="34519">0</cx:pt>
          <cx:pt idx="34520">0</cx:pt>
          <cx:pt idx="34521">0</cx:pt>
          <cx:pt idx="34522">0</cx:pt>
          <cx:pt idx="34523">0</cx:pt>
          <cx:pt idx="34524">0</cx:pt>
          <cx:pt idx="34525">0</cx:pt>
          <cx:pt idx="34526">0</cx:pt>
          <cx:pt idx="34527">0</cx:pt>
          <cx:pt idx="34528">0</cx:pt>
          <cx:pt idx="34529">0</cx:pt>
          <cx:pt idx="34530">0</cx:pt>
          <cx:pt idx="34531">0</cx:pt>
          <cx:pt idx="34532">0</cx:pt>
          <cx:pt idx="34533">0</cx:pt>
          <cx:pt idx="34534">0</cx:pt>
          <cx:pt idx="34535">0</cx:pt>
          <cx:pt idx="34536">0</cx:pt>
          <cx:pt idx="34537">0</cx:pt>
          <cx:pt idx="34538">0</cx:pt>
          <cx:pt idx="34539">0</cx:pt>
          <cx:pt idx="34540">0</cx:pt>
          <cx:pt idx="34541">0</cx:pt>
          <cx:pt idx="34542">0</cx:pt>
          <cx:pt idx="34543">0</cx:pt>
          <cx:pt idx="34544">0</cx:pt>
          <cx:pt idx="34545">0</cx:pt>
          <cx:pt idx="34546">0</cx:pt>
          <cx:pt idx="34547">0</cx:pt>
          <cx:pt idx="34548">0</cx:pt>
          <cx:pt idx="34549">0</cx:pt>
          <cx:pt idx="34550">0</cx:pt>
          <cx:pt idx="34551">0</cx:pt>
          <cx:pt idx="34552">0</cx:pt>
          <cx:pt idx="34553">0</cx:pt>
          <cx:pt idx="34554">0</cx:pt>
          <cx:pt idx="34555">0</cx:pt>
          <cx:pt idx="34556">0</cx:pt>
          <cx:pt idx="34557">0</cx:pt>
          <cx:pt idx="34558">0</cx:pt>
          <cx:pt idx="34559">0</cx:pt>
          <cx:pt idx="34560">0</cx:pt>
          <cx:pt idx="34561">0</cx:pt>
          <cx:pt idx="34562">0</cx:pt>
          <cx:pt idx="34563">0</cx:pt>
          <cx:pt idx="34564">0</cx:pt>
          <cx:pt idx="34565">0</cx:pt>
          <cx:pt idx="34566">0</cx:pt>
          <cx:pt idx="34567">0</cx:pt>
          <cx:pt idx="34568">0</cx:pt>
          <cx:pt idx="34569">0</cx:pt>
          <cx:pt idx="34570">0</cx:pt>
          <cx:pt idx="34571">0</cx:pt>
          <cx:pt idx="34572">0</cx:pt>
          <cx:pt idx="34573">0</cx:pt>
          <cx:pt idx="34574">0</cx:pt>
          <cx:pt idx="34575">0</cx:pt>
          <cx:pt idx="34576">0</cx:pt>
          <cx:pt idx="34577">0</cx:pt>
          <cx:pt idx="34578">0</cx:pt>
          <cx:pt idx="34579">0</cx:pt>
          <cx:pt idx="34580">0</cx:pt>
          <cx:pt idx="34581">0</cx:pt>
          <cx:pt idx="34582">0</cx:pt>
          <cx:pt idx="34583">0</cx:pt>
          <cx:pt idx="34584">0</cx:pt>
          <cx:pt idx="34585">0</cx:pt>
          <cx:pt idx="34586">0</cx:pt>
          <cx:pt idx="34587">0</cx:pt>
          <cx:pt idx="34588">0</cx:pt>
          <cx:pt idx="34589">0</cx:pt>
          <cx:pt idx="34590">0</cx:pt>
          <cx:pt idx="34591">0</cx:pt>
          <cx:pt idx="34592">0</cx:pt>
          <cx:pt idx="34593">0</cx:pt>
          <cx:pt idx="34594">0</cx:pt>
          <cx:pt idx="34595">0</cx:pt>
          <cx:pt idx="34596">0</cx:pt>
          <cx:pt idx="34597">0</cx:pt>
          <cx:pt idx="34598">0</cx:pt>
          <cx:pt idx="34599">0</cx:pt>
          <cx:pt idx="34600">0</cx:pt>
          <cx:pt idx="34601">0</cx:pt>
          <cx:pt idx="34602">0</cx:pt>
          <cx:pt idx="34603">0</cx:pt>
          <cx:pt idx="34604">0</cx:pt>
          <cx:pt idx="34605">0</cx:pt>
          <cx:pt idx="34606">0</cx:pt>
          <cx:pt idx="34607">0</cx:pt>
          <cx:pt idx="34608">0</cx:pt>
          <cx:pt idx="34609">0</cx:pt>
          <cx:pt idx="34610">0</cx:pt>
          <cx:pt idx="34611">0</cx:pt>
          <cx:pt idx="34612">0</cx:pt>
          <cx:pt idx="34613">0</cx:pt>
          <cx:pt idx="34614">0</cx:pt>
          <cx:pt idx="34615">0</cx:pt>
          <cx:pt idx="34616">0</cx:pt>
          <cx:pt idx="34617">0</cx:pt>
          <cx:pt idx="34618">0</cx:pt>
          <cx:pt idx="34619">0</cx:pt>
          <cx:pt idx="34620">0</cx:pt>
          <cx:pt idx="34621">0</cx:pt>
          <cx:pt idx="34622">0</cx:pt>
          <cx:pt idx="34623">0</cx:pt>
          <cx:pt idx="34624">0</cx:pt>
          <cx:pt idx="34625">0</cx:pt>
          <cx:pt idx="34626">0</cx:pt>
          <cx:pt idx="34627">0</cx:pt>
          <cx:pt idx="34628">0</cx:pt>
          <cx:pt idx="34629">0</cx:pt>
          <cx:pt idx="34630">0</cx:pt>
          <cx:pt idx="34631">0</cx:pt>
          <cx:pt idx="34632">0</cx:pt>
          <cx:pt idx="34633">0</cx:pt>
          <cx:pt idx="34634">0</cx:pt>
          <cx:pt idx="34635">0</cx:pt>
          <cx:pt idx="34636">0</cx:pt>
          <cx:pt idx="34637">0</cx:pt>
          <cx:pt idx="34638">0</cx:pt>
          <cx:pt idx="34639">0</cx:pt>
          <cx:pt idx="34640">0</cx:pt>
          <cx:pt idx="34641">0</cx:pt>
          <cx:pt idx="34642">0</cx:pt>
          <cx:pt idx="34643">0</cx:pt>
          <cx:pt idx="34644">0</cx:pt>
          <cx:pt idx="34645">0</cx:pt>
          <cx:pt idx="34646">0</cx:pt>
          <cx:pt idx="34647">0</cx:pt>
          <cx:pt idx="34648">0</cx:pt>
          <cx:pt idx="34649">0</cx:pt>
          <cx:pt idx="34650">0</cx:pt>
          <cx:pt idx="34651">0</cx:pt>
          <cx:pt idx="34652">0</cx:pt>
          <cx:pt idx="34653">0</cx:pt>
          <cx:pt idx="34654">0</cx:pt>
          <cx:pt idx="34655">0</cx:pt>
          <cx:pt idx="34656">0</cx:pt>
          <cx:pt idx="34657">0</cx:pt>
          <cx:pt idx="34658">0</cx:pt>
          <cx:pt idx="34659">0</cx:pt>
          <cx:pt idx="34660">0</cx:pt>
          <cx:pt idx="34661">0</cx:pt>
          <cx:pt idx="34662">0</cx:pt>
          <cx:pt idx="34663">0</cx:pt>
          <cx:pt idx="34664">0</cx:pt>
          <cx:pt idx="34665">0</cx:pt>
          <cx:pt idx="34666">0</cx:pt>
          <cx:pt idx="34667">0</cx:pt>
          <cx:pt idx="34668">0</cx:pt>
          <cx:pt idx="34669">0</cx:pt>
          <cx:pt idx="34670">0</cx:pt>
          <cx:pt idx="34671">0</cx:pt>
          <cx:pt idx="34672">0</cx:pt>
          <cx:pt idx="34673">0</cx:pt>
          <cx:pt idx="34674">0</cx:pt>
          <cx:pt idx="34675">0</cx:pt>
          <cx:pt idx="34676">0</cx:pt>
          <cx:pt idx="34677">0</cx:pt>
          <cx:pt idx="34678">0</cx:pt>
          <cx:pt idx="34679">0</cx:pt>
          <cx:pt idx="34680">0</cx:pt>
          <cx:pt idx="34681">0</cx:pt>
          <cx:pt idx="34682">0</cx:pt>
          <cx:pt idx="34683">0</cx:pt>
          <cx:pt idx="34684">0</cx:pt>
          <cx:pt idx="34685">0</cx:pt>
          <cx:pt idx="34686">0</cx:pt>
          <cx:pt idx="34687">0</cx:pt>
          <cx:pt idx="34688">0</cx:pt>
          <cx:pt idx="34689">0</cx:pt>
          <cx:pt idx="34690">0</cx:pt>
          <cx:pt idx="34691">0</cx:pt>
          <cx:pt idx="34692">0</cx:pt>
          <cx:pt idx="34693">0</cx:pt>
          <cx:pt idx="34694">0</cx:pt>
          <cx:pt idx="34695">0</cx:pt>
          <cx:pt idx="34696">0</cx:pt>
          <cx:pt idx="34697">0</cx:pt>
          <cx:pt idx="34698">0</cx:pt>
          <cx:pt idx="34699">0</cx:pt>
          <cx:pt idx="34700">0</cx:pt>
          <cx:pt idx="34701">0</cx:pt>
          <cx:pt idx="34702">0</cx:pt>
          <cx:pt idx="34703">0</cx:pt>
          <cx:pt idx="34704">0</cx:pt>
          <cx:pt idx="34705">0</cx:pt>
          <cx:pt idx="34706">0</cx:pt>
          <cx:pt idx="34707">0</cx:pt>
          <cx:pt idx="34708">0</cx:pt>
          <cx:pt idx="34709">0</cx:pt>
          <cx:pt idx="34710">0</cx:pt>
          <cx:pt idx="34711">0</cx:pt>
          <cx:pt idx="34712">0</cx:pt>
          <cx:pt idx="34713">0</cx:pt>
          <cx:pt idx="34714">0</cx:pt>
          <cx:pt idx="34715">0</cx:pt>
          <cx:pt idx="34716">0</cx:pt>
          <cx:pt idx="34717">0</cx:pt>
          <cx:pt idx="34718">0</cx:pt>
          <cx:pt idx="34719">0</cx:pt>
          <cx:pt idx="34720">0</cx:pt>
          <cx:pt idx="34721">0</cx:pt>
          <cx:pt idx="34722">0</cx:pt>
          <cx:pt idx="34723">0</cx:pt>
          <cx:pt idx="34724">0</cx:pt>
          <cx:pt idx="34725">0</cx:pt>
          <cx:pt idx="34726">0</cx:pt>
          <cx:pt idx="34727">0</cx:pt>
          <cx:pt idx="34728">0</cx:pt>
          <cx:pt idx="34729">0</cx:pt>
          <cx:pt idx="34730">0</cx:pt>
          <cx:pt idx="34731">0</cx:pt>
          <cx:pt idx="34732">0</cx:pt>
          <cx:pt idx="34733">0</cx:pt>
          <cx:pt idx="34734">0</cx:pt>
          <cx:pt idx="34735">0</cx:pt>
          <cx:pt idx="34736">0</cx:pt>
          <cx:pt idx="34737">0</cx:pt>
          <cx:pt idx="34738">0</cx:pt>
          <cx:pt idx="34739">0</cx:pt>
          <cx:pt idx="34740">0</cx:pt>
          <cx:pt idx="34741">0</cx:pt>
          <cx:pt idx="34742">0</cx:pt>
          <cx:pt idx="34743">0</cx:pt>
          <cx:pt idx="34744">0</cx:pt>
          <cx:pt idx="34745">0</cx:pt>
          <cx:pt idx="34746">0</cx:pt>
          <cx:pt idx="34747">0</cx:pt>
          <cx:pt idx="34748">0</cx:pt>
          <cx:pt idx="34749">0</cx:pt>
          <cx:pt idx="34750">0</cx:pt>
          <cx:pt idx="34751">0</cx:pt>
          <cx:pt idx="34752">0</cx:pt>
          <cx:pt idx="34753">0</cx:pt>
          <cx:pt idx="34754">0</cx:pt>
          <cx:pt idx="34755">0</cx:pt>
          <cx:pt idx="34756">0</cx:pt>
          <cx:pt idx="34757">0</cx:pt>
          <cx:pt idx="34758">0</cx:pt>
          <cx:pt idx="34759">0</cx:pt>
          <cx:pt idx="34760">0</cx:pt>
          <cx:pt idx="34761">0</cx:pt>
          <cx:pt idx="34762">0</cx:pt>
          <cx:pt idx="34763">0</cx:pt>
          <cx:pt idx="34764">0</cx:pt>
          <cx:pt idx="34765">0</cx:pt>
          <cx:pt idx="34766">0</cx:pt>
          <cx:pt idx="34767">0</cx:pt>
          <cx:pt idx="34768">0</cx:pt>
          <cx:pt idx="34769">0</cx:pt>
          <cx:pt idx="34770">0</cx:pt>
          <cx:pt idx="34771">0</cx:pt>
          <cx:pt idx="34772">0</cx:pt>
          <cx:pt idx="34773">0</cx:pt>
          <cx:pt idx="34774">0</cx:pt>
          <cx:pt idx="34775">0</cx:pt>
          <cx:pt idx="34776">0</cx:pt>
          <cx:pt idx="34777">0</cx:pt>
          <cx:pt idx="34778">0</cx:pt>
          <cx:pt idx="34779">0</cx:pt>
          <cx:pt idx="34780">0</cx:pt>
          <cx:pt idx="34781">0</cx:pt>
          <cx:pt idx="34782">0</cx:pt>
          <cx:pt idx="34783">0</cx:pt>
          <cx:pt idx="34784">0</cx:pt>
          <cx:pt idx="34785">0</cx:pt>
          <cx:pt idx="34786">0</cx:pt>
          <cx:pt idx="34787">0</cx:pt>
          <cx:pt idx="34788">0</cx:pt>
          <cx:pt idx="34789">0</cx:pt>
          <cx:pt idx="34790">0</cx:pt>
          <cx:pt idx="34791">0</cx:pt>
          <cx:pt idx="34792">0</cx:pt>
          <cx:pt idx="34793">0</cx:pt>
          <cx:pt idx="34794">0</cx:pt>
          <cx:pt idx="34795">0</cx:pt>
          <cx:pt idx="34796">0</cx:pt>
          <cx:pt idx="34797">0</cx:pt>
          <cx:pt idx="34798">0</cx:pt>
          <cx:pt idx="34799">0</cx:pt>
          <cx:pt idx="34800">0</cx:pt>
          <cx:pt idx="34801">0</cx:pt>
          <cx:pt idx="34802">0</cx:pt>
          <cx:pt idx="34803">0</cx:pt>
          <cx:pt idx="34804">0</cx:pt>
          <cx:pt idx="34805">0</cx:pt>
          <cx:pt idx="34806">0</cx:pt>
          <cx:pt idx="34807">0</cx:pt>
          <cx:pt idx="34808">0</cx:pt>
          <cx:pt idx="34809">0</cx:pt>
          <cx:pt idx="34810">0</cx:pt>
          <cx:pt idx="34811">0</cx:pt>
          <cx:pt idx="34812">0</cx:pt>
          <cx:pt idx="34813">0</cx:pt>
          <cx:pt idx="34814">0</cx:pt>
          <cx:pt idx="34815">0</cx:pt>
          <cx:pt idx="34816">0</cx:pt>
          <cx:pt idx="34817">0</cx:pt>
          <cx:pt idx="34818">0</cx:pt>
          <cx:pt idx="34819">0</cx:pt>
          <cx:pt idx="34820">0</cx:pt>
          <cx:pt idx="34821">0</cx:pt>
          <cx:pt idx="34822">0</cx:pt>
          <cx:pt idx="34823">0</cx:pt>
          <cx:pt idx="34824">0</cx:pt>
          <cx:pt idx="34825">0</cx:pt>
          <cx:pt idx="34826">0</cx:pt>
          <cx:pt idx="34827">0</cx:pt>
          <cx:pt idx="34828">0</cx:pt>
          <cx:pt idx="34829">0</cx:pt>
          <cx:pt idx="34830">0</cx:pt>
          <cx:pt idx="34831">0</cx:pt>
          <cx:pt idx="34832">0</cx:pt>
          <cx:pt idx="34833">0</cx:pt>
          <cx:pt idx="34834">0</cx:pt>
          <cx:pt idx="34835">0</cx:pt>
          <cx:pt idx="34836">0</cx:pt>
          <cx:pt idx="34837">0</cx:pt>
          <cx:pt idx="34838">0</cx:pt>
          <cx:pt idx="34839">0</cx:pt>
          <cx:pt idx="34840">0</cx:pt>
          <cx:pt idx="34841">0</cx:pt>
          <cx:pt idx="34842">0</cx:pt>
          <cx:pt idx="34843">0</cx:pt>
          <cx:pt idx="34844">0</cx:pt>
          <cx:pt idx="34845">0</cx:pt>
          <cx:pt idx="34846">0</cx:pt>
          <cx:pt idx="34847">0</cx:pt>
          <cx:pt idx="34848">0</cx:pt>
          <cx:pt idx="34849">0</cx:pt>
          <cx:pt idx="34850">0</cx:pt>
          <cx:pt idx="34851">0</cx:pt>
          <cx:pt idx="34852">0</cx:pt>
          <cx:pt idx="34853">0</cx:pt>
          <cx:pt idx="34854">0</cx:pt>
          <cx:pt idx="34855">0</cx:pt>
          <cx:pt idx="34856">0</cx:pt>
          <cx:pt idx="34857">0</cx:pt>
          <cx:pt idx="34858">0</cx:pt>
          <cx:pt idx="34859">0</cx:pt>
          <cx:pt idx="34860">0</cx:pt>
          <cx:pt idx="34861">0</cx:pt>
          <cx:pt idx="34862">0</cx:pt>
          <cx:pt idx="34863">0</cx:pt>
          <cx:pt idx="34864">0</cx:pt>
          <cx:pt idx="34865">0</cx:pt>
          <cx:pt idx="34866">0</cx:pt>
          <cx:pt idx="34867">0</cx:pt>
          <cx:pt idx="34868">0</cx:pt>
          <cx:pt idx="34869">0</cx:pt>
          <cx:pt idx="34870">0</cx:pt>
          <cx:pt idx="34871">0</cx:pt>
          <cx:pt idx="34872">0</cx:pt>
          <cx:pt idx="34873">0</cx:pt>
          <cx:pt idx="34874">0</cx:pt>
          <cx:pt idx="34875">0</cx:pt>
          <cx:pt idx="34876">0</cx:pt>
          <cx:pt idx="34877">0</cx:pt>
          <cx:pt idx="34878">0</cx:pt>
          <cx:pt idx="34879">0</cx:pt>
          <cx:pt idx="34880">0</cx:pt>
          <cx:pt idx="34881">0</cx:pt>
          <cx:pt idx="34882">0</cx:pt>
          <cx:pt idx="34883">0</cx:pt>
          <cx:pt idx="34884">0</cx:pt>
          <cx:pt idx="34885">0</cx:pt>
          <cx:pt idx="34886">0</cx:pt>
          <cx:pt idx="34887">0</cx:pt>
          <cx:pt idx="34888">0</cx:pt>
          <cx:pt idx="34889">0</cx:pt>
          <cx:pt idx="34890">0</cx:pt>
          <cx:pt idx="34891">0</cx:pt>
          <cx:pt idx="34892">0</cx:pt>
          <cx:pt idx="34893">0</cx:pt>
          <cx:pt idx="34894">0</cx:pt>
          <cx:pt idx="34895">0</cx:pt>
          <cx:pt idx="34896">0</cx:pt>
          <cx:pt idx="34897">0</cx:pt>
          <cx:pt idx="34898">0</cx:pt>
          <cx:pt idx="34899">0</cx:pt>
          <cx:pt idx="34900">0</cx:pt>
          <cx:pt idx="34901">0</cx:pt>
          <cx:pt idx="34902">0</cx:pt>
          <cx:pt idx="34903">0</cx:pt>
          <cx:pt idx="34904">0</cx:pt>
          <cx:pt idx="34905">0</cx:pt>
          <cx:pt idx="34906">0</cx:pt>
          <cx:pt idx="34907">0</cx:pt>
          <cx:pt idx="34908">0</cx:pt>
          <cx:pt idx="34909">0</cx:pt>
          <cx:pt idx="34910">0</cx:pt>
          <cx:pt idx="34911">0</cx:pt>
          <cx:pt idx="34912">0</cx:pt>
          <cx:pt idx="34913">0</cx:pt>
          <cx:pt idx="34914">0</cx:pt>
          <cx:pt idx="34915">0</cx:pt>
          <cx:pt idx="34916">0</cx:pt>
          <cx:pt idx="34917">0</cx:pt>
          <cx:pt idx="34918">0</cx:pt>
          <cx:pt idx="34919">0</cx:pt>
          <cx:pt idx="34920">0</cx:pt>
          <cx:pt idx="34921">0</cx:pt>
          <cx:pt idx="34922">0</cx:pt>
          <cx:pt idx="34923">0</cx:pt>
          <cx:pt idx="34924">0</cx:pt>
          <cx:pt idx="34925">0</cx:pt>
          <cx:pt idx="34926">0</cx:pt>
          <cx:pt idx="34927">0</cx:pt>
          <cx:pt idx="34928">0</cx:pt>
          <cx:pt idx="34929">0</cx:pt>
          <cx:pt idx="34930">0</cx:pt>
          <cx:pt idx="34931">0</cx:pt>
          <cx:pt idx="34932">0</cx:pt>
          <cx:pt idx="34933">0</cx:pt>
          <cx:pt idx="34934">0</cx:pt>
          <cx:pt idx="34935">0</cx:pt>
          <cx:pt idx="34936">0</cx:pt>
          <cx:pt idx="34937">0</cx:pt>
          <cx:pt idx="34938">0</cx:pt>
          <cx:pt idx="34939">0</cx:pt>
          <cx:pt idx="34940">0</cx:pt>
          <cx:pt idx="34941">0</cx:pt>
          <cx:pt idx="34942">0</cx:pt>
          <cx:pt idx="34943">0</cx:pt>
          <cx:pt idx="34944">0</cx:pt>
          <cx:pt idx="34945">0</cx:pt>
          <cx:pt idx="34946">0</cx:pt>
          <cx:pt idx="34947">0</cx:pt>
          <cx:pt idx="34948">0</cx:pt>
          <cx:pt idx="34949">0</cx:pt>
          <cx:pt idx="34950">0</cx:pt>
          <cx:pt idx="34951">0</cx:pt>
          <cx:pt idx="34952">0</cx:pt>
          <cx:pt idx="34953">0</cx:pt>
          <cx:pt idx="34954">0</cx:pt>
          <cx:pt idx="34955">0</cx:pt>
          <cx:pt idx="34956">0</cx:pt>
          <cx:pt idx="34957">0</cx:pt>
          <cx:pt idx="34958">0</cx:pt>
          <cx:pt idx="34959">0</cx:pt>
          <cx:pt idx="34960">0</cx:pt>
          <cx:pt idx="34961">0</cx:pt>
          <cx:pt idx="34962">0</cx:pt>
          <cx:pt idx="34963">0</cx:pt>
          <cx:pt idx="34964">0</cx:pt>
          <cx:pt idx="34965">0</cx:pt>
          <cx:pt idx="34966">0</cx:pt>
          <cx:pt idx="34967">0</cx:pt>
          <cx:pt idx="34968">0</cx:pt>
          <cx:pt idx="34969">0</cx:pt>
          <cx:pt idx="34970">0</cx:pt>
          <cx:pt idx="34971">0</cx:pt>
          <cx:pt idx="34972">0</cx:pt>
          <cx:pt idx="34973">0</cx:pt>
          <cx:pt idx="34974">0</cx:pt>
          <cx:pt idx="34975">0</cx:pt>
          <cx:pt idx="34976">0</cx:pt>
          <cx:pt idx="34977">0</cx:pt>
          <cx:pt idx="34978">0</cx:pt>
          <cx:pt idx="34979">0</cx:pt>
          <cx:pt idx="34980">0</cx:pt>
          <cx:pt idx="34981">0</cx:pt>
          <cx:pt idx="34982">0</cx:pt>
          <cx:pt idx="34983">0</cx:pt>
          <cx:pt idx="34984">0</cx:pt>
          <cx:pt idx="34985">0</cx:pt>
          <cx:pt idx="34986">0</cx:pt>
          <cx:pt idx="34987">0</cx:pt>
          <cx:pt idx="34988">0</cx:pt>
          <cx:pt idx="34989">0</cx:pt>
          <cx:pt idx="34990">0</cx:pt>
          <cx:pt idx="34991">0</cx:pt>
          <cx:pt idx="34992">0</cx:pt>
          <cx:pt idx="34993">0</cx:pt>
          <cx:pt idx="34994">0</cx:pt>
          <cx:pt idx="34995">0</cx:pt>
          <cx:pt idx="34996">0</cx:pt>
          <cx:pt idx="34997">0</cx:pt>
          <cx:pt idx="34998">0</cx:pt>
          <cx:pt idx="34999">0</cx:pt>
          <cx:pt idx="35000">0</cx:pt>
          <cx:pt idx="35001">0</cx:pt>
          <cx:pt idx="35002">0</cx:pt>
          <cx:pt idx="35003">0</cx:pt>
          <cx:pt idx="35004">0</cx:pt>
          <cx:pt idx="35005">0</cx:pt>
          <cx:pt idx="35006">0</cx:pt>
          <cx:pt idx="35007">0</cx:pt>
          <cx:pt idx="35008">0</cx:pt>
          <cx:pt idx="35009">0</cx:pt>
          <cx:pt idx="35010">0</cx:pt>
          <cx:pt idx="35011">0</cx:pt>
          <cx:pt idx="35012">0</cx:pt>
          <cx:pt idx="35013">0</cx:pt>
          <cx:pt idx="35014">0</cx:pt>
          <cx:pt idx="35015">0</cx:pt>
          <cx:pt idx="35016">0</cx:pt>
          <cx:pt idx="35017">0</cx:pt>
          <cx:pt idx="35018">0</cx:pt>
          <cx:pt idx="35019">0</cx:pt>
          <cx:pt idx="35020">0</cx:pt>
          <cx:pt idx="35021">0</cx:pt>
          <cx:pt idx="35022">0</cx:pt>
          <cx:pt idx="35023">0</cx:pt>
          <cx:pt idx="35024">0</cx:pt>
          <cx:pt idx="35025">0</cx:pt>
          <cx:pt idx="35026">0</cx:pt>
          <cx:pt idx="35027">0</cx:pt>
          <cx:pt idx="35028">0</cx:pt>
          <cx:pt idx="35029">0</cx:pt>
          <cx:pt idx="35030">0</cx:pt>
          <cx:pt idx="35031">0</cx:pt>
          <cx:pt idx="35032">0</cx:pt>
          <cx:pt idx="35033">0</cx:pt>
          <cx:pt idx="35034">0</cx:pt>
          <cx:pt idx="35035">0</cx:pt>
          <cx:pt idx="35036">0</cx:pt>
          <cx:pt idx="35037">0</cx:pt>
          <cx:pt idx="35038">0</cx:pt>
          <cx:pt idx="35039">0</cx:pt>
          <cx:pt idx="35040">0</cx:pt>
          <cx:pt idx="35041">0</cx:pt>
          <cx:pt idx="35042">0</cx:pt>
          <cx:pt idx="35043">0</cx:pt>
          <cx:pt idx="35044">0</cx:pt>
          <cx:pt idx="35045">0</cx:pt>
          <cx:pt idx="35046">0</cx:pt>
          <cx:pt idx="35047">0</cx:pt>
          <cx:pt idx="35048">0</cx:pt>
          <cx:pt idx="35049">0</cx:pt>
          <cx:pt idx="35050">0</cx:pt>
          <cx:pt idx="35051">0</cx:pt>
          <cx:pt idx="35052">0</cx:pt>
          <cx:pt idx="35053">0</cx:pt>
          <cx:pt idx="35054">0</cx:pt>
          <cx:pt idx="35055">0</cx:pt>
          <cx:pt idx="35056">0</cx:pt>
          <cx:pt idx="35057">0</cx:pt>
          <cx:pt idx="35058">0</cx:pt>
          <cx:pt idx="35059">0</cx:pt>
          <cx:pt idx="35060">0</cx:pt>
          <cx:pt idx="35061">0</cx:pt>
          <cx:pt idx="35062">0</cx:pt>
          <cx:pt idx="35063">0</cx:pt>
          <cx:pt idx="35064">0</cx:pt>
          <cx:pt idx="35065">0</cx:pt>
          <cx:pt idx="35066">0</cx:pt>
          <cx:pt idx="35067">0</cx:pt>
          <cx:pt idx="35068">0</cx:pt>
          <cx:pt idx="35069">0</cx:pt>
          <cx:pt idx="35070">0</cx:pt>
          <cx:pt idx="35071">0</cx:pt>
          <cx:pt idx="35072">0</cx:pt>
          <cx:pt idx="35073">0</cx:pt>
          <cx:pt idx="35074">0</cx:pt>
          <cx:pt idx="35075">0</cx:pt>
          <cx:pt idx="35076">0</cx:pt>
          <cx:pt idx="35077">0</cx:pt>
          <cx:pt idx="35078">0</cx:pt>
          <cx:pt idx="35079">0</cx:pt>
          <cx:pt idx="35080">0</cx:pt>
          <cx:pt idx="35081">0</cx:pt>
          <cx:pt idx="35082">0</cx:pt>
          <cx:pt idx="35083">0</cx:pt>
          <cx:pt idx="35084">0</cx:pt>
          <cx:pt idx="35085">0</cx:pt>
          <cx:pt idx="35086">0</cx:pt>
          <cx:pt idx="35087">0</cx:pt>
          <cx:pt idx="35088">0</cx:pt>
          <cx:pt idx="35089">0</cx:pt>
          <cx:pt idx="35090">0</cx:pt>
          <cx:pt idx="35091">0</cx:pt>
          <cx:pt idx="35092">0</cx:pt>
          <cx:pt idx="35093">0</cx:pt>
          <cx:pt idx="35094">0</cx:pt>
          <cx:pt idx="35095">0</cx:pt>
          <cx:pt idx="35096">0</cx:pt>
          <cx:pt idx="35097">0</cx:pt>
          <cx:pt idx="35098">0</cx:pt>
          <cx:pt idx="35099">0</cx:pt>
          <cx:pt idx="35100">0</cx:pt>
          <cx:pt idx="35101">0</cx:pt>
          <cx:pt idx="35102">0</cx:pt>
          <cx:pt idx="35103">0</cx:pt>
          <cx:pt idx="35104">0</cx:pt>
          <cx:pt idx="35105">0</cx:pt>
          <cx:pt idx="35106">0</cx:pt>
          <cx:pt idx="35107">0</cx:pt>
          <cx:pt idx="35108">0</cx:pt>
          <cx:pt idx="35109">0</cx:pt>
          <cx:pt idx="35110">0</cx:pt>
          <cx:pt idx="35111">0</cx:pt>
          <cx:pt idx="35112">0</cx:pt>
          <cx:pt idx="35113">0</cx:pt>
          <cx:pt idx="35114">0</cx:pt>
          <cx:pt idx="35115">0</cx:pt>
          <cx:pt idx="35116">0</cx:pt>
          <cx:pt idx="35117">0</cx:pt>
          <cx:pt idx="35118">0</cx:pt>
          <cx:pt idx="35119">0</cx:pt>
          <cx:pt idx="35120">0</cx:pt>
          <cx:pt idx="35121">0</cx:pt>
          <cx:pt idx="35122">0</cx:pt>
          <cx:pt idx="35123">0</cx:pt>
          <cx:pt idx="35124">0</cx:pt>
          <cx:pt idx="35125">0</cx:pt>
          <cx:pt idx="35126">0</cx:pt>
          <cx:pt idx="35127">0</cx:pt>
          <cx:pt idx="35128">0</cx:pt>
          <cx:pt idx="35129">0</cx:pt>
          <cx:pt idx="35130">0</cx:pt>
          <cx:pt idx="35131">0</cx:pt>
          <cx:pt idx="35132">0</cx:pt>
          <cx:pt idx="35133">0</cx:pt>
          <cx:pt idx="35134">0</cx:pt>
          <cx:pt idx="35135">0</cx:pt>
          <cx:pt idx="35136">0</cx:pt>
          <cx:pt idx="35137">0</cx:pt>
          <cx:pt idx="35138">0</cx:pt>
          <cx:pt idx="35139">0</cx:pt>
          <cx:pt idx="35140">0</cx:pt>
          <cx:pt idx="35141">0</cx:pt>
          <cx:pt idx="35142">0</cx:pt>
          <cx:pt idx="35143">0</cx:pt>
          <cx:pt idx="35144">0</cx:pt>
          <cx:pt idx="35145">0</cx:pt>
          <cx:pt idx="35146">0</cx:pt>
          <cx:pt idx="35147">0</cx:pt>
          <cx:pt idx="35148">0</cx:pt>
          <cx:pt idx="35149">0</cx:pt>
          <cx:pt idx="35150">0</cx:pt>
          <cx:pt idx="35151">0</cx:pt>
          <cx:pt idx="35152">0</cx:pt>
          <cx:pt idx="35153">0</cx:pt>
          <cx:pt idx="35154">0</cx:pt>
          <cx:pt idx="35155">0</cx:pt>
          <cx:pt idx="35156">0</cx:pt>
          <cx:pt idx="35157">0</cx:pt>
          <cx:pt idx="35158">0</cx:pt>
          <cx:pt idx="35159">0</cx:pt>
          <cx:pt idx="35160">0</cx:pt>
          <cx:pt idx="35161">0</cx:pt>
          <cx:pt idx="35162">0</cx:pt>
          <cx:pt idx="35163">0</cx:pt>
          <cx:pt idx="35164">0</cx:pt>
          <cx:pt idx="35165">0</cx:pt>
          <cx:pt idx="35166">0</cx:pt>
          <cx:pt idx="35167">0</cx:pt>
          <cx:pt idx="35168">0</cx:pt>
          <cx:pt idx="35169">0</cx:pt>
          <cx:pt idx="35170">0</cx:pt>
          <cx:pt idx="35171">0</cx:pt>
          <cx:pt idx="35172">0</cx:pt>
          <cx:pt idx="35173">0</cx:pt>
          <cx:pt idx="35174">0</cx:pt>
          <cx:pt idx="35175">0</cx:pt>
          <cx:pt idx="35176">0</cx:pt>
          <cx:pt idx="35177">0</cx:pt>
          <cx:pt idx="35178">0</cx:pt>
          <cx:pt idx="35179">0</cx:pt>
          <cx:pt idx="35180">0</cx:pt>
          <cx:pt idx="35181">0</cx:pt>
          <cx:pt idx="35182">0</cx:pt>
          <cx:pt idx="35183">0</cx:pt>
          <cx:pt idx="35184">0</cx:pt>
          <cx:pt idx="35185">0</cx:pt>
          <cx:pt idx="35186">0</cx:pt>
          <cx:pt idx="35187">0</cx:pt>
          <cx:pt idx="35188">0</cx:pt>
          <cx:pt idx="35189">0</cx:pt>
          <cx:pt idx="35190">0</cx:pt>
          <cx:pt idx="35191">0</cx:pt>
          <cx:pt idx="35192">0</cx:pt>
          <cx:pt idx="35193">0</cx:pt>
          <cx:pt idx="35194">0</cx:pt>
          <cx:pt idx="35195">0</cx:pt>
          <cx:pt idx="35196">0</cx:pt>
          <cx:pt idx="35197">0</cx:pt>
          <cx:pt idx="35198">0</cx:pt>
          <cx:pt idx="35199">0</cx:pt>
          <cx:pt idx="35200">0</cx:pt>
          <cx:pt idx="35201">0</cx:pt>
          <cx:pt idx="35202">0</cx:pt>
          <cx:pt idx="35203">0</cx:pt>
          <cx:pt idx="35204">0</cx:pt>
          <cx:pt idx="35205">0</cx:pt>
          <cx:pt idx="35206">0</cx:pt>
          <cx:pt idx="35207">0</cx:pt>
          <cx:pt idx="35208">0</cx:pt>
          <cx:pt idx="35209">0</cx:pt>
          <cx:pt idx="35210">0</cx:pt>
          <cx:pt idx="35211">0</cx:pt>
          <cx:pt idx="35212">0</cx:pt>
          <cx:pt idx="35213">0</cx:pt>
          <cx:pt idx="35214">0</cx:pt>
          <cx:pt idx="35215">0</cx:pt>
          <cx:pt idx="35216">0</cx:pt>
          <cx:pt idx="35217">0</cx:pt>
          <cx:pt idx="35218">0</cx:pt>
          <cx:pt idx="35219">0</cx:pt>
          <cx:pt idx="35220">0</cx:pt>
          <cx:pt idx="35221">0</cx:pt>
          <cx:pt idx="35222">0</cx:pt>
          <cx:pt idx="35223">0</cx:pt>
          <cx:pt idx="35224">0</cx:pt>
          <cx:pt idx="35225">0</cx:pt>
          <cx:pt idx="35226">0</cx:pt>
          <cx:pt idx="35227">0</cx:pt>
          <cx:pt idx="35228">0</cx:pt>
          <cx:pt idx="35229">0</cx:pt>
          <cx:pt idx="35230">0</cx:pt>
          <cx:pt idx="35231">0</cx:pt>
          <cx:pt idx="35232">0</cx:pt>
          <cx:pt idx="35233">0</cx:pt>
          <cx:pt idx="35234">0</cx:pt>
          <cx:pt idx="35235">0</cx:pt>
          <cx:pt idx="35236">0</cx:pt>
          <cx:pt idx="35237">0</cx:pt>
          <cx:pt idx="35238">0</cx:pt>
          <cx:pt idx="35239">0</cx:pt>
          <cx:pt idx="35240">0</cx:pt>
          <cx:pt idx="35241">0</cx:pt>
          <cx:pt idx="35242">0</cx:pt>
          <cx:pt idx="35243">0</cx:pt>
          <cx:pt idx="35244">0</cx:pt>
          <cx:pt idx="35245">0</cx:pt>
          <cx:pt idx="35246">0</cx:pt>
          <cx:pt idx="35247">0</cx:pt>
          <cx:pt idx="35248">0</cx:pt>
          <cx:pt idx="35249">0</cx:pt>
          <cx:pt idx="35250">0</cx:pt>
          <cx:pt idx="35251">0</cx:pt>
          <cx:pt idx="35252">0</cx:pt>
          <cx:pt idx="35253">0</cx:pt>
          <cx:pt idx="35254">0</cx:pt>
          <cx:pt idx="35255">0</cx:pt>
          <cx:pt idx="35256">0</cx:pt>
          <cx:pt idx="35257">0</cx:pt>
          <cx:pt idx="35258">0</cx:pt>
          <cx:pt idx="35259">0</cx:pt>
          <cx:pt idx="35260">0</cx:pt>
          <cx:pt idx="35261">0</cx:pt>
          <cx:pt idx="35262">0</cx:pt>
          <cx:pt idx="35263">0</cx:pt>
          <cx:pt idx="35264">0</cx:pt>
          <cx:pt idx="35265">0</cx:pt>
          <cx:pt idx="35266">0</cx:pt>
          <cx:pt idx="35267">0</cx:pt>
          <cx:pt idx="35268">0</cx:pt>
          <cx:pt idx="35269">0</cx:pt>
          <cx:pt idx="35270">0</cx:pt>
          <cx:pt idx="35271">0</cx:pt>
          <cx:pt idx="35272">0</cx:pt>
          <cx:pt idx="35273">0</cx:pt>
          <cx:pt idx="35274">0</cx:pt>
          <cx:pt idx="35275">0</cx:pt>
          <cx:pt idx="35276">0</cx:pt>
          <cx:pt idx="35277">0</cx:pt>
          <cx:pt idx="35278">0</cx:pt>
          <cx:pt idx="35279">0</cx:pt>
          <cx:pt idx="35280">0</cx:pt>
          <cx:pt idx="35281">0</cx:pt>
          <cx:pt idx="35282">0</cx:pt>
          <cx:pt idx="35283">0</cx:pt>
          <cx:pt idx="35284">0</cx:pt>
          <cx:pt idx="35285">0</cx:pt>
          <cx:pt idx="35286">0</cx:pt>
          <cx:pt idx="35287">0</cx:pt>
          <cx:pt idx="35288">0</cx:pt>
          <cx:pt idx="35289">0</cx:pt>
          <cx:pt idx="35290">0</cx:pt>
          <cx:pt idx="35291">0</cx:pt>
          <cx:pt idx="35292">0</cx:pt>
          <cx:pt idx="35293">0</cx:pt>
          <cx:pt idx="35294">0</cx:pt>
          <cx:pt idx="35295">0</cx:pt>
          <cx:pt idx="35296">0</cx:pt>
          <cx:pt idx="35297">0</cx:pt>
          <cx:pt idx="35298">0</cx:pt>
          <cx:pt idx="35299">0</cx:pt>
          <cx:pt idx="35300">0</cx:pt>
          <cx:pt idx="35301">0</cx:pt>
          <cx:pt idx="35302">0</cx:pt>
          <cx:pt idx="35303">0</cx:pt>
          <cx:pt idx="35304">0</cx:pt>
          <cx:pt idx="35305">0</cx:pt>
          <cx:pt idx="35306">0</cx:pt>
          <cx:pt idx="35307">0</cx:pt>
          <cx:pt idx="35308">0</cx:pt>
          <cx:pt idx="35309">0</cx:pt>
          <cx:pt idx="35310">0</cx:pt>
          <cx:pt idx="35311">0</cx:pt>
          <cx:pt idx="35312">0</cx:pt>
          <cx:pt idx="35313">0</cx:pt>
          <cx:pt idx="35314">0</cx:pt>
          <cx:pt idx="35315">0</cx:pt>
          <cx:pt idx="35316">0</cx:pt>
          <cx:pt idx="35317">0</cx:pt>
          <cx:pt idx="35318">0</cx:pt>
          <cx:pt idx="35319">0</cx:pt>
          <cx:pt idx="35320">0</cx:pt>
          <cx:pt idx="35321">0</cx:pt>
          <cx:pt idx="35322">0</cx:pt>
          <cx:pt idx="35323">0</cx:pt>
          <cx:pt idx="35324">0</cx:pt>
          <cx:pt idx="35325">0</cx:pt>
          <cx:pt idx="35326">0</cx:pt>
          <cx:pt idx="35327">0</cx:pt>
          <cx:pt idx="35328">0</cx:pt>
          <cx:pt idx="35329">0</cx:pt>
          <cx:pt idx="35330">0</cx:pt>
          <cx:pt idx="35331">0</cx:pt>
          <cx:pt idx="35332">0</cx:pt>
          <cx:pt idx="35333">0</cx:pt>
          <cx:pt idx="35334">0</cx:pt>
          <cx:pt idx="35335">0</cx:pt>
          <cx:pt idx="35336">0</cx:pt>
          <cx:pt idx="35337">0</cx:pt>
          <cx:pt idx="35338">0</cx:pt>
          <cx:pt idx="35339">0</cx:pt>
          <cx:pt idx="35340">0</cx:pt>
          <cx:pt idx="35341">0</cx:pt>
          <cx:pt idx="35342">0</cx:pt>
          <cx:pt idx="35343">0</cx:pt>
          <cx:pt idx="35344">0</cx:pt>
          <cx:pt idx="35345">0</cx:pt>
          <cx:pt idx="35346">0</cx:pt>
          <cx:pt idx="35347">0</cx:pt>
          <cx:pt idx="35348">0</cx:pt>
          <cx:pt idx="35349">0</cx:pt>
          <cx:pt idx="35350">0</cx:pt>
          <cx:pt idx="35351">0</cx:pt>
          <cx:pt idx="35352">0</cx:pt>
          <cx:pt idx="35353">0</cx:pt>
          <cx:pt idx="35354">0</cx:pt>
          <cx:pt idx="35355">0</cx:pt>
          <cx:pt idx="35356">0</cx:pt>
          <cx:pt idx="35357">0</cx:pt>
          <cx:pt idx="35358">0</cx:pt>
          <cx:pt idx="35359">0</cx:pt>
          <cx:pt idx="35360">0</cx:pt>
          <cx:pt idx="35361">0</cx:pt>
          <cx:pt idx="35362">0</cx:pt>
          <cx:pt idx="35363">0</cx:pt>
          <cx:pt idx="35364">0</cx:pt>
          <cx:pt idx="35365">0</cx:pt>
          <cx:pt idx="35366">0</cx:pt>
          <cx:pt idx="35367">0</cx:pt>
          <cx:pt idx="35368">0</cx:pt>
          <cx:pt idx="35369">0</cx:pt>
          <cx:pt idx="35370">0</cx:pt>
          <cx:pt idx="35371">0</cx:pt>
          <cx:pt idx="35372">0</cx:pt>
          <cx:pt idx="35373">0</cx:pt>
          <cx:pt idx="35374">0</cx:pt>
          <cx:pt idx="35375">0</cx:pt>
          <cx:pt idx="35376">0</cx:pt>
          <cx:pt idx="35377">0</cx:pt>
          <cx:pt idx="35378">0</cx:pt>
          <cx:pt idx="35379">0</cx:pt>
          <cx:pt idx="35380">0</cx:pt>
          <cx:pt idx="35381">0</cx:pt>
          <cx:pt idx="35382">0</cx:pt>
          <cx:pt idx="35383">0</cx:pt>
          <cx:pt idx="35384">0</cx:pt>
          <cx:pt idx="35385">0</cx:pt>
          <cx:pt idx="35386">0</cx:pt>
          <cx:pt idx="35387">0</cx:pt>
          <cx:pt idx="35388">0</cx:pt>
          <cx:pt idx="35389">0</cx:pt>
          <cx:pt idx="35390">0</cx:pt>
          <cx:pt idx="35391">0</cx:pt>
          <cx:pt idx="35392">0</cx:pt>
          <cx:pt idx="35393">0</cx:pt>
          <cx:pt idx="35394">0</cx:pt>
          <cx:pt idx="35395">0</cx:pt>
          <cx:pt idx="35396">0</cx:pt>
          <cx:pt idx="35397">0</cx:pt>
          <cx:pt idx="35398">0</cx:pt>
          <cx:pt idx="35399">0</cx:pt>
          <cx:pt idx="35400">0</cx:pt>
          <cx:pt idx="35401">0</cx:pt>
          <cx:pt idx="35402">0</cx:pt>
          <cx:pt idx="35403">0</cx:pt>
          <cx:pt idx="35404">0</cx:pt>
          <cx:pt idx="35405">0</cx:pt>
          <cx:pt idx="35406">0</cx:pt>
          <cx:pt idx="35407">0</cx:pt>
          <cx:pt idx="35408">0</cx:pt>
          <cx:pt idx="35409">0</cx:pt>
          <cx:pt idx="35410">0</cx:pt>
          <cx:pt idx="35411">0</cx:pt>
          <cx:pt idx="35412">0</cx:pt>
          <cx:pt idx="35413">0</cx:pt>
          <cx:pt idx="35414">0</cx:pt>
          <cx:pt idx="35415">0</cx:pt>
          <cx:pt idx="35416">0</cx:pt>
          <cx:pt idx="35417">0</cx:pt>
          <cx:pt idx="35418">0</cx:pt>
          <cx:pt idx="35419">0</cx:pt>
          <cx:pt idx="35420">0</cx:pt>
          <cx:pt idx="35421">0</cx:pt>
          <cx:pt idx="35422">0</cx:pt>
          <cx:pt idx="35423">0</cx:pt>
          <cx:pt idx="35424">0</cx:pt>
          <cx:pt idx="35425">0</cx:pt>
          <cx:pt idx="35426">0</cx:pt>
          <cx:pt idx="35427">0</cx:pt>
          <cx:pt idx="35428">0</cx:pt>
          <cx:pt idx="35429">0</cx:pt>
          <cx:pt idx="35430">0</cx:pt>
          <cx:pt idx="35431">0</cx:pt>
          <cx:pt idx="35432">0</cx:pt>
          <cx:pt idx="35433">0</cx:pt>
          <cx:pt idx="35434">0</cx:pt>
          <cx:pt idx="35435">0</cx:pt>
          <cx:pt idx="35436">0</cx:pt>
          <cx:pt idx="35437">0</cx:pt>
          <cx:pt idx="35438">0</cx:pt>
          <cx:pt idx="35439">0</cx:pt>
          <cx:pt idx="35440">0</cx:pt>
          <cx:pt idx="35441">0</cx:pt>
          <cx:pt idx="35442">0</cx:pt>
          <cx:pt idx="35443">0</cx:pt>
          <cx:pt idx="35444">0</cx:pt>
          <cx:pt idx="35445">0</cx:pt>
          <cx:pt idx="35446">0</cx:pt>
          <cx:pt idx="35447">0</cx:pt>
          <cx:pt idx="35448">0</cx:pt>
          <cx:pt idx="35449">0</cx:pt>
          <cx:pt idx="35450">0</cx:pt>
          <cx:pt idx="35451">0</cx:pt>
          <cx:pt idx="35452">0</cx:pt>
          <cx:pt idx="35453">0</cx:pt>
          <cx:pt idx="35454">0</cx:pt>
          <cx:pt idx="35455">0</cx:pt>
          <cx:pt idx="35456">0</cx:pt>
          <cx:pt idx="35457">0</cx:pt>
          <cx:pt idx="35458">0</cx:pt>
          <cx:pt idx="35459">0</cx:pt>
          <cx:pt idx="35460">0</cx:pt>
          <cx:pt idx="35461">0</cx:pt>
          <cx:pt idx="35462">0</cx:pt>
          <cx:pt idx="35463">0</cx:pt>
          <cx:pt idx="35464">0</cx:pt>
          <cx:pt idx="35465">0</cx:pt>
          <cx:pt idx="35466">0</cx:pt>
          <cx:pt idx="35467">0</cx:pt>
          <cx:pt idx="35468">0</cx:pt>
          <cx:pt idx="35469">0</cx:pt>
          <cx:pt idx="35470">0</cx:pt>
          <cx:pt idx="35471">0</cx:pt>
          <cx:pt idx="35472">0</cx:pt>
          <cx:pt idx="35473">0</cx:pt>
          <cx:pt idx="35474">0</cx:pt>
          <cx:pt idx="35475">0</cx:pt>
          <cx:pt idx="35476">0</cx:pt>
          <cx:pt idx="35477">0</cx:pt>
          <cx:pt idx="35478">0</cx:pt>
          <cx:pt idx="35479">0</cx:pt>
          <cx:pt idx="35480">0</cx:pt>
          <cx:pt idx="35481">0</cx:pt>
          <cx:pt idx="35482">0</cx:pt>
          <cx:pt idx="35483">0</cx:pt>
          <cx:pt idx="35484">0</cx:pt>
          <cx:pt idx="35485">0</cx:pt>
          <cx:pt idx="35486">0</cx:pt>
          <cx:pt idx="35487">0</cx:pt>
          <cx:pt idx="35488">0</cx:pt>
          <cx:pt idx="35489">0</cx:pt>
          <cx:pt idx="35490">0</cx:pt>
          <cx:pt idx="35491">0</cx:pt>
          <cx:pt idx="35492">0</cx:pt>
          <cx:pt idx="35493">0</cx:pt>
          <cx:pt idx="35494">0</cx:pt>
          <cx:pt idx="35495">0</cx:pt>
          <cx:pt idx="35496">0</cx:pt>
          <cx:pt idx="35497">0</cx:pt>
          <cx:pt idx="35498">0</cx:pt>
          <cx:pt idx="35499">0</cx:pt>
          <cx:pt idx="35500">0</cx:pt>
          <cx:pt idx="35501">0</cx:pt>
          <cx:pt idx="35502">0</cx:pt>
          <cx:pt idx="35503">0</cx:pt>
          <cx:pt idx="35504">0</cx:pt>
          <cx:pt idx="35505">0</cx:pt>
          <cx:pt idx="35506">0</cx:pt>
          <cx:pt idx="35507">0</cx:pt>
          <cx:pt idx="35508">0</cx:pt>
          <cx:pt idx="35509">0</cx:pt>
          <cx:pt idx="35510">0</cx:pt>
          <cx:pt idx="35511">0</cx:pt>
          <cx:pt idx="35512">0</cx:pt>
          <cx:pt idx="35513">0</cx:pt>
          <cx:pt idx="35514">0</cx:pt>
          <cx:pt idx="35515">0</cx:pt>
          <cx:pt idx="35516">0</cx:pt>
          <cx:pt idx="35517">0</cx:pt>
          <cx:pt idx="35518">0</cx:pt>
          <cx:pt idx="35519">0</cx:pt>
          <cx:pt idx="35520">0</cx:pt>
          <cx:pt idx="35521">0</cx:pt>
          <cx:pt idx="35522">0</cx:pt>
          <cx:pt idx="35523">0</cx:pt>
          <cx:pt idx="35524">0</cx:pt>
          <cx:pt idx="35525">0</cx:pt>
          <cx:pt idx="35526">0</cx:pt>
          <cx:pt idx="35527">0</cx:pt>
          <cx:pt idx="35528">0</cx:pt>
          <cx:pt idx="35529">0</cx:pt>
          <cx:pt idx="35530">0</cx:pt>
          <cx:pt idx="35531">0</cx:pt>
          <cx:pt idx="35532">0</cx:pt>
          <cx:pt idx="35533">0</cx:pt>
          <cx:pt idx="35534">0</cx:pt>
          <cx:pt idx="35535">0</cx:pt>
          <cx:pt idx="35536">0</cx:pt>
          <cx:pt idx="35537">0</cx:pt>
          <cx:pt idx="35538">0</cx:pt>
          <cx:pt idx="35539">0</cx:pt>
          <cx:pt idx="35540">0</cx:pt>
          <cx:pt idx="35541">0</cx:pt>
          <cx:pt idx="35542">0</cx:pt>
          <cx:pt idx="35543">0</cx:pt>
          <cx:pt idx="35544">0</cx:pt>
          <cx:pt idx="35545">0</cx:pt>
          <cx:pt idx="35546">0</cx:pt>
          <cx:pt idx="35547">0</cx:pt>
          <cx:pt idx="35548">0</cx:pt>
          <cx:pt idx="35549">0</cx:pt>
          <cx:pt idx="35550">0</cx:pt>
          <cx:pt idx="35551">0</cx:pt>
          <cx:pt idx="35552">0</cx:pt>
          <cx:pt idx="35553">0</cx:pt>
          <cx:pt idx="35554">0</cx:pt>
          <cx:pt idx="35555">0</cx:pt>
          <cx:pt idx="35556">0</cx:pt>
          <cx:pt idx="35557">0</cx:pt>
          <cx:pt idx="35558">0</cx:pt>
          <cx:pt idx="35559">0</cx:pt>
          <cx:pt idx="35560">0</cx:pt>
          <cx:pt idx="35561">0</cx:pt>
          <cx:pt idx="35562">0</cx:pt>
          <cx:pt idx="35563">0</cx:pt>
          <cx:pt idx="35564">0</cx:pt>
          <cx:pt idx="35565">0</cx:pt>
          <cx:pt idx="35566">0</cx:pt>
          <cx:pt idx="35567">0</cx:pt>
          <cx:pt idx="35568">0</cx:pt>
          <cx:pt idx="35569">0</cx:pt>
          <cx:pt idx="35570">0</cx:pt>
          <cx:pt idx="35571">0</cx:pt>
          <cx:pt idx="35572">0</cx:pt>
          <cx:pt idx="35573">0</cx:pt>
          <cx:pt idx="35574">0</cx:pt>
          <cx:pt idx="35575">0</cx:pt>
          <cx:pt idx="35576">0</cx:pt>
          <cx:pt idx="35577">0</cx:pt>
          <cx:pt idx="35578">0</cx:pt>
          <cx:pt idx="35579">0</cx:pt>
          <cx:pt idx="35580">0</cx:pt>
          <cx:pt idx="35581">0</cx:pt>
          <cx:pt idx="35582">0</cx:pt>
          <cx:pt idx="35583">0</cx:pt>
          <cx:pt idx="35584">0</cx:pt>
          <cx:pt idx="35585">0</cx:pt>
          <cx:pt idx="35586">0</cx:pt>
          <cx:pt idx="35587">0</cx:pt>
          <cx:pt idx="35588">0</cx:pt>
          <cx:pt idx="35589">0</cx:pt>
          <cx:pt idx="35590">0</cx:pt>
          <cx:pt idx="35591">0</cx:pt>
          <cx:pt idx="35592">0</cx:pt>
          <cx:pt idx="35593">0</cx:pt>
          <cx:pt idx="35594">0</cx:pt>
          <cx:pt idx="35595">0</cx:pt>
          <cx:pt idx="35596">0</cx:pt>
          <cx:pt idx="35597">0</cx:pt>
          <cx:pt idx="35598">0</cx:pt>
          <cx:pt idx="35599">0</cx:pt>
          <cx:pt idx="35600">0</cx:pt>
          <cx:pt idx="35601">0</cx:pt>
          <cx:pt idx="35602">0</cx:pt>
          <cx:pt idx="35603">0</cx:pt>
          <cx:pt idx="35604">0</cx:pt>
          <cx:pt idx="35605">0</cx:pt>
          <cx:pt idx="35606">0</cx:pt>
          <cx:pt idx="35607">0</cx:pt>
          <cx:pt idx="35608">0</cx:pt>
          <cx:pt idx="35609">0</cx:pt>
          <cx:pt idx="35610">0</cx:pt>
          <cx:pt idx="35611">0</cx:pt>
          <cx:pt idx="35612">0</cx:pt>
          <cx:pt idx="35613">0</cx:pt>
          <cx:pt idx="35614">0</cx:pt>
          <cx:pt idx="35615">0</cx:pt>
          <cx:pt idx="35616">0</cx:pt>
          <cx:pt idx="35617">0</cx:pt>
          <cx:pt idx="35618">0</cx:pt>
          <cx:pt idx="35619">0</cx:pt>
          <cx:pt idx="35620">0</cx:pt>
          <cx:pt idx="35621">0</cx:pt>
          <cx:pt idx="35622">0</cx:pt>
          <cx:pt idx="35623">0</cx:pt>
          <cx:pt idx="35624">0</cx:pt>
          <cx:pt idx="35625">0</cx:pt>
          <cx:pt idx="35626">0</cx:pt>
          <cx:pt idx="35627">0</cx:pt>
          <cx:pt idx="35628">0</cx:pt>
          <cx:pt idx="35629">0</cx:pt>
          <cx:pt idx="35630">0</cx:pt>
          <cx:pt idx="35631">0</cx:pt>
          <cx:pt idx="35632">0</cx:pt>
          <cx:pt idx="35633">0</cx:pt>
          <cx:pt idx="35634">0</cx:pt>
          <cx:pt idx="35635">0</cx:pt>
          <cx:pt idx="35636">0</cx:pt>
          <cx:pt idx="35637">0</cx:pt>
          <cx:pt idx="35638">0</cx:pt>
          <cx:pt idx="35639">0</cx:pt>
          <cx:pt idx="35640">0</cx:pt>
          <cx:pt idx="35641">0</cx:pt>
          <cx:pt idx="35642">0</cx:pt>
          <cx:pt idx="35643">0</cx:pt>
          <cx:pt idx="35644">0</cx:pt>
          <cx:pt idx="35645">0</cx:pt>
          <cx:pt idx="35646">0</cx:pt>
          <cx:pt idx="35647">0</cx:pt>
          <cx:pt idx="35648">0</cx:pt>
          <cx:pt idx="35649">0</cx:pt>
          <cx:pt idx="35650">0</cx:pt>
          <cx:pt idx="35651">0</cx:pt>
          <cx:pt idx="35652">0</cx:pt>
          <cx:pt idx="35653">0</cx:pt>
          <cx:pt idx="35654">0</cx:pt>
          <cx:pt idx="35655">0</cx:pt>
          <cx:pt idx="35656">0</cx:pt>
          <cx:pt idx="35657">0</cx:pt>
          <cx:pt idx="35658">0</cx:pt>
          <cx:pt idx="35659">0</cx:pt>
          <cx:pt idx="35660">0</cx:pt>
          <cx:pt idx="35661">0</cx:pt>
          <cx:pt idx="35662">0</cx:pt>
          <cx:pt idx="35663">0</cx:pt>
          <cx:pt idx="35664">0</cx:pt>
          <cx:pt idx="35665">0</cx:pt>
          <cx:pt idx="35666">0</cx:pt>
          <cx:pt idx="35667">0</cx:pt>
          <cx:pt idx="35668">0</cx:pt>
          <cx:pt idx="35669">0</cx:pt>
          <cx:pt idx="35670">0</cx:pt>
          <cx:pt idx="35671">0</cx:pt>
          <cx:pt idx="35672">0</cx:pt>
          <cx:pt idx="35673">0</cx:pt>
          <cx:pt idx="35674">0</cx:pt>
          <cx:pt idx="35675">0</cx:pt>
          <cx:pt idx="35676">0</cx:pt>
          <cx:pt idx="35677">0</cx:pt>
          <cx:pt idx="35678">0</cx:pt>
          <cx:pt idx="35679">0</cx:pt>
          <cx:pt idx="35680">0</cx:pt>
          <cx:pt idx="35681">0</cx:pt>
          <cx:pt idx="35682">0</cx:pt>
          <cx:pt idx="35683">0</cx:pt>
          <cx:pt idx="35684">0</cx:pt>
          <cx:pt idx="35685">0</cx:pt>
          <cx:pt idx="35686">0</cx:pt>
          <cx:pt idx="35687">0</cx:pt>
          <cx:pt idx="35688">0</cx:pt>
          <cx:pt idx="35689">0</cx:pt>
          <cx:pt idx="35690">0</cx:pt>
          <cx:pt idx="35691">0</cx:pt>
          <cx:pt idx="35692">0</cx:pt>
          <cx:pt idx="35693">0</cx:pt>
          <cx:pt idx="35694">0</cx:pt>
          <cx:pt idx="35695">0</cx:pt>
          <cx:pt idx="35696">0</cx:pt>
          <cx:pt idx="35697">0</cx:pt>
          <cx:pt idx="35698">0</cx:pt>
          <cx:pt idx="35699">0</cx:pt>
          <cx:pt idx="35700">0</cx:pt>
          <cx:pt idx="35701">0</cx:pt>
          <cx:pt idx="35702">0</cx:pt>
          <cx:pt idx="35703">0</cx:pt>
          <cx:pt idx="35704">0</cx:pt>
          <cx:pt idx="35705">0</cx:pt>
          <cx:pt idx="35706">0</cx:pt>
          <cx:pt idx="35707">0</cx:pt>
          <cx:pt idx="35708">0</cx:pt>
          <cx:pt idx="35709">0</cx:pt>
          <cx:pt idx="35710">0</cx:pt>
          <cx:pt idx="35711">0</cx:pt>
          <cx:pt idx="35712">0</cx:pt>
          <cx:pt idx="35713">0</cx:pt>
          <cx:pt idx="35714">0</cx:pt>
          <cx:pt idx="35715">0</cx:pt>
          <cx:pt idx="35716">0</cx:pt>
          <cx:pt idx="35717">0</cx:pt>
          <cx:pt idx="35718">0</cx:pt>
          <cx:pt idx="35719">0</cx:pt>
          <cx:pt idx="35720">0</cx:pt>
          <cx:pt idx="35721">0</cx:pt>
          <cx:pt idx="35722">0</cx:pt>
          <cx:pt idx="35723">0</cx:pt>
          <cx:pt idx="35724">0</cx:pt>
          <cx:pt idx="35725">0</cx:pt>
          <cx:pt idx="35726">0</cx:pt>
          <cx:pt idx="35727">0</cx:pt>
          <cx:pt idx="35728">0</cx:pt>
          <cx:pt idx="35729">0</cx:pt>
          <cx:pt idx="35730">0</cx:pt>
          <cx:pt idx="35731">0</cx:pt>
          <cx:pt idx="35732">0</cx:pt>
          <cx:pt idx="35733">0</cx:pt>
          <cx:pt idx="35734">0</cx:pt>
          <cx:pt idx="35735">0</cx:pt>
          <cx:pt idx="35736">0</cx:pt>
          <cx:pt idx="35737">0</cx:pt>
          <cx:pt idx="35738">0</cx:pt>
          <cx:pt idx="35739">0</cx:pt>
          <cx:pt idx="35740">0</cx:pt>
          <cx:pt idx="35741">0</cx:pt>
          <cx:pt idx="35742">0</cx:pt>
          <cx:pt idx="35743">0</cx:pt>
          <cx:pt idx="35744">0</cx:pt>
          <cx:pt idx="35745">0</cx:pt>
          <cx:pt idx="35746">0</cx:pt>
          <cx:pt idx="35747">0</cx:pt>
          <cx:pt idx="35748">0</cx:pt>
          <cx:pt idx="35749">0</cx:pt>
          <cx:pt idx="35750">0</cx:pt>
          <cx:pt idx="35751">0</cx:pt>
          <cx:pt idx="35752">0</cx:pt>
          <cx:pt idx="35753">0</cx:pt>
          <cx:pt idx="35754">0</cx:pt>
          <cx:pt idx="35755">0</cx:pt>
          <cx:pt idx="35756">0</cx:pt>
          <cx:pt idx="35757">0</cx:pt>
          <cx:pt idx="35758">0</cx:pt>
          <cx:pt idx="35759">0</cx:pt>
          <cx:pt idx="35760">0</cx:pt>
          <cx:pt idx="35761">0</cx:pt>
          <cx:pt idx="35762">0</cx:pt>
          <cx:pt idx="35763">0</cx:pt>
          <cx:pt idx="35764">0</cx:pt>
          <cx:pt idx="35765">0</cx:pt>
          <cx:pt idx="35766">0</cx:pt>
          <cx:pt idx="35767">0</cx:pt>
          <cx:pt idx="35768">0</cx:pt>
          <cx:pt idx="35769">0</cx:pt>
          <cx:pt idx="35770">0</cx:pt>
          <cx:pt idx="35771">0</cx:pt>
          <cx:pt idx="35772">0</cx:pt>
          <cx:pt idx="35773">0</cx:pt>
          <cx:pt idx="35774">0</cx:pt>
          <cx:pt idx="35775">0</cx:pt>
          <cx:pt idx="35776">0</cx:pt>
          <cx:pt idx="35777">0</cx:pt>
          <cx:pt idx="35778">0</cx:pt>
          <cx:pt idx="35779">0</cx:pt>
          <cx:pt idx="35780">0</cx:pt>
          <cx:pt idx="35781">0</cx:pt>
          <cx:pt idx="35782">0</cx:pt>
          <cx:pt idx="35783">0</cx:pt>
          <cx:pt idx="35784">0</cx:pt>
          <cx:pt idx="35785">0</cx:pt>
          <cx:pt idx="35786">0</cx:pt>
          <cx:pt idx="35787">0</cx:pt>
          <cx:pt idx="35788">0</cx:pt>
          <cx:pt idx="35789">0</cx:pt>
          <cx:pt idx="35790">0</cx:pt>
          <cx:pt idx="35791">0</cx:pt>
          <cx:pt idx="35792">0</cx:pt>
          <cx:pt idx="35793">0</cx:pt>
          <cx:pt idx="35794">0</cx:pt>
          <cx:pt idx="35795">0</cx:pt>
          <cx:pt idx="35796">0</cx:pt>
          <cx:pt idx="35797">0</cx:pt>
          <cx:pt idx="35798">0</cx:pt>
          <cx:pt idx="35799">0</cx:pt>
          <cx:pt idx="35800">0</cx:pt>
          <cx:pt idx="35801">0</cx:pt>
          <cx:pt idx="35802">0</cx:pt>
          <cx:pt idx="35803">0</cx:pt>
          <cx:pt idx="35804">0</cx:pt>
          <cx:pt idx="35805">0</cx:pt>
          <cx:pt idx="35806">0</cx:pt>
          <cx:pt idx="35807">0</cx:pt>
          <cx:pt idx="35808">0</cx:pt>
          <cx:pt idx="35809">0</cx:pt>
          <cx:pt idx="35810">0</cx:pt>
          <cx:pt idx="35811">0</cx:pt>
          <cx:pt idx="35812">0</cx:pt>
          <cx:pt idx="35813">0</cx:pt>
          <cx:pt idx="35814">0</cx:pt>
          <cx:pt idx="35815">0</cx:pt>
          <cx:pt idx="35816">0</cx:pt>
          <cx:pt idx="35817">0</cx:pt>
          <cx:pt idx="35818">0</cx:pt>
          <cx:pt idx="35819">0</cx:pt>
          <cx:pt idx="35820">0</cx:pt>
          <cx:pt idx="35821">0</cx:pt>
          <cx:pt idx="35822">0</cx:pt>
          <cx:pt idx="35823">0</cx:pt>
          <cx:pt idx="35824">0</cx:pt>
          <cx:pt idx="35825">0</cx:pt>
          <cx:pt idx="35826">0</cx:pt>
          <cx:pt idx="35827">0</cx:pt>
          <cx:pt idx="35828">0</cx:pt>
          <cx:pt idx="35829">0</cx:pt>
          <cx:pt idx="35830">0</cx:pt>
          <cx:pt idx="35831">0</cx:pt>
          <cx:pt idx="35832">0</cx:pt>
          <cx:pt idx="35833">0</cx:pt>
          <cx:pt idx="35834">0</cx:pt>
          <cx:pt idx="35835">0</cx:pt>
          <cx:pt idx="35836">0</cx:pt>
          <cx:pt idx="35837">0</cx:pt>
          <cx:pt idx="35838">0</cx:pt>
          <cx:pt idx="35839">0</cx:pt>
          <cx:pt idx="35840">0</cx:pt>
          <cx:pt idx="35841">0</cx:pt>
          <cx:pt idx="35842">0</cx:pt>
          <cx:pt idx="35843">0</cx:pt>
          <cx:pt idx="35844">0</cx:pt>
          <cx:pt idx="35845">0</cx:pt>
          <cx:pt idx="35846">0</cx:pt>
          <cx:pt idx="35847">0</cx:pt>
          <cx:pt idx="35848">0</cx:pt>
          <cx:pt idx="35849">0</cx:pt>
          <cx:pt idx="35850">0</cx:pt>
          <cx:pt idx="35851">0</cx:pt>
          <cx:pt idx="35852">0</cx:pt>
          <cx:pt idx="35853">0</cx:pt>
          <cx:pt idx="35854">0</cx:pt>
          <cx:pt idx="35855">0</cx:pt>
          <cx:pt idx="35856">0</cx:pt>
          <cx:pt idx="35857">0</cx:pt>
          <cx:pt idx="35858">0</cx:pt>
          <cx:pt idx="35859">0</cx:pt>
          <cx:pt idx="35860">0</cx:pt>
          <cx:pt idx="35861">0</cx:pt>
          <cx:pt idx="35862">0</cx:pt>
          <cx:pt idx="35863">0</cx:pt>
          <cx:pt idx="35864">0</cx:pt>
          <cx:pt idx="35865">0</cx:pt>
          <cx:pt idx="35866">0</cx:pt>
          <cx:pt idx="35867">0</cx:pt>
          <cx:pt idx="35868">0</cx:pt>
          <cx:pt idx="35869">0</cx:pt>
          <cx:pt idx="35870">0</cx:pt>
          <cx:pt idx="35871">0</cx:pt>
          <cx:pt idx="35872">0</cx:pt>
          <cx:pt idx="35873">0</cx:pt>
          <cx:pt idx="35874">0</cx:pt>
          <cx:pt idx="35875">0</cx:pt>
          <cx:pt idx="35876">0</cx:pt>
          <cx:pt idx="35877">0</cx:pt>
          <cx:pt idx="35878">0</cx:pt>
          <cx:pt idx="35879">0</cx:pt>
          <cx:pt idx="35880">0</cx:pt>
          <cx:pt idx="35881">0</cx:pt>
          <cx:pt idx="35882">0</cx:pt>
          <cx:pt idx="35883">0</cx:pt>
          <cx:pt idx="35884">0</cx:pt>
          <cx:pt idx="35885">0</cx:pt>
          <cx:pt idx="35886">0</cx:pt>
          <cx:pt idx="35887">0</cx:pt>
          <cx:pt idx="35888">0</cx:pt>
          <cx:pt idx="35889">0</cx:pt>
          <cx:pt idx="35890">0</cx:pt>
          <cx:pt idx="35891">0</cx:pt>
          <cx:pt idx="35892">0</cx:pt>
          <cx:pt idx="35893">0</cx:pt>
          <cx:pt idx="35894">0</cx:pt>
          <cx:pt idx="35895">0</cx:pt>
          <cx:pt idx="35896">0</cx:pt>
          <cx:pt idx="35897">0</cx:pt>
          <cx:pt idx="35898">0</cx:pt>
          <cx:pt idx="35899">0</cx:pt>
          <cx:pt idx="35900">0</cx:pt>
          <cx:pt idx="35901">0</cx:pt>
          <cx:pt idx="35902">0</cx:pt>
          <cx:pt idx="35903">0</cx:pt>
          <cx:pt idx="35904">0</cx:pt>
          <cx:pt idx="35905">0</cx:pt>
          <cx:pt idx="35906">0</cx:pt>
          <cx:pt idx="35907">0</cx:pt>
          <cx:pt idx="35908">0</cx:pt>
          <cx:pt idx="35909">0</cx:pt>
          <cx:pt idx="35910">0</cx:pt>
          <cx:pt idx="35911">0</cx:pt>
          <cx:pt idx="35912">0</cx:pt>
          <cx:pt idx="35913">0</cx:pt>
          <cx:pt idx="35914">0</cx:pt>
          <cx:pt idx="35915">0</cx:pt>
          <cx:pt idx="35916">0</cx:pt>
          <cx:pt idx="35917">0</cx:pt>
          <cx:pt idx="35918">0</cx:pt>
          <cx:pt idx="35919">0</cx:pt>
          <cx:pt idx="35920">0</cx:pt>
          <cx:pt idx="35921">0</cx:pt>
          <cx:pt idx="35922">0</cx:pt>
          <cx:pt idx="35923">0</cx:pt>
          <cx:pt idx="35924">0</cx:pt>
          <cx:pt idx="35925">0</cx:pt>
          <cx:pt idx="35926">0</cx:pt>
          <cx:pt idx="35927">0</cx:pt>
          <cx:pt idx="35928">0</cx:pt>
          <cx:pt idx="35929">0</cx:pt>
          <cx:pt idx="35930">0</cx:pt>
          <cx:pt idx="35931">0</cx:pt>
          <cx:pt idx="35932">0</cx:pt>
          <cx:pt idx="35933">0</cx:pt>
          <cx:pt idx="35934">0</cx:pt>
          <cx:pt idx="35935">0</cx:pt>
          <cx:pt idx="35936">0</cx:pt>
          <cx:pt idx="35937">0</cx:pt>
          <cx:pt idx="35938">0</cx:pt>
          <cx:pt idx="35939">0</cx:pt>
          <cx:pt idx="35940">0</cx:pt>
          <cx:pt idx="35941">0</cx:pt>
          <cx:pt idx="35942">0</cx:pt>
          <cx:pt idx="35943">0</cx:pt>
          <cx:pt idx="35944">0</cx:pt>
          <cx:pt idx="35945">0</cx:pt>
          <cx:pt idx="35946">0</cx:pt>
          <cx:pt idx="35947">0</cx:pt>
          <cx:pt idx="35948">0</cx:pt>
          <cx:pt idx="35949">0</cx:pt>
          <cx:pt idx="35950">0</cx:pt>
          <cx:pt idx="35951">0</cx:pt>
          <cx:pt idx="35952">0</cx:pt>
          <cx:pt idx="35953">0</cx:pt>
          <cx:pt idx="35954">0</cx:pt>
          <cx:pt idx="35955">0</cx:pt>
          <cx:pt idx="35956">0</cx:pt>
          <cx:pt idx="35957">0</cx:pt>
          <cx:pt idx="35958">0</cx:pt>
          <cx:pt idx="35959">0</cx:pt>
          <cx:pt idx="35960">0</cx:pt>
          <cx:pt idx="35961">0</cx:pt>
          <cx:pt idx="35962">0</cx:pt>
          <cx:pt idx="35963">0</cx:pt>
          <cx:pt idx="35964">0</cx:pt>
          <cx:pt idx="35965">0</cx:pt>
          <cx:pt idx="35966">0</cx:pt>
          <cx:pt idx="35967">0</cx:pt>
          <cx:pt idx="35968">0</cx:pt>
          <cx:pt idx="35969">0</cx:pt>
          <cx:pt idx="35970">0</cx:pt>
          <cx:pt idx="35971">0</cx:pt>
          <cx:pt idx="35972">0</cx:pt>
          <cx:pt idx="35973">0</cx:pt>
          <cx:pt idx="35974">0</cx:pt>
          <cx:pt idx="35975">0</cx:pt>
          <cx:pt idx="35976">0</cx:pt>
          <cx:pt idx="35977">0</cx:pt>
          <cx:pt idx="35978">0</cx:pt>
          <cx:pt idx="35979">0</cx:pt>
          <cx:pt idx="35980">0</cx:pt>
          <cx:pt idx="35981">0</cx:pt>
          <cx:pt idx="35982">0</cx:pt>
          <cx:pt idx="35983">0</cx:pt>
          <cx:pt idx="35984">0</cx:pt>
          <cx:pt idx="35985">0</cx:pt>
          <cx:pt idx="35986">0</cx:pt>
          <cx:pt idx="35987">0</cx:pt>
          <cx:pt idx="35988">0</cx:pt>
          <cx:pt idx="35989">0</cx:pt>
          <cx:pt idx="35990">0</cx:pt>
          <cx:pt idx="35991">0</cx:pt>
          <cx:pt idx="35992">0</cx:pt>
          <cx:pt idx="35993">0</cx:pt>
          <cx:pt idx="35994">0</cx:pt>
          <cx:pt idx="35995">0</cx:pt>
          <cx:pt idx="35996">0</cx:pt>
          <cx:pt idx="35997">0</cx:pt>
          <cx:pt idx="35998">0</cx:pt>
          <cx:pt idx="35999">0</cx:pt>
          <cx:pt idx="36000">0</cx:pt>
          <cx:pt idx="36001">0</cx:pt>
          <cx:pt idx="36002">0</cx:pt>
          <cx:pt idx="36003">0</cx:pt>
          <cx:pt idx="36004">0</cx:pt>
          <cx:pt idx="36005">0</cx:pt>
          <cx:pt idx="36006">0</cx:pt>
          <cx:pt idx="36007">0</cx:pt>
          <cx:pt idx="36008">0</cx:pt>
          <cx:pt idx="36009">0</cx:pt>
          <cx:pt idx="36010">0</cx:pt>
          <cx:pt idx="36011">0</cx:pt>
          <cx:pt idx="36012">0</cx:pt>
          <cx:pt idx="36013">0</cx:pt>
          <cx:pt idx="36014">0</cx:pt>
          <cx:pt idx="36015">0</cx:pt>
          <cx:pt idx="36016">0</cx:pt>
          <cx:pt idx="36017">0</cx:pt>
          <cx:pt idx="36018">0</cx:pt>
          <cx:pt idx="36019">0</cx:pt>
          <cx:pt idx="36020">0</cx:pt>
          <cx:pt idx="36021">0</cx:pt>
          <cx:pt idx="36022">0</cx:pt>
          <cx:pt idx="36023">0</cx:pt>
          <cx:pt idx="36024">0</cx:pt>
          <cx:pt idx="36025">0</cx:pt>
          <cx:pt idx="36026">0</cx:pt>
          <cx:pt idx="36027">0</cx:pt>
          <cx:pt idx="36028">0</cx:pt>
          <cx:pt idx="36029">0</cx:pt>
          <cx:pt idx="36030">0</cx:pt>
          <cx:pt idx="36031">0</cx:pt>
          <cx:pt idx="36032">0</cx:pt>
          <cx:pt idx="36033">0</cx:pt>
          <cx:pt idx="36034">0</cx:pt>
          <cx:pt idx="36035">0</cx:pt>
          <cx:pt idx="36036">0</cx:pt>
          <cx:pt idx="36037">0</cx:pt>
          <cx:pt idx="36038">0</cx:pt>
          <cx:pt idx="36039">0</cx:pt>
          <cx:pt idx="36040">0</cx:pt>
          <cx:pt idx="36041">0</cx:pt>
          <cx:pt idx="36042">0</cx:pt>
          <cx:pt idx="36043">0</cx:pt>
          <cx:pt idx="36044">0</cx:pt>
          <cx:pt idx="36045">0</cx:pt>
          <cx:pt idx="36046">0</cx:pt>
          <cx:pt idx="36047">0</cx:pt>
          <cx:pt idx="36048">0</cx:pt>
          <cx:pt idx="36049">0</cx:pt>
          <cx:pt idx="36050">0</cx:pt>
          <cx:pt idx="36051">0</cx:pt>
          <cx:pt idx="36052">0</cx:pt>
          <cx:pt idx="36053">0</cx:pt>
          <cx:pt idx="36054">0</cx:pt>
          <cx:pt idx="36055">0</cx:pt>
          <cx:pt idx="36056">0</cx:pt>
          <cx:pt idx="36057">0</cx:pt>
          <cx:pt idx="36058">0</cx:pt>
          <cx:pt idx="36059">0</cx:pt>
          <cx:pt idx="36060">0</cx:pt>
          <cx:pt idx="36061">0</cx:pt>
          <cx:pt idx="36062">0</cx:pt>
          <cx:pt idx="36063">0</cx:pt>
          <cx:pt idx="36064">0</cx:pt>
          <cx:pt idx="36065">0</cx:pt>
          <cx:pt idx="36066">0</cx:pt>
          <cx:pt idx="36067">0</cx:pt>
          <cx:pt idx="36068">0</cx:pt>
          <cx:pt idx="36069">0</cx:pt>
          <cx:pt idx="36070">0</cx:pt>
          <cx:pt idx="36071">0</cx:pt>
          <cx:pt idx="36072">0</cx:pt>
          <cx:pt idx="36073">0</cx:pt>
          <cx:pt idx="36074">0</cx:pt>
          <cx:pt idx="36075">0</cx:pt>
          <cx:pt idx="36076">0</cx:pt>
          <cx:pt idx="36077">0</cx:pt>
          <cx:pt idx="36078">0</cx:pt>
          <cx:pt idx="36079">0</cx:pt>
          <cx:pt idx="36080">0</cx:pt>
          <cx:pt idx="36081">0</cx:pt>
          <cx:pt idx="36082">0</cx:pt>
          <cx:pt idx="36083">0</cx:pt>
          <cx:pt idx="36084">0</cx:pt>
          <cx:pt idx="36085">0</cx:pt>
          <cx:pt idx="36086">0</cx:pt>
          <cx:pt idx="36087">0</cx:pt>
          <cx:pt idx="36088">0</cx:pt>
          <cx:pt idx="36089">0</cx:pt>
          <cx:pt idx="36090">0</cx:pt>
          <cx:pt idx="36091">0</cx:pt>
          <cx:pt idx="36092">0</cx:pt>
          <cx:pt idx="36093">0</cx:pt>
          <cx:pt idx="36094">0</cx:pt>
          <cx:pt idx="36095">0</cx:pt>
          <cx:pt idx="36096">0</cx:pt>
          <cx:pt idx="36097">0</cx:pt>
          <cx:pt idx="36098">0</cx:pt>
          <cx:pt idx="36099">0</cx:pt>
          <cx:pt idx="36100">0</cx:pt>
          <cx:pt idx="36101">0</cx:pt>
          <cx:pt idx="36102">0</cx:pt>
          <cx:pt idx="36103">0</cx:pt>
          <cx:pt idx="36104">0</cx:pt>
          <cx:pt idx="36105">0</cx:pt>
          <cx:pt idx="36106">0</cx:pt>
          <cx:pt idx="36107">0</cx:pt>
          <cx:pt idx="36108">0</cx:pt>
          <cx:pt idx="36109">0</cx:pt>
          <cx:pt idx="36110">0</cx:pt>
          <cx:pt idx="36111">0</cx:pt>
          <cx:pt idx="36112">0</cx:pt>
          <cx:pt idx="36113">0</cx:pt>
          <cx:pt idx="36114">0</cx:pt>
          <cx:pt idx="36115">0</cx:pt>
          <cx:pt idx="36116">0</cx:pt>
          <cx:pt idx="36117">0</cx:pt>
          <cx:pt idx="36118">0</cx:pt>
          <cx:pt idx="36119">0</cx:pt>
          <cx:pt idx="36120">0</cx:pt>
          <cx:pt idx="36121">0</cx:pt>
          <cx:pt idx="36122">0</cx:pt>
          <cx:pt idx="36123">0</cx:pt>
          <cx:pt idx="36124">0</cx:pt>
          <cx:pt idx="36125">0</cx:pt>
          <cx:pt idx="36126">0</cx:pt>
          <cx:pt idx="36127">0</cx:pt>
          <cx:pt idx="36128">0</cx:pt>
          <cx:pt idx="36129">0</cx:pt>
          <cx:pt idx="36130">0</cx:pt>
          <cx:pt idx="36131">0</cx:pt>
          <cx:pt idx="36132">0</cx:pt>
          <cx:pt idx="36133">0</cx:pt>
          <cx:pt idx="36134">0</cx:pt>
          <cx:pt idx="36135">0</cx:pt>
          <cx:pt idx="36136">0</cx:pt>
          <cx:pt idx="36137">0</cx:pt>
          <cx:pt idx="36138">0</cx:pt>
          <cx:pt idx="36139">0</cx:pt>
          <cx:pt idx="36140">0</cx:pt>
          <cx:pt idx="36141">0</cx:pt>
          <cx:pt idx="36142">0</cx:pt>
          <cx:pt idx="36143">0</cx:pt>
          <cx:pt idx="36144">0</cx:pt>
          <cx:pt idx="36145">0</cx:pt>
          <cx:pt idx="36146">0</cx:pt>
          <cx:pt idx="36147">0</cx:pt>
          <cx:pt idx="36148">0</cx:pt>
          <cx:pt idx="36149">0</cx:pt>
          <cx:pt idx="36150">0</cx:pt>
          <cx:pt idx="36151">0</cx:pt>
          <cx:pt idx="36152">0</cx:pt>
          <cx:pt idx="36153">0</cx:pt>
          <cx:pt idx="36154">0</cx:pt>
          <cx:pt idx="36155">0</cx:pt>
          <cx:pt idx="36156">0</cx:pt>
          <cx:pt idx="36157">0</cx:pt>
          <cx:pt idx="36158">0</cx:pt>
          <cx:pt idx="36159">0</cx:pt>
          <cx:pt idx="36160">0</cx:pt>
          <cx:pt idx="36161">0</cx:pt>
          <cx:pt idx="36162">0</cx:pt>
          <cx:pt idx="36163">0</cx:pt>
          <cx:pt idx="36164">0</cx:pt>
          <cx:pt idx="36165">0</cx:pt>
          <cx:pt idx="36166">0</cx:pt>
          <cx:pt idx="36167">0</cx:pt>
          <cx:pt idx="36168">0</cx:pt>
          <cx:pt idx="36169">0</cx:pt>
          <cx:pt idx="36170">0</cx:pt>
          <cx:pt idx="36171">0</cx:pt>
          <cx:pt idx="36172">0</cx:pt>
          <cx:pt idx="36173">0</cx:pt>
          <cx:pt idx="36174">0</cx:pt>
          <cx:pt idx="36175">0</cx:pt>
          <cx:pt idx="36176">0</cx:pt>
          <cx:pt idx="36177">0</cx:pt>
          <cx:pt idx="36178">0</cx:pt>
          <cx:pt idx="36179">0</cx:pt>
          <cx:pt idx="36180">0</cx:pt>
          <cx:pt idx="36181">0</cx:pt>
          <cx:pt idx="36182">0</cx:pt>
          <cx:pt idx="36183">0</cx:pt>
          <cx:pt idx="36184">0</cx:pt>
          <cx:pt idx="36185">0</cx:pt>
          <cx:pt idx="36186">0</cx:pt>
          <cx:pt idx="36187">0</cx:pt>
          <cx:pt idx="36188">0</cx:pt>
          <cx:pt idx="36189">0</cx:pt>
          <cx:pt idx="36190">0</cx:pt>
          <cx:pt idx="36191">0</cx:pt>
          <cx:pt idx="36192">0</cx:pt>
          <cx:pt idx="36193">0</cx:pt>
          <cx:pt idx="36194">0</cx:pt>
          <cx:pt idx="36195">0</cx:pt>
          <cx:pt idx="36196">0</cx:pt>
          <cx:pt idx="36197">0</cx:pt>
          <cx:pt idx="36198">0</cx:pt>
          <cx:pt idx="36199">0</cx:pt>
          <cx:pt idx="36200">0</cx:pt>
          <cx:pt idx="36201">0</cx:pt>
          <cx:pt idx="36202">0</cx:pt>
          <cx:pt idx="36203">0</cx:pt>
          <cx:pt idx="36204">0</cx:pt>
          <cx:pt idx="36205">0</cx:pt>
          <cx:pt idx="36206">0</cx:pt>
          <cx:pt idx="36207">0</cx:pt>
          <cx:pt idx="36208">0</cx:pt>
          <cx:pt idx="36209">0</cx:pt>
          <cx:pt idx="36210">0</cx:pt>
          <cx:pt idx="36211">0</cx:pt>
          <cx:pt idx="36212">0</cx:pt>
          <cx:pt idx="36213">0</cx:pt>
          <cx:pt idx="36214">0</cx:pt>
          <cx:pt idx="36215">0</cx:pt>
          <cx:pt idx="36216">0</cx:pt>
          <cx:pt idx="36217">0</cx:pt>
          <cx:pt idx="36218">0</cx:pt>
          <cx:pt idx="36219">0</cx:pt>
          <cx:pt idx="36220">0</cx:pt>
          <cx:pt idx="36221">0</cx:pt>
          <cx:pt idx="36222">0</cx:pt>
          <cx:pt idx="36223">0</cx:pt>
          <cx:pt idx="36224">0</cx:pt>
          <cx:pt idx="36225">0</cx:pt>
          <cx:pt idx="36226">0</cx:pt>
          <cx:pt idx="36227">0</cx:pt>
          <cx:pt idx="36228">0</cx:pt>
          <cx:pt idx="36229">0</cx:pt>
          <cx:pt idx="36230">0</cx:pt>
          <cx:pt idx="36231">0</cx:pt>
          <cx:pt idx="36232">0</cx:pt>
          <cx:pt idx="36233">0</cx:pt>
          <cx:pt idx="36234">0</cx:pt>
          <cx:pt idx="36235">0</cx:pt>
          <cx:pt idx="36236">0</cx:pt>
          <cx:pt idx="36237">0</cx:pt>
          <cx:pt idx="36238">0</cx:pt>
          <cx:pt idx="36239">0</cx:pt>
          <cx:pt idx="36240">0</cx:pt>
          <cx:pt idx="36241">0</cx:pt>
          <cx:pt idx="36242">0</cx:pt>
          <cx:pt idx="36243">0</cx:pt>
          <cx:pt idx="36244">0</cx:pt>
          <cx:pt idx="36245">0</cx:pt>
          <cx:pt idx="36246">0</cx:pt>
          <cx:pt idx="36247">0</cx:pt>
          <cx:pt idx="36248">0</cx:pt>
          <cx:pt idx="36249">0</cx:pt>
          <cx:pt idx="36250">0</cx:pt>
          <cx:pt idx="36251">0</cx:pt>
          <cx:pt idx="36252">0</cx:pt>
          <cx:pt idx="36253">0</cx:pt>
          <cx:pt idx="36254">0</cx:pt>
          <cx:pt idx="36255">0</cx:pt>
          <cx:pt idx="36256">0</cx:pt>
          <cx:pt idx="36257">0</cx:pt>
          <cx:pt idx="36258">0</cx:pt>
          <cx:pt idx="36259">0</cx:pt>
          <cx:pt idx="36260">0</cx:pt>
          <cx:pt idx="36261">0</cx:pt>
          <cx:pt idx="36262">0</cx:pt>
          <cx:pt idx="36263">0</cx:pt>
          <cx:pt idx="36264">0</cx:pt>
          <cx:pt idx="36265">0</cx:pt>
          <cx:pt idx="36266">0</cx:pt>
          <cx:pt idx="36267">0</cx:pt>
          <cx:pt idx="36268">0</cx:pt>
          <cx:pt idx="36269">0</cx:pt>
          <cx:pt idx="36270">0</cx:pt>
          <cx:pt idx="36271">0</cx:pt>
          <cx:pt idx="36272">0</cx:pt>
          <cx:pt idx="36273">0</cx:pt>
          <cx:pt idx="36274">0</cx:pt>
          <cx:pt idx="36275">0</cx:pt>
          <cx:pt idx="36276">0</cx:pt>
          <cx:pt idx="36277">0</cx:pt>
          <cx:pt idx="36278">0</cx:pt>
          <cx:pt idx="36279">0</cx:pt>
          <cx:pt idx="36280">0</cx:pt>
          <cx:pt idx="36281">0</cx:pt>
          <cx:pt idx="36282">0</cx:pt>
          <cx:pt idx="36283">0</cx:pt>
          <cx:pt idx="36284">0</cx:pt>
          <cx:pt idx="36285">0</cx:pt>
          <cx:pt idx="36286">0</cx:pt>
          <cx:pt idx="36287">0</cx:pt>
          <cx:pt idx="36288">0</cx:pt>
          <cx:pt idx="36289">0</cx:pt>
          <cx:pt idx="36290">0</cx:pt>
          <cx:pt idx="36291">0</cx:pt>
          <cx:pt idx="36292">0</cx:pt>
          <cx:pt idx="36293">0</cx:pt>
          <cx:pt idx="36294">0</cx:pt>
          <cx:pt idx="36295">0</cx:pt>
          <cx:pt idx="36296">0</cx:pt>
          <cx:pt idx="36297">0</cx:pt>
          <cx:pt idx="36298">0</cx:pt>
          <cx:pt idx="36299">0</cx:pt>
          <cx:pt idx="36300">0</cx:pt>
          <cx:pt idx="36301">0</cx:pt>
          <cx:pt idx="36302">0</cx:pt>
          <cx:pt idx="36303">0</cx:pt>
          <cx:pt idx="36304">0</cx:pt>
          <cx:pt idx="36305">0</cx:pt>
          <cx:pt idx="36306">0</cx:pt>
          <cx:pt idx="36307">0</cx:pt>
          <cx:pt idx="36308">0</cx:pt>
          <cx:pt idx="36309">0</cx:pt>
          <cx:pt idx="36310">0</cx:pt>
          <cx:pt idx="36311">0</cx:pt>
          <cx:pt idx="36312">0</cx:pt>
          <cx:pt idx="36313">0</cx:pt>
          <cx:pt idx="36314">0</cx:pt>
          <cx:pt idx="36315">0</cx:pt>
          <cx:pt idx="36316">0</cx:pt>
          <cx:pt idx="36317">0</cx:pt>
          <cx:pt idx="36318">0</cx:pt>
          <cx:pt idx="36319">0</cx:pt>
          <cx:pt idx="36320">0</cx:pt>
          <cx:pt idx="36321">0</cx:pt>
          <cx:pt idx="36322">0</cx:pt>
          <cx:pt idx="36323">0</cx:pt>
          <cx:pt idx="36324">0</cx:pt>
          <cx:pt idx="36325">0</cx:pt>
          <cx:pt idx="36326">0</cx:pt>
          <cx:pt idx="36327">0</cx:pt>
          <cx:pt idx="36328">0</cx:pt>
          <cx:pt idx="36329">0</cx:pt>
          <cx:pt idx="36330">0</cx:pt>
          <cx:pt idx="36331">0</cx:pt>
          <cx:pt idx="36332">0</cx:pt>
          <cx:pt idx="36333">0</cx:pt>
          <cx:pt idx="36334">0</cx:pt>
          <cx:pt idx="36335">0</cx:pt>
          <cx:pt idx="36336">0</cx:pt>
          <cx:pt idx="36337">0</cx:pt>
          <cx:pt idx="36338">0</cx:pt>
          <cx:pt idx="36339">0</cx:pt>
          <cx:pt idx="36340">0</cx:pt>
          <cx:pt idx="36341">0</cx:pt>
          <cx:pt idx="36342">0</cx:pt>
          <cx:pt idx="36343">0</cx:pt>
          <cx:pt idx="36344">0</cx:pt>
          <cx:pt idx="36345">0</cx:pt>
          <cx:pt idx="36346">0</cx:pt>
          <cx:pt idx="36347">0</cx:pt>
          <cx:pt idx="36348">0</cx:pt>
          <cx:pt idx="36349">0</cx:pt>
          <cx:pt idx="36350">0</cx:pt>
          <cx:pt idx="36351">0</cx:pt>
          <cx:pt idx="36352">0</cx:pt>
          <cx:pt idx="36353">0</cx:pt>
          <cx:pt idx="36354">0</cx:pt>
          <cx:pt idx="36355">0</cx:pt>
          <cx:pt idx="36356">0</cx:pt>
          <cx:pt idx="36357">0</cx:pt>
          <cx:pt idx="36358">0</cx:pt>
          <cx:pt idx="36359">0</cx:pt>
          <cx:pt idx="36360">0</cx:pt>
          <cx:pt idx="36361">0</cx:pt>
          <cx:pt idx="36362">0</cx:pt>
          <cx:pt idx="36363">0</cx:pt>
          <cx:pt idx="36364">0</cx:pt>
          <cx:pt idx="36365">0</cx:pt>
          <cx:pt idx="36366">0</cx:pt>
          <cx:pt idx="36367">0</cx:pt>
          <cx:pt idx="36368">0</cx:pt>
          <cx:pt idx="36369">0</cx:pt>
          <cx:pt idx="36370">0</cx:pt>
          <cx:pt idx="36371">0</cx:pt>
          <cx:pt idx="36372">0</cx:pt>
          <cx:pt idx="36373">0</cx:pt>
          <cx:pt idx="36374">0</cx:pt>
          <cx:pt idx="36375">0</cx:pt>
          <cx:pt idx="36376">0</cx:pt>
          <cx:pt idx="36377">0</cx:pt>
          <cx:pt idx="36378">0</cx:pt>
          <cx:pt idx="36379">0</cx:pt>
          <cx:pt idx="36380">0</cx:pt>
          <cx:pt idx="36381">0</cx:pt>
          <cx:pt idx="36382">0</cx:pt>
          <cx:pt idx="36383">0</cx:pt>
          <cx:pt idx="36384">0</cx:pt>
          <cx:pt idx="36385">0</cx:pt>
          <cx:pt idx="36386">0</cx:pt>
          <cx:pt idx="36387">0</cx:pt>
          <cx:pt idx="36388">0</cx:pt>
          <cx:pt idx="36389">0</cx:pt>
          <cx:pt idx="36390">0</cx:pt>
          <cx:pt idx="36391">0</cx:pt>
          <cx:pt idx="36392">0</cx:pt>
          <cx:pt idx="36393">0</cx:pt>
          <cx:pt idx="36394">0</cx:pt>
          <cx:pt idx="36395">0</cx:pt>
          <cx:pt idx="36396">0</cx:pt>
          <cx:pt idx="36397">0</cx:pt>
          <cx:pt idx="36398">0</cx:pt>
          <cx:pt idx="36399">0</cx:pt>
          <cx:pt idx="36400">0</cx:pt>
          <cx:pt idx="36401">0</cx:pt>
          <cx:pt idx="36402">0</cx:pt>
          <cx:pt idx="36403">0</cx:pt>
          <cx:pt idx="36404">0</cx:pt>
          <cx:pt idx="36405">0</cx:pt>
          <cx:pt idx="36406">0</cx:pt>
          <cx:pt idx="36407">0</cx:pt>
          <cx:pt idx="36408">0</cx:pt>
          <cx:pt idx="36409">0</cx:pt>
          <cx:pt idx="36410">0</cx:pt>
          <cx:pt idx="36411">0</cx:pt>
          <cx:pt idx="36412">0</cx:pt>
          <cx:pt idx="36413">0</cx:pt>
          <cx:pt idx="36414">0</cx:pt>
          <cx:pt idx="36415">0</cx:pt>
          <cx:pt idx="36416">0</cx:pt>
          <cx:pt idx="36417">0</cx:pt>
          <cx:pt idx="36418">0</cx:pt>
          <cx:pt idx="36419">0</cx:pt>
          <cx:pt idx="36420">0</cx:pt>
          <cx:pt idx="36421">0</cx:pt>
          <cx:pt idx="36422">0</cx:pt>
          <cx:pt idx="36423">0</cx:pt>
          <cx:pt idx="36424">0</cx:pt>
          <cx:pt idx="36425">0</cx:pt>
          <cx:pt idx="36426">0</cx:pt>
          <cx:pt idx="36427">0</cx:pt>
          <cx:pt idx="36428">0</cx:pt>
          <cx:pt idx="36429">0</cx:pt>
          <cx:pt idx="36430">0</cx:pt>
          <cx:pt idx="36431">0</cx:pt>
          <cx:pt idx="36432">0</cx:pt>
          <cx:pt idx="36433">0</cx:pt>
          <cx:pt idx="36434">0</cx:pt>
          <cx:pt idx="36435">0</cx:pt>
          <cx:pt idx="36436">0</cx:pt>
          <cx:pt idx="36437">0</cx:pt>
          <cx:pt idx="36438">0</cx:pt>
          <cx:pt idx="36439">0</cx:pt>
          <cx:pt idx="36440">0</cx:pt>
          <cx:pt idx="36441">0</cx:pt>
          <cx:pt idx="36442">0</cx:pt>
          <cx:pt idx="36443">0</cx:pt>
          <cx:pt idx="36444">0</cx:pt>
          <cx:pt idx="36445">0</cx:pt>
          <cx:pt idx="36446">0</cx:pt>
          <cx:pt idx="36447">0</cx:pt>
          <cx:pt idx="36448">0</cx:pt>
          <cx:pt idx="36449">0</cx:pt>
          <cx:pt idx="36450">0</cx:pt>
          <cx:pt idx="36451">0</cx:pt>
          <cx:pt idx="36452">0</cx:pt>
          <cx:pt idx="36453">0</cx:pt>
          <cx:pt idx="36454">0</cx:pt>
          <cx:pt idx="36455">0</cx:pt>
          <cx:pt idx="36456">0</cx:pt>
          <cx:pt idx="36457">0</cx:pt>
          <cx:pt idx="36458">0</cx:pt>
          <cx:pt idx="36459">0</cx:pt>
          <cx:pt idx="36460">0</cx:pt>
          <cx:pt idx="36461">0</cx:pt>
          <cx:pt idx="36462">0</cx:pt>
          <cx:pt idx="36463">0</cx:pt>
          <cx:pt idx="36464">0</cx:pt>
          <cx:pt idx="36465">0</cx:pt>
          <cx:pt idx="36466">0</cx:pt>
          <cx:pt idx="36467">0</cx:pt>
          <cx:pt idx="36468">0</cx:pt>
          <cx:pt idx="36469">0</cx:pt>
          <cx:pt idx="36470">0</cx:pt>
          <cx:pt idx="36471">0</cx:pt>
          <cx:pt idx="36472">0</cx:pt>
          <cx:pt idx="36473">0</cx:pt>
          <cx:pt idx="36474">0</cx:pt>
          <cx:pt idx="36475">0</cx:pt>
          <cx:pt idx="36476">0</cx:pt>
          <cx:pt idx="36477">0</cx:pt>
          <cx:pt idx="36478">0</cx:pt>
          <cx:pt idx="36479">0</cx:pt>
          <cx:pt idx="36480">0</cx:pt>
          <cx:pt idx="36481">0</cx:pt>
          <cx:pt idx="36482">0</cx:pt>
          <cx:pt idx="36483">0</cx:pt>
          <cx:pt idx="36484">0</cx:pt>
          <cx:pt idx="36485">0</cx:pt>
          <cx:pt idx="36486">0</cx:pt>
          <cx:pt idx="36487">0</cx:pt>
          <cx:pt idx="36488">0</cx:pt>
          <cx:pt idx="36489">0</cx:pt>
          <cx:pt idx="36490">0</cx:pt>
          <cx:pt idx="36491">0</cx:pt>
          <cx:pt idx="36492">0</cx:pt>
          <cx:pt idx="36493">0</cx:pt>
          <cx:pt idx="36494">0</cx:pt>
          <cx:pt idx="36495">0</cx:pt>
          <cx:pt idx="36496">0</cx:pt>
          <cx:pt idx="36497">0</cx:pt>
          <cx:pt idx="36498">0</cx:pt>
          <cx:pt idx="36499">0</cx:pt>
          <cx:pt idx="36500">0</cx:pt>
          <cx:pt idx="36501">0</cx:pt>
          <cx:pt idx="36502">0</cx:pt>
          <cx:pt idx="36503">0</cx:pt>
          <cx:pt idx="36504">0</cx:pt>
          <cx:pt idx="36505">0</cx:pt>
          <cx:pt idx="36506">0</cx:pt>
          <cx:pt idx="36507">0</cx:pt>
          <cx:pt idx="36508">0</cx:pt>
          <cx:pt idx="36509">0</cx:pt>
          <cx:pt idx="36510">0</cx:pt>
          <cx:pt idx="36511">0</cx:pt>
          <cx:pt idx="36512">0</cx:pt>
          <cx:pt idx="36513">0</cx:pt>
          <cx:pt idx="36514">0</cx:pt>
          <cx:pt idx="36515">0</cx:pt>
          <cx:pt idx="36516">0</cx:pt>
          <cx:pt idx="36517">0</cx:pt>
          <cx:pt idx="36518">0</cx:pt>
          <cx:pt idx="36519">0</cx:pt>
          <cx:pt idx="36520">0</cx:pt>
          <cx:pt idx="36521">0</cx:pt>
          <cx:pt idx="36522">0</cx:pt>
          <cx:pt idx="36523">0</cx:pt>
          <cx:pt idx="36524">0</cx:pt>
          <cx:pt idx="36525">0</cx:pt>
          <cx:pt idx="36526">0</cx:pt>
          <cx:pt idx="36527">0</cx:pt>
          <cx:pt idx="36528">0</cx:pt>
          <cx:pt idx="36529">0</cx:pt>
          <cx:pt idx="36530">0</cx:pt>
          <cx:pt idx="36531">0</cx:pt>
          <cx:pt idx="36532">0</cx:pt>
          <cx:pt idx="36533">0</cx:pt>
          <cx:pt idx="36534">0</cx:pt>
          <cx:pt idx="36535">0</cx:pt>
          <cx:pt idx="36536">0</cx:pt>
          <cx:pt idx="36537">0</cx:pt>
          <cx:pt idx="36538">0</cx:pt>
          <cx:pt idx="36539">0</cx:pt>
          <cx:pt idx="36540">0</cx:pt>
          <cx:pt idx="36541">0</cx:pt>
          <cx:pt idx="36542">0</cx:pt>
          <cx:pt idx="36543">0</cx:pt>
          <cx:pt idx="36544">0</cx:pt>
          <cx:pt idx="36545">0</cx:pt>
          <cx:pt idx="36546">0</cx:pt>
          <cx:pt idx="36547">0</cx:pt>
          <cx:pt idx="36548">0</cx:pt>
          <cx:pt idx="36549">0</cx:pt>
          <cx:pt idx="36550">0</cx:pt>
          <cx:pt idx="36551">0</cx:pt>
          <cx:pt idx="36552">0</cx:pt>
          <cx:pt idx="36553">0</cx:pt>
          <cx:pt idx="36554">0</cx:pt>
          <cx:pt idx="36555">0</cx:pt>
          <cx:pt idx="36556">0</cx:pt>
          <cx:pt idx="36557">0</cx:pt>
          <cx:pt idx="36558">0</cx:pt>
          <cx:pt idx="36559">0</cx:pt>
          <cx:pt idx="36560">0</cx:pt>
          <cx:pt idx="36561">0</cx:pt>
          <cx:pt idx="36562">0</cx:pt>
          <cx:pt idx="36563">0</cx:pt>
          <cx:pt idx="36564">0</cx:pt>
          <cx:pt idx="36565">0</cx:pt>
          <cx:pt idx="36566">0</cx:pt>
          <cx:pt idx="36567">0</cx:pt>
          <cx:pt idx="36568">0</cx:pt>
          <cx:pt idx="36569">0</cx:pt>
          <cx:pt idx="36570">0</cx:pt>
          <cx:pt idx="36571">0</cx:pt>
          <cx:pt idx="36572">0</cx:pt>
          <cx:pt idx="36573">0</cx:pt>
          <cx:pt idx="36574">0</cx:pt>
          <cx:pt idx="36575">0</cx:pt>
          <cx:pt idx="36576">0</cx:pt>
          <cx:pt idx="36577">0</cx:pt>
          <cx:pt idx="36578">0</cx:pt>
          <cx:pt idx="36579">0</cx:pt>
          <cx:pt idx="36580">0</cx:pt>
          <cx:pt idx="36581">0</cx:pt>
          <cx:pt idx="36582">0</cx:pt>
          <cx:pt idx="36583">0</cx:pt>
          <cx:pt idx="36584">0</cx:pt>
          <cx:pt idx="36585">0</cx:pt>
          <cx:pt idx="36586">0</cx:pt>
          <cx:pt idx="36587">0</cx:pt>
          <cx:pt idx="36588">0</cx:pt>
          <cx:pt idx="36589">0</cx:pt>
          <cx:pt idx="36590">0</cx:pt>
          <cx:pt idx="36591">0</cx:pt>
          <cx:pt idx="36592">0</cx:pt>
          <cx:pt idx="36593">0</cx:pt>
          <cx:pt idx="36594">0</cx:pt>
          <cx:pt idx="36595">0</cx:pt>
          <cx:pt idx="36596">0</cx:pt>
          <cx:pt idx="36597">0</cx:pt>
          <cx:pt idx="36598">0</cx:pt>
          <cx:pt idx="36599">0</cx:pt>
          <cx:pt idx="36600">0</cx:pt>
          <cx:pt idx="36601">0</cx:pt>
          <cx:pt idx="36602">0</cx:pt>
          <cx:pt idx="36603">0</cx:pt>
          <cx:pt idx="36604">0</cx:pt>
          <cx:pt idx="36605">0</cx:pt>
          <cx:pt idx="36606">0</cx:pt>
          <cx:pt idx="36607">0</cx:pt>
          <cx:pt idx="36608">0</cx:pt>
          <cx:pt idx="36609">0</cx:pt>
          <cx:pt idx="36610">0</cx:pt>
          <cx:pt idx="36611">0</cx:pt>
          <cx:pt idx="36612">0</cx:pt>
          <cx:pt idx="36613">0</cx:pt>
          <cx:pt idx="36614">0</cx:pt>
          <cx:pt idx="36615">0</cx:pt>
          <cx:pt idx="36616">0</cx:pt>
          <cx:pt idx="36617">0</cx:pt>
          <cx:pt idx="36618">0</cx:pt>
          <cx:pt idx="36619">0</cx:pt>
          <cx:pt idx="36620">0</cx:pt>
          <cx:pt idx="36621">0</cx:pt>
          <cx:pt idx="36622">0</cx:pt>
          <cx:pt idx="36623">0</cx:pt>
          <cx:pt idx="36624">0</cx:pt>
          <cx:pt idx="36625">0</cx:pt>
          <cx:pt idx="36626">0</cx:pt>
          <cx:pt idx="36627">0</cx:pt>
          <cx:pt idx="36628">0</cx:pt>
          <cx:pt idx="36629">0</cx:pt>
          <cx:pt idx="36630">0</cx:pt>
          <cx:pt idx="36631">0</cx:pt>
          <cx:pt idx="36632">0</cx:pt>
          <cx:pt idx="36633">0</cx:pt>
          <cx:pt idx="36634">0</cx:pt>
          <cx:pt idx="36635">0</cx:pt>
          <cx:pt idx="36636">0</cx:pt>
          <cx:pt idx="36637">0</cx:pt>
          <cx:pt idx="36638">0</cx:pt>
          <cx:pt idx="36639">0</cx:pt>
          <cx:pt idx="36640">0</cx:pt>
          <cx:pt idx="36641">0</cx:pt>
          <cx:pt idx="36642">0</cx:pt>
          <cx:pt idx="36643">0</cx:pt>
          <cx:pt idx="36644">0</cx:pt>
          <cx:pt idx="36645">0</cx:pt>
          <cx:pt idx="36646">0</cx:pt>
          <cx:pt idx="36647">0</cx:pt>
          <cx:pt idx="36648">0</cx:pt>
          <cx:pt idx="36649">0</cx:pt>
          <cx:pt idx="36650">0</cx:pt>
          <cx:pt idx="36651">0</cx:pt>
          <cx:pt idx="36652">0</cx:pt>
          <cx:pt idx="36653">0</cx:pt>
          <cx:pt idx="36654">0</cx:pt>
          <cx:pt idx="36655">0</cx:pt>
          <cx:pt idx="36656">0</cx:pt>
          <cx:pt idx="36657">0</cx:pt>
          <cx:pt idx="36658">0</cx:pt>
          <cx:pt idx="36659">0</cx:pt>
          <cx:pt idx="36660">0</cx:pt>
          <cx:pt idx="36661">0</cx:pt>
          <cx:pt idx="36662">0</cx:pt>
          <cx:pt idx="36663">0</cx:pt>
          <cx:pt idx="36664">0</cx:pt>
          <cx:pt idx="36665">0</cx:pt>
          <cx:pt idx="36666">0</cx:pt>
          <cx:pt idx="36667">0</cx:pt>
          <cx:pt idx="36668">0</cx:pt>
          <cx:pt idx="36669">0</cx:pt>
          <cx:pt idx="36670">0</cx:pt>
          <cx:pt idx="36671">0</cx:pt>
          <cx:pt idx="36672">0</cx:pt>
          <cx:pt idx="36673">0</cx:pt>
          <cx:pt idx="36674">0</cx:pt>
          <cx:pt idx="36675">0</cx:pt>
          <cx:pt idx="36676">0</cx:pt>
          <cx:pt idx="36677">0</cx:pt>
          <cx:pt idx="36678">0</cx:pt>
          <cx:pt idx="36679">0</cx:pt>
          <cx:pt idx="36680">0</cx:pt>
          <cx:pt idx="36681">0</cx:pt>
          <cx:pt idx="36682">0</cx:pt>
          <cx:pt idx="36683">0</cx:pt>
          <cx:pt idx="36684">0</cx:pt>
          <cx:pt idx="36685">0</cx:pt>
          <cx:pt idx="36686">0</cx:pt>
          <cx:pt idx="36687">0</cx:pt>
          <cx:pt idx="36688">0</cx:pt>
          <cx:pt idx="36689">0</cx:pt>
          <cx:pt idx="36690">0</cx:pt>
          <cx:pt idx="36691">0</cx:pt>
          <cx:pt idx="36692">0</cx:pt>
          <cx:pt idx="36693">0</cx:pt>
          <cx:pt idx="36694">0</cx:pt>
          <cx:pt idx="36695">0</cx:pt>
          <cx:pt idx="36696">0</cx:pt>
          <cx:pt idx="36697">0</cx:pt>
          <cx:pt idx="36698">0</cx:pt>
          <cx:pt idx="36699">0</cx:pt>
          <cx:pt idx="36700">0</cx:pt>
          <cx:pt idx="36701">0</cx:pt>
          <cx:pt idx="36702">0</cx:pt>
          <cx:pt idx="36703">0</cx:pt>
          <cx:pt idx="36704">0</cx:pt>
          <cx:pt idx="36705">0</cx:pt>
          <cx:pt idx="36706">0</cx:pt>
          <cx:pt idx="36707">0</cx:pt>
          <cx:pt idx="36708">0</cx:pt>
          <cx:pt idx="36709">0</cx:pt>
          <cx:pt idx="36710">0</cx:pt>
          <cx:pt idx="36711">0</cx:pt>
          <cx:pt idx="36712">0</cx:pt>
          <cx:pt idx="36713">0</cx:pt>
          <cx:pt idx="36714">0</cx:pt>
          <cx:pt idx="36715">0</cx:pt>
          <cx:pt idx="36716">0</cx:pt>
          <cx:pt idx="36717">0</cx:pt>
          <cx:pt idx="36718">0</cx:pt>
          <cx:pt idx="36719">0</cx:pt>
          <cx:pt idx="36720">0</cx:pt>
          <cx:pt idx="36721">0</cx:pt>
          <cx:pt idx="36722">0</cx:pt>
          <cx:pt idx="36723">0</cx:pt>
          <cx:pt idx="36724">0</cx:pt>
          <cx:pt idx="36725">0</cx:pt>
          <cx:pt idx="36726">0</cx:pt>
          <cx:pt idx="36727">0</cx:pt>
          <cx:pt idx="36728">0</cx:pt>
          <cx:pt idx="36729">0</cx:pt>
          <cx:pt idx="36730">0</cx:pt>
          <cx:pt idx="36731">0</cx:pt>
          <cx:pt idx="36732">0</cx:pt>
          <cx:pt idx="36733">0</cx:pt>
          <cx:pt idx="36734">0</cx:pt>
          <cx:pt idx="36735">0</cx:pt>
          <cx:pt idx="36736">0</cx:pt>
          <cx:pt idx="36737">0</cx:pt>
          <cx:pt idx="36738">0</cx:pt>
          <cx:pt idx="36739">0</cx:pt>
          <cx:pt idx="36740">0</cx:pt>
          <cx:pt idx="36741">0</cx:pt>
          <cx:pt idx="36742">0</cx:pt>
          <cx:pt idx="36743">0</cx:pt>
          <cx:pt idx="36744">0</cx:pt>
          <cx:pt idx="36745">0</cx:pt>
          <cx:pt idx="36746">0</cx:pt>
          <cx:pt idx="36747">0</cx:pt>
          <cx:pt idx="36748">0</cx:pt>
          <cx:pt idx="36749">0</cx:pt>
          <cx:pt idx="36750">0</cx:pt>
          <cx:pt idx="36751">0</cx:pt>
          <cx:pt idx="36752">0</cx:pt>
          <cx:pt idx="36753">0</cx:pt>
          <cx:pt idx="36754">0</cx:pt>
          <cx:pt idx="36755">0</cx:pt>
          <cx:pt idx="36756">0</cx:pt>
          <cx:pt idx="36757">0</cx:pt>
          <cx:pt idx="36758">0</cx:pt>
          <cx:pt idx="36759">0</cx:pt>
          <cx:pt idx="36760">0</cx:pt>
          <cx:pt idx="36761">0</cx:pt>
          <cx:pt idx="36762">0</cx:pt>
          <cx:pt idx="36763">0</cx:pt>
          <cx:pt idx="36764">0</cx:pt>
          <cx:pt idx="36765">0</cx:pt>
          <cx:pt idx="36766">0</cx:pt>
          <cx:pt idx="36767">0</cx:pt>
          <cx:pt idx="36768">0</cx:pt>
          <cx:pt idx="36769">0</cx:pt>
          <cx:pt idx="36770">0</cx:pt>
          <cx:pt idx="36771">0</cx:pt>
          <cx:pt idx="36772">0</cx:pt>
          <cx:pt idx="36773">0</cx:pt>
          <cx:pt idx="36774">0</cx:pt>
          <cx:pt idx="36775">0</cx:pt>
          <cx:pt idx="36776">0</cx:pt>
          <cx:pt idx="36777">0</cx:pt>
          <cx:pt idx="36778">0</cx:pt>
          <cx:pt idx="36779">0</cx:pt>
          <cx:pt idx="36780">0</cx:pt>
          <cx:pt idx="36781">0</cx:pt>
          <cx:pt idx="36782">0</cx:pt>
          <cx:pt idx="36783">0</cx:pt>
          <cx:pt idx="36784">0</cx:pt>
          <cx:pt idx="36785">0</cx:pt>
          <cx:pt idx="36786">0</cx:pt>
          <cx:pt idx="36787">0</cx:pt>
          <cx:pt idx="36788">0</cx:pt>
          <cx:pt idx="36789">0</cx:pt>
          <cx:pt idx="36790">0</cx:pt>
          <cx:pt idx="36791">0</cx:pt>
          <cx:pt idx="36792">0</cx:pt>
          <cx:pt idx="36793">0</cx:pt>
          <cx:pt idx="36794">0</cx:pt>
          <cx:pt idx="36795">0</cx:pt>
          <cx:pt idx="36796">0</cx:pt>
          <cx:pt idx="36797">0</cx:pt>
          <cx:pt idx="36798">0</cx:pt>
          <cx:pt idx="36799">0</cx:pt>
          <cx:pt idx="36800">0</cx:pt>
          <cx:pt idx="36801">0</cx:pt>
          <cx:pt idx="36802">0</cx:pt>
          <cx:pt idx="36803">0</cx:pt>
          <cx:pt idx="36804">0</cx:pt>
          <cx:pt idx="36805">0</cx:pt>
          <cx:pt idx="36806">0</cx:pt>
          <cx:pt idx="36807">0</cx:pt>
          <cx:pt idx="36808">0</cx:pt>
          <cx:pt idx="36809">0</cx:pt>
          <cx:pt idx="36810">0</cx:pt>
          <cx:pt idx="36811">0</cx:pt>
          <cx:pt idx="36812">0</cx:pt>
          <cx:pt idx="36813">0</cx:pt>
          <cx:pt idx="36814">0</cx:pt>
          <cx:pt idx="36815">0</cx:pt>
          <cx:pt idx="36816">0</cx:pt>
          <cx:pt idx="36817">0</cx:pt>
          <cx:pt idx="36818">0</cx:pt>
          <cx:pt idx="36819">0</cx:pt>
          <cx:pt idx="36820">0</cx:pt>
          <cx:pt idx="36821">0</cx:pt>
          <cx:pt idx="36822">0</cx:pt>
          <cx:pt idx="36823">0</cx:pt>
          <cx:pt idx="36824">0</cx:pt>
          <cx:pt idx="36825">0</cx:pt>
          <cx:pt idx="36826">0</cx:pt>
          <cx:pt idx="36827">0</cx:pt>
          <cx:pt idx="36828">0</cx:pt>
          <cx:pt idx="36829">0</cx:pt>
          <cx:pt idx="36830">0</cx:pt>
          <cx:pt idx="36831">0</cx:pt>
          <cx:pt idx="36832">0</cx:pt>
          <cx:pt idx="36833">0</cx:pt>
          <cx:pt idx="36834">0</cx:pt>
          <cx:pt idx="36835">0</cx:pt>
          <cx:pt idx="36836">0</cx:pt>
          <cx:pt idx="36837">0</cx:pt>
          <cx:pt idx="36838">0</cx:pt>
          <cx:pt idx="36839">0</cx:pt>
          <cx:pt idx="36840">0</cx:pt>
          <cx:pt idx="36841">0</cx:pt>
          <cx:pt idx="36842">0</cx:pt>
          <cx:pt idx="36843">0</cx:pt>
          <cx:pt idx="36844">0</cx:pt>
          <cx:pt idx="36845">0</cx:pt>
          <cx:pt idx="36846">0</cx:pt>
          <cx:pt idx="36847">0</cx:pt>
          <cx:pt idx="36848">0</cx:pt>
          <cx:pt idx="36849">0</cx:pt>
          <cx:pt idx="36850">0</cx:pt>
          <cx:pt idx="36851">0</cx:pt>
          <cx:pt idx="36852">0</cx:pt>
          <cx:pt idx="36853">0</cx:pt>
          <cx:pt idx="36854">0</cx:pt>
          <cx:pt idx="36855">0</cx:pt>
          <cx:pt idx="36856">0</cx:pt>
          <cx:pt idx="36857">0</cx:pt>
          <cx:pt idx="36858">0</cx:pt>
          <cx:pt idx="36859">0</cx:pt>
          <cx:pt idx="36860">0</cx:pt>
          <cx:pt idx="36861">0</cx:pt>
          <cx:pt idx="36862">0</cx:pt>
          <cx:pt idx="36863">0</cx:pt>
          <cx:pt idx="36864">0</cx:pt>
          <cx:pt idx="36865">0</cx:pt>
          <cx:pt idx="36866">0</cx:pt>
          <cx:pt idx="36867">0</cx:pt>
          <cx:pt idx="36868">0</cx:pt>
          <cx:pt idx="36869">0</cx:pt>
          <cx:pt idx="36870">0</cx:pt>
          <cx:pt idx="36871">0</cx:pt>
          <cx:pt idx="36872">0</cx:pt>
          <cx:pt idx="36873">0</cx:pt>
          <cx:pt idx="36874">0</cx:pt>
          <cx:pt idx="36875">0</cx:pt>
          <cx:pt idx="36876">0</cx:pt>
          <cx:pt idx="36877">0</cx:pt>
          <cx:pt idx="36878">0</cx:pt>
          <cx:pt idx="36879">0</cx:pt>
          <cx:pt idx="36880">0</cx:pt>
          <cx:pt idx="36881">0</cx:pt>
          <cx:pt idx="36882">0</cx:pt>
          <cx:pt idx="36883">0</cx:pt>
          <cx:pt idx="36884">0</cx:pt>
          <cx:pt idx="36885">0</cx:pt>
          <cx:pt idx="36886">0</cx:pt>
          <cx:pt idx="36887">0</cx:pt>
          <cx:pt idx="36888">0</cx:pt>
          <cx:pt idx="36889">0</cx:pt>
          <cx:pt idx="36890">0</cx:pt>
          <cx:pt idx="36891">0</cx:pt>
          <cx:pt idx="36892">0</cx:pt>
          <cx:pt idx="36893">0</cx:pt>
          <cx:pt idx="36894">0</cx:pt>
          <cx:pt idx="36895">0</cx:pt>
          <cx:pt idx="36896">0</cx:pt>
          <cx:pt idx="36897">0</cx:pt>
          <cx:pt idx="36898">0</cx:pt>
          <cx:pt idx="36899">0</cx:pt>
          <cx:pt idx="36900">0</cx:pt>
          <cx:pt idx="36901">0</cx:pt>
          <cx:pt idx="36902">0</cx:pt>
          <cx:pt idx="36903">0</cx:pt>
          <cx:pt idx="36904">0</cx:pt>
          <cx:pt idx="36905">0</cx:pt>
          <cx:pt idx="36906">0</cx:pt>
          <cx:pt idx="36907">0</cx:pt>
          <cx:pt idx="36908">0</cx:pt>
          <cx:pt idx="36909">0</cx:pt>
          <cx:pt idx="36910">0</cx:pt>
          <cx:pt idx="36911">0</cx:pt>
          <cx:pt idx="36912">0</cx:pt>
          <cx:pt idx="36913">0</cx:pt>
          <cx:pt idx="36914">0</cx:pt>
          <cx:pt idx="36915">0</cx:pt>
          <cx:pt idx="36916">0</cx:pt>
          <cx:pt idx="36917">0</cx:pt>
          <cx:pt idx="36918">0</cx:pt>
          <cx:pt idx="36919">0</cx:pt>
          <cx:pt idx="36920">0</cx:pt>
          <cx:pt idx="36921">0</cx:pt>
          <cx:pt idx="36922">0</cx:pt>
          <cx:pt idx="36923">0</cx:pt>
          <cx:pt idx="36924">0</cx:pt>
          <cx:pt idx="36925">0</cx:pt>
          <cx:pt idx="36926">0</cx:pt>
          <cx:pt idx="36927">0</cx:pt>
          <cx:pt idx="36928">0</cx:pt>
          <cx:pt idx="36929">0</cx:pt>
          <cx:pt idx="36930">0</cx:pt>
          <cx:pt idx="36931">0</cx:pt>
          <cx:pt idx="36932">0</cx:pt>
          <cx:pt idx="36933">0</cx:pt>
          <cx:pt idx="36934">0</cx:pt>
          <cx:pt idx="36935">0</cx:pt>
          <cx:pt idx="36936">0</cx:pt>
          <cx:pt idx="36937">0</cx:pt>
          <cx:pt idx="36938">0</cx:pt>
          <cx:pt idx="36939">0</cx:pt>
          <cx:pt idx="36940">0</cx:pt>
          <cx:pt idx="36941">0</cx:pt>
          <cx:pt idx="36942">0</cx:pt>
          <cx:pt idx="36943">0</cx:pt>
          <cx:pt idx="36944">0</cx:pt>
          <cx:pt idx="36945">0</cx:pt>
          <cx:pt idx="36946">0</cx:pt>
          <cx:pt idx="36947">0</cx:pt>
          <cx:pt idx="36948">0</cx:pt>
          <cx:pt idx="36949">0</cx:pt>
          <cx:pt idx="36950">0</cx:pt>
          <cx:pt idx="36951">0</cx:pt>
          <cx:pt idx="36952">0</cx:pt>
          <cx:pt idx="36953">0</cx:pt>
          <cx:pt idx="36954">0</cx:pt>
          <cx:pt idx="36955">0</cx:pt>
          <cx:pt idx="36956">0</cx:pt>
          <cx:pt idx="36957">0</cx:pt>
          <cx:pt idx="36958">0</cx:pt>
          <cx:pt idx="36959">0</cx:pt>
          <cx:pt idx="36960">0</cx:pt>
          <cx:pt idx="36961">0</cx:pt>
          <cx:pt idx="36962">0</cx:pt>
          <cx:pt idx="36963">0</cx:pt>
          <cx:pt idx="36964">0</cx:pt>
          <cx:pt idx="36965">0</cx:pt>
          <cx:pt idx="36966">0</cx:pt>
          <cx:pt idx="36967">0</cx:pt>
          <cx:pt idx="36968">0</cx:pt>
          <cx:pt idx="36969">0</cx:pt>
          <cx:pt idx="36970">0</cx:pt>
          <cx:pt idx="36971">0</cx:pt>
          <cx:pt idx="36972">0</cx:pt>
          <cx:pt idx="36973">0</cx:pt>
          <cx:pt idx="36974">0</cx:pt>
          <cx:pt idx="36975">0</cx:pt>
          <cx:pt idx="36976">0</cx:pt>
          <cx:pt idx="36977">0</cx:pt>
          <cx:pt idx="36978">0</cx:pt>
          <cx:pt idx="36979">0</cx:pt>
          <cx:pt idx="36980">0</cx:pt>
          <cx:pt idx="36981">0</cx:pt>
          <cx:pt idx="36982">0</cx:pt>
          <cx:pt idx="36983">0</cx:pt>
          <cx:pt idx="36984">0</cx:pt>
          <cx:pt idx="36985">0</cx:pt>
          <cx:pt idx="36986">0</cx:pt>
          <cx:pt idx="36987">0</cx:pt>
          <cx:pt idx="36988">0</cx:pt>
          <cx:pt idx="36989">0</cx:pt>
          <cx:pt idx="36990">0</cx:pt>
          <cx:pt idx="36991">0</cx:pt>
          <cx:pt idx="36992">0</cx:pt>
          <cx:pt idx="36993">0</cx:pt>
          <cx:pt idx="36994">0</cx:pt>
          <cx:pt idx="36995">0</cx:pt>
          <cx:pt idx="36996">0</cx:pt>
          <cx:pt idx="36997">0</cx:pt>
          <cx:pt idx="36998">0</cx:pt>
          <cx:pt idx="36999">0</cx:pt>
          <cx:pt idx="37000">0</cx:pt>
          <cx:pt idx="37001">0</cx:pt>
          <cx:pt idx="37002">0</cx:pt>
          <cx:pt idx="37003">0</cx:pt>
          <cx:pt idx="37004">0</cx:pt>
          <cx:pt idx="37005">0</cx:pt>
          <cx:pt idx="37006">0</cx:pt>
          <cx:pt idx="37007">0</cx:pt>
          <cx:pt idx="37008">0</cx:pt>
          <cx:pt idx="37009">0</cx:pt>
          <cx:pt idx="37010">0</cx:pt>
          <cx:pt idx="37011">0</cx:pt>
          <cx:pt idx="37012">0</cx:pt>
          <cx:pt idx="37013">0</cx:pt>
          <cx:pt idx="37014">0</cx:pt>
          <cx:pt idx="37015">0</cx:pt>
          <cx:pt idx="37016">0</cx:pt>
          <cx:pt idx="37017">0</cx:pt>
          <cx:pt idx="37018">0</cx:pt>
          <cx:pt idx="37019">0</cx:pt>
          <cx:pt idx="37020">0</cx:pt>
          <cx:pt idx="37021">0</cx:pt>
          <cx:pt idx="37022">0</cx:pt>
          <cx:pt idx="37023">0</cx:pt>
          <cx:pt idx="37024">0</cx:pt>
          <cx:pt idx="37025">0</cx:pt>
          <cx:pt idx="37026">0</cx:pt>
          <cx:pt idx="37027">0</cx:pt>
          <cx:pt idx="37028">0</cx:pt>
          <cx:pt idx="37029">0</cx:pt>
          <cx:pt idx="37030">0</cx:pt>
          <cx:pt idx="37031">0</cx:pt>
          <cx:pt idx="37032">0</cx:pt>
          <cx:pt idx="37033">0</cx:pt>
          <cx:pt idx="37034">0</cx:pt>
          <cx:pt idx="37035">0</cx:pt>
          <cx:pt idx="37036">0</cx:pt>
          <cx:pt idx="37037">0</cx:pt>
          <cx:pt idx="37038">0</cx:pt>
          <cx:pt idx="37039">0</cx:pt>
          <cx:pt idx="37040">0</cx:pt>
          <cx:pt idx="37041">0</cx:pt>
          <cx:pt idx="37042">0</cx:pt>
          <cx:pt idx="37043">0</cx:pt>
          <cx:pt idx="37044">0</cx:pt>
          <cx:pt idx="37045">0</cx:pt>
          <cx:pt idx="37046">0</cx:pt>
          <cx:pt idx="37047">0</cx:pt>
          <cx:pt idx="37048">0</cx:pt>
          <cx:pt idx="37049">0</cx:pt>
          <cx:pt idx="37050">0</cx:pt>
          <cx:pt idx="37051">0</cx:pt>
          <cx:pt idx="37052">0</cx:pt>
          <cx:pt idx="37053">0</cx:pt>
          <cx:pt idx="37054">0</cx:pt>
          <cx:pt idx="37055">0</cx:pt>
          <cx:pt idx="37056">0</cx:pt>
          <cx:pt idx="37057">0</cx:pt>
          <cx:pt idx="37058">0</cx:pt>
          <cx:pt idx="37059">0</cx:pt>
          <cx:pt idx="37060">0</cx:pt>
          <cx:pt idx="37061">0</cx:pt>
          <cx:pt idx="37062">0</cx:pt>
          <cx:pt idx="37063">0</cx:pt>
          <cx:pt idx="37064">0</cx:pt>
          <cx:pt idx="37065">0</cx:pt>
          <cx:pt idx="37066">0</cx:pt>
          <cx:pt idx="37067">0</cx:pt>
          <cx:pt idx="37068">0</cx:pt>
          <cx:pt idx="37069">0</cx:pt>
          <cx:pt idx="37070">0</cx:pt>
          <cx:pt idx="37071">0</cx:pt>
          <cx:pt idx="37072">0</cx:pt>
          <cx:pt idx="37073">0</cx:pt>
          <cx:pt idx="37074">0</cx:pt>
          <cx:pt idx="37075">0</cx:pt>
          <cx:pt idx="37076">0</cx:pt>
          <cx:pt idx="37077">0</cx:pt>
          <cx:pt idx="37078">0</cx:pt>
          <cx:pt idx="37079">0</cx:pt>
          <cx:pt idx="37080">0</cx:pt>
          <cx:pt idx="37081">0</cx:pt>
          <cx:pt idx="37082">0</cx:pt>
          <cx:pt idx="37083">0</cx:pt>
          <cx:pt idx="37084">0</cx:pt>
          <cx:pt idx="37085">0</cx:pt>
          <cx:pt idx="37086">0</cx:pt>
          <cx:pt idx="37087">0</cx:pt>
          <cx:pt idx="37088">0</cx:pt>
          <cx:pt idx="37089">0</cx:pt>
          <cx:pt idx="37090">0</cx:pt>
          <cx:pt idx="37091">0</cx:pt>
          <cx:pt idx="37092">0</cx:pt>
          <cx:pt idx="37093">0</cx:pt>
          <cx:pt idx="37094">0</cx:pt>
          <cx:pt idx="37095">0</cx:pt>
          <cx:pt idx="37096">0</cx:pt>
          <cx:pt idx="37097">0</cx:pt>
          <cx:pt idx="37098">0</cx:pt>
          <cx:pt idx="37099">0</cx:pt>
          <cx:pt idx="37100">0</cx:pt>
          <cx:pt idx="37101">0</cx:pt>
          <cx:pt idx="37102">0</cx:pt>
          <cx:pt idx="37103">0</cx:pt>
          <cx:pt idx="37104">0</cx:pt>
          <cx:pt idx="37105">0</cx:pt>
          <cx:pt idx="37106">0</cx:pt>
          <cx:pt idx="37107">0</cx:pt>
          <cx:pt idx="37108">0</cx:pt>
          <cx:pt idx="37109">0</cx:pt>
          <cx:pt idx="37110">0</cx:pt>
          <cx:pt idx="37111">0</cx:pt>
          <cx:pt idx="37112">0</cx:pt>
          <cx:pt idx="37113">0</cx:pt>
          <cx:pt idx="37114">0</cx:pt>
          <cx:pt idx="37115">0</cx:pt>
          <cx:pt idx="37116">0</cx:pt>
          <cx:pt idx="37117">0</cx:pt>
          <cx:pt idx="37118">0</cx:pt>
          <cx:pt idx="37119">0</cx:pt>
          <cx:pt idx="37120">0</cx:pt>
          <cx:pt idx="37121">0</cx:pt>
          <cx:pt idx="37122">0</cx:pt>
          <cx:pt idx="37123">0</cx:pt>
          <cx:pt idx="37124">0</cx:pt>
          <cx:pt idx="37125">0</cx:pt>
          <cx:pt idx="37126">0</cx:pt>
          <cx:pt idx="37127">0</cx:pt>
          <cx:pt idx="37128">0</cx:pt>
          <cx:pt idx="37129">0</cx:pt>
          <cx:pt idx="37130">0</cx:pt>
          <cx:pt idx="37131">0</cx:pt>
          <cx:pt idx="37132">0</cx:pt>
          <cx:pt idx="37133">0</cx:pt>
          <cx:pt idx="37134">0</cx:pt>
          <cx:pt idx="37135">0</cx:pt>
          <cx:pt idx="37136">0</cx:pt>
          <cx:pt idx="37137">0</cx:pt>
          <cx:pt idx="37138">0</cx:pt>
          <cx:pt idx="37139">0</cx:pt>
          <cx:pt idx="37140">0</cx:pt>
          <cx:pt idx="37141">0</cx:pt>
          <cx:pt idx="37142">0</cx:pt>
          <cx:pt idx="37143">0</cx:pt>
          <cx:pt idx="37144">0</cx:pt>
          <cx:pt idx="37145">0</cx:pt>
          <cx:pt idx="37146">0</cx:pt>
          <cx:pt idx="37147">0</cx:pt>
          <cx:pt idx="37148">0</cx:pt>
          <cx:pt idx="37149">0</cx:pt>
          <cx:pt idx="37150">0</cx:pt>
          <cx:pt idx="37151">0</cx:pt>
          <cx:pt idx="37152">0</cx:pt>
          <cx:pt idx="37153">0</cx:pt>
          <cx:pt idx="37154">0</cx:pt>
          <cx:pt idx="37155">0</cx:pt>
          <cx:pt idx="37156">0</cx:pt>
          <cx:pt idx="37157">0</cx:pt>
          <cx:pt idx="37158">0</cx:pt>
          <cx:pt idx="37159">0</cx:pt>
          <cx:pt idx="37160">0</cx:pt>
          <cx:pt idx="37161">0</cx:pt>
          <cx:pt idx="37162">0</cx:pt>
          <cx:pt idx="37163">0</cx:pt>
          <cx:pt idx="37164">0</cx:pt>
          <cx:pt idx="37165">0</cx:pt>
          <cx:pt idx="37166">0</cx:pt>
          <cx:pt idx="37167">0</cx:pt>
          <cx:pt idx="37168">0</cx:pt>
          <cx:pt idx="37169">0</cx:pt>
          <cx:pt idx="37170">0</cx:pt>
          <cx:pt idx="37171">0</cx:pt>
          <cx:pt idx="37172">0</cx:pt>
          <cx:pt idx="37173">0</cx:pt>
          <cx:pt idx="37174">0</cx:pt>
          <cx:pt idx="37175">0</cx:pt>
          <cx:pt idx="37176">0</cx:pt>
          <cx:pt idx="37177">0</cx:pt>
          <cx:pt idx="37178">0</cx:pt>
          <cx:pt idx="37179">0</cx:pt>
          <cx:pt idx="37180">0</cx:pt>
          <cx:pt idx="37181">0</cx:pt>
          <cx:pt idx="37182">0</cx:pt>
          <cx:pt idx="37183">0</cx:pt>
          <cx:pt idx="37184">0</cx:pt>
          <cx:pt idx="37185">0</cx:pt>
          <cx:pt idx="37186">0</cx:pt>
          <cx:pt idx="37187">0</cx:pt>
          <cx:pt idx="37188">0</cx:pt>
          <cx:pt idx="37189">0</cx:pt>
          <cx:pt idx="37190">0</cx:pt>
          <cx:pt idx="37191">0</cx:pt>
          <cx:pt idx="37192">0</cx:pt>
          <cx:pt idx="37193">0</cx:pt>
          <cx:pt idx="37194">0</cx:pt>
          <cx:pt idx="37195">0</cx:pt>
          <cx:pt idx="37196">0</cx:pt>
          <cx:pt idx="37197">0</cx:pt>
          <cx:pt idx="37198">0</cx:pt>
          <cx:pt idx="37199">0</cx:pt>
          <cx:pt idx="37200">0</cx:pt>
          <cx:pt idx="37201">0</cx:pt>
          <cx:pt idx="37202">0</cx:pt>
          <cx:pt idx="37203">0</cx:pt>
          <cx:pt idx="37204">0</cx:pt>
          <cx:pt idx="37205">0</cx:pt>
          <cx:pt idx="37206">0</cx:pt>
          <cx:pt idx="37207">0</cx:pt>
          <cx:pt idx="37208">0</cx:pt>
          <cx:pt idx="37209">0</cx:pt>
          <cx:pt idx="37210">0</cx:pt>
          <cx:pt idx="37211">0</cx:pt>
          <cx:pt idx="37212">0</cx:pt>
          <cx:pt idx="37213">0</cx:pt>
          <cx:pt idx="37214">0</cx:pt>
          <cx:pt idx="37215">0</cx:pt>
          <cx:pt idx="37216">0</cx:pt>
          <cx:pt idx="37217">0</cx:pt>
          <cx:pt idx="37218">0</cx:pt>
          <cx:pt idx="37219">0</cx:pt>
          <cx:pt idx="37220">0</cx:pt>
          <cx:pt idx="37221">0</cx:pt>
          <cx:pt idx="37222">0</cx:pt>
          <cx:pt idx="37223">0</cx:pt>
          <cx:pt idx="37224">0</cx:pt>
          <cx:pt idx="37225">0</cx:pt>
          <cx:pt idx="37226">0</cx:pt>
          <cx:pt idx="37227">0</cx:pt>
          <cx:pt idx="37228">0</cx:pt>
          <cx:pt idx="37229">0</cx:pt>
          <cx:pt idx="37230">0</cx:pt>
          <cx:pt idx="37231">0</cx:pt>
          <cx:pt idx="37232">0</cx:pt>
          <cx:pt idx="37233">0</cx:pt>
          <cx:pt idx="37234">0</cx:pt>
          <cx:pt idx="37235">0</cx:pt>
          <cx:pt idx="37236">0</cx:pt>
          <cx:pt idx="37237">0</cx:pt>
          <cx:pt idx="37238">0</cx:pt>
          <cx:pt idx="37239">0</cx:pt>
          <cx:pt idx="37240">0</cx:pt>
          <cx:pt idx="37241">0</cx:pt>
          <cx:pt idx="37242">0</cx:pt>
          <cx:pt idx="37243">0</cx:pt>
          <cx:pt idx="37244">0</cx:pt>
          <cx:pt idx="37245">0</cx:pt>
          <cx:pt idx="37246">0</cx:pt>
          <cx:pt idx="37247">0</cx:pt>
          <cx:pt idx="37248">0</cx:pt>
          <cx:pt idx="37249">0</cx:pt>
          <cx:pt idx="37250">0</cx:pt>
          <cx:pt idx="37251">0</cx:pt>
          <cx:pt idx="37252">0</cx:pt>
          <cx:pt idx="37253">0</cx:pt>
          <cx:pt idx="37254">0</cx:pt>
          <cx:pt idx="37255">0</cx:pt>
          <cx:pt idx="37256">0</cx:pt>
          <cx:pt idx="37257">0</cx:pt>
          <cx:pt idx="37258">0</cx:pt>
          <cx:pt idx="37259">0</cx:pt>
          <cx:pt idx="37260">0</cx:pt>
          <cx:pt idx="37261">0</cx:pt>
          <cx:pt idx="37262">0</cx:pt>
          <cx:pt idx="37263">0</cx:pt>
          <cx:pt idx="37264">0</cx:pt>
          <cx:pt idx="37265">0</cx:pt>
          <cx:pt idx="37266">0</cx:pt>
          <cx:pt idx="37267">0</cx:pt>
          <cx:pt idx="37268">0</cx:pt>
          <cx:pt idx="37269">0</cx:pt>
          <cx:pt idx="37270">0</cx:pt>
          <cx:pt idx="37271">0</cx:pt>
          <cx:pt idx="37272">0</cx:pt>
          <cx:pt idx="37273">0</cx:pt>
          <cx:pt idx="37274">0</cx:pt>
          <cx:pt idx="37275">0</cx:pt>
          <cx:pt idx="37276">0</cx:pt>
          <cx:pt idx="37277">0</cx:pt>
          <cx:pt idx="37278">0</cx:pt>
          <cx:pt idx="37279">0</cx:pt>
          <cx:pt idx="37280">0</cx:pt>
          <cx:pt idx="37281">0</cx:pt>
          <cx:pt idx="37282">0</cx:pt>
          <cx:pt idx="37283">0</cx:pt>
          <cx:pt idx="37284">0</cx:pt>
          <cx:pt idx="37285">0</cx:pt>
          <cx:pt idx="37286">0</cx:pt>
          <cx:pt idx="37287">0</cx:pt>
          <cx:pt idx="37288">0</cx:pt>
          <cx:pt idx="37289">0</cx:pt>
          <cx:pt idx="37290">0</cx:pt>
          <cx:pt idx="37291">0</cx:pt>
          <cx:pt idx="37292">0</cx:pt>
          <cx:pt idx="37293">0</cx:pt>
          <cx:pt idx="37294">0</cx:pt>
          <cx:pt idx="37295">0</cx:pt>
          <cx:pt idx="37296">0</cx:pt>
          <cx:pt idx="37297">0</cx:pt>
          <cx:pt idx="37298">0</cx:pt>
          <cx:pt idx="37299">0</cx:pt>
          <cx:pt idx="37300">0</cx:pt>
          <cx:pt idx="37301">0</cx:pt>
          <cx:pt idx="37302">0</cx:pt>
          <cx:pt idx="37303">0</cx:pt>
          <cx:pt idx="37304">0</cx:pt>
          <cx:pt idx="37305">0</cx:pt>
          <cx:pt idx="37306">0</cx:pt>
          <cx:pt idx="37307">0</cx:pt>
          <cx:pt idx="37308">0</cx:pt>
          <cx:pt idx="37309">0</cx:pt>
          <cx:pt idx="37310">0</cx:pt>
          <cx:pt idx="37311">0</cx:pt>
          <cx:pt idx="37312">0</cx:pt>
          <cx:pt idx="37313">0</cx:pt>
          <cx:pt idx="37314">0</cx:pt>
          <cx:pt idx="37315">0</cx:pt>
          <cx:pt idx="37316">0</cx:pt>
          <cx:pt idx="37317">0</cx:pt>
          <cx:pt idx="37318">0</cx:pt>
          <cx:pt idx="37319">0</cx:pt>
          <cx:pt idx="37320">0</cx:pt>
          <cx:pt idx="37321">0</cx:pt>
          <cx:pt idx="37322">0</cx:pt>
          <cx:pt idx="37323">0</cx:pt>
          <cx:pt idx="37324">0</cx:pt>
          <cx:pt idx="37325">0</cx:pt>
          <cx:pt idx="37326">0</cx:pt>
          <cx:pt idx="37327">0</cx:pt>
          <cx:pt idx="37328">0</cx:pt>
          <cx:pt idx="37329">0</cx:pt>
          <cx:pt idx="37330">0</cx:pt>
          <cx:pt idx="37331">0</cx:pt>
          <cx:pt idx="37332">0</cx:pt>
          <cx:pt idx="37333">0</cx:pt>
          <cx:pt idx="37334">0</cx:pt>
          <cx:pt idx="37335">0</cx:pt>
          <cx:pt idx="37336">0</cx:pt>
          <cx:pt idx="37337">0</cx:pt>
          <cx:pt idx="37338">0</cx:pt>
          <cx:pt idx="37339">0</cx:pt>
          <cx:pt idx="37340">0</cx:pt>
          <cx:pt idx="37341">0</cx:pt>
          <cx:pt idx="37342">0</cx:pt>
          <cx:pt idx="37343">0</cx:pt>
          <cx:pt idx="37344">0</cx:pt>
          <cx:pt idx="37345">0</cx:pt>
          <cx:pt idx="37346">0</cx:pt>
          <cx:pt idx="37347">0</cx:pt>
          <cx:pt idx="37348">0</cx:pt>
          <cx:pt idx="37349">0</cx:pt>
          <cx:pt idx="37350">0</cx:pt>
          <cx:pt idx="37351">0</cx:pt>
          <cx:pt idx="37352">0</cx:pt>
          <cx:pt idx="37353">0</cx:pt>
          <cx:pt idx="37354">0</cx:pt>
          <cx:pt idx="37355">0</cx:pt>
          <cx:pt idx="37356">0</cx:pt>
          <cx:pt idx="37357">0</cx:pt>
          <cx:pt idx="37358">0</cx:pt>
          <cx:pt idx="37359">0</cx:pt>
          <cx:pt idx="37360">0</cx:pt>
          <cx:pt idx="37361">0</cx:pt>
          <cx:pt idx="37362">0</cx:pt>
          <cx:pt idx="37363">0</cx:pt>
          <cx:pt idx="37364">0</cx:pt>
          <cx:pt idx="37365">0</cx:pt>
          <cx:pt idx="37366">0</cx:pt>
          <cx:pt idx="37367">0</cx:pt>
          <cx:pt idx="37368">0</cx:pt>
          <cx:pt idx="37369">0</cx:pt>
          <cx:pt idx="37370">0</cx:pt>
          <cx:pt idx="37371">0</cx:pt>
          <cx:pt idx="37372">0</cx:pt>
          <cx:pt idx="37373">0</cx:pt>
          <cx:pt idx="37374">0</cx:pt>
          <cx:pt idx="37375">0</cx:pt>
          <cx:pt idx="37376">0</cx:pt>
          <cx:pt idx="37377">0</cx:pt>
          <cx:pt idx="37378">0</cx:pt>
          <cx:pt idx="37379">0</cx:pt>
          <cx:pt idx="37380">0</cx:pt>
          <cx:pt idx="37381">0</cx:pt>
          <cx:pt idx="37382">0</cx:pt>
          <cx:pt idx="37383">0</cx:pt>
          <cx:pt idx="37384">0</cx:pt>
          <cx:pt idx="37385">0</cx:pt>
          <cx:pt idx="37386">0</cx:pt>
          <cx:pt idx="37387">0</cx:pt>
          <cx:pt idx="37388">0</cx:pt>
          <cx:pt idx="37389">0</cx:pt>
          <cx:pt idx="37390">0</cx:pt>
          <cx:pt idx="37391">0</cx:pt>
          <cx:pt idx="37392">0</cx:pt>
          <cx:pt idx="37393">0</cx:pt>
          <cx:pt idx="37394">0</cx:pt>
          <cx:pt idx="37395">0</cx:pt>
          <cx:pt idx="37396">0</cx:pt>
          <cx:pt idx="37397">0</cx:pt>
          <cx:pt idx="37398">0</cx:pt>
          <cx:pt idx="37399">0</cx:pt>
          <cx:pt idx="37400">0</cx:pt>
          <cx:pt idx="37401">0</cx:pt>
          <cx:pt idx="37402">0</cx:pt>
          <cx:pt idx="37403">0</cx:pt>
          <cx:pt idx="37404">0</cx:pt>
          <cx:pt idx="37405">0</cx:pt>
          <cx:pt idx="37406">0</cx:pt>
          <cx:pt idx="37407">0</cx:pt>
          <cx:pt idx="37408">0</cx:pt>
          <cx:pt idx="37409">0</cx:pt>
          <cx:pt idx="37410">0</cx:pt>
          <cx:pt idx="37411">0</cx:pt>
          <cx:pt idx="37412">0</cx:pt>
          <cx:pt idx="37413">0</cx:pt>
          <cx:pt idx="37414">0</cx:pt>
          <cx:pt idx="37415">0</cx:pt>
          <cx:pt idx="37416">0</cx:pt>
          <cx:pt idx="37417">0</cx:pt>
          <cx:pt idx="37418">0</cx:pt>
          <cx:pt idx="37419">0</cx:pt>
          <cx:pt idx="37420">0</cx:pt>
          <cx:pt idx="37421">0</cx:pt>
          <cx:pt idx="37422">0</cx:pt>
          <cx:pt idx="37423">0</cx:pt>
          <cx:pt idx="37424">0</cx:pt>
          <cx:pt idx="37425">0</cx:pt>
          <cx:pt idx="37426">0</cx:pt>
          <cx:pt idx="37427">0</cx:pt>
          <cx:pt idx="37428">0</cx:pt>
          <cx:pt idx="37429">0</cx:pt>
          <cx:pt idx="37430">0</cx:pt>
          <cx:pt idx="37431">0</cx:pt>
          <cx:pt idx="37432">0</cx:pt>
          <cx:pt idx="37433">0</cx:pt>
          <cx:pt idx="37434">0</cx:pt>
          <cx:pt idx="37435">0</cx:pt>
          <cx:pt idx="37436">0</cx:pt>
          <cx:pt idx="37437">0</cx:pt>
          <cx:pt idx="37438">0</cx:pt>
          <cx:pt idx="37439">0</cx:pt>
          <cx:pt idx="37440">0</cx:pt>
          <cx:pt idx="37441">0</cx:pt>
          <cx:pt idx="37442">0</cx:pt>
          <cx:pt idx="37443">0</cx:pt>
          <cx:pt idx="37444">0</cx:pt>
          <cx:pt idx="37445">0</cx:pt>
          <cx:pt idx="37446">0</cx:pt>
          <cx:pt idx="37447">0</cx:pt>
          <cx:pt idx="37448">0</cx:pt>
          <cx:pt idx="37449">0</cx:pt>
          <cx:pt idx="37450">0</cx:pt>
          <cx:pt idx="37451">0</cx:pt>
          <cx:pt idx="37452">0</cx:pt>
          <cx:pt idx="37453">0</cx:pt>
          <cx:pt idx="37454">0</cx:pt>
          <cx:pt idx="37455">0</cx:pt>
          <cx:pt idx="37456">0</cx:pt>
          <cx:pt idx="37457">0</cx:pt>
          <cx:pt idx="37458">0</cx:pt>
          <cx:pt idx="37459">0</cx:pt>
          <cx:pt idx="37460">0</cx:pt>
          <cx:pt idx="37461">0</cx:pt>
          <cx:pt idx="37462">0</cx:pt>
          <cx:pt idx="37463">0</cx:pt>
          <cx:pt idx="37464">0</cx:pt>
          <cx:pt idx="37465">0</cx:pt>
          <cx:pt idx="37466">0</cx:pt>
          <cx:pt idx="37467">0</cx:pt>
          <cx:pt idx="37468">0</cx:pt>
          <cx:pt idx="37469">0</cx:pt>
          <cx:pt idx="37470">0</cx:pt>
          <cx:pt idx="37471">0</cx:pt>
          <cx:pt idx="37472">0</cx:pt>
          <cx:pt idx="37473">0</cx:pt>
          <cx:pt idx="37474">0</cx:pt>
          <cx:pt idx="37475">0</cx:pt>
          <cx:pt idx="37476">0</cx:pt>
          <cx:pt idx="37477">0</cx:pt>
          <cx:pt idx="37478">0</cx:pt>
          <cx:pt idx="37479">0</cx:pt>
          <cx:pt idx="37480">0</cx:pt>
          <cx:pt idx="37481">0</cx:pt>
          <cx:pt idx="37482">0</cx:pt>
          <cx:pt idx="37483">0</cx:pt>
          <cx:pt idx="37484">0</cx:pt>
          <cx:pt idx="37485">0</cx:pt>
          <cx:pt idx="37486">0</cx:pt>
          <cx:pt idx="37487">0</cx:pt>
          <cx:pt idx="37488">0</cx:pt>
          <cx:pt idx="37489">0</cx:pt>
          <cx:pt idx="37490">0</cx:pt>
          <cx:pt idx="37491">0</cx:pt>
          <cx:pt idx="37492">0</cx:pt>
          <cx:pt idx="37493">0</cx:pt>
          <cx:pt idx="37494">0</cx:pt>
          <cx:pt idx="37495">0</cx:pt>
          <cx:pt idx="37496">0</cx:pt>
          <cx:pt idx="37497">0</cx:pt>
          <cx:pt idx="37498">0</cx:pt>
          <cx:pt idx="37499">0</cx:pt>
          <cx:pt idx="37500">0</cx:pt>
          <cx:pt idx="37501">0</cx:pt>
          <cx:pt idx="37502">0</cx:pt>
          <cx:pt idx="37503">0</cx:pt>
          <cx:pt idx="37504">0</cx:pt>
          <cx:pt idx="37505">0</cx:pt>
          <cx:pt idx="37506">0</cx:pt>
          <cx:pt idx="37507">0</cx:pt>
          <cx:pt idx="37508">0</cx:pt>
          <cx:pt idx="37509">0</cx:pt>
          <cx:pt idx="37510">0</cx:pt>
          <cx:pt idx="37511">0</cx:pt>
          <cx:pt idx="37512">0</cx:pt>
          <cx:pt idx="37513">0</cx:pt>
          <cx:pt idx="37514">0</cx:pt>
          <cx:pt idx="37515">0</cx:pt>
          <cx:pt idx="37516">0</cx:pt>
          <cx:pt idx="37517">0</cx:pt>
          <cx:pt idx="37518">0</cx:pt>
          <cx:pt idx="37519">0</cx:pt>
          <cx:pt idx="37520">0</cx:pt>
          <cx:pt idx="37521">0</cx:pt>
          <cx:pt idx="37522">0</cx:pt>
          <cx:pt idx="37523">0</cx:pt>
          <cx:pt idx="37524">0</cx:pt>
          <cx:pt idx="37525">0</cx:pt>
          <cx:pt idx="37526">0</cx:pt>
          <cx:pt idx="37527">0</cx:pt>
          <cx:pt idx="37528">0</cx:pt>
          <cx:pt idx="37529">0</cx:pt>
          <cx:pt idx="37530">0</cx:pt>
          <cx:pt idx="37531">0</cx:pt>
          <cx:pt idx="37532">0</cx:pt>
          <cx:pt idx="37533">0</cx:pt>
          <cx:pt idx="37534">0</cx:pt>
          <cx:pt idx="37535">0</cx:pt>
          <cx:pt idx="37536">0</cx:pt>
          <cx:pt idx="37537">0</cx:pt>
          <cx:pt idx="37538">0</cx:pt>
          <cx:pt idx="37539">0</cx:pt>
          <cx:pt idx="37540">0</cx:pt>
          <cx:pt idx="37541">0</cx:pt>
          <cx:pt idx="37542">0</cx:pt>
          <cx:pt idx="37543">0</cx:pt>
          <cx:pt idx="37544">0</cx:pt>
          <cx:pt idx="37545">0</cx:pt>
          <cx:pt idx="37546">0</cx:pt>
          <cx:pt idx="37547">0</cx:pt>
          <cx:pt idx="37548">0</cx:pt>
          <cx:pt idx="37549">0</cx:pt>
          <cx:pt idx="37550">0</cx:pt>
          <cx:pt idx="37551">0</cx:pt>
          <cx:pt idx="37552">0</cx:pt>
          <cx:pt idx="37553">0</cx:pt>
          <cx:pt idx="37554">0</cx:pt>
          <cx:pt idx="37555">0</cx:pt>
          <cx:pt idx="37556">0</cx:pt>
          <cx:pt idx="37557">0</cx:pt>
          <cx:pt idx="37558">0</cx:pt>
          <cx:pt idx="37559">0</cx:pt>
          <cx:pt idx="37560">0</cx:pt>
          <cx:pt idx="37561">0</cx:pt>
          <cx:pt idx="37562">0</cx:pt>
          <cx:pt idx="37563">0</cx:pt>
          <cx:pt idx="37564">0</cx:pt>
          <cx:pt idx="37565">0</cx:pt>
          <cx:pt idx="37566">0</cx:pt>
          <cx:pt idx="37567">0</cx:pt>
          <cx:pt idx="37568">0</cx:pt>
          <cx:pt idx="37569">0</cx:pt>
          <cx:pt idx="37570">0</cx:pt>
          <cx:pt idx="37571">0</cx:pt>
          <cx:pt idx="37572">0</cx:pt>
          <cx:pt idx="37573">0</cx:pt>
          <cx:pt idx="37574">0</cx:pt>
          <cx:pt idx="37575">0</cx:pt>
          <cx:pt idx="37576">0</cx:pt>
          <cx:pt idx="37577">0</cx:pt>
          <cx:pt idx="37578">0</cx:pt>
          <cx:pt idx="37579">0</cx:pt>
          <cx:pt idx="37580">0</cx:pt>
          <cx:pt idx="37581">0</cx:pt>
          <cx:pt idx="37582">0</cx:pt>
          <cx:pt idx="37583">0</cx:pt>
          <cx:pt idx="37584">0</cx:pt>
          <cx:pt idx="37585">0</cx:pt>
          <cx:pt idx="37586">0</cx:pt>
          <cx:pt idx="37587">0</cx:pt>
          <cx:pt idx="37588">0</cx:pt>
          <cx:pt idx="37589">0</cx:pt>
          <cx:pt idx="37590">0</cx:pt>
          <cx:pt idx="37591">0</cx:pt>
          <cx:pt idx="37592">0</cx:pt>
          <cx:pt idx="37593">0</cx:pt>
          <cx:pt idx="37594">0</cx:pt>
          <cx:pt idx="37595">0</cx:pt>
          <cx:pt idx="37596">0</cx:pt>
          <cx:pt idx="37597">0</cx:pt>
          <cx:pt idx="37598">0</cx:pt>
          <cx:pt idx="37599">0</cx:pt>
          <cx:pt idx="37600">0</cx:pt>
          <cx:pt idx="37601">0</cx:pt>
          <cx:pt idx="37602">0</cx:pt>
          <cx:pt idx="37603">0</cx:pt>
          <cx:pt idx="37604">0</cx:pt>
          <cx:pt idx="37605">0</cx:pt>
          <cx:pt idx="37606">0</cx:pt>
          <cx:pt idx="37607">0</cx:pt>
          <cx:pt idx="37608">0</cx:pt>
          <cx:pt idx="37609">0</cx:pt>
          <cx:pt idx="37610">0</cx:pt>
          <cx:pt idx="37611">0</cx:pt>
          <cx:pt idx="37612">0</cx:pt>
          <cx:pt idx="37613">0</cx:pt>
          <cx:pt idx="37614">0</cx:pt>
          <cx:pt idx="37615">0</cx:pt>
          <cx:pt idx="37616">0</cx:pt>
          <cx:pt idx="37617">0</cx:pt>
          <cx:pt idx="37618">0</cx:pt>
          <cx:pt idx="37619">0</cx:pt>
          <cx:pt idx="37620">0</cx:pt>
          <cx:pt idx="37621">0</cx:pt>
          <cx:pt idx="37622">0</cx:pt>
          <cx:pt idx="37623">0</cx:pt>
          <cx:pt idx="37624">0</cx:pt>
          <cx:pt idx="37625">0</cx:pt>
          <cx:pt idx="37626">0</cx:pt>
          <cx:pt idx="37627">0</cx:pt>
          <cx:pt idx="37628">0</cx:pt>
          <cx:pt idx="37629">0</cx:pt>
          <cx:pt idx="37630">0</cx:pt>
          <cx:pt idx="37631">0</cx:pt>
          <cx:pt idx="37632">0</cx:pt>
          <cx:pt idx="37633">0</cx:pt>
          <cx:pt idx="37634">0</cx:pt>
          <cx:pt idx="37635">0</cx:pt>
          <cx:pt idx="37636">0</cx:pt>
          <cx:pt idx="37637">0</cx:pt>
          <cx:pt idx="37638">0</cx:pt>
          <cx:pt idx="37639">0</cx:pt>
          <cx:pt idx="37640">0</cx:pt>
          <cx:pt idx="37641">0</cx:pt>
          <cx:pt idx="37642">0</cx:pt>
          <cx:pt idx="37643">0</cx:pt>
          <cx:pt idx="37644">0</cx:pt>
          <cx:pt idx="37645">0</cx:pt>
          <cx:pt idx="37646">0</cx:pt>
          <cx:pt idx="37647">0</cx:pt>
          <cx:pt idx="37648">0</cx:pt>
          <cx:pt idx="37649">0</cx:pt>
          <cx:pt idx="37650">0</cx:pt>
          <cx:pt idx="37651">0</cx:pt>
          <cx:pt idx="37652">0</cx:pt>
          <cx:pt idx="37653">0</cx:pt>
          <cx:pt idx="37654">0</cx:pt>
          <cx:pt idx="37655">0</cx:pt>
          <cx:pt idx="37656">0</cx:pt>
          <cx:pt idx="37657">0</cx:pt>
          <cx:pt idx="37658">0</cx:pt>
          <cx:pt idx="37659">0</cx:pt>
          <cx:pt idx="37660">0</cx:pt>
          <cx:pt idx="37661">0</cx:pt>
          <cx:pt idx="37662">0</cx:pt>
          <cx:pt idx="37663">0</cx:pt>
          <cx:pt idx="37664">0</cx:pt>
          <cx:pt idx="37665">0</cx:pt>
          <cx:pt idx="37666">0</cx:pt>
          <cx:pt idx="37667">0</cx:pt>
          <cx:pt idx="37668">0</cx:pt>
          <cx:pt idx="37669">0</cx:pt>
          <cx:pt idx="37670">0</cx:pt>
          <cx:pt idx="37671">0</cx:pt>
          <cx:pt idx="37672">0</cx:pt>
          <cx:pt idx="37673">0</cx:pt>
          <cx:pt idx="37674">0</cx:pt>
          <cx:pt idx="37675">0</cx:pt>
          <cx:pt idx="37676">0</cx:pt>
          <cx:pt idx="37677">0</cx:pt>
          <cx:pt idx="37678">0</cx:pt>
          <cx:pt idx="37679">0</cx:pt>
          <cx:pt idx="37680">0</cx:pt>
          <cx:pt idx="37681">0</cx:pt>
          <cx:pt idx="37682">0</cx:pt>
          <cx:pt idx="37683">0</cx:pt>
          <cx:pt idx="37684">0</cx:pt>
          <cx:pt idx="37685">0</cx:pt>
          <cx:pt idx="37686">0</cx:pt>
          <cx:pt idx="37687">0</cx:pt>
          <cx:pt idx="37688">0</cx:pt>
          <cx:pt idx="37689">0</cx:pt>
          <cx:pt idx="37690">0</cx:pt>
          <cx:pt idx="37691">0</cx:pt>
          <cx:pt idx="37692">0</cx:pt>
          <cx:pt idx="37693">0</cx:pt>
          <cx:pt idx="37694">0</cx:pt>
          <cx:pt idx="37695">0</cx:pt>
          <cx:pt idx="37696">0</cx:pt>
          <cx:pt idx="37697">0</cx:pt>
          <cx:pt idx="37698">0</cx:pt>
          <cx:pt idx="37699">0</cx:pt>
          <cx:pt idx="37700">0</cx:pt>
          <cx:pt idx="37701">0</cx:pt>
          <cx:pt idx="37702">0</cx:pt>
          <cx:pt idx="37703">0</cx:pt>
          <cx:pt idx="37704">0</cx:pt>
          <cx:pt idx="37705">0</cx:pt>
          <cx:pt idx="37706">0</cx:pt>
          <cx:pt idx="37707">0</cx:pt>
          <cx:pt idx="37708">0</cx:pt>
          <cx:pt idx="37709">0</cx:pt>
          <cx:pt idx="37710">0</cx:pt>
          <cx:pt idx="37711">0</cx:pt>
          <cx:pt idx="37712">0</cx:pt>
          <cx:pt idx="37713">0</cx:pt>
          <cx:pt idx="37714">0</cx:pt>
          <cx:pt idx="37715">0</cx:pt>
          <cx:pt idx="37716">0</cx:pt>
          <cx:pt idx="37717">0</cx:pt>
          <cx:pt idx="37718">0</cx:pt>
          <cx:pt idx="37719">0</cx:pt>
          <cx:pt idx="37720">0</cx:pt>
          <cx:pt idx="37721">0</cx:pt>
          <cx:pt idx="37722">0</cx:pt>
          <cx:pt idx="37723">0</cx:pt>
          <cx:pt idx="37724">0</cx:pt>
          <cx:pt idx="37725">0</cx:pt>
          <cx:pt idx="37726">0</cx:pt>
          <cx:pt idx="37727">0</cx:pt>
          <cx:pt idx="37728">0</cx:pt>
          <cx:pt idx="37729">0</cx:pt>
          <cx:pt idx="37730">0</cx:pt>
          <cx:pt idx="37731">0</cx:pt>
          <cx:pt idx="37732">0</cx:pt>
          <cx:pt idx="37733">0</cx:pt>
          <cx:pt idx="37734">0</cx:pt>
          <cx:pt idx="37735">0</cx:pt>
          <cx:pt idx="37736">0</cx:pt>
          <cx:pt idx="37737">0</cx:pt>
          <cx:pt idx="37738">0</cx:pt>
          <cx:pt idx="37739">0</cx:pt>
          <cx:pt idx="37740">0</cx:pt>
          <cx:pt idx="37741">0</cx:pt>
          <cx:pt idx="37742">0</cx:pt>
          <cx:pt idx="37743">0</cx:pt>
          <cx:pt idx="37744">0</cx:pt>
          <cx:pt idx="37745">0</cx:pt>
          <cx:pt idx="37746">0</cx:pt>
          <cx:pt idx="37747">0</cx:pt>
          <cx:pt idx="37748">0</cx:pt>
          <cx:pt idx="37749">0</cx:pt>
          <cx:pt idx="37750">0</cx:pt>
          <cx:pt idx="37751">0</cx:pt>
          <cx:pt idx="37752">0</cx:pt>
          <cx:pt idx="37753">0</cx:pt>
          <cx:pt idx="37754">0</cx:pt>
          <cx:pt idx="37755">0</cx:pt>
          <cx:pt idx="37756">0</cx:pt>
          <cx:pt idx="37757">0</cx:pt>
          <cx:pt idx="37758">0</cx:pt>
          <cx:pt idx="37759">0</cx:pt>
          <cx:pt idx="37760">0</cx:pt>
          <cx:pt idx="37761">0</cx:pt>
          <cx:pt idx="37762">0</cx:pt>
          <cx:pt idx="37763">0</cx:pt>
          <cx:pt idx="37764">0</cx:pt>
          <cx:pt idx="37765">0</cx:pt>
          <cx:pt idx="37766">0</cx:pt>
          <cx:pt idx="37767">0</cx:pt>
          <cx:pt idx="37768">0</cx:pt>
          <cx:pt idx="37769">0</cx:pt>
          <cx:pt idx="37770">0</cx:pt>
          <cx:pt idx="37771">0</cx:pt>
          <cx:pt idx="37772">0</cx:pt>
          <cx:pt idx="37773">0</cx:pt>
          <cx:pt idx="37774">0</cx:pt>
          <cx:pt idx="37775">0</cx:pt>
          <cx:pt idx="37776">0</cx:pt>
          <cx:pt idx="37777">0</cx:pt>
          <cx:pt idx="37778">0</cx:pt>
          <cx:pt idx="37779">0</cx:pt>
          <cx:pt idx="37780">0</cx:pt>
          <cx:pt idx="37781">0</cx:pt>
          <cx:pt idx="37782">0</cx:pt>
          <cx:pt idx="37783">0</cx:pt>
          <cx:pt idx="37784">0</cx:pt>
          <cx:pt idx="37785">0</cx:pt>
          <cx:pt idx="37786">0</cx:pt>
          <cx:pt idx="37787">0</cx:pt>
          <cx:pt idx="37788">0</cx:pt>
          <cx:pt idx="37789">0</cx:pt>
          <cx:pt idx="37790">0</cx:pt>
          <cx:pt idx="37791">0</cx:pt>
          <cx:pt idx="37792">0</cx:pt>
          <cx:pt idx="37793">0</cx:pt>
          <cx:pt idx="37794">0</cx:pt>
          <cx:pt idx="37795">0</cx:pt>
          <cx:pt idx="37796">0</cx:pt>
          <cx:pt idx="37797">0</cx:pt>
          <cx:pt idx="37798">0</cx:pt>
          <cx:pt idx="37799">0</cx:pt>
          <cx:pt idx="37800">0</cx:pt>
          <cx:pt idx="37801">0</cx:pt>
          <cx:pt idx="37802">0</cx:pt>
          <cx:pt idx="37803">0</cx:pt>
          <cx:pt idx="37804">0</cx:pt>
          <cx:pt idx="37805">0</cx:pt>
          <cx:pt idx="37806">0</cx:pt>
          <cx:pt idx="37807">0</cx:pt>
          <cx:pt idx="37808">0</cx:pt>
          <cx:pt idx="37809">0</cx:pt>
          <cx:pt idx="37810">0</cx:pt>
          <cx:pt idx="37811">0</cx:pt>
          <cx:pt idx="37812">0</cx:pt>
          <cx:pt idx="37813">0</cx:pt>
          <cx:pt idx="37814">0</cx:pt>
          <cx:pt idx="37815">0</cx:pt>
          <cx:pt idx="37816">0</cx:pt>
          <cx:pt idx="37817">0</cx:pt>
          <cx:pt idx="37818">0</cx:pt>
          <cx:pt idx="37819">0</cx:pt>
          <cx:pt idx="37820">0</cx:pt>
          <cx:pt idx="37821">0</cx:pt>
          <cx:pt idx="37822">0</cx:pt>
          <cx:pt idx="37823">0</cx:pt>
          <cx:pt idx="37824">0</cx:pt>
          <cx:pt idx="37825">0</cx:pt>
          <cx:pt idx="37826">0</cx:pt>
          <cx:pt idx="37827">0</cx:pt>
          <cx:pt idx="37828">0</cx:pt>
          <cx:pt idx="37829">0</cx:pt>
          <cx:pt idx="37830">0</cx:pt>
          <cx:pt idx="37831">0</cx:pt>
          <cx:pt idx="37832">0</cx:pt>
          <cx:pt idx="37833">0</cx:pt>
          <cx:pt idx="37834">0</cx:pt>
          <cx:pt idx="37835">0</cx:pt>
          <cx:pt idx="37836">0</cx:pt>
          <cx:pt idx="37837">0</cx:pt>
          <cx:pt idx="37838">0</cx:pt>
          <cx:pt idx="37839">0</cx:pt>
          <cx:pt idx="37840">0</cx:pt>
          <cx:pt idx="37841">0</cx:pt>
          <cx:pt idx="37842">0</cx:pt>
          <cx:pt idx="37843">0</cx:pt>
          <cx:pt idx="37844">0</cx:pt>
          <cx:pt idx="37845">0</cx:pt>
          <cx:pt idx="37846">0</cx:pt>
          <cx:pt idx="37847">0</cx:pt>
          <cx:pt idx="37848">0</cx:pt>
          <cx:pt idx="37849">0</cx:pt>
          <cx:pt idx="37850">0</cx:pt>
          <cx:pt idx="37851">0</cx:pt>
          <cx:pt idx="37852">0</cx:pt>
          <cx:pt idx="37853">0</cx:pt>
          <cx:pt idx="37854">0</cx:pt>
          <cx:pt idx="37855">0</cx:pt>
          <cx:pt idx="37856">0</cx:pt>
          <cx:pt idx="37857">0</cx:pt>
          <cx:pt idx="37858">0</cx:pt>
          <cx:pt idx="37859">0</cx:pt>
          <cx:pt idx="37860">0</cx:pt>
          <cx:pt idx="37861">0</cx:pt>
          <cx:pt idx="37862">0</cx:pt>
          <cx:pt idx="37863">0</cx:pt>
          <cx:pt idx="37864">0</cx:pt>
          <cx:pt idx="37865">0</cx:pt>
          <cx:pt idx="37866">0</cx:pt>
          <cx:pt idx="37867">0</cx:pt>
          <cx:pt idx="37868">0</cx:pt>
          <cx:pt idx="37869">0</cx:pt>
          <cx:pt idx="37870">0</cx:pt>
          <cx:pt idx="37871">0</cx:pt>
          <cx:pt idx="37872">0</cx:pt>
          <cx:pt idx="37873">0</cx:pt>
          <cx:pt idx="37874">0</cx:pt>
          <cx:pt idx="37875">0</cx:pt>
          <cx:pt idx="37876">0</cx:pt>
          <cx:pt idx="37877">0</cx:pt>
          <cx:pt idx="37878">0</cx:pt>
          <cx:pt idx="37879">0</cx:pt>
          <cx:pt idx="37880">0</cx:pt>
          <cx:pt idx="37881">0</cx:pt>
          <cx:pt idx="37882">0</cx:pt>
          <cx:pt idx="37883">0</cx:pt>
          <cx:pt idx="37884">0</cx:pt>
          <cx:pt idx="37885">0</cx:pt>
          <cx:pt idx="37886">0</cx:pt>
          <cx:pt idx="37887">0</cx:pt>
          <cx:pt idx="37888">0</cx:pt>
          <cx:pt idx="37889">0</cx:pt>
          <cx:pt idx="37890">0</cx:pt>
          <cx:pt idx="37891">0</cx:pt>
          <cx:pt idx="37892">0</cx:pt>
          <cx:pt idx="37893">0</cx:pt>
          <cx:pt idx="37894">0</cx:pt>
          <cx:pt idx="37895">0</cx:pt>
          <cx:pt idx="37896">0</cx:pt>
          <cx:pt idx="37897">0</cx:pt>
          <cx:pt idx="37898">0</cx:pt>
          <cx:pt idx="37899">0</cx:pt>
          <cx:pt idx="37900">0</cx:pt>
          <cx:pt idx="37901">0</cx:pt>
          <cx:pt idx="37902">0</cx:pt>
          <cx:pt idx="37903">0</cx:pt>
          <cx:pt idx="37904">0</cx:pt>
          <cx:pt idx="37905">0</cx:pt>
          <cx:pt idx="37906">0</cx:pt>
          <cx:pt idx="37907">0</cx:pt>
          <cx:pt idx="37908">0</cx:pt>
          <cx:pt idx="37909">0</cx:pt>
          <cx:pt idx="37910">0</cx:pt>
          <cx:pt idx="37911">0</cx:pt>
          <cx:pt idx="37912">0</cx:pt>
          <cx:pt idx="37913">0</cx:pt>
          <cx:pt idx="37914">0</cx:pt>
          <cx:pt idx="37915">0</cx:pt>
          <cx:pt idx="37916">0</cx:pt>
          <cx:pt idx="37917">0</cx:pt>
          <cx:pt idx="37918">0</cx:pt>
          <cx:pt idx="37919">0</cx:pt>
          <cx:pt idx="37920">0</cx:pt>
          <cx:pt idx="37921">0</cx:pt>
          <cx:pt idx="37922">0</cx:pt>
          <cx:pt idx="37923">0</cx:pt>
          <cx:pt idx="37924">0</cx:pt>
          <cx:pt idx="37925">0</cx:pt>
          <cx:pt idx="37926">0</cx:pt>
          <cx:pt idx="37927">0</cx:pt>
          <cx:pt idx="37928">0</cx:pt>
          <cx:pt idx="37929">0</cx:pt>
          <cx:pt idx="37930">0</cx:pt>
          <cx:pt idx="37931">0</cx:pt>
          <cx:pt idx="37932">0</cx:pt>
          <cx:pt idx="37933">0</cx:pt>
          <cx:pt idx="37934">0</cx:pt>
          <cx:pt idx="37935">0</cx:pt>
          <cx:pt idx="37936">0</cx:pt>
          <cx:pt idx="37937">0</cx:pt>
          <cx:pt idx="37938">0</cx:pt>
          <cx:pt idx="37939">0</cx:pt>
          <cx:pt idx="37940">0</cx:pt>
          <cx:pt idx="37941">0</cx:pt>
          <cx:pt idx="37942">0</cx:pt>
          <cx:pt idx="37943">0</cx:pt>
          <cx:pt idx="37944">0</cx:pt>
          <cx:pt idx="37945">0</cx:pt>
          <cx:pt idx="37946">0</cx:pt>
          <cx:pt idx="37947">0</cx:pt>
          <cx:pt idx="37948">0</cx:pt>
          <cx:pt idx="37949">0</cx:pt>
          <cx:pt idx="37950">0</cx:pt>
          <cx:pt idx="37951">0</cx:pt>
          <cx:pt idx="37952">0</cx:pt>
          <cx:pt idx="37953">0</cx:pt>
          <cx:pt idx="37954">0</cx:pt>
          <cx:pt idx="37955">0</cx:pt>
          <cx:pt idx="37956">0</cx:pt>
          <cx:pt idx="37957">0</cx:pt>
          <cx:pt idx="37958">0</cx:pt>
          <cx:pt idx="37959">0</cx:pt>
          <cx:pt idx="37960">0</cx:pt>
          <cx:pt idx="37961">0</cx:pt>
          <cx:pt idx="37962">0</cx:pt>
          <cx:pt idx="37963">0</cx:pt>
          <cx:pt idx="37964">0</cx:pt>
          <cx:pt idx="37965">0</cx:pt>
          <cx:pt idx="37966">0</cx:pt>
          <cx:pt idx="37967">0</cx:pt>
          <cx:pt idx="37968">0</cx:pt>
          <cx:pt idx="37969">0</cx:pt>
          <cx:pt idx="37970">0</cx:pt>
          <cx:pt idx="37971">0</cx:pt>
          <cx:pt idx="37972">0</cx:pt>
          <cx:pt idx="37973">0</cx:pt>
          <cx:pt idx="37974">0</cx:pt>
          <cx:pt idx="37975">0</cx:pt>
          <cx:pt idx="37976">0</cx:pt>
          <cx:pt idx="37977">0</cx:pt>
          <cx:pt idx="37978">0</cx:pt>
          <cx:pt idx="37979">0</cx:pt>
          <cx:pt idx="37980">0</cx:pt>
          <cx:pt idx="37981">0</cx:pt>
          <cx:pt idx="37982">0</cx:pt>
          <cx:pt idx="37983">0</cx:pt>
          <cx:pt idx="37984">0</cx:pt>
          <cx:pt idx="37985">0</cx:pt>
          <cx:pt idx="37986">0</cx:pt>
          <cx:pt idx="37987">0</cx:pt>
          <cx:pt idx="37988">0</cx:pt>
          <cx:pt idx="37989">0</cx:pt>
          <cx:pt idx="37990">0</cx:pt>
          <cx:pt idx="37991">0</cx:pt>
          <cx:pt idx="37992">0</cx:pt>
          <cx:pt idx="37993">0</cx:pt>
          <cx:pt idx="37994">0</cx:pt>
          <cx:pt idx="37995">0</cx:pt>
          <cx:pt idx="37996">0</cx:pt>
          <cx:pt idx="37997">0</cx:pt>
          <cx:pt idx="37998">0</cx:pt>
          <cx:pt idx="37999">0</cx:pt>
          <cx:pt idx="38000">0</cx:pt>
          <cx:pt idx="38001">0</cx:pt>
          <cx:pt idx="38002">0</cx:pt>
          <cx:pt idx="38003">0</cx:pt>
          <cx:pt idx="38004">0</cx:pt>
          <cx:pt idx="38005">0</cx:pt>
          <cx:pt idx="38006">0</cx:pt>
          <cx:pt idx="38007">0</cx:pt>
          <cx:pt idx="38008">0</cx:pt>
          <cx:pt idx="38009">0</cx:pt>
          <cx:pt idx="38010">0</cx:pt>
          <cx:pt idx="38011">0</cx:pt>
          <cx:pt idx="38012">0</cx:pt>
          <cx:pt idx="38013">0</cx:pt>
          <cx:pt idx="38014">0</cx:pt>
          <cx:pt idx="38015">0</cx:pt>
          <cx:pt idx="38016">0</cx:pt>
          <cx:pt idx="38017">0</cx:pt>
          <cx:pt idx="38018">0</cx:pt>
          <cx:pt idx="38019">0</cx:pt>
          <cx:pt idx="38020">0</cx:pt>
          <cx:pt idx="38021">0</cx:pt>
          <cx:pt idx="38022">0</cx:pt>
          <cx:pt idx="38023">0</cx:pt>
          <cx:pt idx="38024">0</cx:pt>
          <cx:pt idx="38025">0</cx:pt>
          <cx:pt idx="38026">0</cx:pt>
          <cx:pt idx="38027">0</cx:pt>
          <cx:pt idx="38028">0</cx:pt>
          <cx:pt idx="38029">0</cx:pt>
          <cx:pt idx="38030">0</cx:pt>
          <cx:pt idx="38031">0</cx:pt>
          <cx:pt idx="38032">0</cx:pt>
          <cx:pt idx="38033">0</cx:pt>
          <cx:pt idx="38034">0</cx:pt>
          <cx:pt idx="38035">0</cx:pt>
          <cx:pt idx="38036">0</cx:pt>
          <cx:pt idx="38037">0</cx:pt>
          <cx:pt idx="38038">0</cx:pt>
          <cx:pt idx="38039">0</cx:pt>
          <cx:pt idx="38040">0</cx:pt>
          <cx:pt idx="38041">0</cx:pt>
          <cx:pt idx="38042">0</cx:pt>
          <cx:pt idx="38043">0</cx:pt>
          <cx:pt idx="38044">0</cx:pt>
          <cx:pt idx="38045">0</cx:pt>
          <cx:pt idx="38046">0</cx:pt>
          <cx:pt idx="38047">0</cx:pt>
          <cx:pt idx="38048">0</cx:pt>
          <cx:pt idx="38049">0</cx:pt>
          <cx:pt idx="38050">0</cx:pt>
          <cx:pt idx="38051">0</cx:pt>
          <cx:pt idx="38052">0</cx:pt>
          <cx:pt idx="38053">0</cx:pt>
          <cx:pt idx="38054">0</cx:pt>
          <cx:pt idx="38055">0</cx:pt>
          <cx:pt idx="38056">0</cx:pt>
          <cx:pt idx="38057">0</cx:pt>
          <cx:pt idx="38058">0</cx:pt>
          <cx:pt idx="38059">0</cx:pt>
          <cx:pt idx="38060">0</cx:pt>
          <cx:pt idx="38061">0</cx:pt>
          <cx:pt idx="38062">0</cx:pt>
          <cx:pt idx="38063">0</cx:pt>
          <cx:pt idx="38064">0</cx:pt>
          <cx:pt idx="38065">0</cx:pt>
          <cx:pt idx="38066">0</cx:pt>
          <cx:pt idx="38067">0</cx:pt>
          <cx:pt idx="38068">0</cx:pt>
          <cx:pt idx="38069">0</cx:pt>
          <cx:pt idx="38070">0</cx:pt>
          <cx:pt idx="38071">0</cx:pt>
          <cx:pt idx="38072">0</cx:pt>
          <cx:pt idx="38073">0</cx:pt>
          <cx:pt idx="38074">0</cx:pt>
          <cx:pt idx="38075">0</cx:pt>
          <cx:pt idx="38076">0</cx:pt>
          <cx:pt idx="38077">0</cx:pt>
          <cx:pt idx="38078">0</cx:pt>
          <cx:pt idx="38079">0</cx:pt>
          <cx:pt idx="38080">0</cx:pt>
          <cx:pt idx="38081">0</cx:pt>
          <cx:pt idx="38082">0</cx:pt>
          <cx:pt idx="38083">0</cx:pt>
          <cx:pt idx="38084">0</cx:pt>
          <cx:pt idx="38085">0</cx:pt>
          <cx:pt idx="38086">0</cx:pt>
          <cx:pt idx="38087">0</cx:pt>
          <cx:pt idx="38088">0</cx:pt>
          <cx:pt idx="38089">0</cx:pt>
          <cx:pt idx="38090">0</cx:pt>
          <cx:pt idx="38091">0</cx:pt>
          <cx:pt idx="38092">0</cx:pt>
          <cx:pt idx="38093">0</cx:pt>
          <cx:pt idx="38094">0</cx:pt>
          <cx:pt idx="38095">0</cx:pt>
          <cx:pt idx="38096">0</cx:pt>
          <cx:pt idx="38097">0</cx:pt>
          <cx:pt idx="38098">0</cx:pt>
          <cx:pt idx="38099">0</cx:pt>
          <cx:pt idx="38100">0</cx:pt>
          <cx:pt idx="38101">0</cx:pt>
          <cx:pt idx="38102">0</cx:pt>
          <cx:pt idx="38103">0</cx:pt>
          <cx:pt idx="38104">0</cx:pt>
          <cx:pt idx="38105">0</cx:pt>
          <cx:pt idx="38106">0</cx:pt>
          <cx:pt idx="38107">0</cx:pt>
          <cx:pt idx="38108">0</cx:pt>
          <cx:pt idx="38109">0</cx:pt>
          <cx:pt idx="38110">0</cx:pt>
          <cx:pt idx="38111">0</cx:pt>
          <cx:pt idx="38112">0</cx:pt>
          <cx:pt idx="38113">0</cx:pt>
          <cx:pt idx="38114">0</cx:pt>
          <cx:pt idx="38115">0</cx:pt>
          <cx:pt idx="38116">0</cx:pt>
          <cx:pt idx="38117">0</cx:pt>
          <cx:pt idx="38118">0</cx:pt>
          <cx:pt idx="38119">0</cx:pt>
          <cx:pt idx="38120">0</cx:pt>
          <cx:pt idx="38121">0</cx:pt>
          <cx:pt idx="38122">0</cx:pt>
          <cx:pt idx="38123">0</cx:pt>
          <cx:pt idx="38124">0</cx:pt>
          <cx:pt idx="38125">0</cx:pt>
          <cx:pt idx="38126">0</cx:pt>
          <cx:pt idx="38127">0</cx:pt>
          <cx:pt idx="38128">0</cx:pt>
          <cx:pt idx="38129">0</cx:pt>
          <cx:pt idx="38130">0</cx:pt>
          <cx:pt idx="38131">0</cx:pt>
          <cx:pt idx="38132">0</cx:pt>
          <cx:pt idx="38133">0</cx:pt>
          <cx:pt idx="38134">0</cx:pt>
          <cx:pt idx="38135">0</cx:pt>
          <cx:pt idx="38136">0</cx:pt>
          <cx:pt idx="38137">0</cx:pt>
          <cx:pt idx="38138">0</cx:pt>
          <cx:pt idx="38139">0</cx:pt>
          <cx:pt idx="38140">0</cx:pt>
          <cx:pt idx="38141">0</cx:pt>
          <cx:pt idx="38142">0</cx:pt>
          <cx:pt idx="38143">0</cx:pt>
          <cx:pt idx="38144">0</cx:pt>
          <cx:pt idx="38145">0</cx:pt>
          <cx:pt idx="38146">0</cx:pt>
          <cx:pt idx="38147">0</cx:pt>
          <cx:pt idx="38148">0</cx:pt>
          <cx:pt idx="38149">0</cx:pt>
          <cx:pt idx="38150">0</cx:pt>
          <cx:pt idx="38151">0</cx:pt>
          <cx:pt idx="38152">0</cx:pt>
          <cx:pt idx="38153">0</cx:pt>
          <cx:pt idx="38154">0</cx:pt>
          <cx:pt idx="38155">0</cx:pt>
          <cx:pt idx="38156">0</cx:pt>
          <cx:pt idx="38157">0</cx:pt>
          <cx:pt idx="38158">0</cx:pt>
          <cx:pt idx="38159">0</cx:pt>
          <cx:pt idx="38160">0</cx:pt>
          <cx:pt idx="38161">0</cx:pt>
          <cx:pt idx="38162">0</cx:pt>
          <cx:pt idx="38163">0</cx:pt>
          <cx:pt idx="38164">0</cx:pt>
          <cx:pt idx="38165">0</cx:pt>
          <cx:pt idx="38166">0</cx:pt>
          <cx:pt idx="38167">0</cx:pt>
          <cx:pt idx="38168">0</cx:pt>
          <cx:pt idx="38169">0</cx:pt>
          <cx:pt idx="38170">0</cx:pt>
          <cx:pt idx="38171">0</cx:pt>
          <cx:pt idx="38172">0</cx:pt>
          <cx:pt idx="38173">0</cx:pt>
          <cx:pt idx="38174">0</cx:pt>
          <cx:pt idx="38175">0</cx:pt>
          <cx:pt idx="38176">0</cx:pt>
          <cx:pt idx="38177">0</cx:pt>
          <cx:pt idx="38178">0</cx:pt>
          <cx:pt idx="38179">0</cx:pt>
          <cx:pt idx="38180">0</cx:pt>
          <cx:pt idx="38181">0</cx:pt>
          <cx:pt idx="38182">0</cx:pt>
          <cx:pt idx="38183">0</cx:pt>
          <cx:pt idx="38184">0</cx:pt>
          <cx:pt idx="38185">0</cx:pt>
          <cx:pt idx="38186">0</cx:pt>
          <cx:pt idx="38187">0</cx:pt>
          <cx:pt idx="38188">0</cx:pt>
          <cx:pt idx="38189">0</cx:pt>
          <cx:pt idx="38190">0</cx:pt>
          <cx:pt idx="38191">0</cx:pt>
          <cx:pt idx="38192">0</cx:pt>
          <cx:pt idx="38193">0</cx:pt>
          <cx:pt idx="38194">0</cx:pt>
          <cx:pt idx="38195">0</cx:pt>
          <cx:pt idx="38196">0</cx:pt>
          <cx:pt idx="38197">0</cx:pt>
          <cx:pt idx="38198">0</cx:pt>
          <cx:pt idx="38199">0</cx:pt>
          <cx:pt idx="38200">0</cx:pt>
          <cx:pt idx="38201">0</cx:pt>
          <cx:pt idx="38202">0</cx:pt>
          <cx:pt idx="38203">0</cx:pt>
          <cx:pt idx="38204">0</cx:pt>
          <cx:pt idx="38205">0</cx:pt>
          <cx:pt idx="38206">0</cx:pt>
          <cx:pt idx="38207">0</cx:pt>
          <cx:pt idx="38208">0</cx:pt>
          <cx:pt idx="38209">0</cx:pt>
          <cx:pt idx="38210">0</cx:pt>
          <cx:pt idx="38211">0</cx:pt>
          <cx:pt idx="38212">0</cx:pt>
          <cx:pt idx="38213">0</cx:pt>
          <cx:pt idx="38214">0</cx:pt>
          <cx:pt idx="38215">0</cx:pt>
          <cx:pt idx="38216">0</cx:pt>
          <cx:pt idx="38217">0</cx:pt>
          <cx:pt idx="38218">0</cx:pt>
          <cx:pt idx="38219">0</cx:pt>
          <cx:pt idx="38220">0</cx:pt>
          <cx:pt idx="38221">0</cx:pt>
          <cx:pt idx="38222">0</cx:pt>
          <cx:pt idx="38223">0</cx:pt>
          <cx:pt idx="38224">0</cx:pt>
          <cx:pt idx="38225">0</cx:pt>
          <cx:pt idx="38226">0</cx:pt>
          <cx:pt idx="38227">0</cx:pt>
          <cx:pt idx="38228">0</cx:pt>
          <cx:pt idx="38229">0</cx:pt>
          <cx:pt idx="38230">0</cx:pt>
          <cx:pt idx="38231">0</cx:pt>
          <cx:pt idx="38232">0</cx:pt>
          <cx:pt idx="38233">0</cx:pt>
          <cx:pt idx="38234">0</cx:pt>
          <cx:pt idx="38235">0</cx:pt>
          <cx:pt idx="38236">0</cx:pt>
          <cx:pt idx="38237">0</cx:pt>
          <cx:pt idx="38238">0</cx:pt>
          <cx:pt idx="38239">0</cx:pt>
          <cx:pt idx="38240">0</cx:pt>
          <cx:pt idx="38241">0</cx:pt>
          <cx:pt idx="38242">0</cx:pt>
          <cx:pt idx="38243">0</cx:pt>
          <cx:pt idx="38244">0</cx:pt>
          <cx:pt idx="38245">0</cx:pt>
          <cx:pt idx="38246">0</cx:pt>
          <cx:pt idx="38247">0</cx:pt>
          <cx:pt idx="38248">0</cx:pt>
          <cx:pt idx="38249">0</cx:pt>
          <cx:pt idx="38250">0</cx:pt>
          <cx:pt idx="38251">0</cx:pt>
          <cx:pt idx="38252">0</cx:pt>
          <cx:pt idx="38253">0</cx:pt>
          <cx:pt idx="38254">0</cx:pt>
          <cx:pt idx="38255">0</cx:pt>
          <cx:pt idx="38256">0</cx:pt>
          <cx:pt idx="38257">0</cx:pt>
          <cx:pt idx="38258">0</cx:pt>
          <cx:pt idx="38259">0</cx:pt>
          <cx:pt idx="38260">0</cx:pt>
          <cx:pt idx="38261">0</cx:pt>
          <cx:pt idx="38262">0</cx:pt>
          <cx:pt idx="38263">0</cx:pt>
          <cx:pt idx="38264">0</cx:pt>
          <cx:pt idx="38265">0</cx:pt>
          <cx:pt idx="38266">0</cx:pt>
          <cx:pt idx="38267">0</cx:pt>
          <cx:pt idx="38268">0</cx:pt>
          <cx:pt idx="38269">0</cx:pt>
          <cx:pt idx="38270">0</cx:pt>
          <cx:pt idx="38271">0</cx:pt>
          <cx:pt idx="38272">0</cx:pt>
          <cx:pt idx="38273">0</cx:pt>
          <cx:pt idx="38274">0</cx:pt>
          <cx:pt idx="38275">0</cx:pt>
          <cx:pt idx="38276">0</cx:pt>
          <cx:pt idx="38277">0</cx:pt>
          <cx:pt idx="38278">0</cx:pt>
          <cx:pt idx="38279">0</cx:pt>
          <cx:pt idx="38280">0</cx:pt>
          <cx:pt idx="38281">0</cx:pt>
          <cx:pt idx="38282">0</cx:pt>
          <cx:pt idx="38283">0</cx:pt>
          <cx:pt idx="38284">0</cx:pt>
          <cx:pt idx="38285">0</cx:pt>
          <cx:pt idx="38286">0</cx:pt>
          <cx:pt idx="38287">0</cx:pt>
          <cx:pt idx="38288">0</cx:pt>
          <cx:pt idx="38289">0</cx:pt>
          <cx:pt idx="38290">0</cx:pt>
          <cx:pt idx="38291">0</cx:pt>
          <cx:pt idx="38292">0</cx:pt>
          <cx:pt idx="38293">0</cx:pt>
          <cx:pt idx="38294">0</cx:pt>
          <cx:pt idx="38295">0</cx:pt>
          <cx:pt idx="38296">0</cx:pt>
          <cx:pt idx="38297">0</cx:pt>
          <cx:pt idx="38298">0</cx:pt>
          <cx:pt idx="38299">0</cx:pt>
          <cx:pt idx="38300">0</cx:pt>
          <cx:pt idx="38301">0</cx:pt>
          <cx:pt idx="38302">0</cx:pt>
          <cx:pt idx="38303">0</cx:pt>
          <cx:pt idx="38304">0</cx:pt>
          <cx:pt idx="38305">0</cx:pt>
          <cx:pt idx="38306">0</cx:pt>
          <cx:pt idx="38307">0</cx:pt>
          <cx:pt idx="38308">0</cx:pt>
          <cx:pt idx="38309">0</cx:pt>
          <cx:pt idx="38310">0</cx:pt>
          <cx:pt idx="38311">0</cx:pt>
          <cx:pt idx="38312">0</cx:pt>
          <cx:pt idx="38313">0</cx:pt>
          <cx:pt idx="38314">0</cx:pt>
          <cx:pt idx="38315">0</cx:pt>
          <cx:pt idx="38316">0</cx:pt>
          <cx:pt idx="38317">0</cx:pt>
          <cx:pt idx="38318">0</cx:pt>
          <cx:pt idx="38319">0</cx:pt>
          <cx:pt idx="38320">0</cx:pt>
          <cx:pt idx="38321">0</cx:pt>
          <cx:pt idx="38322">0</cx:pt>
          <cx:pt idx="38323">0</cx:pt>
          <cx:pt idx="38324">0</cx:pt>
          <cx:pt idx="38325">0</cx:pt>
          <cx:pt idx="38326">0</cx:pt>
          <cx:pt idx="38327">0</cx:pt>
          <cx:pt idx="38328">0</cx:pt>
          <cx:pt idx="38329">0</cx:pt>
          <cx:pt idx="38330">0</cx:pt>
          <cx:pt idx="38331">0</cx:pt>
          <cx:pt idx="38332">0</cx:pt>
          <cx:pt idx="38333">0</cx:pt>
          <cx:pt idx="38334">0</cx:pt>
          <cx:pt idx="38335">0</cx:pt>
          <cx:pt idx="38336">0</cx:pt>
          <cx:pt idx="38337">0</cx:pt>
          <cx:pt idx="38338">0</cx:pt>
          <cx:pt idx="38339">0</cx:pt>
          <cx:pt idx="38340">0</cx:pt>
          <cx:pt idx="38341">0</cx:pt>
          <cx:pt idx="38342">0</cx:pt>
          <cx:pt idx="38343">0</cx:pt>
          <cx:pt idx="38344">0</cx:pt>
          <cx:pt idx="38345">0</cx:pt>
          <cx:pt idx="38346">0</cx:pt>
          <cx:pt idx="38347">0</cx:pt>
          <cx:pt idx="38348">0</cx:pt>
          <cx:pt idx="38349">0</cx:pt>
          <cx:pt idx="38350">0</cx:pt>
          <cx:pt idx="38351">0</cx:pt>
          <cx:pt idx="38352">0</cx:pt>
          <cx:pt idx="38353">0</cx:pt>
          <cx:pt idx="38354">0</cx:pt>
          <cx:pt idx="38355">0</cx:pt>
          <cx:pt idx="38356">0</cx:pt>
          <cx:pt idx="38357">0</cx:pt>
          <cx:pt idx="38358">0</cx:pt>
          <cx:pt idx="38359">0</cx:pt>
          <cx:pt idx="38360">0</cx:pt>
          <cx:pt idx="38361">0</cx:pt>
          <cx:pt idx="38362">0</cx:pt>
          <cx:pt idx="38363">0</cx:pt>
          <cx:pt idx="38364">0</cx:pt>
          <cx:pt idx="38365">0</cx:pt>
          <cx:pt idx="38366">0</cx:pt>
          <cx:pt idx="38367">0</cx:pt>
          <cx:pt idx="38368">0</cx:pt>
          <cx:pt idx="38369">0</cx:pt>
          <cx:pt idx="38370">0</cx:pt>
          <cx:pt idx="38371">0</cx:pt>
          <cx:pt idx="38372">0</cx:pt>
          <cx:pt idx="38373">0</cx:pt>
          <cx:pt idx="38374">0</cx:pt>
          <cx:pt idx="38375">0</cx:pt>
          <cx:pt idx="38376">0</cx:pt>
          <cx:pt idx="38377">0</cx:pt>
          <cx:pt idx="38378">0</cx:pt>
          <cx:pt idx="38379">0</cx:pt>
          <cx:pt idx="38380">0</cx:pt>
          <cx:pt idx="38381">0</cx:pt>
          <cx:pt idx="38382">0</cx:pt>
          <cx:pt idx="38383">0</cx:pt>
          <cx:pt idx="38384">0</cx:pt>
          <cx:pt idx="38385">0</cx:pt>
          <cx:pt idx="38386">0</cx:pt>
          <cx:pt idx="38387">0</cx:pt>
          <cx:pt idx="38388">0</cx:pt>
          <cx:pt idx="38389">0</cx:pt>
          <cx:pt idx="38390">0</cx:pt>
          <cx:pt idx="38391">0</cx:pt>
          <cx:pt idx="38392">0</cx:pt>
          <cx:pt idx="38393">0</cx:pt>
          <cx:pt idx="38394">0</cx:pt>
          <cx:pt idx="38395">0</cx:pt>
          <cx:pt idx="38396">0</cx:pt>
          <cx:pt idx="38397">0</cx:pt>
          <cx:pt idx="38398">0</cx:pt>
          <cx:pt idx="38399">0</cx:pt>
          <cx:pt idx="38400">0</cx:pt>
          <cx:pt idx="38401">0</cx:pt>
          <cx:pt idx="38402">0</cx:pt>
          <cx:pt idx="38403">0</cx:pt>
          <cx:pt idx="38404">0</cx:pt>
          <cx:pt idx="38405">0</cx:pt>
          <cx:pt idx="38406">0</cx:pt>
          <cx:pt idx="38407">0</cx:pt>
          <cx:pt idx="38408">0</cx:pt>
          <cx:pt idx="38409">0</cx:pt>
          <cx:pt idx="38410">0</cx:pt>
          <cx:pt idx="38411">0</cx:pt>
          <cx:pt idx="38412">0</cx:pt>
          <cx:pt idx="38413">0</cx:pt>
          <cx:pt idx="38414">0</cx:pt>
          <cx:pt idx="38415">0</cx:pt>
          <cx:pt idx="38416">0</cx:pt>
          <cx:pt idx="38417">0</cx:pt>
          <cx:pt idx="38418">0</cx:pt>
          <cx:pt idx="38419">0</cx:pt>
          <cx:pt idx="38420">0</cx:pt>
          <cx:pt idx="38421">0</cx:pt>
          <cx:pt idx="38422">0</cx:pt>
          <cx:pt idx="38423">0</cx:pt>
          <cx:pt idx="38424">0</cx:pt>
          <cx:pt idx="38425">0</cx:pt>
          <cx:pt idx="38426">0</cx:pt>
          <cx:pt idx="38427">0</cx:pt>
          <cx:pt idx="38428">0</cx:pt>
          <cx:pt idx="38429">0</cx:pt>
          <cx:pt idx="38430">0</cx:pt>
          <cx:pt idx="38431">0</cx:pt>
          <cx:pt idx="38432">0</cx:pt>
          <cx:pt idx="38433">0</cx:pt>
          <cx:pt idx="38434">0</cx:pt>
          <cx:pt idx="38435">0</cx:pt>
          <cx:pt idx="38436">0</cx:pt>
          <cx:pt idx="38437">0</cx:pt>
          <cx:pt idx="38438">0</cx:pt>
          <cx:pt idx="38439">0</cx:pt>
          <cx:pt idx="38440">0</cx:pt>
          <cx:pt idx="38441">0</cx:pt>
          <cx:pt idx="38442">0</cx:pt>
          <cx:pt idx="38443">0</cx:pt>
          <cx:pt idx="38444">0</cx:pt>
          <cx:pt idx="38445">0</cx:pt>
          <cx:pt idx="38446">0</cx:pt>
          <cx:pt idx="38447">0</cx:pt>
          <cx:pt idx="38448">0</cx:pt>
          <cx:pt idx="38449">0</cx:pt>
          <cx:pt idx="38450">0</cx:pt>
          <cx:pt idx="38451">0</cx:pt>
          <cx:pt idx="38452">0</cx:pt>
          <cx:pt idx="38453">0</cx:pt>
          <cx:pt idx="38454">0</cx:pt>
          <cx:pt idx="38455">0</cx:pt>
          <cx:pt idx="38456">0</cx:pt>
          <cx:pt idx="38457">0</cx:pt>
          <cx:pt idx="38458">0</cx:pt>
          <cx:pt idx="38459">0</cx:pt>
          <cx:pt idx="38460">0</cx:pt>
          <cx:pt idx="38461">0</cx:pt>
          <cx:pt idx="38462">0</cx:pt>
          <cx:pt idx="38463">0</cx:pt>
          <cx:pt idx="38464">0</cx:pt>
          <cx:pt idx="38465">0</cx:pt>
          <cx:pt idx="38466">0</cx:pt>
          <cx:pt idx="38467">0</cx:pt>
          <cx:pt idx="38468">0</cx:pt>
          <cx:pt idx="38469">0</cx:pt>
          <cx:pt idx="38470">0</cx:pt>
          <cx:pt idx="38471">0</cx:pt>
          <cx:pt idx="38472">0</cx:pt>
          <cx:pt idx="38473">0</cx:pt>
          <cx:pt idx="38474">0</cx:pt>
          <cx:pt idx="38475">0</cx:pt>
          <cx:pt idx="38476">0</cx:pt>
          <cx:pt idx="38477">0</cx:pt>
          <cx:pt idx="38478">0</cx:pt>
          <cx:pt idx="38479">0</cx:pt>
          <cx:pt idx="38480">0</cx:pt>
          <cx:pt idx="38481">0</cx:pt>
          <cx:pt idx="38482">0</cx:pt>
          <cx:pt idx="38483">0</cx:pt>
          <cx:pt idx="38484">0</cx:pt>
          <cx:pt idx="38485">0</cx:pt>
          <cx:pt idx="38486">0</cx:pt>
          <cx:pt idx="38487">0</cx:pt>
          <cx:pt idx="38488">0</cx:pt>
          <cx:pt idx="38489">0</cx:pt>
          <cx:pt idx="38490">0</cx:pt>
          <cx:pt idx="38491">0</cx:pt>
          <cx:pt idx="38492">0</cx:pt>
          <cx:pt idx="38493">0</cx:pt>
          <cx:pt idx="38494">0</cx:pt>
          <cx:pt idx="38495">0</cx:pt>
          <cx:pt idx="38496">0</cx:pt>
          <cx:pt idx="38497">0</cx:pt>
          <cx:pt idx="38498">0</cx:pt>
          <cx:pt idx="38499">0</cx:pt>
          <cx:pt idx="38500">0</cx:pt>
          <cx:pt idx="38501">0</cx:pt>
          <cx:pt idx="38502">0</cx:pt>
          <cx:pt idx="38503">0</cx:pt>
          <cx:pt idx="38504">0</cx:pt>
          <cx:pt idx="38505">0</cx:pt>
          <cx:pt idx="38506">0</cx:pt>
          <cx:pt idx="38507">0</cx:pt>
          <cx:pt idx="38508">0</cx:pt>
          <cx:pt idx="38509">0</cx:pt>
          <cx:pt idx="38510">0</cx:pt>
          <cx:pt idx="38511">0</cx:pt>
          <cx:pt idx="38512">0</cx:pt>
          <cx:pt idx="38513">0</cx:pt>
          <cx:pt idx="38514">0</cx:pt>
          <cx:pt idx="38515">0</cx:pt>
          <cx:pt idx="38516">0</cx:pt>
          <cx:pt idx="38517">0</cx:pt>
          <cx:pt idx="38518">0</cx:pt>
          <cx:pt idx="38519">0</cx:pt>
          <cx:pt idx="38520">0</cx:pt>
          <cx:pt idx="38521">0</cx:pt>
          <cx:pt idx="38522">0</cx:pt>
          <cx:pt idx="38523">0</cx:pt>
          <cx:pt idx="38524">0</cx:pt>
          <cx:pt idx="38525">0</cx:pt>
          <cx:pt idx="38526">0</cx:pt>
          <cx:pt idx="38527">0</cx:pt>
          <cx:pt idx="38528">0</cx:pt>
          <cx:pt idx="38529">0</cx:pt>
          <cx:pt idx="38530">0</cx:pt>
          <cx:pt idx="38531">0</cx:pt>
          <cx:pt idx="38532">0</cx:pt>
          <cx:pt idx="38533">0</cx:pt>
          <cx:pt idx="38534">0</cx:pt>
          <cx:pt idx="38535">0</cx:pt>
          <cx:pt idx="38536">0</cx:pt>
          <cx:pt idx="38537">0</cx:pt>
          <cx:pt idx="38538">0</cx:pt>
          <cx:pt idx="38539">0</cx:pt>
          <cx:pt idx="38540">0</cx:pt>
          <cx:pt idx="38541">0</cx:pt>
          <cx:pt idx="38542">0</cx:pt>
          <cx:pt idx="38543">0</cx:pt>
          <cx:pt idx="38544">0</cx:pt>
          <cx:pt idx="38545">0</cx:pt>
          <cx:pt idx="38546">0</cx:pt>
          <cx:pt idx="38547">0</cx:pt>
          <cx:pt idx="38548">0</cx:pt>
          <cx:pt idx="38549">0</cx:pt>
          <cx:pt idx="38550">0</cx:pt>
          <cx:pt idx="38551">0</cx:pt>
          <cx:pt idx="38552">0</cx:pt>
          <cx:pt idx="38553">0</cx:pt>
          <cx:pt idx="38554">0</cx:pt>
          <cx:pt idx="38555">0</cx:pt>
          <cx:pt idx="38556">0</cx:pt>
          <cx:pt idx="38557">0</cx:pt>
          <cx:pt idx="38558">0</cx:pt>
          <cx:pt idx="38559">0</cx:pt>
          <cx:pt idx="38560">0</cx:pt>
          <cx:pt idx="38561">0</cx:pt>
          <cx:pt idx="38562">0</cx:pt>
          <cx:pt idx="38563">0</cx:pt>
          <cx:pt idx="38564">0</cx:pt>
          <cx:pt idx="38565">0</cx:pt>
          <cx:pt idx="38566">0</cx:pt>
          <cx:pt idx="38567">0</cx:pt>
          <cx:pt idx="38568">0</cx:pt>
          <cx:pt idx="38569">0</cx:pt>
          <cx:pt idx="38570">0</cx:pt>
          <cx:pt idx="38571">0</cx:pt>
          <cx:pt idx="38572">0</cx:pt>
          <cx:pt idx="38573">0</cx:pt>
          <cx:pt idx="38574">0</cx:pt>
          <cx:pt idx="38575">0</cx:pt>
          <cx:pt idx="38576">0</cx:pt>
          <cx:pt idx="38577">0</cx:pt>
          <cx:pt idx="38578">0</cx:pt>
          <cx:pt idx="38579">0</cx:pt>
          <cx:pt idx="38580">0</cx:pt>
          <cx:pt idx="38581">0</cx:pt>
          <cx:pt idx="38582">0</cx:pt>
          <cx:pt idx="38583">0</cx:pt>
          <cx:pt idx="38584">0</cx:pt>
          <cx:pt idx="38585">0</cx:pt>
          <cx:pt idx="38586">0</cx:pt>
          <cx:pt idx="38587">0</cx:pt>
          <cx:pt idx="38588">0</cx:pt>
          <cx:pt idx="38589">0</cx:pt>
          <cx:pt idx="38590">0</cx:pt>
          <cx:pt idx="38591">0</cx:pt>
          <cx:pt idx="38592">0</cx:pt>
          <cx:pt idx="38593">0</cx:pt>
          <cx:pt idx="38594">0</cx:pt>
          <cx:pt idx="38595">0</cx:pt>
          <cx:pt idx="38596">0</cx:pt>
          <cx:pt idx="38597">0</cx:pt>
          <cx:pt idx="38598">0</cx:pt>
          <cx:pt idx="38599">0</cx:pt>
          <cx:pt idx="38600">0</cx:pt>
          <cx:pt idx="38601">0</cx:pt>
          <cx:pt idx="38602">0</cx:pt>
          <cx:pt idx="38603">0</cx:pt>
          <cx:pt idx="38604">0</cx:pt>
          <cx:pt idx="38605">0</cx:pt>
          <cx:pt idx="38606">0</cx:pt>
          <cx:pt idx="38607">0</cx:pt>
          <cx:pt idx="38608">0</cx:pt>
          <cx:pt idx="38609">0</cx:pt>
          <cx:pt idx="38610">0</cx:pt>
          <cx:pt idx="38611">0</cx:pt>
          <cx:pt idx="38612">0</cx:pt>
          <cx:pt idx="38613">0</cx:pt>
          <cx:pt idx="38614">0</cx:pt>
          <cx:pt idx="38615">0</cx:pt>
          <cx:pt idx="38616">0</cx:pt>
          <cx:pt idx="38617">0</cx:pt>
          <cx:pt idx="38618">0</cx:pt>
          <cx:pt idx="38619">0</cx:pt>
          <cx:pt idx="38620">0</cx:pt>
          <cx:pt idx="38621">0</cx:pt>
          <cx:pt idx="38622">0</cx:pt>
          <cx:pt idx="38623">0</cx:pt>
          <cx:pt idx="38624">0</cx:pt>
          <cx:pt idx="38625">0</cx:pt>
          <cx:pt idx="38626">0</cx:pt>
          <cx:pt idx="38627">0</cx:pt>
          <cx:pt idx="38628">0</cx:pt>
          <cx:pt idx="38629">0</cx:pt>
          <cx:pt idx="38630">0</cx:pt>
          <cx:pt idx="38631">0</cx:pt>
          <cx:pt idx="38632">0</cx:pt>
          <cx:pt idx="38633">0</cx:pt>
          <cx:pt idx="38634">0</cx:pt>
          <cx:pt idx="38635">0</cx:pt>
          <cx:pt idx="38636">0</cx:pt>
          <cx:pt idx="38637">0</cx:pt>
          <cx:pt idx="38638">0</cx:pt>
          <cx:pt idx="38639">0</cx:pt>
          <cx:pt idx="38640">0</cx:pt>
          <cx:pt idx="38641">0</cx:pt>
          <cx:pt idx="38642">0</cx:pt>
          <cx:pt idx="38643">0</cx:pt>
          <cx:pt idx="38644">0</cx:pt>
          <cx:pt idx="38645">0</cx:pt>
          <cx:pt idx="38646">0</cx:pt>
          <cx:pt idx="38647">0</cx:pt>
          <cx:pt idx="38648">0</cx:pt>
          <cx:pt idx="38649">0</cx:pt>
          <cx:pt idx="38650">0</cx:pt>
          <cx:pt idx="38651">0</cx:pt>
          <cx:pt idx="38652">0</cx:pt>
          <cx:pt idx="38653">0</cx:pt>
          <cx:pt idx="38654">0</cx:pt>
          <cx:pt idx="38655">0</cx:pt>
          <cx:pt idx="38656">0</cx:pt>
          <cx:pt idx="38657">0</cx:pt>
          <cx:pt idx="38658">0</cx:pt>
          <cx:pt idx="38659">0</cx:pt>
          <cx:pt idx="38660">0</cx:pt>
          <cx:pt idx="38661">0</cx:pt>
          <cx:pt idx="38662">0</cx:pt>
          <cx:pt idx="38663">0</cx:pt>
          <cx:pt idx="38664">0</cx:pt>
          <cx:pt idx="38665">0</cx:pt>
          <cx:pt idx="38666">0</cx:pt>
          <cx:pt idx="38667">0</cx:pt>
          <cx:pt idx="38668">0</cx:pt>
          <cx:pt idx="38669">0</cx:pt>
          <cx:pt idx="38670">0</cx:pt>
          <cx:pt idx="38671">0</cx:pt>
          <cx:pt idx="38672">0</cx:pt>
          <cx:pt idx="38673">0</cx:pt>
          <cx:pt idx="38674">0</cx:pt>
          <cx:pt idx="38675">0</cx:pt>
          <cx:pt idx="38676">0</cx:pt>
          <cx:pt idx="38677">0</cx:pt>
          <cx:pt idx="38678">0</cx:pt>
          <cx:pt idx="38679">0</cx:pt>
          <cx:pt idx="38680">0</cx:pt>
          <cx:pt idx="38681">0</cx:pt>
          <cx:pt idx="38682">0</cx:pt>
          <cx:pt idx="38683">0</cx:pt>
          <cx:pt idx="38684">0</cx:pt>
          <cx:pt idx="38685">0</cx:pt>
          <cx:pt idx="38686">0</cx:pt>
          <cx:pt idx="38687">0</cx:pt>
          <cx:pt idx="38688">0</cx:pt>
          <cx:pt idx="38689">0</cx:pt>
          <cx:pt idx="38690">0</cx:pt>
          <cx:pt idx="38691">0</cx:pt>
          <cx:pt idx="38692">0</cx:pt>
          <cx:pt idx="38693">0</cx:pt>
          <cx:pt idx="38694">0</cx:pt>
          <cx:pt idx="38695">0</cx:pt>
          <cx:pt idx="38696">0</cx:pt>
          <cx:pt idx="38697">0</cx:pt>
          <cx:pt idx="38698">0</cx:pt>
          <cx:pt idx="38699">0</cx:pt>
          <cx:pt idx="38700">0</cx:pt>
          <cx:pt idx="38701">0</cx:pt>
          <cx:pt idx="38702">0</cx:pt>
          <cx:pt idx="38703">0</cx:pt>
          <cx:pt idx="38704">0</cx:pt>
          <cx:pt idx="38705">0</cx:pt>
          <cx:pt idx="38706">0</cx:pt>
          <cx:pt idx="38707">0</cx:pt>
          <cx:pt idx="38708">0</cx:pt>
          <cx:pt idx="38709">0</cx:pt>
          <cx:pt idx="38710">0</cx:pt>
          <cx:pt idx="38711">0</cx:pt>
          <cx:pt idx="38712">0</cx:pt>
          <cx:pt idx="38713">0</cx:pt>
          <cx:pt idx="38714">0</cx:pt>
          <cx:pt idx="38715">0</cx:pt>
          <cx:pt idx="38716">0</cx:pt>
          <cx:pt idx="38717">0</cx:pt>
          <cx:pt idx="38718">0</cx:pt>
          <cx:pt idx="38719">0</cx:pt>
          <cx:pt idx="38720">0</cx:pt>
          <cx:pt idx="38721">0</cx:pt>
          <cx:pt idx="38722">0</cx:pt>
          <cx:pt idx="38723">0</cx:pt>
          <cx:pt idx="38724">0</cx:pt>
          <cx:pt idx="38725">0</cx:pt>
          <cx:pt idx="38726">0</cx:pt>
          <cx:pt idx="38727">0</cx:pt>
          <cx:pt idx="38728">0</cx:pt>
          <cx:pt idx="38729">0</cx:pt>
          <cx:pt idx="38730">0</cx:pt>
          <cx:pt idx="38731">0</cx:pt>
          <cx:pt idx="38732">0</cx:pt>
          <cx:pt idx="38733">0</cx:pt>
          <cx:pt idx="38734">0</cx:pt>
          <cx:pt idx="38735">0</cx:pt>
          <cx:pt idx="38736">0</cx:pt>
          <cx:pt idx="38737">0</cx:pt>
          <cx:pt idx="38738">0</cx:pt>
          <cx:pt idx="38739">0</cx:pt>
          <cx:pt idx="38740">0</cx:pt>
          <cx:pt idx="38741">0</cx:pt>
          <cx:pt idx="38742">0</cx:pt>
          <cx:pt idx="38743">0</cx:pt>
          <cx:pt idx="38744">0</cx:pt>
          <cx:pt idx="38745">0</cx:pt>
          <cx:pt idx="38746">0</cx:pt>
          <cx:pt idx="38747">0</cx:pt>
          <cx:pt idx="38748">0</cx:pt>
          <cx:pt idx="38749">0</cx:pt>
          <cx:pt idx="38750">0</cx:pt>
          <cx:pt idx="38751">0</cx:pt>
          <cx:pt idx="38752">0</cx:pt>
          <cx:pt idx="38753">0</cx:pt>
          <cx:pt idx="38754">0</cx:pt>
          <cx:pt idx="38755">0</cx:pt>
          <cx:pt idx="38756">0</cx:pt>
          <cx:pt idx="38757">0</cx:pt>
          <cx:pt idx="38758">0</cx:pt>
          <cx:pt idx="38759">0</cx:pt>
          <cx:pt idx="38760">0</cx:pt>
          <cx:pt idx="38761">0</cx:pt>
          <cx:pt idx="38762">0</cx:pt>
          <cx:pt idx="38763">0</cx:pt>
          <cx:pt idx="38764">0</cx:pt>
          <cx:pt idx="38765">0</cx:pt>
          <cx:pt idx="38766">0</cx:pt>
          <cx:pt idx="38767">0</cx:pt>
          <cx:pt idx="38768">0</cx:pt>
          <cx:pt idx="38769">0</cx:pt>
          <cx:pt idx="38770">0</cx:pt>
          <cx:pt idx="38771">0</cx:pt>
          <cx:pt idx="38772">0</cx:pt>
          <cx:pt idx="38773">0</cx:pt>
          <cx:pt idx="38774">0</cx:pt>
          <cx:pt idx="38775">0</cx:pt>
          <cx:pt idx="38776">0</cx:pt>
          <cx:pt idx="38777">0</cx:pt>
          <cx:pt idx="38778">0</cx:pt>
          <cx:pt idx="38779">0</cx:pt>
          <cx:pt idx="38780">0</cx:pt>
          <cx:pt idx="38781">0</cx:pt>
          <cx:pt idx="38782">0</cx:pt>
          <cx:pt idx="38783">0</cx:pt>
          <cx:pt idx="38784">0</cx:pt>
          <cx:pt idx="38785">0</cx:pt>
          <cx:pt idx="38786">0</cx:pt>
          <cx:pt idx="38787">0</cx:pt>
          <cx:pt idx="38788">0</cx:pt>
          <cx:pt idx="38789">0</cx:pt>
          <cx:pt idx="38790">0</cx:pt>
          <cx:pt idx="38791">0</cx:pt>
          <cx:pt idx="38792">0</cx:pt>
          <cx:pt idx="38793">0</cx:pt>
          <cx:pt idx="38794">0</cx:pt>
          <cx:pt idx="38795">0</cx:pt>
          <cx:pt idx="38796">0</cx:pt>
          <cx:pt idx="38797">0</cx:pt>
          <cx:pt idx="38798">0</cx:pt>
          <cx:pt idx="38799">0</cx:pt>
          <cx:pt idx="38800">0</cx:pt>
          <cx:pt idx="38801">0</cx:pt>
          <cx:pt idx="38802">0</cx:pt>
          <cx:pt idx="38803">0</cx:pt>
          <cx:pt idx="38804">0</cx:pt>
          <cx:pt idx="38805">0</cx:pt>
          <cx:pt idx="38806">0</cx:pt>
          <cx:pt idx="38807">0</cx:pt>
          <cx:pt idx="38808">0</cx:pt>
          <cx:pt idx="38809">0</cx:pt>
          <cx:pt idx="38810">0</cx:pt>
          <cx:pt idx="38811">0</cx:pt>
          <cx:pt idx="38812">0</cx:pt>
          <cx:pt idx="38813">0</cx:pt>
          <cx:pt idx="38814">0</cx:pt>
          <cx:pt idx="38815">0</cx:pt>
          <cx:pt idx="38816">0</cx:pt>
          <cx:pt idx="38817">0</cx:pt>
          <cx:pt idx="38818">0</cx:pt>
          <cx:pt idx="38819">0</cx:pt>
          <cx:pt idx="38820">0</cx:pt>
          <cx:pt idx="38821">0</cx:pt>
          <cx:pt idx="38822">0</cx:pt>
          <cx:pt idx="38823">0</cx:pt>
          <cx:pt idx="38824">0</cx:pt>
          <cx:pt idx="38825">0</cx:pt>
          <cx:pt idx="38826">0</cx:pt>
          <cx:pt idx="38827">0</cx:pt>
          <cx:pt idx="38828">0</cx:pt>
          <cx:pt idx="38829">0</cx:pt>
          <cx:pt idx="38830">0</cx:pt>
          <cx:pt idx="38831">0</cx:pt>
          <cx:pt idx="38832">0</cx:pt>
          <cx:pt idx="38833">0</cx:pt>
          <cx:pt idx="38834">0</cx:pt>
          <cx:pt idx="38835">0</cx:pt>
          <cx:pt idx="38836">0</cx:pt>
          <cx:pt idx="38837">0</cx:pt>
          <cx:pt idx="38838">0</cx:pt>
          <cx:pt idx="38839">0</cx:pt>
          <cx:pt idx="38840">0</cx:pt>
          <cx:pt idx="38841">0</cx:pt>
          <cx:pt idx="38842">0</cx:pt>
          <cx:pt idx="38843">0</cx:pt>
          <cx:pt idx="38844">0</cx:pt>
          <cx:pt idx="38845">0</cx:pt>
          <cx:pt idx="38846">0</cx:pt>
          <cx:pt idx="38847">0</cx:pt>
          <cx:pt idx="38848">0</cx:pt>
          <cx:pt idx="38849">0</cx:pt>
          <cx:pt idx="38850">0</cx:pt>
          <cx:pt idx="38851">0</cx:pt>
          <cx:pt idx="38852">0</cx:pt>
          <cx:pt idx="38853">0</cx:pt>
          <cx:pt idx="38854">0</cx:pt>
          <cx:pt idx="38855">0</cx:pt>
          <cx:pt idx="38856">0</cx:pt>
          <cx:pt idx="38857">0</cx:pt>
          <cx:pt idx="38858">0</cx:pt>
          <cx:pt idx="38859">0</cx:pt>
          <cx:pt idx="38860">0</cx:pt>
          <cx:pt idx="38861">0</cx:pt>
          <cx:pt idx="38862">0</cx:pt>
          <cx:pt idx="38863">0</cx:pt>
          <cx:pt idx="38864">0</cx:pt>
          <cx:pt idx="38865">0</cx:pt>
          <cx:pt idx="38866">0</cx:pt>
          <cx:pt idx="38867">0</cx:pt>
          <cx:pt idx="38868">0</cx:pt>
          <cx:pt idx="38869">0</cx:pt>
          <cx:pt idx="38870">0</cx:pt>
          <cx:pt idx="38871">0</cx:pt>
          <cx:pt idx="38872">0</cx:pt>
          <cx:pt idx="38873">0</cx:pt>
          <cx:pt idx="38874">0</cx:pt>
          <cx:pt idx="38875">0</cx:pt>
          <cx:pt idx="38876">0</cx:pt>
          <cx:pt idx="38877">0</cx:pt>
          <cx:pt idx="38878">0</cx:pt>
          <cx:pt idx="38879">0</cx:pt>
          <cx:pt idx="38880">0</cx:pt>
          <cx:pt idx="38881">0</cx:pt>
          <cx:pt idx="38882">0</cx:pt>
          <cx:pt idx="38883">0</cx:pt>
          <cx:pt idx="38884">0</cx:pt>
          <cx:pt idx="38885">0</cx:pt>
          <cx:pt idx="38886">0</cx:pt>
          <cx:pt idx="38887">0</cx:pt>
          <cx:pt idx="38888">0</cx:pt>
          <cx:pt idx="38889">0</cx:pt>
          <cx:pt idx="38890">0</cx:pt>
          <cx:pt idx="38891">0</cx:pt>
          <cx:pt idx="38892">0</cx:pt>
          <cx:pt idx="38893">0</cx:pt>
          <cx:pt idx="38894">0</cx:pt>
          <cx:pt idx="38895">0</cx:pt>
          <cx:pt idx="38896">0</cx:pt>
          <cx:pt idx="38897">0</cx:pt>
          <cx:pt idx="38898">0</cx:pt>
          <cx:pt idx="38899">0</cx:pt>
          <cx:pt idx="38900">0</cx:pt>
          <cx:pt idx="38901">0</cx:pt>
          <cx:pt idx="38902">0</cx:pt>
          <cx:pt idx="38903">0</cx:pt>
          <cx:pt idx="38904">0</cx:pt>
          <cx:pt idx="38905">0</cx:pt>
          <cx:pt idx="38906">0</cx:pt>
          <cx:pt idx="38907">0</cx:pt>
          <cx:pt idx="38908">0</cx:pt>
          <cx:pt idx="38909">0</cx:pt>
          <cx:pt idx="38910">0</cx:pt>
          <cx:pt idx="38911">0</cx:pt>
          <cx:pt idx="38912">0</cx:pt>
          <cx:pt idx="38913">0</cx:pt>
          <cx:pt idx="38914">0</cx:pt>
          <cx:pt idx="38915">0</cx:pt>
          <cx:pt idx="38916">0</cx:pt>
          <cx:pt idx="38917">0</cx:pt>
          <cx:pt idx="38918">0</cx:pt>
          <cx:pt idx="38919">0</cx:pt>
          <cx:pt idx="38920">0</cx:pt>
          <cx:pt idx="38921">0</cx:pt>
          <cx:pt idx="38922">0</cx:pt>
          <cx:pt idx="38923">0</cx:pt>
          <cx:pt idx="38924">0</cx:pt>
          <cx:pt idx="38925">0</cx:pt>
          <cx:pt idx="38926">0</cx:pt>
          <cx:pt idx="38927">0</cx:pt>
          <cx:pt idx="38928">0</cx:pt>
          <cx:pt idx="38929">0</cx:pt>
          <cx:pt idx="38930">0</cx:pt>
          <cx:pt idx="38931">0</cx:pt>
          <cx:pt idx="38932">0</cx:pt>
          <cx:pt idx="38933">0</cx:pt>
          <cx:pt idx="38934">0</cx:pt>
          <cx:pt idx="38935">0</cx:pt>
          <cx:pt idx="38936">0</cx:pt>
          <cx:pt idx="38937">0</cx:pt>
          <cx:pt idx="38938">0</cx:pt>
          <cx:pt idx="38939">0</cx:pt>
          <cx:pt idx="38940">0</cx:pt>
          <cx:pt idx="38941">0</cx:pt>
          <cx:pt idx="38942">0</cx:pt>
          <cx:pt idx="38943">0</cx:pt>
          <cx:pt idx="38944">0</cx:pt>
          <cx:pt idx="38945">0</cx:pt>
          <cx:pt idx="38946">0</cx:pt>
          <cx:pt idx="38947">0</cx:pt>
          <cx:pt idx="38948">0</cx:pt>
          <cx:pt idx="38949">0</cx:pt>
          <cx:pt idx="38950">0</cx:pt>
          <cx:pt idx="38951">0</cx:pt>
          <cx:pt idx="38952">0</cx:pt>
          <cx:pt idx="38953">0</cx:pt>
          <cx:pt idx="38954">0</cx:pt>
          <cx:pt idx="38955">0</cx:pt>
          <cx:pt idx="38956">0</cx:pt>
          <cx:pt idx="38957">0</cx:pt>
          <cx:pt idx="38958">0</cx:pt>
          <cx:pt idx="38959">0</cx:pt>
          <cx:pt idx="38960">0</cx:pt>
          <cx:pt idx="38961">0</cx:pt>
          <cx:pt idx="38962">0</cx:pt>
          <cx:pt idx="38963">0</cx:pt>
          <cx:pt idx="38964">0</cx:pt>
          <cx:pt idx="38965">0</cx:pt>
          <cx:pt idx="38966">0</cx:pt>
          <cx:pt idx="38967">0</cx:pt>
          <cx:pt idx="38968">0</cx:pt>
          <cx:pt idx="38969">0</cx:pt>
          <cx:pt idx="38970">0</cx:pt>
          <cx:pt idx="38971">0</cx:pt>
          <cx:pt idx="38972">0</cx:pt>
          <cx:pt idx="38973">0</cx:pt>
          <cx:pt idx="38974">0</cx:pt>
          <cx:pt idx="38975">0</cx:pt>
          <cx:pt idx="38976">0</cx:pt>
          <cx:pt idx="38977">0</cx:pt>
          <cx:pt idx="38978">0</cx:pt>
          <cx:pt idx="38979">0</cx:pt>
          <cx:pt idx="38980">0</cx:pt>
          <cx:pt idx="38981">0</cx:pt>
          <cx:pt idx="38982">0</cx:pt>
          <cx:pt idx="38983">0</cx:pt>
          <cx:pt idx="38984">0</cx:pt>
          <cx:pt idx="38985">0</cx:pt>
          <cx:pt idx="38986">0</cx:pt>
          <cx:pt idx="38987">0</cx:pt>
          <cx:pt idx="38988">0</cx:pt>
          <cx:pt idx="38989">0</cx:pt>
          <cx:pt idx="38990">0</cx:pt>
          <cx:pt idx="38991">0</cx:pt>
          <cx:pt idx="38992">0</cx:pt>
          <cx:pt idx="38993">0</cx:pt>
          <cx:pt idx="38994">0</cx:pt>
          <cx:pt idx="38995">0</cx:pt>
          <cx:pt idx="38996">0</cx:pt>
          <cx:pt idx="38997">0</cx:pt>
          <cx:pt idx="38998">0</cx:pt>
          <cx:pt idx="38999">0</cx:pt>
          <cx:pt idx="39000">0</cx:pt>
          <cx:pt idx="39001">0</cx:pt>
          <cx:pt idx="39002">0</cx:pt>
          <cx:pt idx="39003">0</cx:pt>
          <cx:pt idx="39004">0</cx:pt>
          <cx:pt idx="39005">0</cx:pt>
          <cx:pt idx="39006">0</cx:pt>
          <cx:pt idx="39007">0</cx:pt>
          <cx:pt idx="39008">0</cx:pt>
          <cx:pt idx="39009">0</cx:pt>
          <cx:pt idx="39010">0</cx:pt>
          <cx:pt idx="39011">0</cx:pt>
          <cx:pt idx="39012">0</cx:pt>
          <cx:pt idx="39013">0</cx:pt>
          <cx:pt idx="39014">0</cx:pt>
          <cx:pt idx="39015">0</cx:pt>
          <cx:pt idx="39016">0</cx:pt>
          <cx:pt idx="39017">0</cx:pt>
          <cx:pt idx="39018">0</cx:pt>
          <cx:pt idx="39019">0</cx:pt>
          <cx:pt idx="39020">0</cx:pt>
          <cx:pt idx="39021">0</cx:pt>
          <cx:pt idx="39022">0</cx:pt>
          <cx:pt idx="39023">0</cx:pt>
          <cx:pt idx="39024">0</cx:pt>
          <cx:pt idx="39025">0</cx:pt>
          <cx:pt idx="39026">0</cx:pt>
          <cx:pt idx="39027">0</cx:pt>
          <cx:pt idx="39028">0</cx:pt>
          <cx:pt idx="39029">0</cx:pt>
          <cx:pt idx="39030">0</cx:pt>
          <cx:pt idx="39031">0</cx:pt>
          <cx:pt idx="39032">0</cx:pt>
          <cx:pt idx="39033">0</cx:pt>
          <cx:pt idx="39034">0</cx:pt>
          <cx:pt idx="39035">0</cx:pt>
          <cx:pt idx="39036">0</cx:pt>
          <cx:pt idx="39037">0</cx:pt>
          <cx:pt idx="39038">0</cx:pt>
          <cx:pt idx="39039">0</cx:pt>
          <cx:pt idx="39040">0</cx:pt>
          <cx:pt idx="39041">0</cx:pt>
          <cx:pt idx="39042">0</cx:pt>
          <cx:pt idx="39043">0</cx:pt>
          <cx:pt idx="39044">0</cx:pt>
          <cx:pt idx="39045">0</cx:pt>
          <cx:pt idx="39046">0</cx:pt>
          <cx:pt idx="39047">0</cx:pt>
          <cx:pt idx="39048">0</cx:pt>
          <cx:pt idx="39049">0</cx:pt>
          <cx:pt idx="39050">0</cx:pt>
          <cx:pt idx="39051">0</cx:pt>
          <cx:pt idx="39052">0</cx:pt>
          <cx:pt idx="39053">0</cx:pt>
          <cx:pt idx="39054">0</cx:pt>
          <cx:pt idx="39055">0</cx:pt>
          <cx:pt idx="39056">0</cx:pt>
          <cx:pt idx="39057">0</cx:pt>
          <cx:pt idx="39058">0</cx:pt>
          <cx:pt idx="39059">0</cx:pt>
          <cx:pt idx="39060">0</cx:pt>
          <cx:pt idx="39061">0</cx:pt>
          <cx:pt idx="39062">0</cx:pt>
          <cx:pt idx="39063">0</cx:pt>
          <cx:pt idx="39064">0</cx:pt>
          <cx:pt idx="39065">0</cx:pt>
          <cx:pt idx="39066">0</cx:pt>
          <cx:pt idx="39067">0</cx:pt>
          <cx:pt idx="39068">0</cx:pt>
          <cx:pt idx="39069">0</cx:pt>
          <cx:pt idx="39070">0</cx:pt>
          <cx:pt idx="39071">0</cx:pt>
          <cx:pt idx="39072">0</cx:pt>
          <cx:pt idx="39073">0</cx:pt>
          <cx:pt idx="39074">0</cx:pt>
          <cx:pt idx="39075">0</cx:pt>
          <cx:pt idx="39076">0</cx:pt>
          <cx:pt idx="39077">0</cx:pt>
          <cx:pt idx="39078">0</cx:pt>
          <cx:pt idx="39079">0</cx:pt>
          <cx:pt idx="39080">0</cx:pt>
          <cx:pt idx="39081">0</cx:pt>
          <cx:pt idx="39082">0</cx:pt>
          <cx:pt idx="39083">0</cx:pt>
          <cx:pt idx="39084">0</cx:pt>
          <cx:pt idx="39085">0</cx:pt>
          <cx:pt idx="39086">0</cx:pt>
          <cx:pt idx="39087">0</cx:pt>
          <cx:pt idx="39088">0</cx:pt>
          <cx:pt idx="39089">0</cx:pt>
          <cx:pt idx="39090">0</cx:pt>
          <cx:pt idx="39091">0</cx:pt>
          <cx:pt idx="39092">0</cx:pt>
          <cx:pt idx="39093">0</cx:pt>
          <cx:pt idx="39094">0</cx:pt>
          <cx:pt idx="39095">0</cx:pt>
          <cx:pt idx="39096">0</cx:pt>
          <cx:pt idx="39097">0</cx:pt>
          <cx:pt idx="39098">0</cx:pt>
          <cx:pt idx="39099">0</cx:pt>
          <cx:pt idx="39100">0</cx:pt>
          <cx:pt idx="39101">0</cx:pt>
          <cx:pt idx="39102">0</cx:pt>
          <cx:pt idx="39103">0</cx:pt>
          <cx:pt idx="39104">0</cx:pt>
          <cx:pt idx="39105">0</cx:pt>
          <cx:pt idx="39106">0</cx:pt>
          <cx:pt idx="39107">0</cx:pt>
          <cx:pt idx="39108">0</cx:pt>
          <cx:pt idx="39109">0</cx:pt>
          <cx:pt idx="39110">0</cx:pt>
          <cx:pt idx="39111">0</cx:pt>
          <cx:pt idx="39112">0</cx:pt>
          <cx:pt idx="39113">0</cx:pt>
          <cx:pt idx="39114">0</cx:pt>
          <cx:pt idx="39115">0</cx:pt>
          <cx:pt idx="39116">0</cx:pt>
          <cx:pt idx="39117">0</cx:pt>
          <cx:pt idx="39118">0</cx:pt>
          <cx:pt idx="39119">0</cx:pt>
          <cx:pt idx="39120">0</cx:pt>
          <cx:pt idx="39121">0</cx:pt>
          <cx:pt idx="39122">0</cx:pt>
          <cx:pt idx="39123">0</cx:pt>
          <cx:pt idx="39124">0</cx:pt>
          <cx:pt idx="39125">0</cx:pt>
          <cx:pt idx="39126">0</cx:pt>
          <cx:pt idx="39127">0</cx:pt>
          <cx:pt idx="39128">0</cx:pt>
          <cx:pt idx="39129">0</cx:pt>
          <cx:pt idx="39130">0</cx:pt>
          <cx:pt idx="39131">0</cx:pt>
          <cx:pt idx="39132">0</cx:pt>
          <cx:pt idx="39133">0</cx:pt>
          <cx:pt idx="39134">0</cx:pt>
          <cx:pt idx="39135">0</cx:pt>
          <cx:pt idx="39136">0</cx:pt>
          <cx:pt idx="39137">0</cx:pt>
          <cx:pt idx="39138">0</cx:pt>
          <cx:pt idx="39139">0</cx:pt>
          <cx:pt idx="39140">0</cx:pt>
          <cx:pt idx="39141">0</cx:pt>
          <cx:pt idx="39142">0</cx:pt>
          <cx:pt idx="39143">0</cx:pt>
          <cx:pt idx="39144">0</cx:pt>
          <cx:pt idx="39145">0</cx:pt>
          <cx:pt idx="39146">0</cx:pt>
          <cx:pt idx="39147">0</cx:pt>
          <cx:pt idx="39148">0</cx:pt>
          <cx:pt idx="39149">0</cx:pt>
          <cx:pt idx="39150">0</cx:pt>
          <cx:pt idx="39151">0</cx:pt>
          <cx:pt idx="39152">0</cx:pt>
          <cx:pt idx="39153">0</cx:pt>
          <cx:pt idx="39154">0</cx:pt>
          <cx:pt idx="39155">0</cx:pt>
          <cx:pt idx="39156">0</cx:pt>
          <cx:pt idx="39157">0</cx:pt>
          <cx:pt idx="39158">0</cx:pt>
          <cx:pt idx="39159">0</cx:pt>
          <cx:pt idx="39160">0</cx:pt>
          <cx:pt idx="39161">0</cx:pt>
          <cx:pt idx="39162">0</cx:pt>
          <cx:pt idx="39163">0</cx:pt>
          <cx:pt idx="39164">0</cx:pt>
          <cx:pt idx="39165">0</cx:pt>
          <cx:pt idx="39166">0</cx:pt>
          <cx:pt idx="39167">0</cx:pt>
          <cx:pt idx="39168">0</cx:pt>
          <cx:pt idx="39169">0</cx:pt>
          <cx:pt idx="39170">0</cx:pt>
          <cx:pt idx="39171">0</cx:pt>
          <cx:pt idx="39172">0</cx:pt>
          <cx:pt idx="39173">0</cx:pt>
          <cx:pt idx="39174">0</cx:pt>
          <cx:pt idx="39175">0</cx:pt>
          <cx:pt idx="39176">0</cx:pt>
          <cx:pt idx="39177">0</cx:pt>
          <cx:pt idx="39178">0</cx:pt>
          <cx:pt idx="39179">0</cx:pt>
          <cx:pt idx="39180">0</cx:pt>
          <cx:pt idx="39181">0</cx:pt>
          <cx:pt idx="39182">0</cx:pt>
          <cx:pt idx="39183">0</cx:pt>
          <cx:pt idx="39184">0</cx:pt>
          <cx:pt idx="39185">0</cx:pt>
          <cx:pt idx="39186">0</cx:pt>
          <cx:pt idx="39187">0</cx:pt>
          <cx:pt idx="39188">0</cx:pt>
          <cx:pt idx="39189">0</cx:pt>
          <cx:pt idx="39190">0</cx:pt>
          <cx:pt idx="39191">0</cx:pt>
          <cx:pt idx="39192">0</cx:pt>
          <cx:pt idx="39193">0</cx:pt>
          <cx:pt idx="39194">0</cx:pt>
          <cx:pt idx="39195">0</cx:pt>
          <cx:pt idx="39196">0</cx:pt>
          <cx:pt idx="39197">0</cx:pt>
          <cx:pt idx="39198">0</cx:pt>
          <cx:pt idx="39199">0</cx:pt>
          <cx:pt idx="39200">0</cx:pt>
          <cx:pt idx="39201">0</cx:pt>
          <cx:pt idx="39202">0</cx:pt>
          <cx:pt idx="39203">0</cx:pt>
          <cx:pt idx="39204">0</cx:pt>
          <cx:pt idx="39205">0</cx:pt>
          <cx:pt idx="39206">0</cx:pt>
          <cx:pt idx="39207">0</cx:pt>
          <cx:pt idx="39208">0</cx:pt>
          <cx:pt idx="39209">0</cx:pt>
          <cx:pt idx="39210">0</cx:pt>
          <cx:pt idx="39211">0</cx:pt>
          <cx:pt idx="39212">0</cx:pt>
          <cx:pt idx="39213">0</cx:pt>
          <cx:pt idx="39214">0</cx:pt>
          <cx:pt idx="39215">0</cx:pt>
          <cx:pt idx="39216">0</cx:pt>
          <cx:pt idx="39217">0</cx:pt>
          <cx:pt idx="39218">0</cx:pt>
          <cx:pt idx="39219">0</cx:pt>
          <cx:pt idx="39220">0</cx:pt>
          <cx:pt idx="39221">0</cx:pt>
          <cx:pt idx="39222">0</cx:pt>
          <cx:pt idx="39223">0</cx:pt>
          <cx:pt idx="39224">0</cx:pt>
          <cx:pt idx="39225">0</cx:pt>
          <cx:pt idx="39226">0</cx:pt>
          <cx:pt idx="39227">0</cx:pt>
          <cx:pt idx="39228">0</cx:pt>
          <cx:pt idx="39229">0</cx:pt>
          <cx:pt idx="39230">0</cx:pt>
          <cx:pt idx="39231">0</cx:pt>
          <cx:pt idx="39232">0</cx:pt>
          <cx:pt idx="39233">0</cx:pt>
          <cx:pt idx="39234">0</cx:pt>
          <cx:pt idx="39235">0</cx:pt>
          <cx:pt idx="39236">0</cx:pt>
          <cx:pt idx="39237">0</cx:pt>
          <cx:pt idx="39238">0</cx:pt>
          <cx:pt idx="39239">0</cx:pt>
          <cx:pt idx="39240">0</cx:pt>
          <cx:pt idx="39241">0</cx:pt>
          <cx:pt idx="39242">0</cx:pt>
          <cx:pt idx="39243">0</cx:pt>
          <cx:pt idx="39244">0</cx:pt>
          <cx:pt idx="39245">0</cx:pt>
          <cx:pt idx="39246">0</cx:pt>
          <cx:pt idx="39247">0</cx:pt>
          <cx:pt idx="39248">0</cx:pt>
          <cx:pt idx="39249">0</cx:pt>
          <cx:pt idx="39250">0</cx:pt>
          <cx:pt idx="39251">0</cx:pt>
          <cx:pt idx="39252">0</cx:pt>
          <cx:pt idx="39253">0</cx:pt>
          <cx:pt idx="39254">0</cx:pt>
          <cx:pt idx="39255">0</cx:pt>
          <cx:pt idx="39256">0</cx:pt>
          <cx:pt idx="39257">0</cx:pt>
          <cx:pt idx="39258">0</cx:pt>
          <cx:pt idx="39259">0</cx:pt>
          <cx:pt idx="39260">0</cx:pt>
          <cx:pt idx="39261">0</cx:pt>
          <cx:pt idx="39262">0</cx:pt>
          <cx:pt idx="39263">0</cx:pt>
          <cx:pt idx="39264">0</cx:pt>
          <cx:pt idx="39265">0</cx:pt>
          <cx:pt idx="39266">0</cx:pt>
          <cx:pt idx="39267">0</cx:pt>
          <cx:pt idx="39268">0</cx:pt>
          <cx:pt idx="39269">0</cx:pt>
          <cx:pt idx="39270">0</cx:pt>
          <cx:pt idx="39271">0</cx:pt>
          <cx:pt idx="39272">0</cx:pt>
          <cx:pt idx="39273">0</cx:pt>
          <cx:pt idx="39274">0</cx:pt>
          <cx:pt idx="39275">0</cx:pt>
          <cx:pt idx="39276">0</cx:pt>
          <cx:pt idx="39277">0</cx:pt>
          <cx:pt idx="39278">0</cx:pt>
          <cx:pt idx="39279">0</cx:pt>
          <cx:pt idx="39280">0</cx:pt>
          <cx:pt idx="39281">0</cx:pt>
          <cx:pt idx="39282">0</cx:pt>
          <cx:pt idx="39283">0</cx:pt>
          <cx:pt idx="39284">0</cx:pt>
          <cx:pt idx="39285">0</cx:pt>
          <cx:pt idx="39286">0</cx:pt>
          <cx:pt idx="39287">0</cx:pt>
          <cx:pt idx="39288">0</cx:pt>
          <cx:pt idx="39289">0</cx:pt>
          <cx:pt idx="39290">0</cx:pt>
          <cx:pt idx="39291">0</cx:pt>
          <cx:pt idx="39292">0</cx:pt>
          <cx:pt idx="39293">0</cx:pt>
          <cx:pt idx="39294">0</cx:pt>
          <cx:pt idx="39295">0</cx:pt>
          <cx:pt idx="39296">0</cx:pt>
          <cx:pt idx="39297">0</cx:pt>
          <cx:pt idx="39298">0</cx:pt>
          <cx:pt idx="39299">0</cx:pt>
          <cx:pt idx="39300">0</cx:pt>
          <cx:pt idx="39301">0</cx:pt>
          <cx:pt idx="39302">0</cx:pt>
          <cx:pt idx="39303">0</cx:pt>
          <cx:pt idx="39304">0</cx:pt>
          <cx:pt idx="39305">0</cx:pt>
          <cx:pt idx="39306">0</cx:pt>
          <cx:pt idx="39307">0</cx:pt>
          <cx:pt idx="39308">0</cx:pt>
          <cx:pt idx="39309">0</cx:pt>
          <cx:pt idx="39310">0</cx:pt>
          <cx:pt idx="39311">0</cx:pt>
          <cx:pt idx="39312">0</cx:pt>
          <cx:pt idx="39313">0</cx:pt>
          <cx:pt idx="39314">0</cx:pt>
          <cx:pt idx="39315">0</cx:pt>
          <cx:pt idx="39316">0</cx:pt>
          <cx:pt idx="39317">0</cx:pt>
          <cx:pt idx="39318">0</cx:pt>
          <cx:pt idx="39319">0</cx:pt>
          <cx:pt idx="39320">0</cx:pt>
          <cx:pt idx="39321">0</cx:pt>
          <cx:pt idx="39322">0</cx:pt>
          <cx:pt idx="39323">0</cx:pt>
          <cx:pt idx="39324">0</cx:pt>
          <cx:pt idx="39325">0</cx:pt>
          <cx:pt idx="39326">0</cx:pt>
          <cx:pt idx="39327">0</cx:pt>
          <cx:pt idx="39328">0</cx:pt>
          <cx:pt idx="39329">0</cx:pt>
          <cx:pt idx="39330">0</cx:pt>
          <cx:pt idx="39331">0</cx:pt>
          <cx:pt idx="39332">0</cx:pt>
          <cx:pt idx="39333">0</cx:pt>
          <cx:pt idx="39334">0</cx:pt>
          <cx:pt idx="39335">0</cx:pt>
          <cx:pt idx="39336">0</cx:pt>
          <cx:pt idx="39337">0</cx:pt>
          <cx:pt idx="39338">0</cx:pt>
          <cx:pt idx="39339">0</cx:pt>
          <cx:pt idx="39340">0</cx:pt>
          <cx:pt idx="39341">0</cx:pt>
          <cx:pt idx="39342">0</cx:pt>
          <cx:pt idx="39343">0</cx:pt>
          <cx:pt idx="39344">0</cx:pt>
          <cx:pt idx="39345">0</cx:pt>
          <cx:pt idx="39346">0</cx:pt>
          <cx:pt idx="39347">0</cx:pt>
          <cx:pt idx="39348">0</cx:pt>
          <cx:pt idx="39349">0</cx:pt>
          <cx:pt idx="39350">0</cx:pt>
          <cx:pt idx="39351">0</cx:pt>
          <cx:pt idx="39352">0</cx:pt>
          <cx:pt idx="39353">0</cx:pt>
          <cx:pt idx="39354">0</cx:pt>
          <cx:pt idx="39355">0</cx:pt>
          <cx:pt idx="39356">0</cx:pt>
          <cx:pt idx="39357">0</cx:pt>
          <cx:pt idx="39358">0</cx:pt>
          <cx:pt idx="39359">0</cx:pt>
          <cx:pt idx="39360">0</cx:pt>
          <cx:pt idx="39361">0</cx:pt>
          <cx:pt idx="39362">0</cx:pt>
          <cx:pt idx="39363">0</cx:pt>
          <cx:pt idx="39364">0</cx:pt>
          <cx:pt idx="39365">0</cx:pt>
          <cx:pt idx="39366">0</cx:pt>
          <cx:pt idx="39367">0</cx:pt>
          <cx:pt idx="39368">0</cx:pt>
          <cx:pt idx="39369">0</cx:pt>
          <cx:pt idx="39370">0</cx:pt>
          <cx:pt idx="39371">0</cx:pt>
          <cx:pt idx="39372">0</cx:pt>
          <cx:pt idx="39373">0</cx:pt>
          <cx:pt idx="39374">0</cx:pt>
          <cx:pt idx="39375">0</cx:pt>
          <cx:pt idx="39376">0</cx:pt>
          <cx:pt idx="39377">0</cx:pt>
          <cx:pt idx="39378">0</cx:pt>
          <cx:pt idx="39379">0</cx:pt>
          <cx:pt idx="39380">0</cx:pt>
          <cx:pt idx="39381">0</cx:pt>
          <cx:pt idx="39382">0</cx:pt>
          <cx:pt idx="39383">0</cx:pt>
          <cx:pt idx="39384">0</cx:pt>
          <cx:pt idx="39385">0</cx:pt>
          <cx:pt idx="39386">0</cx:pt>
          <cx:pt idx="39387">0</cx:pt>
          <cx:pt idx="39388">0</cx:pt>
          <cx:pt idx="39389">0</cx:pt>
          <cx:pt idx="39390">0</cx:pt>
          <cx:pt idx="39391">0</cx:pt>
          <cx:pt idx="39392">0</cx:pt>
          <cx:pt idx="39393">0</cx:pt>
          <cx:pt idx="39394">0</cx:pt>
          <cx:pt idx="39395">0</cx:pt>
          <cx:pt idx="39396">0</cx:pt>
          <cx:pt idx="39397">0</cx:pt>
          <cx:pt idx="39398">0</cx:pt>
          <cx:pt idx="39399">0</cx:pt>
          <cx:pt idx="39400">0</cx:pt>
          <cx:pt idx="39401">0</cx:pt>
          <cx:pt idx="39402">0</cx:pt>
          <cx:pt idx="39403">0</cx:pt>
          <cx:pt idx="39404">0</cx:pt>
          <cx:pt idx="39405">0</cx:pt>
          <cx:pt idx="39406">0</cx:pt>
          <cx:pt idx="39407">0</cx:pt>
          <cx:pt idx="39408">0</cx:pt>
          <cx:pt idx="39409">0</cx:pt>
          <cx:pt idx="39410">0</cx:pt>
          <cx:pt idx="39411">0</cx:pt>
          <cx:pt idx="39412">0</cx:pt>
          <cx:pt idx="39413">0</cx:pt>
          <cx:pt idx="39414">0</cx:pt>
          <cx:pt idx="39415">0</cx:pt>
          <cx:pt idx="39416">0</cx:pt>
          <cx:pt idx="39417">0</cx:pt>
          <cx:pt idx="39418">0</cx:pt>
          <cx:pt idx="39419">0</cx:pt>
          <cx:pt idx="39420">0</cx:pt>
          <cx:pt idx="39421">0</cx:pt>
          <cx:pt idx="39422">0</cx:pt>
          <cx:pt idx="39423">0</cx:pt>
          <cx:pt idx="39424">0</cx:pt>
          <cx:pt idx="39425">0</cx:pt>
          <cx:pt idx="39426">0</cx:pt>
          <cx:pt idx="39427">0</cx:pt>
          <cx:pt idx="39428">0</cx:pt>
          <cx:pt idx="39429">0</cx:pt>
          <cx:pt idx="39430">0</cx:pt>
          <cx:pt idx="39431">0</cx:pt>
          <cx:pt idx="39432">0</cx:pt>
          <cx:pt idx="39433">0</cx:pt>
          <cx:pt idx="39434">0</cx:pt>
          <cx:pt idx="39435">0</cx:pt>
          <cx:pt idx="39436">0</cx:pt>
          <cx:pt idx="39437">0</cx:pt>
          <cx:pt idx="39438">0</cx:pt>
          <cx:pt idx="39439">0</cx:pt>
          <cx:pt idx="39440">0</cx:pt>
          <cx:pt idx="39441">0</cx:pt>
          <cx:pt idx="39442">0</cx:pt>
          <cx:pt idx="39443">0</cx:pt>
          <cx:pt idx="39444">0</cx:pt>
          <cx:pt idx="39445">0</cx:pt>
          <cx:pt idx="39446">0</cx:pt>
          <cx:pt idx="39447">0</cx:pt>
          <cx:pt idx="39448">0</cx:pt>
          <cx:pt idx="39449">0</cx:pt>
          <cx:pt idx="39450">0</cx:pt>
          <cx:pt idx="39451">0</cx:pt>
          <cx:pt idx="39452">0</cx:pt>
          <cx:pt idx="39453">0</cx:pt>
          <cx:pt idx="39454">0</cx:pt>
          <cx:pt idx="39455">0</cx:pt>
          <cx:pt idx="39456">0</cx:pt>
          <cx:pt idx="39457">0</cx:pt>
          <cx:pt idx="39458">0</cx:pt>
          <cx:pt idx="39459">0</cx:pt>
          <cx:pt idx="39460">0</cx:pt>
          <cx:pt idx="39461">0</cx:pt>
          <cx:pt idx="39462">0</cx:pt>
          <cx:pt idx="39463">0</cx:pt>
          <cx:pt idx="39464">0</cx:pt>
          <cx:pt idx="39465">0</cx:pt>
          <cx:pt idx="39466">0</cx:pt>
          <cx:pt idx="39467">0</cx:pt>
          <cx:pt idx="39468">0</cx:pt>
          <cx:pt idx="39469">0</cx:pt>
          <cx:pt idx="39470">0</cx:pt>
          <cx:pt idx="39471">0</cx:pt>
          <cx:pt idx="39472">0</cx:pt>
          <cx:pt idx="39473">0</cx:pt>
          <cx:pt idx="39474">0</cx:pt>
          <cx:pt idx="39475">0</cx:pt>
          <cx:pt idx="39476">0</cx:pt>
          <cx:pt idx="39477">0</cx:pt>
          <cx:pt idx="39478">0</cx:pt>
          <cx:pt idx="39479">0</cx:pt>
          <cx:pt idx="39480">0</cx:pt>
          <cx:pt idx="39481">0</cx:pt>
          <cx:pt idx="39482">0</cx:pt>
          <cx:pt idx="39483">0</cx:pt>
          <cx:pt idx="39484">0</cx:pt>
          <cx:pt idx="39485">0</cx:pt>
          <cx:pt idx="39486">0</cx:pt>
          <cx:pt idx="39487">0</cx:pt>
          <cx:pt idx="39488">0</cx:pt>
          <cx:pt idx="39489">0</cx:pt>
          <cx:pt idx="39490">0</cx:pt>
          <cx:pt idx="39491">0</cx:pt>
          <cx:pt idx="39492">0</cx:pt>
          <cx:pt idx="39493">0</cx:pt>
          <cx:pt idx="39494">0</cx:pt>
          <cx:pt idx="39495">0</cx:pt>
          <cx:pt idx="39496">0</cx:pt>
          <cx:pt idx="39497">0</cx:pt>
          <cx:pt idx="39498">0</cx:pt>
          <cx:pt idx="39499">0</cx:pt>
          <cx:pt idx="39500">0</cx:pt>
          <cx:pt idx="39501">0</cx:pt>
          <cx:pt idx="39502">0</cx:pt>
          <cx:pt idx="39503">0</cx:pt>
          <cx:pt idx="39504">0</cx:pt>
          <cx:pt idx="39505">0</cx:pt>
          <cx:pt idx="39506">0</cx:pt>
          <cx:pt idx="39507">0</cx:pt>
          <cx:pt idx="39508">0</cx:pt>
          <cx:pt idx="39509">0</cx:pt>
          <cx:pt idx="39510">0</cx:pt>
          <cx:pt idx="39511">0</cx:pt>
          <cx:pt idx="39512">0</cx:pt>
          <cx:pt idx="39513">0</cx:pt>
          <cx:pt idx="39514">0</cx:pt>
          <cx:pt idx="39515">0</cx:pt>
          <cx:pt idx="39516">0</cx:pt>
          <cx:pt idx="39517">0</cx:pt>
          <cx:pt idx="39518">0</cx:pt>
          <cx:pt idx="39519">0</cx:pt>
          <cx:pt idx="39520">0</cx:pt>
          <cx:pt idx="39521">0</cx:pt>
          <cx:pt idx="39522">0</cx:pt>
          <cx:pt idx="39523">0</cx:pt>
          <cx:pt idx="39524">0</cx:pt>
          <cx:pt idx="39525">0</cx:pt>
          <cx:pt idx="39526">0</cx:pt>
          <cx:pt idx="39527">0</cx:pt>
          <cx:pt idx="39528">0</cx:pt>
          <cx:pt idx="39529">0</cx:pt>
          <cx:pt idx="39530">0</cx:pt>
          <cx:pt idx="39531">0</cx:pt>
          <cx:pt idx="39532">0</cx:pt>
          <cx:pt idx="39533">0</cx:pt>
          <cx:pt idx="39534">0</cx:pt>
          <cx:pt idx="39535">0</cx:pt>
          <cx:pt idx="39536">0</cx:pt>
          <cx:pt idx="39537">0</cx:pt>
          <cx:pt idx="39538">0</cx:pt>
          <cx:pt idx="39539">0</cx:pt>
          <cx:pt idx="39540">0</cx:pt>
          <cx:pt idx="39541">0</cx:pt>
          <cx:pt idx="39542">0</cx:pt>
          <cx:pt idx="39543">0</cx:pt>
          <cx:pt idx="39544">0</cx:pt>
          <cx:pt idx="39545">0</cx:pt>
          <cx:pt idx="39546">0</cx:pt>
          <cx:pt idx="39547">0</cx:pt>
          <cx:pt idx="39548">0</cx:pt>
          <cx:pt idx="39549">0</cx:pt>
          <cx:pt idx="39550">0</cx:pt>
          <cx:pt idx="39551">0</cx:pt>
          <cx:pt idx="39552">0</cx:pt>
          <cx:pt idx="39553">0</cx:pt>
          <cx:pt idx="39554">0</cx:pt>
          <cx:pt idx="39555">0</cx:pt>
          <cx:pt idx="39556">0</cx:pt>
          <cx:pt idx="39557">0</cx:pt>
          <cx:pt idx="39558">0</cx:pt>
          <cx:pt idx="39559">0</cx:pt>
          <cx:pt idx="39560">0</cx:pt>
          <cx:pt idx="39561">0</cx:pt>
          <cx:pt idx="39562">0</cx:pt>
          <cx:pt idx="39563">0</cx:pt>
          <cx:pt idx="39564">0</cx:pt>
          <cx:pt idx="39565">0</cx:pt>
          <cx:pt idx="39566">0</cx:pt>
          <cx:pt idx="39567">0</cx:pt>
          <cx:pt idx="39568">0</cx:pt>
          <cx:pt idx="39569">0</cx:pt>
          <cx:pt idx="39570">0</cx:pt>
          <cx:pt idx="39571">0</cx:pt>
          <cx:pt idx="39572">0</cx:pt>
          <cx:pt idx="39573">0</cx:pt>
          <cx:pt idx="39574">0</cx:pt>
          <cx:pt idx="39575">0</cx:pt>
          <cx:pt idx="39576">0</cx:pt>
          <cx:pt idx="39577">0</cx:pt>
          <cx:pt idx="39578">0</cx:pt>
          <cx:pt idx="39579">0</cx:pt>
          <cx:pt idx="39580">0</cx:pt>
          <cx:pt idx="39581">0</cx:pt>
          <cx:pt idx="39582">0</cx:pt>
          <cx:pt idx="39583">0</cx:pt>
          <cx:pt idx="39584">0</cx:pt>
          <cx:pt idx="39585">0</cx:pt>
          <cx:pt idx="39586">0</cx:pt>
          <cx:pt idx="39587">0</cx:pt>
          <cx:pt idx="39588">0</cx:pt>
          <cx:pt idx="39589">0</cx:pt>
          <cx:pt idx="39590">0</cx:pt>
          <cx:pt idx="39591">0</cx:pt>
          <cx:pt idx="39592">0</cx:pt>
          <cx:pt idx="39593">0</cx:pt>
          <cx:pt idx="39594">0</cx:pt>
          <cx:pt idx="39595">0</cx:pt>
          <cx:pt idx="39596">0</cx:pt>
          <cx:pt idx="39597">0</cx:pt>
          <cx:pt idx="39598">0</cx:pt>
          <cx:pt idx="39599">0</cx:pt>
          <cx:pt idx="39600">0</cx:pt>
          <cx:pt idx="39601">0</cx:pt>
          <cx:pt idx="39602">0</cx:pt>
          <cx:pt idx="39603">0</cx:pt>
          <cx:pt idx="39604">0</cx:pt>
          <cx:pt idx="39605">0</cx:pt>
          <cx:pt idx="39606">0</cx:pt>
          <cx:pt idx="39607">0</cx:pt>
          <cx:pt idx="39608">0</cx:pt>
          <cx:pt idx="39609">0</cx:pt>
          <cx:pt idx="39610">0</cx:pt>
          <cx:pt idx="39611">0</cx:pt>
          <cx:pt idx="39612">0</cx:pt>
          <cx:pt idx="39613">0</cx:pt>
          <cx:pt idx="39614">0</cx:pt>
          <cx:pt idx="39615">0</cx:pt>
          <cx:pt idx="39616">0</cx:pt>
          <cx:pt idx="39617">0</cx:pt>
          <cx:pt idx="39618">0</cx:pt>
          <cx:pt idx="39619">0</cx:pt>
          <cx:pt idx="39620">0</cx:pt>
          <cx:pt idx="39621">0</cx:pt>
          <cx:pt idx="39622">0</cx:pt>
          <cx:pt idx="39623">0</cx:pt>
          <cx:pt idx="39624">0</cx:pt>
          <cx:pt idx="39625">0</cx:pt>
          <cx:pt idx="39626">0</cx:pt>
          <cx:pt idx="39627">0</cx:pt>
          <cx:pt idx="39628">0</cx:pt>
          <cx:pt idx="39629">0</cx:pt>
          <cx:pt idx="39630">0</cx:pt>
          <cx:pt idx="39631">0</cx:pt>
          <cx:pt idx="39632">0</cx:pt>
          <cx:pt idx="39633">0</cx:pt>
          <cx:pt idx="39634">0</cx:pt>
          <cx:pt idx="39635">0</cx:pt>
          <cx:pt idx="39636">0</cx:pt>
          <cx:pt idx="39637">0</cx:pt>
          <cx:pt idx="39638">0</cx:pt>
          <cx:pt idx="39639">0</cx:pt>
          <cx:pt idx="39640">0</cx:pt>
          <cx:pt idx="39641">0</cx:pt>
          <cx:pt idx="39642">0</cx:pt>
          <cx:pt idx="39643">0</cx:pt>
          <cx:pt idx="39644">0</cx:pt>
          <cx:pt idx="39645">0</cx:pt>
          <cx:pt idx="39646">0</cx:pt>
          <cx:pt idx="39647">0</cx:pt>
          <cx:pt idx="39648">0</cx:pt>
          <cx:pt idx="39649">0</cx:pt>
          <cx:pt idx="39650">0</cx:pt>
          <cx:pt idx="39651">0</cx:pt>
          <cx:pt idx="39652">0</cx:pt>
          <cx:pt idx="39653">0</cx:pt>
          <cx:pt idx="39654">0</cx:pt>
          <cx:pt idx="39655">0</cx:pt>
          <cx:pt idx="39656">0</cx:pt>
          <cx:pt idx="39657">0</cx:pt>
          <cx:pt idx="39658">0</cx:pt>
          <cx:pt idx="39659">0</cx:pt>
          <cx:pt idx="39660">0</cx:pt>
          <cx:pt idx="39661">0</cx:pt>
          <cx:pt idx="39662">0</cx:pt>
          <cx:pt idx="39663">0</cx:pt>
          <cx:pt idx="39664">0</cx:pt>
          <cx:pt idx="39665">0</cx:pt>
          <cx:pt idx="39666">0</cx:pt>
          <cx:pt idx="39667">0</cx:pt>
          <cx:pt idx="39668">0</cx:pt>
          <cx:pt idx="39669">0</cx:pt>
          <cx:pt idx="39670">0</cx:pt>
          <cx:pt idx="39671">0</cx:pt>
          <cx:pt idx="39672">0</cx:pt>
          <cx:pt idx="39673">0</cx:pt>
          <cx:pt idx="39674">0</cx:pt>
          <cx:pt idx="39675">0</cx:pt>
          <cx:pt idx="39676">0</cx:pt>
          <cx:pt idx="39677">0</cx:pt>
          <cx:pt idx="39678">0</cx:pt>
          <cx:pt idx="39679">0</cx:pt>
          <cx:pt idx="39680">0</cx:pt>
          <cx:pt idx="39681">0</cx:pt>
          <cx:pt idx="39682">0</cx:pt>
          <cx:pt idx="39683">0</cx:pt>
          <cx:pt idx="39684">0</cx:pt>
          <cx:pt idx="39685">0</cx:pt>
          <cx:pt idx="39686">0</cx:pt>
          <cx:pt idx="39687">0</cx:pt>
          <cx:pt idx="39688">0</cx:pt>
          <cx:pt idx="39689">0</cx:pt>
          <cx:pt idx="39690">0</cx:pt>
          <cx:pt idx="39691">0</cx:pt>
          <cx:pt idx="39692">0</cx:pt>
          <cx:pt idx="39693">0</cx:pt>
          <cx:pt idx="39694">0</cx:pt>
          <cx:pt idx="39695">0</cx:pt>
          <cx:pt idx="39696">0</cx:pt>
          <cx:pt idx="39697">0</cx:pt>
          <cx:pt idx="39698">0</cx:pt>
          <cx:pt idx="39699">0</cx:pt>
          <cx:pt idx="39700">0</cx:pt>
          <cx:pt idx="39701">0</cx:pt>
          <cx:pt idx="39702">0</cx:pt>
          <cx:pt idx="39703">0</cx:pt>
          <cx:pt idx="39704">0</cx:pt>
          <cx:pt idx="39705">0</cx:pt>
          <cx:pt idx="39706">0</cx:pt>
          <cx:pt idx="39707">0</cx:pt>
          <cx:pt idx="39708">0</cx:pt>
          <cx:pt idx="39709">0</cx:pt>
          <cx:pt idx="39710">0</cx:pt>
          <cx:pt idx="39711">0</cx:pt>
          <cx:pt idx="39712">0</cx:pt>
          <cx:pt idx="39713">0</cx:pt>
          <cx:pt idx="39714">0</cx:pt>
          <cx:pt idx="39715">0</cx:pt>
          <cx:pt idx="39716">0</cx:pt>
          <cx:pt idx="39717">0</cx:pt>
          <cx:pt idx="39718">0</cx:pt>
          <cx:pt idx="39719">0</cx:pt>
          <cx:pt idx="39720">0</cx:pt>
          <cx:pt idx="39721">0</cx:pt>
          <cx:pt idx="39722">0</cx:pt>
          <cx:pt idx="39723">0</cx:pt>
          <cx:pt idx="39724">0</cx:pt>
          <cx:pt idx="39725">0</cx:pt>
          <cx:pt idx="39726">0</cx:pt>
          <cx:pt idx="39727">0</cx:pt>
          <cx:pt idx="39728">0</cx:pt>
          <cx:pt idx="39729">0</cx:pt>
          <cx:pt idx="39730">0</cx:pt>
          <cx:pt idx="39731">0</cx:pt>
          <cx:pt idx="39732">0</cx:pt>
          <cx:pt idx="39733">0</cx:pt>
          <cx:pt idx="39734">0</cx:pt>
          <cx:pt idx="39735">0</cx:pt>
          <cx:pt idx="39736">0</cx:pt>
          <cx:pt idx="39737">0</cx:pt>
          <cx:pt idx="39738">0</cx:pt>
          <cx:pt idx="39739">0</cx:pt>
          <cx:pt idx="39740">0</cx:pt>
          <cx:pt idx="39741">0</cx:pt>
          <cx:pt idx="39742">0</cx:pt>
          <cx:pt idx="39743">0</cx:pt>
          <cx:pt idx="39744">0</cx:pt>
          <cx:pt idx="39745">0</cx:pt>
          <cx:pt idx="39746">0</cx:pt>
          <cx:pt idx="39747">0</cx:pt>
          <cx:pt idx="39748">0</cx:pt>
          <cx:pt idx="39749">0</cx:pt>
          <cx:pt idx="39750">0</cx:pt>
          <cx:pt idx="39751">0</cx:pt>
          <cx:pt idx="39752">0</cx:pt>
          <cx:pt idx="39753">0</cx:pt>
          <cx:pt idx="39754">0</cx:pt>
          <cx:pt idx="39755">0</cx:pt>
          <cx:pt idx="39756">0</cx:pt>
          <cx:pt idx="39757">0</cx:pt>
          <cx:pt idx="39758">0</cx:pt>
          <cx:pt idx="39759">0</cx:pt>
          <cx:pt idx="39760">0</cx:pt>
          <cx:pt idx="39761">0</cx:pt>
          <cx:pt idx="39762">0</cx:pt>
          <cx:pt idx="39763">0</cx:pt>
          <cx:pt idx="39764">0</cx:pt>
          <cx:pt idx="39765">0</cx:pt>
          <cx:pt idx="39766">0</cx:pt>
          <cx:pt idx="39767">0</cx:pt>
          <cx:pt idx="39768">0</cx:pt>
          <cx:pt idx="39769">0</cx:pt>
          <cx:pt idx="39770">0</cx:pt>
          <cx:pt idx="39771">0</cx:pt>
          <cx:pt idx="39772">0</cx:pt>
          <cx:pt idx="39773">0</cx:pt>
          <cx:pt idx="39774">0</cx:pt>
          <cx:pt idx="39775">0</cx:pt>
          <cx:pt idx="39776">0</cx:pt>
          <cx:pt idx="39777">0</cx:pt>
          <cx:pt idx="39778">0</cx:pt>
          <cx:pt idx="39779">0</cx:pt>
          <cx:pt idx="39780">0</cx:pt>
          <cx:pt idx="39781">0</cx:pt>
          <cx:pt idx="39782">0</cx:pt>
          <cx:pt idx="39783">0</cx:pt>
          <cx:pt idx="39784">0</cx:pt>
          <cx:pt idx="39785">0</cx:pt>
          <cx:pt idx="39786">0</cx:pt>
          <cx:pt idx="39787">0</cx:pt>
          <cx:pt idx="39788">0</cx:pt>
          <cx:pt idx="39789">0</cx:pt>
          <cx:pt idx="39790">0</cx:pt>
          <cx:pt idx="39791">0</cx:pt>
          <cx:pt idx="39792">0</cx:pt>
          <cx:pt idx="39793">0</cx:pt>
          <cx:pt idx="39794">0</cx:pt>
          <cx:pt idx="39795">0</cx:pt>
          <cx:pt idx="39796">0</cx:pt>
          <cx:pt idx="39797">0</cx:pt>
          <cx:pt idx="39798">0</cx:pt>
          <cx:pt idx="39799">0</cx:pt>
          <cx:pt idx="39800">0</cx:pt>
          <cx:pt idx="39801">0</cx:pt>
          <cx:pt idx="39802">0</cx:pt>
          <cx:pt idx="39803">0</cx:pt>
          <cx:pt idx="39804">0</cx:pt>
          <cx:pt idx="39805">0</cx:pt>
          <cx:pt idx="39806">0</cx:pt>
          <cx:pt idx="39807">0</cx:pt>
          <cx:pt idx="39808">0</cx:pt>
          <cx:pt idx="39809">0</cx:pt>
          <cx:pt idx="39810">0</cx:pt>
          <cx:pt idx="39811">0</cx:pt>
          <cx:pt idx="39812">0</cx:pt>
          <cx:pt idx="39813">0</cx:pt>
          <cx:pt idx="39814">0</cx:pt>
          <cx:pt idx="39815">0</cx:pt>
          <cx:pt idx="39816">0</cx:pt>
          <cx:pt idx="39817">0</cx:pt>
          <cx:pt idx="39818">0</cx:pt>
          <cx:pt idx="39819">0</cx:pt>
          <cx:pt idx="39820">0</cx:pt>
          <cx:pt idx="39821">0</cx:pt>
          <cx:pt idx="39822">0</cx:pt>
          <cx:pt idx="39823">0</cx:pt>
          <cx:pt idx="39824">0</cx:pt>
          <cx:pt idx="39825">0</cx:pt>
          <cx:pt idx="39826">0</cx:pt>
          <cx:pt idx="39827">0</cx:pt>
          <cx:pt idx="39828">0</cx:pt>
          <cx:pt idx="39829">0</cx:pt>
          <cx:pt idx="39830">0</cx:pt>
          <cx:pt idx="39831">0</cx:pt>
          <cx:pt idx="39832">0</cx:pt>
          <cx:pt idx="39833">0</cx:pt>
          <cx:pt idx="39834">0</cx:pt>
          <cx:pt idx="39835">0</cx:pt>
          <cx:pt idx="39836">0</cx:pt>
          <cx:pt idx="39837">0</cx:pt>
          <cx:pt idx="39838">0</cx:pt>
          <cx:pt idx="39839">0</cx:pt>
          <cx:pt idx="39840">0</cx:pt>
          <cx:pt idx="39841">0</cx:pt>
          <cx:pt idx="39842">0</cx:pt>
          <cx:pt idx="39843">0</cx:pt>
          <cx:pt idx="39844">0</cx:pt>
          <cx:pt idx="39845">0</cx:pt>
          <cx:pt idx="39846">0</cx:pt>
          <cx:pt idx="39847">0</cx:pt>
          <cx:pt idx="39848">0</cx:pt>
          <cx:pt idx="39849">0</cx:pt>
          <cx:pt idx="39850">0</cx:pt>
          <cx:pt idx="39851">0</cx:pt>
          <cx:pt idx="39852">0</cx:pt>
          <cx:pt idx="39853">0</cx:pt>
          <cx:pt idx="39854">0</cx:pt>
          <cx:pt idx="39855">0</cx:pt>
          <cx:pt idx="39856">0</cx:pt>
          <cx:pt idx="39857">0</cx:pt>
          <cx:pt idx="39858">0</cx:pt>
          <cx:pt idx="39859">0</cx:pt>
          <cx:pt idx="39860">0</cx:pt>
          <cx:pt idx="39861">0</cx:pt>
          <cx:pt idx="39862">0</cx:pt>
          <cx:pt idx="39863">0</cx:pt>
          <cx:pt idx="39864">0</cx:pt>
          <cx:pt idx="39865">0</cx:pt>
          <cx:pt idx="39866">0</cx:pt>
          <cx:pt idx="39867">0</cx:pt>
          <cx:pt idx="39868">0</cx:pt>
          <cx:pt idx="39869">0</cx:pt>
          <cx:pt idx="39870">0</cx:pt>
          <cx:pt idx="39871">0</cx:pt>
          <cx:pt idx="39872">0</cx:pt>
          <cx:pt idx="39873">0</cx:pt>
          <cx:pt idx="39874">0</cx:pt>
          <cx:pt idx="39875">0</cx:pt>
          <cx:pt idx="39876">0</cx:pt>
          <cx:pt idx="39877">0</cx:pt>
          <cx:pt idx="39878">0</cx:pt>
          <cx:pt idx="39879">0</cx:pt>
          <cx:pt idx="39880">0</cx:pt>
          <cx:pt idx="39881">0</cx:pt>
          <cx:pt idx="39882">0</cx:pt>
          <cx:pt idx="39883">0</cx:pt>
          <cx:pt idx="39884">0</cx:pt>
          <cx:pt idx="39885">0</cx:pt>
          <cx:pt idx="39886">0</cx:pt>
          <cx:pt idx="39887">0</cx:pt>
          <cx:pt idx="39888">0</cx:pt>
          <cx:pt idx="39889">0</cx:pt>
          <cx:pt idx="39890">0</cx:pt>
          <cx:pt idx="39891">0</cx:pt>
          <cx:pt idx="39892">0</cx:pt>
          <cx:pt idx="39893">0</cx:pt>
          <cx:pt idx="39894">0</cx:pt>
          <cx:pt idx="39895">0</cx:pt>
          <cx:pt idx="39896">0</cx:pt>
          <cx:pt idx="39897">0</cx:pt>
          <cx:pt idx="39898">0</cx:pt>
          <cx:pt idx="39899">0</cx:pt>
          <cx:pt idx="39900">0</cx:pt>
          <cx:pt idx="39901">0</cx:pt>
          <cx:pt idx="39902">0</cx:pt>
          <cx:pt idx="39903">0</cx:pt>
          <cx:pt idx="39904">0</cx:pt>
          <cx:pt idx="39905">0</cx:pt>
          <cx:pt idx="39906">0</cx:pt>
          <cx:pt idx="39907">0</cx:pt>
          <cx:pt idx="39908">0</cx:pt>
          <cx:pt idx="39909">0</cx:pt>
          <cx:pt idx="39910">0</cx:pt>
          <cx:pt idx="39911">0</cx:pt>
          <cx:pt idx="39912">0</cx:pt>
          <cx:pt idx="39913">0</cx:pt>
          <cx:pt idx="39914">0</cx:pt>
          <cx:pt idx="39915">0</cx:pt>
          <cx:pt idx="39916">0</cx:pt>
          <cx:pt idx="39917">0</cx:pt>
          <cx:pt idx="39918">0</cx:pt>
          <cx:pt idx="39919">0</cx:pt>
          <cx:pt idx="39920">0</cx:pt>
          <cx:pt idx="39921">0</cx:pt>
          <cx:pt idx="39922">0</cx:pt>
          <cx:pt idx="39923">0</cx:pt>
          <cx:pt idx="39924">0</cx:pt>
          <cx:pt idx="39925">0</cx:pt>
          <cx:pt idx="39926">0</cx:pt>
          <cx:pt idx="39927">0</cx:pt>
          <cx:pt idx="39928">0</cx:pt>
          <cx:pt idx="39929">0</cx:pt>
          <cx:pt idx="39930">0</cx:pt>
          <cx:pt idx="39931">0</cx:pt>
          <cx:pt idx="39932">0</cx:pt>
          <cx:pt idx="39933">0</cx:pt>
          <cx:pt idx="39934">0</cx:pt>
          <cx:pt idx="39935">0</cx:pt>
          <cx:pt idx="39936">0</cx:pt>
          <cx:pt idx="39937">0</cx:pt>
          <cx:pt idx="39938">0</cx:pt>
          <cx:pt idx="39939">0</cx:pt>
          <cx:pt idx="39940">0</cx:pt>
          <cx:pt idx="39941">0</cx:pt>
          <cx:pt idx="39942">0</cx:pt>
          <cx:pt idx="39943">0</cx:pt>
          <cx:pt idx="39944">0</cx:pt>
          <cx:pt idx="39945">0</cx:pt>
          <cx:pt idx="39946">0</cx:pt>
          <cx:pt idx="39947">0</cx:pt>
          <cx:pt idx="39948">0</cx:pt>
          <cx:pt idx="39949">0</cx:pt>
          <cx:pt idx="39950">0</cx:pt>
          <cx:pt idx="39951">0</cx:pt>
          <cx:pt idx="39952">0</cx:pt>
          <cx:pt idx="39953">0</cx:pt>
          <cx:pt idx="39954">0</cx:pt>
          <cx:pt idx="39955">0</cx:pt>
          <cx:pt idx="39956">0</cx:pt>
          <cx:pt idx="39957">0</cx:pt>
          <cx:pt idx="39958">0</cx:pt>
          <cx:pt idx="39959">0</cx:pt>
          <cx:pt idx="39960">0</cx:pt>
          <cx:pt idx="39961">0</cx:pt>
          <cx:pt idx="39962">0</cx:pt>
          <cx:pt idx="39963">0</cx:pt>
          <cx:pt idx="39964">0</cx:pt>
          <cx:pt idx="39965">0</cx:pt>
          <cx:pt idx="39966">0</cx:pt>
          <cx:pt idx="39967">0</cx:pt>
          <cx:pt idx="39968">0</cx:pt>
          <cx:pt idx="39969">0</cx:pt>
          <cx:pt idx="39970">0</cx:pt>
          <cx:pt idx="39971">0</cx:pt>
          <cx:pt idx="39972">0</cx:pt>
          <cx:pt idx="39973">0</cx:pt>
          <cx:pt idx="39974">0</cx:pt>
          <cx:pt idx="39975">0</cx:pt>
          <cx:pt idx="39976">0</cx:pt>
          <cx:pt idx="39977">0</cx:pt>
          <cx:pt idx="39978">0</cx:pt>
          <cx:pt idx="39979">0</cx:pt>
          <cx:pt idx="39980">0</cx:pt>
          <cx:pt idx="39981">0</cx:pt>
          <cx:pt idx="39982">0</cx:pt>
          <cx:pt idx="39983">0</cx:pt>
          <cx:pt idx="39984">0</cx:pt>
          <cx:pt idx="39985">0</cx:pt>
          <cx:pt idx="39986">0</cx:pt>
          <cx:pt idx="39987">0</cx:pt>
          <cx:pt idx="39988">0</cx:pt>
          <cx:pt idx="39989">0</cx:pt>
          <cx:pt idx="39990">0</cx:pt>
          <cx:pt idx="39991">0</cx:pt>
          <cx:pt idx="39992">0</cx:pt>
          <cx:pt idx="39993">0</cx:pt>
          <cx:pt idx="39994">0</cx:pt>
          <cx:pt idx="39995">0</cx:pt>
          <cx:pt idx="39996">0</cx:pt>
          <cx:pt idx="39997">0</cx:pt>
          <cx:pt idx="39998">0</cx:pt>
          <cx:pt idx="39999">0</cx:pt>
          <cx:pt idx="40000">0</cx:pt>
          <cx:pt idx="40001">0</cx:pt>
          <cx:pt idx="40002">0</cx:pt>
          <cx:pt idx="40003">0</cx:pt>
          <cx:pt idx="40004">0</cx:pt>
          <cx:pt idx="40005">0</cx:pt>
          <cx:pt idx="40006">0</cx:pt>
          <cx:pt idx="40007">0</cx:pt>
          <cx:pt idx="40008">0</cx:pt>
          <cx:pt idx="40009">0</cx:pt>
          <cx:pt idx="40010">0</cx:pt>
          <cx:pt idx="40011">0</cx:pt>
          <cx:pt idx="40012">0</cx:pt>
          <cx:pt idx="40013">0</cx:pt>
          <cx:pt idx="40014">0</cx:pt>
          <cx:pt idx="40015">0</cx:pt>
          <cx:pt idx="40016">0</cx:pt>
          <cx:pt idx="40017">0</cx:pt>
          <cx:pt idx="40018">0</cx:pt>
          <cx:pt idx="40019">0</cx:pt>
          <cx:pt idx="40020">0</cx:pt>
          <cx:pt idx="40021">0</cx:pt>
          <cx:pt idx="40022">0</cx:pt>
          <cx:pt idx="40023">0</cx:pt>
          <cx:pt idx="40024">0</cx:pt>
          <cx:pt idx="40025">0</cx:pt>
          <cx:pt idx="40026">0</cx:pt>
          <cx:pt idx="40027">0</cx:pt>
          <cx:pt idx="40028">0</cx:pt>
          <cx:pt idx="40029">0</cx:pt>
          <cx:pt idx="40030">0</cx:pt>
          <cx:pt idx="40031">0</cx:pt>
          <cx:pt idx="40032">0</cx:pt>
          <cx:pt idx="40033">0</cx:pt>
          <cx:pt idx="40034">0</cx:pt>
          <cx:pt idx="40035">0</cx:pt>
          <cx:pt idx="40036">0</cx:pt>
          <cx:pt idx="40037">0</cx:pt>
          <cx:pt idx="40038">0</cx:pt>
          <cx:pt idx="40039">0</cx:pt>
          <cx:pt idx="40040">0</cx:pt>
          <cx:pt idx="40041">0</cx:pt>
          <cx:pt idx="40042">0</cx:pt>
          <cx:pt idx="40043">0</cx:pt>
          <cx:pt idx="40044">0</cx:pt>
          <cx:pt idx="40045">0</cx:pt>
          <cx:pt idx="40046">0</cx:pt>
          <cx:pt idx="40047">0</cx:pt>
          <cx:pt idx="40048">0</cx:pt>
          <cx:pt idx="40049">0</cx:pt>
          <cx:pt idx="40050">0</cx:pt>
          <cx:pt idx="40051">0</cx:pt>
          <cx:pt idx="40052">0</cx:pt>
          <cx:pt idx="40053">0</cx:pt>
          <cx:pt idx="40054">0</cx:pt>
          <cx:pt idx="40055">0</cx:pt>
          <cx:pt idx="40056">0</cx:pt>
          <cx:pt idx="40057">0</cx:pt>
          <cx:pt idx="40058">0</cx:pt>
          <cx:pt idx="40059">0</cx:pt>
          <cx:pt idx="40060">0</cx:pt>
          <cx:pt idx="40061">0</cx:pt>
          <cx:pt idx="40062">0</cx:pt>
          <cx:pt idx="40063">0</cx:pt>
          <cx:pt idx="40064">0</cx:pt>
          <cx:pt idx="40065">0</cx:pt>
          <cx:pt idx="40066">0</cx:pt>
          <cx:pt idx="40067">0</cx:pt>
          <cx:pt idx="40068">0</cx:pt>
          <cx:pt idx="40069">0</cx:pt>
          <cx:pt idx="40070">0</cx:pt>
          <cx:pt idx="40071">0</cx:pt>
          <cx:pt idx="40072">0</cx:pt>
          <cx:pt idx="40073">0</cx:pt>
          <cx:pt idx="40074">0</cx:pt>
          <cx:pt idx="40075">0</cx:pt>
          <cx:pt idx="40076">0</cx:pt>
          <cx:pt idx="40077">0</cx:pt>
          <cx:pt idx="40078">0</cx:pt>
          <cx:pt idx="40079">0</cx:pt>
          <cx:pt idx="40080">0</cx:pt>
          <cx:pt idx="40081">0</cx:pt>
          <cx:pt idx="40082">0</cx:pt>
          <cx:pt idx="40083">0</cx:pt>
          <cx:pt idx="40084">0</cx:pt>
          <cx:pt idx="40085">0</cx:pt>
          <cx:pt idx="40086">0</cx:pt>
          <cx:pt idx="40087">0</cx:pt>
          <cx:pt idx="40088">0</cx:pt>
          <cx:pt idx="40089">0</cx:pt>
          <cx:pt idx="40090">0</cx:pt>
          <cx:pt idx="40091">0</cx:pt>
          <cx:pt idx="40092">0</cx:pt>
          <cx:pt idx="40093">0</cx:pt>
          <cx:pt idx="40094">0</cx:pt>
          <cx:pt idx="40095">0</cx:pt>
          <cx:pt idx="40096">0</cx:pt>
          <cx:pt idx="40097">0</cx:pt>
          <cx:pt idx="40098">0</cx:pt>
          <cx:pt idx="40099">0</cx:pt>
          <cx:pt idx="40100">0</cx:pt>
          <cx:pt idx="40101">0</cx:pt>
          <cx:pt idx="40102">0</cx:pt>
          <cx:pt idx="40103">0</cx:pt>
          <cx:pt idx="40104">0</cx:pt>
          <cx:pt idx="40105">0</cx:pt>
          <cx:pt idx="40106">0</cx:pt>
          <cx:pt idx="40107">0</cx:pt>
          <cx:pt idx="40108">0</cx:pt>
          <cx:pt idx="40109">0</cx:pt>
          <cx:pt idx="40110">0</cx:pt>
          <cx:pt idx="40111">0</cx:pt>
          <cx:pt idx="40112">0</cx:pt>
          <cx:pt idx="40113">0</cx:pt>
          <cx:pt idx="40114">0</cx:pt>
          <cx:pt idx="40115">0</cx:pt>
          <cx:pt idx="40116">0</cx:pt>
          <cx:pt idx="40117">0</cx:pt>
          <cx:pt idx="40118">0</cx:pt>
          <cx:pt idx="40119">0</cx:pt>
          <cx:pt idx="40120">0</cx:pt>
          <cx:pt idx="40121">0</cx:pt>
          <cx:pt idx="40122">0</cx:pt>
          <cx:pt idx="40123">0</cx:pt>
          <cx:pt idx="40124">0</cx:pt>
          <cx:pt idx="40125">0</cx:pt>
          <cx:pt idx="40126">0</cx:pt>
          <cx:pt idx="40127">0</cx:pt>
          <cx:pt idx="40128">0</cx:pt>
          <cx:pt idx="40129">0</cx:pt>
          <cx:pt idx="40130">0</cx:pt>
          <cx:pt idx="40131">0</cx:pt>
          <cx:pt idx="40132">0</cx:pt>
          <cx:pt idx="40133">0</cx:pt>
          <cx:pt idx="40134">0</cx:pt>
          <cx:pt idx="40135">0</cx:pt>
          <cx:pt idx="40136">0</cx:pt>
          <cx:pt idx="40137">0</cx:pt>
          <cx:pt idx="40138">0</cx:pt>
          <cx:pt idx="40139">0</cx:pt>
          <cx:pt idx="40140">0</cx:pt>
          <cx:pt idx="40141">0</cx:pt>
          <cx:pt idx="40142">0</cx:pt>
          <cx:pt idx="40143">0</cx:pt>
          <cx:pt idx="40144">0</cx:pt>
          <cx:pt idx="40145">0</cx:pt>
          <cx:pt idx="40146">0</cx:pt>
          <cx:pt idx="40147">0</cx:pt>
          <cx:pt idx="40148">0</cx:pt>
          <cx:pt idx="40149">0</cx:pt>
          <cx:pt idx="40150">0</cx:pt>
          <cx:pt idx="40151">0</cx:pt>
          <cx:pt idx="40152">0</cx:pt>
          <cx:pt idx="40153">0</cx:pt>
          <cx:pt idx="40154">0</cx:pt>
          <cx:pt idx="40155">0</cx:pt>
          <cx:pt idx="40156">0</cx:pt>
          <cx:pt idx="40157">0</cx:pt>
          <cx:pt idx="40158">0</cx:pt>
          <cx:pt idx="40159">0</cx:pt>
          <cx:pt idx="40160">0</cx:pt>
          <cx:pt idx="40161">0</cx:pt>
          <cx:pt idx="40162">0</cx:pt>
          <cx:pt idx="40163">0</cx:pt>
          <cx:pt idx="40164">0</cx:pt>
          <cx:pt idx="40165">0</cx:pt>
          <cx:pt idx="40166">0</cx:pt>
          <cx:pt idx="40167">0</cx:pt>
          <cx:pt idx="40168">0</cx:pt>
          <cx:pt idx="40169">0</cx:pt>
          <cx:pt idx="40170">0</cx:pt>
          <cx:pt idx="40171">0</cx:pt>
          <cx:pt idx="40172">0</cx:pt>
          <cx:pt idx="40173">0</cx:pt>
          <cx:pt idx="40174">0</cx:pt>
          <cx:pt idx="40175">0</cx:pt>
          <cx:pt idx="40176">0</cx:pt>
          <cx:pt idx="40177">0</cx:pt>
          <cx:pt idx="40178">0</cx:pt>
          <cx:pt idx="40179">0</cx:pt>
          <cx:pt idx="40180">0</cx:pt>
          <cx:pt idx="40181">0</cx:pt>
          <cx:pt idx="40182">0</cx:pt>
          <cx:pt idx="40183">0</cx:pt>
          <cx:pt idx="40184">0</cx:pt>
          <cx:pt idx="40185">0</cx:pt>
          <cx:pt idx="40186">0</cx:pt>
          <cx:pt idx="40187">0</cx:pt>
          <cx:pt idx="40188">0</cx:pt>
          <cx:pt idx="40189">0</cx:pt>
          <cx:pt idx="40190">0</cx:pt>
          <cx:pt idx="40191">0</cx:pt>
          <cx:pt idx="40192">0</cx:pt>
          <cx:pt idx="40193">0</cx:pt>
          <cx:pt idx="40194">0</cx:pt>
          <cx:pt idx="40195">0</cx:pt>
          <cx:pt idx="40196">0</cx:pt>
          <cx:pt idx="40197">0</cx:pt>
          <cx:pt idx="40198">0</cx:pt>
          <cx:pt idx="40199">0</cx:pt>
          <cx:pt idx="40200">0</cx:pt>
          <cx:pt idx="40201">0</cx:pt>
          <cx:pt idx="40202">0</cx:pt>
          <cx:pt idx="40203">0</cx:pt>
          <cx:pt idx="40204">0</cx:pt>
          <cx:pt idx="40205">0</cx:pt>
          <cx:pt idx="40206">0</cx:pt>
          <cx:pt idx="40207">0</cx:pt>
          <cx:pt idx="40208">0</cx:pt>
          <cx:pt idx="40209">0</cx:pt>
          <cx:pt idx="40210">0</cx:pt>
          <cx:pt idx="40211">0</cx:pt>
          <cx:pt idx="40212">0</cx:pt>
          <cx:pt idx="40213">0</cx:pt>
          <cx:pt idx="40214">0</cx:pt>
          <cx:pt idx="40215">0</cx:pt>
          <cx:pt idx="40216">0</cx:pt>
          <cx:pt idx="40217">0</cx:pt>
          <cx:pt idx="40218">0</cx:pt>
          <cx:pt idx="40219">0</cx:pt>
          <cx:pt idx="40220">0</cx:pt>
          <cx:pt idx="40221">0</cx:pt>
          <cx:pt idx="40222">0</cx:pt>
          <cx:pt idx="40223">0</cx:pt>
          <cx:pt idx="40224">0</cx:pt>
          <cx:pt idx="40225">0</cx:pt>
          <cx:pt idx="40226">0</cx:pt>
          <cx:pt idx="40227">0</cx:pt>
          <cx:pt idx="40228">0</cx:pt>
          <cx:pt idx="40229">0</cx:pt>
          <cx:pt idx="40230">0</cx:pt>
          <cx:pt idx="40231">0</cx:pt>
          <cx:pt idx="40232">0</cx:pt>
          <cx:pt idx="40233">0</cx:pt>
          <cx:pt idx="40234">0</cx:pt>
          <cx:pt idx="40235">0</cx:pt>
          <cx:pt idx="40236">0</cx:pt>
          <cx:pt idx="40237">0</cx:pt>
          <cx:pt idx="40238">0</cx:pt>
          <cx:pt idx="40239">0</cx:pt>
          <cx:pt idx="40240">0</cx:pt>
          <cx:pt idx="40241">0</cx:pt>
          <cx:pt idx="40242">0</cx:pt>
          <cx:pt idx="40243">0</cx:pt>
          <cx:pt idx="40244">0</cx:pt>
          <cx:pt idx="40245">0</cx:pt>
          <cx:pt idx="40246">0</cx:pt>
          <cx:pt idx="40247">0</cx:pt>
          <cx:pt idx="40248">0</cx:pt>
          <cx:pt idx="40249">0</cx:pt>
          <cx:pt idx="40250">0</cx:pt>
          <cx:pt idx="40251">0</cx:pt>
          <cx:pt idx="40252">0</cx:pt>
          <cx:pt idx="40253">0</cx:pt>
          <cx:pt idx="40254">0</cx:pt>
          <cx:pt idx="40255">0</cx:pt>
          <cx:pt idx="40256">0</cx:pt>
          <cx:pt idx="40257">0</cx:pt>
          <cx:pt idx="40258">0</cx:pt>
          <cx:pt idx="40259">0</cx:pt>
          <cx:pt idx="40260">0</cx:pt>
          <cx:pt idx="40261">0</cx:pt>
          <cx:pt idx="40262">0</cx:pt>
          <cx:pt idx="40263">0</cx:pt>
          <cx:pt idx="40264">0</cx:pt>
          <cx:pt idx="40265">0</cx:pt>
          <cx:pt idx="40266">0</cx:pt>
          <cx:pt idx="40267">0</cx:pt>
          <cx:pt idx="40268">0</cx:pt>
          <cx:pt idx="40269">0</cx:pt>
          <cx:pt idx="40270">0</cx:pt>
          <cx:pt idx="40271">0</cx:pt>
          <cx:pt idx="40272">0</cx:pt>
          <cx:pt idx="40273">0</cx:pt>
          <cx:pt idx="40274">0</cx:pt>
          <cx:pt idx="40275">0</cx:pt>
          <cx:pt idx="40276">0</cx:pt>
          <cx:pt idx="40277">0</cx:pt>
          <cx:pt idx="40278">0</cx:pt>
          <cx:pt idx="40279">0</cx:pt>
          <cx:pt idx="40280">0</cx:pt>
          <cx:pt idx="40281">0</cx:pt>
          <cx:pt idx="40282">0</cx:pt>
          <cx:pt idx="40283">0</cx:pt>
          <cx:pt idx="40284">0</cx:pt>
          <cx:pt idx="40285">0</cx:pt>
          <cx:pt idx="40286">0</cx:pt>
          <cx:pt idx="40287">0</cx:pt>
          <cx:pt idx="40288">0</cx:pt>
          <cx:pt idx="40289">0</cx:pt>
          <cx:pt idx="40290">0</cx:pt>
          <cx:pt idx="40291">0</cx:pt>
          <cx:pt idx="40292">0</cx:pt>
          <cx:pt idx="40293">0</cx:pt>
          <cx:pt idx="40294">0</cx:pt>
          <cx:pt idx="40295">0</cx:pt>
          <cx:pt idx="40296">0</cx:pt>
          <cx:pt idx="40297">0</cx:pt>
          <cx:pt idx="40298">0</cx:pt>
          <cx:pt idx="40299">0</cx:pt>
          <cx:pt idx="40300">0</cx:pt>
          <cx:pt idx="40301">0</cx:pt>
          <cx:pt idx="40302">0</cx:pt>
          <cx:pt idx="40303">0</cx:pt>
          <cx:pt idx="40304">0</cx:pt>
          <cx:pt idx="40305">0</cx:pt>
          <cx:pt idx="40306">0</cx:pt>
          <cx:pt idx="40307">0</cx:pt>
          <cx:pt idx="40308">0</cx:pt>
          <cx:pt idx="40309">0</cx:pt>
          <cx:pt idx="40310">0</cx:pt>
          <cx:pt idx="40311">0</cx:pt>
          <cx:pt idx="40312">0</cx:pt>
          <cx:pt idx="40313">0</cx:pt>
          <cx:pt idx="40314">0</cx:pt>
          <cx:pt idx="40315">0</cx:pt>
          <cx:pt idx="40316">0</cx:pt>
          <cx:pt idx="40317">0</cx:pt>
          <cx:pt idx="40318">0</cx:pt>
          <cx:pt idx="40319">0</cx:pt>
          <cx:pt idx="40320">0</cx:pt>
          <cx:pt idx="40321">0</cx:pt>
          <cx:pt idx="40322">0</cx:pt>
          <cx:pt idx="40323">0</cx:pt>
          <cx:pt idx="40324">0</cx:pt>
          <cx:pt idx="40325">0</cx:pt>
          <cx:pt idx="40326">0</cx:pt>
          <cx:pt idx="40327">0</cx:pt>
          <cx:pt idx="40328">0</cx:pt>
          <cx:pt idx="40329">0</cx:pt>
          <cx:pt idx="40330">0</cx:pt>
          <cx:pt idx="40331">0</cx:pt>
          <cx:pt idx="40332">0</cx:pt>
          <cx:pt idx="40333">0</cx:pt>
          <cx:pt idx="40334">0</cx:pt>
          <cx:pt idx="40335">0</cx:pt>
          <cx:pt idx="40336">0</cx:pt>
          <cx:pt idx="40337">0</cx:pt>
          <cx:pt idx="40338">0</cx:pt>
          <cx:pt idx="40339">0</cx:pt>
          <cx:pt idx="40340">0</cx:pt>
          <cx:pt idx="40341">0</cx:pt>
          <cx:pt idx="40342">0</cx:pt>
          <cx:pt idx="40343">0</cx:pt>
          <cx:pt idx="40344">0</cx:pt>
          <cx:pt idx="40345">0</cx:pt>
          <cx:pt idx="40346">0</cx:pt>
          <cx:pt idx="40347">0</cx:pt>
          <cx:pt idx="40348">0</cx:pt>
          <cx:pt idx="40349">0</cx:pt>
          <cx:pt idx="40350">0</cx:pt>
          <cx:pt idx="40351">0</cx:pt>
          <cx:pt idx="40352">0</cx:pt>
          <cx:pt idx="40353">0</cx:pt>
          <cx:pt idx="40354">0</cx:pt>
          <cx:pt idx="40355">0</cx:pt>
          <cx:pt idx="40356">0</cx:pt>
          <cx:pt idx="40357">0</cx:pt>
          <cx:pt idx="40358">0</cx:pt>
          <cx:pt idx="40359">0</cx:pt>
          <cx:pt idx="40360">0</cx:pt>
          <cx:pt idx="40361">0</cx:pt>
          <cx:pt idx="40362">0</cx:pt>
          <cx:pt idx="40363">0</cx:pt>
          <cx:pt idx="40364">0</cx:pt>
          <cx:pt idx="40365">0</cx:pt>
          <cx:pt idx="40366">0</cx:pt>
          <cx:pt idx="40367">0</cx:pt>
          <cx:pt idx="40368">0</cx:pt>
          <cx:pt idx="40369">0</cx:pt>
          <cx:pt idx="40370">0</cx:pt>
          <cx:pt idx="40371">0</cx:pt>
          <cx:pt idx="40372">0</cx:pt>
          <cx:pt idx="40373">0</cx:pt>
          <cx:pt idx="40374">0</cx:pt>
          <cx:pt idx="40375">0</cx:pt>
          <cx:pt idx="40376">0</cx:pt>
          <cx:pt idx="40377">0</cx:pt>
          <cx:pt idx="40378">0</cx:pt>
          <cx:pt idx="40379">0</cx:pt>
          <cx:pt idx="40380">0</cx:pt>
          <cx:pt idx="40381">0</cx:pt>
          <cx:pt idx="40382">0</cx:pt>
          <cx:pt idx="40383">0</cx:pt>
          <cx:pt idx="40384">0</cx:pt>
          <cx:pt idx="40385">0</cx:pt>
          <cx:pt idx="40386">0</cx:pt>
          <cx:pt idx="40387">0</cx:pt>
          <cx:pt idx="40388">0</cx:pt>
          <cx:pt idx="40389">0</cx:pt>
          <cx:pt idx="40390">0</cx:pt>
          <cx:pt idx="40391">0</cx:pt>
          <cx:pt idx="40392">0</cx:pt>
          <cx:pt idx="40393">0</cx:pt>
          <cx:pt idx="40394">0</cx:pt>
          <cx:pt idx="40395">0</cx:pt>
          <cx:pt idx="40396">0</cx:pt>
          <cx:pt idx="40397">0</cx:pt>
          <cx:pt idx="40398">0</cx:pt>
          <cx:pt idx="40399">0</cx:pt>
          <cx:pt idx="40400">0</cx:pt>
          <cx:pt idx="40401">0</cx:pt>
          <cx:pt idx="40402">0</cx:pt>
          <cx:pt idx="40403">0</cx:pt>
          <cx:pt idx="40404">0</cx:pt>
          <cx:pt idx="40405">0</cx:pt>
          <cx:pt idx="40406">0</cx:pt>
          <cx:pt idx="40407">0</cx:pt>
          <cx:pt idx="40408">0</cx:pt>
          <cx:pt idx="40409">0</cx:pt>
          <cx:pt idx="40410">0</cx:pt>
          <cx:pt idx="40411">0</cx:pt>
          <cx:pt idx="40412">0</cx:pt>
          <cx:pt idx="40413">0</cx:pt>
          <cx:pt idx="40414">0</cx:pt>
          <cx:pt idx="40415">0</cx:pt>
          <cx:pt idx="40416">0</cx:pt>
          <cx:pt idx="40417">0</cx:pt>
          <cx:pt idx="40418">0</cx:pt>
          <cx:pt idx="40419">0</cx:pt>
          <cx:pt idx="40420">0</cx:pt>
          <cx:pt idx="40421">0</cx:pt>
          <cx:pt idx="40422">0</cx:pt>
          <cx:pt idx="40423">0</cx:pt>
          <cx:pt idx="40424">0</cx:pt>
          <cx:pt idx="40425">0</cx:pt>
          <cx:pt idx="40426">0</cx:pt>
          <cx:pt idx="40427">0</cx:pt>
          <cx:pt idx="40428">0</cx:pt>
          <cx:pt idx="40429">0</cx:pt>
          <cx:pt idx="40430">0</cx:pt>
          <cx:pt idx="40431">0</cx:pt>
          <cx:pt idx="40432">0</cx:pt>
          <cx:pt idx="40433">0</cx:pt>
          <cx:pt idx="40434">0</cx:pt>
          <cx:pt idx="40435">0</cx:pt>
          <cx:pt idx="40436">0</cx:pt>
          <cx:pt idx="40437">0</cx:pt>
          <cx:pt idx="40438">0</cx:pt>
          <cx:pt idx="40439">0</cx:pt>
          <cx:pt idx="40440">0</cx:pt>
          <cx:pt idx="40441">0</cx:pt>
          <cx:pt idx="40442">0</cx:pt>
          <cx:pt idx="40443">0</cx:pt>
          <cx:pt idx="40444">0</cx:pt>
          <cx:pt idx="40445">0</cx:pt>
          <cx:pt idx="40446">0</cx:pt>
          <cx:pt idx="40447">0</cx:pt>
          <cx:pt idx="40448">0</cx:pt>
          <cx:pt idx="40449">0</cx:pt>
          <cx:pt idx="40450">0</cx:pt>
          <cx:pt idx="40451">0</cx:pt>
          <cx:pt idx="40452">0</cx:pt>
          <cx:pt idx="40453">0</cx:pt>
          <cx:pt idx="40454">0</cx:pt>
          <cx:pt idx="40455">0</cx:pt>
          <cx:pt idx="40456">0</cx:pt>
          <cx:pt idx="40457">0</cx:pt>
          <cx:pt idx="40458">0</cx:pt>
          <cx:pt idx="40459">0</cx:pt>
          <cx:pt idx="40460">0</cx:pt>
          <cx:pt idx="40461">0</cx:pt>
          <cx:pt idx="40462">0</cx:pt>
          <cx:pt idx="40463">0</cx:pt>
          <cx:pt idx="40464">0</cx:pt>
          <cx:pt idx="40465">0</cx:pt>
          <cx:pt idx="40466">0</cx:pt>
          <cx:pt idx="40467">0</cx:pt>
          <cx:pt idx="40468">0</cx:pt>
          <cx:pt idx="40469">0</cx:pt>
          <cx:pt idx="40470">0</cx:pt>
          <cx:pt idx="40471">0</cx:pt>
          <cx:pt idx="40472">0</cx:pt>
          <cx:pt idx="40473">0</cx:pt>
          <cx:pt idx="40474">0</cx:pt>
          <cx:pt idx="40475">0</cx:pt>
          <cx:pt idx="40476">0</cx:pt>
          <cx:pt idx="40477">0</cx:pt>
          <cx:pt idx="40478">0</cx:pt>
          <cx:pt idx="40479">0</cx:pt>
          <cx:pt idx="40480">0</cx:pt>
          <cx:pt idx="40481">0</cx:pt>
          <cx:pt idx="40482">0</cx:pt>
          <cx:pt idx="40483">0</cx:pt>
          <cx:pt idx="40484">0</cx:pt>
          <cx:pt idx="40485">0</cx:pt>
          <cx:pt idx="40486">0</cx:pt>
          <cx:pt idx="40487">0</cx:pt>
          <cx:pt idx="40488">0</cx:pt>
          <cx:pt idx="40489">0</cx:pt>
          <cx:pt idx="40490">0</cx:pt>
          <cx:pt idx="40491">0</cx:pt>
          <cx:pt idx="40492">0</cx:pt>
          <cx:pt idx="40493">0</cx:pt>
          <cx:pt idx="40494">0</cx:pt>
          <cx:pt idx="40495">0</cx:pt>
          <cx:pt idx="40496">0</cx:pt>
          <cx:pt idx="40497">0</cx:pt>
          <cx:pt idx="40498">0</cx:pt>
          <cx:pt idx="40499">0</cx:pt>
          <cx:pt idx="40500">0</cx:pt>
          <cx:pt idx="40501">0</cx:pt>
          <cx:pt idx="40502">0</cx:pt>
          <cx:pt idx="40503">0</cx:pt>
          <cx:pt idx="40504">0</cx:pt>
          <cx:pt idx="40505">0</cx:pt>
          <cx:pt idx="40506">0</cx:pt>
          <cx:pt idx="40507">0</cx:pt>
          <cx:pt idx="40508">0</cx:pt>
          <cx:pt idx="40509">0</cx:pt>
          <cx:pt idx="40510">0</cx:pt>
          <cx:pt idx="40511">0</cx:pt>
          <cx:pt idx="40512">0</cx:pt>
          <cx:pt idx="40513">0</cx:pt>
          <cx:pt idx="40514">0</cx:pt>
          <cx:pt idx="40515">0</cx:pt>
          <cx:pt idx="40516">0</cx:pt>
          <cx:pt idx="40517">0</cx:pt>
          <cx:pt idx="40518">0</cx:pt>
          <cx:pt idx="40519">0</cx:pt>
          <cx:pt idx="40520">0</cx:pt>
          <cx:pt idx="40521">0</cx:pt>
          <cx:pt idx="40522">0</cx:pt>
          <cx:pt idx="40523">0</cx:pt>
          <cx:pt idx="40524">0</cx:pt>
          <cx:pt idx="40525">0</cx:pt>
          <cx:pt idx="40526">0</cx:pt>
          <cx:pt idx="40527">0</cx:pt>
          <cx:pt idx="40528">0</cx:pt>
          <cx:pt idx="40529">0</cx:pt>
          <cx:pt idx="40530">0</cx:pt>
          <cx:pt idx="40531">0</cx:pt>
          <cx:pt idx="40532">0</cx:pt>
          <cx:pt idx="40533">0</cx:pt>
          <cx:pt idx="40534">0</cx:pt>
          <cx:pt idx="40535">0</cx:pt>
          <cx:pt idx="40536">0</cx:pt>
          <cx:pt idx="40537">0</cx:pt>
          <cx:pt idx="40538">0</cx:pt>
          <cx:pt idx="40539">0</cx:pt>
          <cx:pt idx="40540">0</cx:pt>
          <cx:pt idx="40541">0</cx:pt>
          <cx:pt idx="40542">0</cx:pt>
          <cx:pt idx="40543">0</cx:pt>
          <cx:pt idx="40544">0</cx:pt>
          <cx:pt idx="40545">0</cx:pt>
          <cx:pt idx="40546">0</cx:pt>
          <cx:pt idx="40547">0</cx:pt>
          <cx:pt idx="40548">0</cx:pt>
          <cx:pt idx="40549">0</cx:pt>
          <cx:pt idx="40550">0</cx:pt>
          <cx:pt idx="40551">0</cx:pt>
          <cx:pt idx="40552">0</cx:pt>
          <cx:pt idx="40553">0</cx:pt>
          <cx:pt idx="40554">0</cx:pt>
          <cx:pt idx="40555">0</cx:pt>
          <cx:pt idx="40556">0</cx:pt>
          <cx:pt idx="40557">0</cx:pt>
          <cx:pt idx="40558">0</cx:pt>
          <cx:pt idx="40559">0</cx:pt>
          <cx:pt idx="40560">0</cx:pt>
          <cx:pt idx="40561">0</cx:pt>
          <cx:pt idx="40562">0</cx:pt>
          <cx:pt idx="40563">0</cx:pt>
          <cx:pt idx="40564">0</cx:pt>
          <cx:pt idx="40565">0</cx:pt>
          <cx:pt idx="40566">0</cx:pt>
          <cx:pt idx="40567">0</cx:pt>
          <cx:pt idx="40568">0</cx:pt>
          <cx:pt idx="40569">0</cx:pt>
          <cx:pt idx="40570">0</cx:pt>
          <cx:pt idx="40571">0</cx:pt>
          <cx:pt idx="40572">0</cx:pt>
          <cx:pt idx="40573">0</cx:pt>
          <cx:pt idx="40574">0</cx:pt>
          <cx:pt idx="40575">0</cx:pt>
          <cx:pt idx="40576">0</cx:pt>
          <cx:pt idx="40577">0</cx:pt>
          <cx:pt idx="40578">0</cx:pt>
          <cx:pt idx="40579">0</cx:pt>
          <cx:pt idx="40580">0</cx:pt>
          <cx:pt idx="40581">0</cx:pt>
          <cx:pt idx="40582">0</cx:pt>
          <cx:pt idx="40583">0</cx:pt>
          <cx:pt idx="40584">0</cx:pt>
          <cx:pt idx="40585">0</cx:pt>
          <cx:pt idx="40586">0</cx:pt>
          <cx:pt idx="40587">0</cx:pt>
          <cx:pt idx="40588">0</cx:pt>
          <cx:pt idx="40589">0</cx:pt>
          <cx:pt idx="40590">0</cx:pt>
          <cx:pt idx="40591">0</cx:pt>
          <cx:pt idx="40592">0</cx:pt>
          <cx:pt idx="40593">0</cx:pt>
          <cx:pt idx="40594">0</cx:pt>
          <cx:pt idx="40595">0</cx:pt>
          <cx:pt idx="40596">0</cx:pt>
          <cx:pt idx="40597">0</cx:pt>
          <cx:pt idx="40598">0</cx:pt>
          <cx:pt idx="40599">0</cx:pt>
          <cx:pt idx="40600">0</cx:pt>
          <cx:pt idx="40601">0</cx:pt>
          <cx:pt idx="40602">0</cx:pt>
          <cx:pt idx="40603">0</cx:pt>
          <cx:pt idx="40604">0</cx:pt>
          <cx:pt idx="40605">0</cx:pt>
          <cx:pt idx="40606">0</cx:pt>
          <cx:pt idx="40607">0</cx:pt>
          <cx:pt idx="40608">0</cx:pt>
          <cx:pt idx="40609">0</cx:pt>
          <cx:pt idx="40610">0</cx:pt>
          <cx:pt idx="40611">0</cx:pt>
          <cx:pt idx="40612">0</cx:pt>
          <cx:pt idx="40613">0</cx:pt>
          <cx:pt idx="40614">0</cx:pt>
          <cx:pt idx="40615">0</cx:pt>
          <cx:pt idx="40616">0</cx:pt>
          <cx:pt idx="40617">0</cx:pt>
          <cx:pt idx="40618">0</cx:pt>
          <cx:pt idx="40619">0</cx:pt>
          <cx:pt idx="40620">0</cx:pt>
          <cx:pt idx="40621">0</cx:pt>
          <cx:pt idx="40622">0</cx:pt>
          <cx:pt idx="40623">0</cx:pt>
          <cx:pt idx="40624">0</cx:pt>
          <cx:pt idx="40625">0</cx:pt>
          <cx:pt idx="40626">0</cx:pt>
          <cx:pt idx="40627">0</cx:pt>
          <cx:pt idx="40628">0</cx:pt>
          <cx:pt idx="40629">0</cx:pt>
          <cx:pt idx="40630">0</cx:pt>
          <cx:pt idx="40631">0</cx:pt>
          <cx:pt idx="40632">0</cx:pt>
          <cx:pt idx="40633">0</cx:pt>
          <cx:pt idx="40634">0</cx:pt>
          <cx:pt idx="40635">0</cx:pt>
          <cx:pt idx="40636">0</cx:pt>
          <cx:pt idx="40637">0</cx:pt>
          <cx:pt idx="40638">0</cx:pt>
          <cx:pt idx="40639">0</cx:pt>
          <cx:pt idx="40640">0</cx:pt>
          <cx:pt idx="40641">0</cx:pt>
          <cx:pt idx="40642">0</cx:pt>
          <cx:pt idx="40643">0</cx:pt>
          <cx:pt idx="40644">0</cx:pt>
          <cx:pt idx="40645">0</cx:pt>
          <cx:pt idx="40646">0</cx:pt>
          <cx:pt idx="40647">0</cx:pt>
          <cx:pt idx="40648">0</cx:pt>
          <cx:pt idx="40649">0</cx:pt>
          <cx:pt idx="40650">0</cx:pt>
          <cx:pt idx="40651">0</cx:pt>
          <cx:pt idx="40652">0</cx:pt>
          <cx:pt idx="40653">0</cx:pt>
          <cx:pt idx="40654">0</cx:pt>
          <cx:pt idx="40655">0</cx:pt>
          <cx:pt idx="40656">0</cx:pt>
          <cx:pt idx="40657">0</cx:pt>
          <cx:pt idx="40658">0</cx:pt>
          <cx:pt idx="40659">0</cx:pt>
          <cx:pt idx="40660">0</cx:pt>
          <cx:pt idx="40661">0</cx:pt>
          <cx:pt idx="40662">0</cx:pt>
          <cx:pt idx="40663">0</cx:pt>
          <cx:pt idx="40664">0</cx:pt>
          <cx:pt idx="40665">0</cx:pt>
          <cx:pt idx="40666">0</cx:pt>
          <cx:pt idx="40667">0</cx:pt>
          <cx:pt idx="40668">0</cx:pt>
          <cx:pt idx="40669">0</cx:pt>
          <cx:pt idx="40670">0</cx:pt>
          <cx:pt idx="40671">0</cx:pt>
          <cx:pt idx="40672">0</cx:pt>
          <cx:pt idx="40673">0</cx:pt>
          <cx:pt idx="40674">0</cx:pt>
          <cx:pt idx="40675">0</cx:pt>
          <cx:pt idx="40676">0</cx:pt>
          <cx:pt idx="40677">0</cx:pt>
          <cx:pt idx="40678">0</cx:pt>
          <cx:pt idx="40679">0</cx:pt>
          <cx:pt idx="40680">0</cx:pt>
          <cx:pt idx="40681">0</cx:pt>
          <cx:pt idx="40682">0</cx:pt>
          <cx:pt idx="40683">0</cx:pt>
          <cx:pt idx="40684">0</cx:pt>
          <cx:pt idx="40685">0</cx:pt>
          <cx:pt idx="40686">0</cx:pt>
          <cx:pt idx="40687">0</cx:pt>
          <cx:pt idx="40688">0</cx:pt>
          <cx:pt idx="40689">0</cx:pt>
          <cx:pt idx="40690">0</cx:pt>
          <cx:pt idx="40691">0</cx:pt>
          <cx:pt idx="40692">0</cx:pt>
          <cx:pt idx="40693">0</cx:pt>
          <cx:pt idx="40694">0</cx:pt>
          <cx:pt idx="40695">0</cx:pt>
          <cx:pt idx="40696">0</cx:pt>
          <cx:pt idx="40697">0</cx:pt>
          <cx:pt idx="40698">0</cx:pt>
          <cx:pt idx="40699">0</cx:pt>
          <cx:pt idx="40700">0</cx:pt>
          <cx:pt idx="40701">0</cx:pt>
          <cx:pt idx="40702">0</cx:pt>
          <cx:pt idx="40703">0</cx:pt>
          <cx:pt idx="40704">0</cx:pt>
          <cx:pt idx="40705">0</cx:pt>
          <cx:pt idx="40706">0</cx:pt>
          <cx:pt idx="40707">0</cx:pt>
          <cx:pt idx="40708">0</cx:pt>
          <cx:pt idx="40709">0</cx:pt>
          <cx:pt idx="40710">0</cx:pt>
          <cx:pt idx="40711">0</cx:pt>
          <cx:pt idx="40712">0</cx:pt>
          <cx:pt idx="40713">0</cx:pt>
          <cx:pt idx="40714">0</cx:pt>
          <cx:pt idx="40715">0</cx:pt>
          <cx:pt idx="40716">0</cx:pt>
          <cx:pt idx="40717">0</cx:pt>
          <cx:pt idx="40718">0</cx:pt>
          <cx:pt idx="40719">0</cx:pt>
          <cx:pt idx="40720">0</cx:pt>
          <cx:pt idx="40721">0</cx:pt>
          <cx:pt idx="40722">0</cx:pt>
          <cx:pt idx="40723">0</cx:pt>
          <cx:pt idx="40724">0</cx:pt>
          <cx:pt idx="40725">0</cx:pt>
          <cx:pt idx="40726">0</cx:pt>
          <cx:pt idx="40727">0</cx:pt>
          <cx:pt idx="40728">0</cx:pt>
          <cx:pt idx="40729">0</cx:pt>
          <cx:pt idx="40730">0</cx:pt>
          <cx:pt idx="40731">0</cx:pt>
          <cx:pt idx="40732">0</cx:pt>
          <cx:pt idx="40733">0</cx:pt>
          <cx:pt idx="40734">0</cx:pt>
          <cx:pt idx="40735">0</cx:pt>
          <cx:pt idx="40736">0</cx:pt>
          <cx:pt idx="40737">0</cx:pt>
          <cx:pt idx="40738">0</cx:pt>
          <cx:pt idx="40739">0</cx:pt>
          <cx:pt idx="40740">0</cx:pt>
          <cx:pt idx="40741">0</cx:pt>
          <cx:pt idx="40742">0</cx:pt>
          <cx:pt idx="40743">0</cx:pt>
          <cx:pt idx="40744">0</cx:pt>
          <cx:pt idx="40745">0</cx:pt>
          <cx:pt idx="40746">0</cx:pt>
          <cx:pt idx="40747">0</cx:pt>
          <cx:pt idx="40748">0</cx:pt>
          <cx:pt idx="40749">0</cx:pt>
          <cx:pt idx="40750">0</cx:pt>
          <cx:pt idx="40751">0</cx:pt>
          <cx:pt idx="40752">0</cx:pt>
          <cx:pt idx="40753">0</cx:pt>
          <cx:pt idx="40754">0</cx:pt>
          <cx:pt idx="40755">0</cx:pt>
          <cx:pt idx="40756">0</cx:pt>
          <cx:pt idx="40757">0</cx:pt>
          <cx:pt idx="40758">0</cx:pt>
          <cx:pt idx="40759">0</cx:pt>
          <cx:pt idx="40760">0</cx:pt>
          <cx:pt idx="40761">0</cx:pt>
          <cx:pt idx="40762">0</cx:pt>
          <cx:pt idx="40763">0</cx:pt>
          <cx:pt idx="40764">0</cx:pt>
          <cx:pt idx="40765">0</cx:pt>
          <cx:pt idx="40766">0</cx:pt>
          <cx:pt idx="40767">0</cx:pt>
          <cx:pt idx="40768">0</cx:pt>
          <cx:pt idx="40769">0</cx:pt>
          <cx:pt idx="40770">0</cx:pt>
          <cx:pt idx="40771">0</cx:pt>
          <cx:pt idx="40772">0</cx:pt>
          <cx:pt idx="40773">0</cx:pt>
          <cx:pt idx="40774">0</cx:pt>
          <cx:pt idx="40775">0</cx:pt>
          <cx:pt idx="40776">0</cx:pt>
          <cx:pt idx="40777">0</cx:pt>
          <cx:pt idx="40778">0</cx:pt>
          <cx:pt idx="40779">0</cx:pt>
          <cx:pt idx="40780">0</cx:pt>
          <cx:pt idx="40781">0</cx:pt>
          <cx:pt idx="40782">0</cx:pt>
          <cx:pt idx="40783">0</cx:pt>
          <cx:pt idx="40784">0</cx:pt>
          <cx:pt idx="40785">0</cx:pt>
          <cx:pt idx="40786">0</cx:pt>
          <cx:pt idx="40787">0</cx:pt>
          <cx:pt idx="40788">0</cx:pt>
          <cx:pt idx="40789">0</cx:pt>
          <cx:pt idx="40790">0</cx:pt>
          <cx:pt idx="40791">0</cx:pt>
          <cx:pt idx="40792">0</cx:pt>
          <cx:pt idx="40793">0</cx:pt>
          <cx:pt idx="40794">0</cx:pt>
          <cx:pt idx="40795">0</cx:pt>
          <cx:pt idx="40796">0</cx:pt>
          <cx:pt idx="40797">0</cx:pt>
          <cx:pt idx="40798">0</cx:pt>
          <cx:pt idx="40799">0</cx:pt>
          <cx:pt idx="40800">0</cx:pt>
          <cx:pt idx="40801">0</cx:pt>
          <cx:pt idx="40802">0</cx:pt>
          <cx:pt idx="40803">0</cx:pt>
          <cx:pt idx="40804">0</cx:pt>
          <cx:pt idx="40805">0</cx:pt>
          <cx:pt idx="40806">0</cx:pt>
          <cx:pt idx="40807">0</cx:pt>
          <cx:pt idx="40808">0</cx:pt>
          <cx:pt idx="40809">0</cx:pt>
          <cx:pt idx="40810">0</cx:pt>
          <cx:pt idx="40811">0</cx:pt>
          <cx:pt idx="40812">0</cx:pt>
          <cx:pt idx="40813">0</cx:pt>
          <cx:pt idx="40814">0</cx:pt>
          <cx:pt idx="40815">0</cx:pt>
          <cx:pt idx="40816">0</cx:pt>
          <cx:pt idx="40817">0</cx:pt>
          <cx:pt idx="40818">0</cx:pt>
          <cx:pt idx="40819">0</cx:pt>
          <cx:pt idx="40820">0</cx:pt>
          <cx:pt idx="40821">0</cx:pt>
          <cx:pt idx="40822">0</cx:pt>
          <cx:pt idx="40823">0</cx:pt>
          <cx:pt idx="40824">0</cx:pt>
          <cx:pt idx="40825">0</cx:pt>
          <cx:pt idx="40826">0</cx:pt>
          <cx:pt idx="40827">0</cx:pt>
          <cx:pt idx="40828">0</cx:pt>
          <cx:pt idx="40829">0</cx:pt>
          <cx:pt idx="40830">0</cx:pt>
          <cx:pt idx="40831">0</cx:pt>
          <cx:pt idx="40832">0</cx:pt>
          <cx:pt idx="40833">0</cx:pt>
          <cx:pt idx="40834">0</cx:pt>
          <cx:pt idx="40835">0</cx:pt>
          <cx:pt idx="40836">0</cx:pt>
          <cx:pt idx="40837">0</cx:pt>
          <cx:pt idx="40838">0</cx:pt>
          <cx:pt idx="40839">0</cx:pt>
          <cx:pt idx="40840">0</cx:pt>
          <cx:pt idx="40841">0</cx:pt>
          <cx:pt idx="40842">0</cx:pt>
          <cx:pt idx="40843">0</cx:pt>
          <cx:pt idx="40844">0</cx:pt>
          <cx:pt idx="40845">0</cx:pt>
          <cx:pt idx="40846">0</cx:pt>
          <cx:pt idx="40847">0</cx:pt>
          <cx:pt idx="40848">0</cx:pt>
          <cx:pt idx="40849">0</cx:pt>
          <cx:pt idx="40850">0</cx:pt>
          <cx:pt idx="40851">0</cx:pt>
          <cx:pt idx="40852">0</cx:pt>
          <cx:pt idx="40853">0</cx:pt>
          <cx:pt idx="40854">0</cx:pt>
          <cx:pt idx="40855">0</cx:pt>
          <cx:pt idx="40856">0</cx:pt>
          <cx:pt idx="40857">0</cx:pt>
          <cx:pt idx="40858">0</cx:pt>
          <cx:pt idx="40859">0</cx:pt>
          <cx:pt idx="40860">0</cx:pt>
          <cx:pt idx="40861">0</cx:pt>
          <cx:pt idx="40862">0</cx:pt>
          <cx:pt idx="40863">0</cx:pt>
          <cx:pt idx="40864">0</cx:pt>
          <cx:pt idx="40865">0</cx:pt>
          <cx:pt idx="40866">0</cx:pt>
          <cx:pt idx="40867">0</cx:pt>
          <cx:pt idx="40868">0</cx:pt>
          <cx:pt idx="40869">0</cx:pt>
          <cx:pt idx="40870">0</cx:pt>
          <cx:pt idx="40871">0</cx:pt>
          <cx:pt idx="40872">0</cx:pt>
          <cx:pt idx="40873">0</cx:pt>
          <cx:pt idx="40874">0</cx:pt>
          <cx:pt idx="40875">0</cx:pt>
          <cx:pt idx="40876">0</cx:pt>
          <cx:pt idx="40877">0</cx:pt>
          <cx:pt idx="40878">0</cx:pt>
          <cx:pt idx="40879">0</cx:pt>
          <cx:pt idx="40880">0</cx:pt>
          <cx:pt idx="40881">0</cx:pt>
          <cx:pt idx="40882">0</cx:pt>
          <cx:pt idx="40883">0</cx:pt>
          <cx:pt idx="40884">0</cx:pt>
          <cx:pt idx="40885">0</cx:pt>
          <cx:pt idx="40886">0</cx:pt>
          <cx:pt idx="40887">0</cx:pt>
          <cx:pt idx="40888">0</cx:pt>
          <cx:pt idx="40889">0</cx:pt>
          <cx:pt idx="40890">0</cx:pt>
          <cx:pt idx="40891">0</cx:pt>
          <cx:pt idx="40892">0</cx:pt>
          <cx:pt idx="40893">0</cx:pt>
          <cx:pt idx="40894">0</cx:pt>
          <cx:pt idx="40895">0</cx:pt>
          <cx:pt idx="40896">0</cx:pt>
          <cx:pt idx="40897">0</cx:pt>
          <cx:pt idx="40898">0</cx:pt>
          <cx:pt idx="40899">0</cx:pt>
          <cx:pt idx="40900">0</cx:pt>
          <cx:pt idx="40901">0</cx:pt>
          <cx:pt idx="40902">0</cx:pt>
          <cx:pt idx="40903">0</cx:pt>
          <cx:pt idx="40904">0</cx:pt>
          <cx:pt idx="40905">0</cx:pt>
          <cx:pt idx="40906">0</cx:pt>
          <cx:pt idx="40907">0</cx:pt>
          <cx:pt idx="40908">0</cx:pt>
          <cx:pt idx="40909">0</cx:pt>
          <cx:pt idx="40910">0</cx:pt>
          <cx:pt idx="40911">0</cx:pt>
          <cx:pt idx="40912">0</cx:pt>
          <cx:pt idx="40913">0</cx:pt>
          <cx:pt idx="40914">0</cx:pt>
          <cx:pt idx="40915">0</cx:pt>
          <cx:pt idx="40916">0</cx:pt>
          <cx:pt idx="40917">0</cx:pt>
          <cx:pt idx="40918">0</cx:pt>
          <cx:pt idx="40919">0</cx:pt>
          <cx:pt idx="40920">0</cx:pt>
          <cx:pt idx="40921">0</cx:pt>
          <cx:pt idx="40922">0</cx:pt>
          <cx:pt idx="40923">0</cx:pt>
          <cx:pt idx="40924">0</cx:pt>
          <cx:pt idx="40925">0</cx:pt>
          <cx:pt idx="40926">0</cx:pt>
          <cx:pt idx="40927">0</cx:pt>
          <cx:pt idx="40928">0</cx:pt>
          <cx:pt idx="40929">0</cx:pt>
          <cx:pt idx="40930">0</cx:pt>
          <cx:pt idx="40931">0</cx:pt>
          <cx:pt idx="40932">0</cx:pt>
          <cx:pt idx="40933">0</cx:pt>
          <cx:pt idx="40934">0</cx:pt>
          <cx:pt idx="40935">0</cx:pt>
          <cx:pt idx="40936">0</cx:pt>
          <cx:pt idx="40937">0</cx:pt>
          <cx:pt idx="40938">0</cx:pt>
          <cx:pt idx="40939">0</cx:pt>
          <cx:pt idx="40940">0</cx:pt>
          <cx:pt idx="40941">0</cx:pt>
          <cx:pt idx="40942">0</cx:pt>
          <cx:pt idx="40943">0</cx:pt>
          <cx:pt idx="40944">0</cx:pt>
          <cx:pt idx="40945">0</cx:pt>
          <cx:pt idx="40946">0</cx:pt>
          <cx:pt idx="40947">0</cx:pt>
          <cx:pt idx="40948">0</cx:pt>
          <cx:pt idx="40949">0</cx:pt>
          <cx:pt idx="40950">0</cx:pt>
          <cx:pt idx="40951">0</cx:pt>
          <cx:pt idx="40952">0</cx:pt>
          <cx:pt idx="40953">0</cx:pt>
          <cx:pt idx="40954">0</cx:pt>
          <cx:pt idx="40955">0</cx:pt>
          <cx:pt idx="40956">0</cx:pt>
          <cx:pt idx="40957">0</cx:pt>
          <cx:pt idx="40958">0</cx:pt>
          <cx:pt idx="40959">0</cx:pt>
          <cx:pt idx="40960">0</cx:pt>
          <cx:pt idx="40961">0</cx:pt>
          <cx:pt idx="40962">0</cx:pt>
          <cx:pt idx="40963">0</cx:pt>
          <cx:pt idx="40964">0</cx:pt>
          <cx:pt idx="40965">0</cx:pt>
          <cx:pt idx="40966">0</cx:pt>
          <cx:pt idx="40967">0</cx:pt>
          <cx:pt idx="40968">0</cx:pt>
          <cx:pt idx="40969">0</cx:pt>
          <cx:pt idx="40970">0</cx:pt>
          <cx:pt idx="40971">0</cx:pt>
          <cx:pt idx="40972">0</cx:pt>
          <cx:pt idx="40973">0</cx:pt>
          <cx:pt idx="40974">0</cx:pt>
          <cx:pt idx="40975">0</cx:pt>
          <cx:pt idx="40976">0</cx:pt>
          <cx:pt idx="40977">0</cx:pt>
          <cx:pt idx="40978">0</cx:pt>
          <cx:pt idx="40979">0</cx:pt>
          <cx:pt idx="40980">0</cx:pt>
          <cx:pt idx="40981">0</cx:pt>
          <cx:pt idx="40982">0</cx:pt>
          <cx:pt idx="40983">0</cx:pt>
          <cx:pt idx="40984">0</cx:pt>
          <cx:pt idx="40985">0</cx:pt>
          <cx:pt idx="40986">0</cx:pt>
          <cx:pt idx="40987">0</cx:pt>
          <cx:pt idx="40988">0</cx:pt>
          <cx:pt idx="40989">0</cx:pt>
          <cx:pt idx="40990">0</cx:pt>
          <cx:pt idx="40991">0</cx:pt>
          <cx:pt idx="40992">0</cx:pt>
          <cx:pt idx="40993">0</cx:pt>
          <cx:pt idx="40994">0</cx:pt>
          <cx:pt idx="40995">0</cx:pt>
          <cx:pt idx="40996">0</cx:pt>
          <cx:pt idx="40997">0</cx:pt>
          <cx:pt idx="40998">0</cx:pt>
          <cx:pt idx="40999">0</cx:pt>
          <cx:pt idx="41000">0</cx:pt>
          <cx:pt idx="41001">0</cx:pt>
          <cx:pt idx="41002">0</cx:pt>
          <cx:pt idx="41003">0</cx:pt>
          <cx:pt idx="41004">0</cx:pt>
          <cx:pt idx="41005">0</cx:pt>
          <cx:pt idx="41006">0</cx:pt>
          <cx:pt idx="41007">0</cx:pt>
          <cx:pt idx="41008">0</cx:pt>
          <cx:pt idx="41009">0</cx:pt>
          <cx:pt idx="41010">0</cx:pt>
          <cx:pt idx="41011">0</cx:pt>
          <cx:pt idx="41012">0</cx:pt>
          <cx:pt idx="41013">0</cx:pt>
          <cx:pt idx="41014">0</cx:pt>
          <cx:pt idx="41015">0</cx:pt>
          <cx:pt idx="41016">0</cx:pt>
          <cx:pt idx="41017">0</cx:pt>
          <cx:pt idx="41018">0</cx:pt>
          <cx:pt idx="41019">0</cx:pt>
          <cx:pt idx="41020">0</cx:pt>
          <cx:pt idx="41021">0</cx:pt>
          <cx:pt idx="41022">0</cx:pt>
          <cx:pt idx="41023">0</cx:pt>
          <cx:pt idx="41024">0</cx:pt>
          <cx:pt idx="41025">0</cx:pt>
          <cx:pt idx="41026">0</cx:pt>
          <cx:pt idx="41027">0</cx:pt>
          <cx:pt idx="41028">0</cx:pt>
          <cx:pt idx="41029">0</cx:pt>
          <cx:pt idx="41030">0</cx:pt>
          <cx:pt idx="41031">0</cx:pt>
          <cx:pt idx="41032">0</cx:pt>
          <cx:pt idx="41033">0</cx:pt>
          <cx:pt idx="41034">0</cx:pt>
          <cx:pt idx="41035">0</cx:pt>
          <cx:pt idx="41036">0</cx:pt>
          <cx:pt idx="41037">0</cx:pt>
          <cx:pt idx="41038">0</cx:pt>
          <cx:pt idx="41039">0</cx:pt>
          <cx:pt idx="41040">0</cx:pt>
          <cx:pt idx="41041">0</cx:pt>
          <cx:pt idx="41042">0</cx:pt>
          <cx:pt idx="41043">0</cx:pt>
          <cx:pt idx="41044">0</cx:pt>
          <cx:pt idx="41045">0</cx:pt>
          <cx:pt idx="41046">0</cx:pt>
          <cx:pt idx="41047">0</cx:pt>
          <cx:pt idx="41048">0</cx:pt>
          <cx:pt idx="41049">0</cx:pt>
          <cx:pt idx="41050">0</cx:pt>
          <cx:pt idx="41051">0</cx:pt>
          <cx:pt idx="41052">0</cx:pt>
          <cx:pt idx="41053">0</cx:pt>
          <cx:pt idx="41054">0</cx:pt>
          <cx:pt idx="41055">0</cx:pt>
          <cx:pt idx="41056">0</cx:pt>
          <cx:pt idx="41057">0</cx:pt>
          <cx:pt idx="41058">0</cx:pt>
          <cx:pt idx="41059">0</cx:pt>
          <cx:pt idx="41060">0</cx:pt>
          <cx:pt idx="41061">0</cx:pt>
          <cx:pt idx="41062">0</cx:pt>
          <cx:pt idx="41063">0</cx:pt>
          <cx:pt idx="41064">0</cx:pt>
          <cx:pt idx="41065">0</cx:pt>
          <cx:pt idx="41066">0</cx:pt>
          <cx:pt idx="41067">0</cx:pt>
          <cx:pt idx="41068">0</cx:pt>
          <cx:pt idx="41069">0</cx:pt>
          <cx:pt idx="41070">0</cx:pt>
          <cx:pt idx="41071">0</cx:pt>
          <cx:pt idx="41072">0</cx:pt>
          <cx:pt idx="41073">0</cx:pt>
          <cx:pt idx="41074">0</cx:pt>
          <cx:pt idx="41075">0</cx:pt>
          <cx:pt idx="41076">0</cx:pt>
          <cx:pt idx="41077">0</cx:pt>
          <cx:pt idx="41078">0</cx:pt>
          <cx:pt idx="41079">0</cx:pt>
          <cx:pt idx="41080">0</cx:pt>
          <cx:pt idx="41081">0</cx:pt>
          <cx:pt idx="41082">0</cx:pt>
          <cx:pt idx="41083">0</cx:pt>
          <cx:pt idx="41084">0</cx:pt>
          <cx:pt idx="41085">0</cx:pt>
          <cx:pt idx="41086">0</cx:pt>
          <cx:pt idx="41087">0</cx:pt>
          <cx:pt idx="41088">0</cx:pt>
          <cx:pt idx="41089">0</cx:pt>
          <cx:pt idx="41090">0</cx:pt>
          <cx:pt idx="41091">0</cx:pt>
          <cx:pt idx="41092">0</cx:pt>
          <cx:pt idx="41093">0</cx:pt>
          <cx:pt idx="41094">0</cx:pt>
          <cx:pt idx="41095">0</cx:pt>
          <cx:pt idx="41096">0</cx:pt>
          <cx:pt idx="41097">0</cx:pt>
          <cx:pt idx="41098">0</cx:pt>
          <cx:pt idx="41099">0</cx:pt>
          <cx:pt idx="41100">0</cx:pt>
          <cx:pt idx="41101">0</cx:pt>
          <cx:pt idx="41102">0</cx:pt>
          <cx:pt idx="41103">0</cx:pt>
          <cx:pt idx="41104">0</cx:pt>
          <cx:pt idx="41105">0</cx:pt>
          <cx:pt idx="41106">0</cx:pt>
          <cx:pt idx="41107">0</cx:pt>
          <cx:pt idx="41108">0</cx:pt>
          <cx:pt idx="41109">0</cx:pt>
          <cx:pt idx="41110">0</cx:pt>
          <cx:pt idx="41111">0</cx:pt>
          <cx:pt idx="41112">0</cx:pt>
          <cx:pt idx="41113">0</cx:pt>
          <cx:pt idx="41114">0</cx:pt>
          <cx:pt idx="41115">0</cx:pt>
          <cx:pt idx="41116">0</cx:pt>
          <cx:pt idx="41117">0</cx:pt>
          <cx:pt idx="41118">0</cx:pt>
          <cx:pt idx="41119">0</cx:pt>
          <cx:pt idx="41120">0</cx:pt>
          <cx:pt idx="41121">0</cx:pt>
          <cx:pt idx="41122">0</cx:pt>
          <cx:pt idx="41123">0</cx:pt>
          <cx:pt idx="41124">0</cx:pt>
          <cx:pt idx="41125">0</cx:pt>
          <cx:pt idx="41126">0</cx:pt>
          <cx:pt idx="41127">0</cx:pt>
          <cx:pt idx="41128">0</cx:pt>
          <cx:pt idx="41129">0</cx:pt>
          <cx:pt idx="41130">0</cx:pt>
          <cx:pt idx="41131">0</cx:pt>
          <cx:pt idx="41132">0</cx:pt>
          <cx:pt idx="41133">0</cx:pt>
          <cx:pt idx="41134">0</cx:pt>
          <cx:pt idx="41135">0</cx:pt>
          <cx:pt idx="41136">0</cx:pt>
          <cx:pt idx="41137">0</cx:pt>
          <cx:pt idx="41138">0</cx:pt>
          <cx:pt idx="41139">0</cx:pt>
          <cx:pt idx="41140">0</cx:pt>
          <cx:pt idx="41141">0</cx:pt>
          <cx:pt idx="41142">0</cx:pt>
          <cx:pt idx="41143">0</cx:pt>
          <cx:pt idx="41144">0</cx:pt>
          <cx:pt idx="41145">0</cx:pt>
          <cx:pt idx="41146">0</cx:pt>
          <cx:pt idx="41147">0</cx:pt>
          <cx:pt idx="41148">0</cx:pt>
          <cx:pt idx="41149">0</cx:pt>
          <cx:pt idx="41150">0</cx:pt>
          <cx:pt idx="41151">0</cx:pt>
          <cx:pt idx="41152">0</cx:pt>
          <cx:pt idx="41153">0</cx:pt>
          <cx:pt idx="41154">0</cx:pt>
          <cx:pt idx="41155">0</cx:pt>
          <cx:pt idx="41156">0</cx:pt>
          <cx:pt idx="41157">0</cx:pt>
          <cx:pt idx="41158">0</cx:pt>
          <cx:pt idx="41159">0</cx:pt>
          <cx:pt idx="41160">0</cx:pt>
          <cx:pt idx="41161">0</cx:pt>
          <cx:pt idx="41162">0</cx:pt>
          <cx:pt idx="41163">0</cx:pt>
          <cx:pt idx="41164">0</cx:pt>
          <cx:pt idx="41165">0</cx:pt>
          <cx:pt idx="41166">0</cx:pt>
          <cx:pt idx="41167">0</cx:pt>
          <cx:pt idx="41168">0</cx:pt>
          <cx:pt idx="41169">0</cx:pt>
          <cx:pt idx="41170">0</cx:pt>
          <cx:pt idx="41171">0</cx:pt>
          <cx:pt idx="41172">0</cx:pt>
          <cx:pt idx="41173">0</cx:pt>
          <cx:pt idx="41174">0</cx:pt>
          <cx:pt idx="41175">0</cx:pt>
          <cx:pt idx="41176">0</cx:pt>
          <cx:pt idx="41177">0</cx:pt>
          <cx:pt idx="41178">0</cx:pt>
          <cx:pt idx="41179">0</cx:pt>
          <cx:pt idx="41180">0</cx:pt>
          <cx:pt idx="41181">0</cx:pt>
          <cx:pt idx="41182">0</cx:pt>
          <cx:pt idx="41183">0</cx:pt>
          <cx:pt idx="41184">0</cx:pt>
          <cx:pt idx="41185">0</cx:pt>
          <cx:pt idx="41186">0</cx:pt>
          <cx:pt idx="41187">0</cx:pt>
          <cx:pt idx="41188">0</cx:pt>
          <cx:pt idx="41189">0</cx:pt>
          <cx:pt idx="41190">0</cx:pt>
          <cx:pt idx="41191">0</cx:pt>
          <cx:pt idx="41192">0</cx:pt>
          <cx:pt idx="41193">0</cx:pt>
          <cx:pt idx="41194">0</cx:pt>
          <cx:pt idx="41195">0</cx:pt>
          <cx:pt idx="41196">0</cx:pt>
          <cx:pt idx="41197">0</cx:pt>
          <cx:pt idx="41198">0</cx:pt>
          <cx:pt idx="41199">0</cx:pt>
          <cx:pt idx="41200">0</cx:pt>
          <cx:pt idx="41201">0</cx:pt>
          <cx:pt idx="41202">0</cx:pt>
          <cx:pt idx="41203">0</cx:pt>
          <cx:pt idx="41204">0</cx:pt>
          <cx:pt idx="41205">0</cx:pt>
          <cx:pt idx="41206">0</cx:pt>
          <cx:pt idx="41207">0</cx:pt>
          <cx:pt idx="41208">0</cx:pt>
          <cx:pt idx="41209">0</cx:pt>
          <cx:pt idx="41210">0</cx:pt>
          <cx:pt idx="41211">0</cx:pt>
          <cx:pt idx="41212">0</cx:pt>
          <cx:pt idx="41213">0</cx:pt>
          <cx:pt idx="41214">0</cx:pt>
          <cx:pt idx="41215">0</cx:pt>
          <cx:pt idx="41216">0</cx:pt>
          <cx:pt idx="41217">0</cx:pt>
          <cx:pt idx="41218">0</cx:pt>
          <cx:pt idx="41219">0</cx:pt>
          <cx:pt idx="41220">0</cx:pt>
          <cx:pt idx="41221">0</cx:pt>
          <cx:pt idx="41222">0</cx:pt>
          <cx:pt idx="41223">0</cx:pt>
          <cx:pt idx="41224">0</cx:pt>
          <cx:pt idx="41225">0</cx:pt>
          <cx:pt idx="41226">0</cx:pt>
          <cx:pt idx="41227">0</cx:pt>
          <cx:pt idx="41228">0</cx:pt>
          <cx:pt idx="41229">0</cx:pt>
          <cx:pt idx="41230">0</cx:pt>
          <cx:pt idx="41231">0</cx:pt>
          <cx:pt idx="41232">0</cx:pt>
          <cx:pt idx="41233">0</cx:pt>
          <cx:pt idx="41234">0</cx:pt>
          <cx:pt idx="41235">0</cx:pt>
          <cx:pt idx="41236">0</cx:pt>
          <cx:pt idx="41237">0</cx:pt>
          <cx:pt idx="41238">0</cx:pt>
          <cx:pt idx="41239">0</cx:pt>
          <cx:pt idx="41240">0</cx:pt>
          <cx:pt idx="41241">0</cx:pt>
          <cx:pt idx="41242">0</cx:pt>
          <cx:pt idx="41243">0</cx:pt>
          <cx:pt idx="41244">0</cx:pt>
          <cx:pt idx="41245">0</cx:pt>
          <cx:pt idx="41246">0</cx:pt>
          <cx:pt idx="41247">0</cx:pt>
          <cx:pt idx="41248">0</cx:pt>
          <cx:pt idx="41249">0</cx:pt>
          <cx:pt idx="41250">0</cx:pt>
          <cx:pt idx="41251">0</cx:pt>
          <cx:pt idx="41252">0</cx:pt>
          <cx:pt idx="41253">0</cx:pt>
          <cx:pt idx="41254">0</cx:pt>
          <cx:pt idx="41255">0</cx:pt>
          <cx:pt idx="41256">0</cx:pt>
          <cx:pt idx="41257">0</cx:pt>
          <cx:pt idx="41258">0</cx:pt>
          <cx:pt idx="41259">0</cx:pt>
          <cx:pt idx="41260">0</cx:pt>
          <cx:pt idx="41261">0</cx:pt>
          <cx:pt idx="41262">0</cx:pt>
          <cx:pt idx="41263">0</cx:pt>
          <cx:pt idx="41264">0</cx:pt>
          <cx:pt idx="41265">0</cx:pt>
          <cx:pt idx="41266">0</cx:pt>
          <cx:pt idx="41267">0</cx:pt>
          <cx:pt idx="41268">0</cx:pt>
          <cx:pt idx="41269">0</cx:pt>
          <cx:pt idx="41270">0</cx:pt>
          <cx:pt idx="41271">0</cx:pt>
          <cx:pt idx="41272">0</cx:pt>
          <cx:pt idx="41273">0</cx:pt>
          <cx:pt idx="41274">0</cx:pt>
          <cx:pt idx="41275">0</cx:pt>
          <cx:pt idx="41276">0</cx:pt>
          <cx:pt idx="41277">0</cx:pt>
          <cx:pt idx="41278">0</cx:pt>
          <cx:pt idx="41279">0</cx:pt>
          <cx:pt idx="41280">0</cx:pt>
          <cx:pt idx="41281">0</cx:pt>
          <cx:pt idx="41282">0</cx:pt>
          <cx:pt idx="41283">0</cx:pt>
          <cx:pt idx="41284">0</cx:pt>
          <cx:pt idx="41285">0</cx:pt>
          <cx:pt idx="41286">0</cx:pt>
          <cx:pt idx="41287">0</cx:pt>
          <cx:pt idx="41288">0</cx:pt>
          <cx:pt idx="41289">0</cx:pt>
          <cx:pt idx="41290">0</cx:pt>
          <cx:pt idx="41291">0</cx:pt>
          <cx:pt idx="41292">0</cx:pt>
          <cx:pt idx="41293">0</cx:pt>
          <cx:pt idx="41294">0</cx:pt>
          <cx:pt idx="41295">0</cx:pt>
          <cx:pt idx="41296">0</cx:pt>
          <cx:pt idx="41297">0</cx:pt>
          <cx:pt idx="41298">0</cx:pt>
          <cx:pt idx="41299">0</cx:pt>
          <cx:pt idx="41300">0</cx:pt>
          <cx:pt idx="41301">0</cx:pt>
          <cx:pt idx="41302">0</cx:pt>
          <cx:pt idx="41303">0</cx:pt>
          <cx:pt idx="41304">0</cx:pt>
          <cx:pt idx="41305">0</cx:pt>
          <cx:pt idx="41306">0</cx:pt>
          <cx:pt idx="41307">0</cx:pt>
          <cx:pt idx="41308">0</cx:pt>
          <cx:pt idx="41309">0</cx:pt>
          <cx:pt idx="41310">0</cx:pt>
          <cx:pt idx="41311">0</cx:pt>
          <cx:pt idx="41312">0</cx:pt>
          <cx:pt idx="41313">0</cx:pt>
          <cx:pt idx="41314">0</cx:pt>
          <cx:pt idx="41315">0</cx:pt>
          <cx:pt idx="41316">0</cx:pt>
          <cx:pt idx="41317">0</cx:pt>
          <cx:pt idx="41318">0</cx:pt>
          <cx:pt idx="41319">0</cx:pt>
          <cx:pt idx="41320">0</cx:pt>
          <cx:pt idx="41321">0</cx:pt>
          <cx:pt idx="41322">0</cx:pt>
          <cx:pt idx="41323">0</cx:pt>
          <cx:pt idx="41324">0</cx:pt>
          <cx:pt idx="41325">0</cx:pt>
          <cx:pt idx="41326">0</cx:pt>
          <cx:pt idx="41327">0</cx:pt>
          <cx:pt idx="41328">0</cx:pt>
          <cx:pt idx="41329">0</cx:pt>
          <cx:pt idx="41330">0</cx:pt>
          <cx:pt idx="41331">0</cx:pt>
          <cx:pt idx="41332">0</cx:pt>
          <cx:pt idx="41333">0</cx:pt>
          <cx:pt idx="41334">0</cx:pt>
          <cx:pt idx="41335">0</cx:pt>
          <cx:pt idx="41336">0</cx:pt>
          <cx:pt idx="41337">0</cx:pt>
          <cx:pt idx="41338">0</cx:pt>
          <cx:pt idx="41339">0</cx:pt>
          <cx:pt idx="41340">0</cx:pt>
          <cx:pt idx="41341">0</cx:pt>
          <cx:pt idx="41342">0</cx:pt>
          <cx:pt idx="41343">0</cx:pt>
          <cx:pt idx="41344">0</cx:pt>
          <cx:pt idx="41345">0</cx:pt>
          <cx:pt idx="41346">0</cx:pt>
          <cx:pt idx="41347">0</cx:pt>
          <cx:pt idx="41348">0</cx:pt>
          <cx:pt idx="41349">0</cx:pt>
          <cx:pt idx="41350">0</cx:pt>
          <cx:pt idx="41351">0</cx:pt>
          <cx:pt idx="41352">0</cx:pt>
          <cx:pt idx="41353">0</cx:pt>
          <cx:pt idx="41354">0</cx:pt>
          <cx:pt idx="41355">0</cx:pt>
          <cx:pt idx="41356">0</cx:pt>
          <cx:pt idx="41357">0</cx:pt>
          <cx:pt idx="41358">0</cx:pt>
          <cx:pt idx="41359">0</cx:pt>
          <cx:pt idx="41360">0</cx:pt>
          <cx:pt idx="41361">0</cx:pt>
          <cx:pt idx="41362">0</cx:pt>
          <cx:pt idx="41363">0</cx:pt>
          <cx:pt idx="41364">0</cx:pt>
          <cx:pt idx="41365">0</cx:pt>
          <cx:pt idx="41366">0</cx:pt>
          <cx:pt idx="41367">0</cx:pt>
          <cx:pt idx="41368">0</cx:pt>
          <cx:pt idx="41369">0</cx:pt>
          <cx:pt idx="41370">0</cx:pt>
          <cx:pt idx="41371">0</cx:pt>
          <cx:pt idx="41372">0</cx:pt>
          <cx:pt idx="41373">0</cx:pt>
          <cx:pt idx="41374">0</cx:pt>
          <cx:pt idx="41375">0</cx:pt>
          <cx:pt idx="41376">0</cx:pt>
          <cx:pt idx="41377">0</cx:pt>
          <cx:pt idx="41378">0</cx:pt>
          <cx:pt idx="41379">0</cx:pt>
          <cx:pt idx="41380">0</cx:pt>
          <cx:pt idx="41381">0</cx:pt>
          <cx:pt idx="41382">0</cx:pt>
          <cx:pt idx="41383">0</cx:pt>
          <cx:pt idx="41384">0</cx:pt>
          <cx:pt idx="41385">0</cx:pt>
          <cx:pt idx="41386">0</cx:pt>
          <cx:pt idx="41387">0</cx:pt>
          <cx:pt idx="41388">0</cx:pt>
          <cx:pt idx="41389">0</cx:pt>
          <cx:pt idx="41390">0</cx:pt>
          <cx:pt idx="41391">0</cx:pt>
          <cx:pt idx="41392">0</cx:pt>
          <cx:pt idx="41393">0</cx:pt>
          <cx:pt idx="41394">0</cx:pt>
          <cx:pt idx="41395">0</cx:pt>
          <cx:pt idx="41396">0</cx:pt>
          <cx:pt idx="41397">0</cx:pt>
          <cx:pt idx="41398">0</cx:pt>
          <cx:pt idx="41399">0</cx:pt>
          <cx:pt idx="41400">0</cx:pt>
          <cx:pt idx="41401">0</cx:pt>
          <cx:pt idx="41402">0</cx:pt>
          <cx:pt idx="41403">0</cx:pt>
          <cx:pt idx="41404">0</cx:pt>
          <cx:pt idx="41405">0</cx:pt>
          <cx:pt idx="41406">0</cx:pt>
          <cx:pt idx="41407">0</cx:pt>
          <cx:pt idx="41408">0</cx:pt>
          <cx:pt idx="41409">0</cx:pt>
          <cx:pt idx="41410">0</cx:pt>
          <cx:pt idx="41411">0</cx:pt>
          <cx:pt idx="41412">0</cx:pt>
          <cx:pt idx="41413">0</cx:pt>
          <cx:pt idx="41414">0</cx:pt>
          <cx:pt idx="41415">0</cx:pt>
          <cx:pt idx="41416">0</cx:pt>
          <cx:pt idx="41417">0</cx:pt>
          <cx:pt idx="41418">0</cx:pt>
          <cx:pt idx="41419">0</cx:pt>
          <cx:pt idx="41420">0</cx:pt>
          <cx:pt idx="41421">0</cx:pt>
          <cx:pt idx="41422">0</cx:pt>
          <cx:pt idx="41423">0</cx:pt>
          <cx:pt idx="41424">0</cx:pt>
          <cx:pt idx="41425">0</cx:pt>
          <cx:pt idx="41426">0</cx:pt>
          <cx:pt idx="41427">0</cx:pt>
          <cx:pt idx="41428">0</cx:pt>
          <cx:pt idx="41429">0</cx:pt>
          <cx:pt idx="41430">0</cx:pt>
          <cx:pt idx="41431">0</cx:pt>
          <cx:pt idx="41432">0</cx:pt>
          <cx:pt idx="41433">0</cx:pt>
          <cx:pt idx="41434">0</cx:pt>
          <cx:pt idx="41435">0</cx:pt>
          <cx:pt idx="41436">0</cx:pt>
          <cx:pt idx="41437">0</cx:pt>
          <cx:pt idx="41438">0</cx:pt>
          <cx:pt idx="41439">0</cx:pt>
          <cx:pt idx="41440">0</cx:pt>
          <cx:pt idx="41441">0</cx:pt>
          <cx:pt idx="41442">0</cx:pt>
          <cx:pt idx="41443">0</cx:pt>
          <cx:pt idx="41444">0</cx:pt>
          <cx:pt idx="41445">0</cx:pt>
          <cx:pt idx="41446">0</cx:pt>
          <cx:pt idx="41447">0</cx:pt>
          <cx:pt idx="41448">0</cx:pt>
          <cx:pt idx="41449">0</cx:pt>
          <cx:pt idx="41450">0</cx:pt>
          <cx:pt idx="41451">0</cx:pt>
          <cx:pt idx="41452">0</cx:pt>
          <cx:pt idx="41453">0</cx:pt>
          <cx:pt idx="41454">0</cx:pt>
          <cx:pt idx="41455">0</cx:pt>
          <cx:pt idx="41456">0</cx:pt>
          <cx:pt idx="41457">0</cx:pt>
          <cx:pt idx="41458">0</cx:pt>
          <cx:pt idx="41459">0</cx:pt>
          <cx:pt idx="41460">0</cx:pt>
          <cx:pt idx="41461">0</cx:pt>
          <cx:pt idx="41462">0</cx:pt>
          <cx:pt idx="41463">0</cx:pt>
          <cx:pt idx="41464">0</cx:pt>
          <cx:pt idx="41465">0</cx:pt>
          <cx:pt idx="41466">0</cx:pt>
          <cx:pt idx="41467">0</cx:pt>
          <cx:pt idx="41468">0</cx:pt>
          <cx:pt idx="41469">0</cx:pt>
          <cx:pt idx="41470">0</cx:pt>
          <cx:pt idx="41471">0</cx:pt>
          <cx:pt idx="41472">0</cx:pt>
          <cx:pt idx="41473">0</cx:pt>
          <cx:pt idx="41474">0</cx:pt>
          <cx:pt idx="41475">0</cx:pt>
          <cx:pt idx="41476">0</cx:pt>
          <cx:pt idx="41477">0</cx:pt>
          <cx:pt idx="41478">0</cx:pt>
          <cx:pt idx="41479">0</cx:pt>
          <cx:pt idx="41480">0</cx:pt>
          <cx:pt idx="41481">0</cx:pt>
          <cx:pt idx="41482">0</cx:pt>
          <cx:pt idx="41483">0</cx:pt>
          <cx:pt idx="41484">0</cx:pt>
          <cx:pt idx="41485">0</cx:pt>
          <cx:pt idx="41486">0</cx:pt>
          <cx:pt idx="41487">0</cx:pt>
          <cx:pt idx="41488">0</cx:pt>
          <cx:pt idx="41489">0</cx:pt>
          <cx:pt idx="41490">0</cx:pt>
          <cx:pt idx="41491">0</cx:pt>
          <cx:pt idx="41492">0</cx:pt>
          <cx:pt idx="41493">0</cx:pt>
          <cx:pt idx="41494">0</cx:pt>
          <cx:pt idx="41495">0</cx:pt>
          <cx:pt idx="41496">0</cx:pt>
          <cx:pt idx="41497">0</cx:pt>
          <cx:pt idx="41498">0</cx:pt>
          <cx:pt idx="41499">0</cx:pt>
          <cx:pt idx="41500">0</cx:pt>
          <cx:pt idx="41501">0</cx:pt>
          <cx:pt idx="41502">0</cx:pt>
          <cx:pt idx="41503">0</cx:pt>
          <cx:pt idx="41504">0</cx:pt>
          <cx:pt idx="41505">0</cx:pt>
          <cx:pt idx="41506">0</cx:pt>
          <cx:pt idx="41507">0</cx:pt>
          <cx:pt idx="41508">0</cx:pt>
          <cx:pt idx="41509">0</cx:pt>
          <cx:pt idx="41510">0</cx:pt>
          <cx:pt idx="41511">0</cx:pt>
          <cx:pt idx="41512">0</cx:pt>
          <cx:pt idx="41513">0</cx:pt>
          <cx:pt idx="41514">0</cx:pt>
          <cx:pt idx="41515">0</cx:pt>
          <cx:pt idx="41516">0</cx:pt>
          <cx:pt idx="41517">0</cx:pt>
          <cx:pt idx="41518">0</cx:pt>
          <cx:pt idx="41519">0</cx:pt>
          <cx:pt idx="41520">0</cx:pt>
          <cx:pt idx="41521">0</cx:pt>
          <cx:pt idx="41522">0</cx:pt>
          <cx:pt idx="41523">0</cx:pt>
          <cx:pt idx="41524">0</cx:pt>
          <cx:pt idx="41525">0</cx:pt>
          <cx:pt idx="41526">0</cx:pt>
          <cx:pt idx="41527">0</cx:pt>
          <cx:pt idx="41528">0</cx:pt>
          <cx:pt idx="41529">0</cx:pt>
          <cx:pt idx="41530">0</cx:pt>
          <cx:pt idx="41531">0</cx:pt>
          <cx:pt idx="41532">0</cx:pt>
          <cx:pt idx="41533">0</cx:pt>
          <cx:pt idx="41534">0</cx:pt>
          <cx:pt idx="41535">0</cx:pt>
          <cx:pt idx="41536">0</cx:pt>
          <cx:pt idx="41537">0</cx:pt>
          <cx:pt idx="41538">0</cx:pt>
          <cx:pt idx="41539">0</cx:pt>
          <cx:pt idx="41540">0</cx:pt>
          <cx:pt idx="41541">0</cx:pt>
          <cx:pt idx="41542">0</cx:pt>
          <cx:pt idx="41543">0</cx:pt>
          <cx:pt idx="41544">0</cx:pt>
          <cx:pt idx="41545">0</cx:pt>
          <cx:pt idx="41546">0</cx:pt>
          <cx:pt idx="41547">0</cx:pt>
          <cx:pt idx="41548">0</cx:pt>
          <cx:pt idx="41549">0</cx:pt>
          <cx:pt idx="41550">0</cx:pt>
          <cx:pt idx="41551">0</cx:pt>
          <cx:pt idx="41552">0</cx:pt>
          <cx:pt idx="41553">0</cx:pt>
          <cx:pt idx="41554">0</cx:pt>
          <cx:pt idx="41555">0</cx:pt>
          <cx:pt idx="41556">0</cx:pt>
          <cx:pt idx="41557">0</cx:pt>
          <cx:pt idx="41558">0</cx:pt>
          <cx:pt idx="41559">0</cx:pt>
          <cx:pt idx="41560">0</cx:pt>
          <cx:pt idx="41561">0</cx:pt>
          <cx:pt idx="41562">0</cx:pt>
          <cx:pt idx="41563">0</cx:pt>
          <cx:pt idx="41564">0</cx:pt>
          <cx:pt idx="41565">0</cx:pt>
          <cx:pt idx="41566">0</cx:pt>
          <cx:pt idx="41567">0</cx:pt>
          <cx:pt idx="41568">0</cx:pt>
          <cx:pt idx="41569">0</cx:pt>
          <cx:pt idx="41570">0</cx:pt>
          <cx:pt idx="41571">0</cx:pt>
          <cx:pt idx="41572">0</cx:pt>
          <cx:pt idx="41573">0</cx:pt>
          <cx:pt idx="41574">0</cx:pt>
          <cx:pt idx="41575">0</cx:pt>
          <cx:pt idx="41576">0</cx:pt>
          <cx:pt idx="41577">0</cx:pt>
          <cx:pt idx="41578">0</cx:pt>
          <cx:pt idx="41579">0</cx:pt>
          <cx:pt idx="41580">0</cx:pt>
          <cx:pt idx="41581">0</cx:pt>
          <cx:pt idx="41582">0</cx:pt>
          <cx:pt idx="41583">0</cx:pt>
          <cx:pt idx="41584">0</cx:pt>
          <cx:pt idx="41585">0</cx:pt>
          <cx:pt idx="41586">0</cx:pt>
          <cx:pt idx="41587">0</cx:pt>
          <cx:pt idx="41588">0</cx:pt>
          <cx:pt idx="41589">0</cx:pt>
          <cx:pt idx="41590">0</cx:pt>
          <cx:pt idx="41591">0</cx:pt>
          <cx:pt idx="41592">0</cx:pt>
          <cx:pt idx="41593">0</cx:pt>
          <cx:pt idx="41594">0</cx:pt>
          <cx:pt idx="41595">0</cx:pt>
          <cx:pt idx="41596">0</cx:pt>
          <cx:pt idx="41597">0</cx:pt>
          <cx:pt idx="41598">0</cx:pt>
          <cx:pt idx="41599">0</cx:pt>
          <cx:pt idx="41600">0</cx:pt>
          <cx:pt idx="41601">0</cx:pt>
          <cx:pt idx="41602">0</cx:pt>
          <cx:pt idx="41603">0</cx:pt>
          <cx:pt idx="41604">0</cx:pt>
          <cx:pt idx="41605">0</cx:pt>
          <cx:pt idx="41606">0</cx:pt>
          <cx:pt idx="41607">0</cx:pt>
          <cx:pt idx="41608">0</cx:pt>
          <cx:pt idx="41609">0</cx:pt>
          <cx:pt idx="41610">0</cx:pt>
          <cx:pt idx="41611">0</cx:pt>
          <cx:pt idx="41612">0</cx:pt>
          <cx:pt idx="41613">0</cx:pt>
          <cx:pt idx="41614">0</cx:pt>
          <cx:pt idx="41615">0</cx:pt>
          <cx:pt idx="41616">0</cx:pt>
          <cx:pt idx="41617">0</cx:pt>
          <cx:pt idx="41618">0</cx:pt>
          <cx:pt idx="41619">0</cx:pt>
          <cx:pt idx="41620">0</cx:pt>
          <cx:pt idx="41621">0</cx:pt>
          <cx:pt idx="41622">0</cx:pt>
          <cx:pt idx="41623">0</cx:pt>
          <cx:pt idx="41624">0</cx:pt>
          <cx:pt idx="41625">0</cx:pt>
          <cx:pt idx="41626">0</cx:pt>
          <cx:pt idx="41627">0</cx:pt>
          <cx:pt idx="41628">0</cx:pt>
          <cx:pt idx="41629">0</cx:pt>
          <cx:pt idx="41630">0</cx:pt>
          <cx:pt idx="41631">0</cx:pt>
          <cx:pt idx="41632">0</cx:pt>
          <cx:pt idx="41633">0</cx:pt>
          <cx:pt idx="41634">0</cx:pt>
          <cx:pt idx="41635">0</cx:pt>
          <cx:pt idx="41636">0</cx:pt>
          <cx:pt idx="41637">0</cx:pt>
          <cx:pt idx="41638">0</cx:pt>
          <cx:pt idx="41639">0</cx:pt>
          <cx:pt idx="41640">0</cx:pt>
          <cx:pt idx="41641">0</cx:pt>
          <cx:pt idx="41642">0</cx:pt>
          <cx:pt idx="41643">0</cx:pt>
          <cx:pt idx="41644">0</cx:pt>
          <cx:pt idx="41645">0</cx:pt>
          <cx:pt idx="41646">0</cx:pt>
          <cx:pt idx="41647">0</cx:pt>
          <cx:pt idx="41648">0</cx:pt>
          <cx:pt idx="41649">0</cx:pt>
          <cx:pt idx="41650">0</cx:pt>
          <cx:pt idx="41651">0</cx:pt>
          <cx:pt idx="41652">0</cx:pt>
          <cx:pt idx="41653">0</cx:pt>
          <cx:pt idx="41654">0</cx:pt>
          <cx:pt idx="41655">0</cx:pt>
          <cx:pt idx="41656">0</cx:pt>
          <cx:pt idx="41657">0</cx:pt>
          <cx:pt idx="41658">0</cx:pt>
          <cx:pt idx="41659">0</cx:pt>
          <cx:pt idx="41660">0</cx:pt>
          <cx:pt idx="41661">0</cx:pt>
          <cx:pt idx="41662">0</cx:pt>
          <cx:pt idx="41663">0</cx:pt>
          <cx:pt idx="41664">0</cx:pt>
          <cx:pt idx="41665">0</cx:pt>
          <cx:pt idx="41666">0</cx:pt>
          <cx:pt idx="41667">0</cx:pt>
          <cx:pt idx="41668">0</cx:pt>
          <cx:pt idx="41669">0</cx:pt>
          <cx:pt idx="41670">0</cx:pt>
          <cx:pt idx="41671">0</cx:pt>
          <cx:pt idx="41672">0</cx:pt>
          <cx:pt idx="41673">0</cx:pt>
          <cx:pt idx="41674">0</cx:pt>
          <cx:pt idx="41675">0</cx:pt>
          <cx:pt idx="41676">0</cx:pt>
          <cx:pt idx="41677">0</cx:pt>
          <cx:pt idx="41678">0</cx:pt>
          <cx:pt idx="41679">0</cx:pt>
          <cx:pt idx="41680">0</cx:pt>
          <cx:pt idx="41681">0</cx:pt>
          <cx:pt idx="41682">0</cx:pt>
          <cx:pt idx="41683">0</cx:pt>
          <cx:pt idx="41684">0</cx:pt>
          <cx:pt idx="41685">0</cx:pt>
          <cx:pt idx="41686">0</cx:pt>
          <cx:pt idx="41687">0</cx:pt>
          <cx:pt idx="41688">0</cx:pt>
          <cx:pt idx="41689">0</cx:pt>
          <cx:pt idx="41690">0</cx:pt>
          <cx:pt idx="41691">0</cx:pt>
          <cx:pt idx="41692">0</cx:pt>
          <cx:pt idx="41693">0</cx:pt>
          <cx:pt idx="41694">0</cx:pt>
          <cx:pt idx="41695">0</cx:pt>
          <cx:pt idx="41696">0</cx:pt>
          <cx:pt idx="41697">0</cx:pt>
          <cx:pt idx="41698">0</cx:pt>
          <cx:pt idx="41699">0</cx:pt>
          <cx:pt idx="41700">0</cx:pt>
          <cx:pt idx="41701">0</cx:pt>
          <cx:pt idx="41702">0</cx:pt>
          <cx:pt idx="41703">0</cx:pt>
          <cx:pt idx="41704">0</cx:pt>
          <cx:pt idx="41705">0</cx:pt>
          <cx:pt idx="41706">0</cx:pt>
          <cx:pt idx="41707">0</cx:pt>
          <cx:pt idx="41708">0</cx:pt>
          <cx:pt idx="41709">0</cx:pt>
          <cx:pt idx="41710">0</cx:pt>
          <cx:pt idx="41711">0</cx:pt>
          <cx:pt idx="41712">0</cx:pt>
          <cx:pt idx="41713">0</cx:pt>
          <cx:pt idx="41714">0</cx:pt>
          <cx:pt idx="41715">0</cx:pt>
          <cx:pt idx="41716">0</cx:pt>
          <cx:pt idx="41717">0</cx:pt>
          <cx:pt idx="41718">0</cx:pt>
          <cx:pt idx="41719">0</cx:pt>
          <cx:pt idx="41720">0</cx:pt>
          <cx:pt idx="41721">0</cx:pt>
          <cx:pt idx="41722">0</cx:pt>
          <cx:pt idx="41723">0</cx:pt>
          <cx:pt idx="41724">0</cx:pt>
          <cx:pt idx="41725">0</cx:pt>
          <cx:pt idx="41726">0</cx:pt>
          <cx:pt idx="41727">0</cx:pt>
          <cx:pt idx="41728">0</cx:pt>
          <cx:pt idx="41729">0</cx:pt>
          <cx:pt idx="41730">0</cx:pt>
          <cx:pt idx="41731">0</cx:pt>
          <cx:pt idx="41732">0</cx:pt>
          <cx:pt idx="41733">0</cx:pt>
          <cx:pt idx="41734">0</cx:pt>
          <cx:pt idx="41735">0</cx:pt>
          <cx:pt idx="41736">0</cx:pt>
          <cx:pt idx="41737">0</cx:pt>
          <cx:pt idx="41738">0</cx:pt>
          <cx:pt idx="41739">0</cx:pt>
          <cx:pt idx="41740">0</cx:pt>
          <cx:pt idx="41741">0</cx:pt>
          <cx:pt idx="41742">0</cx:pt>
          <cx:pt idx="41743">0</cx:pt>
          <cx:pt idx="41744">0</cx:pt>
          <cx:pt idx="41745">0</cx:pt>
          <cx:pt idx="41746">0</cx:pt>
          <cx:pt idx="41747">0</cx:pt>
          <cx:pt idx="41748">0</cx:pt>
          <cx:pt idx="41749">0</cx:pt>
          <cx:pt idx="41750">0</cx:pt>
          <cx:pt idx="41751">0</cx:pt>
          <cx:pt idx="41752">0</cx:pt>
          <cx:pt idx="41753">0</cx:pt>
          <cx:pt idx="41754">0</cx:pt>
          <cx:pt idx="41755">0</cx:pt>
          <cx:pt idx="41756">0</cx:pt>
          <cx:pt idx="41757">0</cx:pt>
          <cx:pt idx="41758">0</cx:pt>
          <cx:pt idx="41759">0</cx:pt>
          <cx:pt idx="41760">0</cx:pt>
          <cx:pt idx="41761">0</cx:pt>
          <cx:pt idx="41762">0</cx:pt>
          <cx:pt idx="41763">0</cx:pt>
          <cx:pt idx="41764">0</cx:pt>
          <cx:pt idx="41765">0</cx:pt>
          <cx:pt idx="41766">0</cx:pt>
          <cx:pt idx="41767">0</cx:pt>
          <cx:pt idx="41768">0</cx:pt>
          <cx:pt idx="41769">0</cx:pt>
          <cx:pt idx="41770">0</cx:pt>
          <cx:pt idx="41771">0</cx:pt>
          <cx:pt idx="41772">0</cx:pt>
          <cx:pt idx="41773">0</cx:pt>
          <cx:pt idx="41774">0</cx:pt>
          <cx:pt idx="41775">0</cx:pt>
          <cx:pt idx="41776">0</cx:pt>
          <cx:pt idx="41777">0</cx:pt>
          <cx:pt idx="41778">0</cx:pt>
          <cx:pt idx="41779">0</cx:pt>
          <cx:pt idx="41780">0</cx:pt>
          <cx:pt idx="41781">0</cx:pt>
          <cx:pt idx="41782">0</cx:pt>
          <cx:pt idx="41783">0</cx:pt>
          <cx:pt idx="41784">0</cx:pt>
          <cx:pt idx="41785">0</cx:pt>
          <cx:pt idx="41786">0</cx:pt>
          <cx:pt idx="41787">0</cx:pt>
          <cx:pt idx="41788">0</cx:pt>
          <cx:pt idx="41789">0</cx:pt>
          <cx:pt idx="41790">0</cx:pt>
          <cx:pt idx="41791">0</cx:pt>
          <cx:pt idx="41792">0</cx:pt>
          <cx:pt idx="41793">0</cx:pt>
          <cx:pt idx="41794">0</cx:pt>
          <cx:pt idx="41795">0</cx:pt>
          <cx:pt idx="41796">0</cx:pt>
          <cx:pt idx="41797">0</cx:pt>
          <cx:pt idx="41798">0</cx:pt>
          <cx:pt idx="41799">0</cx:pt>
          <cx:pt idx="41800">0</cx:pt>
          <cx:pt idx="41801">0</cx:pt>
          <cx:pt idx="41802">0</cx:pt>
          <cx:pt idx="41803">0</cx:pt>
          <cx:pt idx="41804">0</cx:pt>
          <cx:pt idx="41805">0</cx:pt>
          <cx:pt idx="41806">0</cx:pt>
          <cx:pt idx="41807">0</cx:pt>
          <cx:pt idx="41808">0</cx:pt>
          <cx:pt idx="41809">0</cx:pt>
          <cx:pt idx="41810">0</cx:pt>
          <cx:pt idx="41811">0</cx:pt>
          <cx:pt idx="41812">0</cx:pt>
          <cx:pt idx="41813">0</cx:pt>
          <cx:pt idx="41814">0</cx:pt>
          <cx:pt idx="41815">0</cx:pt>
          <cx:pt idx="41816">0</cx:pt>
          <cx:pt idx="41817">0</cx:pt>
          <cx:pt idx="41818">0</cx:pt>
          <cx:pt idx="41819">0</cx:pt>
          <cx:pt idx="41820">0</cx:pt>
          <cx:pt idx="41821">0</cx:pt>
          <cx:pt idx="41822">0</cx:pt>
          <cx:pt idx="41823">0</cx:pt>
          <cx:pt idx="41824">0</cx:pt>
          <cx:pt idx="41825">0</cx:pt>
          <cx:pt idx="41826">0</cx:pt>
          <cx:pt idx="41827">0</cx:pt>
          <cx:pt idx="41828">0</cx:pt>
          <cx:pt idx="41829">0</cx:pt>
          <cx:pt idx="41830">0</cx:pt>
          <cx:pt idx="41831">0</cx:pt>
          <cx:pt idx="41832">0</cx:pt>
          <cx:pt idx="41833">0</cx:pt>
          <cx:pt idx="41834">0</cx:pt>
          <cx:pt idx="41835">0</cx:pt>
          <cx:pt idx="41836">0</cx:pt>
          <cx:pt idx="41837">0</cx:pt>
          <cx:pt idx="41838">0</cx:pt>
          <cx:pt idx="41839">0</cx:pt>
          <cx:pt idx="41840">0</cx:pt>
          <cx:pt idx="41841">0</cx:pt>
          <cx:pt idx="41842">0</cx:pt>
          <cx:pt idx="41843">0</cx:pt>
          <cx:pt idx="41844">0</cx:pt>
          <cx:pt idx="41845">0</cx:pt>
          <cx:pt idx="41846">0</cx:pt>
          <cx:pt idx="41847">0</cx:pt>
          <cx:pt idx="41848">0</cx:pt>
          <cx:pt idx="41849">0</cx:pt>
          <cx:pt idx="41850">0</cx:pt>
          <cx:pt idx="41851">0</cx:pt>
          <cx:pt idx="41852">0</cx:pt>
          <cx:pt idx="41853">0</cx:pt>
          <cx:pt idx="41854">0</cx:pt>
          <cx:pt idx="41855">0</cx:pt>
          <cx:pt idx="41856">0</cx:pt>
          <cx:pt idx="41857">0</cx:pt>
          <cx:pt idx="41858">0</cx:pt>
          <cx:pt idx="41859">0</cx:pt>
          <cx:pt idx="41860">0</cx:pt>
          <cx:pt idx="41861">0</cx:pt>
          <cx:pt idx="41862">0</cx:pt>
          <cx:pt idx="41863">0</cx:pt>
          <cx:pt idx="41864">0</cx:pt>
          <cx:pt idx="41865">0</cx:pt>
          <cx:pt idx="41866">0</cx:pt>
          <cx:pt idx="41867">0</cx:pt>
          <cx:pt idx="41868">0</cx:pt>
          <cx:pt idx="41869">0</cx:pt>
          <cx:pt idx="41870">0</cx:pt>
          <cx:pt idx="41871">0</cx:pt>
          <cx:pt idx="41872">0</cx:pt>
          <cx:pt idx="41873">0</cx:pt>
          <cx:pt idx="41874">0</cx:pt>
          <cx:pt idx="41875">0</cx:pt>
          <cx:pt idx="41876">0</cx:pt>
          <cx:pt idx="41877">0</cx:pt>
          <cx:pt idx="41878">0</cx:pt>
          <cx:pt idx="41879">0</cx:pt>
          <cx:pt idx="41880">0</cx:pt>
          <cx:pt idx="41881">0</cx:pt>
          <cx:pt idx="41882">0</cx:pt>
          <cx:pt idx="41883">0</cx:pt>
          <cx:pt idx="41884">0</cx:pt>
          <cx:pt idx="41885">0</cx:pt>
          <cx:pt idx="41886">0</cx:pt>
          <cx:pt idx="41887">0</cx:pt>
          <cx:pt idx="41888">0</cx:pt>
          <cx:pt idx="41889">0</cx:pt>
          <cx:pt idx="41890">0</cx:pt>
          <cx:pt idx="41891">0</cx:pt>
          <cx:pt idx="41892">0</cx:pt>
          <cx:pt idx="41893">0</cx:pt>
          <cx:pt idx="41894">0</cx:pt>
          <cx:pt idx="41895">0</cx:pt>
          <cx:pt idx="41896">0</cx:pt>
          <cx:pt idx="41897">0</cx:pt>
          <cx:pt idx="41898">0</cx:pt>
          <cx:pt idx="41899">0</cx:pt>
          <cx:pt idx="41900">0</cx:pt>
          <cx:pt idx="41901">0</cx:pt>
          <cx:pt idx="41902">0</cx:pt>
          <cx:pt idx="41903">0</cx:pt>
          <cx:pt idx="41904">0</cx:pt>
          <cx:pt idx="41905">0</cx:pt>
          <cx:pt idx="41906">0</cx:pt>
          <cx:pt idx="41907">0</cx:pt>
          <cx:pt idx="41908">0</cx:pt>
          <cx:pt idx="41909">0</cx:pt>
          <cx:pt idx="41910">0</cx:pt>
          <cx:pt idx="41911">0</cx:pt>
          <cx:pt idx="41912">0</cx:pt>
          <cx:pt idx="41913">0</cx:pt>
          <cx:pt idx="41914">0</cx:pt>
          <cx:pt idx="41915">0</cx:pt>
          <cx:pt idx="41916">0</cx:pt>
          <cx:pt idx="41917">0</cx:pt>
          <cx:pt idx="41918">0</cx:pt>
          <cx:pt idx="41919">0</cx:pt>
          <cx:pt idx="41920">0</cx:pt>
          <cx:pt idx="41921">0</cx:pt>
          <cx:pt idx="41922">0</cx:pt>
          <cx:pt idx="41923">0</cx:pt>
          <cx:pt idx="41924">0</cx:pt>
          <cx:pt idx="41925">0</cx:pt>
          <cx:pt idx="41926">0</cx:pt>
          <cx:pt idx="41927">0</cx:pt>
          <cx:pt idx="41928">0</cx:pt>
          <cx:pt idx="41929">0</cx:pt>
          <cx:pt idx="41930">0</cx:pt>
          <cx:pt idx="41931">0</cx:pt>
          <cx:pt idx="41932">0</cx:pt>
          <cx:pt idx="41933">0</cx:pt>
          <cx:pt idx="41934">0</cx:pt>
          <cx:pt idx="41935">0</cx:pt>
          <cx:pt idx="41936">0</cx:pt>
          <cx:pt idx="41937">0</cx:pt>
          <cx:pt idx="41938">0</cx:pt>
          <cx:pt idx="41939">0</cx:pt>
          <cx:pt idx="41940">0</cx:pt>
          <cx:pt idx="41941">0</cx:pt>
          <cx:pt idx="41942">0</cx:pt>
          <cx:pt idx="41943">0</cx:pt>
          <cx:pt idx="41944">0</cx:pt>
          <cx:pt idx="41945">0</cx:pt>
          <cx:pt idx="41946">0</cx:pt>
          <cx:pt idx="41947">0</cx:pt>
          <cx:pt idx="41948">0</cx:pt>
          <cx:pt idx="41949">0</cx:pt>
          <cx:pt idx="41950">0</cx:pt>
          <cx:pt idx="41951">0</cx:pt>
          <cx:pt idx="41952">0</cx:pt>
          <cx:pt idx="41953">0</cx:pt>
          <cx:pt idx="41954">0</cx:pt>
          <cx:pt idx="41955">0</cx:pt>
          <cx:pt idx="41956">0</cx:pt>
          <cx:pt idx="41957">0</cx:pt>
          <cx:pt idx="41958">0</cx:pt>
          <cx:pt idx="41959">0</cx:pt>
          <cx:pt idx="41960">0</cx:pt>
          <cx:pt idx="41961">0</cx:pt>
          <cx:pt idx="41962">0</cx:pt>
          <cx:pt idx="41963">0</cx:pt>
          <cx:pt idx="41964">0</cx:pt>
          <cx:pt idx="41965">0</cx:pt>
          <cx:pt idx="41966">0</cx:pt>
          <cx:pt idx="41967">0</cx:pt>
          <cx:pt idx="41968">0</cx:pt>
          <cx:pt idx="41969">0</cx:pt>
          <cx:pt idx="41970">0</cx:pt>
          <cx:pt idx="41971">0</cx:pt>
          <cx:pt idx="41972">0</cx:pt>
          <cx:pt idx="41973">0</cx:pt>
          <cx:pt idx="41974">0</cx:pt>
          <cx:pt idx="41975">0</cx:pt>
          <cx:pt idx="41976">0</cx:pt>
          <cx:pt idx="41977">0</cx:pt>
          <cx:pt idx="41978">0</cx:pt>
          <cx:pt idx="41979">0</cx:pt>
          <cx:pt idx="41980">0</cx:pt>
          <cx:pt idx="41981">0</cx:pt>
          <cx:pt idx="41982">0</cx:pt>
          <cx:pt idx="41983">0</cx:pt>
          <cx:pt idx="41984">0</cx:pt>
          <cx:pt idx="41985">0</cx:pt>
          <cx:pt idx="41986">0</cx:pt>
          <cx:pt idx="41987">0</cx:pt>
          <cx:pt idx="41988">0</cx:pt>
          <cx:pt idx="41989">0</cx:pt>
          <cx:pt idx="41990">0</cx:pt>
          <cx:pt idx="41991">0</cx:pt>
          <cx:pt idx="41992">0</cx:pt>
          <cx:pt idx="41993">0</cx:pt>
          <cx:pt idx="41994">0</cx:pt>
          <cx:pt idx="41995">0</cx:pt>
          <cx:pt idx="41996">0</cx:pt>
          <cx:pt idx="41997">0</cx:pt>
          <cx:pt idx="41998">0</cx:pt>
          <cx:pt idx="41999">0</cx:pt>
          <cx:pt idx="42000">0</cx:pt>
          <cx:pt idx="42001">0</cx:pt>
          <cx:pt idx="42002">0</cx:pt>
          <cx:pt idx="42003">0</cx:pt>
          <cx:pt idx="42004">0</cx:pt>
          <cx:pt idx="42005">0</cx:pt>
          <cx:pt idx="42006">0</cx:pt>
          <cx:pt idx="42007">0</cx:pt>
          <cx:pt idx="42008">0</cx:pt>
          <cx:pt idx="42009">0</cx:pt>
          <cx:pt idx="42010">0</cx:pt>
          <cx:pt idx="42011">0</cx:pt>
          <cx:pt idx="42012">0</cx:pt>
          <cx:pt idx="42013">0</cx:pt>
          <cx:pt idx="42014">0</cx:pt>
          <cx:pt idx="42015">0</cx:pt>
          <cx:pt idx="42016">0</cx:pt>
          <cx:pt idx="42017">0</cx:pt>
          <cx:pt idx="42018">0</cx:pt>
          <cx:pt idx="42019">0</cx:pt>
          <cx:pt idx="42020">0</cx:pt>
          <cx:pt idx="42021">0</cx:pt>
          <cx:pt idx="42022">0</cx:pt>
          <cx:pt idx="42023">0</cx:pt>
          <cx:pt idx="42024">0</cx:pt>
          <cx:pt idx="42025">0</cx:pt>
          <cx:pt idx="42026">0</cx:pt>
          <cx:pt idx="42027">0</cx:pt>
          <cx:pt idx="42028">0</cx:pt>
          <cx:pt idx="42029">0</cx:pt>
          <cx:pt idx="42030">0</cx:pt>
          <cx:pt idx="42031">0</cx:pt>
          <cx:pt idx="42032">0</cx:pt>
          <cx:pt idx="42033">0</cx:pt>
          <cx:pt idx="42034">0</cx:pt>
          <cx:pt idx="42035">0</cx:pt>
          <cx:pt idx="42036">0</cx:pt>
          <cx:pt idx="42037">0</cx:pt>
          <cx:pt idx="42038">0</cx:pt>
          <cx:pt idx="42039">0</cx:pt>
          <cx:pt idx="42040">0</cx:pt>
          <cx:pt idx="42041">0</cx:pt>
          <cx:pt idx="42042">0</cx:pt>
          <cx:pt idx="42043">0</cx:pt>
          <cx:pt idx="42044">0</cx:pt>
          <cx:pt idx="42045">0</cx:pt>
          <cx:pt idx="42046">0</cx:pt>
          <cx:pt idx="42047">0</cx:pt>
          <cx:pt idx="42048">0</cx:pt>
          <cx:pt idx="42049">0</cx:pt>
          <cx:pt idx="42050">0</cx:pt>
          <cx:pt idx="42051">0</cx:pt>
          <cx:pt idx="42052">0</cx:pt>
          <cx:pt idx="42053">0</cx:pt>
          <cx:pt idx="42054">0</cx:pt>
          <cx:pt idx="42055">0</cx:pt>
          <cx:pt idx="42056">0</cx:pt>
          <cx:pt idx="42057">0</cx:pt>
          <cx:pt idx="42058">0</cx:pt>
          <cx:pt idx="42059">0</cx:pt>
          <cx:pt idx="42060">0</cx:pt>
          <cx:pt idx="42061">0</cx:pt>
          <cx:pt idx="42062">0</cx:pt>
          <cx:pt idx="42063">0</cx:pt>
          <cx:pt idx="42064">0</cx:pt>
          <cx:pt idx="42065">0</cx:pt>
          <cx:pt idx="42066">0</cx:pt>
          <cx:pt idx="42067">0</cx:pt>
          <cx:pt idx="42068">0</cx:pt>
          <cx:pt idx="42069">0</cx:pt>
          <cx:pt idx="42070">0</cx:pt>
          <cx:pt idx="42071">0</cx:pt>
          <cx:pt idx="42072">0</cx:pt>
          <cx:pt idx="42073">0</cx:pt>
          <cx:pt idx="42074">0</cx:pt>
          <cx:pt idx="42075">0</cx:pt>
          <cx:pt idx="42076">0</cx:pt>
          <cx:pt idx="42077">0</cx:pt>
          <cx:pt idx="42078">0</cx:pt>
          <cx:pt idx="42079">0</cx:pt>
          <cx:pt idx="42080">0</cx:pt>
          <cx:pt idx="42081">0</cx:pt>
          <cx:pt idx="42082">0</cx:pt>
          <cx:pt idx="42083">0</cx:pt>
          <cx:pt idx="42084">0</cx:pt>
          <cx:pt idx="42085">0</cx:pt>
          <cx:pt idx="42086">0</cx:pt>
          <cx:pt idx="42087">0</cx:pt>
          <cx:pt idx="42088">0</cx:pt>
          <cx:pt idx="42089">0</cx:pt>
          <cx:pt idx="42090">0</cx:pt>
          <cx:pt idx="42091">0</cx:pt>
          <cx:pt idx="42092">0</cx:pt>
          <cx:pt idx="42093">0</cx:pt>
          <cx:pt idx="42094">0</cx:pt>
          <cx:pt idx="42095">0</cx:pt>
          <cx:pt idx="42096">0</cx:pt>
          <cx:pt idx="42097">0</cx:pt>
          <cx:pt idx="42098">0</cx:pt>
          <cx:pt idx="42099">0</cx:pt>
          <cx:pt idx="42100">0</cx:pt>
          <cx:pt idx="42101">0</cx:pt>
          <cx:pt idx="42102">0</cx:pt>
          <cx:pt idx="42103">0</cx:pt>
          <cx:pt idx="42104">0</cx:pt>
          <cx:pt idx="42105">0</cx:pt>
          <cx:pt idx="42106">0</cx:pt>
          <cx:pt idx="42107">0</cx:pt>
          <cx:pt idx="42108">0</cx:pt>
          <cx:pt idx="42109">0</cx:pt>
          <cx:pt idx="42110">0</cx:pt>
          <cx:pt idx="42111">0</cx:pt>
          <cx:pt idx="42112">0</cx:pt>
          <cx:pt idx="42113">0</cx:pt>
          <cx:pt idx="42114">0</cx:pt>
          <cx:pt idx="42115">0</cx:pt>
          <cx:pt idx="42116">0</cx:pt>
          <cx:pt idx="42117">0</cx:pt>
          <cx:pt idx="42118">0</cx:pt>
          <cx:pt idx="42119">0</cx:pt>
          <cx:pt idx="42120">0</cx:pt>
          <cx:pt idx="42121">0</cx:pt>
          <cx:pt idx="42122">0</cx:pt>
          <cx:pt idx="42123">0</cx:pt>
          <cx:pt idx="42124">0</cx:pt>
          <cx:pt idx="42125">0</cx:pt>
          <cx:pt idx="42126">0</cx:pt>
          <cx:pt idx="42127">0</cx:pt>
          <cx:pt idx="42128">0</cx:pt>
          <cx:pt idx="42129">0</cx:pt>
          <cx:pt idx="42130">0</cx:pt>
          <cx:pt idx="42131">0</cx:pt>
          <cx:pt idx="42132">0</cx:pt>
          <cx:pt idx="42133">0</cx:pt>
          <cx:pt idx="42134">0</cx:pt>
          <cx:pt idx="42135">0</cx:pt>
          <cx:pt idx="42136">0</cx:pt>
          <cx:pt idx="42137">0</cx:pt>
          <cx:pt idx="42138">0</cx:pt>
          <cx:pt idx="42139">0</cx:pt>
          <cx:pt idx="42140">0</cx:pt>
          <cx:pt idx="42141">0</cx:pt>
          <cx:pt idx="42142">0</cx:pt>
          <cx:pt idx="42143">0</cx:pt>
          <cx:pt idx="42144">0</cx:pt>
          <cx:pt idx="42145">0</cx:pt>
          <cx:pt idx="42146">0</cx:pt>
          <cx:pt idx="42147">0</cx:pt>
          <cx:pt idx="42148">0</cx:pt>
          <cx:pt idx="42149">0</cx:pt>
          <cx:pt idx="42150">0</cx:pt>
          <cx:pt idx="42151">0</cx:pt>
          <cx:pt idx="42152">0</cx:pt>
          <cx:pt idx="42153">0</cx:pt>
          <cx:pt idx="42154">0</cx:pt>
          <cx:pt idx="42155">0</cx:pt>
          <cx:pt idx="42156">0</cx:pt>
          <cx:pt idx="42157">0</cx:pt>
          <cx:pt idx="42158">0</cx:pt>
          <cx:pt idx="42159">0</cx:pt>
          <cx:pt idx="42160">0</cx:pt>
          <cx:pt idx="42161">0</cx:pt>
          <cx:pt idx="42162">0</cx:pt>
          <cx:pt idx="42163">0</cx:pt>
          <cx:pt idx="42164">0</cx:pt>
          <cx:pt idx="42165">0</cx:pt>
          <cx:pt idx="42166">0</cx:pt>
          <cx:pt idx="42167">0</cx:pt>
          <cx:pt idx="42168">0</cx:pt>
          <cx:pt idx="42169">0</cx:pt>
          <cx:pt idx="42170">0</cx:pt>
          <cx:pt idx="42171">0</cx:pt>
          <cx:pt idx="42172">0</cx:pt>
          <cx:pt idx="42173">0</cx:pt>
          <cx:pt idx="42174">0</cx:pt>
          <cx:pt idx="42175">0</cx:pt>
          <cx:pt idx="42176">0</cx:pt>
          <cx:pt idx="42177">0</cx:pt>
          <cx:pt idx="42178">0</cx:pt>
          <cx:pt idx="42179">0</cx:pt>
          <cx:pt idx="42180">0</cx:pt>
          <cx:pt idx="42181">0</cx:pt>
          <cx:pt idx="42182">0</cx:pt>
          <cx:pt idx="42183">0</cx:pt>
          <cx:pt idx="42184">0</cx:pt>
          <cx:pt idx="42185">0</cx:pt>
          <cx:pt idx="42186">0</cx:pt>
          <cx:pt idx="42187">0</cx:pt>
          <cx:pt idx="42188">0</cx:pt>
          <cx:pt idx="42189">0</cx:pt>
          <cx:pt idx="42190">0</cx:pt>
          <cx:pt idx="42191">0</cx:pt>
          <cx:pt idx="42192">0</cx:pt>
          <cx:pt idx="42193">0</cx:pt>
          <cx:pt idx="42194">0</cx:pt>
          <cx:pt idx="42195">0</cx:pt>
          <cx:pt idx="42196">0</cx:pt>
          <cx:pt idx="42197">0</cx:pt>
          <cx:pt idx="42198">0</cx:pt>
          <cx:pt idx="42199">0</cx:pt>
          <cx:pt idx="42200">0</cx:pt>
          <cx:pt idx="42201">0</cx:pt>
          <cx:pt idx="42202">0</cx:pt>
          <cx:pt idx="42203">0</cx:pt>
          <cx:pt idx="42204">0</cx:pt>
          <cx:pt idx="42205">0</cx:pt>
          <cx:pt idx="42206">0</cx:pt>
          <cx:pt idx="42207">0</cx:pt>
          <cx:pt idx="42208">0</cx:pt>
          <cx:pt idx="42209">0</cx:pt>
          <cx:pt idx="42210">0</cx:pt>
          <cx:pt idx="42211">0</cx:pt>
          <cx:pt idx="42212">0</cx:pt>
          <cx:pt idx="42213">0</cx:pt>
          <cx:pt idx="42214">0</cx:pt>
          <cx:pt idx="42215">0</cx:pt>
          <cx:pt idx="42216">0</cx:pt>
          <cx:pt idx="42217">0</cx:pt>
          <cx:pt idx="42218">0</cx:pt>
          <cx:pt idx="42219">0</cx:pt>
          <cx:pt idx="42220">0</cx:pt>
          <cx:pt idx="42221">0</cx:pt>
          <cx:pt idx="42222">0</cx:pt>
          <cx:pt idx="42223">0</cx:pt>
          <cx:pt idx="42224">0</cx:pt>
          <cx:pt idx="42225">0</cx:pt>
          <cx:pt idx="42226">0</cx:pt>
          <cx:pt idx="42227">0</cx:pt>
          <cx:pt idx="42228">0</cx:pt>
          <cx:pt idx="42229">0</cx:pt>
          <cx:pt idx="42230">0</cx:pt>
          <cx:pt idx="42231">0</cx:pt>
          <cx:pt idx="42232">0</cx:pt>
          <cx:pt idx="42233">0</cx:pt>
          <cx:pt idx="42234">0</cx:pt>
          <cx:pt idx="42235">0</cx:pt>
          <cx:pt idx="42236">0</cx:pt>
          <cx:pt idx="42237">0</cx:pt>
          <cx:pt idx="42238">0</cx:pt>
          <cx:pt idx="42239">0</cx:pt>
          <cx:pt idx="42240">0</cx:pt>
          <cx:pt idx="42241">0</cx:pt>
          <cx:pt idx="42242">0</cx:pt>
          <cx:pt idx="42243">0</cx:pt>
          <cx:pt idx="42244">0</cx:pt>
          <cx:pt idx="42245">0</cx:pt>
          <cx:pt idx="42246">0</cx:pt>
          <cx:pt idx="42247">0</cx:pt>
          <cx:pt idx="42248">0</cx:pt>
          <cx:pt idx="42249">0</cx:pt>
          <cx:pt idx="42250">0</cx:pt>
          <cx:pt idx="42251">0</cx:pt>
          <cx:pt idx="42252">0</cx:pt>
          <cx:pt idx="42253">0</cx:pt>
          <cx:pt idx="42254">0</cx:pt>
          <cx:pt idx="42255">0</cx:pt>
          <cx:pt idx="42256">0</cx:pt>
          <cx:pt idx="42257">0</cx:pt>
          <cx:pt idx="42258">0</cx:pt>
          <cx:pt idx="42259">0</cx:pt>
          <cx:pt idx="42260">0</cx:pt>
          <cx:pt idx="42261">0</cx:pt>
          <cx:pt idx="42262">0</cx:pt>
          <cx:pt idx="42263">0</cx:pt>
          <cx:pt idx="42264">0</cx:pt>
          <cx:pt idx="42265">0</cx:pt>
          <cx:pt idx="42266">0</cx:pt>
          <cx:pt idx="42267">0</cx:pt>
          <cx:pt idx="42268">0</cx:pt>
          <cx:pt idx="42269">0</cx:pt>
          <cx:pt idx="42270">0</cx:pt>
          <cx:pt idx="42271">0</cx:pt>
          <cx:pt idx="42272">0</cx:pt>
          <cx:pt idx="42273">0</cx:pt>
          <cx:pt idx="42274">0</cx:pt>
          <cx:pt idx="42275">0</cx:pt>
          <cx:pt idx="42276">0</cx:pt>
          <cx:pt idx="42277">0</cx:pt>
          <cx:pt idx="42278">0</cx:pt>
          <cx:pt idx="42279">0</cx:pt>
          <cx:pt idx="42280">0</cx:pt>
          <cx:pt idx="42281">0</cx:pt>
          <cx:pt idx="42282">0</cx:pt>
          <cx:pt idx="42283">0</cx:pt>
          <cx:pt idx="42284">0</cx:pt>
          <cx:pt idx="42285">0</cx:pt>
          <cx:pt idx="42286">0</cx:pt>
          <cx:pt idx="42287">0</cx:pt>
          <cx:pt idx="42288">0</cx:pt>
          <cx:pt idx="42289">0</cx:pt>
          <cx:pt idx="42290">0</cx:pt>
          <cx:pt idx="42291">0</cx:pt>
          <cx:pt idx="42292">0</cx:pt>
          <cx:pt idx="42293">0</cx:pt>
          <cx:pt idx="42294">0</cx:pt>
          <cx:pt idx="42295">0</cx:pt>
          <cx:pt idx="42296">0</cx:pt>
          <cx:pt idx="42297">0</cx:pt>
          <cx:pt idx="42298">0</cx:pt>
          <cx:pt idx="42299">0</cx:pt>
          <cx:pt idx="42300">0</cx:pt>
          <cx:pt idx="42301">0</cx:pt>
          <cx:pt idx="42302">0</cx:pt>
          <cx:pt idx="42303">0</cx:pt>
          <cx:pt idx="42304">0</cx:pt>
          <cx:pt idx="42305">0</cx:pt>
          <cx:pt idx="42306">0</cx:pt>
          <cx:pt idx="42307">0</cx:pt>
          <cx:pt idx="42308">0</cx:pt>
          <cx:pt idx="42309">0</cx:pt>
          <cx:pt idx="42310">0</cx:pt>
          <cx:pt idx="42311">0</cx:pt>
          <cx:pt idx="42312">0</cx:pt>
          <cx:pt idx="42313">0</cx:pt>
          <cx:pt idx="42314">0</cx:pt>
          <cx:pt idx="42315">0</cx:pt>
          <cx:pt idx="42316">0</cx:pt>
          <cx:pt idx="42317">0</cx:pt>
          <cx:pt idx="42318">0</cx:pt>
          <cx:pt idx="42319">0</cx:pt>
          <cx:pt idx="42320">0</cx:pt>
          <cx:pt idx="42321">0</cx:pt>
          <cx:pt idx="42322">0</cx:pt>
          <cx:pt idx="42323">0</cx:pt>
          <cx:pt idx="42324">0</cx:pt>
          <cx:pt idx="42325">0</cx:pt>
          <cx:pt idx="42326">0</cx:pt>
          <cx:pt idx="42327">0</cx:pt>
          <cx:pt idx="42328">0</cx:pt>
          <cx:pt idx="42329">0</cx:pt>
          <cx:pt idx="42330">0</cx:pt>
          <cx:pt idx="42331">0</cx:pt>
          <cx:pt idx="42332">0</cx:pt>
          <cx:pt idx="42333">0</cx:pt>
          <cx:pt idx="42334">0</cx:pt>
          <cx:pt idx="42335">0</cx:pt>
          <cx:pt idx="42336">0</cx:pt>
          <cx:pt idx="42337">0</cx:pt>
          <cx:pt idx="42338">0</cx:pt>
          <cx:pt idx="42339">0</cx:pt>
          <cx:pt idx="42340">0</cx:pt>
          <cx:pt idx="42341">0</cx:pt>
          <cx:pt idx="42342">0</cx:pt>
          <cx:pt idx="42343">0</cx:pt>
          <cx:pt idx="42344">0</cx:pt>
          <cx:pt idx="42345">0</cx:pt>
          <cx:pt idx="42346">0</cx:pt>
          <cx:pt idx="42347">0</cx:pt>
          <cx:pt idx="42348">0</cx:pt>
          <cx:pt idx="42349">0</cx:pt>
          <cx:pt idx="42350">0</cx:pt>
          <cx:pt idx="42351">0</cx:pt>
          <cx:pt idx="42352">0</cx:pt>
          <cx:pt idx="42353">0</cx:pt>
          <cx:pt idx="42354">0</cx:pt>
          <cx:pt idx="42355">0</cx:pt>
          <cx:pt idx="42356">0</cx:pt>
          <cx:pt idx="42357">0</cx:pt>
          <cx:pt idx="42358">0</cx:pt>
          <cx:pt idx="42359">0</cx:pt>
          <cx:pt idx="42360">0</cx:pt>
          <cx:pt idx="42361">0</cx:pt>
          <cx:pt idx="42362">0</cx:pt>
          <cx:pt idx="42363">0</cx:pt>
          <cx:pt idx="42364">0</cx:pt>
          <cx:pt idx="42365">0</cx:pt>
          <cx:pt idx="42366">0</cx:pt>
          <cx:pt idx="42367">0</cx:pt>
          <cx:pt idx="42368">0</cx:pt>
          <cx:pt idx="42369">0</cx:pt>
          <cx:pt idx="42370">0</cx:pt>
          <cx:pt idx="42371">0</cx:pt>
          <cx:pt idx="42372">0</cx:pt>
          <cx:pt idx="42373">0</cx:pt>
          <cx:pt idx="42374">0</cx:pt>
          <cx:pt idx="42375">0</cx:pt>
          <cx:pt idx="42376">0</cx:pt>
          <cx:pt idx="42377">0</cx:pt>
          <cx:pt idx="42378">0</cx:pt>
          <cx:pt idx="42379">0</cx:pt>
          <cx:pt idx="42380">0</cx:pt>
          <cx:pt idx="42381">0</cx:pt>
          <cx:pt idx="42382">0</cx:pt>
          <cx:pt idx="42383">0</cx:pt>
          <cx:pt idx="42384">0</cx:pt>
          <cx:pt idx="42385">0</cx:pt>
          <cx:pt idx="42386">0</cx:pt>
          <cx:pt idx="42387">0</cx:pt>
          <cx:pt idx="42388">0</cx:pt>
          <cx:pt idx="42389">0</cx:pt>
          <cx:pt idx="42390">0</cx:pt>
          <cx:pt idx="42391">0</cx:pt>
          <cx:pt idx="42392">0</cx:pt>
          <cx:pt idx="42393">0</cx:pt>
          <cx:pt idx="42394">0</cx:pt>
          <cx:pt idx="42395">0</cx:pt>
          <cx:pt idx="42396">0</cx:pt>
          <cx:pt idx="42397">0</cx:pt>
          <cx:pt idx="42398">0</cx:pt>
          <cx:pt idx="42399">0</cx:pt>
          <cx:pt idx="42400">0</cx:pt>
          <cx:pt idx="42401">0</cx:pt>
          <cx:pt idx="42402">0</cx:pt>
          <cx:pt idx="42403">0</cx:pt>
          <cx:pt idx="42404">0</cx:pt>
          <cx:pt idx="42405">0</cx:pt>
          <cx:pt idx="42406">0</cx:pt>
          <cx:pt idx="42407">0</cx:pt>
          <cx:pt idx="42408">0</cx:pt>
          <cx:pt idx="42409">0</cx:pt>
          <cx:pt idx="42410">0</cx:pt>
          <cx:pt idx="42411">0</cx:pt>
          <cx:pt idx="42412">0</cx:pt>
          <cx:pt idx="42413">0</cx:pt>
          <cx:pt idx="42414">0</cx:pt>
          <cx:pt idx="42415">0</cx:pt>
          <cx:pt idx="42416">0</cx:pt>
          <cx:pt idx="42417">0</cx:pt>
          <cx:pt idx="42418">0</cx:pt>
          <cx:pt idx="42419">0</cx:pt>
          <cx:pt idx="42420">0</cx:pt>
          <cx:pt idx="42421">0</cx:pt>
          <cx:pt idx="42422">0</cx:pt>
          <cx:pt idx="42423">0</cx:pt>
          <cx:pt idx="42424">0</cx:pt>
          <cx:pt idx="42425">0</cx:pt>
          <cx:pt idx="42426">0</cx:pt>
          <cx:pt idx="42427">0</cx:pt>
          <cx:pt idx="42428">0</cx:pt>
          <cx:pt idx="42429">0</cx:pt>
          <cx:pt idx="42430">0</cx:pt>
          <cx:pt idx="42431">0</cx:pt>
          <cx:pt idx="42432">0</cx:pt>
          <cx:pt idx="42433">0</cx:pt>
          <cx:pt idx="42434">0</cx:pt>
          <cx:pt idx="42435">0</cx:pt>
          <cx:pt idx="42436">0</cx:pt>
          <cx:pt idx="42437">0</cx:pt>
          <cx:pt idx="42438">0</cx:pt>
          <cx:pt idx="42439">0</cx:pt>
          <cx:pt idx="42440">0</cx:pt>
          <cx:pt idx="42441">0</cx:pt>
          <cx:pt idx="42442">0</cx:pt>
          <cx:pt idx="42443">0</cx:pt>
          <cx:pt idx="42444">0</cx:pt>
          <cx:pt idx="42445">0</cx:pt>
          <cx:pt idx="42446">0</cx:pt>
          <cx:pt idx="42447">0</cx:pt>
          <cx:pt idx="42448">0</cx:pt>
          <cx:pt idx="42449">0</cx:pt>
          <cx:pt idx="42450">0</cx:pt>
          <cx:pt idx="42451">0</cx:pt>
          <cx:pt idx="42452">0</cx:pt>
          <cx:pt idx="42453">0</cx:pt>
          <cx:pt idx="42454">0</cx:pt>
          <cx:pt idx="42455">0</cx:pt>
          <cx:pt idx="42456">0</cx:pt>
          <cx:pt idx="42457">0</cx:pt>
          <cx:pt idx="42458">0</cx:pt>
          <cx:pt idx="42459">0</cx:pt>
          <cx:pt idx="42460">0</cx:pt>
          <cx:pt idx="42461">0</cx:pt>
          <cx:pt idx="42462">0</cx:pt>
          <cx:pt idx="42463">0</cx:pt>
          <cx:pt idx="42464">0</cx:pt>
          <cx:pt idx="42465">0</cx:pt>
          <cx:pt idx="42466">0</cx:pt>
          <cx:pt idx="42467">0</cx:pt>
          <cx:pt idx="42468">0</cx:pt>
          <cx:pt idx="42469">0</cx:pt>
          <cx:pt idx="42470">0</cx:pt>
          <cx:pt idx="42471">0</cx:pt>
          <cx:pt idx="42472">0</cx:pt>
          <cx:pt idx="42473">0</cx:pt>
          <cx:pt idx="42474">0</cx:pt>
          <cx:pt idx="42475">0</cx:pt>
          <cx:pt idx="42476">0</cx:pt>
          <cx:pt idx="42477">0</cx:pt>
          <cx:pt idx="42478">0</cx:pt>
          <cx:pt idx="42479">0</cx:pt>
          <cx:pt idx="42480">0</cx:pt>
          <cx:pt idx="42481">0</cx:pt>
          <cx:pt idx="42482">0</cx:pt>
          <cx:pt idx="42483">0</cx:pt>
          <cx:pt idx="42484">0</cx:pt>
          <cx:pt idx="42485">0</cx:pt>
          <cx:pt idx="42486">0</cx:pt>
          <cx:pt idx="42487">0</cx:pt>
          <cx:pt idx="42488">0</cx:pt>
          <cx:pt idx="42489">0</cx:pt>
          <cx:pt idx="42490">0</cx:pt>
          <cx:pt idx="42491">0</cx:pt>
          <cx:pt idx="42492">0</cx:pt>
          <cx:pt idx="42493">0</cx:pt>
          <cx:pt idx="42494">0</cx:pt>
          <cx:pt idx="42495">0</cx:pt>
          <cx:pt idx="42496">0</cx:pt>
          <cx:pt idx="42497">0</cx:pt>
          <cx:pt idx="42498">0</cx:pt>
          <cx:pt idx="42499">0</cx:pt>
          <cx:pt idx="42500">0</cx:pt>
          <cx:pt idx="42501">0</cx:pt>
          <cx:pt idx="42502">0</cx:pt>
          <cx:pt idx="42503">0</cx:pt>
          <cx:pt idx="42504">0</cx:pt>
          <cx:pt idx="42505">0</cx:pt>
          <cx:pt idx="42506">0</cx:pt>
          <cx:pt idx="42507">0</cx:pt>
          <cx:pt idx="42508">0</cx:pt>
          <cx:pt idx="42509">0</cx:pt>
          <cx:pt idx="42510">0</cx:pt>
          <cx:pt idx="42511">0</cx:pt>
          <cx:pt idx="42512">0</cx:pt>
          <cx:pt idx="42513">0</cx:pt>
          <cx:pt idx="42514">0</cx:pt>
          <cx:pt idx="42515">0</cx:pt>
          <cx:pt idx="42516">0</cx:pt>
          <cx:pt idx="42517">0</cx:pt>
          <cx:pt idx="42518">0</cx:pt>
          <cx:pt idx="42519">0</cx:pt>
          <cx:pt idx="42520">0</cx:pt>
          <cx:pt idx="42521">0</cx:pt>
          <cx:pt idx="42522">0</cx:pt>
          <cx:pt idx="42523">0</cx:pt>
          <cx:pt idx="42524">0</cx:pt>
          <cx:pt idx="42525">0</cx:pt>
          <cx:pt idx="42526">0</cx:pt>
          <cx:pt idx="42527">0</cx:pt>
          <cx:pt idx="42528">0</cx:pt>
          <cx:pt idx="42529">0</cx:pt>
          <cx:pt idx="42530">0</cx:pt>
          <cx:pt idx="42531">0</cx:pt>
          <cx:pt idx="42532">0</cx:pt>
          <cx:pt idx="42533">0</cx:pt>
          <cx:pt idx="42534">0</cx:pt>
          <cx:pt idx="42535">0</cx:pt>
          <cx:pt idx="42536">0</cx:pt>
          <cx:pt idx="42537">0</cx:pt>
          <cx:pt idx="42538">0</cx:pt>
          <cx:pt idx="42539">0</cx:pt>
          <cx:pt idx="42540">0</cx:pt>
          <cx:pt idx="42541">0</cx:pt>
          <cx:pt idx="42542">0</cx:pt>
          <cx:pt idx="42543">0</cx:pt>
          <cx:pt idx="42544">0</cx:pt>
          <cx:pt idx="42545">0</cx:pt>
          <cx:pt idx="42546">0</cx:pt>
          <cx:pt idx="42547">0</cx:pt>
          <cx:pt idx="42548">0</cx:pt>
          <cx:pt idx="42549">0</cx:pt>
          <cx:pt idx="42550">0</cx:pt>
          <cx:pt idx="42551">0</cx:pt>
          <cx:pt idx="42552">0</cx:pt>
          <cx:pt idx="42553">0</cx:pt>
          <cx:pt idx="42554">0</cx:pt>
          <cx:pt idx="42555">0</cx:pt>
          <cx:pt idx="42556">0</cx:pt>
          <cx:pt idx="42557">0</cx:pt>
          <cx:pt idx="42558">0</cx:pt>
          <cx:pt idx="42559">0</cx:pt>
          <cx:pt idx="42560">0</cx:pt>
          <cx:pt idx="42561">0</cx:pt>
          <cx:pt idx="42562">0</cx:pt>
          <cx:pt idx="42563">0</cx:pt>
          <cx:pt idx="42564">0</cx:pt>
          <cx:pt idx="42565">0</cx:pt>
          <cx:pt idx="42566">0</cx:pt>
          <cx:pt idx="42567">0</cx:pt>
          <cx:pt idx="42568">0</cx:pt>
          <cx:pt idx="42569">0</cx:pt>
          <cx:pt idx="42570">0</cx:pt>
          <cx:pt idx="42571">0</cx:pt>
          <cx:pt idx="42572">0</cx:pt>
          <cx:pt idx="42573">0</cx:pt>
          <cx:pt idx="42574">0</cx:pt>
          <cx:pt idx="42575">0</cx:pt>
          <cx:pt idx="42576">0</cx:pt>
          <cx:pt idx="42577">0</cx:pt>
          <cx:pt idx="42578">0</cx:pt>
          <cx:pt idx="42579">0</cx:pt>
          <cx:pt idx="42580">0</cx:pt>
          <cx:pt idx="42581">0</cx:pt>
          <cx:pt idx="42582">0</cx:pt>
          <cx:pt idx="42583">0</cx:pt>
          <cx:pt idx="42584">0</cx:pt>
          <cx:pt idx="42585">0</cx:pt>
          <cx:pt idx="42586">0</cx:pt>
          <cx:pt idx="42587">0</cx:pt>
          <cx:pt idx="42588">0</cx:pt>
          <cx:pt idx="42589">0</cx:pt>
          <cx:pt idx="42590">0</cx:pt>
          <cx:pt idx="42591">0</cx:pt>
          <cx:pt idx="42592">0</cx:pt>
          <cx:pt idx="42593">0</cx:pt>
          <cx:pt idx="42594">0</cx:pt>
          <cx:pt idx="42595">0</cx:pt>
          <cx:pt idx="42596">0</cx:pt>
          <cx:pt idx="42597">0</cx:pt>
          <cx:pt idx="42598">0</cx:pt>
          <cx:pt idx="42599">0</cx:pt>
          <cx:pt idx="42600">0</cx:pt>
          <cx:pt idx="42601">0</cx:pt>
          <cx:pt idx="42602">0</cx:pt>
          <cx:pt idx="42603">0</cx:pt>
          <cx:pt idx="42604">0</cx:pt>
          <cx:pt idx="42605">0</cx:pt>
          <cx:pt idx="42606">0</cx:pt>
          <cx:pt idx="42607">0</cx:pt>
          <cx:pt idx="42608">0</cx:pt>
          <cx:pt idx="42609">0</cx:pt>
          <cx:pt idx="42610">0</cx:pt>
          <cx:pt idx="42611">0</cx:pt>
          <cx:pt idx="42612">0</cx:pt>
          <cx:pt idx="42613">0</cx:pt>
          <cx:pt idx="42614">0</cx:pt>
          <cx:pt idx="42615">0</cx:pt>
          <cx:pt idx="42616">0</cx:pt>
          <cx:pt idx="42617">0</cx:pt>
          <cx:pt idx="42618">0</cx:pt>
          <cx:pt idx="42619">0</cx:pt>
          <cx:pt idx="42620">0</cx:pt>
          <cx:pt idx="42621">0</cx:pt>
          <cx:pt idx="42622">0</cx:pt>
          <cx:pt idx="42623">0</cx:pt>
          <cx:pt idx="42624">0</cx:pt>
          <cx:pt idx="42625">0</cx:pt>
          <cx:pt idx="42626">0</cx:pt>
          <cx:pt idx="42627">0</cx:pt>
          <cx:pt idx="42628">0</cx:pt>
          <cx:pt idx="42629">0</cx:pt>
          <cx:pt idx="42630">0</cx:pt>
          <cx:pt idx="42631">0</cx:pt>
          <cx:pt idx="42632">0</cx:pt>
          <cx:pt idx="42633">0</cx:pt>
          <cx:pt idx="42634">0</cx:pt>
          <cx:pt idx="42635">0</cx:pt>
          <cx:pt idx="42636">0</cx:pt>
          <cx:pt idx="42637">0</cx:pt>
          <cx:pt idx="42638">0</cx:pt>
          <cx:pt idx="42639">0</cx:pt>
          <cx:pt idx="42640">0</cx:pt>
          <cx:pt idx="42641">0</cx:pt>
          <cx:pt idx="42642">0</cx:pt>
          <cx:pt idx="42643">0</cx:pt>
          <cx:pt idx="42644">0</cx:pt>
          <cx:pt idx="42645">0</cx:pt>
          <cx:pt idx="42646">0</cx:pt>
          <cx:pt idx="42647">0</cx:pt>
          <cx:pt idx="42648">0</cx:pt>
          <cx:pt idx="42649">0</cx:pt>
          <cx:pt idx="42650">0</cx:pt>
          <cx:pt idx="42651">0</cx:pt>
          <cx:pt idx="42652">0</cx:pt>
          <cx:pt idx="42653">0</cx:pt>
          <cx:pt idx="42654">0</cx:pt>
          <cx:pt idx="42655">0</cx:pt>
          <cx:pt idx="42656">0</cx:pt>
          <cx:pt idx="42657">0</cx:pt>
          <cx:pt idx="42658">0</cx:pt>
          <cx:pt idx="42659">0</cx:pt>
          <cx:pt idx="42660">0</cx:pt>
          <cx:pt idx="42661">0</cx:pt>
          <cx:pt idx="42662">0</cx:pt>
          <cx:pt idx="42663">0</cx:pt>
          <cx:pt idx="42664">0</cx:pt>
          <cx:pt idx="42665">0</cx:pt>
          <cx:pt idx="42666">0</cx:pt>
          <cx:pt idx="42667">0</cx:pt>
          <cx:pt idx="42668">0</cx:pt>
          <cx:pt idx="42669">0</cx:pt>
          <cx:pt idx="42670">0</cx:pt>
          <cx:pt idx="42671">0</cx:pt>
          <cx:pt idx="42672">0</cx:pt>
          <cx:pt idx="42673">0</cx:pt>
          <cx:pt idx="42674">0</cx:pt>
          <cx:pt idx="42675">0</cx:pt>
          <cx:pt idx="42676">0</cx:pt>
          <cx:pt idx="42677">0</cx:pt>
          <cx:pt idx="42678">0</cx:pt>
          <cx:pt idx="42679">0</cx:pt>
          <cx:pt idx="42680">0</cx:pt>
          <cx:pt idx="42681">0</cx:pt>
          <cx:pt idx="42682">0</cx:pt>
          <cx:pt idx="42683">0</cx:pt>
          <cx:pt idx="42684">0</cx:pt>
          <cx:pt idx="42685">0</cx:pt>
          <cx:pt idx="42686">0</cx:pt>
          <cx:pt idx="42687">0</cx:pt>
          <cx:pt idx="42688">0</cx:pt>
          <cx:pt idx="42689">0</cx:pt>
          <cx:pt idx="42690">0</cx:pt>
          <cx:pt idx="42691">0</cx:pt>
          <cx:pt idx="42692">0</cx:pt>
          <cx:pt idx="42693">0</cx:pt>
          <cx:pt idx="42694">0</cx:pt>
          <cx:pt idx="42695">0</cx:pt>
          <cx:pt idx="42696">0</cx:pt>
          <cx:pt idx="42697">0</cx:pt>
          <cx:pt idx="42698">0</cx:pt>
          <cx:pt idx="42699">0</cx:pt>
          <cx:pt idx="42700">0</cx:pt>
          <cx:pt idx="42701">0</cx:pt>
          <cx:pt idx="42702">0</cx:pt>
          <cx:pt idx="42703">0</cx:pt>
          <cx:pt idx="42704">0</cx:pt>
          <cx:pt idx="42705">0</cx:pt>
          <cx:pt idx="42706">0</cx:pt>
          <cx:pt idx="42707">0</cx:pt>
          <cx:pt idx="42708">0</cx:pt>
          <cx:pt idx="42709">0</cx:pt>
          <cx:pt idx="42710">0</cx:pt>
          <cx:pt idx="42711">0</cx:pt>
          <cx:pt idx="42712">0</cx:pt>
          <cx:pt idx="42713">0</cx:pt>
          <cx:pt idx="42714">0</cx:pt>
          <cx:pt idx="42715">0</cx:pt>
          <cx:pt idx="42716">0</cx:pt>
          <cx:pt idx="42717">0</cx:pt>
          <cx:pt idx="42718">0</cx:pt>
          <cx:pt idx="42719">0</cx:pt>
          <cx:pt idx="42720">0</cx:pt>
          <cx:pt idx="42721">0</cx:pt>
          <cx:pt idx="42722">0</cx:pt>
          <cx:pt idx="42723">0</cx:pt>
          <cx:pt idx="42724">0</cx:pt>
          <cx:pt idx="42725">0</cx:pt>
          <cx:pt idx="42726">0</cx:pt>
          <cx:pt idx="42727">0</cx:pt>
          <cx:pt idx="42728">0</cx:pt>
          <cx:pt idx="42729">0</cx:pt>
          <cx:pt idx="42730">0</cx:pt>
          <cx:pt idx="42731">0</cx:pt>
          <cx:pt idx="42732">0</cx:pt>
          <cx:pt idx="42733">0</cx:pt>
          <cx:pt idx="42734">0</cx:pt>
          <cx:pt idx="42735">0</cx:pt>
          <cx:pt idx="42736">0</cx:pt>
          <cx:pt idx="42737">0</cx:pt>
          <cx:pt idx="42738">0</cx:pt>
          <cx:pt idx="42739">0</cx:pt>
          <cx:pt idx="42740">0</cx:pt>
          <cx:pt idx="42741">0</cx:pt>
          <cx:pt idx="42742">0</cx:pt>
          <cx:pt idx="42743">0</cx:pt>
          <cx:pt idx="42744">0</cx:pt>
          <cx:pt idx="42745">0</cx:pt>
          <cx:pt idx="42746">0</cx:pt>
          <cx:pt idx="42747">0</cx:pt>
          <cx:pt idx="42748">0</cx:pt>
          <cx:pt idx="42749">0</cx:pt>
          <cx:pt idx="42750">0</cx:pt>
          <cx:pt idx="42751">0</cx:pt>
          <cx:pt idx="42752">0</cx:pt>
          <cx:pt idx="42753">0</cx:pt>
          <cx:pt idx="42754">0</cx:pt>
          <cx:pt idx="42755">0</cx:pt>
          <cx:pt idx="42756">0</cx:pt>
          <cx:pt idx="42757">0</cx:pt>
          <cx:pt idx="42758">0</cx:pt>
          <cx:pt idx="42759">0</cx:pt>
          <cx:pt idx="42760">0</cx:pt>
          <cx:pt idx="42761">0</cx:pt>
          <cx:pt idx="42762">0</cx:pt>
          <cx:pt idx="42763">0</cx:pt>
          <cx:pt idx="42764">0</cx:pt>
          <cx:pt idx="42765">0</cx:pt>
          <cx:pt idx="42766">0</cx:pt>
          <cx:pt idx="42767">0</cx:pt>
          <cx:pt idx="42768">0</cx:pt>
          <cx:pt idx="42769">0</cx:pt>
          <cx:pt idx="42770">0</cx:pt>
          <cx:pt idx="42771">0</cx:pt>
          <cx:pt idx="42772">0</cx:pt>
          <cx:pt idx="42773">0</cx:pt>
          <cx:pt idx="42774">0</cx:pt>
          <cx:pt idx="42775">0</cx:pt>
          <cx:pt idx="42776">0</cx:pt>
          <cx:pt idx="42777">0</cx:pt>
          <cx:pt idx="42778">0</cx:pt>
          <cx:pt idx="42779">0</cx:pt>
          <cx:pt idx="42780">0</cx:pt>
          <cx:pt idx="42781">0</cx:pt>
          <cx:pt idx="42782">0</cx:pt>
          <cx:pt idx="42783">0</cx:pt>
          <cx:pt idx="42784">0</cx:pt>
          <cx:pt idx="42785">0</cx:pt>
          <cx:pt idx="42786">0</cx:pt>
          <cx:pt idx="42787">0</cx:pt>
          <cx:pt idx="42788">0</cx:pt>
          <cx:pt idx="42789">0</cx:pt>
          <cx:pt idx="42790">0</cx:pt>
          <cx:pt idx="42791">0</cx:pt>
          <cx:pt idx="42792">0</cx:pt>
          <cx:pt idx="42793">0</cx:pt>
          <cx:pt idx="42794">0</cx:pt>
          <cx:pt idx="42795">0</cx:pt>
          <cx:pt idx="42796">0</cx:pt>
          <cx:pt idx="42797">0</cx:pt>
          <cx:pt idx="42798">0</cx:pt>
          <cx:pt idx="42799">0</cx:pt>
          <cx:pt idx="42800">0</cx:pt>
          <cx:pt idx="42801">0</cx:pt>
          <cx:pt idx="42802">0</cx:pt>
          <cx:pt idx="42803">0</cx:pt>
          <cx:pt idx="42804">0</cx:pt>
          <cx:pt idx="42805">0</cx:pt>
          <cx:pt idx="42806">0</cx:pt>
          <cx:pt idx="42807">0</cx:pt>
          <cx:pt idx="42808">0</cx:pt>
          <cx:pt idx="42809">0</cx:pt>
          <cx:pt idx="42810">0</cx:pt>
          <cx:pt idx="42811">0</cx:pt>
          <cx:pt idx="42812">0</cx:pt>
          <cx:pt idx="42813">0</cx:pt>
          <cx:pt idx="42814">0</cx:pt>
          <cx:pt idx="42815">0</cx:pt>
          <cx:pt idx="42816">0</cx:pt>
          <cx:pt idx="42817">0</cx:pt>
          <cx:pt idx="42818">0</cx:pt>
          <cx:pt idx="42819">0</cx:pt>
          <cx:pt idx="42820">0</cx:pt>
          <cx:pt idx="42821">0</cx:pt>
          <cx:pt idx="42822">0</cx:pt>
          <cx:pt idx="42823">0</cx:pt>
          <cx:pt idx="42824">0</cx:pt>
          <cx:pt idx="42825">0</cx:pt>
          <cx:pt idx="42826">0</cx:pt>
          <cx:pt idx="42827">0</cx:pt>
          <cx:pt idx="42828">0</cx:pt>
          <cx:pt idx="42829">0</cx:pt>
          <cx:pt idx="42830">0</cx:pt>
          <cx:pt idx="42831">0</cx:pt>
          <cx:pt idx="42832">0</cx:pt>
          <cx:pt idx="42833">0</cx:pt>
          <cx:pt idx="42834">0</cx:pt>
          <cx:pt idx="42835">0</cx:pt>
          <cx:pt idx="42836">0</cx:pt>
          <cx:pt idx="42837">0</cx:pt>
          <cx:pt idx="42838">0</cx:pt>
          <cx:pt idx="42839">0</cx:pt>
          <cx:pt idx="42840">0</cx:pt>
          <cx:pt idx="42841">0</cx:pt>
          <cx:pt idx="42842">0</cx:pt>
          <cx:pt idx="42843">0</cx:pt>
          <cx:pt idx="42844">0</cx:pt>
          <cx:pt idx="42845">0</cx:pt>
          <cx:pt idx="42846">0</cx:pt>
          <cx:pt idx="42847">0</cx:pt>
          <cx:pt idx="42848">0</cx:pt>
          <cx:pt idx="42849">0</cx:pt>
          <cx:pt idx="42850">0</cx:pt>
          <cx:pt idx="42851">0</cx:pt>
          <cx:pt idx="42852">0</cx:pt>
          <cx:pt idx="42853">0</cx:pt>
          <cx:pt idx="42854">0</cx:pt>
          <cx:pt idx="42855">0</cx:pt>
          <cx:pt idx="42856">0</cx:pt>
          <cx:pt idx="42857">0</cx:pt>
          <cx:pt idx="42858">0</cx:pt>
          <cx:pt idx="42859">0</cx:pt>
          <cx:pt idx="42860">0</cx:pt>
          <cx:pt idx="42861">0</cx:pt>
          <cx:pt idx="42862">0</cx:pt>
          <cx:pt idx="42863">0</cx:pt>
          <cx:pt idx="42864">0</cx:pt>
          <cx:pt idx="42865">0</cx:pt>
          <cx:pt idx="42866">0</cx:pt>
          <cx:pt idx="42867">0</cx:pt>
          <cx:pt idx="42868">0</cx:pt>
          <cx:pt idx="42869">0</cx:pt>
          <cx:pt idx="42870">0</cx:pt>
          <cx:pt idx="42871">0</cx:pt>
          <cx:pt idx="42872">0</cx:pt>
          <cx:pt idx="42873">0</cx:pt>
          <cx:pt idx="42874">0</cx:pt>
          <cx:pt idx="42875">0</cx:pt>
          <cx:pt idx="42876">0</cx:pt>
          <cx:pt idx="42877">0</cx:pt>
          <cx:pt idx="42878">0</cx:pt>
          <cx:pt idx="42879">0</cx:pt>
          <cx:pt idx="42880">0</cx:pt>
          <cx:pt idx="42881">0</cx:pt>
          <cx:pt idx="42882">0</cx:pt>
          <cx:pt idx="42883">0</cx:pt>
          <cx:pt idx="42884">0</cx:pt>
          <cx:pt idx="42885">0</cx:pt>
          <cx:pt idx="42886">0</cx:pt>
          <cx:pt idx="42887">0</cx:pt>
          <cx:pt idx="42888">0</cx:pt>
          <cx:pt idx="42889">0</cx:pt>
          <cx:pt idx="42890">0</cx:pt>
          <cx:pt idx="42891">0</cx:pt>
          <cx:pt idx="42892">0</cx:pt>
          <cx:pt idx="42893">0</cx:pt>
          <cx:pt idx="42894">0</cx:pt>
          <cx:pt idx="42895">0</cx:pt>
          <cx:pt idx="42896">0</cx:pt>
          <cx:pt idx="42897">0</cx:pt>
          <cx:pt idx="42898">0</cx:pt>
          <cx:pt idx="42899">0</cx:pt>
          <cx:pt idx="42900">0</cx:pt>
          <cx:pt idx="42901">0</cx:pt>
          <cx:pt idx="42902">0</cx:pt>
          <cx:pt idx="42903">0</cx:pt>
          <cx:pt idx="42904">0</cx:pt>
          <cx:pt idx="42905">0</cx:pt>
          <cx:pt idx="42906">0</cx:pt>
          <cx:pt idx="42907">0</cx:pt>
          <cx:pt idx="42908">0</cx:pt>
          <cx:pt idx="42909">0</cx:pt>
          <cx:pt idx="42910">0</cx:pt>
          <cx:pt idx="42911">0</cx:pt>
          <cx:pt idx="42912">0</cx:pt>
          <cx:pt idx="42913">0</cx:pt>
          <cx:pt idx="42914">0</cx:pt>
          <cx:pt idx="42915">0</cx:pt>
          <cx:pt idx="42916">0</cx:pt>
          <cx:pt idx="42917">0</cx:pt>
          <cx:pt idx="42918">0</cx:pt>
          <cx:pt idx="42919">0</cx:pt>
          <cx:pt idx="42920">0</cx:pt>
          <cx:pt idx="42921">0</cx:pt>
          <cx:pt idx="42922">0</cx:pt>
          <cx:pt idx="42923">0</cx:pt>
          <cx:pt idx="42924">0</cx:pt>
          <cx:pt idx="42925">0</cx:pt>
          <cx:pt idx="42926">0</cx:pt>
          <cx:pt idx="42927">0</cx:pt>
          <cx:pt idx="42928">0</cx:pt>
          <cx:pt idx="42929">0</cx:pt>
          <cx:pt idx="42930">0</cx:pt>
          <cx:pt idx="42931">0</cx:pt>
          <cx:pt idx="42932">0</cx:pt>
          <cx:pt idx="42933">0</cx:pt>
          <cx:pt idx="42934">0</cx:pt>
          <cx:pt idx="42935">0</cx:pt>
          <cx:pt idx="42936">0</cx:pt>
          <cx:pt idx="42937">0</cx:pt>
          <cx:pt idx="42938">0</cx:pt>
          <cx:pt idx="42939">0</cx:pt>
          <cx:pt idx="42940">0</cx:pt>
          <cx:pt idx="42941">0</cx:pt>
          <cx:pt idx="42942">0</cx:pt>
          <cx:pt idx="42943">0</cx:pt>
          <cx:pt idx="42944">0</cx:pt>
          <cx:pt idx="42945">0</cx:pt>
          <cx:pt idx="42946">0</cx:pt>
          <cx:pt idx="42947">0</cx:pt>
          <cx:pt idx="42948">0</cx:pt>
          <cx:pt idx="42949">0</cx:pt>
          <cx:pt idx="42950">0</cx:pt>
          <cx:pt idx="42951">0</cx:pt>
          <cx:pt idx="42952">0</cx:pt>
          <cx:pt idx="42953">0</cx:pt>
          <cx:pt idx="42954">0</cx:pt>
          <cx:pt idx="42955">0</cx:pt>
          <cx:pt idx="42956">0</cx:pt>
          <cx:pt idx="42957">0</cx:pt>
          <cx:pt idx="42958">0</cx:pt>
          <cx:pt idx="42959">0</cx:pt>
          <cx:pt idx="42960">0</cx:pt>
          <cx:pt idx="42961">0</cx:pt>
          <cx:pt idx="42962">0</cx:pt>
          <cx:pt idx="42963">0</cx:pt>
          <cx:pt idx="42964">0</cx:pt>
          <cx:pt idx="42965">0</cx:pt>
          <cx:pt idx="42966">0</cx:pt>
          <cx:pt idx="42967">0</cx:pt>
          <cx:pt idx="42968">0</cx:pt>
          <cx:pt idx="42969">0</cx:pt>
          <cx:pt idx="42970">0</cx:pt>
          <cx:pt idx="42971">0</cx:pt>
          <cx:pt idx="42972">0</cx:pt>
          <cx:pt idx="42973">0</cx:pt>
          <cx:pt idx="42974">0</cx:pt>
          <cx:pt idx="42975">0</cx:pt>
          <cx:pt idx="42976">0</cx:pt>
          <cx:pt idx="42977">0</cx:pt>
          <cx:pt idx="42978">0</cx:pt>
          <cx:pt idx="42979">0</cx:pt>
          <cx:pt idx="42980">0</cx:pt>
          <cx:pt idx="42981">0</cx:pt>
          <cx:pt idx="42982">0</cx:pt>
          <cx:pt idx="42983">0</cx:pt>
          <cx:pt idx="42984">0</cx:pt>
          <cx:pt idx="42985">0</cx:pt>
          <cx:pt idx="42986">0</cx:pt>
          <cx:pt idx="42987">0</cx:pt>
          <cx:pt idx="42988">0</cx:pt>
          <cx:pt idx="42989">0</cx:pt>
          <cx:pt idx="42990">0</cx:pt>
          <cx:pt idx="42991">0</cx:pt>
          <cx:pt idx="42992">0</cx:pt>
          <cx:pt idx="42993">0</cx:pt>
          <cx:pt idx="42994">0</cx:pt>
          <cx:pt idx="42995">0</cx:pt>
          <cx:pt idx="42996">0</cx:pt>
          <cx:pt idx="42997">0</cx:pt>
          <cx:pt idx="42998">0</cx:pt>
          <cx:pt idx="42999">0</cx:pt>
          <cx:pt idx="43000">0</cx:pt>
          <cx:pt idx="43001">0</cx:pt>
          <cx:pt idx="43002">0</cx:pt>
          <cx:pt idx="43003">0</cx:pt>
          <cx:pt idx="43004">0</cx:pt>
          <cx:pt idx="43005">0</cx:pt>
          <cx:pt idx="43006">0</cx:pt>
          <cx:pt idx="43007">0</cx:pt>
          <cx:pt idx="43008">0</cx:pt>
          <cx:pt idx="43009">0</cx:pt>
          <cx:pt idx="43010">0</cx:pt>
          <cx:pt idx="43011">0</cx:pt>
          <cx:pt idx="43012">0</cx:pt>
          <cx:pt idx="43013">0</cx:pt>
          <cx:pt idx="43014">0</cx:pt>
          <cx:pt idx="43015">0</cx:pt>
          <cx:pt idx="43016">0</cx:pt>
          <cx:pt idx="43017">0</cx:pt>
          <cx:pt idx="43018">0</cx:pt>
          <cx:pt idx="43019">0</cx:pt>
          <cx:pt idx="43020">0</cx:pt>
          <cx:pt idx="43021">0</cx:pt>
          <cx:pt idx="43022">0</cx:pt>
          <cx:pt idx="43023">0</cx:pt>
          <cx:pt idx="43024">0</cx:pt>
          <cx:pt idx="43025">0</cx:pt>
          <cx:pt idx="43026">0</cx:pt>
          <cx:pt idx="43027">0</cx:pt>
          <cx:pt idx="43028">0</cx:pt>
          <cx:pt idx="43029">0</cx:pt>
          <cx:pt idx="43030">0</cx:pt>
          <cx:pt idx="43031">0</cx:pt>
          <cx:pt idx="43032">0</cx:pt>
          <cx:pt idx="43033">0</cx:pt>
          <cx:pt idx="43034">0</cx:pt>
          <cx:pt idx="43035">0</cx:pt>
          <cx:pt idx="43036">0</cx:pt>
          <cx:pt idx="43037">0</cx:pt>
          <cx:pt idx="43038">0</cx:pt>
          <cx:pt idx="43039">0</cx:pt>
          <cx:pt idx="43040">0</cx:pt>
          <cx:pt idx="43041">0</cx:pt>
          <cx:pt idx="43042">0</cx:pt>
          <cx:pt idx="43043">0</cx:pt>
          <cx:pt idx="43044">0</cx:pt>
          <cx:pt idx="43045">0</cx:pt>
          <cx:pt idx="43046">0</cx:pt>
          <cx:pt idx="43047">0</cx:pt>
          <cx:pt idx="43048">0</cx:pt>
          <cx:pt idx="43049">0</cx:pt>
          <cx:pt idx="43050">0</cx:pt>
          <cx:pt idx="43051">0</cx:pt>
          <cx:pt idx="43052">0</cx:pt>
          <cx:pt idx="43053">0</cx:pt>
          <cx:pt idx="43054">0</cx:pt>
          <cx:pt idx="43055">0</cx:pt>
          <cx:pt idx="43056">0</cx:pt>
          <cx:pt idx="43057">0</cx:pt>
          <cx:pt idx="43058">0</cx:pt>
          <cx:pt idx="43059">0</cx:pt>
          <cx:pt idx="43060">0</cx:pt>
          <cx:pt idx="43061">0</cx:pt>
          <cx:pt idx="43062">0</cx:pt>
          <cx:pt idx="43063">0</cx:pt>
          <cx:pt idx="43064">0</cx:pt>
          <cx:pt idx="43065">0</cx:pt>
          <cx:pt idx="43066">0</cx:pt>
          <cx:pt idx="43067">0</cx:pt>
          <cx:pt idx="43068">0</cx:pt>
          <cx:pt idx="43069">0</cx:pt>
          <cx:pt idx="43070">0</cx:pt>
          <cx:pt idx="43071">0</cx:pt>
          <cx:pt idx="43072">0</cx:pt>
          <cx:pt idx="43073">0</cx:pt>
          <cx:pt idx="43074">0</cx:pt>
          <cx:pt idx="43075">0</cx:pt>
          <cx:pt idx="43076">0</cx:pt>
          <cx:pt idx="43077">0</cx:pt>
          <cx:pt idx="43078">0</cx:pt>
          <cx:pt idx="43079">0</cx:pt>
          <cx:pt idx="43080">0</cx:pt>
          <cx:pt idx="43081">0</cx:pt>
          <cx:pt idx="43082">0</cx:pt>
          <cx:pt idx="43083">0</cx:pt>
          <cx:pt idx="43084">0</cx:pt>
          <cx:pt idx="43085">0</cx:pt>
          <cx:pt idx="43086">0</cx:pt>
          <cx:pt idx="43087">0</cx:pt>
          <cx:pt idx="43088">0</cx:pt>
          <cx:pt idx="43089">0</cx:pt>
          <cx:pt idx="43090">0</cx:pt>
          <cx:pt idx="43091">0</cx:pt>
          <cx:pt idx="43092">0</cx:pt>
          <cx:pt idx="43093">0</cx:pt>
          <cx:pt idx="43094">0</cx:pt>
          <cx:pt idx="43095">0</cx:pt>
          <cx:pt idx="43096">0</cx:pt>
          <cx:pt idx="43097">0</cx:pt>
          <cx:pt idx="43098">0</cx:pt>
          <cx:pt idx="43099">0</cx:pt>
          <cx:pt idx="43100">0</cx:pt>
          <cx:pt idx="43101">0</cx:pt>
          <cx:pt idx="43102">0</cx:pt>
          <cx:pt idx="43103">0</cx:pt>
          <cx:pt idx="43104">0</cx:pt>
          <cx:pt idx="43105">0</cx:pt>
          <cx:pt idx="43106">0</cx:pt>
          <cx:pt idx="43107">0</cx:pt>
          <cx:pt idx="43108">0</cx:pt>
          <cx:pt idx="43109">0</cx:pt>
          <cx:pt idx="43110">0</cx:pt>
          <cx:pt idx="43111">0</cx:pt>
          <cx:pt idx="43112">0</cx:pt>
          <cx:pt idx="43113">0</cx:pt>
          <cx:pt idx="43114">0</cx:pt>
          <cx:pt idx="43115">0</cx:pt>
          <cx:pt idx="43116">0</cx:pt>
          <cx:pt idx="43117">0</cx:pt>
          <cx:pt idx="43118">0</cx:pt>
          <cx:pt idx="43119">0</cx:pt>
          <cx:pt idx="43120">0</cx:pt>
          <cx:pt idx="43121">0</cx:pt>
          <cx:pt idx="43122">0</cx:pt>
          <cx:pt idx="43123">0</cx:pt>
          <cx:pt idx="43124">0</cx:pt>
          <cx:pt idx="43125">0</cx:pt>
          <cx:pt idx="43126">0</cx:pt>
          <cx:pt idx="43127">0</cx:pt>
          <cx:pt idx="43128">0</cx:pt>
          <cx:pt idx="43129">0</cx:pt>
          <cx:pt idx="43130">0</cx:pt>
          <cx:pt idx="43131">0</cx:pt>
          <cx:pt idx="43132">0</cx:pt>
          <cx:pt idx="43133">0</cx:pt>
          <cx:pt idx="43134">0</cx:pt>
          <cx:pt idx="43135">0</cx:pt>
          <cx:pt idx="43136">0</cx:pt>
          <cx:pt idx="43137">0</cx:pt>
          <cx:pt idx="43138">0</cx:pt>
          <cx:pt idx="43139">0</cx:pt>
          <cx:pt idx="43140">0</cx:pt>
          <cx:pt idx="43141">0</cx:pt>
          <cx:pt idx="43142">0</cx:pt>
          <cx:pt idx="43143">0</cx:pt>
          <cx:pt idx="43144">0</cx:pt>
          <cx:pt idx="43145">0</cx:pt>
          <cx:pt idx="43146">0</cx:pt>
          <cx:pt idx="43147">0</cx:pt>
          <cx:pt idx="43148">0</cx:pt>
          <cx:pt idx="43149">0</cx:pt>
          <cx:pt idx="43150">0</cx:pt>
          <cx:pt idx="43151">0</cx:pt>
          <cx:pt idx="43152">0</cx:pt>
          <cx:pt idx="43153">0</cx:pt>
          <cx:pt idx="43154">0</cx:pt>
          <cx:pt idx="43155">0</cx:pt>
          <cx:pt idx="43156">0</cx:pt>
          <cx:pt idx="43157">0</cx:pt>
          <cx:pt idx="43158">0</cx:pt>
          <cx:pt idx="43159">0</cx:pt>
          <cx:pt idx="43160">0</cx:pt>
          <cx:pt idx="43161">0</cx:pt>
          <cx:pt idx="43162">0</cx:pt>
          <cx:pt idx="43163">0</cx:pt>
          <cx:pt idx="43164">0</cx:pt>
          <cx:pt idx="43165">0</cx:pt>
          <cx:pt idx="43166">0</cx:pt>
          <cx:pt idx="43167">0</cx:pt>
          <cx:pt idx="43168">0</cx:pt>
          <cx:pt idx="43169">0</cx:pt>
          <cx:pt idx="43170">0</cx:pt>
          <cx:pt idx="43171">0</cx:pt>
          <cx:pt idx="43172">0</cx:pt>
          <cx:pt idx="43173">0</cx:pt>
          <cx:pt idx="43174">0</cx:pt>
          <cx:pt idx="43175">0</cx:pt>
          <cx:pt idx="43176">0</cx:pt>
          <cx:pt idx="43177">0</cx:pt>
          <cx:pt idx="43178">0</cx:pt>
          <cx:pt idx="43179">0</cx:pt>
          <cx:pt idx="43180">0</cx:pt>
          <cx:pt idx="43181">0</cx:pt>
          <cx:pt idx="43182">0</cx:pt>
          <cx:pt idx="43183">0</cx:pt>
          <cx:pt idx="43184">0</cx:pt>
          <cx:pt idx="43185">0</cx:pt>
          <cx:pt idx="43186">0</cx:pt>
          <cx:pt idx="43187">0</cx:pt>
          <cx:pt idx="43188">0</cx:pt>
          <cx:pt idx="43189">0</cx:pt>
          <cx:pt idx="43190">0</cx:pt>
          <cx:pt idx="43191">0</cx:pt>
          <cx:pt idx="43192">0</cx:pt>
          <cx:pt idx="43193">0</cx:pt>
          <cx:pt idx="43194">0</cx:pt>
          <cx:pt idx="43195">0</cx:pt>
          <cx:pt idx="43196">0</cx:pt>
          <cx:pt idx="43197">0</cx:pt>
          <cx:pt idx="43198">0</cx:pt>
          <cx:pt idx="43199">0</cx:pt>
          <cx:pt idx="43200">0</cx:pt>
          <cx:pt idx="43201">0</cx:pt>
          <cx:pt idx="43202">0</cx:pt>
          <cx:pt idx="43203">0</cx:pt>
          <cx:pt idx="43204">0</cx:pt>
          <cx:pt idx="43205">0</cx:pt>
          <cx:pt idx="43206">0</cx:pt>
          <cx:pt idx="43207">0</cx:pt>
          <cx:pt idx="43208">0</cx:pt>
          <cx:pt idx="43209">0</cx:pt>
          <cx:pt idx="43210">0</cx:pt>
          <cx:pt idx="43211">0</cx:pt>
          <cx:pt idx="43212">0</cx:pt>
          <cx:pt idx="43213">0</cx:pt>
          <cx:pt idx="43214">0</cx:pt>
          <cx:pt idx="43215">0</cx:pt>
          <cx:pt idx="43216">0</cx:pt>
          <cx:pt idx="43217">0</cx:pt>
          <cx:pt idx="43218">0</cx:pt>
          <cx:pt idx="43219">0</cx:pt>
          <cx:pt idx="43220">0</cx:pt>
          <cx:pt idx="43221">0</cx:pt>
          <cx:pt idx="43222">0</cx:pt>
          <cx:pt idx="43223">0</cx:pt>
          <cx:pt idx="43224">0</cx:pt>
          <cx:pt idx="43225">0</cx:pt>
          <cx:pt idx="43226">0</cx:pt>
          <cx:pt idx="43227">0</cx:pt>
          <cx:pt idx="43228">0</cx:pt>
          <cx:pt idx="43229">0</cx:pt>
          <cx:pt idx="43230">0</cx:pt>
          <cx:pt idx="43231">0</cx:pt>
          <cx:pt idx="43232">0</cx:pt>
          <cx:pt idx="43233">0</cx:pt>
          <cx:pt idx="43234">0</cx:pt>
          <cx:pt idx="43235">0</cx:pt>
          <cx:pt idx="43236">0</cx:pt>
          <cx:pt idx="43237">0</cx:pt>
          <cx:pt idx="43238">0</cx:pt>
          <cx:pt idx="43239">0</cx:pt>
          <cx:pt idx="43240">0</cx:pt>
          <cx:pt idx="43241">0</cx:pt>
          <cx:pt idx="43242">0</cx:pt>
          <cx:pt idx="43243">0</cx:pt>
          <cx:pt idx="43244">0</cx:pt>
          <cx:pt idx="43245">0</cx:pt>
          <cx:pt idx="43246">0</cx:pt>
          <cx:pt idx="43247">0</cx:pt>
          <cx:pt idx="43248">0</cx:pt>
          <cx:pt idx="43249">0</cx:pt>
          <cx:pt idx="43250">0</cx:pt>
          <cx:pt idx="43251">0</cx:pt>
          <cx:pt idx="43252">0</cx:pt>
          <cx:pt idx="43253">0</cx:pt>
          <cx:pt idx="43254">0</cx:pt>
          <cx:pt idx="43255">0</cx:pt>
          <cx:pt idx="43256">0</cx:pt>
          <cx:pt idx="43257">0</cx:pt>
          <cx:pt idx="43258">0</cx:pt>
          <cx:pt idx="43259">0</cx:pt>
          <cx:pt idx="43260">0</cx:pt>
          <cx:pt idx="43261">0</cx:pt>
          <cx:pt idx="43262">0</cx:pt>
          <cx:pt idx="43263">0</cx:pt>
          <cx:pt idx="43264">0</cx:pt>
          <cx:pt idx="43265">0</cx:pt>
          <cx:pt idx="43266">0</cx:pt>
          <cx:pt idx="43267">0</cx:pt>
          <cx:pt idx="43268">0</cx:pt>
          <cx:pt idx="43269">0</cx:pt>
          <cx:pt idx="43270">0</cx:pt>
          <cx:pt idx="43271">0</cx:pt>
          <cx:pt idx="43272">0</cx:pt>
          <cx:pt idx="43273">0</cx:pt>
          <cx:pt idx="43274">0</cx:pt>
          <cx:pt idx="43275">0</cx:pt>
          <cx:pt idx="43276">0</cx:pt>
          <cx:pt idx="43277">0</cx:pt>
          <cx:pt idx="43278">0</cx:pt>
          <cx:pt idx="43279">0</cx:pt>
          <cx:pt idx="43280">0</cx:pt>
          <cx:pt idx="43281">0</cx:pt>
          <cx:pt idx="43282">0</cx:pt>
          <cx:pt idx="43283">0</cx:pt>
          <cx:pt idx="43284">0</cx:pt>
          <cx:pt idx="43285">0</cx:pt>
          <cx:pt idx="43286">0</cx:pt>
          <cx:pt idx="43287">0</cx:pt>
          <cx:pt idx="43288">0</cx:pt>
          <cx:pt idx="43289">0</cx:pt>
          <cx:pt idx="43290">0</cx:pt>
          <cx:pt idx="43291">0</cx:pt>
          <cx:pt idx="43292">0</cx:pt>
          <cx:pt idx="43293">0</cx:pt>
          <cx:pt idx="43294">0</cx:pt>
          <cx:pt idx="43295">0</cx:pt>
          <cx:pt idx="43296">0</cx:pt>
          <cx:pt idx="43297">0</cx:pt>
          <cx:pt idx="43298">0</cx:pt>
          <cx:pt idx="43299">0</cx:pt>
          <cx:pt idx="43300">0</cx:pt>
          <cx:pt idx="43301">0</cx:pt>
          <cx:pt idx="43302">0</cx:pt>
          <cx:pt idx="43303">0</cx:pt>
          <cx:pt idx="43304">0</cx:pt>
          <cx:pt idx="43305">0</cx:pt>
          <cx:pt idx="43306">0</cx:pt>
          <cx:pt idx="43307">0</cx:pt>
          <cx:pt idx="43308">0</cx:pt>
          <cx:pt idx="43309">0</cx:pt>
          <cx:pt idx="43310">0</cx:pt>
          <cx:pt idx="43311">0</cx:pt>
          <cx:pt idx="43312">0</cx:pt>
          <cx:pt idx="43313">0</cx:pt>
          <cx:pt idx="43314">0</cx:pt>
          <cx:pt idx="43315">0</cx:pt>
          <cx:pt idx="43316">0</cx:pt>
          <cx:pt idx="43317">0</cx:pt>
          <cx:pt idx="43318">0</cx:pt>
          <cx:pt idx="43319">0</cx:pt>
          <cx:pt idx="43320">0</cx:pt>
          <cx:pt idx="43321">0</cx:pt>
          <cx:pt idx="43322">0</cx:pt>
          <cx:pt idx="43323">0</cx:pt>
          <cx:pt idx="43324">0</cx:pt>
          <cx:pt idx="43325">0</cx:pt>
          <cx:pt idx="43326">0</cx:pt>
          <cx:pt idx="43327">0</cx:pt>
          <cx:pt idx="43328">0</cx:pt>
          <cx:pt idx="43329">0</cx:pt>
          <cx:pt idx="43330">0</cx:pt>
          <cx:pt idx="43331">0</cx:pt>
          <cx:pt idx="43332">0</cx:pt>
          <cx:pt idx="43333">0</cx:pt>
          <cx:pt idx="43334">0</cx:pt>
          <cx:pt idx="43335">0</cx:pt>
          <cx:pt idx="43336">0</cx:pt>
          <cx:pt idx="43337">0</cx:pt>
          <cx:pt idx="43338">0</cx:pt>
          <cx:pt idx="43339">0</cx:pt>
          <cx:pt idx="43340">0</cx:pt>
          <cx:pt idx="43341">0</cx:pt>
          <cx:pt idx="43342">0</cx:pt>
          <cx:pt idx="43343">0</cx:pt>
          <cx:pt idx="43344">0</cx:pt>
          <cx:pt idx="43345">0</cx:pt>
          <cx:pt idx="43346">0</cx:pt>
          <cx:pt idx="43347">0</cx:pt>
          <cx:pt idx="43348">0</cx:pt>
          <cx:pt idx="43349">0</cx:pt>
          <cx:pt idx="43350">0</cx:pt>
          <cx:pt idx="43351">0</cx:pt>
          <cx:pt idx="43352">0</cx:pt>
          <cx:pt idx="43353">0</cx:pt>
          <cx:pt idx="43354">0</cx:pt>
          <cx:pt idx="43355">0</cx:pt>
          <cx:pt idx="43356">0</cx:pt>
          <cx:pt idx="43357">0</cx:pt>
          <cx:pt idx="43358">0</cx:pt>
          <cx:pt idx="43359">0</cx:pt>
          <cx:pt idx="43360">0</cx:pt>
          <cx:pt idx="43361">0</cx:pt>
          <cx:pt idx="43362">0</cx:pt>
          <cx:pt idx="43363">0</cx:pt>
          <cx:pt idx="43364">0</cx:pt>
          <cx:pt idx="43365">0</cx:pt>
          <cx:pt idx="43366">0</cx:pt>
          <cx:pt idx="43367">0</cx:pt>
          <cx:pt idx="43368">0</cx:pt>
          <cx:pt idx="43369">0</cx:pt>
          <cx:pt idx="43370">0</cx:pt>
          <cx:pt idx="43371">0</cx:pt>
          <cx:pt idx="43372">0</cx:pt>
          <cx:pt idx="43373">0</cx:pt>
          <cx:pt idx="43374">0</cx:pt>
          <cx:pt idx="43375">0</cx:pt>
          <cx:pt idx="43376">0</cx:pt>
          <cx:pt idx="43377">0</cx:pt>
          <cx:pt idx="43378">0</cx:pt>
          <cx:pt idx="43379">0</cx:pt>
          <cx:pt idx="43380">0</cx:pt>
          <cx:pt idx="43381">0</cx:pt>
          <cx:pt idx="43382">0</cx:pt>
          <cx:pt idx="43383">0</cx:pt>
          <cx:pt idx="43384">0</cx:pt>
          <cx:pt idx="43385">0</cx:pt>
          <cx:pt idx="43386">0</cx:pt>
          <cx:pt idx="43387">0</cx:pt>
          <cx:pt idx="43388">0</cx:pt>
          <cx:pt idx="43389">0</cx:pt>
          <cx:pt idx="43390">0</cx:pt>
          <cx:pt idx="43391">0</cx:pt>
          <cx:pt idx="43392">0</cx:pt>
          <cx:pt idx="43393">0</cx:pt>
          <cx:pt idx="43394">0</cx:pt>
          <cx:pt idx="43395">0</cx:pt>
          <cx:pt idx="43396">0</cx:pt>
          <cx:pt idx="43397">0</cx:pt>
          <cx:pt idx="43398">0</cx:pt>
          <cx:pt idx="43399">0</cx:pt>
          <cx:pt idx="43400">0</cx:pt>
          <cx:pt idx="43401">0</cx:pt>
          <cx:pt idx="43402">0</cx:pt>
          <cx:pt idx="43403">0</cx:pt>
          <cx:pt idx="43404">0</cx:pt>
          <cx:pt idx="43405">0</cx:pt>
          <cx:pt idx="43406">0</cx:pt>
          <cx:pt idx="43407">0</cx:pt>
          <cx:pt idx="43408">0</cx:pt>
          <cx:pt idx="43409">0</cx:pt>
          <cx:pt idx="43410">0</cx:pt>
          <cx:pt idx="43411">0</cx:pt>
          <cx:pt idx="43412">0</cx:pt>
          <cx:pt idx="43413">0</cx:pt>
          <cx:pt idx="43414">0</cx:pt>
          <cx:pt idx="43415">0</cx:pt>
          <cx:pt idx="43416">0</cx:pt>
          <cx:pt idx="43417">0</cx:pt>
          <cx:pt idx="43418">0</cx:pt>
          <cx:pt idx="43419">0</cx:pt>
          <cx:pt idx="43420">0</cx:pt>
          <cx:pt idx="43421">0</cx:pt>
          <cx:pt idx="43422">0</cx:pt>
          <cx:pt idx="43423">0</cx:pt>
          <cx:pt idx="43424">0</cx:pt>
          <cx:pt idx="43425">0</cx:pt>
          <cx:pt idx="43426">0</cx:pt>
          <cx:pt idx="43427">0</cx:pt>
          <cx:pt idx="43428">0</cx:pt>
          <cx:pt idx="43429">0</cx:pt>
          <cx:pt idx="43430">0</cx:pt>
          <cx:pt idx="43431">0</cx:pt>
          <cx:pt idx="43432">0</cx:pt>
          <cx:pt idx="43433">0</cx:pt>
          <cx:pt idx="43434">0</cx:pt>
          <cx:pt idx="43435">0</cx:pt>
          <cx:pt idx="43436">0</cx:pt>
          <cx:pt idx="43437">0</cx:pt>
          <cx:pt idx="43438">0</cx:pt>
          <cx:pt idx="43439">0</cx:pt>
          <cx:pt idx="43440">0</cx:pt>
          <cx:pt idx="43441">0</cx:pt>
          <cx:pt idx="43442">0</cx:pt>
          <cx:pt idx="43443">0</cx:pt>
          <cx:pt idx="43444">0</cx:pt>
          <cx:pt idx="43445">0</cx:pt>
          <cx:pt idx="43446">0</cx:pt>
          <cx:pt idx="43447">0</cx:pt>
          <cx:pt idx="43448">0</cx:pt>
          <cx:pt idx="43449">0</cx:pt>
          <cx:pt idx="43450">0</cx:pt>
          <cx:pt idx="43451">0</cx:pt>
          <cx:pt idx="43452">0</cx:pt>
          <cx:pt idx="43453">0</cx:pt>
          <cx:pt idx="43454">0</cx:pt>
          <cx:pt idx="43455">0</cx:pt>
          <cx:pt idx="43456">0</cx:pt>
          <cx:pt idx="43457">0</cx:pt>
          <cx:pt idx="43458">0</cx:pt>
          <cx:pt idx="43459">0</cx:pt>
          <cx:pt idx="43460">0</cx:pt>
          <cx:pt idx="43461">0</cx:pt>
          <cx:pt idx="43462">0</cx:pt>
          <cx:pt idx="43463">0</cx:pt>
          <cx:pt idx="43464">0</cx:pt>
          <cx:pt idx="43465">0</cx:pt>
          <cx:pt idx="43466">0</cx:pt>
          <cx:pt idx="43467">0</cx:pt>
          <cx:pt idx="43468">0</cx:pt>
          <cx:pt idx="43469">0</cx:pt>
          <cx:pt idx="43470">0</cx:pt>
          <cx:pt idx="43471">0</cx:pt>
          <cx:pt idx="43472">0</cx:pt>
          <cx:pt idx="43473">0</cx:pt>
          <cx:pt idx="43474">0</cx:pt>
          <cx:pt idx="43475">0</cx:pt>
          <cx:pt idx="43476">0</cx:pt>
          <cx:pt idx="43477">0</cx:pt>
          <cx:pt idx="43478">0</cx:pt>
          <cx:pt idx="43479">0</cx:pt>
          <cx:pt idx="43480">0</cx:pt>
          <cx:pt idx="43481">0</cx:pt>
          <cx:pt idx="43482">0</cx:pt>
          <cx:pt idx="43483">0</cx:pt>
          <cx:pt idx="43484">0</cx:pt>
          <cx:pt idx="43485">0</cx:pt>
          <cx:pt idx="43486">0</cx:pt>
          <cx:pt idx="43487">0</cx:pt>
          <cx:pt idx="43488">0</cx:pt>
          <cx:pt idx="43489">0</cx:pt>
          <cx:pt idx="43490">0</cx:pt>
          <cx:pt idx="43491">0</cx:pt>
          <cx:pt idx="43492">0</cx:pt>
          <cx:pt idx="43493">0</cx:pt>
          <cx:pt idx="43494">0</cx:pt>
          <cx:pt idx="43495">0</cx:pt>
          <cx:pt idx="43496">0</cx:pt>
          <cx:pt idx="43497">0</cx:pt>
          <cx:pt idx="43498">0</cx:pt>
          <cx:pt idx="43499">0</cx:pt>
          <cx:pt idx="43500">0</cx:pt>
          <cx:pt idx="43501">0</cx:pt>
          <cx:pt idx="43502">0</cx:pt>
          <cx:pt idx="43503">0</cx:pt>
          <cx:pt idx="43504">0</cx:pt>
          <cx:pt idx="43505">0</cx:pt>
          <cx:pt idx="43506">0</cx:pt>
          <cx:pt idx="43507">0</cx:pt>
          <cx:pt idx="43508">0</cx:pt>
          <cx:pt idx="43509">0</cx:pt>
          <cx:pt idx="43510">0</cx:pt>
          <cx:pt idx="43511">0</cx:pt>
          <cx:pt idx="43512">0</cx:pt>
          <cx:pt idx="43513">0</cx:pt>
          <cx:pt idx="43514">0</cx:pt>
          <cx:pt idx="43515">0</cx:pt>
          <cx:pt idx="43516">0</cx:pt>
          <cx:pt idx="43517">0</cx:pt>
          <cx:pt idx="43518">0</cx:pt>
          <cx:pt idx="43519">0</cx:pt>
          <cx:pt idx="43520">0</cx:pt>
          <cx:pt idx="43521">0</cx:pt>
          <cx:pt idx="43522">0</cx:pt>
          <cx:pt idx="43523">0</cx:pt>
          <cx:pt idx="43524">0</cx:pt>
          <cx:pt idx="43525">0</cx:pt>
          <cx:pt idx="43526">0</cx:pt>
          <cx:pt idx="43527">0</cx:pt>
          <cx:pt idx="43528">0</cx:pt>
          <cx:pt idx="43529">0</cx:pt>
          <cx:pt idx="43530">0</cx:pt>
          <cx:pt idx="43531">0</cx:pt>
          <cx:pt idx="43532">0</cx:pt>
          <cx:pt idx="43533">0</cx:pt>
          <cx:pt idx="43534">0</cx:pt>
          <cx:pt idx="43535">0</cx:pt>
          <cx:pt idx="43536">0</cx:pt>
          <cx:pt idx="43537">0</cx:pt>
          <cx:pt idx="43538">0</cx:pt>
          <cx:pt idx="43539">0</cx:pt>
          <cx:pt idx="43540">0</cx:pt>
          <cx:pt idx="43541">0</cx:pt>
          <cx:pt idx="43542">0</cx:pt>
          <cx:pt idx="43543">0</cx:pt>
          <cx:pt idx="43544">0</cx:pt>
          <cx:pt idx="43545">0</cx:pt>
          <cx:pt idx="43546">0</cx:pt>
          <cx:pt idx="43547">0</cx:pt>
          <cx:pt idx="43548">0</cx:pt>
          <cx:pt idx="43549">0</cx:pt>
          <cx:pt idx="43550">0</cx:pt>
          <cx:pt idx="43551">0</cx:pt>
          <cx:pt idx="43552">0</cx:pt>
          <cx:pt idx="43553">0</cx:pt>
          <cx:pt idx="43554">0</cx:pt>
          <cx:pt idx="43555">0</cx:pt>
          <cx:pt idx="43556">0</cx:pt>
          <cx:pt idx="43557">0</cx:pt>
          <cx:pt idx="43558">0</cx:pt>
          <cx:pt idx="43559">0</cx:pt>
          <cx:pt idx="43560">0</cx:pt>
          <cx:pt idx="43561">0</cx:pt>
          <cx:pt idx="43562">0</cx:pt>
          <cx:pt idx="43563">0</cx:pt>
          <cx:pt idx="43564">0</cx:pt>
          <cx:pt idx="43565">0</cx:pt>
          <cx:pt idx="43566">0</cx:pt>
          <cx:pt idx="43567">0</cx:pt>
          <cx:pt idx="43568">0</cx:pt>
          <cx:pt idx="43569">0</cx:pt>
          <cx:pt idx="43570">0</cx:pt>
          <cx:pt idx="43571">0</cx:pt>
          <cx:pt idx="43572">0</cx:pt>
          <cx:pt idx="43573">0</cx:pt>
          <cx:pt idx="43574">0</cx:pt>
          <cx:pt idx="43575">0</cx:pt>
          <cx:pt idx="43576">0</cx:pt>
          <cx:pt idx="43577">0</cx:pt>
          <cx:pt idx="43578">0</cx:pt>
          <cx:pt idx="43579">0</cx:pt>
          <cx:pt idx="43580">0</cx:pt>
          <cx:pt idx="43581">0</cx:pt>
          <cx:pt idx="43582">0</cx:pt>
          <cx:pt idx="43583">0</cx:pt>
          <cx:pt idx="43584">0</cx:pt>
          <cx:pt idx="43585">0</cx:pt>
          <cx:pt idx="43586">0</cx:pt>
          <cx:pt idx="43587">0</cx:pt>
          <cx:pt idx="43588">0</cx:pt>
          <cx:pt idx="43589">0</cx:pt>
          <cx:pt idx="43590">0</cx:pt>
          <cx:pt idx="43591">0</cx:pt>
          <cx:pt idx="43592">0</cx:pt>
          <cx:pt idx="43593">0</cx:pt>
          <cx:pt idx="43594">0</cx:pt>
          <cx:pt idx="43595">0</cx:pt>
          <cx:pt idx="43596">0</cx:pt>
          <cx:pt idx="43597">0</cx:pt>
          <cx:pt idx="43598">0</cx:pt>
          <cx:pt idx="43599">0</cx:pt>
          <cx:pt idx="43600">0</cx:pt>
          <cx:pt idx="43601">0</cx:pt>
          <cx:pt idx="43602">0</cx:pt>
          <cx:pt idx="43603">0</cx:pt>
          <cx:pt idx="43604">0</cx:pt>
          <cx:pt idx="43605">0</cx:pt>
          <cx:pt idx="43606">0</cx:pt>
          <cx:pt idx="43607">0</cx:pt>
          <cx:pt idx="43608">0</cx:pt>
          <cx:pt idx="43609">0</cx:pt>
          <cx:pt idx="43610">0</cx:pt>
          <cx:pt idx="43611">0</cx:pt>
          <cx:pt idx="43612">0</cx:pt>
          <cx:pt idx="43613">0</cx:pt>
          <cx:pt idx="43614">0</cx:pt>
          <cx:pt idx="43615">0</cx:pt>
          <cx:pt idx="43616">0</cx:pt>
          <cx:pt idx="43617">0</cx:pt>
          <cx:pt idx="43618">0</cx:pt>
          <cx:pt idx="43619">0</cx:pt>
          <cx:pt idx="43620">0</cx:pt>
          <cx:pt idx="43621">0</cx:pt>
          <cx:pt idx="43622">0</cx:pt>
          <cx:pt idx="43623">0</cx:pt>
          <cx:pt idx="43624">0</cx:pt>
          <cx:pt idx="43625">0</cx:pt>
          <cx:pt idx="43626">0</cx:pt>
          <cx:pt idx="43627">0</cx:pt>
          <cx:pt idx="43628">0</cx:pt>
          <cx:pt idx="43629">0</cx:pt>
          <cx:pt idx="43630">0</cx:pt>
          <cx:pt idx="43631">0</cx:pt>
          <cx:pt idx="43632">0</cx:pt>
          <cx:pt idx="43633">0</cx:pt>
          <cx:pt idx="43634">0</cx:pt>
          <cx:pt idx="43635">0</cx:pt>
          <cx:pt idx="43636">0</cx:pt>
          <cx:pt idx="43637">0</cx:pt>
          <cx:pt idx="43638">0</cx:pt>
          <cx:pt idx="43639">0</cx:pt>
          <cx:pt idx="43640">0</cx:pt>
          <cx:pt idx="43641">0</cx:pt>
          <cx:pt idx="43642">0</cx:pt>
          <cx:pt idx="43643">0</cx:pt>
          <cx:pt idx="43644">0</cx:pt>
          <cx:pt idx="43645">0</cx:pt>
          <cx:pt idx="43646">0</cx:pt>
          <cx:pt idx="43647">0</cx:pt>
          <cx:pt idx="43648">0</cx:pt>
          <cx:pt idx="43649">0</cx:pt>
          <cx:pt idx="43650">0</cx:pt>
          <cx:pt idx="43651">0</cx:pt>
          <cx:pt idx="43652">0</cx:pt>
          <cx:pt idx="43653">0</cx:pt>
          <cx:pt idx="43654">0</cx:pt>
          <cx:pt idx="43655">0</cx:pt>
          <cx:pt idx="43656">0</cx:pt>
          <cx:pt idx="43657">0</cx:pt>
          <cx:pt idx="43658">0</cx:pt>
          <cx:pt idx="43659">0</cx:pt>
          <cx:pt idx="43660">0</cx:pt>
          <cx:pt idx="43661">0</cx:pt>
          <cx:pt idx="43662">0</cx:pt>
          <cx:pt idx="43663">0</cx:pt>
          <cx:pt idx="43664">0</cx:pt>
          <cx:pt idx="43665">0</cx:pt>
          <cx:pt idx="43666">0</cx:pt>
          <cx:pt idx="43667">0</cx:pt>
          <cx:pt idx="43668">0</cx:pt>
          <cx:pt idx="43669">0</cx:pt>
          <cx:pt idx="43670">0</cx:pt>
          <cx:pt idx="43671">0</cx:pt>
          <cx:pt idx="43672">0</cx:pt>
          <cx:pt idx="43673">0</cx:pt>
          <cx:pt idx="43674">0</cx:pt>
          <cx:pt idx="43675">0</cx:pt>
          <cx:pt idx="43676">0</cx:pt>
          <cx:pt idx="43677">0</cx:pt>
          <cx:pt idx="43678">0</cx:pt>
          <cx:pt idx="43679">0</cx:pt>
          <cx:pt idx="43680">0</cx:pt>
          <cx:pt idx="43681">0</cx:pt>
          <cx:pt idx="43682">0</cx:pt>
          <cx:pt idx="43683">0</cx:pt>
          <cx:pt idx="43684">0</cx:pt>
          <cx:pt idx="43685">0</cx:pt>
          <cx:pt idx="43686">0</cx:pt>
          <cx:pt idx="43687">0</cx:pt>
          <cx:pt idx="43688">0</cx:pt>
          <cx:pt idx="43689">0</cx:pt>
          <cx:pt idx="43690">0</cx:pt>
          <cx:pt idx="43691">0</cx:pt>
          <cx:pt idx="43692">0</cx:pt>
          <cx:pt idx="43693">0</cx:pt>
          <cx:pt idx="43694">0</cx:pt>
          <cx:pt idx="43695">0</cx:pt>
          <cx:pt idx="43696">0</cx:pt>
          <cx:pt idx="43697">0</cx:pt>
          <cx:pt idx="43698">0</cx:pt>
          <cx:pt idx="43699">0</cx:pt>
          <cx:pt idx="43700">0</cx:pt>
          <cx:pt idx="43701">0</cx:pt>
          <cx:pt idx="43702">0</cx:pt>
          <cx:pt idx="43703">0</cx:pt>
          <cx:pt idx="43704">0</cx:pt>
          <cx:pt idx="43705">0</cx:pt>
          <cx:pt idx="43706">0</cx:pt>
          <cx:pt idx="43707">0</cx:pt>
          <cx:pt idx="43708">0</cx:pt>
          <cx:pt idx="43709">0</cx:pt>
          <cx:pt idx="43710">0</cx:pt>
          <cx:pt idx="43711">0</cx:pt>
          <cx:pt idx="43712">0</cx:pt>
          <cx:pt idx="43713">0</cx:pt>
          <cx:pt idx="43714">0</cx:pt>
          <cx:pt idx="43715">0</cx:pt>
          <cx:pt idx="43716">0</cx:pt>
          <cx:pt idx="43717">0</cx:pt>
          <cx:pt idx="43718">0</cx:pt>
          <cx:pt idx="43719">0</cx:pt>
          <cx:pt idx="43720">0</cx:pt>
          <cx:pt idx="43721">0</cx:pt>
          <cx:pt idx="43722">0</cx:pt>
          <cx:pt idx="43723">0</cx:pt>
          <cx:pt idx="43724">0</cx:pt>
          <cx:pt idx="43725">0</cx:pt>
          <cx:pt idx="43726">0</cx:pt>
          <cx:pt idx="43727">0</cx:pt>
          <cx:pt idx="43728">0</cx:pt>
          <cx:pt idx="43729">0</cx:pt>
          <cx:pt idx="43730">0</cx:pt>
          <cx:pt idx="43731">0</cx:pt>
          <cx:pt idx="43732">0</cx:pt>
          <cx:pt idx="43733">0</cx:pt>
          <cx:pt idx="43734">0</cx:pt>
          <cx:pt idx="43735">0</cx:pt>
          <cx:pt idx="43736">0</cx:pt>
          <cx:pt idx="43737">0</cx:pt>
          <cx:pt idx="43738">0</cx:pt>
          <cx:pt idx="43739">0</cx:pt>
          <cx:pt idx="43740">0</cx:pt>
          <cx:pt idx="43741">0</cx:pt>
          <cx:pt idx="43742">0</cx:pt>
          <cx:pt idx="43743">0</cx:pt>
          <cx:pt idx="43744">0</cx:pt>
          <cx:pt idx="43745">0</cx:pt>
          <cx:pt idx="43746">0</cx:pt>
          <cx:pt idx="43747">0</cx:pt>
          <cx:pt idx="43748">0</cx:pt>
          <cx:pt idx="43749">0</cx:pt>
          <cx:pt idx="43750">0</cx:pt>
          <cx:pt idx="43751">0</cx:pt>
          <cx:pt idx="43752">0</cx:pt>
          <cx:pt idx="43753">0</cx:pt>
          <cx:pt idx="43754">0</cx:pt>
          <cx:pt idx="43755">0</cx:pt>
          <cx:pt idx="43756">0</cx:pt>
          <cx:pt idx="43757">0</cx:pt>
          <cx:pt idx="43758">0</cx:pt>
          <cx:pt idx="43759">0</cx:pt>
          <cx:pt idx="43760">0</cx:pt>
          <cx:pt idx="43761">0</cx:pt>
          <cx:pt idx="43762">0</cx:pt>
          <cx:pt idx="43763">0</cx:pt>
          <cx:pt idx="43764">0</cx:pt>
          <cx:pt idx="43765">0</cx:pt>
          <cx:pt idx="43766">0</cx:pt>
          <cx:pt idx="43767">0</cx:pt>
          <cx:pt idx="43768">0</cx:pt>
          <cx:pt idx="43769">0</cx:pt>
          <cx:pt idx="43770">0</cx:pt>
          <cx:pt idx="43771">0</cx:pt>
          <cx:pt idx="43772">0</cx:pt>
          <cx:pt idx="43773">0</cx:pt>
          <cx:pt idx="43774">0</cx:pt>
          <cx:pt idx="43775">0</cx:pt>
          <cx:pt idx="43776">0</cx:pt>
          <cx:pt idx="43777">0</cx:pt>
          <cx:pt idx="43778">0</cx:pt>
          <cx:pt idx="43779">0</cx:pt>
          <cx:pt idx="43780">0</cx:pt>
          <cx:pt idx="43781">0</cx:pt>
          <cx:pt idx="43782">0</cx:pt>
          <cx:pt idx="43783">0</cx:pt>
          <cx:pt idx="43784">0</cx:pt>
          <cx:pt idx="43785">0</cx:pt>
          <cx:pt idx="43786">0</cx:pt>
          <cx:pt idx="43787">0</cx:pt>
          <cx:pt idx="43788">0</cx:pt>
          <cx:pt idx="43789">0</cx:pt>
          <cx:pt idx="43790">0</cx:pt>
          <cx:pt idx="43791">0</cx:pt>
          <cx:pt idx="43792">0</cx:pt>
          <cx:pt idx="43793">0</cx:pt>
          <cx:pt idx="43794">0</cx:pt>
          <cx:pt idx="43795">0</cx:pt>
          <cx:pt idx="43796">0</cx:pt>
          <cx:pt idx="43797">0</cx:pt>
          <cx:pt idx="43798">0</cx:pt>
          <cx:pt idx="43799">0</cx:pt>
          <cx:pt idx="43800">0</cx:pt>
          <cx:pt idx="43801">0</cx:pt>
          <cx:pt idx="43802">0</cx:pt>
          <cx:pt idx="43803">0</cx:pt>
          <cx:pt idx="43804">0</cx:pt>
          <cx:pt idx="43805">0</cx:pt>
          <cx:pt idx="43806">0</cx:pt>
          <cx:pt idx="43807">0</cx:pt>
          <cx:pt idx="43808">0</cx:pt>
          <cx:pt idx="43809">0</cx:pt>
          <cx:pt idx="43810">0</cx:pt>
          <cx:pt idx="43811">0</cx:pt>
          <cx:pt idx="43812">0</cx:pt>
          <cx:pt idx="43813">0</cx:pt>
          <cx:pt idx="43814">0</cx:pt>
          <cx:pt idx="43815">0</cx:pt>
          <cx:pt idx="43816">0</cx:pt>
          <cx:pt idx="43817">0</cx:pt>
          <cx:pt idx="43818">0</cx:pt>
          <cx:pt idx="43819">0</cx:pt>
          <cx:pt idx="43820">0</cx:pt>
          <cx:pt idx="43821">0</cx:pt>
          <cx:pt idx="43822">0</cx:pt>
          <cx:pt idx="43823">0</cx:pt>
          <cx:pt idx="43824">0</cx:pt>
          <cx:pt idx="43825">0</cx:pt>
          <cx:pt idx="43826">0</cx:pt>
          <cx:pt idx="43827">0</cx:pt>
          <cx:pt idx="43828">0</cx:pt>
          <cx:pt idx="43829">0</cx:pt>
          <cx:pt idx="43830">0</cx:pt>
          <cx:pt idx="43831">0</cx:pt>
          <cx:pt idx="43832">0</cx:pt>
          <cx:pt idx="43833">0</cx:pt>
          <cx:pt idx="43834">0</cx:pt>
          <cx:pt idx="43835">0</cx:pt>
          <cx:pt idx="43836">0</cx:pt>
          <cx:pt idx="43837">0</cx:pt>
          <cx:pt idx="43838">0</cx:pt>
          <cx:pt idx="43839">0</cx:pt>
          <cx:pt idx="43840">0</cx:pt>
          <cx:pt idx="43841">0</cx:pt>
          <cx:pt idx="43842">0</cx:pt>
          <cx:pt idx="43843">0</cx:pt>
          <cx:pt idx="43844">0</cx:pt>
          <cx:pt idx="43845">0</cx:pt>
          <cx:pt idx="43846">0</cx:pt>
          <cx:pt idx="43847">0</cx:pt>
          <cx:pt idx="43848">0</cx:pt>
          <cx:pt idx="43849">0</cx:pt>
          <cx:pt idx="43850">0</cx:pt>
          <cx:pt idx="43851">0</cx:pt>
          <cx:pt idx="43852">0</cx:pt>
          <cx:pt idx="43853">0</cx:pt>
          <cx:pt idx="43854">0</cx:pt>
          <cx:pt idx="43855">0</cx:pt>
          <cx:pt idx="43856">0</cx:pt>
          <cx:pt idx="43857">0</cx:pt>
          <cx:pt idx="43858">0</cx:pt>
          <cx:pt idx="43859">0</cx:pt>
          <cx:pt idx="43860">0</cx:pt>
          <cx:pt idx="43861">0</cx:pt>
          <cx:pt idx="43862">0</cx:pt>
          <cx:pt idx="43863">0</cx:pt>
          <cx:pt idx="43864">0</cx:pt>
          <cx:pt idx="43865">0</cx:pt>
          <cx:pt idx="43866">0</cx:pt>
          <cx:pt idx="43867">0</cx:pt>
          <cx:pt idx="43868">0</cx:pt>
          <cx:pt idx="43869">0</cx:pt>
          <cx:pt idx="43870">0</cx:pt>
          <cx:pt idx="43871">0</cx:pt>
          <cx:pt idx="43872">0</cx:pt>
          <cx:pt idx="43873">0</cx:pt>
          <cx:pt idx="43874">0</cx:pt>
          <cx:pt idx="43875">0</cx:pt>
          <cx:pt idx="43876">0</cx:pt>
          <cx:pt idx="43877">0</cx:pt>
          <cx:pt idx="43878">0</cx:pt>
          <cx:pt idx="43879">0</cx:pt>
          <cx:pt idx="43880">0</cx:pt>
          <cx:pt idx="43881">0</cx:pt>
          <cx:pt idx="43882">0</cx:pt>
          <cx:pt idx="43883">0</cx:pt>
          <cx:pt idx="43884">0</cx:pt>
          <cx:pt idx="43885">0</cx:pt>
          <cx:pt idx="43886">0</cx:pt>
          <cx:pt idx="43887">0</cx:pt>
          <cx:pt idx="43888">0</cx:pt>
          <cx:pt idx="43889">0</cx:pt>
          <cx:pt idx="43890">0</cx:pt>
          <cx:pt idx="43891">0</cx:pt>
          <cx:pt idx="43892">0</cx:pt>
          <cx:pt idx="43893">0</cx:pt>
          <cx:pt idx="43894">0</cx:pt>
          <cx:pt idx="43895">0</cx:pt>
          <cx:pt idx="43896">0</cx:pt>
          <cx:pt idx="43897">0</cx:pt>
          <cx:pt idx="43898">0</cx:pt>
          <cx:pt idx="43899">0</cx:pt>
          <cx:pt idx="43900">0</cx:pt>
          <cx:pt idx="43901">0</cx:pt>
          <cx:pt idx="43902">0</cx:pt>
          <cx:pt idx="43903">0</cx:pt>
          <cx:pt idx="43904">0</cx:pt>
          <cx:pt idx="43905">0</cx:pt>
          <cx:pt idx="43906">0</cx:pt>
          <cx:pt idx="43907">0</cx:pt>
          <cx:pt idx="43908">0</cx:pt>
          <cx:pt idx="43909">0</cx:pt>
          <cx:pt idx="43910">0</cx:pt>
          <cx:pt idx="43911">0</cx:pt>
          <cx:pt idx="43912">0</cx:pt>
          <cx:pt idx="43913">0</cx:pt>
          <cx:pt idx="43914">0</cx:pt>
          <cx:pt idx="43915">0</cx:pt>
          <cx:pt idx="43916">0</cx:pt>
          <cx:pt idx="43917">0</cx:pt>
          <cx:pt idx="43918">0</cx:pt>
          <cx:pt idx="43919">0</cx:pt>
          <cx:pt idx="43920">0</cx:pt>
          <cx:pt idx="43921">0</cx:pt>
          <cx:pt idx="43922">0</cx:pt>
          <cx:pt idx="43923">0</cx:pt>
          <cx:pt idx="43924">0</cx:pt>
          <cx:pt idx="43925">0</cx:pt>
          <cx:pt idx="43926">0</cx:pt>
          <cx:pt idx="43927">0</cx:pt>
          <cx:pt idx="43928">0</cx:pt>
          <cx:pt idx="43929">0</cx:pt>
          <cx:pt idx="43930">0</cx:pt>
          <cx:pt idx="43931">0</cx:pt>
          <cx:pt idx="43932">0</cx:pt>
          <cx:pt idx="43933">0</cx:pt>
          <cx:pt idx="43934">0</cx:pt>
          <cx:pt idx="43935">0</cx:pt>
          <cx:pt idx="43936">0</cx:pt>
          <cx:pt idx="43937">0</cx:pt>
          <cx:pt idx="43938">0</cx:pt>
          <cx:pt idx="43939">0</cx:pt>
          <cx:pt idx="43940">0</cx:pt>
          <cx:pt idx="43941">0</cx:pt>
          <cx:pt idx="43942">0</cx:pt>
          <cx:pt idx="43943">0</cx:pt>
          <cx:pt idx="43944">0</cx:pt>
          <cx:pt idx="43945">0</cx:pt>
          <cx:pt idx="43946">0</cx:pt>
          <cx:pt idx="43947">0</cx:pt>
          <cx:pt idx="43948">0</cx:pt>
          <cx:pt idx="43949">0</cx:pt>
          <cx:pt idx="43950">0</cx:pt>
          <cx:pt idx="43951">0</cx:pt>
          <cx:pt idx="43952">0</cx:pt>
          <cx:pt idx="43953">0</cx:pt>
          <cx:pt idx="43954">0</cx:pt>
          <cx:pt idx="43955">0</cx:pt>
          <cx:pt idx="43956">0</cx:pt>
          <cx:pt idx="43957">0</cx:pt>
          <cx:pt idx="43958">0</cx:pt>
          <cx:pt idx="43959">0</cx:pt>
          <cx:pt idx="43960">0</cx:pt>
          <cx:pt idx="43961">0</cx:pt>
          <cx:pt idx="43962">0</cx:pt>
          <cx:pt idx="43963">0</cx:pt>
          <cx:pt idx="43964">0</cx:pt>
          <cx:pt idx="43965">0</cx:pt>
          <cx:pt idx="43966">0</cx:pt>
          <cx:pt idx="43967">0</cx:pt>
          <cx:pt idx="43968">0</cx:pt>
          <cx:pt idx="43969">0</cx:pt>
          <cx:pt idx="43970">0</cx:pt>
          <cx:pt idx="43971">0</cx:pt>
          <cx:pt idx="43972">0</cx:pt>
          <cx:pt idx="43973">0</cx:pt>
          <cx:pt idx="43974">0</cx:pt>
          <cx:pt idx="43975">0</cx:pt>
          <cx:pt idx="43976">0</cx:pt>
          <cx:pt idx="43977">0</cx:pt>
          <cx:pt idx="43978">0</cx:pt>
          <cx:pt idx="43979">0</cx:pt>
          <cx:pt idx="43980">0</cx:pt>
          <cx:pt idx="43981">0</cx:pt>
          <cx:pt idx="43982">0</cx:pt>
          <cx:pt idx="43983">0</cx:pt>
          <cx:pt idx="43984">0</cx:pt>
          <cx:pt idx="43985">0</cx:pt>
          <cx:pt idx="43986">0</cx:pt>
          <cx:pt idx="43987">0</cx:pt>
          <cx:pt idx="43988">0</cx:pt>
          <cx:pt idx="43989">0</cx:pt>
          <cx:pt idx="43990">0</cx:pt>
          <cx:pt idx="43991">0</cx:pt>
          <cx:pt idx="43992">0</cx:pt>
          <cx:pt idx="43993">0</cx:pt>
          <cx:pt idx="43994">0</cx:pt>
          <cx:pt idx="43995">0</cx:pt>
          <cx:pt idx="43996">0</cx:pt>
          <cx:pt idx="43997">0</cx:pt>
          <cx:pt idx="43998">0</cx:pt>
          <cx:pt idx="43999">0</cx:pt>
          <cx:pt idx="44000">0</cx:pt>
          <cx:pt idx="44001">0</cx:pt>
          <cx:pt idx="44002">0</cx:pt>
          <cx:pt idx="44003">0</cx:pt>
          <cx:pt idx="44004">0</cx:pt>
          <cx:pt idx="44005">0</cx:pt>
          <cx:pt idx="44006">0</cx:pt>
          <cx:pt idx="44007">0</cx:pt>
          <cx:pt idx="44008">0</cx:pt>
          <cx:pt idx="44009">0</cx:pt>
          <cx:pt idx="44010">0</cx:pt>
          <cx:pt idx="44011">0</cx:pt>
          <cx:pt idx="44012">0</cx:pt>
          <cx:pt idx="44013">0</cx:pt>
          <cx:pt idx="44014">0</cx:pt>
          <cx:pt idx="44015">0</cx:pt>
          <cx:pt idx="44016">0</cx:pt>
          <cx:pt idx="44017">0</cx:pt>
          <cx:pt idx="44018">0</cx:pt>
          <cx:pt idx="44019">0</cx:pt>
          <cx:pt idx="44020">0</cx:pt>
          <cx:pt idx="44021">0</cx:pt>
          <cx:pt idx="44022">0</cx:pt>
          <cx:pt idx="44023">0</cx:pt>
          <cx:pt idx="44024">0</cx:pt>
          <cx:pt idx="44025">0</cx:pt>
          <cx:pt idx="44026">0</cx:pt>
          <cx:pt idx="44027">0</cx:pt>
          <cx:pt idx="44028">0</cx:pt>
          <cx:pt idx="44029">0</cx:pt>
          <cx:pt idx="44030">0</cx:pt>
          <cx:pt idx="44031">0</cx:pt>
          <cx:pt idx="44032">0</cx:pt>
          <cx:pt idx="44033">0</cx:pt>
          <cx:pt idx="44034">0</cx:pt>
          <cx:pt idx="44035">0</cx:pt>
          <cx:pt idx="44036">0</cx:pt>
          <cx:pt idx="44037">0</cx:pt>
          <cx:pt idx="44038">0</cx:pt>
          <cx:pt idx="44039">0</cx:pt>
          <cx:pt idx="44040">0</cx:pt>
          <cx:pt idx="44041">0</cx:pt>
          <cx:pt idx="44042">0</cx:pt>
          <cx:pt idx="44043">0</cx:pt>
          <cx:pt idx="44044">0</cx:pt>
          <cx:pt idx="44045">0</cx:pt>
          <cx:pt idx="44046">0</cx:pt>
          <cx:pt idx="44047">0</cx:pt>
          <cx:pt idx="44048">0</cx:pt>
          <cx:pt idx="44049">0</cx:pt>
          <cx:pt idx="44050">0</cx:pt>
          <cx:pt idx="44051">0</cx:pt>
          <cx:pt idx="44052">0</cx:pt>
          <cx:pt idx="44053">0</cx:pt>
          <cx:pt idx="44054">0</cx:pt>
          <cx:pt idx="44055">0</cx:pt>
          <cx:pt idx="44056">0</cx:pt>
          <cx:pt idx="44057">0</cx:pt>
          <cx:pt idx="44058">0</cx:pt>
          <cx:pt idx="44059">0</cx:pt>
          <cx:pt idx="44060">0</cx:pt>
          <cx:pt idx="44061">0</cx:pt>
          <cx:pt idx="44062">0</cx:pt>
          <cx:pt idx="44063">0</cx:pt>
          <cx:pt idx="44064">0</cx:pt>
          <cx:pt idx="44065">0</cx:pt>
          <cx:pt idx="44066">0</cx:pt>
          <cx:pt idx="44067">0</cx:pt>
          <cx:pt idx="44068">0</cx:pt>
          <cx:pt idx="44069">0</cx:pt>
          <cx:pt idx="44070">0</cx:pt>
          <cx:pt idx="44071">0</cx:pt>
          <cx:pt idx="44072">0</cx:pt>
          <cx:pt idx="44073">0</cx:pt>
          <cx:pt idx="44074">0</cx:pt>
          <cx:pt idx="44075">0</cx:pt>
          <cx:pt idx="44076">0</cx:pt>
          <cx:pt idx="44077">0</cx:pt>
          <cx:pt idx="44078">0</cx:pt>
          <cx:pt idx="44079">0</cx:pt>
          <cx:pt idx="44080">0</cx:pt>
          <cx:pt idx="44081">0</cx:pt>
          <cx:pt idx="44082">0</cx:pt>
          <cx:pt idx="44083">0</cx:pt>
          <cx:pt idx="44084">0</cx:pt>
          <cx:pt idx="44085">0</cx:pt>
          <cx:pt idx="44086">0</cx:pt>
          <cx:pt idx="44087">0</cx:pt>
          <cx:pt idx="44088">0</cx:pt>
          <cx:pt idx="44089">0</cx:pt>
          <cx:pt idx="44090">0</cx:pt>
          <cx:pt idx="44091">0</cx:pt>
          <cx:pt idx="44092">0</cx:pt>
          <cx:pt idx="44093">0</cx:pt>
          <cx:pt idx="44094">0</cx:pt>
          <cx:pt idx="44095">0</cx:pt>
          <cx:pt idx="44096">0</cx:pt>
          <cx:pt idx="44097">0</cx:pt>
          <cx:pt idx="44098">0</cx:pt>
          <cx:pt idx="44099">0</cx:pt>
          <cx:pt idx="44100">0</cx:pt>
          <cx:pt idx="44101">0</cx:pt>
          <cx:pt idx="44102">0</cx:pt>
          <cx:pt idx="44103">0</cx:pt>
          <cx:pt idx="44104">0</cx:pt>
          <cx:pt idx="44105">0</cx:pt>
          <cx:pt idx="44106">0</cx:pt>
          <cx:pt idx="44107">0</cx:pt>
          <cx:pt idx="44108">0</cx:pt>
          <cx:pt idx="44109">0</cx:pt>
          <cx:pt idx="44110">0</cx:pt>
          <cx:pt idx="44111">0</cx:pt>
          <cx:pt idx="44112">0</cx:pt>
          <cx:pt idx="44113">0</cx:pt>
          <cx:pt idx="44114">0</cx:pt>
          <cx:pt idx="44115">0</cx:pt>
          <cx:pt idx="44116">0</cx:pt>
          <cx:pt idx="44117">0</cx:pt>
          <cx:pt idx="44118">0</cx:pt>
          <cx:pt idx="44119">0</cx:pt>
          <cx:pt idx="44120">0</cx:pt>
          <cx:pt idx="44121">0</cx:pt>
          <cx:pt idx="44122">0</cx:pt>
          <cx:pt idx="44123">0</cx:pt>
          <cx:pt idx="44124">0</cx:pt>
          <cx:pt idx="44125">0</cx:pt>
          <cx:pt idx="44126">0</cx:pt>
          <cx:pt idx="44127">0</cx:pt>
          <cx:pt idx="44128">0</cx:pt>
          <cx:pt idx="44129">0</cx:pt>
          <cx:pt idx="44130">0</cx:pt>
          <cx:pt idx="44131">0</cx:pt>
          <cx:pt idx="44132">0</cx:pt>
          <cx:pt idx="44133">0</cx:pt>
          <cx:pt idx="44134">0</cx:pt>
          <cx:pt idx="44135">0</cx:pt>
          <cx:pt idx="44136">0</cx:pt>
          <cx:pt idx="44137">0</cx:pt>
          <cx:pt idx="44138">0</cx:pt>
          <cx:pt idx="44139">0</cx:pt>
          <cx:pt idx="44140">0</cx:pt>
          <cx:pt idx="44141">0</cx:pt>
          <cx:pt idx="44142">0</cx:pt>
          <cx:pt idx="44143">0</cx:pt>
          <cx:pt idx="44144">0</cx:pt>
          <cx:pt idx="44145">0</cx:pt>
          <cx:pt idx="44146">0</cx:pt>
          <cx:pt idx="44147">0</cx:pt>
          <cx:pt idx="44148">0</cx:pt>
          <cx:pt idx="44149">0</cx:pt>
          <cx:pt idx="44150">0</cx:pt>
          <cx:pt idx="44151">0</cx:pt>
          <cx:pt idx="44152">0</cx:pt>
          <cx:pt idx="44153">0</cx:pt>
          <cx:pt idx="44154">0</cx:pt>
          <cx:pt idx="44155">0</cx:pt>
          <cx:pt idx="44156">0</cx:pt>
          <cx:pt idx="44157">0</cx:pt>
          <cx:pt idx="44158">0</cx:pt>
          <cx:pt idx="44159">0</cx:pt>
          <cx:pt idx="44160">0</cx:pt>
          <cx:pt idx="44161">0</cx:pt>
          <cx:pt idx="44162">0</cx:pt>
          <cx:pt idx="44163">0</cx:pt>
          <cx:pt idx="44164">0</cx:pt>
          <cx:pt idx="44165">0</cx:pt>
          <cx:pt idx="44166">0</cx:pt>
          <cx:pt idx="44167">0</cx:pt>
          <cx:pt idx="44168">0</cx:pt>
          <cx:pt idx="44169">0</cx:pt>
          <cx:pt idx="44170">0</cx:pt>
          <cx:pt idx="44171">0</cx:pt>
          <cx:pt idx="44172">0</cx:pt>
          <cx:pt idx="44173">0</cx:pt>
          <cx:pt idx="44174">0</cx:pt>
          <cx:pt idx="44175">0</cx:pt>
          <cx:pt idx="44176">0</cx:pt>
          <cx:pt idx="44177">0</cx:pt>
          <cx:pt idx="44178">0</cx:pt>
          <cx:pt idx="44179">0</cx:pt>
          <cx:pt idx="44180">0</cx:pt>
          <cx:pt idx="44181">0</cx:pt>
          <cx:pt idx="44182">0</cx:pt>
          <cx:pt idx="44183">0</cx:pt>
          <cx:pt idx="44184">0</cx:pt>
          <cx:pt idx="44185">0</cx:pt>
          <cx:pt idx="44186">0</cx:pt>
          <cx:pt idx="44187">0</cx:pt>
          <cx:pt idx="44188">0</cx:pt>
          <cx:pt idx="44189">0</cx:pt>
          <cx:pt idx="44190">0</cx:pt>
          <cx:pt idx="44191">0</cx:pt>
          <cx:pt idx="44192">0</cx:pt>
          <cx:pt idx="44193">0</cx:pt>
          <cx:pt idx="44194">0</cx:pt>
          <cx:pt idx="44195">0</cx:pt>
          <cx:pt idx="44196">0</cx:pt>
          <cx:pt idx="44197">0</cx:pt>
          <cx:pt idx="44198">0</cx:pt>
          <cx:pt idx="44199">0</cx:pt>
          <cx:pt idx="44200">0</cx:pt>
          <cx:pt idx="44201">0</cx:pt>
          <cx:pt idx="44202">0</cx:pt>
          <cx:pt idx="44203">0</cx:pt>
          <cx:pt idx="44204">0</cx:pt>
          <cx:pt idx="44205">0</cx:pt>
          <cx:pt idx="44206">0</cx:pt>
          <cx:pt idx="44207">0</cx:pt>
          <cx:pt idx="44208">0</cx:pt>
          <cx:pt idx="44209">0</cx:pt>
          <cx:pt idx="44210">0</cx:pt>
          <cx:pt idx="44211">0</cx:pt>
          <cx:pt idx="44212">0</cx:pt>
          <cx:pt idx="44213">0</cx:pt>
          <cx:pt idx="44214">0</cx:pt>
          <cx:pt idx="44215">0</cx:pt>
          <cx:pt idx="44216">0</cx:pt>
          <cx:pt idx="44217">0</cx:pt>
          <cx:pt idx="44218">0</cx:pt>
          <cx:pt idx="44219">0</cx:pt>
          <cx:pt idx="44220">0</cx:pt>
          <cx:pt idx="44221">0</cx:pt>
          <cx:pt idx="44222">0</cx:pt>
          <cx:pt idx="44223">0</cx:pt>
          <cx:pt idx="44224">0</cx:pt>
          <cx:pt idx="44225">0</cx:pt>
          <cx:pt idx="44226">0</cx:pt>
          <cx:pt idx="44227">0</cx:pt>
          <cx:pt idx="44228">0</cx:pt>
          <cx:pt idx="44229">0</cx:pt>
          <cx:pt idx="44230">0</cx:pt>
          <cx:pt idx="44231">0</cx:pt>
          <cx:pt idx="44232">0</cx:pt>
          <cx:pt idx="44233">0</cx:pt>
          <cx:pt idx="44234">0</cx:pt>
          <cx:pt idx="44235">0</cx:pt>
          <cx:pt idx="44236">0</cx:pt>
          <cx:pt idx="44237">0</cx:pt>
          <cx:pt idx="44238">0</cx:pt>
          <cx:pt idx="44239">0</cx:pt>
          <cx:pt idx="44240">0</cx:pt>
          <cx:pt idx="44241">0</cx:pt>
          <cx:pt idx="44242">0</cx:pt>
          <cx:pt idx="44243">0</cx:pt>
          <cx:pt idx="44244">0</cx:pt>
          <cx:pt idx="44245">0</cx:pt>
          <cx:pt idx="44246">0</cx:pt>
          <cx:pt idx="44247">0</cx:pt>
          <cx:pt idx="44248">0</cx:pt>
          <cx:pt idx="44249">0</cx:pt>
          <cx:pt idx="44250">0</cx:pt>
          <cx:pt idx="44251">0</cx:pt>
          <cx:pt idx="44252">0</cx:pt>
          <cx:pt idx="44253">0</cx:pt>
          <cx:pt idx="44254">0</cx:pt>
          <cx:pt idx="44255">0</cx:pt>
          <cx:pt idx="44256">0</cx:pt>
          <cx:pt idx="44257">0</cx:pt>
          <cx:pt idx="44258">0</cx:pt>
          <cx:pt idx="44259">0</cx:pt>
          <cx:pt idx="44260">0</cx:pt>
          <cx:pt idx="44261">0</cx:pt>
          <cx:pt idx="44262">0</cx:pt>
          <cx:pt idx="44263">0</cx:pt>
          <cx:pt idx="44264">0</cx:pt>
          <cx:pt idx="44265">0</cx:pt>
          <cx:pt idx="44266">0</cx:pt>
          <cx:pt idx="44267">0</cx:pt>
          <cx:pt idx="44268">0</cx:pt>
          <cx:pt idx="44269">0</cx:pt>
          <cx:pt idx="44270">0</cx:pt>
          <cx:pt idx="44271">0</cx:pt>
          <cx:pt idx="44272">0</cx:pt>
          <cx:pt idx="44273">0</cx:pt>
          <cx:pt idx="44274">0</cx:pt>
          <cx:pt idx="44275">0</cx:pt>
          <cx:pt idx="44276">0</cx:pt>
          <cx:pt idx="44277">0</cx:pt>
          <cx:pt idx="44278">0</cx:pt>
          <cx:pt idx="44279">0</cx:pt>
          <cx:pt idx="44280">0</cx:pt>
          <cx:pt idx="44281">0</cx:pt>
          <cx:pt idx="44282">0</cx:pt>
          <cx:pt idx="44283">0</cx:pt>
          <cx:pt idx="44284">0</cx:pt>
          <cx:pt idx="44285">0</cx:pt>
          <cx:pt idx="44286">0</cx:pt>
          <cx:pt idx="44287">0</cx:pt>
          <cx:pt idx="44288">0</cx:pt>
          <cx:pt idx="44289">0</cx:pt>
          <cx:pt idx="44290">0</cx:pt>
          <cx:pt idx="44291">0</cx:pt>
          <cx:pt idx="44292">0</cx:pt>
          <cx:pt idx="44293">0</cx:pt>
          <cx:pt idx="44294">0</cx:pt>
          <cx:pt idx="44295">0</cx:pt>
          <cx:pt idx="44296">0</cx:pt>
          <cx:pt idx="44297">0</cx:pt>
          <cx:pt idx="44298">0</cx:pt>
          <cx:pt idx="44299">0</cx:pt>
          <cx:pt idx="44300">0</cx:pt>
          <cx:pt idx="44301">0</cx:pt>
          <cx:pt idx="44302">0</cx:pt>
          <cx:pt idx="44303">0</cx:pt>
          <cx:pt idx="44304">0</cx:pt>
          <cx:pt idx="44305">0</cx:pt>
          <cx:pt idx="44306">0</cx:pt>
          <cx:pt idx="44307">0</cx:pt>
          <cx:pt idx="44308">0</cx:pt>
          <cx:pt idx="44309">0</cx:pt>
          <cx:pt idx="44310">0</cx:pt>
          <cx:pt idx="44311">0</cx:pt>
          <cx:pt idx="44312">0</cx:pt>
          <cx:pt idx="44313">0</cx:pt>
          <cx:pt idx="44314">0</cx:pt>
          <cx:pt idx="44315">0</cx:pt>
          <cx:pt idx="44316">0</cx:pt>
          <cx:pt idx="44317">0</cx:pt>
          <cx:pt idx="44318">0</cx:pt>
          <cx:pt idx="44319">0</cx:pt>
          <cx:pt idx="44320">0</cx:pt>
          <cx:pt idx="44321">0</cx:pt>
          <cx:pt idx="44322">0</cx:pt>
          <cx:pt idx="44323">0</cx:pt>
          <cx:pt idx="44324">0</cx:pt>
          <cx:pt idx="44325">0</cx:pt>
          <cx:pt idx="44326">0</cx:pt>
          <cx:pt idx="44327">0</cx:pt>
          <cx:pt idx="44328">0</cx:pt>
          <cx:pt idx="44329">0</cx:pt>
          <cx:pt idx="44330">0</cx:pt>
          <cx:pt idx="44331">0</cx:pt>
          <cx:pt idx="44332">0</cx:pt>
          <cx:pt idx="44333">0</cx:pt>
          <cx:pt idx="44334">0</cx:pt>
          <cx:pt idx="44335">0</cx:pt>
          <cx:pt idx="44336">0</cx:pt>
          <cx:pt idx="44337">0</cx:pt>
          <cx:pt idx="44338">0</cx:pt>
          <cx:pt idx="44339">0</cx:pt>
          <cx:pt idx="44340">0</cx:pt>
          <cx:pt idx="44341">0</cx:pt>
          <cx:pt idx="44342">0</cx:pt>
          <cx:pt idx="44343">0</cx:pt>
          <cx:pt idx="44344">0</cx:pt>
          <cx:pt idx="44345">0</cx:pt>
          <cx:pt idx="44346">0</cx:pt>
          <cx:pt idx="44347">0</cx:pt>
          <cx:pt idx="44348">0</cx:pt>
          <cx:pt idx="44349">0</cx:pt>
          <cx:pt idx="44350">0</cx:pt>
          <cx:pt idx="44351">0</cx:pt>
          <cx:pt idx="44352">0</cx:pt>
          <cx:pt idx="44353">0</cx:pt>
          <cx:pt idx="44354">0</cx:pt>
          <cx:pt idx="44355">0</cx:pt>
          <cx:pt idx="44356">0</cx:pt>
          <cx:pt idx="44357">0</cx:pt>
          <cx:pt idx="44358">0</cx:pt>
          <cx:pt idx="44359">0</cx:pt>
          <cx:pt idx="44360">0</cx:pt>
          <cx:pt idx="44361">0</cx:pt>
          <cx:pt idx="44362">0</cx:pt>
          <cx:pt idx="44363">0</cx:pt>
          <cx:pt idx="44364">0</cx:pt>
          <cx:pt idx="44365">0</cx:pt>
          <cx:pt idx="44366">0</cx:pt>
          <cx:pt idx="44367">0</cx:pt>
          <cx:pt idx="44368">0</cx:pt>
          <cx:pt idx="44369">0</cx:pt>
          <cx:pt idx="44370">0</cx:pt>
          <cx:pt idx="44371">0</cx:pt>
          <cx:pt idx="44372">0</cx:pt>
          <cx:pt idx="44373">0</cx:pt>
          <cx:pt idx="44374">0</cx:pt>
          <cx:pt idx="44375">0</cx:pt>
          <cx:pt idx="44376">0</cx:pt>
          <cx:pt idx="44377">0</cx:pt>
          <cx:pt idx="44378">0</cx:pt>
          <cx:pt idx="44379">0</cx:pt>
          <cx:pt idx="44380">0</cx:pt>
          <cx:pt idx="44381">0</cx:pt>
          <cx:pt idx="44382">0</cx:pt>
          <cx:pt idx="44383">0</cx:pt>
          <cx:pt idx="44384">0</cx:pt>
          <cx:pt idx="44385">0</cx:pt>
          <cx:pt idx="44386">0</cx:pt>
          <cx:pt idx="44387">0</cx:pt>
          <cx:pt idx="44388">0</cx:pt>
          <cx:pt idx="44389">0</cx:pt>
          <cx:pt idx="44390">0</cx:pt>
          <cx:pt idx="44391">0</cx:pt>
          <cx:pt idx="44392">0</cx:pt>
          <cx:pt idx="44393">0</cx:pt>
          <cx:pt idx="44394">0</cx:pt>
          <cx:pt idx="44395">0</cx:pt>
          <cx:pt idx="44396">0</cx:pt>
          <cx:pt idx="44397">0</cx:pt>
          <cx:pt idx="44398">0</cx:pt>
          <cx:pt idx="44399">0</cx:pt>
          <cx:pt idx="44400">0</cx:pt>
          <cx:pt idx="44401">0</cx:pt>
          <cx:pt idx="44402">0</cx:pt>
          <cx:pt idx="44403">0</cx:pt>
          <cx:pt idx="44404">0</cx:pt>
          <cx:pt idx="44405">0</cx:pt>
          <cx:pt idx="44406">0</cx:pt>
          <cx:pt idx="44407">0</cx:pt>
          <cx:pt idx="44408">0</cx:pt>
          <cx:pt idx="44409">0</cx:pt>
          <cx:pt idx="44410">0</cx:pt>
          <cx:pt idx="44411">0</cx:pt>
          <cx:pt idx="44412">0</cx:pt>
          <cx:pt idx="44413">0</cx:pt>
          <cx:pt idx="44414">0</cx:pt>
          <cx:pt idx="44415">0</cx:pt>
          <cx:pt idx="44416">0</cx:pt>
          <cx:pt idx="44417">0</cx:pt>
          <cx:pt idx="44418">0</cx:pt>
          <cx:pt idx="44419">0</cx:pt>
          <cx:pt idx="44420">0</cx:pt>
          <cx:pt idx="44421">0</cx:pt>
          <cx:pt idx="44422">0</cx:pt>
          <cx:pt idx="44423">0</cx:pt>
          <cx:pt idx="44424">0</cx:pt>
          <cx:pt idx="44425">0</cx:pt>
          <cx:pt idx="44426">0</cx:pt>
          <cx:pt idx="44427">0</cx:pt>
          <cx:pt idx="44428">0</cx:pt>
          <cx:pt idx="44429">0</cx:pt>
          <cx:pt idx="44430">0</cx:pt>
          <cx:pt idx="44431">0</cx:pt>
          <cx:pt idx="44432">0</cx:pt>
          <cx:pt idx="44433">0</cx:pt>
          <cx:pt idx="44434">0</cx:pt>
          <cx:pt idx="44435">0</cx:pt>
          <cx:pt idx="44436">0</cx:pt>
          <cx:pt idx="44437">0</cx:pt>
          <cx:pt idx="44438">0</cx:pt>
          <cx:pt idx="44439">0</cx:pt>
          <cx:pt idx="44440">0</cx:pt>
          <cx:pt idx="44441">0</cx:pt>
          <cx:pt idx="44442">0</cx:pt>
          <cx:pt idx="44443">0</cx:pt>
          <cx:pt idx="44444">0</cx:pt>
          <cx:pt idx="44445">0</cx:pt>
          <cx:pt idx="44446">0</cx:pt>
          <cx:pt idx="44447">0</cx:pt>
          <cx:pt idx="44448">0</cx:pt>
          <cx:pt idx="44449">0</cx:pt>
          <cx:pt idx="44450">0</cx:pt>
          <cx:pt idx="44451">0</cx:pt>
          <cx:pt idx="44452">0</cx:pt>
          <cx:pt idx="44453">0</cx:pt>
          <cx:pt idx="44454">0</cx:pt>
          <cx:pt idx="44455">0</cx:pt>
          <cx:pt idx="44456">0</cx:pt>
          <cx:pt idx="44457">0</cx:pt>
          <cx:pt idx="44458">0</cx:pt>
          <cx:pt idx="44459">0</cx:pt>
          <cx:pt idx="44460">0</cx:pt>
          <cx:pt idx="44461">0</cx:pt>
          <cx:pt idx="44462">0</cx:pt>
          <cx:pt idx="44463">0</cx:pt>
          <cx:pt idx="44464">0</cx:pt>
          <cx:pt idx="44465">0</cx:pt>
          <cx:pt idx="44466">0</cx:pt>
          <cx:pt idx="44467">0</cx:pt>
          <cx:pt idx="44468">0</cx:pt>
          <cx:pt idx="44469">0</cx:pt>
          <cx:pt idx="44470">0</cx:pt>
          <cx:pt idx="44471">0</cx:pt>
          <cx:pt idx="44472">0</cx:pt>
          <cx:pt idx="44473">0</cx:pt>
          <cx:pt idx="44474">0</cx:pt>
          <cx:pt idx="44475">0</cx:pt>
          <cx:pt idx="44476">0</cx:pt>
          <cx:pt idx="44477">0</cx:pt>
          <cx:pt idx="44478">0</cx:pt>
          <cx:pt idx="44479">0</cx:pt>
          <cx:pt idx="44480">0</cx:pt>
          <cx:pt idx="44481">0</cx:pt>
          <cx:pt idx="44482">0</cx:pt>
          <cx:pt idx="44483">0</cx:pt>
          <cx:pt idx="44484">0</cx:pt>
          <cx:pt idx="44485">0</cx:pt>
          <cx:pt idx="44486">0</cx:pt>
          <cx:pt idx="44487">0</cx:pt>
          <cx:pt idx="44488">0</cx:pt>
          <cx:pt idx="44489">0</cx:pt>
          <cx:pt idx="44490">0</cx:pt>
          <cx:pt idx="44491">0</cx:pt>
          <cx:pt idx="44492">0</cx:pt>
          <cx:pt idx="44493">0</cx:pt>
          <cx:pt idx="44494">0</cx:pt>
          <cx:pt idx="44495">0</cx:pt>
          <cx:pt idx="44496">0</cx:pt>
          <cx:pt idx="44497">0</cx:pt>
          <cx:pt idx="44498">0</cx:pt>
          <cx:pt idx="44499">0</cx:pt>
          <cx:pt idx="44500">0</cx:pt>
          <cx:pt idx="44501">0</cx:pt>
          <cx:pt idx="44502">0</cx:pt>
          <cx:pt idx="44503">0</cx:pt>
          <cx:pt idx="44504">0</cx:pt>
          <cx:pt idx="44505">0</cx:pt>
          <cx:pt idx="44506">0</cx:pt>
          <cx:pt idx="44507">0</cx:pt>
          <cx:pt idx="44508">0</cx:pt>
          <cx:pt idx="44509">0</cx:pt>
          <cx:pt idx="44510">0</cx:pt>
          <cx:pt idx="44511">0</cx:pt>
          <cx:pt idx="44512">0</cx:pt>
          <cx:pt idx="44513">0</cx:pt>
          <cx:pt idx="44514">0</cx:pt>
          <cx:pt idx="44515">0</cx:pt>
          <cx:pt idx="44516">0</cx:pt>
          <cx:pt idx="44517">0</cx:pt>
          <cx:pt idx="44518">0</cx:pt>
          <cx:pt idx="44519">0</cx:pt>
          <cx:pt idx="44520">0</cx:pt>
          <cx:pt idx="44521">0</cx:pt>
          <cx:pt idx="44522">0</cx:pt>
          <cx:pt idx="44523">0</cx:pt>
          <cx:pt idx="44524">0</cx:pt>
          <cx:pt idx="44525">0</cx:pt>
          <cx:pt idx="44526">0</cx:pt>
          <cx:pt idx="44527">0</cx:pt>
          <cx:pt idx="44528">0</cx:pt>
          <cx:pt idx="44529">0</cx:pt>
          <cx:pt idx="44530">0</cx:pt>
          <cx:pt idx="44531">0</cx:pt>
          <cx:pt idx="44532">0</cx:pt>
          <cx:pt idx="44533">0</cx:pt>
          <cx:pt idx="44534">0</cx:pt>
          <cx:pt idx="44535">0</cx:pt>
          <cx:pt idx="44536">0</cx:pt>
          <cx:pt idx="44537">0</cx:pt>
          <cx:pt idx="44538">0</cx:pt>
          <cx:pt idx="44539">0</cx:pt>
          <cx:pt idx="44540">0</cx:pt>
          <cx:pt idx="44541">0</cx:pt>
          <cx:pt idx="44542">0</cx:pt>
          <cx:pt idx="44543">0</cx:pt>
          <cx:pt idx="44544">0</cx:pt>
          <cx:pt idx="44545">0</cx:pt>
          <cx:pt idx="44546">0</cx:pt>
          <cx:pt idx="44547">0</cx:pt>
          <cx:pt idx="44548">0</cx:pt>
          <cx:pt idx="44549">0</cx:pt>
          <cx:pt idx="44550">0</cx:pt>
          <cx:pt idx="44551">0</cx:pt>
          <cx:pt idx="44552">0</cx:pt>
          <cx:pt idx="44553">0</cx:pt>
          <cx:pt idx="44554">0</cx:pt>
          <cx:pt idx="44555">0</cx:pt>
          <cx:pt idx="44556">0</cx:pt>
          <cx:pt idx="44557">0</cx:pt>
          <cx:pt idx="44558">0</cx:pt>
          <cx:pt idx="44559">0</cx:pt>
          <cx:pt idx="44560">0</cx:pt>
          <cx:pt idx="44561">0</cx:pt>
          <cx:pt idx="44562">0</cx:pt>
          <cx:pt idx="44563">0</cx:pt>
          <cx:pt idx="44564">0</cx:pt>
          <cx:pt idx="44565">0</cx:pt>
          <cx:pt idx="44566">0</cx:pt>
          <cx:pt idx="44567">0</cx:pt>
          <cx:pt idx="44568">0</cx:pt>
          <cx:pt idx="44569">0</cx:pt>
          <cx:pt idx="44570">0</cx:pt>
          <cx:pt idx="44571">0</cx:pt>
          <cx:pt idx="44572">0</cx:pt>
          <cx:pt idx="44573">0</cx:pt>
          <cx:pt idx="44574">0</cx:pt>
          <cx:pt idx="44575">0</cx:pt>
          <cx:pt idx="44576">0</cx:pt>
          <cx:pt idx="44577">0</cx:pt>
          <cx:pt idx="44578">0</cx:pt>
          <cx:pt idx="44579">0</cx:pt>
          <cx:pt idx="44580">0</cx:pt>
          <cx:pt idx="44581">0</cx:pt>
          <cx:pt idx="44582">0</cx:pt>
          <cx:pt idx="44583">0</cx:pt>
          <cx:pt idx="44584">0</cx:pt>
          <cx:pt idx="44585">0</cx:pt>
          <cx:pt idx="44586">0</cx:pt>
          <cx:pt idx="44587">0</cx:pt>
          <cx:pt idx="44588">0</cx:pt>
          <cx:pt idx="44589">0</cx:pt>
          <cx:pt idx="44590">0</cx:pt>
          <cx:pt idx="44591">0</cx:pt>
          <cx:pt idx="44592">0</cx:pt>
          <cx:pt idx="44593">0</cx:pt>
          <cx:pt idx="44594">0</cx:pt>
          <cx:pt idx="44595">0</cx:pt>
          <cx:pt idx="44596">0</cx:pt>
          <cx:pt idx="44597">0</cx:pt>
          <cx:pt idx="44598">0</cx:pt>
          <cx:pt idx="44599">0</cx:pt>
          <cx:pt idx="44600">0</cx:pt>
          <cx:pt idx="44601">0</cx:pt>
          <cx:pt idx="44602">0</cx:pt>
          <cx:pt idx="44603">0</cx:pt>
          <cx:pt idx="44604">0</cx:pt>
          <cx:pt idx="44605">0</cx:pt>
          <cx:pt idx="44606">0</cx:pt>
          <cx:pt idx="44607">0</cx:pt>
          <cx:pt idx="44608">0</cx:pt>
          <cx:pt idx="44609">0</cx:pt>
          <cx:pt idx="44610">0</cx:pt>
          <cx:pt idx="44611">0</cx:pt>
          <cx:pt idx="44612">0</cx:pt>
          <cx:pt idx="44613">0</cx:pt>
          <cx:pt idx="44614">0</cx:pt>
          <cx:pt idx="44615">0</cx:pt>
          <cx:pt idx="44616">0</cx:pt>
          <cx:pt idx="44617">0</cx:pt>
          <cx:pt idx="44618">0</cx:pt>
          <cx:pt idx="44619">0</cx:pt>
          <cx:pt idx="44620">0</cx:pt>
          <cx:pt idx="44621">0</cx:pt>
          <cx:pt idx="44622">0</cx:pt>
          <cx:pt idx="44623">0</cx:pt>
          <cx:pt idx="44624">0</cx:pt>
          <cx:pt idx="44625">0</cx:pt>
          <cx:pt idx="44626">0</cx:pt>
          <cx:pt idx="44627">0</cx:pt>
          <cx:pt idx="44628">0</cx:pt>
          <cx:pt idx="44629">0</cx:pt>
          <cx:pt idx="44630">0</cx:pt>
          <cx:pt idx="44631">0</cx:pt>
          <cx:pt idx="44632">0</cx:pt>
          <cx:pt idx="44633">0</cx:pt>
          <cx:pt idx="44634">0</cx:pt>
          <cx:pt idx="44635">0</cx:pt>
          <cx:pt idx="44636">0</cx:pt>
          <cx:pt idx="44637">0</cx:pt>
          <cx:pt idx="44638">0</cx:pt>
          <cx:pt idx="44639">0</cx:pt>
          <cx:pt idx="44640">0</cx:pt>
          <cx:pt idx="44641">0</cx:pt>
          <cx:pt idx="44642">0</cx:pt>
          <cx:pt idx="44643">0</cx:pt>
          <cx:pt idx="44644">0</cx:pt>
          <cx:pt idx="44645">0</cx:pt>
          <cx:pt idx="44646">0</cx:pt>
          <cx:pt idx="44647">0</cx:pt>
          <cx:pt idx="44648">0</cx:pt>
          <cx:pt idx="44649">0</cx:pt>
          <cx:pt idx="44650">0</cx:pt>
          <cx:pt idx="44651">0</cx:pt>
          <cx:pt idx="44652">0</cx:pt>
          <cx:pt idx="44653">0</cx:pt>
          <cx:pt idx="44654">0</cx:pt>
          <cx:pt idx="44655">0</cx:pt>
          <cx:pt idx="44656">0</cx:pt>
          <cx:pt idx="44657">0</cx:pt>
          <cx:pt idx="44658">0</cx:pt>
          <cx:pt idx="44659">0</cx:pt>
          <cx:pt idx="44660">0</cx:pt>
          <cx:pt idx="44661">0</cx:pt>
          <cx:pt idx="44662">0</cx:pt>
          <cx:pt idx="44663">0</cx:pt>
          <cx:pt idx="44664">0</cx:pt>
          <cx:pt idx="44665">0</cx:pt>
          <cx:pt idx="44666">0</cx:pt>
          <cx:pt idx="44667">0</cx:pt>
          <cx:pt idx="44668">0</cx:pt>
          <cx:pt idx="44669">0</cx:pt>
          <cx:pt idx="44670">0</cx:pt>
          <cx:pt idx="44671">0</cx:pt>
          <cx:pt idx="44672">0</cx:pt>
          <cx:pt idx="44673">0</cx:pt>
          <cx:pt idx="44674">0</cx:pt>
          <cx:pt idx="44675">0</cx:pt>
          <cx:pt idx="44676">0</cx:pt>
          <cx:pt idx="44677">0</cx:pt>
          <cx:pt idx="44678">0</cx:pt>
          <cx:pt idx="44679">0</cx:pt>
          <cx:pt idx="44680">0</cx:pt>
          <cx:pt idx="44681">0</cx:pt>
          <cx:pt idx="44682">0</cx:pt>
          <cx:pt idx="44683">0</cx:pt>
          <cx:pt idx="44684">0</cx:pt>
          <cx:pt idx="44685">0</cx:pt>
          <cx:pt idx="44686">0</cx:pt>
          <cx:pt idx="44687">0</cx:pt>
          <cx:pt idx="44688">0</cx:pt>
          <cx:pt idx="44689">0</cx:pt>
          <cx:pt idx="44690">0</cx:pt>
          <cx:pt idx="44691">0</cx:pt>
          <cx:pt idx="44692">0</cx:pt>
          <cx:pt idx="44693">0</cx:pt>
          <cx:pt idx="44694">0</cx:pt>
          <cx:pt idx="44695">0</cx:pt>
          <cx:pt idx="44696">0</cx:pt>
          <cx:pt idx="44697">0</cx:pt>
          <cx:pt idx="44698">0</cx:pt>
          <cx:pt idx="44699">0</cx:pt>
          <cx:pt idx="44700">0</cx:pt>
          <cx:pt idx="44701">0</cx:pt>
          <cx:pt idx="44702">0</cx:pt>
          <cx:pt idx="44703">0</cx:pt>
          <cx:pt idx="44704">0</cx:pt>
          <cx:pt idx="44705">0</cx:pt>
          <cx:pt idx="44706">0</cx:pt>
          <cx:pt idx="44707">0</cx:pt>
          <cx:pt idx="44708">0</cx:pt>
          <cx:pt idx="44709">0</cx:pt>
          <cx:pt idx="44710">0</cx:pt>
          <cx:pt idx="44711">0</cx:pt>
          <cx:pt idx="44712">0</cx:pt>
          <cx:pt idx="44713">0</cx:pt>
          <cx:pt idx="44714">0</cx:pt>
          <cx:pt idx="44715">0</cx:pt>
          <cx:pt idx="44716">0</cx:pt>
          <cx:pt idx="44717">0</cx:pt>
          <cx:pt idx="44718">0</cx:pt>
          <cx:pt idx="44719">0</cx:pt>
          <cx:pt idx="44720">0</cx:pt>
          <cx:pt idx="44721">0</cx:pt>
          <cx:pt idx="44722">0</cx:pt>
          <cx:pt idx="44723">0</cx:pt>
          <cx:pt idx="44724">0</cx:pt>
          <cx:pt idx="44725">0</cx:pt>
          <cx:pt idx="44726">0</cx:pt>
          <cx:pt idx="44727">0</cx:pt>
          <cx:pt idx="44728">0</cx:pt>
          <cx:pt idx="44729">0</cx:pt>
          <cx:pt idx="44730">0</cx:pt>
          <cx:pt idx="44731">0</cx:pt>
          <cx:pt idx="44732">0</cx:pt>
          <cx:pt idx="44733">0</cx:pt>
          <cx:pt idx="44734">0</cx:pt>
          <cx:pt idx="44735">0</cx:pt>
          <cx:pt idx="44736">0</cx:pt>
          <cx:pt idx="44737">0</cx:pt>
          <cx:pt idx="44738">0</cx:pt>
          <cx:pt idx="44739">0</cx:pt>
          <cx:pt idx="44740">0</cx:pt>
          <cx:pt idx="44741">0</cx:pt>
          <cx:pt idx="44742">0</cx:pt>
          <cx:pt idx="44743">0</cx:pt>
          <cx:pt idx="44744">0</cx:pt>
          <cx:pt idx="44745">0</cx:pt>
          <cx:pt idx="44746">0</cx:pt>
          <cx:pt idx="44747">0</cx:pt>
          <cx:pt idx="44748">0</cx:pt>
          <cx:pt idx="44749">0</cx:pt>
          <cx:pt idx="44750">0</cx:pt>
          <cx:pt idx="44751">0</cx:pt>
          <cx:pt idx="44752">0</cx:pt>
          <cx:pt idx="44753">0</cx:pt>
          <cx:pt idx="44754">0</cx:pt>
          <cx:pt idx="44755">0</cx:pt>
          <cx:pt idx="44756">0</cx:pt>
          <cx:pt idx="44757">0</cx:pt>
          <cx:pt idx="44758">0</cx:pt>
          <cx:pt idx="44759">0</cx:pt>
          <cx:pt idx="44760">0</cx:pt>
          <cx:pt idx="44761">0</cx:pt>
          <cx:pt idx="44762">0</cx:pt>
          <cx:pt idx="44763">0</cx:pt>
          <cx:pt idx="44764">0</cx:pt>
          <cx:pt idx="44765">0</cx:pt>
          <cx:pt idx="44766">0</cx:pt>
          <cx:pt idx="44767">0</cx:pt>
          <cx:pt idx="44768">0</cx:pt>
          <cx:pt idx="44769">0</cx:pt>
          <cx:pt idx="44770">0</cx:pt>
          <cx:pt idx="44771">0</cx:pt>
          <cx:pt idx="44772">0</cx:pt>
          <cx:pt idx="44773">0</cx:pt>
          <cx:pt idx="44774">0</cx:pt>
          <cx:pt idx="44775">0</cx:pt>
          <cx:pt idx="44776">0</cx:pt>
          <cx:pt idx="44777">0</cx:pt>
          <cx:pt idx="44778">0</cx:pt>
          <cx:pt idx="44779">0</cx:pt>
          <cx:pt idx="44780">0</cx:pt>
          <cx:pt idx="44781">0</cx:pt>
          <cx:pt idx="44782">0</cx:pt>
          <cx:pt idx="44783">0</cx:pt>
          <cx:pt idx="44784">0</cx:pt>
          <cx:pt idx="44785">0</cx:pt>
          <cx:pt idx="44786">0</cx:pt>
          <cx:pt idx="44787">0</cx:pt>
          <cx:pt idx="44788">0</cx:pt>
          <cx:pt idx="44789">0</cx:pt>
          <cx:pt idx="44790">0</cx:pt>
          <cx:pt idx="44791">0</cx:pt>
          <cx:pt idx="44792">0</cx:pt>
          <cx:pt idx="44793">0</cx:pt>
          <cx:pt idx="44794">0</cx:pt>
          <cx:pt idx="44795">0</cx:pt>
          <cx:pt idx="44796">0</cx:pt>
          <cx:pt idx="44797">0</cx:pt>
          <cx:pt idx="44798">0</cx:pt>
          <cx:pt idx="44799">0</cx:pt>
          <cx:pt idx="44800">0</cx:pt>
          <cx:pt idx="44801">0</cx:pt>
          <cx:pt idx="44802">0</cx:pt>
          <cx:pt idx="44803">0</cx:pt>
          <cx:pt idx="44804">0</cx:pt>
          <cx:pt idx="44805">0</cx:pt>
          <cx:pt idx="44806">0</cx:pt>
          <cx:pt idx="44807">0</cx:pt>
          <cx:pt idx="44808">0</cx:pt>
          <cx:pt idx="44809">0</cx:pt>
          <cx:pt idx="44810">0</cx:pt>
          <cx:pt idx="44811">0</cx:pt>
          <cx:pt idx="44812">0</cx:pt>
          <cx:pt idx="44813">0</cx:pt>
          <cx:pt idx="44814">0</cx:pt>
          <cx:pt idx="44815">0</cx:pt>
          <cx:pt idx="44816">0</cx:pt>
          <cx:pt idx="44817">0</cx:pt>
          <cx:pt idx="44818">0</cx:pt>
          <cx:pt idx="44819">0</cx:pt>
          <cx:pt idx="44820">0</cx:pt>
          <cx:pt idx="44821">0</cx:pt>
          <cx:pt idx="44822">0</cx:pt>
          <cx:pt idx="44823">0</cx:pt>
          <cx:pt idx="44824">0</cx:pt>
          <cx:pt idx="44825">0</cx:pt>
          <cx:pt idx="44826">0</cx:pt>
          <cx:pt idx="44827">0</cx:pt>
          <cx:pt idx="44828">0</cx:pt>
          <cx:pt idx="44829">0</cx:pt>
          <cx:pt idx="44830">0</cx:pt>
          <cx:pt idx="44831">0</cx:pt>
          <cx:pt idx="44832">0</cx:pt>
          <cx:pt idx="44833">0</cx:pt>
          <cx:pt idx="44834">0</cx:pt>
          <cx:pt idx="44835">0</cx:pt>
          <cx:pt idx="44836">0</cx:pt>
          <cx:pt idx="44837">0</cx:pt>
          <cx:pt idx="44838">0</cx:pt>
          <cx:pt idx="44839">0</cx:pt>
          <cx:pt idx="44840">0</cx:pt>
          <cx:pt idx="44841">0</cx:pt>
          <cx:pt idx="44842">0</cx:pt>
          <cx:pt idx="44843">0</cx:pt>
          <cx:pt idx="44844">0</cx:pt>
          <cx:pt idx="44845">0</cx:pt>
          <cx:pt idx="44846">0</cx:pt>
          <cx:pt idx="44847">0</cx:pt>
          <cx:pt idx="44848">0</cx:pt>
          <cx:pt idx="44849">0</cx:pt>
          <cx:pt idx="44850">0</cx:pt>
          <cx:pt idx="44851">0</cx:pt>
          <cx:pt idx="44852">0</cx:pt>
          <cx:pt idx="44853">0</cx:pt>
          <cx:pt idx="44854">0</cx:pt>
          <cx:pt idx="44855">0</cx:pt>
          <cx:pt idx="44856">0</cx:pt>
          <cx:pt idx="44857">0</cx:pt>
          <cx:pt idx="44858">0</cx:pt>
          <cx:pt idx="44859">0</cx:pt>
          <cx:pt idx="44860">0</cx:pt>
          <cx:pt idx="44861">0</cx:pt>
          <cx:pt idx="44862">0</cx:pt>
          <cx:pt idx="44863">0</cx:pt>
          <cx:pt idx="44864">0</cx:pt>
          <cx:pt idx="44865">0</cx:pt>
          <cx:pt idx="44866">0</cx:pt>
          <cx:pt idx="44867">0</cx:pt>
          <cx:pt idx="44868">0</cx:pt>
          <cx:pt idx="44869">0</cx:pt>
          <cx:pt idx="44870">0</cx:pt>
          <cx:pt idx="44871">0</cx:pt>
          <cx:pt idx="44872">0</cx:pt>
          <cx:pt idx="44873">0</cx:pt>
          <cx:pt idx="44874">0</cx:pt>
          <cx:pt idx="44875">0</cx:pt>
          <cx:pt idx="44876">0</cx:pt>
          <cx:pt idx="44877">0</cx:pt>
          <cx:pt idx="44878">0</cx:pt>
          <cx:pt idx="44879">0</cx:pt>
          <cx:pt idx="44880">0</cx:pt>
          <cx:pt idx="44881">0</cx:pt>
          <cx:pt idx="44882">0</cx:pt>
          <cx:pt idx="44883">0</cx:pt>
          <cx:pt idx="44884">0</cx:pt>
          <cx:pt idx="44885">0</cx:pt>
          <cx:pt idx="44886">0</cx:pt>
          <cx:pt idx="44887">0</cx:pt>
          <cx:pt idx="44888">0</cx:pt>
          <cx:pt idx="44889">0</cx:pt>
          <cx:pt idx="44890">0</cx:pt>
          <cx:pt idx="44891">0</cx:pt>
          <cx:pt idx="44892">0</cx:pt>
          <cx:pt idx="44893">0</cx:pt>
          <cx:pt idx="44894">0</cx:pt>
          <cx:pt idx="44895">0</cx:pt>
          <cx:pt idx="44896">0</cx:pt>
          <cx:pt idx="44897">0</cx:pt>
          <cx:pt idx="44898">0</cx:pt>
          <cx:pt idx="44899">0</cx:pt>
          <cx:pt idx="44900">0</cx:pt>
          <cx:pt idx="44901">0</cx:pt>
          <cx:pt idx="44902">0</cx:pt>
          <cx:pt idx="44903">0</cx:pt>
          <cx:pt idx="44904">0</cx:pt>
          <cx:pt idx="44905">0</cx:pt>
          <cx:pt idx="44906">0</cx:pt>
          <cx:pt idx="44907">0</cx:pt>
          <cx:pt idx="44908">0</cx:pt>
          <cx:pt idx="44909">0</cx:pt>
          <cx:pt idx="44910">0</cx:pt>
          <cx:pt idx="44911">0</cx:pt>
          <cx:pt idx="44912">0</cx:pt>
          <cx:pt idx="44913">0</cx:pt>
          <cx:pt idx="44914">0</cx:pt>
          <cx:pt idx="44915">0</cx:pt>
          <cx:pt idx="44916">0</cx:pt>
          <cx:pt idx="44917">0</cx:pt>
          <cx:pt idx="44918">0</cx:pt>
          <cx:pt idx="44919">0</cx:pt>
          <cx:pt idx="44920">0</cx:pt>
          <cx:pt idx="44921">0</cx:pt>
          <cx:pt idx="44922">0</cx:pt>
          <cx:pt idx="44923">0</cx:pt>
          <cx:pt idx="44924">0</cx:pt>
          <cx:pt idx="44925">0</cx:pt>
          <cx:pt idx="44926">0</cx:pt>
          <cx:pt idx="44927">0</cx:pt>
          <cx:pt idx="44928">0</cx:pt>
          <cx:pt idx="44929">0</cx:pt>
          <cx:pt idx="44930">0</cx:pt>
          <cx:pt idx="44931">0</cx:pt>
          <cx:pt idx="44932">0</cx:pt>
          <cx:pt idx="44933">0</cx:pt>
          <cx:pt idx="44934">0</cx:pt>
          <cx:pt idx="44935">0</cx:pt>
          <cx:pt idx="44936">0</cx:pt>
          <cx:pt idx="44937">0</cx:pt>
          <cx:pt idx="44938">0</cx:pt>
          <cx:pt idx="44939">0</cx:pt>
          <cx:pt idx="44940">0</cx:pt>
          <cx:pt idx="44941">0</cx:pt>
          <cx:pt idx="44942">0</cx:pt>
          <cx:pt idx="44943">0</cx:pt>
          <cx:pt idx="44944">0</cx:pt>
          <cx:pt idx="44945">0</cx:pt>
          <cx:pt idx="44946">0</cx:pt>
          <cx:pt idx="44947">0</cx:pt>
          <cx:pt idx="44948">0</cx:pt>
          <cx:pt idx="44949">0</cx:pt>
          <cx:pt idx="44950">0</cx:pt>
          <cx:pt idx="44951">0</cx:pt>
          <cx:pt idx="44952">0</cx:pt>
          <cx:pt idx="44953">0</cx:pt>
          <cx:pt idx="44954">0</cx:pt>
          <cx:pt idx="44955">0</cx:pt>
          <cx:pt idx="44956">0</cx:pt>
          <cx:pt idx="44957">0</cx:pt>
          <cx:pt idx="44958">0</cx:pt>
          <cx:pt idx="44959">0</cx:pt>
          <cx:pt idx="44960">0</cx:pt>
          <cx:pt idx="44961">0</cx:pt>
          <cx:pt idx="44962">0</cx:pt>
          <cx:pt idx="44963">0</cx:pt>
          <cx:pt idx="44964">0</cx:pt>
          <cx:pt idx="44965">0</cx:pt>
          <cx:pt idx="44966">0</cx:pt>
          <cx:pt idx="44967">0</cx:pt>
          <cx:pt idx="44968">0</cx:pt>
          <cx:pt idx="44969">0</cx:pt>
          <cx:pt idx="44970">0</cx:pt>
          <cx:pt idx="44971">0</cx:pt>
          <cx:pt idx="44972">0</cx:pt>
          <cx:pt idx="44973">0</cx:pt>
          <cx:pt idx="44974">0</cx:pt>
          <cx:pt idx="44975">0</cx:pt>
          <cx:pt idx="44976">0</cx:pt>
          <cx:pt idx="44977">0</cx:pt>
          <cx:pt idx="44978">0</cx:pt>
          <cx:pt idx="44979">0</cx:pt>
          <cx:pt idx="44980">0</cx:pt>
          <cx:pt idx="44981">0</cx:pt>
          <cx:pt idx="44982">0</cx:pt>
          <cx:pt idx="44983">0</cx:pt>
          <cx:pt idx="44984">0</cx:pt>
          <cx:pt idx="44985">0</cx:pt>
          <cx:pt idx="44986">0</cx:pt>
          <cx:pt idx="44987">0</cx:pt>
          <cx:pt idx="44988">0</cx:pt>
          <cx:pt idx="44989">0</cx:pt>
          <cx:pt idx="44990">0</cx:pt>
          <cx:pt idx="44991">0</cx:pt>
          <cx:pt idx="44992">0</cx:pt>
          <cx:pt idx="44993">0</cx:pt>
          <cx:pt idx="44994">0</cx:pt>
          <cx:pt idx="44995">0</cx:pt>
          <cx:pt idx="44996">0</cx:pt>
          <cx:pt idx="44997">0</cx:pt>
          <cx:pt idx="44998">0</cx:pt>
          <cx:pt idx="44999">0</cx:pt>
          <cx:pt idx="45000">0</cx:pt>
          <cx:pt idx="45001">0</cx:pt>
          <cx:pt idx="45002">0</cx:pt>
          <cx:pt idx="45003">0</cx:pt>
          <cx:pt idx="45004">0</cx:pt>
          <cx:pt idx="45005">0</cx:pt>
          <cx:pt idx="45006">0</cx:pt>
          <cx:pt idx="45007">0</cx:pt>
          <cx:pt idx="45008">0</cx:pt>
          <cx:pt idx="45009">0</cx:pt>
          <cx:pt idx="45010">0</cx:pt>
          <cx:pt idx="45011">0</cx:pt>
          <cx:pt idx="45012">0</cx:pt>
          <cx:pt idx="45013">0</cx:pt>
          <cx:pt idx="45014">0</cx:pt>
          <cx:pt idx="45015">0</cx:pt>
          <cx:pt idx="45016">0</cx:pt>
          <cx:pt idx="45017">0</cx:pt>
          <cx:pt idx="45018">0</cx:pt>
          <cx:pt idx="45019">0</cx:pt>
          <cx:pt idx="45020">0</cx:pt>
          <cx:pt idx="45021">0</cx:pt>
          <cx:pt idx="45022">0</cx:pt>
          <cx:pt idx="45023">0</cx:pt>
          <cx:pt idx="45024">0</cx:pt>
          <cx:pt idx="45025">0</cx:pt>
          <cx:pt idx="45026">0</cx:pt>
          <cx:pt idx="45027">0</cx:pt>
          <cx:pt idx="45028">0</cx:pt>
          <cx:pt idx="45029">0</cx:pt>
          <cx:pt idx="45030">0</cx:pt>
          <cx:pt idx="45031">0</cx:pt>
          <cx:pt idx="45032">0</cx:pt>
          <cx:pt idx="45033">0</cx:pt>
          <cx:pt idx="45034">0</cx:pt>
          <cx:pt idx="45035">0</cx:pt>
          <cx:pt idx="45036">0</cx:pt>
          <cx:pt idx="45037">0</cx:pt>
          <cx:pt idx="45038">0</cx:pt>
          <cx:pt idx="45039">0</cx:pt>
          <cx:pt idx="45040">0</cx:pt>
          <cx:pt idx="45041">0</cx:pt>
          <cx:pt idx="45042">0</cx:pt>
          <cx:pt idx="45043">0</cx:pt>
          <cx:pt idx="45044">0</cx:pt>
          <cx:pt idx="45045">0</cx:pt>
          <cx:pt idx="45046">0</cx:pt>
          <cx:pt idx="45047">0</cx:pt>
          <cx:pt idx="45048">0</cx:pt>
          <cx:pt idx="45049">0</cx:pt>
          <cx:pt idx="45050">0</cx:pt>
          <cx:pt idx="45051">0</cx:pt>
          <cx:pt idx="45052">0</cx:pt>
          <cx:pt idx="45053">0</cx:pt>
          <cx:pt idx="45054">0</cx:pt>
          <cx:pt idx="45055">0</cx:pt>
          <cx:pt idx="45056">0</cx:pt>
          <cx:pt idx="45057">0</cx:pt>
          <cx:pt idx="45058">0</cx:pt>
          <cx:pt idx="45059">0</cx:pt>
          <cx:pt idx="45060">0</cx:pt>
          <cx:pt idx="45061">0</cx:pt>
          <cx:pt idx="45062">0</cx:pt>
          <cx:pt idx="45063">0</cx:pt>
          <cx:pt idx="45064">0</cx:pt>
          <cx:pt idx="45065">0</cx:pt>
          <cx:pt idx="45066">0</cx:pt>
          <cx:pt idx="45067">0</cx:pt>
          <cx:pt idx="45068">0</cx:pt>
          <cx:pt idx="45069">0</cx:pt>
          <cx:pt idx="45070">0</cx:pt>
          <cx:pt idx="45071">0</cx:pt>
          <cx:pt idx="45072">0</cx:pt>
          <cx:pt idx="45073">0</cx:pt>
          <cx:pt idx="45074">0</cx:pt>
          <cx:pt idx="45075">0</cx:pt>
          <cx:pt idx="45076">0</cx:pt>
          <cx:pt idx="45077">0</cx:pt>
          <cx:pt idx="45078">0</cx:pt>
          <cx:pt idx="45079">0</cx:pt>
          <cx:pt idx="45080">0</cx:pt>
          <cx:pt idx="45081">0</cx:pt>
          <cx:pt idx="45082">0</cx:pt>
          <cx:pt idx="45083">0</cx:pt>
          <cx:pt idx="45084">0</cx:pt>
          <cx:pt idx="45085">0</cx:pt>
          <cx:pt idx="45086">0</cx:pt>
          <cx:pt idx="45087">0</cx:pt>
          <cx:pt idx="45088">0</cx:pt>
          <cx:pt idx="45089">0</cx:pt>
          <cx:pt idx="45090">0</cx:pt>
          <cx:pt idx="45091">0</cx:pt>
          <cx:pt idx="45092">0</cx:pt>
          <cx:pt idx="45093">0</cx:pt>
          <cx:pt idx="45094">0</cx:pt>
          <cx:pt idx="45095">0</cx:pt>
          <cx:pt idx="45096">0</cx:pt>
          <cx:pt idx="45097">0</cx:pt>
          <cx:pt idx="45098">0</cx:pt>
          <cx:pt idx="45099">0</cx:pt>
          <cx:pt idx="45100">0</cx:pt>
          <cx:pt idx="45101">0</cx:pt>
          <cx:pt idx="45102">0</cx:pt>
          <cx:pt idx="45103">0</cx:pt>
          <cx:pt idx="45104">0</cx:pt>
          <cx:pt idx="45105">0</cx:pt>
          <cx:pt idx="45106">0</cx:pt>
          <cx:pt idx="45107">0</cx:pt>
          <cx:pt idx="45108">0</cx:pt>
          <cx:pt idx="45109">0</cx:pt>
          <cx:pt idx="45110">0</cx:pt>
          <cx:pt idx="45111">0</cx:pt>
          <cx:pt idx="45112">0</cx:pt>
          <cx:pt idx="45113">0</cx:pt>
          <cx:pt idx="45114">0</cx:pt>
          <cx:pt idx="45115">0</cx:pt>
          <cx:pt idx="45116">0</cx:pt>
          <cx:pt idx="45117">0</cx:pt>
          <cx:pt idx="45118">0</cx:pt>
          <cx:pt idx="45119">0</cx:pt>
          <cx:pt idx="45120">0</cx:pt>
          <cx:pt idx="45121">0</cx:pt>
          <cx:pt idx="45122">0</cx:pt>
          <cx:pt idx="45123">0</cx:pt>
          <cx:pt idx="45124">0</cx:pt>
          <cx:pt idx="45125">0</cx:pt>
          <cx:pt idx="45126">0</cx:pt>
          <cx:pt idx="45127">0</cx:pt>
          <cx:pt idx="45128">0</cx:pt>
          <cx:pt idx="45129">0</cx:pt>
          <cx:pt idx="45130">0</cx:pt>
          <cx:pt idx="45131">0</cx:pt>
          <cx:pt idx="45132">0</cx:pt>
          <cx:pt idx="45133">0</cx:pt>
          <cx:pt idx="45134">0</cx:pt>
          <cx:pt idx="45135">0</cx:pt>
          <cx:pt idx="45136">0</cx:pt>
          <cx:pt idx="45137">0</cx:pt>
          <cx:pt idx="45138">0</cx:pt>
          <cx:pt idx="45139">0</cx:pt>
          <cx:pt idx="45140">0</cx:pt>
          <cx:pt idx="45141">0</cx:pt>
          <cx:pt idx="45142">0</cx:pt>
          <cx:pt idx="45143">0</cx:pt>
          <cx:pt idx="45144">0</cx:pt>
          <cx:pt idx="45145">0</cx:pt>
          <cx:pt idx="45146">0</cx:pt>
          <cx:pt idx="45147">0</cx:pt>
          <cx:pt idx="45148">0</cx:pt>
          <cx:pt idx="45149">0</cx:pt>
          <cx:pt idx="45150">0</cx:pt>
          <cx:pt idx="45151">0</cx:pt>
          <cx:pt idx="45152">0</cx:pt>
          <cx:pt idx="45153">0</cx:pt>
          <cx:pt idx="45154">0</cx:pt>
          <cx:pt idx="45155">0</cx:pt>
          <cx:pt idx="45156">0</cx:pt>
          <cx:pt idx="45157">0</cx:pt>
          <cx:pt idx="45158">0</cx:pt>
          <cx:pt idx="45159">0</cx:pt>
          <cx:pt idx="45160">0</cx:pt>
          <cx:pt idx="45161">0</cx:pt>
          <cx:pt idx="45162">0</cx:pt>
          <cx:pt idx="45163">0</cx:pt>
          <cx:pt idx="45164">0</cx:pt>
          <cx:pt idx="45165">0</cx:pt>
          <cx:pt idx="45166">0</cx:pt>
          <cx:pt idx="45167">0</cx:pt>
          <cx:pt idx="45168">0</cx:pt>
          <cx:pt idx="45169">0</cx:pt>
          <cx:pt idx="45170">0</cx:pt>
          <cx:pt idx="45171">0</cx:pt>
          <cx:pt idx="45172">0</cx:pt>
          <cx:pt idx="45173">0</cx:pt>
          <cx:pt idx="45174">0</cx:pt>
          <cx:pt idx="45175">0</cx:pt>
          <cx:pt idx="45176">0</cx:pt>
          <cx:pt idx="45177">0</cx:pt>
          <cx:pt idx="45178">0</cx:pt>
          <cx:pt idx="45179">0</cx:pt>
          <cx:pt idx="45180">0</cx:pt>
          <cx:pt idx="45181">0</cx:pt>
          <cx:pt idx="45182">0</cx:pt>
          <cx:pt idx="45183">0</cx:pt>
          <cx:pt idx="45184">0</cx:pt>
          <cx:pt idx="45185">0</cx:pt>
          <cx:pt idx="45186">0</cx:pt>
          <cx:pt idx="45187">0</cx:pt>
          <cx:pt idx="45188">0</cx:pt>
          <cx:pt idx="45189">0</cx:pt>
          <cx:pt idx="45190">0</cx:pt>
          <cx:pt idx="45191">0</cx:pt>
          <cx:pt idx="45192">0</cx:pt>
          <cx:pt idx="45193">0</cx:pt>
          <cx:pt idx="45194">0</cx:pt>
          <cx:pt idx="45195">0</cx:pt>
          <cx:pt idx="45196">0</cx:pt>
          <cx:pt idx="45197">0</cx:pt>
          <cx:pt idx="45198">0</cx:pt>
          <cx:pt idx="45199">0</cx:pt>
          <cx:pt idx="45200">0</cx:pt>
          <cx:pt idx="45201">0</cx:pt>
          <cx:pt idx="45202">0</cx:pt>
          <cx:pt idx="45203">0</cx:pt>
          <cx:pt idx="45204">0</cx:pt>
          <cx:pt idx="45205">0</cx:pt>
          <cx:pt idx="45206">0</cx:pt>
          <cx:pt idx="45207">0</cx:pt>
          <cx:pt idx="45208">0</cx:pt>
          <cx:pt idx="45209">0</cx:pt>
          <cx:pt idx="45210">0</cx:pt>
          <cx:pt idx="45211">0</cx:pt>
          <cx:pt idx="45212">0</cx:pt>
          <cx:pt idx="45213">0</cx:pt>
          <cx:pt idx="45214">0</cx:pt>
          <cx:pt idx="45215">0</cx:pt>
          <cx:pt idx="45216">0</cx:pt>
          <cx:pt idx="45217">0</cx:pt>
          <cx:pt idx="45218">0</cx:pt>
          <cx:pt idx="45219">0</cx:pt>
          <cx:pt idx="45220">0</cx:pt>
          <cx:pt idx="45221">0</cx:pt>
          <cx:pt idx="45222">0</cx:pt>
          <cx:pt idx="45223">0</cx:pt>
          <cx:pt idx="45224">0</cx:pt>
          <cx:pt idx="45225">0</cx:pt>
          <cx:pt idx="45226">0</cx:pt>
          <cx:pt idx="45227">0</cx:pt>
          <cx:pt idx="45228">0</cx:pt>
          <cx:pt idx="45229">0</cx:pt>
          <cx:pt idx="45230">0</cx:pt>
          <cx:pt idx="45231">0</cx:pt>
          <cx:pt idx="45232">0</cx:pt>
          <cx:pt idx="45233">0</cx:pt>
          <cx:pt idx="45234">0</cx:pt>
          <cx:pt idx="45235">0</cx:pt>
          <cx:pt idx="45236">0</cx:pt>
          <cx:pt idx="45237">0</cx:pt>
          <cx:pt idx="45238">0</cx:pt>
          <cx:pt idx="45239">0</cx:pt>
          <cx:pt idx="45240">0</cx:pt>
          <cx:pt idx="45241">0</cx:pt>
          <cx:pt idx="45242">0</cx:pt>
          <cx:pt idx="45243">0</cx:pt>
          <cx:pt idx="45244">0</cx:pt>
          <cx:pt idx="45245">0</cx:pt>
          <cx:pt idx="45246">0</cx:pt>
          <cx:pt idx="45247">0</cx:pt>
          <cx:pt idx="45248">0</cx:pt>
          <cx:pt idx="45249">0</cx:pt>
          <cx:pt idx="45250">0</cx:pt>
          <cx:pt idx="45251">0</cx:pt>
          <cx:pt idx="45252">0</cx:pt>
          <cx:pt idx="45253">0</cx:pt>
          <cx:pt idx="45254">0</cx:pt>
          <cx:pt idx="45255">0</cx:pt>
          <cx:pt idx="45256">0</cx:pt>
          <cx:pt idx="45257">0</cx:pt>
          <cx:pt idx="45258">0</cx:pt>
          <cx:pt idx="45259">0</cx:pt>
          <cx:pt idx="45260">0</cx:pt>
          <cx:pt idx="45261">0</cx:pt>
          <cx:pt idx="45262">0</cx:pt>
          <cx:pt idx="45263">0</cx:pt>
          <cx:pt idx="45264">0</cx:pt>
          <cx:pt idx="45265">0</cx:pt>
          <cx:pt idx="45266">0</cx:pt>
          <cx:pt idx="45267">0</cx:pt>
          <cx:pt idx="45268">0</cx:pt>
          <cx:pt idx="45269">0</cx:pt>
          <cx:pt idx="45270">0</cx:pt>
          <cx:pt idx="45271">0</cx:pt>
          <cx:pt idx="45272">0</cx:pt>
          <cx:pt idx="45273">0</cx:pt>
          <cx:pt idx="45274">0</cx:pt>
          <cx:pt idx="45275">0</cx:pt>
          <cx:pt idx="45276">0</cx:pt>
          <cx:pt idx="45277">0</cx:pt>
          <cx:pt idx="45278">0</cx:pt>
          <cx:pt idx="45279">0</cx:pt>
          <cx:pt idx="45280">0</cx:pt>
          <cx:pt idx="45281">0</cx:pt>
          <cx:pt idx="45282">0</cx:pt>
          <cx:pt idx="45283">0</cx:pt>
          <cx:pt idx="45284">0</cx:pt>
          <cx:pt idx="45285">0</cx:pt>
          <cx:pt idx="45286">0</cx:pt>
          <cx:pt idx="45287">0</cx:pt>
          <cx:pt idx="45288">0</cx:pt>
          <cx:pt idx="45289">0</cx:pt>
          <cx:pt idx="45290">0</cx:pt>
          <cx:pt idx="45291">0</cx:pt>
          <cx:pt idx="45292">0</cx:pt>
          <cx:pt idx="45293">0</cx:pt>
          <cx:pt idx="45294">0</cx:pt>
          <cx:pt idx="45295">0</cx:pt>
          <cx:pt idx="45296">0</cx:pt>
          <cx:pt idx="45297">0</cx:pt>
          <cx:pt idx="45298">0</cx:pt>
          <cx:pt idx="45299">0</cx:pt>
          <cx:pt idx="45300">0</cx:pt>
          <cx:pt idx="45301">0</cx:pt>
          <cx:pt idx="45302">0</cx:pt>
          <cx:pt idx="45303">0</cx:pt>
          <cx:pt idx="45304">0</cx:pt>
          <cx:pt idx="45305">0</cx:pt>
          <cx:pt idx="45306">0</cx:pt>
          <cx:pt idx="45307">0</cx:pt>
          <cx:pt idx="45308">0</cx:pt>
          <cx:pt idx="45309">0</cx:pt>
          <cx:pt idx="45310">0</cx:pt>
          <cx:pt idx="45311">0</cx:pt>
          <cx:pt idx="45312">0</cx:pt>
          <cx:pt idx="45313">0</cx:pt>
          <cx:pt idx="45314">0</cx:pt>
          <cx:pt idx="45315">0</cx:pt>
          <cx:pt idx="45316">0</cx:pt>
          <cx:pt idx="45317">0</cx:pt>
          <cx:pt idx="45318">0</cx:pt>
          <cx:pt idx="45319">0</cx:pt>
          <cx:pt idx="45320">0</cx:pt>
          <cx:pt idx="45321">0</cx:pt>
          <cx:pt idx="45322">0</cx:pt>
          <cx:pt idx="45323">0</cx:pt>
          <cx:pt idx="45324">0</cx:pt>
          <cx:pt idx="45325">0</cx:pt>
          <cx:pt idx="45326">0</cx:pt>
          <cx:pt idx="45327">0</cx:pt>
          <cx:pt idx="45328">0</cx:pt>
          <cx:pt idx="45329">0</cx:pt>
          <cx:pt idx="45330">0</cx:pt>
          <cx:pt idx="45331">0</cx:pt>
          <cx:pt idx="45332">0</cx:pt>
          <cx:pt idx="45333">0</cx:pt>
          <cx:pt idx="45334">0</cx:pt>
          <cx:pt idx="45335">0</cx:pt>
          <cx:pt idx="45336">0</cx:pt>
          <cx:pt idx="45337">0</cx:pt>
          <cx:pt idx="45338">0</cx:pt>
          <cx:pt idx="45339">0</cx:pt>
          <cx:pt idx="45340">0</cx:pt>
          <cx:pt idx="45341">0</cx:pt>
          <cx:pt idx="45342">0</cx:pt>
          <cx:pt idx="45343">0</cx:pt>
          <cx:pt idx="45344">0</cx:pt>
          <cx:pt idx="45345">0</cx:pt>
          <cx:pt idx="45346">0</cx:pt>
          <cx:pt idx="45347">0</cx:pt>
          <cx:pt idx="45348">0</cx:pt>
          <cx:pt idx="45349">0</cx:pt>
          <cx:pt idx="45350">0</cx:pt>
          <cx:pt idx="45351">0</cx:pt>
          <cx:pt idx="45352">0</cx:pt>
          <cx:pt idx="45353">0</cx:pt>
          <cx:pt idx="45354">0</cx:pt>
          <cx:pt idx="45355">0</cx:pt>
          <cx:pt idx="45356">0</cx:pt>
          <cx:pt idx="45357">0</cx:pt>
          <cx:pt idx="45358">0</cx:pt>
          <cx:pt idx="45359">0</cx:pt>
          <cx:pt idx="45360">0</cx:pt>
          <cx:pt idx="45361">0</cx:pt>
          <cx:pt idx="45362">0</cx:pt>
          <cx:pt idx="45363">0</cx:pt>
          <cx:pt idx="45364">0</cx:pt>
          <cx:pt idx="45365">0</cx:pt>
          <cx:pt idx="45366">0</cx:pt>
          <cx:pt idx="45367">0</cx:pt>
          <cx:pt idx="45368">0</cx:pt>
          <cx:pt idx="45369">0</cx:pt>
          <cx:pt idx="45370">0</cx:pt>
          <cx:pt idx="45371">0</cx:pt>
          <cx:pt idx="45372">0</cx:pt>
          <cx:pt idx="45373">0</cx:pt>
          <cx:pt idx="45374">0</cx:pt>
          <cx:pt idx="45375">0</cx:pt>
          <cx:pt idx="45376">0</cx:pt>
          <cx:pt idx="45377">0</cx:pt>
          <cx:pt idx="45378">0</cx:pt>
          <cx:pt idx="45379">0</cx:pt>
          <cx:pt idx="45380">0</cx:pt>
          <cx:pt idx="45381">0</cx:pt>
          <cx:pt idx="45382">0</cx:pt>
          <cx:pt idx="45383">0</cx:pt>
          <cx:pt idx="45384">0</cx:pt>
          <cx:pt idx="45385">0</cx:pt>
          <cx:pt idx="45386">0</cx:pt>
          <cx:pt idx="45387">0</cx:pt>
          <cx:pt idx="45388">0</cx:pt>
          <cx:pt idx="45389">0</cx:pt>
          <cx:pt idx="45390">0</cx:pt>
          <cx:pt idx="45391">0</cx:pt>
          <cx:pt idx="45392">0</cx:pt>
          <cx:pt idx="45393">0</cx:pt>
          <cx:pt idx="45394">0</cx:pt>
          <cx:pt idx="45395">0</cx:pt>
          <cx:pt idx="45396">0</cx:pt>
          <cx:pt idx="45397">0</cx:pt>
          <cx:pt idx="45398">0</cx:pt>
          <cx:pt idx="45399">0</cx:pt>
          <cx:pt idx="45400">0</cx:pt>
          <cx:pt idx="45401">0</cx:pt>
          <cx:pt idx="45402">0</cx:pt>
          <cx:pt idx="45403">0</cx:pt>
          <cx:pt idx="45404">0</cx:pt>
          <cx:pt idx="45405">0</cx:pt>
          <cx:pt idx="45406">0</cx:pt>
          <cx:pt idx="45407">0</cx:pt>
          <cx:pt idx="45408">0</cx:pt>
          <cx:pt idx="45409">0</cx:pt>
          <cx:pt idx="45410">0</cx:pt>
          <cx:pt idx="45411">0</cx:pt>
          <cx:pt idx="45412">0</cx:pt>
          <cx:pt idx="45413">0</cx:pt>
          <cx:pt idx="45414">0</cx:pt>
          <cx:pt idx="45415">0</cx:pt>
          <cx:pt idx="45416">0</cx:pt>
          <cx:pt idx="45417">0</cx:pt>
          <cx:pt idx="45418">0</cx:pt>
          <cx:pt idx="45419">0</cx:pt>
          <cx:pt idx="45420">0</cx:pt>
          <cx:pt idx="45421">0</cx:pt>
          <cx:pt idx="45422">0</cx:pt>
          <cx:pt idx="45423">0</cx:pt>
          <cx:pt idx="45424">0</cx:pt>
          <cx:pt idx="45425">0</cx:pt>
          <cx:pt idx="45426">0</cx:pt>
          <cx:pt idx="45427">0</cx:pt>
          <cx:pt idx="45428">0</cx:pt>
          <cx:pt idx="45429">0</cx:pt>
          <cx:pt idx="45430">0</cx:pt>
          <cx:pt idx="45431">0</cx:pt>
          <cx:pt idx="45432">0</cx:pt>
          <cx:pt idx="45433">0</cx:pt>
          <cx:pt idx="45434">0</cx:pt>
          <cx:pt idx="45435">0</cx:pt>
          <cx:pt idx="45436">0</cx:pt>
          <cx:pt idx="45437">0</cx:pt>
          <cx:pt idx="45438">0</cx:pt>
          <cx:pt idx="45439">0</cx:pt>
          <cx:pt idx="45440">0</cx:pt>
          <cx:pt idx="45441">0</cx:pt>
          <cx:pt idx="45442">0</cx:pt>
          <cx:pt idx="45443">0</cx:pt>
          <cx:pt idx="45444">0</cx:pt>
          <cx:pt idx="45445">0</cx:pt>
          <cx:pt idx="45446">0</cx:pt>
          <cx:pt idx="45447">0</cx:pt>
          <cx:pt idx="45448">0</cx:pt>
          <cx:pt idx="45449">0</cx:pt>
          <cx:pt idx="45450">0</cx:pt>
          <cx:pt idx="45451">0</cx:pt>
          <cx:pt idx="45452">0</cx:pt>
          <cx:pt idx="45453">0</cx:pt>
          <cx:pt idx="45454">0</cx:pt>
          <cx:pt idx="45455">0</cx:pt>
          <cx:pt idx="45456">0</cx:pt>
          <cx:pt idx="45457">0</cx:pt>
          <cx:pt idx="45458">0</cx:pt>
          <cx:pt idx="45459">0</cx:pt>
          <cx:pt idx="45460">0</cx:pt>
          <cx:pt idx="45461">0</cx:pt>
          <cx:pt idx="45462">0</cx:pt>
          <cx:pt idx="45463">0</cx:pt>
          <cx:pt idx="45464">0</cx:pt>
          <cx:pt idx="45465">0</cx:pt>
          <cx:pt idx="45466">0</cx:pt>
          <cx:pt idx="45467">0</cx:pt>
          <cx:pt idx="45468">0</cx:pt>
          <cx:pt idx="45469">0</cx:pt>
          <cx:pt idx="45470">0</cx:pt>
          <cx:pt idx="45471">0</cx:pt>
          <cx:pt idx="45472">0</cx:pt>
          <cx:pt idx="45473">0</cx:pt>
          <cx:pt idx="45474">0</cx:pt>
          <cx:pt idx="45475">0</cx:pt>
          <cx:pt idx="45476">0</cx:pt>
          <cx:pt idx="45477">0</cx:pt>
          <cx:pt idx="45478">0</cx:pt>
          <cx:pt idx="45479">0</cx:pt>
          <cx:pt idx="45480">0</cx:pt>
          <cx:pt idx="45481">0</cx:pt>
          <cx:pt idx="45482">0</cx:pt>
          <cx:pt idx="45483">0</cx:pt>
          <cx:pt idx="45484">0</cx:pt>
          <cx:pt idx="45485">0</cx:pt>
          <cx:pt idx="45486">0</cx:pt>
          <cx:pt idx="45487">0</cx:pt>
          <cx:pt idx="45488">0</cx:pt>
          <cx:pt idx="45489">0</cx:pt>
          <cx:pt idx="45490">0</cx:pt>
          <cx:pt idx="45491">0</cx:pt>
          <cx:pt idx="45492">0</cx:pt>
          <cx:pt idx="45493">0</cx:pt>
          <cx:pt idx="45494">0</cx:pt>
          <cx:pt idx="45495">0</cx:pt>
          <cx:pt idx="45496">0</cx:pt>
          <cx:pt idx="45497">0</cx:pt>
          <cx:pt idx="45498">0</cx:pt>
          <cx:pt idx="45499">0</cx:pt>
          <cx:pt idx="45500">0</cx:pt>
          <cx:pt idx="45501">0</cx:pt>
          <cx:pt idx="45502">0</cx:pt>
          <cx:pt idx="45503">0</cx:pt>
          <cx:pt idx="45504">0</cx:pt>
          <cx:pt idx="45505">0</cx:pt>
          <cx:pt idx="45506">0</cx:pt>
          <cx:pt idx="45507">0</cx:pt>
          <cx:pt idx="45508">0</cx:pt>
          <cx:pt idx="45509">0</cx:pt>
          <cx:pt idx="45510">0</cx:pt>
          <cx:pt idx="45511">0</cx:pt>
          <cx:pt idx="45512">0</cx:pt>
          <cx:pt idx="45513">0</cx:pt>
          <cx:pt idx="45514">0</cx:pt>
          <cx:pt idx="45515">0</cx:pt>
          <cx:pt idx="45516">0</cx:pt>
          <cx:pt idx="45517">0</cx:pt>
          <cx:pt idx="45518">0</cx:pt>
          <cx:pt idx="45519">0</cx:pt>
          <cx:pt idx="45520">0</cx:pt>
          <cx:pt idx="45521">0</cx:pt>
          <cx:pt idx="45522">0</cx:pt>
          <cx:pt idx="45523">0</cx:pt>
          <cx:pt idx="45524">0</cx:pt>
          <cx:pt idx="45525">0</cx:pt>
          <cx:pt idx="45526">0</cx:pt>
          <cx:pt idx="45527">0</cx:pt>
          <cx:pt idx="45528">0</cx:pt>
          <cx:pt idx="45529">0</cx:pt>
          <cx:pt idx="45530">0</cx:pt>
          <cx:pt idx="45531">0</cx:pt>
          <cx:pt idx="45532">0</cx:pt>
          <cx:pt idx="45533">0</cx:pt>
          <cx:pt idx="45534">0</cx:pt>
          <cx:pt idx="45535">0</cx:pt>
          <cx:pt idx="45536">0</cx:pt>
          <cx:pt idx="45537">0</cx:pt>
          <cx:pt idx="45538">0</cx:pt>
          <cx:pt idx="45539">0</cx:pt>
          <cx:pt idx="45540">0</cx:pt>
          <cx:pt idx="45541">0</cx:pt>
          <cx:pt idx="45542">0</cx:pt>
          <cx:pt idx="45543">0</cx:pt>
          <cx:pt idx="45544">0</cx:pt>
          <cx:pt idx="45545">0</cx:pt>
          <cx:pt idx="45546">0</cx:pt>
          <cx:pt idx="45547">0</cx:pt>
          <cx:pt idx="45548">0</cx:pt>
          <cx:pt idx="45549">0</cx:pt>
          <cx:pt idx="45550">0</cx:pt>
          <cx:pt idx="45551">0</cx:pt>
          <cx:pt idx="45552">0</cx:pt>
          <cx:pt idx="45553">0</cx:pt>
          <cx:pt idx="45554">0</cx:pt>
          <cx:pt idx="45555">0</cx:pt>
          <cx:pt idx="45556">0</cx:pt>
          <cx:pt idx="45557">0</cx:pt>
          <cx:pt idx="45558">0</cx:pt>
          <cx:pt idx="45559">0</cx:pt>
          <cx:pt idx="45560">0</cx:pt>
          <cx:pt idx="45561">0</cx:pt>
          <cx:pt idx="45562">0</cx:pt>
          <cx:pt idx="45563">0</cx:pt>
          <cx:pt idx="45564">0</cx:pt>
          <cx:pt idx="45565">0</cx:pt>
          <cx:pt idx="45566">0</cx:pt>
          <cx:pt idx="45567">0</cx:pt>
          <cx:pt idx="45568">0</cx:pt>
          <cx:pt idx="45569">0</cx:pt>
          <cx:pt idx="45570">0</cx:pt>
          <cx:pt idx="45571">0</cx:pt>
          <cx:pt idx="45572">0</cx:pt>
          <cx:pt idx="45573">0</cx:pt>
          <cx:pt idx="45574">0</cx:pt>
          <cx:pt idx="45575">0</cx:pt>
          <cx:pt idx="45576">0</cx:pt>
          <cx:pt idx="45577">0</cx:pt>
          <cx:pt idx="45578">0</cx:pt>
          <cx:pt idx="45579">0</cx:pt>
          <cx:pt idx="45580">0</cx:pt>
          <cx:pt idx="45581">0</cx:pt>
          <cx:pt idx="45582">0</cx:pt>
          <cx:pt idx="45583">0</cx:pt>
          <cx:pt idx="45584">0</cx:pt>
          <cx:pt idx="45585">0</cx:pt>
          <cx:pt idx="45586">0</cx:pt>
          <cx:pt idx="45587">0</cx:pt>
          <cx:pt idx="45588">0</cx:pt>
          <cx:pt idx="45589">0</cx:pt>
          <cx:pt idx="45590">0</cx:pt>
          <cx:pt idx="45591">0</cx:pt>
          <cx:pt idx="45592">0</cx:pt>
          <cx:pt idx="45593">0</cx:pt>
          <cx:pt idx="45594">0</cx:pt>
          <cx:pt idx="45595">0</cx:pt>
          <cx:pt idx="45596">0</cx:pt>
          <cx:pt idx="45597">0</cx:pt>
          <cx:pt idx="45598">0</cx:pt>
          <cx:pt idx="45599">0</cx:pt>
          <cx:pt idx="45600">0</cx:pt>
          <cx:pt idx="45601">0</cx:pt>
          <cx:pt idx="45602">0</cx:pt>
          <cx:pt idx="45603">0</cx:pt>
          <cx:pt idx="45604">0</cx:pt>
          <cx:pt idx="45605">0</cx:pt>
          <cx:pt idx="45606">0</cx:pt>
          <cx:pt idx="45607">0</cx:pt>
          <cx:pt idx="45608">0</cx:pt>
          <cx:pt idx="45609">0</cx:pt>
          <cx:pt idx="45610">0</cx:pt>
          <cx:pt idx="45611">0</cx:pt>
          <cx:pt idx="45612">0</cx:pt>
          <cx:pt idx="45613">0</cx:pt>
          <cx:pt idx="45614">0</cx:pt>
          <cx:pt idx="45615">0</cx:pt>
          <cx:pt idx="45616">0</cx:pt>
          <cx:pt idx="45617">0</cx:pt>
          <cx:pt idx="45618">0</cx:pt>
          <cx:pt idx="45619">0</cx:pt>
          <cx:pt idx="45620">0</cx:pt>
          <cx:pt idx="45621">0</cx:pt>
          <cx:pt idx="45622">0</cx:pt>
          <cx:pt idx="45623">0</cx:pt>
          <cx:pt idx="45624">0</cx:pt>
          <cx:pt idx="45625">0</cx:pt>
          <cx:pt idx="45626">0</cx:pt>
          <cx:pt idx="45627">0</cx:pt>
          <cx:pt idx="45628">0</cx:pt>
          <cx:pt idx="45629">0</cx:pt>
          <cx:pt idx="45630">0</cx:pt>
          <cx:pt idx="45631">0</cx:pt>
          <cx:pt idx="45632">0</cx:pt>
          <cx:pt idx="45633">0</cx:pt>
          <cx:pt idx="45634">0</cx:pt>
          <cx:pt idx="45635">0</cx:pt>
          <cx:pt idx="45636">0</cx:pt>
          <cx:pt idx="45637">0</cx:pt>
          <cx:pt idx="45638">0</cx:pt>
          <cx:pt idx="45639">0</cx:pt>
          <cx:pt idx="45640">0</cx:pt>
          <cx:pt idx="45641">0</cx:pt>
          <cx:pt idx="45642">0</cx:pt>
          <cx:pt idx="45643">0</cx:pt>
          <cx:pt idx="45644">0</cx:pt>
          <cx:pt idx="45645">0</cx:pt>
          <cx:pt idx="45646">0</cx:pt>
          <cx:pt idx="45647">0</cx:pt>
          <cx:pt idx="45648">0</cx:pt>
          <cx:pt idx="45649">0</cx:pt>
          <cx:pt idx="45650">0</cx:pt>
          <cx:pt idx="45651">0</cx:pt>
          <cx:pt idx="45652">0</cx:pt>
          <cx:pt idx="45653">0</cx:pt>
          <cx:pt idx="45654">0</cx:pt>
          <cx:pt idx="45655">0</cx:pt>
          <cx:pt idx="45656">0</cx:pt>
          <cx:pt idx="45657">0</cx:pt>
          <cx:pt idx="45658">0</cx:pt>
          <cx:pt idx="45659">0</cx:pt>
          <cx:pt idx="45660">0</cx:pt>
          <cx:pt idx="45661">0</cx:pt>
          <cx:pt idx="45662">0</cx:pt>
          <cx:pt idx="45663">0</cx:pt>
          <cx:pt idx="45664">0</cx:pt>
          <cx:pt idx="45665">0</cx:pt>
          <cx:pt idx="45666">0</cx:pt>
          <cx:pt idx="45667">0</cx:pt>
          <cx:pt idx="45668">0</cx:pt>
          <cx:pt idx="45669">0</cx:pt>
          <cx:pt idx="45670">0</cx:pt>
          <cx:pt idx="45671">0</cx:pt>
          <cx:pt idx="45672">0</cx:pt>
          <cx:pt idx="45673">0</cx:pt>
          <cx:pt idx="45674">0</cx:pt>
          <cx:pt idx="45675">0</cx:pt>
          <cx:pt idx="45676">0</cx:pt>
          <cx:pt idx="45677">0</cx:pt>
          <cx:pt idx="45678">0</cx:pt>
          <cx:pt idx="45679">0</cx:pt>
          <cx:pt idx="45680">0</cx:pt>
          <cx:pt idx="45681">0</cx:pt>
          <cx:pt idx="45682">0</cx:pt>
          <cx:pt idx="45683">0</cx:pt>
          <cx:pt idx="45684">0</cx:pt>
          <cx:pt idx="45685">0</cx:pt>
          <cx:pt idx="45686">0</cx:pt>
          <cx:pt idx="45687">0</cx:pt>
          <cx:pt idx="45688">0</cx:pt>
          <cx:pt idx="45689">0</cx:pt>
          <cx:pt idx="45690">0</cx:pt>
          <cx:pt idx="45691">0</cx:pt>
          <cx:pt idx="45692">0</cx:pt>
          <cx:pt idx="45693">0</cx:pt>
          <cx:pt idx="45694">0</cx:pt>
          <cx:pt idx="45695">0</cx:pt>
          <cx:pt idx="45696">0</cx:pt>
          <cx:pt idx="45697">0</cx:pt>
          <cx:pt idx="45698">0</cx:pt>
          <cx:pt idx="45699">0</cx:pt>
          <cx:pt idx="45700">0</cx:pt>
          <cx:pt idx="45701">0</cx:pt>
          <cx:pt idx="45702">0</cx:pt>
          <cx:pt idx="45703">0</cx:pt>
          <cx:pt idx="45704">0</cx:pt>
          <cx:pt idx="45705">0</cx:pt>
          <cx:pt idx="45706">0</cx:pt>
          <cx:pt idx="45707">0</cx:pt>
          <cx:pt idx="45708">0</cx:pt>
          <cx:pt idx="45709">0</cx:pt>
          <cx:pt idx="45710">0</cx:pt>
          <cx:pt idx="45711">0</cx:pt>
          <cx:pt idx="45712">0</cx:pt>
          <cx:pt idx="45713">0</cx:pt>
          <cx:pt idx="45714">0</cx:pt>
          <cx:pt idx="45715">0</cx:pt>
          <cx:pt idx="45716">0</cx:pt>
          <cx:pt idx="45717">0</cx:pt>
          <cx:pt idx="45718">0</cx:pt>
          <cx:pt idx="45719">0</cx:pt>
          <cx:pt idx="45720">0</cx:pt>
          <cx:pt idx="45721">0</cx:pt>
          <cx:pt idx="45722">0</cx:pt>
          <cx:pt idx="45723">0</cx:pt>
          <cx:pt idx="45724">0</cx:pt>
          <cx:pt idx="45725">0</cx:pt>
          <cx:pt idx="45726">0</cx:pt>
          <cx:pt idx="45727">0</cx:pt>
          <cx:pt idx="45728">0</cx:pt>
          <cx:pt idx="45729">0</cx:pt>
          <cx:pt idx="45730">0</cx:pt>
          <cx:pt idx="45731">0</cx:pt>
          <cx:pt idx="45732">0</cx:pt>
          <cx:pt idx="45733">0</cx:pt>
          <cx:pt idx="45734">0</cx:pt>
          <cx:pt idx="45735">0</cx:pt>
          <cx:pt idx="45736">0</cx:pt>
          <cx:pt idx="45737">0</cx:pt>
          <cx:pt idx="45738">0</cx:pt>
          <cx:pt idx="45739">0</cx:pt>
          <cx:pt idx="45740">0</cx:pt>
          <cx:pt idx="45741">0</cx:pt>
          <cx:pt idx="45742">0</cx:pt>
          <cx:pt idx="45743">0</cx:pt>
          <cx:pt idx="45744">0</cx:pt>
          <cx:pt idx="45745">0</cx:pt>
          <cx:pt idx="45746">0</cx:pt>
          <cx:pt idx="45747">0</cx:pt>
          <cx:pt idx="45748">0</cx:pt>
          <cx:pt idx="45749">0</cx:pt>
          <cx:pt idx="45750">0</cx:pt>
          <cx:pt idx="45751">0</cx:pt>
          <cx:pt idx="45752">0</cx:pt>
          <cx:pt idx="45753">0</cx:pt>
          <cx:pt idx="45754">0</cx:pt>
          <cx:pt idx="45755">0</cx:pt>
          <cx:pt idx="45756">0</cx:pt>
          <cx:pt idx="45757">0</cx:pt>
          <cx:pt idx="45758">0</cx:pt>
          <cx:pt idx="45759">0</cx:pt>
          <cx:pt idx="45760">0</cx:pt>
          <cx:pt idx="45761">0</cx:pt>
          <cx:pt idx="45762">0</cx:pt>
          <cx:pt idx="45763">0</cx:pt>
          <cx:pt idx="45764">0</cx:pt>
          <cx:pt idx="45765">0</cx:pt>
          <cx:pt idx="45766">0</cx:pt>
          <cx:pt idx="45767">0</cx:pt>
          <cx:pt idx="45768">0</cx:pt>
          <cx:pt idx="45769">0</cx:pt>
          <cx:pt idx="45770">0</cx:pt>
          <cx:pt idx="45771">0</cx:pt>
          <cx:pt idx="45772">0</cx:pt>
          <cx:pt idx="45773">0</cx:pt>
          <cx:pt idx="45774">0</cx:pt>
          <cx:pt idx="45775">0</cx:pt>
          <cx:pt idx="45776">0</cx:pt>
          <cx:pt idx="45777">0</cx:pt>
          <cx:pt idx="45778">0</cx:pt>
          <cx:pt idx="45779">0</cx:pt>
          <cx:pt idx="45780">0</cx:pt>
          <cx:pt idx="45781">0</cx:pt>
          <cx:pt idx="45782">0</cx:pt>
          <cx:pt idx="45783">0</cx:pt>
          <cx:pt idx="45784">0</cx:pt>
          <cx:pt idx="45785">0</cx:pt>
          <cx:pt idx="45786">0</cx:pt>
          <cx:pt idx="45787">0</cx:pt>
          <cx:pt idx="45788">0</cx:pt>
          <cx:pt idx="45789">0</cx:pt>
          <cx:pt idx="45790">0</cx:pt>
          <cx:pt idx="45791">0</cx:pt>
          <cx:pt idx="45792">0</cx:pt>
          <cx:pt idx="45793">0</cx:pt>
          <cx:pt idx="45794">0</cx:pt>
          <cx:pt idx="45795">0</cx:pt>
          <cx:pt idx="45796">0</cx:pt>
          <cx:pt idx="45797">0</cx:pt>
          <cx:pt idx="45798">0</cx:pt>
          <cx:pt idx="45799">0</cx:pt>
          <cx:pt idx="45800">0</cx:pt>
          <cx:pt idx="45801">0</cx:pt>
          <cx:pt idx="45802">0</cx:pt>
          <cx:pt idx="45803">0</cx:pt>
          <cx:pt idx="45804">0</cx:pt>
          <cx:pt idx="45805">0</cx:pt>
          <cx:pt idx="45806">0</cx:pt>
          <cx:pt idx="45807">0</cx:pt>
          <cx:pt idx="45808">0</cx:pt>
          <cx:pt idx="45809">0</cx:pt>
          <cx:pt idx="45810">0</cx:pt>
          <cx:pt idx="45811">0</cx:pt>
          <cx:pt idx="45812">0</cx:pt>
          <cx:pt idx="45813">0</cx:pt>
          <cx:pt idx="45814">0</cx:pt>
          <cx:pt idx="45815">0</cx:pt>
          <cx:pt idx="45816">0</cx:pt>
          <cx:pt idx="45817">0</cx:pt>
          <cx:pt idx="45818">0</cx:pt>
          <cx:pt idx="45819">0</cx:pt>
          <cx:pt idx="45820">0</cx:pt>
          <cx:pt idx="45821">0</cx:pt>
          <cx:pt idx="45822">0</cx:pt>
          <cx:pt idx="45823">0</cx:pt>
          <cx:pt idx="45824">0</cx:pt>
          <cx:pt idx="45825">0</cx:pt>
          <cx:pt idx="45826">0</cx:pt>
          <cx:pt idx="45827">0</cx:pt>
          <cx:pt idx="45828">0</cx:pt>
          <cx:pt idx="45829">0</cx:pt>
          <cx:pt idx="45830">0</cx:pt>
          <cx:pt idx="45831">0</cx:pt>
          <cx:pt idx="45832">0</cx:pt>
          <cx:pt idx="45833">0</cx:pt>
          <cx:pt idx="45834">0</cx:pt>
          <cx:pt idx="45835">0</cx:pt>
          <cx:pt idx="45836">0</cx:pt>
          <cx:pt idx="45837">0</cx:pt>
          <cx:pt idx="45838">0</cx:pt>
          <cx:pt idx="45839">0</cx:pt>
          <cx:pt idx="45840">0</cx:pt>
          <cx:pt idx="45841">0</cx:pt>
          <cx:pt idx="45842">0</cx:pt>
          <cx:pt idx="45843">0</cx:pt>
          <cx:pt idx="45844">0</cx:pt>
          <cx:pt idx="45845">0</cx:pt>
          <cx:pt idx="45846">0</cx:pt>
          <cx:pt idx="45847">0</cx:pt>
          <cx:pt idx="45848">0</cx:pt>
          <cx:pt idx="45849">0</cx:pt>
          <cx:pt idx="45850">0</cx:pt>
          <cx:pt idx="45851">0</cx:pt>
          <cx:pt idx="45852">0</cx:pt>
          <cx:pt idx="45853">0</cx:pt>
          <cx:pt idx="45854">0</cx:pt>
          <cx:pt idx="45855">0</cx:pt>
          <cx:pt idx="45856">0</cx:pt>
          <cx:pt idx="45857">0</cx:pt>
          <cx:pt idx="45858">0</cx:pt>
          <cx:pt idx="45859">0</cx:pt>
          <cx:pt idx="45860">0</cx:pt>
          <cx:pt idx="45861">0</cx:pt>
          <cx:pt idx="45862">0</cx:pt>
          <cx:pt idx="45863">0</cx:pt>
          <cx:pt idx="45864">0</cx:pt>
          <cx:pt idx="45865">0</cx:pt>
          <cx:pt idx="45866">0</cx:pt>
          <cx:pt idx="45867">0</cx:pt>
          <cx:pt idx="45868">0</cx:pt>
          <cx:pt idx="45869">0</cx:pt>
          <cx:pt idx="45870">0</cx:pt>
          <cx:pt idx="45871">0</cx:pt>
          <cx:pt idx="45872">0</cx:pt>
          <cx:pt idx="45873">0</cx:pt>
          <cx:pt idx="45874">0</cx:pt>
          <cx:pt idx="45875">0</cx:pt>
          <cx:pt idx="45876">0</cx:pt>
          <cx:pt idx="45877">0</cx:pt>
          <cx:pt idx="45878">0</cx:pt>
          <cx:pt idx="45879">0</cx:pt>
          <cx:pt idx="45880">0</cx:pt>
          <cx:pt idx="45881">0</cx:pt>
          <cx:pt idx="45882">0</cx:pt>
          <cx:pt idx="45883">0</cx:pt>
          <cx:pt idx="45884">0</cx:pt>
          <cx:pt idx="45885">0</cx:pt>
          <cx:pt idx="45886">0</cx:pt>
          <cx:pt idx="45887">0</cx:pt>
          <cx:pt idx="45888">0</cx:pt>
          <cx:pt idx="45889">0</cx:pt>
          <cx:pt idx="45890">0</cx:pt>
          <cx:pt idx="45891">0</cx:pt>
          <cx:pt idx="45892">0</cx:pt>
          <cx:pt idx="45893">0</cx:pt>
          <cx:pt idx="45894">0</cx:pt>
          <cx:pt idx="45895">0</cx:pt>
          <cx:pt idx="45896">0</cx:pt>
          <cx:pt idx="45897">0</cx:pt>
          <cx:pt idx="45898">0</cx:pt>
          <cx:pt idx="45899">0</cx:pt>
          <cx:pt idx="45900">0</cx:pt>
          <cx:pt idx="45901">0</cx:pt>
          <cx:pt idx="45902">0</cx:pt>
          <cx:pt idx="45903">0</cx:pt>
          <cx:pt idx="45904">0</cx:pt>
          <cx:pt idx="45905">0</cx:pt>
          <cx:pt idx="45906">0</cx:pt>
          <cx:pt idx="45907">0</cx:pt>
          <cx:pt idx="45908">0</cx:pt>
          <cx:pt idx="45909">0</cx:pt>
          <cx:pt idx="45910">0</cx:pt>
          <cx:pt idx="45911">0</cx:pt>
          <cx:pt idx="45912">0</cx:pt>
          <cx:pt idx="45913">0</cx:pt>
          <cx:pt idx="45914">0</cx:pt>
          <cx:pt idx="45915">0</cx:pt>
          <cx:pt idx="45916">0</cx:pt>
          <cx:pt idx="45917">0</cx:pt>
          <cx:pt idx="45918">0</cx:pt>
          <cx:pt idx="45919">0</cx:pt>
          <cx:pt idx="45920">0</cx:pt>
          <cx:pt idx="45921">0</cx:pt>
          <cx:pt idx="45922">0</cx:pt>
          <cx:pt idx="45923">0</cx:pt>
          <cx:pt idx="45924">0</cx:pt>
          <cx:pt idx="45925">0</cx:pt>
          <cx:pt idx="45926">0</cx:pt>
          <cx:pt idx="45927">0</cx:pt>
          <cx:pt idx="45928">0</cx:pt>
          <cx:pt idx="45929">0</cx:pt>
          <cx:pt idx="45930">0</cx:pt>
          <cx:pt idx="45931">0</cx:pt>
          <cx:pt idx="45932">0</cx:pt>
          <cx:pt idx="45933">0</cx:pt>
          <cx:pt idx="45934">0</cx:pt>
          <cx:pt idx="45935">0</cx:pt>
          <cx:pt idx="45936">0</cx:pt>
          <cx:pt idx="45937">0</cx:pt>
          <cx:pt idx="45938">0</cx:pt>
          <cx:pt idx="45939">0</cx:pt>
          <cx:pt idx="45940">0</cx:pt>
          <cx:pt idx="45941">0</cx:pt>
          <cx:pt idx="45942">0</cx:pt>
          <cx:pt idx="45943">0</cx:pt>
          <cx:pt idx="45944">0</cx:pt>
          <cx:pt idx="45945">0</cx:pt>
          <cx:pt idx="45946">0</cx:pt>
          <cx:pt idx="45947">0</cx:pt>
          <cx:pt idx="45948">0</cx:pt>
          <cx:pt idx="45949">0</cx:pt>
          <cx:pt idx="45950">0</cx:pt>
          <cx:pt idx="45951">0</cx:pt>
          <cx:pt idx="45952">0</cx:pt>
          <cx:pt idx="45953">0</cx:pt>
          <cx:pt idx="45954">0</cx:pt>
          <cx:pt idx="45955">0</cx:pt>
          <cx:pt idx="45956">0</cx:pt>
          <cx:pt idx="45957">0</cx:pt>
          <cx:pt idx="45958">0</cx:pt>
          <cx:pt idx="45959">0</cx:pt>
          <cx:pt idx="45960">0</cx:pt>
          <cx:pt idx="45961">0</cx:pt>
          <cx:pt idx="45962">0</cx:pt>
          <cx:pt idx="45963">0</cx:pt>
          <cx:pt idx="45964">0</cx:pt>
          <cx:pt idx="45965">0</cx:pt>
          <cx:pt idx="45966">0</cx:pt>
          <cx:pt idx="45967">0</cx:pt>
          <cx:pt idx="45968">0</cx:pt>
          <cx:pt idx="45969">0</cx:pt>
          <cx:pt idx="45970">0</cx:pt>
          <cx:pt idx="45971">0</cx:pt>
          <cx:pt idx="45972">0</cx:pt>
          <cx:pt idx="45973">0</cx:pt>
          <cx:pt idx="45974">0</cx:pt>
          <cx:pt idx="45975">0</cx:pt>
          <cx:pt idx="45976">0</cx:pt>
          <cx:pt idx="45977">0</cx:pt>
          <cx:pt idx="45978">0</cx:pt>
          <cx:pt idx="45979">0</cx:pt>
          <cx:pt idx="45980">0</cx:pt>
          <cx:pt idx="45981">0</cx:pt>
          <cx:pt idx="45982">0</cx:pt>
          <cx:pt idx="45983">0</cx:pt>
          <cx:pt idx="45984">0</cx:pt>
          <cx:pt idx="45985">0</cx:pt>
          <cx:pt idx="45986">0</cx:pt>
          <cx:pt idx="45987">0</cx:pt>
          <cx:pt idx="45988">0</cx:pt>
          <cx:pt idx="45989">0</cx:pt>
          <cx:pt idx="45990">0</cx:pt>
          <cx:pt idx="45991">0</cx:pt>
          <cx:pt idx="45992">0</cx:pt>
          <cx:pt idx="45993">0</cx:pt>
          <cx:pt idx="45994">0</cx:pt>
          <cx:pt idx="45995">0</cx:pt>
          <cx:pt idx="45996">0</cx:pt>
          <cx:pt idx="45997">0</cx:pt>
          <cx:pt idx="45998">0</cx:pt>
          <cx:pt idx="45999">0</cx:pt>
          <cx:pt idx="46000">0</cx:pt>
          <cx:pt idx="46001">0</cx:pt>
          <cx:pt idx="46002">0</cx:pt>
          <cx:pt idx="46003">0</cx:pt>
          <cx:pt idx="46004">0</cx:pt>
          <cx:pt idx="46005">0</cx:pt>
          <cx:pt idx="46006">0</cx:pt>
          <cx:pt idx="46007">0</cx:pt>
          <cx:pt idx="46008">0</cx:pt>
          <cx:pt idx="46009">0</cx:pt>
          <cx:pt idx="46010">0</cx:pt>
          <cx:pt idx="46011">0</cx:pt>
          <cx:pt idx="46012">0</cx:pt>
          <cx:pt idx="46013">0</cx:pt>
          <cx:pt idx="46014">0</cx:pt>
          <cx:pt idx="46015">0</cx:pt>
          <cx:pt idx="46016">0</cx:pt>
          <cx:pt idx="46017">0</cx:pt>
          <cx:pt idx="46018">0</cx:pt>
          <cx:pt idx="46019">0</cx:pt>
          <cx:pt idx="46020">0</cx:pt>
          <cx:pt idx="46021">0</cx:pt>
          <cx:pt idx="46022">0</cx:pt>
          <cx:pt idx="46023">0</cx:pt>
          <cx:pt idx="46024">0</cx:pt>
          <cx:pt idx="46025">0</cx:pt>
          <cx:pt idx="46026">0</cx:pt>
          <cx:pt idx="46027">0</cx:pt>
          <cx:pt idx="46028">0</cx:pt>
          <cx:pt idx="46029">0</cx:pt>
          <cx:pt idx="46030">0</cx:pt>
          <cx:pt idx="46031">0</cx:pt>
          <cx:pt idx="46032">0</cx:pt>
          <cx:pt idx="46033">0</cx:pt>
          <cx:pt idx="46034">0</cx:pt>
          <cx:pt idx="46035">0</cx:pt>
          <cx:pt idx="46036">0</cx:pt>
          <cx:pt idx="46037">0</cx:pt>
          <cx:pt idx="46038">0</cx:pt>
          <cx:pt idx="46039">0</cx:pt>
          <cx:pt idx="46040">0</cx:pt>
          <cx:pt idx="46041">0</cx:pt>
          <cx:pt idx="46042">0</cx:pt>
          <cx:pt idx="46043">0</cx:pt>
          <cx:pt idx="46044">0</cx:pt>
          <cx:pt idx="46045">0</cx:pt>
          <cx:pt idx="46046">0</cx:pt>
          <cx:pt idx="46047">0</cx:pt>
          <cx:pt idx="46048">0</cx:pt>
          <cx:pt idx="46049">0</cx:pt>
          <cx:pt idx="46050">0</cx:pt>
          <cx:pt idx="46051">0</cx:pt>
          <cx:pt idx="46052">0</cx:pt>
          <cx:pt idx="46053">0</cx:pt>
          <cx:pt idx="46054">0</cx:pt>
          <cx:pt idx="46055">0</cx:pt>
          <cx:pt idx="46056">0</cx:pt>
          <cx:pt idx="46057">0</cx:pt>
          <cx:pt idx="46058">0</cx:pt>
          <cx:pt idx="46059">0</cx:pt>
          <cx:pt idx="46060">0</cx:pt>
          <cx:pt idx="46061">0</cx:pt>
          <cx:pt idx="46062">0</cx:pt>
          <cx:pt idx="46063">0</cx:pt>
          <cx:pt idx="46064">0</cx:pt>
          <cx:pt idx="46065">0</cx:pt>
          <cx:pt idx="46066">0</cx:pt>
          <cx:pt idx="46067">0</cx:pt>
          <cx:pt idx="46068">0</cx:pt>
          <cx:pt idx="46069">0</cx:pt>
          <cx:pt idx="46070">0</cx:pt>
          <cx:pt idx="46071">0</cx:pt>
          <cx:pt idx="46072">0</cx:pt>
          <cx:pt idx="46073">0</cx:pt>
          <cx:pt idx="46074">0</cx:pt>
          <cx:pt idx="46075">0</cx:pt>
          <cx:pt idx="46076">0</cx:pt>
          <cx:pt idx="46077">0</cx:pt>
          <cx:pt idx="46078">0</cx:pt>
          <cx:pt idx="46079">0</cx:pt>
          <cx:pt idx="46080">0</cx:pt>
          <cx:pt idx="46081">0</cx:pt>
          <cx:pt idx="46082">0</cx:pt>
          <cx:pt idx="46083">0</cx:pt>
          <cx:pt idx="46084">0</cx:pt>
          <cx:pt idx="46085">0</cx:pt>
          <cx:pt idx="46086">0</cx:pt>
          <cx:pt idx="46087">0</cx:pt>
          <cx:pt idx="46088">0</cx:pt>
          <cx:pt idx="46089">0</cx:pt>
          <cx:pt idx="46090">0</cx:pt>
          <cx:pt idx="46091">0</cx:pt>
          <cx:pt idx="46092">0</cx:pt>
          <cx:pt idx="46093">0</cx:pt>
          <cx:pt idx="46094">0</cx:pt>
          <cx:pt idx="46095">0</cx:pt>
          <cx:pt idx="46096">0</cx:pt>
          <cx:pt idx="46097">0</cx:pt>
          <cx:pt idx="46098">0</cx:pt>
          <cx:pt idx="46099">0</cx:pt>
          <cx:pt idx="46100">0</cx:pt>
          <cx:pt idx="46101">0</cx:pt>
          <cx:pt idx="46102">0</cx:pt>
          <cx:pt idx="46103">0</cx:pt>
          <cx:pt idx="46104">0</cx:pt>
          <cx:pt idx="46105">0</cx:pt>
          <cx:pt idx="46106">0</cx:pt>
          <cx:pt idx="46107">0</cx:pt>
          <cx:pt idx="46108">0</cx:pt>
          <cx:pt idx="46109">0</cx:pt>
          <cx:pt idx="46110">0</cx:pt>
          <cx:pt idx="46111">0</cx:pt>
          <cx:pt idx="46112">0</cx:pt>
          <cx:pt idx="46113">0</cx:pt>
          <cx:pt idx="46114">0</cx:pt>
          <cx:pt idx="46115">0</cx:pt>
          <cx:pt idx="46116">0</cx:pt>
          <cx:pt idx="46117">0</cx:pt>
          <cx:pt idx="46118">0</cx:pt>
          <cx:pt idx="46119">0</cx:pt>
          <cx:pt idx="46120">0</cx:pt>
          <cx:pt idx="46121">0</cx:pt>
          <cx:pt idx="46122">0</cx:pt>
          <cx:pt idx="46123">0</cx:pt>
          <cx:pt idx="46124">0</cx:pt>
          <cx:pt idx="46125">0</cx:pt>
          <cx:pt idx="46126">0</cx:pt>
          <cx:pt idx="46127">0</cx:pt>
          <cx:pt idx="46128">0</cx:pt>
          <cx:pt idx="46129">0</cx:pt>
          <cx:pt idx="46130">0</cx:pt>
          <cx:pt idx="46131">0</cx:pt>
          <cx:pt idx="46132">0</cx:pt>
          <cx:pt idx="46133">0</cx:pt>
          <cx:pt idx="46134">0</cx:pt>
          <cx:pt idx="46135">0</cx:pt>
          <cx:pt idx="46136">0</cx:pt>
          <cx:pt idx="46137">0</cx:pt>
          <cx:pt idx="46138">0</cx:pt>
          <cx:pt idx="46139">0</cx:pt>
          <cx:pt idx="46140">0</cx:pt>
          <cx:pt idx="46141">0</cx:pt>
          <cx:pt idx="46142">0</cx:pt>
          <cx:pt idx="46143">0</cx:pt>
          <cx:pt idx="46144">0</cx:pt>
          <cx:pt idx="46145">0</cx:pt>
          <cx:pt idx="46146">0</cx:pt>
          <cx:pt idx="46147">0</cx:pt>
          <cx:pt idx="46148">0</cx:pt>
          <cx:pt idx="46149">0</cx:pt>
          <cx:pt idx="46150">0</cx:pt>
          <cx:pt idx="46151">0</cx:pt>
          <cx:pt idx="46152">0</cx:pt>
          <cx:pt idx="46153">0</cx:pt>
          <cx:pt idx="46154">0</cx:pt>
          <cx:pt idx="46155">0</cx:pt>
          <cx:pt idx="46156">0</cx:pt>
          <cx:pt idx="46157">0</cx:pt>
          <cx:pt idx="46158">0</cx:pt>
          <cx:pt idx="46159">0</cx:pt>
          <cx:pt idx="46160">0</cx:pt>
          <cx:pt idx="46161">0</cx:pt>
          <cx:pt idx="46162">0</cx:pt>
          <cx:pt idx="46163">0</cx:pt>
          <cx:pt idx="46164">0</cx:pt>
          <cx:pt idx="46165">0</cx:pt>
          <cx:pt idx="46166">0</cx:pt>
          <cx:pt idx="46167">0</cx:pt>
          <cx:pt idx="46168">0</cx:pt>
          <cx:pt idx="46169">0</cx:pt>
          <cx:pt idx="46170">0</cx:pt>
          <cx:pt idx="46171">0</cx:pt>
          <cx:pt idx="46172">0</cx:pt>
          <cx:pt idx="46173">0</cx:pt>
          <cx:pt idx="46174">0</cx:pt>
          <cx:pt idx="46175">0</cx:pt>
          <cx:pt idx="46176">0</cx:pt>
          <cx:pt idx="46177">0</cx:pt>
          <cx:pt idx="46178">0</cx:pt>
          <cx:pt idx="46179">0</cx:pt>
          <cx:pt idx="46180">0</cx:pt>
          <cx:pt idx="46181">0</cx:pt>
          <cx:pt idx="46182">0</cx:pt>
          <cx:pt idx="46183">0</cx:pt>
          <cx:pt idx="46184">0</cx:pt>
          <cx:pt idx="46185">0</cx:pt>
          <cx:pt idx="46186">0</cx:pt>
          <cx:pt idx="46187">0</cx:pt>
          <cx:pt idx="46188">0</cx:pt>
          <cx:pt idx="46189">0</cx:pt>
          <cx:pt idx="46190">0</cx:pt>
          <cx:pt idx="46191">0</cx:pt>
          <cx:pt idx="46192">0</cx:pt>
          <cx:pt idx="46193">0</cx:pt>
          <cx:pt idx="46194">0</cx:pt>
          <cx:pt idx="46195">0</cx:pt>
          <cx:pt idx="46196">0</cx:pt>
          <cx:pt idx="46197">0</cx:pt>
          <cx:pt idx="46198">0</cx:pt>
          <cx:pt idx="46199">0</cx:pt>
          <cx:pt idx="46200">0</cx:pt>
          <cx:pt idx="46201">0</cx:pt>
          <cx:pt idx="46202">0</cx:pt>
          <cx:pt idx="46203">0</cx:pt>
          <cx:pt idx="46204">0</cx:pt>
          <cx:pt idx="46205">0</cx:pt>
          <cx:pt idx="46206">0</cx:pt>
          <cx:pt idx="46207">0</cx:pt>
          <cx:pt idx="46208">0</cx:pt>
          <cx:pt idx="46209">0</cx:pt>
          <cx:pt idx="46210">0</cx:pt>
          <cx:pt idx="46211">0</cx:pt>
          <cx:pt idx="46212">0</cx:pt>
          <cx:pt idx="46213">0</cx:pt>
          <cx:pt idx="46214">0</cx:pt>
          <cx:pt idx="46215">0</cx:pt>
          <cx:pt idx="46216">0</cx:pt>
          <cx:pt idx="46217">0</cx:pt>
          <cx:pt idx="46218">0</cx:pt>
          <cx:pt idx="46219">0</cx:pt>
          <cx:pt idx="46220">0</cx:pt>
          <cx:pt idx="46221">0</cx:pt>
          <cx:pt idx="46222">0</cx:pt>
          <cx:pt idx="46223">0</cx:pt>
          <cx:pt idx="46224">0</cx:pt>
          <cx:pt idx="46225">0</cx:pt>
          <cx:pt idx="46226">0</cx:pt>
          <cx:pt idx="46227">0</cx:pt>
          <cx:pt idx="46228">0</cx:pt>
          <cx:pt idx="46229">0</cx:pt>
          <cx:pt idx="46230">0</cx:pt>
          <cx:pt idx="46231">0</cx:pt>
          <cx:pt idx="46232">0</cx:pt>
          <cx:pt idx="46233">0</cx:pt>
          <cx:pt idx="46234">0</cx:pt>
          <cx:pt idx="46235">0</cx:pt>
          <cx:pt idx="46236">0</cx:pt>
          <cx:pt idx="46237">0</cx:pt>
          <cx:pt idx="46238">0</cx:pt>
          <cx:pt idx="46239">0</cx:pt>
          <cx:pt idx="46240">0</cx:pt>
          <cx:pt idx="46241">0</cx:pt>
          <cx:pt idx="46242">0</cx:pt>
          <cx:pt idx="46243">0</cx:pt>
          <cx:pt idx="46244">0</cx:pt>
          <cx:pt idx="46245">0</cx:pt>
          <cx:pt idx="46246">0</cx:pt>
          <cx:pt idx="46247">0</cx:pt>
          <cx:pt idx="46248">0</cx:pt>
          <cx:pt idx="46249">0</cx:pt>
          <cx:pt idx="46250">0</cx:pt>
          <cx:pt idx="46251">0</cx:pt>
          <cx:pt idx="46252">0</cx:pt>
          <cx:pt idx="46253">0</cx:pt>
          <cx:pt idx="46254">0</cx:pt>
          <cx:pt idx="46255">0</cx:pt>
          <cx:pt idx="46256">0</cx:pt>
          <cx:pt idx="46257">0</cx:pt>
          <cx:pt idx="46258">0</cx:pt>
          <cx:pt idx="46259">0</cx:pt>
          <cx:pt idx="46260">0</cx:pt>
          <cx:pt idx="46261">0</cx:pt>
          <cx:pt idx="46262">0</cx:pt>
          <cx:pt idx="46263">0</cx:pt>
          <cx:pt idx="46264">0</cx:pt>
          <cx:pt idx="46265">0</cx:pt>
          <cx:pt idx="46266">0</cx:pt>
          <cx:pt idx="46267">0</cx:pt>
          <cx:pt idx="46268">0</cx:pt>
          <cx:pt idx="46269">0</cx:pt>
          <cx:pt idx="46270">0</cx:pt>
          <cx:pt idx="46271">0</cx:pt>
          <cx:pt idx="46272">0</cx:pt>
          <cx:pt idx="46273">0</cx:pt>
          <cx:pt idx="46274">0</cx:pt>
          <cx:pt idx="46275">0</cx:pt>
          <cx:pt idx="46276">0</cx:pt>
          <cx:pt idx="46277">0</cx:pt>
          <cx:pt idx="46278">0</cx:pt>
          <cx:pt idx="46279">0</cx:pt>
          <cx:pt idx="46280">0</cx:pt>
          <cx:pt idx="46281">0</cx:pt>
          <cx:pt idx="46282">0</cx:pt>
          <cx:pt idx="46283">0</cx:pt>
          <cx:pt idx="46284">0</cx:pt>
          <cx:pt idx="46285">0</cx:pt>
          <cx:pt idx="46286">0</cx:pt>
          <cx:pt idx="46287">0</cx:pt>
          <cx:pt idx="46288">0</cx:pt>
          <cx:pt idx="46289">0</cx:pt>
          <cx:pt idx="46290">0</cx:pt>
          <cx:pt idx="46291">0</cx:pt>
          <cx:pt idx="46292">0</cx:pt>
          <cx:pt idx="46293">0</cx:pt>
          <cx:pt idx="46294">0</cx:pt>
          <cx:pt idx="46295">0</cx:pt>
          <cx:pt idx="46296">0</cx:pt>
          <cx:pt idx="46297">0</cx:pt>
          <cx:pt idx="46298">0</cx:pt>
          <cx:pt idx="46299">0</cx:pt>
          <cx:pt idx="46300">0</cx:pt>
          <cx:pt idx="46301">0</cx:pt>
          <cx:pt idx="46302">0</cx:pt>
          <cx:pt idx="46303">0</cx:pt>
          <cx:pt idx="46304">0</cx:pt>
          <cx:pt idx="46305">0</cx:pt>
          <cx:pt idx="46306">0</cx:pt>
          <cx:pt idx="46307">0</cx:pt>
          <cx:pt idx="46308">0</cx:pt>
          <cx:pt idx="46309">0</cx:pt>
          <cx:pt idx="46310">0</cx:pt>
          <cx:pt idx="46311">0</cx:pt>
          <cx:pt idx="46312">0</cx:pt>
          <cx:pt idx="46313">0</cx:pt>
          <cx:pt idx="46314">0</cx:pt>
          <cx:pt idx="46315">0</cx:pt>
          <cx:pt idx="46316">0</cx:pt>
          <cx:pt idx="46317">0</cx:pt>
          <cx:pt idx="46318">0</cx:pt>
          <cx:pt idx="46319">0</cx:pt>
          <cx:pt idx="46320">0</cx:pt>
          <cx:pt idx="46321">0</cx:pt>
          <cx:pt idx="46322">0</cx:pt>
          <cx:pt idx="46323">0</cx:pt>
          <cx:pt idx="46324">0</cx:pt>
          <cx:pt idx="46325">0</cx:pt>
          <cx:pt idx="46326">0</cx:pt>
          <cx:pt idx="46327">0</cx:pt>
          <cx:pt idx="46328">0</cx:pt>
          <cx:pt idx="46329">0</cx:pt>
          <cx:pt idx="46330">0</cx:pt>
          <cx:pt idx="46331">0</cx:pt>
          <cx:pt idx="46332">0</cx:pt>
          <cx:pt idx="46333">0</cx:pt>
          <cx:pt idx="46334">0</cx:pt>
          <cx:pt idx="46335">0</cx:pt>
          <cx:pt idx="46336">0</cx:pt>
          <cx:pt idx="46337">0</cx:pt>
          <cx:pt idx="46338">0</cx:pt>
          <cx:pt idx="46339">0</cx:pt>
          <cx:pt idx="46340">0</cx:pt>
          <cx:pt idx="46341">0</cx:pt>
          <cx:pt idx="46342">0</cx:pt>
          <cx:pt idx="46343">0</cx:pt>
          <cx:pt idx="46344">0</cx:pt>
          <cx:pt idx="46345">0</cx:pt>
          <cx:pt idx="46346">0</cx:pt>
          <cx:pt idx="46347">0</cx:pt>
          <cx:pt idx="46348">0</cx:pt>
          <cx:pt idx="46349">0</cx:pt>
          <cx:pt idx="46350">0</cx:pt>
          <cx:pt idx="46351">0</cx:pt>
          <cx:pt idx="46352">0</cx:pt>
          <cx:pt idx="46353">0</cx:pt>
          <cx:pt idx="46354">0</cx:pt>
          <cx:pt idx="46355">0</cx:pt>
          <cx:pt idx="46356">0</cx:pt>
          <cx:pt idx="46357">0</cx:pt>
          <cx:pt idx="46358">0</cx:pt>
          <cx:pt idx="46359">0</cx:pt>
          <cx:pt idx="46360">0</cx:pt>
          <cx:pt idx="46361">0</cx:pt>
          <cx:pt idx="46362">0</cx:pt>
          <cx:pt idx="46363">0</cx:pt>
          <cx:pt idx="46364">0</cx:pt>
          <cx:pt idx="46365">0</cx:pt>
          <cx:pt idx="46366">0</cx:pt>
          <cx:pt idx="46367">0</cx:pt>
          <cx:pt idx="46368">0</cx:pt>
          <cx:pt idx="46369">0</cx:pt>
          <cx:pt idx="46370">0</cx:pt>
          <cx:pt idx="46371">0</cx:pt>
          <cx:pt idx="46372">0</cx:pt>
          <cx:pt idx="46373">0</cx:pt>
          <cx:pt idx="46374">0</cx:pt>
          <cx:pt idx="46375">0</cx:pt>
          <cx:pt idx="46376">0</cx:pt>
          <cx:pt idx="46377">0</cx:pt>
          <cx:pt idx="46378">0</cx:pt>
          <cx:pt idx="46379">0</cx:pt>
          <cx:pt idx="46380">0</cx:pt>
          <cx:pt idx="46381">0</cx:pt>
          <cx:pt idx="46382">0</cx:pt>
          <cx:pt idx="46383">0</cx:pt>
          <cx:pt idx="46384">0</cx:pt>
          <cx:pt idx="46385">0</cx:pt>
          <cx:pt idx="46386">0</cx:pt>
          <cx:pt idx="46387">0</cx:pt>
          <cx:pt idx="46388">0</cx:pt>
          <cx:pt idx="46389">0</cx:pt>
          <cx:pt idx="46390">0</cx:pt>
          <cx:pt idx="46391">0</cx:pt>
          <cx:pt idx="46392">0</cx:pt>
          <cx:pt idx="46393">0</cx:pt>
          <cx:pt idx="46394">0</cx:pt>
          <cx:pt idx="46395">0</cx:pt>
          <cx:pt idx="46396">0</cx:pt>
          <cx:pt idx="46397">0</cx:pt>
          <cx:pt idx="46398">0</cx:pt>
          <cx:pt idx="46399">0</cx:pt>
          <cx:pt idx="46400">0</cx:pt>
          <cx:pt idx="46401">0</cx:pt>
          <cx:pt idx="46402">0</cx:pt>
          <cx:pt idx="46403">0</cx:pt>
          <cx:pt idx="46404">0</cx:pt>
          <cx:pt idx="46405">0</cx:pt>
          <cx:pt idx="46406">0</cx:pt>
          <cx:pt idx="46407">0</cx:pt>
          <cx:pt idx="46408">0</cx:pt>
          <cx:pt idx="46409">0</cx:pt>
          <cx:pt idx="46410">0</cx:pt>
          <cx:pt idx="46411">0</cx:pt>
          <cx:pt idx="46412">0</cx:pt>
          <cx:pt idx="46413">0</cx:pt>
          <cx:pt idx="46414">0</cx:pt>
          <cx:pt idx="46415">0</cx:pt>
          <cx:pt idx="46416">0</cx:pt>
          <cx:pt idx="46417">0</cx:pt>
          <cx:pt idx="46418">0</cx:pt>
          <cx:pt idx="46419">0</cx:pt>
          <cx:pt idx="46420">0</cx:pt>
          <cx:pt idx="46421">0</cx:pt>
          <cx:pt idx="46422">0</cx:pt>
          <cx:pt idx="46423">0</cx:pt>
          <cx:pt idx="46424">0</cx:pt>
          <cx:pt idx="46425">0</cx:pt>
          <cx:pt idx="46426">0</cx:pt>
          <cx:pt idx="46427">0</cx:pt>
          <cx:pt idx="46428">0</cx:pt>
          <cx:pt idx="46429">0</cx:pt>
          <cx:pt idx="46430">0</cx:pt>
          <cx:pt idx="46431">0</cx:pt>
          <cx:pt idx="46432">0</cx:pt>
          <cx:pt idx="46433">0</cx:pt>
          <cx:pt idx="46434">0</cx:pt>
          <cx:pt idx="46435">0</cx:pt>
          <cx:pt idx="46436">0</cx:pt>
          <cx:pt idx="46437">0</cx:pt>
          <cx:pt idx="46438">0</cx:pt>
          <cx:pt idx="46439">0</cx:pt>
          <cx:pt idx="46440">0</cx:pt>
          <cx:pt idx="46441">0</cx:pt>
          <cx:pt idx="46442">0</cx:pt>
          <cx:pt idx="46443">0</cx:pt>
          <cx:pt idx="46444">0</cx:pt>
          <cx:pt idx="46445">0</cx:pt>
          <cx:pt idx="46446">0</cx:pt>
          <cx:pt idx="46447">0</cx:pt>
          <cx:pt idx="46448">0</cx:pt>
          <cx:pt idx="46449">0</cx:pt>
          <cx:pt idx="46450">0</cx:pt>
          <cx:pt idx="46451">0</cx:pt>
          <cx:pt idx="46452">0</cx:pt>
          <cx:pt idx="46453">0</cx:pt>
          <cx:pt idx="46454">0</cx:pt>
          <cx:pt idx="46455">0</cx:pt>
          <cx:pt idx="46456">0</cx:pt>
          <cx:pt idx="46457">0</cx:pt>
          <cx:pt idx="46458">0</cx:pt>
          <cx:pt idx="46459">0</cx:pt>
          <cx:pt idx="46460">0</cx:pt>
          <cx:pt idx="46461">0</cx:pt>
          <cx:pt idx="46462">0</cx:pt>
          <cx:pt idx="46463">0</cx:pt>
          <cx:pt idx="46464">0</cx:pt>
          <cx:pt idx="46465">0</cx:pt>
          <cx:pt idx="46466">0</cx:pt>
          <cx:pt idx="46467">0</cx:pt>
          <cx:pt idx="46468">0</cx:pt>
          <cx:pt idx="46469">0</cx:pt>
          <cx:pt idx="46470">0</cx:pt>
          <cx:pt idx="46471">0</cx:pt>
          <cx:pt idx="46472">0</cx:pt>
          <cx:pt idx="46473">0</cx:pt>
          <cx:pt idx="46474">0</cx:pt>
          <cx:pt idx="46475">0</cx:pt>
          <cx:pt idx="46476">0</cx:pt>
          <cx:pt idx="46477">0</cx:pt>
          <cx:pt idx="46478">0</cx:pt>
          <cx:pt idx="46479">0</cx:pt>
          <cx:pt idx="46480">0</cx:pt>
          <cx:pt idx="46481">0</cx:pt>
          <cx:pt idx="46482">0</cx:pt>
          <cx:pt idx="46483">0</cx:pt>
          <cx:pt idx="46484">0</cx:pt>
          <cx:pt idx="46485">0</cx:pt>
          <cx:pt idx="46486">0</cx:pt>
          <cx:pt idx="46487">0</cx:pt>
          <cx:pt idx="46488">0</cx:pt>
          <cx:pt idx="46489">0</cx:pt>
          <cx:pt idx="46490">0</cx:pt>
          <cx:pt idx="46491">0</cx:pt>
          <cx:pt idx="46492">0</cx:pt>
          <cx:pt idx="46493">0</cx:pt>
          <cx:pt idx="46494">0</cx:pt>
          <cx:pt idx="46495">0</cx:pt>
          <cx:pt idx="46496">0</cx:pt>
          <cx:pt idx="46497">0</cx:pt>
          <cx:pt idx="46498">0</cx:pt>
          <cx:pt idx="46499">0</cx:pt>
          <cx:pt idx="46500">0</cx:pt>
          <cx:pt idx="46501">0</cx:pt>
          <cx:pt idx="46502">0</cx:pt>
          <cx:pt idx="46503">0</cx:pt>
          <cx:pt idx="46504">0</cx:pt>
          <cx:pt idx="46505">0</cx:pt>
          <cx:pt idx="46506">0</cx:pt>
          <cx:pt idx="46507">0</cx:pt>
          <cx:pt idx="46508">0</cx:pt>
          <cx:pt idx="46509">0</cx:pt>
          <cx:pt idx="46510">0</cx:pt>
          <cx:pt idx="46511">0</cx:pt>
          <cx:pt idx="46512">0</cx:pt>
          <cx:pt idx="46513">0</cx:pt>
          <cx:pt idx="46514">0</cx:pt>
          <cx:pt idx="46515">0</cx:pt>
          <cx:pt idx="46516">0</cx:pt>
          <cx:pt idx="46517">0</cx:pt>
          <cx:pt idx="46518">0</cx:pt>
          <cx:pt idx="46519">0</cx:pt>
          <cx:pt idx="46520">0</cx:pt>
          <cx:pt idx="46521">0</cx:pt>
          <cx:pt idx="46522">0</cx:pt>
          <cx:pt idx="46523">0</cx:pt>
          <cx:pt idx="46524">0</cx:pt>
          <cx:pt idx="46525">0</cx:pt>
          <cx:pt idx="46526">0</cx:pt>
          <cx:pt idx="46527">0</cx:pt>
          <cx:pt idx="46528">0</cx:pt>
          <cx:pt idx="46529">0</cx:pt>
          <cx:pt idx="46530">0</cx:pt>
          <cx:pt idx="46531">0</cx:pt>
          <cx:pt idx="46532">0</cx:pt>
          <cx:pt idx="46533">0</cx:pt>
          <cx:pt idx="46534">0</cx:pt>
          <cx:pt idx="46535">0</cx:pt>
          <cx:pt idx="46536">0</cx:pt>
          <cx:pt idx="46537">0</cx:pt>
          <cx:pt idx="46538">0</cx:pt>
          <cx:pt idx="46539">0</cx:pt>
          <cx:pt idx="46540">0</cx:pt>
          <cx:pt idx="46541">0</cx:pt>
          <cx:pt idx="46542">0</cx:pt>
          <cx:pt idx="46543">0</cx:pt>
          <cx:pt idx="46544">0</cx:pt>
          <cx:pt idx="46545">0</cx:pt>
          <cx:pt idx="46546">0</cx:pt>
          <cx:pt idx="46547">0</cx:pt>
          <cx:pt idx="46548">0</cx:pt>
          <cx:pt idx="46549">0</cx:pt>
          <cx:pt idx="46550">0</cx:pt>
          <cx:pt idx="46551">0</cx:pt>
          <cx:pt idx="46552">0</cx:pt>
          <cx:pt idx="46553">0</cx:pt>
          <cx:pt idx="46554">0</cx:pt>
          <cx:pt idx="46555">0</cx:pt>
          <cx:pt idx="46556">0</cx:pt>
          <cx:pt idx="46557">0</cx:pt>
          <cx:pt idx="46558">0</cx:pt>
          <cx:pt idx="46559">0</cx:pt>
          <cx:pt idx="46560">0</cx:pt>
          <cx:pt idx="46561">0</cx:pt>
          <cx:pt idx="46562">0</cx:pt>
          <cx:pt idx="46563">0</cx:pt>
          <cx:pt idx="46564">0</cx:pt>
          <cx:pt idx="46565">0</cx:pt>
          <cx:pt idx="46566">0</cx:pt>
          <cx:pt idx="46567">0</cx:pt>
          <cx:pt idx="46568">0</cx:pt>
          <cx:pt idx="46569">0</cx:pt>
          <cx:pt idx="46570">0</cx:pt>
          <cx:pt idx="46571">0</cx:pt>
          <cx:pt idx="46572">0</cx:pt>
          <cx:pt idx="46573">0</cx:pt>
          <cx:pt idx="46574">0</cx:pt>
          <cx:pt idx="46575">0</cx:pt>
          <cx:pt idx="46576">0</cx:pt>
          <cx:pt idx="46577">0</cx:pt>
          <cx:pt idx="46578">0</cx:pt>
          <cx:pt idx="46579">0</cx:pt>
          <cx:pt idx="46580">0</cx:pt>
          <cx:pt idx="46581">0</cx:pt>
          <cx:pt idx="46582">0</cx:pt>
          <cx:pt idx="46583">0</cx:pt>
          <cx:pt idx="46584">0</cx:pt>
          <cx:pt idx="46585">0</cx:pt>
          <cx:pt idx="46586">0</cx:pt>
          <cx:pt idx="46587">0</cx:pt>
          <cx:pt idx="46588">0</cx:pt>
          <cx:pt idx="46589">0</cx:pt>
          <cx:pt idx="46590">0</cx:pt>
          <cx:pt idx="46591">0</cx:pt>
          <cx:pt idx="46592">0</cx:pt>
          <cx:pt idx="46593">0</cx:pt>
          <cx:pt idx="46594">0</cx:pt>
          <cx:pt idx="46595">0</cx:pt>
          <cx:pt idx="46596">0</cx:pt>
          <cx:pt idx="46597">0</cx:pt>
          <cx:pt idx="46598">0</cx:pt>
          <cx:pt idx="46599">0</cx:pt>
          <cx:pt idx="46600">0</cx:pt>
          <cx:pt idx="46601">0</cx:pt>
          <cx:pt idx="46602">0</cx:pt>
          <cx:pt idx="46603">0</cx:pt>
          <cx:pt idx="46604">0</cx:pt>
          <cx:pt idx="46605">0</cx:pt>
          <cx:pt idx="46606">0</cx:pt>
          <cx:pt idx="46607">0</cx:pt>
          <cx:pt idx="46608">0</cx:pt>
          <cx:pt idx="46609">0</cx:pt>
          <cx:pt idx="46610">0</cx:pt>
          <cx:pt idx="46611">0</cx:pt>
          <cx:pt idx="46612">0</cx:pt>
          <cx:pt idx="46613">0</cx:pt>
          <cx:pt idx="46614">0</cx:pt>
          <cx:pt idx="46615">0</cx:pt>
          <cx:pt idx="46616">0</cx:pt>
          <cx:pt idx="46617">0</cx:pt>
          <cx:pt idx="46618">0</cx:pt>
          <cx:pt idx="46619">0</cx:pt>
          <cx:pt idx="46620">0</cx:pt>
          <cx:pt idx="46621">0</cx:pt>
          <cx:pt idx="46622">0</cx:pt>
          <cx:pt idx="46623">0</cx:pt>
          <cx:pt idx="46624">0</cx:pt>
          <cx:pt idx="46625">0</cx:pt>
          <cx:pt idx="46626">0</cx:pt>
          <cx:pt idx="46627">0</cx:pt>
          <cx:pt idx="46628">0</cx:pt>
          <cx:pt idx="46629">0</cx:pt>
          <cx:pt idx="46630">0</cx:pt>
          <cx:pt idx="46631">0</cx:pt>
          <cx:pt idx="46632">0</cx:pt>
          <cx:pt idx="46633">0</cx:pt>
          <cx:pt idx="46634">0</cx:pt>
          <cx:pt idx="46635">0</cx:pt>
          <cx:pt idx="46636">0</cx:pt>
          <cx:pt idx="46637">0</cx:pt>
          <cx:pt idx="46638">0</cx:pt>
          <cx:pt idx="46639">0</cx:pt>
          <cx:pt idx="46640">0</cx:pt>
          <cx:pt idx="46641">0</cx:pt>
          <cx:pt idx="46642">0</cx:pt>
          <cx:pt idx="46643">0</cx:pt>
          <cx:pt idx="46644">0</cx:pt>
          <cx:pt idx="46645">0</cx:pt>
          <cx:pt idx="46646">0</cx:pt>
          <cx:pt idx="46647">0</cx:pt>
          <cx:pt idx="46648">0</cx:pt>
          <cx:pt idx="46649">0</cx:pt>
          <cx:pt idx="46650">0</cx:pt>
          <cx:pt idx="46651">0</cx:pt>
          <cx:pt idx="46652">0</cx:pt>
          <cx:pt idx="46653">0</cx:pt>
          <cx:pt idx="46654">0</cx:pt>
          <cx:pt idx="46655">0</cx:pt>
          <cx:pt idx="46656">0</cx:pt>
          <cx:pt idx="46657">0</cx:pt>
          <cx:pt idx="46658">0</cx:pt>
          <cx:pt idx="46659">0</cx:pt>
          <cx:pt idx="46660">0</cx:pt>
          <cx:pt idx="46661">0</cx:pt>
          <cx:pt idx="46662">0</cx:pt>
          <cx:pt idx="46663">0</cx:pt>
          <cx:pt idx="46664">0</cx:pt>
          <cx:pt idx="46665">0</cx:pt>
          <cx:pt idx="46666">0</cx:pt>
          <cx:pt idx="46667">0</cx:pt>
          <cx:pt idx="46668">0</cx:pt>
          <cx:pt idx="46669">0</cx:pt>
          <cx:pt idx="46670">0</cx:pt>
          <cx:pt idx="46671">0</cx:pt>
          <cx:pt idx="46672">0</cx:pt>
          <cx:pt idx="46673">0</cx:pt>
          <cx:pt idx="46674">0</cx:pt>
          <cx:pt idx="46675">0</cx:pt>
          <cx:pt idx="46676">0</cx:pt>
          <cx:pt idx="46677">0</cx:pt>
          <cx:pt idx="46678">0</cx:pt>
          <cx:pt idx="46679">0</cx:pt>
          <cx:pt idx="46680">0</cx:pt>
          <cx:pt idx="46681">0</cx:pt>
          <cx:pt idx="46682">0</cx:pt>
          <cx:pt idx="46683">0</cx:pt>
          <cx:pt idx="46684">0</cx:pt>
          <cx:pt idx="46685">0</cx:pt>
          <cx:pt idx="46686">0</cx:pt>
          <cx:pt idx="46687">0</cx:pt>
          <cx:pt idx="46688">0</cx:pt>
          <cx:pt idx="46689">0</cx:pt>
          <cx:pt idx="46690">0</cx:pt>
          <cx:pt idx="46691">0</cx:pt>
          <cx:pt idx="46692">0</cx:pt>
          <cx:pt idx="46693">0</cx:pt>
          <cx:pt idx="46694">0</cx:pt>
          <cx:pt idx="46695">0</cx:pt>
          <cx:pt idx="46696">0</cx:pt>
          <cx:pt idx="46697">0</cx:pt>
          <cx:pt idx="46698">0</cx:pt>
          <cx:pt idx="46699">0</cx:pt>
          <cx:pt idx="46700">0</cx:pt>
          <cx:pt idx="46701">0</cx:pt>
          <cx:pt idx="46702">0</cx:pt>
          <cx:pt idx="46703">0</cx:pt>
          <cx:pt idx="46704">0</cx:pt>
          <cx:pt idx="46705">0</cx:pt>
          <cx:pt idx="46706">0</cx:pt>
          <cx:pt idx="46707">0</cx:pt>
          <cx:pt idx="46708">0</cx:pt>
          <cx:pt idx="46709">0</cx:pt>
          <cx:pt idx="46710">0</cx:pt>
          <cx:pt idx="46711">0</cx:pt>
          <cx:pt idx="46712">0</cx:pt>
          <cx:pt idx="46713">0</cx:pt>
          <cx:pt idx="46714">0</cx:pt>
          <cx:pt idx="46715">0</cx:pt>
          <cx:pt idx="46716">0</cx:pt>
          <cx:pt idx="46717">0</cx:pt>
          <cx:pt idx="46718">0</cx:pt>
          <cx:pt idx="46719">0</cx:pt>
          <cx:pt idx="46720">0</cx:pt>
          <cx:pt idx="46721">0</cx:pt>
          <cx:pt idx="46722">0</cx:pt>
          <cx:pt idx="46723">0</cx:pt>
          <cx:pt idx="46724">0</cx:pt>
          <cx:pt idx="46725">0</cx:pt>
          <cx:pt idx="46726">0</cx:pt>
          <cx:pt idx="46727">0</cx:pt>
          <cx:pt idx="46728">0</cx:pt>
          <cx:pt idx="46729">0</cx:pt>
          <cx:pt idx="46730">0</cx:pt>
          <cx:pt idx="46731">0</cx:pt>
          <cx:pt idx="46732">0</cx:pt>
          <cx:pt idx="46733">0</cx:pt>
          <cx:pt idx="46734">0</cx:pt>
          <cx:pt idx="46735">0</cx:pt>
          <cx:pt idx="46736">0</cx:pt>
          <cx:pt idx="46737">0</cx:pt>
          <cx:pt idx="46738">0</cx:pt>
          <cx:pt idx="46739">0</cx:pt>
          <cx:pt idx="46740">0</cx:pt>
          <cx:pt idx="46741">0</cx:pt>
          <cx:pt idx="46742">0</cx:pt>
          <cx:pt idx="46743">0</cx:pt>
          <cx:pt idx="46744">0</cx:pt>
          <cx:pt idx="46745">0</cx:pt>
          <cx:pt idx="46746">0</cx:pt>
          <cx:pt idx="46747">0</cx:pt>
          <cx:pt idx="46748">0</cx:pt>
          <cx:pt idx="46749">0</cx:pt>
          <cx:pt idx="46750">0</cx:pt>
          <cx:pt idx="46751">0</cx:pt>
          <cx:pt idx="46752">0</cx:pt>
          <cx:pt idx="46753">0</cx:pt>
          <cx:pt idx="46754">0</cx:pt>
          <cx:pt idx="46755">0</cx:pt>
          <cx:pt idx="46756">0</cx:pt>
          <cx:pt idx="46757">0</cx:pt>
          <cx:pt idx="46758">0</cx:pt>
          <cx:pt idx="46759">0</cx:pt>
          <cx:pt idx="46760">0</cx:pt>
          <cx:pt idx="46761">0</cx:pt>
          <cx:pt idx="46762">0</cx:pt>
          <cx:pt idx="46763">0</cx:pt>
          <cx:pt idx="46764">0</cx:pt>
          <cx:pt idx="46765">0</cx:pt>
          <cx:pt idx="46766">0</cx:pt>
          <cx:pt idx="46767">0</cx:pt>
          <cx:pt idx="46768">0</cx:pt>
          <cx:pt idx="46769">0</cx:pt>
          <cx:pt idx="46770">0</cx:pt>
          <cx:pt idx="46771">0</cx:pt>
          <cx:pt idx="46772">0</cx:pt>
          <cx:pt idx="46773">0</cx:pt>
          <cx:pt idx="46774">0</cx:pt>
          <cx:pt idx="46775">0</cx:pt>
          <cx:pt idx="46776">0</cx:pt>
          <cx:pt idx="46777">0</cx:pt>
          <cx:pt idx="46778">0</cx:pt>
          <cx:pt idx="46779">0</cx:pt>
          <cx:pt idx="46780">0</cx:pt>
          <cx:pt idx="46781">0</cx:pt>
          <cx:pt idx="46782">0</cx:pt>
          <cx:pt idx="46783">0</cx:pt>
          <cx:pt idx="46784">0</cx:pt>
          <cx:pt idx="46785">0</cx:pt>
          <cx:pt idx="46786">0</cx:pt>
          <cx:pt idx="46787">0</cx:pt>
          <cx:pt idx="46788">0</cx:pt>
          <cx:pt idx="46789">0</cx:pt>
          <cx:pt idx="46790">0</cx:pt>
          <cx:pt idx="46791">0</cx:pt>
          <cx:pt idx="46792">0</cx:pt>
          <cx:pt idx="46793">0</cx:pt>
          <cx:pt idx="46794">0</cx:pt>
          <cx:pt idx="46795">0</cx:pt>
          <cx:pt idx="46796">0</cx:pt>
          <cx:pt idx="46797">0</cx:pt>
          <cx:pt idx="46798">0</cx:pt>
          <cx:pt idx="46799">0</cx:pt>
          <cx:pt idx="46800">0</cx:pt>
          <cx:pt idx="46801">0</cx:pt>
          <cx:pt idx="46802">0</cx:pt>
          <cx:pt idx="46803">0</cx:pt>
          <cx:pt idx="46804">0</cx:pt>
          <cx:pt idx="46805">0</cx:pt>
          <cx:pt idx="46806">0</cx:pt>
          <cx:pt idx="46807">0</cx:pt>
          <cx:pt idx="46808">0</cx:pt>
          <cx:pt idx="46809">0</cx:pt>
          <cx:pt idx="46810">0</cx:pt>
          <cx:pt idx="46811">0</cx:pt>
          <cx:pt idx="46812">0</cx:pt>
          <cx:pt idx="46813">0</cx:pt>
          <cx:pt idx="46814">0</cx:pt>
          <cx:pt idx="46815">0</cx:pt>
          <cx:pt idx="46816">0</cx:pt>
          <cx:pt idx="46817">0</cx:pt>
          <cx:pt idx="46818">0</cx:pt>
          <cx:pt idx="46819">0</cx:pt>
          <cx:pt idx="46820">0</cx:pt>
          <cx:pt idx="46821">0</cx:pt>
          <cx:pt idx="46822">0</cx:pt>
          <cx:pt idx="46823">0</cx:pt>
          <cx:pt idx="46824">0</cx:pt>
          <cx:pt idx="46825">0</cx:pt>
          <cx:pt idx="46826">0</cx:pt>
          <cx:pt idx="46827">0</cx:pt>
          <cx:pt idx="46828">0</cx:pt>
          <cx:pt idx="46829">0</cx:pt>
          <cx:pt idx="46830">0</cx:pt>
          <cx:pt idx="46831">0</cx:pt>
          <cx:pt idx="46832">0</cx:pt>
          <cx:pt idx="46833">0</cx:pt>
          <cx:pt idx="46834">0</cx:pt>
          <cx:pt idx="46835">0</cx:pt>
          <cx:pt idx="46836">0</cx:pt>
          <cx:pt idx="46837">0</cx:pt>
          <cx:pt idx="46838">0</cx:pt>
          <cx:pt idx="46839">0</cx:pt>
          <cx:pt idx="46840">0</cx:pt>
          <cx:pt idx="46841">0</cx:pt>
          <cx:pt idx="46842">0</cx:pt>
          <cx:pt idx="46843">0</cx:pt>
          <cx:pt idx="46844">0</cx:pt>
          <cx:pt idx="46845">0</cx:pt>
          <cx:pt idx="46846">0</cx:pt>
          <cx:pt idx="46847">0</cx:pt>
          <cx:pt idx="46848">0</cx:pt>
          <cx:pt idx="46849">0</cx:pt>
          <cx:pt idx="46850">0</cx:pt>
          <cx:pt idx="46851">0</cx:pt>
          <cx:pt idx="46852">0</cx:pt>
          <cx:pt idx="46853">0</cx:pt>
          <cx:pt idx="46854">0</cx:pt>
          <cx:pt idx="46855">0</cx:pt>
          <cx:pt idx="46856">0</cx:pt>
          <cx:pt idx="46857">0</cx:pt>
          <cx:pt idx="46858">0</cx:pt>
          <cx:pt idx="46859">0</cx:pt>
          <cx:pt idx="46860">0</cx:pt>
          <cx:pt idx="46861">0</cx:pt>
          <cx:pt idx="46862">0</cx:pt>
          <cx:pt idx="46863">0</cx:pt>
          <cx:pt idx="46864">0</cx:pt>
          <cx:pt idx="46865">0</cx:pt>
          <cx:pt idx="46866">0</cx:pt>
          <cx:pt idx="46867">0</cx:pt>
          <cx:pt idx="46868">0</cx:pt>
          <cx:pt idx="46869">0</cx:pt>
          <cx:pt idx="46870">0</cx:pt>
          <cx:pt idx="46871">0</cx:pt>
          <cx:pt idx="46872">0</cx:pt>
          <cx:pt idx="46873">0</cx:pt>
          <cx:pt idx="46874">0</cx:pt>
          <cx:pt idx="46875">0</cx:pt>
          <cx:pt idx="46876">0</cx:pt>
          <cx:pt idx="46877">0</cx:pt>
          <cx:pt idx="46878">0</cx:pt>
          <cx:pt idx="46879">0</cx:pt>
          <cx:pt idx="46880">0</cx:pt>
          <cx:pt idx="46881">0</cx:pt>
          <cx:pt idx="46882">0</cx:pt>
          <cx:pt idx="46883">0</cx:pt>
          <cx:pt idx="46884">0</cx:pt>
          <cx:pt idx="46885">0</cx:pt>
          <cx:pt idx="46886">0</cx:pt>
          <cx:pt idx="46887">0</cx:pt>
          <cx:pt idx="46888">0</cx:pt>
          <cx:pt idx="46889">0</cx:pt>
          <cx:pt idx="46890">0</cx:pt>
          <cx:pt idx="46891">0</cx:pt>
          <cx:pt idx="46892">0</cx:pt>
          <cx:pt idx="46893">0</cx:pt>
          <cx:pt idx="46894">0</cx:pt>
          <cx:pt idx="46895">0</cx:pt>
          <cx:pt idx="46896">0</cx:pt>
          <cx:pt idx="46897">0</cx:pt>
          <cx:pt idx="46898">0</cx:pt>
          <cx:pt idx="46899">0</cx:pt>
          <cx:pt idx="46900">0</cx:pt>
          <cx:pt idx="46901">0</cx:pt>
          <cx:pt idx="46902">0</cx:pt>
          <cx:pt idx="46903">0</cx:pt>
          <cx:pt idx="46904">0</cx:pt>
          <cx:pt idx="46905">0</cx:pt>
          <cx:pt idx="46906">0</cx:pt>
          <cx:pt idx="46907">0</cx:pt>
          <cx:pt idx="46908">0</cx:pt>
          <cx:pt idx="46909">0</cx:pt>
          <cx:pt idx="46910">0</cx:pt>
          <cx:pt idx="46911">0</cx:pt>
          <cx:pt idx="46912">0</cx:pt>
          <cx:pt idx="46913">0</cx:pt>
          <cx:pt idx="46914">0</cx:pt>
          <cx:pt idx="46915">0</cx:pt>
          <cx:pt idx="46916">0</cx:pt>
          <cx:pt idx="46917">0</cx:pt>
          <cx:pt idx="46918">0</cx:pt>
          <cx:pt idx="46919">0</cx:pt>
          <cx:pt idx="46920">0</cx:pt>
          <cx:pt idx="46921">0</cx:pt>
          <cx:pt idx="46922">0</cx:pt>
          <cx:pt idx="46923">0</cx:pt>
          <cx:pt idx="46924">0</cx:pt>
          <cx:pt idx="46925">0</cx:pt>
          <cx:pt idx="46926">0</cx:pt>
          <cx:pt idx="46927">0</cx:pt>
          <cx:pt idx="46928">0</cx:pt>
          <cx:pt idx="46929">0</cx:pt>
          <cx:pt idx="46930">0</cx:pt>
          <cx:pt idx="46931">0</cx:pt>
          <cx:pt idx="46932">0</cx:pt>
          <cx:pt idx="46933">0</cx:pt>
          <cx:pt idx="46934">0</cx:pt>
          <cx:pt idx="46935">0</cx:pt>
          <cx:pt idx="46936">0</cx:pt>
          <cx:pt idx="46937">0</cx:pt>
          <cx:pt idx="46938">0</cx:pt>
          <cx:pt idx="46939">0</cx:pt>
          <cx:pt idx="46940">0</cx:pt>
          <cx:pt idx="46941">0</cx:pt>
          <cx:pt idx="46942">0</cx:pt>
          <cx:pt idx="46943">0</cx:pt>
          <cx:pt idx="46944">0</cx:pt>
          <cx:pt idx="46945">0</cx:pt>
          <cx:pt idx="46946">0</cx:pt>
          <cx:pt idx="46947">0</cx:pt>
          <cx:pt idx="46948">0</cx:pt>
          <cx:pt idx="46949">0</cx:pt>
          <cx:pt idx="46950">0</cx:pt>
          <cx:pt idx="46951">0</cx:pt>
          <cx:pt idx="46952">0</cx:pt>
          <cx:pt idx="46953">0</cx:pt>
          <cx:pt idx="46954">0</cx:pt>
          <cx:pt idx="46955">0</cx:pt>
          <cx:pt idx="46956">0</cx:pt>
          <cx:pt idx="46957">0</cx:pt>
          <cx:pt idx="46958">0</cx:pt>
          <cx:pt idx="46959">0</cx:pt>
          <cx:pt idx="46960">0</cx:pt>
          <cx:pt idx="46961">0</cx:pt>
          <cx:pt idx="46962">0</cx:pt>
          <cx:pt idx="46963">0</cx:pt>
          <cx:pt idx="46964">0</cx:pt>
          <cx:pt idx="46965">0</cx:pt>
          <cx:pt idx="46966">0</cx:pt>
          <cx:pt idx="46967">0</cx:pt>
          <cx:pt idx="46968">0</cx:pt>
          <cx:pt idx="46969">0</cx:pt>
          <cx:pt idx="46970">0</cx:pt>
          <cx:pt idx="46971">0</cx:pt>
          <cx:pt idx="46972">0</cx:pt>
          <cx:pt idx="46973">0</cx:pt>
          <cx:pt idx="46974">0</cx:pt>
          <cx:pt idx="46975">0</cx:pt>
          <cx:pt idx="46976">0</cx:pt>
          <cx:pt idx="46977">0</cx:pt>
          <cx:pt idx="46978">0</cx:pt>
          <cx:pt idx="46979">0</cx:pt>
          <cx:pt idx="46980">0</cx:pt>
          <cx:pt idx="46981">0</cx:pt>
          <cx:pt idx="46982">0</cx:pt>
          <cx:pt idx="46983">0</cx:pt>
          <cx:pt idx="46984">0</cx:pt>
          <cx:pt idx="46985">0</cx:pt>
          <cx:pt idx="46986">0</cx:pt>
          <cx:pt idx="46987">0</cx:pt>
          <cx:pt idx="46988">0</cx:pt>
          <cx:pt idx="46989">0</cx:pt>
          <cx:pt idx="46990">0</cx:pt>
          <cx:pt idx="46991">0</cx:pt>
          <cx:pt idx="46992">0</cx:pt>
          <cx:pt idx="46993">0</cx:pt>
          <cx:pt idx="46994">0</cx:pt>
          <cx:pt idx="46995">0</cx:pt>
          <cx:pt idx="46996">0</cx:pt>
          <cx:pt idx="46997">0</cx:pt>
          <cx:pt idx="46998">0</cx:pt>
          <cx:pt idx="46999">0</cx:pt>
          <cx:pt idx="47000">0</cx:pt>
          <cx:pt idx="47001">0</cx:pt>
          <cx:pt idx="47002">0</cx:pt>
          <cx:pt idx="47003">0</cx:pt>
          <cx:pt idx="47004">0</cx:pt>
          <cx:pt idx="47005">0</cx:pt>
          <cx:pt idx="47006">0</cx:pt>
          <cx:pt idx="47007">0</cx:pt>
          <cx:pt idx="47008">0</cx:pt>
          <cx:pt idx="47009">0</cx:pt>
          <cx:pt idx="47010">0</cx:pt>
          <cx:pt idx="47011">0</cx:pt>
          <cx:pt idx="47012">0</cx:pt>
          <cx:pt idx="47013">0</cx:pt>
          <cx:pt idx="47014">0</cx:pt>
          <cx:pt idx="47015">0</cx:pt>
          <cx:pt idx="47016">0</cx:pt>
          <cx:pt idx="47017">0</cx:pt>
          <cx:pt idx="47018">0</cx:pt>
          <cx:pt idx="47019">0</cx:pt>
          <cx:pt idx="47020">0</cx:pt>
          <cx:pt idx="47021">0</cx:pt>
          <cx:pt idx="47022">0</cx:pt>
          <cx:pt idx="47023">0</cx:pt>
          <cx:pt idx="47024">0</cx:pt>
          <cx:pt idx="47025">0</cx:pt>
          <cx:pt idx="47026">0</cx:pt>
          <cx:pt idx="47027">0</cx:pt>
          <cx:pt idx="47028">0</cx:pt>
          <cx:pt idx="47029">0</cx:pt>
          <cx:pt idx="47030">0</cx:pt>
          <cx:pt idx="47031">0</cx:pt>
          <cx:pt idx="47032">0</cx:pt>
          <cx:pt idx="47033">0</cx:pt>
          <cx:pt idx="47034">0</cx:pt>
          <cx:pt idx="47035">0</cx:pt>
          <cx:pt idx="47036">0</cx:pt>
          <cx:pt idx="47037">0</cx:pt>
          <cx:pt idx="47038">0</cx:pt>
          <cx:pt idx="47039">0</cx:pt>
          <cx:pt idx="47040">0</cx:pt>
          <cx:pt idx="47041">0</cx:pt>
          <cx:pt idx="47042">0</cx:pt>
          <cx:pt idx="47043">0</cx:pt>
          <cx:pt idx="47044">0</cx:pt>
          <cx:pt idx="47045">0</cx:pt>
          <cx:pt idx="47046">0</cx:pt>
          <cx:pt idx="47047">0</cx:pt>
          <cx:pt idx="47048">0</cx:pt>
          <cx:pt idx="47049">0</cx:pt>
          <cx:pt idx="47050">0</cx:pt>
          <cx:pt idx="47051">0</cx:pt>
          <cx:pt idx="47052">0</cx:pt>
          <cx:pt idx="47053">0</cx:pt>
          <cx:pt idx="47054">0</cx:pt>
          <cx:pt idx="47055">0</cx:pt>
          <cx:pt idx="47056">0</cx:pt>
          <cx:pt idx="47057">0</cx:pt>
          <cx:pt idx="47058">0</cx:pt>
          <cx:pt idx="47059">0</cx:pt>
          <cx:pt idx="47060">0</cx:pt>
          <cx:pt idx="47061">0</cx:pt>
          <cx:pt idx="47062">0</cx:pt>
          <cx:pt idx="47063">0</cx:pt>
          <cx:pt idx="47064">0</cx:pt>
          <cx:pt idx="47065">0</cx:pt>
          <cx:pt idx="47066">0</cx:pt>
          <cx:pt idx="47067">0</cx:pt>
          <cx:pt idx="47068">0</cx:pt>
          <cx:pt idx="47069">0</cx:pt>
          <cx:pt idx="47070">0</cx:pt>
          <cx:pt idx="47071">0</cx:pt>
          <cx:pt idx="47072">0</cx:pt>
          <cx:pt idx="47073">0</cx:pt>
          <cx:pt idx="47074">0</cx:pt>
          <cx:pt idx="47075">0</cx:pt>
          <cx:pt idx="47076">0</cx:pt>
          <cx:pt idx="47077">0</cx:pt>
          <cx:pt idx="47078">0</cx:pt>
          <cx:pt idx="47079">0</cx:pt>
          <cx:pt idx="47080">0</cx:pt>
          <cx:pt idx="47081">0</cx:pt>
          <cx:pt idx="47082">0</cx:pt>
          <cx:pt idx="47083">0</cx:pt>
          <cx:pt idx="47084">0</cx:pt>
          <cx:pt idx="47085">0</cx:pt>
          <cx:pt idx="47086">0</cx:pt>
          <cx:pt idx="47087">0</cx:pt>
          <cx:pt idx="47088">0</cx:pt>
          <cx:pt idx="47089">0</cx:pt>
          <cx:pt idx="47090">0</cx:pt>
          <cx:pt idx="47091">0</cx:pt>
          <cx:pt idx="47092">0</cx:pt>
          <cx:pt idx="47093">0</cx:pt>
          <cx:pt idx="47094">0</cx:pt>
          <cx:pt idx="47095">0</cx:pt>
          <cx:pt idx="47096">0</cx:pt>
          <cx:pt idx="47097">0</cx:pt>
          <cx:pt idx="47098">0</cx:pt>
          <cx:pt idx="47099">0</cx:pt>
          <cx:pt idx="47100">0</cx:pt>
          <cx:pt idx="47101">0</cx:pt>
          <cx:pt idx="47102">0</cx:pt>
          <cx:pt idx="47103">0</cx:pt>
          <cx:pt idx="47104">0</cx:pt>
          <cx:pt idx="47105">0</cx:pt>
          <cx:pt idx="47106">0</cx:pt>
          <cx:pt idx="47107">0</cx:pt>
          <cx:pt idx="47108">0</cx:pt>
          <cx:pt idx="47109">0</cx:pt>
          <cx:pt idx="47110">0</cx:pt>
          <cx:pt idx="47111">0</cx:pt>
          <cx:pt idx="47112">0</cx:pt>
          <cx:pt idx="47113">0</cx:pt>
          <cx:pt idx="47114">0</cx:pt>
          <cx:pt idx="47115">0</cx:pt>
          <cx:pt idx="47116">0</cx:pt>
          <cx:pt idx="47117">0</cx:pt>
          <cx:pt idx="47118">0</cx:pt>
          <cx:pt idx="47119">0</cx:pt>
          <cx:pt idx="47120">0</cx:pt>
          <cx:pt idx="47121">0</cx:pt>
          <cx:pt idx="47122">0</cx:pt>
          <cx:pt idx="47123">0</cx:pt>
          <cx:pt idx="47124">0</cx:pt>
          <cx:pt idx="47125">0</cx:pt>
          <cx:pt idx="47126">0</cx:pt>
          <cx:pt idx="47127">0</cx:pt>
          <cx:pt idx="47128">0</cx:pt>
          <cx:pt idx="47129">0</cx:pt>
          <cx:pt idx="47130">0</cx:pt>
          <cx:pt idx="47131">0</cx:pt>
          <cx:pt idx="47132">0</cx:pt>
          <cx:pt idx="47133">0</cx:pt>
          <cx:pt idx="47134">0</cx:pt>
          <cx:pt idx="47135">0</cx:pt>
          <cx:pt idx="47136">0</cx:pt>
          <cx:pt idx="47137">0</cx:pt>
          <cx:pt idx="47138">0</cx:pt>
          <cx:pt idx="47139">0</cx:pt>
          <cx:pt idx="47140">0</cx:pt>
          <cx:pt idx="47141">0</cx:pt>
          <cx:pt idx="47142">0</cx:pt>
          <cx:pt idx="47143">0</cx:pt>
          <cx:pt idx="47144">0</cx:pt>
          <cx:pt idx="47145">0</cx:pt>
          <cx:pt idx="47146">0</cx:pt>
          <cx:pt idx="47147">0</cx:pt>
          <cx:pt idx="47148">0</cx:pt>
          <cx:pt idx="47149">0</cx:pt>
          <cx:pt idx="47150">0</cx:pt>
          <cx:pt idx="47151">0</cx:pt>
          <cx:pt idx="47152">0</cx:pt>
          <cx:pt idx="47153">0</cx:pt>
          <cx:pt idx="47154">0</cx:pt>
          <cx:pt idx="47155">0</cx:pt>
          <cx:pt idx="47156">0</cx:pt>
          <cx:pt idx="47157">0</cx:pt>
          <cx:pt idx="47158">0</cx:pt>
          <cx:pt idx="47159">0</cx:pt>
          <cx:pt idx="47160">0</cx:pt>
          <cx:pt idx="47161">0</cx:pt>
          <cx:pt idx="47162">0</cx:pt>
          <cx:pt idx="47163">0</cx:pt>
          <cx:pt idx="47164">0</cx:pt>
          <cx:pt idx="47165">0</cx:pt>
          <cx:pt idx="47166">0</cx:pt>
          <cx:pt idx="47167">0</cx:pt>
          <cx:pt idx="47168">0</cx:pt>
          <cx:pt idx="47169">0</cx:pt>
          <cx:pt idx="47170">0</cx:pt>
          <cx:pt idx="47171">0</cx:pt>
          <cx:pt idx="47172">0</cx:pt>
          <cx:pt idx="47173">0</cx:pt>
          <cx:pt idx="47174">0</cx:pt>
          <cx:pt idx="47175">0</cx:pt>
          <cx:pt idx="47176">0</cx:pt>
          <cx:pt idx="47177">0</cx:pt>
          <cx:pt idx="47178">0</cx:pt>
          <cx:pt idx="47179">0</cx:pt>
          <cx:pt idx="47180">0</cx:pt>
          <cx:pt idx="47181">0</cx:pt>
          <cx:pt idx="47182">0</cx:pt>
          <cx:pt idx="47183">0</cx:pt>
          <cx:pt idx="47184">0</cx:pt>
          <cx:pt idx="47185">0</cx:pt>
          <cx:pt idx="47186">0</cx:pt>
          <cx:pt idx="47187">0</cx:pt>
          <cx:pt idx="47188">0</cx:pt>
          <cx:pt idx="47189">0</cx:pt>
          <cx:pt idx="47190">0</cx:pt>
          <cx:pt idx="47191">0</cx:pt>
          <cx:pt idx="47192">0</cx:pt>
          <cx:pt idx="47193">0</cx:pt>
          <cx:pt idx="47194">0</cx:pt>
          <cx:pt idx="47195">0</cx:pt>
          <cx:pt idx="47196">0</cx:pt>
          <cx:pt idx="47197">0</cx:pt>
          <cx:pt idx="47198">0</cx:pt>
          <cx:pt idx="47199">0</cx:pt>
          <cx:pt idx="47200">0</cx:pt>
          <cx:pt idx="47201">0</cx:pt>
          <cx:pt idx="47202">0</cx:pt>
          <cx:pt idx="47203">0</cx:pt>
          <cx:pt idx="47204">0</cx:pt>
          <cx:pt idx="47205">0</cx:pt>
          <cx:pt idx="47206">0</cx:pt>
          <cx:pt idx="47207">0</cx:pt>
          <cx:pt idx="47208">0</cx:pt>
          <cx:pt idx="47209">0</cx:pt>
          <cx:pt idx="47210">0</cx:pt>
          <cx:pt idx="47211">0</cx:pt>
          <cx:pt idx="47212">0</cx:pt>
          <cx:pt idx="47213">0</cx:pt>
          <cx:pt idx="47214">0</cx:pt>
          <cx:pt idx="47215">0</cx:pt>
          <cx:pt idx="47216">0</cx:pt>
          <cx:pt idx="47217">0</cx:pt>
          <cx:pt idx="47218">0</cx:pt>
          <cx:pt idx="47219">0</cx:pt>
          <cx:pt idx="47220">0</cx:pt>
          <cx:pt idx="47221">0</cx:pt>
          <cx:pt idx="47222">0</cx:pt>
          <cx:pt idx="47223">0</cx:pt>
          <cx:pt idx="47224">0</cx:pt>
          <cx:pt idx="47225">0</cx:pt>
          <cx:pt idx="47226">0</cx:pt>
          <cx:pt idx="47227">0</cx:pt>
          <cx:pt idx="47228">0</cx:pt>
          <cx:pt idx="47229">0</cx:pt>
          <cx:pt idx="47230">0</cx:pt>
          <cx:pt idx="47231">0</cx:pt>
          <cx:pt idx="47232">0</cx:pt>
          <cx:pt idx="47233">0</cx:pt>
          <cx:pt idx="47234">0</cx:pt>
          <cx:pt idx="47235">0</cx:pt>
          <cx:pt idx="47236">0</cx:pt>
          <cx:pt idx="47237">0</cx:pt>
          <cx:pt idx="47238">0</cx:pt>
          <cx:pt idx="47239">0</cx:pt>
          <cx:pt idx="47240">0</cx:pt>
          <cx:pt idx="47241">0</cx:pt>
          <cx:pt idx="47242">0</cx:pt>
          <cx:pt idx="47243">0</cx:pt>
          <cx:pt idx="47244">0</cx:pt>
          <cx:pt idx="47245">0</cx:pt>
          <cx:pt idx="47246">0</cx:pt>
          <cx:pt idx="47247">0</cx:pt>
          <cx:pt idx="47248">0</cx:pt>
          <cx:pt idx="47249">0</cx:pt>
          <cx:pt idx="47250">0</cx:pt>
          <cx:pt idx="47251">0</cx:pt>
          <cx:pt idx="47252">0</cx:pt>
          <cx:pt idx="47253">0</cx:pt>
          <cx:pt idx="47254">0</cx:pt>
          <cx:pt idx="47255">0</cx:pt>
          <cx:pt idx="47256">0</cx:pt>
          <cx:pt idx="47257">0</cx:pt>
          <cx:pt idx="47258">0</cx:pt>
          <cx:pt idx="47259">0</cx:pt>
          <cx:pt idx="47260">0</cx:pt>
          <cx:pt idx="47261">0</cx:pt>
          <cx:pt idx="47262">0</cx:pt>
          <cx:pt idx="47263">0</cx:pt>
          <cx:pt idx="47264">0</cx:pt>
          <cx:pt idx="47265">0</cx:pt>
          <cx:pt idx="47266">0</cx:pt>
          <cx:pt idx="47267">0</cx:pt>
          <cx:pt idx="47268">0</cx:pt>
          <cx:pt idx="47269">0</cx:pt>
          <cx:pt idx="47270">0</cx:pt>
          <cx:pt idx="47271">0</cx:pt>
          <cx:pt idx="47272">0</cx:pt>
          <cx:pt idx="47273">0</cx:pt>
          <cx:pt idx="47274">0</cx:pt>
          <cx:pt idx="47275">0</cx:pt>
          <cx:pt idx="47276">0</cx:pt>
          <cx:pt idx="47277">0</cx:pt>
          <cx:pt idx="47278">0</cx:pt>
          <cx:pt idx="47279">0</cx:pt>
          <cx:pt idx="47280">0</cx:pt>
          <cx:pt idx="47281">0</cx:pt>
          <cx:pt idx="47282">0</cx:pt>
          <cx:pt idx="47283">0</cx:pt>
          <cx:pt idx="47284">0</cx:pt>
          <cx:pt idx="47285">0</cx:pt>
          <cx:pt idx="47286">0</cx:pt>
          <cx:pt idx="47287">0</cx:pt>
          <cx:pt idx="47288">0</cx:pt>
          <cx:pt idx="47289">0</cx:pt>
          <cx:pt idx="47290">0</cx:pt>
          <cx:pt idx="47291">0</cx:pt>
          <cx:pt idx="47292">0</cx:pt>
          <cx:pt idx="47293">0</cx:pt>
          <cx:pt idx="47294">0</cx:pt>
          <cx:pt idx="47295">0</cx:pt>
          <cx:pt idx="47296">0</cx:pt>
          <cx:pt idx="47297">0</cx:pt>
          <cx:pt idx="47298">0</cx:pt>
          <cx:pt idx="47299">0</cx:pt>
          <cx:pt idx="47300">0</cx:pt>
          <cx:pt idx="47301">0</cx:pt>
          <cx:pt idx="47302">0</cx:pt>
          <cx:pt idx="47303">0</cx:pt>
          <cx:pt idx="47304">0</cx:pt>
          <cx:pt idx="47305">0</cx:pt>
          <cx:pt idx="47306">0</cx:pt>
          <cx:pt idx="47307">0</cx:pt>
          <cx:pt idx="47308">0</cx:pt>
          <cx:pt idx="47309">0</cx:pt>
          <cx:pt idx="47310">0</cx:pt>
          <cx:pt idx="47311">0</cx:pt>
          <cx:pt idx="47312">0</cx:pt>
          <cx:pt idx="47313">0</cx:pt>
          <cx:pt idx="47314">0</cx:pt>
          <cx:pt idx="47315">0</cx:pt>
          <cx:pt idx="47316">0</cx:pt>
          <cx:pt idx="47317">0</cx:pt>
          <cx:pt idx="47318">0</cx:pt>
          <cx:pt idx="47319">0</cx:pt>
          <cx:pt idx="47320">0</cx:pt>
          <cx:pt idx="47321">0</cx:pt>
          <cx:pt idx="47322">0</cx:pt>
          <cx:pt idx="47323">0</cx:pt>
          <cx:pt idx="47324">0</cx:pt>
          <cx:pt idx="47325">0</cx:pt>
          <cx:pt idx="47326">0</cx:pt>
          <cx:pt idx="47327">0</cx:pt>
          <cx:pt idx="47328">0</cx:pt>
          <cx:pt idx="47329">0</cx:pt>
          <cx:pt idx="47330">0</cx:pt>
          <cx:pt idx="47331">0</cx:pt>
          <cx:pt idx="47332">0</cx:pt>
          <cx:pt idx="47333">0</cx:pt>
          <cx:pt idx="47334">0</cx:pt>
          <cx:pt idx="47335">0</cx:pt>
          <cx:pt idx="47336">0</cx:pt>
          <cx:pt idx="47337">0</cx:pt>
          <cx:pt idx="47338">0</cx:pt>
          <cx:pt idx="47339">0</cx:pt>
          <cx:pt idx="47340">0</cx:pt>
          <cx:pt idx="47341">0</cx:pt>
          <cx:pt idx="47342">0</cx:pt>
          <cx:pt idx="47343">0</cx:pt>
          <cx:pt idx="47344">0</cx:pt>
          <cx:pt idx="47345">0</cx:pt>
          <cx:pt idx="47346">0</cx:pt>
          <cx:pt idx="47347">0</cx:pt>
          <cx:pt idx="47348">0</cx:pt>
          <cx:pt idx="47349">0</cx:pt>
          <cx:pt idx="47350">0</cx:pt>
          <cx:pt idx="47351">0</cx:pt>
          <cx:pt idx="47352">0</cx:pt>
          <cx:pt idx="47353">0</cx:pt>
          <cx:pt idx="47354">0</cx:pt>
          <cx:pt idx="47355">0</cx:pt>
          <cx:pt idx="47356">0</cx:pt>
          <cx:pt idx="47357">0</cx:pt>
          <cx:pt idx="47358">0</cx:pt>
          <cx:pt idx="47359">0</cx:pt>
          <cx:pt idx="47360">0</cx:pt>
          <cx:pt idx="47361">0</cx:pt>
          <cx:pt idx="47362">0</cx:pt>
          <cx:pt idx="47363">0</cx:pt>
          <cx:pt idx="47364">0</cx:pt>
          <cx:pt idx="47365">0</cx:pt>
          <cx:pt idx="47366">0</cx:pt>
          <cx:pt idx="47367">0</cx:pt>
          <cx:pt idx="47368">0</cx:pt>
          <cx:pt idx="47369">0</cx:pt>
          <cx:pt idx="47370">0</cx:pt>
          <cx:pt idx="47371">0</cx:pt>
          <cx:pt idx="47372">0</cx:pt>
          <cx:pt idx="47373">0</cx:pt>
          <cx:pt idx="47374">0</cx:pt>
          <cx:pt idx="47375">0</cx:pt>
          <cx:pt idx="47376">0</cx:pt>
          <cx:pt idx="47377">0</cx:pt>
          <cx:pt idx="47378">0</cx:pt>
          <cx:pt idx="47379">0</cx:pt>
          <cx:pt idx="47380">0</cx:pt>
          <cx:pt idx="47381">0</cx:pt>
          <cx:pt idx="47382">0</cx:pt>
          <cx:pt idx="47383">0</cx:pt>
          <cx:pt idx="47384">0</cx:pt>
          <cx:pt idx="47385">0</cx:pt>
          <cx:pt idx="47386">0</cx:pt>
          <cx:pt idx="47387">0</cx:pt>
          <cx:pt idx="47388">0</cx:pt>
          <cx:pt idx="47389">0</cx:pt>
          <cx:pt idx="47390">0</cx:pt>
          <cx:pt idx="47391">0</cx:pt>
          <cx:pt idx="47392">0</cx:pt>
          <cx:pt idx="47393">0</cx:pt>
          <cx:pt idx="47394">0</cx:pt>
          <cx:pt idx="47395">0</cx:pt>
          <cx:pt idx="47396">0</cx:pt>
          <cx:pt idx="47397">0</cx:pt>
          <cx:pt idx="47398">0</cx:pt>
          <cx:pt idx="47399">0</cx:pt>
          <cx:pt idx="47400">0</cx:pt>
          <cx:pt idx="47401">0</cx:pt>
          <cx:pt idx="47402">0</cx:pt>
          <cx:pt idx="47403">0</cx:pt>
          <cx:pt idx="47404">0</cx:pt>
          <cx:pt idx="47405">0</cx:pt>
          <cx:pt idx="47406">0</cx:pt>
          <cx:pt idx="47407">0</cx:pt>
          <cx:pt idx="47408">0</cx:pt>
          <cx:pt idx="47409">0</cx:pt>
          <cx:pt idx="47410">0</cx:pt>
          <cx:pt idx="47411">0</cx:pt>
          <cx:pt idx="47412">0</cx:pt>
          <cx:pt idx="47413">0</cx:pt>
          <cx:pt idx="47414">0</cx:pt>
          <cx:pt idx="47415">0</cx:pt>
          <cx:pt idx="47416">0</cx:pt>
          <cx:pt idx="47417">0</cx:pt>
          <cx:pt idx="47418">0</cx:pt>
          <cx:pt idx="47419">0</cx:pt>
          <cx:pt idx="47420">0</cx:pt>
          <cx:pt idx="47421">0</cx:pt>
          <cx:pt idx="47422">0</cx:pt>
          <cx:pt idx="47423">0</cx:pt>
          <cx:pt idx="47424">0</cx:pt>
          <cx:pt idx="47425">0</cx:pt>
          <cx:pt idx="47426">0</cx:pt>
          <cx:pt idx="47427">0</cx:pt>
          <cx:pt idx="47428">0</cx:pt>
          <cx:pt idx="47429">0</cx:pt>
          <cx:pt idx="47430">0</cx:pt>
          <cx:pt idx="47431">0</cx:pt>
          <cx:pt idx="47432">0</cx:pt>
          <cx:pt idx="47433">0</cx:pt>
          <cx:pt idx="47434">0</cx:pt>
          <cx:pt idx="47435">0</cx:pt>
          <cx:pt idx="47436">0</cx:pt>
          <cx:pt idx="47437">0</cx:pt>
          <cx:pt idx="47438">0</cx:pt>
          <cx:pt idx="47439">0</cx:pt>
          <cx:pt idx="47440">0</cx:pt>
          <cx:pt idx="47441">0</cx:pt>
          <cx:pt idx="47442">0</cx:pt>
          <cx:pt idx="47443">0</cx:pt>
          <cx:pt idx="47444">0</cx:pt>
          <cx:pt idx="47445">0</cx:pt>
          <cx:pt idx="47446">0</cx:pt>
          <cx:pt idx="47447">0</cx:pt>
          <cx:pt idx="47448">0</cx:pt>
          <cx:pt idx="47449">0</cx:pt>
          <cx:pt idx="47450">0</cx:pt>
          <cx:pt idx="47451">0</cx:pt>
          <cx:pt idx="47452">0</cx:pt>
          <cx:pt idx="47453">0</cx:pt>
          <cx:pt idx="47454">0</cx:pt>
          <cx:pt idx="47455">0</cx:pt>
          <cx:pt idx="47456">0</cx:pt>
          <cx:pt idx="47457">0</cx:pt>
          <cx:pt idx="47458">0</cx:pt>
          <cx:pt idx="47459">0</cx:pt>
          <cx:pt idx="47460">0</cx:pt>
          <cx:pt idx="47461">0</cx:pt>
          <cx:pt idx="47462">0</cx:pt>
          <cx:pt idx="47463">0</cx:pt>
          <cx:pt idx="47464">0</cx:pt>
          <cx:pt idx="47465">0</cx:pt>
          <cx:pt idx="47466">0</cx:pt>
          <cx:pt idx="47467">0</cx:pt>
          <cx:pt idx="47468">0</cx:pt>
          <cx:pt idx="47469">0</cx:pt>
          <cx:pt idx="47470">0</cx:pt>
          <cx:pt idx="47471">0</cx:pt>
          <cx:pt idx="47472">0</cx:pt>
          <cx:pt idx="47473">0</cx:pt>
          <cx:pt idx="47474">0</cx:pt>
          <cx:pt idx="47475">0</cx:pt>
          <cx:pt idx="47476">0</cx:pt>
          <cx:pt idx="47477">0</cx:pt>
          <cx:pt idx="47478">0</cx:pt>
          <cx:pt idx="47479">0</cx:pt>
          <cx:pt idx="47480">0</cx:pt>
          <cx:pt idx="47481">0</cx:pt>
          <cx:pt idx="47482">0</cx:pt>
          <cx:pt idx="47483">0</cx:pt>
          <cx:pt idx="47484">0</cx:pt>
          <cx:pt idx="47485">0</cx:pt>
          <cx:pt idx="47486">0</cx:pt>
          <cx:pt idx="47487">0</cx:pt>
          <cx:pt idx="47488">0</cx:pt>
          <cx:pt idx="47489">0</cx:pt>
          <cx:pt idx="47490">0</cx:pt>
          <cx:pt idx="47491">0</cx:pt>
          <cx:pt idx="47492">0</cx:pt>
          <cx:pt idx="47493">0</cx:pt>
          <cx:pt idx="47494">0</cx:pt>
          <cx:pt idx="47495">0</cx:pt>
          <cx:pt idx="47496">0</cx:pt>
          <cx:pt idx="47497">0</cx:pt>
          <cx:pt idx="47498">0</cx:pt>
          <cx:pt idx="47499">0</cx:pt>
          <cx:pt idx="47500">0</cx:pt>
          <cx:pt idx="47501">0</cx:pt>
          <cx:pt idx="47502">0</cx:pt>
          <cx:pt idx="47503">0</cx:pt>
          <cx:pt idx="47504">0</cx:pt>
          <cx:pt idx="47505">0</cx:pt>
          <cx:pt idx="47506">0</cx:pt>
          <cx:pt idx="47507">0</cx:pt>
          <cx:pt idx="47508">0</cx:pt>
          <cx:pt idx="47509">0</cx:pt>
          <cx:pt idx="47510">0</cx:pt>
          <cx:pt idx="47511">0</cx:pt>
          <cx:pt idx="47512">0</cx:pt>
          <cx:pt idx="47513">0</cx:pt>
          <cx:pt idx="47514">0</cx:pt>
          <cx:pt idx="47515">0</cx:pt>
          <cx:pt idx="47516">0</cx:pt>
          <cx:pt idx="47517">0</cx:pt>
          <cx:pt idx="47518">0</cx:pt>
          <cx:pt idx="47519">0</cx:pt>
          <cx:pt idx="47520">0</cx:pt>
          <cx:pt idx="47521">0</cx:pt>
          <cx:pt idx="47522">0</cx:pt>
          <cx:pt idx="47523">0</cx:pt>
          <cx:pt idx="47524">0</cx:pt>
          <cx:pt idx="47525">0</cx:pt>
          <cx:pt idx="47526">0</cx:pt>
          <cx:pt idx="47527">0</cx:pt>
          <cx:pt idx="47528">0</cx:pt>
          <cx:pt idx="47529">0</cx:pt>
          <cx:pt idx="47530">0</cx:pt>
          <cx:pt idx="47531">0</cx:pt>
          <cx:pt idx="47532">0</cx:pt>
          <cx:pt idx="47533">0</cx:pt>
          <cx:pt idx="47534">0</cx:pt>
          <cx:pt idx="47535">0</cx:pt>
          <cx:pt idx="47536">0</cx:pt>
          <cx:pt idx="47537">0</cx:pt>
          <cx:pt idx="47538">0</cx:pt>
          <cx:pt idx="47539">0</cx:pt>
          <cx:pt idx="47540">0</cx:pt>
          <cx:pt idx="47541">0</cx:pt>
          <cx:pt idx="47542">0</cx:pt>
          <cx:pt idx="47543">0</cx:pt>
          <cx:pt idx="47544">0</cx:pt>
          <cx:pt idx="47545">0</cx:pt>
          <cx:pt idx="47546">0</cx:pt>
          <cx:pt idx="47547">0</cx:pt>
          <cx:pt idx="47548">0</cx:pt>
          <cx:pt idx="47549">0</cx:pt>
          <cx:pt idx="47550">0</cx:pt>
          <cx:pt idx="47551">0</cx:pt>
          <cx:pt idx="47552">0</cx:pt>
          <cx:pt idx="47553">0</cx:pt>
          <cx:pt idx="47554">0</cx:pt>
          <cx:pt idx="47555">0</cx:pt>
          <cx:pt idx="47556">0</cx:pt>
          <cx:pt idx="47557">0</cx:pt>
          <cx:pt idx="47558">0</cx:pt>
          <cx:pt idx="47559">0</cx:pt>
          <cx:pt idx="47560">0</cx:pt>
          <cx:pt idx="47561">0</cx:pt>
          <cx:pt idx="47562">0</cx:pt>
          <cx:pt idx="47563">0</cx:pt>
          <cx:pt idx="47564">0</cx:pt>
          <cx:pt idx="47565">0</cx:pt>
          <cx:pt idx="47566">0</cx:pt>
          <cx:pt idx="47567">0</cx:pt>
          <cx:pt idx="47568">0</cx:pt>
          <cx:pt idx="47569">0</cx:pt>
          <cx:pt idx="47570">0</cx:pt>
          <cx:pt idx="47571">0</cx:pt>
          <cx:pt idx="47572">0</cx:pt>
          <cx:pt idx="47573">0</cx:pt>
          <cx:pt idx="47574">0</cx:pt>
          <cx:pt idx="47575">0</cx:pt>
          <cx:pt idx="47576">0</cx:pt>
          <cx:pt idx="47577">0</cx:pt>
          <cx:pt idx="47578">0</cx:pt>
          <cx:pt idx="47579">0</cx:pt>
          <cx:pt idx="47580">0</cx:pt>
          <cx:pt idx="47581">0</cx:pt>
          <cx:pt idx="47582">0</cx:pt>
          <cx:pt idx="47583">0</cx:pt>
          <cx:pt idx="47584">0</cx:pt>
          <cx:pt idx="47585">0</cx:pt>
          <cx:pt idx="47586">0</cx:pt>
          <cx:pt idx="47587">0</cx:pt>
          <cx:pt idx="47588">0</cx:pt>
          <cx:pt idx="47589">0</cx:pt>
          <cx:pt idx="47590">0</cx:pt>
          <cx:pt idx="47591">0</cx:pt>
          <cx:pt idx="47592">0</cx:pt>
          <cx:pt idx="47593">0</cx:pt>
          <cx:pt idx="47594">0</cx:pt>
          <cx:pt idx="47595">0</cx:pt>
          <cx:pt idx="47596">0</cx:pt>
          <cx:pt idx="47597">0</cx:pt>
          <cx:pt idx="47598">0</cx:pt>
          <cx:pt idx="47599">0</cx:pt>
          <cx:pt idx="47600">0</cx:pt>
          <cx:pt idx="47601">0</cx:pt>
          <cx:pt idx="47602">0</cx:pt>
          <cx:pt idx="47603">0</cx:pt>
          <cx:pt idx="47604">0</cx:pt>
          <cx:pt idx="47605">0</cx:pt>
          <cx:pt idx="47606">0</cx:pt>
          <cx:pt idx="47607">0</cx:pt>
          <cx:pt idx="47608">0</cx:pt>
          <cx:pt idx="47609">0</cx:pt>
          <cx:pt idx="47610">0</cx:pt>
          <cx:pt idx="47611">0</cx:pt>
          <cx:pt idx="47612">0</cx:pt>
          <cx:pt idx="47613">0</cx:pt>
          <cx:pt idx="47614">0</cx:pt>
          <cx:pt idx="47615">0</cx:pt>
          <cx:pt idx="47616">0</cx:pt>
          <cx:pt idx="47617">0</cx:pt>
          <cx:pt idx="47618">0</cx:pt>
          <cx:pt idx="47619">0</cx:pt>
          <cx:pt idx="47620">0</cx:pt>
          <cx:pt idx="47621">0</cx:pt>
          <cx:pt idx="47622">0</cx:pt>
          <cx:pt idx="47623">0</cx:pt>
          <cx:pt idx="47624">0</cx:pt>
          <cx:pt idx="47625">0</cx:pt>
          <cx:pt idx="47626">0</cx:pt>
          <cx:pt idx="47627">0</cx:pt>
          <cx:pt idx="47628">0</cx:pt>
          <cx:pt idx="47629">0</cx:pt>
          <cx:pt idx="47630">0</cx:pt>
          <cx:pt idx="47631">0</cx:pt>
          <cx:pt idx="47632">0</cx:pt>
          <cx:pt idx="47633">0</cx:pt>
          <cx:pt idx="47634">0</cx:pt>
          <cx:pt idx="47635">0</cx:pt>
          <cx:pt idx="47636">0</cx:pt>
          <cx:pt idx="47637">0</cx:pt>
          <cx:pt idx="47638">0</cx:pt>
          <cx:pt idx="47639">0</cx:pt>
          <cx:pt idx="47640">0</cx:pt>
          <cx:pt idx="47641">0</cx:pt>
          <cx:pt idx="47642">0</cx:pt>
          <cx:pt idx="47643">0</cx:pt>
          <cx:pt idx="47644">0</cx:pt>
          <cx:pt idx="47645">0</cx:pt>
          <cx:pt idx="47646">0</cx:pt>
          <cx:pt idx="47647">0</cx:pt>
          <cx:pt idx="47648">0</cx:pt>
          <cx:pt idx="47649">0</cx:pt>
          <cx:pt idx="47650">0</cx:pt>
          <cx:pt idx="47651">0</cx:pt>
          <cx:pt idx="47652">0</cx:pt>
          <cx:pt idx="47653">0</cx:pt>
          <cx:pt idx="47654">0</cx:pt>
          <cx:pt idx="47655">0</cx:pt>
          <cx:pt idx="47656">0</cx:pt>
          <cx:pt idx="47657">0</cx:pt>
          <cx:pt idx="47658">0</cx:pt>
          <cx:pt idx="47659">0</cx:pt>
          <cx:pt idx="47660">0</cx:pt>
          <cx:pt idx="47661">0</cx:pt>
          <cx:pt idx="47662">0</cx:pt>
          <cx:pt idx="47663">0</cx:pt>
          <cx:pt idx="47664">0</cx:pt>
          <cx:pt idx="47665">0</cx:pt>
          <cx:pt idx="47666">0</cx:pt>
          <cx:pt idx="47667">0</cx:pt>
          <cx:pt idx="47668">0</cx:pt>
          <cx:pt idx="47669">0</cx:pt>
          <cx:pt idx="47670">0</cx:pt>
          <cx:pt idx="47671">0</cx:pt>
          <cx:pt idx="47672">0</cx:pt>
          <cx:pt idx="47673">0</cx:pt>
          <cx:pt idx="47674">0</cx:pt>
          <cx:pt idx="47675">0</cx:pt>
          <cx:pt idx="47676">0</cx:pt>
          <cx:pt idx="47677">0</cx:pt>
          <cx:pt idx="47678">0</cx:pt>
          <cx:pt idx="47679">0</cx:pt>
          <cx:pt idx="47680">0</cx:pt>
          <cx:pt idx="47681">0</cx:pt>
          <cx:pt idx="47682">0</cx:pt>
          <cx:pt idx="47683">0</cx:pt>
          <cx:pt idx="47684">0</cx:pt>
          <cx:pt idx="47685">0</cx:pt>
          <cx:pt idx="47686">0</cx:pt>
          <cx:pt idx="47687">0</cx:pt>
          <cx:pt idx="47688">0</cx:pt>
          <cx:pt idx="47689">0</cx:pt>
          <cx:pt idx="47690">0</cx:pt>
          <cx:pt idx="47691">0</cx:pt>
          <cx:pt idx="47692">0</cx:pt>
          <cx:pt idx="47693">0</cx:pt>
          <cx:pt idx="47694">0</cx:pt>
          <cx:pt idx="47695">0</cx:pt>
          <cx:pt idx="47696">0</cx:pt>
          <cx:pt idx="47697">0</cx:pt>
          <cx:pt idx="47698">0</cx:pt>
          <cx:pt idx="47699">0</cx:pt>
          <cx:pt idx="47700">0</cx:pt>
          <cx:pt idx="47701">0</cx:pt>
          <cx:pt idx="47702">0</cx:pt>
          <cx:pt idx="47703">0</cx:pt>
          <cx:pt idx="47704">0</cx:pt>
          <cx:pt idx="47705">0</cx:pt>
          <cx:pt idx="47706">0</cx:pt>
          <cx:pt idx="47707">0</cx:pt>
          <cx:pt idx="47708">0</cx:pt>
          <cx:pt idx="47709">0</cx:pt>
          <cx:pt idx="47710">0</cx:pt>
          <cx:pt idx="47711">0</cx:pt>
          <cx:pt idx="47712">0</cx:pt>
          <cx:pt idx="47713">0</cx:pt>
          <cx:pt idx="47714">0</cx:pt>
          <cx:pt idx="47715">0</cx:pt>
          <cx:pt idx="47716">0</cx:pt>
          <cx:pt idx="47717">0</cx:pt>
          <cx:pt idx="47718">0</cx:pt>
          <cx:pt idx="47719">0</cx:pt>
          <cx:pt idx="47720">0</cx:pt>
          <cx:pt idx="47721">0</cx:pt>
          <cx:pt idx="47722">0</cx:pt>
          <cx:pt idx="47723">0</cx:pt>
          <cx:pt idx="47724">0</cx:pt>
          <cx:pt idx="47725">0</cx:pt>
          <cx:pt idx="47726">0</cx:pt>
          <cx:pt idx="47727">0</cx:pt>
          <cx:pt idx="47728">0</cx:pt>
          <cx:pt idx="47729">0</cx:pt>
          <cx:pt idx="47730">0</cx:pt>
          <cx:pt idx="47731">0</cx:pt>
          <cx:pt idx="47732">0</cx:pt>
          <cx:pt idx="47733">0</cx:pt>
          <cx:pt idx="47734">0</cx:pt>
          <cx:pt idx="47735">0</cx:pt>
          <cx:pt idx="47736">0</cx:pt>
          <cx:pt idx="47737">0</cx:pt>
          <cx:pt idx="47738">0</cx:pt>
          <cx:pt idx="47739">0</cx:pt>
          <cx:pt idx="47740">0</cx:pt>
          <cx:pt idx="47741">0</cx:pt>
          <cx:pt idx="47742">0</cx:pt>
          <cx:pt idx="47743">0</cx:pt>
          <cx:pt idx="47744">0</cx:pt>
          <cx:pt idx="47745">0</cx:pt>
          <cx:pt idx="47746">0</cx:pt>
          <cx:pt idx="47747">0</cx:pt>
          <cx:pt idx="47748">0</cx:pt>
          <cx:pt idx="47749">0</cx:pt>
          <cx:pt idx="47750">0</cx:pt>
          <cx:pt idx="47751">0</cx:pt>
          <cx:pt idx="47752">0</cx:pt>
          <cx:pt idx="47753">0</cx:pt>
          <cx:pt idx="47754">0</cx:pt>
          <cx:pt idx="47755">0</cx:pt>
          <cx:pt idx="47756">0</cx:pt>
          <cx:pt idx="47757">0</cx:pt>
          <cx:pt idx="47758">0</cx:pt>
          <cx:pt idx="47759">0</cx:pt>
          <cx:pt idx="47760">0</cx:pt>
          <cx:pt idx="47761">0</cx:pt>
          <cx:pt idx="47762">0</cx:pt>
          <cx:pt idx="47763">0</cx:pt>
          <cx:pt idx="47764">0</cx:pt>
          <cx:pt idx="47765">0</cx:pt>
          <cx:pt idx="47766">0</cx:pt>
          <cx:pt idx="47767">0</cx:pt>
          <cx:pt idx="47768">0</cx:pt>
          <cx:pt idx="47769">0</cx:pt>
          <cx:pt idx="47770">0</cx:pt>
          <cx:pt idx="47771">0</cx:pt>
          <cx:pt idx="47772">0</cx:pt>
          <cx:pt idx="47773">0</cx:pt>
          <cx:pt idx="47774">0</cx:pt>
          <cx:pt idx="47775">0</cx:pt>
          <cx:pt idx="47776">0</cx:pt>
          <cx:pt idx="47777">0</cx:pt>
          <cx:pt idx="47778">0</cx:pt>
          <cx:pt idx="47779">0</cx:pt>
          <cx:pt idx="47780">0</cx:pt>
          <cx:pt idx="47781">0</cx:pt>
          <cx:pt idx="47782">0</cx:pt>
          <cx:pt idx="47783">0</cx:pt>
          <cx:pt idx="47784">0</cx:pt>
          <cx:pt idx="47785">0</cx:pt>
          <cx:pt idx="47786">0</cx:pt>
          <cx:pt idx="47787">0</cx:pt>
          <cx:pt idx="47788">0</cx:pt>
          <cx:pt idx="47789">0</cx:pt>
          <cx:pt idx="47790">0</cx:pt>
          <cx:pt idx="47791">0</cx:pt>
          <cx:pt idx="47792">0</cx:pt>
          <cx:pt idx="47793">0</cx:pt>
          <cx:pt idx="47794">0</cx:pt>
          <cx:pt idx="47795">0</cx:pt>
          <cx:pt idx="47796">0</cx:pt>
          <cx:pt idx="47797">0</cx:pt>
          <cx:pt idx="47798">0</cx:pt>
          <cx:pt idx="47799">0</cx:pt>
          <cx:pt idx="47800">0</cx:pt>
          <cx:pt idx="47801">0</cx:pt>
          <cx:pt idx="47802">0</cx:pt>
          <cx:pt idx="47803">0</cx:pt>
          <cx:pt idx="47804">0</cx:pt>
          <cx:pt idx="47805">0</cx:pt>
          <cx:pt idx="47806">0</cx:pt>
          <cx:pt idx="47807">0</cx:pt>
          <cx:pt idx="47808">0</cx:pt>
          <cx:pt idx="47809">0</cx:pt>
          <cx:pt idx="47810">0</cx:pt>
          <cx:pt idx="47811">0</cx:pt>
          <cx:pt idx="47812">0</cx:pt>
          <cx:pt idx="47813">0</cx:pt>
          <cx:pt idx="47814">0</cx:pt>
          <cx:pt idx="47815">0</cx:pt>
          <cx:pt idx="47816">0</cx:pt>
          <cx:pt idx="47817">0</cx:pt>
          <cx:pt idx="47818">0</cx:pt>
          <cx:pt idx="47819">0</cx:pt>
          <cx:pt idx="47820">0</cx:pt>
          <cx:pt idx="47821">0</cx:pt>
          <cx:pt idx="47822">0</cx:pt>
          <cx:pt idx="47823">0</cx:pt>
          <cx:pt idx="47824">0</cx:pt>
          <cx:pt idx="47825">0</cx:pt>
          <cx:pt idx="47826">0</cx:pt>
          <cx:pt idx="47827">0</cx:pt>
          <cx:pt idx="47828">0</cx:pt>
          <cx:pt idx="47829">0</cx:pt>
          <cx:pt idx="47830">0</cx:pt>
          <cx:pt idx="47831">0</cx:pt>
          <cx:pt idx="47832">0</cx:pt>
          <cx:pt idx="47833">0</cx:pt>
          <cx:pt idx="47834">0</cx:pt>
          <cx:pt idx="47835">0</cx:pt>
          <cx:pt idx="47836">0</cx:pt>
          <cx:pt idx="47837">0</cx:pt>
          <cx:pt idx="47838">0</cx:pt>
          <cx:pt idx="47839">0</cx:pt>
          <cx:pt idx="47840">0</cx:pt>
          <cx:pt idx="47841">0</cx:pt>
          <cx:pt idx="47842">0</cx:pt>
          <cx:pt idx="47843">0</cx:pt>
          <cx:pt idx="47844">0</cx:pt>
          <cx:pt idx="47845">0</cx:pt>
          <cx:pt idx="47846">0</cx:pt>
          <cx:pt idx="47847">0</cx:pt>
          <cx:pt idx="47848">0</cx:pt>
          <cx:pt idx="47849">0</cx:pt>
          <cx:pt idx="47850">0</cx:pt>
          <cx:pt idx="47851">0</cx:pt>
          <cx:pt idx="47852">0</cx:pt>
          <cx:pt idx="47853">0</cx:pt>
          <cx:pt idx="47854">0</cx:pt>
          <cx:pt idx="47855">0</cx:pt>
          <cx:pt idx="47856">0</cx:pt>
          <cx:pt idx="47857">0</cx:pt>
          <cx:pt idx="47858">0</cx:pt>
          <cx:pt idx="47859">0</cx:pt>
          <cx:pt idx="47860">0</cx:pt>
          <cx:pt idx="47861">0</cx:pt>
          <cx:pt idx="47862">0</cx:pt>
          <cx:pt idx="47863">0</cx:pt>
          <cx:pt idx="47864">0</cx:pt>
          <cx:pt idx="47865">0</cx:pt>
          <cx:pt idx="47866">0</cx:pt>
          <cx:pt idx="47867">0</cx:pt>
          <cx:pt idx="47868">0</cx:pt>
          <cx:pt idx="47869">0</cx:pt>
          <cx:pt idx="47870">0</cx:pt>
          <cx:pt idx="47871">0</cx:pt>
          <cx:pt idx="47872">0</cx:pt>
          <cx:pt idx="47873">0</cx:pt>
          <cx:pt idx="47874">0</cx:pt>
          <cx:pt idx="47875">0</cx:pt>
          <cx:pt idx="47876">0</cx:pt>
          <cx:pt idx="47877">0</cx:pt>
          <cx:pt idx="47878">0</cx:pt>
          <cx:pt idx="47879">0</cx:pt>
          <cx:pt idx="47880">0</cx:pt>
          <cx:pt idx="47881">0</cx:pt>
          <cx:pt idx="47882">0</cx:pt>
          <cx:pt idx="47883">0</cx:pt>
          <cx:pt idx="47884">0</cx:pt>
          <cx:pt idx="47885">0</cx:pt>
          <cx:pt idx="47886">0</cx:pt>
          <cx:pt idx="47887">0</cx:pt>
          <cx:pt idx="47888">0</cx:pt>
          <cx:pt idx="47889">0</cx:pt>
          <cx:pt idx="47890">0</cx:pt>
          <cx:pt idx="47891">0</cx:pt>
          <cx:pt idx="47892">0</cx:pt>
          <cx:pt idx="47893">0</cx:pt>
          <cx:pt idx="47894">0</cx:pt>
          <cx:pt idx="47895">0</cx:pt>
          <cx:pt idx="47896">0</cx:pt>
          <cx:pt idx="47897">0</cx:pt>
          <cx:pt idx="47898">0</cx:pt>
          <cx:pt idx="47899">0</cx:pt>
          <cx:pt idx="47900">0</cx:pt>
          <cx:pt idx="47901">0</cx:pt>
          <cx:pt idx="47902">0</cx:pt>
          <cx:pt idx="47903">0</cx:pt>
          <cx:pt idx="47904">0</cx:pt>
          <cx:pt idx="47905">0</cx:pt>
          <cx:pt idx="47906">0</cx:pt>
          <cx:pt idx="47907">0</cx:pt>
          <cx:pt idx="47908">0</cx:pt>
          <cx:pt idx="47909">0</cx:pt>
          <cx:pt idx="47910">0</cx:pt>
          <cx:pt idx="47911">0</cx:pt>
          <cx:pt idx="47912">0</cx:pt>
          <cx:pt idx="47913">0</cx:pt>
          <cx:pt idx="47914">0</cx:pt>
          <cx:pt idx="47915">0</cx:pt>
          <cx:pt idx="47916">0</cx:pt>
          <cx:pt idx="47917">0</cx:pt>
          <cx:pt idx="47918">0</cx:pt>
          <cx:pt idx="47919">0</cx:pt>
          <cx:pt idx="47920">0</cx:pt>
          <cx:pt idx="47921">0</cx:pt>
          <cx:pt idx="47922">0</cx:pt>
          <cx:pt idx="47923">0</cx:pt>
          <cx:pt idx="47924">0</cx:pt>
          <cx:pt idx="47925">0</cx:pt>
          <cx:pt idx="47926">0</cx:pt>
          <cx:pt idx="47927">0</cx:pt>
          <cx:pt idx="47928">0</cx:pt>
          <cx:pt idx="47929">0</cx:pt>
          <cx:pt idx="47930">0</cx:pt>
          <cx:pt idx="47931">0</cx:pt>
          <cx:pt idx="47932">0</cx:pt>
          <cx:pt idx="47933">0</cx:pt>
          <cx:pt idx="47934">0</cx:pt>
          <cx:pt idx="47935">0</cx:pt>
          <cx:pt idx="47936">0</cx:pt>
          <cx:pt idx="47937">0</cx:pt>
          <cx:pt idx="47938">0</cx:pt>
          <cx:pt idx="47939">0</cx:pt>
          <cx:pt idx="47940">0</cx:pt>
          <cx:pt idx="47941">0</cx:pt>
          <cx:pt idx="47942">0</cx:pt>
          <cx:pt idx="47943">0</cx:pt>
          <cx:pt idx="47944">0</cx:pt>
          <cx:pt idx="47945">0</cx:pt>
          <cx:pt idx="47946">0</cx:pt>
          <cx:pt idx="47947">0</cx:pt>
          <cx:pt idx="47948">0</cx:pt>
          <cx:pt idx="47949">0</cx:pt>
          <cx:pt idx="47950">0</cx:pt>
          <cx:pt idx="47951">0</cx:pt>
          <cx:pt idx="47952">0</cx:pt>
          <cx:pt idx="47953">0</cx:pt>
          <cx:pt idx="47954">0</cx:pt>
          <cx:pt idx="47955">0</cx:pt>
          <cx:pt idx="47956">0</cx:pt>
          <cx:pt idx="47957">0</cx:pt>
          <cx:pt idx="47958">0</cx:pt>
          <cx:pt idx="47959">0</cx:pt>
          <cx:pt idx="47960">0</cx:pt>
          <cx:pt idx="47961">0</cx:pt>
          <cx:pt idx="47962">0</cx:pt>
          <cx:pt idx="47963">0</cx:pt>
          <cx:pt idx="47964">0</cx:pt>
          <cx:pt idx="47965">0</cx:pt>
          <cx:pt idx="47966">0</cx:pt>
          <cx:pt idx="47967">0</cx:pt>
          <cx:pt idx="47968">0</cx:pt>
          <cx:pt idx="47969">0</cx:pt>
          <cx:pt idx="47970">0</cx:pt>
          <cx:pt idx="47971">0</cx:pt>
          <cx:pt idx="47972">0</cx:pt>
          <cx:pt idx="47973">0</cx:pt>
          <cx:pt idx="47974">0</cx:pt>
          <cx:pt idx="47975">0</cx:pt>
          <cx:pt idx="47976">0</cx:pt>
          <cx:pt idx="47977">0</cx:pt>
          <cx:pt idx="47978">0</cx:pt>
          <cx:pt idx="47979">0</cx:pt>
          <cx:pt idx="47980">0</cx:pt>
          <cx:pt idx="47981">0</cx:pt>
          <cx:pt idx="47982">0</cx:pt>
          <cx:pt idx="47983">0</cx:pt>
          <cx:pt idx="47984">0</cx:pt>
          <cx:pt idx="47985">0</cx:pt>
          <cx:pt idx="47986">0</cx:pt>
          <cx:pt idx="47987">0</cx:pt>
          <cx:pt idx="47988">0</cx:pt>
          <cx:pt idx="47989">0</cx:pt>
          <cx:pt idx="47990">0</cx:pt>
          <cx:pt idx="47991">0</cx:pt>
          <cx:pt idx="47992">0</cx:pt>
          <cx:pt idx="47993">0</cx:pt>
          <cx:pt idx="47994">0</cx:pt>
          <cx:pt idx="47995">0</cx:pt>
          <cx:pt idx="47996">0</cx:pt>
          <cx:pt idx="47997">0</cx:pt>
          <cx:pt idx="47998">0</cx:pt>
          <cx:pt idx="47999">0</cx:pt>
          <cx:pt idx="48000">0</cx:pt>
          <cx:pt idx="48001">0</cx:pt>
          <cx:pt idx="48002">0</cx:pt>
          <cx:pt idx="48003">0</cx:pt>
          <cx:pt idx="48004">0</cx:pt>
          <cx:pt idx="48005">0</cx:pt>
          <cx:pt idx="48006">0</cx:pt>
          <cx:pt idx="48007">0</cx:pt>
          <cx:pt idx="48008">0</cx:pt>
          <cx:pt idx="48009">0</cx:pt>
          <cx:pt idx="48010">0</cx:pt>
          <cx:pt idx="48011">0</cx:pt>
          <cx:pt idx="48012">0</cx:pt>
          <cx:pt idx="48013">0</cx:pt>
          <cx:pt idx="48014">0</cx:pt>
          <cx:pt idx="48015">0</cx:pt>
          <cx:pt idx="48016">0</cx:pt>
          <cx:pt idx="48017">0</cx:pt>
          <cx:pt idx="48018">0</cx:pt>
          <cx:pt idx="48019">0</cx:pt>
          <cx:pt idx="48020">0</cx:pt>
          <cx:pt idx="48021">0</cx:pt>
          <cx:pt idx="48022">0</cx:pt>
          <cx:pt idx="48023">0</cx:pt>
          <cx:pt idx="48024">0</cx:pt>
          <cx:pt idx="48025">0</cx:pt>
          <cx:pt idx="48026">0</cx:pt>
          <cx:pt idx="48027">0</cx:pt>
          <cx:pt idx="48028">0</cx:pt>
          <cx:pt idx="48029">0</cx:pt>
          <cx:pt idx="48030">0</cx:pt>
          <cx:pt idx="48031">0</cx:pt>
          <cx:pt idx="48032">0</cx:pt>
          <cx:pt idx="48033">0</cx:pt>
          <cx:pt idx="48034">0</cx:pt>
          <cx:pt idx="48035">0</cx:pt>
          <cx:pt idx="48036">0</cx:pt>
          <cx:pt idx="48037">0</cx:pt>
          <cx:pt idx="48038">0</cx:pt>
          <cx:pt idx="48039">0</cx:pt>
          <cx:pt idx="48040">0</cx:pt>
          <cx:pt idx="48041">0</cx:pt>
          <cx:pt idx="48042">0</cx:pt>
          <cx:pt idx="48043">0</cx:pt>
          <cx:pt idx="48044">0</cx:pt>
          <cx:pt idx="48045">0</cx:pt>
          <cx:pt idx="48046">0</cx:pt>
          <cx:pt idx="48047">0</cx:pt>
          <cx:pt idx="48048">0</cx:pt>
          <cx:pt idx="48049">0</cx:pt>
          <cx:pt idx="48050">0</cx:pt>
          <cx:pt idx="48051">0</cx:pt>
          <cx:pt idx="48052">0</cx:pt>
          <cx:pt idx="48053">0</cx:pt>
          <cx:pt idx="48054">0</cx:pt>
          <cx:pt idx="48055">0</cx:pt>
          <cx:pt idx="48056">0</cx:pt>
          <cx:pt idx="48057">0</cx:pt>
          <cx:pt idx="48058">0</cx:pt>
          <cx:pt idx="48059">0</cx:pt>
          <cx:pt idx="48060">0</cx:pt>
          <cx:pt idx="48061">0</cx:pt>
          <cx:pt idx="48062">0</cx:pt>
          <cx:pt idx="48063">0</cx:pt>
          <cx:pt idx="48064">0</cx:pt>
          <cx:pt idx="48065">0</cx:pt>
          <cx:pt idx="48066">0</cx:pt>
          <cx:pt idx="48067">0</cx:pt>
          <cx:pt idx="48068">0</cx:pt>
          <cx:pt idx="48069">0</cx:pt>
          <cx:pt idx="48070">0</cx:pt>
          <cx:pt idx="48071">0</cx:pt>
          <cx:pt idx="48072">0</cx:pt>
          <cx:pt idx="48073">0</cx:pt>
          <cx:pt idx="48074">0</cx:pt>
          <cx:pt idx="48075">0</cx:pt>
          <cx:pt idx="48076">0</cx:pt>
          <cx:pt idx="48077">0</cx:pt>
          <cx:pt idx="48078">0</cx:pt>
          <cx:pt idx="48079">0</cx:pt>
          <cx:pt idx="48080">0</cx:pt>
          <cx:pt idx="48081">0</cx:pt>
          <cx:pt idx="48082">0</cx:pt>
          <cx:pt idx="48083">0</cx:pt>
          <cx:pt idx="48084">0</cx:pt>
          <cx:pt idx="48085">0</cx:pt>
          <cx:pt idx="48086">0</cx:pt>
          <cx:pt idx="48087">0</cx:pt>
          <cx:pt idx="48088">0</cx:pt>
          <cx:pt idx="48089">0</cx:pt>
          <cx:pt idx="48090">0</cx:pt>
          <cx:pt idx="48091">0</cx:pt>
          <cx:pt idx="48092">0</cx:pt>
          <cx:pt idx="48093">0</cx:pt>
          <cx:pt idx="48094">0</cx:pt>
          <cx:pt idx="48095">0</cx:pt>
          <cx:pt idx="48096">0</cx:pt>
          <cx:pt idx="48097">0</cx:pt>
          <cx:pt idx="48098">0</cx:pt>
          <cx:pt idx="48099">0</cx:pt>
          <cx:pt idx="48100">0</cx:pt>
          <cx:pt idx="48101">0</cx:pt>
          <cx:pt idx="48102">0</cx:pt>
          <cx:pt idx="48103">0</cx:pt>
          <cx:pt idx="48104">0</cx:pt>
          <cx:pt idx="48105">0</cx:pt>
          <cx:pt idx="48106">0</cx:pt>
          <cx:pt idx="48107">0</cx:pt>
          <cx:pt idx="48108">0</cx:pt>
          <cx:pt idx="48109">0</cx:pt>
          <cx:pt idx="48110">0</cx:pt>
          <cx:pt idx="48111">0</cx:pt>
          <cx:pt idx="48112">0</cx:pt>
          <cx:pt idx="48113">0</cx:pt>
          <cx:pt idx="48114">0</cx:pt>
          <cx:pt idx="48115">0</cx:pt>
          <cx:pt idx="48116">0</cx:pt>
          <cx:pt idx="48117">0</cx:pt>
          <cx:pt idx="48118">0</cx:pt>
          <cx:pt idx="48119">0</cx:pt>
          <cx:pt idx="48120">0</cx:pt>
          <cx:pt idx="48121">0</cx:pt>
          <cx:pt idx="48122">0</cx:pt>
          <cx:pt idx="48123">0</cx:pt>
          <cx:pt idx="48124">0</cx:pt>
          <cx:pt idx="48125">0</cx:pt>
          <cx:pt idx="48126">0</cx:pt>
          <cx:pt idx="48127">0</cx:pt>
          <cx:pt idx="48128">0</cx:pt>
          <cx:pt idx="48129">0</cx:pt>
          <cx:pt idx="48130">0</cx:pt>
          <cx:pt idx="48131">0</cx:pt>
          <cx:pt idx="48132">0</cx:pt>
          <cx:pt idx="48133">0</cx:pt>
          <cx:pt idx="48134">0</cx:pt>
          <cx:pt idx="48135">0</cx:pt>
          <cx:pt idx="48136">0</cx:pt>
          <cx:pt idx="48137">0</cx:pt>
          <cx:pt idx="48138">0</cx:pt>
          <cx:pt idx="48139">0</cx:pt>
          <cx:pt idx="48140">0</cx:pt>
          <cx:pt idx="48141">0</cx:pt>
          <cx:pt idx="48142">0</cx:pt>
          <cx:pt idx="48143">0</cx:pt>
          <cx:pt idx="48144">0</cx:pt>
          <cx:pt idx="48145">0</cx:pt>
          <cx:pt idx="48146">0</cx:pt>
          <cx:pt idx="48147">0</cx:pt>
          <cx:pt idx="48148">0</cx:pt>
          <cx:pt idx="48149">0</cx:pt>
          <cx:pt idx="48150">0</cx:pt>
          <cx:pt idx="48151">0</cx:pt>
          <cx:pt idx="48152">0</cx:pt>
          <cx:pt idx="48153">0</cx:pt>
          <cx:pt idx="48154">0</cx:pt>
          <cx:pt idx="48155">0</cx:pt>
          <cx:pt idx="48156">0</cx:pt>
          <cx:pt idx="48157">0</cx:pt>
          <cx:pt idx="48158">0</cx:pt>
          <cx:pt idx="48159">0</cx:pt>
          <cx:pt idx="48160">0</cx:pt>
          <cx:pt idx="48161">0</cx:pt>
          <cx:pt idx="48162">0</cx:pt>
          <cx:pt idx="48163">0</cx:pt>
          <cx:pt idx="48164">0</cx:pt>
          <cx:pt idx="48165">0</cx:pt>
          <cx:pt idx="48166">0</cx:pt>
          <cx:pt idx="48167">0</cx:pt>
          <cx:pt idx="48168">0</cx:pt>
          <cx:pt idx="48169">0</cx:pt>
          <cx:pt idx="48170">0</cx:pt>
          <cx:pt idx="48171">0</cx:pt>
          <cx:pt idx="48172">0</cx:pt>
          <cx:pt idx="48173">0</cx:pt>
          <cx:pt idx="48174">0</cx:pt>
          <cx:pt idx="48175">0</cx:pt>
          <cx:pt idx="48176">0</cx:pt>
          <cx:pt idx="48177">0</cx:pt>
          <cx:pt idx="48178">0</cx:pt>
          <cx:pt idx="48179">0</cx:pt>
          <cx:pt idx="48180">0</cx:pt>
          <cx:pt idx="48181">0</cx:pt>
          <cx:pt idx="48182">0</cx:pt>
          <cx:pt idx="48183">0</cx:pt>
          <cx:pt idx="48184">0</cx:pt>
          <cx:pt idx="48185">0</cx:pt>
          <cx:pt idx="48186">0</cx:pt>
          <cx:pt idx="48187">0</cx:pt>
          <cx:pt idx="48188">0</cx:pt>
          <cx:pt idx="48189">0</cx:pt>
          <cx:pt idx="48190">0</cx:pt>
          <cx:pt idx="48191">0</cx:pt>
          <cx:pt idx="48192">0</cx:pt>
          <cx:pt idx="48193">0</cx:pt>
          <cx:pt idx="48194">0</cx:pt>
          <cx:pt idx="48195">0</cx:pt>
          <cx:pt idx="48196">0</cx:pt>
          <cx:pt idx="48197">0</cx:pt>
          <cx:pt idx="48198">0</cx:pt>
          <cx:pt idx="48199">0</cx:pt>
          <cx:pt idx="48200">0</cx:pt>
          <cx:pt idx="48201">0</cx:pt>
          <cx:pt idx="48202">0</cx:pt>
          <cx:pt idx="48203">0</cx:pt>
          <cx:pt idx="48204">0</cx:pt>
          <cx:pt idx="48205">0</cx:pt>
          <cx:pt idx="48206">0</cx:pt>
          <cx:pt idx="48207">0</cx:pt>
          <cx:pt idx="48208">0</cx:pt>
          <cx:pt idx="48209">0</cx:pt>
          <cx:pt idx="48210">0</cx:pt>
          <cx:pt idx="48211">0</cx:pt>
          <cx:pt idx="48212">0</cx:pt>
          <cx:pt idx="48213">0</cx:pt>
          <cx:pt idx="48214">0</cx:pt>
          <cx:pt idx="48215">0</cx:pt>
          <cx:pt idx="48216">0</cx:pt>
          <cx:pt idx="48217">0</cx:pt>
          <cx:pt idx="48218">0</cx:pt>
          <cx:pt idx="48219">0</cx:pt>
          <cx:pt idx="48220">0</cx:pt>
          <cx:pt idx="48221">0</cx:pt>
          <cx:pt idx="48222">0</cx:pt>
          <cx:pt idx="48223">0</cx:pt>
          <cx:pt idx="48224">0</cx:pt>
          <cx:pt idx="48225">0</cx:pt>
          <cx:pt idx="48226">0</cx:pt>
          <cx:pt idx="48227">0</cx:pt>
          <cx:pt idx="48228">0</cx:pt>
          <cx:pt idx="48229">0</cx:pt>
          <cx:pt idx="48230">0</cx:pt>
          <cx:pt idx="48231">0</cx:pt>
          <cx:pt idx="48232">0</cx:pt>
          <cx:pt idx="48233">0</cx:pt>
          <cx:pt idx="48234">0</cx:pt>
          <cx:pt idx="48235">0</cx:pt>
          <cx:pt idx="48236">0</cx:pt>
          <cx:pt idx="48237">0</cx:pt>
          <cx:pt idx="48238">0</cx:pt>
          <cx:pt idx="48239">0</cx:pt>
          <cx:pt idx="48240">0</cx:pt>
          <cx:pt idx="48241">0</cx:pt>
          <cx:pt idx="48242">0</cx:pt>
          <cx:pt idx="48243">0</cx:pt>
          <cx:pt idx="48244">0</cx:pt>
          <cx:pt idx="48245">0</cx:pt>
          <cx:pt idx="48246">0</cx:pt>
          <cx:pt idx="48247">0</cx:pt>
          <cx:pt idx="48248">0</cx:pt>
          <cx:pt idx="48249">0</cx:pt>
          <cx:pt idx="48250">0</cx:pt>
          <cx:pt idx="48251">0</cx:pt>
          <cx:pt idx="48252">0</cx:pt>
          <cx:pt idx="48253">0</cx:pt>
          <cx:pt idx="48254">0</cx:pt>
          <cx:pt idx="48255">0</cx:pt>
          <cx:pt idx="48256">0</cx:pt>
          <cx:pt idx="48257">0</cx:pt>
          <cx:pt idx="48258">0</cx:pt>
          <cx:pt idx="48259">0</cx:pt>
          <cx:pt idx="48260">0</cx:pt>
          <cx:pt idx="48261">0</cx:pt>
          <cx:pt idx="48262">0</cx:pt>
          <cx:pt idx="48263">0</cx:pt>
          <cx:pt idx="48264">0</cx:pt>
          <cx:pt idx="48265">0</cx:pt>
          <cx:pt idx="48266">0</cx:pt>
          <cx:pt idx="48267">0</cx:pt>
          <cx:pt idx="48268">0</cx:pt>
          <cx:pt idx="48269">0</cx:pt>
          <cx:pt idx="48270">0</cx:pt>
          <cx:pt idx="48271">0</cx:pt>
          <cx:pt idx="48272">0</cx:pt>
          <cx:pt idx="48273">0</cx:pt>
          <cx:pt idx="48274">0</cx:pt>
          <cx:pt idx="48275">0</cx:pt>
          <cx:pt idx="48276">0</cx:pt>
          <cx:pt idx="48277">0</cx:pt>
          <cx:pt idx="48278">0</cx:pt>
          <cx:pt idx="48279">0</cx:pt>
          <cx:pt idx="48280">0</cx:pt>
          <cx:pt idx="48281">0</cx:pt>
          <cx:pt idx="48282">0</cx:pt>
          <cx:pt idx="48283">0</cx:pt>
          <cx:pt idx="48284">0</cx:pt>
          <cx:pt idx="48285">0</cx:pt>
          <cx:pt idx="48286">0</cx:pt>
          <cx:pt idx="48287">0</cx:pt>
          <cx:pt idx="48288">0</cx:pt>
          <cx:pt idx="48289">0</cx:pt>
          <cx:pt idx="48290">0</cx:pt>
          <cx:pt idx="48291">0</cx:pt>
          <cx:pt idx="48292">0</cx:pt>
          <cx:pt idx="48293">0</cx:pt>
          <cx:pt idx="48294">0</cx:pt>
          <cx:pt idx="48295">0</cx:pt>
          <cx:pt idx="48296">0</cx:pt>
          <cx:pt idx="48297">0</cx:pt>
          <cx:pt idx="48298">0</cx:pt>
          <cx:pt idx="48299">0</cx:pt>
          <cx:pt idx="48300">0</cx:pt>
          <cx:pt idx="48301">0</cx:pt>
          <cx:pt idx="48302">0</cx:pt>
          <cx:pt idx="48303">0</cx:pt>
          <cx:pt idx="48304">0</cx:pt>
          <cx:pt idx="48305">0</cx:pt>
          <cx:pt idx="48306">0</cx:pt>
          <cx:pt idx="48307">0</cx:pt>
          <cx:pt idx="48308">0</cx:pt>
          <cx:pt idx="48309">0</cx:pt>
          <cx:pt idx="48310">0</cx:pt>
          <cx:pt idx="48311">0</cx:pt>
          <cx:pt idx="48312">0</cx:pt>
          <cx:pt idx="48313">0</cx:pt>
          <cx:pt idx="48314">0</cx:pt>
          <cx:pt idx="48315">0</cx:pt>
          <cx:pt idx="48316">0</cx:pt>
          <cx:pt idx="48317">0</cx:pt>
          <cx:pt idx="48318">0</cx:pt>
          <cx:pt idx="48319">0</cx:pt>
          <cx:pt idx="48320">0</cx:pt>
          <cx:pt idx="48321">0</cx:pt>
          <cx:pt idx="48322">0</cx:pt>
          <cx:pt idx="48323">0</cx:pt>
          <cx:pt idx="48324">0</cx:pt>
          <cx:pt idx="48325">0</cx:pt>
          <cx:pt idx="48326">0</cx:pt>
          <cx:pt idx="48327">0</cx:pt>
          <cx:pt idx="48328">0</cx:pt>
          <cx:pt idx="48329">0</cx:pt>
          <cx:pt idx="48330">0</cx:pt>
          <cx:pt idx="48331">0</cx:pt>
          <cx:pt idx="48332">0</cx:pt>
          <cx:pt idx="48333">0</cx:pt>
          <cx:pt idx="48334">0</cx:pt>
          <cx:pt idx="48335">0</cx:pt>
          <cx:pt idx="48336">0</cx:pt>
          <cx:pt idx="48337">0</cx:pt>
          <cx:pt idx="48338">0</cx:pt>
          <cx:pt idx="48339">0</cx:pt>
          <cx:pt idx="48340">0</cx:pt>
          <cx:pt idx="48341">0</cx:pt>
          <cx:pt idx="48342">0</cx:pt>
          <cx:pt idx="48343">0</cx:pt>
          <cx:pt idx="48344">0</cx:pt>
          <cx:pt idx="48345">0</cx:pt>
          <cx:pt idx="48346">0</cx:pt>
          <cx:pt idx="48347">0</cx:pt>
          <cx:pt idx="48348">0</cx:pt>
          <cx:pt idx="48349">0</cx:pt>
          <cx:pt idx="48350">0</cx:pt>
          <cx:pt idx="48351">0</cx:pt>
          <cx:pt idx="48352">0</cx:pt>
          <cx:pt idx="48353">0</cx:pt>
          <cx:pt idx="48354">0</cx:pt>
          <cx:pt idx="48355">0</cx:pt>
          <cx:pt idx="48356">0</cx:pt>
          <cx:pt idx="48357">0</cx:pt>
          <cx:pt idx="48358">0</cx:pt>
          <cx:pt idx="48359">0</cx:pt>
          <cx:pt idx="48360">0</cx:pt>
          <cx:pt idx="48361">0</cx:pt>
          <cx:pt idx="48362">0</cx:pt>
          <cx:pt idx="48363">0</cx:pt>
          <cx:pt idx="48364">0</cx:pt>
          <cx:pt idx="48365">0</cx:pt>
          <cx:pt idx="48366">0</cx:pt>
          <cx:pt idx="48367">0</cx:pt>
          <cx:pt idx="48368">0</cx:pt>
          <cx:pt idx="48369">0</cx:pt>
          <cx:pt idx="48370">0</cx:pt>
          <cx:pt idx="48371">0</cx:pt>
          <cx:pt idx="48372">0</cx:pt>
          <cx:pt idx="48373">0</cx:pt>
          <cx:pt idx="48374">0</cx:pt>
          <cx:pt idx="48375">0</cx:pt>
          <cx:pt idx="48376">0</cx:pt>
          <cx:pt idx="48377">0</cx:pt>
          <cx:pt idx="48378">0</cx:pt>
          <cx:pt idx="48379">0</cx:pt>
          <cx:pt idx="48380">0</cx:pt>
          <cx:pt idx="48381">0</cx:pt>
          <cx:pt idx="48382">0</cx:pt>
          <cx:pt idx="48383">0</cx:pt>
          <cx:pt idx="48384">0</cx:pt>
          <cx:pt idx="48385">0</cx:pt>
          <cx:pt idx="48386">0</cx:pt>
          <cx:pt idx="48387">0</cx:pt>
          <cx:pt idx="48388">0</cx:pt>
          <cx:pt idx="48389">0</cx:pt>
          <cx:pt idx="48390">0</cx:pt>
          <cx:pt idx="48391">0</cx:pt>
          <cx:pt idx="48392">0</cx:pt>
          <cx:pt idx="48393">0</cx:pt>
          <cx:pt idx="48394">0</cx:pt>
          <cx:pt idx="48395">0</cx:pt>
          <cx:pt idx="48396">0</cx:pt>
          <cx:pt idx="48397">0</cx:pt>
          <cx:pt idx="48398">0</cx:pt>
          <cx:pt idx="48399">0</cx:pt>
          <cx:pt idx="48400">0</cx:pt>
          <cx:pt idx="48401">0</cx:pt>
          <cx:pt idx="48402">0</cx:pt>
          <cx:pt idx="48403">0</cx:pt>
          <cx:pt idx="48404">0</cx:pt>
          <cx:pt idx="48405">0</cx:pt>
          <cx:pt idx="48406">0</cx:pt>
          <cx:pt idx="48407">0</cx:pt>
          <cx:pt idx="48408">0</cx:pt>
          <cx:pt idx="48409">0</cx:pt>
          <cx:pt idx="48410">0</cx:pt>
          <cx:pt idx="48411">0</cx:pt>
          <cx:pt idx="48412">0</cx:pt>
          <cx:pt idx="48413">0</cx:pt>
          <cx:pt idx="48414">0</cx:pt>
          <cx:pt idx="48415">0</cx:pt>
          <cx:pt idx="48416">0</cx:pt>
          <cx:pt idx="48417">0</cx:pt>
          <cx:pt idx="48418">0</cx:pt>
          <cx:pt idx="48419">0</cx:pt>
          <cx:pt idx="48420">0</cx:pt>
          <cx:pt idx="48421">0</cx:pt>
          <cx:pt idx="48422">0</cx:pt>
          <cx:pt idx="48423">0</cx:pt>
          <cx:pt idx="48424">0</cx:pt>
          <cx:pt idx="48425">0</cx:pt>
          <cx:pt idx="48426">0</cx:pt>
          <cx:pt idx="48427">0</cx:pt>
          <cx:pt idx="48428">0</cx:pt>
          <cx:pt idx="48429">0</cx:pt>
          <cx:pt idx="48430">0</cx:pt>
          <cx:pt idx="48431">0</cx:pt>
          <cx:pt idx="48432">0</cx:pt>
          <cx:pt idx="48433">0</cx:pt>
          <cx:pt idx="48434">0</cx:pt>
          <cx:pt idx="48435">0</cx:pt>
          <cx:pt idx="48436">0</cx:pt>
          <cx:pt idx="48437">0</cx:pt>
          <cx:pt idx="48438">0</cx:pt>
          <cx:pt idx="48439">0</cx:pt>
          <cx:pt idx="48440">0</cx:pt>
          <cx:pt idx="48441">0</cx:pt>
          <cx:pt idx="48442">0</cx:pt>
          <cx:pt idx="48443">0</cx:pt>
          <cx:pt idx="48444">0</cx:pt>
          <cx:pt idx="48445">0</cx:pt>
          <cx:pt idx="48446">0</cx:pt>
          <cx:pt idx="48447">0</cx:pt>
          <cx:pt idx="48448">0</cx:pt>
          <cx:pt idx="48449">0</cx:pt>
          <cx:pt idx="48450">0</cx:pt>
          <cx:pt idx="48451">0</cx:pt>
          <cx:pt idx="48452">0</cx:pt>
          <cx:pt idx="48453">0</cx:pt>
          <cx:pt idx="48454">0</cx:pt>
          <cx:pt idx="48455">0</cx:pt>
          <cx:pt idx="48456">0</cx:pt>
          <cx:pt idx="48457">0</cx:pt>
          <cx:pt idx="48458">0</cx:pt>
          <cx:pt idx="48459">0</cx:pt>
          <cx:pt idx="48460">0</cx:pt>
          <cx:pt idx="48461">0</cx:pt>
          <cx:pt idx="48462">0</cx:pt>
          <cx:pt idx="48463">0</cx:pt>
          <cx:pt idx="48464">0</cx:pt>
          <cx:pt idx="48465">0</cx:pt>
          <cx:pt idx="48466">0</cx:pt>
          <cx:pt idx="48467">0</cx:pt>
          <cx:pt idx="48468">0</cx:pt>
          <cx:pt idx="48469">0</cx:pt>
          <cx:pt idx="48470">0</cx:pt>
          <cx:pt idx="48471">0</cx:pt>
          <cx:pt idx="48472">0</cx:pt>
          <cx:pt idx="48473">0</cx:pt>
          <cx:pt idx="48474">0</cx:pt>
          <cx:pt idx="48475">0</cx:pt>
          <cx:pt idx="48476">0</cx:pt>
          <cx:pt idx="48477">0</cx:pt>
          <cx:pt idx="48478">0</cx:pt>
          <cx:pt idx="48479">0</cx:pt>
          <cx:pt idx="48480">0</cx:pt>
          <cx:pt idx="48481">0</cx:pt>
          <cx:pt idx="48482">0</cx:pt>
          <cx:pt idx="48483">0</cx:pt>
          <cx:pt idx="48484">0</cx:pt>
          <cx:pt idx="48485">0</cx:pt>
          <cx:pt idx="48486">0</cx:pt>
          <cx:pt idx="48487">0</cx:pt>
          <cx:pt idx="48488">0</cx:pt>
          <cx:pt idx="48489">0</cx:pt>
          <cx:pt idx="48490">0</cx:pt>
          <cx:pt idx="48491">0</cx:pt>
          <cx:pt idx="48492">0</cx:pt>
          <cx:pt idx="48493">0</cx:pt>
          <cx:pt idx="48494">0</cx:pt>
          <cx:pt idx="48495">0</cx:pt>
          <cx:pt idx="48496">0</cx:pt>
          <cx:pt idx="48497">0</cx:pt>
          <cx:pt idx="48498">0</cx:pt>
          <cx:pt idx="48499">0</cx:pt>
          <cx:pt idx="48500">0</cx:pt>
          <cx:pt idx="48501">0</cx:pt>
          <cx:pt idx="48502">0</cx:pt>
          <cx:pt idx="48503">0</cx:pt>
          <cx:pt idx="48504">0</cx:pt>
          <cx:pt idx="48505">0</cx:pt>
          <cx:pt idx="48506">0</cx:pt>
          <cx:pt idx="48507">0</cx:pt>
          <cx:pt idx="48508">0</cx:pt>
          <cx:pt idx="48509">0</cx:pt>
          <cx:pt idx="48510">0</cx:pt>
          <cx:pt idx="48511">0</cx:pt>
          <cx:pt idx="48512">0</cx:pt>
          <cx:pt idx="48513">0</cx:pt>
          <cx:pt idx="48514">0</cx:pt>
          <cx:pt idx="48515">0</cx:pt>
          <cx:pt idx="48516">0</cx:pt>
          <cx:pt idx="48517">0</cx:pt>
          <cx:pt idx="48518">0</cx:pt>
          <cx:pt idx="48519">0</cx:pt>
          <cx:pt idx="48520">0</cx:pt>
          <cx:pt idx="48521">0</cx:pt>
          <cx:pt idx="48522">0</cx:pt>
          <cx:pt idx="48523">0</cx:pt>
          <cx:pt idx="48524">0</cx:pt>
          <cx:pt idx="48525">0</cx:pt>
          <cx:pt idx="48526">0</cx:pt>
          <cx:pt idx="48527">0</cx:pt>
          <cx:pt idx="48528">0</cx:pt>
          <cx:pt idx="48529">0</cx:pt>
          <cx:pt idx="48530">0</cx:pt>
          <cx:pt idx="48531">0</cx:pt>
          <cx:pt idx="48532">0</cx:pt>
          <cx:pt idx="48533">0</cx:pt>
          <cx:pt idx="48534">0</cx:pt>
          <cx:pt idx="48535">0</cx:pt>
          <cx:pt idx="48536">0</cx:pt>
          <cx:pt idx="48537">0</cx:pt>
          <cx:pt idx="48538">0</cx:pt>
          <cx:pt idx="48539">0</cx:pt>
          <cx:pt idx="48540">0</cx:pt>
          <cx:pt idx="48541">0</cx:pt>
          <cx:pt idx="48542">0</cx:pt>
          <cx:pt idx="48543">0</cx:pt>
          <cx:pt idx="48544">0</cx:pt>
          <cx:pt idx="48545">0</cx:pt>
          <cx:pt idx="48546">0</cx:pt>
          <cx:pt idx="48547">0</cx:pt>
          <cx:pt idx="48548">0</cx:pt>
          <cx:pt idx="48549">0</cx:pt>
          <cx:pt idx="48550">0</cx:pt>
          <cx:pt idx="48551">0</cx:pt>
          <cx:pt idx="48552">0</cx:pt>
          <cx:pt idx="48553">0</cx:pt>
          <cx:pt idx="48554">0</cx:pt>
          <cx:pt idx="48555">0</cx:pt>
          <cx:pt idx="48556">0</cx:pt>
          <cx:pt idx="48557">0</cx:pt>
          <cx:pt idx="48558">0</cx:pt>
          <cx:pt idx="48559">0</cx:pt>
          <cx:pt idx="48560">0</cx:pt>
          <cx:pt idx="48561">0</cx:pt>
          <cx:pt idx="48562">0</cx:pt>
          <cx:pt idx="48563">0</cx:pt>
          <cx:pt idx="48564">0</cx:pt>
          <cx:pt idx="48565">0</cx:pt>
          <cx:pt idx="48566">0</cx:pt>
          <cx:pt idx="48567">0</cx:pt>
          <cx:pt idx="48568">0</cx:pt>
          <cx:pt idx="48569">0</cx:pt>
          <cx:pt idx="48570">0</cx:pt>
          <cx:pt idx="48571">0</cx:pt>
          <cx:pt idx="48572">0</cx:pt>
          <cx:pt idx="48573">0</cx:pt>
          <cx:pt idx="48574">0</cx:pt>
          <cx:pt idx="48575">0</cx:pt>
          <cx:pt idx="48576">0</cx:pt>
          <cx:pt idx="48577">0</cx:pt>
          <cx:pt idx="48578">0</cx:pt>
          <cx:pt idx="48579">0</cx:pt>
          <cx:pt idx="48580">0</cx:pt>
          <cx:pt idx="48581">0</cx:pt>
          <cx:pt idx="48582">0</cx:pt>
          <cx:pt idx="48583">0</cx:pt>
          <cx:pt idx="48584">0</cx:pt>
          <cx:pt idx="48585">0</cx:pt>
          <cx:pt idx="48586">0</cx:pt>
          <cx:pt idx="48587">0</cx:pt>
          <cx:pt idx="48588">0</cx:pt>
          <cx:pt idx="48589">0</cx:pt>
          <cx:pt idx="48590">0</cx:pt>
          <cx:pt idx="48591">0</cx:pt>
          <cx:pt idx="48592">0</cx:pt>
          <cx:pt idx="48593">0</cx:pt>
          <cx:pt idx="48594">0</cx:pt>
          <cx:pt idx="48595">0</cx:pt>
          <cx:pt idx="48596">0</cx:pt>
          <cx:pt idx="48597">0</cx:pt>
          <cx:pt idx="48598">0</cx:pt>
          <cx:pt idx="48599">0</cx:pt>
          <cx:pt idx="48600">0</cx:pt>
          <cx:pt idx="48601">0</cx:pt>
          <cx:pt idx="48602">0</cx:pt>
          <cx:pt idx="48603">0</cx:pt>
          <cx:pt idx="48604">0</cx:pt>
          <cx:pt idx="48605">0</cx:pt>
          <cx:pt idx="48606">0</cx:pt>
          <cx:pt idx="48607">0</cx:pt>
          <cx:pt idx="48608">0</cx:pt>
          <cx:pt idx="48609">0</cx:pt>
          <cx:pt idx="48610">0</cx:pt>
          <cx:pt idx="48611">0</cx:pt>
          <cx:pt idx="48612">0</cx:pt>
          <cx:pt idx="48613">0</cx:pt>
          <cx:pt idx="48614">0</cx:pt>
          <cx:pt idx="48615">0</cx:pt>
          <cx:pt idx="48616">0</cx:pt>
          <cx:pt idx="48617">0</cx:pt>
          <cx:pt idx="48618">0</cx:pt>
          <cx:pt idx="48619">0</cx:pt>
          <cx:pt idx="48620">0</cx:pt>
          <cx:pt idx="48621">0</cx:pt>
          <cx:pt idx="48622">0</cx:pt>
          <cx:pt idx="48623">0</cx:pt>
          <cx:pt idx="48624">0</cx:pt>
          <cx:pt idx="48625">0</cx:pt>
          <cx:pt idx="48626">0</cx:pt>
          <cx:pt idx="48627">0</cx:pt>
          <cx:pt idx="48628">0</cx:pt>
          <cx:pt idx="48629">0</cx:pt>
          <cx:pt idx="48630">0</cx:pt>
          <cx:pt idx="48631">0</cx:pt>
          <cx:pt idx="48632">0</cx:pt>
          <cx:pt idx="48633">0</cx:pt>
          <cx:pt idx="48634">0</cx:pt>
          <cx:pt idx="48635">0</cx:pt>
          <cx:pt idx="48636">0</cx:pt>
          <cx:pt idx="48637">0</cx:pt>
          <cx:pt idx="48638">0</cx:pt>
          <cx:pt idx="48639">0</cx:pt>
          <cx:pt idx="48640">0</cx:pt>
          <cx:pt idx="48641">0</cx:pt>
          <cx:pt idx="48642">0</cx:pt>
          <cx:pt idx="48643">0</cx:pt>
          <cx:pt idx="48644">0</cx:pt>
          <cx:pt idx="48645">0</cx:pt>
          <cx:pt idx="48646">0</cx:pt>
          <cx:pt idx="48647">0</cx:pt>
          <cx:pt idx="48648">0</cx:pt>
          <cx:pt idx="48649">0</cx:pt>
          <cx:pt idx="48650">0</cx:pt>
          <cx:pt idx="48651">0</cx:pt>
          <cx:pt idx="48652">0</cx:pt>
          <cx:pt idx="48653">0</cx:pt>
          <cx:pt idx="48654">0</cx:pt>
          <cx:pt idx="48655">0</cx:pt>
          <cx:pt idx="48656">0</cx:pt>
          <cx:pt idx="48657">0</cx:pt>
          <cx:pt idx="48658">0</cx:pt>
          <cx:pt idx="48659">0</cx:pt>
          <cx:pt idx="48660">0</cx:pt>
          <cx:pt idx="48661">0</cx:pt>
          <cx:pt idx="48662">0</cx:pt>
          <cx:pt idx="48663">0</cx:pt>
          <cx:pt idx="48664">0</cx:pt>
          <cx:pt idx="48665">0</cx:pt>
          <cx:pt idx="48666">0</cx:pt>
          <cx:pt idx="48667">0</cx:pt>
          <cx:pt idx="48668">0</cx:pt>
          <cx:pt idx="48669">0</cx:pt>
          <cx:pt idx="48670">0</cx:pt>
          <cx:pt idx="48671">0</cx:pt>
          <cx:pt idx="48672">0</cx:pt>
          <cx:pt idx="48673">0</cx:pt>
          <cx:pt idx="48674">0</cx:pt>
          <cx:pt idx="48675">0</cx:pt>
          <cx:pt idx="48676">0</cx:pt>
          <cx:pt idx="48677">0</cx:pt>
          <cx:pt idx="48678">0</cx:pt>
          <cx:pt idx="48679">0</cx:pt>
          <cx:pt idx="48680">0</cx:pt>
          <cx:pt idx="48681">0</cx:pt>
          <cx:pt idx="48682">0</cx:pt>
          <cx:pt idx="48683">0</cx:pt>
          <cx:pt idx="48684">0</cx:pt>
          <cx:pt idx="48685">0</cx:pt>
          <cx:pt idx="48686">0</cx:pt>
          <cx:pt idx="48687">0</cx:pt>
          <cx:pt idx="48688">0</cx:pt>
          <cx:pt idx="48689">0</cx:pt>
          <cx:pt idx="48690">0</cx:pt>
          <cx:pt idx="48691">0</cx:pt>
          <cx:pt idx="48692">0</cx:pt>
          <cx:pt idx="48693">0</cx:pt>
          <cx:pt idx="48694">0</cx:pt>
          <cx:pt idx="48695">0</cx:pt>
          <cx:pt idx="48696">0</cx:pt>
          <cx:pt idx="48697">0</cx:pt>
          <cx:pt idx="48698">0</cx:pt>
          <cx:pt idx="48699">0</cx:pt>
          <cx:pt idx="48700">0</cx:pt>
          <cx:pt idx="48701">0</cx:pt>
          <cx:pt idx="48702">0</cx:pt>
          <cx:pt idx="48703">0</cx:pt>
          <cx:pt idx="48704">0</cx:pt>
          <cx:pt idx="48705">0</cx:pt>
          <cx:pt idx="48706">0</cx:pt>
          <cx:pt idx="48707">0</cx:pt>
          <cx:pt idx="48708">0</cx:pt>
          <cx:pt idx="48709">0</cx:pt>
          <cx:pt idx="48710">0</cx:pt>
          <cx:pt idx="48711">0</cx:pt>
          <cx:pt idx="48712">0</cx:pt>
          <cx:pt idx="48713">0</cx:pt>
          <cx:pt idx="48714">0</cx:pt>
          <cx:pt idx="48715">0</cx:pt>
          <cx:pt idx="48716">0</cx:pt>
          <cx:pt idx="48717">0</cx:pt>
          <cx:pt idx="48718">0</cx:pt>
          <cx:pt idx="48719">0</cx:pt>
          <cx:pt idx="48720">0</cx:pt>
          <cx:pt idx="48721">0</cx:pt>
          <cx:pt idx="48722">0</cx:pt>
          <cx:pt idx="48723">0</cx:pt>
          <cx:pt idx="48724">0</cx:pt>
          <cx:pt idx="48725">0</cx:pt>
          <cx:pt idx="48726">0</cx:pt>
          <cx:pt idx="48727">0</cx:pt>
          <cx:pt idx="48728">0</cx:pt>
          <cx:pt idx="48729">0</cx:pt>
          <cx:pt idx="48730">0</cx:pt>
          <cx:pt idx="48731">0</cx:pt>
          <cx:pt idx="48732">0</cx:pt>
          <cx:pt idx="48733">0</cx:pt>
          <cx:pt idx="48734">0</cx:pt>
          <cx:pt idx="48735">0</cx:pt>
          <cx:pt idx="48736">0</cx:pt>
          <cx:pt idx="48737">0</cx:pt>
          <cx:pt idx="48738">0</cx:pt>
          <cx:pt idx="48739">0</cx:pt>
          <cx:pt idx="48740">0</cx:pt>
          <cx:pt idx="48741">0</cx:pt>
          <cx:pt idx="48742">0</cx:pt>
          <cx:pt idx="48743">0</cx:pt>
          <cx:pt idx="48744">0</cx:pt>
          <cx:pt idx="48745">0</cx:pt>
          <cx:pt idx="48746">0</cx:pt>
          <cx:pt idx="48747">0</cx:pt>
          <cx:pt idx="48748">0</cx:pt>
          <cx:pt idx="48749">0</cx:pt>
          <cx:pt idx="48750">0</cx:pt>
          <cx:pt idx="48751">0</cx:pt>
          <cx:pt idx="48752">0</cx:pt>
          <cx:pt idx="48753">0</cx:pt>
          <cx:pt idx="48754">0</cx:pt>
          <cx:pt idx="48755">0</cx:pt>
          <cx:pt idx="48756">0</cx:pt>
          <cx:pt idx="48757">0</cx:pt>
          <cx:pt idx="48758">0</cx:pt>
          <cx:pt idx="48759">0</cx:pt>
          <cx:pt idx="48760">0</cx:pt>
          <cx:pt idx="48761">0</cx:pt>
          <cx:pt idx="48762">0</cx:pt>
          <cx:pt idx="48763">0</cx:pt>
          <cx:pt idx="48764">0</cx:pt>
          <cx:pt idx="48765">0</cx:pt>
          <cx:pt idx="48766">0</cx:pt>
          <cx:pt idx="48767">0</cx:pt>
          <cx:pt idx="48768">0</cx:pt>
          <cx:pt idx="48769">0</cx:pt>
          <cx:pt idx="48770">0</cx:pt>
          <cx:pt idx="48771">0</cx:pt>
          <cx:pt idx="48772">0</cx:pt>
          <cx:pt idx="48773">0</cx:pt>
          <cx:pt idx="48774">0</cx:pt>
          <cx:pt idx="48775">0</cx:pt>
          <cx:pt idx="48776">0</cx:pt>
          <cx:pt idx="48777">0</cx:pt>
          <cx:pt idx="48778">0</cx:pt>
          <cx:pt idx="48779">0</cx:pt>
          <cx:pt idx="48780">0</cx:pt>
          <cx:pt idx="48781">0</cx:pt>
          <cx:pt idx="48782">0</cx:pt>
          <cx:pt idx="48783">0</cx:pt>
          <cx:pt idx="48784">0</cx:pt>
          <cx:pt idx="48785">0</cx:pt>
          <cx:pt idx="48786">0</cx:pt>
          <cx:pt idx="48787">0</cx:pt>
          <cx:pt idx="48788">0</cx:pt>
          <cx:pt idx="48789">0</cx:pt>
          <cx:pt idx="48790">0</cx:pt>
          <cx:pt idx="48791">0</cx:pt>
          <cx:pt idx="48792">0</cx:pt>
          <cx:pt idx="48793">0</cx:pt>
          <cx:pt idx="48794">0</cx:pt>
          <cx:pt idx="48795">0</cx:pt>
          <cx:pt idx="48796">0</cx:pt>
          <cx:pt idx="48797">0</cx:pt>
          <cx:pt idx="48798">0</cx:pt>
          <cx:pt idx="48799">0</cx:pt>
          <cx:pt idx="48800">0</cx:pt>
          <cx:pt idx="48801">0</cx:pt>
          <cx:pt idx="48802">0</cx:pt>
          <cx:pt idx="48803">0</cx:pt>
          <cx:pt idx="48804">0</cx:pt>
          <cx:pt idx="48805">0</cx:pt>
          <cx:pt idx="48806">0</cx:pt>
          <cx:pt idx="48807">0</cx:pt>
          <cx:pt idx="48808">0</cx:pt>
          <cx:pt idx="48809">0</cx:pt>
          <cx:pt idx="48810">0</cx:pt>
          <cx:pt idx="48811">0</cx:pt>
          <cx:pt idx="48812">0</cx:pt>
          <cx:pt idx="48813">0</cx:pt>
          <cx:pt idx="48814">0</cx:pt>
          <cx:pt idx="48815">0</cx:pt>
          <cx:pt idx="48816">0</cx:pt>
          <cx:pt idx="48817">0</cx:pt>
          <cx:pt idx="48818">0</cx:pt>
          <cx:pt idx="48819">0</cx:pt>
          <cx:pt idx="48820">0</cx:pt>
          <cx:pt idx="48821">0</cx:pt>
          <cx:pt idx="48822">0</cx:pt>
          <cx:pt idx="48823">0</cx:pt>
          <cx:pt idx="48824">0</cx:pt>
          <cx:pt idx="48825">0</cx:pt>
          <cx:pt idx="48826">0</cx:pt>
          <cx:pt idx="48827">0</cx:pt>
          <cx:pt idx="48828">0</cx:pt>
          <cx:pt idx="48829">0</cx:pt>
          <cx:pt idx="48830">0</cx:pt>
          <cx:pt idx="48831">0</cx:pt>
          <cx:pt idx="48832">0</cx:pt>
          <cx:pt idx="48833">0</cx:pt>
          <cx:pt idx="48834">0</cx:pt>
          <cx:pt idx="48835">0</cx:pt>
          <cx:pt idx="48836">0</cx:pt>
          <cx:pt idx="48837">0</cx:pt>
          <cx:pt idx="48838">0</cx:pt>
          <cx:pt idx="48839">0</cx:pt>
          <cx:pt idx="48840">0</cx:pt>
          <cx:pt idx="48841">0</cx:pt>
          <cx:pt idx="48842">0</cx:pt>
          <cx:pt idx="48843">0</cx:pt>
          <cx:pt idx="48844">0</cx:pt>
          <cx:pt idx="48845">0</cx:pt>
          <cx:pt idx="48846">0</cx:pt>
          <cx:pt idx="48847">0</cx:pt>
          <cx:pt idx="48848">0</cx:pt>
          <cx:pt idx="48849">0</cx:pt>
          <cx:pt idx="48850">0</cx:pt>
          <cx:pt idx="48851">0</cx:pt>
          <cx:pt idx="48852">0</cx:pt>
          <cx:pt idx="48853">0</cx:pt>
          <cx:pt idx="48854">0</cx:pt>
          <cx:pt idx="48855">0</cx:pt>
          <cx:pt idx="48856">0</cx:pt>
          <cx:pt idx="48857">0</cx:pt>
          <cx:pt idx="48858">0</cx:pt>
          <cx:pt idx="48859">0</cx:pt>
          <cx:pt idx="48860">0</cx:pt>
          <cx:pt idx="48861">0</cx:pt>
          <cx:pt idx="48862">0</cx:pt>
          <cx:pt idx="48863">0</cx:pt>
          <cx:pt idx="48864">0</cx:pt>
          <cx:pt idx="48865">0</cx:pt>
          <cx:pt idx="48866">0</cx:pt>
          <cx:pt idx="48867">0</cx:pt>
          <cx:pt idx="48868">0</cx:pt>
          <cx:pt idx="48869">0</cx:pt>
          <cx:pt idx="48870">0</cx:pt>
          <cx:pt idx="48871">0</cx:pt>
          <cx:pt idx="48872">0</cx:pt>
          <cx:pt idx="48873">0</cx:pt>
          <cx:pt idx="48874">0</cx:pt>
          <cx:pt idx="48875">0</cx:pt>
          <cx:pt idx="48876">0</cx:pt>
          <cx:pt idx="48877">0</cx:pt>
          <cx:pt idx="48878">0</cx:pt>
          <cx:pt idx="48879">0</cx:pt>
          <cx:pt idx="48880">0</cx:pt>
          <cx:pt idx="48881">0</cx:pt>
          <cx:pt idx="48882">0</cx:pt>
          <cx:pt idx="48883">0</cx:pt>
          <cx:pt idx="48884">0</cx:pt>
          <cx:pt idx="48885">0</cx:pt>
          <cx:pt idx="48886">0</cx:pt>
          <cx:pt idx="48887">0</cx:pt>
          <cx:pt idx="48888">0</cx:pt>
          <cx:pt idx="48889">0</cx:pt>
          <cx:pt idx="48890">0</cx:pt>
          <cx:pt idx="48891">0</cx:pt>
          <cx:pt idx="48892">0</cx:pt>
          <cx:pt idx="48893">0</cx:pt>
          <cx:pt idx="48894">0</cx:pt>
          <cx:pt idx="48895">0</cx:pt>
          <cx:pt idx="48896">0</cx:pt>
          <cx:pt idx="48897">0</cx:pt>
          <cx:pt idx="48898">0</cx:pt>
          <cx:pt idx="48899">0</cx:pt>
          <cx:pt idx="48900">0</cx:pt>
          <cx:pt idx="48901">0</cx:pt>
          <cx:pt idx="48902">0</cx:pt>
          <cx:pt idx="48903">0</cx:pt>
          <cx:pt idx="48904">0</cx:pt>
          <cx:pt idx="48905">0</cx:pt>
          <cx:pt idx="48906">0</cx:pt>
          <cx:pt idx="48907">0</cx:pt>
          <cx:pt idx="48908">0</cx:pt>
          <cx:pt idx="48909">0</cx:pt>
          <cx:pt idx="48910">0</cx:pt>
          <cx:pt idx="48911">0</cx:pt>
          <cx:pt idx="48912">0</cx:pt>
          <cx:pt idx="48913">0</cx:pt>
          <cx:pt idx="48914">0</cx:pt>
          <cx:pt idx="48915">0</cx:pt>
          <cx:pt idx="48916">0</cx:pt>
          <cx:pt idx="48917">0</cx:pt>
          <cx:pt idx="48918">0</cx:pt>
          <cx:pt idx="48919">0</cx:pt>
          <cx:pt idx="48920">0</cx:pt>
          <cx:pt idx="48921">0</cx:pt>
          <cx:pt idx="48922">0</cx:pt>
          <cx:pt idx="48923">0</cx:pt>
          <cx:pt idx="48924">0</cx:pt>
          <cx:pt idx="48925">0</cx:pt>
          <cx:pt idx="48926">0</cx:pt>
          <cx:pt idx="48927">0</cx:pt>
          <cx:pt idx="48928">0</cx:pt>
          <cx:pt idx="48929">0</cx:pt>
          <cx:pt idx="48930">0</cx:pt>
          <cx:pt idx="48931">0</cx:pt>
          <cx:pt idx="48932">0</cx:pt>
          <cx:pt idx="48933">0</cx:pt>
          <cx:pt idx="48934">0</cx:pt>
          <cx:pt idx="48935">0</cx:pt>
          <cx:pt idx="48936">0</cx:pt>
          <cx:pt idx="48937">0</cx:pt>
          <cx:pt idx="48938">0</cx:pt>
          <cx:pt idx="48939">0</cx:pt>
          <cx:pt idx="48940">0</cx:pt>
          <cx:pt idx="48941">0</cx:pt>
          <cx:pt idx="48942">0</cx:pt>
          <cx:pt idx="48943">0</cx:pt>
          <cx:pt idx="48944">0</cx:pt>
          <cx:pt idx="48945">0</cx:pt>
          <cx:pt idx="48946">0</cx:pt>
          <cx:pt idx="48947">0</cx:pt>
          <cx:pt idx="48948">0</cx:pt>
          <cx:pt idx="48949">0</cx:pt>
          <cx:pt idx="48950">0</cx:pt>
          <cx:pt idx="48951">0</cx:pt>
          <cx:pt idx="48952">0</cx:pt>
          <cx:pt idx="48953">0</cx:pt>
          <cx:pt idx="48954">0</cx:pt>
          <cx:pt idx="48955">0</cx:pt>
          <cx:pt idx="48956">0</cx:pt>
          <cx:pt idx="48957">0</cx:pt>
          <cx:pt idx="48958">0</cx:pt>
          <cx:pt idx="48959">0</cx:pt>
          <cx:pt idx="48960">0</cx:pt>
          <cx:pt idx="48961">0</cx:pt>
          <cx:pt idx="48962">0</cx:pt>
          <cx:pt idx="48963">0</cx:pt>
          <cx:pt idx="48964">0</cx:pt>
          <cx:pt idx="48965">0</cx:pt>
          <cx:pt idx="48966">0</cx:pt>
          <cx:pt idx="48967">0</cx:pt>
          <cx:pt idx="48968">0</cx:pt>
          <cx:pt idx="48969">0</cx:pt>
          <cx:pt idx="48970">0</cx:pt>
          <cx:pt idx="48971">0</cx:pt>
          <cx:pt idx="48972">0</cx:pt>
          <cx:pt idx="48973">0</cx:pt>
          <cx:pt idx="48974">0</cx:pt>
          <cx:pt idx="48975">0</cx:pt>
          <cx:pt idx="48976">0</cx:pt>
          <cx:pt idx="48977">0</cx:pt>
          <cx:pt idx="48978">0</cx:pt>
          <cx:pt idx="48979">0</cx:pt>
          <cx:pt idx="48980">0</cx:pt>
          <cx:pt idx="48981">0</cx:pt>
          <cx:pt idx="48982">0</cx:pt>
          <cx:pt idx="48983">0</cx:pt>
          <cx:pt idx="48984">0</cx:pt>
          <cx:pt idx="48985">0</cx:pt>
          <cx:pt idx="48986">0</cx:pt>
          <cx:pt idx="48987">0</cx:pt>
          <cx:pt idx="48988">0</cx:pt>
          <cx:pt idx="48989">0</cx:pt>
          <cx:pt idx="48990">0</cx:pt>
          <cx:pt idx="48991">0</cx:pt>
          <cx:pt idx="48992">0</cx:pt>
          <cx:pt idx="48993">0</cx:pt>
          <cx:pt idx="48994">0</cx:pt>
          <cx:pt idx="48995">0</cx:pt>
          <cx:pt idx="48996">0</cx:pt>
          <cx:pt idx="48997">0</cx:pt>
          <cx:pt idx="48998">0</cx:pt>
          <cx:pt idx="48999">0</cx:pt>
          <cx:pt idx="49000">0</cx:pt>
          <cx:pt idx="49001">0</cx:pt>
          <cx:pt idx="49002">0</cx:pt>
          <cx:pt idx="49003">0</cx:pt>
          <cx:pt idx="49004">0</cx:pt>
          <cx:pt idx="49005">0</cx:pt>
          <cx:pt idx="49006">0</cx:pt>
          <cx:pt idx="49007">0</cx:pt>
          <cx:pt idx="49008">0</cx:pt>
          <cx:pt idx="49009">0</cx:pt>
          <cx:pt idx="49010">0</cx:pt>
          <cx:pt idx="49011">0</cx:pt>
          <cx:pt idx="49012">0</cx:pt>
          <cx:pt idx="49013">0</cx:pt>
          <cx:pt idx="49014">0</cx:pt>
          <cx:pt idx="49015">0</cx:pt>
          <cx:pt idx="49016">0</cx:pt>
          <cx:pt idx="49017">0</cx:pt>
          <cx:pt idx="49018">0</cx:pt>
          <cx:pt idx="49019">0</cx:pt>
          <cx:pt idx="49020">0</cx:pt>
          <cx:pt idx="49021">0</cx:pt>
          <cx:pt idx="49022">0</cx:pt>
          <cx:pt idx="49023">0</cx:pt>
          <cx:pt idx="49024">0</cx:pt>
          <cx:pt idx="49025">0</cx:pt>
          <cx:pt idx="49026">0</cx:pt>
          <cx:pt idx="49027">0</cx:pt>
          <cx:pt idx="49028">0</cx:pt>
          <cx:pt idx="49029">0</cx:pt>
          <cx:pt idx="49030">0</cx:pt>
          <cx:pt idx="49031">0</cx:pt>
          <cx:pt idx="49032">0</cx:pt>
          <cx:pt idx="49033">0</cx:pt>
          <cx:pt idx="49034">0</cx:pt>
          <cx:pt idx="49035">0</cx:pt>
          <cx:pt idx="49036">0</cx:pt>
          <cx:pt idx="49037">0</cx:pt>
          <cx:pt idx="49038">0</cx:pt>
          <cx:pt idx="49039">0</cx:pt>
          <cx:pt idx="49040">0</cx:pt>
          <cx:pt idx="49041">0</cx:pt>
          <cx:pt idx="49042">0</cx:pt>
          <cx:pt idx="49043">0</cx:pt>
          <cx:pt idx="49044">0</cx:pt>
          <cx:pt idx="49045">0</cx:pt>
          <cx:pt idx="49046">0</cx:pt>
          <cx:pt idx="49047">0</cx:pt>
          <cx:pt idx="49048">0</cx:pt>
          <cx:pt idx="49049">0</cx:pt>
          <cx:pt idx="49050">0</cx:pt>
          <cx:pt idx="49051">0</cx:pt>
          <cx:pt idx="49052">0</cx:pt>
          <cx:pt idx="49053">0</cx:pt>
          <cx:pt idx="49054">0</cx:pt>
          <cx:pt idx="49055">0</cx:pt>
          <cx:pt idx="49056">0</cx:pt>
          <cx:pt idx="49057">0</cx:pt>
          <cx:pt idx="49058">0</cx:pt>
          <cx:pt idx="49059">0</cx:pt>
          <cx:pt idx="49060">0</cx:pt>
          <cx:pt idx="49061">0</cx:pt>
          <cx:pt idx="49062">0</cx:pt>
          <cx:pt idx="49063">0</cx:pt>
          <cx:pt idx="49064">0</cx:pt>
          <cx:pt idx="49065">0</cx:pt>
          <cx:pt idx="49066">0</cx:pt>
          <cx:pt idx="49067">0</cx:pt>
          <cx:pt idx="49068">0</cx:pt>
          <cx:pt idx="49069">0</cx:pt>
          <cx:pt idx="49070">0</cx:pt>
          <cx:pt idx="49071">0</cx:pt>
          <cx:pt idx="49072">0</cx:pt>
          <cx:pt idx="49073">0</cx:pt>
          <cx:pt idx="49074">0</cx:pt>
          <cx:pt idx="49075">0</cx:pt>
          <cx:pt idx="49076">0</cx:pt>
          <cx:pt idx="49077">0</cx:pt>
          <cx:pt idx="49078">0</cx:pt>
          <cx:pt idx="49079">0</cx:pt>
          <cx:pt idx="49080">0</cx:pt>
          <cx:pt idx="49081">0</cx:pt>
          <cx:pt idx="49082">0</cx:pt>
          <cx:pt idx="49083">0</cx:pt>
          <cx:pt idx="49084">0</cx:pt>
          <cx:pt idx="49085">0</cx:pt>
          <cx:pt idx="49086">0</cx:pt>
          <cx:pt idx="49087">0</cx:pt>
          <cx:pt idx="49088">0</cx:pt>
          <cx:pt idx="49089">0</cx:pt>
          <cx:pt idx="49090">0</cx:pt>
          <cx:pt idx="49091">0</cx:pt>
          <cx:pt idx="49092">0</cx:pt>
          <cx:pt idx="49093">0</cx:pt>
          <cx:pt idx="49094">0</cx:pt>
          <cx:pt idx="49095">0</cx:pt>
          <cx:pt idx="49096">0</cx:pt>
          <cx:pt idx="49097">0</cx:pt>
          <cx:pt idx="49098">0</cx:pt>
          <cx:pt idx="49099">0</cx:pt>
          <cx:pt idx="49100">0</cx:pt>
          <cx:pt idx="49101">0</cx:pt>
          <cx:pt idx="49102">0</cx:pt>
          <cx:pt idx="49103">0</cx:pt>
          <cx:pt idx="49104">0</cx:pt>
          <cx:pt idx="49105">0</cx:pt>
          <cx:pt idx="49106">0</cx:pt>
          <cx:pt idx="49107">0</cx:pt>
          <cx:pt idx="49108">0</cx:pt>
          <cx:pt idx="49109">0</cx:pt>
          <cx:pt idx="49110">0</cx:pt>
          <cx:pt idx="49111">0</cx:pt>
          <cx:pt idx="49112">0</cx:pt>
          <cx:pt idx="49113">0</cx:pt>
          <cx:pt idx="49114">0</cx:pt>
          <cx:pt idx="49115">0</cx:pt>
          <cx:pt idx="49116">0</cx:pt>
          <cx:pt idx="49117">0</cx:pt>
          <cx:pt idx="49118">0</cx:pt>
          <cx:pt idx="49119">0</cx:pt>
          <cx:pt idx="49120">0</cx:pt>
          <cx:pt idx="49121">0</cx:pt>
          <cx:pt idx="49122">0</cx:pt>
          <cx:pt idx="49123">0</cx:pt>
          <cx:pt idx="49124">0</cx:pt>
          <cx:pt idx="49125">0</cx:pt>
          <cx:pt idx="49126">0</cx:pt>
          <cx:pt idx="49127">0</cx:pt>
          <cx:pt idx="49128">0</cx:pt>
          <cx:pt idx="49129">0</cx:pt>
          <cx:pt idx="49130">0</cx:pt>
          <cx:pt idx="49131">0</cx:pt>
          <cx:pt idx="49132">0</cx:pt>
          <cx:pt idx="49133">0</cx:pt>
          <cx:pt idx="49134">0</cx:pt>
          <cx:pt idx="49135">0</cx:pt>
          <cx:pt idx="49136">0</cx:pt>
          <cx:pt idx="49137">0</cx:pt>
          <cx:pt idx="49138">0</cx:pt>
          <cx:pt idx="49139">0</cx:pt>
          <cx:pt idx="49140">0</cx:pt>
          <cx:pt idx="49141">0</cx:pt>
          <cx:pt idx="49142">0</cx:pt>
          <cx:pt idx="49143">0</cx:pt>
          <cx:pt idx="49144">0</cx:pt>
          <cx:pt idx="49145">0</cx:pt>
          <cx:pt idx="49146">0</cx:pt>
          <cx:pt idx="49147">0</cx:pt>
          <cx:pt idx="49148">0</cx:pt>
          <cx:pt idx="49149">0</cx:pt>
          <cx:pt idx="49150">0</cx:pt>
          <cx:pt idx="49151">0</cx:pt>
          <cx:pt idx="49152">0</cx:pt>
          <cx:pt idx="49153">0</cx:pt>
          <cx:pt idx="49154">0</cx:pt>
          <cx:pt idx="49155">0</cx:pt>
          <cx:pt idx="49156">0</cx:pt>
          <cx:pt idx="49157">0</cx:pt>
          <cx:pt idx="49158">0</cx:pt>
          <cx:pt idx="49159">0</cx:pt>
          <cx:pt idx="49160">0</cx:pt>
          <cx:pt idx="49161">0</cx:pt>
          <cx:pt idx="49162">0</cx:pt>
          <cx:pt idx="49163">0</cx:pt>
          <cx:pt idx="49164">0</cx:pt>
          <cx:pt idx="49165">0</cx:pt>
          <cx:pt idx="49166">0</cx:pt>
          <cx:pt idx="49167">0</cx:pt>
          <cx:pt idx="49168">0</cx:pt>
          <cx:pt idx="49169">0</cx:pt>
          <cx:pt idx="49170">0</cx:pt>
          <cx:pt idx="49171">0</cx:pt>
          <cx:pt idx="49172">0</cx:pt>
          <cx:pt idx="49173">0</cx:pt>
          <cx:pt idx="49174">0</cx:pt>
          <cx:pt idx="49175">0</cx:pt>
          <cx:pt idx="49176">0</cx:pt>
          <cx:pt idx="49177">0</cx:pt>
          <cx:pt idx="49178">0</cx:pt>
          <cx:pt idx="49179">0</cx:pt>
          <cx:pt idx="49180">0</cx:pt>
          <cx:pt idx="49181">0</cx:pt>
          <cx:pt idx="49182">0</cx:pt>
          <cx:pt idx="49183">0</cx:pt>
          <cx:pt idx="49184">0</cx:pt>
          <cx:pt idx="49185">0</cx:pt>
          <cx:pt idx="49186">0</cx:pt>
          <cx:pt idx="49187">0</cx:pt>
          <cx:pt idx="49188">0</cx:pt>
          <cx:pt idx="49189">0</cx:pt>
          <cx:pt idx="49190">0</cx:pt>
          <cx:pt idx="49191">0</cx:pt>
          <cx:pt idx="49192">0</cx:pt>
          <cx:pt idx="49193">0</cx:pt>
          <cx:pt idx="49194">0</cx:pt>
          <cx:pt idx="49195">0</cx:pt>
          <cx:pt idx="49196">0</cx:pt>
          <cx:pt idx="49197">0</cx:pt>
          <cx:pt idx="49198">0</cx:pt>
          <cx:pt idx="49199">0</cx:pt>
          <cx:pt idx="49200">0</cx:pt>
          <cx:pt idx="49201">0</cx:pt>
          <cx:pt idx="49202">0</cx:pt>
          <cx:pt idx="49203">0</cx:pt>
          <cx:pt idx="49204">0</cx:pt>
          <cx:pt idx="49205">0</cx:pt>
          <cx:pt idx="49206">0</cx:pt>
          <cx:pt idx="49207">0</cx:pt>
          <cx:pt idx="49208">0</cx:pt>
          <cx:pt idx="49209">0</cx:pt>
          <cx:pt idx="49210">0</cx:pt>
          <cx:pt idx="49211">0</cx:pt>
          <cx:pt idx="49212">0</cx:pt>
          <cx:pt idx="49213">0</cx:pt>
          <cx:pt idx="49214">0</cx:pt>
          <cx:pt idx="49215">0</cx:pt>
          <cx:pt idx="49216">0</cx:pt>
          <cx:pt idx="49217">0</cx:pt>
          <cx:pt idx="49218">0</cx:pt>
          <cx:pt idx="49219">0</cx:pt>
          <cx:pt idx="49220">0</cx:pt>
          <cx:pt idx="49221">0</cx:pt>
          <cx:pt idx="49222">0</cx:pt>
          <cx:pt idx="49223">0</cx:pt>
          <cx:pt idx="49224">0</cx:pt>
          <cx:pt idx="49225">0</cx:pt>
          <cx:pt idx="49226">0</cx:pt>
          <cx:pt idx="49227">0</cx:pt>
          <cx:pt idx="49228">0</cx:pt>
          <cx:pt idx="49229">0</cx:pt>
          <cx:pt idx="49230">0</cx:pt>
          <cx:pt idx="49231">0</cx:pt>
          <cx:pt idx="49232">0</cx:pt>
          <cx:pt idx="49233">0</cx:pt>
          <cx:pt idx="49234">0</cx:pt>
          <cx:pt idx="49235">0</cx:pt>
          <cx:pt idx="49236">0</cx:pt>
          <cx:pt idx="49237">0</cx:pt>
          <cx:pt idx="49238">0</cx:pt>
          <cx:pt idx="49239">0</cx:pt>
          <cx:pt idx="49240">0</cx:pt>
          <cx:pt idx="49241">0</cx:pt>
          <cx:pt idx="49242">0</cx:pt>
          <cx:pt idx="49243">0</cx:pt>
          <cx:pt idx="49244">0</cx:pt>
          <cx:pt idx="49245">0</cx:pt>
          <cx:pt idx="49246">0</cx:pt>
          <cx:pt idx="49247">0</cx:pt>
          <cx:pt idx="49248">0</cx:pt>
          <cx:pt idx="49249">0</cx:pt>
          <cx:pt idx="49250">0</cx:pt>
          <cx:pt idx="49251">0</cx:pt>
          <cx:pt idx="49252">0</cx:pt>
          <cx:pt idx="49253">0</cx:pt>
          <cx:pt idx="49254">0</cx:pt>
          <cx:pt idx="49255">0</cx:pt>
          <cx:pt idx="49256">0</cx:pt>
          <cx:pt idx="49257">0</cx:pt>
          <cx:pt idx="49258">0</cx:pt>
          <cx:pt idx="49259">0</cx:pt>
          <cx:pt idx="49260">0</cx:pt>
          <cx:pt idx="49261">0</cx:pt>
          <cx:pt idx="49262">0</cx:pt>
          <cx:pt idx="49263">0</cx:pt>
          <cx:pt idx="49264">0</cx:pt>
          <cx:pt idx="49265">0</cx:pt>
          <cx:pt idx="49266">0</cx:pt>
          <cx:pt idx="49267">0</cx:pt>
          <cx:pt idx="49268">0</cx:pt>
          <cx:pt idx="49269">0</cx:pt>
          <cx:pt idx="49270">0</cx:pt>
          <cx:pt idx="49271">0</cx:pt>
          <cx:pt idx="49272">0</cx:pt>
          <cx:pt idx="49273">0</cx:pt>
          <cx:pt idx="49274">0</cx:pt>
          <cx:pt idx="49275">0</cx:pt>
          <cx:pt idx="49276">0</cx:pt>
          <cx:pt idx="49277">0</cx:pt>
          <cx:pt idx="49278">0</cx:pt>
          <cx:pt idx="49279">0</cx:pt>
          <cx:pt idx="49280">0</cx:pt>
          <cx:pt idx="49281">0</cx:pt>
          <cx:pt idx="49282">0</cx:pt>
          <cx:pt idx="49283">0</cx:pt>
          <cx:pt idx="49284">0</cx:pt>
          <cx:pt idx="49285">0</cx:pt>
          <cx:pt idx="49286">0</cx:pt>
          <cx:pt idx="49287">0</cx:pt>
          <cx:pt idx="49288">0</cx:pt>
          <cx:pt idx="49289">0</cx:pt>
          <cx:pt idx="49290">0</cx:pt>
          <cx:pt idx="49291">0</cx:pt>
          <cx:pt idx="49292">0</cx:pt>
          <cx:pt idx="49293">0</cx:pt>
          <cx:pt idx="49294">0</cx:pt>
          <cx:pt idx="49295">0</cx:pt>
          <cx:pt idx="49296">0</cx:pt>
          <cx:pt idx="49297">0</cx:pt>
          <cx:pt idx="49298">0</cx:pt>
          <cx:pt idx="49299">0</cx:pt>
          <cx:pt idx="49300">0</cx:pt>
          <cx:pt idx="49301">0</cx:pt>
          <cx:pt idx="49302">0</cx:pt>
          <cx:pt idx="49303">0</cx:pt>
          <cx:pt idx="49304">0</cx:pt>
          <cx:pt idx="49305">0</cx:pt>
          <cx:pt idx="49306">0</cx:pt>
          <cx:pt idx="49307">0</cx:pt>
          <cx:pt idx="49308">0</cx:pt>
          <cx:pt idx="49309">0</cx:pt>
          <cx:pt idx="49310">0</cx:pt>
          <cx:pt idx="49311">0</cx:pt>
          <cx:pt idx="49312">0</cx:pt>
          <cx:pt idx="49313">0</cx:pt>
          <cx:pt idx="49314">0</cx:pt>
          <cx:pt idx="49315">0</cx:pt>
          <cx:pt idx="49316">0</cx:pt>
          <cx:pt idx="49317">0</cx:pt>
          <cx:pt idx="49318">0</cx:pt>
          <cx:pt idx="49319">0</cx:pt>
          <cx:pt idx="49320">0</cx:pt>
          <cx:pt idx="49321">0</cx:pt>
          <cx:pt idx="49322">0</cx:pt>
          <cx:pt idx="49323">0</cx:pt>
          <cx:pt idx="49324">0</cx:pt>
          <cx:pt idx="49325">0</cx:pt>
          <cx:pt idx="49326">0</cx:pt>
          <cx:pt idx="49327">0</cx:pt>
          <cx:pt idx="49328">0</cx:pt>
          <cx:pt idx="49329">0</cx:pt>
          <cx:pt idx="49330">0</cx:pt>
          <cx:pt idx="49331">0</cx:pt>
          <cx:pt idx="49332">0</cx:pt>
          <cx:pt idx="49333">0</cx:pt>
          <cx:pt idx="49334">0</cx:pt>
          <cx:pt idx="49335">0</cx:pt>
          <cx:pt idx="49336">0</cx:pt>
          <cx:pt idx="49337">0</cx:pt>
          <cx:pt idx="49338">0</cx:pt>
          <cx:pt idx="49339">0</cx:pt>
          <cx:pt idx="49340">0</cx:pt>
          <cx:pt idx="49341">0</cx:pt>
          <cx:pt idx="49342">0</cx:pt>
          <cx:pt idx="49343">0</cx:pt>
          <cx:pt idx="49344">0</cx:pt>
          <cx:pt idx="49345">0</cx:pt>
          <cx:pt idx="49346">0</cx:pt>
          <cx:pt idx="49347">0</cx:pt>
          <cx:pt idx="49348">0</cx:pt>
          <cx:pt idx="49349">0</cx:pt>
          <cx:pt idx="49350">0</cx:pt>
          <cx:pt idx="49351">0</cx:pt>
          <cx:pt idx="49352">0</cx:pt>
          <cx:pt idx="49353">0</cx:pt>
          <cx:pt idx="49354">0</cx:pt>
          <cx:pt idx="49355">0</cx:pt>
          <cx:pt idx="49356">0</cx:pt>
          <cx:pt idx="49357">0</cx:pt>
          <cx:pt idx="49358">0</cx:pt>
          <cx:pt idx="49359">0</cx:pt>
          <cx:pt idx="49360">0</cx:pt>
          <cx:pt idx="49361">0</cx:pt>
          <cx:pt idx="49362">0</cx:pt>
          <cx:pt idx="49363">0</cx:pt>
          <cx:pt idx="49364">0</cx:pt>
          <cx:pt idx="49365">0</cx:pt>
          <cx:pt idx="49366">0</cx:pt>
          <cx:pt idx="49367">0</cx:pt>
          <cx:pt idx="49368">0</cx:pt>
          <cx:pt idx="49369">0</cx:pt>
          <cx:pt idx="49370">0</cx:pt>
          <cx:pt idx="49371">0</cx:pt>
          <cx:pt idx="49372">0</cx:pt>
          <cx:pt idx="49373">0</cx:pt>
          <cx:pt idx="49374">0</cx:pt>
          <cx:pt idx="49375">0</cx:pt>
          <cx:pt idx="49376">0</cx:pt>
          <cx:pt idx="49377">0</cx:pt>
          <cx:pt idx="49378">0</cx:pt>
          <cx:pt idx="49379">0</cx:pt>
          <cx:pt idx="49380">0</cx:pt>
          <cx:pt idx="49381">0</cx:pt>
          <cx:pt idx="49382">0</cx:pt>
          <cx:pt idx="49383">0</cx:pt>
          <cx:pt idx="49384">0</cx:pt>
          <cx:pt idx="49385">0</cx:pt>
          <cx:pt idx="49386">0</cx:pt>
          <cx:pt idx="49387">0</cx:pt>
          <cx:pt idx="49388">0</cx:pt>
          <cx:pt idx="49389">0</cx:pt>
          <cx:pt idx="49390">0</cx:pt>
          <cx:pt idx="49391">0</cx:pt>
          <cx:pt idx="49392">0</cx:pt>
          <cx:pt idx="49393">0</cx:pt>
          <cx:pt idx="49394">0</cx:pt>
          <cx:pt idx="49395">0</cx:pt>
          <cx:pt idx="49396">0</cx:pt>
          <cx:pt idx="49397">0</cx:pt>
          <cx:pt idx="49398">0</cx:pt>
          <cx:pt idx="49399">0</cx:pt>
          <cx:pt idx="49400">0</cx:pt>
          <cx:pt idx="49401">0</cx:pt>
          <cx:pt idx="49402">0</cx:pt>
          <cx:pt idx="49403">0</cx:pt>
          <cx:pt idx="49404">0</cx:pt>
          <cx:pt idx="49405">0</cx:pt>
          <cx:pt idx="49406">0</cx:pt>
          <cx:pt idx="49407">0</cx:pt>
          <cx:pt idx="49408">0</cx:pt>
          <cx:pt idx="49409">0</cx:pt>
          <cx:pt idx="49410">0</cx:pt>
          <cx:pt idx="49411">0</cx:pt>
          <cx:pt idx="49412">0</cx:pt>
          <cx:pt idx="49413">0</cx:pt>
          <cx:pt idx="49414">0</cx:pt>
          <cx:pt idx="49415">0</cx:pt>
          <cx:pt idx="49416">0</cx:pt>
          <cx:pt idx="49417">0</cx:pt>
          <cx:pt idx="49418">0</cx:pt>
          <cx:pt idx="49419">0</cx:pt>
          <cx:pt idx="49420">0</cx:pt>
          <cx:pt idx="49421">0</cx:pt>
          <cx:pt idx="49422">0</cx:pt>
          <cx:pt idx="49423">0</cx:pt>
          <cx:pt idx="49424">0</cx:pt>
          <cx:pt idx="49425">0</cx:pt>
          <cx:pt idx="49426">0</cx:pt>
          <cx:pt idx="49427">0</cx:pt>
          <cx:pt idx="49428">0</cx:pt>
          <cx:pt idx="49429">0</cx:pt>
          <cx:pt idx="49430">0</cx:pt>
          <cx:pt idx="49431">0</cx:pt>
          <cx:pt idx="49432">0</cx:pt>
          <cx:pt idx="49433">0</cx:pt>
          <cx:pt idx="49434">0</cx:pt>
          <cx:pt idx="49435">0</cx:pt>
          <cx:pt idx="49436">0</cx:pt>
          <cx:pt idx="49437">0</cx:pt>
          <cx:pt idx="49438">0</cx:pt>
          <cx:pt idx="49439">0</cx:pt>
          <cx:pt idx="49440">0</cx:pt>
          <cx:pt idx="49441">0</cx:pt>
          <cx:pt idx="49442">0</cx:pt>
          <cx:pt idx="49443">0</cx:pt>
          <cx:pt idx="49444">0</cx:pt>
          <cx:pt idx="49445">0</cx:pt>
          <cx:pt idx="49446">0</cx:pt>
          <cx:pt idx="49447">0</cx:pt>
          <cx:pt idx="49448">0</cx:pt>
          <cx:pt idx="49449">0</cx:pt>
          <cx:pt idx="49450">0</cx:pt>
          <cx:pt idx="49451">0</cx:pt>
          <cx:pt idx="49452">0</cx:pt>
          <cx:pt idx="49453">0</cx:pt>
          <cx:pt idx="49454">0</cx:pt>
          <cx:pt idx="49455">0</cx:pt>
          <cx:pt idx="49456">0</cx:pt>
          <cx:pt idx="49457">0</cx:pt>
          <cx:pt idx="49458">0</cx:pt>
          <cx:pt idx="49459">0</cx:pt>
          <cx:pt idx="49460">0</cx:pt>
          <cx:pt idx="49461">0</cx:pt>
          <cx:pt idx="49462">0</cx:pt>
          <cx:pt idx="49463">0</cx:pt>
          <cx:pt idx="49464">0</cx:pt>
          <cx:pt idx="49465">0</cx:pt>
          <cx:pt idx="49466">0</cx:pt>
          <cx:pt idx="49467">0</cx:pt>
          <cx:pt idx="49468">0</cx:pt>
          <cx:pt idx="49469">0</cx:pt>
          <cx:pt idx="49470">0</cx:pt>
          <cx:pt idx="49471">0</cx:pt>
          <cx:pt idx="49472">0</cx:pt>
          <cx:pt idx="49473">0</cx:pt>
          <cx:pt idx="49474">0</cx:pt>
          <cx:pt idx="49475">0</cx:pt>
          <cx:pt idx="49476">0</cx:pt>
          <cx:pt idx="49477">0</cx:pt>
          <cx:pt idx="49478">0</cx:pt>
          <cx:pt idx="49479">0</cx:pt>
          <cx:pt idx="49480">0</cx:pt>
          <cx:pt idx="49481">0</cx:pt>
          <cx:pt idx="49482">0</cx:pt>
          <cx:pt idx="49483">0</cx:pt>
          <cx:pt idx="49484">0</cx:pt>
          <cx:pt idx="49485">0</cx:pt>
          <cx:pt idx="49486">0</cx:pt>
          <cx:pt idx="49487">0</cx:pt>
          <cx:pt idx="49488">0</cx:pt>
          <cx:pt idx="49489">0</cx:pt>
          <cx:pt idx="49490">0</cx:pt>
          <cx:pt idx="49491">0</cx:pt>
          <cx:pt idx="49492">0</cx:pt>
          <cx:pt idx="49493">0</cx:pt>
          <cx:pt idx="49494">0</cx:pt>
          <cx:pt idx="49495">0</cx:pt>
          <cx:pt idx="49496">0</cx:pt>
          <cx:pt idx="49497">0</cx:pt>
          <cx:pt idx="49498">0</cx:pt>
          <cx:pt idx="49499">0</cx:pt>
          <cx:pt idx="49500">0</cx:pt>
          <cx:pt idx="49501">0</cx:pt>
          <cx:pt idx="49502">0</cx:pt>
          <cx:pt idx="49503">0</cx:pt>
          <cx:pt idx="49504">0</cx:pt>
          <cx:pt idx="49505">0</cx:pt>
          <cx:pt idx="49506">0</cx:pt>
          <cx:pt idx="49507">0</cx:pt>
          <cx:pt idx="49508">0</cx:pt>
          <cx:pt idx="49509">0</cx:pt>
          <cx:pt idx="49510">0</cx:pt>
          <cx:pt idx="49511">0</cx:pt>
          <cx:pt idx="49512">0</cx:pt>
          <cx:pt idx="49513">0</cx:pt>
          <cx:pt idx="49514">0</cx:pt>
          <cx:pt idx="49515">0</cx:pt>
          <cx:pt idx="49516">0</cx:pt>
          <cx:pt idx="49517">0</cx:pt>
          <cx:pt idx="49518">0</cx:pt>
          <cx:pt idx="49519">0</cx:pt>
          <cx:pt idx="49520">0</cx:pt>
          <cx:pt idx="49521">0</cx:pt>
          <cx:pt idx="49522">0</cx:pt>
          <cx:pt idx="49523">0</cx:pt>
          <cx:pt idx="49524">0</cx:pt>
          <cx:pt idx="49525">0</cx:pt>
          <cx:pt idx="49526">0</cx:pt>
          <cx:pt idx="49527">0</cx:pt>
          <cx:pt idx="49528">0</cx:pt>
          <cx:pt idx="49529">0</cx:pt>
          <cx:pt idx="49530">0</cx:pt>
          <cx:pt idx="49531">0</cx:pt>
          <cx:pt idx="49532">0</cx:pt>
          <cx:pt idx="49533">0</cx:pt>
          <cx:pt idx="49534">0</cx:pt>
          <cx:pt idx="49535">0</cx:pt>
          <cx:pt idx="49536">0</cx:pt>
          <cx:pt idx="49537">0</cx:pt>
          <cx:pt idx="49538">0</cx:pt>
          <cx:pt idx="49539">0</cx:pt>
          <cx:pt idx="49540">0</cx:pt>
          <cx:pt idx="49541">0</cx:pt>
          <cx:pt idx="49542">0</cx:pt>
          <cx:pt idx="49543">0</cx:pt>
          <cx:pt idx="49544">0</cx:pt>
          <cx:pt idx="49545">0</cx:pt>
          <cx:pt idx="49546">0</cx:pt>
          <cx:pt idx="49547">0</cx:pt>
          <cx:pt idx="49548">0</cx:pt>
          <cx:pt idx="49549">0</cx:pt>
          <cx:pt idx="49550">0</cx:pt>
          <cx:pt idx="49551">0</cx:pt>
          <cx:pt idx="49552">0</cx:pt>
          <cx:pt idx="49553">0</cx:pt>
          <cx:pt idx="49554">0</cx:pt>
          <cx:pt idx="49555">0</cx:pt>
          <cx:pt idx="49556">0</cx:pt>
          <cx:pt idx="49557">0</cx:pt>
          <cx:pt idx="49558">0</cx:pt>
          <cx:pt idx="49559">0</cx:pt>
          <cx:pt idx="49560">0</cx:pt>
          <cx:pt idx="49561">0</cx:pt>
          <cx:pt idx="49562">0</cx:pt>
          <cx:pt idx="49563">0</cx:pt>
          <cx:pt idx="49564">0</cx:pt>
          <cx:pt idx="49565">0</cx:pt>
          <cx:pt idx="49566">0</cx:pt>
          <cx:pt idx="49567">0</cx:pt>
          <cx:pt idx="49568">0</cx:pt>
          <cx:pt idx="49569">0</cx:pt>
          <cx:pt idx="49570">0</cx:pt>
          <cx:pt idx="49571">0</cx:pt>
          <cx:pt idx="49572">0</cx:pt>
          <cx:pt idx="49573">0</cx:pt>
          <cx:pt idx="49574">0</cx:pt>
          <cx:pt idx="49575">0</cx:pt>
          <cx:pt idx="49576">0</cx:pt>
          <cx:pt idx="49577">0</cx:pt>
          <cx:pt idx="49578">0</cx:pt>
          <cx:pt idx="49579">0</cx:pt>
          <cx:pt idx="49580">0</cx:pt>
          <cx:pt idx="49581">0</cx:pt>
          <cx:pt idx="49582">0</cx:pt>
          <cx:pt idx="49583">0</cx:pt>
          <cx:pt idx="49584">0</cx:pt>
          <cx:pt idx="49585">0</cx:pt>
          <cx:pt idx="49586">0</cx:pt>
          <cx:pt idx="49587">0</cx:pt>
          <cx:pt idx="49588">0</cx:pt>
          <cx:pt idx="49589">0</cx:pt>
          <cx:pt idx="49590">0</cx:pt>
          <cx:pt idx="49591">0</cx:pt>
          <cx:pt idx="49592">0</cx:pt>
          <cx:pt idx="49593">0</cx:pt>
          <cx:pt idx="49594">0</cx:pt>
          <cx:pt idx="49595">0</cx:pt>
          <cx:pt idx="49596">0</cx:pt>
          <cx:pt idx="49597">0</cx:pt>
          <cx:pt idx="49598">0</cx:pt>
          <cx:pt idx="49599">0</cx:pt>
          <cx:pt idx="49600">0</cx:pt>
          <cx:pt idx="49601">0</cx:pt>
          <cx:pt idx="49602">0</cx:pt>
          <cx:pt idx="49603">0</cx:pt>
          <cx:pt idx="49604">0</cx:pt>
          <cx:pt idx="49605">0</cx:pt>
          <cx:pt idx="49606">0</cx:pt>
          <cx:pt idx="49607">0</cx:pt>
          <cx:pt idx="49608">0</cx:pt>
          <cx:pt idx="49609">0</cx:pt>
          <cx:pt idx="49610">0</cx:pt>
          <cx:pt idx="49611">0</cx:pt>
          <cx:pt idx="49612">0</cx:pt>
          <cx:pt idx="49613">0</cx:pt>
          <cx:pt idx="49614">0</cx:pt>
          <cx:pt idx="49615">0</cx:pt>
          <cx:pt idx="49616">0</cx:pt>
          <cx:pt idx="49617">0</cx:pt>
          <cx:pt idx="49618">0</cx:pt>
          <cx:pt idx="49619">0</cx:pt>
          <cx:pt idx="49620">0</cx:pt>
          <cx:pt idx="49621">0</cx:pt>
          <cx:pt idx="49622">0</cx:pt>
          <cx:pt idx="49623">0</cx:pt>
          <cx:pt idx="49624">0</cx:pt>
          <cx:pt idx="49625">0</cx:pt>
          <cx:pt idx="49626">0</cx:pt>
          <cx:pt idx="49627">0</cx:pt>
          <cx:pt idx="49628">0</cx:pt>
          <cx:pt idx="49629">0</cx:pt>
          <cx:pt idx="49630">0</cx:pt>
          <cx:pt idx="49631">0</cx:pt>
          <cx:pt idx="49632">0</cx:pt>
          <cx:pt idx="49633">0</cx:pt>
          <cx:pt idx="49634">0</cx:pt>
          <cx:pt idx="49635">0</cx:pt>
          <cx:pt idx="49636">0</cx:pt>
          <cx:pt idx="49637">0</cx:pt>
          <cx:pt idx="49638">0</cx:pt>
          <cx:pt idx="49639">0</cx:pt>
          <cx:pt idx="49640">0</cx:pt>
          <cx:pt idx="49641">0</cx:pt>
          <cx:pt idx="49642">0</cx:pt>
          <cx:pt idx="49643">0</cx:pt>
          <cx:pt idx="49644">0</cx:pt>
          <cx:pt idx="49645">0</cx:pt>
          <cx:pt idx="49646">0</cx:pt>
          <cx:pt idx="49647">0</cx:pt>
          <cx:pt idx="49648">0</cx:pt>
          <cx:pt idx="49649">0</cx:pt>
          <cx:pt idx="49650">0</cx:pt>
          <cx:pt idx="49651">0</cx:pt>
          <cx:pt idx="49652">0</cx:pt>
          <cx:pt idx="49653">0</cx:pt>
          <cx:pt idx="49654">0</cx:pt>
          <cx:pt idx="49655">0</cx:pt>
          <cx:pt idx="49656">0</cx:pt>
          <cx:pt idx="49657">0</cx:pt>
          <cx:pt idx="49658">0</cx:pt>
          <cx:pt idx="49659">0</cx:pt>
          <cx:pt idx="49660">0</cx:pt>
          <cx:pt idx="49661">0</cx:pt>
          <cx:pt idx="49662">0</cx:pt>
          <cx:pt idx="49663">0</cx:pt>
          <cx:pt idx="49664">0</cx:pt>
          <cx:pt idx="49665">0</cx:pt>
          <cx:pt idx="49666">0</cx:pt>
          <cx:pt idx="49667">0</cx:pt>
          <cx:pt idx="49668">0</cx:pt>
          <cx:pt idx="49669">0</cx:pt>
          <cx:pt idx="49670">0</cx:pt>
          <cx:pt idx="49671">0</cx:pt>
          <cx:pt idx="49672">0</cx:pt>
          <cx:pt idx="49673">0</cx:pt>
          <cx:pt idx="49674">0</cx:pt>
          <cx:pt idx="49675">0</cx:pt>
          <cx:pt idx="49676">0</cx:pt>
          <cx:pt idx="49677">0</cx:pt>
          <cx:pt idx="49678">0</cx:pt>
          <cx:pt idx="49679">0</cx:pt>
          <cx:pt idx="49680">0</cx:pt>
          <cx:pt idx="49681">0</cx:pt>
          <cx:pt idx="49682">0</cx:pt>
          <cx:pt idx="49683">0</cx:pt>
          <cx:pt idx="49684">0</cx:pt>
          <cx:pt idx="49685">0</cx:pt>
          <cx:pt idx="49686">0</cx:pt>
          <cx:pt idx="49687">0</cx:pt>
          <cx:pt idx="49688">0</cx:pt>
          <cx:pt idx="49689">0</cx:pt>
          <cx:pt idx="49690">0</cx:pt>
          <cx:pt idx="49691">0</cx:pt>
          <cx:pt idx="49692">0</cx:pt>
          <cx:pt idx="49693">0</cx:pt>
          <cx:pt idx="49694">0</cx:pt>
          <cx:pt idx="49695">0</cx:pt>
          <cx:pt idx="49696">0</cx:pt>
          <cx:pt idx="49697">0</cx:pt>
          <cx:pt idx="49698">0</cx:pt>
          <cx:pt idx="49699">0</cx:pt>
          <cx:pt idx="49700">0</cx:pt>
          <cx:pt idx="49701">0</cx:pt>
          <cx:pt idx="49702">0</cx:pt>
          <cx:pt idx="49703">0</cx:pt>
          <cx:pt idx="49704">0</cx:pt>
          <cx:pt idx="49705">0</cx:pt>
          <cx:pt idx="49706">0</cx:pt>
          <cx:pt idx="49707">0</cx:pt>
          <cx:pt idx="49708">0</cx:pt>
          <cx:pt idx="49709">0</cx:pt>
          <cx:pt idx="49710">0</cx:pt>
          <cx:pt idx="49711">0</cx:pt>
          <cx:pt idx="49712">0</cx:pt>
          <cx:pt idx="49713">0</cx:pt>
          <cx:pt idx="49714">0</cx:pt>
          <cx:pt idx="49715">0</cx:pt>
          <cx:pt idx="49716">0</cx:pt>
          <cx:pt idx="49717">0</cx:pt>
          <cx:pt idx="49718">0</cx:pt>
          <cx:pt idx="49719">0</cx:pt>
          <cx:pt idx="49720">0</cx:pt>
          <cx:pt idx="49721">0</cx:pt>
          <cx:pt idx="49722">0</cx:pt>
          <cx:pt idx="49723">0</cx:pt>
          <cx:pt idx="49724">0</cx:pt>
          <cx:pt idx="49725">0</cx:pt>
          <cx:pt idx="49726">0</cx:pt>
          <cx:pt idx="49727">0</cx:pt>
          <cx:pt idx="49728">0</cx:pt>
          <cx:pt idx="49729">0</cx:pt>
          <cx:pt idx="49730">0</cx:pt>
          <cx:pt idx="49731">0</cx:pt>
          <cx:pt idx="49732">0</cx:pt>
          <cx:pt idx="49733">0</cx:pt>
          <cx:pt idx="49734">0</cx:pt>
          <cx:pt idx="49735">0</cx:pt>
          <cx:pt idx="49736">0</cx:pt>
          <cx:pt idx="49737">0</cx:pt>
          <cx:pt idx="49738">0</cx:pt>
          <cx:pt idx="49739">0</cx:pt>
          <cx:pt idx="49740">0</cx:pt>
          <cx:pt idx="49741">0</cx:pt>
          <cx:pt idx="49742">0</cx:pt>
          <cx:pt idx="49743">0</cx:pt>
          <cx:pt idx="49744">0</cx:pt>
          <cx:pt idx="49745">0</cx:pt>
          <cx:pt idx="49746">0</cx:pt>
          <cx:pt idx="49747">0</cx:pt>
          <cx:pt idx="49748">0</cx:pt>
          <cx:pt idx="49749">0</cx:pt>
          <cx:pt idx="49750">0</cx:pt>
          <cx:pt idx="49751">0</cx:pt>
          <cx:pt idx="49752">0</cx:pt>
          <cx:pt idx="49753">0</cx:pt>
          <cx:pt idx="49754">0</cx:pt>
          <cx:pt idx="49755">0</cx:pt>
          <cx:pt idx="49756">0</cx:pt>
          <cx:pt idx="49757">0</cx:pt>
          <cx:pt idx="49758">0</cx:pt>
          <cx:pt idx="49759">0</cx:pt>
          <cx:pt idx="49760">0</cx:pt>
          <cx:pt idx="49761">0</cx:pt>
          <cx:pt idx="49762">0</cx:pt>
          <cx:pt idx="49763">0</cx:pt>
          <cx:pt idx="49764">0</cx:pt>
          <cx:pt idx="49765">0</cx:pt>
          <cx:pt idx="49766">0</cx:pt>
          <cx:pt idx="49767">0</cx:pt>
          <cx:pt idx="49768">0</cx:pt>
          <cx:pt idx="49769">0</cx:pt>
          <cx:pt idx="49770">0</cx:pt>
          <cx:pt idx="49771">0</cx:pt>
          <cx:pt idx="49772">0</cx:pt>
          <cx:pt idx="49773">0</cx:pt>
          <cx:pt idx="49774">0</cx:pt>
          <cx:pt idx="49775">0</cx:pt>
          <cx:pt idx="49776">0</cx:pt>
          <cx:pt idx="49777">0</cx:pt>
          <cx:pt idx="49778">0</cx:pt>
          <cx:pt idx="49779">0</cx:pt>
          <cx:pt idx="49780">0</cx:pt>
          <cx:pt idx="49781">0</cx:pt>
          <cx:pt idx="49782">0</cx:pt>
          <cx:pt idx="49783">0</cx:pt>
          <cx:pt idx="49784">0</cx:pt>
          <cx:pt idx="49785">0</cx:pt>
          <cx:pt idx="49786">0</cx:pt>
          <cx:pt idx="49787">0</cx:pt>
          <cx:pt idx="49788">0</cx:pt>
          <cx:pt idx="49789">0</cx:pt>
          <cx:pt idx="49790">0</cx:pt>
          <cx:pt idx="49791">0</cx:pt>
          <cx:pt idx="49792">0</cx:pt>
          <cx:pt idx="49793">0</cx:pt>
          <cx:pt idx="49794">0</cx:pt>
          <cx:pt idx="49795">0</cx:pt>
          <cx:pt idx="49796">0</cx:pt>
          <cx:pt idx="49797">0</cx:pt>
          <cx:pt idx="49798">0</cx:pt>
          <cx:pt idx="49799">0</cx:pt>
          <cx:pt idx="49800">0</cx:pt>
          <cx:pt idx="49801">0</cx:pt>
          <cx:pt idx="49802">0</cx:pt>
          <cx:pt idx="49803">0</cx:pt>
          <cx:pt idx="49804">0</cx:pt>
          <cx:pt idx="49805">0</cx:pt>
          <cx:pt idx="49806">0</cx:pt>
          <cx:pt idx="49807">0</cx:pt>
          <cx:pt idx="49808">0</cx:pt>
          <cx:pt idx="49809">0</cx:pt>
          <cx:pt idx="49810">0</cx:pt>
          <cx:pt idx="49811">0</cx:pt>
          <cx:pt idx="49812">0</cx:pt>
          <cx:pt idx="49813">0</cx:pt>
          <cx:pt idx="49814">0</cx:pt>
          <cx:pt idx="49815">0</cx:pt>
          <cx:pt idx="49816">0</cx:pt>
          <cx:pt idx="49817">0</cx:pt>
          <cx:pt idx="49818">0</cx:pt>
          <cx:pt idx="49819">0</cx:pt>
          <cx:pt idx="49820">0</cx:pt>
          <cx:pt idx="49821">0</cx:pt>
          <cx:pt idx="49822">0</cx:pt>
          <cx:pt idx="49823">0</cx:pt>
          <cx:pt idx="49824">0</cx:pt>
          <cx:pt idx="49825">0</cx:pt>
          <cx:pt idx="49826">0</cx:pt>
          <cx:pt idx="49827">0</cx:pt>
          <cx:pt idx="49828">0</cx:pt>
          <cx:pt idx="49829">0</cx:pt>
          <cx:pt idx="49830">0</cx:pt>
          <cx:pt idx="49831">0</cx:pt>
          <cx:pt idx="49832">0</cx:pt>
          <cx:pt idx="49833">0</cx:pt>
          <cx:pt idx="49834">0</cx:pt>
          <cx:pt idx="49835">0</cx:pt>
          <cx:pt idx="49836">0</cx:pt>
          <cx:pt idx="49837">0</cx:pt>
          <cx:pt idx="49838">0</cx:pt>
          <cx:pt idx="49839">0</cx:pt>
          <cx:pt idx="49840">0</cx:pt>
          <cx:pt idx="49841">0</cx:pt>
          <cx:pt idx="49842">0</cx:pt>
          <cx:pt idx="49843">0</cx:pt>
          <cx:pt idx="49844">0</cx:pt>
          <cx:pt idx="49845">0</cx:pt>
          <cx:pt idx="49846">0</cx:pt>
          <cx:pt idx="49847">0</cx:pt>
          <cx:pt idx="49848">0</cx:pt>
          <cx:pt idx="49849">0</cx:pt>
          <cx:pt idx="49850">0</cx:pt>
          <cx:pt idx="49851">0</cx:pt>
          <cx:pt idx="49852">0</cx:pt>
          <cx:pt idx="49853">0</cx:pt>
          <cx:pt idx="49854">0</cx:pt>
          <cx:pt idx="49855">0</cx:pt>
          <cx:pt idx="49856">0</cx:pt>
          <cx:pt idx="49857">0</cx:pt>
          <cx:pt idx="49858">0</cx:pt>
          <cx:pt idx="49859">0</cx:pt>
          <cx:pt idx="49860">0</cx:pt>
          <cx:pt idx="49861">0</cx:pt>
          <cx:pt idx="49862">0</cx:pt>
          <cx:pt idx="49863">0</cx:pt>
          <cx:pt idx="49864">0</cx:pt>
          <cx:pt idx="49865">0</cx:pt>
          <cx:pt idx="49866">0</cx:pt>
          <cx:pt idx="49867">0</cx:pt>
          <cx:pt idx="49868">0</cx:pt>
          <cx:pt idx="49869">0</cx:pt>
          <cx:pt idx="49870">0</cx:pt>
          <cx:pt idx="49871">0</cx:pt>
          <cx:pt idx="49872">0</cx:pt>
          <cx:pt idx="49873">0</cx:pt>
          <cx:pt idx="49874">0</cx:pt>
          <cx:pt idx="49875">0</cx:pt>
          <cx:pt idx="49876">0</cx:pt>
          <cx:pt idx="49877">0</cx:pt>
          <cx:pt idx="49878">0</cx:pt>
          <cx:pt idx="49879">0</cx:pt>
          <cx:pt idx="49880">0</cx:pt>
          <cx:pt idx="49881">0</cx:pt>
          <cx:pt idx="49882">0</cx:pt>
          <cx:pt idx="49883">0</cx:pt>
          <cx:pt idx="49884">0</cx:pt>
          <cx:pt idx="49885">0</cx:pt>
          <cx:pt idx="49886">0</cx:pt>
          <cx:pt idx="49887">0</cx:pt>
          <cx:pt idx="49888">0</cx:pt>
          <cx:pt idx="49889">0</cx:pt>
          <cx:pt idx="49890">0</cx:pt>
          <cx:pt idx="49891">0</cx:pt>
          <cx:pt idx="49892">0</cx:pt>
          <cx:pt idx="49893">0</cx:pt>
          <cx:pt idx="49894">0</cx:pt>
          <cx:pt idx="49895">0</cx:pt>
          <cx:pt idx="49896">0</cx:pt>
          <cx:pt idx="49897">0</cx:pt>
          <cx:pt idx="49898">0</cx:pt>
          <cx:pt idx="49899">0</cx:pt>
          <cx:pt idx="49900">0</cx:pt>
          <cx:pt idx="49901">0</cx:pt>
          <cx:pt idx="49902">0</cx:pt>
          <cx:pt idx="49903">0</cx:pt>
          <cx:pt idx="49904">0</cx:pt>
          <cx:pt idx="49905">0</cx:pt>
          <cx:pt idx="49906">0</cx:pt>
          <cx:pt idx="49907">0</cx:pt>
          <cx:pt idx="49908">0</cx:pt>
          <cx:pt idx="49909">0</cx:pt>
          <cx:pt idx="49910">0</cx:pt>
          <cx:pt idx="49911">0</cx:pt>
          <cx:pt idx="49912">0</cx:pt>
          <cx:pt idx="49913">0</cx:pt>
          <cx:pt idx="49914">0</cx:pt>
          <cx:pt idx="49915">0</cx:pt>
          <cx:pt idx="49916">0</cx:pt>
          <cx:pt idx="49917">0</cx:pt>
          <cx:pt idx="49918">0</cx:pt>
          <cx:pt idx="49919">0</cx:pt>
          <cx:pt idx="49920">0</cx:pt>
          <cx:pt idx="49921">0</cx:pt>
          <cx:pt idx="49922">0</cx:pt>
          <cx:pt idx="49923">0</cx:pt>
          <cx:pt idx="49924">0</cx:pt>
          <cx:pt idx="49925">0</cx:pt>
          <cx:pt idx="49926">0</cx:pt>
          <cx:pt idx="49927">0</cx:pt>
          <cx:pt idx="49928">0</cx:pt>
          <cx:pt idx="49929">0</cx:pt>
          <cx:pt idx="49930">0</cx:pt>
          <cx:pt idx="49931">0</cx:pt>
          <cx:pt idx="49932">0</cx:pt>
          <cx:pt idx="49933">0</cx:pt>
          <cx:pt idx="49934">0</cx:pt>
          <cx:pt idx="49935">0</cx:pt>
          <cx:pt idx="49936">0</cx:pt>
          <cx:pt idx="49937">0</cx:pt>
          <cx:pt idx="49938">0</cx:pt>
          <cx:pt idx="49939">0</cx:pt>
          <cx:pt idx="49940">0</cx:pt>
          <cx:pt idx="49941">0</cx:pt>
          <cx:pt idx="49942">0</cx:pt>
          <cx:pt idx="49943">0</cx:pt>
          <cx:pt idx="49944">0</cx:pt>
          <cx:pt idx="49945">0</cx:pt>
          <cx:pt idx="49946">0</cx:pt>
          <cx:pt idx="49947">0</cx:pt>
          <cx:pt idx="49948">0</cx:pt>
          <cx:pt idx="49949">0</cx:pt>
          <cx:pt idx="49950">0</cx:pt>
          <cx:pt idx="49951">0</cx:pt>
          <cx:pt idx="49952">0</cx:pt>
          <cx:pt idx="49953">0</cx:pt>
          <cx:pt idx="49954">0</cx:pt>
          <cx:pt idx="49955">0</cx:pt>
          <cx:pt idx="49956">0</cx:pt>
          <cx:pt idx="49957">0</cx:pt>
          <cx:pt idx="49958">0</cx:pt>
          <cx:pt idx="49959">0</cx:pt>
          <cx:pt idx="49960">0</cx:pt>
          <cx:pt idx="49961">0</cx:pt>
          <cx:pt idx="49962">0</cx:pt>
          <cx:pt idx="49963">0</cx:pt>
          <cx:pt idx="49964">0</cx:pt>
          <cx:pt idx="49965">0</cx:pt>
          <cx:pt idx="49966">0</cx:pt>
          <cx:pt idx="49967">0</cx:pt>
          <cx:pt idx="49968">0</cx:pt>
          <cx:pt idx="49969">0</cx:pt>
          <cx:pt idx="49970">0</cx:pt>
          <cx:pt idx="49971">0</cx:pt>
          <cx:pt idx="49972">0</cx:pt>
          <cx:pt idx="49973">0</cx:pt>
          <cx:pt idx="49974">0</cx:pt>
          <cx:pt idx="49975">0</cx:pt>
          <cx:pt idx="49976">0</cx:pt>
          <cx:pt idx="49977">0</cx:pt>
          <cx:pt idx="49978">0</cx:pt>
          <cx:pt idx="49979">0</cx:pt>
          <cx:pt idx="49980">0</cx:pt>
          <cx:pt idx="49981">0</cx:pt>
          <cx:pt idx="49982">0</cx:pt>
          <cx:pt idx="49983">0</cx:pt>
          <cx:pt idx="49984">0</cx:pt>
          <cx:pt idx="49985">0</cx:pt>
          <cx:pt idx="49986">0</cx:pt>
          <cx:pt idx="49987">0</cx:pt>
          <cx:pt idx="49988">0</cx:pt>
          <cx:pt idx="49989">0</cx:pt>
          <cx:pt idx="49990">0</cx:pt>
          <cx:pt idx="49991">0</cx:pt>
          <cx:pt idx="49992">0</cx:pt>
          <cx:pt idx="49993">0</cx:pt>
          <cx:pt idx="49994">0</cx:pt>
          <cx:pt idx="49995">0</cx:pt>
          <cx:pt idx="49996">0</cx:pt>
          <cx:pt idx="49997">0</cx:pt>
          <cx:pt idx="49998">0</cx:pt>
        </cx:lvl>
      </cx:strDim>
      <cx:numDim type="val">
        <cx:f>'[Bank Loan Case Study 2.xlsx]Outliers'!$E$6:$E$50004</cx:f>
        <cx:lvl ptCount="49999" formatCode="General">
          <cx:pt idx="0">406597.5</cx:pt>
          <cx:pt idx="1">979992</cx:pt>
          <cx:pt idx="2">1193580</cx:pt>
          <cx:pt idx="3">288873</cx:pt>
          <cx:pt idx="4">252000</cx:pt>
          <cx:pt idx="5">953460</cx:pt>
          <cx:pt idx="6">723996</cx:pt>
          <cx:pt idx="7">675000</cx:pt>
          <cx:pt idx="8">245619</cx:pt>
          <cx:pt idx="9">225000</cx:pt>
          <cx:pt idx="10">540000</cx:pt>
          <cx:pt idx="11">436032</cx:pt>
          <cx:pt idx="12">495216</cx:pt>
          <cx:pt idx="13">1710000</cx:pt>
          <cx:pt idx="14">135000</cx:pt>
          <cx:pt idx="15">263686.5</cx:pt>
          <cx:pt idx="16">1019205</cx:pt>
          <cx:pt idx="17">426645</cx:pt>
          <cx:pt idx="18">571486.5</cx:pt>
          <cx:pt idx="19">284400</cx:pt>
          <cx:pt idx="20">497520</cx:pt>
          <cx:pt idx="21">417024</cx:pt>
          <cx:pt idx="22">343683</cx:pt>
          <cx:pt idx="23">117162</cx:pt>
          <cx:pt idx="24">312840</cx:pt>
          <cx:pt idx="25">1009566</cx:pt>
          <cx:pt idx="26">545040</cx:pt>
          <cx:pt idx="27">284400</cx:pt>
          <cx:pt idx="28">810000</cx:pt>
          <cx:pt idx="29">755190</cx:pt>
          <cx:pt idx="30">338832</cx:pt>
          <cx:pt idx="31">900000</cx:pt>
          <cx:pt idx="32">450000</cx:pt>
          <cx:pt idx="33">180000</cx:pt>
          <cx:pt idx="34">203760</cx:pt>
          <cx:pt idx="35">1506816</cx:pt>
          <cx:pt idx="36">254700</cx:pt>
          <cx:pt idx="37">640080</cx:pt>
          <cx:pt idx="38">284400</cx:pt>
          <cx:pt idx="39">808650</cx:pt>
          <cx:pt idx="40">808650</cx:pt>
          <cx:pt idx="41">244998</cx:pt>
          <cx:pt idx="42">755190</cx:pt>
          <cx:pt idx="43">548770.5</cx:pt>
          <cx:pt idx="44">284400</cx:pt>
          <cx:pt idx="45">1885500</cx:pt>
          <cx:pt idx="46">413235</cx:pt>
          <cx:pt idx="47">640080</cx:pt>
          <cx:pt idx="48">88884</cx:pt>
          <cx:pt idx="49">824823</cx:pt>
          <cx:pt idx="50">450000</cx:pt>
          <cx:pt idx="51">1323000</cx:pt>
          <cx:pt idx="52">1006920</cx:pt>
          <cx:pt idx="53">770292</cx:pt>
          <cx:pt idx="54">390960</cx:pt>
          <cx:pt idx="55">1210500</cx:pt>
          <cx:pt idx="56">1002456</cx:pt>
          <cx:pt idx="57">948582</cx:pt>
          <cx:pt idx="58">203760</cx:pt>
          <cx:pt idx="59">675000</cx:pt>
          <cx:pt idx="60">521280</cx:pt>
          <cx:pt idx="61">755190</cx:pt>
          <cx:pt idx="62">485640</cx:pt>
          <cx:pt idx="63">324216</cx:pt>
          <cx:pt idx="64">152820</cx:pt>
          <cx:pt idx="65">550980</cx:pt>
          <cx:pt idx="66">436032</cx:pt>
          <cx:pt idx="67">835380</cx:pt>
          <cx:pt idx="68">312768</cx:pt>
          <cx:pt idx="69">1165500</cx:pt>
          <cx:pt idx="70">225000</cx:pt>
          <cx:pt idx="71">314100</cx:pt>
          <cx:pt idx="72">180000</cx:pt>
          <cx:pt idx="73">343800</cx:pt>
          <cx:pt idx="74">314100</cx:pt>
          <cx:pt idx="75">729792</cx:pt>
          <cx:pt idx="76">579942</cx:pt>
          <cx:pt idx="77">521280</cx:pt>
          <cx:pt idx="78">808650</cx:pt>
          <cx:pt idx="79">180000</cx:pt>
          <cx:pt idx="80">148500</cx:pt>
          <cx:pt idx="81">269550</cx:pt>
          <cx:pt idx="82">550980</cx:pt>
          <cx:pt idx="83">432661.5</cx:pt>
          <cx:pt idx="84">454500</cx:pt>
          <cx:pt idx="85">972000</cx:pt>
          <cx:pt idx="86">810000</cx:pt>
          <cx:pt idx="87">479637</cx:pt>
          <cx:pt idx="88">576072</cx:pt>
          <cx:pt idx="89">645048</cx:pt>
          <cx:pt idx="90">450000</cx:pt>
          <cx:pt idx="91">152820</cx:pt>
          <cx:pt idx="92">390447</cx:pt>
          <cx:pt idx="93">675000</cx:pt>
          <cx:pt idx="94">864000</cx:pt>
          <cx:pt idx="95">1170000</cx:pt>
          <cx:pt idx="96">835380</cx:pt>
          <cx:pt idx="97">417024</cx:pt>
          <cx:pt idx="98">450000</cx:pt>
          <cx:pt idx="99">337500</cx:pt>
          <cx:pt idx="100">107820</cx:pt>
          <cx:pt idx="101">675000</cx:pt>
          <cx:pt idx="102">270000</cx:pt>
          <cx:pt idx="103">385749</cx:pt>
          <cx:pt idx="104">447768</cx:pt>
          <cx:pt idx="105">450000</cx:pt>
          <cx:pt idx="106">119925</cx:pt>
          <cx:pt idx="107">270000</cx:pt>
          <cx:pt idx="108">225000</cx:pt>
          <cx:pt idx="109">450000</cx:pt>
          <cx:pt idx="110">1061599.5</cx:pt>
          <cx:pt idx="111">450000</cx:pt>
          <cx:pt idx="112">675000</cx:pt>
          <cx:pt idx="113">284400</cx:pt>
          <cx:pt idx="114">451804.5</cx:pt>
          <cx:pt idx="115">450000</cx:pt>
          <cx:pt idx="116">552555</cx:pt>
          <cx:pt idx="117">661702.5</cx:pt>
          <cx:pt idx="118">508495.5</cx:pt>
          <cx:pt idx="119">539100</cx:pt>
          <cx:pt idx="120">119925</cx:pt>
          <cx:pt idx="121">808650</cx:pt>
          <cx:pt idx="122">835380</cx:pt>
          <cx:pt idx="123">755190</cx:pt>
          <cx:pt idx="124">292500</cx:pt>
          <cx:pt idx="125">117162</cx:pt>
          <cx:pt idx="126">450000</cx:pt>
          <cx:pt idx="127">808650</cx:pt>
          <cx:pt idx="128">720000</cx:pt>
          <cx:pt idx="129">675000</cx:pt>
          <cx:pt idx="130">506889</cx:pt>
          <cx:pt idx="131">781920</cx:pt>
          <cx:pt idx="132">202500</cx:pt>
          <cx:pt idx="133">540000</cx:pt>
          <cx:pt idx="134">1236816</cx:pt>
          <cx:pt idx="135">213948</cx:pt>
          <cx:pt idx="136">157500</cx:pt>
          <cx:pt idx="137">225000</cx:pt>
          <cx:pt idx="138">736330.5</cx:pt>
          <cx:pt idx="139">755190</cx:pt>
          <cx:pt idx="140">881055</cx:pt>
          <cx:pt idx="141">226908</cx:pt>
          <cx:pt idx="142">450000</cx:pt>
          <cx:pt idx="143">888840</cx:pt>
          <cx:pt idx="144">130824</cx:pt>
          <cx:pt idx="145">495000</cx:pt>
          <cx:pt idx="146">808650</cx:pt>
          <cx:pt idx="147">254700</cx:pt>
          <cx:pt idx="148">360000</cx:pt>
          <cx:pt idx="149">227520</cx:pt>
          <cx:pt idx="150">52128</cx:pt>
          <cx:pt idx="151">296280</cx:pt>
          <cx:pt idx="152">383202</cx:pt>
          <cx:pt idx="153">312768</cx:pt>
          <cx:pt idx="154">382500</cx:pt>
          <cx:pt idx="155">306306</cx:pt>
          <cx:pt idx="156">239850</cx:pt>
          <cx:pt idx="157">198085.5</cx:pt>
          <cx:pt idx="158">364896</cx:pt>
          <cx:pt idx="159">1113840</cx:pt>
          <cx:pt idx="160">247500</cx:pt>
          <cx:pt idx="161">341280</cx:pt>
          <cx:pt idx="162">454500</cx:pt>
          <cx:pt idx="163">900000</cx:pt>
          <cx:pt idx="164">364896</cx:pt>
          <cx:pt idx="165">343800</cx:pt>
          <cx:pt idx="166">450000</cx:pt>
          <cx:pt idx="167">234000</cx:pt>
          <cx:pt idx="168">539100</cx:pt>
          <cx:pt idx="169">532345.5</cx:pt>
          <cx:pt idx="170">176328</cx:pt>
          <cx:pt idx="171">593010</cx:pt>
          <cx:pt idx="172">521280</cx:pt>
          <cx:pt idx="173">539100</cx:pt>
          <cx:pt idx="174">314100</cx:pt>
          <cx:pt idx="175">648000</cx:pt>
          <cx:pt idx="176">225000</cx:pt>
          <cx:pt idx="177">545040</cx:pt>
          <cx:pt idx="178">450000</cx:pt>
          <cx:pt idx="179">188685</cx:pt>
          <cx:pt idx="180">665892</cx:pt>
          <cx:pt idx="181">824823</cx:pt>
          <cx:pt idx="182">225000</cx:pt>
          <cx:pt idx="183">94500</cx:pt>
          <cx:pt idx="184">553806</cx:pt>
          <cx:pt idx="185">364500</cx:pt>
          <cx:pt idx="186">646920</cx:pt>
          <cx:pt idx="187">239850</cx:pt>
          <cx:pt idx="188">270000</cx:pt>
          <cx:pt idx="189">297130.5</cx:pt>
          <cx:pt idx="190">247500</cx:pt>
          <cx:pt idx="191">1125000</cx:pt>
          <cx:pt idx="192">180000</cx:pt>
          <cx:pt idx="193">269550</cx:pt>
          <cx:pt idx="194">225000</cx:pt>
          <cx:pt idx="195">436032</cx:pt>
          <cx:pt idx="196">180000</cx:pt>
          <cx:pt idx="197">274500</cx:pt>
          <cx:pt idx="198">337500</cx:pt>
          <cx:pt idx="199">592560</cx:pt>
          <cx:pt idx="200">1467612</cx:pt>
          <cx:pt idx="201">675000</cx:pt>
          <cx:pt idx="202">808650</cx:pt>
          <cx:pt idx="203">343800</cx:pt>
          <cx:pt idx="204">319981.5</cx:pt>
          <cx:pt idx="205">473661</cx:pt>
          <cx:pt idx="206">1185120</cx:pt>
          <cx:pt idx="207">675000</cx:pt>
          <cx:pt idx="208">495216</cx:pt>
          <cx:pt idx="209">448056</cx:pt>
          <cx:pt idx="210">58500</cx:pt>
          <cx:pt idx="211">409500</cx:pt>
          <cx:pt idx="212">149256</cx:pt>
          <cx:pt idx="213">225000</cx:pt>
          <cx:pt idx="214">1350000</cx:pt>
          <cx:pt idx="215">373500</cx:pt>
          <cx:pt idx="216">225000</cx:pt>
          <cx:pt idx="217">1078200</cx:pt>
          <cx:pt idx="218">450000</cx:pt>
          <cx:pt idx="219">524403</cx:pt>
          <cx:pt idx="220">213948</cx:pt>
          <cx:pt idx="221">227520</cx:pt>
          <cx:pt idx="222">501435</cx:pt>
          <cx:pt idx="223">900000</cx:pt>
          <cx:pt idx="224">343800</cx:pt>
          <cx:pt idx="225">585000</cx:pt>
          <cx:pt idx="226">550980</cx:pt>
          <cx:pt idx="227">545040</cx:pt>
          <cx:pt idx="228">180000</cx:pt>
          <cx:pt idx="229">270000</cx:pt>
          <cx:pt idx="230">1078200</cx:pt>
          <cx:pt idx="231">337500</cx:pt>
          <cx:pt idx="232">157500</cx:pt>
          <cx:pt idx="233">269550</cx:pt>
          <cx:pt idx="234">157050</cx:pt>
          <cx:pt idx="235">900000</cx:pt>
          <cx:pt idx="236">538704</cx:pt>
          <cx:pt idx="237">1350000</cx:pt>
          <cx:pt idx="238">755190</cx:pt>
          <cx:pt idx="239">314100</cx:pt>
          <cx:pt idx="240">254700</cx:pt>
          <cx:pt idx="241">469152</cx:pt>
          <cx:pt idx="242">970380</cx:pt>
          <cx:pt idx="243">545040</cx:pt>
          <cx:pt idx="244">341280</cx:pt>
          <cx:pt idx="245">582804</cx:pt>
          <cx:pt idx="246">284400</cx:pt>
          <cx:pt idx="247">887778</cx:pt>
          <cx:pt idx="248">819432</cx:pt>
          <cx:pt idx="249">625356</cx:pt>
          <cx:pt idx="250">436032</cx:pt>
          <cx:pt idx="251">675000</cx:pt>
          <cx:pt idx="252">854896.5</cx:pt>
          <cx:pt idx="253">343800</cx:pt>
          <cx:pt idx="254">526491</cx:pt>
          <cx:pt idx="255">1019299.5</cx:pt>
          <cx:pt idx="256">135000</cx:pt>
          <cx:pt idx="257">792162</cx:pt>
          <cx:pt idx="258">414792</cx:pt>
          <cx:pt idx="259">263686.5</cx:pt>
          <cx:pt idx="260">193500</cx:pt>
          <cx:pt idx="261">270000</cx:pt>
          <cx:pt idx="262">156384</cx:pt>
          <cx:pt idx="263">400500</cx:pt>
          <cx:pt idx="264">314100</cx:pt>
          <cx:pt idx="265">254700</cx:pt>
          <cx:pt idx="266">185652</cx:pt>
          <cx:pt idx="267">545040</cx:pt>
          <cx:pt idx="268">417024</cx:pt>
          <cx:pt idx="269">254700</cx:pt>
          <cx:pt idx="270">438493.5</cx:pt>
          <cx:pt idx="271">356076</cx:pt>
          <cx:pt idx="272">640080</cx:pt>
          <cx:pt idx="273">545040</cx:pt>
          <cx:pt idx="274">381528</cx:pt>
          <cx:pt idx="275">225000</cx:pt>
          <cx:pt idx="276">675000</cx:pt>
          <cx:pt idx="277">1428475.5</cx:pt>
          <cx:pt idx="278">297130.5</cx:pt>
          <cx:pt idx="279">204768</cx:pt>
          <cx:pt idx="280">545040</cx:pt>
          <cx:pt idx="281">270000</cx:pt>
          <cx:pt idx="282">148500</cx:pt>
          <cx:pt idx="283">215640</cx:pt>
          <cx:pt idx="284">207000</cx:pt>
          <cx:pt idx="285">1575000</cx:pt>
          <cx:pt idx="286">450000</cx:pt>
          <cx:pt idx="287">324000</cx:pt>
          <cx:pt idx="288">521280</cx:pt>
          <cx:pt idx="289">193500</cx:pt>
          <cx:pt idx="290">270000</cx:pt>
          <cx:pt idx="291">370638</cx:pt>
          <cx:pt idx="292">536917.5</cx:pt>
          <cx:pt idx="293">526500</cx:pt>
          <cx:pt idx="294">239850</cx:pt>
          <cx:pt idx="295">136512</cx:pt>
          <cx:pt idx="296">1006920</cx:pt>
          <cx:pt idx="297">1005120</cx:pt>
          <cx:pt idx="298">417915</cx:pt>
          <cx:pt idx="299">225000</cx:pt>
          <cx:pt idx="300">254700</cx:pt>
          <cx:pt idx="301">545040</cx:pt>
          <cx:pt idx="302">900000</cx:pt>
          <cx:pt idx="303">1264522.5</cx:pt>
          <cx:pt idx="304">328405.5</cx:pt>
          <cx:pt idx="305">215640</cx:pt>
          <cx:pt idx="306">312768</cx:pt>
          <cx:pt idx="307">746280</cx:pt>
          <cx:pt idx="308">566055</cx:pt>
          <cx:pt idx="309">314100</cx:pt>
          <cx:pt idx="310">526491</cx:pt>
          <cx:pt idx="311">829224</cx:pt>
          <cx:pt idx="312">284400</cx:pt>
          <cx:pt idx="313">270000</cx:pt>
          <cx:pt idx="314">284400</cx:pt>
          <cx:pt idx="315">276277.5</cx:pt>
          <cx:pt idx="316">406597.5</cx:pt>
          <cx:pt idx="317">288873</cx:pt>
          <cx:pt idx="318">592560</cx:pt>
          <cx:pt idx="319">429763.5</cx:pt>
          <cx:pt idx="320">521280</cx:pt>
          <cx:pt idx="321">1166724</cx:pt>
          <cx:pt idx="322">545040</cx:pt>
          <cx:pt idx="323">675000</cx:pt>
          <cx:pt idx="324">1575000</cx:pt>
          <cx:pt idx="325">338832</cx:pt>
          <cx:pt idx="326">900000</cx:pt>
          <cx:pt idx="327">1048833</cx:pt>
          <cx:pt idx="328">1288350</cx:pt>
          <cx:pt idx="329">857169</cx:pt>
          <cx:pt idx="330">53910</cx:pt>
          <cx:pt idx="331">521280</cx:pt>
          <cx:pt idx="332">675000</cx:pt>
          <cx:pt idx="333">508495.5</cx:pt>
          <cx:pt idx="334">450000</cx:pt>
          <cx:pt idx="335">225000</cx:pt>
          <cx:pt idx="336">301464</cx:pt>
          <cx:pt idx="337">906660</cx:pt>
          <cx:pt idx="338">1096020</cx:pt>
          <cx:pt idx="339">113760</cx:pt>
          <cx:pt idx="340">534141</cx:pt>
          <cx:pt idx="341">550980</cx:pt>
          <cx:pt idx="342">297130.5</cx:pt>
          <cx:pt idx="343">487570.5</cx:pt>
          <cx:pt idx="344">732834</cx:pt>
          <cx:pt idx="345">612612</cx:pt>
          <cx:pt idx="346">521280</cx:pt>
          <cx:pt idx="347">640080</cx:pt>
          <cx:pt idx="348">634482</cx:pt>
          <cx:pt idx="349">450000</cx:pt>
          <cx:pt idx="350">265536</cx:pt>
          <cx:pt idx="351">544500</cx:pt>
          <cx:pt idx="352">1125000</cx:pt>
          <cx:pt idx="353">450000</cx:pt>
          <cx:pt idx="354">896647.5</cx:pt>
          <cx:pt idx="355">454500</cx:pt>
          <cx:pt idx="356">909697.5</cx:pt>
          <cx:pt idx="357">790434</cx:pt>
          <cx:pt idx="358">808650</cx:pt>
          <cx:pt idx="359">835380</cx:pt>
          <cx:pt idx="360">835380</cx:pt>
          <cx:pt idx="361">801000</cx:pt>
          <cx:pt idx="362">997335</cx:pt>
          <cx:pt idx="363">405000</cx:pt>
          <cx:pt idx="364">195543</cx:pt>
          <cx:pt idx="365">1042560</cx:pt>
          <cx:pt idx="366">675000</cx:pt>
          <cx:pt idx="367">283419</cx:pt>
          <cx:pt idx="368">640080</cx:pt>
          <cx:pt idx="369">477000</cx:pt>
          <cx:pt idx="370">409500</cx:pt>
          <cx:pt idx="371">254700</cx:pt>
          <cx:pt idx="372">675000</cx:pt>
          <cx:pt idx="373">314100</cx:pt>
          <cx:pt idx="374">251280</cx:pt>
          <cx:pt idx="375">284400</cx:pt>
          <cx:pt idx="376">225000</cx:pt>
          <cx:pt idx="377">136512</cx:pt>
          <cx:pt idx="378">1125000</cx:pt>
          <cx:pt idx="379">755190</cx:pt>
          <cx:pt idx="380">521280</cx:pt>
          <cx:pt idx="381">284400</cx:pt>
          <cx:pt idx="382">545040</cx:pt>
          <cx:pt idx="383">387000</cx:pt>
          <cx:pt idx="384">398016</cx:pt>
          <cx:pt idx="385">1024740</cx:pt>
          <cx:pt idx="386">180000</cx:pt>
          <cx:pt idx="387">450000</cx:pt>
          <cx:pt idx="388">180000</cx:pt>
          <cx:pt idx="389">781920</cx:pt>
          <cx:pt idx="390">497520</cx:pt>
          <cx:pt idx="391">180000</cx:pt>
          <cx:pt idx="392">50940</cx:pt>
          <cx:pt idx="393">1971072</cx:pt>
          <cx:pt idx="394">254700</cx:pt>
          <cx:pt idx="395">608076</cx:pt>
          <cx:pt idx="396">1024740</cx:pt>
          <cx:pt idx="397">521280</cx:pt>
          <cx:pt idx="398">640080</cx:pt>
          <cx:pt idx="399">1096020</cx:pt>
          <cx:pt idx="400">450000</cx:pt>
          <cx:pt idx="401">247500</cx:pt>
          <cx:pt idx="402">1546020</cx:pt>
          <cx:pt idx="403">202500</cx:pt>
          <cx:pt idx="404">545040</cx:pt>
          <cx:pt idx="405">450000</cx:pt>
          <cx:pt idx="406">252000</cx:pt>
          <cx:pt idx="407">1082214</cx:pt>
          <cx:pt idx="408">797557.5</cx:pt>
          <cx:pt idx="409">292500</cx:pt>
          <cx:pt idx="410">592560</cx:pt>
          <cx:pt idx="411">282690</cx:pt>
          <cx:pt idx="412">450000</cx:pt>
          <cx:pt idx="413">254700</cx:pt>
          <cx:pt idx="414">566055</cx:pt>
          <cx:pt idx="415">358344</cx:pt>
          <cx:pt idx="416">355536</cx:pt>
          <cx:pt idx="417">790830</cx:pt>
          <cx:pt idx="418">740700</cx:pt>
          <cx:pt idx="419">508500</cx:pt>
          <cx:pt idx="420">1006920</cx:pt>
          <cx:pt idx="421">808650</cx:pt>
          <cx:pt idx="422">534204</cx:pt>
          <cx:pt idx="423">1056447</cx:pt>
          <cx:pt idx="424">808650</cx:pt>
          <cx:pt idx="425">275040</cx:pt>
          <cx:pt idx="426">202500</cx:pt>
          <cx:pt idx="427">180000</cx:pt>
          <cx:pt idx="428">540000</cx:pt>
          <cx:pt idx="429">855000</cx:pt>
          <cx:pt idx="430">1321020</cx:pt>
          <cx:pt idx="431">284400</cx:pt>
          <cx:pt idx="432">545040</cx:pt>
          <cx:pt idx="433">450000</cx:pt>
          <cx:pt idx="434">135000</cx:pt>
          <cx:pt idx="435">450000</cx:pt>
          <cx:pt idx="436">381528</cx:pt>
          <cx:pt idx="437">239850</cx:pt>
          <cx:pt idx="438">1546020</cx:pt>
          <cx:pt idx="439">119893.5</cx:pt>
          <cx:pt idx="440">1215000</cx:pt>
          <cx:pt idx="441">450000</cx:pt>
          <cx:pt idx="442">312768</cx:pt>
          <cx:pt idx="443">332946</cx:pt>
          <cx:pt idx="444">521280</cx:pt>
          <cx:pt idx="445">557005.5</cx:pt>
          <cx:pt idx="446">306000</cx:pt>
          <cx:pt idx="447">314100</cx:pt>
          <cx:pt idx="448">921861</cx:pt>
          <cx:pt idx="449">337500</cx:pt>
          <cx:pt idx="450">491823</cx:pt>
          <cx:pt idx="451">640080</cx:pt>
          <cx:pt idx="452">716427</cx:pt>
          <cx:pt idx="453">225000</cx:pt>
          <cx:pt idx="454">450000</cx:pt>
          <cx:pt idx="455">1113840</cx:pt>
          <cx:pt idx="456">457834.5</cx:pt>
          <cx:pt idx="457">337500</cx:pt>
          <cx:pt idx="458">521280</cx:pt>
          <cx:pt idx="459">1288350</cx:pt>
          <cx:pt idx="460">95940</cx:pt>
          <cx:pt idx="461">254700</cx:pt>
          <cx:pt idx="462">204768</cx:pt>
          <cx:pt idx="463">825588</cx:pt>
          <cx:pt idx="464">592560</cx:pt>
          <cx:pt idx="465">225000</cx:pt>
          <cx:pt idx="466">418500</cx:pt>
          <cx:pt idx="467">450000</cx:pt>
          <cx:pt idx="468">418743</cx:pt>
          <cx:pt idx="469">755190</cx:pt>
          <cx:pt idx="470">450000</cx:pt>
          <cx:pt idx="471">755190</cx:pt>
          <cx:pt idx="472">148365</cx:pt>
          <cx:pt idx="473">900000</cx:pt>
          <cx:pt idx="474">916470</cx:pt>
          <cx:pt idx="475">187704</cx:pt>
          <cx:pt idx="476">269982</cx:pt>
          <cx:pt idx="477">67500</cx:pt>
          <cx:pt idx="478">808650</cx:pt>
          <cx:pt idx="479">180000</cx:pt>
          <cx:pt idx="480">555273</cx:pt>
          <cx:pt idx="481">283500</cx:pt>
          <cx:pt idx="482">1051245</cx:pt>
          <cx:pt idx="483">284400</cx:pt>
          <cx:pt idx="484">270000</cx:pt>
          <cx:pt idx="485">364896</cx:pt>
          <cx:pt idx="486">312768</cx:pt>
          <cx:pt idx="487">454500</cx:pt>
          <cx:pt idx="488">373311</cx:pt>
          <cx:pt idx="489">255960</cx:pt>
          <cx:pt idx="490">668304</cx:pt>
          <cx:pt idx="491">343800</cx:pt>
          <cx:pt idx="492">239850</cx:pt>
          <cx:pt idx="493">94500</cx:pt>
          <cx:pt idx="494">746280</cx:pt>
          <cx:pt idx="495">371245.5</cx:pt>
          <cx:pt idx="496">436032</cx:pt>
          <cx:pt idx="497">180000</cx:pt>
          <cx:pt idx="498">261648</cx:pt>
          <cx:pt idx="499">727785</cx:pt>
          <cx:pt idx="500">233784</cx:pt>
          <cx:pt idx="501">284400</cx:pt>
          <cx:pt idx="502">585000</cx:pt>
          <cx:pt idx="503">521280</cx:pt>
          <cx:pt idx="504">592560</cx:pt>
          <cx:pt idx="505">353241</cx:pt>
          <cx:pt idx="506">592560</cx:pt>
          <cx:pt idx="507">1493086.5</cx:pt>
          <cx:pt idx="508">400500</cx:pt>
          <cx:pt idx="509">269550</cx:pt>
          <cx:pt idx="510">448056</cx:pt>
          <cx:pt idx="511">364896</cx:pt>
          <cx:pt idx="512">1078200</cx:pt>
          <cx:pt idx="513">1575000</cx:pt>
          <cx:pt idx="514">485640</cx:pt>
          <cx:pt idx="515">207000</cx:pt>
          <cx:pt idx="516">545040</cx:pt>
          <cx:pt idx="517">781920</cx:pt>
          <cx:pt idx="518">582768</cx:pt>
          <cx:pt idx="519">675000</cx:pt>
          <cx:pt idx="520">1125000</cx:pt>
          <cx:pt idx="521">662733</cx:pt>
          <cx:pt idx="522">1210054.5</cx:pt>
          <cx:pt idx="523">369000</cx:pt>
          <cx:pt idx="524">521280</cx:pt>
          <cx:pt idx="525">776304</cx:pt>
          <cx:pt idx="526">632403</cx:pt>
          <cx:pt idx="527">909000</cx:pt>
          <cx:pt idx="528">337500</cx:pt>
          <cx:pt idx="529">734994</cx:pt>
          <cx:pt idx="530">746280</cx:pt>
          <cx:pt idx="531">592560</cx:pt>
          <cx:pt idx="532">270000</cx:pt>
          <cx:pt idx="533">310671</cx:pt>
          <cx:pt idx="534">225000</cx:pt>
          <cx:pt idx="535">202500</cx:pt>
          <cx:pt idx="536">94230</cx:pt>
          <cx:pt idx="537">364896</cx:pt>
          <cx:pt idx="538">1467612</cx:pt>
          <cx:pt idx="539">202500</cx:pt>
          <cx:pt idx="540">1078200</cx:pt>
          <cx:pt idx="541">405000</cx:pt>
          <cx:pt idx="542">634482</cx:pt>
          <cx:pt idx="543">746280</cx:pt>
          <cx:pt idx="544">1019299.5</cx:pt>
          <cx:pt idx="545">238500</cx:pt>
          <cx:pt idx="546">432661.5</cx:pt>
          <cx:pt idx="547">1113840</cx:pt>
          <cx:pt idx="548">460858.5</cx:pt>
          <cx:pt idx="549">1498860</cx:pt>
          <cx:pt idx="550">354276</cx:pt>
          <cx:pt idx="551">720000</cx:pt>
          <cx:pt idx="552">592560</cx:pt>
          <cx:pt idx="553">755190</cx:pt>
          <cx:pt idx="554">405000</cx:pt>
          <cx:pt idx="555">755190</cx:pt>
          <cx:pt idx="556">545040</cx:pt>
          <cx:pt idx="557">550980</cx:pt>
          <cx:pt idx="558">269550</cx:pt>
          <cx:pt idx="559">776304</cx:pt>
          <cx:pt idx="560">582228</cx:pt>
          <cx:pt idx="561">1146816</cx:pt>
          <cx:pt idx="562">127350</cx:pt>
          <cx:pt idx="563">269550</cx:pt>
          <cx:pt idx="564">993082.5</cx:pt>
          <cx:pt idx="565">473760</cx:pt>
          <cx:pt idx="566">521280</cx:pt>
          <cx:pt idx="567">170640</cx:pt>
          <cx:pt idx="568">314100</cx:pt>
          <cx:pt idx="569">723996</cx:pt>
          <cx:pt idx="570">270000</cx:pt>
          <cx:pt idx="571">254700</cx:pt>
          <cx:pt idx="572">305221.5</cx:pt>
          <cx:pt idx="573">144000</cx:pt>
          <cx:pt idx="574">450000</cx:pt>
          <cx:pt idx="575">1350000</cx:pt>
          <cx:pt idx="576">247275</cx:pt>
          <cx:pt idx="577">253737</cx:pt>
          <cx:pt idx="578">808650</cx:pt>
          <cx:pt idx="579">497520</cx:pt>
          <cx:pt idx="580">539100</cx:pt>
          <cx:pt idx="581">708939</cx:pt>
          <cx:pt idx="582">277969.5</cx:pt>
          <cx:pt idx="583">675000</cx:pt>
          <cx:pt idx="584">545040</cx:pt>
          <cx:pt idx="585">225000</cx:pt>
          <cx:pt idx="586">854352</cx:pt>
          <cx:pt idx="587">490495.5</cx:pt>
          <cx:pt idx="588">225000</cx:pt>
          <cx:pt idx="589">450000</cx:pt>
          <cx:pt idx="590">1288350</cx:pt>
          <cx:pt idx="591">1078200</cx:pt>
          <cx:pt idx="592">184500</cx:pt>
          <cx:pt idx="593">225000</cx:pt>
          <cx:pt idx="594">824823</cx:pt>
          <cx:pt idx="595">270000</cx:pt>
          <cx:pt idx="596">472500</cx:pt>
          <cx:pt idx="597">185314.5</cx:pt>
          <cx:pt idx="598">450000</cx:pt>
          <cx:pt idx="599">592479</cx:pt>
          <cx:pt idx="600">1133748</cx:pt>
          <cx:pt idx="601">480060</cx:pt>
          <cx:pt idx="602">900000</cx:pt>
          <cx:pt idx="603">180000</cx:pt>
          <cx:pt idx="604">1293876</cx:pt>
          <cx:pt idx="605">720000</cx:pt>
          <cx:pt idx="606">1635120</cx:pt>
          <cx:pt idx="607">284400</cx:pt>
          <cx:pt idx="608">270000</cx:pt>
          <cx:pt idx="609">436032</cx:pt>
          <cx:pt idx="610">270000</cx:pt>
          <cx:pt idx="611">90000</cx:pt>
          <cx:pt idx="612">1024740</cx:pt>
          <cx:pt idx="613">360000</cx:pt>
          <cx:pt idx="614">699219</cx:pt>
          <cx:pt idx="615">770292</cx:pt>
          <cx:pt idx="616">225000</cx:pt>
          <cx:pt idx="617">314055</cx:pt>
          <cx:pt idx="618">284400</cx:pt>
          <cx:pt idx="619">309073.5</cx:pt>
          <cx:pt idx="620">454500</cx:pt>
          <cx:pt idx="621">1008117</cx:pt>
          <cx:pt idx="622">225000</cx:pt>
          <cx:pt idx="623">247275</cx:pt>
          <cx:pt idx="624">381528</cx:pt>
          <cx:pt idx="625">284400</cx:pt>
          <cx:pt idx="626">526491</cx:pt>
          <cx:pt idx="627">555273</cx:pt>
          <cx:pt idx="628">521280</cx:pt>
          <cx:pt idx="629">492862.5</cx:pt>
          <cx:pt idx="630">189621</cx:pt>
          <cx:pt idx="631">730017</cx:pt>
          <cx:pt idx="632">180000</cx:pt>
          <cx:pt idx="633">513531</cx:pt>
          <cx:pt idx="634">640080</cx:pt>
          <cx:pt idx="635">411813</cx:pt>
          <cx:pt idx="636">177903</cx:pt>
          <cx:pt idx="637">512064</cx:pt>
          <cx:pt idx="638">877500</cx:pt>
          <cx:pt idx="639">544491</cx:pt>
          <cx:pt idx="640">521280</cx:pt>
          <cx:pt idx="641">247275</cx:pt>
          <cx:pt idx="642">270000</cx:pt>
          <cx:pt idx="643">584766</cx:pt>
          <cx:pt idx="644">521280</cx:pt>
          <cx:pt idx="645">1759500</cx:pt>
          <cx:pt idx="646">588874.5</cx:pt>
          <cx:pt idx="647">675000</cx:pt>
          <cx:pt idx="648">126000</cx:pt>
          <cx:pt idx="649">592560</cx:pt>
          <cx:pt idx="650">324000</cx:pt>
          <cx:pt idx="651">509400</cx:pt>
          <cx:pt idx="652">315000</cx:pt>
          <cx:pt idx="653">906615</cx:pt>
          <cx:pt idx="654">1133748</cx:pt>
          <cx:pt idx="655">654498</cx:pt>
          <cx:pt idx="656">684706.5</cx:pt>
          <cx:pt idx="657">171000</cx:pt>
          <cx:pt idx="658">900000</cx:pt>
          <cx:pt idx="659">640080</cx:pt>
          <cx:pt idx="660">972000</cx:pt>
          <cx:pt idx="661">585000</cx:pt>
          <cx:pt idx="662">247500</cx:pt>
          <cx:pt idx="663">1078200</cx:pt>
          <cx:pt idx="664">723996</cx:pt>
          <cx:pt idx="665">450000</cx:pt>
          <cx:pt idx="666">270000</cx:pt>
          <cx:pt idx="667">755190</cx:pt>
          <cx:pt idx="668">450000</cx:pt>
          <cx:pt idx="669">269550</cx:pt>
          <cx:pt idx="670">1078200</cx:pt>
          <cx:pt idx="671">312768</cx:pt>
          <cx:pt idx="672">269550</cx:pt>
          <cx:pt idx="673">448056</cx:pt>
          <cx:pt idx="674">343800</cx:pt>
          <cx:pt idx="675">808650</cx:pt>
          <cx:pt idx="676">273024</cx:pt>
          <cx:pt idx="677">1546020</cx:pt>
          <cx:pt idx="678">381528</cx:pt>
          <cx:pt idx="679">443664</cx:pt>
          <cx:pt idx="680">544491</cx:pt>
          <cx:pt idx="681">1125000</cx:pt>
          <cx:pt idx="682">1047771</cx:pt>
          <cx:pt idx="683">675000</cx:pt>
          <cx:pt idx="684">328405.5</cx:pt>
          <cx:pt idx="685">760225.5</cx:pt>
          <cx:pt idx="686">391500</cx:pt>
          <cx:pt idx="687">592560</cx:pt>
          <cx:pt idx="688">225000</cx:pt>
          <cx:pt idx="689">578979</cx:pt>
          <cx:pt idx="690">942300</cx:pt>
          <cx:pt idx="691">227520</cx:pt>
          <cx:pt idx="692">2961000</cx:pt>
          <cx:pt idx="693">254700</cx:pt>
          <cx:pt idx="694">225000</cx:pt>
          <cx:pt idx="695">472500</cx:pt>
          <cx:pt idx="696">253737</cx:pt>
          <cx:pt idx="697">855000</cx:pt>
          <cx:pt idx="698">320922</cx:pt>
          <cx:pt idx="699">284400</cx:pt>
          <cx:pt idx="700">521280</cx:pt>
          <cx:pt idx="701">450000</cx:pt>
          <cx:pt idx="702">99000</cx:pt>
          <cx:pt idx="703">480060</cx:pt>
          <cx:pt idx="704">260640</cx:pt>
          <cx:pt idx="705">512338.5</cx:pt>
          <cx:pt idx="706">167121</cx:pt>
          <cx:pt idx="707">807984</cx:pt>
          <cx:pt idx="708">495216</cx:pt>
          <cx:pt idx="709">270000</cx:pt>
          <cx:pt idx="710">521280</cx:pt>
          <cx:pt idx="711">946998</cx:pt>
          <cx:pt idx="712">521280</cx:pt>
          <cx:pt idx="713">450000</cx:pt>
          <cx:pt idx="714">594121.5</cx:pt>
          <cx:pt idx="715">942759</cx:pt>
          <cx:pt idx="716">728460</cx:pt>
          <cx:pt idx="717">225000</cx:pt>
          <cx:pt idx="718">754740</cx:pt>
          <cx:pt idx="719">270000</cx:pt>
          <cx:pt idx="720">648000</cx:pt>
          <cx:pt idx="721">450000</cx:pt>
          <cx:pt idx="722">1288350</cx:pt>
          <cx:pt idx="723">545040</cx:pt>
          <cx:pt idx="724">835380</cx:pt>
          <cx:pt idx="725">579942</cx:pt>
          <cx:pt idx="726">790830</cx:pt>
          <cx:pt idx="727">545040</cx:pt>
          <cx:pt idx="728">72000</cx:pt>
          <cx:pt idx="729">244584</cx:pt>
          <cx:pt idx="730">521280</cx:pt>
          <cx:pt idx="731">180000</cx:pt>
          <cx:pt idx="732">432661.5</cx:pt>
          <cx:pt idx="733">180000</cx:pt>
          <cx:pt idx="734">450000</cx:pt>
          <cx:pt idx="735">450000</cx:pt>
          <cx:pt idx="736">550980</cx:pt>
          <cx:pt idx="737">284400</cx:pt>
          <cx:pt idx="738">103558.5</cx:pt>
          <cx:pt idx="739">640080</cx:pt>
          <cx:pt idx="740">1178217</cx:pt>
          <cx:pt idx="741">343287</cx:pt>
          <cx:pt idx="742">1078200</cx:pt>
          <cx:pt idx="743">463500</cx:pt>
          <cx:pt idx="744">390447</cx:pt>
          <cx:pt idx="745">452385</cx:pt>
          <cx:pt idx="746">622413</cx:pt>
          <cx:pt idx="747">545040</cx:pt>
          <cx:pt idx="748">938304</cx:pt>
          <cx:pt idx="749">431280</cx:pt>
          <cx:pt idx="750">452385</cx:pt>
          <cx:pt idx="751">1350000</cx:pt>
          <cx:pt idx="752">508495.5</cx:pt>
          <cx:pt idx="753">616261.5</cx:pt>
          <cx:pt idx="754">998838</cx:pt>
          <cx:pt idx="755">521280</cx:pt>
          <cx:pt idx="756">704844</cx:pt>
          <cx:pt idx="757">610335</cx:pt>
          <cx:pt idx="758">441000</cx:pt>
          <cx:pt idx="759">107820</cx:pt>
          <cx:pt idx="760">254700</cx:pt>
          <cx:pt idx="761">314100</cx:pt>
          <cx:pt idx="762">490495.5</cx:pt>
          <cx:pt idx="763">545040</cx:pt>
          <cx:pt idx="764">443088</cx:pt>
          <cx:pt idx="765">226908</cx:pt>
          <cx:pt idx="766">201024</cx:pt>
          <cx:pt idx="767">460858.5</cx:pt>
          <cx:pt idx="768">545040</cx:pt>
          <cx:pt idx="769">254700</cx:pt>
          <cx:pt idx="770">545040</cx:pt>
          <cx:pt idx="771">517266</cx:pt>
          <cx:pt idx="772">755190</cx:pt>
          <cx:pt idx="773">157500</cx:pt>
          <cx:pt idx="774">1288350</cx:pt>
          <cx:pt idx="775">204768</cx:pt>
          <cx:pt idx="776">269982</cx:pt>
          <cx:pt idx="777">225000</cx:pt>
          <cx:pt idx="778">611950.5</cx:pt>
          <cx:pt idx="779">787131</cx:pt>
          <cx:pt idx="780">808650</cx:pt>
          <cx:pt idx="781">895500</cx:pt>
          <cx:pt idx="782">135000</cx:pt>
          <cx:pt idx="783">337500</cx:pt>
          <cx:pt idx="784">135000</cx:pt>
          <cx:pt idx="785">234576</cx:pt>
          <cx:pt idx="786">540000</cx:pt>
          <cx:pt idx="787">284400</cx:pt>
          <cx:pt idx="788">942300</cx:pt>
          <cx:pt idx="789">281916</cx:pt>
          <cx:pt idx="790">1886850</cx:pt>
          <cx:pt idx="791">1143567</cx:pt>
          <cx:pt idx="792">640080</cx:pt>
          <cx:pt idx="793">1078200</cx:pt>
          <cx:pt idx="794">848745</cx:pt>
          <cx:pt idx="795">450000</cx:pt>
          <cx:pt idx="796">469152</cx:pt>
          <cx:pt idx="797">724581</cx:pt>
          <cx:pt idx="798">450000</cx:pt>
          <cx:pt idx="799">675000</cx:pt>
          <cx:pt idx="800">675000</cx:pt>
          <cx:pt idx="801">542133</cx:pt>
          <cx:pt idx="802">497520</cx:pt>
          <cx:pt idx="803">239850</cx:pt>
          <cx:pt idx="804">675000</cx:pt>
          <cx:pt idx="805">1078200</cx:pt>
          <cx:pt idx="806">501363</cx:pt>
          <cx:pt idx="807">302544</cx:pt>
          <cx:pt idx="808">601470</cx:pt>
          <cx:pt idx="809">157500</cx:pt>
          <cx:pt idx="810">512338.5</cx:pt>
          <cx:pt idx="811">545040</cx:pt>
          <cx:pt idx="812">119925</cx:pt>
          <cx:pt idx="813">494550</cx:pt>
          <cx:pt idx="814">472644</cx:pt>
          <cx:pt idx="815">274500</cx:pt>
          <cx:pt idx="816">370638</cx:pt>
          <cx:pt idx="817">74628</cx:pt>
          <cx:pt idx="818">900000</cx:pt>
          <cx:pt idx="819">657702</cx:pt>
          <cx:pt idx="820">814041</cx:pt>
          <cx:pt idx="821">1067940</cx:pt>
          <cx:pt idx="822">240660</cx:pt>
          <cx:pt idx="823">448056</cx:pt>
          <cx:pt idx="824">900000</cx:pt>
          <cx:pt idx="825">450000</cx:pt>
          <cx:pt idx="826">481495.5</cx:pt>
          <cx:pt idx="827">225000</cx:pt>
          <cx:pt idx="828">364896</cx:pt>
          <cx:pt idx="829">659533.5</cx:pt>
          <cx:pt idx="830">450000</cx:pt>
          <cx:pt idx="831">545040</cx:pt>
          <cx:pt idx="832">922500</cx:pt>
          <cx:pt idx="833">785398.5</cx:pt>
          <cx:pt idx="834">421645.5</cx:pt>
          <cx:pt idx="835">315000</cx:pt>
          <cx:pt idx="836">270000</cx:pt>
          <cx:pt idx="837">521280</cx:pt>
          <cx:pt idx="838">497520</cx:pt>
          <cx:pt idx="839">396171</cx:pt>
          <cx:pt idx="840">225000</cx:pt>
          <cx:pt idx="841">204768</cx:pt>
          <cx:pt idx="842">781920</cx:pt>
          <cx:pt idx="843">91647</cx:pt>
          <cx:pt idx="844">180000</cx:pt>
          <cx:pt idx="845">808650</cx:pt>
          <cx:pt idx="846">463284</cx:pt>
          <cx:pt idx="847">545040</cx:pt>
          <cx:pt idx="848">67500</cx:pt>
          <cx:pt idx="849">855000</cx:pt>
          <cx:pt idx="850">675000</cx:pt>
          <cx:pt idx="851">408780</cx:pt>
          <cx:pt idx="852">481500</cx:pt>
          <cx:pt idx="853">634482</cx:pt>
          <cx:pt idx="854">543037.5</cx:pt>
          <cx:pt idx="855">521280</cx:pt>
          <cx:pt idx="856">528633</cx:pt>
          <cx:pt idx="857">314100</cx:pt>
          <cx:pt idx="858">468733.5</cx:pt>
          <cx:pt idx="859">776304</cx:pt>
          <cx:pt idx="860">1206954</cx:pt>
          <cx:pt idx="861">219870</cx:pt>
          <cx:pt idx="862">107820</cx:pt>
          <cx:pt idx="863">157500</cx:pt>
          <cx:pt idx="864">1006920</cx:pt>
          <cx:pt idx="865">900000</cx:pt>
          <cx:pt idx="866">303205.5</cx:pt>
          <cx:pt idx="867">808650</cx:pt>
          <cx:pt idx="868">1024740</cx:pt>
          <cx:pt idx="869">180000</cx:pt>
          <cx:pt idx="870">662026.5</cx:pt>
          <cx:pt idx="871">755190</cx:pt>
          <cx:pt idx="872">450000</cx:pt>
          <cx:pt idx="873">497520</cx:pt>
          <cx:pt idx="874">1288350</cx:pt>
          <cx:pt idx="875">906228</cx:pt>
          <cx:pt idx="876">495351</cx:pt>
          <cx:pt idx="877">517266</cx:pt>
          <cx:pt idx="878">337761</cx:pt>
          <cx:pt idx="879">254700</cx:pt>
          <cx:pt idx="880">247500</cx:pt>
          <cx:pt idx="881">781920</cx:pt>
          <cx:pt idx="882">302544</cx:pt>
          <cx:pt idx="883">225000</cx:pt>
          <cx:pt idx="884">1971072</cx:pt>
          <cx:pt idx="885">592560</cx:pt>
          <cx:pt idx="886">180000</cx:pt>
          <cx:pt idx="887">675000</cx:pt>
          <cx:pt idx="888">1298970</cx:pt>
          <cx:pt idx="889">269550</cx:pt>
          <cx:pt idx="890">229500</cx:pt>
          <cx:pt idx="891">408780</cx:pt>
          <cx:pt idx="892">1125000</cx:pt>
          <cx:pt idx="893">502497</cx:pt>
          <cx:pt idx="894">284400</cx:pt>
          <cx:pt idx="895">630000</cx:pt>
          <cx:pt idx="896">588874.5</cx:pt>
          <cx:pt idx="897">1011285</cx:pt>
          <cx:pt idx="898">675000</cx:pt>
          <cx:pt idx="899">444420</cx:pt>
          <cx:pt idx="900">161595</cx:pt>
          <cx:pt idx="901">534141</cx:pt>
          <cx:pt idx="902">254700</cx:pt>
          <cx:pt idx="903">1762110</cx:pt>
          <cx:pt idx="904">348264</cx:pt>
          <cx:pt idx="905">1125000</cx:pt>
          <cx:pt idx="906">573408</cx:pt>
          <cx:pt idx="907">202500</cx:pt>
          <cx:pt idx="908">416052</cx:pt>
          <cx:pt idx="909">568800</cx:pt>
          <cx:pt idx="910">270000</cx:pt>
          <cx:pt idx="911">180000</cx:pt>
          <cx:pt idx="912">450000</cx:pt>
          <cx:pt idx="913">254700</cx:pt>
          <cx:pt idx="914">755190</cx:pt>
          <cx:pt idx="915">113760</cx:pt>
          <cx:pt idx="916">1546020</cx:pt>
          <cx:pt idx="917">544491</cx:pt>
          <cx:pt idx="918">1232793</cx:pt>
          <cx:pt idx="919">755190</cx:pt>
          <cx:pt idx="920">284400</cx:pt>
          <cx:pt idx="921">1102702.5</cx:pt>
          <cx:pt idx="922">393543</cx:pt>
          <cx:pt idx="923">1675413</cx:pt>
          <cx:pt idx="924">675000</cx:pt>
          <cx:pt idx="925">339241.5</cx:pt>
          <cx:pt idx="926">1339884</cx:pt>
          <cx:pt idx="927">675000</cx:pt>
          <cx:pt idx="928">339241.5</cx:pt>
          <cx:pt idx="929">384048</cx:pt>
          <cx:pt idx="930">640080</cx:pt>
          <cx:pt idx="931">409716</cx:pt>
          <cx:pt idx="932">895500</cx:pt>
          <cx:pt idx="933">1078200</cx:pt>
          <cx:pt idx="934">592560</cx:pt>
          <cx:pt idx="935">675000</cx:pt>
          <cx:pt idx="936">183784.5</cx:pt>
          <cx:pt idx="937">469152</cx:pt>
          <cx:pt idx="938">900000</cx:pt>
          <cx:pt idx="939">835380</cx:pt>
          <cx:pt idx="940">904608</cx:pt>
          <cx:pt idx="941">157050</cx:pt>
          <cx:pt idx="942">1042560</cx:pt>
          <cx:pt idx="943">545040</cx:pt>
          <cx:pt idx="944">50940</cx:pt>
          <cx:pt idx="945">413235</cx:pt>
          <cx:pt idx="946">376920</cx:pt>
          <cx:pt idx="947">221031</cx:pt>
          <cx:pt idx="948">497520</cx:pt>
          <cx:pt idx="949">284400</cx:pt>
          <cx:pt idx="950">545040</cx:pt>
          <cx:pt idx="951">485640</cx:pt>
          <cx:pt idx="952">358344</cx:pt>
          <cx:pt idx="953">517500</cx:pt>
          <cx:pt idx="954">544369.5</cx:pt>
          <cx:pt idx="955">382500</cx:pt>
          <cx:pt idx="956">473760</cx:pt>
          <cx:pt idx="957">315000</cx:pt>
          <cx:pt idx="958">900000</cx:pt>
          <cx:pt idx="959">640080</cx:pt>
          <cx:pt idx="960">1080504</cx:pt>
          <cx:pt idx="961">288873</cx:pt>
          <cx:pt idx="962">518562</cx:pt>
          <cx:pt idx="963">566055</cx:pt>
          <cx:pt idx="964">1339884</cx:pt>
          <cx:pt idx="965">509400</cx:pt>
          <cx:pt idx="966">207306</cx:pt>
          <cx:pt idx="967">877500</cx:pt>
          <cx:pt idx="968">328405.5</cx:pt>
          <cx:pt idx="969">405000</cx:pt>
          <cx:pt idx="970">1006920</cx:pt>
          <cx:pt idx="971">1391418</cx:pt>
          <cx:pt idx="972">1615968</cx:pt>
          <cx:pt idx="973">312768</cx:pt>
          <cx:pt idx="974">945000</cx:pt>
          <cx:pt idx="975">53910</cx:pt>
          <cx:pt idx="976">779688</cx:pt>
          <cx:pt idx="977">558855</cx:pt>
          <cx:pt idx="978">592560</cx:pt>
          <cx:pt idx="979">253737</cx:pt>
          <cx:pt idx="980">900000</cx:pt>
          <cx:pt idx="981">835380</cx:pt>
          <cx:pt idx="982">679500</cx:pt>
          <cx:pt idx="983">436032</cx:pt>
          <cx:pt idx="984">1325475</cx:pt>
          <cx:pt idx="985">1129500</cx:pt>
          <cx:pt idx="986">729792</cx:pt>
          <cx:pt idx="987">180000</cx:pt>
          <cx:pt idx="988">808650</cx:pt>
          <cx:pt idx="989">547344</cx:pt>
          <cx:pt idx="990">675000</cx:pt>
          <cx:pt idx="991">1125000</cx:pt>
          <cx:pt idx="992">152820</cx:pt>
          <cx:pt idx="993">314055</cx:pt>
          <cx:pt idx="994">441481.5</cx:pt>
          <cx:pt idx="995">971280</cx:pt>
          <cx:pt idx="996">592560</cx:pt>
          <cx:pt idx="997">562491</cx:pt>
          <cx:pt idx="998">180000</cx:pt>
          <cx:pt idx="999">157500</cx:pt>
          <cx:pt idx="1000">450000</cx:pt>
          <cx:pt idx="1001">343377</cx:pt>
          <cx:pt idx="1002">135000</cx:pt>
          <cx:pt idx="1003">1125000</cx:pt>
          <cx:pt idx="1004">797557.5</cx:pt>
          <cx:pt idx="1005">675000</cx:pt>
          <cx:pt idx="1006">130644</cx:pt>
          <cx:pt idx="1007">508495.5</cx:pt>
          <cx:pt idx="1008">1129500</cx:pt>
          <cx:pt idx="1009">161730</cx:pt>
          <cx:pt idx="1010">942300</cx:pt>
          <cx:pt idx="1011">239850</cx:pt>
          <cx:pt idx="1012">1024740</cx:pt>
          <cx:pt idx="1013">239850</cx:pt>
          <cx:pt idx="1014">599778</cx:pt>
          <cx:pt idx="1015">528637.5</cx:pt>
          <cx:pt idx="1016">270000</cx:pt>
          <cx:pt idx="1017">948816</cx:pt>
          <cx:pt idx="1018">161730</cx:pt>
          <cx:pt idx="1019">945000</cx:pt>
          <cx:pt idx="1020">407520</cx:pt>
          <cx:pt idx="1021">270000</cx:pt>
          <cx:pt idx="1022">1724220</cx:pt>
          <cx:pt idx="1023">536917.5</cx:pt>
          <cx:pt idx="1024">252000</cx:pt>
          <cx:pt idx="1025">553806</cx:pt>
          <cx:pt idx="1026">508495.5</cx:pt>
          <cx:pt idx="1027">1000858.5</cx:pt>
          <cx:pt idx="1028">135000</cx:pt>
          <cx:pt idx="1029">314100</cx:pt>
          <cx:pt idx="1030">1078200</cx:pt>
          <cx:pt idx="1031">50940</cx:pt>
          <cx:pt idx="1032">450000</cx:pt>
          <cx:pt idx="1033">269550</cx:pt>
          <cx:pt idx="1034">381528</cx:pt>
          <cx:pt idx="1035">808650</cx:pt>
          <cx:pt idx="1036">808650</cx:pt>
          <cx:pt idx="1037">178290</cx:pt>
          <cx:pt idx="1038">397881</cx:pt>
          <cx:pt idx="1039">585000</cx:pt>
          <cx:pt idx="1040">675000</cx:pt>
          <cx:pt idx="1041">226908</cx:pt>
          <cx:pt idx="1042">475159.5</cx:pt>
          <cx:pt idx="1043">1024740</cx:pt>
          <cx:pt idx="1044">180000</cx:pt>
          <cx:pt idx="1045">916470</cx:pt>
          <cx:pt idx="1046">808650</cx:pt>
          <cx:pt idx="1047">1078200</cx:pt>
          <cx:pt idx="1048">171000</cx:pt>
          <cx:pt idx="1049">545040</cx:pt>
          <cx:pt idx="1050">509400</cx:pt>
          <cx:pt idx="1051">900000</cx:pt>
          <cx:pt idx="1052">202500</cx:pt>
          <cx:pt idx="1053">337500</cx:pt>
          <cx:pt idx="1054">137538</cx:pt>
          <cx:pt idx="1055">405000</cx:pt>
          <cx:pt idx="1056">585000</cx:pt>
          <cx:pt idx="1057">286704</cx:pt>
          <cx:pt idx="1058">323388</cx:pt>
          <cx:pt idx="1059">746280</cx:pt>
          <cx:pt idx="1060">790830</cx:pt>
          <cx:pt idx="1061">205789.5</cx:pt>
          <cx:pt idx="1062">755190</cx:pt>
          <cx:pt idx="1063">135000</cx:pt>
          <cx:pt idx="1064">701730</cx:pt>
          <cx:pt idx="1065">282690</cx:pt>
          <cx:pt idx="1066">506889</cx:pt>
          <cx:pt idx="1067">1540867.5</cx:pt>
          <cx:pt idx="1068">479799</cx:pt>
          <cx:pt idx="1069">589441.5</cx:pt>
          <cx:pt idx="1070">91692</cx:pt>
          <cx:pt idx="1071">1133748</cx:pt>
          <cx:pt idx="1072">450000</cx:pt>
          <cx:pt idx="1073">543735</cx:pt>
          <cx:pt idx="1074">1104997.5</cx:pt>
          <cx:pt idx="1075">828837</cx:pt>
          <cx:pt idx="1076">207117</cx:pt>
          <cx:pt idx="1077">1078200</cx:pt>
          <cx:pt idx="1078">490536</cx:pt>
          <cx:pt idx="1079">1206144</cx:pt>
          <cx:pt idx="1080">72400.5</cx:pt>
          <cx:pt idx="1081">562491</cx:pt>
          <cx:pt idx="1082">450000</cx:pt>
          <cx:pt idx="1083">755190</cx:pt>
          <cx:pt idx="1084">227520</cx:pt>
          <cx:pt idx="1085">390960</cx:pt>
          <cx:pt idx="1086">345510</cx:pt>
          <cx:pt idx="1087">284256</cx:pt>
          <cx:pt idx="1088">127350</cx:pt>
          <cx:pt idx="1089">1546020</cx:pt>
          <cx:pt idx="1090">900000</cx:pt>
          <cx:pt idx="1091">444420</cx:pt>
          <cx:pt idx="1092">315000</cx:pt>
          <cx:pt idx="1093">1255680</cx:pt>
          <cx:pt idx="1094">781920</cx:pt>
          <cx:pt idx="1095">301536</cx:pt>
          <cx:pt idx="1096">427045.5</cx:pt>
          <cx:pt idx="1097">314055</cx:pt>
          <cx:pt idx="1098">835380</cx:pt>
          <cx:pt idx="1099">284400</cx:pt>
          <cx:pt idx="1100">769500</cx:pt>
          <cx:pt idx="1101">450000</cx:pt>
          <cx:pt idx="1102">1046142</cx:pt>
          <cx:pt idx="1103">555273</cx:pt>
          <cx:pt idx="1104">814041</cx:pt>
          <cx:pt idx="1105">450000</cx:pt>
          <cx:pt idx="1106">360000</cx:pt>
          <cx:pt idx="1107">305955</cx:pt>
          <cx:pt idx="1108">601470</cx:pt>
          <cx:pt idx="1109">269550</cx:pt>
          <cx:pt idx="1110">545040</cx:pt>
          <cx:pt idx="1111">152820</cx:pt>
          <cx:pt idx="1112">509400</cx:pt>
          <cx:pt idx="1113">450000</cx:pt>
          <cx:pt idx="1114">835380</cx:pt>
          <cx:pt idx="1115">679500</cx:pt>
          <cx:pt idx="1116">668484</cx:pt>
          <cx:pt idx="1117">900000</cx:pt>
          <cx:pt idx="1118">254700</cx:pt>
          <cx:pt idx="1119">900000</cx:pt>
          <cx:pt idx="1120">180000</cx:pt>
          <cx:pt idx="1121">630000</cx:pt>
          <cx:pt idx="1122">220500</cx:pt>
          <cx:pt idx="1123">314055</cx:pt>
          <cx:pt idx="1124">450000</cx:pt>
          <cx:pt idx="1125">1157958</cx:pt>
          <cx:pt idx="1126">1240614</cx:pt>
          <cx:pt idx="1127">1546020</cx:pt>
          <cx:pt idx="1128">403330.5</cx:pt>
          <cx:pt idx="1129">248760</cx:pt>
          <cx:pt idx="1130">234000</cx:pt>
          <cx:pt idx="1131">288873</cx:pt>
          <cx:pt idx="1132">675000</cx:pt>
          <cx:pt idx="1133">808650</cx:pt>
          <cx:pt idx="1134">970380</cx:pt>
          <cx:pt idx="1135">540000</cx:pt>
          <cx:pt idx="1136">675000</cx:pt>
          <cx:pt idx="1137">274500</cx:pt>
          <cx:pt idx="1138">270000</cx:pt>
          <cx:pt idx="1139">450000</cx:pt>
          <cx:pt idx="1140">314100</cx:pt>
          <cx:pt idx="1141">1078200</cx:pt>
          <cx:pt idx="1142">571396.5</cx:pt>
          <cx:pt idx="1143">472500</cx:pt>
          <cx:pt idx="1144">545040</cx:pt>
          <cx:pt idx="1145">1164667.5</cx:pt>
          <cx:pt idx="1146">679500</cx:pt>
          <cx:pt idx="1147">787131</cx:pt>
          <cx:pt idx="1148">286704</cx:pt>
          <cx:pt idx="1149">495000</cx:pt>
          <cx:pt idx="1150">728460</cx:pt>
          <cx:pt idx="1151">405000</cx:pt>
          <cx:pt idx="1152">740088</cx:pt>
          <cx:pt idx="1153">838453.5</cx:pt>
          <cx:pt idx="1154">242595</cx:pt>
          <cx:pt idx="1155">592560</cx:pt>
          <cx:pt idx="1156">1174090.5</cx:pt>
          <cx:pt idx="1157">423000</cx:pt>
          <cx:pt idx="1158">732915</cx:pt>
          <cx:pt idx="1159">781695</cx:pt>
          <cx:pt idx="1160">562500</cx:pt>
          <cx:pt idx="1161">269550</cx:pt>
          <cx:pt idx="1162">315000</cx:pt>
          <cx:pt idx="1163">486000</cx:pt>
          <cx:pt idx="1164">942300</cx:pt>
          <cx:pt idx="1165">521280</cx:pt>
          <cx:pt idx="1166">1442952</cx:pt>
          <cx:pt idx="1167">1006920</cx:pt>
          <cx:pt idx="1168">225000</cx:pt>
          <cx:pt idx="1169">409500</cx:pt>
          <cx:pt idx="1170">2013840</cx:pt>
          <cx:pt idx="1171">573408</cx:pt>
          <cx:pt idx="1172">310500</cx:pt>
          <cx:pt idx="1173">539590.5</cx:pt>
          <cx:pt idx="1174">675000</cx:pt>
          <cx:pt idx="1175">900000</cx:pt>
          <cx:pt idx="1176">225000</cx:pt>
          <cx:pt idx="1177">202500</cx:pt>
          <cx:pt idx="1178">462195</cx:pt>
          <cx:pt idx="1179">450000</cx:pt>
          <cx:pt idx="1180">1113840</cx:pt>
          <cx:pt idx="1181">1024740</cx:pt>
          <cx:pt idx="1182">314055</cx:pt>
          <cx:pt idx="1183">314100</cx:pt>
          <cx:pt idx="1184">521280</cx:pt>
          <cx:pt idx="1185">192514.5</cx:pt>
          <cx:pt idx="1186">382500</cx:pt>
          <cx:pt idx="1187">225000</cx:pt>
          <cx:pt idx="1188">225000</cx:pt>
          <cx:pt idx="1189">270000</cx:pt>
          <cx:pt idx="1190">270000</cx:pt>
          <cx:pt idx="1191">521280</cx:pt>
          <cx:pt idx="1192">254700</cx:pt>
          <cx:pt idx="1193">497520</cx:pt>
          <cx:pt idx="1194">436032</cx:pt>
          <cx:pt idx="1195">1288350</cx:pt>
          <cx:pt idx="1196">1223010</cx:pt>
          <cx:pt idx="1197">474048</cx:pt>
          <cx:pt idx="1198">284400</cx:pt>
          <cx:pt idx="1199">225000</cx:pt>
          <cx:pt idx="1200">1125000</cx:pt>
          <cx:pt idx="1201">964989</cx:pt>
          <cx:pt idx="1202">180000</cx:pt>
          <cx:pt idx="1203">117162</cx:pt>
          <cx:pt idx="1204">840951</cx:pt>
          <cx:pt idx="1205">346968</cx:pt>
          <cx:pt idx="1206">1125000</cx:pt>
          <cx:pt idx="1207">450000</cx:pt>
          <cx:pt idx="1208">472500</cx:pt>
          <cx:pt idx="1209">619254</cx:pt>
          <cx:pt idx="1210">397881</cx:pt>
          <cx:pt idx="1211">545040</cx:pt>
          <cx:pt idx="1212">891072</cx:pt>
          <cx:pt idx="1213">454500</cx:pt>
          <cx:pt idx="1214">254700</cx:pt>
          <cx:pt idx="1215">781695</cx:pt>
          <cx:pt idx="1216">117162</cx:pt>
          <cx:pt idx="1217">675000</cx:pt>
          <cx:pt idx="1218">604152</cx:pt>
          <cx:pt idx="1219">540000</cx:pt>
          <cx:pt idx="1220">729792</cx:pt>
          <cx:pt idx="1221">545040</cx:pt>
          <cx:pt idx="1222">592560</cx:pt>
          <cx:pt idx="1223">781920</cx:pt>
          <cx:pt idx="1224">143910</cx:pt>
          <cx:pt idx="1225">315000</cx:pt>
          <cx:pt idx="1226">284400</cx:pt>
          <cx:pt idx="1227">54000</cx:pt>
          <cx:pt idx="1228">755190</cx:pt>
          <cx:pt idx="1229">555273</cx:pt>
          <cx:pt idx="1230">675000</cx:pt>
          <cx:pt idx="1231">592560</cx:pt>
          <cx:pt idx="1232">752553</cx:pt>
          <cx:pt idx="1233">450000</cx:pt>
          <cx:pt idx="1234">1078200</cx:pt>
          <cx:pt idx="1235">900000</cx:pt>
          <cx:pt idx="1236">417024</cx:pt>
          <cx:pt idx="1237">247500</cx:pt>
          <cx:pt idx="1238">544491</cx:pt>
          <cx:pt idx="1239">405000</cx:pt>
          <cx:pt idx="1240">675000</cx:pt>
          <cx:pt idx="1241">306000</cx:pt>
          <cx:pt idx="1242">545040</cx:pt>
          <cx:pt idx="1243">1065433.5</cx:pt>
          <cx:pt idx="1244">927000</cx:pt>
          <cx:pt idx="1245">835380</cx:pt>
          <cx:pt idx="1246">134775</cx:pt>
          <cx:pt idx="1247">436032</cx:pt>
          <cx:pt idx="1248">285723</cx:pt>
          <cx:pt idx="1249">272520</cx:pt>
          <cx:pt idx="1250">533304</cx:pt>
          <cx:pt idx="1251">473760</cx:pt>
          <cx:pt idx="1252">360000</cx:pt>
          <cx:pt idx="1253">808650</cx:pt>
          <cx:pt idx="1254">808650</cx:pt>
          <cx:pt idx="1255">545040</cx:pt>
          <cx:pt idx="1256">728460</cx:pt>
          <cx:pt idx="1257">135000</cx:pt>
          <cx:pt idx="1258">247275</cx:pt>
          <cx:pt idx="1259">675000</cx:pt>
          <cx:pt idx="1260">95940</cx:pt>
          <cx:pt idx="1261">685386</cx:pt>
          <cx:pt idx="1262">414229.5</cx:pt>
          <cx:pt idx="1263">317979</cx:pt>
          <cx:pt idx="1264">225000</cx:pt>
          <cx:pt idx="1265">792162</cx:pt>
          <cx:pt idx="1266">592560</cx:pt>
          <cx:pt idx="1267">1054773</cx:pt>
          <cx:pt idx="1268">450000</cx:pt>
          <cx:pt idx="1269">1762110</cx:pt>
          <cx:pt idx="1270">270000</cx:pt>
          <cx:pt idx="1271">284400</cx:pt>
          <cx:pt idx="1272">142213.5</cx:pt>
          <cx:pt idx="1273">740088</cx:pt>
          <cx:pt idx="1274">74182.5</cx:pt>
          <cx:pt idx="1275">521280</cx:pt>
          <cx:pt idx="1276">269550</cx:pt>
          <cx:pt idx="1277">808650</cx:pt>
          <cx:pt idx="1278">521280</cx:pt>
          <cx:pt idx="1279">958500</cx:pt>
          <cx:pt idx="1280">450000</cx:pt>
          <cx:pt idx="1281">911263.5</cx:pt>
          <cx:pt idx="1282">1535553</cx:pt>
          <cx:pt idx="1283">177903</cx:pt>
          <cx:pt idx="1284">555273</cx:pt>
          <cx:pt idx="1285">1264500</cx:pt>
          <cx:pt idx="1286">315000</cx:pt>
          <cx:pt idx="1287">251280</cx:pt>
          <cx:pt idx="1288">450000</cx:pt>
          <cx:pt idx="1289">331834.5</cx:pt>
          <cx:pt idx="1290">592560</cx:pt>
          <cx:pt idx="1291">1824480</cx:pt>
          <cx:pt idx="1292">1104997.5</cx:pt>
          <cx:pt idx="1293">276277.5</cx:pt>
          <cx:pt idx="1294">800500.5</cx:pt>
          <cx:pt idx="1295">586633.5</cx:pt>
          <cx:pt idx="1296">343377</cx:pt>
          <cx:pt idx="1297">81504</cx:pt>
          <cx:pt idx="1298">1080063</cx:pt>
          <cx:pt idx="1299">746280</cx:pt>
          <cx:pt idx="1300">1024290</cx:pt>
          <cx:pt idx="1301">942300</cx:pt>
          <cx:pt idx="1302">199080</cx:pt>
          <cx:pt idx="1303">451102.5</cx:pt>
          <cx:pt idx="1304">469152</cx:pt>
          <cx:pt idx="1305">545040</cx:pt>
          <cx:pt idx="1306">813195</cx:pt>
          <cx:pt idx="1307">508500</cx:pt>
          <cx:pt idx="1308">442791</cx:pt>
          <cx:pt idx="1309">473760</cx:pt>
          <cx:pt idx="1310">568197</cx:pt>
          <cx:pt idx="1311">545040</cx:pt>
          <cx:pt idx="1312">942300</cx:pt>
          <cx:pt idx="1313">298512</cx:pt>
          <cx:pt idx="1314">1223010</cx:pt>
          <cx:pt idx="1315">283500</cx:pt>
          <cx:pt idx="1316">288873</cx:pt>
          <cx:pt idx="1317">152820</cx:pt>
          <cx:pt idx="1318">640080</cx:pt>
          <cx:pt idx="1319">254700</cx:pt>
          <cx:pt idx="1320">1327500</cx:pt>
          <cx:pt idx="1321">364896</cx:pt>
          <cx:pt idx="1322">545040</cx:pt>
          <cx:pt idx="1323">728460</cx:pt>
          <cx:pt idx="1324">188685</cx:pt>
          <cx:pt idx="1325">360000</cx:pt>
          <cx:pt idx="1326">1024740</cx:pt>
          <cx:pt idx="1327">679500</cx:pt>
          <cx:pt idx="1328">1078200</cx:pt>
          <cx:pt idx="1329">490495.5</cx:pt>
          <cx:pt idx="1330">541323</cx:pt>
          <cx:pt idx="1331">651600</cx:pt>
          <cx:pt idx="1332">270000</cx:pt>
          <cx:pt idx="1333">438084</cx:pt>
          <cx:pt idx="1334">467667</cx:pt>
          <cx:pt idx="1335">463500</cx:pt>
          <cx:pt idx="1336">781920</cx:pt>
          <cx:pt idx="1337">352044</cx:pt>
          <cx:pt idx="1338">1130062.5</cx:pt>
          <cx:pt idx="1339">1067940</cx:pt>
          <cx:pt idx="1340">599778</cx:pt>
          <cx:pt idx="1341">426384</cx:pt>
          <cx:pt idx="1342">202500</cx:pt>
          <cx:pt idx="1343">550980</cx:pt>
          <cx:pt idx="1344">551079</cx:pt>
          <cx:pt idx="1345">1300500</cx:pt>
          <cx:pt idx="1346">598486.5</cx:pt>
          <cx:pt idx="1347">284400</cx:pt>
          <cx:pt idx="1348">467257.5</cx:pt>
          <cx:pt idx="1349">675000</cx:pt>
          <cx:pt idx="1350">288873</cx:pt>
          <cx:pt idx="1351">454500</cx:pt>
          <cx:pt idx="1352">327024</cx:pt>
          <cx:pt idx="1353">1237500</cx:pt>
          <cx:pt idx="1354">203760</cx:pt>
          <cx:pt idx="1355">545040</cx:pt>
          <cx:pt idx="1356">873000</cx:pt>
          <cx:pt idx="1357">382500</cx:pt>
          <cx:pt idx="1358">210456</cx:pt>
          <cx:pt idx="1359">754740</cx:pt>
          <cx:pt idx="1360">479578.5</cx:pt>
          <cx:pt idx="1361">539590.5</cx:pt>
          <cx:pt idx="1362">423000</cx:pt>
          <cx:pt idx="1363">521280</cx:pt>
          <cx:pt idx="1364">1762110</cx:pt>
          <cx:pt idx="1365">314100</cx:pt>
          <cx:pt idx="1366">497520</cx:pt>
          <cx:pt idx="1367">517788</cx:pt>
          <cx:pt idx="1368">885762</cx:pt>
          <cx:pt idx="1369">443088</cx:pt>
          <cx:pt idx="1370">343800</cx:pt>
          <cx:pt idx="1371">697500</cx:pt>
          <cx:pt idx="1372">656811</cx:pt>
          <cx:pt idx="1373">781920</cx:pt>
          <cx:pt idx="1374">335592</cx:pt>
          <cx:pt idx="1375">724981.5</cx:pt>
          <cx:pt idx="1376">1040985</cx:pt>
          <cx:pt idx="1377">270000</cx:pt>
          <cx:pt idx="1378">1125000</cx:pt>
          <cx:pt idx="1379">544491</cx:pt>
          <cx:pt idx="1380">450000</cx:pt>
          <cx:pt idx="1381">241618.5</cx:pt>
          <cx:pt idx="1382">254700</cx:pt>
          <cx:pt idx="1383">814041</cx:pt>
          <cx:pt idx="1384">239850</cx:pt>
          <cx:pt idx="1385">1257430.5</cx:pt>
          <cx:pt idx="1386">417024</cx:pt>
          <cx:pt idx="1387">545040</cx:pt>
          <cx:pt idx="1388">760131</cx:pt>
          <cx:pt idx="1389">1104997.5</cx:pt>
          <cx:pt idx="1390">450000</cx:pt>
          <cx:pt idx="1391">225000</cx:pt>
          <cx:pt idx="1392">142200</cx:pt>
          <cx:pt idx="1393">270000</cx:pt>
          <cx:pt idx="1394">1288350</cx:pt>
          <cx:pt idx="1395">545040</cx:pt>
          <cx:pt idx="1396">545040</cx:pt>
          <cx:pt idx="1397">592560</cx:pt>
          <cx:pt idx="1398">343683</cx:pt>
          <cx:pt idx="1399">814041</cx:pt>
          <cx:pt idx="1400">450000</cx:pt>
          <cx:pt idx="1401">1005120</cx:pt>
          <cx:pt idx="1402">755190</cx:pt>
          <cx:pt idx="1403">263686.5</cx:pt>
          <cx:pt idx="1404">540000</cx:pt>
          <cx:pt idx="1405">601470</cx:pt>
          <cx:pt idx="1406">450000</cx:pt>
          <cx:pt idx="1407">191880</cx:pt>
          <cx:pt idx="1408">840996</cx:pt>
          <cx:pt idx="1409">180000</cx:pt>
          <cx:pt idx="1410">547272</cx:pt>
          <cx:pt idx="1411">983160</cx:pt>
          <cx:pt idx="1412">225000</cx:pt>
          <cx:pt idx="1413">85320</cx:pt>
          <cx:pt idx="1414">284400</cx:pt>
          <cx:pt idx="1415">180000</cx:pt>
          <cx:pt idx="1416">675000</cx:pt>
          <cx:pt idx="1417">305365.5</cx:pt>
          <cx:pt idx="1418">726381</cx:pt>
          <cx:pt idx="1419">472500</cx:pt>
          <cx:pt idx="1420">270000</cx:pt>
          <cx:pt idx="1421">1078200</cx:pt>
          <cx:pt idx="1422">573408</cx:pt>
          <cx:pt idx="1423">1125000</cx:pt>
          <cx:pt idx="1424">395766</cx:pt>
          <cx:pt idx="1425">640080</cx:pt>
          <cx:pt idx="1426">463500</cx:pt>
          <cx:pt idx="1427">180000</cx:pt>
          <cx:pt idx="1428">454500</cx:pt>
          <cx:pt idx="1429">835380</cx:pt>
          <cx:pt idx="1430">328405.5</cx:pt>
          <cx:pt idx="1431">495000</cx:pt>
          <cx:pt idx="1432">765000</cx:pt>
          <cx:pt idx="1433">582768</cx:pt>
          <cx:pt idx="1434">239850</cx:pt>
          <cx:pt idx="1435">161730</cx:pt>
          <cx:pt idx="1436">312768</cx:pt>
          <cx:pt idx="1437">1190340</cx:pt>
          <cx:pt idx="1438">728460</cx:pt>
          <cx:pt idx="1439">431280</cx:pt>
          <cx:pt idx="1440">454500</cx:pt>
          <cx:pt idx="1441">646920</cx:pt>
          <cx:pt idx="1442">544491</cx:pt>
          <cx:pt idx="1443">547344</cx:pt>
          <cx:pt idx="1444">378117</cx:pt>
          <cx:pt idx="1445">954864</cx:pt>
          <cx:pt idx="1446">675000</cx:pt>
          <cx:pt idx="1447">247275</cx:pt>
          <cx:pt idx="1448">219870</cx:pt>
          <cx:pt idx="1449">1125000</cx:pt>
          <cx:pt idx="1450">1258650</cx:pt>
          <cx:pt idx="1451">640080</cx:pt>
          <cx:pt idx="1452">225000</cx:pt>
          <cx:pt idx="1453">582804</cx:pt>
          <cx:pt idx="1454">540000</cx:pt>
          <cx:pt idx="1455">247500</cx:pt>
          <cx:pt idx="1456">314055</cx:pt>
          <cx:pt idx="1457">170640</cx:pt>
          <cx:pt idx="1458">225000</cx:pt>
          <cx:pt idx="1459">450000</cx:pt>
          <cx:pt idx="1460">592560</cx:pt>
          <cx:pt idx="1461">238500</cx:pt>
          <cx:pt idx="1462">545040</cx:pt>
          <cx:pt idx="1463">675000</cx:pt>
          <cx:pt idx="1464">545040</cx:pt>
          <cx:pt idx="1465">247275</cx:pt>
          <cx:pt idx="1466">497520</cx:pt>
          <cx:pt idx="1467">156384</cx:pt>
          <cx:pt idx="1468">1236816</cx:pt>
          <cx:pt idx="1469">450000</cx:pt>
          <cx:pt idx="1470">728460</cx:pt>
          <cx:pt idx="1471">343377</cx:pt>
          <cx:pt idx="1472">755190</cx:pt>
          <cx:pt idx="1473">385164</cx:pt>
          <cx:pt idx="1474">971280</cx:pt>
          <cx:pt idx="1475">585000</cx:pt>
          <cx:pt idx="1476">196677</cx:pt>
          <cx:pt idx="1477">497520</cx:pt>
          <cx:pt idx="1478">533304</cx:pt>
          <cx:pt idx="1479">407520</cx:pt>
          <cx:pt idx="1480">226152</cx:pt>
          <cx:pt idx="1481">486459</cx:pt>
          <cx:pt idx="1482">568800</cx:pt>
          <cx:pt idx="1483">381528</cx:pt>
          <cx:pt idx="1484">313438.5</cx:pt>
          <cx:pt idx="1485">536917.5</cx:pt>
          <cx:pt idx="1486">622413</cx:pt>
          <cx:pt idx="1487">545040</cx:pt>
          <cx:pt idx="1488">1138500</cx:pt>
          <cx:pt idx="1489">545040</cx:pt>
          <cx:pt idx="1490">364896</cx:pt>
          <cx:pt idx="1491">562500</cx:pt>
          <cx:pt idx="1492">225000</cx:pt>
          <cx:pt idx="1493">1190434.5</cx:pt>
          <cx:pt idx="1494">450346.5</cx:pt>
          <cx:pt idx="1495">545040</cx:pt>
          <cx:pt idx="1496">824823</cx:pt>
          <cx:pt idx="1497">337500</cx:pt>
          <cx:pt idx="1498">450000</cx:pt>
          <cx:pt idx="1499">369000</cx:pt>
          <cx:pt idx="1500">1078200</cx:pt>
          <cx:pt idx="1501">436032</cx:pt>
          <cx:pt idx="1502">835380</cx:pt>
          <cx:pt idx="1503">337500</cx:pt>
          <cx:pt idx="1504">254700</cx:pt>
          <cx:pt idx="1505">675000</cx:pt>
          <cx:pt idx="1506">202500</cx:pt>
          <cx:pt idx="1507">253737</cx:pt>
          <cx:pt idx="1508">545040</cx:pt>
          <cx:pt idx="1509">343800</cx:pt>
          <cx:pt idx="1510">562500</cx:pt>
          <cx:pt idx="1511">640080</cx:pt>
          <cx:pt idx="1512">495000</cx:pt>
          <cx:pt idx="1513">868500</cx:pt>
          <cx:pt idx="1514">512446.5</cx:pt>
          <cx:pt idx="1515">460858.5</cx:pt>
          <cx:pt idx="1516">790830</cx:pt>
          <cx:pt idx="1517">1236816</cx:pt>
          <cx:pt idx="1518">390960</cx:pt>
          <cx:pt idx="1519">755190</cx:pt>
          <cx:pt idx="1520">267102</cx:pt>
          <cx:pt idx="1521">728460</cx:pt>
          <cx:pt idx="1522">545040</cx:pt>
          <cx:pt idx="1523">1535553</cx:pt>
          <cx:pt idx="1524">284400</cx:pt>
          <cx:pt idx="1525">781920</cx:pt>
          <cx:pt idx="1526">1125000</cx:pt>
          <cx:pt idx="1527">547344</cx:pt>
          <cx:pt idx="1528">143910</cx:pt>
          <cx:pt idx="1529">509400</cx:pt>
          <cx:pt idx="1530">720000</cx:pt>
          <cx:pt idx="1531">1288350</cx:pt>
          <cx:pt idx="1532">942300</cx:pt>
          <cx:pt idx="1533">715095</cx:pt>
          <cx:pt idx="1534">545040</cx:pt>
          <cx:pt idx="1535">781920</cx:pt>
          <cx:pt idx="1536">343800</cx:pt>
          <cx:pt idx="1537">474048</cx:pt>
          <cx:pt idx="1538">675000</cx:pt>
          <cx:pt idx="1539">225000</cx:pt>
          <cx:pt idx="1540">592560</cx:pt>
          <cx:pt idx="1541">555273</cx:pt>
          <cx:pt idx="1542">539100</cx:pt>
          <cx:pt idx="1543">78192</cx:pt>
          <cx:pt idx="1544">704844</cx:pt>
          <cx:pt idx="1545">472500</cx:pt>
          <cx:pt idx="1546">229230</cx:pt>
          <cx:pt idx="1547">545040</cx:pt>
          <cx:pt idx="1548">769500</cx:pt>
          <cx:pt idx="1549">225000</cx:pt>
          <cx:pt idx="1550">254700</cx:pt>
          <cx:pt idx="1551">229230</cx:pt>
          <cx:pt idx="1552">216000</cx:pt>
          <cx:pt idx="1553">755190</cx:pt>
          <cx:pt idx="1554">450000</cx:pt>
          <cx:pt idx="1555">269550</cx:pt>
          <cx:pt idx="1556">849501</cx:pt>
          <cx:pt idx="1557">576000</cx:pt>
          <cx:pt idx="1558">497520</cx:pt>
          <cx:pt idx="1559">180000</cx:pt>
          <cx:pt idx="1560">450000</cx:pt>
          <cx:pt idx="1561">450000</cx:pt>
          <cx:pt idx="1562">490536</cx:pt>
          <cx:pt idx="1563">942300</cx:pt>
          <cx:pt idx="1564">545040</cx:pt>
          <cx:pt idx="1565">127350</cx:pt>
          <cx:pt idx="1566">445500</cx:pt>
          <cx:pt idx="1567">180000</cx:pt>
          <cx:pt idx="1568">567000</cx:pt>
          <cx:pt idx="1569">254700</cx:pt>
          <cx:pt idx="1570">170640</cx:pt>
          <cx:pt idx="1571">849415.5</cx:pt>
          <cx:pt idx="1572">450000</cx:pt>
          <cx:pt idx="1573">225000</cx:pt>
          <cx:pt idx="1574">180000</cx:pt>
          <cx:pt idx="1575">402696</cx:pt>
          <cx:pt idx="1576">225000</cx:pt>
          <cx:pt idx="1577">360000</cx:pt>
          <cx:pt idx="1578">976077</cx:pt>
          <cx:pt idx="1579">799299</cx:pt>
          <cx:pt idx="1580">993082.5</cx:pt>
          <cx:pt idx="1581">204768</cx:pt>
          <cx:pt idx="1582">770292</cx:pt>
          <cx:pt idx="1583">302341.5</cx:pt>
          <cx:pt idx="1584">808650</cx:pt>
          <cx:pt idx="1585">568800</cx:pt>
          <cx:pt idx="1586">450000</cx:pt>
          <cx:pt idx="1587">526491</cx:pt>
          <cx:pt idx="1588">270000</cx:pt>
          <cx:pt idx="1589">1125000</cx:pt>
          <cx:pt idx="1590">423000</cx:pt>
          <cx:pt idx="1591">1042560</cx:pt>
          <cx:pt idx="1592">450000</cx:pt>
          <cx:pt idx="1593">188685</cx:pt>
          <cx:pt idx="1594">594000</cx:pt>
          <cx:pt idx="1595">597339</cx:pt>
          <cx:pt idx="1596">202500</cx:pt>
          <cx:pt idx="1597">770292</cx:pt>
          <cx:pt idx="1598">263686.5</cx:pt>
          <cx:pt idx="1599">640080</cx:pt>
          <cx:pt idx="1600">1185120</cx:pt>
          <cx:pt idx="1601">436500</cx:pt>
          <cx:pt idx="1602">273028.5</cx:pt>
          <cx:pt idx="1603">1125000</cx:pt>
          <cx:pt idx="1604">276813</cx:pt>
          <cx:pt idx="1605">509922</cx:pt>
          <cx:pt idx="1606">790830</cx:pt>
          <cx:pt idx="1607">1076247</cx:pt>
          <cx:pt idx="1608">1024290</cx:pt>
          <cx:pt idx="1609">634482</cx:pt>
          <cx:pt idx="1610">135000</cx:pt>
          <cx:pt idx="1611">720000</cx:pt>
          <cx:pt idx="1612">454500</cx:pt>
          <cx:pt idx="1613">740218.5</cx:pt>
          <cx:pt idx="1614">755190</cx:pt>
          <cx:pt idx="1615">1042560</cx:pt>
          <cx:pt idx="1616">1180341</cx:pt>
          <cx:pt idx="1617">284400</cx:pt>
          <cx:pt idx="1618">162000</cx:pt>
          <cx:pt idx="1619">349258.5</cx:pt>
          <cx:pt idx="1620">339241.5</cx:pt>
          <cx:pt idx="1621">1260702</cx:pt>
          <cx:pt idx="1622">1305000</cx:pt>
          <cx:pt idx="1623">508500</cx:pt>
          <cx:pt idx="1624">454500</cx:pt>
          <cx:pt idx="1625">168102</cx:pt>
          <cx:pt idx="1626">1006920</cx:pt>
          <cx:pt idx="1627">254700</cx:pt>
          <cx:pt idx="1628">1006920</cx:pt>
          <cx:pt idx="1629">358443</cx:pt>
          <cx:pt idx="1630">180000</cx:pt>
          <cx:pt idx="1631">1078200</cx:pt>
          <cx:pt idx="1632">781920</cx:pt>
          <cx:pt idx="1633">152820</cx:pt>
          <cx:pt idx="1634">400500</cx:pt>
          <cx:pt idx="1635">355536</cx:pt>
          <cx:pt idx="1636">1288350</cx:pt>
          <cx:pt idx="1637">463500</cx:pt>
          <cx:pt idx="1638">592479</cx:pt>
          <cx:pt idx="1639">194742</cx:pt>
          <cx:pt idx="1640">135000</cx:pt>
          <cx:pt idx="1641">1339884</cx:pt>
          <cx:pt idx="1642">2173500</cx:pt>
          <cx:pt idx="1643">450000</cx:pt>
          <cx:pt idx="1644">1042560</cx:pt>
          <cx:pt idx="1645">325908</cx:pt>
          <cx:pt idx="1646">509400</cx:pt>
          <cx:pt idx="1647">436032</cx:pt>
          <cx:pt idx="1648">1078200</cx:pt>
          <cx:pt idx="1649">595273.5</cx:pt>
          <cx:pt idx="1650">534141</cx:pt>
          <cx:pt idx="1651">594000</cx:pt>
          <cx:pt idx="1652">343377</cx:pt>
          <cx:pt idx="1653">382500</cx:pt>
          <cx:pt idx="1654">244584</cx:pt>
          <cx:pt idx="1655">206280</cx:pt>
          <cx:pt idx="1656">1575000</cx:pt>
          <cx:pt idx="1657">450000</cx:pt>
          <cx:pt idx="1658">312768</cx:pt>
          <cx:pt idx="1659">450000</cx:pt>
          <cx:pt idx="1660">349609.5</cx:pt>
          <cx:pt idx="1661">755190</cx:pt>
          <cx:pt idx="1662">835380</cx:pt>
          <cx:pt idx="1663">1552500</cx:pt>
          <cx:pt idx="1664">265851</cx:pt>
          <cx:pt idx="1665">634482</cx:pt>
          <cx:pt idx="1666">234324</cx:pt>
          <cx:pt idx="1667">819792</cx:pt>
          <cx:pt idx="1668">450000</cx:pt>
          <cx:pt idx="1669">254700</cx:pt>
          <cx:pt idx="1670">900000</cx:pt>
          <cx:pt idx="1671">545040</cx:pt>
          <cx:pt idx="1672">450000</cx:pt>
          <cx:pt idx="1673">640080</cx:pt>
          <cx:pt idx="1674">652500</cx:pt>
          <cx:pt idx="1675">134316</cx:pt>
          <cx:pt idx="1676">545040</cx:pt>
          <cx:pt idx="1677">450000</cx:pt>
          <cx:pt idx="1678">448056</cx:pt>
          <cx:pt idx="1679">545040</cx:pt>
          <cx:pt idx="1680">348264</cx:pt>
          <cx:pt idx="1681">257562</cx:pt>
          <cx:pt idx="1682">835380</cx:pt>
          <cx:pt idx="1683">755190</cx:pt>
          <cx:pt idx="1684">996849</cx:pt>
          <cx:pt idx="1685">247275</cx:pt>
          <cx:pt idx="1686">1125000</cx:pt>
          <cx:pt idx="1687">328405.5</cx:pt>
          <cx:pt idx="1688">495000</cx:pt>
          <cx:pt idx="1689">450000</cx:pt>
          <cx:pt idx="1690">269550</cx:pt>
          <cx:pt idx="1691">1190340</cx:pt>
          <cx:pt idx="1692">254700</cx:pt>
          <cx:pt idx="1693">1125000</cx:pt>
          <cx:pt idx="1694">663093</cx:pt>
          <cx:pt idx="1695">454500</cx:pt>
          <cx:pt idx="1696">592560</cx:pt>
          <cx:pt idx="1697">343800</cx:pt>
          <cx:pt idx="1698">314055</cx:pt>
          <cx:pt idx="1699">679500</cx:pt>
          <cx:pt idx="1700">729792</cx:pt>
          <cx:pt idx="1701">640080</cx:pt>
          <cx:pt idx="1702">1575000</cx:pt>
          <cx:pt idx="1703">900000</cx:pt>
          <cx:pt idx="1704">497520</cx:pt>
          <cx:pt idx="1705">517923</cx:pt>
          <cx:pt idx="1706">271066.5</cx:pt>
          <cx:pt idx="1707">499500</cx:pt>
          <cx:pt idx="1708">612612</cx:pt>
          <cx:pt idx="1709">545040</cx:pt>
          <cx:pt idx="1710">1042560</cx:pt>
          <cx:pt idx="1711">288873</cx:pt>
          <cx:pt idx="1712">373311</cx:pt>
          <cx:pt idx="1713">573628.5</cx:pt>
          <cx:pt idx="1714">1800000</cx:pt>
          <cx:pt idx="1715">1256400</cx:pt>
          <cx:pt idx="1716">337500</cx:pt>
          <cx:pt idx="1717">675000</cx:pt>
          <cx:pt idx="1718">265500</cx:pt>
          <cx:pt idx="1719">416052</cx:pt>
          <cx:pt idx="1720">242595</cx:pt>
          <cx:pt idx="1721">229500</cx:pt>
          <cx:pt idx="1722">327024</cx:pt>
          <cx:pt idx="1723">401386.5</cx:pt>
          <cx:pt idx="1724">808650</cx:pt>
          <cx:pt idx="1725">284400</cx:pt>
          <cx:pt idx="1726">427869</cx:pt>
          <cx:pt idx="1727">199080</cx:pt>
          <cx:pt idx="1728">794173.5</cx:pt>
          <cx:pt idx="1729">526491</cx:pt>
          <cx:pt idx="1730">675000</cx:pt>
          <cx:pt idx="1731">835380</cx:pt>
          <cx:pt idx="1732">819000</cx:pt>
          <cx:pt idx="1733">250272</cx:pt>
          <cx:pt idx="1734">199467</cx:pt>
          <cx:pt idx="1735">180000</cx:pt>
          <cx:pt idx="1736">1350000</cx:pt>
          <cx:pt idx="1737">360000</cx:pt>
          <cx:pt idx="1738">573628.5</cx:pt>
          <cx:pt idx="1739">1078200</cx:pt>
          <cx:pt idx="1740">755190</cx:pt>
          <cx:pt idx="1741">1051294.5</cx:pt>
          <cx:pt idx="1742">113746.5</cx:pt>
          <cx:pt idx="1743">426600</cx:pt>
          <cx:pt idx="1744">900000</cx:pt>
          <cx:pt idx="1745">180000</cx:pt>
          <cx:pt idx="1746">291915</cx:pt>
          <cx:pt idx="1747">225000</cx:pt>
          <cx:pt idx="1748">808650</cx:pt>
          <cx:pt idx="1749">180000</cx:pt>
          <cx:pt idx="1750">238896</cx:pt>
          <cx:pt idx="1751">1205896.5</cx:pt>
          <cx:pt idx="1752">1030680</cx:pt>
          <cx:pt idx="1753">231813</cx:pt>
          <cx:pt idx="1754">239850</cx:pt>
          <cx:pt idx="1755">675000</cx:pt>
          <cx:pt idx="1756">225000</cx:pt>
          <cx:pt idx="1757">450000</cx:pt>
          <cx:pt idx="1758">835380</cx:pt>
          <cx:pt idx="1759">753840</cx:pt>
          <cx:pt idx="1760">450000</cx:pt>
          <cx:pt idx="1761">1042560</cx:pt>
          <cx:pt idx="1762">448056</cx:pt>
          <cx:pt idx="1763">278460</cx:pt>
          <cx:pt idx="1764">521280</cx:pt>
          <cx:pt idx="1765">425133</cx:pt>
          <cx:pt idx="1766">1078200</cx:pt>
          <cx:pt idx="1767">647046</cx:pt>
          <cx:pt idx="1768">298512</cx:pt>
          <cx:pt idx="1769">558000</cx:pt>
          <cx:pt idx="1770">364896</cx:pt>
          <cx:pt idx="1771">508495.5</cx:pt>
          <cx:pt idx="1772">601470</cx:pt>
          <cx:pt idx="1773">180000</cx:pt>
          <cx:pt idx="1774">135000</cx:pt>
          <cx:pt idx="1775">450000</cx:pt>
          <cx:pt idx="1776">95940</cx:pt>
          <cx:pt idx="1777">545040</cx:pt>
          <cx:pt idx="1778">244584</cx:pt>
          <cx:pt idx="1779">895500</cx:pt>
          <cx:pt idx="1780">808650</cx:pt>
          <cx:pt idx="1781">337761</cx:pt>
          <cx:pt idx="1782">790830</cx:pt>
          <cx:pt idx="1783">226422</cx:pt>
          <cx:pt idx="1784">545040</cx:pt>
          <cx:pt idx="1785">770913</cx:pt>
          <cx:pt idx="1786">495000</cx:pt>
          <cx:pt idx="1787">384048</cx:pt>
          <cx:pt idx="1788">970380</cx:pt>
          <cx:pt idx="1789">180000</cx:pt>
          <cx:pt idx="1790">225000</cx:pt>
          <cx:pt idx="1791">1006920</cx:pt>
          <cx:pt idx="1792">254700</cx:pt>
          <cx:pt idx="1793">282690</cx:pt>
          <cx:pt idx="1794">450000</cx:pt>
          <cx:pt idx="1795">254700</cx:pt>
          <cx:pt idx="1796">296280</cx:pt>
          <cx:pt idx="1797">679500</cx:pt>
          <cx:pt idx="1798">1372500</cx:pt>
          <cx:pt idx="1799">636138</cx:pt>
          <cx:pt idx="1800">685012.5</cx:pt>
          <cx:pt idx="1801">1029784.5</cx:pt>
          <cx:pt idx="1802">460858.5</cx:pt>
          <cx:pt idx="1803">269550</cx:pt>
          <cx:pt idx="1804">675000</cx:pt>
          <cx:pt idx="1805">550980</cx:pt>
          <cx:pt idx="1806">1190340</cx:pt>
          <cx:pt idx="1807">755190</cx:pt>
          <cx:pt idx="1808">545040</cx:pt>
          <cx:pt idx="1809">490536</cx:pt>
          <cx:pt idx="1810">781920</cx:pt>
          <cx:pt idx="1811">337500</cx:pt>
          <cx:pt idx="1812">239850</cx:pt>
          <cx:pt idx="1813">267070.5</cx:pt>
          <cx:pt idx="1814">1546020</cx:pt>
          <cx:pt idx="1815">352044</cx:pt>
          <cx:pt idx="1816">640080</cx:pt>
          <cx:pt idx="1817">675000</cx:pt>
          <cx:pt idx="1818">481176</cx:pt>
          <cx:pt idx="1819">298512</cx:pt>
          <cx:pt idx="1820">450000</cx:pt>
          <cx:pt idx="1821">735133.5</cx:pt>
          <cx:pt idx="1822">675000</cx:pt>
          <cx:pt idx="1823">225000</cx:pt>
          <cx:pt idx="1824">735579</cx:pt>
          <cx:pt idx="1825">314100</cx:pt>
          <cx:pt idx="1826">382500</cx:pt>
          <cx:pt idx="1827">1408909.5</cx:pt>
          <cx:pt idx="1828">218016</cx:pt>
          <cx:pt idx="1829">135000</cx:pt>
          <cx:pt idx="1830">239850</cx:pt>
          <cx:pt idx="1831">1109655</cx:pt>
          <cx:pt idx="1832">898326</cx:pt>
          <cx:pt idx="1833">855000</cx:pt>
          <cx:pt idx="1834">237024</cx:pt>
          <cx:pt idx="1835">108837</cx:pt>
          <cx:pt idx="1836">497520</cx:pt>
          <cx:pt idx="1837">225000</cx:pt>
          <cx:pt idx="1838">948730.5</cx:pt>
          <cx:pt idx="1839">640080</cx:pt>
          <cx:pt idx="1840">709879.5</cx:pt>
          <cx:pt idx="1841">675000</cx:pt>
          <cx:pt idx="1842">976500</cx:pt>
          <cx:pt idx="1843">258709.5</cx:pt>
          <cx:pt idx="1844">377649</cx:pt>
          <cx:pt idx="1845">545040</cx:pt>
          <cx:pt idx="1846">620878.5</cx:pt>
          <cx:pt idx="1847">337500</cx:pt>
          <cx:pt idx="1848">352044</cx:pt>
          <cx:pt idx="1849">284400</cx:pt>
          <cx:pt idx="1850">1739470.5</cx:pt>
          <cx:pt idx="1851">360000</cx:pt>
          <cx:pt idx="1852">675000</cx:pt>
          <cx:pt idx="1853">128092.5</cx:pt>
          <cx:pt idx="1854">450000</cx:pt>
          <cx:pt idx="1855">693301.5</cx:pt>
          <cx:pt idx="1856">545157</cx:pt>
          <cx:pt idx="1857">450000</cx:pt>
          <cx:pt idx="1858">840780</cx:pt>
          <cx:pt idx="1859">270000</cx:pt>
          <cx:pt idx="1860">545040</cx:pt>
          <cx:pt idx="1861">138204</cx:pt>
          <cx:pt idx="1862">110331</cx:pt>
          <cx:pt idx="1863">545040</cx:pt>
          <cx:pt idx="1864">566055</cx:pt>
          <cx:pt idx="1865">332842.5</cx:pt>
          <cx:pt idx="1866">277969.5</cx:pt>
          <cx:pt idx="1867">521280</cx:pt>
          <cx:pt idx="1868">314055</cx:pt>
          <cx:pt idx="1869">237024</cx:pt>
          <cx:pt idx="1870">182448</cx:pt>
          <cx:pt idx="1871">450000</cx:pt>
          <cx:pt idx="1872">545040</cx:pt>
          <cx:pt idx="1873">545040</cx:pt>
          <cx:pt idx="1874">127350</cx:pt>
          <cx:pt idx="1875">254700</cx:pt>
          <cx:pt idx="1876">276277.5</cx:pt>
          <cx:pt idx="1877">183384</cx:pt>
          <cx:pt idx="1878">178290</cx:pt>
          <cx:pt idx="1879">755190</cx:pt>
          <cx:pt idx="1880">942300</cx:pt>
          <cx:pt idx="1881">553806</cx:pt>
          <cx:pt idx="1882">630000</cx:pt>
          <cx:pt idx="1883">1470330</cx:pt>
          <cx:pt idx="1884">518562</cx:pt>
          <cx:pt idx="1885">101880</cx:pt>
          <cx:pt idx="1886">713889</cx:pt>
          <cx:pt idx="1887">247500</cx:pt>
          <cx:pt idx="1888">463500</cx:pt>
          <cx:pt idx="1889">135000</cx:pt>
          <cx:pt idx="1890">585000</cx:pt>
          <cx:pt idx="1891">640080</cx:pt>
          <cx:pt idx="1892">292500</cx:pt>
          <cx:pt idx="1893">900000</cx:pt>
          <cx:pt idx="1894">225000</cx:pt>
          <cx:pt idx="1895">783000</cx:pt>
          <cx:pt idx="1896">254700</cx:pt>
          <cx:pt idx="1897">427500</cx:pt>
          <cx:pt idx="1898">485640</cx:pt>
          <cx:pt idx="1899">509400</cx:pt>
          <cx:pt idx="1900">918000</cx:pt>
          <cx:pt idx="1901">545040</cx:pt>
          <cx:pt idx="1902">333000</cx:pt>
          <cx:pt idx="1903">634482</cx:pt>
          <cx:pt idx="1904">1113840</cx:pt>
          <cx:pt idx="1905">781920</cx:pt>
          <cx:pt idx="1906">513000</cx:pt>
          <cx:pt idx="1907">479799</cx:pt>
          <cx:pt idx="1908">783000</cx:pt>
          <cx:pt idx="1909">942300</cx:pt>
          <cx:pt idx="1910">332842.5</cx:pt>
          <cx:pt idx="1911">62554.5</cx:pt>
          <cx:pt idx="1912">1002726</cx:pt>
          <cx:pt idx="1913">640080</cx:pt>
          <cx:pt idx="1914">225000</cx:pt>
          <cx:pt idx="1915">414792</cx:pt>
          <cx:pt idx="1916">562491</cx:pt>
          <cx:pt idx="1917">675000</cx:pt>
          <cx:pt idx="1918">195543</cx:pt>
          <cx:pt idx="1919">545040</cx:pt>
          <cx:pt idx="1920">646920</cx:pt>
          <cx:pt idx="1921">900000</cx:pt>
          <cx:pt idx="1922">444420</cx:pt>
          <cx:pt idx="1923">582228</cx:pt>
          <cx:pt idx="1924">545040</cx:pt>
          <cx:pt idx="1925">382500</cx:pt>
          <cx:pt idx="1926">1078200</cx:pt>
          <cx:pt idx="1927">450000</cx:pt>
          <cx:pt idx="1928">560664</cx:pt>
          <cx:pt idx="1929">521280</cx:pt>
          <cx:pt idx="1930">576000</cx:pt>
          <cx:pt idx="1931">1042560</cx:pt>
          <cx:pt idx="1932">270000</cx:pt>
          <cx:pt idx="1933">314100</cx:pt>
          <cx:pt idx="1934">355536</cx:pt>
          <cx:pt idx="1935">314100</cx:pt>
          <cx:pt idx="1936">284400</cx:pt>
          <cx:pt idx="1937">254700</cx:pt>
          <cx:pt idx="1938">254700</cx:pt>
          <cx:pt idx="1939">277969.5</cx:pt>
          <cx:pt idx="1940">180000</cx:pt>
          <cx:pt idx="1941">457834.5</cx:pt>
          <cx:pt idx="1942">497520</cx:pt>
          <cx:pt idx="1943">180000</cx:pt>
          <cx:pt idx="1944">81000</cx:pt>
          <cx:pt idx="1945">701721</cx:pt>
          <cx:pt idx="1946">640080</cx:pt>
          <cx:pt idx="1947">1078200</cx:pt>
          <cx:pt idx="1948">630000</cx:pt>
          <cx:pt idx="1949">555273</cx:pt>
          <cx:pt idx="1950">450000</cx:pt>
          <cx:pt idx="1951">755190</cx:pt>
          <cx:pt idx="1952">735052.5</cx:pt>
          <cx:pt idx="1953">327024</cx:pt>
          <cx:pt idx="1954">625536</cx:pt>
          <cx:pt idx="1955">675000</cx:pt>
          <cx:pt idx="1956">518562</cx:pt>
          <cx:pt idx="1957">180000</cx:pt>
          <cx:pt idx="1958">712944</cx:pt>
          <cx:pt idx="1959">188460</cx:pt>
          <cx:pt idx="1960">67500</cx:pt>
          <cx:pt idx="1961">450000</cx:pt>
          <cx:pt idx="1962">640080</cx:pt>
          <cx:pt idx="1963">780286.5</cx:pt>
          <cx:pt idx="1964">270000</cx:pt>
          <cx:pt idx="1965">450000</cx:pt>
          <cx:pt idx="1966">675000</cx:pt>
          <cx:pt idx="1967">497520</cx:pt>
          <cx:pt idx="1968">500427</cx:pt>
          <cx:pt idx="1969">263686.5</cx:pt>
          <cx:pt idx="1970">1080000</cx:pt>
          <cx:pt idx="1971">598486.5</cx:pt>
          <cx:pt idx="1972">379008</cx:pt>
          <cx:pt idx="1973">1354500</cx:pt>
          <cx:pt idx="1974">1335528</cx:pt>
          <cx:pt idx="1975">384048</cx:pt>
          <cx:pt idx="1976">157500</cx:pt>
          <cx:pt idx="1977">291384</cx:pt>
          <cx:pt idx="1978">675000</cx:pt>
          <cx:pt idx="1979">675000</cx:pt>
          <cx:pt idx="1980">270000</cx:pt>
          <cx:pt idx="1981">101880</cx:pt>
          <cx:pt idx="1982">450000</cx:pt>
          <cx:pt idx="1983">364896</cx:pt>
          <cx:pt idx="1984">942300</cx:pt>
          <cx:pt idx="1985">512064</cx:pt>
          <cx:pt idx="1986">225000</cx:pt>
          <cx:pt idx="1987">180000</cx:pt>
          <cx:pt idx="1988">450000</cx:pt>
          <cx:pt idx="1989">263686.5</cx:pt>
          <cx:pt idx="1990">1288350</cx:pt>
          <cx:pt idx="1991">900000</cx:pt>
          <cx:pt idx="1992">1288350</cx:pt>
          <cx:pt idx="1993">545040</cx:pt>
          <cx:pt idx="1994">474048</cx:pt>
          <cx:pt idx="1995">962370</cx:pt>
          <cx:pt idx="1996">1546020</cx:pt>
          <cx:pt idx="1997">254700</cx:pt>
          <cx:pt idx="1998">566055</cx:pt>
          <cx:pt idx="1999">358344</cx:pt>
          <cx:pt idx="2000">454500</cx:pt>
          <cx:pt idx="2001">814041</cx:pt>
          <cx:pt idx="2002">991944</cx:pt>
          <cx:pt idx="2003">172512</cx:pt>
          <cx:pt idx="2004">229230</cx:pt>
          <cx:pt idx="2005">640080</cx:pt>
          <cx:pt idx="2006">302341.5</cx:pt>
          <cx:pt idx="2007">270000</cx:pt>
          <cx:pt idx="2008">1125000</cx:pt>
          <cx:pt idx="2009">247986</cx:pt>
          <cx:pt idx="2010">648481.5</cx:pt>
          <cx:pt idx="2011">113760</cx:pt>
          <cx:pt idx="2012">191880</cx:pt>
          <cx:pt idx="2013">991944</cx:pt>
          <cx:pt idx="2014">1350000</cx:pt>
          <cx:pt idx="2015">117162</cx:pt>
          <cx:pt idx="2016">521280</cx:pt>
          <cx:pt idx="2017">790830</cx:pt>
          <cx:pt idx="2018">440784</cx:pt>
          <cx:pt idx="2019">1288350</cx:pt>
          <cx:pt idx="2020">407520</cx:pt>
          <cx:pt idx="2021">286704</cx:pt>
          <cx:pt idx="2022">640080</cx:pt>
          <cx:pt idx="2023">299772</cx:pt>
          <cx:pt idx="2024">837000</cx:pt>
          <cx:pt idx="2025">302206.5</cx:pt>
          <cx:pt idx="2026">253737</cx:pt>
          <cx:pt idx="2027">270000</cx:pt>
          <cx:pt idx="2028">254700</cx:pt>
          <cx:pt idx="2029">500211</cx:pt>
          <cx:pt idx="2030">270000</cx:pt>
          <cx:pt idx="2031">835380</cx:pt>
          <cx:pt idx="2032">1350000</cx:pt>
          <cx:pt idx="2033">544491</cx:pt>
          <cx:pt idx="2034">314100</cx:pt>
          <cx:pt idx="2035">225000</cx:pt>
          <cx:pt idx="2036">679500</cx:pt>
          <cx:pt idx="2037">302341.5</cx:pt>
          <cx:pt idx="2038">544491</cx:pt>
          <cx:pt idx="2039">537669</cx:pt>
          <cx:pt idx="2040">539100</cx:pt>
          <cx:pt idx="2041">770913</cx:pt>
          <cx:pt idx="2042">599778</cx:pt>
          <cx:pt idx="2043">781920</cx:pt>
          <cx:pt idx="2044">161730</cx:pt>
          <cx:pt idx="2045">1125000</cx:pt>
          <cx:pt idx="2046">448056</cx:pt>
          <cx:pt idx="2047">301464</cx:pt>
          <cx:pt idx="2048">450000</cx:pt>
          <cx:pt idx="2049">327024</cx:pt>
          <cx:pt idx="2050">314055</cx:pt>
          <cx:pt idx="2051">942300</cx:pt>
          <cx:pt idx="2052">675000</cx:pt>
          <cx:pt idx="2053">486459</cx:pt>
          <cx:pt idx="2054">247500</cx:pt>
          <cx:pt idx="2055">545040</cx:pt>
          <cx:pt idx="2056">545040</cx:pt>
          <cx:pt idx="2057">283500</cx:pt>
          <cx:pt idx="2058">254700</cx:pt>
          <cx:pt idx="2059">533304</cx:pt>
          <cx:pt idx="2060">1113840</cx:pt>
          <cx:pt idx="2061">1762110</cx:pt>
          <cx:pt idx="2062">781920</cx:pt>
          <cx:pt idx="2063">277969.5</cx:pt>
          <cx:pt idx="2064">202500</cx:pt>
          <cx:pt idx="2065">288873</cx:pt>
          <cx:pt idx="2066">90000</cx:pt>
          <cx:pt idx="2067">545040</cx:pt>
          <cx:pt idx="2068">450000</cx:pt>
          <cx:pt idx="2069">479974.5</cx:pt>
          <cx:pt idx="2070">497520</cx:pt>
          <cx:pt idx="2071">271957.5</cx:pt>
          <cx:pt idx="2072">360000</cx:pt>
          <cx:pt idx="2073">824823</cx:pt>
          <cx:pt idx="2074">900000</cx:pt>
          <cx:pt idx="2075">312768</cx:pt>
          <cx:pt idx="2076">225459</cx:pt>
          <cx:pt idx="2077">855000</cx:pt>
          <cx:pt idx="2078">402214.5</cx:pt>
          <cx:pt idx="2079">948582</cx:pt>
          <cx:pt idx="2080">1002726</cx:pt>
          <cx:pt idx="2081">545040</cx:pt>
          <cx:pt idx="2082">247986</cx:pt>
          <cx:pt idx="2083">135000</cx:pt>
          <cx:pt idx="2084">180000</cx:pt>
          <cx:pt idx="2085">544491</cx:pt>
          <cx:pt idx="2086">360000</cx:pt>
          <cx:pt idx="2087">254700</cx:pt>
          <cx:pt idx="2088">676278</cx:pt>
          <cx:pt idx="2089">619254</cx:pt>
          <cx:pt idx="2090">270000</cx:pt>
          <cx:pt idx="2091">308461.5</cx:pt>
          <cx:pt idx="2092">720000</cx:pt>
          <cx:pt idx="2093">180000</cx:pt>
          <cx:pt idx="2094">646920</cx:pt>
          <cx:pt idx="2095">1483650</cx:pt>
          <cx:pt idx="2096">781920</cx:pt>
          <cx:pt idx="2097">532494</cx:pt>
          <cx:pt idx="2098">1339884</cx:pt>
          <cx:pt idx="2099">152820</cx:pt>
          <cx:pt idx="2100">1096020</cx:pt>
          <cx:pt idx="2101">781920</cx:pt>
          <cx:pt idx="2102">288000</cx:pt>
          <cx:pt idx="2103">630000</cx:pt>
          <cx:pt idx="2104">621000</cx:pt>
          <cx:pt idx="2105">314055</cx:pt>
          <cx:pt idx="2106">533304</cx:pt>
          <cx:pt idx="2107">1288350</cx:pt>
          <cx:pt idx="2108">270000</cx:pt>
          <cx:pt idx="2109">180000</cx:pt>
          <cx:pt idx="2110">595903.5</cx:pt>
          <cx:pt idx="2111">180000</cx:pt>
          <cx:pt idx="2112">337500</cx:pt>
          <cx:pt idx="2113">331834.5</cx:pt>
          <cx:pt idx="2114">364500</cx:pt>
          <cx:pt idx="2115">545040</cx:pt>
          <cx:pt idx="2116">454500</cx:pt>
          <cx:pt idx="2117">221832</cx:pt>
          <cx:pt idx="2118">675000</cx:pt>
          <cx:pt idx="2119">805536</cx:pt>
          <cx:pt idx="2120">71955</cx:pt>
          <cx:pt idx="2121">746280</cx:pt>
          <cx:pt idx="2122">1563291</cx:pt>
          <cx:pt idx="2123">1166724</cx:pt>
          <cx:pt idx="2124">728460</cx:pt>
          <cx:pt idx="2125">389844</cx:pt>
          <cx:pt idx="2126">348264</cx:pt>
          <cx:pt idx="2127">810000</cx:pt>
          <cx:pt idx="2128">225000</cx:pt>
          <cx:pt idx="2129">719860.5</cx:pt>
          <cx:pt idx="2130">641529</cx:pt>
          <cx:pt idx="2131">942300</cx:pt>
          <cx:pt idx="2132">225000</cx:pt>
          <cx:pt idx="2133">781920</cx:pt>
          <cx:pt idx="2134">202500</cx:pt>
          <cx:pt idx="2135">634482</cx:pt>
          <cx:pt idx="2136">135000</cx:pt>
          <cx:pt idx="2137">1078200</cx:pt>
          <cx:pt idx="2138">180000</cx:pt>
          <cx:pt idx="2139">900000</cx:pt>
          <cx:pt idx="2140">139405.5</cx:pt>
          <cx:pt idx="2141">122256</cx:pt>
          <cx:pt idx="2142">700830</cx:pt>
          <cx:pt idx="2143">302076</cx:pt>
          <cx:pt idx="2144">315000</cx:pt>
          <cx:pt idx="2145">675000</cx:pt>
          <cx:pt idx="2146">180000</cx:pt>
          <cx:pt idx="2147">521280</cx:pt>
          <cx:pt idx="2148">152820</cx:pt>
          <cx:pt idx="2149">916470</cx:pt>
          <cx:pt idx="2150">292500</cx:pt>
          <cx:pt idx="2151">333621</cx:pt>
          <cx:pt idx="2152">1611072</cx:pt>
          <cx:pt idx="2153">814041</cx:pt>
          <cx:pt idx="2154">213156</cx:pt>
          <cx:pt idx="2155">690048</cx:pt>
          <cx:pt idx="2156">225000</cx:pt>
          <cx:pt idx="2157">536917.5</cx:pt>
          <cx:pt idx="2158">1096020</cx:pt>
          <cx:pt idx="2159">508495.5</cx:pt>
          <cx:pt idx="2160">284400</cx:pt>
          <cx:pt idx="2161">675000</cx:pt>
          <cx:pt idx="2162">468733.5</cx:pt>
          <cx:pt idx="2163">384048</cx:pt>
          <cx:pt idx="2164">412942.5</cx:pt>
          <cx:pt idx="2165">835506</cx:pt>
          <cx:pt idx="2166">239850</cx:pt>
          <cx:pt idx="2167">247275</cx:pt>
          <cx:pt idx="2168">888840</cx:pt>
          <cx:pt idx="2169">1675413</cx:pt>
          <cx:pt idx="2170">254700</cx:pt>
          <cx:pt idx="2171">284400</cx:pt>
          <cx:pt idx="2172">835380</cx:pt>
          <cx:pt idx="2173">544068</cx:pt>
          <cx:pt idx="2174">254700</cx:pt>
          <cx:pt idx="2175">1288782</cx:pt>
          <cx:pt idx="2176">135000</cx:pt>
          <cx:pt idx="2177">364896</cx:pt>
          <cx:pt idx="2178">93964.5</cx:pt>
          <cx:pt idx="2179">942300</cx:pt>
          <cx:pt idx="2180">733315.5</cx:pt>
          <cx:pt idx="2181">137538</cx:pt>
          <cx:pt idx="2182">508495.5</cx:pt>
          <cx:pt idx="2183">630000</cx:pt>
          <cx:pt idx="2184">808650</cx:pt>
          <cx:pt idx="2185">338832</cx:pt>
          <cx:pt idx="2186">427450.5</cx:pt>
          <cx:pt idx="2187">450000</cx:pt>
          <cx:pt idx="2188">592560</cx:pt>
          <cx:pt idx="2189">454500</cx:pt>
          <cx:pt idx="2190">539230.5</cx:pt>
          <cx:pt idx="2191">592560</cx:pt>
          <cx:pt idx="2192">239850</cx:pt>
          <cx:pt idx="2193">270000</cx:pt>
          <cx:pt idx="2194">576072</cx:pt>
          <cx:pt idx="2195">774000</cx:pt>
          <cx:pt idx="2196">135000</cx:pt>
          <cx:pt idx="2197">1258681.5</cx:pt>
          <cx:pt idx="2198">503676</cx:pt>
          <cx:pt idx="2199">180000</cx:pt>
          <cx:pt idx="2200">746280</cx:pt>
          <cx:pt idx="2201">158256</cx:pt>
          <cx:pt idx="2202">180000</cx:pt>
          <cx:pt idx="2203">314100</cx:pt>
          <cx:pt idx="2204">450000</cx:pt>
          <cx:pt idx="2205">1762110</cx:pt>
          <cx:pt idx="2206">450000</cx:pt>
          <cx:pt idx="2207">1138900.5</cx:pt>
          <cx:pt idx="2208">675000</cx:pt>
          <cx:pt idx="2209">808650</cx:pt>
          <cx:pt idx="2210">378117</cx:pt>
          <cx:pt idx="2211">446931</cx:pt>
          <cx:pt idx="2212">508495.5</cx:pt>
          <cx:pt idx="2213">199008</cx:pt>
          <cx:pt idx="2214">491823</cx:pt>
          <cx:pt idx="2215">135000</cx:pt>
          <cx:pt idx="2216">360000</cx:pt>
          <cx:pt idx="2217">537669</cx:pt>
          <cx:pt idx="2218">805536</cx:pt>
          <cx:pt idx="2219">142200</cx:pt>
          <cx:pt idx="2220">674842.5</cx:pt>
          <cx:pt idx="2221">270000</cx:pt>
          <cx:pt idx="2222">2013840</cx:pt>
          <cx:pt idx="2223">170640</cx:pt>
          <cx:pt idx="2224">621000</cx:pt>
          <cx:pt idx="2225">900000</cx:pt>
          <cx:pt idx="2226">270000</cx:pt>
          <cx:pt idx="2227">900000</cx:pt>
          <cx:pt idx="2228">1042560</cx:pt>
          <cx:pt idx="2229">755190</cx:pt>
          <cx:pt idx="2230">268164</cx:pt>
          <cx:pt idx="2231">545040</cx:pt>
          <cx:pt idx="2232">433665</cx:pt>
          <cx:pt idx="2233">855882</cx:pt>
          <cx:pt idx="2234">790434</cx:pt>
          <cx:pt idx="2235">508495.5</cx:pt>
          <cx:pt idx="2236">544491</cx:pt>
          <cx:pt idx="2237">2125953</cx:pt>
          <cx:pt idx="2238">301464</cx:pt>
          <cx:pt idx="2239">824823</cx:pt>
          <cx:pt idx="2240">1661418</cx:pt>
          <cx:pt idx="2241">360058.5</cx:pt>
          <cx:pt idx="2242">1125000</cx:pt>
          <cx:pt idx="2243">900000</cx:pt>
          <cx:pt idx="2244">180000</cx:pt>
          <cx:pt idx="2245">662026.5</cx:pt>
          <cx:pt idx="2246">415224</cx:pt>
          <cx:pt idx="2247">247986</cx:pt>
          <cx:pt idx="2248">499221</cx:pt>
          <cx:pt idx="2249">544491</cx:pt>
          <cx:pt idx="2250">1078200</cx:pt>
          <cx:pt idx="2251">1354500</cx:pt>
          <cx:pt idx="2252">1125000</cx:pt>
          <cx:pt idx="2253">348264</cx:pt>
          <cx:pt idx="2254">337500</cx:pt>
          <cx:pt idx="2255">314100</cx:pt>
          <cx:pt idx="2256">710640</cx:pt>
          <cx:pt idx="2257">526491</cx:pt>
          <cx:pt idx="2258">715500</cx:pt>
          <cx:pt idx="2259">888858</cx:pt>
          <cx:pt idx="2260">550467</cx:pt>
          <cx:pt idx="2261">256500</cx:pt>
          <cx:pt idx="2262">345510</cx:pt>
          <cx:pt idx="2263">640080</cx:pt>
          <cx:pt idx="2264">808650</cx:pt>
          <cx:pt idx="2265">612612</cx:pt>
          <cx:pt idx="2266">1436850</cx:pt>
          <cx:pt idx="2267">609187.5</cx:pt>
          <cx:pt idx="2268">512064</cx:pt>
          <cx:pt idx="2269">277969.5</cx:pt>
          <cx:pt idx="2270">620878.5</cx:pt>
          <cx:pt idx="2271">512446.5</cx:pt>
          <cx:pt idx="2272">518562</cx:pt>
          <cx:pt idx="2273">1305000</cx:pt>
          <cx:pt idx="2274">756000</cx:pt>
          <cx:pt idx="2275">728460</cx:pt>
          <cx:pt idx="2276">80865</cx:pt>
          <cx:pt idx="2277">755190</cx:pt>
          <cx:pt idx="2278">592560</cx:pt>
          <cx:pt idx="2279">545040</cx:pt>
          <cx:pt idx="2280">781920</cx:pt>
          <cx:pt idx="2281">382500</cx:pt>
          <cx:pt idx="2282">545040</cx:pt>
          <cx:pt idx="2283">191880</cx:pt>
          <cx:pt idx="2284">254700</cx:pt>
          <cx:pt idx="2285">335592</cx:pt>
          <cx:pt idx="2286">1350000</cx:pt>
          <cx:pt idx="2287">1666746</cx:pt>
          <cx:pt idx="2288">270000</cx:pt>
          <cx:pt idx="2289">1024740</cx:pt>
          <cx:pt idx="2290">339241.5</cx:pt>
          <cx:pt idx="2291">435861</cx:pt>
          <cx:pt idx="2292">403249.5</cx:pt>
          <cx:pt idx="2293">545040</cx:pt>
          <cx:pt idx="2294">343800</cx:pt>
          <cx:pt idx="2295">1321902</cx:pt>
          <cx:pt idx="2296">1354500</cx:pt>
          <cx:pt idx="2297">931401</cx:pt>
          <cx:pt idx="2298">772686</cx:pt>
          <cx:pt idx="2299">180000</cx:pt>
          <cx:pt idx="2300">310671</cx:pt>
          <cx:pt idx="2301">986418</cx:pt>
          <cx:pt idx="2302">247275</cx:pt>
          <cx:pt idx="2303">545040</cx:pt>
          <cx:pt idx="2304">450000</cx:pt>
          <cx:pt idx="2305">665892</cx:pt>
          <cx:pt idx="2306">640080</cx:pt>
          <cx:pt idx="2307">957033</cx:pt>
          <cx:pt idx="2308">343800</cx:pt>
          <cx:pt idx="2309">669591</cx:pt>
          <cx:pt idx="2310">1344892.5</cx:pt>
          <cx:pt idx="2311">696150</cx:pt>
          <cx:pt idx="2312">592560</cx:pt>
          <cx:pt idx="2313">288562.5</cx:pt>
          <cx:pt idx="2314">879480</cx:pt>
          <cx:pt idx="2315">942300</cx:pt>
          <cx:pt idx="2316">450000</cx:pt>
          <cx:pt idx="2317">460858.5</cx:pt>
          <cx:pt idx="2318">284400</cx:pt>
          <cx:pt idx="2319">450000</cx:pt>
          <cx:pt idx="2320">301500</cx:pt>
          <cx:pt idx="2321">71955</cx:pt>
          <cx:pt idx="2322">954864</cx:pt>
          <cx:pt idx="2323">237024</cx:pt>
          <cx:pt idx="2324">225000</cx:pt>
          <cx:pt idx="2325">1288350</cx:pt>
          <cx:pt idx="2326">846000</cx:pt>
          <cx:pt idx="2327">1099350</cx:pt>
          <cx:pt idx="2328">1350000</cx:pt>
          <cx:pt idx="2329">408330</cx:pt>
          <cx:pt idx="2330">545040</cx:pt>
          <cx:pt idx="2331">536917.5</cx:pt>
          <cx:pt idx="2332">500490</cx:pt>
          <cx:pt idx="2333">979992</cx:pt>
          <cx:pt idx="2334">360000</cx:pt>
          <cx:pt idx="2335">454500</cx:pt>
          <cx:pt idx="2336">192874.5</cx:pt>
          <cx:pt idx="2337">274500</cx:pt>
          <cx:pt idx="2338">755190</cx:pt>
          <cx:pt idx="2339">592560</cx:pt>
          <cx:pt idx="2340">510853.5</cx:pt>
          <cx:pt idx="2341">220662</cx:pt>
          <cx:pt idx="2342">771493.5</cx:pt>
          <cx:pt idx="2343">180000</cx:pt>
          <cx:pt idx="2344">509400</cx:pt>
          <cx:pt idx="2345">536917.5</cx:pt>
          <cx:pt idx="2346">314100</cx:pt>
          <cx:pt idx="2347">448056</cx:pt>
          <cx:pt idx="2348">314100</cx:pt>
          <cx:pt idx="2349">153000</cx:pt>
          <cx:pt idx="2350">180000</cx:pt>
          <cx:pt idx="2351">358443</cx:pt>
          <cx:pt idx="2352">675000</cx:pt>
          <cx:pt idx="2353">314100</cx:pt>
          <cx:pt idx="2354">343377</cx:pt>
          <cx:pt idx="2355">386977.5</cx:pt>
          <cx:pt idx="2356">297000</cx:pt>
          <cx:pt idx="2357">436500</cx:pt>
          <cx:pt idx="2358">599472</cx:pt>
          <cx:pt idx="2359">540360</cx:pt>
          <cx:pt idx="2360">170640</cx:pt>
          <cx:pt idx="2361">1800000</cx:pt>
          <cx:pt idx="2362">180000</cx:pt>
          <cx:pt idx="2363">521280</cx:pt>
          <cx:pt idx="2364">640080</cx:pt>
          <cx:pt idx="2365">229230</cx:pt>
          <cx:pt idx="2366">450000</cx:pt>
          <cx:pt idx="2367">545040</cx:pt>
          <cx:pt idx="2368">450000</cx:pt>
          <cx:pt idx="2369">539230.5</cx:pt>
          <cx:pt idx="2370">312768</cx:pt>
          <cx:pt idx="2371">398016</cx:pt>
          <cx:pt idx="2372">450000</cx:pt>
          <cx:pt idx="2373">383746.5</cx:pt>
          <cx:pt idx="2374">601470</cx:pt>
          <cx:pt idx="2375">835380</cx:pt>
          <cx:pt idx="2376">781920</cx:pt>
          <cx:pt idx="2377">755190</cx:pt>
          <cx:pt idx="2378">612612</cx:pt>
          <cx:pt idx="2379">1258650</cx:pt>
          <cx:pt idx="2380">224136</cx:pt>
          <cx:pt idx="2381">545040</cx:pt>
          <cx:pt idx="2382">326439</cx:pt>
          <cx:pt idx="2383">331920</cx:pt>
          <cx:pt idx="2384">432567</cx:pt>
          <cx:pt idx="2385">942300</cx:pt>
          <cx:pt idx="2386">587619</cx:pt>
          <cx:pt idx="2387">50940</cx:pt>
          <cx:pt idx="2388">448056</cx:pt>
          <cx:pt idx="2389">418500</cx:pt>
          <cx:pt idx="2390">715095</cx:pt>
          <cx:pt idx="2391">341280</cx:pt>
          <cx:pt idx="2392">755460</cx:pt>
          <cx:pt idx="2393">239850</cx:pt>
          <cx:pt idx="2394">573628.5</cx:pt>
          <cx:pt idx="2395">693000</cx:pt>
          <cx:pt idx="2396">348264</cx:pt>
          <cx:pt idx="2397">755190</cx:pt>
          <cx:pt idx="2398">284400</cx:pt>
          <cx:pt idx="2399">361462.5</cx:pt>
          <cx:pt idx="2400">187704</cx:pt>
          <cx:pt idx="2401">239850</cx:pt>
          <cx:pt idx="2402">1080000</cx:pt>
          <cx:pt idx="2403">592560</cx:pt>
          <cx:pt idx="2404">292500</cx:pt>
          <cx:pt idx="2405">900000</cx:pt>
          <cx:pt idx="2406">675000</cx:pt>
          <cx:pt idx="2407">270000</cx:pt>
          <cx:pt idx="2408">180000</cx:pt>
          <cx:pt idx="2409">331920</cx:pt>
          <cx:pt idx="2410">640080</cx:pt>
          <cx:pt idx="2411">76410</cx:pt>
          <cx:pt idx="2412">808650</cx:pt>
          <cx:pt idx="2413">675000</cx:pt>
          <cx:pt idx="2414">225000</cx:pt>
          <cx:pt idx="2415">270000</cx:pt>
          <cx:pt idx="2416">585000</cx:pt>
          <cx:pt idx="2417">1078200</cx:pt>
          <cx:pt idx="2418">675000</cx:pt>
          <cx:pt idx="2419">443088</cx:pt>
          <cx:pt idx="2420">497520</cx:pt>
          <cx:pt idx="2421">273636</cx:pt>
          <cx:pt idx="2422">315000</cx:pt>
          <cx:pt idx="2423">284400</cx:pt>
          <cx:pt idx="2424">441481.5</cx:pt>
          <cx:pt idx="2425">90000</cx:pt>
          <cx:pt idx="2426">450000</cx:pt>
          <cx:pt idx="2427">269550</cx:pt>
          <cx:pt idx="2428">284400</cx:pt>
          <cx:pt idx="2429">189000</cx:pt>
          <cx:pt idx="2430">735052.5</cx:pt>
          <cx:pt idx="2431">592560</cx:pt>
          <cx:pt idx="2432">225000</cx:pt>
          <cx:pt idx="2433">284400</cx:pt>
          <cx:pt idx="2434">1045854</cx:pt>
          <cx:pt idx="2435">270000</cx:pt>
          <cx:pt idx="2436">343800</cx:pt>
          <cx:pt idx="2437">540000</cx:pt>
          <cx:pt idx="2438">283419</cx:pt>
          <cx:pt idx="2439">646920</cx:pt>
          <cx:pt idx="2440">497520</cx:pt>
          <cx:pt idx="2441">540000</cx:pt>
          <cx:pt idx="2442">358443</cx:pt>
          <cx:pt idx="2443">270000</cx:pt>
          <cx:pt idx="2444">225000</cx:pt>
          <cx:pt idx="2445">194076</cx:pt>
          <cx:pt idx="2446">582804</cx:pt>
          <cx:pt idx="2447">254700</cx:pt>
          <cx:pt idx="2448">148365</cx:pt>
          <cx:pt idx="2449">269550</cx:pt>
          <cx:pt idx="2450">225000</cx:pt>
          <cx:pt idx="2451">545040</cx:pt>
          <cx:pt idx="2452">592560</cx:pt>
          <cx:pt idx="2453">301464</cx:pt>
          <cx:pt idx="2454">1288350</cx:pt>
          <cx:pt idx="2455">314100</cx:pt>
          <cx:pt idx="2456">263686.5</cx:pt>
          <cx:pt idx="2457">364896</cx:pt>
          <cx:pt idx="2458">814041</cx:pt>
          <cx:pt idx="2459">95940</cx:pt>
          <cx:pt idx="2460">1133748</cx:pt>
          <cx:pt idx="2461">278712</cx:pt>
          <cx:pt idx="2462">298512</cx:pt>
          <cx:pt idx="2463">180000</cx:pt>
          <cx:pt idx="2464">135000</cx:pt>
          <cx:pt idx="2465">135000</cx:pt>
          <cx:pt idx="2466">182016</cx:pt>
          <cx:pt idx="2467">112500</cx:pt>
          <cx:pt idx="2468">1006920</cx:pt>
          <cx:pt idx="2469">270000</cx:pt>
          <cx:pt idx="2470">337761</cx:pt>
          <cx:pt idx="2471">263686.5</cx:pt>
          <cx:pt idx="2472">1078200</cx:pt>
          <cx:pt idx="2473">1078200</cx:pt>
          <cx:pt idx="2474">942300</cx:pt>
          <cx:pt idx="2475">679500</cx:pt>
          <cx:pt idx="2476">808650</cx:pt>
          <cx:pt idx="2477">1284030</cx:pt>
          <cx:pt idx="2478">592560</cx:pt>
          <cx:pt idx="2479">808650</cx:pt>
          <cx:pt idx="2480">453366</cx:pt>
          <cx:pt idx="2481">604152</cx:pt>
          <cx:pt idx="2482">163201.5</cx:pt>
          <cx:pt idx="2483">215640</cx:pt>
          <cx:pt idx="2484">568800</cx:pt>
          <cx:pt idx="2485">942300</cx:pt>
          <cx:pt idx="2486">521280</cx:pt>
          <cx:pt idx="2487">545040</cx:pt>
          <cx:pt idx="2488">497520</cx:pt>
          <cx:pt idx="2489">225171</cx:pt>
          <cx:pt idx="2490">781920</cx:pt>
          <cx:pt idx="2491">544500</cx:pt>
          <cx:pt idx="2492">781920</cx:pt>
          <cx:pt idx="2493">450000</cx:pt>
          <cx:pt idx="2494">562491</cx:pt>
          <cx:pt idx="2495">675000</cx:pt>
          <cx:pt idx="2496">156384</cx:pt>
          <cx:pt idx="2497">755190</cx:pt>
          <cx:pt idx="2498">497520</cx:pt>
          <cx:pt idx="2499">808650</cx:pt>
          <cx:pt idx="2500">1275772.5</cx:pt>
          <cx:pt idx="2501">824823</cx:pt>
          <cx:pt idx="2502">225000</cx:pt>
          <cx:pt idx="2503">450000</cx:pt>
          <cx:pt idx="2504">431280</cx:pt>
          <cx:pt idx="2505">1345500</cx:pt>
          <cx:pt idx="2506">521280</cx:pt>
          <cx:pt idx="2507">551079</cx:pt>
          <cx:pt idx="2508">1078200</cx:pt>
          <cx:pt idx="2509">269550</cx:pt>
          <cx:pt idx="2510">365175</cx:pt>
          <cx:pt idx="2511">254700</cx:pt>
          <cx:pt idx="2512">585000</cx:pt>
          <cx:pt idx="2513">562491</cx:pt>
          <cx:pt idx="2514">536917.5</cx:pt>
          <cx:pt idx="2515">657000</cx:pt>
          <cx:pt idx="2516">315666</cx:pt>
          <cx:pt idx="2517">738567</cx:pt>
          <cx:pt idx="2518">1339690.5</cx:pt>
          <cx:pt idx="2519">942300</cx:pt>
          <cx:pt idx="2520">382500</cx:pt>
          <cx:pt idx="2521">983299.5</cx:pt>
          <cx:pt idx="2522">359725.5</cx:pt>
          <cx:pt idx="2523">354276</cx:pt>
          <cx:pt idx="2524">284256</cx:pt>
          <cx:pt idx="2525">225000</cx:pt>
          <cx:pt idx="2526">537669</cx:pt>
          <cx:pt idx="2527">292500</cx:pt>
          <cx:pt idx="2528">505642.5</cx:pt>
          <cx:pt idx="2529">1575000</cx:pt>
          <cx:pt idx="2530">550980</cx:pt>
          <cx:pt idx="2531">1078200</cx:pt>
          <cx:pt idx="2532">247500</cx:pt>
          <cx:pt idx="2533">508495.5</cx:pt>
          <cx:pt idx="2534">450000</cx:pt>
          <cx:pt idx="2535">1078200</cx:pt>
          <cx:pt idx="2536">497520</cx:pt>
          <cx:pt idx="2537">1374480</cx:pt>
          <cx:pt idx="2538">270000</cx:pt>
          <cx:pt idx="2539">648000</cx:pt>
          <cx:pt idx="2540">415224</cx:pt>
          <cx:pt idx="2541">760225.5</cx:pt>
          <cx:pt idx="2542">545040</cx:pt>
          <cx:pt idx="2543">219042</cx:pt>
          <cx:pt idx="2544">327024</cx:pt>
          <cx:pt idx="2545">409500</cx:pt>
          <cx:pt idx="2546">375322.5</cx:pt>
          <cx:pt idx="2547">1288350</cx:pt>
          <cx:pt idx="2548">640080</cx:pt>
          <cx:pt idx="2549">526491</cx:pt>
          <cx:pt idx="2550">225000</cx:pt>
          <cx:pt idx="2551">417024</cx:pt>
          <cx:pt idx="2552">1237500</cx:pt>
          <cx:pt idx="2553">284400</cx:pt>
          <cx:pt idx="2554">450000</cx:pt>
          <cx:pt idx="2555">781920</cx:pt>
          <cx:pt idx="2556">545040</cx:pt>
          <cx:pt idx="2557">675000</cx:pt>
          <cx:pt idx="2558">808650</cx:pt>
          <cx:pt idx="2559">227520</cx:pt>
          <cx:pt idx="2560">1078200</cx:pt>
          <cx:pt idx="2561">797557.5</cx:pt>
          <cx:pt idx="2562">639000</cx:pt>
          <cx:pt idx="2563">2156400</cx:pt>
          <cx:pt idx="2564">101880</cx:pt>
          <cx:pt idx="2565">942300</cx:pt>
          <cx:pt idx="2566">288000</cx:pt>
          <cx:pt idx="2567">450000</cx:pt>
          <cx:pt idx="2568">753840</cx:pt>
          <cx:pt idx="2569">668304</cx:pt>
          <cx:pt idx="2570">180000</cx:pt>
          <cx:pt idx="2571">755190</cx:pt>
          <cx:pt idx="2572">398160</cx:pt>
          <cx:pt idx="2573">601677</cx:pt>
          <cx:pt idx="2574">229500</cx:pt>
          <cx:pt idx="2575">657886.5</cx:pt>
          <cx:pt idx="2576">417649.5</cx:pt>
          <cx:pt idx="2577">808650</cx:pt>
          <cx:pt idx="2578">976500</cx:pt>
          <cx:pt idx="2579">545040</cx:pt>
          <cx:pt idx="2580">261648</cx:pt>
          <cx:pt idx="2581">354276</cx:pt>
          <cx:pt idx="2582">550980</cx:pt>
          <cx:pt idx="2583">254700</cx:pt>
          <cx:pt idx="2584">808650</cx:pt>
          <cx:pt idx="2585">568800</cx:pt>
          <cx:pt idx="2586">942300</cx:pt>
          <cx:pt idx="2587">553806</cx:pt>
          <cx:pt idx="2588">1166724</cx:pt>
          <cx:pt idx="2589">172512</cx:pt>
          <cx:pt idx="2590">521280</cx:pt>
          <cx:pt idx="2591">474048</cx:pt>
          <cx:pt idx="2592">1113840</cx:pt>
          <cx:pt idx="2593">521280</cx:pt>
          <cx:pt idx="2594">512064</cx:pt>
          <cx:pt idx="2595">337500</cx:pt>
          <cx:pt idx="2596">282690</cx:pt>
          <cx:pt idx="2597">521280</cx:pt>
          <cx:pt idx="2598">324000</cx:pt>
          <cx:pt idx="2599">474048</cx:pt>
          <cx:pt idx="2600">640080</cx:pt>
          <cx:pt idx="2601">763870.5</cx:pt>
          <cx:pt idx="2602">269550</cx:pt>
          <cx:pt idx="2603">452385</cx:pt>
          <cx:pt idx="2604">495000</cx:pt>
          <cx:pt idx="2605">291384</cx:pt>
          <cx:pt idx="2606">371245.5</cx:pt>
          <cx:pt idx="2607">612612</cx:pt>
          <cx:pt idx="2608">197505</cx:pt>
          <cx:pt idx="2609">407520</cx:pt>
          <cx:pt idx="2610">331834.5</cx:pt>
          <cx:pt idx="2611">180000</cx:pt>
          <cx:pt idx="2612">408330</cx:pt>
          <cx:pt idx="2613">215640</cx:pt>
          <cx:pt idx="2614">167895</cx:pt>
          <cx:pt idx="2615">597024</cx:pt>
          <cx:pt idx="2616">339241.5</cx:pt>
          <cx:pt idx="2617">220500</cx:pt>
          <cx:pt idx="2618">755190</cx:pt>
          <cx:pt idx="2619">442062</cx:pt>
          <cx:pt idx="2620">675000</cx:pt>
          <cx:pt idx="2621">284400</cx:pt>
          <cx:pt idx="2622">967500</cx:pt>
          <cx:pt idx="2623">276277.5</cx:pt>
          <cx:pt idx="2624">545040</cx:pt>
          <cx:pt idx="2625">481500</cx:pt>
          <cx:pt idx="2626">188685</cx:pt>
          <cx:pt idx="2627">958500</cx:pt>
          <cx:pt idx="2628">117162</cx:pt>
          <cx:pt idx="2629">961146</cx:pt>
          <cx:pt idx="2630">601470</cx:pt>
          <cx:pt idx="2631">675000</cx:pt>
          <cx:pt idx="2632">1078200</cx:pt>
          <cx:pt idx="2633">643500</cx:pt>
          <cx:pt idx="2634">1078200</cx:pt>
          <cx:pt idx="2635">558855</cx:pt>
          <cx:pt idx="2636">808650</cx:pt>
          <cx:pt idx="2637">469152</cx:pt>
          <cx:pt idx="2638">1006920</cx:pt>
          <cx:pt idx="2639">157500</cx:pt>
          <cx:pt idx="2640">366768</cx:pt>
          <cx:pt idx="2641">326439</cx:pt>
          <cx:pt idx="2642">560664</cx:pt>
          <cx:pt idx="2643">276277.5</cx:pt>
          <cx:pt idx="2644">1288350</cx:pt>
          <cx:pt idx="2645">900000</cx:pt>
          <cx:pt idx="2646">942300</cx:pt>
          <cx:pt idx="2647">534141</cx:pt>
          <cx:pt idx="2648">222547.5</cx:pt>
          <cx:pt idx="2649">1080000</cx:pt>
          <cx:pt idx="2650">389844</cx:pt>
          <cx:pt idx="2651">364846.5</cx:pt>
          <cx:pt idx="2652">312768</cx:pt>
          <cx:pt idx="2653">101880</cx:pt>
          <cx:pt idx="2654">199152</cx:pt>
          <cx:pt idx="2655">343800</cx:pt>
          <cx:pt idx="2656">573628.5</cx:pt>
          <cx:pt idx="2657">755190</cx:pt>
          <cx:pt idx="2658">261648</cx:pt>
          <cx:pt idx="2659">640080</cx:pt>
          <cx:pt idx="2660">450000</cx:pt>
          <cx:pt idx="2661">101880</cx:pt>
          <cx:pt idx="2662">640080</cx:pt>
          <cx:pt idx="2663">450000</cx:pt>
          <cx:pt idx="2664">199080</cx:pt>
          <cx:pt idx="2665">62568</cx:pt>
          <cx:pt idx="2666">454500</cx:pt>
          <cx:pt idx="2667">450000</cx:pt>
          <cx:pt idx="2668">590337</cx:pt>
          <cx:pt idx="2669">438084</cx:pt>
          <cx:pt idx="2670">180000</cx:pt>
          <cx:pt idx="2671">95940</cx:pt>
          <cx:pt idx="2672">162000</cx:pt>
          <cx:pt idx="2673">382500</cx:pt>
          <cx:pt idx="2674">573408</cx:pt>
          <cx:pt idx="2675">519637.5</cx:pt>
          <cx:pt idx="2676">312768</cx:pt>
          <cx:pt idx="2677">573408</cx:pt>
          <cx:pt idx="2678">387000</cx:pt>
          <cx:pt idx="2679">167121</cx:pt>
          <cx:pt idx="2680">225000</cx:pt>
          <cx:pt idx="2681">314100</cx:pt>
          <cx:pt idx="2682">500211</cx:pt>
          <cx:pt idx="2683">1350000</cx:pt>
          <cx:pt idx="2684">1332000</cx:pt>
          <cx:pt idx="2685">497520</cx:pt>
          <cx:pt idx="2686">1287418.5</cx:pt>
          <cx:pt idx="2687">178290</cx:pt>
          <cx:pt idx="2688">640080</cx:pt>
          <cx:pt idx="2689">469152</cx:pt>
          <cx:pt idx="2690">180000</cx:pt>
          <cx:pt idx="2691">284400</cx:pt>
          <cx:pt idx="2692">180000</cx:pt>
          <cx:pt idx="2693">284400</cx:pt>
          <cx:pt idx="2694">450000</cx:pt>
          <cx:pt idx="2695">497520</cx:pt>
          <cx:pt idx="2696">495985.5</cx:pt>
          <cx:pt idx="2697">1206000</cx:pt>
          <cx:pt idx="2698">508495.5</cx:pt>
          <cx:pt idx="2699">640080</cx:pt>
          <cx:pt idx="2700">900000</cx:pt>
          <cx:pt idx="2701">499500</cx:pt>
          <cx:pt idx="2702">265851</cx:pt>
          <cx:pt idx="2703">545040</cx:pt>
          <cx:pt idx="2704">272520</cx:pt>
          <cx:pt idx="2705">1228500</cx:pt>
          <cx:pt idx="2706">971280</cx:pt>
          <cx:pt idx="2707">238500</cx:pt>
          <cx:pt idx="2708">284400</cx:pt>
          <cx:pt idx="2709">163008</cx:pt>
          <cx:pt idx="2710">521280</cx:pt>
          <cx:pt idx="2711">553806</cx:pt>
          <cx:pt idx="2712">855000</cx:pt>
          <cx:pt idx="2713">331920</cx:pt>
          <cx:pt idx="2714">265536</cx:pt>
          <cx:pt idx="2715">450000</cx:pt>
          <cx:pt idx="2716">888840</cx:pt>
          <cx:pt idx="2717">778968</cx:pt>
          <cx:pt idx="2718">1078200</cx:pt>
          <cx:pt idx="2719">432990</cx:pt>
          <cx:pt idx="2720">142200</cx:pt>
          <cx:pt idx="2721">439740</cx:pt>
          <cx:pt idx="2722">730017</cx:pt>
          <cx:pt idx="2723">450000</cx:pt>
          <cx:pt idx="2724">521280</cx:pt>
          <cx:pt idx="2725">916470</cx:pt>
          <cx:pt idx="2726">202500</cx:pt>
          <cx:pt idx="2727">76500</cx:pt>
          <cx:pt idx="2728">239850</cx:pt>
          <cx:pt idx="2729">808650</cx:pt>
          <cx:pt idx="2730">408780</cx:pt>
          <cx:pt idx="2731">162000</cx:pt>
          <cx:pt idx="2732">343800</cx:pt>
          <cx:pt idx="2733">485190</cx:pt>
          <cx:pt idx="2734">225000</cx:pt>
          <cx:pt idx="2735">1096020</cx:pt>
          <cx:pt idx="2736">684738</cx:pt>
          <cx:pt idx="2737">485640</cx:pt>
          <cx:pt idx="2738">314100</cx:pt>
          <cx:pt idx="2739">80865</cx:pt>
          <cx:pt idx="2740">497520</cx:pt>
          <cx:pt idx="2741">485640</cx:pt>
          <cx:pt idx="2742">1042560</cx:pt>
          <cx:pt idx="2743">497520</cx:pt>
          <cx:pt idx="2744">1323000</cx:pt>
          <cx:pt idx="2745">640080</cx:pt>
          <cx:pt idx="2746">405000</cx:pt>
          <cx:pt idx="2747">66222</cx:pt>
          <cx:pt idx="2748">450000</cx:pt>
          <cx:pt idx="2749">497520</cx:pt>
          <cx:pt idx="2750">1024740</cx:pt>
          <cx:pt idx="2751">373500</cx:pt>
          <cx:pt idx="2752">307557</cx:pt>
          <cx:pt idx="2753">521280</cx:pt>
          <cx:pt idx="2754">1126548</cx:pt>
          <cx:pt idx="2755">942300</cx:pt>
          <cx:pt idx="2756">640080</cx:pt>
          <cx:pt idx="2757">835380</cx:pt>
          <cx:pt idx="2758">1078200</cx:pt>
          <cx:pt idx="2759">401386.5</cx:pt>
          <cx:pt idx="2760">149256</cx:pt>
          <cx:pt idx="2761">675000</cx:pt>
          <cx:pt idx="2762">354469.5</cx:pt>
          <cx:pt idx="2763">719860.5</cx:pt>
          <cx:pt idx="2764">239850</cx:pt>
          <cx:pt idx="2765">450000</cx:pt>
          <cx:pt idx="2766">450000</cx:pt>
          <cx:pt idx="2767">533668.5</cx:pt>
          <cx:pt idx="2768">808650</cx:pt>
          <cx:pt idx="2769">991944</cx:pt>
          <cx:pt idx="2770">225000</cx:pt>
          <cx:pt idx="2771">364896</cx:pt>
          <cx:pt idx="2772">440784</cx:pt>
          <cx:pt idx="2773">450000</cx:pt>
          <cx:pt idx="2774">508495.5</cx:pt>
          <cx:pt idx="2775">675000</cx:pt>
          <cx:pt idx="2776">640080</cx:pt>
          <cx:pt idx="2777">521280</cx:pt>
          <cx:pt idx="2778">497520</cx:pt>
          <cx:pt idx="2779">325908</cx:pt>
          <cx:pt idx="2780">675000</cx:pt>
          <cx:pt idx="2781">1057500</cx:pt>
          <cx:pt idx="2782">728460</cx:pt>
          <cx:pt idx="2783">675000</cx:pt>
          <cx:pt idx="2784">337500</cx:pt>
          <cx:pt idx="2785">90000</cx:pt>
          <cx:pt idx="2786">521280</cx:pt>
          <cx:pt idx="2787">419679</cx:pt>
          <cx:pt idx="2788">238896</cx:pt>
          <cx:pt idx="2789">1007761.5</cx:pt>
          <cx:pt idx="2790">755190</cx:pt>
          <cx:pt idx="2791">1288350</cx:pt>
          <cx:pt idx="2792">868797</cx:pt>
          <cx:pt idx="2793">753840</cx:pt>
          <cx:pt idx="2794">225000</cx:pt>
          <cx:pt idx="2795">593010</cx:pt>
          <cx:pt idx="2796">444420</cx:pt>
          <cx:pt idx="2797">855000</cx:pt>
          <cx:pt idx="2798">422235</cx:pt>
          <cx:pt idx="2799">1125000</cx:pt>
          <cx:pt idx="2800">153000</cx:pt>
          <cx:pt idx="2801">545040</cx:pt>
          <cx:pt idx="2802">675000</cx:pt>
          <cx:pt idx="2803">390960</cx:pt>
          <cx:pt idx="2804">729792</cx:pt>
          <cx:pt idx="2805">450000</cx:pt>
          <cx:pt idx="2806">508495.5</cx:pt>
          <cx:pt idx="2807">270000</cx:pt>
          <cx:pt idx="2808">473760</cx:pt>
          <cx:pt idx="2809">295254</cx:pt>
          <cx:pt idx="2810">1540305</cx:pt>
          <cx:pt idx="2811">302544</cx:pt>
          <cx:pt idx="2812">363190.5</cx:pt>
          <cx:pt idx="2813">339241.5</cx:pt>
          <cx:pt idx="2814">202500</cx:pt>
          <cx:pt idx="2815">381528</cx:pt>
          <cx:pt idx="2816">135000</cx:pt>
          <cx:pt idx="2817">283500</cx:pt>
          <cx:pt idx="2818">1303812</cx:pt>
          <cx:pt idx="2819">521280</cx:pt>
          <cx:pt idx="2820">66222</cx:pt>
          <cx:pt idx="2821">755190</cx:pt>
          <cx:pt idx="2822">900000</cx:pt>
          <cx:pt idx="2823">450000</cx:pt>
          <cx:pt idx="2824">749349</cx:pt>
          <cx:pt idx="2825">153576</cx:pt>
          <cx:pt idx="2826">633681</cx:pt>
          <cx:pt idx="2827">1086034.5</cx:pt>
          <cx:pt idx="2828">161595</cx:pt>
          <cx:pt idx="2829">592560</cx:pt>
          <cx:pt idx="2830">640080</cx:pt>
          <cx:pt idx="2831">640080</cx:pt>
          <cx:pt idx="2832">337500</cx:pt>
          <cx:pt idx="2833">225000</cx:pt>
          <cx:pt idx="2834">436032</cx:pt>
          <cx:pt idx="2835">878733</cx:pt>
          <cx:pt idx="2836">364230</cx:pt>
          <cx:pt idx="2837">894906</cx:pt>
          <cx:pt idx="2838">942300</cx:pt>
          <cx:pt idx="2839">728460</cx:pt>
          <cx:pt idx="2840">247500</cx:pt>
          <cx:pt idx="2841">405000</cx:pt>
          <cx:pt idx="2842">225000</cx:pt>
          <cx:pt idx="2843">1206954</cx:pt>
          <cx:pt idx="2844">787500</cx:pt>
          <cx:pt idx="2845">545040</cx:pt>
          <cx:pt idx="2846">327024</cx:pt>
          <cx:pt idx="2847">889515</cx:pt>
          <cx:pt idx="2848">325908</cx:pt>
          <cx:pt idx="2849">545040</cx:pt>
          <cx:pt idx="2850">355536</cx:pt>
          <cx:pt idx="2851">288873</cx:pt>
          <cx:pt idx="2852">288873</cx:pt>
          <cx:pt idx="2853">450000</cx:pt>
          <cx:pt idx="2854">808650</cx:pt>
          <cx:pt idx="2855">225000</cx:pt>
          <cx:pt idx="2856">450000</cx:pt>
          <cx:pt idx="2857">540000</cx:pt>
          <cx:pt idx="2858">550980</cx:pt>
          <cx:pt idx="2859">254700</cx:pt>
          <cx:pt idx="2860">545040</cx:pt>
          <cx:pt idx="2861">1293502.5</cx:pt>
          <cx:pt idx="2862">1078200</cx:pt>
          <cx:pt idx="2863">320382</cx:pt>
          <cx:pt idx="2864">387000</cx:pt>
          <cx:pt idx="2865">792162</cx:pt>
          <cx:pt idx="2866">270000</cx:pt>
          <cx:pt idx="2867">508495.5</cx:pt>
          <cx:pt idx="2868">238716</cx:pt>
          <cx:pt idx="2869">640080</cx:pt>
          <cx:pt idx="2870">302206.5</cx:pt>
          <cx:pt idx="2871">358344</cx:pt>
          <cx:pt idx="2872">343800</cx:pt>
          <cx:pt idx="2873">585000</cx:pt>
          <cx:pt idx="2874">545040</cx:pt>
          <cx:pt idx="2875">675000</cx:pt>
          <cx:pt idx="2876">592560</cx:pt>
          <cx:pt idx="2877">592560</cx:pt>
          <cx:pt idx="2878">450000</cx:pt>
          <cx:pt idx="2879">314055</cx:pt>
          <cx:pt idx="2880">900000</cx:pt>
          <cx:pt idx="2881">298512</cx:pt>
          <cx:pt idx="2882">203760</cx:pt>
          <cx:pt idx="2883">521280</cx:pt>
          <cx:pt idx="2884">107820</cx:pt>
          <cx:pt idx="2885">314100</cx:pt>
          <cx:pt idx="2886">1065433.5</cx:pt>
          <cx:pt idx="2887">1237500</cx:pt>
          <cx:pt idx="2888">808650</cx:pt>
          <cx:pt idx="2889">819792</cx:pt>
          <cx:pt idx="2890">199404</cx:pt>
          <cx:pt idx="2891">450000</cx:pt>
          <cx:pt idx="2892">765000</cx:pt>
          <cx:pt idx="2893">291915</cx:pt>
          <cx:pt idx="2894">436032</cx:pt>
          <cx:pt idx="2895">296280</cx:pt>
          <cx:pt idx="2896">135000</cx:pt>
          <cx:pt idx="2897">424255.5</cx:pt>
          <cx:pt idx="2898">227520</cx:pt>
          <cx:pt idx="2899">284400</cx:pt>
          <cx:pt idx="2900">640080</cx:pt>
          <cx:pt idx="2901">593010</cx:pt>
          <cx:pt idx="2902">283419</cx:pt>
          <cx:pt idx="2903">454500</cx:pt>
          <cx:pt idx="2904">208854</cx:pt>
          <cx:pt idx="2905">364896</cx:pt>
          <cx:pt idx="2906">521280</cx:pt>
          <cx:pt idx="2907">514777.5</cx:pt>
          <cx:pt idx="2908">834048</cx:pt>
          <cx:pt idx="2909">270000</cx:pt>
          <cx:pt idx="2910">1293502.5</cx:pt>
          <cx:pt idx="2911">311877</cx:pt>
          <cx:pt idx="2912">1255680</cx:pt>
          <cx:pt idx="2913">348826.5</cx:pt>
          <cx:pt idx="2914">521280</cx:pt>
          <cx:pt idx="2915">261648</cx:pt>
          <cx:pt idx="2916">1078200</cx:pt>
          <cx:pt idx="2917">942300</cx:pt>
          <cx:pt idx="2918">835380</cx:pt>
          <cx:pt idx="2919">808650</cx:pt>
          <cx:pt idx="2920">450000</cx:pt>
          <cx:pt idx="2921">942300</cx:pt>
          <cx:pt idx="2922">781920</cx:pt>
          <cx:pt idx="2923">1258650</cx:pt>
          <cx:pt idx="2924">239850</cx:pt>
          <cx:pt idx="2925">1125000</cx:pt>
          <cx:pt idx="2926">545040</cx:pt>
          <cx:pt idx="2927">284400</cx:pt>
          <cx:pt idx="2928">298512</cx:pt>
          <cx:pt idx="2929">1102171.5</cx:pt>
          <cx:pt idx="2930">450000</cx:pt>
          <cx:pt idx="2931">202500</cx:pt>
          <cx:pt idx="2932">467257.5</cx:pt>
          <cx:pt idx="2933">545040</cx:pt>
          <cx:pt idx="2934">540000</cx:pt>
          <cx:pt idx="2935">585000</cx:pt>
          <cx:pt idx="2936">746280</cx:pt>
          <cx:pt idx="2937">391500</cx:pt>
          <cx:pt idx="2938">315000</cx:pt>
          <cx:pt idx="2939">266652</cx:pt>
          <cx:pt idx="2940">135000</cx:pt>
          <cx:pt idx="2941">640080</cx:pt>
          <cx:pt idx="2942">284400</cx:pt>
          <cx:pt idx="2943">480060</cx:pt>
          <cx:pt idx="2944">450000</cx:pt>
          <cx:pt idx="2945">1436850</cx:pt>
          <cx:pt idx="2946">331834.5</cx:pt>
          <cx:pt idx="2947">675000</cx:pt>
          <cx:pt idx="2948">526491</cx:pt>
          <cx:pt idx="2949">533304</cx:pt>
          <cx:pt idx="2950">852088.5</cx:pt>
          <cx:pt idx="2951">622413</cx:pt>
          <cx:pt idx="2952">312768</cx:pt>
          <cx:pt idx="2953">172647</cx:pt>
          <cx:pt idx="2954">152820</cx:pt>
          <cx:pt idx="2955">450000</cx:pt>
          <cx:pt idx="2956">598486.5</cx:pt>
          <cx:pt idx="2957">808650</cx:pt>
          <cx:pt idx="2958">479700</cx:pt>
          <cx:pt idx="2959">258709.5</cx:pt>
          <cx:pt idx="2960">225000</cx:pt>
          <cx:pt idx="2961">518562</cx:pt>
          <cx:pt idx="2962">450000</cx:pt>
          <cx:pt idx="2963">477000</cx:pt>
          <cx:pt idx="2964">755190</cx:pt>
          <cx:pt idx="2965">254700</cx:pt>
          <cx:pt idx="2966">1308964.5</cx:pt>
          <cx:pt idx="2967">729792</cx:pt>
          <cx:pt idx="2968">450000</cx:pt>
          <cx:pt idx="2969">840996</cx:pt>
          <cx:pt idx="2970">704844</cx:pt>
          <cx:pt idx="2971">237024</cx:pt>
          <cx:pt idx="2972">654498</cx:pt>
          <cx:pt idx="2973">539100</cx:pt>
          <cx:pt idx="2974">161730</cx:pt>
          <cx:pt idx="2975">389844</cx:pt>
          <cx:pt idx="2976">545040</cx:pt>
          <cx:pt idx="2977">323194.5</cx:pt>
          <cx:pt idx="2978">1078200</cx:pt>
          <cx:pt idx="2979">942300</cx:pt>
          <cx:pt idx="2980">157500</cx:pt>
          <cx:pt idx="2981">971280</cx:pt>
          <cx:pt idx="2982">808650</cx:pt>
          <cx:pt idx="2983">715095</cx:pt>
          <cx:pt idx="2984">700830</cx:pt>
          <cx:pt idx="2985">521280</cx:pt>
          <cx:pt idx="2986">521280</cx:pt>
          <cx:pt idx="2987">592560</cx:pt>
          <cx:pt idx="2988">1008117</cx:pt>
          <cx:pt idx="2989">227520</cx:pt>
          <cx:pt idx="2990">348264</cx:pt>
          <cx:pt idx="2991">254700</cx:pt>
          <cx:pt idx="2992">327024</cx:pt>
          <cx:pt idx="2993">521280</cx:pt>
          <cx:pt idx="2994">781920</cx:pt>
          <cx:pt idx="2995">835380</cx:pt>
          <cx:pt idx="2996">675000</cx:pt>
          <cx:pt idx="2997">1588500</cx:pt>
          <cx:pt idx="2998">193500</cx:pt>
          <cx:pt idx="2999">1078200</cx:pt>
          <cx:pt idx="3000">180000</cx:pt>
          <cx:pt idx="3001">545040</cx:pt>
          <cx:pt idx="3002">248760</cx:pt>
          <cx:pt idx="3003">545040</cx:pt>
          <cx:pt idx="3004">281493</cx:pt>
          <cx:pt idx="3005">521280</cx:pt>
          <cx:pt idx="3006">450000</cx:pt>
          <cx:pt idx="3007">1042560</cx:pt>
          <cx:pt idx="3008">584766</cx:pt>
          <cx:pt idx="3009">808650</cx:pt>
          <cx:pt idx="3010">1575000</cx:pt>
          <cx:pt idx="3011">664884</cx:pt>
          <cx:pt idx="3012">225000</cx:pt>
          <cx:pt idx="3013">592560</cx:pt>
          <cx:pt idx="3014">254700</cx:pt>
          <cx:pt idx="3015">1288350</cx:pt>
          <cx:pt idx="3016">100737</cx:pt>
          <cx:pt idx="3017">539100</cx:pt>
          <cx:pt idx="3018">640080</cx:pt>
          <cx:pt idx="3019">659610</cx:pt>
          <cx:pt idx="3020">364896</cx:pt>
          <cx:pt idx="3021">281916</cx:pt>
          <cx:pt idx="3022">113760</cx:pt>
          <cx:pt idx="3023">171900</cx:pt>
          <cx:pt idx="3024">1259626.5</cx:pt>
          <cx:pt idx="3025">585000</cx:pt>
          <cx:pt idx="3026">531265.5</cx:pt>
          <cx:pt idx="3027">247275</cx:pt>
          <cx:pt idx="3028">601470</cx:pt>
          <cx:pt idx="3029">630000</cx:pt>
          <cx:pt idx="3030">592560</cx:pt>
          <cx:pt idx="3031">545040</cx:pt>
          <cx:pt idx="3032">328405.5</cx:pt>
          <cx:pt idx="3033">244584</cx:pt>
          <cx:pt idx="3034">45000</cx:pt>
          <cx:pt idx="3035">360000</cx:pt>
          <cx:pt idx="3036">477000</cx:pt>
          <cx:pt idx="3037">666000</cx:pt>
          <cx:pt idx="3038">1218555</cx:pt>
          <cx:pt idx="3039">631332</cx:pt>
          <cx:pt idx="3040">284400</cx:pt>
          <cx:pt idx="3041">741276</cx:pt>
          <cx:pt idx="3042">568800</cx:pt>
          <cx:pt idx="3043">755190</cx:pt>
          <cx:pt idx="3044">308461.5</cx:pt>
          <cx:pt idx="3045">314100</cx:pt>
          <cx:pt idx="3046">492543</cx:pt>
          <cx:pt idx="3047">229500</cx:pt>
          <cx:pt idx="3048">270000</cx:pt>
          <cx:pt idx="3049">412560</cx:pt>
          <cx:pt idx="3050">781920</cx:pt>
          <cx:pt idx="3051">2447937</cx:pt>
          <cx:pt idx="3052">180000</cx:pt>
          <cx:pt idx="3053">851778</cx:pt>
          <cx:pt idx="3054">170640</cx:pt>
          <cx:pt idx="3055">729792</cx:pt>
          <cx:pt idx="3056">900000</cx:pt>
          <cx:pt idx="3057">1027327.5</cx:pt>
          <cx:pt idx="3058">728460</cx:pt>
          <cx:pt idx="3059">543037.5</cx:pt>
          <cx:pt idx="3060">545040</cx:pt>
          <cx:pt idx="3061">781920</cx:pt>
          <cx:pt idx="3062">391500</cx:pt>
          <cx:pt idx="3063">886090.5</cx:pt>
          <cx:pt idx="3064">112068</cx:pt>
          <cx:pt idx="3065">474183</cx:pt>
          <cx:pt idx="3066">408330</cx:pt>
          <cx:pt idx="3067">533668.5</cx:pt>
          <cx:pt idx="3068">755190</cx:pt>
          <cx:pt idx="3069">781920</cx:pt>
          <cx:pt idx="3070">497520</cx:pt>
          <cx:pt idx="3071">359374.5</cx:pt>
          <cx:pt idx="3072">450000</cx:pt>
          <cx:pt idx="3073">547344</cx:pt>
          <cx:pt idx="3074">427500</cx:pt>
          <cx:pt idx="3075">337500</cx:pt>
          <cx:pt idx="3076">348264</cx:pt>
          <cx:pt idx="3077">284400</cx:pt>
          <cx:pt idx="3078">284400</cx:pt>
          <cx:pt idx="3079">521280</cx:pt>
          <cx:pt idx="3080">175500</cx:pt>
          <cx:pt idx="3081">970380</cx:pt>
          <cx:pt idx="3082">1096020</cx:pt>
          <cx:pt idx="3083">1006920</cx:pt>
          <cx:pt idx="3084">367389</cx:pt>
          <cx:pt idx="3085">1319269.5</cx:pt>
          <cx:pt idx="3086">298512</cx:pt>
          <cx:pt idx="3087">247275</cx:pt>
          <cx:pt idx="3088">1125000</cx:pt>
          <cx:pt idx="3089">592560</cx:pt>
          <cx:pt idx="3090">381528</cx:pt>
          <cx:pt idx="3091">450000</cx:pt>
          <cx:pt idx="3092">848745</cx:pt>
          <cx:pt idx="3093">538704</cx:pt>
          <cx:pt idx="3094">343683</cx:pt>
          <cx:pt idx="3095">2013840</cx:pt>
          <cx:pt idx="3096">840780</cx:pt>
          <cx:pt idx="3097">855000</cx:pt>
          <cx:pt idx="3098">1288350</cx:pt>
          <cx:pt idx="3099">640080</cx:pt>
          <cx:pt idx="3100">352044</cx:pt>
          <cx:pt idx="3101">867951</cx:pt>
          <cx:pt idx="3102">760225.5</cx:pt>
          <cx:pt idx="3103">1067940</cx:pt>
          <cx:pt idx="3104">327024</cx:pt>
          <cx:pt idx="3105">900000</cx:pt>
          <cx:pt idx="3106">337500</cx:pt>
          <cx:pt idx="3107">808650</cx:pt>
          <cx:pt idx="3108">568800</cx:pt>
          <cx:pt idx="3109">53910</cx:pt>
          <cx:pt idx="3110">1006920</cx:pt>
          <cx:pt idx="3111">1075932</cx:pt>
          <cx:pt idx="3112">229500</cx:pt>
          <cx:pt idx="3113">808650</cx:pt>
          <cx:pt idx="3114">942300</cx:pt>
          <cx:pt idx="3115">640080</cx:pt>
          <cx:pt idx="3116">270000</cx:pt>
          <cx:pt idx="3117">276277.5</cx:pt>
          <cx:pt idx="3118">254700</cx:pt>
          <cx:pt idx="3119">225000</cx:pt>
          <cx:pt idx="3120">180000</cx:pt>
          <cx:pt idx="3121">156339</cx:pt>
          <cx:pt idx="3122">500427</cx:pt>
          <cx:pt idx="3123">450000</cx:pt>
          <cx:pt idx="3124">545040</cx:pt>
          <cx:pt idx="3125">1575000</cx:pt>
          <cx:pt idx="3126">381528</cx:pt>
          <cx:pt idx="3127">885762</cx:pt>
          <cx:pt idx="3128">345645</cx:pt>
          <cx:pt idx="3129">270000</cx:pt>
          <cx:pt idx="3130">512064</cx:pt>
          <cx:pt idx="3131">1003500</cx:pt>
          <cx:pt idx="3132">544491</cx:pt>
          <cx:pt idx="3133">857169</cx:pt>
          <cx:pt idx="3134">1305000</cx:pt>
          <cx:pt idx="3135">1159515</cx:pt>
          <cx:pt idx="3136">1288350</cx:pt>
          <cx:pt idx="3137">521280</cx:pt>
          <cx:pt idx="3138">545040</cx:pt>
          <cx:pt idx="3139">276277.5</cx:pt>
          <cx:pt idx="3140">450000</cx:pt>
          <cx:pt idx="3141">270000</cx:pt>
          <cx:pt idx="3142">315000</cx:pt>
          <cx:pt idx="3143">518562</cx:pt>
          <cx:pt idx="3144">1303200</cx:pt>
          <cx:pt idx="3145">327024</cx:pt>
          <cx:pt idx="3146">508495.5</cx:pt>
          <cx:pt idx="3147">521280</cx:pt>
          <cx:pt idx="3148">886500</cx:pt>
          <cx:pt idx="3149">157500</cx:pt>
          <cx:pt idx="3150">740704.5</cx:pt>
          <cx:pt idx="3151">254700</cx:pt>
          <cx:pt idx="3152">808650</cx:pt>
          <cx:pt idx="3153">583834.5</cx:pt>
          <cx:pt idx="3154">397017</cx:pt>
          <cx:pt idx="3155">156384</cx:pt>
          <cx:pt idx="3156">323172</cx:pt>
          <cx:pt idx="3157">675000</cx:pt>
          <cx:pt idx="3158">629325</cx:pt>
          <cx:pt idx="3159">552555</cx:pt>
          <cx:pt idx="3160">573408</cx:pt>
          <cx:pt idx="3161">916470</cx:pt>
          <cx:pt idx="3162">360000</cx:pt>
          <cx:pt idx="3163">337500</cx:pt>
          <cx:pt idx="3164">270000</cx:pt>
          <cx:pt idx="3165">1724220</cx:pt>
          <cx:pt idx="3166">269550</cx:pt>
          <cx:pt idx="3167">545040</cx:pt>
          <cx:pt idx="3168">585000</cx:pt>
          <cx:pt idx="3169">229500</cx:pt>
          <cx:pt idx="3170">1520253</cx:pt>
          <cx:pt idx="3171">331920</cx:pt>
          <cx:pt idx="3172">755190</cx:pt>
          <cx:pt idx="3173">450000</cx:pt>
          <cx:pt idx="3174">284400</cx:pt>
          <cx:pt idx="3175">343800</cx:pt>
          <cx:pt idx="3176">180000</cx:pt>
          <cx:pt idx="3177">436032</cx:pt>
          <cx:pt idx="3178">654498</cx:pt>
          <cx:pt idx="3179">526491</cx:pt>
          <cx:pt idx="3180">1574532</cx:pt>
          <cx:pt idx="3181">225000</cx:pt>
          <cx:pt idx="3182">270000</cx:pt>
          <cx:pt idx="3183">550467</cx:pt>
          <cx:pt idx="3184">204768</cx:pt>
          <cx:pt idx="3185">269550</cx:pt>
          <cx:pt idx="3186">848745</cx:pt>
          <cx:pt idx="3187">1288350</cx:pt>
          <cx:pt idx="3188">450000</cx:pt>
          <cx:pt idx="3189">841500</cx:pt>
          <cx:pt idx="3190">270000</cx:pt>
          <cx:pt idx="3191">237582</cx:pt>
          <cx:pt idx="3192">135000</cx:pt>
          <cx:pt idx="3193">981000</cx:pt>
          <cx:pt idx="3194">521280</cx:pt>
          <cx:pt idx="3195">269550</cx:pt>
          <cx:pt idx="3196">180000</cx:pt>
          <cx:pt idx="3197">364846.5</cx:pt>
          <cx:pt idx="3198">755190</cx:pt>
          <cx:pt idx="3199">592560</cx:pt>
          <cx:pt idx="3200">891072</cx:pt>
          <cx:pt idx="3201">808650</cx:pt>
          <cx:pt idx="3202">225000</cx:pt>
          <cx:pt idx="3203">269550</cx:pt>
          <cx:pt idx="3204">625536</cx:pt>
          <cx:pt idx="3205">677664</cx:pt>
          <cx:pt idx="3206">104256</cx:pt>
          <cx:pt idx="3207">808650</cx:pt>
          <cx:pt idx="3208">343683</cx:pt>
          <cx:pt idx="3209">900297</cx:pt>
          <cx:pt idx="3210">261000</cx:pt>
          <cx:pt idx="3211">396171</cx:pt>
          <cx:pt idx="3212">369720</cx:pt>
          <cx:pt idx="3213">539100</cx:pt>
          <cx:pt idx="3214">283500</cx:pt>
          <cx:pt idx="3215">639396</cx:pt>
          <cx:pt idx="3216">755190</cx:pt>
          <cx:pt idx="3217">343800</cx:pt>
          <cx:pt idx="3218">592560</cx:pt>
          <cx:pt idx="3219">225000</cx:pt>
          <cx:pt idx="3220">237204</cx:pt>
          <cx:pt idx="3221">409500</cx:pt>
          <cx:pt idx="3222">755190</cx:pt>
          <cx:pt idx="3223">521280</cx:pt>
          <cx:pt idx="3224">544491</cx:pt>
          <cx:pt idx="3225">808650</cx:pt>
          <cx:pt idx="3226">490495.5</cx:pt>
          <cx:pt idx="3227">90000</cx:pt>
          <cx:pt idx="3228">180000</cx:pt>
          <cx:pt idx="3229">225000</cx:pt>
          <cx:pt idx="3230">382050</cx:pt>
          <cx:pt idx="3231">485190</cx:pt>
          <cx:pt idx="3232">835380</cx:pt>
          <cx:pt idx="3233">760225.5</cx:pt>
          <cx:pt idx="3234">239850</cx:pt>
          <cx:pt idx="3235">135000</cx:pt>
          <cx:pt idx="3236">781920</cx:pt>
          <cx:pt idx="3237">178290</cx:pt>
          <cx:pt idx="3238">225000</cx:pt>
          <cx:pt idx="3239">486000</cx:pt>
          <cx:pt idx="3240">344043</cx:pt>
          <cx:pt idx="3241">781920</cx:pt>
          <cx:pt idx="3242">1019299.5</cx:pt>
          <cx:pt idx="3243">1293165</cx:pt>
          <cx:pt idx="3244">521280</cx:pt>
          <cx:pt idx="3245">469152</cx:pt>
          <cx:pt idx="3246">450000</cx:pt>
          <cx:pt idx="3247">252000</cx:pt>
          <cx:pt idx="3248">495216</cx:pt>
          <cx:pt idx="3249">345645</cx:pt>
          <cx:pt idx="3250">1350000</cx:pt>
          <cx:pt idx="3251">265851</cx:pt>
          <cx:pt idx="3252">454500</cx:pt>
          <cx:pt idx="3253">1288350</cx:pt>
          <cx:pt idx="3254">1125000</cx:pt>
          <cx:pt idx="3255">135000</cx:pt>
          <cx:pt idx="3256">745119</cx:pt>
          <cx:pt idx="3257">628114.5</cx:pt>
          <cx:pt idx="3258">206280</cx:pt>
          <cx:pt idx="3259">1686591</cx:pt>
          <cx:pt idx="3260">1078200</cx:pt>
          <cx:pt idx="3261">509602.5</cx:pt>
          <cx:pt idx="3262">891072</cx:pt>
          <cx:pt idx="3263">592560</cx:pt>
          <cx:pt idx="3264">983299.5</cx:pt>
          <cx:pt idx="3265">877500</cx:pt>
          <cx:pt idx="3266">675000</cx:pt>
          <cx:pt idx="3267">592560</cx:pt>
          <cx:pt idx="3268">301500</cx:pt>
          <cx:pt idx="3269">152820</cx:pt>
          <cx:pt idx="3270">450000</cx:pt>
          <cx:pt idx="3271">402939</cx:pt>
          <cx:pt idx="3272">472500</cx:pt>
          <cx:pt idx="3273">783000</cx:pt>
          <cx:pt idx="3274">562491</cx:pt>
          <cx:pt idx="3275">360000</cx:pt>
          <cx:pt idx="3276">835380</cx:pt>
          <cx:pt idx="3277">993082.5</cx:pt>
          <cx:pt idx="3278">261648</cx:pt>
          <cx:pt idx="3279">291915</cx:pt>
          <cx:pt idx="3280">463500</cx:pt>
          <cx:pt idx="3281">1006920</cx:pt>
          <cx:pt idx="3282">1350000</cx:pt>
          <cx:pt idx="3283">521280</cx:pt>
          <cx:pt idx="3284">640080</cx:pt>
          <cx:pt idx="3285">450000</cx:pt>
          <cx:pt idx="3286">499261.5</cx:pt>
          <cx:pt idx="3287">1125000</cx:pt>
          <cx:pt idx="3288">380533.5</cx:pt>
          <cx:pt idx="3289">1074861</cx:pt>
          <cx:pt idx="3290">134775</cx:pt>
          <cx:pt idx="3291">808650</cx:pt>
          <cx:pt idx="3292">119925</cx:pt>
          <cx:pt idx="3293">1971072</cx:pt>
          <cx:pt idx="3294">284400</cx:pt>
          <cx:pt idx="3295">760131</cx:pt>
          <cx:pt idx="3296">1046142</cx:pt>
          <cx:pt idx="3297">225000</cx:pt>
          <cx:pt idx="3298">468333</cx:pt>
          <cx:pt idx="3299">341280</cx:pt>
          <cx:pt idx="3300">467257.5</cx:pt>
          <cx:pt idx="3301">450000</cx:pt>
          <cx:pt idx="3302">225000</cx:pt>
          <cx:pt idx="3303">545040</cx:pt>
          <cx:pt idx="3304">1125000</cx:pt>
          <cx:pt idx="3305">1078200</cx:pt>
          <cx:pt idx="3306">450000</cx:pt>
          <cx:pt idx="3307">135000</cx:pt>
          <cx:pt idx="3308">180000</cx:pt>
          <cx:pt idx="3309">677664</cx:pt>
          <cx:pt idx="3310">473760</cx:pt>
          <cx:pt idx="3311">1082214</cx:pt>
          <cx:pt idx="3312">675000</cx:pt>
          <cx:pt idx="3313">243000</cx:pt>
          <cx:pt idx="3314">412942.5</cx:pt>
          <cx:pt idx="3315">675000</cx:pt>
          <cx:pt idx="3316">127350</cx:pt>
          <cx:pt idx="3317">119925</cx:pt>
          <cx:pt idx="3318">640080</cx:pt>
          <cx:pt idx="3319">545040</cx:pt>
          <cx:pt idx="3320">640080</cx:pt>
          <cx:pt idx="3321">640080</cx:pt>
          <cx:pt idx="3322">284400</cx:pt>
          <cx:pt idx="3323">610335</cx:pt>
          <cx:pt idx="3324">547272</cx:pt>
          <cx:pt idx="3325">675000</cx:pt>
          <cx:pt idx="3326">640080</cx:pt>
          <cx:pt idx="3327">2013840</cx:pt>
          <cx:pt idx="3328">781920</cx:pt>
          <cx:pt idx="3329">441657</cx:pt>
          <cx:pt idx="3330">621346.5</cx:pt>
          <cx:pt idx="3331">202500</cx:pt>
          <cx:pt idx="3332">327024</cx:pt>
          <cx:pt idx="3333">225000</cx:pt>
          <cx:pt idx="3334">979992</cx:pt>
          <cx:pt idx="3335">590337</cx:pt>
          <cx:pt idx="3336">213948</cx:pt>
          <cx:pt idx="3337">327024</cx:pt>
          <cx:pt idx="3338">553806</cx:pt>
          <cx:pt idx="3339">808650</cx:pt>
          <cx:pt idx="3340">640080</cx:pt>
          <cx:pt idx="3341">416052</cx:pt>
          <cx:pt idx="3342">900000</cx:pt>
          <cx:pt idx="3343">135000</cx:pt>
          <cx:pt idx="3344">134775</cx:pt>
          <cx:pt idx="3345">808650</cx:pt>
          <cx:pt idx="3346">433458</cx:pt>
          <cx:pt idx="3347">1256400</cx:pt>
          <cx:pt idx="3348">524403</cx:pt>
          <cx:pt idx="3349">119893.5</cx:pt>
          <cx:pt idx="3350">1096020</cx:pt>
          <cx:pt idx="3351">630000</cx:pt>
          <cx:pt idx="3352">539100</cx:pt>
          <cx:pt idx="3353">450000</cx:pt>
          <cx:pt idx="3354">271066.5</cx:pt>
          <cx:pt idx="3355">239850</cx:pt>
          <cx:pt idx="3356">348264</cx:pt>
          <cx:pt idx="3357">454500</cx:pt>
          <cx:pt idx="3358">247500</cx:pt>
          <cx:pt idx="3359">675000</cx:pt>
          <cx:pt idx="3360">425133</cx:pt>
          <cx:pt idx="3361">1024740</cx:pt>
          <cx:pt idx="3362">521280</cx:pt>
          <cx:pt idx="3363">544068</cx:pt>
          <cx:pt idx="3364">1275921</cx:pt>
          <cx:pt idx="3365">50940</cx:pt>
          <cx:pt idx="3366">319981.5</cx:pt>
          <cx:pt idx="3367">292500</cx:pt>
          <cx:pt idx="3368">1078200</cx:pt>
          <cx:pt idx="3369">284400</cx:pt>
          <cx:pt idx="3370">450000</cx:pt>
          <cx:pt idx="3371">135000</cx:pt>
          <cx:pt idx="3372">571446</cx:pt>
          <cx:pt idx="3373">184500</cx:pt>
          <cx:pt idx="3374">127350</cx:pt>
          <cx:pt idx="3375">592560</cx:pt>
          <cx:pt idx="3376">303489</cx:pt>
          <cx:pt idx="3377">781920</cx:pt>
          <cx:pt idx="3378">515529</cx:pt>
          <cx:pt idx="3379">225000</cx:pt>
          <cx:pt idx="3380">284400</cx:pt>
          <cx:pt idx="3381">175896</cx:pt>
          <cx:pt idx="3382">672187.5</cx:pt>
          <cx:pt idx="3383">760225.5</cx:pt>
          <cx:pt idx="3384">323460</cx:pt>
          <cx:pt idx="3385">269550</cx:pt>
          <cx:pt idx="3386">314055</cx:pt>
          <cx:pt idx="3387">207396</cx:pt>
          <cx:pt idx="3388">292500</cx:pt>
          <cx:pt idx="3389">547344</cx:pt>
          <cx:pt idx="3390">900000</cx:pt>
          <cx:pt idx="3391">509602.5</cx:pt>
          <cx:pt idx="3392">202500</cx:pt>
          <cx:pt idx="3393">450000</cx:pt>
          <cx:pt idx="3394">360000</cx:pt>
          <cx:pt idx="3395">785398.5</cx:pt>
          <cx:pt idx="3396">1078200</cx:pt>
          <cx:pt idx="3397">135000</cx:pt>
          <cx:pt idx="3398">598401</cx:pt>
          <cx:pt idx="3399">450000</cx:pt>
          <cx:pt idx="3400">315000</cx:pt>
          <cx:pt idx="3401">932643</cx:pt>
          <cx:pt idx="3402">261288</cx:pt>
          <cx:pt idx="3403">157050</cx:pt>
          <cx:pt idx="3404">315000</cx:pt>
          <cx:pt idx="3405">746280</cx:pt>
          <cx:pt idx="3406">254700</cx:pt>
          <cx:pt idx="3407">225000</cx:pt>
          <cx:pt idx="3408">545040</cx:pt>
          <cx:pt idx="3409">848745</cx:pt>
          <cx:pt idx="3410">808650</cx:pt>
          <cx:pt idx="3411">337500</cx:pt>
          <cx:pt idx="3412">180000</cx:pt>
          <cx:pt idx="3413">450000</cx:pt>
          <cx:pt idx="3414">781695</cx:pt>
          <cx:pt idx="3415">270000</cx:pt>
          <cx:pt idx="3416">761872.5</cx:pt>
          <cx:pt idx="3417">675000</cx:pt>
          <cx:pt idx="3418">819792</cx:pt>
          <cx:pt idx="3419">285723</cx:pt>
          <cx:pt idx="3420">817560</cx:pt>
          <cx:pt idx="3421">579942</cx:pt>
          <cx:pt idx="3422">592560</cx:pt>
          <cx:pt idx="3423">382500</cx:pt>
          <cx:pt idx="3424">302206.5</cx:pt>
          <cx:pt idx="3425">808650</cx:pt>
          <cx:pt idx="3426">427500</cx:pt>
          <cx:pt idx="3427">327024</cx:pt>
          <cx:pt idx="3428">182448</cx:pt>
          <cx:pt idx="3429">545040</cx:pt>
          <cx:pt idx="3430">1170400.5</cx:pt>
          <cx:pt idx="3431">320382</cx:pt>
          <cx:pt idx="3432">900000</cx:pt>
          <cx:pt idx="3433">808650</cx:pt>
          <cx:pt idx="3434">180000</cx:pt>
          <cx:pt idx="3435">573408</cx:pt>
          <cx:pt idx="3436">545040</cx:pt>
          <cx:pt idx="3437">339241.5</cx:pt>
          <cx:pt idx="3438">539100</cx:pt>
          <cx:pt idx="3439">180000</cx:pt>
          <cx:pt idx="3440">414792</cx:pt>
          <cx:pt idx="3441">199080</cx:pt>
          <cx:pt idx="3442">849685.5</cx:pt>
          <cx:pt idx="3443">385164</cx:pt>
          <cx:pt idx="3444">1125000</cx:pt>
          <cx:pt idx="3445">298512</cx:pt>
          <cx:pt idx="3446">117162</cx:pt>
          <cx:pt idx="3447">210456</cx:pt>
          <cx:pt idx="3448">808650</cx:pt>
          <cx:pt idx="3449">180000</cx:pt>
          <cx:pt idx="3450">254700</cx:pt>
          <cx:pt idx="3451">225000</cx:pt>
          <cx:pt idx="3452">627277.5</cx:pt>
          <cx:pt idx="3453">675000</cx:pt>
          <cx:pt idx="3454">275040</cx:pt>
          <cx:pt idx="3455">592560</cx:pt>
          <cx:pt idx="3456">170640</cx:pt>
          <cx:pt idx="3457">796396.5</cx:pt>
          <cx:pt idx="3458">450000</cx:pt>
          <cx:pt idx="3459">203760</cx:pt>
          <cx:pt idx="3460">225000</cx:pt>
          <cx:pt idx="3461">545040</cx:pt>
          <cx:pt idx="3462">436032</cx:pt>
          <cx:pt idx="3463">521280</cx:pt>
          <cx:pt idx="3464">298512</cx:pt>
          <cx:pt idx="3465">1078200</cx:pt>
          <cx:pt idx="3466">364896</cx:pt>
          <cx:pt idx="3467">595903.5</cx:pt>
          <cx:pt idx="3468">873342</cx:pt>
          <cx:pt idx="3469">792477</cx:pt>
          <cx:pt idx="3470">225000</cx:pt>
          <cx:pt idx="3471">813105</cx:pt>
          <cx:pt idx="3472">436032</cx:pt>
          <cx:pt idx="3473">463284</cx:pt>
          <cx:pt idx="3474">450000</cx:pt>
          <cx:pt idx="3475">373140</cx:pt>
          <cx:pt idx="3476">728460</cx:pt>
          <cx:pt idx="3477">417024</cx:pt>
          <cx:pt idx="3478">526491</cx:pt>
          <cx:pt idx="3479">157500</cx:pt>
          <cx:pt idx="3480">202500</cx:pt>
          <cx:pt idx="3481">270000</cx:pt>
          <cx:pt idx="3482">203760</cx:pt>
          <cx:pt idx="3483">585000</cx:pt>
          <cx:pt idx="3484">284400</cx:pt>
          <cx:pt idx="3485">1350000</cx:pt>
          <cx:pt idx="3486">327024</cx:pt>
          <cx:pt idx="3487">250272</cx:pt>
          <cx:pt idx="3488">640080</cx:pt>
          <cx:pt idx="3489">392427</cx:pt>
          <cx:pt idx="3490">562500</cx:pt>
          <cx:pt idx="3491">1078200</cx:pt>
          <cx:pt idx="3492">481320</cx:pt>
          <cx:pt idx="3493">408780</cx:pt>
          <cx:pt idx="3494">563269.5</cx:pt>
          <cx:pt idx="3495">518562</cx:pt>
          <cx:pt idx="3496">227520</cx:pt>
          <cx:pt idx="3497">450000</cx:pt>
          <cx:pt idx="3498">101880</cx:pt>
          <cx:pt idx="3499">270000</cx:pt>
          <cx:pt idx="3500">108072</cx:pt>
          <cx:pt idx="3501">225000</cx:pt>
          <cx:pt idx="3502">592560</cx:pt>
          <cx:pt idx="3503">787131</cx:pt>
          <cx:pt idx="3504">253737</cx:pt>
          <cx:pt idx="3505">328500</cx:pt>
          <cx:pt idx="3506">454500</cx:pt>
          <cx:pt idx="3507">339241.5</cx:pt>
          <cx:pt idx="3508">648000</cx:pt>
          <cx:pt idx="3509">355320</cx:pt>
          <cx:pt idx="3510">474048</cx:pt>
          <cx:pt idx="3511">436032</cx:pt>
          <cx:pt idx="3512">180000</cx:pt>
          <cx:pt idx="3513">539100</cx:pt>
          <cx:pt idx="3514">808650</cx:pt>
          <cx:pt idx="3515">339241.5</cx:pt>
          <cx:pt idx="3516">450000</cx:pt>
          <cx:pt idx="3517">562491</cx:pt>
          <cx:pt idx="3518">592560</cx:pt>
          <cx:pt idx="3519">497520</cx:pt>
          <cx:pt idx="3520">755190</cx:pt>
          <cx:pt idx="3521">640080</cx:pt>
          <cx:pt idx="3522">942300</cx:pt>
          <cx:pt idx="3523">1174977</cx:pt>
          <cx:pt idx="3524">675000</cx:pt>
          <cx:pt idx="3525">540000</cx:pt>
          <cx:pt idx="3526">746280</cx:pt>
          <cx:pt idx="3527">685012.5</cx:pt>
          <cx:pt idx="3528">99000</cx:pt>
          <cx:pt idx="3529">239850</cx:pt>
          <cx:pt idx="3530">855000</cx:pt>
          <cx:pt idx="3531">180000</cx:pt>
          <cx:pt idx="3532">517500</cx:pt>
          <cx:pt idx="3533">337923</cx:pt>
          <cx:pt idx="3534">819792</cx:pt>
          <cx:pt idx="3535">180000</cx:pt>
          <cx:pt idx="3536">835605</cx:pt>
          <cx:pt idx="3537">640080</cx:pt>
          <cx:pt idx="3538">425889</cx:pt>
          <cx:pt idx="3539">670500</cx:pt>
          <cx:pt idx="3540">824823</cx:pt>
          <cx:pt idx="3541">298512</cx:pt>
          <cx:pt idx="3542">337500</cx:pt>
          <cx:pt idx="3543">835380</cx:pt>
          <cx:pt idx="3544">1105632</cx:pt>
          <cx:pt idx="3545">337500</cx:pt>
          <cx:pt idx="3546">2013840</cx:pt>
          <cx:pt idx="3547">900000</cx:pt>
          <cx:pt idx="3548">474048</cx:pt>
          <cx:pt idx="3549">601470</cx:pt>
          <cx:pt idx="3550">781920</cx:pt>
          <cx:pt idx="3551">927252</cx:pt>
          <cx:pt idx="3552">900297</cx:pt>
          <cx:pt idx="3553">259312.5</cx:pt>
          <cx:pt idx="3554">382500</cx:pt>
          <cx:pt idx="3555">675000</cx:pt>
          <cx:pt idx="3556">1125000</cx:pt>
          <cx:pt idx="3557">180000</cx:pt>
          <cx:pt idx="3558">518463</cx:pt>
          <cx:pt idx="3559">163332</cx:pt>
          <cx:pt idx="3560">592560</cx:pt>
          <cx:pt idx="3561">273024</cx:pt>
          <cx:pt idx="3562">588874.5</cx:pt>
          <cx:pt idx="3563">1015218</cx:pt>
          <cx:pt idx="3564">794173.5</cx:pt>
          <cx:pt idx="3565">499261.5</cx:pt>
          <cx:pt idx="3566">198000</cx:pt>
          <cx:pt idx="3567">1575000</cx:pt>
          <cx:pt idx="3568">233208</cx:pt>
          <cx:pt idx="3569">202500</cx:pt>
          <cx:pt idx="3570">819000</cx:pt>
          <cx:pt idx="3571">640080</cx:pt>
          <cx:pt idx="3572">299772</cx:pt>
          <cx:pt idx="3573">402214.5</cx:pt>
          <cx:pt idx="3574">545040</cx:pt>
          <cx:pt idx="3575">270000</cx:pt>
          <cx:pt idx="3576">595273.5</cx:pt>
          <cx:pt idx="3577">302206.5</cx:pt>
          <cx:pt idx="3578">314100</cx:pt>
          <cx:pt idx="3579">450000</cx:pt>
          <cx:pt idx="3580">269550</cx:pt>
          <cx:pt idx="3581">740088</cx:pt>
          <cx:pt idx="3582">675000</cx:pt>
          <cx:pt idx="3583">970380</cx:pt>
          <cx:pt idx="3584">755190</cx:pt>
          <cx:pt idx="3585">521280</cx:pt>
          <cx:pt idx="3586">582804</cx:pt>
          <cx:pt idx="3587">508495.5</cx:pt>
          <cx:pt idx="3588">285453</cx:pt>
          <cx:pt idx="3589">348826.5</cx:pt>
          <cx:pt idx="3590">675000</cx:pt>
          <cx:pt idx="3591">263686.5</cx:pt>
          <cx:pt idx="3592">545040</cx:pt>
          <cx:pt idx="3593">828000</cx:pt>
          <cx:pt idx="3594">229500</cx:pt>
          <cx:pt idx="3595">85320</cx:pt>
          <cx:pt idx="3596">1166724</cx:pt>
          <cx:pt idx="3597">270000</cx:pt>
          <cx:pt idx="3598">182178</cx:pt>
          <cx:pt idx="3599">458460</cx:pt>
          <cx:pt idx="3600">1886850</cx:pt>
          <cx:pt idx="3601">180000</cx:pt>
          <cx:pt idx="3602">1425357</cx:pt>
          <cx:pt idx="3603">180000</cx:pt>
          <cx:pt idx="3604">414792</cx:pt>
          <cx:pt idx="3605">808650</cx:pt>
          <cx:pt idx="3606">85500</cx:pt>
          <cx:pt idx="3607">225000</cx:pt>
          <cx:pt idx="3608">1236816</cx:pt>
          <cx:pt idx="3609">413235</cx:pt>
          <cx:pt idx="3610">450000</cx:pt>
          <cx:pt idx="3611">458460</cx:pt>
          <cx:pt idx="3612">485640</cx:pt>
          <cx:pt idx="3613">270000</cx:pt>
          <cx:pt idx="3614">1096020</cx:pt>
          <cx:pt idx="3615">100512</cx:pt>
          <cx:pt idx="3616">452385</cx:pt>
          <cx:pt idx="3617">298512</cx:pt>
          <cx:pt idx="3618">679266</cx:pt>
          <cx:pt idx="3619">99504</cx:pt>
          <cx:pt idx="3620">180000</cx:pt>
          <cx:pt idx="3621">808650</cx:pt>
          <cx:pt idx="3622">545040</cx:pt>
          <cx:pt idx="3623">225000</cx:pt>
          <cx:pt idx="3624">675000</cx:pt>
          <cx:pt idx="3625">339241.5</cx:pt>
          <cx:pt idx="3626">208512</cx:pt>
          <cx:pt idx="3627">207000</cx:pt>
          <cx:pt idx="3628">343377</cx:pt>
          <cx:pt idx="3629">771493.5</cx:pt>
          <cx:pt idx="3630">229500</cx:pt>
          <cx:pt idx="3631">1345500</cx:pt>
          <cx:pt idx="3632">343800</cx:pt>
          <cx:pt idx="3633">284400</cx:pt>
          <cx:pt idx="3634">633681</cx:pt>
          <cx:pt idx="3635">497520</cx:pt>
          <cx:pt idx="3636">226152</cx:pt>
          <cx:pt idx="3637">369000</cx:pt>
          <cx:pt idx="3638">595273.5</cx:pt>
          <cx:pt idx="3639">269550</cx:pt>
          <cx:pt idx="3640">545040</cx:pt>
          <cx:pt idx="3641">382500</cx:pt>
          <cx:pt idx="3642">518562</cx:pt>
          <cx:pt idx="3643">450000</cx:pt>
          <cx:pt idx="3644">432661.5</cx:pt>
          <cx:pt idx="3645">566055</cx:pt>
          <cx:pt idx="3646">180000</cx:pt>
          <cx:pt idx="3647">646920</cx:pt>
          <cx:pt idx="3648">780889.5</cx:pt>
          <cx:pt idx="3649">1107000</cx:pt>
          <cx:pt idx="3650">247500</cx:pt>
          <cx:pt idx="3651">448056</cx:pt>
          <cx:pt idx="3652">450000</cx:pt>
          <cx:pt idx="3653">675000</cx:pt>
          <cx:pt idx="3654">2377431</cx:pt>
          <cx:pt idx="3655">888840</cx:pt>
          <cx:pt idx="3656">296280</cx:pt>
          <cx:pt idx="3657">760225.5</cx:pt>
          <cx:pt idx="3658">892044</cx:pt>
          <cx:pt idx="3659">916470</cx:pt>
          <cx:pt idx="3660">454500</cx:pt>
          <cx:pt idx="3661">675000</cx:pt>
          <cx:pt idx="3662">343377</cx:pt>
          <cx:pt idx="3663">905688</cx:pt>
          <cx:pt idx="3664">284400</cx:pt>
          <cx:pt idx="3665">1283197.5</cx:pt>
          <cx:pt idx="3666">157500</cx:pt>
          <cx:pt idx="3667">545040</cx:pt>
          <cx:pt idx="3668">225000</cx:pt>
          <cx:pt idx="3669">622413</cx:pt>
          <cx:pt idx="3670">835380</cx:pt>
          <cx:pt idx="3671">284400</cx:pt>
          <cx:pt idx="3672">659610</cx:pt>
          <cx:pt idx="3673">594000</cx:pt>
          <cx:pt idx="3674">269550</cx:pt>
          <cx:pt idx="3675">640080</cx:pt>
          <cx:pt idx="3676">314100</cx:pt>
          <cx:pt idx="3677">521280</cx:pt>
          <cx:pt idx="3678">303489</cx:pt>
          <cx:pt idx="3679">284256</cx:pt>
          <cx:pt idx="3680">469152</cx:pt>
          <cx:pt idx="3681">942300</cx:pt>
          <cx:pt idx="3682">135000</cx:pt>
          <cx:pt idx="3683">545040</cx:pt>
          <cx:pt idx="3684">1998000</cx:pt>
          <cx:pt idx="3685">1607868</cx:pt>
          <cx:pt idx="3686">485640</cx:pt>
          <cx:pt idx="3687">1086786</cx:pt>
          <cx:pt idx="3688">521280</cx:pt>
          <cx:pt idx="3689">180000</cx:pt>
          <cx:pt idx="3690">360000</cx:pt>
          <cx:pt idx="3691">1223010</cx:pt>
          <cx:pt idx="3692">441657</cx:pt>
          <cx:pt idx="3693">225000</cx:pt>
          <cx:pt idx="3694">314055</cx:pt>
          <cx:pt idx="3695">675000</cx:pt>
          <cx:pt idx="3696">450000</cx:pt>
          <cx:pt idx="3697">450000</cx:pt>
          <cx:pt idx="3698">405000</cx:pt>
          <cx:pt idx="3699">450000</cx:pt>
          <cx:pt idx="3700">314100</cx:pt>
          <cx:pt idx="3701">180000</cx:pt>
          <cx:pt idx="3702">425133</cx:pt>
          <cx:pt idx="3703">247500</cx:pt>
          <cx:pt idx="3704">369720</cx:pt>
          <cx:pt idx="3705">452385</cx:pt>
          <cx:pt idx="3706">525735</cx:pt>
          <cx:pt idx="3707">848070</cx:pt>
          <cx:pt idx="3708">835605</cx:pt>
          <cx:pt idx="3709">180000</cx:pt>
          <cx:pt idx="3710">450000</cx:pt>
          <cx:pt idx="3711">398016</cx:pt>
          <cx:pt idx="3712">640080</cx:pt>
          <cx:pt idx="3713">543037.5</cx:pt>
          <cx:pt idx="3714">161730</cx:pt>
          <cx:pt idx="3715">495891</cx:pt>
          <cx:pt idx="3716">180000</cx:pt>
          <cx:pt idx="3717">467257.5</cx:pt>
          <cx:pt idx="3718">497520</cx:pt>
          <cx:pt idx="3719">675000</cx:pt>
          <cx:pt idx="3720">384048</cx:pt>
          <cx:pt idx="3721">472500</cx:pt>
          <cx:pt idx="3722">215640</cx:pt>
          <cx:pt idx="3723">765000</cx:pt>
          <cx:pt idx="3724">540000</cx:pt>
          <cx:pt idx="3725">675000</cx:pt>
          <cx:pt idx="3726">468000</cx:pt>
          <cx:pt idx="3727">774000</cx:pt>
          <cx:pt idx="3728">312768</cx:pt>
          <cx:pt idx="3729">254700</cx:pt>
          <cx:pt idx="3730">1042560</cx:pt>
          <cx:pt idx="3731">1260702</cx:pt>
          <cx:pt idx="3732">545040</cx:pt>
          <cx:pt idx="3733">485640</cx:pt>
          <cx:pt idx="3734">225000</cx:pt>
          <cx:pt idx="3735">475159.5</cx:pt>
          <cx:pt idx="3736">439074</cx:pt>
          <cx:pt idx="3737">202500</cx:pt>
          <cx:pt idx="3738">864000</cx:pt>
          <cx:pt idx="3739">373311</cx:pt>
          <cx:pt idx="3740">270000</cx:pt>
          <cx:pt idx="3741">808650</cx:pt>
          <cx:pt idx="3742">1078200</cx:pt>
          <cx:pt idx="3743">1006920</cx:pt>
          <cx:pt idx="3744">225000</cx:pt>
          <cx:pt idx="3745">276277.5</cx:pt>
          <cx:pt idx="3746">1288350</cx:pt>
          <cx:pt idx="3747">417024</cx:pt>
          <cx:pt idx="3748">202500</cx:pt>
          <cx:pt idx="3749">592560</cx:pt>
          <cx:pt idx="3750">1032133.5</cx:pt>
          <cx:pt idx="3751">254700</cx:pt>
          <cx:pt idx="3752">906615</cx:pt>
          <cx:pt idx="3753">1172470.5</cx:pt>
          <cx:pt idx="3754">180000</cx:pt>
          <cx:pt idx="3755">314100</cx:pt>
          <cx:pt idx="3756">664569</cx:pt>
          <cx:pt idx="3757">640080</cx:pt>
          <cx:pt idx="3758">526491</cx:pt>
          <cx:pt idx="3759">1928304</cx:pt>
          <cx:pt idx="3760">225000</cx:pt>
          <cx:pt idx="3761">601470</cx:pt>
          <cx:pt idx="3762">346500</cx:pt>
          <cx:pt idx="3763">640080</cx:pt>
          <cx:pt idx="3764">270000</cx:pt>
          <cx:pt idx="3765">473760</cx:pt>
          <cx:pt idx="3766">945000</cx:pt>
          <cx:pt idx="3767">450000</cx:pt>
          <cx:pt idx="3768">158148</cx:pt>
          <cx:pt idx="3769">835605</cx:pt>
          <cx:pt idx="3770">284400</cx:pt>
          <cx:pt idx="3771">225000</cx:pt>
          <cx:pt idx="3772">640080</cx:pt>
          <cx:pt idx="3773">657886.5</cx:pt>
          <cx:pt idx="3774">808650</cx:pt>
          <cx:pt idx="3775">278613</cx:pt>
          <cx:pt idx="3776">534204</cx:pt>
          <cx:pt idx="3777">1003500</cx:pt>
          <cx:pt idx="3778">274500</cx:pt>
          <cx:pt idx="3779">900000</cx:pt>
          <cx:pt idx="3780">787131</cx:pt>
          <cx:pt idx="3781">533304</cx:pt>
          <cx:pt idx="3782">1183963.5</cx:pt>
          <cx:pt idx="3783">675000</cx:pt>
          <cx:pt idx="3784">1023966</cx:pt>
          <cx:pt idx="3785">1288350</cx:pt>
          <cx:pt idx="3786">170640</cx:pt>
          <cx:pt idx="3787">180000</cx:pt>
          <cx:pt idx="3788">144486</cx:pt>
          <cx:pt idx="3789">598500</cx:pt>
          <cx:pt idx="3790">808650</cx:pt>
          <cx:pt idx="3791">640080</cx:pt>
          <cx:pt idx="3792">343800</cx:pt>
          <cx:pt idx="3793">499500</cx:pt>
          <cx:pt idx="3794">1255680</cx:pt>
          <cx:pt idx="3795">225000</cx:pt>
          <cx:pt idx="3796">225000</cx:pt>
          <cx:pt idx="3797">1340419.5</cx:pt>
          <cx:pt idx="3798">518562</cx:pt>
          <cx:pt idx="3799">285723</cx:pt>
          <cx:pt idx="3800">562932</cx:pt>
          <cx:pt idx="3801">269550</cx:pt>
          <cx:pt idx="3802">292500</cx:pt>
          <cx:pt idx="3803">135000</cx:pt>
          <cx:pt idx="3804">117000</cx:pt>
          <cx:pt idx="3805">592560</cx:pt>
          <cx:pt idx="3806">324216</cx:pt>
          <cx:pt idx="3807">312840</cx:pt>
          <cx:pt idx="3808">524866.5</cx:pt>
          <cx:pt idx="3809">180000</cx:pt>
          <cx:pt idx="3810">227520</cx:pt>
          <cx:pt idx="3811">835380</cx:pt>
          <cx:pt idx="3812">490495.5</cx:pt>
          <cx:pt idx="3813">101880</cx:pt>
          <cx:pt idx="3814">225000</cx:pt>
          <cx:pt idx="3815">312768</cx:pt>
          <cx:pt idx="3816">545040</cx:pt>
          <cx:pt idx="3817">314100</cx:pt>
          <cx:pt idx="3818">544491</cx:pt>
          <cx:pt idx="3819">225000</cx:pt>
          <cx:pt idx="3820">314100</cx:pt>
          <cx:pt idx="3821">307152</cx:pt>
          <cx:pt idx="3822">450000</cx:pt>
          <cx:pt idx="3823">545040</cx:pt>
          <cx:pt idx="3824">550080</cx:pt>
          <cx:pt idx="3825">724581</cx:pt>
          <cx:pt idx="3826">187704</cx:pt>
          <cx:pt idx="3827">508495.5</cx:pt>
          <cx:pt idx="3828">254700</cx:pt>
          <cx:pt idx="3829">355536</cx:pt>
          <cx:pt idx="3830">840996</cx:pt>
          <cx:pt idx="3831">161730</cx:pt>
          <cx:pt idx="3832">545040</cx:pt>
          <cx:pt idx="3833">1483650</cx:pt>
          <cx:pt idx="3834">607500</cx:pt>
          <cx:pt idx="3835">1091565</cx:pt>
          <cx:pt idx="3836">1125000</cx:pt>
          <cx:pt idx="3837">423000</cx:pt>
          <cx:pt idx="3838">521280</cx:pt>
          <cx:pt idx="3839">127350</cx:pt>
          <cx:pt idx="3840">202500</cx:pt>
          <cx:pt idx="3841">675000</cx:pt>
          <cx:pt idx="3842">522000</cx:pt>
          <cx:pt idx="3843">286704</cx:pt>
          <cx:pt idx="3844">1051245</cx:pt>
          <cx:pt idx="3845">284400</cx:pt>
          <cx:pt idx="3846">808650</cx:pt>
          <cx:pt idx="3847">225000</cx:pt>
          <cx:pt idx="3848">270000</cx:pt>
          <cx:pt idx="3849">521280</cx:pt>
          <cx:pt idx="3850">418500</cx:pt>
          <cx:pt idx="3851">180000</cx:pt>
          <cx:pt idx="3852">229500</cx:pt>
          <cx:pt idx="3853">573628.5</cx:pt>
          <cx:pt idx="3854">226152</cx:pt>
          <cx:pt idx="3855">414792</cx:pt>
          <cx:pt idx="3856">450000</cx:pt>
          <cx:pt idx="3857">495216</cx:pt>
          <cx:pt idx="3858">866916</cx:pt>
          <cx:pt idx="3859">1436850</cx:pt>
          <cx:pt idx="3860">251091</cx:pt>
          <cx:pt idx="3861">1546020</cx:pt>
          <cx:pt idx="3862">473760</cx:pt>
          <cx:pt idx="3863">358443</cx:pt>
          <cx:pt idx="3864">269550</cx:pt>
          <cx:pt idx="3865">163008</cx:pt>
          <cx:pt idx="3866">315000</cx:pt>
          <cx:pt idx="3867">202500</cx:pt>
          <cx:pt idx="3868">521280</cx:pt>
          <cx:pt idx="3869">497520</cx:pt>
          <cx:pt idx="3870">755190</cx:pt>
          <cx:pt idx="3871">640080</cx:pt>
          <cx:pt idx="3872">905688</cx:pt>
          <cx:pt idx="3873">302341.5</cx:pt>
          <cx:pt idx="3874">163008</cx:pt>
          <cx:pt idx="3875">450000</cx:pt>
          <cx:pt idx="3876">971280</cx:pt>
          <cx:pt idx="3877">1078200</cx:pt>
          <cx:pt idx="3878">1066320</cx:pt>
          <cx:pt idx="3879">270000</cx:pt>
          <cx:pt idx="3880">659610</cx:pt>
          <cx:pt idx="3881">296280</cx:pt>
          <cx:pt idx="3882">835380</cx:pt>
          <cx:pt idx="3883">269550</cx:pt>
          <cx:pt idx="3884">675000</cx:pt>
          <cx:pt idx="3885">269550</cx:pt>
          <cx:pt idx="3886">1001884.5</cx:pt>
          <cx:pt idx="3887">651600</cx:pt>
          <cx:pt idx="3888">225000</cx:pt>
          <cx:pt idx="3889">1791000</cx:pt>
          <cx:pt idx="3890">1854000</cx:pt>
          <cx:pt idx="3891">269550</cx:pt>
          <cx:pt idx="3892">1314117</cx:pt>
          <cx:pt idx="3893">180000</cx:pt>
          <cx:pt idx="3894">508495.5</cx:pt>
          <cx:pt idx="3895">454500</cx:pt>
          <cx:pt idx="3896">675000</cx:pt>
          <cx:pt idx="3897">180000</cx:pt>
          <cx:pt idx="3898">383787</cx:pt>
          <cx:pt idx="3899">545040</cx:pt>
          <cx:pt idx="3900">315000</cx:pt>
          <cx:pt idx="3901">450000</cx:pt>
          <cx:pt idx="3902">327024</cx:pt>
          <cx:pt idx="3903">916470</cx:pt>
          <cx:pt idx="3904">1237554</cx:pt>
          <cx:pt idx="3905">640080</cx:pt>
          <cx:pt idx="3906">1350000</cx:pt>
          <cx:pt idx="3907">1026000</cx:pt>
          <cx:pt idx="3908">180000</cx:pt>
          <cx:pt idx="3909">310810.5</cx:pt>
          <cx:pt idx="3910">584766</cx:pt>
          <cx:pt idx="3911">1460691</cx:pt>
          <cx:pt idx="3912">545040</cx:pt>
          <cx:pt idx="3913">521280</cx:pt>
          <cx:pt idx="3914">284400</cx:pt>
          <cx:pt idx="3915">497520</cx:pt>
          <cx:pt idx="3916">675000</cx:pt>
          <cx:pt idx="3917">1078200</cx:pt>
          <cx:pt idx="3918">360000</cx:pt>
          <cx:pt idx="3919">450000</cx:pt>
          <cx:pt idx="3920">378000</cx:pt>
          <cx:pt idx="3921">312768</cx:pt>
          <cx:pt idx="3922">675000</cx:pt>
          <cx:pt idx="3923">536917.5</cx:pt>
          <cx:pt idx="3924">540000</cx:pt>
          <cx:pt idx="3925">254700</cx:pt>
          <cx:pt idx="3926">312768</cx:pt>
          <cx:pt idx="3927">219870</cx:pt>
          <cx:pt idx="3928">659610</cx:pt>
          <cx:pt idx="3929">298512</cx:pt>
          <cx:pt idx="3930">547344</cx:pt>
          <cx:pt idx="3931">360000</cx:pt>
          <cx:pt idx="3932">270000</cx:pt>
          <cx:pt idx="3933">545040</cx:pt>
          <cx:pt idx="3934">1078200</cx:pt>
          <cx:pt idx="3935">1078200</cx:pt>
          <cx:pt idx="3936">792162</cx:pt>
          <cx:pt idx="3937">413235</cx:pt>
          <cx:pt idx="3938">254700</cx:pt>
          <cx:pt idx="3939">808650</cx:pt>
          <cx:pt idx="3940">675000</cx:pt>
          <cx:pt idx="3941">900000</cx:pt>
          <cx:pt idx="3942">573628.5</cx:pt>
          <cx:pt idx="3943">970380</cx:pt>
          <cx:pt idx="3944">270000</cx:pt>
          <cx:pt idx="3945">1125000</cx:pt>
          <cx:pt idx="3946">701505</cx:pt>
          <cx:pt idx="3947">573943.5</cx:pt>
          <cx:pt idx="3948">269550</cx:pt>
          <cx:pt idx="3949">232344</cx:pt>
          <cx:pt idx="3950">57564</cx:pt>
          <cx:pt idx="3951">549000</cx:pt>
          <cx:pt idx="3952">277969.5</cx:pt>
          <cx:pt idx="3953">640080</cx:pt>
          <cx:pt idx="3954">1071909</cx:pt>
          <cx:pt idx="3955">781920</cx:pt>
          <cx:pt idx="3956">1312110</cx:pt>
          <cx:pt idx="3957">448299</cx:pt>
          <cx:pt idx="3958">80865</cx:pt>
          <cx:pt idx="3959">254700</cx:pt>
          <cx:pt idx="3960">450000</cx:pt>
          <cx:pt idx="3961">365175</cx:pt>
          <cx:pt idx="3962">544491</cx:pt>
          <cx:pt idx="3963">247500</cx:pt>
          <cx:pt idx="3964">194076</cx:pt>
          <cx:pt idx="3965">1417500</cx:pt>
          <cx:pt idx="3966">911079</cx:pt>
          <cx:pt idx="3967">924394.5</cx:pt>
          <cx:pt idx="3968">1494486</cx:pt>
          <cx:pt idx="3969">468733.5</cx:pt>
          <cx:pt idx="3970">139405.5</cx:pt>
          <cx:pt idx="3971">544491</cx:pt>
          <cx:pt idx="3972">446931</cx:pt>
          <cx:pt idx="3973">554332.5</cx:pt>
          <cx:pt idx="3974">450000</cx:pt>
          <cx:pt idx="3975">614475</cx:pt>
          <cx:pt idx="3976">225000</cx:pt>
          <cx:pt idx="3977">364896</cx:pt>
          <cx:pt idx="3978">225000</cx:pt>
          <cx:pt idx="3979">180000</cx:pt>
          <cx:pt idx="3980">112500</cx:pt>
          <cx:pt idx="3981">463284</cx:pt>
          <cx:pt idx="3982">545040</cx:pt>
          <cx:pt idx="3983">497520</cx:pt>
          <cx:pt idx="3984">1042560</cx:pt>
          <cx:pt idx="3985">364896</cx:pt>
          <cx:pt idx="3986">180000</cx:pt>
          <cx:pt idx="3987">521280</cx:pt>
          <cx:pt idx="3988">180000</cx:pt>
          <cx:pt idx="3989">521280</cx:pt>
          <cx:pt idx="3990">1339146</cx:pt>
          <cx:pt idx="3991">159205.5</cx:pt>
          <cx:pt idx="3992">135000</cx:pt>
          <cx:pt idx="3993">225000</cx:pt>
          <cx:pt idx="3994">1800000</cx:pt>
          <cx:pt idx="3995">460858.5</cx:pt>
          <cx:pt idx="3996">390960</cx:pt>
          <cx:pt idx="3997">539100</cx:pt>
          <cx:pt idx="3998">180000</cx:pt>
          <cx:pt idx="3999">299772</cx:pt>
          <cx:pt idx="4000">573408</cx:pt>
          <cx:pt idx="4001">1180341</cx:pt>
          <cx:pt idx="4002">315000</cx:pt>
          <cx:pt idx="4003">144486</cx:pt>
          <cx:pt idx="4004">403330.5</cx:pt>
          <cx:pt idx="4005">1035000</cx:pt>
          <cx:pt idx="4006">531000</cx:pt>
          <cx:pt idx="4007">225000</cx:pt>
          <cx:pt idx="4008">633681</cx:pt>
          <cx:pt idx="4009">521280</cx:pt>
          <cx:pt idx="4010">573628.5</cx:pt>
          <cx:pt idx="4011">475159.5</cx:pt>
          <cx:pt idx="4012">1350000</cx:pt>
          <cx:pt idx="4013">254700</cx:pt>
          <cx:pt idx="4014">273636</cx:pt>
          <cx:pt idx="4015">781920</cx:pt>
          <cx:pt idx="4016">292500</cx:pt>
          <cx:pt idx="4017">808650</cx:pt>
          <cx:pt idx="4018">254700</cx:pt>
          <cx:pt idx="4019">700830</cx:pt>
          <cx:pt idx="4020">386977.5</cx:pt>
          <cx:pt idx="4021">717003</cx:pt>
          <cx:pt idx="4022">405000</cx:pt>
          <cx:pt idx="4023">593010</cx:pt>
          <cx:pt idx="4024">679266</cx:pt>
          <cx:pt idx="4025">270000</cx:pt>
          <cx:pt idx="4026">1293502.5</cx:pt>
          <cx:pt idx="4027">135000</cx:pt>
          <cx:pt idx="4028">312682.5</cx:pt>
          <cx:pt idx="4029">513000</cx:pt>
          <cx:pt idx="4030">490495.5</cx:pt>
          <cx:pt idx="4031">1560726</cx:pt>
          <cx:pt idx="4032">1530000</cx:pt>
          <cx:pt idx="4033">1019610</cx:pt>
          <cx:pt idx="4034">405000</cx:pt>
          <cx:pt idx="4035">652500</cx:pt>
          <cx:pt idx="4036">148365</cx:pt>
          <cx:pt idx="4037">80865</cx:pt>
          <cx:pt idx="4038">918468</cx:pt>
          <cx:pt idx="4039">773680.5</cx:pt>
          <cx:pt idx="4040">299772</cx:pt>
          <cx:pt idx="4041">509602.5</cx:pt>
          <cx:pt idx="4042">270000</cx:pt>
          <cx:pt idx="4043">157500</cx:pt>
          <cx:pt idx="4044">544491</cx:pt>
          <cx:pt idx="4045">427500</cx:pt>
          <cx:pt idx="4046">1132573.5</cx:pt>
          <cx:pt idx="4047">497520</cx:pt>
          <cx:pt idx="4048">239850</cx:pt>
          <cx:pt idx="4049">247500</cx:pt>
          <cx:pt idx="4050">225000</cx:pt>
          <cx:pt idx="4051">327024</cx:pt>
          <cx:pt idx="4052">790830</cx:pt>
          <cx:pt idx="4053">180000</cx:pt>
          <cx:pt idx="4054">665892</cx:pt>
          <cx:pt idx="4055">512064</cx:pt>
          <cx:pt idx="4056">199008</cx:pt>
          <cx:pt idx="4057">733315.5</cx:pt>
          <cx:pt idx="4058">1125000</cx:pt>
          <cx:pt idx="4059">450000</cx:pt>
          <cx:pt idx="4060">641173.5</cx:pt>
          <cx:pt idx="4061">454500</cx:pt>
          <cx:pt idx="4062">247275</cx:pt>
          <cx:pt idx="4063">540000</cx:pt>
          <cx:pt idx="4064">604152</cx:pt>
          <cx:pt idx="4065">746280</cx:pt>
          <cx:pt idx="4066">661702.5</cx:pt>
          <cx:pt idx="4067">180000</cx:pt>
          <cx:pt idx="4068">305221.5</cx:pt>
          <cx:pt idx="4069">260640</cx:pt>
          <cx:pt idx="4070">1350000</cx:pt>
          <cx:pt idx="4071">1506816</cx:pt>
          <cx:pt idx="4072">135000</cx:pt>
          <cx:pt idx="4073">675000</cx:pt>
          <cx:pt idx="4074">454500</cx:pt>
          <cx:pt idx="4075">314055</cx:pt>
          <cx:pt idx="4076">675000</cx:pt>
          <cx:pt idx="4077">837427.5</cx:pt>
          <cx:pt idx="4078">298728</cx:pt>
          <cx:pt idx="4079">247500</cx:pt>
          <cx:pt idx="4080">640458</cx:pt>
          <cx:pt idx="4081">1227901.5</cx:pt>
          <cx:pt idx="4082">1663987.5</cx:pt>
          <cx:pt idx="4083">1080000</cx:pt>
          <cx:pt idx="4084">1130760</cx:pt>
          <cx:pt idx="4085">95940</cx:pt>
          <cx:pt idx="4086">315000</cx:pt>
          <cx:pt idx="4087">1256400</cx:pt>
          <cx:pt idx="4088">1035000</cx:pt>
          <cx:pt idx="4089">270000</cx:pt>
          <cx:pt idx="4090">450000</cx:pt>
          <cx:pt idx="4091">450000</cx:pt>
          <cx:pt idx="4092">450000</cx:pt>
          <cx:pt idx="4093">573628.5</cx:pt>
          <cx:pt idx="4094">495351</cx:pt>
          <cx:pt idx="4095">755190</cx:pt>
          <cx:pt idx="4096">675000</cx:pt>
          <cx:pt idx="4097">1288350</cx:pt>
          <cx:pt idx="4098">135000</cx:pt>
          <cx:pt idx="4099">337761</cx:pt>
          <cx:pt idx="4100">585000</cx:pt>
          <cx:pt idx="4101">113760</cx:pt>
          <cx:pt idx="4102">135000</cx:pt>
          <cx:pt idx="4103">760225.5</cx:pt>
          <cx:pt idx="4104">270000</cx:pt>
          <cx:pt idx="4105">733315.5</cx:pt>
          <cx:pt idx="4106">796396.5</cx:pt>
          <cx:pt idx="4107">343377</cx:pt>
          <cx:pt idx="4108">327024</cx:pt>
          <cx:pt idx="4109">450000</cx:pt>
          <cx:pt idx="4110">547344</cx:pt>
          <cx:pt idx="4111">225000</cx:pt>
          <cx:pt idx="4112">545040</cx:pt>
          <cx:pt idx="4113">373140</cx:pt>
          <cx:pt idx="4114">862560</cx:pt>
          <cx:pt idx="4115">135000</cx:pt>
          <cx:pt idx="4116">284400</cx:pt>
          <cx:pt idx="4117">315000</cx:pt>
          <cx:pt idx="4118">900000</cx:pt>
          <cx:pt idx="4119">675000</cx:pt>
          <cx:pt idx="4120">180000</cx:pt>
          <cx:pt idx="4121">781920</cx:pt>
          <cx:pt idx="4122">787131</cx:pt>
          <cx:pt idx="4123">808650</cx:pt>
          <cx:pt idx="4124">675000</cx:pt>
          <cx:pt idx="4125">448272</cx:pt>
          <cx:pt idx="4126">263686.5</cx:pt>
          <cx:pt idx="4127">180000</cx:pt>
          <cx:pt idx="4128">52128</cx:pt>
          <cx:pt idx="4129">135000</cx:pt>
          <cx:pt idx="4130">891072</cx:pt>
          <cx:pt idx="4131">1136439</cx:pt>
          <cx:pt idx="4132">384048</cx:pt>
          <cx:pt idx="4133">180000</cx:pt>
          <cx:pt idx="4134">391194</cx:pt>
          <cx:pt idx="4135">1571931</cx:pt>
          <cx:pt idx="4136">891072</cx:pt>
          <cx:pt idx="4137">824823</cx:pt>
          <cx:pt idx="4138">302341.5</cx:pt>
          <cx:pt idx="4139">675000</cx:pt>
          <cx:pt idx="4140">579195</cx:pt>
          <cx:pt idx="4141">270000</cx:pt>
          <cx:pt idx="4142">535500</cx:pt>
          <cx:pt idx="4143">260725.5</cx:pt>
          <cx:pt idx="4144">327024</cx:pt>
          <cx:pt idx="4145">518562</cx:pt>
          <cx:pt idx="4146">755190</cx:pt>
          <cx:pt idx="4147">539590.5</cx:pt>
          <cx:pt idx="4148">182016</cx:pt>
          <cx:pt idx="4149">254412</cx:pt>
          <cx:pt idx="4150">1107981</cx:pt>
          <cx:pt idx="4151">180000</cx:pt>
          <cx:pt idx="4152">675000</cx:pt>
          <cx:pt idx="4153">945000</cx:pt>
          <cx:pt idx="4154">1755000</cx:pt>
          <cx:pt idx="4155">590337</cx:pt>
          <cx:pt idx="4156">1515415.5</cx:pt>
          <cx:pt idx="4157">370629</cx:pt>
          <cx:pt idx="4158">547344</cx:pt>
          <cx:pt idx="4159">550489.5</cx:pt>
          <cx:pt idx="4160">407434.5</cx:pt>
          <cx:pt idx="4161">1293502.5</cx:pt>
          <cx:pt idx="4162">152820</cx:pt>
          <cx:pt idx="4163">427500</cx:pt>
          <cx:pt idx="4164">781920</cx:pt>
          <cx:pt idx="4165">225000</cx:pt>
          <cx:pt idx="4166">1251072</cx:pt>
          <cx:pt idx="4167">1078200</cx:pt>
          <cx:pt idx="4168">312682.5</cx:pt>
          <cx:pt idx="4169">679500</cx:pt>
          <cx:pt idx="4170">675000</cx:pt>
          <cx:pt idx="4171">1288350</cx:pt>
          <cx:pt idx="4172">135000</cx:pt>
          <cx:pt idx="4173">239850</cx:pt>
          <cx:pt idx="4174">187704</cx:pt>
          <cx:pt idx="4175">269550</cx:pt>
          <cx:pt idx="4176">1325475</cx:pt>
          <cx:pt idx="4177">263844</cx:pt>
          <cx:pt idx="4178">263686.5</cx:pt>
          <cx:pt idx="4179">544491</cx:pt>
          <cx:pt idx="4180">296280</cx:pt>
          <cx:pt idx="4181">315000</cx:pt>
          <cx:pt idx="4182">336150</cx:pt>
          <cx:pt idx="4183">755190</cx:pt>
          <cx:pt idx="4184">497520</cx:pt>
          <cx:pt idx="4185">531000</cx:pt>
          <cx:pt idx="4186">269550</cx:pt>
          <cx:pt idx="4187">450000</cx:pt>
          <cx:pt idx="4188">675000</cx:pt>
          <cx:pt idx="4189">127350</cx:pt>
          <cx:pt idx="4190">119925</cx:pt>
          <cx:pt idx="4191">532494</cx:pt>
          <cx:pt idx="4192">808650</cx:pt>
          <cx:pt idx="4193">318528</cx:pt>
          <cx:pt idx="4194">700830</cx:pt>
          <cx:pt idx="4195">888840</cx:pt>
          <cx:pt idx="4196">771493.5</cx:pt>
          <cx:pt idx="4197">746280</cx:pt>
          <cx:pt idx="4198">278460</cx:pt>
          <cx:pt idx="4199">227520</cx:pt>
          <cx:pt idx="4200">67500</cx:pt>
          <cx:pt idx="4201">254700</cx:pt>
          <cx:pt idx="4202">876078</cx:pt>
          <cx:pt idx="4203">2250000</cx:pt>
          <cx:pt idx="4204">1040985</cx:pt>
          <cx:pt idx="4205">684054</cx:pt>
          <cx:pt idx="4206">1256400</cx:pt>
          <cx:pt idx="4207">720000</cx:pt>
          <cx:pt idx="4208">270000</cx:pt>
          <cx:pt idx="4209">1024740</cx:pt>
          <cx:pt idx="4210">1102500</cx:pt>
          <cx:pt idx="4211">544491</cx:pt>
          <cx:pt idx="4212">405000</cx:pt>
          <cx:pt idx="4213">912240</cx:pt>
          <cx:pt idx="4214">679671</cx:pt>
          <cx:pt idx="4215">180000</cx:pt>
          <cx:pt idx="4216">364896</cx:pt>
          <cx:pt idx="4217">312768</cx:pt>
          <cx:pt idx="4218">1288350</cx:pt>
          <cx:pt idx="4219">781920</cx:pt>
          <cx:pt idx="4220">1483231.5</cx:pt>
          <cx:pt idx="4221">590337</cx:pt>
          <cx:pt idx="4222">101880</cx:pt>
          <cx:pt idx="4223">161730</cx:pt>
          <cx:pt idx="4224">447768</cx:pt>
          <cx:pt idx="4225">402939</cx:pt>
          <cx:pt idx="4226">808650</cx:pt>
          <cx:pt idx="4227">76410</cx:pt>
          <cx:pt idx="4228">90000</cx:pt>
          <cx:pt idx="4229">270000</cx:pt>
          <cx:pt idx="4230">490495.5</cx:pt>
          <cx:pt idx="4231">1078200</cx:pt>
          <cx:pt idx="4232">824544</cx:pt>
          <cx:pt idx="4233">312768</cx:pt>
          <cx:pt idx="4234">81000</cx:pt>
          <cx:pt idx="4235">427500</cx:pt>
          <cx:pt idx="4236">180000</cx:pt>
          <cx:pt idx="4237">522000</cx:pt>
          <cx:pt idx="4238">1575000</cx:pt>
          <cx:pt idx="4239">585000</cx:pt>
          <cx:pt idx="4240">1215000</cx:pt>
          <cx:pt idx="4241">723996</cx:pt>
          <cx:pt idx="4242">1256400</cx:pt>
          <cx:pt idx="4243">675000</cx:pt>
          <cx:pt idx="4244">225000</cx:pt>
          <cx:pt idx="4245">427450.5</cx:pt>
          <cx:pt idx="4246">337500</cx:pt>
          <cx:pt idx="4247">180000</cx:pt>
          <cx:pt idx="4248">1305000</cx:pt>
          <cx:pt idx="4249">646920</cx:pt>
          <cx:pt idx="4250">497520</cx:pt>
          <cx:pt idx="4251">364896</cx:pt>
          <cx:pt idx="4252">254700</cx:pt>
          <cx:pt idx="4253">675000</cx:pt>
          <cx:pt idx="4254">747000</cx:pt>
          <cx:pt idx="4255">675000</cx:pt>
          <cx:pt idx="4256">180000</cx:pt>
          <cx:pt idx="4257">225000</cx:pt>
          <cx:pt idx="4258">450000</cx:pt>
          <cx:pt idx="4259">526491</cx:pt>
          <cx:pt idx="4260">224136</cx:pt>
          <cx:pt idx="4261">292500</cx:pt>
          <cx:pt idx="4262">675000</cx:pt>
          <cx:pt idx="4263">1271281.5</cx:pt>
          <cx:pt idx="4264">835380</cx:pt>
          <cx:pt idx="4265">223884</cx:pt>
          <cx:pt idx="4266">334152</cx:pt>
          <cx:pt idx="4267">473760</cx:pt>
          <cx:pt idx="4268">540000</cx:pt>
          <cx:pt idx="4269">187704</cx:pt>
          <cx:pt idx="4270">254700</cx:pt>
          <cx:pt idx="4271">675000</cx:pt>
          <cx:pt idx="4272">237024</cx:pt>
          <cx:pt idx="4273">451804.5</cx:pt>
          <cx:pt idx="4274">208512</cx:pt>
          <cx:pt idx="4275">263686.5</cx:pt>
          <cx:pt idx="4276">1071000</cx:pt>
          <cx:pt idx="4277">1206954</cx:pt>
          <cx:pt idx="4278">239850</cx:pt>
          <cx:pt idx="4279">288873</cx:pt>
          <cx:pt idx="4280">622413</cx:pt>
          <cx:pt idx="4281">630000</cx:pt>
          <cx:pt idx="4282">381528</cx:pt>
          <cx:pt idx="4283">781920</cx:pt>
          <cx:pt idx="4284">481855.5</cx:pt>
          <cx:pt idx="4285">521280</cx:pt>
          <cx:pt idx="4286">254700</cx:pt>
          <cx:pt idx="4287">1575000</cx:pt>
          <cx:pt idx="4288">152820</cx:pt>
          <cx:pt idx="4289">640080</cx:pt>
          <cx:pt idx="4290">407727</cx:pt>
          <cx:pt idx="4291">1270746</cx:pt>
          <cx:pt idx="4292">247275</cx:pt>
          <cx:pt idx="4293">545040</cx:pt>
          <cx:pt idx="4294">450000</cx:pt>
          <cx:pt idx="4295">101880</cx:pt>
          <cx:pt idx="4296">675000</cx:pt>
          <cx:pt idx="4297">545040</cx:pt>
          <cx:pt idx="4298">630000</cx:pt>
          <cx:pt idx="4299">495000</cx:pt>
          <cx:pt idx="4300">787131</cx:pt>
          <cx:pt idx="4301">545040</cx:pt>
          <cx:pt idx="4302">101880</cx:pt>
          <cx:pt idx="4303">90000</cx:pt>
          <cx:pt idx="4304">225000</cx:pt>
          <cx:pt idx="4305">450000</cx:pt>
          <cx:pt idx="4306">582804</cx:pt>
          <cx:pt idx="4307">640080</cx:pt>
          <cx:pt idx="4308">1223010</cx:pt>
          <cx:pt idx="4309">364896</cx:pt>
          <cx:pt idx="4310">481495.5</cx:pt>
          <cx:pt idx="4311">675000</cx:pt>
          <cx:pt idx="4312">536917.5</cx:pt>
          <cx:pt idx="4313">135000</cx:pt>
          <cx:pt idx="4314">946503</cx:pt>
          <cx:pt idx="4315">188685</cx:pt>
          <cx:pt idx="4316">180000</cx:pt>
          <cx:pt idx="4317">226908</cx:pt>
          <cx:pt idx="4318">202500</cx:pt>
          <cx:pt idx="4319">1800000</cx:pt>
          <cx:pt idx="4320">807984</cx:pt>
          <cx:pt idx="4321">493497</cx:pt>
          <cx:pt idx="4322">1024290</cx:pt>
          <cx:pt idx="4323">517788</cx:pt>
          <cx:pt idx="4324">1350000</cx:pt>
          <cx:pt idx="4325">675000</cx:pt>
          <cx:pt idx="4326">528633</cx:pt>
          <cx:pt idx="4327">448056</cx:pt>
          <cx:pt idx="4328">808650</cx:pt>
          <cx:pt idx="4329">531000</cx:pt>
          <cx:pt idx="4330">906228</cx:pt>
          <cx:pt idx="4331">1308964.5</cx:pt>
          <cx:pt idx="4332">942300</cx:pt>
          <cx:pt idx="4333">254700</cx:pt>
          <cx:pt idx="4334">239850</cx:pt>
          <cx:pt idx="4335">808650</cx:pt>
          <cx:pt idx="4336">942300</cx:pt>
          <cx:pt idx="4337">900000</cx:pt>
          <cx:pt idx="4338">302544</cx:pt>
          <cx:pt idx="4339">640080</cx:pt>
          <cx:pt idx="4340">1095817.5</cx:pt>
          <cx:pt idx="4341">518562</cx:pt>
          <cx:pt idx="4342">1971072</cx:pt>
          <cx:pt idx="4343">555273</cx:pt>
          <cx:pt idx="4344">808650</cx:pt>
          <cx:pt idx="4345">180000</cx:pt>
          <cx:pt idx="4346">2250000</cx:pt>
          <cx:pt idx="4347">178290</cx:pt>
          <cx:pt idx="4348">888840</cx:pt>
          <cx:pt idx="4349">1417185</cx:pt>
          <cx:pt idx="4350">180000</cx:pt>
          <cx:pt idx="4351">536917.5</cx:pt>
          <cx:pt idx="4352">276277.5</cx:pt>
          <cx:pt idx="4353">1350000</cx:pt>
          <cx:pt idx="4354">450000</cx:pt>
          <cx:pt idx="4355">468648</cx:pt>
          <cx:pt idx="4356">521280</cx:pt>
          <cx:pt idx="4357">454500</cx:pt>
          <cx:pt idx="4358">454500</cx:pt>
          <cx:pt idx="4359">1258650</cx:pt>
          <cx:pt idx="4360">1035832.5</cx:pt>
          <cx:pt idx="4361">318528</cx:pt>
          <cx:pt idx="4362">90000</cx:pt>
          <cx:pt idx="4363">533304</cx:pt>
          <cx:pt idx="4364">792162</cx:pt>
          <cx:pt idx="4365">755190</cx:pt>
          <cx:pt idx="4366">521280</cx:pt>
          <cx:pt idx="4367">454500</cx:pt>
          <cx:pt idx="4368">91692</cx:pt>
          <cx:pt idx="4369">900000</cx:pt>
          <cx:pt idx="4370">1327648.5</cx:pt>
          <cx:pt idx="4371">688500</cx:pt>
          <cx:pt idx="4372">450000</cx:pt>
          <cx:pt idx="4373">1224990</cx:pt>
          <cx:pt idx="4374">629325</cx:pt>
          <cx:pt idx="4375">157914</cx:pt>
          <cx:pt idx="4376">1724220</cx:pt>
          <cx:pt idx="4377">495000</cx:pt>
          <cx:pt idx="4378">472500</cx:pt>
          <cx:pt idx="4379">280170</cx:pt>
          <cx:pt idx="4380">450000</cx:pt>
          <cx:pt idx="4381">405000</cx:pt>
          <cx:pt idx="4382">817560</cx:pt>
          <cx:pt idx="4383">127350</cx:pt>
          <cx:pt idx="4384">269550</cx:pt>
          <cx:pt idx="4385">805536</cx:pt>
          <cx:pt idx="4386">456273</cx:pt>
          <cx:pt idx="4387">598486.5</cx:pt>
          <cx:pt idx="4388">942300</cx:pt>
          <cx:pt idx="4389">446931</cx:pt>
          <cx:pt idx="4390">521280</cx:pt>
          <cx:pt idx="4391">1350000</cx:pt>
          <cx:pt idx="4392">830214</cx:pt>
          <cx:pt idx="4393">545040</cx:pt>
          <cx:pt idx="4394">270000</cx:pt>
          <cx:pt idx="4395">808650</cx:pt>
          <cx:pt idx="4396">225000</cx:pt>
          <cx:pt idx="4397">540000</cx:pt>
          <cx:pt idx="4398">288873</cx:pt>
          <cx:pt idx="4399">152820</cx:pt>
          <cx:pt idx="4400">263686.5</cx:pt>
          <cx:pt idx="4401">345510</cx:pt>
          <cx:pt idx="4402">545040</cx:pt>
          <cx:pt idx="4403">225000</cx:pt>
          <cx:pt idx="4404">900000</cx:pt>
          <cx:pt idx="4405">1350000</cx:pt>
          <cx:pt idx="4406">1345500</cx:pt>
          <cx:pt idx="4407">697500</cx:pt>
          <cx:pt idx="4408">1483231.5</cx:pt>
          <cx:pt idx="4409">900000</cx:pt>
          <cx:pt idx="4410">495000</cx:pt>
          <cx:pt idx="4411">509922</cx:pt>
          <cx:pt idx="4412">393543</cx:pt>
          <cx:pt idx="4413">180000</cx:pt>
          <cx:pt idx="4414">473760</cx:pt>
          <cx:pt idx="4415">540000</cx:pt>
          <cx:pt idx="4416">445500</cx:pt>
          <cx:pt idx="4417">172021.5</cx:pt>
          <cx:pt idx="4418">630747</cx:pt>
          <cx:pt idx="4419">364896</cx:pt>
          <cx:pt idx="4420">238500</cx:pt>
          <cx:pt idx="4421">314100</cx:pt>
          <cx:pt idx="4422">716161.5</cx:pt>
          <cx:pt idx="4423">1288350</cx:pt>
          <cx:pt idx="4424">832500</cx:pt>
          <cx:pt idx="4425">1125000</cx:pt>
          <cx:pt idx="4426">180000</cx:pt>
          <cx:pt idx="4427">485190</cx:pt>
          <cx:pt idx="4428">678996</cx:pt>
          <cx:pt idx="4429">840951</cx:pt>
          <cx:pt idx="4430">1125000</cx:pt>
          <cx:pt idx="4431">485640</cx:pt>
          <cx:pt idx="4432">876019.5</cx:pt>
          <cx:pt idx="4433">187704</cx:pt>
          <cx:pt idx="4434">675000</cx:pt>
          <cx:pt idx="4435">345645</cx:pt>
          <cx:pt idx="4436">450000</cx:pt>
          <cx:pt idx="4437">1971072</cx:pt>
          <cx:pt idx="4438">339241.5</cx:pt>
          <cx:pt idx="4439">454500</cx:pt>
          <cx:pt idx="4440">848745</cx:pt>
          <cx:pt idx="4441">265306.5</cx:pt>
          <cx:pt idx="4442">1032093</cx:pt>
          <cx:pt idx="4443">117000</cx:pt>
          <cx:pt idx="4444">202500</cx:pt>
          <cx:pt idx="4445">625536</cx:pt>
          <cx:pt idx="4446">270000</cx:pt>
          <cx:pt idx="4447">225000</cx:pt>
          <cx:pt idx="4448">343683</cx:pt>
          <cx:pt idx="4449">1096020</cx:pt>
          <cx:pt idx="4450">284400</cx:pt>
          <cx:pt idx="4451">215640</cx:pt>
          <cx:pt idx="4452">90000</cx:pt>
          <cx:pt idx="4453">270000</cx:pt>
          <cx:pt idx="4454">675000</cx:pt>
          <cx:pt idx="4455">269550</cx:pt>
          <cx:pt idx="4456">770292</cx:pt>
          <cx:pt idx="4457">904500</cx:pt>
          <cx:pt idx="4458">277969.5</cx:pt>
          <cx:pt idx="4459">382500</cx:pt>
          <cx:pt idx="4460">256500</cx:pt>
          <cx:pt idx="4461">225000</cx:pt>
          <cx:pt idx="4462">787131</cx:pt>
          <cx:pt idx="4463">1044724.5</cx:pt>
          <cx:pt idx="4464">450000</cx:pt>
          <cx:pt idx="4465">225000</cx:pt>
          <cx:pt idx="4466">156339</cx:pt>
          <cx:pt idx="4467">225000</cx:pt>
          <cx:pt idx="4468">252000</cx:pt>
          <cx:pt idx="4469">1012500</cx:pt>
          <cx:pt idx="4470">508495.5</cx:pt>
          <cx:pt idx="4471">545040</cx:pt>
          <cx:pt idx="4472">669591</cx:pt>
          <cx:pt idx="4473">1125000</cx:pt>
          <cx:pt idx="4474">337500</cx:pt>
          <cx:pt idx="4475">50940</cx:pt>
          <cx:pt idx="4476">1320975</cx:pt>
          <cx:pt idx="4477">270000</cx:pt>
          <cx:pt idx="4478">2286211.5</cx:pt>
          <cx:pt idx="4479">225000</cx:pt>
          <cx:pt idx="4480">675000</cx:pt>
          <cx:pt idx="4481">1175314.5</cx:pt>
          <cx:pt idx="4482">835380</cx:pt>
          <cx:pt idx="4483">518562</cx:pt>
          <cx:pt idx="4484">932643</cx:pt>
          <cx:pt idx="4485">1395000</cx:pt>
          <cx:pt idx="4486">983299.5</cx:pt>
          <cx:pt idx="4487">314055</cx:pt>
          <cx:pt idx="4488">961146</cx:pt>
          <cx:pt idx="4489">1125000</cx:pt>
          <cx:pt idx="4490">247275</cx:pt>
          <cx:pt idx="4491">225000</cx:pt>
          <cx:pt idx="4492">555273</cx:pt>
          <cx:pt idx="4493">358443</cx:pt>
          <cx:pt idx="4494">270000</cx:pt>
          <cx:pt idx="4495">528318</cx:pt>
          <cx:pt idx="4496">835380</cx:pt>
          <cx:pt idx="4497">1546020</cx:pt>
          <cx:pt idx="4498">343800</cx:pt>
          <cx:pt idx="4499">269550</cx:pt>
          <cx:pt idx="4500">284400</cx:pt>
          <cx:pt idx="4501">515529</cx:pt>
          <cx:pt idx="4502">117162</cx:pt>
          <cx:pt idx="4503">679500</cx:pt>
          <cx:pt idx="4504">302076</cx:pt>
          <cx:pt idx="4505">478498.5</cx:pt>
          <cx:pt idx="4506">263686.5</cx:pt>
          <cx:pt idx="4507">360000</cx:pt>
          <cx:pt idx="4508">450000</cx:pt>
          <cx:pt idx="4509">599778</cx:pt>
          <cx:pt idx="4510">734994</cx:pt>
          <cx:pt idx="4511">1125000</cx:pt>
          <cx:pt idx="4512">835380</cx:pt>
          <cx:pt idx="4513">1237684.5</cx:pt>
          <cx:pt idx="4514">284400</cx:pt>
          <cx:pt idx="4515">442791</cx:pt>
          <cx:pt idx="4516">278460</cx:pt>
          <cx:pt idx="4517">1006920</cx:pt>
          <cx:pt idx="4518">593010</cx:pt>
          <cx:pt idx="4519">654498</cx:pt>
          <cx:pt idx="4520">294322.5</cx:pt>
          <cx:pt idx="4521">900000</cx:pt>
          <cx:pt idx="4522">254700</cx:pt>
          <cx:pt idx="4523">1288350</cx:pt>
          <cx:pt idx="4524">180000</cx:pt>
          <cx:pt idx="4525">675000</cx:pt>
          <cx:pt idx="4526">364896</cx:pt>
          <cx:pt idx="4527">1800000</cx:pt>
          <cx:pt idx="4528">1312110</cx:pt>
          <cx:pt idx="4529">380533.5</cx:pt>
          <cx:pt idx="4530">521280</cx:pt>
          <cx:pt idx="4531">926136</cx:pt>
          <cx:pt idx="4532">874152</cx:pt>
          <cx:pt idx="4533">225000</cx:pt>
          <cx:pt idx="4534">201024</cx:pt>
          <cx:pt idx="4535">675000</cx:pt>
          <cx:pt idx="4536">913500</cx:pt>
          <cx:pt idx="4537">732915</cx:pt>
          <cx:pt idx="4538">414792</cx:pt>
          <cx:pt idx="4539">157500</cx:pt>
          <cx:pt idx="4540">238500</cx:pt>
          <cx:pt idx="4541">765000</cx:pt>
          <cx:pt idx="4542">203760</cx:pt>
          <cx:pt idx="4543">158301</cx:pt>
          <cx:pt idx="4544">373311</cx:pt>
          <cx:pt idx="4545">1350000</cx:pt>
          <cx:pt idx="4546">755190</cx:pt>
          <cx:pt idx="4547">119925</cx:pt>
          <cx:pt idx="4548">900000</cx:pt>
          <cx:pt idx="4549">247500</cx:pt>
          <cx:pt idx="4550">225000</cx:pt>
          <cx:pt idx="4551">634482</cx:pt>
          <cx:pt idx="4552">995562</cx:pt>
          <cx:pt idx="4553">755856</cx:pt>
          <cx:pt idx="4554">427500</cx:pt>
          <cx:pt idx="4555">270000</cx:pt>
          <cx:pt idx="4556">312768</cx:pt>
          <cx:pt idx="4557">414792</cx:pt>
          <cx:pt idx="4558">215640</cx:pt>
          <cx:pt idx="4559">603792</cx:pt>
          <cx:pt idx="4560">270000</cx:pt>
          <cx:pt idx="4561">808650</cx:pt>
          <cx:pt idx="4562">152685</cx:pt>
          <cx:pt idx="4563">254700</cx:pt>
          <cx:pt idx="4564">314100</cx:pt>
          <cx:pt idx="4565">270000</cx:pt>
          <cx:pt idx="4566">422451</cx:pt>
          <cx:pt idx="4567">168102</cx:pt>
          <cx:pt idx="4568">364896</cx:pt>
          <cx:pt idx="4569">670500</cx:pt>
          <cx:pt idx="4570">381528</cx:pt>
          <cx:pt idx="4571">900000</cx:pt>
          <cx:pt idx="4572">942300</cx:pt>
          <cx:pt idx="4573">900000</cx:pt>
          <cx:pt idx="4574">1125000</cx:pt>
          <cx:pt idx="4575">1223010</cx:pt>
          <cx:pt idx="4576">1078200</cx:pt>
          <cx:pt idx="4577">384048</cx:pt>
          <cx:pt idx="4578">254700</cx:pt>
          <cx:pt idx="4579">526491</cx:pt>
          <cx:pt idx="4580">279000</cx:pt>
          <cx:pt idx="4581">270000</cx:pt>
          <cx:pt idx="4582">991944</cx:pt>
          <cx:pt idx="4583">360000</cx:pt>
          <cx:pt idx="4584">1125000</cx:pt>
          <cx:pt idx="4585">631332</cx:pt>
          <cx:pt idx="4586">167121</cx:pt>
          <cx:pt idx="4587">528633</cx:pt>
          <cx:pt idx="4588">585000</cx:pt>
          <cx:pt idx="4589">90000</cx:pt>
          <cx:pt idx="4590">808650</cx:pt>
          <cx:pt idx="4591">450000</cx:pt>
          <cx:pt idx="4592">1219500</cx:pt>
          <cx:pt idx="4593">675000</cx:pt>
          <cx:pt idx="4594">495985.5</cx:pt>
          <cx:pt idx="4595">477000</cx:pt>
          <cx:pt idx="4596">526491</cx:pt>
          <cx:pt idx="4597">495000</cx:pt>
          <cx:pt idx="4598">225000</cx:pt>
          <cx:pt idx="4599">760500</cx:pt>
          <cx:pt idx="4600">490536</cx:pt>
          <cx:pt idx="4601">533668.5</cx:pt>
          <cx:pt idx="4602">1160973</cx:pt>
          <cx:pt idx="4603">808650</cx:pt>
          <cx:pt idx="4604">225000</cx:pt>
          <cx:pt idx="4605">439740</cx:pt>
          <cx:pt idx="4606">1575000</cx:pt>
          <cx:pt idx="4607">337500</cx:pt>
          <cx:pt idx="4608">761067</cx:pt>
          <cx:pt idx="4609">360000</cx:pt>
          <cx:pt idx="4610">746280</cx:pt>
          <cx:pt idx="4611">135000</cx:pt>
          <cx:pt idx="4612">868500</cx:pt>
          <cx:pt idx="4613">545040</cx:pt>
          <cx:pt idx="4614">227520</cx:pt>
          <cx:pt idx="4615">312768</cx:pt>
          <cx:pt idx="4616">1223010</cx:pt>
          <cx:pt idx="4617">450000</cx:pt>
          <cx:pt idx="4618">284400</cx:pt>
          <cx:pt idx="4619">555273</cx:pt>
          <cx:pt idx="4620">1971072</cx:pt>
          <cx:pt idx="4621">270000</cx:pt>
          <cx:pt idx="4622">450000</cx:pt>
          <cx:pt idx="4623">450000</cx:pt>
          <cx:pt idx="4624">1218375</cx:pt>
          <cx:pt idx="4625">720000</cx:pt>
          <cx:pt idx="4626">1080000</cx:pt>
          <cx:pt idx="4627">247275</cx:pt>
          <cx:pt idx="4628">180000</cx:pt>
          <cx:pt idx="4629">337500</cx:pt>
          <cx:pt idx="4630">284400</cx:pt>
          <cx:pt idx="4631">390960</cx:pt>
          <cx:pt idx="4632">47970</cx:pt>
          <cx:pt idx="4633">495000</cx:pt>
          <cx:pt idx="4634">270000</cx:pt>
          <cx:pt idx="4635">679500</cx:pt>
          <cx:pt idx="4636">472500</cx:pt>
          <cx:pt idx="4637">107820</cx:pt>
          <cx:pt idx="4638">247675.5</cx:pt>
          <cx:pt idx="4639">675000</cx:pt>
          <cx:pt idx="4640">448056</cx:pt>
          <cx:pt idx="4641">938304</cx:pt>
          <cx:pt idx="4642">225000</cx:pt>
          <cx:pt idx="4643">180000</cx:pt>
          <cx:pt idx="4644">157050</cx:pt>
          <cx:pt idx="4645">808650</cx:pt>
          <cx:pt idx="4646">277969.5</cx:pt>
          <cx:pt idx="4647">805500</cx:pt>
          <cx:pt idx="4648">1971072</cx:pt>
          <cx:pt idx="4649">254700</cx:pt>
          <cx:pt idx="4650">675000</cx:pt>
          <cx:pt idx="4651">351000</cx:pt>
          <cx:pt idx="4652">1096020</cx:pt>
          <cx:pt idx="4653">1006920</cx:pt>
          <cx:pt idx="4654">1125000</cx:pt>
          <cx:pt idx="4655">679500</cx:pt>
          <cx:pt idx="4656">1327648.5</cx:pt>
          <cx:pt idx="4657">1017000</cx:pt>
          <cx:pt idx="4658">180000</cx:pt>
          <cx:pt idx="4659">293535</cx:pt>
          <cx:pt idx="4660">265851</cx:pt>
          <cx:pt idx="4661">675000</cx:pt>
          <cx:pt idx="4662">450000</cx:pt>
          <cx:pt idx="4663">813195</cx:pt>
          <cx:pt idx="4664">339948</cx:pt>
          <cx:pt idx="4665">808650</cx:pt>
          <cx:pt idx="4666">431280</cx:pt>
          <cx:pt idx="4667">963000</cx:pt>
          <cx:pt idx="4668">454500</cx:pt>
          <cx:pt idx="4669">886090.5</cx:pt>
          <cx:pt idx="4670">698517</cx:pt>
          <cx:pt idx="4671">223884</cx:pt>
          <cx:pt idx="4672">499261.5</cx:pt>
          <cx:pt idx="4673">679500</cx:pt>
          <cx:pt idx="4674">407727</cx:pt>
          <cx:pt idx="4675">1098000</cx:pt>
          <cx:pt idx="4676">654498</cx:pt>
          <cx:pt idx="4677">675000</cx:pt>
          <cx:pt idx="4678">95940</cx:pt>
          <cx:pt idx="4679">900000</cx:pt>
          <cx:pt idx="4680">1649646</cx:pt>
          <cx:pt idx="4681">274779</cx:pt>
          <cx:pt idx="4682">635962.5</cx:pt>
          <cx:pt idx="4683">942300</cx:pt>
          <cx:pt idx="4684">225000</cx:pt>
          <cx:pt idx="4685">364032</cx:pt>
          <cx:pt idx="4686">900000</cx:pt>
          <cx:pt idx="4687">1520253</cx:pt>
          <cx:pt idx="4688">808650</cx:pt>
          <cx:pt idx="4689">1468719</cx:pt>
          <cx:pt idx="4690">616923</cx:pt>
          <cx:pt idx="4691">270000</cx:pt>
          <cx:pt idx="4692">500211</cx:pt>
          <cx:pt idx="4693">225000</cx:pt>
          <cx:pt idx="4694">450000</cx:pt>
          <cx:pt idx="4695">253737</cx:pt>
          <cx:pt idx="4696">497520</cx:pt>
          <cx:pt idx="4697">131922</cx:pt>
          <cx:pt idx="4698">723996</cx:pt>
          <cx:pt idx="4699">485640</cx:pt>
          <cx:pt idx="4700">267102</cx:pt>
          <cx:pt idx="4701">135000</cx:pt>
          <cx:pt idx="4702">229500</cx:pt>
          <cx:pt idx="4703">835380</cx:pt>
          <cx:pt idx="4704">1087474.5</cx:pt>
          <cx:pt idx="4705">1078200</cx:pt>
          <cx:pt idx="4706">942300</cx:pt>
          <cx:pt idx="4707">439074</cx:pt>
          <cx:pt idx="4708">888840</cx:pt>
          <cx:pt idx="4709">90000</cx:pt>
          <cx:pt idx="4710">531706.5</cx:pt>
          <cx:pt idx="4711">755190</cx:pt>
          <cx:pt idx="4712">585000</cx:pt>
          <cx:pt idx="4713">180000</cx:pt>
          <cx:pt idx="4714">1190340</cx:pt>
          <cx:pt idx="4715">276277.5</cx:pt>
          <cx:pt idx="4716">485640</cx:pt>
          <cx:pt idx="4717">770292</cx:pt>
          <cx:pt idx="4718">364896</cx:pt>
          <cx:pt idx="4719">153504</cx:pt>
          <cx:pt idx="4720">1467612</cx:pt>
          <cx:pt idx="4721">1225224</cx:pt>
          <cx:pt idx="4722">711747</cx:pt>
          <cx:pt idx="4723">2085120</cx:pt>
          <cx:pt idx="4724">957033</cx:pt>
          <cx:pt idx="4725">253737</cx:pt>
          <cx:pt idx="4726">573628.5</cx:pt>
          <cx:pt idx="4727">573628.5</cx:pt>
          <cx:pt idx="4728">398016</cx:pt>
          <cx:pt idx="4729">239850</cx:pt>
          <cx:pt idx="4730">450000</cx:pt>
          <cx:pt idx="4731">242950.5</cx:pt>
          <cx:pt idx="4732">203760</cx:pt>
          <cx:pt idx="4733">405000</cx:pt>
          <cx:pt idx="4734">1030500</cx:pt>
          <cx:pt idx="4735">582768</cx:pt>
          <cx:pt idx="4736">260640</cx:pt>
          <cx:pt idx="4737">317178</cx:pt>
          <cx:pt idx="4738">238896</cx:pt>
          <cx:pt idx="4739">835380</cx:pt>
          <cx:pt idx="4740">143910</cx:pt>
          <cx:pt idx="4741">180000</cx:pt>
          <cx:pt idx="4742">765000</cx:pt>
          <cx:pt idx="4743">117162</cx:pt>
          <cx:pt idx="4744">327024</cx:pt>
          <cx:pt idx="4745">557770.5</cx:pt>
          <cx:pt idx="4746">697500</cx:pt>
          <cx:pt idx="4747">157914</cx:pt>
          <cx:pt idx="4748">900000</cx:pt>
          <cx:pt idx="4749">855000</cx:pt>
          <cx:pt idx="4750">553806</cx:pt>
          <cx:pt idx="4751">203760</cx:pt>
          <cx:pt idx="4752">312682.5</cx:pt>
          <cx:pt idx="4753">701730</cx:pt>
          <cx:pt idx="4754">1442952</cx:pt>
          <cx:pt idx="4755">675000</cx:pt>
          <cx:pt idx="4756">550980</cx:pt>
          <cx:pt idx="4757">497520</cx:pt>
          <cx:pt idx="4758">225000</cx:pt>
          <cx:pt idx="4759">103855.5</cx:pt>
          <cx:pt idx="4760">76500</cx:pt>
          <cx:pt idx="4761">574785</cx:pt>
          <cx:pt idx="4762">348264</cx:pt>
          <cx:pt idx="4763">180000</cx:pt>
          <cx:pt idx="4764">814041</cx:pt>
          <cx:pt idx="4765">490536</cx:pt>
          <cx:pt idx="4766">781920</cx:pt>
          <cx:pt idx="4767">229500</cx:pt>
          <cx:pt idx="4768">270000</cx:pt>
          <cx:pt idx="4769">254700</cx:pt>
          <cx:pt idx="4770">900000</cx:pt>
          <cx:pt idx="4771">284400</cx:pt>
          <cx:pt idx="4772">403330.5</cx:pt>
          <cx:pt idx="4773">760225.5</cx:pt>
          <cx:pt idx="4774">229500</cx:pt>
          <cx:pt idx="4775">832500</cx:pt>
          <cx:pt idx="4776">675000</cx:pt>
          <cx:pt idx="4777">238500</cx:pt>
          <cx:pt idx="4778">284256</cx:pt>
          <cx:pt idx="4779">1317357</cx:pt>
          <cx:pt idx="4780">1288350</cx:pt>
          <cx:pt idx="4781">364896</cx:pt>
          <cx:pt idx="4782">1350000</cx:pt>
          <cx:pt idx="4783">95940</cx:pt>
          <cx:pt idx="4784">517500</cx:pt>
          <cx:pt idx="4785">607050</cx:pt>
          <cx:pt idx="4786">675000</cx:pt>
          <cx:pt idx="4787">162000</cx:pt>
          <cx:pt idx="4788">180000</cx:pt>
          <cx:pt idx="4789">644427</cx:pt>
          <cx:pt idx="4790">450000</cx:pt>
          <cx:pt idx="4791">178213.5</cx:pt>
          <cx:pt idx="4792">673875</cx:pt>
          <cx:pt idx="4793">101880</cx:pt>
          <cx:pt idx="4794">508495.5</cx:pt>
          <cx:pt idx="4795">503676</cx:pt>
          <cx:pt idx="4796">189621</cx:pt>
          <cx:pt idx="4797">1054935</cx:pt>
          <cx:pt idx="4798">808650</cx:pt>
          <cx:pt idx="4799">380533.5</cx:pt>
          <cx:pt idx="4800">337500</cx:pt>
          <cx:pt idx="4801">657886.5</cx:pt>
          <cx:pt idx="4802">225000</cx:pt>
          <cx:pt idx="4803">224136</cx:pt>
          <cx:pt idx="4804">585000</cx:pt>
          <cx:pt idx="4805">101880</cx:pt>
          <cx:pt idx="4806">587623.5</cx:pt>
          <cx:pt idx="4807">927571.5</cx:pt>
          <cx:pt idx="4808">533668.5</cx:pt>
          <cx:pt idx="4809">225000</cx:pt>
          <cx:pt idx="4810">343800</cx:pt>
          <cx:pt idx="4811">360000</cx:pt>
          <cx:pt idx="4812">787131</cx:pt>
          <cx:pt idx="4813">327024</cx:pt>
          <cx:pt idx="4814">47970</cx:pt>
          <cx:pt idx="4815">1149210</cx:pt>
          <cx:pt idx="4816">1035832.5</cx:pt>
          <cx:pt idx="4817">485640</cx:pt>
          <cx:pt idx="4818">1264428</cx:pt>
          <cx:pt idx="4819">970380</cx:pt>
          <cx:pt idx="4820">219042</cx:pt>
          <cx:pt idx="4821">225000</cx:pt>
          <cx:pt idx="4822">1008117</cx:pt>
          <cx:pt idx="4823">900000</cx:pt>
          <cx:pt idx="4824">508495.5</cx:pt>
          <cx:pt idx="4825">450000</cx:pt>
          <cx:pt idx="4826">81000</cx:pt>
          <cx:pt idx="4827">312768</cx:pt>
          <cx:pt idx="4828">1574532</cx:pt>
          <cx:pt idx="4829">640080</cx:pt>
          <cx:pt idx="4830">1350000</cx:pt>
          <cx:pt idx="4831">143910</cx:pt>
          <cx:pt idx="4832">862560</cx:pt>
          <cx:pt idx="4833">474048</cx:pt>
          <cx:pt idx="4834">765000</cx:pt>
          <cx:pt idx="4835">888840</cx:pt>
          <cx:pt idx="4836">450000</cx:pt>
          <cx:pt idx="4837">2125953</cx:pt>
          <cx:pt idx="4838">592560</cx:pt>
          <cx:pt idx="4839">1024740</cx:pt>
          <cx:pt idx="4840">407745</cx:pt>
          <cx:pt idx="4841">1215000</cx:pt>
          <cx:pt idx="4842">540000</cx:pt>
          <cx:pt idx="4843">728460</cx:pt>
          <cx:pt idx="4844">239850</cx:pt>
          <cx:pt idx="4845">381528</cx:pt>
          <cx:pt idx="4846">900000</cx:pt>
          <cx:pt idx="4847">755190</cx:pt>
          <cx:pt idx="4848">518562</cx:pt>
          <cx:pt idx="4849">1002870</cx:pt>
          <cx:pt idx="4850">755190</cx:pt>
          <cx:pt idx="4851">1546020</cx:pt>
          <cx:pt idx="4852">135000</cx:pt>
          <cx:pt idx="4853">834048</cx:pt>
          <cx:pt idx="4854">720000</cx:pt>
          <cx:pt idx="4855">675000</cx:pt>
          <cx:pt idx="4856">640080</cx:pt>
          <cx:pt idx="4857">545040</cx:pt>
          <cx:pt idx="4858">886500</cx:pt>
          <cx:pt idx="4859">675000</cx:pt>
          <cx:pt idx="4860">900000</cx:pt>
          <cx:pt idx="4861">704844</cx:pt>
          <cx:pt idx="4862">942300</cx:pt>
          <cx:pt idx="4863">664299</cx:pt>
          <cx:pt idx="4864">90000</cx:pt>
          <cx:pt idx="4865">474048</cx:pt>
          <cx:pt idx="4866">747000</cx:pt>
          <cx:pt idx="4867">675000</cx:pt>
          <cx:pt idx="4868">1024740</cx:pt>
          <cx:pt idx="4869">635962.5</cx:pt>
          <cx:pt idx="4870">74182.5</cx:pt>
          <cx:pt idx="4871">1097676</cx:pt>
          <cx:pt idx="4872">180000</cx:pt>
          <cx:pt idx="4873">337500</cx:pt>
          <cx:pt idx="4874">284400</cx:pt>
          <cx:pt idx="4875">1029681</cx:pt>
          <cx:pt idx="4876">104256</cx:pt>
          <cx:pt idx="4877">1185282</cx:pt>
          <cx:pt idx="4878">180000</cx:pt>
          <cx:pt idx="4879">254700</cx:pt>
          <cx:pt idx="4880">454500</cx:pt>
          <cx:pt idx="4881">900000</cx:pt>
          <cx:pt idx="4882">454500</cx:pt>
          <cx:pt idx="4883">1546020</cx:pt>
          <cx:pt idx="4884">284400</cx:pt>
          <cx:pt idx="4885">206271</cx:pt>
          <cx:pt idx="4886">370629</cx:pt>
          <cx:pt idx="4887">405000</cx:pt>
          <cx:pt idx="4888">450000</cx:pt>
          <cx:pt idx="4889">900000</cx:pt>
          <cx:pt idx="4890">679500</cx:pt>
          <cx:pt idx="4891">1125000</cx:pt>
          <cx:pt idx="4892">414792</cx:pt>
          <cx:pt idx="4893">945000</cx:pt>
          <cx:pt idx="4894">765261</cx:pt>
          <cx:pt idx="4895">533668.5</cx:pt>
          <cx:pt idx="4896">720000</cx:pt>
          <cx:pt idx="4897">225000</cx:pt>
          <cx:pt idx="4898">207396</cx:pt>
          <cx:pt idx="4899">1061599.5</cx:pt>
          <cx:pt idx="4900">545040</cx:pt>
          <cx:pt idx="4901">450000</cx:pt>
          <cx:pt idx="4902">531706.5</cx:pt>
          <cx:pt idx="4903">900000</cx:pt>
          <cx:pt idx="4904">225000</cx:pt>
          <cx:pt idx="4905">225000</cx:pt>
          <cx:pt idx="4906">562500</cx:pt>
          <cx:pt idx="4907">1024740</cx:pt>
          <cx:pt idx="4908">819432</cx:pt>
          <cx:pt idx="4909">450000</cx:pt>
          <cx:pt idx="4910">1096020</cx:pt>
          <cx:pt idx="4911">315000</cx:pt>
          <cx:pt idx="4912">270000</cx:pt>
          <cx:pt idx="4913">500211</cx:pt>
          <cx:pt idx="4914">715095</cx:pt>
          <cx:pt idx="4915">538704</cx:pt>
          <cx:pt idx="4916">157500</cx:pt>
          <cx:pt idx="4917">824242.5</cx:pt>
          <cx:pt idx="4918">450000</cx:pt>
          <cx:pt idx="4919">781920</cx:pt>
          <cx:pt idx="4920">755190</cx:pt>
          <cx:pt idx="4921">854896.5</cx:pt>
          <cx:pt idx="4922">247500</cx:pt>
          <cx:pt idx="4923">1125000</cx:pt>
          <cx:pt idx="4924">754740</cx:pt>
          <cx:pt idx="4925">266652</cx:pt>
          <cx:pt idx="4926">352044</cx:pt>
          <cx:pt idx="4927">585000</cx:pt>
          <cx:pt idx="4928">350581.5</cx:pt>
          <cx:pt idx="4929">270000</cx:pt>
          <cx:pt idx="4930">640458</cx:pt>
          <cx:pt idx="4931">188685</cx:pt>
          <cx:pt idx="4932">848745</cx:pt>
          <cx:pt idx="4933">1006920</cx:pt>
          <cx:pt idx="4934">203760</cx:pt>
          <cx:pt idx="4935">350676</cx:pt>
          <cx:pt idx="4936">135000</cx:pt>
          <cx:pt idx="4937">284400</cx:pt>
          <cx:pt idx="4938">450000</cx:pt>
          <cx:pt idx="4939">299772</cx:pt>
          <cx:pt idx="4940">497520</cx:pt>
          <cx:pt idx="4941">640080</cx:pt>
          <cx:pt idx="4942">679500</cx:pt>
          <cx:pt idx="4943">135000</cx:pt>
          <cx:pt idx="4944">1006920</cx:pt>
          <cx:pt idx="4945">263686.5</cx:pt>
          <cx:pt idx="4946">840951</cx:pt>
          <cx:pt idx="4947">143910</cx:pt>
          <cx:pt idx="4948">490536</cx:pt>
          <cx:pt idx="4949">835380</cx:pt>
          <cx:pt idx="4950">760225.5</cx:pt>
          <cx:pt idx="4951">495985.5</cx:pt>
          <cx:pt idx="4952">1113840</cx:pt>
          <cx:pt idx="4953">517536</cx:pt>
          <cx:pt idx="4954">1288350</cx:pt>
          <cx:pt idx="4955">679500</cx:pt>
          <cx:pt idx="4956">679500</cx:pt>
          <cx:pt idx="4957">180000</cx:pt>
          <cx:pt idx="4958">545040</cx:pt>
          <cx:pt idx="4959">1546020</cx:pt>
          <cx:pt idx="4960">746271</cx:pt>
          <cx:pt idx="4961">1661418</cx:pt>
          <cx:pt idx="4962">450000</cx:pt>
          <cx:pt idx="4963">180000</cx:pt>
          <cx:pt idx="4964">202500</cx:pt>
          <cx:pt idx="4965">548770.5</cx:pt>
          <cx:pt idx="4966">1102171.5</cx:pt>
          <cx:pt idx="4967">508495.5</cx:pt>
          <cx:pt idx="4968">382500</cx:pt>
          <cx:pt idx="4969">603000</cx:pt>
          <cx:pt idx="4970">1125000</cx:pt>
          <cx:pt idx="4971">405000</cx:pt>
          <cx:pt idx="4972">1042164</cx:pt>
          <cx:pt idx="4973">670500</cx:pt>
          <cx:pt idx="4974">1190340</cx:pt>
          <cx:pt idx="4975">675000</cx:pt>
          <cx:pt idx="4976">78192</cx:pt>
          <cx:pt idx="4977">193572</cx:pt>
          <cx:pt idx="4978">314100</cx:pt>
          <cx:pt idx="4979">545040</cx:pt>
          <cx:pt idx="4980">1256400</cx:pt>
          <cx:pt idx="4981">288562.5</cx:pt>
          <cx:pt idx="4982">337500</cx:pt>
          <cx:pt idx="4983">909000</cx:pt>
          <cx:pt idx="4984">675000</cx:pt>
          <cx:pt idx="4985">900000</cx:pt>
          <cx:pt idx="4986">161730</cx:pt>
          <cx:pt idx="4987">549000</cx:pt>
          <cx:pt idx="4988">314100</cx:pt>
          <cx:pt idx="4989">485640</cx:pt>
          <cx:pt idx="4990">1078200</cx:pt>
          <cx:pt idx="4991">463284</cx:pt>
          <cx:pt idx="4992">203760</cx:pt>
          <cx:pt idx="4993">545040</cx:pt>
          <cx:pt idx="4994">284400</cx:pt>
          <cx:pt idx="4995">540000</cx:pt>
          <cx:pt idx="4996">1129500</cx:pt>
          <cx:pt idx="4997">153000</cx:pt>
          <cx:pt idx="4998">247500</cx:pt>
          <cx:pt idx="4999">1757466</cx:pt>
          <cx:pt idx="5000">518562</cx:pt>
          <cx:pt idx="5001">552555</cx:pt>
          <cx:pt idx="5002">746280</cx:pt>
          <cx:pt idx="5003">360000</cx:pt>
          <cx:pt idx="5004">450000</cx:pt>
          <cx:pt idx="5005">326439</cx:pt>
          <cx:pt idx="5006">180000</cx:pt>
          <cx:pt idx="5007">781920</cx:pt>
          <cx:pt idx="5008">729000</cx:pt>
          <cx:pt idx="5009">1180341</cx:pt>
          <cx:pt idx="5010">900000</cx:pt>
          <cx:pt idx="5011">900000</cx:pt>
          <cx:pt idx="5012">1288350</cx:pt>
          <cx:pt idx="5013">1288350</cx:pt>
          <cx:pt idx="5014">225000</cx:pt>
          <cx:pt idx="5015">454500</cx:pt>
          <cx:pt idx="5016">1350000</cx:pt>
          <cx:pt idx="5017">1606036.5</cx:pt>
          <cx:pt idx="5018">180000</cx:pt>
          <cx:pt idx="5019">247275</cx:pt>
          <cx:pt idx="5020">1288350</cx:pt>
          <cx:pt idx="5021">450000</cx:pt>
          <cx:pt idx="5022">254700</cx:pt>
          <cx:pt idx="5023">337500</cx:pt>
          <cx:pt idx="5024">215640</cx:pt>
          <cx:pt idx="5025">675000</cx:pt>
          <cx:pt idx="5026">360000</cx:pt>
          <cx:pt idx="5027">148365</cx:pt>
          <cx:pt idx="5028">239418</cx:pt>
          <cx:pt idx="5029">583569</cx:pt>
          <cx:pt idx="5030">746703</cx:pt>
          <cx:pt idx="5031">315000</cx:pt>
          <cx:pt idx="5032">270000</cx:pt>
          <cx:pt idx="5033">790830</cx:pt>
          <cx:pt idx="5034">417024</cx:pt>
          <cx:pt idx="5035">942300</cx:pt>
          <cx:pt idx="5036">1256400</cx:pt>
          <cx:pt idx="5037">193500</cx:pt>
          <cx:pt idx="5038">379237.5</cx:pt>
          <cx:pt idx="5039">459000</cx:pt>
          <cx:pt idx="5040">342000</cx:pt>
          <cx:pt idx="5041">701721</cx:pt>
          <cx:pt idx="5042">640080</cx:pt>
          <cx:pt idx="5043">900000</cx:pt>
          <cx:pt idx="5044">528633</cx:pt>
          <cx:pt idx="5045">269550</cx:pt>
          <cx:pt idx="5046">91647</cx:pt>
          <cx:pt idx="5047">900000</cx:pt>
          <cx:pt idx="5048">225000</cx:pt>
          <cx:pt idx="5049">582804</cx:pt>
          <cx:pt idx="5050">553581</cx:pt>
          <cx:pt idx="5051">270000</cx:pt>
          <cx:pt idx="5052">518562</cx:pt>
          <cx:pt idx="5053">260640</cx:pt>
          <cx:pt idx="5054">397881</cx:pt>
          <cx:pt idx="5055">315000</cx:pt>
          <cx:pt idx="5056">1133748</cx:pt>
          <cx:pt idx="5057">675000</cx:pt>
          <cx:pt idx="5058">1024740</cx:pt>
          <cx:pt idx="5059">297130.5</cx:pt>
          <cx:pt idx="5060">1546020</cx:pt>
          <cx:pt idx="5061">305955</cx:pt>
          <cx:pt idx="5062">180000</cx:pt>
          <cx:pt idx="5063">526491</cx:pt>
          <cx:pt idx="5064">545040</cx:pt>
          <cx:pt idx="5065">536917.5</cx:pt>
          <cx:pt idx="5066">298512</cx:pt>
          <cx:pt idx="5067">104256</cx:pt>
          <cx:pt idx="5068">742500</cx:pt>
          <cx:pt idx="5069">539100</cx:pt>
          <cx:pt idx="5070">297000</cx:pt>
          <cx:pt idx="5071">268659</cx:pt>
          <cx:pt idx="5072">647046</cx:pt>
          <cx:pt idx="5073">254700</cx:pt>
          <cx:pt idx="5074">900000</cx:pt>
          <cx:pt idx="5075">203760</cx:pt>
          <cx:pt idx="5076">573628.5</cx:pt>
          <cx:pt idx="5077">495000</cx:pt>
          <cx:pt idx="5078">225000</cx:pt>
          <cx:pt idx="5079">900000</cx:pt>
          <cx:pt idx="5080">1125000</cx:pt>
          <cx:pt idx="5081">450000</cx:pt>
          <cx:pt idx="5082">808650</cx:pt>
          <cx:pt idx="5083">540000</cx:pt>
          <cx:pt idx="5084">733315.5</cx:pt>
          <cx:pt idx="5085">397881</cx:pt>
          <cx:pt idx="5086">805536</cx:pt>
          <cx:pt idx="5087">526491</cx:pt>
          <cx:pt idx="5088">675000</cx:pt>
          <cx:pt idx="5089">176328</cx:pt>
          <cx:pt idx="5090">751500</cx:pt>
          <cx:pt idx="5091">298512</cx:pt>
          <cx:pt idx="5092">360000</cx:pt>
          <cx:pt idx="5093">521280</cx:pt>
          <cx:pt idx="5094">562500</cx:pt>
          <cx:pt idx="5095">180000</cx:pt>
          <cx:pt idx="5096">1125000</cx:pt>
          <cx:pt idx="5097">81504</cx:pt>
          <cx:pt idx="5098">363190.5</cx:pt>
          <cx:pt idx="5099">544491</cx:pt>
          <cx:pt idx="5100">254700</cx:pt>
          <cx:pt idx="5101">585000</cx:pt>
          <cx:pt idx="5102">180000</cx:pt>
          <cx:pt idx="5103">135000</cx:pt>
          <cx:pt idx="5104">1288350</cx:pt>
          <cx:pt idx="5105">301464</cx:pt>
          <cx:pt idx="5106">1256400</cx:pt>
          <cx:pt idx="5107">1024636.5</cx:pt>
          <cx:pt idx="5108">127350</cx:pt>
          <cx:pt idx="5109">854901</cx:pt>
          <cx:pt idx="5110">582228</cx:pt>
          <cx:pt idx="5111">525735</cx:pt>
          <cx:pt idx="5112">135000</cx:pt>
          <cx:pt idx="5113">1479541.5</cx:pt>
          <cx:pt idx="5114">505665</cx:pt>
          <cx:pt idx="5115">339241.5</cx:pt>
          <cx:pt idx="5116">310500</cx:pt>
          <cx:pt idx="5117">450000</cx:pt>
          <cx:pt idx="5118">450000</cx:pt>
          <cx:pt idx="5119">521280</cx:pt>
          <cx:pt idx="5120">531706.5</cx:pt>
          <cx:pt idx="5121">1084383</cx:pt>
          <cx:pt idx="5122">455040</cx:pt>
          <cx:pt idx="5123">573628.5</cx:pt>
          <cx:pt idx="5124">997335</cx:pt>
          <cx:pt idx="5125">886176</cx:pt>
          <cx:pt idx="5126">225000</cx:pt>
          <cx:pt idx="5127">971280</cx:pt>
          <cx:pt idx="5128">189351</cx:pt>
          <cx:pt idx="5129">370629</cx:pt>
          <cx:pt idx="5130">225000</cx:pt>
          <cx:pt idx="5131">1116000</cx:pt>
          <cx:pt idx="5132">659610</cx:pt>
          <cx:pt idx="5133">285723</cx:pt>
          <cx:pt idx="5134">450000</cx:pt>
          <cx:pt idx="5135">746271</cx:pt>
          <cx:pt idx="5136">1381113</cx:pt>
          <cx:pt idx="5137">269550</cx:pt>
          <cx:pt idx="5138">199008</cx:pt>
          <cx:pt idx="5139">314100</cx:pt>
          <cx:pt idx="5140">533668.5</cx:pt>
          <cx:pt idx="5141">585000</cx:pt>
          <cx:pt idx="5142">797557.5</cx:pt>
          <cx:pt idx="5143">286704</cx:pt>
          <cx:pt idx="5144">450000</cx:pt>
          <cx:pt idx="5145">425133</cx:pt>
          <cx:pt idx="5146">675000</cx:pt>
          <cx:pt idx="5147">948582</cx:pt>
          <cx:pt idx="5148">598486.5</cx:pt>
          <cx:pt idx="5149">855000</cx:pt>
          <cx:pt idx="5150">1012500</cx:pt>
          <cx:pt idx="5151">675000</cx:pt>
          <cx:pt idx="5152">746280</cx:pt>
          <cx:pt idx="5153">629325</cx:pt>
          <cx:pt idx="5154">751500</cx:pt>
          <cx:pt idx="5155">427500</cx:pt>
          <cx:pt idx="5156">180000</cx:pt>
          <cx:pt idx="5157">1575000</cx:pt>
          <cx:pt idx="5158">436032</cx:pt>
          <cx:pt idx="5159">1350000</cx:pt>
          <cx:pt idx="5160">225000</cx:pt>
          <cx:pt idx="5161">900000</cx:pt>
          <cx:pt idx="5162">536917.5</cx:pt>
          <cx:pt idx="5163">271066.5</cx:pt>
          <cx:pt idx="5164">270000</cx:pt>
          <cx:pt idx="5165">336370.5</cx:pt>
          <cx:pt idx="5166">1281672</cx:pt>
          <cx:pt idx="5167">203760</cx:pt>
          <cx:pt idx="5168">253737</cx:pt>
          <cx:pt idx="5169">485640</cx:pt>
          <cx:pt idx="5170">593010</cx:pt>
          <cx:pt idx="5171">1051245</cx:pt>
          <cx:pt idx="5172">382500</cx:pt>
          <cx:pt idx="5173">156384</cx:pt>
          <cx:pt idx="5174">971280</cx:pt>
          <cx:pt idx="5175">454500</cx:pt>
          <cx:pt idx="5176">661500</cx:pt>
          <cx:pt idx="5177">227520</cx:pt>
          <cx:pt idx="5178">1132573.5</cx:pt>
          <cx:pt idx="5179">323388</cx:pt>
          <cx:pt idx="5180">180000</cx:pt>
          <cx:pt idx="5181">2254500</cx:pt>
          <cx:pt idx="5182">382500</cx:pt>
          <cx:pt idx="5183">1051789.5</cx:pt>
          <cx:pt idx="5184">675000</cx:pt>
          <cx:pt idx="5185">508495.5</cx:pt>
          <cx:pt idx="5186">95940</cx:pt>
          <cx:pt idx="5187">508495.5</cx:pt>
          <cx:pt idx="5188">1506816</cx:pt>
          <cx:pt idx="5189">1223010</cx:pt>
          <cx:pt idx="5190">560664</cx:pt>
          <cx:pt idx="5191">942300</cx:pt>
          <cx:pt idx="5192">1515415.5</cx:pt>
          <cx:pt idx="5193">640080</cx:pt>
          <cx:pt idx="5194">557770.5</cx:pt>
          <cx:pt idx="5195">225000</cx:pt>
          <cx:pt idx="5196">945000</cx:pt>
          <cx:pt idx="5197">781920</cx:pt>
          <cx:pt idx="5198">152820</cx:pt>
          <cx:pt idx="5199">229230</cx:pt>
          <cx:pt idx="5200">291384</cx:pt>
          <cx:pt idx="5201">277969.5</cx:pt>
          <cx:pt idx="5202">1078200</cx:pt>
          <cx:pt idx="5203">906228</cx:pt>
          <cx:pt idx="5204">50940</cx:pt>
          <cx:pt idx="5205">1350000</cx:pt>
          <cx:pt idx="5206">187704</cx:pt>
          <cx:pt idx="5207">814041</cx:pt>
          <cx:pt idx="5208">325377</cx:pt>
          <cx:pt idx="5209">1467612</cx:pt>
          <cx:pt idx="5210">76410</cx:pt>
          <cx:pt idx="5211">639000</cx:pt>
          <cx:pt idx="5212">178290</cx:pt>
          <cx:pt idx="5213">787131</cx:pt>
          <cx:pt idx="5214">239850</cx:pt>
          <cx:pt idx="5215">225000</cx:pt>
          <cx:pt idx="5216">1080000</cx:pt>
          <cx:pt idx="5217">511249.5</cx:pt>
          <cx:pt idx="5218">990000</cx:pt>
          <cx:pt idx="5219">202500</cx:pt>
          <cx:pt idx="5220">391090.5</cx:pt>
          <cx:pt idx="5221">1080000</cx:pt>
          <cx:pt idx="5222">900000</cx:pt>
          <cx:pt idx="5223">544491</cx:pt>
          <cx:pt idx="5224">516069</cx:pt>
          <cx:pt idx="5225">1185120</cx:pt>
          <cx:pt idx="5226">760225.5</cx:pt>
          <cx:pt idx="5227">505642.5</cx:pt>
          <cx:pt idx="5228">685012.5</cx:pt>
          <cx:pt idx="5229">900000</cx:pt>
          <cx:pt idx="5230">152820</cx:pt>
          <cx:pt idx="5231">722394</cx:pt>
          <cx:pt idx="5232">107820</cx:pt>
          <cx:pt idx="5233">1288350</cx:pt>
          <cx:pt idx="5234">180000</cx:pt>
          <cx:pt idx="5235">152820</cx:pt>
          <cx:pt idx="5236">1078200</cx:pt>
          <cx:pt idx="5237">431280</cx:pt>
          <cx:pt idx="5238">810000</cx:pt>
          <cx:pt idx="5239">735579</cx:pt>
          <cx:pt idx="5240">545040</cx:pt>
          <cx:pt idx="5241">247500</cx:pt>
          <cx:pt idx="5242">247500</cx:pt>
          <cx:pt idx="5243">900000</cx:pt>
          <cx:pt idx="5244">90000</cx:pt>
          <cx:pt idx="5245">1125000</cx:pt>
          <cx:pt idx="5246">1257255</cx:pt>
          <cx:pt idx="5247">1125000</cx:pt>
          <cx:pt idx="5248">363190.5</cx:pt>
          <cx:pt idx="5249">540000</cx:pt>
          <cx:pt idx="5250">490495.5</cx:pt>
          <cx:pt idx="5251">566055</cx:pt>
          <cx:pt idx="5252">1350000</cx:pt>
          <cx:pt idx="5253">270000</cx:pt>
          <cx:pt idx="5254">706410</cx:pt>
          <cx:pt idx="5255">760131</cx:pt>
          <cx:pt idx="5256">972000</cx:pt>
          <cx:pt idx="5257">343800</cx:pt>
          <cx:pt idx="5258">102384</cx:pt>
          <cx:pt idx="5259">545040</cx:pt>
          <cx:pt idx="5260">495000</cx:pt>
          <cx:pt idx="5261">180000</cx:pt>
          <cx:pt idx="5262">1963494</cx:pt>
          <cx:pt idx="5263">450000</cx:pt>
          <cx:pt idx="5264">495000</cx:pt>
          <cx:pt idx="5265">472500</cx:pt>
          <cx:pt idx="5266">107820</cx:pt>
          <cx:pt idx="5267">521280</cx:pt>
          <cx:pt idx="5268">142200</cx:pt>
          <cx:pt idx="5269">142632</cx:pt>
          <cx:pt idx="5270">323194.5</cx:pt>
          <cx:pt idx="5271">472500</cx:pt>
          <cx:pt idx="5272">381096</cx:pt>
          <cx:pt idx="5273">776583</cx:pt>
          <cx:pt idx="5274">450000</cx:pt>
          <cx:pt idx="5275">414792</cx:pt>
          <cx:pt idx="5276">270000</cx:pt>
          <cx:pt idx="5277">91692</cx:pt>
          <cx:pt idx="5278">579195</cx:pt>
          <cx:pt idx="5279">398016</cx:pt>
          <cx:pt idx="5280">152820</cx:pt>
          <cx:pt idx="5281">1005120</cx:pt>
          <cx:pt idx="5282">728460</cx:pt>
          <cx:pt idx="5283">585000</cx:pt>
          <cx:pt idx="5284">704844</cx:pt>
          <cx:pt idx="5285">810000</cx:pt>
          <cx:pt idx="5286">1093500</cx:pt>
          <cx:pt idx="5287">562491</cx:pt>
          <cx:pt idx="5288">1078200</cx:pt>
          <cx:pt idx="5289">1293502.5</cx:pt>
          <cx:pt idx="5290">848745</cx:pt>
          <cx:pt idx="5291">657000</cx:pt>
          <cx:pt idx="5292">269550</cx:pt>
          <cx:pt idx="5293">101880</cx:pt>
          <cx:pt idx="5294">225000</cx:pt>
          <cx:pt idx="5295">197820</cx:pt>
          <cx:pt idx="5296">101880</cx:pt>
          <cx:pt idx="5297">247500</cx:pt>
          <cx:pt idx="5298">229230</cx:pt>
          <cx:pt idx="5299">445086</cx:pt>
          <cx:pt idx="5300">518562</cx:pt>
          <cx:pt idx="5301">450000</cx:pt>
          <cx:pt idx="5302">604413</cx:pt>
          <cx:pt idx="5303">675000</cx:pt>
          <cx:pt idx="5304">657702</cx:pt>
          <cx:pt idx="5305">427869</cx:pt>
          <cx:pt idx="5306">543037.5</cx:pt>
          <cx:pt idx="5307">302206.5</cx:pt>
          <cx:pt idx="5308">754740</cx:pt>
          <cx:pt idx="5309">755190</cx:pt>
          <cx:pt idx="5310">779688</cx:pt>
          <cx:pt idx="5311">808650</cx:pt>
          <cx:pt idx="5312">104256</cx:pt>
          <cx:pt idx="5313">647046</cx:pt>
          <cx:pt idx="5314">508495.5</cx:pt>
          <cx:pt idx="5315">271066.5</cx:pt>
          <cx:pt idx="5316">1006920</cx:pt>
          <cx:pt idx="5317">270000</cx:pt>
          <cx:pt idx="5318">302206.5</cx:pt>
          <cx:pt idx="5319">630000</cx:pt>
          <cx:pt idx="5320">405000</cx:pt>
          <cx:pt idx="5321">745119</cx:pt>
          <cx:pt idx="5322">130320</cx:pt>
          <cx:pt idx="5323">900000</cx:pt>
          <cx:pt idx="5324">508495.5</cx:pt>
          <cx:pt idx="5325">180000</cx:pt>
          <cx:pt idx="5326">161730</cx:pt>
          <cx:pt idx="5327">582768</cx:pt>
          <cx:pt idx="5328">810000</cx:pt>
          <cx:pt idx="5329">619965</cx:pt>
          <cx:pt idx="5330">71955</cx:pt>
          <cx:pt idx="5331">1350000</cx:pt>
          <cx:pt idx="5332">1078200</cx:pt>
          <cx:pt idx="5333">477175.5</cx:pt>
          <cx:pt idx="5334">1113840</cx:pt>
          <cx:pt idx="5335">900000</cx:pt>
          <cx:pt idx="5336">948582</cx:pt>
          <cx:pt idx="5337">474048</cx:pt>
          <cx:pt idx="5338">545040</cx:pt>
          <cx:pt idx="5339">381528</cx:pt>
          <cx:pt idx="5340">625536</cx:pt>
          <cx:pt idx="5341">270000</cx:pt>
          <cx:pt idx="5342">106974</cx:pt>
          <cx:pt idx="5343">814500</cx:pt>
          <cx:pt idx="5344">508495.5</cx:pt>
          <cx:pt idx="5345">327024</cx:pt>
          <cx:pt idx="5346">1260702</cx:pt>
          <cx:pt idx="5347">237204</cx:pt>
          <cx:pt idx="5348">1125000</cx:pt>
          <cx:pt idx="5349">252000</cx:pt>
          <cx:pt idx="5350">254700</cx:pt>
          <cx:pt idx="5351">540000</cx:pt>
          <cx:pt idx="5352">495000</cx:pt>
          <cx:pt idx="5353">1125000</cx:pt>
          <cx:pt idx="5354">405000</cx:pt>
          <cx:pt idx="5355">133528.5</cx:pt>
          <cx:pt idx="5356">906228</cx:pt>
          <cx:pt idx="5357">180000</cx:pt>
          <cx:pt idx="5358">1076247</cx:pt>
          <cx:pt idx="5359">728460</cx:pt>
          <cx:pt idx="5360">900000</cx:pt>
          <cx:pt idx="5361">508495.5</cx:pt>
          <cx:pt idx="5362">450000</cx:pt>
          <cx:pt idx="5363">730017</cx:pt>
          <cx:pt idx="5364">450000</cx:pt>
          <cx:pt idx="5365">1288350</cx:pt>
          <cx:pt idx="5366">1252278</cx:pt>
          <cx:pt idx="5367">1006920</cx:pt>
          <cx:pt idx="5368">855000</cx:pt>
          <cx:pt idx="5369">1100709</cx:pt>
          <cx:pt idx="5370">2250000</cx:pt>
          <cx:pt idx="5371">1288350</cx:pt>
          <cx:pt idx="5372">942300</cx:pt>
          <cx:pt idx="5373">1125000</cx:pt>
          <cx:pt idx="5374">2013840</cx:pt>
          <cx:pt idx="5375">254700</cx:pt>
          <cx:pt idx="5376">270000</cx:pt>
          <cx:pt idx="5377">753840</cx:pt>
          <cx:pt idx="5378">225000</cx:pt>
          <cx:pt idx="5379">254700</cx:pt>
          <cx:pt idx="5380">697500</cx:pt>
          <cx:pt idx="5381">314100</cx:pt>
          <cx:pt idx="5382">1133748</cx:pt>
          <cx:pt idx="5383">1436850</cx:pt>
          <cx:pt idx="5384">640080</cx:pt>
          <cx:pt idx="5385">450000</cx:pt>
          <cx:pt idx="5386">545040</cx:pt>
          <cx:pt idx="5387">273636</cx:pt>
          <cx:pt idx="5388">203760</cx:pt>
          <cx:pt idx="5389">943425</cx:pt>
          <cx:pt idx="5390">135000</cx:pt>
          <cx:pt idx="5391">339241.5</cx:pt>
          <cx:pt idx="5392">348264</cx:pt>
          <cx:pt idx="5393">191880</cx:pt>
          <cx:pt idx="5394">344043</cx:pt>
          <cx:pt idx="5395">450000</cx:pt>
          <cx:pt idx="5396">326664</cx:pt>
          <cx:pt idx="5397">781920</cx:pt>
          <cx:pt idx="5398">454500</cx:pt>
          <cx:pt idx="5399">1293502.5</cx:pt>
          <cx:pt idx="5400">225000</cx:pt>
          <cx:pt idx="5401">808650</cx:pt>
          <cx:pt idx="5402">621000</cx:pt>
          <cx:pt idx="5403">225000</cx:pt>
          <cx:pt idx="5404">364896</cx:pt>
          <cx:pt idx="5405">808650</cx:pt>
          <cx:pt idx="5406">180000</cx:pt>
          <cx:pt idx="5407">450000</cx:pt>
          <cx:pt idx="5408">225000</cx:pt>
          <cx:pt idx="5409">269550</cx:pt>
          <cx:pt idx="5410">521280</cx:pt>
          <cx:pt idx="5411">288873</cx:pt>
          <cx:pt idx="5412">143910</cx:pt>
          <cx:pt idx="5413">389484</cx:pt>
          <cx:pt idx="5414">315000</cx:pt>
          <cx:pt idx="5415">225000</cx:pt>
          <cx:pt idx="5416">913180.5</cx:pt>
          <cx:pt idx="5417">703728</cx:pt>
          <cx:pt idx="5418">416052</cx:pt>
          <cx:pt idx="5419">420718.5</cx:pt>
          <cx:pt idx="5420">225000</cx:pt>
          <cx:pt idx="5421">168102</cx:pt>
          <cx:pt idx="5422">729000</cx:pt>
          <cx:pt idx="5423">331920</cx:pt>
          <cx:pt idx="5424">180000</cx:pt>
          <cx:pt idx="5425">1080000</cx:pt>
          <cx:pt idx="5426">479974.5</cx:pt>
          <cx:pt idx="5427">135000</cx:pt>
          <cx:pt idx="5428">315000</cx:pt>
          <cx:pt idx="5429">202500</cx:pt>
          <cx:pt idx="5430">454500</cx:pt>
          <cx:pt idx="5431">573408</cx:pt>
          <cx:pt idx="5432">1125000</cx:pt>
          <cx:pt idx="5433">948582</cx:pt>
          <cx:pt idx="5434">1046142</cx:pt>
          <cx:pt idx="5435">208512</cx:pt>
          <cx:pt idx="5436">157500</cx:pt>
          <cx:pt idx="5437">90000</cx:pt>
          <cx:pt idx="5438">360000</cx:pt>
          <cx:pt idx="5439">269550</cx:pt>
          <cx:pt idx="5440">315000</cx:pt>
          <cx:pt idx="5441">582228</cx:pt>
          <cx:pt idx="5442">495000</cx:pt>
          <cx:pt idx="5443">940500</cx:pt>
          <cx:pt idx="5444">284256</cx:pt>
          <cx:pt idx="5445">95940</cx:pt>
          <cx:pt idx="5446">900000</cx:pt>
          <cx:pt idx="5447">675000</cx:pt>
          <cx:pt idx="5448">1635795</cx:pt>
          <cx:pt idx="5449">1213227</cx:pt>
          <cx:pt idx="5450">485190</cx:pt>
          <cx:pt idx="5451">1057266</cx:pt>
          <cx:pt idx="5452">1102171.5</cx:pt>
          <cx:pt idx="5453">180000</cx:pt>
          <cx:pt idx="5454">302076</cx:pt>
          <cx:pt idx="5455">358213.5</cx:pt>
          <cx:pt idx="5456">180000</cx:pt>
          <cx:pt idx="5457">805536</cx:pt>
          <cx:pt idx="5458">405000</cx:pt>
          <cx:pt idx="5459">859500</cx:pt>
          <cx:pt idx="5460">1540588.5</cx:pt>
          <cx:pt idx="5461">2159842.5</cx:pt>
          <cx:pt idx="5462">1258650</cx:pt>
          <cx:pt idx="5463">177768</cx:pt>
          <cx:pt idx="5464">1078200</cx:pt>
          <cx:pt idx="5465">1124478</cx:pt>
          <cx:pt idx="5466">1557103.5</cx:pt>
          <cx:pt idx="5467">830214</cx:pt>
          <cx:pt idx="5468">450000</cx:pt>
          <cx:pt idx="5469">472500</cx:pt>
          <cx:pt idx="5470">805072.5</cx:pt>
          <cx:pt idx="5471">67500</cx:pt>
          <cx:pt idx="5472">265500</cx:pt>
          <cx:pt idx="5473">675000</cx:pt>
          <cx:pt idx="5474">1557103.5</cx:pt>
          <cx:pt idx="5475">90000</cx:pt>
          <cx:pt idx="5476">630000</cx:pt>
          <cx:pt idx="5477">760225.5</cx:pt>
          <cx:pt idx="5478">297040.5</cx:pt>
          <cx:pt idx="5479">343377</cx:pt>
          <cx:pt idx="5480">500211</cx:pt>
          <cx:pt idx="5481">1185282</cx:pt>
          <cx:pt idx="5482">1965226.5</cx:pt>
          <cx:pt idx="5483">1133748</cx:pt>
          <cx:pt idx="5484">562500</cx:pt>
          <cx:pt idx="5485">161730</cx:pt>
          <cx:pt idx="5486">1774039.5</cx:pt>
          <cx:pt idx="5487">1288350</cx:pt>
          <cx:pt idx="5488">71955</cx:pt>
          <cx:pt idx="5489">284400</cx:pt>
          <cx:pt idx="5490">1006920</cx:pt>
          <cx:pt idx="5491">371862</cx:pt>
          <cx:pt idx="5492">640080</cx:pt>
          <cx:pt idx="5493">536917.5</cx:pt>
          <cx:pt idx="5494">545040</cx:pt>
          <cx:pt idx="5495">900000</cx:pt>
          <cx:pt idx="5496">1024740</cx:pt>
          <cx:pt idx="5497">1223010</cx:pt>
          <cx:pt idx="5498">599116.5</cx:pt>
          <cx:pt idx="5499">1078200</cx:pt>
          <cx:pt idx="5500">437877</cx:pt>
          <cx:pt idx="5501">1125000</cx:pt>
          <cx:pt idx="5502">777024</cx:pt>
          <cx:pt idx="5503">140746.5</cx:pt>
          <cx:pt idx="5504">640080</cx:pt>
          <cx:pt idx="5505">1096020</cx:pt>
          <cx:pt idx="5506">225000</cx:pt>
          <cx:pt idx="5507">1800000</cx:pt>
          <cx:pt idx="5508">1609272</cx:pt>
          <cx:pt idx="5509">1180341</cx:pt>
          <cx:pt idx="5510">450000</cx:pt>
          <cx:pt idx="5511">1125000</cx:pt>
          <cx:pt idx="5512">521280</cx:pt>
          <cx:pt idx="5513">284400</cx:pt>
          <cx:pt idx="5514">225000</cx:pt>
          <cx:pt idx="5515">254700</cx:pt>
          <cx:pt idx="5516">526500</cx:pt>
          <cx:pt idx="5517">1224198</cx:pt>
          <cx:pt idx="5518">640080</cx:pt>
          <cx:pt idx="5519">562491</cx:pt>
          <cx:pt idx="5520">573628.5</cx:pt>
          <cx:pt idx="5521">269982</cx:pt>
          <cx:pt idx="5522">225000</cx:pt>
          <cx:pt idx="5523">1622691</cx:pt>
          <cx:pt idx="5524">225000</cx:pt>
          <cx:pt idx="5525">675000</cx:pt>
          <cx:pt idx="5526">284400</cx:pt>
          <cx:pt idx="5527">675000</cx:pt>
          <cx:pt idx="5528">824823</cx:pt>
          <cx:pt idx="5529">755190</cx:pt>
          <cx:pt idx="5530">765261</cx:pt>
          <cx:pt idx="5531">450346.5</cx:pt>
          <cx:pt idx="5532">180000</cx:pt>
          <cx:pt idx="5533">662026.5</cx:pt>
          <cx:pt idx="5534">755190</cx:pt>
          <cx:pt idx="5535">270000</cx:pt>
          <cx:pt idx="5536">675000</cx:pt>
          <cx:pt idx="5537">508495.5</cx:pt>
          <cx:pt idx="5538">734773.5</cx:pt>
          <cx:pt idx="5539">436032</cx:pt>
          <cx:pt idx="5540">1256400</cx:pt>
          <cx:pt idx="5541">1712727</cx:pt>
          <cx:pt idx="5542">295254</cx:pt>
          <cx:pt idx="5543">675000</cx:pt>
          <cx:pt idx="5544">1755000</cx:pt>
          <cx:pt idx="5545">922500</cx:pt>
          <cx:pt idx="5546">1288350</cx:pt>
          <cx:pt idx="5547">258709.5</cx:pt>
          <cx:pt idx="5548">382500</cx:pt>
          <cx:pt idx="5549">1288350</cx:pt>
          <cx:pt idx="5550">135000</cx:pt>
          <cx:pt idx="5551">254700</cx:pt>
          <cx:pt idx="5552">254700</cx:pt>
          <cx:pt idx="5553">900000</cx:pt>
          <cx:pt idx="5554">225000</cx:pt>
          <cx:pt idx="5555">313438.5</cx:pt>
          <cx:pt idx="5556">454500</cx:pt>
          <cx:pt idx="5557">2013840</cx:pt>
          <cx:pt idx="5558">677664</cx:pt>
          <cx:pt idx="5559">850500</cx:pt>
          <cx:pt idx="5560">454500</cx:pt>
          <cx:pt idx="5561">314055</cx:pt>
          <cx:pt idx="5562">273636</cx:pt>
          <cx:pt idx="5563">1206954</cx:pt>
          <cx:pt idx="5564">810000</cx:pt>
          <cx:pt idx="5565">808650</cx:pt>
          <cx:pt idx="5566">315000</cx:pt>
          <cx:pt idx="5567">1075500</cx:pt>
          <cx:pt idx="5568">405000</cx:pt>
          <cx:pt idx="5569">199080</cx:pt>
          <cx:pt idx="5570">1078200</cx:pt>
          <cx:pt idx="5571">814041</cx:pt>
          <cx:pt idx="5572">1872517.5</cx:pt>
          <cx:pt idx="5573">369000</cx:pt>
          <cx:pt idx="5574">473760</cx:pt>
          <cx:pt idx="5575">270000</cx:pt>
          <cx:pt idx="5576">491031</cx:pt>
          <cx:pt idx="5577">239850</cx:pt>
          <cx:pt idx="5578">1162170</cx:pt>
          <cx:pt idx="5579">860377.5</cx:pt>
          <cx:pt idx="5580">622188</cx:pt>
          <cx:pt idx="5581">180000</cx:pt>
          <cx:pt idx="5582">247500</cx:pt>
          <cx:pt idx="5583">1288350</cx:pt>
          <cx:pt idx="5584">1188765</cx:pt>
          <cx:pt idx="5585">814041</cx:pt>
          <cx:pt idx="5586">1259626.5</cx:pt>
          <cx:pt idx="5587">158148</cx:pt>
          <cx:pt idx="5588">180000</cx:pt>
          <cx:pt idx="5589">1321020</cx:pt>
          <cx:pt idx="5590">1237500</cx:pt>
          <cx:pt idx="5591">448056</cx:pt>
          <cx:pt idx="5592">270000</cx:pt>
          <cx:pt idx="5593">180000</cx:pt>
          <cx:pt idx="5594">715765.5</cx:pt>
          <cx:pt idx="5595">808650</cx:pt>
          <cx:pt idx="5596">755190</cx:pt>
          <cx:pt idx="5597">349609.5</cx:pt>
          <cx:pt idx="5598">180000</cx:pt>
          <cx:pt idx="5599">965340</cx:pt>
          <cx:pt idx="5600">521280</cx:pt>
          <cx:pt idx="5601">881055</cx:pt>
          <cx:pt idx="5602">808650</cx:pt>
          <cx:pt idx="5603">381528</cx:pt>
          <cx:pt idx="5604">148500</cx:pt>
          <cx:pt idx="5605">640080</cx:pt>
          <cx:pt idx="5606">1133748</cx:pt>
          <cx:pt idx="5607">1257430.5</cx:pt>
          <cx:pt idx="5608">675000</cx:pt>
          <cx:pt idx="5609">733315.5</cx:pt>
          <cx:pt idx="5610">808650</cx:pt>
          <cx:pt idx="5611">2250000</cx:pt>
          <cx:pt idx="5612">728460</cx:pt>
          <cx:pt idx="5613">180000</cx:pt>
          <cx:pt idx="5614">284400</cx:pt>
          <cx:pt idx="5615">202500</cx:pt>
          <cx:pt idx="5616">808650</cx:pt>
          <cx:pt idx="5617">202500</cx:pt>
          <cx:pt idx="5618">254700</cx:pt>
          <cx:pt idx="5619">269550</cx:pt>
          <cx:pt idx="5620">755190</cx:pt>
          <cx:pt idx="5621">360000</cx:pt>
          <cx:pt idx="5622">900000</cx:pt>
          <cx:pt idx="5623">540000</cx:pt>
          <cx:pt idx="5624">592560</cx:pt>
          <cx:pt idx="5625">867951</cx:pt>
          <cx:pt idx="5626">269550</cx:pt>
          <cx:pt idx="5627">675000</cx:pt>
          <cx:pt idx="5628">718749</cx:pt>
          <cx:pt idx="5629">1104997.5</cx:pt>
          <cx:pt idx="5630">1546020</cx:pt>
          <cx:pt idx="5631">1125000</cx:pt>
          <cx:pt idx="5632">343800</cx:pt>
          <cx:pt idx="5633">130500</cx:pt>
          <cx:pt idx="5634">545040</cx:pt>
          <cx:pt idx="5635">291384</cx:pt>
          <cx:pt idx="5636">225000</cx:pt>
          <cx:pt idx="5637">1006920</cx:pt>
          <cx:pt idx="5638">792162</cx:pt>
          <cx:pt idx="5639">1006920</cx:pt>
          <cx:pt idx="5640">298728</cx:pt>
          <cx:pt idx="5641">900000</cx:pt>
          <cx:pt idx="5642">539100</cx:pt>
          <cx:pt idx="5643">323388</cx:pt>
          <cx:pt idx="5644">675000</cx:pt>
          <cx:pt idx="5645">900000</cx:pt>
          <cx:pt idx="5646">917172</cx:pt>
          <cx:pt idx="5647">450000</cx:pt>
          <cx:pt idx="5648">521280</cx:pt>
          <cx:pt idx="5649">675000</cx:pt>
          <cx:pt idx="5650">157500</cx:pt>
          <cx:pt idx="5651">585000</cx:pt>
          <cx:pt idx="5652">986553</cx:pt>
          <cx:pt idx="5653">1436850</cx:pt>
          <cx:pt idx="5654">123993</cx:pt>
          <cx:pt idx="5655">270000</cx:pt>
          <cx:pt idx="5656">180000</cx:pt>
          <cx:pt idx="5657">314100</cx:pt>
          <cx:pt idx="5658">484789.5</cx:pt>
          <cx:pt idx="5659">862560</cx:pt>
          <cx:pt idx="5660">314055</cx:pt>
          <cx:pt idx="5661">98910</cx:pt>
          <cx:pt idx="5662">157500</cx:pt>
          <cx:pt idx="5663">720000</cx:pt>
          <cx:pt idx="5664">112500</cx:pt>
          <cx:pt idx="5665">594000</cx:pt>
          <cx:pt idx="5666">1236816</cx:pt>
          <cx:pt idx="5667">523597.5</cx:pt>
          <cx:pt idx="5668">545040</cx:pt>
          <cx:pt idx="5669">247275</cx:pt>
          <cx:pt idx="5670">450000</cx:pt>
          <cx:pt idx="5671">481495.5</cx:pt>
          <cx:pt idx="5672">180000</cx:pt>
          <cx:pt idx="5673">204768</cx:pt>
          <cx:pt idx="5674">540000</cx:pt>
          <cx:pt idx="5675">270000</cx:pt>
          <cx:pt idx="5676">269550</cx:pt>
          <cx:pt idx="5677">239850</cx:pt>
          <cx:pt idx="5678">728460</cx:pt>
          <cx:pt idx="5679">1350000</cx:pt>
          <cx:pt idx="5680">412227</cx:pt>
          <cx:pt idx="5681">1125000</cx:pt>
          <cx:pt idx="5682">783927</cx:pt>
          <cx:pt idx="5683">550980</cx:pt>
          <cx:pt idx="5684">341280</cx:pt>
          <cx:pt idx="5685">846000</cx:pt>
          <cx:pt idx="5686">135000</cx:pt>
          <cx:pt idx="5687">454500</cx:pt>
          <cx:pt idx="5688">540000</cx:pt>
          <cx:pt idx="5689">331920</cx:pt>
          <cx:pt idx="5690">225000</cx:pt>
          <cx:pt idx="5691">1379556</cx:pt>
          <cx:pt idx="5692">405000</cx:pt>
          <cx:pt idx="5693">270000</cx:pt>
          <cx:pt idx="5694">495000</cx:pt>
          <cx:pt idx="5695">528633</cx:pt>
          <cx:pt idx="5696">781920</cx:pt>
          <cx:pt idx="5697">1288350</cx:pt>
          <cx:pt idx="5698">675000</cx:pt>
          <cx:pt idx="5699">225000</cx:pt>
          <cx:pt idx="5700">1339884</cx:pt>
          <cx:pt idx="5701">450000</cx:pt>
          <cx:pt idx="5702">1705500</cx:pt>
          <cx:pt idx="5703">1113840</cx:pt>
          <cx:pt idx="5704">1350000</cx:pt>
          <cx:pt idx="5705">594121.5</cx:pt>
          <cx:pt idx="5706">1042560</cx:pt>
          <cx:pt idx="5707">191880</cx:pt>
          <cx:pt idx="5708">675000</cx:pt>
          <cx:pt idx="5709">454500</cx:pt>
          <cx:pt idx="5710">180000</cx:pt>
          <cx:pt idx="5711">1125000</cx:pt>
          <cx:pt idx="5712">675000</cx:pt>
          <cx:pt idx="5713">640080</cx:pt>
          <cx:pt idx="5714">225000</cx:pt>
          <cx:pt idx="5715">284400</cx:pt>
          <cx:pt idx="5716">432567</cx:pt>
          <cx:pt idx="5717">725328</cx:pt>
          <cx:pt idx="5718">254799</cx:pt>
          <cx:pt idx="5719">592560</cx:pt>
          <cx:pt idx="5720">755190</cx:pt>
          <cx:pt idx="5721">1546020</cx:pt>
          <cx:pt idx="5722">1125171</cx:pt>
          <cx:pt idx="5723">1003500</cx:pt>
          <cx:pt idx="5724">565380</cx:pt>
          <cx:pt idx="5725">283500</cx:pt>
          <cx:pt idx="5726">545040</cx:pt>
          <cx:pt idx="5727">177903</cx:pt>
          <cx:pt idx="5728">495801</cx:pt>
          <cx:pt idx="5729">225000</cx:pt>
          <cx:pt idx="5730">729000</cx:pt>
          <cx:pt idx="5731">572076</cx:pt>
          <cx:pt idx="5732">755190</cx:pt>
          <cx:pt idx="5733">414792</cx:pt>
          <cx:pt idx="5734">180000</cx:pt>
          <cx:pt idx="5735">81000</cx:pt>
          <cx:pt idx="5736">50940</cx:pt>
          <cx:pt idx="5737">601470</cx:pt>
          <cx:pt idx="5738">528633</cx:pt>
          <cx:pt idx="5739">450000</cx:pt>
          <cx:pt idx="5740">450000</cx:pt>
          <cx:pt idx="5741">521280</cx:pt>
          <cx:pt idx="5742">305221.5</cx:pt>
          <cx:pt idx="5743">135000</cx:pt>
          <cx:pt idx="5744">704844</cx:pt>
          <cx:pt idx="5745">163008</cx:pt>
          <cx:pt idx="5746">343800</cx:pt>
          <cx:pt idx="5747">239850</cx:pt>
          <cx:pt idx="5748">135000</cx:pt>
          <cx:pt idx="5749">275076</cx:pt>
          <cx:pt idx="5750">188685</cx:pt>
          <cx:pt idx="5751">652500</cx:pt>
          <cx:pt idx="5752">268659</cx:pt>
          <cx:pt idx="5753">327024</cx:pt>
          <cx:pt idx="5754">998838</cx:pt>
          <cx:pt idx="5755">900000</cx:pt>
          <cx:pt idx="5756">331834.5</cx:pt>
          <cx:pt idx="5757">284400</cx:pt>
          <cx:pt idx="5758">252000</cx:pt>
          <cx:pt idx="5759">497520</cx:pt>
          <cx:pt idx="5760">810000</cx:pt>
          <cx:pt idx="5761">450000</cx:pt>
          <cx:pt idx="5762">791815.5</cx:pt>
          <cx:pt idx="5763">270000</cx:pt>
          <cx:pt idx="5764">1755000</cx:pt>
          <cx:pt idx="5765">436032</cx:pt>
          <cx:pt idx="5766">118512</cx:pt>
          <cx:pt idx="5767">675000</cx:pt>
          <cx:pt idx="5768">192528</cx:pt>
          <cx:pt idx="5769">900000</cx:pt>
          <cx:pt idx="5770">317979</cx:pt>
          <cx:pt idx="5771">270000</cx:pt>
          <cx:pt idx="5772">765000</cx:pt>
          <cx:pt idx="5773">270000</cx:pt>
          <cx:pt idx="5774">449352</cx:pt>
          <cx:pt idx="5775">1098000</cx:pt>
          <cx:pt idx="5776">900000</cx:pt>
          <cx:pt idx="5777">50940</cx:pt>
          <cx:pt idx="5778">877500</cx:pt>
          <cx:pt idx="5779">961609.5</cx:pt>
          <cx:pt idx="5780">594121.5</cx:pt>
          <cx:pt idx="5781">59256</cx:pt>
          <cx:pt idx="5782">711747</cx:pt>
          <cx:pt idx="5783">291384</cx:pt>
          <cx:pt idx="5784">360000</cx:pt>
          <cx:pt idx="5785">810000</cx:pt>
          <cx:pt idx="5786">585000</cx:pt>
          <cx:pt idx="5787">93829.5</cx:pt>
          <cx:pt idx="5788">101880</cx:pt>
          <cx:pt idx="5789">509400</cx:pt>
          <cx:pt idx="5790">50940</cx:pt>
          <cx:pt idx="5791">670500</cx:pt>
          <cx:pt idx="5792">1350000</cx:pt>
          <cx:pt idx="5793">540000</cx:pt>
          <cx:pt idx="5794">1173060</cx:pt>
          <cx:pt idx="5795">679500</cx:pt>
          <cx:pt idx="5796">562491</cx:pt>
          <cx:pt idx="5797">679500</cx:pt>
          <cx:pt idx="5798">646920</cx:pt>
          <cx:pt idx="5799">143910</cx:pt>
          <cx:pt idx="5800">916470</cx:pt>
          <cx:pt idx="5801">135000</cx:pt>
          <cx:pt idx="5802">1086426</cx:pt>
          <cx:pt idx="5803">592560</cx:pt>
          <cx:pt idx="5804">180000</cx:pt>
          <cx:pt idx="5805">260640</cx:pt>
          <cx:pt idx="5806">191880</cx:pt>
          <cx:pt idx="5807">407520</cx:pt>
          <cx:pt idx="5808">497520</cx:pt>
          <cx:pt idx="5809">521280</cx:pt>
          <cx:pt idx="5810">524866.5</cx:pt>
          <cx:pt idx="5811">652500</cx:pt>
          <cx:pt idx="5812">254700</cx:pt>
          <cx:pt idx="5813">148707</cx:pt>
          <cx:pt idx="5814">592560</cx:pt>
          <cx:pt idx="5815">619965</cx:pt>
          <cx:pt idx="5816">180000</cx:pt>
          <cx:pt idx="5817">526491</cx:pt>
          <cx:pt idx="5818">553806</cx:pt>
          <cx:pt idx="5819">781920</cx:pt>
          <cx:pt idx="5820">225000</cx:pt>
          <cx:pt idx="5821">225000</cx:pt>
          <cx:pt idx="5822">562500</cx:pt>
          <cx:pt idx="5823">540000</cx:pt>
          <cx:pt idx="5824">472500</cx:pt>
          <cx:pt idx="5825">239850</cx:pt>
          <cx:pt idx="5826">315000</cx:pt>
          <cx:pt idx="5827">168102</cx:pt>
          <cx:pt idx="5828">319981.5</cx:pt>
          <cx:pt idx="5829">1125000</cx:pt>
          <cx:pt idx="5830">427869</cx:pt>
          <cx:pt idx="5831">284400</cx:pt>
          <cx:pt idx="5832">152820</cx:pt>
          <cx:pt idx="5833">229500</cx:pt>
          <cx:pt idx="5834">239850</cx:pt>
          <cx:pt idx="5835">99000</cx:pt>
          <cx:pt idx="5836">479637</cx:pt>
          <cx:pt idx="5837">301095</cx:pt>
          <cx:pt idx="5838">1288350</cx:pt>
          <cx:pt idx="5839">438493.5</cx:pt>
          <cx:pt idx="5840">1011285</cx:pt>
          <cx:pt idx="5841">1062027</cx:pt>
          <cx:pt idx="5842">848745</cx:pt>
          <cx:pt idx="5843">371245.5</cx:pt>
          <cx:pt idx="5844">59256</cx:pt>
          <cx:pt idx="5845">405000</cx:pt>
          <cx:pt idx="5846">234000</cx:pt>
          <cx:pt idx="5847">254700</cx:pt>
          <cx:pt idx="5848">497520</cx:pt>
          <cx:pt idx="5849">904500</cx:pt>
          <cx:pt idx="5850">787086</cx:pt>
          <cx:pt idx="5851">555273</cx:pt>
          <cx:pt idx="5852">2517300</cx:pt>
          <cx:pt idx="5853">592560</cx:pt>
          <cx:pt idx="5854">283500</cx:pt>
          <cx:pt idx="5855">270000</cx:pt>
          <cx:pt idx="5856">675000</cx:pt>
          <cx:pt idx="5857">713889</cx:pt>
          <cx:pt idx="5858">1006920</cx:pt>
          <cx:pt idx="5859">158301</cx:pt>
          <cx:pt idx="5860">314055</cx:pt>
          <cx:pt idx="5861">595759.5</cx:pt>
          <cx:pt idx="5862">622413</cx:pt>
          <cx:pt idx="5863">942300</cx:pt>
          <cx:pt idx="5864">792162</cx:pt>
          <cx:pt idx="5865">1227901.5</cx:pt>
          <cx:pt idx="5866">180000</cx:pt>
          <cx:pt idx="5867">135000</cx:pt>
          <cx:pt idx="5868">649462.5</cx:pt>
          <cx:pt idx="5869">204768</cx:pt>
          <cx:pt idx="5870">447768</cx:pt>
          <cx:pt idx="5871">508495.5</cx:pt>
          <cx:pt idx="5872">180000</cx:pt>
          <cx:pt idx="5873">284400</cx:pt>
          <cx:pt idx="5874">1061599.5</cx:pt>
          <cx:pt idx="5875">1133662.5</cx:pt>
          <cx:pt idx="5876">273636</cx:pt>
          <cx:pt idx="5877">254700</cx:pt>
          <cx:pt idx="5878">202500</cx:pt>
          <cx:pt idx="5879">337500</cx:pt>
          <cx:pt idx="5880">810000</cx:pt>
          <cx:pt idx="5881">820638</cx:pt>
          <cx:pt idx="5882">119925</cx:pt>
          <cx:pt idx="5883">1374480</cx:pt>
          <cx:pt idx="5884">427500</cx:pt>
          <cx:pt idx="5885">229500</cx:pt>
          <cx:pt idx="5886">450000</cx:pt>
          <cx:pt idx="5887">942300</cx:pt>
          <cx:pt idx="5888">298512</cx:pt>
          <cx:pt idx="5889">239850</cx:pt>
          <cx:pt idx="5890">1350000</cx:pt>
          <cx:pt idx="5891">1133748</cx:pt>
          <cx:pt idx="5892">679500</cx:pt>
          <cx:pt idx="5893">454500</cx:pt>
          <cx:pt idx="5894">364896</cx:pt>
          <cx:pt idx="5895">539100</cx:pt>
          <cx:pt idx="5896">981000</cx:pt>
          <cx:pt idx="5897">1125000</cx:pt>
          <cx:pt idx="5898">814041</cx:pt>
          <cx:pt idx="5899">270000</cx:pt>
          <cx:pt idx="5900">1078200</cx:pt>
          <cx:pt idx="5901">1236816</cx:pt>
          <cx:pt idx="5902">301464</cx:pt>
          <cx:pt idx="5903">180000</cx:pt>
          <cx:pt idx="5904">135000</cx:pt>
          <cx:pt idx="5905">1256400</cx:pt>
          <cx:pt idx="5906">284400</cx:pt>
          <cx:pt idx="5907">640080</cx:pt>
          <cx:pt idx="5908">750154.5</cx:pt>
          <cx:pt idx="5909">508495.5</cx:pt>
          <cx:pt idx="5910">585000</cx:pt>
          <cx:pt idx="5911">497520</cx:pt>
          <cx:pt idx="5912">845811</cx:pt>
          <cx:pt idx="5913">765000</cx:pt>
          <cx:pt idx="5914">675000</cx:pt>
          <cx:pt idx="5915">177903</cx:pt>
          <cx:pt idx="5916">270000</cx:pt>
          <cx:pt idx="5917">259794</cx:pt>
          <cx:pt idx="5918">787131</cx:pt>
          <cx:pt idx="5919">656811</cx:pt>
          <cx:pt idx="5920">180000</cx:pt>
          <cx:pt idx="5921">526491</cx:pt>
          <cx:pt idx="5922">62361</cx:pt>
          <cx:pt idx="5923">337500</cx:pt>
          <cx:pt idx="5924">785398.5</cx:pt>
          <cx:pt idx="5925">364500</cx:pt>
          <cx:pt idx="5926">355536</cx:pt>
          <cx:pt idx="5927">608076</cx:pt>
          <cx:pt idx="5928">1078200</cx:pt>
          <cx:pt idx="5929">360000</cx:pt>
          <cx:pt idx="5930">835605</cx:pt>
          <cx:pt idx="5931">277969.5</cx:pt>
          <cx:pt idx="5932">161730</cx:pt>
          <cx:pt idx="5933">450000</cx:pt>
          <cx:pt idx="5934">576000</cx:pt>
          <cx:pt idx="5935">450000</cx:pt>
          <cx:pt idx="5936">492543</cx:pt>
          <cx:pt idx="5937">755190</cx:pt>
          <cx:pt idx="5938">675000</cx:pt>
          <cx:pt idx="5939">1046142</cx:pt>
          <cx:pt idx="5940">1133748</cx:pt>
          <cx:pt idx="5941">491211</cx:pt>
          <cx:pt idx="5942">201474</cx:pt>
          <cx:pt idx="5943">601470</cx:pt>
          <cx:pt idx="5944">808650</cx:pt>
          <cx:pt idx="5945">755190</cx:pt>
          <cx:pt idx="5946">361998</cx:pt>
          <cx:pt idx="5947">943902</cx:pt>
          <cx:pt idx="5948">215640</cx:pt>
          <cx:pt idx="5949">473661</cx:pt>
          <cx:pt idx="5950">314100</cx:pt>
          <cx:pt idx="5951">755190</cx:pt>
          <cx:pt idx="5952">225000</cx:pt>
          <cx:pt idx="5953">463284</cx:pt>
          <cx:pt idx="5954">724500</cx:pt>
          <cx:pt idx="5955">312840</cx:pt>
          <cx:pt idx="5956">284400</cx:pt>
          <cx:pt idx="5957">967428</cx:pt>
          <cx:pt idx="5958">180000</cx:pt>
          <cx:pt idx="5959">755190</cx:pt>
          <cx:pt idx="5960">450000</cx:pt>
          <cx:pt idx="5961">1006920</cx:pt>
          <cx:pt idx="5962">610335</cx:pt>
          <cx:pt idx="5963">332473.5</cx:pt>
          <cx:pt idx="5964">609183</cx:pt>
          <cx:pt idx="5965">450000</cx:pt>
          <cx:pt idx="5966">225000</cx:pt>
          <cx:pt idx="5967">675000</cx:pt>
          <cx:pt idx="5968">254700</cx:pt>
          <cx:pt idx="5969">550980</cx:pt>
          <cx:pt idx="5970">258709.5</cx:pt>
          <cx:pt idx="5971">592560</cx:pt>
          <cx:pt idx="5972">677664</cx:pt>
          <cx:pt idx="5973">127350</cx:pt>
          <cx:pt idx="5974">1159515</cx:pt>
          <cx:pt idx="5975">432661.5</cx:pt>
          <cx:pt idx="5976">337500</cx:pt>
          <cx:pt idx="5977">1157958</cx:pt>
          <cx:pt idx="5978">1395000</cx:pt>
          <cx:pt idx="5979">665892</cx:pt>
          <cx:pt idx="5980">66384</cx:pt>
          <cx:pt idx="5981">364896</cx:pt>
          <cx:pt idx="5982">1133748</cx:pt>
          <cx:pt idx="5983">1236816</cx:pt>
          <cx:pt idx="5984">225000</cx:pt>
          <cx:pt idx="5985">792162</cx:pt>
          <cx:pt idx="5986">585000</cx:pt>
          <cx:pt idx="5987">1575000</cx:pt>
          <cx:pt idx="5988">1125171</cx:pt>
          <cx:pt idx="5989">969579</cx:pt>
          <cx:pt idx="5990">697500</cx:pt>
          <cx:pt idx="5991">364846.5</cx:pt>
          <cx:pt idx="5992">443088</cx:pt>
          <cx:pt idx="5993">852088.5</cx:pt>
          <cx:pt idx="5994">1350000</cx:pt>
          <cx:pt idx="5995">314100</cx:pt>
          <cx:pt idx="5996">438493.5</cx:pt>
          <cx:pt idx="5997">239850</cx:pt>
          <cx:pt idx="5998">314055</cx:pt>
          <cx:pt idx="5999">808650</cx:pt>
          <cx:pt idx="6000">227520</cx:pt>
          <cx:pt idx="6001">508495.5</cx:pt>
          <cx:pt idx="6002">351000</cx:pt>
          <cx:pt idx="6003">810000</cx:pt>
          <cx:pt idx="6004">420588</cx:pt>
          <cx:pt idx="6005">1061658</cx:pt>
          <cx:pt idx="6006">225000</cx:pt>
          <cx:pt idx="6007">619749</cx:pt>
          <cx:pt idx="6008">640080</cx:pt>
          <cx:pt idx="6009">900000</cx:pt>
          <cx:pt idx="6010">169614</cx:pt>
          <cx:pt idx="6011">356580</cx:pt>
          <cx:pt idx="6012">405000</cx:pt>
          <cx:pt idx="6013">135000</cx:pt>
          <cx:pt idx="6014">180000</cx:pt>
          <cx:pt idx="6015">337500</cx:pt>
          <cx:pt idx="6016">1092190.5</cx:pt>
          <cx:pt idx="6017">314100</cx:pt>
          <cx:pt idx="6018">239850</cx:pt>
          <cx:pt idx="6019">528633</cx:pt>
          <cx:pt idx="6020">225000</cx:pt>
          <cx:pt idx="6021">665892</cx:pt>
          <cx:pt idx="6022">227520</cx:pt>
          <cx:pt idx="6023">135000</cx:pt>
          <cx:pt idx="6024">180000</cx:pt>
          <cx:pt idx="6025">297000</cx:pt>
          <cx:pt idx="6026">781920</cx:pt>
          <cx:pt idx="6027">808650</cx:pt>
          <cx:pt idx="6028">481176</cx:pt>
          <cx:pt idx="6029">254700</cx:pt>
          <cx:pt idx="6030">91692</cx:pt>
          <cx:pt idx="6031">1078200</cx:pt>
          <cx:pt idx="6032">1575000</cx:pt>
          <cx:pt idx="6033">481495.5</cx:pt>
          <cx:pt idx="6034">774000</cx:pt>
          <cx:pt idx="6035">284400</cx:pt>
          <cx:pt idx="6036">691020</cx:pt>
          <cx:pt idx="6037">328365</cx:pt>
          <cx:pt idx="6038">832500</cx:pt>
          <cx:pt idx="6039">270000</cx:pt>
          <cx:pt idx="6040">677664</cx:pt>
          <cx:pt idx="6041">544491</cx:pt>
          <cx:pt idx="6042">891072</cx:pt>
          <cx:pt idx="6043">945000</cx:pt>
          <cx:pt idx="6044">485086.5</cx:pt>
          <cx:pt idx="6045">1395000</cx:pt>
          <cx:pt idx="6046">654498</cx:pt>
          <cx:pt idx="6047">128092.5</cx:pt>
          <cx:pt idx="6048">490495.5</cx:pt>
          <cx:pt idx="6049">265500</cx:pt>
          <cx:pt idx="6050">360000</cx:pt>
          <cx:pt idx="6051">787131</cx:pt>
          <cx:pt idx="6052">298512</cx:pt>
          <cx:pt idx="6053">270000</cx:pt>
          <cx:pt idx="6054">1006920</cx:pt>
          <cx:pt idx="6055">266652</cx:pt>
          <cx:pt idx="6056">675000</cx:pt>
          <cx:pt idx="6057">805536</cx:pt>
          <cx:pt idx="6058">447768</cx:pt>
          <cx:pt idx="6059">270000</cx:pt>
          <cx:pt idx="6060">427500</cx:pt>
          <cx:pt idx="6061">157500</cx:pt>
          <cx:pt idx="6062">314100</cx:pt>
          <cx:pt idx="6063">900000</cx:pt>
          <cx:pt idx="6064">225000</cx:pt>
          <cx:pt idx="6065">450000</cx:pt>
          <cx:pt idx="6066">360000</cx:pt>
          <cx:pt idx="6067">490495.5</cx:pt>
          <cx:pt idx="6068">481495.5</cx:pt>
          <cx:pt idx="6069">1223010</cx:pt>
          <cx:pt idx="6070">1350000</cx:pt>
          <cx:pt idx="6071">531706.5</cx:pt>
          <cx:pt idx="6072">1468719</cx:pt>
          <cx:pt idx="6073">152820</cx:pt>
          <cx:pt idx="6074">2160000</cx:pt>
          <cx:pt idx="6075">1082214</cx:pt>
          <cx:pt idx="6076">315000</cx:pt>
          <cx:pt idx="6077">1082214</cx:pt>
          <cx:pt idx="6078">521280</cx:pt>
          <cx:pt idx="6079">152820</cx:pt>
          <cx:pt idx="6080">614223</cx:pt>
          <cx:pt idx="6081">404325</cx:pt>
          <cx:pt idx="6082">773680.5</cx:pt>
          <cx:pt idx="6083">76410</cx:pt>
          <cx:pt idx="6084">337500</cx:pt>
          <cx:pt idx="6085">339241.5</cx:pt>
          <cx:pt idx="6086">117000</cx:pt>
          <cx:pt idx="6087">467257.5</cx:pt>
          <cx:pt idx="6088">521280</cx:pt>
          <cx:pt idx="6089">820453.5</cx:pt>
          <cx:pt idx="6090">675000</cx:pt>
          <cx:pt idx="6091">490495.5</cx:pt>
          <cx:pt idx="6092">385164</cx:pt>
          <cx:pt idx="6093">247275</cx:pt>
          <cx:pt idx="6094">521280</cx:pt>
          <cx:pt idx="6095">450000</cx:pt>
          <cx:pt idx="6096">225000</cx:pt>
          <cx:pt idx="6097">270126</cx:pt>
          <cx:pt idx="6098">1267735.5</cx:pt>
          <cx:pt idx="6099">1473871.5</cx:pt>
          <cx:pt idx="6100">693000</cx:pt>
          <cx:pt idx="6101">1006920</cx:pt>
          <cx:pt idx="6102">178290</cx:pt>
          <cx:pt idx="6103">787131</cx:pt>
          <cx:pt idx="6104">2085120</cx:pt>
          <cx:pt idx="6105">396171</cx:pt>
          <cx:pt idx="6106">959598</cx:pt>
          <cx:pt idx="6107">562491</cx:pt>
          <cx:pt idx="6108">1546020</cx:pt>
          <cx:pt idx="6109">519633</cx:pt>
          <cx:pt idx="6110">450000</cx:pt>
          <cx:pt idx="6111">247675.5</cx:pt>
          <cx:pt idx="6112">900000</cx:pt>
          <cx:pt idx="6113">157500</cx:pt>
          <cx:pt idx="6114">781920</cx:pt>
          <cx:pt idx="6115">1024290</cx:pt>
          <cx:pt idx="6116">239850</cx:pt>
          <cx:pt idx="6117">1971072</cx:pt>
          <cx:pt idx="6118">247275</cx:pt>
          <cx:pt idx="6119">1125000</cx:pt>
          <cx:pt idx="6120">247500</cx:pt>
          <cx:pt idx="6121">540000</cx:pt>
          <cx:pt idx="6122">840996</cx:pt>
          <cx:pt idx="6123">609187.5</cx:pt>
          <cx:pt idx="6124">152820</cx:pt>
          <cx:pt idx="6125">497520</cx:pt>
          <cx:pt idx="6126">477000</cx:pt>
          <cx:pt idx="6127">157500</cx:pt>
          <cx:pt idx="6128">850500</cx:pt>
          <cx:pt idx="6129">1823242.5</cx:pt>
          <cx:pt idx="6130">1125000</cx:pt>
          <cx:pt idx="6131">781920</cx:pt>
          <cx:pt idx="6132">337500</cx:pt>
          <cx:pt idx="6133">1260000</cx:pt>
          <cx:pt idx="6134">1890000</cx:pt>
          <cx:pt idx="6135">1260000</cx:pt>
          <cx:pt idx="6136">808650</cx:pt>
          <cx:pt idx="6137">269550</cx:pt>
          <cx:pt idx="6138">753840</cx:pt>
          <cx:pt idx="6139">254700</cx:pt>
          <cx:pt idx="6140">545040</cx:pt>
          <cx:pt idx="6141">270000</cx:pt>
          <cx:pt idx="6142">709033.5</cx:pt>
          <cx:pt idx="6143">549882</cx:pt>
          <cx:pt idx="6144">485640</cx:pt>
          <cx:pt idx="6145">1223010</cx:pt>
          <cx:pt idx="6146">1096020</cx:pt>
          <cx:pt idx="6147">1532506.5</cx:pt>
          <cx:pt idx="6148">315000</cx:pt>
          <cx:pt idx="6149">405000</cx:pt>
          <cx:pt idx="6150">203760</cx:pt>
          <cx:pt idx="6151">337500</cx:pt>
          <cx:pt idx="6152">679500</cx:pt>
          <cx:pt idx="6153">369000</cx:pt>
          <cx:pt idx="6154">454500</cx:pt>
          <cx:pt idx="6155">1129500</cx:pt>
          <cx:pt idx="6156">466416</cx:pt>
          <cx:pt idx="6157">450000</cx:pt>
          <cx:pt idx="6158">301500</cx:pt>
          <cx:pt idx="6159">284400</cx:pt>
          <cx:pt idx="6160">808650</cx:pt>
          <cx:pt idx="6161">402214.5</cx:pt>
          <cx:pt idx="6162">76410</cx:pt>
          <cx:pt idx="6163">450000</cx:pt>
          <cx:pt idx="6164">508495.5</cx:pt>
          <cx:pt idx="6165">355536</cx:pt>
          <cx:pt idx="6166">180000</cx:pt>
          <cx:pt idx="6167">178290</cx:pt>
          <cx:pt idx="6168">997335</cx:pt>
          <cx:pt idx="6169">808650</cx:pt>
          <cx:pt idx="6170">927000</cx:pt>
          <cx:pt idx="6171">1381113</cx:pt>
          <cx:pt idx="6172">521280</cx:pt>
          <cx:pt idx="6173">727785</cx:pt>
          <cx:pt idx="6174">855000</cx:pt>
          <cx:pt idx="6175">942300</cx:pt>
          <cx:pt idx="6176">302206.5</cx:pt>
          <cx:pt idx="6177">787131</cx:pt>
          <cx:pt idx="6178">436032</cx:pt>
          <cx:pt idx="6179">1546020</cx:pt>
          <cx:pt idx="6180">450000</cx:pt>
          <cx:pt idx="6181">597339</cx:pt>
          <cx:pt idx="6182">157500</cx:pt>
          <cx:pt idx="6183">545040</cx:pt>
          <cx:pt idx="6184">239850</cx:pt>
          <cx:pt idx="6185">254700</cx:pt>
          <cx:pt idx="6186">1078200</cx:pt>
          <cx:pt idx="6187">225000</cx:pt>
          <cx:pt idx="6188">539100</cx:pt>
          <cx:pt idx="6189">2013840</cx:pt>
          <cx:pt idx="6190">497520</cx:pt>
          <cx:pt idx="6191">239850</cx:pt>
          <cx:pt idx="6192">1539000</cx:pt>
          <cx:pt idx="6193">1288350</cx:pt>
          <cx:pt idx="6194">247500</cx:pt>
          <cx:pt idx="6195">542133</cx:pt>
          <cx:pt idx="6196">625500</cx:pt>
          <cx:pt idx="6197">385164</cx:pt>
          <cx:pt idx="6198">203760</cx:pt>
          <cx:pt idx="6199">1223010</cx:pt>
          <cx:pt idx="6200">202500</cx:pt>
          <cx:pt idx="6201">932427</cx:pt>
          <cx:pt idx="6202">152820</cx:pt>
          <cx:pt idx="6203">270000</cx:pt>
          <cx:pt idx="6204">607500</cx:pt>
          <cx:pt idx="6205">354276</cx:pt>
          <cx:pt idx="6206">148365</cx:pt>
          <cx:pt idx="6207">258709.5</cx:pt>
          <cx:pt idx="6208">584766</cx:pt>
          <cx:pt idx="6209">544491</cx:pt>
          <cx:pt idx="6210">148365</cx:pt>
          <cx:pt idx="6211">1288350</cx:pt>
          <cx:pt idx="6212">690579</cx:pt>
          <cx:pt idx="6213">900000</cx:pt>
          <cx:pt idx="6214">1161360</cx:pt>
          <cx:pt idx="6215">288873</cx:pt>
          <cx:pt idx="6216">512338.5</cx:pt>
          <cx:pt idx="6217">1555569</cx:pt>
          <cx:pt idx="6218">672174</cx:pt>
          <cx:pt idx="6219">450000</cx:pt>
          <cx:pt idx="6220">1800000</cx:pt>
          <cx:pt idx="6221">239850</cx:pt>
          <cx:pt idx="6222">270000</cx:pt>
          <cx:pt idx="6223">225000</cx:pt>
          <cx:pt idx="6224">816660</cx:pt>
          <cx:pt idx="6225">544491</cx:pt>
          <cx:pt idx="6226">810000</cx:pt>
          <cx:pt idx="6227">260640</cx:pt>
          <cx:pt idx="6228">247275</cx:pt>
          <cx:pt idx="6229">152820</cx:pt>
          <cx:pt idx="6230">152820</cx:pt>
          <cx:pt idx="6231">482103</cx:pt>
          <cx:pt idx="6232">327024</cx:pt>
          <cx:pt idx="6233">835380</cx:pt>
          <cx:pt idx="6234">360000</cx:pt>
          <cx:pt idx="6235">1047771</cx:pt>
          <cx:pt idx="6236">808650</cx:pt>
          <cx:pt idx="6237">656361</cx:pt>
          <cx:pt idx="6238">408780</cx:pt>
          <cx:pt idx="6239">130500</cx:pt>
          <cx:pt idx="6240">781920</cx:pt>
          <cx:pt idx="6241">457834.5</cx:pt>
          <cx:pt idx="6242">1886850</cx:pt>
          <cx:pt idx="6243">900000</cx:pt>
          <cx:pt idx="6244">517500</cx:pt>
          <cx:pt idx="6245">545040</cx:pt>
          <cx:pt idx="6246">652500</cx:pt>
          <cx:pt idx="6247">669600</cx:pt>
          <cx:pt idx="6248">1087366.5</cx:pt>
          <cx:pt idx="6249">253377</cx:pt>
          <cx:pt idx="6250">675000</cx:pt>
          <cx:pt idx="6251">781920</cx:pt>
          <cx:pt idx="6252">711072</cx:pt>
          <cx:pt idx="6253">1076247</cx:pt>
          <cx:pt idx="6254">312840</cx:pt>
          <cx:pt idx="6255">571500</cx:pt>
          <cx:pt idx="6256">271066.5</cx:pt>
          <cx:pt idx="6257">180000</cx:pt>
          <cx:pt idx="6258">450000</cx:pt>
          <cx:pt idx="6259">1800000</cx:pt>
          <cx:pt idx="6260">539100</cx:pt>
          <cx:pt idx="6261">257391</cx:pt>
          <cx:pt idx="6262">472500</cx:pt>
          <cx:pt idx="6263">810000</cx:pt>
          <cx:pt idx="6264">1130760</cx:pt>
          <cx:pt idx="6265">61128</cx:pt>
          <cx:pt idx="6266">677664</cx:pt>
          <cx:pt idx="6267">1125000</cx:pt>
          <cx:pt idx="6268">1024740</cx:pt>
          <cx:pt idx="6269">177903</cx:pt>
          <cx:pt idx="6270">609187.5</cx:pt>
          <cx:pt idx="6271">993082.5</cx:pt>
          <cx:pt idx="6272">942300</cx:pt>
          <cx:pt idx="6273">495000</cx:pt>
          <cx:pt idx="6274">95940</cx:pt>
          <cx:pt idx="6275">1442952</cx:pt>
          <cx:pt idx="6276">292500</cx:pt>
          <cx:pt idx="6277">900000</cx:pt>
          <cx:pt idx="6278">454500</cx:pt>
          <cx:pt idx="6279">675000</cx:pt>
          <cx:pt idx="6280">76500</cx:pt>
          <cx:pt idx="6281">490500</cx:pt>
          <cx:pt idx="6282">143910</cx:pt>
          <cx:pt idx="6283">508495.5</cx:pt>
          <cx:pt idx="6284">472500</cx:pt>
          <cx:pt idx="6285">450000</cx:pt>
          <cx:pt idx="6286">106974</cx:pt>
          <cx:pt idx="6287">203760</cx:pt>
          <cx:pt idx="6288">343377</cx:pt>
          <cx:pt idx="6289">414792</cx:pt>
          <cx:pt idx="6290">593010</cx:pt>
          <cx:pt idx="6291">270000</cx:pt>
          <cx:pt idx="6292">900000</cx:pt>
          <cx:pt idx="6293">254700</cx:pt>
          <cx:pt idx="6294">284400</cx:pt>
          <cx:pt idx="6295">912240</cx:pt>
          <cx:pt idx="6296">1042560</cx:pt>
          <cx:pt idx="6297">1331019</cx:pt>
          <cx:pt idx="6298">900000</cx:pt>
          <cx:pt idx="6299">773680.5</cx:pt>
          <cx:pt idx="6300">142632</cx:pt>
          <cx:pt idx="6301">1800000</cx:pt>
          <cx:pt idx="6302">1256400</cx:pt>
          <cx:pt idx="6303">601677</cx:pt>
          <cx:pt idx="6304">810000</cx:pt>
          <cx:pt idx="6305">675000</cx:pt>
          <cx:pt idx="6306">582228</cx:pt>
          <cx:pt idx="6307">382500</cx:pt>
          <cx:pt idx="6308">331632</cx:pt>
          <cx:pt idx="6309">946980</cx:pt>
          <cx:pt idx="6310">298512</cx:pt>
          <cx:pt idx="6311">193572</cx:pt>
          <cx:pt idx="6312">315000</cx:pt>
          <cx:pt idx="6313">1061599.5</cx:pt>
          <cx:pt idx="6314">387000</cx:pt>
          <cx:pt idx="6315">810000</cx:pt>
          <cx:pt idx="6316">135000</cx:pt>
          <cx:pt idx="6317">1125000</cx:pt>
          <cx:pt idx="6318">1006920</cx:pt>
          <cx:pt idx="6319">239850</cx:pt>
          <cx:pt idx="6320">500427</cx:pt>
          <cx:pt idx="6321">315000</cx:pt>
          <cx:pt idx="6322">497749.5</cx:pt>
          <cx:pt idx="6323">834048</cx:pt>
          <cx:pt idx="6324">945000</cx:pt>
          <cx:pt idx="6325">1535553</cx:pt>
          <cx:pt idx="6326">1078200</cx:pt>
          <cx:pt idx="6327">805536</cx:pt>
          <cx:pt idx="6328">135000</cx:pt>
          <cx:pt idx="6329">697500</cx:pt>
          <cx:pt idx="6330">517419</cx:pt>
          <cx:pt idx="6331">1024740</cx:pt>
          <cx:pt idx="6332">270000</cx:pt>
          <cx:pt idx="6333">690048</cx:pt>
          <cx:pt idx="6334">791532</cx:pt>
          <cx:pt idx="6335">385164</cx:pt>
          <cx:pt idx="6336">545040</cx:pt>
          <cx:pt idx="6337">239850</cx:pt>
          <cx:pt idx="6338">381528</cx:pt>
          <cx:pt idx="6339">814041</cx:pt>
          <cx:pt idx="6340">197820</cx:pt>
          <cx:pt idx="6341">1436850</cx:pt>
          <cx:pt idx="6342">545040</cx:pt>
          <cx:pt idx="6343">157500</cx:pt>
          <cx:pt idx="6344">112500</cx:pt>
          <cx:pt idx="6345">1040463</cx:pt>
          <cx:pt idx="6346">900000</cx:pt>
          <cx:pt idx="6347">343377</cx:pt>
          <cx:pt idx="6348">225000</cx:pt>
          <cx:pt idx="6349">284400</cx:pt>
          <cx:pt idx="6350">1350000</cx:pt>
          <cx:pt idx="6351">225000</cx:pt>
          <cx:pt idx="6352">384048</cx:pt>
          <cx:pt idx="6353">1006920</cx:pt>
          <cx:pt idx="6354">1409719.5</cx:pt>
          <cx:pt idx="6355">1762110</cx:pt>
          <cx:pt idx="6356">225000</cx:pt>
          <cx:pt idx="6357">1125000</cx:pt>
          <cx:pt idx="6358">929088</cx:pt>
          <cx:pt idx="6359">225000</cx:pt>
          <cx:pt idx="6360">225000</cx:pt>
          <cx:pt idx="6361">479637</cx:pt>
          <cx:pt idx="6362">517788</cx:pt>
          <cx:pt idx="6363">921330</cx:pt>
          <cx:pt idx="6364">531706.5</cx:pt>
          <cx:pt idx="6365">945000</cx:pt>
          <cx:pt idx="6366">260568</cx:pt>
          <cx:pt idx="6367">1125000</cx:pt>
          <cx:pt idx="6368">675000</cx:pt>
          <cx:pt idx="6369">1255680</cx:pt>
          <cx:pt idx="6370">239850</cx:pt>
          <cx:pt idx="6371">729792</cx:pt>
          <cx:pt idx="6372">288873</cx:pt>
          <cx:pt idx="6373">938304</cx:pt>
          <cx:pt idx="6374">405000</cx:pt>
          <cx:pt idx="6375">1129500</cx:pt>
          <cx:pt idx="6376">1125171</cx:pt>
          <cx:pt idx="6377">855000</cx:pt>
          <cx:pt idx="6378">229500</cx:pt>
          <cx:pt idx="6379">454500</cx:pt>
          <cx:pt idx="6380">1082214</cx:pt>
          <cx:pt idx="6381">135000</cx:pt>
          <cx:pt idx="6382">337500</cx:pt>
          <cx:pt idx="6383">545040</cx:pt>
          <cx:pt idx="6384">454500</cx:pt>
          <cx:pt idx="6385">254700</cx:pt>
          <cx:pt idx="6386">308133</cx:pt>
          <cx:pt idx="6387">1051245</cx:pt>
          <cx:pt idx="6388">742500</cx:pt>
          <cx:pt idx="6389">358344</cx:pt>
          <cx:pt idx="6390">766863</cx:pt>
          <cx:pt idx="6391">720000</cx:pt>
          <cx:pt idx="6392">178290</cx:pt>
          <cx:pt idx="6393">286528.5</cx:pt>
          <cx:pt idx="6394">193572</cx:pt>
          <cx:pt idx="6395">646389</cx:pt>
          <cx:pt idx="6396">508495.5</cx:pt>
          <cx:pt idx="6397">675000</cx:pt>
          <cx:pt idx="6398">180000</cx:pt>
          <cx:pt idx="6399">278613</cx:pt>
          <cx:pt idx="6400">505642.5</cx:pt>
          <cx:pt idx="6401">1467612</cx:pt>
          <cx:pt idx="6402">566055</cx:pt>
          <cx:pt idx="6403">781920</cx:pt>
          <cx:pt idx="6404">787131</cx:pt>
          <cx:pt idx="6405">1483231.5</cx:pt>
          <cx:pt idx="6406">1104997.5</cx:pt>
          <cx:pt idx="6407">566055</cx:pt>
          <cx:pt idx="6408">495000</cx:pt>
          <cx:pt idx="6409">269550</cx:pt>
          <cx:pt idx="6410">1506816</cx:pt>
          <cx:pt idx="6411">254700</cx:pt>
          <cx:pt idx="6412">695970</cx:pt>
          <cx:pt idx="6413">454500</cx:pt>
          <cx:pt idx="6414">417024</cx:pt>
          <cx:pt idx="6415">521280</cx:pt>
          <cx:pt idx="6416">135000</cx:pt>
          <cx:pt idx="6417">270000</cx:pt>
          <cx:pt idx="6418">215865</cx:pt>
          <cx:pt idx="6419">534204</cx:pt>
          <cx:pt idx="6420">143910</cx:pt>
          <cx:pt idx="6421">153576</cx:pt>
          <cx:pt idx="6422">640080</cx:pt>
          <cx:pt idx="6423">1512796.5</cx:pt>
          <cx:pt idx="6424">391009.5</cx:pt>
          <cx:pt idx="6425">225000</cx:pt>
          <cx:pt idx="6426">523597.5</cx:pt>
          <cx:pt idx="6427">509922</cx:pt>
          <cx:pt idx="6428">521280</cx:pt>
          <cx:pt idx="6429">414792</cx:pt>
          <cx:pt idx="6430">900000</cx:pt>
          <cx:pt idx="6431">443088</cx:pt>
          <cx:pt idx="6432">545040</cx:pt>
          <cx:pt idx="6433">112068</cx:pt>
          <cx:pt idx="6434">693000</cx:pt>
          <cx:pt idx="6435">1350000</cx:pt>
          <cx:pt idx="6436">225000</cx:pt>
          <cx:pt idx="6437">508495.5</cx:pt>
          <cx:pt idx="6438">1185120</cx:pt>
          <cx:pt idx="6439">457119</cx:pt>
          <cx:pt idx="6440">408330</cx:pt>
          <cx:pt idx="6441">284400</cx:pt>
          <cx:pt idx="6442">715095</cx:pt>
          <cx:pt idx="6443">314100</cx:pt>
          <cx:pt idx="6444">450000</cx:pt>
          <cx:pt idx="6445">385164</cx:pt>
          <cx:pt idx="6446">360000</cx:pt>
          <cx:pt idx="6447">276277.5</cx:pt>
          <cx:pt idx="6448">1075500</cx:pt>
          <cx:pt idx="6449">1237500</cx:pt>
          <cx:pt idx="6450">497520</cx:pt>
          <cx:pt idx="6451">469147.5</cx:pt>
          <cx:pt idx="6452">755190</cx:pt>
          <cx:pt idx="6453">265500</cx:pt>
          <cx:pt idx="6454">829584</cx:pt>
          <cx:pt idx="6455">1574532</cx:pt>
          <cx:pt idx="6456">379008</cx:pt>
          <cx:pt idx="6457">593010</cx:pt>
          <cx:pt idx="6458">1800000</cx:pt>
          <cx:pt idx="6459">1350000</cx:pt>
          <cx:pt idx="6460">1325475</cx:pt>
          <cx:pt idx="6461">450000</cx:pt>
          <cx:pt idx="6462">504000</cx:pt>
          <cx:pt idx="6463">624289.5</cx:pt>
          <cx:pt idx="6464">207000</cx:pt>
          <cx:pt idx="6465">497520</cx:pt>
          <cx:pt idx="6466">682875</cx:pt>
          <cx:pt idx="6467">675000</cx:pt>
          <cx:pt idx="6468">582804</cx:pt>
          <cx:pt idx="6469">450000</cx:pt>
          <cx:pt idx="6470">985747.5</cx:pt>
          <cx:pt idx="6471">1928304</cx:pt>
          <cx:pt idx="6472">170640</cx:pt>
          <cx:pt idx="6473">1800000</cx:pt>
          <cx:pt idx="6474">808650</cx:pt>
          <cx:pt idx="6475">900000</cx:pt>
          <cx:pt idx="6476">254700</cx:pt>
          <cx:pt idx="6477">1288350</cx:pt>
          <cx:pt idx="6478">312768</cx:pt>
          <cx:pt idx="6479">450000</cx:pt>
          <cx:pt idx="6480">417024</cx:pt>
          <cx:pt idx="6481">728460</cx:pt>
          <cx:pt idx="6482">900000</cx:pt>
          <cx:pt idx="6483">270000</cx:pt>
          <cx:pt idx="6484">225000</cx:pt>
          <cx:pt idx="6485">569398.5</cx:pt>
          <cx:pt idx="6486">814041</cx:pt>
          <cx:pt idx="6487">1042560</cx:pt>
          <cx:pt idx="6488">343800</cx:pt>
          <cx:pt idx="6489">225000</cx:pt>
          <cx:pt idx="6490">225000</cx:pt>
          <cx:pt idx="6491">207306</cx:pt>
          <cx:pt idx="6492">1436850</cx:pt>
          <cx:pt idx="6493">1350000</cx:pt>
          <cx:pt idx="6494">675000</cx:pt>
          <cx:pt idx="6495">284400</cx:pt>
          <cx:pt idx="6496">1252363.5</cx:pt>
          <cx:pt idx="6497">101880</cx:pt>
          <cx:pt idx="6498">382500</cx:pt>
          <cx:pt idx="6499">283419</cx:pt>
          <cx:pt idx="6500">450000</cx:pt>
          <cx:pt idx="6501">900000</cx:pt>
          <cx:pt idx="6502">284400</cx:pt>
          <cx:pt idx="6503">497520</cx:pt>
          <cx:pt idx="6504">454500</cx:pt>
          <cx:pt idx="6505">412942.5</cx:pt>
          <cx:pt idx="6506">566055</cx:pt>
          <cx:pt idx="6507">337500</cx:pt>
          <cx:pt idx="6508">225000</cx:pt>
          <cx:pt idx="6509">479700</cx:pt>
          <cx:pt idx="6510">206271</cx:pt>
          <cx:pt idx="6511">673875</cx:pt>
          <cx:pt idx="6512">571446</cx:pt>
          <cx:pt idx="6513">675000</cx:pt>
          <cx:pt idx="6514">900000</cx:pt>
          <cx:pt idx="6515">652500</cx:pt>
          <cx:pt idx="6516">1546020</cx:pt>
          <cx:pt idx="6517">66222</cx:pt>
          <cx:pt idx="6518">224136</cx:pt>
          <cx:pt idx="6519">942300</cx:pt>
          <cx:pt idx="6520">1288350</cx:pt>
          <cx:pt idx="6521">855000</cx:pt>
          <cx:pt idx="6522">298512</cx:pt>
          <cx:pt idx="6523">418500</cx:pt>
          <cx:pt idx="6524">247500</cx:pt>
          <cx:pt idx="6525">1037128.5</cx:pt>
          <cx:pt idx="6526">1507500</cx:pt>
          <cx:pt idx="6527">1096020</cx:pt>
          <cx:pt idx="6528">337500</cx:pt>
          <cx:pt idx="6529">508495.5</cx:pt>
          <cx:pt idx="6530">157500</cx:pt>
          <cx:pt idx="6531">270000</cx:pt>
          <cx:pt idx="6532">1066320</cx:pt>
          <cx:pt idx="6533">755190</cx:pt>
          <cx:pt idx="6534">1575000</cx:pt>
          <cx:pt idx="6535">370629</cx:pt>
          <cx:pt idx="6536">906228</cx:pt>
          <cx:pt idx="6537">733315.5</cx:pt>
          <cx:pt idx="6538">1096020</cx:pt>
          <cx:pt idx="6539">629320.5</cx:pt>
          <cx:pt idx="6540">1218906</cx:pt>
          <cx:pt idx="6541">276277.5</cx:pt>
          <cx:pt idx="6542">269550</cx:pt>
          <cx:pt idx="6543">640764</cx:pt>
          <cx:pt idx="6544">1012500</cx:pt>
          <cx:pt idx="6545">270000</cx:pt>
          <cx:pt idx="6546">1282500</cx:pt>
          <cx:pt idx="6547">225000</cx:pt>
          <cx:pt idx="6548">2250000</cx:pt>
          <cx:pt idx="6549">889515</cx:pt>
          <cx:pt idx="6550">754740</cx:pt>
          <cx:pt idx="6551">168102</cx:pt>
          <cx:pt idx="6552">540000</cx:pt>
          <cx:pt idx="6553">277969.5</cx:pt>
          <cx:pt idx="6554">774000</cx:pt>
          <cx:pt idx="6555">2250000</cx:pt>
          <cx:pt idx="6556">684657</cx:pt>
          <cx:pt idx="6557">177903</cx:pt>
          <cx:pt idx="6558">545040</cx:pt>
          <cx:pt idx="6559">1118286</cx:pt>
          <cx:pt idx="6560">781920</cx:pt>
          <cx:pt idx="6561">547344</cx:pt>
          <cx:pt idx="6562">508495.5</cx:pt>
          <cx:pt idx="6563">675000</cx:pt>
          <cx:pt idx="6564">360000</cx:pt>
          <cx:pt idx="6565">1078200</cx:pt>
          <cx:pt idx="6566">284400</cx:pt>
          <cx:pt idx="6567">521280</cx:pt>
          <cx:pt idx="6568">1288350</cx:pt>
          <cx:pt idx="6569">225000</cx:pt>
          <cx:pt idx="6570">308461.5</cx:pt>
          <cx:pt idx="6571">253737</cx:pt>
          <cx:pt idx="6572">746280</cx:pt>
          <cx:pt idx="6573">177768</cx:pt>
          <cx:pt idx="6574">265851</cx:pt>
          <cx:pt idx="6575">457834.5</cx:pt>
          <cx:pt idx="6576">139230</cx:pt>
          <cx:pt idx="6577">398016</cx:pt>
          <cx:pt idx="6578">202500</cx:pt>
          <cx:pt idx="6579">284400</cx:pt>
          <cx:pt idx="6580">450000</cx:pt>
          <cx:pt idx="6581">715500</cx:pt>
          <cx:pt idx="6582">95940</cx:pt>
          <cx:pt idx="6583">1024740</cx:pt>
          <cx:pt idx="6584">152820</cx:pt>
          <cx:pt idx="6585">180000</cx:pt>
          <cx:pt idx="6586">473760</cx:pt>
          <cx:pt idx="6587">640080</cx:pt>
          <cx:pt idx="6588">302076</cx:pt>
          <cx:pt idx="6589">571446</cx:pt>
          <cx:pt idx="6590">381528</cx:pt>
          <cx:pt idx="6591">746280</cx:pt>
          <cx:pt idx="6592">1442952</cx:pt>
          <cx:pt idx="6593">545040</cx:pt>
          <cx:pt idx="6594">1108269</cx:pt>
          <cx:pt idx="6595">985500</cx:pt>
          <cx:pt idx="6596">585000</cx:pt>
          <cx:pt idx="6597">1206000</cx:pt>
          <cx:pt idx="6598">675000</cx:pt>
          <cx:pt idx="6599">556870.5</cx:pt>
          <cx:pt idx="6600">257391</cx:pt>
          <cx:pt idx="6601">301464</cx:pt>
          <cx:pt idx="6602">900000</cx:pt>
          <cx:pt idx="6603">139230</cx:pt>
          <cx:pt idx="6604">1551798</cx:pt>
          <cx:pt idx="6605">254700</cx:pt>
          <cx:pt idx="6606">675000</cx:pt>
          <cx:pt idx="6607">948582</cx:pt>
          <cx:pt idx="6608">508495.5</cx:pt>
          <cx:pt idx="6609">135000</cx:pt>
          <cx:pt idx="6610">675000</cx:pt>
          <cx:pt idx="6611">334152</cx:pt>
          <cx:pt idx="6612">355536</cx:pt>
          <cx:pt idx="6613">675000</cx:pt>
          <cx:pt idx="6614">1611072</cx:pt>
          <cx:pt idx="6615">314100</cx:pt>
          <cx:pt idx="6616">253737</cx:pt>
          <cx:pt idx="6617">900000</cx:pt>
          <cx:pt idx="6618">314055</cx:pt>
          <cx:pt idx="6619">888840</cx:pt>
          <cx:pt idx="6620">337500</cx:pt>
          <cx:pt idx="6621">90000</cx:pt>
          <cx:pt idx="6622">566055</cx:pt>
          <cx:pt idx="6623">276277.5</cx:pt>
          <cx:pt idx="6624">630000</cx:pt>
          <cx:pt idx="6625">1006920</cx:pt>
          <cx:pt idx="6626">1149210</cx:pt>
          <cx:pt idx="6627">251091</cx:pt>
          <cx:pt idx="6628">225000</cx:pt>
          <cx:pt idx="6629">454500</cx:pt>
          <cx:pt idx="6630">542133</cx:pt>
          <cx:pt idx="6631">616500</cx:pt>
          <cx:pt idx="6632">189000</cx:pt>
          <cx:pt idx="6633">791532</cx:pt>
          <cx:pt idx="6634">1258650</cx:pt>
          <cx:pt idx="6635">364896</cx:pt>
          <cx:pt idx="6636">679500</cx:pt>
          <cx:pt idx="6637">900000</cx:pt>
          <cx:pt idx="6638">225000</cx:pt>
          <cx:pt idx="6639">291384</cx:pt>
          <cx:pt idx="6640">242595</cx:pt>
          <cx:pt idx="6641">180000</cx:pt>
          <cx:pt idx="6642">490536</cx:pt>
          <cx:pt idx="6643">1147500</cx:pt>
          <cx:pt idx="6644">592560</cx:pt>
          <cx:pt idx="6645">625536</cx:pt>
          <cx:pt idx="6646">312768</cx:pt>
          <cx:pt idx="6647">1832940</cx:pt>
          <cx:pt idx="6648">211500</cx:pt>
          <cx:pt idx="6649">239850</cx:pt>
          <cx:pt idx="6650">545040</cx:pt>
          <cx:pt idx="6651">755190</cx:pt>
          <cx:pt idx="6652">2156400</cx:pt>
          <cx:pt idx="6653">755190</cx:pt>
          <cx:pt idx="6654">343800</cx:pt>
          <cx:pt idx="6655">544491</cx:pt>
          <cx:pt idx="6656">630000</cx:pt>
          <cx:pt idx="6657">312768</cx:pt>
          <cx:pt idx="6658">450000</cx:pt>
          <cx:pt idx="6659">2156400</cx:pt>
          <cx:pt idx="6660">170640</cx:pt>
          <cx:pt idx="6661">490495.5</cx:pt>
          <cx:pt idx="6662">755190</cx:pt>
          <cx:pt idx="6663">544500</cx:pt>
          <cx:pt idx="6664">508495.5</cx:pt>
          <cx:pt idx="6665">159264</cx:pt>
          <cx:pt idx="6666">113076</cx:pt>
          <cx:pt idx="6667">888840</cx:pt>
          <cx:pt idx="6668">630000</cx:pt>
          <cx:pt idx="6669">545040</cx:pt>
          <cx:pt idx="6670">339241.5</cx:pt>
          <cx:pt idx="6671">450000</cx:pt>
          <cx:pt idx="6672">225000</cx:pt>
          <cx:pt idx="6673">381528</cx:pt>
          <cx:pt idx="6674">508495.5</cx:pt>
          <cx:pt idx="6675">679500</cx:pt>
          <cx:pt idx="6676">1644255</cx:pt>
          <cx:pt idx="6677">284400</cx:pt>
          <cx:pt idx="6678">180000</cx:pt>
          <cx:pt idx="6679">175896</cx:pt>
          <cx:pt idx="6680">276277.5</cx:pt>
          <cx:pt idx="6681">818671.5</cx:pt>
          <cx:pt idx="6682">808650</cx:pt>
          <cx:pt idx="6683">1030500</cx:pt>
          <cx:pt idx="6684">225000</cx:pt>
          <cx:pt idx="6685">720000</cx:pt>
          <cx:pt idx="6686">781920</cx:pt>
          <cx:pt idx="6687">450000</cx:pt>
          <cx:pt idx="6688">270000</cx:pt>
          <cx:pt idx="6689">536917.5</cx:pt>
          <cx:pt idx="6690">405000</cx:pt>
          <cx:pt idx="6691">1026000</cx:pt>
          <cx:pt idx="6692">942300</cx:pt>
          <cx:pt idx="6693">269982</cx:pt>
          <cx:pt idx="6694">135000</cx:pt>
          <cx:pt idx="6695">585000</cx:pt>
          <cx:pt idx="6696">260568</cx:pt>
          <cx:pt idx="6697">180000</cx:pt>
          <cx:pt idx="6698">814041</cx:pt>
          <cx:pt idx="6699">922500</cx:pt>
          <cx:pt idx="6700">308133</cx:pt>
          <cx:pt idx="6701">830214</cx:pt>
          <cx:pt idx="6702">103500</cx:pt>
          <cx:pt idx="6703">641529</cx:pt>
          <cx:pt idx="6704">396171</cx:pt>
          <cx:pt idx="6705">361462.5</cx:pt>
          <cx:pt idx="6706">143910</cx:pt>
          <cx:pt idx="6707">327024</cx:pt>
          <cx:pt idx="6708">409716</cx:pt>
          <cx:pt idx="6709">521280</cx:pt>
          <cx:pt idx="6710">825588</cx:pt>
          <cx:pt idx="6711">391500</cx:pt>
          <cx:pt idx="6712">544491</cx:pt>
          <cx:pt idx="6713">229500</cx:pt>
          <cx:pt idx="6714">225000</cx:pt>
          <cx:pt idx="6715">163008</cx:pt>
          <cx:pt idx="6716">450000</cx:pt>
          <cx:pt idx="6717">161730</cx:pt>
          <cx:pt idx="6718">315000</cx:pt>
          <cx:pt idx="6719">775327.5</cx:pt>
          <cx:pt idx="6720">993996</cx:pt>
          <cx:pt idx="6721">337500</cx:pt>
          <cx:pt idx="6722">2085120</cx:pt>
          <cx:pt idx="6723">675000</cx:pt>
          <cx:pt idx="6724">1288350</cx:pt>
          <cx:pt idx="6725">180000</cx:pt>
          <cx:pt idx="6726">135000</cx:pt>
          <cx:pt idx="6727">1125000</cx:pt>
          <cx:pt idx="6728">708939</cx:pt>
          <cx:pt idx="6729">548770.5</cx:pt>
          <cx:pt idx="6730">760225.5</cx:pt>
          <cx:pt idx="6731">333621</cx:pt>
          <cx:pt idx="6732">540000</cx:pt>
          <cx:pt idx="6733">544491</cx:pt>
          <cx:pt idx="6734">539100</cx:pt>
          <cx:pt idx="6735">1236816</cx:pt>
          <cx:pt idx="6736">454500</cx:pt>
          <cx:pt idx="6737">1125000</cx:pt>
          <cx:pt idx="6738">720310.5</cx:pt>
          <cx:pt idx="6739">269550</cx:pt>
          <cx:pt idx="6740">225000</cx:pt>
          <cx:pt idx="6741">284400</cx:pt>
          <cx:pt idx="6742">148365</cx:pt>
          <cx:pt idx="6743">284256</cx:pt>
          <cx:pt idx="6744">143910</cx:pt>
          <cx:pt idx="6745">970380</cx:pt>
          <cx:pt idx="6746">1017000</cx:pt>
          <cx:pt idx="6747">1256400</cx:pt>
          <cx:pt idx="6748">947884.5</cx:pt>
          <cx:pt idx="6749">156384</cx:pt>
          <cx:pt idx="6750">450000</cx:pt>
          <cx:pt idx="6751">679500</cx:pt>
          <cx:pt idx="6752">697500</cx:pt>
          <cx:pt idx="6753">225000</cx:pt>
          <cx:pt idx="6754">1546020</cx:pt>
          <cx:pt idx="6755">454500</cx:pt>
          <cx:pt idx="6756">1305000</cx:pt>
          <cx:pt idx="6757">855000</cx:pt>
          <cx:pt idx="6758">500490</cx:pt>
          <cx:pt idx="6759">781920</cx:pt>
          <cx:pt idx="6760">766404</cx:pt>
          <cx:pt idx="6761">1206000</cx:pt>
          <cx:pt idx="6762">1107900</cx:pt>
          <cx:pt idx="6763">503266.5</cx:pt>
          <cx:pt idx="6764">1125000</cx:pt>
          <cx:pt idx="6765">135000</cx:pt>
          <cx:pt idx="6766">1065681</cx:pt>
          <cx:pt idx="6767">270000</cx:pt>
          <cx:pt idx="6768">798408</cx:pt>
          <cx:pt idx="6769">311877</cx:pt>
          <cx:pt idx="6770">135000</cx:pt>
          <cx:pt idx="6771">180000</cx:pt>
          <cx:pt idx="6772">127350</cx:pt>
          <cx:pt idx="6773">273636</cx:pt>
          <cx:pt idx="6774">373500</cx:pt>
          <cx:pt idx="6775">995643</cx:pt>
          <cx:pt idx="6776">693000</cx:pt>
          <cx:pt idx="6777">276277.5</cx:pt>
          <cx:pt idx="6778">675000</cx:pt>
          <cx:pt idx="6779">491823</cx:pt>
          <cx:pt idx="6780">738000</cx:pt>
          <cx:pt idx="6781">706410</cx:pt>
          <cx:pt idx="6782">396000</cx:pt>
          <cx:pt idx="6783">247500</cx:pt>
          <cx:pt idx="6784">215640</cx:pt>
          <cx:pt idx="6785">422235</cx:pt>
          <cx:pt idx="6786">592560</cx:pt>
          <cx:pt idx="6787">619965</cx:pt>
          <cx:pt idx="6788">288873</cx:pt>
          <cx:pt idx="6789">1288350</cx:pt>
          <cx:pt idx="6790">673875</cx:pt>
          <cx:pt idx="6791">512064</cx:pt>
          <cx:pt idx="6792">1125000</cx:pt>
          <cx:pt idx="6793">398160</cx:pt>
          <cx:pt idx="6794">497520</cx:pt>
          <cx:pt idx="6795">180000</cx:pt>
          <cx:pt idx="6796">176328</cx:pt>
          <cx:pt idx="6797">197505</cx:pt>
          <cx:pt idx="6798">454500</cx:pt>
          <cx:pt idx="6799">675000</cx:pt>
          <cx:pt idx="6800">254700</cx:pt>
          <cx:pt idx="6801">1215000</cx:pt>
          <cx:pt idx="6802">573408</cx:pt>
          <cx:pt idx="6803">1215499.5</cx:pt>
          <cx:pt idx="6804">220500</cx:pt>
          <cx:pt idx="6805">450000</cx:pt>
          <cx:pt idx="6806">343800</cx:pt>
          <cx:pt idx="6807">1262583</cx:pt>
          <cx:pt idx="6808">911668.5</cx:pt>
          <cx:pt idx="6809">180000</cx:pt>
          <cx:pt idx="6810">473760</cx:pt>
          <cx:pt idx="6811">314100</cx:pt>
          <cx:pt idx="6812">521280</cx:pt>
          <cx:pt idx="6813">675000</cx:pt>
          <cx:pt idx="6814">119925</cx:pt>
          <cx:pt idx="6815">1223010</cx:pt>
          <cx:pt idx="6816">457834.5</cx:pt>
          <cx:pt idx="6817">364896</cx:pt>
          <cx:pt idx="6818">545040</cx:pt>
          <cx:pt idx="6819">1074856.5</cx:pt>
          <cx:pt idx="6820">135000</cx:pt>
          <cx:pt idx="6821">121500</cx:pt>
          <cx:pt idx="6822">735579</cx:pt>
          <cx:pt idx="6823">271066.5</cx:pt>
          <cx:pt idx="6824">1159515</cx:pt>
          <cx:pt idx="6825">299250</cx:pt>
          <cx:pt idx="6826">398160</cx:pt>
          <cx:pt idx="6827">1125000</cx:pt>
          <cx:pt idx="6828">528633</cx:pt>
          <cx:pt idx="6829">1065433.5</cx:pt>
          <cx:pt idx="6830">255829.5</cx:pt>
          <cx:pt idx="6831">188685</cx:pt>
          <cx:pt idx="6832">558841.5</cx:pt>
          <cx:pt idx="6833">405000</cx:pt>
          <cx:pt idx="6834">1506816</cx:pt>
          <cx:pt idx="6835">270000</cx:pt>
          <cx:pt idx="6836">135000</cx:pt>
          <cx:pt idx="6837">679500</cx:pt>
          <cx:pt idx="6838">45000</cx:pt>
          <cx:pt idx="6839">755190</cx:pt>
          <cx:pt idx="6840">407965.5</cx:pt>
          <cx:pt idx="6841">835380</cx:pt>
          <cx:pt idx="6842">168102</cx:pt>
          <cx:pt idx="6843">270000</cx:pt>
          <cx:pt idx="6844">296280</cx:pt>
          <cx:pt idx="6845">352044</cx:pt>
          <cx:pt idx="6846">450000</cx:pt>
          <cx:pt idx="6847">755190</cx:pt>
          <cx:pt idx="6848">900000</cx:pt>
          <cx:pt idx="6849">247500</cx:pt>
          <cx:pt idx="6850">450000</cx:pt>
          <cx:pt idx="6851">718605</cx:pt>
          <cx:pt idx="6852">450000</cx:pt>
          <cx:pt idx="6853">64692</cx:pt>
          <cx:pt idx="6854">846000</cx:pt>
          <cx:pt idx="6855">225000</cx:pt>
          <cx:pt idx="6856">450000</cx:pt>
          <cx:pt idx="6857">183294</cx:pt>
          <cx:pt idx="6858">225000</cx:pt>
          <cx:pt idx="6859">239850</cx:pt>
          <cx:pt idx="6860">254700</cx:pt>
          <cx:pt idx="6861">411813</cx:pt>
          <cx:pt idx="6862">605439</cx:pt>
          <cx:pt idx="6863">675000</cx:pt>
          <cx:pt idx="6864">312768</cx:pt>
          <cx:pt idx="6865">810000</cx:pt>
          <cx:pt idx="6866">1350000</cx:pt>
          <cx:pt idx="6867">180000</cx:pt>
          <cx:pt idx="6868">276277.5</cx:pt>
          <cx:pt idx="6869">341280</cx:pt>
          <cx:pt idx="6870">180000</cx:pt>
          <cx:pt idx="6871">271066.5</cx:pt>
          <cx:pt idx="6872">781920</cx:pt>
          <cx:pt idx="6873">74182.5</cx:pt>
          <cx:pt idx="6874">754740</cx:pt>
          <cx:pt idx="6875">1338354</cx:pt>
          <cx:pt idx="6876">900000</cx:pt>
          <cx:pt idx="6877">1212426</cx:pt>
          <cx:pt idx="6878">187704</cx:pt>
          <cx:pt idx="6879">56880</cx:pt>
          <cx:pt idx="6880">1440000</cx:pt>
          <cx:pt idx="6881">781920</cx:pt>
          <cx:pt idx="6882">1006920</cx:pt>
          <cx:pt idx="6883">440784</cx:pt>
          <cx:pt idx="6884">675000</cx:pt>
          <cx:pt idx="6885">284400</cx:pt>
          <cx:pt idx="6886">358443</cx:pt>
          <cx:pt idx="6887">247500</cx:pt>
          <cx:pt idx="6888">301464</cx:pt>
          <cx:pt idx="6889">296280</cx:pt>
          <cx:pt idx="6890">785250</cx:pt>
          <cx:pt idx="6891">1125000</cx:pt>
          <cx:pt idx="6892">2085120</cx:pt>
          <cx:pt idx="6893">364896</cx:pt>
          <cx:pt idx="6894">225000</cx:pt>
          <cx:pt idx="6895">436500</cx:pt>
          <cx:pt idx="6896">540000</cx:pt>
          <cx:pt idx="6897">1288782</cx:pt>
          <cx:pt idx="6898">248760</cx:pt>
          <cx:pt idx="6899">101880</cx:pt>
          <cx:pt idx="6900">2085120</cx:pt>
          <cx:pt idx="6901">704844</cx:pt>
          <cx:pt idx="6902">180000</cx:pt>
          <cx:pt idx="6903">202500</cx:pt>
          <cx:pt idx="6904">942300</cx:pt>
          <cx:pt idx="6905">1350000</cx:pt>
          <cx:pt idx="6906">1206000</cx:pt>
          <cx:pt idx="6907">315000</cx:pt>
          <cx:pt idx="6908">545040</cx:pt>
          <cx:pt idx="6909">817560</cx:pt>
          <cx:pt idx="6910">1271929.5</cx:pt>
          <cx:pt idx="6911">1078200</cx:pt>
          <cx:pt idx="6912">1006920</cx:pt>
          <cx:pt idx="6913">787086</cx:pt>
          <cx:pt idx="6914">675000</cx:pt>
          <cx:pt idx="6915">450000</cx:pt>
          <cx:pt idx="6916">207396</cx:pt>
          <cx:pt idx="6917">1575000</cx:pt>
          <cx:pt idx="6918">2447937</cx:pt>
          <cx:pt idx="6919">495000</cx:pt>
          <cx:pt idx="6920">135000</cx:pt>
          <cx:pt idx="6921">533668.5</cx:pt>
          <cx:pt idx="6922">450000</cx:pt>
          <cx:pt idx="6923">1451047.5</cx:pt>
          <cx:pt idx="6924">728460</cx:pt>
          <cx:pt idx="6925">225000</cx:pt>
          <cx:pt idx="6926">497520</cx:pt>
          <cx:pt idx="6927">284400</cx:pt>
          <cx:pt idx="6928">450000</cx:pt>
          <cx:pt idx="6929">630000</cx:pt>
          <cx:pt idx="6930">270126</cx:pt>
          <cx:pt idx="6931">654498</cx:pt>
          <cx:pt idx="6932">540000</cx:pt>
          <cx:pt idx="6933">68760</cx:pt>
          <cx:pt idx="6934">1042560</cx:pt>
          <cx:pt idx="6935">283419</cx:pt>
          <cx:pt idx="6936">592560</cx:pt>
          <cx:pt idx="6937">1096020</cx:pt>
          <cx:pt idx="6938">1288350</cx:pt>
          <cx:pt idx="6939">659610</cx:pt>
          <cx:pt idx="6940">157500</cx:pt>
          <cx:pt idx="6941">284256</cx:pt>
          <cx:pt idx="6942">147726</cx:pt>
          <cx:pt idx="6943">1029658.5</cx:pt>
          <cx:pt idx="6944">180000</cx:pt>
          <cx:pt idx="6945">298512</cx:pt>
          <cx:pt idx="6946">288873</cx:pt>
          <cx:pt idx="6947">405000</cx:pt>
          <cx:pt idx="6948">689607</cx:pt>
          <cx:pt idx="6949">1422337.5</cx:pt>
          <cx:pt idx="6950">945000</cx:pt>
          <cx:pt idx="6951">1498500</cx:pt>
          <cx:pt idx="6952">54504</cx:pt>
          <cx:pt idx="6953">760225.5</cx:pt>
          <cx:pt idx="6954">478498.5</cx:pt>
          <cx:pt idx="6955">445333.5</cx:pt>
          <cx:pt idx="6956">450000</cx:pt>
          <cx:pt idx="6957">1137042</cx:pt>
          <cx:pt idx="6958">1078200</cx:pt>
          <cx:pt idx="6959">931401</cx:pt>
          <cx:pt idx="6960">790830</cx:pt>
          <cx:pt idx="6961">263686.5</cx:pt>
          <cx:pt idx="6962">1574266.5</cx:pt>
          <cx:pt idx="6963">1165500</cx:pt>
          <cx:pt idx="6964">808650</cx:pt>
          <cx:pt idx="6965">540000</cx:pt>
          <cx:pt idx="6966">500211</cx:pt>
          <cx:pt idx="6967">797868</cx:pt>
          <cx:pt idx="6968">576837</cx:pt>
          <cx:pt idx="6969">280332</cx:pt>
          <cx:pt idx="6970">161730</cx:pt>
          <cx:pt idx="6971">127350</cx:pt>
          <cx:pt idx="6972">275040</cx:pt>
          <cx:pt idx="6973">298512</cx:pt>
          <cx:pt idx="6974">180000</cx:pt>
          <cx:pt idx="6975">202500</cx:pt>
          <cx:pt idx="6976">163098</cx:pt>
          <cx:pt idx="6977">152820</cx:pt>
          <cx:pt idx="6978">270000</cx:pt>
          <cx:pt idx="6979">808650</cx:pt>
          <cx:pt idx="6980">135000</cx:pt>
          <cx:pt idx="6981">135000</cx:pt>
          <cx:pt idx="6982">467257.5</cx:pt>
          <cx:pt idx="6983">900000</cx:pt>
          <cx:pt idx="6984">1082214</cx:pt>
          <cx:pt idx="6985">270000</cx:pt>
          <cx:pt idx="6986">135000</cx:pt>
          <cx:pt idx="6987">900000</cx:pt>
          <cx:pt idx="6988">894501</cx:pt>
          <cx:pt idx="6989">375322.5</cx:pt>
          <cx:pt idx="6990">1125000</cx:pt>
          <cx:pt idx="6991">518562</cx:pt>
          <cx:pt idx="6992">417024</cx:pt>
          <cx:pt idx="6993">355536</cx:pt>
          <cx:pt idx="6994">508495.5</cx:pt>
          <cx:pt idx="6995">270000</cx:pt>
          <cx:pt idx="6996">508495.5</cx:pt>
          <cx:pt idx="6997">495000</cx:pt>
          <cx:pt idx="6998">1293165</cx:pt>
          <cx:pt idx="6999">270000</cx:pt>
          <cx:pt idx="7000">276277.5</cx:pt>
          <cx:pt idx="7001">2356920</cx:pt>
          <cx:pt idx="7002">2245500</cx:pt>
          <cx:pt idx="7003">760225.5</cx:pt>
          <cx:pt idx="7004">1588500</cx:pt>
          <cx:pt idx="7005">1006920</cx:pt>
          <cx:pt idx="7006">622413</cx:pt>
          <cx:pt idx="7007">254700</cx:pt>
          <cx:pt idx="7008">206271</cx:pt>
          <cx:pt idx="7009">774000</cx:pt>
          <cx:pt idx="7010">601029</cx:pt>
          <cx:pt idx="7011">1530000</cx:pt>
          <cx:pt idx="7012">337500</cx:pt>
          <cx:pt idx="7013">1192500</cx:pt>
          <cx:pt idx="7014">704844</cx:pt>
          <cx:pt idx="7015">724500</cx:pt>
          <cx:pt idx="7016">270000</cx:pt>
          <cx:pt idx="7017">630000</cx:pt>
          <cx:pt idx="7018">1546020</cx:pt>
          <cx:pt idx="7019">1288350</cx:pt>
          <cx:pt idx="7020">988191</cx:pt>
          <cx:pt idx="7021">225000</cx:pt>
          <cx:pt idx="7022">534204</cx:pt>
          <cx:pt idx="7023">1185282</cx:pt>
          <cx:pt idx="7024">521280</cx:pt>
          <cx:pt idx="7025">1762110</cx:pt>
          <cx:pt idx="7026">900000</cx:pt>
          <cx:pt idx="7027">1595115</cx:pt>
          <cx:pt idx="7028">495000</cx:pt>
          <cx:pt idx="7029">743031</cx:pt>
          <cx:pt idx="7030">808650</cx:pt>
          <cx:pt idx="7031">1046142</cx:pt>
          <cx:pt idx="7032">472500</cx:pt>
          <cx:pt idx="7033">1837629</cx:pt>
          <cx:pt idx="7034">327024</cx:pt>
          <cx:pt idx="7035">208512</cx:pt>
          <cx:pt idx="7036">1260000</cx:pt>
          <cx:pt idx="7037">587619</cx:pt>
          <cx:pt idx="7038">382500</cx:pt>
          <cx:pt idx="7039">1046142</cx:pt>
          <cx:pt idx="7040">781920</cx:pt>
          <cx:pt idx="7041">755190</cx:pt>
          <cx:pt idx="7042">592560</cx:pt>
          <cx:pt idx="7043">1084909.5</cx:pt>
          <cx:pt idx="7044">661500</cx:pt>
          <cx:pt idx="7045">755190</cx:pt>
          <cx:pt idx="7046">112500</cx:pt>
          <cx:pt idx="7047">187704</cx:pt>
          <cx:pt idx="7048">260568</cx:pt>
          <cx:pt idx="7049">412942.5</cx:pt>
          <cx:pt idx="7050">755190</cx:pt>
          <cx:pt idx="7051">728460</cx:pt>
          <cx:pt idx="7052">900000</cx:pt>
          <cx:pt idx="7053">545040</cx:pt>
          <cx:pt idx="7054">1078200</cx:pt>
          <cx:pt idx="7055">630000</cx:pt>
          <cx:pt idx="7056">1256400</cx:pt>
          <cx:pt idx="7057">225000</cx:pt>
          <cx:pt idx="7058">254700</cx:pt>
          <cx:pt idx="7059">663093</cx:pt>
          <cx:pt idx="7060">450000</cx:pt>
          <cx:pt idx="7061">1006920</cx:pt>
          <cx:pt idx="7062">270000</cx:pt>
          <cx:pt idx="7063">225000</cx:pt>
          <cx:pt idx="7064">1041439.5</cx:pt>
          <cx:pt idx="7065">781920</cx:pt>
          <cx:pt idx="7066">760225.5</cx:pt>
          <cx:pt idx="7067">156384</cx:pt>
          <cx:pt idx="7068">900000</cx:pt>
          <cx:pt idx="7069">225000</cx:pt>
          <cx:pt idx="7070">675000</cx:pt>
          <cx:pt idx="7071">733315.5</cx:pt>
          <cx:pt idx="7072">573628.5</cx:pt>
          <cx:pt idx="7073">1335528</cx:pt>
          <cx:pt idx="7074">1467612</cx:pt>
          <cx:pt idx="7075">481495.5</cx:pt>
          <cx:pt idx="7076">945000</cx:pt>
          <cx:pt idx="7077">85320</cx:pt>
          <cx:pt idx="7078">450000</cx:pt>
          <cx:pt idx="7079">450000</cx:pt>
          <cx:pt idx="7080">422451</cx:pt>
          <cx:pt idx="7081">1112670</cx:pt>
          <cx:pt idx="7082">1339884</cx:pt>
          <cx:pt idx="7083">1428408</cx:pt>
          <cx:pt idx="7084">253737</cx:pt>
          <cx:pt idx="7085">755190</cx:pt>
          <cx:pt idx="7086">45000</cx:pt>
          <cx:pt idx="7087">922500</cx:pt>
          <cx:pt idx="7088">900000</cx:pt>
          <cx:pt idx="7089">585000</cx:pt>
          <cx:pt idx="7090">1125000</cx:pt>
          <cx:pt idx="7091">337500</cx:pt>
          <cx:pt idx="7092">427500</cx:pt>
          <cx:pt idx="7093">979992</cx:pt>
          <cx:pt idx="7094">835380</cx:pt>
          <cx:pt idx="7095">1005120</cx:pt>
          <cx:pt idx="7096">886176</cx:pt>
          <cx:pt idx="7097">407520</cx:pt>
          <cx:pt idx="7098">254700</cx:pt>
          <cx:pt idx="7099">454500</cx:pt>
          <cx:pt idx="7100">840996</cx:pt>
          <cx:pt idx="7101">781920</cx:pt>
          <cx:pt idx="7102">900000</cx:pt>
          <cx:pt idx="7103">852088.5</cx:pt>
          <cx:pt idx="7104">254700</cx:pt>
          <cx:pt idx="7105">675000</cx:pt>
          <cx:pt idx="7106">450000</cx:pt>
          <cx:pt idx="7107">270000</cx:pt>
          <cx:pt idx="7108">808650</cx:pt>
          <cx:pt idx="7109">1467612</cx:pt>
          <cx:pt idx="7110">545040</cx:pt>
          <cx:pt idx="7111">1404108</cx:pt>
          <cx:pt idx="7112">675000</cx:pt>
          <cx:pt idx="7113">270000</cx:pt>
          <cx:pt idx="7114">270000</cx:pt>
          <cx:pt idx="7115">781920</cx:pt>
          <cx:pt idx="7116">532494</cx:pt>
          <cx:pt idx="7117">679500</cx:pt>
          <cx:pt idx="7118">760225.5</cx:pt>
          <cx:pt idx="7119">545040</cx:pt>
          <cx:pt idx="7120">208512</cx:pt>
          <cx:pt idx="7121">302076</cx:pt>
          <cx:pt idx="7122">163512</cx:pt>
          <cx:pt idx="7123">270000</cx:pt>
          <cx:pt idx="7124">675000</cx:pt>
          <cx:pt idx="7125">132444</cx:pt>
          <cx:pt idx="7126">390960</cx:pt>
          <cx:pt idx="7127">425133</cx:pt>
          <cx:pt idx="7128">1333102.5</cx:pt>
          <cx:pt idx="7129">675000</cx:pt>
          <cx:pt idx="7130">247500</cx:pt>
          <cx:pt idx="7131">760225.5</cx:pt>
          <cx:pt idx="7132">755190</cx:pt>
          <cx:pt idx="7133">2410380</cx:pt>
          <cx:pt idx="7134">180000</cx:pt>
          <cx:pt idx="7135">1288350</cx:pt>
          <cx:pt idx="7136">180000</cx:pt>
          <cx:pt idx="7137">417024</cx:pt>
          <cx:pt idx="7138">781920</cx:pt>
          <cx:pt idx="7139">888840</cx:pt>
          <cx:pt idx="7140">225000</cx:pt>
          <cx:pt idx="7141">2020347</cx:pt>
          <cx:pt idx="7142">173092.5</cx:pt>
          <cx:pt idx="7143">337500</cx:pt>
          <cx:pt idx="7144">654498</cx:pt>
          <cx:pt idx="7145">1546020</cx:pt>
          <cx:pt idx="7146">781695</cx:pt>
          <cx:pt idx="7147">1800000</cx:pt>
          <cx:pt idx="7148">731353.5</cx:pt>
          <cx:pt idx="7149">168102</cx:pt>
          <cx:pt idx="7150">1602000</cx:pt>
          <cx:pt idx="7151">835380</cx:pt>
          <cx:pt idx="7152">509400</cx:pt>
          <cx:pt idx="7153">354276</cx:pt>
          <cx:pt idx="7154">171841.5</cx:pt>
          <cx:pt idx="7155">900000</cx:pt>
          <cx:pt idx="7156">900000</cx:pt>
          <cx:pt idx="7157">180000</cx:pt>
          <cx:pt idx="7158">108000</cx:pt>
          <cx:pt idx="7159">450000</cx:pt>
          <cx:pt idx="7160">1350000</cx:pt>
          <cx:pt idx="7161">573408</cx:pt>
          <cx:pt idx="7162">349609.5</cx:pt>
          <cx:pt idx="7163">900000</cx:pt>
          <cx:pt idx="7164">450000</cx:pt>
          <cx:pt idx="7165">452385</cx:pt>
          <cx:pt idx="7166">463500</cx:pt>
          <cx:pt idx="7167">188460</cx:pt>
          <cx:pt idx="7168">1012500</cx:pt>
          <cx:pt idx="7169">630000</cx:pt>
          <cx:pt idx="7170">552555</cx:pt>
          <cx:pt idx="7171">270000</cx:pt>
          <cx:pt idx="7172">248760</cx:pt>
          <cx:pt idx="7173">746280</cx:pt>
          <cx:pt idx="7174">314100</cx:pt>
          <cx:pt idx="7175">1003500</cx:pt>
          <cx:pt idx="7176">270000</cx:pt>
          <cx:pt idx="7177">545040</cx:pt>
          <cx:pt idx="7178">157914</cx:pt>
          <cx:pt idx="7179">407520</cx:pt>
          <cx:pt idx="7180">135000</cx:pt>
          <cx:pt idx="7181">218016</cx:pt>
          <cx:pt idx="7182">1157670</cx:pt>
          <cx:pt idx="7183">180000</cx:pt>
          <cx:pt idx="7184">225000</cx:pt>
          <cx:pt idx="7185">382500</cx:pt>
          <cx:pt idx="7186">180000</cx:pt>
          <cx:pt idx="7187">381528</cx:pt>
          <cx:pt idx="7188">468333</cx:pt>
          <cx:pt idx="7189">450000</cx:pt>
          <cx:pt idx="7190">1096020</cx:pt>
          <cx:pt idx="7191">320382</cx:pt>
          <cx:pt idx="7192">1546020</cx:pt>
          <cx:pt idx="7193">248760</cx:pt>
          <cx:pt idx="7194">1090926</cx:pt>
          <cx:pt idx="7195">261751.5</cx:pt>
          <cx:pt idx="7196">1223010</cx:pt>
          <cx:pt idx="7197">253737</cx:pt>
          <cx:pt idx="7198">1350000</cx:pt>
          <cx:pt idx="7199">835380</cx:pt>
          <cx:pt idx="7200">579195</cx:pt>
          <cx:pt idx="7201">91692</cx:pt>
          <cx:pt idx="7202">754740</cx:pt>
          <cx:pt idx="7203">1695483</cx:pt>
          <cx:pt idx="7204">405000</cx:pt>
          <cx:pt idx="7205">1800000</cx:pt>
          <cx:pt idx="7206">481495.5</cx:pt>
          <cx:pt idx="7207">684652.5</cx:pt>
          <cx:pt idx="7208">787086</cx:pt>
          <cx:pt idx="7209">315000</cx:pt>
          <cx:pt idx="7210">286974</cx:pt>
          <cx:pt idx="7211">1024740</cx:pt>
          <cx:pt idx="7212">1585899</cx:pt>
          <cx:pt idx="7213">76410</cx:pt>
          <cx:pt idx="7214">2013840</cx:pt>
          <cx:pt idx="7215">284400</cx:pt>
          <cx:pt idx="7216">675000</cx:pt>
          <cx:pt idx="7217">1288350</cx:pt>
          <cx:pt idx="7218">612612</cx:pt>
          <cx:pt idx="7219">913500</cx:pt>
          <cx:pt idx="7220">755190</cx:pt>
          <cx:pt idx="7221">312768</cx:pt>
          <cx:pt idx="7222">239850</cx:pt>
          <cx:pt idx="7223">787131</cx:pt>
          <cx:pt idx="7224">202500</cx:pt>
          <cx:pt idx="7225">286704</cx:pt>
          <cx:pt idx="7226">1255680</cx:pt>
          <cx:pt idx="7227">173092.5</cx:pt>
          <cx:pt idx="7228">1002726</cx:pt>
          <cx:pt idx="7229">202500</cx:pt>
          <cx:pt idx="7230">469152</cx:pt>
          <cx:pt idx="7231">450000</cx:pt>
          <cx:pt idx="7232">343800</cx:pt>
          <cx:pt idx="7233">314100</cx:pt>
          <cx:pt idx="7234">337500</cx:pt>
          <cx:pt idx="7235">254700</cx:pt>
          <cx:pt idx="7236">180000</cx:pt>
          <cx:pt idx="7237">286704</cx:pt>
          <cx:pt idx="7238">1350000</cx:pt>
          <cx:pt idx="7239">1125171</cx:pt>
          <cx:pt idx="7240">814041</cx:pt>
          <cx:pt idx="7241">682875</cx:pt>
          <cx:pt idx="7242">450000</cx:pt>
          <cx:pt idx="7243">640080</cx:pt>
          <cx:pt idx="7244">808650</cx:pt>
          <cx:pt idx="7245">247500</cx:pt>
          <cx:pt idx="7246">315000</cx:pt>
          <cx:pt idx="7247">1724688</cx:pt>
          <cx:pt idx="7248">625536</cx:pt>
          <cx:pt idx="7249">177903</cx:pt>
          <cx:pt idx="7250">168147</cx:pt>
          <cx:pt idx="7251">1494486</cx:pt>
          <cx:pt idx="7252">900000</cx:pt>
          <cx:pt idx="7253">495000</cx:pt>
          <cx:pt idx="7254">135000</cx:pt>
          <cx:pt idx="7255">755190</cx:pt>
          <cx:pt idx="7256">225000</cx:pt>
          <cx:pt idx="7257">314100</cx:pt>
          <cx:pt idx="7258">229500</cx:pt>
          <cx:pt idx="7259">388512</cx:pt>
          <cx:pt idx="7260">787131</cx:pt>
          <cx:pt idx="7261">180000</cx:pt>
          <cx:pt idx="7262">472500</cx:pt>
          <cx:pt idx="7263">288873</cx:pt>
          <cx:pt idx="7264">781920</cx:pt>
          <cx:pt idx="7265">526491</cx:pt>
          <cx:pt idx="7266">1812456</cx:pt>
          <cx:pt idx="7267">206280</cx:pt>
          <cx:pt idx="7268">835380</cx:pt>
          <cx:pt idx="7269">1575000</cx:pt>
          <cx:pt idx="7270">1305000</cx:pt>
          <cx:pt idx="7271">808650</cx:pt>
          <cx:pt idx="7272">90000</cx:pt>
          <cx:pt idx="7273">679500</cx:pt>
          <cx:pt idx="7274">312768</cx:pt>
          <cx:pt idx="7275">552555</cx:pt>
          <cx:pt idx="7276">231097.5</cx:pt>
          <cx:pt idx="7277">479700</cx:pt>
          <cx:pt idx="7278">450000</cx:pt>
          <cx:pt idx="7279">260640</cx:pt>
          <cx:pt idx="7280">568197</cx:pt>
          <cx:pt idx="7281">360000</cx:pt>
          <cx:pt idx="7282">675000</cx:pt>
          <cx:pt idx="7283">298512</cx:pt>
          <cx:pt idx="7284">700830</cx:pt>
          <cx:pt idx="7285">284400</cx:pt>
          <cx:pt idx="7286">2085120</cx:pt>
          <cx:pt idx="7287">625536</cx:pt>
          <cx:pt idx="7288">661500</cx:pt>
          <cx:pt idx="7289">900000</cx:pt>
          <cx:pt idx="7290">86346</cx:pt>
          <cx:pt idx="7291">251280</cx:pt>
          <cx:pt idx="7292">755190</cx:pt>
          <cx:pt idx="7293">765261</cx:pt>
          <cx:pt idx="7294">1288350</cx:pt>
          <cx:pt idx="7295">180000</cx:pt>
          <cx:pt idx="7296">1006920</cx:pt>
          <cx:pt idx="7297">585000</cx:pt>
          <cx:pt idx="7298">752742</cx:pt>
          <cx:pt idx="7299">610335</cx:pt>
          <cx:pt idx="7300">314055</cx:pt>
          <cx:pt idx="7301">180000</cx:pt>
          <cx:pt idx="7302">808650</cx:pt>
          <cx:pt idx="7303">808650</cx:pt>
          <cx:pt idx="7304">167895</cx:pt>
          <cx:pt idx="7305">1044000</cx:pt>
          <cx:pt idx="7306">733315.5</cx:pt>
          <cx:pt idx="7307">180000</cx:pt>
          <cx:pt idx="7308">675000</cx:pt>
          <cx:pt idx="7309">450000</cx:pt>
          <cx:pt idx="7310">1649646</cx:pt>
          <cx:pt idx="7311">888840</cx:pt>
          <cx:pt idx="7312">622188</cx:pt>
          <cx:pt idx="7313">675000</cx:pt>
          <cx:pt idx="7314">180000</cx:pt>
          <cx:pt idx="7315">755190</cx:pt>
          <cx:pt idx="7316">135000</cx:pt>
          <cx:pt idx="7317">135000</cx:pt>
          <cx:pt idx="7318">1078200</cx:pt>
          <cx:pt idx="7319">177903</cx:pt>
          <cx:pt idx="7320">312768</cx:pt>
          <cx:pt idx="7321">508495.5</cx:pt>
          <cx:pt idx="7322">675000</cx:pt>
          <cx:pt idx="7323">1354500</cx:pt>
          <cx:pt idx="7324">855000</cx:pt>
          <cx:pt idx="7325">458235</cx:pt>
          <cx:pt idx="7326">405000</cx:pt>
          <cx:pt idx="7327">924394.5</cx:pt>
          <cx:pt idx="7328">573408</cx:pt>
          <cx:pt idx="7329">630000</cx:pt>
          <cx:pt idx="7330">1626516</cx:pt>
          <cx:pt idx="7331">153504</cx:pt>
          <cx:pt idx="7332">1056447</cx:pt>
          <cx:pt idx="7333">180000</cx:pt>
          <cx:pt idx="7334">518562</cx:pt>
          <cx:pt idx="7335">180000</cx:pt>
          <cx:pt idx="7336">203760</cx:pt>
          <cx:pt idx="7337">1249740</cx:pt>
          <cx:pt idx="7338">787131</cx:pt>
          <cx:pt idx="7339">163201.5</cx:pt>
          <cx:pt idx="7340">582768</cx:pt>
          <cx:pt idx="7341">337500</cx:pt>
          <cx:pt idx="7342">497520</cx:pt>
          <cx:pt idx="7343">270000</cx:pt>
          <cx:pt idx="7344">315000</cx:pt>
          <cx:pt idx="7345">103500</cx:pt>
          <cx:pt idx="7346">605448</cx:pt>
          <cx:pt idx="7347">188685</cx:pt>
          <cx:pt idx="7348">385749</cx:pt>
          <cx:pt idx="7349">450000</cx:pt>
          <cx:pt idx="7350">526491</cx:pt>
          <cx:pt idx="7351">127350</cx:pt>
          <cx:pt idx="7352">1004647.5</cx:pt>
          <cx:pt idx="7353">1115046</cx:pt>
          <cx:pt idx="7354">823500</cx:pt>
          <cx:pt idx="7355">862560</cx:pt>
          <cx:pt idx="7356">675000</cx:pt>
          <cx:pt idx="7357">161730</cx:pt>
          <cx:pt idx="7358">251280</cx:pt>
          <cx:pt idx="7359">383787</cx:pt>
          <cx:pt idx="7360">180000</cx:pt>
          <cx:pt idx="7361">675000</cx:pt>
          <cx:pt idx="7362">270000</cx:pt>
          <cx:pt idx="7363">533304</cx:pt>
          <cx:pt idx="7364">1188765</cx:pt>
          <cx:pt idx="7365">857169</cx:pt>
          <cx:pt idx="7366">701730</cx:pt>
          <cx:pt idx="7367">284400</cx:pt>
          <cx:pt idx="7368">640080</cx:pt>
          <cx:pt idx="7369">326664</cx:pt>
          <cx:pt idx="7370">132444</cx:pt>
          <cx:pt idx="7371">343800</cx:pt>
          <cx:pt idx="7372">832500</cx:pt>
          <cx:pt idx="7373">112500</cx:pt>
          <cx:pt idx="7374">552555</cx:pt>
          <cx:pt idx="7375">450346.5</cx:pt>
          <cx:pt idx="7376">150768</cx:pt>
          <cx:pt idx="7377">450000</cx:pt>
          <cx:pt idx="7378">103500</cx:pt>
          <cx:pt idx="7379">239850</cx:pt>
          <cx:pt idx="7380">597339</cx:pt>
          <cx:pt idx="7381">540000</cx:pt>
          <cx:pt idx="7382">675000</cx:pt>
          <cx:pt idx="7383">263686.5</cx:pt>
          <cx:pt idx="7384">1061599.5</cx:pt>
          <cx:pt idx="7385">1436850</cx:pt>
          <cx:pt idx="7386">260568</cx:pt>
          <cx:pt idx="7387">533668.5</cx:pt>
          <cx:pt idx="7388">450000</cx:pt>
          <cx:pt idx="7389">1187298</cx:pt>
          <cx:pt idx="7390">414792</cx:pt>
          <cx:pt idx="7391">679500</cx:pt>
          <cx:pt idx="7392">528633</cx:pt>
          <cx:pt idx="7393">1928304</cx:pt>
          <cx:pt idx="7394">168102</cx:pt>
          <cx:pt idx="7395">1971072</cx:pt>
          <cx:pt idx="7396">445500</cx:pt>
          <cx:pt idx="7397">900000</cx:pt>
          <cx:pt idx="7398">835380</cx:pt>
          <cx:pt idx="7399">835380</cx:pt>
          <cx:pt idx="7400">310500</cx:pt>
          <cx:pt idx="7401">450000</cx:pt>
          <cx:pt idx="7402">241618.5</cx:pt>
          <cx:pt idx="7403">900000</cx:pt>
          <cx:pt idx="7404">1921797</cx:pt>
          <cx:pt idx="7405">273636</cx:pt>
          <cx:pt idx="7406">1078200</cx:pt>
          <cx:pt idx="7407">270000</cx:pt>
          <cx:pt idx="7408">153000</cx:pt>
          <cx:pt idx="7409">1800000</cx:pt>
          <cx:pt idx="7410">270000</cx:pt>
          <cx:pt idx="7411">545040</cx:pt>
          <cx:pt idx="7412">284256</cx:pt>
          <cx:pt idx="7413">76410</cx:pt>
          <cx:pt idx="7414">474048</cx:pt>
          <cx:pt idx="7415">918468</cx:pt>
          <cx:pt idx="7416">1575000</cx:pt>
          <cx:pt idx="7417">450000</cx:pt>
          <cx:pt idx="7418">679500</cx:pt>
          <cx:pt idx="7419">1288350</cx:pt>
          <cx:pt idx="7420">942300</cx:pt>
          <cx:pt idx="7421">1095111</cx:pt>
          <cx:pt idx="7422">450000</cx:pt>
          <cx:pt idx="7423">886090.5</cx:pt>
          <cx:pt idx="7424">545040</cx:pt>
          <cx:pt idx="7425">139500</cx:pt>
          <cx:pt idx="7426">472500</cx:pt>
          <cx:pt idx="7427">152820</cx:pt>
          <cx:pt idx="7428">1183963.5</cx:pt>
          <cx:pt idx="7429">728460</cx:pt>
          <cx:pt idx="7430">450000</cx:pt>
          <cx:pt idx="7431">298512</cx:pt>
          <cx:pt idx="7432">675000</cx:pt>
          <cx:pt idx="7433">382500</cx:pt>
          <cx:pt idx="7434">1350000</cx:pt>
          <cx:pt idx="7435">855000</cx:pt>
          <cx:pt idx="7436">135000</cx:pt>
          <cx:pt idx="7437">119907</cx:pt>
          <cx:pt idx="7438">640080</cx:pt>
          <cx:pt idx="7439">1078200</cx:pt>
          <cx:pt idx="7440">675000</cx:pt>
          <cx:pt idx="7441">225000</cx:pt>
          <cx:pt idx="7442">270000</cx:pt>
          <cx:pt idx="7443">187704</cx:pt>
          <cx:pt idx="7444">405000</cx:pt>
          <cx:pt idx="7445">253737</cx:pt>
          <cx:pt idx="7446">547339.5</cx:pt>
          <cx:pt idx="7447">675000</cx:pt>
          <cx:pt idx="7448">971280</cx:pt>
          <cx:pt idx="7449">1724220</cx:pt>
          <cx:pt idx="7450">540000</cx:pt>
          <cx:pt idx="7451">472500</cx:pt>
          <cx:pt idx="7452">640080</cx:pt>
          <cx:pt idx="7453">675000</cx:pt>
          <cx:pt idx="7454">450000</cx:pt>
          <cx:pt idx="7455">1172470.5</cx:pt>
          <cx:pt idx="7456">180000</cx:pt>
          <cx:pt idx="7457">1325475</cx:pt>
          <cx:pt idx="7458">679500</cx:pt>
          <cx:pt idx="7459">225000</cx:pt>
          <cx:pt idx="7460">929623.5</cx:pt>
          <cx:pt idx="7461">1006920</cx:pt>
          <cx:pt idx="7462">225000</cx:pt>
          <cx:pt idx="7463">243000</cx:pt>
          <cx:pt idx="7464">211630.5</cx:pt>
          <cx:pt idx="7465">453514.5</cx:pt>
          <cx:pt idx="7466">454500</cx:pt>
          <cx:pt idx="7467">360000</cx:pt>
          <cx:pt idx="7468">729792</cx:pt>
          <cx:pt idx="7469">382500</cx:pt>
          <cx:pt idx="7470">1147500</cx:pt>
          <cx:pt idx="7471">610335</cx:pt>
          <cx:pt idx="7472">781920</cx:pt>
          <cx:pt idx="7473">1221354</cx:pt>
          <cx:pt idx="7474">508495.5</cx:pt>
          <cx:pt idx="7475">202500</cx:pt>
          <cx:pt idx="7476">367569</cx:pt>
          <cx:pt idx="7477">1506816</cx:pt>
          <cx:pt idx="7478">110331</cx:pt>
          <cx:pt idx="7479">412942.5</cx:pt>
          <cx:pt idx="7480">474048</cx:pt>
          <cx:pt idx="7481">1515415.5</cx:pt>
          <cx:pt idx="7482">577147.5</cx:pt>
          <cx:pt idx="7483">706500</cx:pt>
          <cx:pt idx="7484">276277.5</cx:pt>
          <cx:pt idx="7485">263686.5</cx:pt>
          <cx:pt idx="7486">93829.5</cx:pt>
          <cx:pt idx="7487">729922.5</cx:pt>
          <cx:pt idx="7488">211500</cx:pt>
          <cx:pt idx="7489">170640</cx:pt>
          <cx:pt idx="7490">67500</cx:pt>
          <cx:pt idx="7491">1006920</cx:pt>
          <cx:pt idx="7492">755190</cx:pt>
          <cx:pt idx="7493">625536</cx:pt>
          <cx:pt idx="7494">440784</cx:pt>
          <cx:pt idx="7495">1252363.5</cx:pt>
          <cx:pt idx="7496">441657</cx:pt>
          <cx:pt idx="7497">497520</cx:pt>
          <cx:pt idx="7498">1252278</cx:pt>
          <cx:pt idx="7499">207000</cx:pt>
          <cx:pt idx="7500">135000</cx:pt>
          <cx:pt idx="7501">137538</cx:pt>
          <cx:pt idx="7502">1288350</cx:pt>
          <cx:pt idx="7503">398016</cx:pt>
          <cx:pt idx="7504">971280</cx:pt>
          <cx:pt idx="7505">545040</cx:pt>
          <cx:pt idx="7506">297000</cx:pt>
          <cx:pt idx="7507">675000</cx:pt>
          <cx:pt idx="7508">1236816</cx:pt>
          <cx:pt idx="7509">1035738</cx:pt>
          <cx:pt idx="7510">1288350</cx:pt>
          <cx:pt idx="7511">572076</cx:pt>
          <cx:pt idx="7512">900000</cx:pt>
          <cx:pt idx="7513">244584</cx:pt>
          <cx:pt idx="7514">970380</cx:pt>
          <cx:pt idx="7515">180000</cx:pt>
          <cx:pt idx="7516">808650</cx:pt>
          <cx:pt idx="7517">225000</cx:pt>
          <cx:pt idx="7518">900000</cx:pt>
          <cx:pt idx="7519">447768</cx:pt>
          <cx:pt idx="7520">324000</cx:pt>
          <cx:pt idx="7521">319500</cx:pt>
          <cx:pt idx="7522">398160</cx:pt>
          <cx:pt idx="7523">299772</cx:pt>
          <cx:pt idx="7524">835380</cx:pt>
          <cx:pt idx="7525">247500</cx:pt>
          <cx:pt idx="7526">1303812</cx:pt>
          <cx:pt idx="7527">225000</cx:pt>
          <cx:pt idx="7528">360000</cx:pt>
          <cx:pt idx="7529">835380</cx:pt>
          <cx:pt idx="7530">161730</cx:pt>
          <cx:pt idx="7531">67500</cx:pt>
          <cx:pt idx="7532">360000</cx:pt>
          <cx:pt idx="7533">180000</cx:pt>
          <cx:pt idx="7534">343800</cx:pt>
          <cx:pt idx="7535">765000</cx:pt>
          <cx:pt idx="7536">755190</cx:pt>
          <cx:pt idx="7537">1546020</cx:pt>
          <cx:pt idx="7538">247675.5</cx:pt>
          <cx:pt idx="7539">286704</cx:pt>
          <cx:pt idx="7540">360000</cx:pt>
          <cx:pt idx="7541">66222</cx:pt>
          <cx:pt idx="7542">537763.5</cx:pt>
          <cx:pt idx="7543">497520</cx:pt>
          <cx:pt idx="7544">247500</cx:pt>
          <cx:pt idx="7545">485640</cx:pt>
          <cx:pt idx="7546">183294</cx:pt>
          <cx:pt idx="7547">656811</cx:pt>
          <cx:pt idx="7548">508495.5</cx:pt>
          <cx:pt idx="7549">900000</cx:pt>
          <cx:pt idx="7550">1506816</cx:pt>
          <cx:pt idx="7551">738108</cx:pt>
          <cx:pt idx="7552">454500</cx:pt>
          <cx:pt idx="7553">545040</cx:pt>
          <cx:pt idx="7554">135000</cx:pt>
          <cx:pt idx="7555">112500</cx:pt>
          <cx:pt idx="7556">252000</cx:pt>
          <cx:pt idx="7557">508495.5</cx:pt>
          <cx:pt idx="7558">945000</cx:pt>
          <cx:pt idx="7559">225000</cx:pt>
          <cx:pt idx="7560">165915</cx:pt>
          <cx:pt idx="7561">790830</cx:pt>
          <cx:pt idx="7562">452385</cx:pt>
          <cx:pt idx="7563">1097131.5</cx:pt>
          <cx:pt idx="7564">631332</cx:pt>
          <cx:pt idx="7565">270000</cx:pt>
          <cx:pt idx="7566">1256400</cx:pt>
          <cx:pt idx="7567">573943.5</cx:pt>
          <cx:pt idx="7568">508495.5</cx:pt>
          <cx:pt idx="7569">601470</cx:pt>
          <cx:pt idx="7570">135000</cx:pt>
          <cx:pt idx="7571">459000</cx:pt>
          <cx:pt idx="7572">162000</cx:pt>
          <cx:pt idx="7573">1223010</cx:pt>
          <cx:pt idx="7574">98910</cx:pt>
          <cx:pt idx="7575">1123443</cx:pt>
          <cx:pt idx="7576">765000</cx:pt>
          <cx:pt idx="7577">723604.5</cx:pt>
          <cx:pt idx="7578">526491</cx:pt>
          <cx:pt idx="7579">283419</cx:pt>
          <cx:pt idx="7580">871029</cx:pt>
          <cx:pt idx="7581">770292</cx:pt>
          <cx:pt idx="7582">180000</cx:pt>
          <cx:pt idx="7583">270000</cx:pt>
          <cx:pt idx="7584">614574</cx:pt>
          <cx:pt idx="7585">855000</cx:pt>
          <cx:pt idx="7586">90000</cx:pt>
          <cx:pt idx="7587">284400</cx:pt>
          <cx:pt idx="7588">504000</cx:pt>
          <cx:pt idx="7589">1105083</cx:pt>
          <cx:pt idx="7590">130320</cx:pt>
          <cx:pt idx="7591">679500</cx:pt>
          <cx:pt idx="7592">808650</cx:pt>
          <cx:pt idx="7593">135000</cx:pt>
          <cx:pt idx="7594">1528200</cx:pt>
          <cx:pt idx="7595">180000</cx:pt>
          <cx:pt idx="7596">360000</cx:pt>
          <cx:pt idx="7597">523597.5</cx:pt>
          <cx:pt idx="7598">247500</cx:pt>
          <cx:pt idx="7599">1078200</cx:pt>
          <cx:pt idx="7600">741276</cx:pt>
          <cx:pt idx="7601">414612</cx:pt>
          <cx:pt idx="7602">284400</cx:pt>
          <cx:pt idx="7603">239850</cx:pt>
          <cx:pt idx="7604">239850</cx:pt>
          <cx:pt idx="7605">381528</cx:pt>
          <cx:pt idx="7606">254700</cx:pt>
          <cx:pt idx="7607">283419</cx:pt>
          <cx:pt idx="7608">900000</cx:pt>
          <cx:pt idx="7609">684000</cx:pt>
          <cx:pt idx="7610">1823242.5</cx:pt>
          <cx:pt idx="7611">258709.5</cx:pt>
          <cx:pt idx="7612">180000</cx:pt>
          <cx:pt idx="7613">521280</cx:pt>
          <cx:pt idx="7614">225000</cx:pt>
          <cx:pt idx="7615">330048</cx:pt>
          <cx:pt idx="7616">390960</cx:pt>
          <cx:pt idx="7617">104256</cx:pt>
          <cx:pt idx="7618">405000</cx:pt>
          <cx:pt idx="7619">90000</cx:pt>
          <cx:pt idx="7620">225000</cx:pt>
          <cx:pt idx="7621">454500</cx:pt>
          <cx:pt idx="7622">271066.5</cx:pt>
          <cx:pt idx="7623">135000</cx:pt>
          <cx:pt idx="7624">855000</cx:pt>
          <cx:pt idx="7625">238500</cx:pt>
          <cx:pt idx="7626">101880</cx:pt>
          <cx:pt idx="7627">820453.5</cx:pt>
          <cx:pt idx="7628">180000</cx:pt>
          <cx:pt idx="7629">143910</cx:pt>
          <cx:pt idx="7630">143910</cx:pt>
          <cx:pt idx="7631">1206000</cx:pt>
          <cx:pt idx="7632">1350000</cx:pt>
          <cx:pt idx="7633">1113840</cx:pt>
          <cx:pt idx="7634">523597.5</cx:pt>
          <cx:pt idx="7635">272173.5</cx:pt>
          <cx:pt idx="7636">450000</cx:pt>
          <cx:pt idx="7637">450000</cx:pt>
          <cx:pt idx="7638">755190</cx:pt>
          <cx:pt idx="7639">270000</cx:pt>
          <cx:pt idx="7640">450000</cx:pt>
          <cx:pt idx="7641">481495.5</cx:pt>
          <cx:pt idx="7642">135000</cx:pt>
          <cx:pt idx="7643">254700</cx:pt>
          <cx:pt idx="7644">528633</cx:pt>
          <cx:pt idx="7645">142200</cx:pt>
          <cx:pt idx="7646">193500</cx:pt>
          <cx:pt idx="7647">133659</cx:pt>
          <cx:pt idx="7648">225000</cx:pt>
          <cx:pt idx="7649">675000</cx:pt>
          <cx:pt idx="7650">755190</cx:pt>
          <cx:pt idx="7651">180000</cx:pt>
          <cx:pt idx="7652">225000</cx:pt>
          <cx:pt idx="7653">225000</cx:pt>
          <cx:pt idx="7654">640080</cx:pt>
          <cx:pt idx="7655">312768</cx:pt>
          <cx:pt idx="7656">417024</cx:pt>
          <cx:pt idx="7657">522000</cx:pt>
          <cx:pt idx="7658">270000</cx:pt>
          <cx:pt idx="7659">1575000</cx:pt>
          <cx:pt idx="7660">592560</cx:pt>
          <cx:pt idx="7661">247500</cx:pt>
          <cx:pt idx="7662">509602.5</cx:pt>
          <cx:pt idx="7663">310500</cx:pt>
          <cx:pt idx="7664">755190</cx:pt>
          <cx:pt idx="7665">555273</cx:pt>
          <cx:pt idx="7666">562500</cx:pt>
          <cx:pt idx="7667">472500</cx:pt>
          <cx:pt idx="7668">808650</cx:pt>
          <cx:pt idx="7669">835380</cx:pt>
          <cx:pt idx="7670">364896</cx:pt>
          <cx:pt idx="7671">278613</cx:pt>
          <cx:pt idx="7672">790830</cx:pt>
          <cx:pt idx="7673">810000</cx:pt>
          <cx:pt idx="7674">675000</cx:pt>
          <cx:pt idx="7675">405000</cx:pt>
          <cx:pt idx="7676">1321902</cx:pt>
          <cx:pt idx="7677">364896</cx:pt>
          <cx:pt idx="7678">550980</cx:pt>
          <cx:pt idx="7679">900000</cx:pt>
          <cx:pt idx="7680">135000</cx:pt>
          <cx:pt idx="7681">835380</cx:pt>
          <cx:pt idx="7682">313438.5</cx:pt>
          <cx:pt idx="7683">254700</cx:pt>
          <cx:pt idx="7684">553500</cx:pt>
          <cx:pt idx="7685">180000</cx:pt>
          <cx:pt idx="7686">288873</cx:pt>
          <cx:pt idx="7687">500211</cx:pt>
          <cx:pt idx="7688">675000</cx:pt>
          <cx:pt idx="7689">1575000</cx:pt>
          <cx:pt idx="7690">225000</cx:pt>
          <cx:pt idx="7691">202500</cx:pt>
          <cx:pt idx="7692">765000</cx:pt>
          <cx:pt idx="7693">728460</cx:pt>
          <cx:pt idx="7694">1042560</cx:pt>
          <cx:pt idx="7695">1042515</cx:pt>
          <cx:pt idx="7696">675000</cx:pt>
          <cx:pt idx="7697">1042560</cx:pt>
          <cx:pt idx="7698">679500</cx:pt>
          <cx:pt idx="7699">269550</cx:pt>
          <cx:pt idx="7700">254700</cx:pt>
          <cx:pt idx="7701">436032</cx:pt>
          <cx:pt idx="7702">752553</cx:pt>
          <cx:pt idx="7703">540000</cx:pt>
          <cx:pt idx="7704">247500</cx:pt>
          <cx:pt idx="7705">242595</cx:pt>
          <cx:pt idx="7706">333337.5</cx:pt>
          <cx:pt idx="7707">436032</cx:pt>
          <cx:pt idx="7708">672174</cx:pt>
          <cx:pt idx="7709">270000</cx:pt>
          <cx:pt idx="7710">1024740</cx:pt>
          <cx:pt idx="7711">263686.5</cx:pt>
          <cx:pt idx="7712">305640</cx:pt>
          <cx:pt idx="7713">376078.5</cx:pt>
          <cx:pt idx="7714">270000</cx:pt>
          <cx:pt idx="7715">700830</cx:pt>
          <cx:pt idx="7716">1061599.5</cx:pt>
          <cx:pt idx="7717">331834.5</cx:pt>
          <cx:pt idx="7718">679500</cx:pt>
          <cx:pt idx="7719">654498</cx:pt>
          <cx:pt idx="7720">678996</cx:pt>
          <cx:pt idx="7721">407727</cx:pt>
          <cx:pt idx="7722">604152</cx:pt>
          <cx:pt idx="7723">585000</cx:pt>
          <cx:pt idx="7724">610483.5</cx:pt>
          <cx:pt idx="7725">553806</cx:pt>
          <cx:pt idx="7726">1288350</cx:pt>
          <cx:pt idx="7727">769500</cx:pt>
          <cx:pt idx="7728">161730</cx:pt>
          <cx:pt idx="7729">286704</cx:pt>
          <cx:pt idx="7730">630000</cx:pt>
          <cx:pt idx="7731">1321020</cx:pt>
          <cx:pt idx="7732">130320</cx:pt>
          <cx:pt idx="7733">142200</cx:pt>
          <cx:pt idx="7734">757413</cx:pt>
          <cx:pt idx="7735">562500</cx:pt>
          <cx:pt idx="7736">779688</cx:pt>
          <cx:pt idx="7737">289597.5</cx:pt>
          <cx:pt idx="7738">1258650</cx:pt>
          <cx:pt idx="7739">180000</cx:pt>
          <cx:pt idx="7740">497520</cx:pt>
          <cx:pt idx="7741">105534</cx:pt>
          <cx:pt idx="7742">245268</cx:pt>
          <cx:pt idx="7743">225000</cx:pt>
          <cx:pt idx="7744">797818.5</cx:pt>
          <cx:pt idx="7745">1182051</cx:pt>
          <cx:pt idx="7746">2395917</cx:pt>
          <cx:pt idx="7747">152820</cx:pt>
          <cx:pt idx="7748">533304</cx:pt>
          <cx:pt idx="7749">71955</cx:pt>
          <cx:pt idx="7750">1256400</cx:pt>
          <cx:pt idx="7751">267102</cx:pt>
          <cx:pt idx="7752">315000</cx:pt>
          <cx:pt idx="7753">508495.5</cx:pt>
          <cx:pt idx="7754">203760</cx:pt>
          <cx:pt idx="7755">521280</cx:pt>
          <cx:pt idx="7756">202500</cx:pt>
          <cx:pt idx="7757">959688</cx:pt>
          <cx:pt idx="7758">180000</cx:pt>
          <cx:pt idx="7759">521280</cx:pt>
          <cx:pt idx="7760">1207143</cx:pt>
          <cx:pt idx="7761">563269.5</cx:pt>
          <cx:pt idx="7762">254700</cx:pt>
          <cx:pt idx="7763">389844</cx:pt>
          <cx:pt idx="7764">1837629</cx:pt>
          <cx:pt idx="7765">473760</cx:pt>
          <cx:pt idx="7766">348264</cx:pt>
          <cx:pt idx="7767">1546020</cx:pt>
          <cx:pt idx="7768">71955</cx:pt>
          <cx:pt idx="7769">148140</cx:pt>
          <cx:pt idx="7770">1223010</cx:pt>
          <cx:pt idx="7771">135000</cx:pt>
          <cx:pt idx="7772">555273</cx:pt>
          <cx:pt idx="7773">135000</cx:pt>
          <cx:pt idx="7774">1258650</cx:pt>
          <cx:pt idx="7775">1345500</cx:pt>
          <cx:pt idx="7776">270000</cx:pt>
          <cx:pt idx="7777">755190</cx:pt>
          <cx:pt idx="7778">312768</cx:pt>
          <cx:pt idx="7779">373311</cx:pt>
          <cx:pt idx="7780">760122</cx:pt>
          <cx:pt idx="7781">540000</cx:pt>
          <cx:pt idx="7782">765000</cx:pt>
          <cx:pt idx="7783">545040</cx:pt>
          <cx:pt idx="7784">314100</cx:pt>
          <cx:pt idx="7785">177903</cx:pt>
          <cx:pt idx="7786">264888</cx:pt>
          <cx:pt idx="7787">247500</cx:pt>
          <cx:pt idx="7788">297130.5</cx:pt>
          <cx:pt idx="7789">284400</cx:pt>
          <cx:pt idx="7790">360000</cx:pt>
          <cx:pt idx="7791">490495.5</cx:pt>
          <cx:pt idx="7792">1102171.5</cx:pt>
          <cx:pt idx="7793">131922</cx:pt>
          <cx:pt idx="7794">971280</cx:pt>
          <cx:pt idx="7795">1125000</cx:pt>
          <cx:pt idx="7796">781920</cx:pt>
          <cx:pt idx="7797">755190</cx:pt>
          <cx:pt idx="7798">88618.5</cx:pt>
          <cx:pt idx="7799">269550</cx:pt>
          <cx:pt idx="7800">592560</cx:pt>
          <cx:pt idx="7801">932643</cx:pt>
          <cx:pt idx="7802">1329579</cx:pt>
          <cx:pt idx="7803">945000</cx:pt>
          <cx:pt idx="7804">787131</cx:pt>
          <cx:pt idx="7805">808650</cx:pt>
          <cx:pt idx="7806">284400</cx:pt>
          <cx:pt idx="7807">746280</cx:pt>
          <cx:pt idx="7808">1062027</cx:pt>
          <cx:pt idx="7809">765000</cx:pt>
          <cx:pt idx="7810">675000</cx:pt>
          <cx:pt idx="7811">576072</cx:pt>
          <cx:pt idx="7812">770292</cx:pt>
          <cx:pt idx="7813">675000</cx:pt>
          <cx:pt idx="7814">244584</cx:pt>
          <cx:pt idx="7815">307557</cx:pt>
          <cx:pt idx="7816">225000</cx:pt>
          <cx:pt idx="7817">298512</cx:pt>
          <cx:pt idx="7818">540000</cx:pt>
          <cx:pt idx="7819">679500</cx:pt>
          <cx:pt idx="7820">521280</cx:pt>
          <cx:pt idx="7821">1019844</cx:pt>
          <cx:pt idx="7822">1440000</cx:pt>
          <cx:pt idx="7823">225000</cx:pt>
          <cx:pt idx="7824">540000</cx:pt>
          <cx:pt idx="7825">560664</cx:pt>
          <cx:pt idx="7826">1515415.5</cx:pt>
          <cx:pt idx="7827">225000</cx:pt>
          <cx:pt idx="7828">521280</cx:pt>
          <cx:pt idx="7829">1036980</cx:pt>
          <cx:pt idx="7830">431280</cx:pt>
          <cx:pt idx="7831">180000</cx:pt>
          <cx:pt idx="7832">999886.5</cx:pt>
          <cx:pt idx="7833">239850</cx:pt>
          <cx:pt idx="7834">324000</cx:pt>
          <cx:pt idx="7835">135000</cx:pt>
          <cx:pt idx="7836">405000</cx:pt>
          <cx:pt idx="7837">538704</cx:pt>
          <cx:pt idx="7838">312768</cx:pt>
          <cx:pt idx="7839">450000</cx:pt>
          <cx:pt idx="7840">270000</cx:pt>
          <cx:pt idx="7841">270000</cx:pt>
          <cx:pt idx="7842">215640</cx:pt>
          <cx:pt idx="7843">284400</cx:pt>
          <cx:pt idx="7844">495000</cx:pt>
          <cx:pt idx="7845">1006920</cx:pt>
          <cx:pt idx="7846">262246.5</cx:pt>
          <cx:pt idx="7847">781920</cx:pt>
          <cx:pt idx="7848">544491</cx:pt>
          <cx:pt idx="7849">117162</cx:pt>
          <cx:pt idx="7850">442791</cx:pt>
          <cx:pt idx="7851">900000</cx:pt>
          <cx:pt idx="7852">447768</cx:pt>
          <cx:pt idx="7853">2447937</cx:pt>
          <cx:pt idx="7854">1062000</cx:pt>
          <cx:pt idx="7855">95940</cx:pt>
          <cx:pt idx="7856">979992</cx:pt>
          <cx:pt idx="7857">1035000</cx:pt>
          <cx:pt idx="7858">258709.5</cx:pt>
          <cx:pt idx="7859">855463.5</cx:pt>
          <cx:pt idx="7860">585000</cx:pt>
          <cx:pt idx="7861">608076</cx:pt>
          <cx:pt idx="7862">573628.5</cx:pt>
          <cx:pt idx="7863">247500</cx:pt>
          <cx:pt idx="7864">237024</cx:pt>
          <cx:pt idx="7865">237024</cx:pt>
          <cx:pt idx="7866">180000</cx:pt>
          <cx:pt idx="7867">225000</cx:pt>
          <cx:pt idx="7868">153504</cx:pt>
          <cx:pt idx="7869">284400</cx:pt>
          <cx:pt idx="7870">964368</cx:pt>
          <cx:pt idx="7871">728460</cx:pt>
          <cx:pt idx="7872">961146</cx:pt>
          <cx:pt idx="7873">182448</cx:pt>
          <cx:pt idx="7874">835380</cx:pt>
          <cx:pt idx="7875">203760</cx:pt>
          <cx:pt idx="7876">364896</cx:pt>
          <cx:pt idx="7877">207711</cx:pt>
          <cx:pt idx="7878">191880</cx:pt>
          <cx:pt idx="7879">187704</cx:pt>
          <cx:pt idx="7880">557770.5</cx:pt>
          <cx:pt idx="7881">450000</cx:pt>
          <cx:pt idx="7882">454500</cx:pt>
          <cx:pt idx="7883">1288350</cx:pt>
          <cx:pt idx="7884">945000</cx:pt>
          <cx:pt idx="7885">339241.5</cx:pt>
          <cx:pt idx="7886">450000</cx:pt>
          <cx:pt idx="7887">225000</cx:pt>
          <cx:pt idx="7888">1018899</cx:pt>
          <cx:pt idx="7889">834048</cx:pt>
          <cx:pt idx="7890">1546020</cx:pt>
          <cx:pt idx="7891">1042560</cx:pt>
          <cx:pt idx="7892">225000</cx:pt>
          <cx:pt idx="7893">918918</cx:pt>
          <cx:pt idx="7894">688500</cx:pt>
          <cx:pt idx="7895">585000</cx:pt>
          <cx:pt idx="7896">90000</cx:pt>
          <cx:pt idx="7897">738108</cx:pt>
          <cx:pt idx="7898">942300</cx:pt>
          <cx:pt idx="7899">454500</cx:pt>
          <cx:pt idx="7900">640080</cx:pt>
          <cx:pt idx="7901">1800000</cx:pt>
          <cx:pt idx="7902">1102828.5</cx:pt>
          <cx:pt idx="7903">180000</cx:pt>
          <cx:pt idx="7904">203760</cx:pt>
          <cx:pt idx="7905">180000</cx:pt>
          <cx:pt idx="7906">608076</cx:pt>
          <cx:pt idx="7907">1886850</cx:pt>
          <cx:pt idx="7908">499261.5</cx:pt>
          <cx:pt idx="7909">288873</cx:pt>
          <cx:pt idx="7910">781920</cx:pt>
          <cx:pt idx="7911">203760</cx:pt>
          <cx:pt idx="7912">1078200</cx:pt>
          <cx:pt idx="7913">454500</cx:pt>
          <cx:pt idx="7914">657000</cx:pt>
          <cx:pt idx="7915">450000</cx:pt>
          <cx:pt idx="7916">1154362.5</cx:pt>
          <cx:pt idx="7917">157500</cx:pt>
          <cx:pt idx="7918">828837</cx:pt>
          <cx:pt idx="7919">521280</cx:pt>
          <cx:pt idx="7920">1762110</cx:pt>
          <cx:pt idx="7921">1258650</cx:pt>
          <cx:pt idx="7922">180000</cx:pt>
          <cx:pt idx="7923">590071.5</cx:pt>
          <cx:pt idx="7924">742500</cx:pt>
          <cx:pt idx="7925">315000</cx:pt>
          <cx:pt idx="7926">334152</cx:pt>
          <cx:pt idx="7927">1011955.5</cx:pt>
          <cx:pt idx="7928">1325475</cx:pt>
          <cx:pt idx="7929">270000</cx:pt>
          <cx:pt idx="7930">180000</cx:pt>
          <cx:pt idx="7931">1056447</cx:pt>
          <cx:pt idx="7932">270000</cx:pt>
          <cx:pt idx="7933">533668.5</cx:pt>
          <cx:pt idx="7934">288873</cx:pt>
          <cx:pt idx="7935">180000</cx:pt>
          <cx:pt idx="7936">601470</cx:pt>
          <cx:pt idx="7937">327024</cx:pt>
          <cx:pt idx="7938">639396</cx:pt>
          <cx:pt idx="7939">542133</cx:pt>
          <cx:pt idx="7940">279000</cx:pt>
          <cx:pt idx="7941">180000</cx:pt>
          <cx:pt idx="7942">545040</cx:pt>
          <cx:pt idx="7943">239850</cx:pt>
          <cx:pt idx="7944">1800000</cx:pt>
          <cx:pt idx="7945">180000</cx:pt>
          <cx:pt idx="7946">247500</cx:pt>
          <cx:pt idx="7947">405000</cx:pt>
          <cx:pt idx="7948">450000</cx:pt>
          <cx:pt idx="7949">675000</cx:pt>
          <cx:pt idx="7950">592560</cx:pt>
          <cx:pt idx="7951">894906</cx:pt>
          <cx:pt idx="7952">1575000</cx:pt>
          <cx:pt idx="7953">1093500</cx:pt>
          <cx:pt idx="7954">405000</cx:pt>
          <cx:pt idx="7955">225000</cx:pt>
          <cx:pt idx="7956">521280</cx:pt>
          <cx:pt idx="7957">1125000</cx:pt>
          <cx:pt idx="7958">1006920</cx:pt>
          <cx:pt idx="7959">247275</cx:pt>
          <cx:pt idx="7960">1467612</cx:pt>
          <cx:pt idx="7961">517536</cx:pt>
          <cx:pt idx="7962">733315.5</cx:pt>
          <cx:pt idx="7963">1435500</cx:pt>
          <cx:pt idx="7964">436500</cx:pt>
          <cx:pt idx="7965">1062000</cx:pt>
          <cx:pt idx="7966">585000</cx:pt>
          <cx:pt idx="7967">539100</cx:pt>
          <cx:pt idx="7968">343800</cx:pt>
          <cx:pt idx="7969">180000</cx:pt>
          <cx:pt idx="7970">254700</cx:pt>
          <cx:pt idx="7971">242595</cx:pt>
          <cx:pt idx="7972">668304</cx:pt>
          <cx:pt idx="7973">239850</cx:pt>
          <cx:pt idx="7974">521280</cx:pt>
          <cx:pt idx="7975">1732500</cx:pt>
          <cx:pt idx="7976">343377</cx:pt>
          <cx:pt idx="7977">225000</cx:pt>
          <cx:pt idx="7978">906228</cx:pt>
          <cx:pt idx="7979">161730</cx:pt>
          <cx:pt idx="7980">331834.5</cx:pt>
          <cx:pt idx="7981">257562</cx:pt>
          <cx:pt idx="7982">313438.5</cx:pt>
          <cx:pt idx="7983">450000</cx:pt>
          <cx:pt idx="7984">118692</cx:pt>
          <cx:pt idx="7985">315000</cx:pt>
          <cx:pt idx="7986">332842.5</cx:pt>
          <cx:pt idx="7987">454500</cx:pt>
          <cx:pt idx="7988">127350</cx:pt>
          <cx:pt idx="7989">1125000</cx:pt>
          <cx:pt idx="7990">450000</cx:pt>
          <cx:pt idx="7991">299772</cx:pt>
          <cx:pt idx="7992">743031</cx:pt>
          <cx:pt idx="7993">659610</cx:pt>
          <cx:pt idx="7994">562491</cx:pt>
          <cx:pt idx="7995">485901</cx:pt>
          <cx:pt idx="7996">227520</cx:pt>
          <cx:pt idx="7997">206280</cx:pt>
          <cx:pt idx="7998">1078200</cx:pt>
          <cx:pt idx="7999">900000</cx:pt>
          <cx:pt idx="8000">1078200</cx:pt>
          <cx:pt idx="8001">437076</cx:pt>
          <cx:pt idx="8002">355536</cx:pt>
          <cx:pt idx="8003">1682446.5</cx:pt>
          <cx:pt idx="8004">427500</cx:pt>
          <cx:pt idx="8005">599472</cx:pt>
          <cx:pt idx="8006">148365</cx:pt>
          <cx:pt idx="8007">630000</cx:pt>
          <cx:pt idx="8008">152820</cx:pt>
          <cx:pt idx="8009">1288350</cx:pt>
          <cx:pt idx="8010">760225.5</cx:pt>
          <cx:pt idx="8011">1129500</cx:pt>
          <cx:pt idx="8012">2250000</cx:pt>
          <cx:pt idx="8013">197820</cx:pt>
          <cx:pt idx="8014">299250</cx:pt>
          <cx:pt idx="8015">815733</cx:pt>
          <cx:pt idx="8016">450000</cx:pt>
          <cx:pt idx="8017">360000</cx:pt>
          <cx:pt idx="8018">518562</cx:pt>
          <cx:pt idx="8019">164182.5</cx:pt>
          <cx:pt idx="8020">592560</cx:pt>
          <cx:pt idx="8021">98910</cx:pt>
          <cx:pt idx="8022">341280</cx:pt>
          <cx:pt idx="8023">1130760</cx:pt>
          <cx:pt idx="8024">422892</cx:pt>
          <cx:pt idx="8025">440784</cx:pt>
          <cx:pt idx="8026">1082214</cx:pt>
          <cx:pt idx="8027">719946</cx:pt>
          <cx:pt idx="8028">1762110</cx:pt>
          <cx:pt idx="8029">1350000</cx:pt>
          <cx:pt idx="8030">270000</cx:pt>
          <cx:pt idx="8031">1024740</cx:pt>
          <cx:pt idx="8032">95940</cx:pt>
          <cx:pt idx="8033">454500</cx:pt>
          <cx:pt idx="8034">675000</cx:pt>
          <cx:pt idx="8035">607500</cx:pt>
          <cx:pt idx="8036">254700</cx:pt>
          <cx:pt idx="8037">592560</cx:pt>
          <cx:pt idx="8038">270000</cx:pt>
          <cx:pt idx="8039">63000</cx:pt>
          <cx:pt idx="8040">609183</cx:pt>
          <cx:pt idx="8041">630000</cx:pt>
          <cx:pt idx="8042">225000</cx:pt>
          <cx:pt idx="8043">675000</cx:pt>
          <cx:pt idx="8044">390960</cx:pt>
          <cx:pt idx="8045">610762.5</cx:pt>
          <cx:pt idx="8046">675000</cx:pt>
          <cx:pt idx="8047">706500</cx:pt>
          <cx:pt idx="8048">1493086.5</cx:pt>
          <cx:pt idx="8049">1335996</cx:pt>
          <cx:pt idx="8050">396850.5</cx:pt>
          <cx:pt idx="8051">337500</cx:pt>
          <cx:pt idx="8052">107820</cx:pt>
          <cx:pt idx="8053">166500</cx:pt>
          <cx:pt idx="8054">343800</cx:pt>
          <cx:pt idx="8055">1339884</cx:pt>
          <cx:pt idx="8056">1454094</cx:pt>
          <cx:pt idx="8057">460858.5</cx:pt>
          <cx:pt idx="8058">545040</cx:pt>
          <cx:pt idx="8059">1540305</cx:pt>
          <cx:pt idx="8060">526500</cx:pt>
          <cx:pt idx="8061">604152</cx:pt>
          <cx:pt idx="8062">170640</cx:pt>
          <cx:pt idx="8063">305221.5</cx:pt>
          <cx:pt idx="8064">1350000</cx:pt>
          <cx:pt idx="8065">697500</cx:pt>
          <cx:pt idx="8066">152820</cx:pt>
          <cx:pt idx="8067">495000</cx:pt>
          <cx:pt idx="8068">159993</cx:pt>
          <cx:pt idx="8069">1132573.5</cx:pt>
          <cx:pt idx="8070">244584</cx:pt>
          <cx:pt idx="8071">314100</cx:pt>
          <cx:pt idx="8072">166500</cx:pt>
          <cx:pt idx="8073">457119</cx:pt>
          <cx:pt idx="8074">454500</cx:pt>
          <cx:pt idx="8075">50940</cx:pt>
          <cx:pt idx="8076">755190</cx:pt>
          <cx:pt idx="8077">900000</cx:pt>
          <cx:pt idx="8078">378117</cx:pt>
          <cx:pt idx="8079">509400</cx:pt>
          <cx:pt idx="8080">473760</cx:pt>
          <cx:pt idx="8081">265851</cx:pt>
          <cx:pt idx="8082">1006920</cx:pt>
          <cx:pt idx="8083">97038</cx:pt>
          <cx:pt idx="8084">973503</cx:pt>
          <cx:pt idx="8085">234576</cx:pt>
          <cx:pt idx="8086">675000</cx:pt>
          <cx:pt idx="8087">697500</cx:pt>
          <cx:pt idx="8088">1552221</cx:pt>
          <cx:pt idx="8089">269982</cx:pt>
          <cx:pt idx="8090">225000</cx:pt>
          <cx:pt idx="8091">1800000</cx:pt>
          <cx:pt idx="8092">180000</cx:pt>
          <cx:pt idx="8093">450000</cx:pt>
          <cx:pt idx="8094">225000</cx:pt>
          <cx:pt idx="8095">653328</cx:pt>
          <cx:pt idx="8096">270000</cx:pt>
          <cx:pt idx="8097">787131</cx:pt>
          <cx:pt idx="8098">270000</cx:pt>
          <cx:pt idx="8099">921861</cx:pt>
          <cx:pt idx="8100">474048</cx:pt>
          <cx:pt idx="8101">1125000</cx:pt>
          <cx:pt idx="8102">270000</cx:pt>
          <cx:pt idx="8103">312768</cx:pt>
          <cx:pt idx="8104">900000</cx:pt>
          <cx:pt idx="8105">405000</cx:pt>
          <cx:pt idx="8106">360000</cx:pt>
          <cx:pt idx="8107">481176</cx:pt>
          <cx:pt idx="8108">1350000</cx:pt>
          <cx:pt idx="8109">868500</cx:pt>
          <cx:pt idx="8110">269550</cx:pt>
          <cx:pt idx="8111">225000</cx:pt>
          <cx:pt idx="8112">225000</cx:pt>
          <cx:pt idx="8113">1125000</cx:pt>
          <cx:pt idx="8114">675000</cx:pt>
          <cx:pt idx="8115">397017</cx:pt>
          <cx:pt idx="8116">147888</cx:pt>
          <cx:pt idx="8117">418500</cx:pt>
          <cx:pt idx="8118">450000</cx:pt>
          <cx:pt idx="8119">900000</cx:pt>
          <cx:pt idx="8120">344043</cx:pt>
          <cx:pt idx="8121">1288350</cx:pt>
          <cx:pt idx="8122">813195</cx:pt>
          <cx:pt idx="8123">2250000</cx:pt>
          <cx:pt idx="8124">1546020</cx:pt>
          <cx:pt idx="8125">521280</cx:pt>
          <cx:pt idx="8126">454500</cx:pt>
          <cx:pt idx="8127">1078200</cx:pt>
          <cx:pt idx="8128">180000</cx:pt>
          <cx:pt idx="8129">808650</cx:pt>
          <cx:pt idx="8130">1350000</cx:pt>
          <cx:pt idx="8131">225000</cx:pt>
          <cx:pt idx="8132">675000</cx:pt>
          <cx:pt idx="8133">180000</cx:pt>
          <cx:pt idx="8134">1065681</cx:pt>
          <cx:pt idx="8135">101880</cx:pt>
          <cx:pt idx="8136">729000</cx:pt>
          <cx:pt idx="8137">508495.5</cx:pt>
          <cx:pt idx="8138">397881</cx:pt>
          <cx:pt idx="8139">1546020</cx:pt>
          <cx:pt idx="8140">808650</cx:pt>
          <cx:pt idx="8141">148500</cx:pt>
          <cx:pt idx="8142">900000</cx:pt>
          <cx:pt idx="8143">700830</cx:pt>
          <cx:pt idx="8144">592560</cx:pt>
          <cx:pt idx="8145">808650</cx:pt>
          <cx:pt idx="8146">229230</cx:pt>
          <cx:pt idx="8147">328405.5</cx:pt>
          <cx:pt idx="8148">180000</cx:pt>
          <cx:pt idx="8149">1350639</cx:pt>
          <cx:pt idx="8150">1506816</cx:pt>
          <cx:pt idx="8151">724500</cx:pt>
          <cx:pt idx="8152">180000</cx:pt>
          <cx:pt idx="8153">472500</cx:pt>
          <cx:pt idx="8154">922500</cx:pt>
          <cx:pt idx="8155">477000</cx:pt>
          <cx:pt idx="8156">1671210</cx:pt>
          <cx:pt idx="8157">450000</cx:pt>
          <cx:pt idx="8158">630000</cx:pt>
          <cx:pt idx="8159">254700</cx:pt>
          <cx:pt idx="8160">162000</cx:pt>
          <cx:pt idx="8161">906615</cx:pt>
          <cx:pt idx="8162">1066608</cx:pt>
          <cx:pt idx="8163">675000</cx:pt>
          <cx:pt idx="8164">1078200</cx:pt>
          <cx:pt idx="8165">253737</cx:pt>
          <cx:pt idx="8166">634482</cx:pt>
          <cx:pt idx="8167">508495.5</cx:pt>
          <cx:pt idx="8168">545040</cx:pt>
          <cx:pt idx="8169">755190</cx:pt>
          <cx:pt idx="8170">808650</cx:pt>
          <cx:pt idx="8171">540000</cx:pt>
          <cx:pt idx="8172">651595.5</cx:pt>
          <cx:pt idx="8173">497520</cx:pt>
          <cx:pt idx="8174">269550</cx:pt>
          <cx:pt idx="8175">490536</cx:pt>
          <cx:pt idx="8176">900000</cx:pt>
          <cx:pt idx="8177">157500</cx:pt>
          <cx:pt idx="8178">1113133.5</cx:pt>
          <cx:pt idx="8179">712944</cx:pt>
          <cx:pt idx="8180">180000</cx:pt>
          <cx:pt idx="8181">495000</cx:pt>
          <cx:pt idx="8182">450000</cx:pt>
          <cx:pt idx="8183">900000</cx:pt>
          <cx:pt idx="8184">679500</cx:pt>
          <cx:pt idx="8185">675000</cx:pt>
          <cx:pt idx="8186">1108269</cx:pt>
          <cx:pt idx="8187">603000</cx:pt>
          <cx:pt idx="8188">225000</cx:pt>
          <cx:pt idx="8189">1042560</cx:pt>
          <cx:pt idx="8190">202500</cx:pt>
          <cx:pt idx="8191">264888</cx:pt>
          <cx:pt idx="8192">343377</cx:pt>
          <cx:pt idx="8193">417024</cx:pt>
          <cx:pt idx="8194">810000</cx:pt>
          <cx:pt idx="8195">508495.5</cx:pt>
          <cx:pt idx="8196">675000</cx:pt>
          <cx:pt idx="8197">1046142</cx:pt>
          <cx:pt idx="8198">313438.5</cx:pt>
          <cx:pt idx="8199">755190</cx:pt>
          <cx:pt idx="8200">182448</cx:pt>
          <cx:pt idx="8201">528633</cx:pt>
          <cx:pt idx="8202">700830</cx:pt>
          <cx:pt idx="8203">808650</cx:pt>
          <cx:pt idx="8204">835605</cx:pt>
          <cx:pt idx="8205">161730</cx:pt>
          <cx:pt idx="8206">225000</cx:pt>
          <cx:pt idx="8207">584766</cx:pt>
          <cx:pt idx="8208">450000</cx:pt>
          <cx:pt idx="8209">900000</cx:pt>
          <cx:pt idx="8210">202500</cx:pt>
          <cx:pt idx="8211">585000</cx:pt>
          <cx:pt idx="8212">453514.5</cx:pt>
          <cx:pt idx="8213">1005120</cx:pt>
          <cx:pt idx="8214">877500</cx:pt>
          <cx:pt idx="8215">904500</cx:pt>
          <cx:pt idx="8216">450000</cx:pt>
          <cx:pt idx="8217">428854.5</cx:pt>
          <cx:pt idx="8218">1113840</cx:pt>
          <cx:pt idx="8219">1056447</cx:pt>
          <cx:pt idx="8220">314055</cx:pt>
          <cx:pt idx="8221">589045.5</cx:pt>
          <cx:pt idx="8222">284400</cx:pt>
          <cx:pt idx="8223">640080</cx:pt>
          <cx:pt idx="8224">1288350</cx:pt>
          <cx:pt idx="8225">765000</cx:pt>
          <cx:pt idx="8226">312768</cx:pt>
          <cx:pt idx="8227">180000</cx:pt>
          <cx:pt idx="8228">945000</cx:pt>
          <cx:pt idx="8229">364896</cx:pt>
          <cx:pt idx="8230">1006920</cx:pt>
          <cx:pt idx="8231">405000</cx:pt>
          <cx:pt idx="8232">315000</cx:pt>
          <cx:pt idx="8233">585000</cx:pt>
          <cx:pt idx="8234">814041</cx:pt>
          <cx:pt idx="8235">512064</cx:pt>
          <cx:pt idx="8236">291384</cx:pt>
          <cx:pt idx="8237">651600</cx:pt>
          <cx:pt idx="8238">417024</cx:pt>
          <cx:pt idx="8239">675000</cx:pt>
          <cx:pt idx="8240">817560</cx:pt>
          <cx:pt idx="8241">975771</cx:pt>
          <cx:pt idx="8242">825588</cx:pt>
          <cx:pt idx="8243">544491</cx:pt>
          <cx:pt idx="8244">239850</cx:pt>
          <cx:pt idx="8245">247500</cx:pt>
          <cx:pt idx="8246">408780</cx:pt>
          <cx:pt idx="8247">66222</cx:pt>
          <cx:pt idx="8248">1333179</cx:pt>
          <cx:pt idx="8249">450000</cx:pt>
          <cx:pt idx="8250">521280</cx:pt>
          <cx:pt idx="8251">364896</cx:pt>
          <cx:pt idx="8252">71955</cx:pt>
          <cx:pt idx="8253">76410</cx:pt>
          <cx:pt idx="8254">808650</cx:pt>
          <cx:pt idx="8255">202500</cx:pt>
          <cx:pt idx="8256">509602.5</cx:pt>
          <cx:pt idx="8257">900000</cx:pt>
          <cx:pt idx="8258">152820</cx:pt>
          <cx:pt idx="8259">284400</cx:pt>
          <cx:pt idx="8260">269550</cx:pt>
          <cx:pt idx="8261">338832</cx:pt>
          <cx:pt idx="8262">405000</cx:pt>
          <cx:pt idx="8263">894766.5</cx:pt>
          <cx:pt idx="8264">330048</cx:pt>
          <cx:pt idx="8265">1078200</cx:pt>
          <cx:pt idx="8266">1096020</cx:pt>
          <cx:pt idx="8267">755190</cx:pt>
          <cx:pt idx="8268">607500</cx:pt>
          <cx:pt idx="8269">391090.5</cx:pt>
          <cx:pt idx="8270">904500</cx:pt>
          <cx:pt idx="8271">123993</cx:pt>
          <cx:pt idx="8272">270000</cx:pt>
          <cx:pt idx="8273">405000</cx:pt>
          <cx:pt idx="8274">296280</cx:pt>
          <cx:pt idx="8275">149256</cx:pt>
          <cx:pt idx="8276">112500</cx:pt>
          <cx:pt idx="8277">592560</cx:pt>
          <cx:pt idx="8278">157500</cx:pt>
          <cx:pt idx="8279">528633</cx:pt>
          <cx:pt idx="8280">545040</cx:pt>
          <cx:pt idx="8281">254700</cx:pt>
          <cx:pt idx="8282">284391</cx:pt>
          <cx:pt idx="8283">454500</cx:pt>
          <cx:pt idx="8284">675000</cx:pt>
          <cx:pt idx="8285">512064</cx:pt>
          <cx:pt idx="8286">497520</cx:pt>
          <cx:pt idx="8287">250272</cx:pt>
          <cx:pt idx="8288">503266.5</cx:pt>
          <cx:pt idx="8289">545040</cx:pt>
          <cx:pt idx="8290">677664</cx:pt>
          <cx:pt idx="8291">450000</cx:pt>
          <cx:pt idx="8292">284400</cx:pt>
          <cx:pt idx="8293">807984</cx:pt>
          <cx:pt idx="8294">675000</cx:pt>
          <cx:pt idx="8295">1223010</cx:pt>
          <cx:pt idx="8296">545040</cx:pt>
          <cx:pt idx="8297">1042560</cx:pt>
          <cx:pt idx="8298">685386</cx:pt>
          <cx:pt idx="8299">239850</cx:pt>
          <cx:pt idx="8300">247500</cx:pt>
          <cx:pt idx="8301">545040</cx:pt>
          <cx:pt idx="8302">562500</cx:pt>
          <cx:pt idx="8303">755190</cx:pt>
          <cx:pt idx="8304">380533.5</cx:pt>
          <cx:pt idx="8305">221832</cx:pt>
          <cx:pt idx="8306">728460</cx:pt>
          <cx:pt idx="8307">332946</cx:pt>
          <cx:pt idx="8308">117000</cx:pt>
          <cx:pt idx="8309">1056447</cx:pt>
          <cx:pt idx="8310">536917.5</cx:pt>
          <cx:pt idx="8311">360000</cx:pt>
          <cx:pt idx="8312">790830</cx:pt>
          <cx:pt idx="8313">653328</cx:pt>
          <cx:pt idx="8314">848745</cx:pt>
          <cx:pt idx="8315">675000</cx:pt>
          <cx:pt idx="8316">202500</cx:pt>
          <cx:pt idx="8317">167895</cx:pt>
          <cx:pt idx="8318">1056681</cx:pt>
          <cx:pt idx="8319">467257.5</cx:pt>
          <cx:pt idx="8320">108072</cx:pt>
          <cx:pt idx="8321">113746.5</cx:pt>
          <cx:pt idx="8322">286704</cx:pt>
          <cx:pt idx="8323">1635120</cx:pt>
          <cx:pt idx="8324">270000</cx:pt>
          <cx:pt idx="8325">45000</cx:pt>
          <cx:pt idx="8326">755190</cx:pt>
          <cx:pt idx="8327">405000</cx:pt>
          <cx:pt idx="8328">270000</cx:pt>
          <cx:pt idx="8329">405000</cx:pt>
          <cx:pt idx="8330">454500</cx:pt>
          <cx:pt idx="8331">1125000</cx:pt>
          <cx:pt idx="8332">611095.5</cx:pt>
          <cx:pt idx="8333">760225.5</cx:pt>
          <cx:pt idx="8334">544491</cx:pt>
          <cx:pt idx="8335">755190</cx:pt>
          <cx:pt idx="8336">314100</cx:pt>
          <cx:pt idx="8337">267102</cx:pt>
          <cx:pt idx="8338">76410</cx:pt>
          <cx:pt idx="8339">500211</cx:pt>
          <cx:pt idx="8340">544491</cx:pt>
          <cx:pt idx="8341">285723</cx:pt>
          <cx:pt idx="8342">270000</cx:pt>
          <cx:pt idx="8343">188478</cx:pt>
          <cx:pt idx="8344">454500</cx:pt>
          <cx:pt idx="8345">1185282</cx:pt>
          <cx:pt idx="8346">135000</cx:pt>
          <cx:pt idx="8347">143910</cx:pt>
          <cx:pt idx="8348">339241.5</cx:pt>
          <cx:pt idx="8349">1180129.5</cx:pt>
          <cx:pt idx="8350">426384</cx:pt>
          <cx:pt idx="8351">545040</cx:pt>
          <cx:pt idx="8352">432661.5</cx:pt>
          <cx:pt idx="8353">170640</cx:pt>
          <cx:pt idx="8354">728460</cx:pt>
          <cx:pt idx="8355">314100</cx:pt>
          <cx:pt idx="8356">430582.5</cx:pt>
          <cx:pt idx="8357">473760</cx:pt>
          <cx:pt idx="8358">687600</cx:pt>
          <cx:pt idx="8359">405000</cx:pt>
          <cx:pt idx="8360">2013840</cx:pt>
          <cx:pt idx="8361">1006920</cx:pt>
          <cx:pt idx="8362">254700</cx:pt>
          <cx:pt idx="8363">247500</cx:pt>
          <cx:pt idx="8364">1190340</cx:pt>
          <cx:pt idx="8365">495000</cx:pt>
          <cx:pt idx="8366">545040</cx:pt>
          <cx:pt idx="8367">263686.5</cx:pt>
          <cx:pt idx="8368">247500</cx:pt>
          <cx:pt idx="8369">604152</cx:pt>
          <cx:pt idx="8370">1113840</cx:pt>
          <cx:pt idx="8371">625536</cx:pt>
          <cx:pt idx="8372">1762110</cx:pt>
          <cx:pt idx="8373">900000</cx:pt>
          <cx:pt idx="8374">1125000</cx:pt>
          <cx:pt idx="8375">1143000</cx:pt>
          <cx:pt idx="8376">117000</cx:pt>
          <cx:pt idx="8377">481176</cx:pt>
          <cx:pt idx="8378">1006920</cx:pt>
          <cx:pt idx="8379">770292</cx:pt>
          <cx:pt idx="8380">555273</cx:pt>
          <cx:pt idx="8381">239850</cx:pt>
          <cx:pt idx="8382">315000</cx:pt>
          <cx:pt idx="8383">254700</cx:pt>
          <cx:pt idx="8384">862560</cx:pt>
          <cx:pt idx="8385">485640</cx:pt>
          <cx:pt idx="8386">254700</cx:pt>
          <cx:pt idx="8387">808650</cx:pt>
          <cx:pt idx="8388">224136</cx:pt>
          <cx:pt idx="8389">526491</cx:pt>
          <cx:pt idx="8390">675000</cx:pt>
          <cx:pt idx="8391">814041</cx:pt>
          <cx:pt idx="8392">808650</cx:pt>
          <cx:pt idx="8393">269982</cx:pt>
          <cx:pt idx="8394">1256400</cx:pt>
          <cx:pt idx="8395">315000</cx:pt>
          <cx:pt idx="8396">270000</cx:pt>
          <cx:pt idx="8397">168102</cx:pt>
          <cx:pt idx="8398">284400</cx:pt>
          <cx:pt idx="8399">450000</cx:pt>
          <cx:pt idx="8400">104256</cx:pt>
          <cx:pt idx="8401">157500</cx:pt>
          <cx:pt idx="8402">1312110</cx:pt>
          <cx:pt idx="8403">225000</cx:pt>
          <cx:pt idx="8404">1120500</cx:pt>
          <cx:pt idx="8405">296280</cx:pt>
          <cx:pt idx="8406">832500</cx:pt>
          <cx:pt idx="8407">227493</cx:pt>
          <cx:pt idx="8408">313438.5</cx:pt>
          <cx:pt idx="8409">1170000</cx:pt>
          <cx:pt idx="8410">152820</cx:pt>
          <cx:pt idx="8411">239850</cx:pt>
          <cx:pt idx="8412">582768</cx:pt>
          <cx:pt idx="8413">582768</cx:pt>
          <cx:pt idx="8414">993082.5</cx:pt>
          <cx:pt idx="8415">497520</cx:pt>
          <cx:pt idx="8416">675000</cx:pt>
          <cx:pt idx="8417">58500</cx:pt>
          <cx:pt idx="8418">508495.5</cx:pt>
          <cx:pt idx="8419">202500</cx:pt>
          <cx:pt idx="8420">900000</cx:pt>
          <cx:pt idx="8421">1061599.5</cx:pt>
          <cx:pt idx="8422">1078200</cx:pt>
          <cx:pt idx="8423">490495.5</cx:pt>
          <cx:pt idx="8424">781920</cx:pt>
          <cx:pt idx="8425">225000</cx:pt>
          <cx:pt idx="8426">247500</cx:pt>
          <cx:pt idx="8427">135000</cx:pt>
          <cx:pt idx="8428">900000</cx:pt>
          <cx:pt idx="8429">265500</cx:pt>
          <cx:pt idx="8430">1561500</cx:pt>
          <cx:pt idx="8431">1024740</cx:pt>
          <cx:pt idx="8432">543037.5</cx:pt>
          <cx:pt idx="8433">904608</cx:pt>
          <cx:pt idx="8434">358443</cx:pt>
          <cx:pt idx="8435">270000</cx:pt>
          <cx:pt idx="8436">728460</cx:pt>
          <cx:pt idx="8437">384048</cx:pt>
          <cx:pt idx="8438">381528</cx:pt>
          <cx:pt idx="8439">288873</cx:pt>
          <cx:pt idx="8440">313438.5</cx:pt>
          <cx:pt idx="8441">382500</cx:pt>
          <cx:pt idx="8442">251091</cx:pt>
          <cx:pt idx="8443">539100</cx:pt>
          <cx:pt idx="8444">369000</cx:pt>
          <cx:pt idx="8445">239850</cx:pt>
          <cx:pt idx="8446">1078200</cx:pt>
          <cx:pt idx="8447">107820</cx:pt>
          <cx:pt idx="8448">241618.5</cx:pt>
          <cx:pt idx="8449">463500</cx:pt>
          <cx:pt idx="8450">503266.5</cx:pt>
          <cx:pt idx="8451">364896</cx:pt>
          <cx:pt idx="8452">824823</cx:pt>
          <cx:pt idx="8453">1638009</cx:pt>
          <cx:pt idx="8454">363190.5</cx:pt>
          <cx:pt idx="8455">314100</cx:pt>
          <cx:pt idx="8456">1436850</cx:pt>
          <cx:pt idx="8457">497520</cx:pt>
          <cx:pt idx="8458">265851</cx:pt>
          <cx:pt idx="8459">123637.5</cx:pt>
          <cx:pt idx="8460">523597.5</cx:pt>
          <cx:pt idx="8461">640080</cx:pt>
          <cx:pt idx="8462">508495.5</cx:pt>
          <cx:pt idx="8463">450000</cx:pt>
          <cx:pt idx="8464">1436850</cx:pt>
          <cx:pt idx="8465">601470</cx:pt>
          <cx:pt idx="8466">1258650</cx:pt>
          <cx:pt idx="8467">1125000</cx:pt>
          <cx:pt idx="8468">454500</cx:pt>
          <cx:pt idx="8469">229500</cx:pt>
          <cx:pt idx="8470">432661.5</cx:pt>
          <cx:pt idx="8471">792162</cx:pt>
          <cx:pt idx="8472">463500</cx:pt>
          <cx:pt idx="8473">201469.5</cx:pt>
          <cx:pt idx="8474">161730</cx:pt>
          <cx:pt idx="8475">454500</cx:pt>
          <cx:pt idx="8476">377370</cx:pt>
          <cx:pt idx="8477">270000</cx:pt>
          <cx:pt idx="8478">247275</cx:pt>
          <cx:pt idx="8479">219069</cx:pt>
          <cx:pt idx="8480">225000</cx:pt>
          <cx:pt idx="8481">1174005</cx:pt>
          <cx:pt idx="8482">1256400</cx:pt>
          <cx:pt idx="8483">1017544.5</cx:pt>
          <cx:pt idx="8484">202500</cx:pt>
          <cx:pt idx="8485">284400</cx:pt>
          <cx:pt idx="8486">835380</cx:pt>
          <cx:pt idx="8487">454500</cx:pt>
          <cx:pt idx="8488">296280</cx:pt>
          <cx:pt idx="8489">270045</cx:pt>
          <cx:pt idx="8490">450000</cx:pt>
          <cx:pt idx="8491">473760</cx:pt>
          <cx:pt idx="8492">819432</cx:pt>
          <cx:pt idx="8493">247500</cx:pt>
          <cx:pt idx="8494">519633</cx:pt>
          <cx:pt idx="8495">270000</cx:pt>
          <cx:pt idx="8496">545040</cx:pt>
          <cx:pt idx="8497">1078200</cx:pt>
          <cx:pt idx="8498">450000</cx:pt>
          <cx:pt idx="8499">619254</cx:pt>
          <cx:pt idx="8500">497520</cx:pt>
          <cx:pt idx="8501">337500</cx:pt>
          <cx:pt idx="8502">356580</cx:pt>
          <cx:pt idx="8503">188460</cx:pt>
          <cx:pt idx="8504">180000</cx:pt>
          <cx:pt idx="8505">269550</cx:pt>
          <cx:pt idx="8506">830709</cx:pt>
          <cx:pt idx="8507">1166724</cx:pt>
          <cx:pt idx="8508">1078200</cx:pt>
          <cx:pt idx="8509">157500</cx:pt>
          <cx:pt idx="8510">1575000</cx:pt>
          <cx:pt idx="8511">343800</cx:pt>
          <cx:pt idx="8512">188460</cx:pt>
          <cx:pt idx="8513">107820</cx:pt>
          <cx:pt idx="8514">135000</cx:pt>
          <cx:pt idx="8515">199080</cx:pt>
          <cx:pt idx="8516">1886850</cx:pt>
          <cx:pt idx="8517">254700</cx:pt>
          <cx:pt idx="8518">219042</cx:pt>
          <cx:pt idx="8519">640080</cx:pt>
          <cx:pt idx="8520">258709.5</cx:pt>
          <cx:pt idx="8521">544491</cx:pt>
          <cx:pt idx="8522">640080</cx:pt>
          <cx:pt idx="8523">646920</cx:pt>
          <cx:pt idx="8524">792162</cx:pt>
          <cx:pt idx="8525">1078200</cx:pt>
          <cx:pt idx="8526">808650</cx:pt>
          <cx:pt idx="8527">983299.5</cx:pt>
          <cx:pt idx="8528">993082.5</cx:pt>
          <cx:pt idx="8529">270000</cx:pt>
          <cx:pt idx="8530">808650</cx:pt>
          <cx:pt idx="8531">170640</cx:pt>
          <cx:pt idx="8532">431280</cx:pt>
          <cx:pt idx="8533">1042560</cx:pt>
          <cx:pt idx="8534">328500</cx:pt>
          <cx:pt idx="8535">1485000</cx:pt>
          <cx:pt idx="8536">1506816</cx:pt>
          <cx:pt idx="8537">95940</cx:pt>
          <cx:pt idx="8538">900000</cx:pt>
          <cx:pt idx="8539">254700</cx:pt>
          <cx:pt idx="8540">675000</cx:pt>
          <cx:pt idx="8541">225000</cx:pt>
          <cx:pt idx="8542">315000</cx:pt>
          <cx:pt idx="8543">1096020</cx:pt>
          <cx:pt idx="8544">544491</cx:pt>
          <cx:pt idx="8545">545040</cx:pt>
          <cx:pt idx="8546">402939</cx:pt>
          <cx:pt idx="8547">900000</cx:pt>
          <cx:pt idx="8548">585000</cx:pt>
          <cx:pt idx="8549">269550</cx:pt>
          <cx:pt idx="8550">675000</cx:pt>
          <cx:pt idx="8551">814041</cx:pt>
          <cx:pt idx="8552">1002870</cx:pt>
          <cx:pt idx="8553">389844</cx:pt>
          <cx:pt idx="8554">501435</cx:pt>
          <cx:pt idx="8555">592560</cx:pt>
          <cx:pt idx="8556">679500</cx:pt>
          <cx:pt idx="8557">1024740</cx:pt>
          <cx:pt idx="8558">1350000</cx:pt>
          <cx:pt idx="8559">634482</cx:pt>
          <cx:pt idx="8560">244584</cx:pt>
          <cx:pt idx="8561">536917.5</cx:pt>
          <cx:pt idx="8562">74628</cx:pt>
          <cx:pt idx="8563">662733</cx:pt>
          <cx:pt idx="8564">417024</cx:pt>
          <cx:pt idx="8565">839259</cx:pt>
          <cx:pt idx="8566">828081</cx:pt>
          <cx:pt idx="8567">229500</cx:pt>
          <cx:pt idx="8568">1125000</cx:pt>
          <cx:pt idx="8569">545040</cx:pt>
          <cx:pt idx="8570">180000</cx:pt>
          <cx:pt idx="8571">514777.5</cx:pt>
          <cx:pt idx="8572">135000</cx:pt>
          <cx:pt idx="8573">269550</cx:pt>
          <cx:pt idx="8574">1125000</cx:pt>
          <cx:pt idx="8575">545040</cx:pt>
          <cx:pt idx="8576">364896</cx:pt>
          <cx:pt idx="8577">673848</cx:pt>
          <cx:pt idx="8578">202500</cx:pt>
          <cx:pt idx="8579">943902</cx:pt>
          <cx:pt idx="8580">225000</cx:pt>
          <cx:pt idx="8581">641529</cx:pt>
          <cx:pt idx="8582">152820</cx:pt>
          <cx:pt idx="8583">765000</cx:pt>
          <cx:pt idx="8584">104256</cx:pt>
          <cx:pt idx="8585">450000</cx:pt>
          <cx:pt idx="8586">707287.5</cx:pt>
          <cx:pt idx="8587">2013840</cx:pt>
          <cx:pt idx="8588">549000</cx:pt>
          <cx:pt idx="8589">180000</cx:pt>
          <cx:pt idx="8590">490495.5</cx:pt>
          <cx:pt idx="8591">358443</cx:pt>
          <cx:pt idx="8592">180000</cx:pt>
          <cx:pt idx="8593">135000</cx:pt>
          <cx:pt idx="8594">270000</cx:pt>
          <cx:pt idx="8595">1054773</cx:pt>
          <cx:pt idx="8596">343800</cx:pt>
          <cx:pt idx="8597">545040</cx:pt>
          <cx:pt idx="8598">345843</cx:pt>
          <cx:pt idx="8599">734994</cx:pt>
          <cx:pt idx="8600">225000</cx:pt>
          <cx:pt idx="8601">247500</cx:pt>
          <cx:pt idx="8602">180000</cx:pt>
          <cx:pt idx="8603">509602.5</cx:pt>
          <cx:pt idx="8604">1288350</cx:pt>
          <cx:pt idx="8605">953460</cx:pt>
          <cx:pt idx="8606">180000</cx:pt>
          <cx:pt idx="8607">284400</cx:pt>
          <cx:pt idx="8608">450000</cx:pt>
          <cx:pt idx="8609">610483.5</cx:pt>
          <cx:pt idx="8610">983299.5</cx:pt>
          <cx:pt idx="8611">990000</cx:pt>
          <cx:pt idx="8612">1081179</cx:pt>
          <cx:pt idx="8613">840951</cx:pt>
          <cx:pt idx="8614">1288350</cx:pt>
          <cx:pt idx="8615">463500</cx:pt>
          <cx:pt idx="8616">1138900.5</cx:pt>
          <cx:pt idx="8617">1288350</cx:pt>
          <cx:pt idx="8618">240660</cx:pt>
          <cx:pt idx="8619">225000</cx:pt>
          <cx:pt idx="8620">284400</cx:pt>
          <cx:pt idx="8621">88884</cx:pt>
          <cx:pt idx="8622">1350000</cx:pt>
          <cx:pt idx="8623">1006920</cx:pt>
          <cx:pt idx="8624">270000</cx:pt>
          <cx:pt idx="8625">521280</cx:pt>
          <cx:pt idx="8626">835380</cx:pt>
          <cx:pt idx="8627">254700</cx:pt>
          <cx:pt idx="8628">414000</cx:pt>
          <cx:pt idx="8629">1078200</cx:pt>
          <cx:pt idx="8630">135000</cx:pt>
          <cx:pt idx="8631">1256400</cx:pt>
          <cx:pt idx="8632">161730</cx:pt>
          <cx:pt idx="8633">203760</cx:pt>
          <cx:pt idx="8634">485640</cx:pt>
          <cx:pt idx="8635">1113840</cx:pt>
          <cx:pt idx="8636">1012500</cx:pt>
          <cx:pt idx="8637">1777500</cx:pt>
          <cx:pt idx="8638">1125000</cx:pt>
          <cx:pt idx="8639">1174090.5</cx:pt>
          <cx:pt idx="8640">675000</cx:pt>
          <cx:pt idx="8641">1397029.5</cx:pt>
          <cx:pt idx="8642">47970</cx:pt>
          <cx:pt idx="8643">760225.5</cx:pt>
          <cx:pt idx="8644">490500</cx:pt>
          <cx:pt idx="8645">405000</cx:pt>
          <cx:pt idx="8646">521280</cx:pt>
          <cx:pt idx="8647">646920</cx:pt>
          <cx:pt idx="8648">614475</cx:pt>
          <cx:pt idx="8649">592560</cx:pt>
          <cx:pt idx="8650">998010</cx:pt>
          <cx:pt idx="8651">298512</cx:pt>
          <cx:pt idx="8652">52128</cx:pt>
          <cx:pt idx="8653">274500</cx:pt>
          <cx:pt idx="8654">808650</cx:pt>
          <cx:pt idx="8655">358344</cx:pt>
          <cx:pt idx="8656">1467072</cx:pt>
          <cx:pt idx="8657">247500</cx:pt>
          <cx:pt idx="8658">55692</cx:pt>
          <cx:pt idx="8659">562500</cx:pt>
          <cx:pt idx="8660">675000</cx:pt>
          <cx:pt idx="8661">354276</cx:pt>
          <cx:pt idx="8662">450000</cx:pt>
          <cx:pt idx="8663">360000</cx:pt>
          <cx:pt idx="8664">73944</cx:pt>
          <cx:pt idx="8665">677664</cx:pt>
          <cx:pt idx="8666">112500</cx:pt>
          <cx:pt idx="8667">808650</cx:pt>
          <cx:pt idx="8668">1078200</cx:pt>
          <cx:pt idx="8669">180000</cx:pt>
          <cx:pt idx="8670">71955</cx:pt>
          <cx:pt idx="8671">270000</cx:pt>
          <cx:pt idx="8672">922500</cx:pt>
          <cx:pt idx="8673">700830</cx:pt>
          <cx:pt idx="8674">296280</cx:pt>
          <cx:pt idx="8675">135000</cx:pt>
          <cx:pt idx="8676">521280</cx:pt>
          <cx:pt idx="8677">270000</cx:pt>
          <cx:pt idx="8678">942300</cx:pt>
          <cx:pt idx="8679">584766</cx:pt>
          <cx:pt idx="8680">609898.5</cx:pt>
          <cx:pt idx="8681">269550</cx:pt>
          <cx:pt idx="8682">225000</cx:pt>
          <cx:pt idx="8683">167895</cx:pt>
          <cx:pt idx="8684">691020</cx:pt>
          <cx:pt idx="8685">640080</cx:pt>
          <cx:pt idx="8686">135000</cx:pt>
          <cx:pt idx="8687">1494436.5</cx:pt>
          <cx:pt idx="8688">1363500</cx:pt>
          <cx:pt idx="8689">495000</cx:pt>
          <cx:pt idx="8690">337500</cx:pt>
          <cx:pt idx="8691">540000</cx:pt>
          <cx:pt idx="8692">405000</cx:pt>
          <cx:pt idx="8693">840951</cx:pt>
          <cx:pt idx="8694">594121.5</cx:pt>
          <cx:pt idx="8695">1078200</cx:pt>
          <cx:pt idx="8696">517788</cx:pt>
          <cx:pt idx="8697">247500</cx:pt>
          <cx:pt idx="8698">540000</cx:pt>
          <cx:pt idx="8699">142200</cx:pt>
          <cx:pt idx="8700">113211</cx:pt>
          <cx:pt idx="8701">67500</cx:pt>
          <cx:pt idx="8702">238896</cx:pt>
          <cx:pt idx="8703">337500</cx:pt>
          <cx:pt idx="8704">119358</cx:pt>
          <cx:pt idx="8705">1159515</cx:pt>
          <cx:pt idx="8706">180000</cx:pt>
          <cx:pt idx="8707">900000</cx:pt>
          <cx:pt idx="8708">2205000</cx:pt>
          <cx:pt idx="8709">91692</cx:pt>
          <cx:pt idx="8710">247500</cx:pt>
          <cx:pt idx="8711">1517724</cx:pt>
          <cx:pt idx="8712">450000</cx:pt>
          <cx:pt idx="8713">1710000</cx:pt>
          <cx:pt idx="8714">675000</cx:pt>
          <cx:pt idx="8715">545040</cx:pt>
          <cx:pt idx="8716">521280</cx:pt>
          <cx:pt idx="8717">918000</cx:pt>
          <cx:pt idx="8718">670500</cx:pt>
          <cx:pt idx="8719">270000</cx:pt>
          <cx:pt idx="8720">123637.5</cx:pt>
          <cx:pt idx="8721">808650</cx:pt>
          <cx:pt idx="8722">162000</cx:pt>
          <cx:pt idx="8723">770292</cx:pt>
          <cx:pt idx="8724">900000</cx:pt>
          <cx:pt idx="8725">225000</cx:pt>
          <cx:pt idx="8726">1666746</cx:pt>
          <cx:pt idx="8727">448056</cx:pt>
          <cx:pt idx="8728">584766</cx:pt>
          <cx:pt idx="8729">787131</cx:pt>
          <cx:pt idx="8730">225000</cx:pt>
          <cx:pt idx="8731">254700</cx:pt>
          <cx:pt idx="8732">675000</cx:pt>
          <cx:pt idx="8733">225000</cx:pt>
          <cx:pt idx="8734">247275</cx:pt>
          <cx:pt idx="8735">679500</cx:pt>
          <cx:pt idx="8736">607050</cx:pt>
          <cx:pt idx="8737">270000</cx:pt>
          <cx:pt idx="8738">270000</cx:pt>
          <cx:pt idx="8739">517788</cx:pt>
          <cx:pt idx="8740">327024</cx:pt>
          <cx:pt idx="8741">269550</cx:pt>
          <cx:pt idx="8742">1237500</cx:pt>
          <cx:pt idx="8743">157500</cx:pt>
          <cx:pt idx="8744">670500</cx:pt>
          <cx:pt idx="8745">312768</cx:pt>
          <cx:pt idx="8746">678456</cx:pt>
          <cx:pt idx="8747">1042560</cx:pt>
          <cx:pt idx="8748">2517300</cx:pt>
          <cx:pt idx="8749">106794</cx:pt>
          <cx:pt idx="8750">202500</cx:pt>
          <cx:pt idx="8751">284400</cx:pt>
          <cx:pt idx="8752">1129500</cx:pt>
          <cx:pt idx="8753">350860.5</cx:pt>
          <cx:pt idx="8754">755190</cx:pt>
          <cx:pt idx="8755">548775</cx:pt>
          <cx:pt idx="8756">687370.5</cx:pt>
          <cx:pt idx="8757">135000</cx:pt>
          <cx:pt idx="8758">180000</cx:pt>
          <cx:pt idx="8759">481500</cx:pt>
          <cx:pt idx="8760">387787.5</cx:pt>
          <cx:pt idx="8761">659610</cx:pt>
          <cx:pt idx="8762">634482</cx:pt>
          <cx:pt idx="8763">720000</cx:pt>
          <cx:pt idx="8764">156384</cx:pt>
          <cx:pt idx="8765">332946</cx:pt>
          <cx:pt idx="8766">203760</cx:pt>
          <cx:pt idx="8767">675000</cx:pt>
          <cx:pt idx="8768">2377431</cx:pt>
          <cx:pt idx="8769">337500</cx:pt>
          <cx:pt idx="8770">675000</cx:pt>
          <cx:pt idx="8771">284400</cx:pt>
          <cx:pt idx="8772">314100</cx:pt>
          <cx:pt idx="8773">67765.5</cx:pt>
          <cx:pt idx="8774">763870.5</cx:pt>
          <cx:pt idx="8775">540000</cx:pt>
          <cx:pt idx="8776">397881</cx:pt>
          <cx:pt idx="8777">448299</cx:pt>
          <cx:pt idx="8778">254700</cx:pt>
          <cx:pt idx="8779">208512</cx:pt>
          <cx:pt idx="8780">1520253</cx:pt>
          <cx:pt idx="8781">276277.5</cx:pt>
          <cx:pt idx="8782">263686.5</cx:pt>
          <cx:pt idx="8783">1687266</cx:pt>
          <cx:pt idx="8784">450000</cx:pt>
          <cx:pt idx="8785">338314.5</cx:pt>
          <cx:pt idx="8786">472500</cx:pt>
          <cx:pt idx="8787">359685</cx:pt>
          <cx:pt idx="8788">450000</cx:pt>
          <cx:pt idx="8789">540000</cx:pt>
          <cx:pt idx="8790">306306</cx:pt>
          <cx:pt idx="8791">1345036.5</cx:pt>
          <cx:pt idx="8792">202500</cx:pt>
          <cx:pt idx="8793">808650</cx:pt>
          <cx:pt idx="8794">247500</cx:pt>
          <cx:pt idx="8795">675000</cx:pt>
          <cx:pt idx="8796">134775</cx:pt>
          <cx:pt idx="8797">103500</cx:pt>
          <cx:pt idx="8798">254700</cx:pt>
          <cx:pt idx="8799">323388</cx:pt>
          <cx:pt idx="8800">1467612</cx:pt>
          <cx:pt idx="8801">1011955.5</cx:pt>
          <cx:pt idx="8802">260640</cx:pt>
          <cx:pt idx="8803">431280</cx:pt>
          <cx:pt idx="8804">270000</cx:pt>
          <cx:pt idx="8805">254700</cx:pt>
          <cx:pt idx="8806">790830</cx:pt>
          <cx:pt idx="8807">405000</cx:pt>
          <cx:pt idx="8808">405000</cx:pt>
          <cx:pt idx="8809">670500</cx:pt>
          <cx:pt idx="8810">720000</cx:pt>
          <cx:pt idx="8811">990000</cx:pt>
          <cx:pt idx="8812">1078200</cx:pt>
          <cx:pt idx="8813">384048</cx:pt>
          <cx:pt idx="8814">101880</cx:pt>
          <cx:pt idx="8815">881055</cx:pt>
          <cx:pt idx="8816">112500</cx:pt>
          <cx:pt idx="8817">728460</cx:pt>
          <cx:pt idx="8818">548770.5</cx:pt>
          <cx:pt idx="8819">526491</cx:pt>
          <cx:pt idx="8820">1391418</cx:pt>
          <cx:pt idx="8821">170640</cx:pt>
          <cx:pt idx="8822">450000</cx:pt>
          <cx:pt idx="8823">900000</cx:pt>
          <cx:pt idx="8824">625536</cx:pt>
          <cx:pt idx="8825">490536</cx:pt>
          <cx:pt idx="8826">760225.5</cx:pt>
          <cx:pt idx="8827">202500</cx:pt>
          <cx:pt idx="8828">490536</cx:pt>
          <cx:pt idx="8829">970380</cx:pt>
          <cx:pt idx="8830">343377</cx:pt>
          <cx:pt idx="8831">448056</cx:pt>
          <cx:pt idx="8832">675000</cx:pt>
          <cx:pt idx="8833">113760</cx:pt>
          <cx:pt idx="8834">225000</cx:pt>
          <cx:pt idx="8835">235053</cx:pt>
          <cx:pt idx="8836">592560</cx:pt>
          <cx:pt idx="8837">272520</cx:pt>
          <cx:pt idx="8838">296280</cx:pt>
          <cx:pt idx="8839">904500</cx:pt>
          <cx:pt idx="8840">1506816</cx:pt>
          <cx:pt idx="8841">247500</cx:pt>
          <cx:pt idx="8842">1125000</cx:pt>
          <cx:pt idx="8843">381528</cx:pt>
          <cx:pt idx="8844">225000</cx:pt>
          <cx:pt idx="8845">1029658.5</cx:pt>
          <cx:pt idx="8846">180000</cx:pt>
          <cx:pt idx="8847">270000</cx:pt>
          <cx:pt idx="8848">540000</cx:pt>
          <cx:pt idx="8849">90000</cx:pt>
          <cx:pt idx="8850">270000</cx:pt>
          <cx:pt idx="8851">540000</cx:pt>
          <cx:pt idx="8852">225000</cx:pt>
          <cx:pt idx="8853">1058148</cx:pt>
          <cx:pt idx="8854">135000</cx:pt>
          <cx:pt idx="8855">785250</cx:pt>
          <cx:pt idx="8856">668304</cx:pt>
          <cx:pt idx="8857">360000</cx:pt>
          <cx:pt idx="8858">152820</cx:pt>
          <cx:pt idx="8859">900000</cx:pt>
          <cx:pt idx="8860">325377</cx:pt>
          <cx:pt idx="8861">829584</cx:pt>
          <cx:pt idx="8862">2517300</cx:pt>
          <cx:pt idx="8863">783000</cx:pt>
          <cx:pt idx="8864">284400</cx:pt>
          <cx:pt idx="8865">490536</cx:pt>
          <cx:pt idx="8866">781920</cx:pt>
          <cx:pt idx="8867">1129500</cx:pt>
          <cx:pt idx="8868">640080</cx:pt>
          <cx:pt idx="8869">593010</cx:pt>
          <cx:pt idx="8870">647046</cx:pt>
          <cx:pt idx="8871">187704</cx:pt>
          <cx:pt idx="8872">98028</cx:pt>
          <cx:pt idx="8873">254700</cx:pt>
          <cx:pt idx="8874">1113840</cx:pt>
          <cx:pt idx="8875">320040</cx:pt>
          <cx:pt idx="8876">927877.5</cx:pt>
          <cx:pt idx="8877">227493</cx:pt>
          <cx:pt idx="8878">824823</cx:pt>
          <cx:pt idx="8879">900000</cx:pt>
          <cx:pt idx="8880">679500</cx:pt>
          <cx:pt idx="8881">247500</cx:pt>
          <cx:pt idx="8882">333337.5</cx:pt>
          <cx:pt idx="8883">760225.5</cx:pt>
          <cx:pt idx="8884">312768</cx:pt>
          <cx:pt idx="8885">886500</cx:pt>
          <cx:pt idx="8886">152820</cx:pt>
          <cx:pt idx="8887">1256400</cx:pt>
          <cx:pt idx="8888">485640</cx:pt>
          <cx:pt idx="8889">775327.5</cx:pt>
          <cx:pt idx="8890">180000</cx:pt>
          <cx:pt idx="8891">273636</cx:pt>
          <cx:pt idx="8892">862560</cx:pt>
          <cx:pt idx="8893">1314117</cx:pt>
          <cx:pt idx="8894">123993</cx:pt>
          <cx:pt idx="8895">270000</cx:pt>
          <cx:pt idx="8896">755190</cx:pt>
          <cx:pt idx="8897">1042560</cx:pt>
          <cx:pt idx="8898">254700</cx:pt>
          <cx:pt idx="8899">497520</cx:pt>
          <cx:pt idx="8900">945000</cx:pt>
          <cx:pt idx="8901">1057266</cx:pt>
          <cx:pt idx="8902">675000</cx:pt>
          <cx:pt idx="8903">225000</cx:pt>
          <cx:pt idx="8904">1350000</cx:pt>
          <cx:pt idx="8905">317178</cx:pt>
          <cx:pt idx="8906">239850</cx:pt>
          <cx:pt idx="8907">247500</cx:pt>
          <cx:pt idx="8908">796500</cx:pt>
          <cx:pt idx="8909">370107</cx:pt>
          <cx:pt idx="8910">490495.5</cx:pt>
          <cx:pt idx="8911">1078200</cx:pt>
          <cx:pt idx="8912">675000</cx:pt>
          <cx:pt idx="8913">468000</cx:pt>
          <cx:pt idx="8914">436032</cx:pt>
          <cx:pt idx="8915">518562</cx:pt>
          <cx:pt idx="8916">255960</cx:pt>
          <cx:pt idx="8917">814041</cx:pt>
          <cx:pt idx="8918">777024</cx:pt>
          <cx:pt idx="8919">135000</cx:pt>
          <cx:pt idx="8920">781920</cx:pt>
          <cx:pt idx="8921">127350</cx:pt>
          <cx:pt idx="8922">327024</cx:pt>
          <cx:pt idx="8923">781920</cx:pt>
          <cx:pt idx="8924">646920</cx:pt>
          <cx:pt idx="8925">201024</cx:pt>
          <cx:pt idx="8926">634500</cx:pt>
          <cx:pt idx="8927">508495.5</cx:pt>
          <cx:pt idx="8928">180000</cx:pt>
          <cx:pt idx="8929">544491</cx:pt>
          <cx:pt idx="8930">1327500</cx:pt>
          <cx:pt idx="8931">135000</cx:pt>
          <cx:pt idx="8932">900000</cx:pt>
          <cx:pt idx="8933">663093</cx:pt>
          <cx:pt idx="8934">178776</cx:pt>
          <cx:pt idx="8935">76410</cx:pt>
          <cx:pt idx="8936">900000</cx:pt>
          <cx:pt idx="8937">136512</cx:pt>
          <cx:pt idx="8938">314055</cx:pt>
          <cx:pt idx="8939">993082.5</cx:pt>
          <cx:pt idx="8940">945000</cx:pt>
          <cx:pt idx="8941">333337.5</cx:pt>
          <cx:pt idx="8942">675000</cx:pt>
          <cx:pt idx="8943">830214</cx:pt>
          <cx:pt idx="8944">720000</cx:pt>
          <cx:pt idx="8945">1005120</cx:pt>
          <cx:pt idx="8946">251280</cx:pt>
          <cx:pt idx="8947">549882</cx:pt>
          <cx:pt idx="8948">1255680</cx:pt>
          <cx:pt idx="8949">203760</cx:pt>
          <cx:pt idx="8950">157500</cx:pt>
          <cx:pt idx="8951">545040</cx:pt>
          <cx:pt idx="8952">66222</cx:pt>
          <cx:pt idx="8953">539100</cx:pt>
          <cx:pt idx="8954">1096020</cx:pt>
          <cx:pt idx="8955">781920</cx:pt>
          <cx:pt idx="8956">284400</cx:pt>
          <cx:pt idx="8957">454500</cx:pt>
          <cx:pt idx="8958">761067</cx:pt>
          <cx:pt idx="8959">622413</cx:pt>
          <cx:pt idx="8960">1144161</cx:pt>
          <cx:pt idx="8961">269550</cx:pt>
          <cx:pt idx="8962">454500</cx:pt>
          <cx:pt idx="8963">270000</cx:pt>
          <cx:pt idx="8964">135000</cx:pt>
          <cx:pt idx="8965">675000</cx:pt>
          <cx:pt idx="8966">792000</cx:pt>
          <cx:pt idx="8967">422235</cx:pt>
          <cx:pt idx="8968">1260000</cx:pt>
          <cx:pt idx="8969">1303200</cx:pt>
          <cx:pt idx="8970">225000</cx:pt>
          <cx:pt idx="8971">144000</cx:pt>
          <cx:pt idx="8972">202500</cx:pt>
          <cx:pt idx="8973">497520</cx:pt>
          <cx:pt idx="8974">495000</cx:pt>
          <cx:pt idx="8975">339948</cx:pt>
          <cx:pt idx="8976">312768</cx:pt>
          <cx:pt idx="8977">382500</cx:pt>
          <cx:pt idx="8978">545040</cx:pt>
          <cx:pt idx="8979">1787283</cx:pt>
          <cx:pt idx="8980">337923</cx:pt>
          <cx:pt idx="8981">1042560</cx:pt>
          <cx:pt idx="8982">382500</cx:pt>
          <cx:pt idx="8983">840258</cx:pt>
          <cx:pt idx="8984">1476000</cx:pt>
          <cx:pt idx="8985">545040</cx:pt>
          <cx:pt idx="8986">247500</cx:pt>
          <cx:pt idx="8987">540000</cx:pt>
          <cx:pt idx="8988">993082.5</cx:pt>
          <cx:pt idx="8989">135000</cx:pt>
          <cx:pt idx="8990">359685</cx:pt>
          <cx:pt idx="8991">1288350</cx:pt>
          <cx:pt idx="8992">225000</cx:pt>
          <cx:pt idx="8993">679500</cx:pt>
          <cx:pt idx="8994">254799</cx:pt>
          <cx:pt idx="8995">900000</cx:pt>
          <cx:pt idx="8996">384048</cx:pt>
          <cx:pt idx="8997">508495.5</cx:pt>
          <cx:pt idx="8998">135000</cx:pt>
          <cx:pt idx="8999">900000</cx:pt>
          <cx:pt idx="9000">679500</cx:pt>
          <cx:pt idx="9001">814041</cx:pt>
          <cx:pt idx="9002">448056</cx:pt>
          <cx:pt idx="9003">358344</cx:pt>
          <cx:pt idx="9004">315000</cx:pt>
          <cx:pt idx="9005">460858.5</cx:pt>
          <cx:pt idx="9006">337500</cx:pt>
          <cx:pt idx="9007">284400</cx:pt>
          <cx:pt idx="9008">180000</cx:pt>
          <cx:pt idx="9009">755190</cx:pt>
          <cx:pt idx="9010">270045</cx:pt>
          <cx:pt idx="9011">696528</cx:pt>
          <cx:pt idx="9012">665892</cx:pt>
          <cx:pt idx="9013">835506</cx:pt>
          <cx:pt idx="9014">180000</cx:pt>
          <cx:pt idx="9015">215640</cx:pt>
          <cx:pt idx="9016">273636</cx:pt>
          <cx:pt idx="9017">1218438</cx:pt>
          <cx:pt idx="9018">1318500</cx:pt>
          <cx:pt idx="9019">284400</cx:pt>
          <cx:pt idx="9020">472500</cx:pt>
          <cx:pt idx="9021">276277.5</cx:pt>
          <cx:pt idx="9022">284256</cx:pt>
          <cx:pt idx="9023">781920</cx:pt>
          <cx:pt idx="9024">790830</cx:pt>
          <cx:pt idx="9025">180000</cx:pt>
          <cx:pt idx="9026">323388</cx:pt>
          <cx:pt idx="9027">1350189</cx:pt>
          <cx:pt idx="9028">1320849</cx:pt>
          <cx:pt idx="9029">306000</cx:pt>
          <cx:pt idx="9030">292500</cx:pt>
          <cx:pt idx="9031">149256</cx:pt>
          <cx:pt idx="9032">180000</cx:pt>
          <cx:pt idx="9033">450000</cx:pt>
          <cx:pt idx="9034">1256400</cx:pt>
          <cx:pt idx="9035">157500</cx:pt>
          <cx:pt idx="9036">521280</cx:pt>
          <cx:pt idx="9037">450000</cx:pt>
          <cx:pt idx="9038">454500</cx:pt>
          <cx:pt idx="9039">238500</cx:pt>
          <cx:pt idx="9040">603792</cx:pt>
          <cx:pt idx="9041">247275</cx:pt>
          <cx:pt idx="9042">132444</cx:pt>
          <cx:pt idx="9043">945000</cx:pt>
          <cx:pt idx="9044">508495.5</cx:pt>
          <cx:pt idx="9045">452385</cx:pt>
          <cx:pt idx="9046">518562</cx:pt>
          <cx:pt idx="9047">1223010</cx:pt>
          <cx:pt idx="9048">187704</cx:pt>
          <cx:pt idx="9049">291384</cx:pt>
          <cx:pt idx="9050">1483231.5</cx:pt>
          <cx:pt idx="9051">225000</cx:pt>
          <cx:pt idx="9052">814041</cx:pt>
          <cx:pt idx="9053">355536</cx:pt>
          <cx:pt idx="9054">180000</cx:pt>
          <cx:pt idx="9055">1079050.5</cx:pt>
          <cx:pt idx="9056">1288350</cx:pt>
          <cx:pt idx="9057">544500</cx:pt>
          <cx:pt idx="9058">1354500</cx:pt>
          <cx:pt idx="9059">545040</cx:pt>
          <cx:pt idx="9060">270000</cx:pt>
          <cx:pt idx="9061">119925</cx:pt>
          <cx:pt idx="9062">679500</cx:pt>
          <cx:pt idx="9063">916470</cx:pt>
          <cx:pt idx="9064">348264</cx:pt>
          <cx:pt idx="9065">1736937</cx:pt>
          <cx:pt idx="9066">269550</cx:pt>
          <cx:pt idx="9067">599472</cx:pt>
          <cx:pt idx="9068">237024</cx:pt>
          <cx:pt idx="9069">1288350</cx:pt>
          <cx:pt idx="9070">269550</cx:pt>
          <cx:pt idx="9071">1350000</cx:pt>
          <cx:pt idx="9072">675000</cx:pt>
          <cx:pt idx="9073">232344</cx:pt>
          <cx:pt idx="9074">450000</cx:pt>
          <cx:pt idx="9075">808650</cx:pt>
          <cx:pt idx="9076">1710000</cx:pt>
          <cx:pt idx="9077">225000</cx:pt>
          <cx:pt idx="9078">299772</cx:pt>
          <cx:pt idx="9079">698517</cx:pt>
          <cx:pt idx="9080">270000</cx:pt>
          <cx:pt idx="9081">526491</cx:pt>
          <cx:pt idx="9082">430582.5</cx:pt>
          <cx:pt idx="9083">808650</cx:pt>
          <cx:pt idx="9084">1350000</cx:pt>
          <cx:pt idx="9085">900000</cx:pt>
          <cx:pt idx="9086">884124</cx:pt>
          <cx:pt idx="9087">592560</cx:pt>
          <cx:pt idx="9088">269550</cx:pt>
          <cx:pt idx="9089">1381113</cx:pt>
          <cx:pt idx="9090">270000</cx:pt>
          <cx:pt idx="9091">723996</cx:pt>
          <cx:pt idx="9092">675000</cx:pt>
          <cx:pt idx="9093">808650</cx:pt>
          <cx:pt idx="9094">1002870</cx:pt>
          <cx:pt idx="9095">649462.5</cx:pt>
          <cx:pt idx="9096">495000</cx:pt>
          <cx:pt idx="9097">1436508</cx:pt>
          <cx:pt idx="9098">270000</cx:pt>
          <cx:pt idx="9099">180000</cx:pt>
          <cx:pt idx="9100">509922</cx:pt>
          <cx:pt idx="9101">63000</cx:pt>
          <cx:pt idx="9102">270000</cx:pt>
          <cx:pt idx="9103">301464</cx:pt>
          <cx:pt idx="9104">1546020</cx:pt>
          <cx:pt idx="9105">497749.5</cx:pt>
          <cx:pt idx="9106">1236816</cx:pt>
          <cx:pt idx="9107">1183500</cx:pt>
          <cx:pt idx="9108">180000</cx:pt>
          <cx:pt idx="9109">808650</cx:pt>
          <cx:pt idx="9110">781920</cx:pt>
          <cx:pt idx="9111">180000</cx:pt>
          <cx:pt idx="9112">679500</cx:pt>
          <cx:pt idx="9113">302341.5</cx:pt>
          <cx:pt idx="9114">225000</cx:pt>
          <cx:pt idx="9115">1532542.5</cx:pt>
          <cx:pt idx="9116">900000</cx:pt>
          <cx:pt idx="9117">188685</cx:pt>
          <cx:pt idx="9118">225000</cx:pt>
          <cx:pt idx="9119">135000</cx:pt>
          <cx:pt idx="9120">755190</cx:pt>
          <cx:pt idx="9121">2013840</cx:pt>
          <cx:pt idx="9122">180000</cx:pt>
          <cx:pt idx="9123">284400</cx:pt>
          <cx:pt idx="9124">536917.5</cx:pt>
          <cx:pt idx="9125">47970</cx:pt>
          <cx:pt idx="9126">1125000</cx:pt>
          <cx:pt idx="9127">202500</cx:pt>
          <cx:pt idx="9128">1102797</cx:pt>
          <cx:pt idx="9129">565380</cx:pt>
          <cx:pt idx="9130">454455</cx:pt>
          <cx:pt idx="9131">647046</cx:pt>
          <cx:pt idx="9132">505642.5</cx:pt>
          <cx:pt idx="9133">735003</cx:pt>
          <cx:pt idx="9134">630000</cx:pt>
          <cx:pt idx="9135">521280</cx:pt>
          <cx:pt idx="9136">585000</cx:pt>
          <cx:pt idx="9137">225000</cx:pt>
          <cx:pt idx="9138">239850</cx:pt>
          <cx:pt idx="9139">298512</cx:pt>
          <cx:pt idx="9140">1281015</cx:pt>
          <cx:pt idx="9141">270000</cx:pt>
          <cx:pt idx="9142">177903</cx:pt>
          <cx:pt idx="9143">254700</cx:pt>
          <cx:pt idx="9144">835380</cx:pt>
          <cx:pt idx="9145">1080000</cx:pt>
          <cx:pt idx="9146">675000</cx:pt>
          <cx:pt idx="9147">225000</cx:pt>
          <cx:pt idx="9148">1288350</cx:pt>
          <cx:pt idx="9149">168102</cx:pt>
          <cx:pt idx="9150">254700</cx:pt>
          <cx:pt idx="9151">150948</cx:pt>
          <cx:pt idx="9152">270000</cx:pt>
          <cx:pt idx="9153">450000</cx:pt>
          <cx:pt idx="9154">239850</cx:pt>
          <cx:pt idx="9155">1475154</cx:pt>
          <cx:pt idx="9156">130320</cx:pt>
          <cx:pt idx="9157">314055</cx:pt>
          <cx:pt idx="9158">1078200</cx:pt>
          <cx:pt idx="9159">790830</cx:pt>
          <cx:pt idx="9160">772686</cx:pt>
          <cx:pt idx="9161">1546020</cx:pt>
          <cx:pt idx="9162">1288350</cx:pt>
          <cx:pt idx="9163">852088.5</cx:pt>
          <cx:pt idx="9164">180000</cx:pt>
          <cx:pt idx="9165">382500</cx:pt>
          <cx:pt idx="9166">117000</cx:pt>
          <cx:pt idx="9167">135000</cx:pt>
          <cx:pt idx="9168">1068408</cx:pt>
          <cx:pt idx="9169">292500</cx:pt>
          <cx:pt idx="9170">270000</cx:pt>
          <cx:pt idx="9171">1560726</cx:pt>
          <cx:pt idx="9172">1971072</cx:pt>
          <cx:pt idx="9173">594094.5</cx:pt>
          <cx:pt idx="9174">1762110</cx:pt>
          <cx:pt idx="9175">1189710</cx:pt>
          <cx:pt idx="9176">450000</cx:pt>
          <cx:pt idx="9177">270000</cx:pt>
          <cx:pt idx="9178">284400</cx:pt>
          <cx:pt idx="9179">454500</cx:pt>
          <cx:pt idx="9180">307557</cx:pt>
          <cx:pt idx="9181">239850</cx:pt>
          <cx:pt idx="9182">971280</cx:pt>
          <cx:pt idx="9183">254700</cx:pt>
          <cx:pt idx="9184">450000</cx:pt>
          <cx:pt idx="9185">640080</cx:pt>
          <cx:pt idx="9186">1288350</cx:pt>
          <cx:pt idx="9187">679500</cx:pt>
          <cx:pt idx="9188">474048</cx:pt>
          <cx:pt idx="9189">656811</cx:pt>
          <cx:pt idx="9190">398808</cx:pt>
          <cx:pt idx="9191">900000</cx:pt>
          <cx:pt idx="9192">130500</cx:pt>
          <cx:pt idx="9193">450000</cx:pt>
          <cx:pt idx="9194">509922</cx:pt>
          <cx:pt idx="9195">202500</cx:pt>
          <cx:pt idx="9196">1493086.5</cx:pt>
          <cx:pt idx="9197">202500</cx:pt>
          <cx:pt idx="9198">269982</cx:pt>
          <cx:pt idx="9199">1748304</cx:pt>
          <cx:pt idx="9200">337500</cx:pt>
          <cx:pt idx="9201">640080</cx:pt>
          <cx:pt idx="9202">1687266</cx:pt>
          <cx:pt idx="9203">246357</cx:pt>
          <cx:pt idx="9204">270000</cx:pt>
          <cx:pt idx="9205">481495.5</cx:pt>
          <cx:pt idx="9206">765000</cx:pt>
          <cx:pt idx="9207">599778</cx:pt>
          <cx:pt idx="9208">848745</cx:pt>
          <cx:pt idx="9209">355536</cx:pt>
          <cx:pt idx="9210">203760</cx:pt>
          <cx:pt idx="9211">225000</cx:pt>
          <cx:pt idx="9212">1350000</cx:pt>
          <cx:pt idx="9213">1255680</cx:pt>
          <cx:pt idx="9214">270000</cx:pt>
          <cx:pt idx="9215">548775</cx:pt>
          <cx:pt idx="9216">269550</cx:pt>
          <cx:pt idx="9217">675000</cx:pt>
          <cx:pt idx="9218">278505</cx:pt>
          <cx:pt idx="9219">644427</cx:pt>
          <cx:pt idx="9220">835380</cx:pt>
          <cx:pt idx="9221">891000</cx:pt>
          <cx:pt idx="9222">270000</cx:pt>
          <cx:pt idx="9223">202500</cx:pt>
          <cx:pt idx="9224">454500</cx:pt>
          <cx:pt idx="9225">284400</cx:pt>
          <cx:pt idx="9226">359725.5</cx:pt>
          <cx:pt idx="9227">450000</cx:pt>
          <cx:pt idx="9228">679500</cx:pt>
          <cx:pt idx="9229">675000</cx:pt>
          <cx:pt idx="9230">781920</cx:pt>
          <cx:pt idx="9231">755190</cx:pt>
          <cx:pt idx="9232">594121.5</cx:pt>
          <cx:pt idx="9233">862560</cx:pt>
          <cx:pt idx="9234">770292</cx:pt>
          <cx:pt idx="9235">1288350</cx:pt>
          <cx:pt idx="9236">1365192</cx:pt>
          <cx:pt idx="9237">753840</cx:pt>
          <cx:pt idx="9238">675000</cx:pt>
          <cx:pt idx="9239">1125000</cx:pt>
          <cx:pt idx="9240">497520</cx:pt>
          <cx:pt idx="9241">1058148</cx:pt>
          <cx:pt idx="9242">505642.5</cx:pt>
          <cx:pt idx="9243">450000</cx:pt>
          <cx:pt idx="9244">381528</cx:pt>
          <cx:pt idx="9245">497520</cx:pt>
          <cx:pt idx="9246">528633</cx:pt>
          <cx:pt idx="9247">675000</cx:pt>
          <cx:pt idx="9248">1546020</cx:pt>
          <cx:pt idx="9249">536917.5</cx:pt>
          <cx:pt idx="9250">270000</cx:pt>
          <cx:pt idx="9251">515529</cx:pt>
          <cx:pt idx="9252">810000</cx:pt>
          <cx:pt idx="9253">760225.5</cx:pt>
          <cx:pt idx="9254">89019</cx:pt>
          <cx:pt idx="9255">315000</cx:pt>
          <cx:pt idx="9256">312768</cx:pt>
          <cx:pt idx="9257">1762110</cx:pt>
          <cx:pt idx="9258">900000</cx:pt>
          <cx:pt idx="9259">808650</cx:pt>
          <cx:pt idx="9260">124722</cx:pt>
          <cx:pt idx="9261">450000</cx:pt>
          <cx:pt idx="9262">361462.5</cx:pt>
          <cx:pt idx="9263">552555</cx:pt>
          <cx:pt idx="9264">585000</cx:pt>
          <cx:pt idx="9265">202500</cx:pt>
          <cx:pt idx="9266">1125000</cx:pt>
          <cx:pt idx="9267">360000</cx:pt>
          <cx:pt idx="9268">781920</cx:pt>
          <cx:pt idx="9269">315000</cx:pt>
          <cx:pt idx="9270">215640</cx:pt>
          <cx:pt idx="9271">1354500</cx:pt>
          <cx:pt idx="9272">1288350</cx:pt>
          <cx:pt idx="9273">50940</cx:pt>
          <cx:pt idx="9274">1042560</cx:pt>
          <cx:pt idx="9275">760225.5</cx:pt>
          <cx:pt idx="9276">180000</cx:pt>
          <cx:pt idx="9277">440784</cx:pt>
          <cx:pt idx="9278">983299.5</cx:pt>
          <cx:pt idx="9279">454500</cx:pt>
          <cx:pt idx="9280">780844.5</cx:pt>
          <cx:pt idx="9281">135000</cx:pt>
          <cx:pt idx="9282">545040</cx:pt>
          <cx:pt idx="9283">382500</cx:pt>
          <cx:pt idx="9284">337500</cx:pt>
          <cx:pt idx="9285">272889</cx:pt>
          <cx:pt idx="9286">314100</cx:pt>
          <cx:pt idx="9287">247500</cx:pt>
          <cx:pt idx="9288">900000</cx:pt>
          <cx:pt idx="9289">808650</cx:pt>
          <cx:pt idx="9290">584766</cx:pt>
          <cx:pt idx="9291">592560</cx:pt>
          <cx:pt idx="9292">760225.5</cx:pt>
          <cx:pt idx="9293">649462.5</cx:pt>
          <cx:pt idx="9294">254700</cx:pt>
          <cx:pt idx="9295">225000</cx:pt>
          <cx:pt idx="9296">640080</cx:pt>
          <cx:pt idx="9297">942300</cx:pt>
          <cx:pt idx="9298">225000</cx:pt>
          <cx:pt idx="9299">553581</cx:pt>
          <cx:pt idx="9300">1071000</cx:pt>
          <cx:pt idx="9301">152820</cx:pt>
          <cx:pt idx="9302">1971072</cx:pt>
          <cx:pt idx="9303">270000</cx:pt>
          <cx:pt idx="9304">119925</cx:pt>
          <cx:pt idx="9305">1125000</cx:pt>
          <cx:pt idx="9306">251091</cx:pt>
          <cx:pt idx="9307">1078200</cx:pt>
          <cx:pt idx="9308">257562</cx:pt>
          <cx:pt idx="9309">981000</cx:pt>
          <cx:pt idx="9310">848745</cx:pt>
          <cx:pt idx="9311">468000</cx:pt>
          <cx:pt idx="9312">284400</cx:pt>
          <cx:pt idx="9313">509400</cx:pt>
          <cx:pt idx="9314">270000</cx:pt>
          <cx:pt idx="9315">237024</cx:pt>
          <cx:pt idx="9316">500566.5</cx:pt>
          <cx:pt idx="9317">746280</cx:pt>
          <cx:pt idx="9318">155938.5</cx:pt>
          <cx:pt idx="9319">679500</cx:pt>
          <cx:pt idx="9320">107820</cx:pt>
          <cx:pt idx="9321">509400</cx:pt>
          <cx:pt idx="9322">450000</cx:pt>
          <cx:pt idx="9323">1078200</cx:pt>
          <cx:pt idx="9324">450000</cx:pt>
          <cx:pt idx="9325">135000</cx:pt>
          <cx:pt idx="9326">1096020</cx:pt>
          <cx:pt idx="9327">270000</cx:pt>
          <cx:pt idx="9328">1502941.5</cx:pt>
          <cx:pt idx="9329">331834.5</cx:pt>
          <cx:pt idx="9330">491211</cx:pt>
          <cx:pt idx="9331">450000</cx:pt>
          <cx:pt idx="9332">675000</cx:pt>
          <cx:pt idx="9333">446931</cx:pt>
          <cx:pt idx="9334">526491</cx:pt>
          <cx:pt idx="9335">227520</cx:pt>
          <cx:pt idx="9336">260640</cx:pt>
          <cx:pt idx="9337">675000</cx:pt>
          <cx:pt idx="9338">526491</cx:pt>
          <cx:pt idx="9339">497520</cx:pt>
          <cx:pt idx="9340">651960</cx:pt>
          <cx:pt idx="9341">284400</cx:pt>
          <cx:pt idx="9342">622413</cx:pt>
          <cx:pt idx="9343">257391</cx:pt>
          <cx:pt idx="9344">1125000</cx:pt>
          <cx:pt idx="9345">1288350</cx:pt>
          <cx:pt idx="9346">238500</cx:pt>
          <cx:pt idx="9347">331834.5</cx:pt>
          <cx:pt idx="9348">728460</cx:pt>
          <cx:pt idx="9349">1467612</cx:pt>
          <cx:pt idx="9350">781920</cx:pt>
          <cx:pt idx="9351">263686.5</cx:pt>
          <cx:pt idx="9352">675000</cx:pt>
          <cx:pt idx="9353">284400</cx:pt>
          <cx:pt idx="9354">238500</cx:pt>
          <cx:pt idx="9355">1800000</cx:pt>
          <cx:pt idx="9356">239850</cx:pt>
          <cx:pt idx="9357">573408</cx:pt>
          <cx:pt idx="9358">900000</cx:pt>
          <cx:pt idx="9359">225000</cx:pt>
          <cx:pt idx="9360">835380</cx:pt>
          <cx:pt idx="9361">585000</cx:pt>
          <cx:pt idx="9362">450000</cx:pt>
          <cx:pt idx="9363">112068</cx:pt>
          <cx:pt idx="9364">1350000</cx:pt>
          <cx:pt idx="9365">153504</cx:pt>
          <cx:pt idx="9366">534204</cx:pt>
          <cx:pt idx="9367">1006920</cx:pt>
          <cx:pt idx="9368">364896</cx:pt>
          <cx:pt idx="9369">540000</cx:pt>
          <cx:pt idx="9370">450000</cx:pt>
          <cx:pt idx="9371">531265.5</cx:pt>
          <cx:pt idx="9372">719946</cx:pt>
          <cx:pt idx="9373">284400</cx:pt>
          <cx:pt idx="9374">508495.5</cx:pt>
          <cx:pt idx="9375">900000</cx:pt>
          <cx:pt idx="9376">1483231.5</cx:pt>
          <cx:pt idx="9377">225000</cx:pt>
          <cx:pt idx="9378">270000</cx:pt>
          <cx:pt idx="9379">343800</cx:pt>
          <cx:pt idx="9380">225000</cx:pt>
          <cx:pt idx="9381">808650</cx:pt>
          <cx:pt idx="9382">675000</cx:pt>
          <cx:pt idx="9383">835380</cx:pt>
          <cx:pt idx="9384">454500</cx:pt>
          <cx:pt idx="9385">547344</cx:pt>
          <cx:pt idx="9386">1350000</cx:pt>
          <cx:pt idx="9387">1312110</cx:pt>
          <cx:pt idx="9388">225000</cx:pt>
          <cx:pt idx="9389">270000</cx:pt>
          <cx:pt idx="9390">180000</cx:pt>
          <cx:pt idx="9391">403330.5</cx:pt>
          <cx:pt idx="9392">824823</cx:pt>
          <cx:pt idx="9393">1082214</cx:pt>
          <cx:pt idx="9394">508500</cx:pt>
          <cx:pt idx="9395">315000</cx:pt>
          <cx:pt idx="9396">463941</cx:pt>
          <cx:pt idx="9397">312768</cx:pt>
          <cx:pt idx="9398">450000</cx:pt>
          <cx:pt idx="9399">550980</cx:pt>
          <cx:pt idx="9400">315000</cx:pt>
          <cx:pt idx="9401">634482</cx:pt>
          <cx:pt idx="9402">634482</cx:pt>
          <cx:pt idx="9403">781920</cx:pt>
          <cx:pt idx="9404">156384</cx:pt>
          <cx:pt idx="9405">733315.5</cx:pt>
          <cx:pt idx="9406">360000</cx:pt>
          <cx:pt idx="9407">450000</cx:pt>
          <cx:pt idx="9408">1002456</cx:pt>
          <cx:pt idx="9409">901813.5</cx:pt>
          <cx:pt idx="9410">157500</cx:pt>
          <cx:pt idx="9411">990000</cx:pt>
          <cx:pt idx="9412">900000</cx:pt>
          <cx:pt idx="9413">135000</cx:pt>
          <cx:pt idx="9414">1971072</cx:pt>
          <cx:pt idx="9415">1223010</cx:pt>
          <cx:pt idx="9416">225000</cx:pt>
          <cx:pt idx="9417">225000</cx:pt>
          <cx:pt idx="9418">134775</cx:pt>
          <cx:pt idx="9419">180000</cx:pt>
          <cx:pt idx="9420">409716</cx:pt>
          <cx:pt idx="9421">630000</cx:pt>
          <cx:pt idx="9422">497520</cx:pt>
          <cx:pt idx="9423">582228</cx:pt>
          <cx:pt idx="9424">130500</cx:pt>
          <cx:pt idx="9425">675000</cx:pt>
          <cx:pt idx="9426">1133748</cx:pt>
          <cx:pt idx="9427">270000</cx:pt>
          <cx:pt idx="9428">657702</cx:pt>
          <cx:pt idx="9429">180000</cx:pt>
          <cx:pt idx="9430">675000</cx:pt>
          <cx:pt idx="9431">450000</cx:pt>
          <cx:pt idx="9432">360000</cx:pt>
          <cx:pt idx="9433">1125171</cx:pt>
          <cx:pt idx="9434">544491</cx:pt>
          <cx:pt idx="9435">900000</cx:pt>
          <cx:pt idx="9436">770913</cx:pt>
          <cx:pt idx="9437">382500</cx:pt>
          <cx:pt idx="9438">931401</cx:pt>
          <cx:pt idx="9439">1350000</cx:pt>
          <cx:pt idx="9440">1350000</cx:pt>
          <cx:pt idx="9441">536917.5</cx:pt>
          <cx:pt idx="9442">814041</cx:pt>
          <cx:pt idx="9443">932643</cx:pt>
          <cx:pt idx="9444">755190</cx:pt>
          <cx:pt idx="9445">247500</cx:pt>
          <cx:pt idx="9446">2250000</cx:pt>
          <cx:pt idx="9447">276408</cx:pt>
          <cx:pt idx="9448">770292</cx:pt>
          <cx:pt idx="9449">270000</cx:pt>
          <cx:pt idx="9450">203760</cx:pt>
          <cx:pt idx="9451">608076</cx:pt>
          <cx:pt idx="9452">305221.5</cx:pt>
          <cx:pt idx="9453">288873</cx:pt>
          <cx:pt idx="9454">886176</cx:pt>
          <cx:pt idx="9455">986553</cx:pt>
          <cx:pt idx="9456">646920</cx:pt>
          <cx:pt idx="9457">547344</cx:pt>
          <cx:pt idx="9458">263686.5</cx:pt>
          <cx:pt idx="9459">137538</cx:pt>
          <cx:pt idx="9460">840996</cx:pt>
          <cx:pt idx="9461">101880</cx:pt>
          <cx:pt idx="9462">273024</cx:pt>
          <cx:pt idx="9463">97038</cx:pt>
          <cx:pt idx="9464">755190</cx:pt>
          <cx:pt idx="9465">1422337.5</cx:pt>
          <cx:pt idx="9466">552555</cx:pt>
          <cx:pt idx="9467">1350000</cx:pt>
          <cx:pt idx="9468">135000</cx:pt>
          <cx:pt idx="9469">390384</cx:pt>
          <cx:pt idx="9470">521280</cx:pt>
          <cx:pt idx="9471">871335</cx:pt>
          <cx:pt idx="9472">90000</cx:pt>
          <cx:pt idx="9473">363190.5</cx:pt>
          <cx:pt idx="9474">781920</cx:pt>
          <cx:pt idx="9475">247500</cx:pt>
          <cx:pt idx="9476">379237.5</cx:pt>
          <cx:pt idx="9477">152820</cx:pt>
          <cx:pt idx="9478">704844</cx:pt>
          <cx:pt idx="9479">1006920</cx:pt>
          <cx:pt idx="9480">1096020</cx:pt>
          <cx:pt idx="9481">130320</cx:pt>
          <cx:pt idx="9482">339633</cx:pt>
          <cx:pt idx="9483">225000</cx:pt>
          <cx:pt idx="9484">225000</cx:pt>
          <cx:pt idx="9485">225000</cx:pt>
          <cx:pt idx="9486">547344</cx:pt>
          <cx:pt idx="9487">1546020</cx:pt>
          <cx:pt idx="9488">119925</cx:pt>
          <cx:pt idx="9489">360000</cx:pt>
          <cx:pt idx="9490">526491</cx:pt>
          <cx:pt idx="9491">1288350</cx:pt>
          <cx:pt idx="9492">45000</cx:pt>
          <cx:pt idx="9493">270000</cx:pt>
          <cx:pt idx="9494">396706.5</cx:pt>
          <cx:pt idx="9495">225000</cx:pt>
          <cx:pt idx="9496">1035000</cx:pt>
          <cx:pt idx="9497">349258.5</cx:pt>
          <cx:pt idx="9498">225000</cx:pt>
          <cx:pt idx="9499">544491</cx:pt>
          <cx:pt idx="9500">153000</cx:pt>
          <cx:pt idx="9501">333337.5</cx:pt>
          <cx:pt idx="9502">1354500</cx:pt>
          <cx:pt idx="9503">781920</cx:pt>
          <cx:pt idx="9504">450000</cx:pt>
          <cx:pt idx="9505">180000</cx:pt>
          <cx:pt idx="9506">1003500</cx:pt>
          <cx:pt idx="9507">573408</cx:pt>
          <cx:pt idx="9508">1190340</cx:pt>
          <cx:pt idx="9509">1314117</cx:pt>
          <cx:pt idx="9510">1327500</cx:pt>
          <cx:pt idx="9511">494550</cx:pt>
          <cx:pt idx="9512">180000</cx:pt>
          <cx:pt idx="9513">225000</cx:pt>
          <cx:pt idx="9514">225000</cx:pt>
          <cx:pt idx="9515">508495.5</cx:pt>
          <cx:pt idx="9516">95940</cx:pt>
          <cx:pt idx="9517">1084500</cx:pt>
          <cx:pt idx="9518">1575000</cx:pt>
          <cx:pt idx="9519">353241</cx:pt>
          <cx:pt idx="9520">888840</cx:pt>
          <cx:pt idx="9521">942300</cx:pt>
          <cx:pt idx="9522">755190</cx:pt>
          <cx:pt idx="9523">276277.5</cx:pt>
          <cx:pt idx="9524">1436850</cx:pt>
          <cx:pt idx="9525">180000</cx:pt>
          <cx:pt idx="9526">1255680</cx:pt>
          <cx:pt idx="9527">237024</cx:pt>
          <cx:pt idx="9528">1170000</cx:pt>
          <cx:pt idx="9529">900000</cx:pt>
          <cx:pt idx="9530">131922</cx:pt>
          <cx:pt idx="9531">1800000</cx:pt>
          <cx:pt idx="9532">545040</cx:pt>
          <cx:pt idx="9533">572292</cx:pt>
          <cx:pt idx="9534">370629</cx:pt>
          <cx:pt idx="9535">275040</cx:pt>
          <cx:pt idx="9536">521280</cx:pt>
          <cx:pt idx="9537">1264738.5</cx:pt>
          <cx:pt idx="9538">1460691</cx:pt>
          <cx:pt idx="9539">418500</cx:pt>
          <cx:pt idx="9540">900000</cx:pt>
          <cx:pt idx="9541">177768</cx:pt>
          <cx:pt idx="9542">518562</cx:pt>
          <cx:pt idx="9543">755190</cx:pt>
          <cx:pt idx="9544">450000</cx:pt>
          <cx:pt idx="9545">315000</cx:pt>
          <cx:pt idx="9546">90000</cx:pt>
          <cx:pt idx="9547">852088.5</cx:pt>
          <cx:pt idx="9548">545040</cx:pt>
          <cx:pt idx="9549">1125000</cx:pt>
          <cx:pt idx="9550">640080</cx:pt>
          <cx:pt idx="9551">417708</cx:pt>
          <cx:pt idx="9552">654498</cx:pt>
          <cx:pt idx="9553">133659</cx:pt>
          <cx:pt idx="9554">1256400</cx:pt>
          <cx:pt idx="9555">733315.5</cx:pt>
          <cx:pt idx="9556">703728</cx:pt>
          <cx:pt idx="9557">225000</cx:pt>
          <cx:pt idx="9558">604152</cx:pt>
          <cx:pt idx="9559">808650</cx:pt>
          <cx:pt idx="9560">354276</cx:pt>
          <cx:pt idx="9561">2013840</cx:pt>
          <cx:pt idx="9562">382500</cx:pt>
          <cx:pt idx="9563">835380</cx:pt>
          <cx:pt idx="9564">1288350</cx:pt>
          <cx:pt idx="9565">277969.5</cx:pt>
          <cx:pt idx="9566">254700</cx:pt>
          <cx:pt idx="9567">317979</cx:pt>
          <cx:pt idx="9568">1198548</cx:pt>
          <cx:pt idx="9569">956574</cx:pt>
          <cx:pt idx="9570">900000</cx:pt>
          <cx:pt idx="9571">545040</cx:pt>
          <cx:pt idx="9572">197820</cx:pt>
          <cx:pt idx="9573">203760</cx:pt>
          <cx:pt idx="9574">851778</cx:pt>
          <cx:pt idx="9575">343377</cx:pt>
          <cx:pt idx="9576">485640</cx:pt>
          <cx:pt idx="9577">1129500</cx:pt>
          <cx:pt idx="9578">906615</cx:pt>
          <cx:pt idx="9579">1046142</cx:pt>
          <cx:pt idx="9580">450000</cx:pt>
          <cx:pt idx="9581">540000</cx:pt>
          <cx:pt idx="9582">270000</cx:pt>
          <cx:pt idx="9583">1111500</cx:pt>
          <cx:pt idx="9584">622188</cx:pt>
          <cx:pt idx="9585">297000</cx:pt>
          <cx:pt idx="9586">1029681</cx:pt>
          <cx:pt idx="9587">454500</cx:pt>
          <cx:pt idx="9588">89388</cx:pt>
          <cx:pt idx="9589">1515415.5</cx:pt>
          <cx:pt idx="9590">517500</cx:pt>
          <cx:pt idx="9591">543037.5</cx:pt>
          <cx:pt idx="9592">86598</cx:pt>
          <cx:pt idx="9593">189000</cx:pt>
          <cx:pt idx="9594">904500</cx:pt>
          <cx:pt idx="9595">916470</cx:pt>
          <cx:pt idx="9596">630000</cx:pt>
          <cx:pt idx="9597">622413</cx:pt>
          <cx:pt idx="9598">323460</cx:pt>
          <cx:pt idx="9599">270000</cx:pt>
          <cx:pt idx="9600">183384</cx:pt>
          <cx:pt idx="9601">450000</cx:pt>
          <cx:pt idx="9602">1078200</cx:pt>
          <cx:pt idx="9603">630000</cx:pt>
          <cx:pt idx="9604">628114.5</cx:pt>
          <cx:pt idx="9605">202500</cx:pt>
          <cx:pt idx="9606">675000</cx:pt>
          <cx:pt idx="9607">327024</cx:pt>
          <cx:pt idx="9608">781920</cx:pt>
          <cx:pt idx="9609">270000</cx:pt>
          <cx:pt idx="9610">276277.5</cx:pt>
          <cx:pt idx="9611">1125000</cx:pt>
          <cx:pt idx="9612">270000</cx:pt>
          <cx:pt idx="9613">540000</cx:pt>
          <cx:pt idx="9614">585000</cx:pt>
          <cx:pt idx="9615">1006920</cx:pt>
          <cx:pt idx="9616">225000</cx:pt>
          <cx:pt idx="9617">182016</cx:pt>
          <cx:pt idx="9618">339241.5</cx:pt>
          <cx:pt idx="9619">573408</cx:pt>
          <cx:pt idx="9620">675000</cx:pt>
          <cx:pt idx="9621">825588</cx:pt>
          <cx:pt idx="9622">450000</cx:pt>
          <cx:pt idx="9623">900000</cx:pt>
          <cx:pt idx="9624">190764</cx:pt>
          <cx:pt idx="9625">497520</cx:pt>
          <cx:pt idx="9626">935640</cx:pt>
          <cx:pt idx="9627">254700</cx:pt>
          <cx:pt idx="9628">325908</cx:pt>
          <cx:pt idx="9629">910890</cx:pt>
          <cx:pt idx="9630">286704</cx:pt>
          <cx:pt idx="9631">398016</cx:pt>
          <cx:pt idx="9632">544491</cx:pt>
          <cx:pt idx="9633">835380</cx:pt>
          <cx:pt idx="9634">450000</cx:pt>
          <cx:pt idx="9635">490536</cx:pt>
          <cx:pt idx="9636">225000</cx:pt>
          <cx:pt idx="9637">227520</cx:pt>
          <cx:pt idx="9638">592560</cx:pt>
          <cx:pt idx="9639">1120711.5</cx:pt>
          <cx:pt idx="9640">363190.5</cx:pt>
          <cx:pt idx="9641">380533.5</cx:pt>
          <cx:pt idx="9642">1304064</cx:pt>
          <cx:pt idx="9643">505066.5</cx:pt>
          <cx:pt idx="9644">724981.5</cx:pt>
          <cx:pt idx="9645">1006920</cx:pt>
          <cx:pt idx="9646">360000</cx:pt>
          <cx:pt idx="9647">900000</cx:pt>
          <cx:pt idx="9648">855882</cx:pt>
          <cx:pt idx="9649">284400</cx:pt>
          <cx:pt idx="9650">314100</cx:pt>
          <cx:pt idx="9651">450000</cx:pt>
          <cx:pt idx="9652">521280</cx:pt>
          <cx:pt idx="9653">184500</cx:pt>
          <cx:pt idx="9654">1227901.5</cx:pt>
          <cx:pt idx="9655">1048806</cx:pt>
          <cx:pt idx="9656">679500</cx:pt>
          <cx:pt idx="9657">900000</cx:pt>
          <cx:pt idx="9658">499261.5</cx:pt>
          <cx:pt idx="9659">810000</cx:pt>
          <cx:pt idx="9660">2156400</cx:pt>
          <cx:pt idx="9661">180000</cx:pt>
          <cx:pt idx="9662">640080</cx:pt>
          <cx:pt idx="9663">797557.5</cx:pt>
          <cx:pt idx="9664">199467</cx:pt>
          <cx:pt idx="9665">490500</cx:pt>
          <cx:pt idx="9666">585000</cx:pt>
          <cx:pt idx="9667">339241.5</cx:pt>
          <cx:pt idx="9668">203760</cx:pt>
          <cx:pt idx="9669">327024</cx:pt>
          <cx:pt idx="9670">385375.5</cx:pt>
          <cx:pt idx="9671">198000</cx:pt>
          <cx:pt idx="9672">835380</cx:pt>
          <cx:pt idx="9673">354276</cx:pt>
          <cx:pt idx="9674">270000</cx:pt>
          <cx:pt idx="9675">679500</cx:pt>
          <cx:pt idx="9676">704844</cx:pt>
          <cx:pt idx="9677">1113399</cx:pt>
          <cx:pt idx="9678">824823</cx:pt>
          <cx:pt idx="9679">270000</cx:pt>
          <cx:pt idx="9680">450000</cx:pt>
          <cx:pt idx="9681">1312110</cx:pt>
          <cx:pt idx="9682">1046142</cx:pt>
          <cx:pt idx="9683">225000</cx:pt>
          <cx:pt idx="9684">675000</cx:pt>
          <cx:pt idx="9685">675000</cx:pt>
          <cx:pt idx="9686">278712</cx:pt>
          <cx:pt idx="9687">270000</cx:pt>
          <cx:pt idx="9688">1321902</cx:pt>
          <cx:pt idx="9689">485640</cx:pt>
          <cx:pt idx="9690">142632</cx:pt>
          <cx:pt idx="9691">808650</cx:pt>
          <cx:pt idx="9692">206271</cx:pt>
          <cx:pt idx="9693">171900</cx:pt>
          <cx:pt idx="9694">265500</cx:pt>
          <cx:pt idx="9695">521280</cx:pt>
          <cx:pt idx="9696">284400</cx:pt>
          <cx:pt idx="9697">640080</cx:pt>
          <cx:pt idx="9698">247275</cx:pt>
          <cx:pt idx="9699">808650</cx:pt>
          <cx:pt idx="9700">360000</cx:pt>
          <cx:pt idx="9701">493497</cx:pt>
          <cx:pt idx="9702">835380</cx:pt>
          <cx:pt idx="9703">959598</cx:pt>
          <cx:pt idx="9704">202500</cx:pt>
          <cx:pt idx="9705">505246.5</cx:pt>
          <cx:pt idx="9706">1418692.5</cx:pt>
          <cx:pt idx="9707">270000</cx:pt>
          <cx:pt idx="9708">1006920</cx:pt>
          <cx:pt idx="9709">729792</cx:pt>
          <cx:pt idx="9710">1066752</cx:pt>
          <cx:pt idx="9711">247275</cx:pt>
          <cx:pt idx="9712">135000</cx:pt>
          <cx:pt idx="9713">337500</cx:pt>
          <cx:pt idx="9714">1078200</cx:pt>
          <cx:pt idx="9715">436671</cx:pt>
          <cx:pt idx="9716">651600</cx:pt>
          <cx:pt idx="9717">1218708</cx:pt>
          <cx:pt idx="9718">178290</cx:pt>
          <cx:pt idx="9719">781920</cx:pt>
          <cx:pt idx="9720">578619</cx:pt>
          <cx:pt idx="9721">108000</cx:pt>
          <cx:pt idx="9722">130320</cx:pt>
          <cx:pt idx="9723">180000</cx:pt>
          <cx:pt idx="9724">288873</cx:pt>
          <cx:pt idx="9725">234000</cx:pt>
          <cx:pt idx="9726">752553</cx:pt>
          <cx:pt idx="9727">269550</cx:pt>
          <cx:pt idx="9728">497520</cx:pt>
          <cx:pt idx="9729">536917.5</cx:pt>
          <cx:pt idx="9730">1206954</cx:pt>
          <cx:pt idx="9731">226908</cx:pt>
          <cx:pt idx="9732">917451</cx:pt>
          <cx:pt idx="9733">180000</cx:pt>
          <cx:pt idx="9734">450000</cx:pt>
          <cx:pt idx="9735">1024740</cx:pt>
          <cx:pt idx="9736">533304</cx:pt>
          <cx:pt idx="9737">679500</cx:pt>
          <cx:pt idx="9738">896647.5</cx:pt>
          <cx:pt idx="9739">1022022</cx:pt>
          <cx:pt idx="9740">808650</cx:pt>
          <cx:pt idx="9741">824823</cx:pt>
          <cx:pt idx="9742">499261.5</cx:pt>
          <cx:pt idx="9743">436032</cx:pt>
          <cx:pt idx="9744">450000</cx:pt>
          <cx:pt idx="9745">495000</cx:pt>
          <cx:pt idx="9746">494550</cx:pt>
          <cx:pt idx="9747">407520</cx:pt>
          <cx:pt idx="9748">927252</cx:pt>
          <cx:pt idx="9749">422892</cx:pt>
          <cx:pt idx="9750">270000</cx:pt>
          <cx:pt idx="9751">824823</cx:pt>
          <cx:pt idx="9752">363190.5</cx:pt>
          <cx:pt idx="9753">1024290</cx:pt>
          <cx:pt idx="9754">1097676</cx:pt>
          <cx:pt idx="9755">473760</cx:pt>
          <cx:pt idx="9756">755190</cx:pt>
          <cx:pt idx="9757">1078200</cx:pt>
          <cx:pt idx="9758">225000</cx:pt>
          <cx:pt idx="9759">254700</cx:pt>
          <cx:pt idx="9760">900000</cx:pt>
          <cx:pt idx="9761">1546020</cx:pt>
          <cx:pt idx="9762">284400</cx:pt>
          <cx:pt idx="9763">276277.5</cx:pt>
          <cx:pt idx="9764">521280</cx:pt>
          <cx:pt idx="9765">891000</cx:pt>
          <cx:pt idx="9766">450000</cx:pt>
          <cx:pt idx="9767">855000</cx:pt>
          <cx:pt idx="9768">143910</cx:pt>
          <cx:pt idx="9769">382500</cx:pt>
          <cx:pt idx="9770">247275</cx:pt>
          <cx:pt idx="9771">675000</cx:pt>
          <cx:pt idx="9772">173092.5</cx:pt>
          <cx:pt idx="9773">343377</cx:pt>
          <cx:pt idx="9774">450000</cx:pt>
          <cx:pt idx="9775">101880</cx:pt>
          <cx:pt idx="9776">733315.5</cx:pt>
          <cx:pt idx="9777">611847</cx:pt>
          <cx:pt idx="9778">234000</cx:pt>
          <cx:pt idx="9779">781920</cx:pt>
          <cx:pt idx="9780">675000</cx:pt>
          <cx:pt idx="9781">382500</cx:pt>
          <cx:pt idx="9782">500211</cx:pt>
          <cx:pt idx="9783">180000</cx:pt>
          <cx:pt idx="9784">1074100.5</cx:pt>
          <cx:pt idx="9785">675000</cx:pt>
          <cx:pt idx="9786">900000</cx:pt>
          <cx:pt idx="9787">1381113</cx:pt>
          <cx:pt idx="9788">450000</cx:pt>
          <cx:pt idx="9789">180000</cx:pt>
          <cx:pt idx="9790">225000</cx:pt>
          <cx:pt idx="9791">808650</cx:pt>
          <cx:pt idx="9792">711081</cx:pt>
          <cx:pt idx="9793">127350</cx:pt>
          <cx:pt idx="9794">1125000</cx:pt>
          <cx:pt idx="9795">144000</cx:pt>
          <cx:pt idx="9796">450000</cx:pt>
          <cx:pt idx="9797">1260000</cx:pt>
          <cx:pt idx="9798">595453.5</cx:pt>
          <cx:pt idx="9799">239850</cx:pt>
          <cx:pt idx="9800">112500</cx:pt>
          <cx:pt idx="9801">728460</cx:pt>
          <cx:pt idx="9802">270000</cx:pt>
          <cx:pt idx="9803">225000</cx:pt>
          <cx:pt idx="9804">448056</cx:pt>
          <cx:pt idx="9805">2085120</cx:pt>
          <cx:pt idx="9806">270000</cx:pt>
          <cx:pt idx="9807">450000</cx:pt>
          <cx:pt idx="9808">576837</cx:pt>
          <cx:pt idx="9809">284256</cx:pt>
          <cx:pt idx="9810">472500</cx:pt>
          <cx:pt idx="9811">1223010</cx:pt>
          <cx:pt idx="9812">180000</cx:pt>
          <cx:pt idx="9813">519633</cx:pt>
          <cx:pt idx="9814">225000</cx:pt>
          <cx:pt idx="9815">1006920</cx:pt>
          <cx:pt idx="9816">180000</cx:pt>
          <cx:pt idx="9817">254700</cx:pt>
          <cx:pt idx="9818">345510</cx:pt>
          <cx:pt idx="9819">284400</cx:pt>
          <cx:pt idx="9820">180000</cx:pt>
          <cx:pt idx="9821">254700</cx:pt>
          <cx:pt idx="9822">1345036.5</cx:pt>
          <cx:pt idx="9823">561393</cx:pt>
          <cx:pt idx="9824">314100</cx:pt>
          <cx:pt idx="9825">477000</cx:pt>
          <cx:pt idx="9826">1506816</cx:pt>
          <cx:pt idx="9827">1350000</cx:pt>
          <cx:pt idx="9828">906615</cx:pt>
          <cx:pt idx="9829">360000</cx:pt>
          <cx:pt idx="9830">1354500</cx:pt>
          <cx:pt idx="9831">454500</cx:pt>
          <cx:pt idx="9832">91692</cx:pt>
          <cx:pt idx="9833">448056</cx:pt>
          <cx:pt idx="9834">1288350</cx:pt>
          <cx:pt idx="9835">755190</cx:pt>
          <cx:pt idx="9836">74628</cx:pt>
          <cx:pt idx="9837">45000</cx:pt>
          <cx:pt idx="9838">157500</cx:pt>
          <cx:pt idx="9839">537763.5</cx:pt>
          <cx:pt idx="9840">88618.5</cx:pt>
          <cx:pt idx="9841">284400</cx:pt>
          <cx:pt idx="9842">364896</cx:pt>
          <cx:pt idx="9843">1350000</cx:pt>
          <cx:pt idx="9844">314100</cx:pt>
          <cx:pt idx="9845">284400</cx:pt>
          <cx:pt idx="9846">314100</cx:pt>
          <cx:pt idx="9847">917172</cx:pt>
          <cx:pt idx="9848">1113133.5</cx:pt>
          <cx:pt idx="9849">180000</cx:pt>
          <cx:pt idx="9850">508495.5</cx:pt>
          <cx:pt idx="9851">1436850</cx:pt>
          <cx:pt idx="9852">490495.5</cx:pt>
          <cx:pt idx="9853">808650</cx:pt>
          <cx:pt idx="9854">454500</cx:pt>
          <cx:pt idx="9855">225000</cx:pt>
          <cx:pt idx="9856">269550</cx:pt>
          <cx:pt idx="9857">219042</cx:pt>
          <cx:pt idx="9858">284400</cx:pt>
          <cx:pt idx="9859">383760</cx:pt>
          <cx:pt idx="9860">521280</cx:pt>
          <cx:pt idx="9861">839259</cx:pt>
          <cx:pt idx="9862">508495.5</cx:pt>
          <cx:pt idx="9863">755190</cx:pt>
          <cx:pt idx="9864">171000</cx:pt>
          <cx:pt idx="9865">521280</cx:pt>
          <cx:pt idx="9866">270000</cx:pt>
          <cx:pt idx="9867">1575000</cx:pt>
          <cx:pt idx="9868">454500</cx:pt>
          <cx:pt idx="9869">888840</cx:pt>
          <cx:pt idx="9870">848745</cx:pt>
          <cx:pt idx="9871">454500</cx:pt>
          <cx:pt idx="9872">521280</cx:pt>
          <cx:pt idx="9873">942300</cx:pt>
          <cx:pt idx="9874">675000</cx:pt>
          <cx:pt idx="9875">1006920</cx:pt>
          <cx:pt idx="9876">1125000</cx:pt>
          <cx:pt idx="9877">288873</cx:pt>
          <cx:pt idx="9878">463279.5</cx:pt>
          <cx:pt idx="9879">971280</cx:pt>
          <cx:pt idx="9880">383760</cx:pt>
          <cx:pt idx="9881">1546020</cx:pt>
          <cx:pt idx="9882">1354500</cx:pt>
          <cx:pt idx="9883">202500</cx:pt>
          <cx:pt idx="9884">450000</cx:pt>
          <cx:pt idx="9885">341280</cx:pt>
          <cx:pt idx="9886">1061599.5</cx:pt>
          <cx:pt idx="9887">675000</cx:pt>
          <cx:pt idx="9888">888840</cx:pt>
          <cx:pt idx="9889">1185282</cx:pt>
          <cx:pt idx="9890">258709.5</cx:pt>
          <cx:pt idx="9891">405000</cx:pt>
          <cx:pt idx="9892">127350</cx:pt>
          <cx:pt idx="9893">450000</cx:pt>
          <cx:pt idx="9894">961146</cx:pt>
          <cx:pt idx="9895">270000</cx:pt>
          <cx:pt idx="9896">997335</cx:pt>
          <cx:pt idx="9897">1125000</cx:pt>
          <cx:pt idx="9898">301500</cx:pt>
          <cx:pt idx="9899">247275</cx:pt>
          <cx:pt idx="9900">1125000</cx:pt>
          <cx:pt idx="9901">808650</cx:pt>
          <cx:pt idx="9902">203760</cx:pt>
          <cx:pt idx="9903">450000</cx:pt>
          <cx:pt idx="9904">1029658.5</cx:pt>
          <cx:pt idx="9905">1012500</cx:pt>
          <cx:pt idx="9906">549882</cx:pt>
          <cx:pt idx="9907">1276821</cx:pt>
          <cx:pt idx="9908">180000</cx:pt>
          <cx:pt idx="9909">545040</cx:pt>
          <cx:pt idx="9910">297130.5</cx:pt>
          <cx:pt idx="9911">243000</cx:pt>
          <cx:pt idx="9912">1291500</cx:pt>
          <cx:pt idx="9913">45000</cx:pt>
          <cx:pt idx="9914">517500</cx:pt>
          <cx:pt idx="9915">508495.5</cx:pt>
          <cx:pt idx="9916">454500</cx:pt>
          <cx:pt idx="9917">1442952</cx:pt>
          <cx:pt idx="9918">501948</cx:pt>
          <cx:pt idx="9919">817560</cx:pt>
          <cx:pt idx="9920">100737</cx:pt>
          <cx:pt idx="9921">1762110</cx:pt>
          <cx:pt idx="9922">135000</cx:pt>
          <cx:pt idx="9923">270000</cx:pt>
          <cx:pt idx="9924">1125000</cx:pt>
          <cx:pt idx="9925">1190434.5</cx:pt>
          <cx:pt idx="9926">1575000</cx:pt>
          <cx:pt idx="9927">135000</cx:pt>
          <cx:pt idx="9928">691020</cx:pt>
          <cx:pt idx="9929">244584</cx:pt>
          <cx:pt idx="9930">454500</cx:pt>
          <cx:pt idx="9931">225000</cx:pt>
          <cx:pt idx="9932">157500</cx:pt>
          <cx:pt idx="9933">299772</cx:pt>
          <cx:pt idx="9934">755190</cx:pt>
          <cx:pt idx="9935">270000</cx:pt>
          <cx:pt idx="9936">286704</cx:pt>
          <cx:pt idx="9937">697500</cx:pt>
          <cx:pt idx="9938">797557.5</cx:pt>
          <cx:pt idx="9939">180000</cx:pt>
          <cx:pt idx="9940">1133748</cx:pt>
          <cx:pt idx="9941">592560</cx:pt>
          <cx:pt idx="9942">321574.5</cx:pt>
          <cx:pt idx="9943">327024</cx:pt>
          <cx:pt idx="9944">337500</cx:pt>
          <cx:pt idx="9945">675000</cx:pt>
          <cx:pt idx="9946">1575000</cx:pt>
          <cx:pt idx="9947">180000</cx:pt>
          <cx:pt idx="9948">366768</cx:pt>
          <cx:pt idx="9949">380533.5</cx:pt>
          <cx:pt idx="9950">1096020</cx:pt>
          <cx:pt idx="9951">202500</cx:pt>
          <cx:pt idx="9952">288562.5</cx:pt>
          <cx:pt idx="9953">873342</cx:pt>
          <cx:pt idx="9954">312768</cx:pt>
          <cx:pt idx="9955">900000</cx:pt>
          <cx:pt idx="9956">518562</cx:pt>
          <cx:pt idx="9957">405000</cx:pt>
          <cx:pt idx="9958">180000</cx:pt>
          <cx:pt idx="9959">1078200</cx:pt>
          <cx:pt idx="9960">270000</cx:pt>
          <cx:pt idx="9961">1082214</cx:pt>
          <cx:pt idx="9962">1006920</cx:pt>
          <cx:pt idx="9963">1006920</cx:pt>
          <cx:pt idx="9964">1035832.5</cx:pt>
          <cx:pt idx="9965">225000</cx:pt>
          <cx:pt idx="9966">545040</cx:pt>
          <cx:pt idx="9967">909000</cx:pt>
          <cx:pt idx="9968">521280</cx:pt>
          <cx:pt idx="9969">385164</cx:pt>
          <cx:pt idx="9970">472500</cx:pt>
          <cx:pt idx="9971">346968</cx:pt>
          <cx:pt idx="9972">575419.5</cx:pt>
          <cx:pt idx="9973">1650771</cx:pt>
          <cx:pt idx="9974">260640</cx:pt>
          <cx:pt idx="9975">495000</cx:pt>
          <cx:pt idx="9976">323460</cx:pt>
          <cx:pt idx="9977">450000</cx:pt>
          <cx:pt idx="9978">191880</cx:pt>
          <cx:pt idx="9979">180000</cx:pt>
          <cx:pt idx="9980">1125000</cx:pt>
          <cx:pt idx="9981">327024</cx:pt>
          <cx:pt idx="9982">755190</cx:pt>
          <cx:pt idx="9983">454500</cx:pt>
          <cx:pt idx="9984">558000</cx:pt>
          <cx:pt idx="9985">625536</cx:pt>
          <cx:pt idx="9986">269550</cx:pt>
          <cx:pt idx="9987">247275</cx:pt>
          <cx:pt idx="9988">62568</cx:pt>
          <cx:pt idx="9989">835380</cx:pt>
          <cx:pt idx="9990">330048</cx:pt>
          <cx:pt idx="9991">381528</cx:pt>
          <cx:pt idx="9992">450000</cx:pt>
          <cx:pt idx="9993">454500</cx:pt>
          <cx:pt idx="9994">755190</cx:pt>
          <cx:pt idx="9995">1079581.5</cx:pt>
          <cx:pt idx="9996">513531</cx:pt>
          <cx:pt idx="9997">135000</cx:pt>
          <cx:pt idx="9998">900000</cx:pt>
          <cx:pt idx="9999">961146</cx:pt>
          <cx:pt idx="10000">545040</cx:pt>
          <cx:pt idx="10001">710640</cx:pt>
          <cx:pt idx="10002">341280</cx:pt>
          <cx:pt idx="10003">269550</cx:pt>
          <cx:pt idx="10004">1288350</cx:pt>
          <cx:pt idx="10005">1530517.5</cx:pt>
          <cx:pt idx="10006">592560</cx:pt>
          <cx:pt idx="10007">152820</cx:pt>
          <cx:pt idx="10008">599778</cx:pt>
          <cx:pt idx="10009">1223010</cx:pt>
          <cx:pt idx="10010">409500</cx:pt>
          <cx:pt idx="10011">1154362.5</cx:pt>
          <cx:pt idx="10012">360000</cx:pt>
          <cx:pt idx="10013">277969.5</cx:pt>
          <cx:pt idx="10014">855000</cx:pt>
          <cx:pt idx="10015">916470</cx:pt>
          <cx:pt idx="10016">142200</cx:pt>
          <cx:pt idx="10017">135000</cx:pt>
          <cx:pt idx="10018">598486.5</cx:pt>
          <cx:pt idx="10019">675000</cx:pt>
          <cx:pt idx="10020">270000</cx:pt>
          <cx:pt idx="10021">437976</cx:pt>
          <cx:pt idx="10022">354469.5</cx:pt>
          <cx:pt idx="10023">528633</cx:pt>
          <cx:pt idx="10024">225000</cx:pt>
          <cx:pt idx="10025">270000</cx:pt>
          <cx:pt idx="10026">770292</cx:pt>
          <cx:pt idx="10027">585000</cx:pt>
          <cx:pt idx="10028">270000</cx:pt>
          <cx:pt idx="10029">1066320</cx:pt>
          <cx:pt idx="10030">630000</cx:pt>
          <cx:pt idx="10031">463500</cx:pt>
          <cx:pt idx="10032">585000</cx:pt>
          <cx:pt idx="10033">244512</cx:pt>
          <cx:pt idx="10034">484789.5</cx:pt>
          <cx:pt idx="10035">1971072</cx:pt>
          <cx:pt idx="10036">422451</cx:pt>
          <cx:pt idx="10037">360000</cx:pt>
          <cx:pt idx="10038">247275</cx:pt>
          <cx:pt idx="10039">522000</cx:pt>
          <cx:pt idx="10040">1314117</cx:pt>
          <cx:pt idx="10041">1270174.5</cx:pt>
          <cx:pt idx="10042">239850</cx:pt>
          <cx:pt idx="10043">270000</cx:pt>
          <cx:pt idx="10044">1202179.5</cx:pt>
          <cx:pt idx="10045">1350000</cx:pt>
          <cx:pt idx="10046">521280</cx:pt>
          <cx:pt idx="10047">675000</cx:pt>
          <cx:pt idx="10048">935640</cx:pt>
          <cx:pt idx="10049">1256400</cx:pt>
          <cx:pt idx="10050">781920</cx:pt>
          <cx:pt idx="10051">1019844</cx:pt>
          <cx:pt idx="10052">835380</cx:pt>
          <cx:pt idx="10053">495000</cx:pt>
          <cx:pt idx="10054">835380</cx:pt>
          <cx:pt idx="10055">152820</cx:pt>
          <cx:pt idx="10056">127350</cx:pt>
          <cx:pt idx="10057">1080000</cx:pt>
          <cx:pt idx="10058">497520</cx:pt>
          <cx:pt idx="10059">810000</cx:pt>
          <cx:pt idx="10060">1288350</cx:pt>
          <cx:pt idx="10061">675000</cx:pt>
          <cx:pt idx="10062">385749</cx:pt>
          <cx:pt idx="10063">225000</cx:pt>
          <cx:pt idx="10064">1092190.5</cx:pt>
          <cx:pt idx="10065">1056447</cx:pt>
          <cx:pt idx="10066">646920</cx:pt>
          <cx:pt idx="10067">168147</cx:pt>
          <cx:pt idx="10068">1437723</cx:pt>
          <cx:pt idx="10069">180000</cx:pt>
          <cx:pt idx="10070">701730</cx:pt>
          <cx:pt idx="10071">755190</cx:pt>
          <cx:pt idx="10072">314100</cx:pt>
          <cx:pt idx="10073">497520</cx:pt>
          <cx:pt idx="10074">1288350</cx:pt>
          <cx:pt idx="10075">986418</cx:pt>
          <cx:pt idx="10076">791595</cx:pt>
          <cx:pt idx="10077">135000</cx:pt>
          <cx:pt idx="10078">945000</cx:pt>
          <cx:pt idx="10079">247500</cx:pt>
          <cx:pt idx="10080">675000</cx:pt>
          <cx:pt idx="10081">450000</cx:pt>
          <cx:pt idx="10082">239850</cx:pt>
          <cx:pt idx="10083">900000</cx:pt>
          <cx:pt idx="10084">302206.5</cx:pt>
          <cx:pt idx="10085">579195</cx:pt>
          <cx:pt idx="10086">1061599.5</cx:pt>
          <cx:pt idx="10087">450000</cx:pt>
          <cx:pt idx="10088">265851</cx:pt>
          <cx:pt idx="10089">74628</cx:pt>
          <cx:pt idx="10090">1288350</cx:pt>
          <cx:pt idx="10091">112068</cx:pt>
          <cx:pt idx="10092">225000</cx:pt>
          <cx:pt idx="10093">942300</cx:pt>
          <cx:pt idx="10094">675000</cx:pt>
          <cx:pt idx="10095">808650</cx:pt>
          <cx:pt idx="10096">45000</cx:pt>
          <cx:pt idx="10097">927252</cx:pt>
          <cx:pt idx="10098">208512</cx:pt>
          <cx:pt idx="10099">1125000</cx:pt>
          <cx:pt idx="10100">229500</cx:pt>
          <cx:pt idx="10101">808650</cx:pt>
          <cx:pt idx="10102">1061599.5</cx:pt>
          <cx:pt idx="10103">135000</cx:pt>
          <cx:pt idx="10104">571486.5</cx:pt>
          <cx:pt idx="10105">781920</cx:pt>
          <cx:pt idx="10106">497520</cx:pt>
          <cx:pt idx="10107">760225.5</cx:pt>
          <cx:pt idx="10108">479700</cx:pt>
          <cx:pt idx="10109">270000</cx:pt>
          <cx:pt idx="10110">1003500</cx:pt>
          <cx:pt idx="10111">1096020</cx:pt>
          <cx:pt idx="10112">675000</cx:pt>
          <cx:pt idx="10113">675000</cx:pt>
          <cx:pt idx="10114">284400</cx:pt>
          <cx:pt idx="10115">755190</cx:pt>
          <cx:pt idx="10116">760131</cx:pt>
          <cx:pt idx="10117">286704</cx:pt>
          <cx:pt idx="10118">970380</cx:pt>
          <cx:pt idx="10119">781920</cx:pt>
          <cx:pt idx="10120">270000</cx:pt>
          <cx:pt idx="10121">284400</cx:pt>
          <cx:pt idx="10122">1223010</cx:pt>
          <cx:pt idx="10123">170640</cx:pt>
          <cx:pt idx="10124">216144</cx:pt>
          <cx:pt idx="10125">521280</cx:pt>
          <cx:pt idx="10126">254700</cx:pt>
          <cx:pt idx="10127">1293502.5</cx:pt>
          <cx:pt idx="10128">436032</cx:pt>
          <cx:pt idx="10129">382500</cx:pt>
          <cx:pt idx="10130">675000</cx:pt>
          <cx:pt idx="10131">180000</cx:pt>
          <cx:pt idx="10132">254700</cx:pt>
          <cx:pt idx="10133">313438.5</cx:pt>
          <cx:pt idx="10134">187704</cx:pt>
          <cx:pt idx="10135">247275</cx:pt>
          <cx:pt idx="10136">152820</cx:pt>
          <cx:pt idx="10137">1467612</cx:pt>
          <cx:pt idx="10138">402939</cx:pt>
          <cx:pt idx="10139">239850</cx:pt>
          <cx:pt idx="10140">225000</cx:pt>
          <cx:pt idx="10141">675000</cx:pt>
          <cx:pt idx="10142">795294</cx:pt>
          <cx:pt idx="10143">1282500</cx:pt>
          <cx:pt idx="10144">675000</cx:pt>
          <cx:pt idx="10145">388512</cx:pt>
          <cx:pt idx="10146">545040</cx:pt>
          <cx:pt idx="10147">454500</cx:pt>
          <cx:pt idx="10148">472104</cx:pt>
          <cx:pt idx="10149">1125000</cx:pt>
          <cx:pt idx="10150">753840</cx:pt>
          <cx:pt idx="10151">808650</cx:pt>
          <cx:pt idx="10152">1777500</cx:pt>
          <cx:pt idx="10153">1133748</cx:pt>
          <cx:pt idx="10154">135000</cx:pt>
          <cx:pt idx="10155">1800000</cx:pt>
          <cx:pt idx="10156">500211</cx:pt>
          <cx:pt idx="10157">922716</cx:pt>
          <cx:pt idx="10158">1293502.5</cx:pt>
          <cx:pt idx="10159">452385</cx:pt>
          <cx:pt idx="10160">225000</cx:pt>
          <cx:pt idx="10161">808650</cx:pt>
          <cx:pt idx="10162">284400</cx:pt>
          <cx:pt idx="10163">1056447</cx:pt>
          <cx:pt idx="10164">814041</cx:pt>
          <cx:pt idx="10165">457834.5</cx:pt>
          <cx:pt idx="10166">1125000</cx:pt>
          <cx:pt idx="10167">1256400</cx:pt>
          <cx:pt idx="10168">225000</cx:pt>
          <cx:pt idx="10169">634360.5</cx:pt>
          <cx:pt idx="10170">135000</cx:pt>
          <cx:pt idx="10171">1042560</cx:pt>
          <cx:pt idx="10172">508495.5</cx:pt>
          <cx:pt idx="10173">495000</cx:pt>
          <cx:pt idx="10174">81504</cx:pt>
          <cx:pt idx="10175">675000</cx:pt>
          <cx:pt idx="10176">1528200</cx:pt>
          <cx:pt idx="10177">755190</cx:pt>
          <cx:pt idx="10178">315000</cx:pt>
          <cx:pt idx="10179">1360498.5</cx:pt>
          <cx:pt idx="10180">1125000</cx:pt>
          <cx:pt idx="10181">835380</cx:pt>
          <cx:pt idx="10182">180000</cx:pt>
          <cx:pt idx="10183">278613</cx:pt>
          <cx:pt idx="10184">180000</cx:pt>
          <cx:pt idx="10185">1046142</cx:pt>
          <cx:pt idx="10186">545040</cx:pt>
          <cx:pt idx="10187">152820</cx:pt>
          <cx:pt idx="10188">545040</cx:pt>
          <cx:pt idx="10189">1724220</cx:pt>
          <cx:pt idx="10190">314100</cx:pt>
          <cx:pt idx="10191">135000</cx:pt>
          <cx:pt idx="10192">526500</cx:pt>
          <cx:pt idx="10193">170640</cx:pt>
          <cx:pt idx="10194">454500</cx:pt>
          <cx:pt idx="10195">251091</cx:pt>
          <cx:pt idx="10196">373500</cx:pt>
          <cx:pt idx="10197">882000</cx:pt>
          <cx:pt idx="10198">783000</cx:pt>
          <cx:pt idx="10199">143910</cx:pt>
          <cx:pt idx="10200">1256400</cx:pt>
          <cx:pt idx="10201">900000</cx:pt>
          <cx:pt idx="10202">257391</cx:pt>
          <cx:pt idx="10203">270000</cx:pt>
          <cx:pt idx="10204">271066.5</cx:pt>
          <cx:pt idx="10205">675000</cx:pt>
          <cx:pt idx="10206">180000</cx:pt>
          <cx:pt idx="10207">1169199</cx:pt>
          <cx:pt idx="10208">495000</cx:pt>
          <cx:pt idx="10209">634482</cx:pt>
          <cx:pt idx="10210">225000</cx:pt>
          <cx:pt idx="10211">1129500</cx:pt>
          <cx:pt idx="10212">942300</cx:pt>
          <cx:pt idx="10213">1759180.5</cx:pt>
          <cx:pt idx="10214">785398.5</cx:pt>
          <cx:pt idx="10215">254700</cx:pt>
          <cx:pt idx="10216">107820</cx:pt>
          <cx:pt idx="10217">284400</cx:pt>
          <cx:pt idx="10218">770292</cx:pt>
          <cx:pt idx="10219">405000</cx:pt>
          <cx:pt idx="10220">130320</cx:pt>
          <cx:pt idx="10221">78192</cx:pt>
          <cx:pt idx="10222">229230</cx:pt>
          <cx:pt idx="10223">1078200</cx:pt>
          <cx:pt idx="10224">746280</cx:pt>
          <cx:pt idx="10225">135000</cx:pt>
          <cx:pt idx="10226">1429461</cx:pt>
          <cx:pt idx="10227">161730</cx:pt>
          <cx:pt idx="10228">1264428</cx:pt>
          <cx:pt idx="10229">640458</cx:pt>
          <cx:pt idx="10230">284400</cx:pt>
          <cx:pt idx="10231">1506816</cx:pt>
          <cx:pt idx="10232">152820</cx:pt>
          <cx:pt idx="10233">450000</cx:pt>
          <cx:pt idx="10234">517788</cx:pt>
          <cx:pt idx="10235">381528</cx:pt>
          <cx:pt idx="10236">474408</cx:pt>
          <cx:pt idx="10237">1214145</cx:pt>
          <cx:pt idx="10238">803259</cx:pt>
          <cx:pt idx="10239">808650</cx:pt>
          <cx:pt idx="10240">765000</cx:pt>
          <cx:pt idx="10241">305221.5</cx:pt>
          <cx:pt idx="10242">780363</cx:pt>
          <cx:pt idx="10243">533668.5</cx:pt>
          <cx:pt idx="10244">135000</cx:pt>
          <cx:pt idx="10245">180000</cx:pt>
          <cx:pt idx="10246">953460</cx:pt>
          <cx:pt idx="10247">225000</cx:pt>
          <cx:pt idx="10248">545040</cx:pt>
          <cx:pt idx="10249">1054773</cx:pt>
          <cx:pt idx="10250">337500</cx:pt>
          <cx:pt idx="10251">835605</cx:pt>
          <cx:pt idx="10252">180000</cx:pt>
          <cx:pt idx="10253">239850</cx:pt>
          <cx:pt idx="10254">107820</cx:pt>
          <cx:pt idx="10255">67500</cx:pt>
          <cx:pt idx="10256">941472</cx:pt>
          <cx:pt idx="10257">1002870</cx:pt>
          <cx:pt idx="10258">481495.5</cx:pt>
          <cx:pt idx="10259">1086034.5</cx:pt>
          <cx:pt idx="10260">1665000</cx:pt>
          <cx:pt idx="10261">314100</cx:pt>
          <cx:pt idx="10262">1107981</cx:pt>
          <cx:pt idx="10263">573408</cx:pt>
          <cx:pt idx="10264">675000</cx:pt>
          <cx:pt idx="10265">360000</cx:pt>
          <cx:pt idx="10266">477000</cx:pt>
          <cx:pt idx="10267">314100</cx:pt>
          <cx:pt idx="10268">855000</cx:pt>
          <cx:pt idx="10269">98910</cx:pt>
          <cx:pt idx="10270">302206.5</cx:pt>
          <cx:pt idx="10271">467568</cx:pt>
          <cx:pt idx="10272">521280</cx:pt>
          <cx:pt idx="10273">781920</cx:pt>
          <cx:pt idx="10274">728460</cx:pt>
          <cx:pt idx="10275">239850</cx:pt>
          <cx:pt idx="10276">709879.5</cx:pt>
          <cx:pt idx="10277">450000</cx:pt>
          <cx:pt idx="10278">1066500</cx:pt>
          <cx:pt idx="10279">254700</cx:pt>
          <cx:pt idx="10280">1546020</cx:pt>
          <cx:pt idx="10281">485640</cx:pt>
          <cx:pt idx="10282">355536</cx:pt>
          <cx:pt idx="10283">675000</cx:pt>
          <cx:pt idx="10284">766404</cx:pt>
          <cx:pt idx="10285">157500</cx:pt>
          <cx:pt idx="10286">1197000</cx:pt>
          <cx:pt idx="10287">1078200</cx:pt>
          <cx:pt idx="10288">733500</cx:pt>
          <cx:pt idx="10289">284400</cx:pt>
          <cx:pt idx="10290">1078200</cx:pt>
          <cx:pt idx="10291">728460</cx:pt>
          <cx:pt idx="10292">792477</cx:pt>
          <cx:pt idx="10293">135000</cx:pt>
          <cx:pt idx="10294">327024</cx:pt>
          <cx:pt idx="10295">1773963</cx:pt>
          <cx:pt idx="10296">1319269.5</cx:pt>
          <cx:pt idx="10297">1156500</cx:pt>
          <cx:pt idx="10298">1354500</cx:pt>
          <cx:pt idx="10299">495351</cx:pt>
          <cx:pt idx="10300">614475</cx:pt>
          <cx:pt idx="10301">808650</cx:pt>
          <cx:pt idx="10302">1054755</cx:pt>
          <cx:pt idx="10303">387000</cx:pt>
          <cx:pt idx="10304">435253.5</cx:pt>
          <cx:pt idx="10305">679500</cx:pt>
          <cx:pt idx="10306">876816</cx:pt>
          <cx:pt idx="10307">964368</cx:pt>
          <cx:pt idx="10308">1305000</cx:pt>
          <cx:pt idx="10309">229500</cx:pt>
          <cx:pt idx="10310">544491</cx:pt>
          <cx:pt idx="10311">540000</cx:pt>
          <cx:pt idx="10312">755190</cx:pt>
          <cx:pt idx="10313">450000</cx:pt>
          <cx:pt idx="10314">180000</cx:pt>
          <cx:pt idx="10315">180000</cx:pt>
          <cx:pt idx="10316">416052</cx:pt>
          <cx:pt idx="10317">254700</cx:pt>
          <cx:pt idx="10318">675000</cx:pt>
          <cx:pt idx="10319">364896</cx:pt>
          <cx:pt idx="10320">112068</cx:pt>
          <cx:pt idx="10321">900000</cx:pt>
          <cx:pt idx="10322">263686.5</cx:pt>
          <cx:pt idx="10323">808650</cx:pt>
          <cx:pt idx="10324">327024</cx:pt>
          <cx:pt idx="10325">582768</cx:pt>
          <cx:pt idx="10326">619254</cx:pt>
          <cx:pt idx="10327">254700</cx:pt>
          <cx:pt idx="10328">118602</cx:pt>
          <cx:pt idx="10329">1258650</cx:pt>
          <cx:pt idx="10330">364896</cx:pt>
          <cx:pt idx="10331">675000</cx:pt>
          <cx:pt idx="10332">270000</cx:pt>
          <cx:pt idx="10333">545040</cx:pt>
          <cx:pt idx="10334">871335</cx:pt>
          <cx:pt idx="10335">450000</cx:pt>
          <cx:pt idx="10336">314055</cx:pt>
          <cx:pt idx="10337">191880</cx:pt>
          <cx:pt idx="10338">720000</cx:pt>
          <cx:pt idx="10339">180000</cx:pt>
          <cx:pt idx="10340">346500</cx:pt>
          <cx:pt idx="10341">313438.5</cx:pt>
          <cx:pt idx="10342">1125000</cx:pt>
          <cx:pt idx="10343">550980</cx:pt>
          <cx:pt idx="10344">665325</cx:pt>
          <cx:pt idx="10345">770328</cx:pt>
          <cx:pt idx="10346">463500</cx:pt>
          <cx:pt idx="10347">438084</cx:pt>
          <cx:pt idx="10348">855000</cx:pt>
          <cx:pt idx="10349">1078200</cx:pt>
          <cx:pt idx="10350">878733</cx:pt>
          <cx:pt idx="10351">1006920</cx:pt>
          <cx:pt idx="10352">900000</cx:pt>
          <cx:pt idx="10353">284400</cx:pt>
          <cx:pt idx="10354">134775</cx:pt>
          <cx:pt idx="10355">540000</cx:pt>
          <cx:pt idx="10356">292500</cx:pt>
          <cx:pt idx="10357">1546020</cx:pt>
          <cx:pt idx="10358">239850</cx:pt>
          <cx:pt idx="10359">942300</cx:pt>
          <cx:pt idx="10360">763762.5</cx:pt>
          <cx:pt idx="10361">900000</cx:pt>
          <cx:pt idx="10362">360000</cx:pt>
          <cx:pt idx="10363">1051294.5</cx:pt>
          <cx:pt idx="10364">634482</cx:pt>
          <cx:pt idx="10365">473760</cx:pt>
          <cx:pt idx="10366">1350000</cx:pt>
          <cx:pt idx="10367">702000</cx:pt>
          <cx:pt idx="10368">787131</cx:pt>
          <cx:pt idx="10369">675000</cx:pt>
          <cx:pt idx="10370">834048</cx:pt>
          <cx:pt idx="10371">677664</cx:pt>
          <cx:pt idx="10372">942300</cx:pt>
          <cx:pt idx="10373">675000</cx:pt>
          <cx:pt idx="10374">592560</cx:pt>
          <cx:pt idx="10375">511920</cx:pt>
          <cx:pt idx="10376">381528</cx:pt>
          <cx:pt idx="10377">625536</cx:pt>
          <cx:pt idx="10378">143910</cx:pt>
          <cx:pt idx="10379">663093</cx:pt>
          <cx:pt idx="10380">269982</cx:pt>
          <cx:pt idx="10381">491823</cx:pt>
          <cx:pt idx="10382">755190</cx:pt>
          <cx:pt idx="10383">315000</cx:pt>
          <cx:pt idx="10384">1800000</cx:pt>
          <cx:pt idx="10385">846387</cx:pt>
          <cx:pt idx="10386">450000</cx:pt>
          <cx:pt idx="10387">814041</cx:pt>
          <cx:pt idx="10388">545040</cx:pt>
          <cx:pt idx="10389">318411</cx:pt>
          <cx:pt idx="10390">188685</cx:pt>
          <cx:pt idx="10391">1800000</cx:pt>
          <cx:pt idx="10392">254700</cx:pt>
          <cx:pt idx="10393">808650</cx:pt>
          <cx:pt idx="10394">728847</cx:pt>
          <cx:pt idx="10395">180000</cx:pt>
          <cx:pt idx="10396">1479024</cx:pt>
          <cx:pt idx="10397">192874.5</cx:pt>
          <cx:pt idx="10398">1303812</cx:pt>
          <cx:pt idx="10399">504000</cx:pt>
          <cx:pt idx="10400">258768</cx:pt>
          <cx:pt idx="10401">314100</cx:pt>
          <cx:pt idx="10402">675000</cx:pt>
          <cx:pt idx="10403">545040</cx:pt>
          <cx:pt idx="10404">450000</cx:pt>
          <cx:pt idx="10405">592560</cx:pt>
          <cx:pt idx="10406">354276</cx:pt>
          <cx:pt idx="10407">876154.5</cx:pt>
          <cx:pt idx="10408">730017</cx:pt>
          <cx:pt idx="10409">1080000</cx:pt>
          <cx:pt idx="10410">505665</cx:pt>
          <cx:pt idx="10411">495000</cx:pt>
          <cx:pt idx="10412">1078200</cx:pt>
          <cx:pt idx="10413">337500</cx:pt>
          <cx:pt idx="10414">254700</cx:pt>
          <cx:pt idx="10415">450000</cx:pt>
          <cx:pt idx="10416">270000</cx:pt>
          <cx:pt idx="10417">172512</cx:pt>
          <cx:pt idx="10418">904500</cx:pt>
          <cx:pt idx="10419">288873</cx:pt>
          <cx:pt idx="10420">1305000</cx:pt>
          <cx:pt idx="10421">270000</cx:pt>
          <cx:pt idx="10422">45000</cx:pt>
          <cx:pt idx="10423">373311</cx:pt>
          <cx:pt idx="10424">675000</cx:pt>
          <cx:pt idx="10425">67500</cx:pt>
          <cx:pt idx="10426">1096020</cx:pt>
          <cx:pt idx="10427">1256400</cx:pt>
          <cx:pt idx="10428">225000</cx:pt>
          <cx:pt idx="10429">364896</cx:pt>
          <cx:pt idx="10430">247500</cx:pt>
          <cx:pt idx="10431">808650</cx:pt>
          <cx:pt idx="10432">808650</cx:pt>
          <cx:pt idx="10433">1270746</cx:pt>
          <cx:pt idx="10434">143910</cx:pt>
          <cx:pt idx="10435">675000</cx:pt>
          <cx:pt idx="10436">733315.5</cx:pt>
          <cx:pt idx="10437">599778</cx:pt>
          <cx:pt idx="10438">239850</cx:pt>
          <cx:pt idx="10439">450000</cx:pt>
          <cx:pt idx="10440">521280</cx:pt>
          <cx:pt idx="10441">1262146.5</cx:pt>
          <cx:pt idx="10442">779688</cx:pt>
          <cx:pt idx="10443">348264</cx:pt>
          <cx:pt idx="10444">450000</cx:pt>
          <cx:pt idx="10445">781920</cx:pt>
          <cx:pt idx="10446">157500</cx:pt>
          <cx:pt idx="10447">1485000</cx:pt>
          <cx:pt idx="10448">1236816</cx:pt>
          <cx:pt idx="10449">675000</cx:pt>
          <cx:pt idx="10450">630000</cx:pt>
          <cx:pt idx="10451">970380</cx:pt>
          <cx:pt idx="10452">754740</cx:pt>
          <cx:pt idx="10453">932643</cx:pt>
          <cx:pt idx="10454">170640</cx:pt>
          <cx:pt idx="10455">140166</cx:pt>
          <cx:pt idx="10456">760225.5</cx:pt>
          <cx:pt idx="10457">1566909</cx:pt>
          <cx:pt idx="10458">526491</cx:pt>
          <cx:pt idx="10459">450000</cx:pt>
          <cx:pt idx="10460">639000</cx:pt>
          <cx:pt idx="10461">1156500</cx:pt>
          <cx:pt idx="10462">363190.5</cx:pt>
          <cx:pt idx="10463">247500</cx:pt>
          <cx:pt idx="10464">226422</cx:pt>
          <cx:pt idx="10465">500211</cx:pt>
          <cx:pt idx="10466">1113133.5</cx:pt>
          <cx:pt idx="10467">135000</cx:pt>
          <cx:pt idx="10468">180000</cx:pt>
          <cx:pt idx="10469">454500</cx:pt>
          <cx:pt idx="10470">1458922.5</cx:pt>
          <cx:pt idx="10471">269550</cx:pt>
          <cx:pt idx="10472">802773</cx:pt>
          <cx:pt idx="10473">1223010</cx:pt>
          <cx:pt idx="10474">254700</cx:pt>
          <cx:pt idx="10475">270000</cx:pt>
          <cx:pt idx="10476">814041</cx:pt>
          <cx:pt idx="10477">270000</cx:pt>
          <cx:pt idx="10478">2250000</cx:pt>
          <cx:pt idx="10479">473760</cx:pt>
          <cx:pt idx="10480">1013508</cx:pt>
          <cx:pt idx="10481">481176</cx:pt>
          <cx:pt idx="10482">202500</cx:pt>
          <cx:pt idx="10483">473760</cx:pt>
          <cx:pt idx="10484">614574</cx:pt>
          <cx:pt idx="10485">180000</cx:pt>
          <cx:pt idx="10486">787131</cx:pt>
          <cx:pt idx="10487">265500</cx:pt>
          <cx:pt idx="10488">284256</cx:pt>
          <cx:pt idx="10489">500211</cx:pt>
          <cx:pt idx="10490">942300</cx:pt>
          <cx:pt idx="10491">577912.5</cx:pt>
          <cx:pt idx="10492">916470</cx:pt>
          <cx:pt idx="10493">942300</cx:pt>
          <cx:pt idx="10494">203760</cx:pt>
          <cx:pt idx="10495">270000</cx:pt>
          <cx:pt idx="10496">227520</cx:pt>
          <cx:pt idx="10497">450000</cx:pt>
          <cx:pt idx="10498">808650</cx:pt>
          <cx:pt idx="10499">675000</cx:pt>
          <cx:pt idx="10500">540000</cx:pt>
          <cx:pt idx="10501">824823</cx:pt>
          <cx:pt idx="10502">203760</cx:pt>
          <cx:pt idx="10503">508495.5</cx:pt>
          <cx:pt idx="10504">753840</cx:pt>
          <cx:pt idx="10505">323194.5</cx:pt>
          <cx:pt idx="10506">942300</cx:pt>
          <cx:pt idx="10507">1143324</cx:pt>
          <cx:pt idx="10508">1288350</cx:pt>
          <cx:pt idx="10509">248760</cx:pt>
          <cx:pt idx="10510">405000</cx:pt>
          <cx:pt idx="10511">755190</cx:pt>
          <cx:pt idx="10512">1078200</cx:pt>
          <cx:pt idx="10513">900000</cx:pt>
          <cx:pt idx="10514">270000</cx:pt>
          <cx:pt idx="10515">799299</cx:pt>
          <cx:pt idx="10516">755190</cx:pt>
          <cx:pt idx="10517">225000</cx:pt>
          <cx:pt idx="10518">533668.5</cx:pt>
          <cx:pt idx="10519">450000</cx:pt>
          <cx:pt idx="10520">472500</cx:pt>
          <cx:pt idx="10521">284400</cx:pt>
          <cx:pt idx="10522">373311</cx:pt>
          <cx:pt idx="10523">540000</cx:pt>
          <cx:pt idx="10524">1720224</cx:pt>
          <cx:pt idx="10525">382500</cx:pt>
          <cx:pt idx="10526">810000</cx:pt>
          <cx:pt idx="10527">277969.5</cx:pt>
          <cx:pt idx="10528">641173.5</cx:pt>
          <cx:pt idx="10529">545040</cx:pt>
          <cx:pt idx="10530">1312110</cx:pt>
          <cx:pt idx="10531">700830</cx:pt>
          <cx:pt idx="10532">544491</cx:pt>
          <cx:pt idx="10533">270000</cx:pt>
          <cx:pt idx="10534">1024740</cx:pt>
          <cx:pt idx="10535">1255680</cx:pt>
          <cx:pt idx="10536">1125000</cx:pt>
          <cx:pt idx="10537">112068</cx:pt>
          <cx:pt idx="10538">135000</cx:pt>
          <cx:pt idx="10539">283500</cx:pt>
          <cx:pt idx="10540">448056</cx:pt>
          <cx:pt idx="10541">2695500</cx:pt>
          <cx:pt idx="10542">170640</cx:pt>
          <cx:pt idx="10543">601470</cx:pt>
          <cx:pt idx="10544">247500</cx:pt>
          <cx:pt idx="10545">284256</cx:pt>
          <cx:pt idx="10546">970380</cx:pt>
          <cx:pt idx="10547">84073.5</cx:pt>
          <cx:pt idx="10548">990000</cx:pt>
          <cx:pt idx="10549">1096020</cx:pt>
          <cx:pt idx="10550">583834.5</cx:pt>
          <cx:pt idx="10551">675000</cx:pt>
          <cx:pt idx="10552">180000</cx:pt>
          <cx:pt idx="10553">274500</cx:pt>
          <cx:pt idx="10554">508495.5</cx:pt>
          <cx:pt idx="10555">622413</cx:pt>
          <cx:pt idx="10556">270000</cx:pt>
          <cx:pt idx="10557">161730</cx:pt>
          <cx:pt idx="10558">835380</cx:pt>
          <cx:pt idx="10559">1162300.5</cx:pt>
          <cx:pt idx="10560">341280</cx:pt>
          <cx:pt idx="10561">1006920</cx:pt>
          <cx:pt idx="10562">247500</cx:pt>
          <cx:pt idx="10563">2085120</cx:pt>
          <cx:pt idx="10564">679500</cx:pt>
          <cx:pt idx="10565">773680.5</cx:pt>
          <cx:pt idx="10566">814041</cx:pt>
          <cx:pt idx="10567">986553</cx:pt>
          <cx:pt idx="10568">942300</cx:pt>
          <cx:pt idx="10569">969579</cx:pt>
          <cx:pt idx="10570">1092519</cx:pt>
          <cx:pt idx="10571">390960</cx:pt>
          <cx:pt idx="10572">1205896.5</cx:pt>
          <cx:pt idx="10573">232434</cx:pt>
          <cx:pt idx="10574">254700</cx:pt>
          <cx:pt idx="10575">631332</cx:pt>
          <cx:pt idx="10576">900000</cx:pt>
          <cx:pt idx="10577">1129500</cx:pt>
          <cx:pt idx="10578">239850</cx:pt>
          <cx:pt idx="10579">640080</cx:pt>
          <cx:pt idx="10580">900000</cx:pt>
          <cx:pt idx="10581">990000</cx:pt>
          <cx:pt idx="10582">1288350</cx:pt>
          <cx:pt idx="10583">450000</cx:pt>
          <cx:pt idx="10584">755190</cx:pt>
          <cx:pt idx="10585">640080</cx:pt>
          <cx:pt idx="10586">1058148</cx:pt>
          <cx:pt idx="10587">534204</cx:pt>
          <cx:pt idx="10588">263686.5</cx:pt>
          <cx:pt idx="10589">729792</cx:pt>
          <cx:pt idx="10590">545040</cx:pt>
          <cx:pt idx="10591">540000</cx:pt>
          <cx:pt idx="10592">1008117</cx:pt>
          <cx:pt idx="10593">1622691</cx:pt>
          <cx:pt idx="10594">1264500</cx:pt>
          <cx:pt idx="10595">646920</cx:pt>
          <cx:pt idx="10596">508495.5</cx:pt>
          <cx:pt idx="10597">450000</cx:pt>
          <cx:pt idx="10598">269550</cx:pt>
          <cx:pt idx="10599">247500</cx:pt>
          <cx:pt idx="10600">405000</cx:pt>
          <cx:pt idx="10601">814041</cx:pt>
          <cx:pt idx="10602">143910</cx:pt>
          <cx:pt idx="10603">1223010</cx:pt>
          <cx:pt idx="10604">270000</cx:pt>
          <cx:pt idx="10605">457834.5</cx:pt>
          <cx:pt idx="10606">1125000</cx:pt>
          <cx:pt idx="10607">364500</cx:pt>
          <cx:pt idx="10608">769500</cx:pt>
          <cx:pt idx="10609">495000</cx:pt>
          <cx:pt idx="10610">1515415.5</cx:pt>
          <cx:pt idx="10611">337500</cx:pt>
          <cx:pt idx="10612">765000</cx:pt>
          <cx:pt idx="10613">101880</cx:pt>
          <cx:pt idx="10614">143910</cx:pt>
          <cx:pt idx="10615">495000</cx:pt>
          <cx:pt idx="10616">282690</cx:pt>
          <cx:pt idx="10617">1078200</cx:pt>
          <cx:pt idx="10618">338832</cx:pt>
          <cx:pt idx="10619">571486.5</cx:pt>
          <cx:pt idx="10620">270000</cx:pt>
          <cx:pt idx="10621">1125000</cx:pt>
          <cx:pt idx="10622">203760</cx:pt>
          <cx:pt idx="10623">922266</cx:pt>
          <cx:pt idx="10624">86256</cx:pt>
          <cx:pt idx="10625">1293502.5</cx:pt>
          <cx:pt idx="10626">675000</cx:pt>
          <cx:pt idx="10627">1513719</cx:pt>
          <cx:pt idx="10628">814041</cx:pt>
          <cx:pt idx="10629">594121.5</cx:pt>
          <cx:pt idx="10630">675000</cx:pt>
          <cx:pt idx="10631">1223010</cx:pt>
          <cx:pt idx="10632">1046142</cx:pt>
          <cx:pt idx="10633">770292</cx:pt>
          <cx:pt idx="10634">592407</cx:pt>
          <cx:pt idx="10635">339241.5</cx:pt>
          <cx:pt idx="10636">339948</cx:pt>
          <cx:pt idx="10637">161730</cx:pt>
          <cx:pt idx="10638">612612</cx:pt>
          <cx:pt idx="10639">199080</cx:pt>
          <cx:pt idx="10640">356076</cx:pt>
          <cx:pt idx="10641">550080</cx:pt>
          <cx:pt idx="10642">704844</cx:pt>
          <cx:pt idx="10643">269550</cx:pt>
          <cx:pt idx="10644">972441</cx:pt>
          <cx:pt idx="10645">254700</cx:pt>
          <cx:pt idx="10646">808650</cx:pt>
          <cx:pt idx="10647">1345500</cx:pt>
          <cx:pt idx="10648">1125000</cx:pt>
          <cx:pt idx="10649">148500</cx:pt>
          <cx:pt idx="10650">337500</cx:pt>
          <cx:pt idx="10651">450000</cx:pt>
          <cx:pt idx="10652">54000</cx:pt>
          <cx:pt idx="10653">766282.5</cx:pt>
          <cx:pt idx="10654">1024740</cx:pt>
          <cx:pt idx="10655">239850</cx:pt>
          <cx:pt idx="10656">225000</cx:pt>
          <cx:pt idx="10657">180000</cx:pt>
          <cx:pt idx="10658">485640</cx:pt>
          <cx:pt idx="10659">333000</cx:pt>
          <cx:pt idx="10660">518562</cx:pt>
          <cx:pt idx="10661">1256400</cx:pt>
          <cx:pt idx="10662">585000</cx:pt>
          <cx:pt idx="10663">129357</cx:pt>
          <cx:pt idx="10664">276277.5</cx:pt>
          <cx:pt idx="10665">1862802</cx:pt>
          <cx:pt idx="10666">863226</cx:pt>
          <cx:pt idx="10667">932643</cx:pt>
          <cx:pt idx="10668">135000</cx:pt>
          <cx:pt idx="10669">225000</cx:pt>
          <cx:pt idx="10670">446931</cx:pt>
          <cx:pt idx="10671">360000</cx:pt>
          <cx:pt idx="10672">348264</cx:pt>
          <cx:pt idx="10673">667237.5</cx:pt>
          <cx:pt idx="10674">545040</cx:pt>
          <cx:pt idx="10675">225000</cx:pt>
          <cx:pt idx="10676">450000</cx:pt>
          <cx:pt idx="10677">566055</cx:pt>
          <cx:pt idx="10678">578979</cx:pt>
          <cx:pt idx="10679">314100</cx:pt>
          <cx:pt idx="10680">553500</cx:pt>
          <cx:pt idx="10681">545040</cx:pt>
          <cx:pt idx="10682">1755000</cx:pt>
          <cx:pt idx="10683">1223010</cx:pt>
          <cx:pt idx="10684">1427490</cx:pt>
          <cx:pt idx="10685">1436850</cx:pt>
          <cx:pt idx="10686">810000</cx:pt>
          <cx:pt idx="10687">1078200</cx:pt>
          <cx:pt idx="10688">225000</cx:pt>
          <cx:pt idx="10689">1006920</cx:pt>
          <cx:pt idx="10690">545040</cx:pt>
          <cx:pt idx="10691">485640</cx:pt>
          <cx:pt idx="10692">202500</cx:pt>
          <cx:pt idx="10693">101880</cx:pt>
          <cx:pt idx="10694">855000</cx:pt>
          <cx:pt idx="10695">675000</cx:pt>
          <cx:pt idx="10696">983299.5</cx:pt>
          <cx:pt idx="10697">654498</cx:pt>
          <cx:pt idx="10698">545040</cx:pt>
          <cx:pt idx="10699">562491</cx:pt>
          <cx:pt idx="10700">47970</cx:pt>
          <cx:pt idx="10701">1104997.5</cx:pt>
          <cx:pt idx="10702">536917.5</cx:pt>
          <cx:pt idx="10703">604152</cx:pt>
          <cx:pt idx="10704">375367.5</cx:pt>
          <cx:pt idx="10705">101880</cx:pt>
          <cx:pt idx="10706">296239.5</cx:pt>
          <cx:pt idx="10707">182178</cx:pt>
          <cx:pt idx="10708">135000</cx:pt>
          <cx:pt idx="10709">202500</cx:pt>
          <cx:pt idx="10710">450000</cx:pt>
          <cx:pt idx="10711">495000</cx:pt>
          <cx:pt idx="10712">202500</cx:pt>
          <cx:pt idx="10713">225000</cx:pt>
          <cx:pt idx="10714">900000</cx:pt>
          <cx:pt idx="10715">2250000</cx:pt>
          <cx:pt idx="10716">201024</cx:pt>
          <cx:pt idx="10717">254700</cx:pt>
          <cx:pt idx="10718">650704.5</cx:pt>
          <cx:pt idx="10719">127350</cx:pt>
          <cx:pt idx="10720">95940</cx:pt>
          <cx:pt idx="10721">675000</cx:pt>
          <cx:pt idx="10722">675000</cx:pt>
          <cx:pt idx="10723">225000</cx:pt>
          <cx:pt idx="10724">720000</cx:pt>
          <cx:pt idx="10725">381528</cx:pt>
          <cx:pt idx="10726">254700</cx:pt>
          <cx:pt idx="10727">728460</cx:pt>
          <cx:pt idx="10728">1035000</cx:pt>
          <cx:pt idx="10729">733500</cx:pt>
          <cx:pt idx="10730">254700</cx:pt>
          <cx:pt idx="10731">704844</cx:pt>
          <cx:pt idx="10732">273636</cx:pt>
          <cx:pt idx="10733">1451862</cx:pt>
          <cx:pt idx="10734">180000</cx:pt>
          <cx:pt idx="10735">319981.5</cx:pt>
          <cx:pt idx="10736">298512</cx:pt>
          <cx:pt idx="10737">135000</cx:pt>
          <cx:pt idx="10738">1032093</cx:pt>
          <cx:pt idx="10739">675000</cx:pt>
          <cx:pt idx="10740">740218.5</cx:pt>
          <cx:pt idx="10741">450000</cx:pt>
          <cx:pt idx="10742">900000</cx:pt>
          <cx:pt idx="10743">1948500</cx:pt>
          <cx:pt idx="10744">270000</cx:pt>
          <cx:pt idx="10745">312768</cx:pt>
          <cx:pt idx="10746">513531</cx:pt>
          <cx:pt idx="10747">164952</cx:pt>
          <cx:pt idx="10748">450000</cx:pt>
          <cx:pt idx="10749">1467612</cx:pt>
          <cx:pt idx="10750">604152</cx:pt>
          <cx:pt idx="10751">521280</cx:pt>
          <cx:pt idx="10752">672187.5</cx:pt>
          <cx:pt idx="10753">247500</cx:pt>
          <cx:pt idx="10754">598500</cx:pt>
          <cx:pt idx="10755">135000</cx:pt>
          <cx:pt idx="10756">835380</cx:pt>
          <cx:pt idx="10757">1078200</cx:pt>
          <cx:pt idx="10758">675000</cx:pt>
          <cx:pt idx="10759">402214.5</cx:pt>
          <cx:pt idx="10760">1460691</cx:pt>
          <cx:pt idx="10761">630000</cx:pt>
          <cx:pt idx="10762">900000</cx:pt>
          <cx:pt idx="10763">225000</cx:pt>
          <cx:pt idx="10764">339948</cx:pt>
          <cx:pt idx="10765">1325475</cx:pt>
          <cx:pt idx="10766">900000</cx:pt>
          <cx:pt idx="10767">450000</cx:pt>
          <cx:pt idx="10768">202500</cx:pt>
          <cx:pt idx="10769">254700</cx:pt>
          <cx:pt idx="10770">781920</cx:pt>
          <cx:pt idx="10771">531265.5</cx:pt>
          <cx:pt idx="10772">1506816</cx:pt>
          <cx:pt idx="10773">405000</cx:pt>
          <cx:pt idx="10774">450000</cx:pt>
          <cx:pt idx="10775">95940</cx:pt>
          <cx:pt idx="10776">450000</cx:pt>
          <cx:pt idx="10777">1125000</cx:pt>
          <cx:pt idx="10778">1724220</cx:pt>
          <cx:pt idx="10779">900000</cx:pt>
          <cx:pt idx="10780">785398.5</cx:pt>
          <cx:pt idx="10781">823621.5</cx:pt>
          <cx:pt idx="10782">524866.5</cx:pt>
          <cx:pt idx="10783">171000</cx:pt>
          <cx:pt idx="10784">375322.5</cx:pt>
          <cx:pt idx="10785">675000</cx:pt>
          <cx:pt idx="10786">545040</cx:pt>
          <cx:pt idx="10787">225000</cx:pt>
          <cx:pt idx="10788">1013508</cx:pt>
          <cx:pt idx="10789">472500</cx:pt>
          <cx:pt idx="10790">1671210</cx:pt>
          <cx:pt idx="10791">225000</cx:pt>
          <cx:pt idx="10792">585000</cx:pt>
          <cx:pt idx="10793">150948</cx:pt>
          <cx:pt idx="10794">675000</cx:pt>
          <cx:pt idx="10795">557770.5</cx:pt>
          <cx:pt idx="10796">1259626.5</cx:pt>
          <cx:pt idx="10797">247500</cx:pt>
          <cx:pt idx="10798">450000</cx:pt>
          <cx:pt idx="10799">679266</cx:pt>
          <cx:pt idx="10800">808650</cx:pt>
          <cx:pt idx="10801">717003</cx:pt>
          <cx:pt idx="10802">299772</cx:pt>
          <cx:pt idx="10803">545040</cx:pt>
          <cx:pt idx="10804">508495.5</cx:pt>
          <cx:pt idx="10805">263686.5</cx:pt>
          <cx:pt idx="10806">900000</cx:pt>
          <cx:pt idx="10807">675000</cx:pt>
          <cx:pt idx="10808">1350000</cx:pt>
          <cx:pt idx="10809">1350000</cx:pt>
          <cx:pt idx="10810">755190</cx:pt>
          <cx:pt idx="10811">276277.5</cx:pt>
          <cx:pt idx="10812">521280</cx:pt>
          <cx:pt idx="10813">247500</cx:pt>
          <cx:pt idx="10814">713889</cx:pt>
          <cx:pt idx="10815">450000</cx:pt>
          <cx:pt idx="10816">1210477.5</cx:pt>
          <cx:pt idx="10817">816660</cx:pt>
          <cx:pt idx="10818">808650</cx:pt>
          <cx:pt idx="10819">180000</cx:pt>
          <cx:pt idx="10820">573408</cx:pt>
          <cx:pt idx="10821">117162</cx:pt>
          <cx:pt idx="10822">315000</cx:pt>
          <cx:pt idx="10823">731353.5</cx:pt>
          <cx:pt idx="10824">265500</cx:pt>
          <cx:pt idx="10825">1257430.5</cx:pt>
          <cx:pt idx="10826">905859</cx:pt>
          <cx:pt idx="10827">675000</cx:pt>
          <cx:pt idx="10828">440784</cx:pt>
          <cx:pt idx="10829">534141</cx:pt>
          <cx:pt idx="10830">309420</cx:pt>
          <cx:pt idx="10831">252531</cx:pt>
          <cx:pt idx="10832">835380</cx:pt>
          <cx:pt idx="10833">873000</cx:pt>
          <cx:pt idx="10834">276277.5</cx:pt>
          <cx:pt idx="10835">592560</cx:pt>
          <cx:pt idx="10836">197820</cx:pt>
          <cx:pt idx="10837">225000</cx:pt>
          <cx:pt idx="10838">269550</cx:pt>
          <cx:pt idx="10839">1030680</cx:pt>
          <cx:pt idx="10840">675000</cx:pt>
          <cx:pt idx="10841">339241.5</cx:pt>
          <cx:pt idx="10842">1082214</cx:pt>
          <cx:pt idx="10843">270000</cx:pt>
          <cx:pt idx="10844">1081179</cx:pt>
          <cx:pt idx="10845">539100</cx:pt>
          <cx:pt idx="10846">202500</cx:pt>
          <cx:pt idx="10847">584766</cx:pt>
          <cx:pt idx="10848">1113840</cx:pt>
          <cx:pt idx="10849">896647.5</cx:pt>
          <cx:pt idx="10850">348264</cx:pt>
          <cx:pt idx="10851">270000</cx:pt>
          <cx:pt idx="10852">135000</cx:pt>
          <cx:pt idx="10853">792477</cx:pt>
          <cx:pt idx="10854">900000</cx:pt>
          <cx:pt idx="10855">229500</cx:pt>
          <cx:pt idx="10856">288873</cx:pt>
          <cx:pt idx="10857">270000</cx:pt>
          <cx:pt idx="10858">822942</cx:pt>
          <cx:pt idx="10859">1129500</cx:pt>
          <cx:pt idx="10860">161730</cx:pt>
          <cx:pt idx="10861">1546020</cx:pt>
          <cx:pt idx="10862">900000</cx:pt>
          <cx:pt idx="10863">610335</cx:pt>
          <cx:pt idx="10864">679500</cx:pt>
          <cx:pt idx="10865">234576</cx:pt>
          <cx:pt idx="10866">157500</cx:pt>
          <cx:pt idx="10867">270000</cx:pt>
          <cx:pt idx="10868">2085120</cx:pt>
          <cx:pt idx="10869">675000</cx:pt>
          <cx:pt idx="10870">163008</cx:pt>
          <cx:pt idx="10871">454500</cx:pt>
          <cx:pt idx="10872">942300</cx:pt>
          <cx:pt idx="10873">286704</cx:pt>
          <cx:pt idx="10874">473760</cx:pt>
          <cx:pt idx="10875">1159515</cx:pt>
          <cx:pt idx="10876">1658340</cx:pt>
          <cx:pt idx="10877">1120500</cx:pt>
          <cx:pt idx="10878">225000</cx:pt>
          <cx:pt idx="10879">180000</cx:pt>
          <cx:pt idx="10880">269550</cx:pt>
          <cx:pt idx="10881">1129500</cx:pt>
          <cx:pt idx="10882">270000</cx:pt>
          <cx:pt idx="10883">629325</cx:pt>
          <cx:pt idx="10884">508495.5</cx:pt>
          <cx:pt idx="10885">497448</cx:pt>
          <cx:pt idx="10886">396171</cx:pt>
          <cx:pt idx="10887">1078200</cx:pt>
          <cx:pt idx="10888">312768</cx:pt>
          <cx:pt idx="10889">272520</cx:pt>
          <cx:pt idx="10890">1575000</cx:pt>
          <cx:pt idx="10891">1288350</cx:pt>
          <cx:pt idx="10892">412942.5</cx:pt>
          <cx:pt idx="10893">562491</cx:pt>
          <cx:pt idx="10894">50940</cx:pt>
          <cx:pt idx="10895">180000</cx:pt>
          <cx:pt idx="10896">781920</cx:pt>
          <cx:pt idx="10897">415408.5</cx:pt>
          <cx:pt idx="10898">49752</cx:pt>
          <cx:pt idx="10899">211630.5</cx:pt>
          <cx:pt idx="10900">500490</cx:pt>
          <cx:pt idx="10901">135000</cx:pt>
          <cx:pt idx="10902">113760</cx:pt>
          <cx:pt idx="10903">1512000</cx:pt>
          <cx:pt idx="10904">675000</cx:pt>
          <cx:pt idx="10905">90000</cx:pt>
          <cx:pt idx="10906">1078200</cx:pt>
          <cx:pt idx="10907">45000</cx:pt>
          <cx:pt idx="10908">135000</cx:pt>
          <cx:pt idx="10909">292500</cx:pt>
          <cx:pt idx="10910">135000</cx:pt>
          <cx:pt idx="10911">494550</cx:pt>
          <cx:pt idx="10912">540000</cx:pt>
          <cx:pt idx="10913">630000</cx:pt>
          <cx:pt idx="10914">405000</cx:pt>
          <cx:pt idx="10915">634360.5</cx:pt>
          <cx:pt idx="10916">1800000</cx:pt>
          <cx:pt idx="10917">254700</cx:pt>
          <cx:pt idx="10918">225000</cx:pt>
          <cx:pt idx="10919">973710</cx:pt>
          <cx:pt idx="10920">630000</cx:pt>
          <cx:pt idx="10921">651600</cx:pt>
          <cx:pt idx="10922">377370</cx:pt>
          <cx:pt idx="10923">381528</cx:pt>
          <cx:pt idx="10924">1011955.5</cx:pt>
          <cx:pt idx="10925">50940</cx:pt>
          <cx:pt idx="10926">675000</cx:pt>
          <cx:pt idx="10927">225000</cx:pt>
          <cx:pt idx="10928">745119</cx:pt>
          <cx:pt idx="10929">203760</cx:pt>
          <cx:pt idx="10930">374269.5</cx:pt>
          <cx:pt idx="10931">135000</cx:pt>
          <cx:pt idx="10932">315000</cx:pt>
          <cx:pt idx="10933">173092.5</cx:pt>
          <cx:pt idx="10934">610335</cx:pt>
          <cx:pt idx="10935">57339</cx:pt>
          <cx:pt idx="10936">239850</cx:pt>
          <cx:pt idx="10937">1185120</cx:pt>
          <cx:pt idx="10938">259794</cx:pt>
          <cx:pt idx="10939">515700</cx:pt>
          <cx:pt idx="10940">592560</cx:pt>
          <cx:pt idx="10941">260640</cx:pt>
          <cx:pt idx="10942">1249740</cx:pt>
          <cx:pt idx="10943">1260000</cx:pt>
          <cx:pt idx="10944">326439</cx:pt>
          <cx:pt idx="10945">900000</cx:pt>
          <cx:pt idx="10946">1125000</cx:pt>
          <cx:pt idx="10947">446931</cx:pt>
          <cx:pt idx="10948">835605</cx:pt>
          <cx:pt idx="10949">1024740</cx:pt>
          <cx:pt idx="10950">270000</cx:pt>
          <cx:pt idx="10951">810000</cx:pt>
          <cx:pt idx="10952">675000</cx:pt>
          <cx:pt idx="10953">225000</cx:pt>
          <cx:pt idx="10954">785398.5</cx:pt>
          <cx:pt idx="10955">1035738</cx:pt>
          <cx:pt idx="10956">251091</cx:pt>
          <cx:pt idx="10957">760225.5</cx:pt>
          <cx:pt idx="10958">846000</cx:pt>
          <cx:pt idx="10959">514777.5</cx:pt>
          <cx:pt idx="10960">180000</cx:pt>
          <cx:pt idx="10961">180000</cx:pt>
          <cx:pt idx="10962">327024</cx:pt>
          <cx:pt idx="10963">835605</cx:pt>
          <cx:pt idx="10964">601470</cx:pt>
          <cx:pt idx="10965">1436850</cx:pt>
          <cx:pt idx="10966">225000</cx:pt>
          <cx:pt idx="10967">450000</cx:pt>
          <cx:pt idx="10968">227520</cx:pt>
          <cx:pt idx="10969">312840</cx:pt>
          <cx:pt idx="10970">855000</cx:pt>
          <cx:pt idx="10971">436032</cx:pt>
          <cx:pt idx="10972">622413</cx:pt>
          <cx:pt idx="10973">117162</cx:pt>
          <cx:pt idx="10974">653328</cx:pt>
          <cx:pt idx="10975">538704</cx:pt>
          <cx:pt idx="10976">1260000</cx:pt>
          <cx:pt idx="10977">288873</cx:pt>
          <cx:pt idx="10978">675000</cx:pt>
          <cx:pt idx="10979">625356</cx:pt>
          <cx:pt idx="10980">225000</cx:pt>
          <cx:pt idx="10981">339241.5</cx:pt>
          <cx:pt idx="10982">540000</cx:pt>
          <cx:pt idx="10983">1006920</cx:pt>
          <cx:pt idx="10984">481495.5</cx:pt>
          <cx:pt idx="10985">225000</cx:pt>
          <cx:pt idx="10986">801306</cx:pt>
          <cx:pt idx="10987">270000</cx:pt>
          <cx:pt idx="10988">1078200</cx:pt>
          <cx:pt idx="10989">1293502.5</cx:pt>
          <cx:pt idx="10990">592560</cx:pt>
          <cx:pt idx="10991">468733.5</cx:pt>
          <cx:pt idx="10992">473661</cx:pt>
          <cx:pt idx="10993">886500</cx:pt>
          <cx:pt idx="10994">616500</cx:pt>
          <cx:pt idx="10995">760225.5</cx:pt>
          <cx:pt idx="10996">723996</cx:pt>
          <cx:pt idx="10997">585000</cx:pt>
          <cx:pt idx="10998">180000</cx:pt>
          <cx:pt idx="10999">888439.5</cx:pt>
          <cx:pt idx="11000">662026.5</cx:pt>
          <cx:pt idx="11001">582768</cx:pt>
          <cx:pt idx="11002">922266</cx:pt>
          <cx:pt idx="11003">369720</cx:pt>
          <cx:pt idx="11004">951538.5</cx:pt>
          <cx:pt idx="11005">412614</cx:pt>
          <cx:pt idx="11006">163201.5</cx:pt>
          <cx:pt idx="11007">1190340</cx:pt>
          <cx:pt idx="11008">1078200</cx:pt>
          <cx:pt idx="11009">450000</cx:pt>
          <cx:pt idx="11010">239850</cx:pt>
          <cx:pt idx="11011">1102500</cx:pt>
          <cx:pt idx="11012">392427</cx:pt>
          <cx:pt idx="11013">199080</cx:pt>
          <cx:pt idx="11014">481320</cx:pt>
          <cx:pt idx="11015">1546020</cx:pt>
          <cx:pt idx="11016">697500</cx:pt>
          <cx:pt idx="11017">684000</cx:pt>
          <cx:pt idx="11018">1082214</cx:pt>
          <cx:pt idx="11019">337500</cx:pt>
          <cx:pt idx="11020">1275921</cx:pt>
          <cx:pt idx="11021">1042560</cx:pt>
          <cx:pt idx="11022">473760</cx:pt>
          <cx:pt idx="11023">835605</cx:pt>
          <cx:pt idx="11024">239850</cx:pt>
          <cx:pt idx="11025">81000</cx:pt>
          <cx:pt idx="11026">545040</cx:pt>
          <cx:pt idx="11027">352044</cx:pt>
          <cx:pt idx="11028">675000</cx:pt>
          <cx:pt idx="11029">896157</cx:pt>
          <cx:pt idx="11030">364500</cx:pt>
          <cx:pt idx="11031">450000</cx:pt>
          <cx:pt idx="11032">314100</cx:pt>
          <cx:pt idx="11033">770913</cx:pt>
          <cx:pt idx="11034">906615</cx:pt>
          <cx:pt idx="11035">545040</cx:pt>
          <cx:pt idx="11036">508495.5</cx:pt>
          <cx:pt idx="11037">168102</cx:pt>
          <cx:pt idx="11038">675000</cx:pt>
          <cx:pt idx="11039">324216</cx:pt>
          <cx:pt idx="11040">675000</cx:pt>
          <cx:pt idx="11041">67500</cx:pt>
          <cx:pt idx="11042">728460</cx:pt>
          <cx:pt idx="11043">1418868</cx:pt>
          <cx:pt idx="11044">675000</cx:pt>
          <cx:pt idx="11045">270000</cx:pt>
          <cx:pt idx="11046">1125000</cx:pt>
          <cx:pt idx="11047">225000</cx:pt>
          <cx:pt idx="11048">697500</cx:pt>
          <cx:pt idx="11049">132768</cx:pt>
          <cx:pt idx="11050">284400</cx:pt>
          <cx:pt idx="11051">1078200</cx:pt>
          <cx:pt idx="11052">180000</cx:pt>
          <cx:pt idx="11053">339948</cx:pt>
          <cx:pt idx="11054">78192</cx:pt>
          <cx:pt idx="11055">143910</cx:pt>
          <cx:pt idx="11056">943425</cx:pt>
          <cx:pt idx="11057">49752</cx:pt>
          <cx:pt idx="11058">640080</cx:pt>
          <cx:pt idx="11059">224149.5</cx:pt>
          <cx:pt idx="11060">1762110</cx:pt>
          <cx:pt idx="11061">1024740</cx:pt>
          <cx:pt idx="11062">630000</cx:pt>
          <cx:pt idx="11063">315000</cx:pt>
          <cx:pt idx="11064">99000</cx:pt>
          <cx:pt idx="11065">659610</cx:pt>
          <cx:pt idx="11066">900000</cx:pt>
          <cx:pt idx="11067">604413</cx:pt>
          <cx:pt idx="11068">225000</cx:pt>
          <cx:pt idx="11069">679500</cx:pt>
          <cx:pt idx="11070">630000</cx:pt>
          <cx:pt idx="11071">900000</cx:pt>
          <cx:pt idx="11072">593010</cx:pt>
          <cx:pt idx="11073">1723500</cx:pt>
          <cx:pt idx="11074">630000</cx:pt>
          <cx:pt idx="11075">180000</cx:pt>
          <cx:pt idx="11076">526491</cx:pt>
          <cx:pt idx="11077">2925000</cx:pt>
          <cx:pt idx="11078">207306</cx:pt>
          <cx:pt idx="11079">521280</cx:pt>
          <cx:pt idx="11080">450000</cx:pt>
          <cx:pt idx="11081">220500</cx:pt>
          <cx:pt idx="11082">1350000</cx:pt>
          <cx:pt idx="11083">472500</cx:pt>
          <cx:pt idx="11084">640764</cx:pt>
          <cx:pt idx="11085">781920</cx:pt>
          <cx:pt idx="11086">1484793</cx:pt>
          <cx:pt idx="11087">877500</cx:pt>
          <cx:pt idx="11088">382500</cx:pt>
          <cx:pt idx="11089">770913</cx:pt>
          <cx:pt idx="11090">942300</cx:pt>
          <cx:pt idx="11091">566055</cx:pt>
          <cx:pt idx="11092">106974</cx:pt>
          <cx:pt idx="11093">911079</cx:pt>
          <cx:pt idx="11094">1293502.5</cx:pt>
          <cx:pt idx="11095">900000</cx:pt>
          <cx:pt idx="11096">679500</cx:pt>
          <cx:pt idx="11097">733176</cx:pt>
          <cx:pt idx="11098">76500</cx:pt>
          <cx:pt idx="11099">299772</cx:pt>
          <cx:pt idx="11100">948816</cx:pt>
          <cx:pt idx="11101">225000</cx:pt>
          <cx:pt idx="11102">545040</cx:pt>
          <cx:pt idx="11103">816660</cx:pt>
          <cx:pt idx="11104">900000</cx:pt>
          <cx:pt idx="11105">770292</cx:pt>
          <cx:pt idx="11106">247275</cx:pt>
          <cx:pt idx="11107">450000</cx:pt>
          <cx:pt idx="11108">1260000</cx:pt>
          <cx:pt idx="11109">781920</cx:pt>
          <cx:pt idx="11110">314100</cx:pt>
          <cx:pt idx="11111">1125000</cx:pt>
          <cx:pt idx="11112">640080</cx:pt>
          <cx:pt idx="11113">180000</cx:pt>
          <cx:pt idx="11114">450000</cx:pt>
          <cx:pt idx="11115">281493</cx:pt>
          <cx:pt idx="11116">225000</cx:pt>
          <cx:pt idx="11117">916470</cx:pt>
          <cx:pt idx="11118">1350000</cx:pt>
          <cx:pt idx="11119">337500</cx:pt>
          <cx:pt idx="11120">720000</cx:pt>
          <cx:pt idx="11121">746280</cx:pt>
          <cx:pt idx="11122">180000</cx:pt>
          <cx:pt idx="11123">900000</cx:pt>
          <cx:pt idx="11124">1185120</cx:pt>
          <cx:pt idx="11125">497520</cx:pt>
          <cx:pt idx="11126">654498</cx:pt>
          <cx:pt idx="11127">495000</cx:pt>
          <cx:pt idx="11128">450000</cx:pt>
          <cx:pt idx="11129">837000</cx:pt>
          <cx:pt idx="11130">1223010</cx:pt>
          <cx:pt idx="11131">755190</cx:pt>
          <cx:pt idx="11132">942300</cx:pt>
          <cx:pt idx="11133">1193580</cx:pt>
          <cx:pt idx="11134">900000</cx:pt>
          <cx:pt idx="11135">808650</cx:pt>
          <cx:pt idx="11136">292500</cx:pt>
          <cx:pt idx="11137">469152</cx:pt>
          <cx:pt idx="11138">126000</cx:pt>
          <cx:pt idx="11139">474048</cx:pt>
          <cx:pt idx="11140">269550</cx:pt>
          <cx:pt idx="11141">225000</cx:pt>
          <cx:pt idx="11142">216000</cx:pt>
          <cx:pt idx="11143">781920</cx:pt>
          <cx:pt idx="11144">417024</cx:pt>
          <cx:pt idx="11145">249606</cx:pt>
          <cx:pt idx="11146">342000</cx:pt>
          <cx:pt idx="11147">202500</cx:pt>
          <cx:pt idx="11148">545040</cx:pt>
          <cx:pt idx="11149">776304</cx:pt>
          <cx:pt idx="11150">263686.5</cx:pt>
          <cx:pt idx="11151">1535715</cx:pt>
          <cx:pt idx="11152">886500</cx:pt>
          <cx:pt idx="11153">1078200</cx:pt>
          <cx:pt idx="11154">1078200</cx:pt>
          <cx:pt idx="11155">254700</cx:pt>
          <cx:pt idx="11156">490495.5</cx:pt>
          <cx:pt idx="11157">135000</cx:pt>
          <cx:pt idx="11158">1233000</cx:pt>
          <cx:pt idx="11159">247500</cx:pt>
          <cx:pt idx="11160">284400</cx:pt>
          <cx:pt idx="11161">314055</cx:pt>
          <cx:pt idx="11162">63000</cx:pt>
          <cx:pt idx="11163">900000</cx:pt>
          <cx:pt idx="11164">99000</cx:pt>
          <cx:pt idx="11165">1481701.5</cx:pt>
          <cx:pt idx="11166">177903</cx:pt>
          <cx:pt idx="11167">1574532</cx:pt>
          <cx:pt idx="11168">608076</cx:pt>
          <cx:pt idx="11169">1125000</cx:pt>
          <cx:pt idx="11170">1494486</cx:pt>
          <cx:pt idx="11171">1039500</cx:pt>
          <cx:pt idx="11172">450000</cx:pt>
          <cx:pt idx="11173">1200744</cx:pt>
          <cx:pt idx="11174">675000</cx:pt>
          <cx:pt idx="11175">755190</cx:pt>
          <cx:pt idx="11176">180000</cx:pt>
          <cx:pt idx="11177">202500</cx:pt>
          <cx:pt idx="11178">180000</cx:pt>
          <cx:pt idx="11179">285723</cx:pt>
          <cx:pt idx="11180">808650</cx:pt>
          <cx:pt idx="11181">126000</cx:pt>
          <cx:pt idx="11182">945000</cx:pt>
          <cx:pt idx="11183">1071909</cx:pt>
          <cx:pt idx="11184">691020</cx:pt>
          <cx:pt idx="11185">781920</cx:pt>
          <cx:pt idx="11186">584766</cx:pt>
          <cx:pt idx="11187">675000</cx:pt>
          <cx:pt idx="11188">729792</cx:pt>
          <cx:pt idx="11189">521280</cx:pt>
          <cx:pt idx="11190">315000</cx:pt>
          <cx:pt idx="11191">1035000</cx:pt>
          <cx:pt idx="11192">314055</cx:pt>
          <cx:pt idx="11193">1288350</cx:pt>
          <cx:pt idx="11194">755190</cx:pt>
          <cx:pt idx="11195">1223010</cx:pt>
          <cx:pt idx="11196">557005.5</cx:pt>
          <cx:pt idx="11197">835380</cx:pt>
          <cx:pt idx="11198">675000</cx:pt>
          <cx:pt idx="11199">247275</cx:pt>
          <cx:pt idx="11200">158256</cx:pt>
          <cx:pt idx="11201">1288350</cx:pt>
          <cx:pt idx="11202">326439</cx:pt>
          <cx:pt idx="11203">508495.5</cx:pt>
          <cx:pt idx="11204">270000</cx:pt>
          <cx:pt idx="11205">1732500</cx:pt>
          <cx:pt idx="11206">299250</cx:pt>
          <cx:pt idx="11207">486000</cx:pt>
          <cx:pt idx="11208">202500</cx:pt>
          <cx:pt idx="11209">270000</cx:pt>
          <cx:pt idx="11210">582804</cx:pt>
          <cx:pt idx="11211">215865</cx:pt>
          <cx:pt idx="11212">405000</cx:pt>
          <cx:pt idx="11213">514777.5</cx:pt>
          <cx:pt idx="11214">663093</cx:pt>
          <cx:pt idx="11215">288994.5</cx:pt>
          <cx:pt idx="11216">720000</cx:pt>
          <cx:pt idx="11217">1125000</cx:pt>
          <cx:pt idx="11218">675000</cx:pt>
          <cx:pt idx="11219">343800</cx:pt>
          <cx:pt idx="11220">755190</cx:pt>
          <cx:pt idx="11221">285723</cx:pt>
          <cx:pt idx="11222">835380</cx:pt>
          <cx:pt idx="11223">283419</cx:pt>
          <cx:pt idx="11224">1035000</cx:pt>
          <cx:pt idx="11225">299772</cx:pt>
          <cx:pt idx="11226">755190</cx:pt>
          <cx:pt idx="11227">544491</cx:pt>
          <cx:pt idx="11228">865953</cx:pt>
          <cx:pt idx="11229">463500</cx:pt>
          <cx:pt idx="11230">1125000</cx:pt>
          <cx:pt idx="11231">450000</cx:pt>
          <cx:pt idx="11232">700830</cx:pt>
          <cx:pt idx="11233">518562</cx:pt>
          <cx:pt idx="11234">373941</cx:pt>
          <cx:pt idx="11235">225000</cx:pt>
          <cx:pt idx="11236">545040</cx:pt>
          <cx:pt idx="11237">203760</cx:pt>
          <cx:pt idx="11238">454500</cx:pt>
          <cx:pt idx="11239">269550</cx:pt>
          <cx:pt idx="11240">473760</cx:pt>
          <cx:pt idx="11241">195543</cx:pt>
          <cx:pt idx="11242">761067</cx:pt>
          <cx:pt idx="11243">755190</cx:pt>
          <cx:pt idx="11244">135000</cx:pt>
          <cx:pt idx="11245">203760</cx:pt>
          <cx:pt idx="11246">432000</cx:pt>
          <cx:pt idx="11247">331834.5</cx:pt>
          <cx:pt idx="11248">189621</cx:pt>
          <cx:pt idx="11249">450000</cx:pt>
          <cx:pt idx="11250">675000</cx:pt>
          <cx:pt idx="11251">1125000</cx:pt>
          <cx:pt idx="11252">545040</cx:pt>
          <cx:pt idx="11253">254700</cx:pt>
          <cx:pt idx="11254">679500</cx:pt>
          <cx:pt idx="11255">312768</cx:pt>
          <cx:pt idx="11256">544491</cx:pt>
          <cx:pt idx="11257">76410</cx:pt>
          <cx:pt idx="11258">1338354</cx:pt>
          <cx:pt idx="11259">679500</cx:pt>
          <cx:pt idx="11260">1350000</cx:pt>
          <cx:pt idx="11261">95940</cx:pt>
          <cx:pt idx="11262">257391</cx:pt>
          <cx:pt idx="11263">841500</cx:pt>
          <cx:pt idx="11264">1237500</cx:pt>
          <cx:pt idx="11265">1546020</cx:pt>
          <cx:pt idx="11266">675000</cx:pt>
          <cx:pt idx="11267">1174005</cx:pt>
          <cx:pt idx="11268">225000</cx:pt>
          <cx:pt idx="11269">679500</cx:pt>
          <cx:pt idx="11270">1696981.5</cx:pt>
          <cx:pt idx="11271">338832</cx:pt>
          <cx:pt idx="11272">539100</cx:pt>
          <cx:pt idx="11273">545040</cx:pt>
          <cx:pt idx="11274">675000</cx:pt>
          <cx:pt idx="11275">533304</cx:pt>
          <cx:pt idx="11276">414792</cx:pt>
          <cx:pt idx="11277">500211</cx:pt>
          <cx:pt idx="11278">528687</cx:pt>
          <cx:pt idx="11279">239850</cx:pt>
          <cx:pt idx="11280">900000</cx:pt>
          <cx:pt idx="11281">247500</cx:pt>
          <cx:pt idx="11282">571446</cx:pt>
          <cx:pt idx="11283">259794</cx:pt>
          <cx:pt idx="11284">755190</cx:pt>
          <cx:pt idx="11285">345510</cx:pt>
          <cx:pt idx="11286">270000</cx:pt>
          <cx:pt idx="11287">202500</cx:pt>
          <cx:pt idx="11288">168102</cx:pt>
          <cx:pt idx="11289">343800</cx:pt>
          <cx:pt idx="11290">272520</cx:pt>
          <cx:pt idx="11291">202500</cx:pt>
          <cx:pt idx="11292">755190</cx:pt>
          <cx:pt idx="11293">343800</cx:pt>
          <cx:pt idx="11294">1065433.5</cx:pt>
          <cx:pt idx="11295">315000</cx:pt>
          <cx:pt idx="11296">592560</cx:pt>
          <cx:pt idx="11297">814041</cx:pt>
          <cx:pt idx="11298">1232793</cx:pt>
          <cx:pt idx="11299">810000</cx:pt>
          <cx:pt idx="11300">1379979</cx:pt>
          <cx:pt idx="11301">135000</cx:pt>
          <cx:pt idx="11302">250272</cx:pt>
          <cx:pt idx="11303">381528</cx:pt>
          <cx:pt idx="11304">512145</cx:pt>
          <cx:pt idx="11305">253737</cx:pt>
          <cx:pt idx="11306">270126</cx:pt>
          <cx:pt idx="11307">239850</cx:pt>
          <cx:pt idx="11308">1255680</cx:pt>
          <cx:pt idx="11309">604152</cx:pt>
          <cx:pt idx="11310">284400</cx:pt>
          <cx:pt idx="11311">167895</cx:pt>
          <cx:pt idx="11312">974794.5</cx:pt>
          <cx:pt idx="11313">1484181</cx:pt>
          <cx:pt idx="11314">545040</cx:pt>
          <cx:pt idx="11315">850500</cx:pt>
          <cx:pt idx="11316">180000</cx:pt>
          <cx:pt idx="11317">135000</cx:pt>
          <cx:pt idx="11318">540000</cx:pt>
          <cx:pt idx="11319">585000</cx:pt>
          <cx:pt idx="11320">180000</cx:pt>
          <cx:pt idx="11321">225000</cx:pt>
          <cx:pt idx="11322">426384</cx:pt>
          <cx:pt idx="11323">970380</cx:pt>
          <cx:pt idx="11324">526491</cx:pt>
          <cx:pt idx="11325">1354500</cx:pt>
          <cx:pt idx="11326">675000</cx:pt>
          <cx:pt idx="11327">239400</cx:pt>
          <cx:pt idx="11328">254700</cx:pt>
          <cx:pt idx="11329">76410</cx:pt>
          <cx:pt idx="11330">770913</cx:pt>
          <cx:pt idx="11331">755190</cx:pt>
          <cx:pt idx="11332">247500</cx:pt>
          <cx:pt idx="11333">1305000</cx:pt>
          <cx:pt idx="11334">931500</cx:pt>
          <cx:pt idx="11335">521280</cx:pt>
          <cx:pt idx="11336">1436850</cx:pt>
          <cx:pt idx="11337">180000</cx:pt>
          <cx:pt idx="11338">521280</cx:pt>
          <cx:pt idx="11339">203760</cx:pt>
          <cx:pt idx="11340">996849</cx:pt>
          <cx:pt idx="11341">76410</cx:pt>
          <cx:pt idx="11342">157500</cx:pt>
          <cx:pt idx="11343">180000</cx:pt>
          <cx:pt idx="11344">634500</cx:pt>
          <cx:pt idx="11345">156384</cx:pt>
          <cx:pt idx="11346">1006920</cx:pt>
          <cx:pt idx="11347">197820</cx:pt>
          <cx:pt idx="11348">808650</cx:pt>
          <cx:pt idx="11349">1288350</cx:pt>
          <cx:pt idx="11350">521280</cx:pt>
          <cx:pt idx="11351">315000</cx:pt>
          <cx:pt idx="11352">450000</cx:pt>
          <cx:pt idx="11353">225000</cx:pt>
          <cx:pt idx="11354">101880</cx:pt>
          <cx:pt idx="11355">450000</cx:pt>
          <cx:pt idx="11356">252000</cx:pt>
          <cx:pt idx="11357">454500</cx:pt>
          <cx:pt idx="11358">56034</cx:pt>
          <cx:pt idx="11359">533668.5</cx:pt>
          <cx:pt idx="11360">360000</cx:pt>
          <cx:pt idx="11361">74182.5</cx:pt>
          <cx:pt idx="11362">218016</cx:pt>
          <cx:pt idx="11363">135000</cx:pt>
          <cx:pt idx="11364">225000</cx:pt>
          <cx:pt idx="11365">835380</cx:pt>
          <cx:pt idx="11366">167895</cx:pt>
          <cx:pt idx="11367">1350000</cx:pt>
          <cx:pt idx="11368">755190</cx:pt>
          <cx:pt idx="11369">260568</cx:pt>
          <cx:pt idx="11370">225000</cx:pt>
          <cx:pt idx="11371">76500</cx:pt>
          <cx:pt idx="11372">1528200</cx:pt>
          <cx:pt idx="11373">828346.5</cx:pt>
          <cx:pt idx="11374">392427</cx:pt>
          <cx:pt idx="11375">270000</cx:pt>
          <cx:pt idx="11376">254700</cx:pt>
          <cx:pt idx="11377">239850</cx:pt>
          <cx:pt idx="11378">454500</cx:pt>
          <cx:pt idx="11379">1012653</cx:pt>
          <cx:pt idx="11380">973710</cx:pt>
          <cx:pt idx="11381">1113840</cx:pt>
          <cx:pt idx="11382">276277.5</cx:pt>
          <cx:pt idx="11383">1458414</cx:pt>
          <cx:pt idx="11384">436032</cx:pt>
          <cx:pt idx="11385">1288350</cx:pt>
          <cx:pt idx="11386">578979</cx:pt>
          <cx:pt idx="11387">269550</cx:pt>
          <cx:pt idx="11388">678996</cx:pt>
          <cx:pt idx="11389">886090.5</cx:pt>
          <cx:pt idx="11390">790830</cx:pt>
          <cx:pt idx="11391">592560</cx:pt>
          <cx:pt idx="11392">808650</cx:pt>
          <cx:pt idx="11393">854725.5</cx:pt>
          <cx:pt idx="11394">202500</cx:pt>
          <cx:pt idx="11395">641173.5</cx:pt>
          <cx:pt idx="11396">177903</cx:pt>
          <cx:pt idx="11397">405000</cx:pt>
          <cx:pt idx="11398">263686.5</cx:pt>
          <cx:pt idx="11399">225000</cx:pt>
          <cx:pt idx="11400">352044</cx:pt>
          <cx:pt idx="11401">203760</cx:pt>
          <cx:pt idx="11402">760225.5</cx:pt>
          <cx:pt idx="11403">180000</cx:pt>
          <cx:pt idx="11404">544491</cx:pt>
          <cx:pt idx="11405">900000</cx:pt>
          <cx:pt idx="11406">405000</cx:pt>
          <cx:pt idx="11407">633681</cx:pt>
          <cx:pt idx="11408">450000</cx:pt>
          <cx:pt idx="11409">804420</cx:pt>
          <cx:pt idx="11410">1256400</cx:pt>
          <cx:pt idx="11411">270000</cx:pt>
          <cx:pt idx="11412">315666</cx:pt>
          <cx:pt idx="11413">1223010</cx:pt>
          <cx:pt idx="11414">802773</cx:pt>
          <cx:pt idx="11415">568800</cx:pt>
          <cx:pt idx="11416">518562</cx:pt>
          <cx:pt idx="11417">254700</cx:pt>
          <cx:pt idx="11418">171000</cx:pt>
          <cx:pt idx="11419">573628.5</cx:pt>
          <cx:pt idx="11420">834048</cx:pt>
          <cx:pt idx="11421">568800</cx:pt>
          <cx:pt idx="11422">1016991</cx:pt>
          <cx:pt idx="11423">207000</cx:pt>
          <cx:pt idx="11424">654498</cx:pt>
          <cx:pt idx="11425">207000</cx:pt>
          <cx:pt idx="11426">450000</cx:pt>
          <cx:pt idx="11427">221031</cx:pt>
          <cx:pt idx="11428">1596568.5</cx:pt>
          <cx:pt idx="11429">512446.5</cx:pt>
          <cx:pt idx="11430">159264</cx:pt>
          <cx:pt idx="11431">408780</cx:pt>
          <cx:pt idx="11432">776304</cx:pt>
          <cx:pt idx="11433">886176</cx:pt>
          <cx:pt idx="11434">305221.5</cx:pt>
          <cx:pt idx="11435">673875</cx:pt>
          <cx:pt idx="11436">273636</cx:pt>
          <cx:pt idx="11437">526500</cx:pt>
          <cx:pt idx="11438">1125000</cx:pt>
          <cx:pt idx="11439">1354500</cx:pt>
          <cx:pt idx="11440">239850</cx:pt>
          <cx:pt idx="11441">1061599.5</cx:pt>
          <cx:pt idx="11442">513000</cx:pt>
          <cx:pt idx="11443">364428</cx:pt>
          <cx:pt idx="11444">101880</cx:pt>
          <cx:pt idx="11445">545040</cx:pt>
          <cx:pt idx="11446">900000</cx:pt>
          <cx:pt idx="11447">135000</cx:pt>
          <cx:pt idx="11448">540000</cx:pt>
          <cx:pt idx="11449">269550</cx:pt>
          <cx:pt idx="11450">579195</cx:pt>
          <cx:pt idx="11451">755190</cx:pt>
          <cx:pt idx="11452">225000</cx:pt>
          <cx:pt idx="11453">521280</cx:pt>
          <cx:pt idx="11454">517500</cx:pt>
          <cx:pt idx="11455">1237500</cx:pt>
          <cx:pt idx="11456">808650</cx:pt>
          <cx:pt idx="11457">669600</cx:pt>
          <cx:pt idx="11458">518562</cx:pt>
          <cx:pt idx="11459">1303812</cx:pt>
          <cx:pt idx="11460">1006920</cx:pt>
          <cx:pt idx="11461">900000</cx:pt>
          <cx:pt idx="11462">948582</cx:pt>
          <cx:pt idx="11463">1579500</cx:pt>
          <cx:pt idx="11464">373311</cx:pt>
          <cx:pt idx="11465">100737</cx:pt>
          <cx:pt idx="11466">808650</cx:pt>
          <cx:pt idx="11467">521280</cx:pt>
          <cx:pt idx="11468">796500</cx:pt>
          <cx:pt idx="11469">634500</cx:pt>
          <cx:pt idx="11470">1372500</cx:pt>
          <cx:pt idx="11471">932643</cx:pt>
          <cx:pt idx="11472">1335996</cx:pt>
          <cx:pt idx="11473">225000</cx:pt>
          <cx:pt idx="11474">1006920</cx:pt>
          <cx:pt idx="11475">135000</cx:pt>
          <cx:pt idx="11476">579195</cx:pt>
          <cx:pt idx="11477">1113840</cx:pt>
          <cx:pt idx="11478">787131</cx:pt>
          <cx:pt idx="11479">402993</cx:pt>
          <cx:pt idx="11480">283419</cx:pt>
          <cx:pt idx="11481">766282.5</cx:pt>
          <cx:pt idx="11482">900000</cx:pt>
          <cx:pt idx="11483">180000</cx:pt>
          <cx:pt idx="11484">254700</cx:pt>
          <cx:pt idx="11485">398160</cx:pt>
          <cx:pt idx="11486">440784</cx:pt>
          <cx:pt idx="11487">315000</cx:pt>
          <cx:pt idx="11488">225000</cx:pt>
          <cx:pt idx="11489">273024</cx:pt>
          <cx:pt idx="11490">225000</cx:pt>
          <cx:pt idx="11491">521280</cx:pt>
          <cx:pt idx="11492">143910</cx:pt>
          <cx:pt idx="11493">348264</cx:pt>
          <cx:pt idx="11494">333337.5</cx:pt>
          <cx:pt idx="11495">2517300</cx:pt>
          <cx:pt idx="11496">117162</cx:pt>
          <cx:pt idx="11497">450000</cx:pt>
          <cx:pt idx="11498">454500</cx:pt>
          <cx:pt idx="11499">604152</cx:pt>
          <cx:pt idx="11500">239850</cx:pt>
          <cx:pt idx="11501">1323000</cx:pt>
          <cx:pt idx="11502">1319269.5</cx:pt>
          <cx:pt idx="11503">963000</cx:pt>
          <cx:pt idx="11504">2695500</cx:pt>
          <cx:pt idx="11505">225000</cx:pt>
          <cx:pt idx="11506">263686.5</cx:pt>
          <cx:pt idx="11507">360000</cx:pt>
          <cx:pt idx="11508">1078200</cx:pt>
          <cx:pt idx="11509">755190</cx:pt>
          <cx:pt idx="11510">94500</cx:pt>
          <cx:pt idx="11511">245268</cx:pt>
          <cx:pt idx="11512">900000</cx:pt>
          <cx:pt idx="11513">180000</cx:pt>
          <cx:pt idx="11514">363190.5</cx:pt>
          <cx:pt idx="11515">95940</cx:pt>
          <cx:pt idx="11516">1800000</cx:pt>
          <cx:pt idx="11517">505642.5</cx:pt>
          <cx:pt idx="11518">270000</cx:pt>
          <cx:pt idx="11519">180000</cx:pt>
          <cx:pt idx="11520">390960</cx:pt>
          <cx:pt idx="11521">254700</cx:pt>
          <cx:pt idx="11522">1724688</cx:pt>
          <cx:pt idx="11523">625536</cx:pt>
          <cx:pt idx="11524">545040</cx:pt>
          <cx:pt idx="11525">450000</cx:pt>
          <cx:pt idx="11526">351000</cx:pt>
          <cx:pt idx="11527">652500</cx:pt>
          <cx:pt idx="11528">180000</cx:pt>
          <cx:pt idx="11529">284400</cx:pt>
          <cx:pt idx="11530">273636</cx:pt>
          <cx:pt idx="11531">472500</cx:pt>
          <cx:pt idx="11532">307557</cx:pt>
          <cx:pt idx="11533">536917.5</cx:pt>
          <cx:pt idx="11534">545040</cx:pt>
          <cx:pt idx="11535">269550</cx:pt>
          <cx:pt idx="11536">270000</cx:pt>
          <cx:pt idx="11537">199008</cx:pt>
          <cx:pt idx="11538">942300</cx:pt>
          <cx:pt idx="11539">1125000</cx:pt>
          <cx:pt idx="11540">463500</cx:pt>
          <cx:pt idx="11541">819000</cx:pt>
          <cx:pt idx="11542">202500</cx:pt>
          <cx:pt idx="11543">239850</cx:pt>
          <cx:pt idx="11544">808650</cx:pt>
          <cx:pt idx="11545">382500</cx:pt>
          <cx:pt idx="11546">1530000</cx:pt>
          <cx:pt idx="11547">315000</cx:pt>
          <cx:pt idx="11548">1350000</cx:pt>
          <cx:pt idx="11549">280170</cx:pt>
          <cx:pt idx="11550">270000</cx:pt>
          <cx:pt idx="11551">1928304</cx:pt>
          <cx:pt idx="11552">171900</cx:pt>
          <cx:pt idx="11553">592560</cx:pt>
          <cx:pt idx="11554">757597.5</cx:pt>
          <cx:pt idx="11555">1260000</cx:pt>
          <cx:pt idx="11556">504000</cx:pt>
          <cx:pt idx="11557">587619</cx:pt>
          <cx:pt idx="11558">1159411.5</cx:pt>
          <cx:pt idx="11559">1325475</cx:pt>
          <cx:pt idx="11560">1339884</cx:pt>
          <cx:pt idx="11561">310500</cx:pt>
          <cx:pt idx="11562">292500</cx:pt>
          <cx:pt idx="11563">382500</cx:pt>
          <cx:pt idx="11564">254700</cx:pt>
          <cx:pt idx="11565">254700</cx:pt>
          <cx:pt idx="11566">555273</cx:pt>
          <cx:pt idx="11567">291384</cx:pt>
          <cx:pt idx="11568">540000</cx:pt>
          <cx:pt idx="11569">180000</cx:pt>
          <cx:pt idx="11570">225000</cx:pt>
          <cx:pt idx="11571">178290</cx:pt>
          <cx:pt idx="11572">1546020</cx:pt>
          <cx:pt idx="11573">382500</cx:pt>
          <cx:pt idx="11574">454500</cx:pt>
          <cx:pt idx="11575">675000</cx:pt>
          <cx:pt idx="11576">202500</cx:pt>
          <cx:pt idx="11577">835380</cx:pt>
          <cx:pt idx="11578">981747</cx:pt>
          <cx:pt idx="11579">432567</cx:pt>
          <cx:pt idx="11580">1288350</cx:pt>
          <cx:pt idx="11581">283500</cx:pt>
          <cx:pt idx="11582">101880</cx:pt>
          <cx:pt idx="11583">348264</cx:pt>
          <cx:pt idx="11584">2606400</cx:pt>
          <cx:pt idx="11585">157500</cx:pt>
          <cx:pt idx="11586">755190</cx:pt>
          <cx:pt idx="11587">2220259.5</cx:pt>
          <cx:pt idx="11588">927877.5</cx:pt>
          <cx:pt idx="11589">1236816</cx:pt>
          <cx:pt idx="11590">143910</cx:pt>
          <cx:pt idx="11591">270000</cx:pt>
          <cx:pt idx="11592">454500</cx:pt>
          <cx:pt idx="11593">225000</cx:pt>
          <cx:pt idx="11594">247275</cx:pt>
          <cx:pt idx="11595">180000</cx:pt>
          <cx:pt idx="11596">450000</cx:pt>
          <cx:pt idx="11597">654498</cx:pt>
          <cx:pt idx="11598">270000</cx:pt>
          <cx:pt idx="11599">270000</cx:pt>
          <cx:pt idx="11600">450000</cx:pt>
          <cx:pt idx="11601">135000</cx:pt>
          <cx:pt idx="11602">254700</cx:pt>
          <cx:pt idx="11603">445086</cx:pt>
          <cx:pt idx="11604">369720</cx:pt>
          <cx:pt idx="11605">675000</cx:pt>
          <cx:pt idx="11606">333000</cx:pt>
          <cx:pt idx="11607">787131</cx:pt>
          <cx:pt idx="11608">900000</cx:pt>
          <cx:pt idx="11609">539100</cx:pt>
          <cx:pt idx="11610">781920</cx:pt>
          <cx:pt idx="11611">675000</cx:pt>
          <cx:pt idx="11612">536917.5</cx:pt>
          <cx:pt idx="11613">180000</cx:pt>
          <cx:pt idx="11614">358443</cx:pt>
          <cx:pt idx="11615">1046142</cx:pt>
          <cx:pt idx="11616">325908</cx:pt>
          <cx:pt idx="11617">142200</cx:pt>
          <cx:pt idx="11618">495000</cx:pt>
          <cx:pt idx="11619">450000</cx:pt>
          <cx:pt idx="11620">180000</cx:pt>
          <cx:pt idx="11621">166500</cx:pt>
          <cx:pt idx="11622">1149606</cx:pt>
          <cx:pt idx="11623">592560</cx:pt>
          <cx:pt idx="11624">700830</cx:pt>
          <cx:pt idx="11625">1046142</cx:pt>
          <cx:pt idx="11626">225000</cx:pt>
          <cx:pt idx="11627">954207</cx:pt>
          <cx:pt idx="11628">490495.5</cx:pt>
          <cx:pt idx="11629">1530517.5</cx:pt>
          <cx:pt idx="11630">1236816</cx:pt>
          <cx:pt idx="11631">639396</cx:pt>
          <cx:pt idx="11632">90000</cx:pt>
          <cx:pt idx="11633">225000</cx:pt>
          <cx:pt idx="11634">1404013.5</cx:pt>
          <cx:pt idx="11635">673875</cx:pt>
          <cx:pt idx="11636">256500</cx:pt>
          <cx:pt idx="11637">134775</cx:pt>
          <cx:pt idx="11638">513531</cx:pt>
          <cx:pt idx="11639">840951</cx:pt>
          <cx:pt idx="11640">534204</cx:pt>
          <cx:pt idx="11641">119925</cx:pt>
          <cx:pt idx="11642">450000</cx:pt>
          <cx:pt idx="11643">819432</cx:pt>
          <cx:pt idx="11644">497520</cx:pt>
          <cx:pt idx="11645">1110019.5</cx:pt>
          <cx:pt idx="11646">1762110</cx:pt>
          <cx:pt idx="11647">56880</cx:pt>
          <cx:pt idx="11648">863226</cx:pt>
          <cx:pt idx="11649">163512</cx:pt>
          <cx:pt idx="11650">254700</cx:pt>
          <cx:pt idx="11651">540360</cx:pt>
          <cx:pt idx="11652">265536</cx:pt>
          <cx:pt idx="11653">755190</cx:pt>
          <cx:pt idx="11654">495000</cx:pt>
          <cx:pt idx="11655">538704</cx:pt>
          <cx:pt idx="11656">900000</cx:pt>
          <cx:pt idx="11657">1288350</cx:pt>
          <cx:pt idx="11658">675000</cx:pt>
          <cx:pt idx="11659">101880</cx:pt>
          <cx:pt idx="11660">1288350</cx:pt>
          <cx:pt idx="11661">301896</cx:pt>
          <cx:pt idx="11662">1170000</cx:pt>
          <cx:pt idx="11663">904500</cx:pt>
          <cx:pt idx="11664">276813</cx:pt>
          <cx:pt idx="11665">770913</cx:pt>
          <cx:pt idx="11666">781920</cx:pt>
          <cx:pt idx="11667">657702</cx:pt>
          <cx:pt idx="11668">521280</cx:pt>
          <cx:pt idx="11669">202500</cx:pt>
          <cx:pt idx="11670">358443</cx:pt>
          <cx:pt idx="11671">172021.5</cx:pt>
          <cx:pt idx="11672">766404</cx:pt>
          <cx:pt idx="11673">473760</cx:pt>
          <cx:pt idx="11674">1350000</cx:pt>
          <cx:pt idx="11675">288873</cx:pt>
          <cx:pt idx="11676">540000</cx:pt>
          <cx:pt idx="11677">254700</cx:pt>
          <cx:pt idx="11678">450000</cx:pt>
          <cx:pt idx="11679">1515415.5</cx:pt>
          <cx:pt idx="11680">462645</cx:pt>
          <cx:pt idx="11681">95940</cx:pt>
          <cx:pt idx="11682">346500</cx:pt>
          <cx:pt idx="11683">432567</cx:pt>
          <cx:pt idx="11684">1288350</cx:pt>
          <cx:pt idx="11685">247500</cx:pt>
          <cx:pt idx="11686">163008</cx:pt>
          <cx:pt idx="11687">1527579</cx:pt>
          <cx:pt idx="11688">625536</cx:pt>
          <cx:pt idx="11689">490495.5</cx:pt>
          <cx:pt idx="11690">539100</cx:pt>
          <cx:pt idx="11691">180000</cx:pt>
          <cx:pt idx="11692">888840</cx:pt>
          <cx:pt idx="11693">694773</cx:pt>
          <cx:pt idx="11694">427450.5</cx:pt>
          <cx:pt idx="11695">454500</cx:pt>
          <cx:pt idx="11696">472500</cx:pt>
          <cx:pt idx="11697">119925</cx:pt>
          <cx:pt idx="11698">144486</cx:pt>
          <cx:pt idx="11699">485640</cx:pt>
          <cx:pt idx="11700">247500</cx:pt>
          <cx:pt idx="11701">1033213.5</cx:pt>
          <cx:pt idx="11702">1125000</cx:pt>
          <cx:pt idx="11703">254700</cx:pt>
          <cx:pt idx="11704">682875</cx:pt>
          <cx:pt idx="11705">270000</cx:pt>
          <cx:pt idx="11706">849415.5</cx:pt>
          <cx:pt idx="11707">332946</cx:pt>
          <cx:pt idx="11708">1035832.5</cx:pt>
          <cx:pt idx="11709">900000</cx:pt>
          <cx:pt idx="11710">225000</cx:pt>
          <cx:pt idx="11711">813195</cx:pt>
          <cx:pt idx="11712">412794</cx:pt>
          <cx:pt idx="11713">508495.5</cx:pt>
          <cx:pt idx="11714">405000</cx:pt>
          <cx:pt idx="11715">787086</cx:pt>
          <cx:pt idx="11716">239850</cx:pt>
          <cx:pt idx="11717">602001</cx:pt>
          <cx:pt idx="11718">1227901.5</cx:pt>
          <cx:pt idx="11719">450000</cx:pt>
          <cx:pt idx="11720">495000</cx:pt>
          <cx:pt idx="11721">539100</cx:pt>
          <cx:pt idx="11722">967500</cx:pt>
          <cx:pt idx="11723">454500</cx:pt>
          <cx:pt idx="11724">191880</cx:pt>
          <cx:pt idx="11725">1467612</cx:pt>
          <cx:pt idx="11726">450000</cx:pt>
          <cx:pt idx="11727">640080</cx:pt>
          <cx:pt idx="11728">1762110</cx:pt>
          <cx:pt idx="11729">545040</cx:pt>
          <cx:pt idx="11730">675000</cx:pt>
          <cx:pt idx="11731">729792</cx:pt>
          <cx:pt idx="11732">1002870</cx:pt>
          <cx:pt idx="11733">675000</cx:pt>
          <cx:pt idx="11734">298512</cx:pt>
          <cx:pt idx="11735">107820</cx:pt>
          <cx:pt idx="11736">358213.5</cx:pt>
          <cx:pt idx="11737">1451047.5</cx:pt>
          <cx:pt idx="11738">675000</cx:pt>
          <cx:pt idx="11739">601470</cx:pt>
          <cx:pt idx="11740">1546020</cx:pt>
          <cx:pt idx="11741">254700</cx:pt>
          <cx:pt idx="11742">1288350</cx:pt>
          <cx:pt idx="11743">898434</cx:pt>
          <cx:pt idx="11744">740218.5</cx:pt>
          <cx:pt idx="11745">643500</cx:pt>
          <cx:pt idx="11746">157500</cx:pt>
          <cx:pt idx="11747">1575000</cx:pt>
          <cx:pt idx="11748">1012500</cx:pt>
          <cx:pt idx="11749">348826.5</cx:pt>
          <cx:pt idx="11750">225000</cx:pt>
          <cx:pt idx="11751">536917.5</cx:pt>
          <cx:pt idx="11752">199152</cx:pt>
          <cx:pt idx="11753">1551798</cx:pt>
          <cx:pt idx="11754">328365</cx:pt>
          <cx:pt idx="11755">376920</cx:pt>
          <cx:pt idx="11756">431280</cx:pt>
          <cx:pt idx="11757">668484</cx:pt>
          <cx:pt idx="11758">436032</cx:pt>
          <cx:pt idx="11759">253737</cx:pt>
          <cx:pt idx="11760">180000</cx:pt>
          <cx:pt idx="11761">770292</cx:pt>
          <cx:pt idx="11762">247500</cx:pt>
          <cx:pt idx="11763">640080</cx:pt>
          <cx:pt idx="11764">315000</cx:pt>
          <cx:pt idx="11765">770292</cx:pt>
          <cx:pt idx="11766">1113399</cx:pt>
          <cx:pt idx="11767">1096020</cx:pt>
          <cx:pt idx="11768">562491</cx:pt>
          <cx:pt idx="11769">808650</cx:pt>
          <cx:pt idx="11770">592560</cx:pt>
          <cx:pt idx="11771">640080</cx:pt>
          <cx:pt idx="11772">545040</cx:pt>
          <cx:pt idx="11773">675000</cx:pt>
          <cx:pt idx="11774">1288350</cx:pt>
          <cx:pt idx="11775">566055</cx:pt>
          <cx:pt idx="11776">270000</cx:pt>
          <cx:pt idx="11777">1575000</cx:pt>
          <cx:pt idx="11778">448056</cx:pt>
          <cx:pt idx="11779">315000</cx:pt>
          <cx:pt idx="11780">518562</cx:pt>
          <cx:pt idx="11781">675000</cx:pt>
          <cx:pt idx="11782">521280</cx:pt>
          <cx:pt idx="11783">560664</cx:pt>
          <cx:pt idx="11784">1223010</cx:pt>
          <cx:pt idx="11785">508495.5</cx:pt>
          <cx:pt idx="11786">76410</cx:pt>
          <cx:pt idx="11787">760225.5</cx:pt>
          <cx:pt idx="11788">755190</cx:pt>
          <cx:pt idx="11789">225000</cx:pt>
          <cx:pt idx="11790">104256</cx:pt>
          <cx:pt idx="11791">1350000</cx:pt>
          <cx:pt idx="11792">130824</cx:pt>
          <cx:pt idx="11793">648000</cx:pt>
          <cx:pt idx="11794">900000</cx:pt>
          <cx:pt idx="11795">495000</cx:pt>
          <cx:pt idx="11796">302206.5</cx:pt>
          <cx:pt idx="11797">900000</cx:pt>
          <cx:pt idx="11798">900000</cx:pt>
          <cx:pt idx="11799">272520</cx:pt>
          <cx:pt idx="11800">225000</cx:pt>
          <cx:pt idx="11801">1255680</cx:pt>
          <cx:pt idx="11802">423000</cx:pt>
          <cx:pt idx="11803">254700</cx:pt>
          <cx:pt idx="11804">215640</cx:pt>
          <cx:pt idx="11805">1190340</cx:pt>
          <cx:pt idx="11806">405000</cx:pt>
          <cx:pt idx="11807">90000</cx:pt>
          <cx:pt idx="11808">314055</cx:pt>
          <cx:pt idx="11809">1215000</cx:pt>
          <cx:pt idx="11810">1011955.5</cx:pt>
          <cx:pt idx="11811">755190</cx:pt>
          <cx:pt idx="11812">193500</cx:pt>
          <cx:pt idx="11813">697500</cx:pt>
          <cx:pt idx="11814">157500</cx:pt>
          <cx:pt idx="11815">904500</cx:pt>
          <cx:pt idx="11816">1391418</cx:pt>
          <cx:pt idx="11817">180000</cx:pt>
          <cx:pt idx="11818">752742</cx:pt>
          <cx:pt idx="11819">225000</cx:pt>
          <cx:pt idx="11820">755190</cx:pt>
          <cx:pt idx="11821">288873</cx:pt>
          <cx:pt idx="11822">781920</cx:pt>
          <cx:pt idx="11823">270000</cx:pt>
          <cx:pt idx="11824">269550</cx:pt>
          <cx:pt idx="11825">103140</cx:pt>
          <cx:pt idx="11826">1256400</cx:pt>
          <cx:pt idx="11827">157500</cx:pt>
          <cx:pt idx="11828">180000</cx:pt>
          <cx:pt idx="11829">1012500</cx:pt>
          <cx:pt idx="11830">1255680</cx:pt>
          <cx:pt idx="11831">450000</cx:pt>
          <cx:pt idx="11832">654498</cx:pt>
          <cx:pt idx="11833">675000</cx:pt>
          <cx:pt idx="11834">675000</cx:pt>
          <cx:pt idx="11835">755190</cx:pt>
          <cx:pt idx="11836">260640</cx:pt>
          <cx:pt idx="11837">1256400</cx:pt>
          <cx:pt idx="11838">254700</cx:pt>
          <cx:pt idx="11839">906660</cx:pt>
          <cx:pt idx="11840">781920</cx:pt>
          <cx:pt idx="11841">178290</cx:pt>
          <cx:pt idx="11842">775327.5</cx:pt>
          <cx:pt idx="11843">188460</cx:pt>
          <cx:pt idx="11844">679500</cx:pt>
          <cx:pt idx="11845">622188</cx:pt>
          <cx:pt idx="11846">295168.5</cx:pt>
          <cx:pt idx="11847">1227901.5</cx:pt>
          <cx:pt idx="11848">1288350</cx:pt>
          <cx:pt idx="11849">1075500</cx:pt>
          <cx:pt idx="11850">1086426</cx:pt>
          <cx:pt idx="11851">1350000</cx:pt>
          <cx:pt idx="11852">1546020</cx:pt>
          <cx:pt idx="11853">180000</cx:pt>
          <cx:pt idx="11854">170640</cx:pt>
          <cx:pt idx="11855">514777.5</cx:pt>
          <cx:pt idx="11856">270000</cx:pt>
          <cx:pt idx="11857">352422</cx:pt>
          <cx:pt idx="11858">675000</cx:pt>
          <cx:pt idx="11859">1255680</cx:pt>
          <cx:pt idx="11860">134775</cx:pt>
          <cx:pt idx="11861">499500</cx:pt>
          <cx:pt idx="11862">742500</cx:pt>
          <cx:pt idx="11863">436032</cx:pt>
          <cx:pt idx="11864">807984</cx:pt>
          <cx:pt idx="11865">514777.5</cx:pt>
          <cx:pt idx="11866">900000</cx:pt>
          <cx:pt idx="11867">808650</cx:pt>
          <cx:pt idx="11868">189000</cx:pt>
          <cx:pt idx="11869">522000</cx:pt>
          <cx:pt idx="11870">239850</cx:pt>
          <cx:pt idx="11871">1178217</cx:pt>
          <cx:pt idx="11872">781920</cx:pt>
          <cx:pt idx="11873">450000</cx:pt>
          <cx:pt idx="11874">1800000</cx:pt>
          <cx:pt idx="11875">839043</cx:pt>
          <cx:pt idx="11876">148365</cx:pt>
          <cx:pt idx="11877">900000</cx:pt>
          <cx:pt idx="11878">545040</cx:pt>
          <cx:pt idx="11879">337500</cx:pt>
          <cx:pt idx="11880">1190434.5</cx:pt>
          <cx:pt idx="11881">900000</cx:pt>
          <cx:pt idx="11882">172512</cx:pt>
          <cx:pt idx="11883">310671</cx:pt>
          <cx:pt idx="11884">1822500</cx:pt>
          <cx:pt idx="11885">808650</cx:pt>
          <cx:pt idx="11886">463500</cx:pt>
          <cx:pt idx="11887">450000</cx:pt>
          <cx:pt idx="11888">1993954.5</cx:pt>
          <cx:pt idx="11889">450000</cx:pt>
          <cx:pt idx="11890">720000</cx:pt>
          <cx:pt idx="11891">522396</cx:pt>
          <cx:pt idx="11892">135000</cx:pt>
          <cx:pt idx="11893">604152</cx:pt>
          <cx:pt idx="11894">719946</cx:pt>
          <cx:pt idx="11895">640080</cx:pt>
          <cx:pt idx="11896">254700</cx:pt>
          <cx:pt idx="11897">544491</cx:pt>
          <cx:pt idx="11898">521280</cx:pt>
          <cx:pt idx="11899">545040</cx:pt>
          <cx:pt idx="11900">1288350</cx:pt>
          <cx:pt idx="11901">315000</cx:pt>
          <cx:pt idx="11902">630000</cx:pt>
          <cx:pt idx="11903">1078200</cx:pt>
          <cx:pt idx="11904">247275</cx:pt>
          <cx:pt idx="11905">332842.5</cx:pt>
          <cx:pt idx="11906">1350000</cx:pt>
          <cx:pt idx="11907">1006920</cx:pt>
          <cx:pt idx="11908">338832</cx:pt>
          <cx:pt idx="11909">327024</cx:pt>
          <cx:pt idx="11910">835380</cx:pt>
          <cx:pt idx="11911">90000</cx:pt>
          <cx:pt idx="11912">733500</cx:pt>
          <cx:pt idx="11913">440784</cx:pt>
          <cx:pt idx="11914">405000</cx:pt>
          <cx:pt idx="11915">598486.5</cx:pt>
          <cx:pt idx="11916">270000</cx:pt>
          <cx:pt idx="11917">172021.5</cx:pt>
          <cx:pt idx="11918">450000</cx:pt>
          <cx:pt idx="11919">1096020</cx:pt>
          <cx:pt idx="11920">208854</cx:pt>
          <cx:pt idx="11921">180000</cx:pt>
          <cx:pt idx="11922">1125000</cx:pt>
          <cx:pt idx="11923">691020</cx:pt>
          <cx:pt idx="11924">578979</cx:pt>
          <cx:pt idx="11925">490536</cx:pt>
          <cx:pt idx="11926">454500</cx:pt>
          <cx:pt idx="11927">604152</cx:pt>
          <cx:pt idx="11928">533304</cx:pt>
          <cx:pt idx="11929">704844</cx:pt>
          <cx:pt idx="11930">594261</cx:pt>
          <cx:pt idx="11931">264888</cx:pt>
          <cx:pt idx="11932">113760</cx:pt>
          <cx:pt idx="11933">270000</cx:pt>
          <cx:pt idx="11934">697500</cx:pt>
          <cx:pt idx="11935">284400</cx:pt>
          <cx:pt idx="11936">538389</cx:pt>
          <cx:pt idx="11937">787131</cx:pt>
          <cx:pt idx="11938">742500</cx:pt>
          <cx:pt idx="11939">405000</cx:pt>
          <cx:pt idx="11940">127350</cx:pt>
          <cx:pt idx="11941">260640</cx:pt>
          <cx:pt idx="11942">221031</cx:pt>
          <cx:pt idx="11943">119893.5</cx:pt>
          <cx:pt idx="11944">369720</cx:pt>
          <cx:pt idx="11945">625356</cx:pt>
          <cx:pt idx="11946">101880</cx:pt>
          <cx:pt idx="11947">139500</cx:pt>
          <cx:pt idx="11948">536917.5</cx:pt>
          <cx:pt idx="11949">1096020</cx:pt>
          <cx:pt idx="11950">364896</cx:pt>
          <cx:pt idx="11951">971280</cx:pt>
          <cx:pt idx="11952">247500</cx:pt>
          <cx:pt idx="11953">873342</cx:pt>
          <cx:pt idx="11954">180000</cx:pt>
          <cx:pt idx="11955">675000</cx:pt>
          <cx:pt idx="11956">957033</cx:pt>
          <cx:pt idx="11957">540000</cx:pt>
          <cx:pt idx="11958">450000</cx:pt>
          <cx:pt idx="11959">781920</cx:pt>
          <cx:pt idx="11960">582768</cx:pt>
          <cx:pt idx="11961">270000</cx:pt>
          <cx:pt idx="11962">225000</cx:pt>
          <cx:pt idx="11963">468333</cx:pt>
          <cx:pt idx="11964">785398.5</cx:pt>
          <cx:pt idx="11965">317443.5</cx:pt>
          <cx:pt idx="11966">688500</cx:pt>
          <cx:pt idx="11967">450000</cx:pt>
          <cx:pt idx="11968">655614</cx:pt>
          <cx:pt idx="11969">755190</cx:pt>
          <cx:pt idx="11970">355500</cx:pt>
          <cx:pt idx="11971">276277.5</cx:pt>
          <cx:pt idx="11972">247500</cx:pt>
          <cx:pt idx="11973">781920</cx:pt>
          <cx:pt idx="11974">273636</cx:pt>
          <cx:pt idx="11975">298512</cx:pt>
          <cx:pt idx="11976">1223010</cx:pt>
          <cx:pt idx="11977">405000</cx:pt>
          <cx:pt idx="11978">1129500</cx:pt>
          <cx:pt idx="11979">513531</cx:pt>
          <cx:pt idx="11980">1006920</cx:pt>
          <cx:pt idx="11981">1305000</cx:pt>
          <cx:pt idx="11982">1345500</cx:pt>
          <cx:pt idx="11983">450000</cx:pt>
          <cx:pt idx="11984">604152</cx:pt>
          <cx:pt idx="11985">225000</cx:pt>
          <cx:pt idx="11986">454500</cx:pt>
          <cx:pt idx="11987">439074</cx:pt>
          <cx:pt idx="11988">585000</cx:pt>
          <cx:pt idx="11989">1192500</cx:pt>
          <cx:pt idx="11990">760225.5</cx:pt>
          <cx:pt idx="11991">259794</cx:pt>
          <cx:pt idx="11992">472644</cx:pt>
          <cx:pt idx="11993">619965</cx:pt>
          <cx:pt idx="11994">225000</cx:pt>
          <cx:pt idx="11995">270000</cx:pt>
          <cx:pt idx="11996">665892</cx:pt>
          <cx:pt idx="11997">1078200</cx:pt>
          <cx:pt idx="11998">632664</cx:pt>
          <cx:pt idx="11999">1123681.5</cx:pt>
          <cx:pt idx="12000">1271929.5</cx:pt>
          <cx:pt idx="12001">677664</cx:pt>
          <cx:pt idx="12002">1354500</cx:pt>
          <cx:pt idx="12003">485640</cx:pt>
          <cx:pt idx="12004">345510</cx:pt>
          <cx:pt idx="12005">611964</cx:pt>
          <cx:pt idx="12006">781920</cx:pt>
          <cx:pt idx="12007">327024</cx:pt>
          <cx:pt idx="12008">717003</cx:pt>
          <cx:pt idx="12009">1147500</cx:pt>
          <cx:pt idx="12010">353241</cx:pt>
          <cx:pt idx="12011">612612</cx:pt>
          <cx:pt idx="12012">808650</cx:pt>
          <cx:pt idx="12013">450000</cx:pt>
          <cx:pt idx="12014">225000</cx:pt>
          <cx:pt idx="12015">630000</cx:pt>
          <cx:pt idx="12016">360000</cx:pt>
          <cx:pt idx="12017">312768</cx:pt>
          <cx:pt idx="12018">112500</cx:pt>
          <cx:pt idx="12019">90000</cx:pt>
          <cx:pt idx="12020">669600</cx:pt>
          <cx:pt idx="12021">1258650</cx:pt>
          <cx:pt idx="12022">119358</cx:pt>
          <cx:pt idx="12023">180000</cx:pt>
          <cx:pt idx="12024">277969.5</cx:pt>
          <cx:pt idx="12025">544491</cx:pt>
          <cx:pt idx="12026">271957.5</cx:pt>
          <cx:pt idx="12027">1301283</cx:pt>
          <cx:pt idx="12028">270000</cx:pt>
          <cx:pt idx="12029">247275</cx:pt>
          <cx:pt idx="12030">1078200</cx:pt>
          <cx:pt idx="12031">233208</cx:pt>
          <cx:pt idx="12032">567207</cx:pt>
          <cx:pt idx="12033">675000</cx:pt>
          <cx:pt idx="12034">426645</cx:pt>
          <cx:pt idx="12035">888840</cx:pt>
          <cx:pt idx="12036">840996</cx:pt>
          <cx:pt idx="12037">202500</cx:pt>
          <cx:pt idx="12038">180000</cx:pt>
          <cx:pt idx="12039">755190</cx:pt>
          <cx:pt idx="12040">1314000</cx:pt>
          <cx:pt idx="12041">427500</cx:pt>
          <cx:pt idx="12042">180000</cx:pt>
          <cx:pt idx="12043">1102500</cx:pt>
          <cx:pt idx="12044">819432</cx:pt>
          <cx:pt idx="12045">270000</cx:pt>
          <cx:pt idx="12046">450000</cx:pt>
          <cx:pt idx="12047">247500</cx:pt>
          <cx:pt idx="12048">941472</cx:pt>
          <cx:pt idx="12049">450000</cx:pt>
          <cx:pt idx="12050">193572</cx:pt>
          <cx:pt idx="12051">225000</cx:pt>
          <cx:pt idx="12052">454500</cx:pt>
          <cx:pt idx="12053">691258.5</cx:pt>
          <cx:pt idx="12054">312840</cx:pt>
          <cx:pt idx="12055">1255680</cx:pt>
          <cx:pt idx="12056">178290</cx:pt>
          <cx:pt idx="12057">1374480</cx:pt>
          <cx:pt idx="12058">180000</cx:pt>
          <cx:pt idx="12059">566055</cx:pt>
          <cx:pt idx="12060">753840</cx:pt>
          <cx:pt idx="12061">808650</cx:pt>
          <cx:pt idx="12062">143910</cx:pt>
          <cx:pt idx="12063">454500</cx:pt>
          <cx:pt idx="12064">113760</cx:pt>
          <cx:pt idx="12065">961146</cx:pt>
          <cx:pt idx="12066">1164667.5</cx:pt>
          <cx:pt idx="12067">531706.5</cx:pt>
          <cx:pt idx="12068">254700</cx:pt>
          <cx:pt idx="12069">242950.5</cx:pt>
          <cx:pt idx="12070">573408</cx:pt>
          <cx:pt idx="12071">254700</cx:pt>
          <cx:pt idx="12072">810000</cx:pt>
          <cx:pt idx="12073">270000</cx:pt>
          <cx:pt idx="12074">180000</cx:pt>
          <cx:pt idx="12075">239850</cx:pt>
          <cx:pt idx="12076">547344</cx:pt>
          <cx:pt idx="12077">720000</cx:pt>
          <cx:pt idx="12078">73944</cx:pt>
          <cx:pt idx="12079">781920</cx:pt>
          <cx:pt idx="12080">331834.5</cx:pt>
          <cx:pt idx="12081">1086034.5</cx:pt>
          <cx:pt idx="12082">634482</cx:pt>
          <cx:pt idx="12083">337500</cx:pt>
          <cx:pt idx="12084">675000</cx:pt>
          <cx:pt idx="12085">755190</cx:pt>
          <cx:pt idx="12086">583834.5</cx:pt>
          <cx:pt idx="12087">123637.5</cx:pt>
          <cx:pt idx="12088">900000</cx:pt>
          <cx:pt idx="12089">900000</cx:pt>
          <cx:pt idx="12090">270000</cx:pt>
          <cx:pt idx="12091">202500</cx:pt>
          <cx:pt idx="12092">900000</cx:pt>
          <cx:pt idx="12093">918468</cx:pt>
          <cx:pt idx="12094">808650</cx:pt>
          <cx:pt idx="12095">253737</cx:pt>
          <cx:pt idx="12096">835380</cx:pt>
          <cx:pt idx="12097">144000</cx:pt>
          <cx:pt idx="12098">506889</cx:pt>
          <cx:pt idx="12099">152820</cx:pt>
          <cx:pt idx="12100">269550</cx:pt>
          <cx:pt idx="12101">646920</cx:pt>
          <cx:pt idx="12102">247500</cx:pt>
          <cx:pt idx="12103">1105083</cx:pt>
          <cx:pt idx="12104">500211</cx:pt>
          <cx:pt idx="12105">1005120</cx:pt>
          <cx:pt idx="12106">382500</cx:pt>
          <cx:pt idx="12107">1800000</cx:pt>
          <cx:pt idx="12108">1440000</cx:pt>
          <cx:pt idx="12109">495000</cx:pt>
          <cx:pt idx="12110">630000</cx:pt>
          <cx:pt idx="12111">754740</cx:pt>
          <cx:pt idx="12112">161730</cx:pt>
          <cx:pt idx="12113">385749</cx:pt>
          <cx:pt idx="12114">263686.5</cx:pt>
          <cx:pt idx="12115">284400</cx:pt>
          <cx:pt idx="12116">95940</cx:pt>
          <cx:pt idx="12117">1285569</cx:pt>
          <cx:pt idx="12118">298512</cx:pt>
          <cx:pt idx="12119">976077</cx:pt>
          <cx:pt idx="12120">254700</cx:pt>
          <cx:pt idx="12121">225000</cx:pt>
          <cx:pt idx="12122">101880</cx:pt>
          <cx:pt idx="12123">1620000</cx:pt>
          <cx:pt idx="12124">302341.5</cx:pt>
          <cx:pt idx="12125">298512</cx:pt>
          <cx:pt idx="12126">450000</cx:pt>
          <cx:pt idx="12127">518562</cx:pt>
          <cx:pt idx="12128">545040</cx:pt>
          <cx:pt idx="12129">1125171</cx:pt>
          <cx:pt idx="12130">634482</cx:pt>
          <cx:pt idx="12131">640080</cx:pt>
          <cx:pt idx="12132">291915</cx:pt>
          <cx:pt idx="12133">585000</cx:pt>
          <cx:pt idx="12134">509400</cx:pt>
          <cx:pt idx="12135">1024740</cx:pt>
          <cx:pt idx="12136">576072</cx:pt>
          <cx:pt idx="12137">526491</cx:pt>
          <cx:pt idx="12138">305221.5</cx:pt>
          <cx:pt idx="12139">1218708</cx:pt>
          <cx:pt idx="12140">76410</cx:pt>
          <cx:pt idx="12141">314055</cx:pt>
          <cx:pt idx="12142">90000</cx:pt>
          <cx:pt idx="12143">901813.5</cx:pt>
          <cx:pt idx="12144">590337</cx:pt>
          <cx:pt idx="12145">1125000</cx:pt>
          <cx:pt idx="12146">548770.5</cx:pt>
          <cx:pt idx="12147">1125000</cx:pt>
          <cx:pt idx="12148">1125000</cx:pt>
          <cx:pt idx="12149">409500</cx:pt>
          <cx:pt idx="12150">269550</cx:pt>
          <cx:pt idx="12151">193572</cx:pt>
          <cx:pt idx="12152">405000</cx:pt>
          <cx:pt idx="12153">1225224</cx:pt>
          <cx:pt idx="12154">199152</cx:pt>
          <cx:pt idx="12155">450000</cx:pt>
          <cx:pt idx="12156">810000</cx:pt>
          <cx:pt idx="12157">779688</cx:pt>
          <cx:pt idx="12158">422235</cx:pt>
          <cx:pt idx="12159">964989</cx:pt>
          <cx:pt idx="12160">270000</cx:pt>
          <cx:pt idx="12161">808650</cx:pt>
          <cx:pt idx="12162">983299.5</cx:pt>
          <cx:pt idx="12163">1546020</cx:pt>
          <cx:pt idx="12164">144486</cx:pt>
          <cx:pt idx="12165">225000</cx:pt>
          <cx:pt idx="12166">1078200</cx:pt>
          <cx:pt idx="12167">1006920</cx:pt>
          <cx:pt idx="12168">288873</cx:pt>
          <cx:pt idx="12169">1006920</cx:pt>
          <cx:pt idx="12170">1042560</cx:pt>
          <cx:pt idx="12171">71955</cx:pt>
          <cx:pt idx="12172">71955</cx:pt>
          <cx:pt idx="12173">1800000</cx:pt>
          <cx:pt idx="12174">545040</cx:pt>
          <cx:pt idx="12175">308133</cx:pt>
          <cx:pt idx="12176">270000</cx:pt>
          <cx:pt idx="12177">474048</cx:pt>
          <cx:pt idx="12178">252000</cx:pt>
          <cx:pt idx="12179">381528</cx:pt>
          <cx:pt idx="12180">247500</cx:pt>
          <cx:pt idx="12181">78192</cx:pt>
          <cx:pt idx="12182">1305000</cx:pt>
          <cx:pt idx="12183">1113840</cx:pt>
          <cx:pt idx="12184">675000</cx:pt>
          <cx:pt idx="12185">157500</cx:pt>
          <cx:pt idx="12186">226422</cx:pt>
          <cx:pt idx="12187">754740</cx:pt>
          <cx:pt idx="12188">157500</cx:pt>
          <cx:pt idx="12189">1309500</cx:pt>
          <cx:pt idx="12190">1125000</cx:pt>
          <cx:pt idx="12191">900000</cx:pt>
          <cx:pt idx="12192">640080</cx:pt>
          <cx:pt idx="12193">193500</cx:pt>
          <cx:pt idx="12194">81549</cx:pt>
          <cx:pt idx="12195">1190340</cx:pt>
          <cx:pt idx="12196">1129500</cx:pt>
          <cx:pt idx="12197">569358</cx:pt>
          <cx:pt idx="12198">191880</cx:pt>
          <cx:pt idx="12199">215640</cx:pt>
          <cx:pt idx="12200">225000</cx:pt>
          <cx:pt idx="12201">157500</cx:pt>
          <cx:pt idx="12202">152820</cx:pt>
          <cx:pt idx="12203">677664</cx:pt>
          <cx:pt idx="12204">835744.5</cx:pt>
          <cx:pt idx="12205">1125000</cx:pt>
          <cx:pt idx="12206">495000</cx:pt>
          <cx:pt idx="12207">1575000</cx:pt>
          <cx:pt idx="12208">189000</cx:pt>
          <cx:pt idx="12209">1099350</cx:pt>
          <cx:pt idx="12210">450000</cx:pt>
          <cx:pt idx="12211">675000</cx:pt>
          <cx:pt idx="12212">1255680</cx:pt>
          <cx:pt idx="12213">1125000</cx:pt>
          <cx:pt idx="12214">284400</cx:pt>
          <cx:pt idx="12215">197820</cx:pt>
          <cx:pt idx="12216">797557.5</cx:pt>
          <cx:pt idx="12217">1025127</cx:pt>
          <cx:pt idx="12218">254700</cx:pt>
          <cx:pt idx="12219">585000</cx:pt>
          <cx:pt idx="12220">149256</cx:pt>
          <cx:pt idx="12221">188478</cx:pt>
          <cx:pt idx="12222">270000</cx:pt>
          <cx:pt idx="12223">1762110</cx:pt>
          <cx:pt idx="12224">808650</cx:pt>
          <cx:pt idx="12225">545040</cx:pt>
          <cx:pt idx="12226">180000</cx:pt>
          <cx:pt idx="12227">675000</cx:pt>
          <cx:pt idx="12228">1288350</cx:pt>
          <cx:pt idx="12229">900000</cx:pt>
          <cx:pt idx="12230">474183</cx:pt>
          <cx:pt idx="12231">270000</cx:pt>
          <cx:pt idx="12232">284400</cx:pt>
          <cx:pt idx="12233">450000</cx:pt>
          <cx:pt idx="12234">405000</cx:pt>
          <cx:pt idx="12235">1078200</cx:pt>
          <cx:pt idx="12236">1080000</cx:pt>
          <cx:pt idx="12237">835380</cx:pt>
          <cx:pt idx="12238">690660</cx:pt>
          <cx:pt idx="12239">314100</cx:pt>
          <cx:pt idx="12240">599472</cx:pt>
          <cx:pt idx="12241">942300</cx:pt>
          <cx:pt idx="12242">447768</cx:pt>
          <cx:pt idx="12243">927252</cx:pt>
          <cx:pt idx="12244">545040</cx:pt>
          <cx:pt idx="12245">52767</cx:pt>
          <cx:pt idx="12246">1256400</cx:pt>
          <cx:pt idx="12247">247500</cx:pt>
          <cx:pt idx="12248">254700</cx:pt>
          <cx:pt idx="12249">1237684.5</cx:pt>
          <cx:pt idx="12250">835380</cx:pt>
          <cx:pt idx="12251">521280</cx:pt>
          <cx:pt idx="12252">256500</cx:pt>
          <cx:pt idx="12253">247500</cx:pt>
          <cx:pt idx="12254">848745</cx:pt>
          <cx:pt idx="12255">819792</cx:pt>
          <cx:pt idx="12256">450000</cx:pt>
          <cx:pt idx="12257">1125000</cx:pt>
          <cx:pt idx="12258">403249.5</cx:pt>
          <cx:pt idx="12259">534204</cx:pt>
          <cx:pt idx="12260">1354500</cx:pt>
          <cx:pt idx="12261">490495.5</cx:pt>
          <cx:pt idx="12262">701730</cx:pt>
          <cx:pt idx="12263">284400</cx:pt>
          <cx:pt idx="12264">1493086.5</cx:pt>
          <cx:pt idx="12265">1164667.5</cx:pt>
          <cx:pt idx="12266">1700050.5</cx:pt>
          <cx:pt idx="12267">900000</cx:pt>
          <cx:pt idx="12268">675000</cx:pt>
          <cx:pt idx="12269">247275</cx:pt>
          <cx:pt idx="12270">147888</cx:pt>
          <cx:pt idx="12271">900000</cx:pt>
          <cx:pt idx="12272">1024740</cx:pt>
          <cx:pt idx="12273">76410</cx:pt>
          <cx:pt idx="12274">1046142</cx:pt>
          <cx:pt idx="12275">1350000</cx:pt>
          <cx:pt idx="12276">373500</cx:pt>
          <cx:pt idx="12277">612612</cx:pt>
          <cx:pt idx="12278">593010</cx:pt>
          <cx:pt idx="12279">180000</cx:pt>
          <cx:pt idx="12280">319500</cx:pt>
          <cx:pt idx="12281">364356</cx:pt>
          <cx:pt idx="12282">1341000</cx:pt>
          <cx:pt idx="12283">544491</cx:pt>
          <cx:pt idx="12284">135000</cx:pt>
          <cx:pt idx="12285">323388</cx:pt>
          <cx:pt idx="12286">900000</cx:pt>
          <cx:pt idx="12287">610335</cx:pt>
          <cx:pt idx="12288">539100</cx:pt>
          <cx:pt idx="12289">180000</cx:pt>
          <cx:pt idx="12290">2428200</cx:pt>
          <cx:pt idx="12291">755190</cx:pt>
          <cx:pt idx="12292">540000</cx:pt>
          <cx:pt idx="12293">263686.5</cx:pt>
          <cx:pt idx="12294">1575000</cx:pt>
          <cx:pt idx="12295">1233477</cx:pt>
          <cx:pt idx="12296">770292</cx:pt>
          <cx:pt idx="12297">2156400</cx:pt>
          <cx:pt idx="12298">254412</cx:pt>
          <cx:pt idx="12299">574668</cx:pt>
          <cx:pt idx="12300">1493086.5</cx:pt>
          <cx:pt idx="12301">669600</cx:pt>
          <cx:pt idx="12302">1056447</cx:pt>
          <cx:pt idx="12303">202500</cx:pt>
          <cx:pt idx="12304">454500</cx:pt>
          <cx:pt idx="12305">168102</cx:pt>
          <cx:pt idx="12306">808650</cx:pt>
          <cx:pt idx="12307">1096020</cx:pt>
          <cx:pt idx="12308">152820</cx:pt>
          <cx:pt idx="12309">395766</cx:pt>
          <cx:pt idx="12310">224136</cx:pt>
          <cx:pt idx="12311">512064</cx:pt>
          <cx:pt idx="12312">225000</cx:pt>
          <cx:pt idx="12313">457312.5</cx:pt>
          <cx:pt idx="12314">830709</cx:pt>
          <cx:pt idx="12315">1223010</cx:pt>
          <cx:pt idx="12316">52128</cx:pt>
          <cx:pt idx="12317">728460</cx:pt>
          <cx:pt idx="12318">765000</cx:pt>
          <cx:pt idx="12319">152820</cx:pt>
          <cx:pt idx="12320">500490</cx:pt>
          <cx:pt idx="12321">269550</cx:pt>
          <cx:pt idx="12322">270045</cx:pt>
          <cx:pt idx="12323">1080000</cx:pt>
          <cx:pt idx="12324">1069839</cx:pt>
          <cx:pt idx="12325">1616107.5</cx:pt>
          <cx:pt idx="12326">180000</cx:pt>
          <cx:pt idx="12327">254700</cx:pt>
          <cx:pt idx="12328">450000</cx:pt>
          <cx:pt idx="12329">215640</cx:pt>
          <cx:pt idx="12330">225000</cx:pt>
          <cx:pt idx="12331">440784</cx:pt>
          <cx:pt idx="12332">1013508</cx:pt>
          <cx:pt idx="12333">485640</cx:pt>
          <cx:pt idx="12334">137520</cx:pt>
          <cx:pt idx="12335">942300</cx:pt>
          <cx:pt idx="12336">263686.5</cx:pt>
          <cx:pt idx="12337">271066.5</cx:pt>
          <cx:pt idx="12338">900000</cx:pt>
          <cx:pt idx="12339">1042560</cx:pt>
          <cx:pt idx="12340">1042560</cx:pt>
          <cx:pt idx="12341">749506.5</cx:pt>
          <cx:pt idx="12342">270000</cx:pt>
          <cx:pt idx="12343">808650</cx:pt>
          <cx:pt idx="12344">508495.5</cx:pt>
          <cx:pt idx="12345">219249</cx:pt>
          <cx:pt idx="12346">536917.5</cx:pt>
          <cx:pt idx="12347">337500</cx:pt>
          <cx:pt idx="12348">246357</cx:pt>
          <cx:pt idx="12349">599472</cx:pt>
          <cx:pt idx="12350">135000</cx:pt>
          <cx:pt idx="12351">179865</cx:pt>
          <cx:pt idx="12352">215640</cx:pt>
          <cx:pt idx="12353">796500</cx:pt>
          <cx:pt idx="12354">888840</cx:pt>
          <cx:pt idx="12355">327024</cx:pt>
          <cx:pt idx="12356">384048</cx:pt>
          <cx:pt idx="12357">640080</cx:pt>
          <cx:pt idx="12358">728460</cx:pt>
          <cx:pt idx="12359">313438.5</cx:pt>
          <cx:pt idx="12360">675000</cx:pt>
          <cx:pt idx="12361">675000</cx:pt>
          <cx:pt idx="12362">469152</cx:pt>
          <cx:pt idx="12363">210456</cx:pt>
          <cx:pt idx="12364">808650</cx:pt>
          <cx:pt idx="12365">808650</cx:pt>
          <cx:pt idx="12366">207396</cx:pt>
          <cx:pt idx="12367">1006920</cx:pt>
          <cx:pt idx="12368">1006920</cx:pt>
          <cx:pt idx="12369">193572</cx:pt>
          <cx:pt idx="12370">341280</cx:pt>
          <cx:pt idx="12371">278613</cx:pt>
          <cx:pt idx="12372">900000</cx:pt>
          <cx:pt idx="12373">432661.5</cx:pt>
          <cx:pt idx="12374">577125</cx:pt>
          <cx:pt idx="12375">339633</cx:pt>
          <cx:pt idx="12376">1288350</cx:pt>
          <cx:pt idx="12377">270000</cx:pt>
          <cx:pt idx="12378">1155226.5</cx:pt>
          <cx:pt idx="12379">870984</cx:pt>
          <cx:pt idx="12380">165024</cx:pt>
          <cx:pt idx="12381">135000</cx:pt>
          <cx:pt idx="12382">454500</cx:pt>
          <cx:pt idx="12383">225000</cx:pt>
          <cx:pt idx="12384">313438.5</cx:pt>
          <cx:pt idx="12385">755190</cx:pt>
          <cx:pt idx="12386">729792</cx:pt>
          <cx:pt idx="12387">860782.5</cx:pt>
          <cx:pt idx="12388">497520</cx:pt>
          <cx:pt idx="12389">1546020</cx:pt>
          <cx:pt idx="12390">225000</cx:pt>
          <cx:pt idx="12391">180000</cx:pt>
          <cx:pt idx="12392">284400</cx:pt>
          <cx:pt idx="12393">247500</cx:pt>
          <cx:pt idx="12394">225000</cx:pt>
          <cx:pt idx="12395">900000</cx:pt>
          <cx:pt idx="12396">225000</cx:pt>
          <cx:pt idx="12397">728460</cx:pt>
          <cx:pt idx="12398">180000</cx:pt>
          <cx:pt idx="12399">859153.5</cx:pt>
          <cx:pt idx="12400">834048</cx:pt>
          <cx:pt idx="12401">409500</cx:pt>
          <cx:pt idx="12402">176328</cx:pt>
          <cx:pt idx="12403">254700</cx:pt>
          <cx:pt idx="12404">403330.5</cx:pt>
          <cx:pt idx="12405">1256400</cx:pt>
          <cx:pt idx="12406">1515415.5</cx:pt>
          <cx:pt idx="12407">760225.5</cx:pt>
          <cx:pt idx="12408">1006920</cx:pt>
          <cx:pt idx="12409">1528200</cx:pt>
          <cx:pt idx="12410">643207.5</cx:pt>
          <cx:pt idx="12411">1800000</cx:pt>
          <cx:pt idx="12412">225000</cx:pt>
          <cx:pt idx="12413">1027327.5</cx:pt>
          <cx:pt idx="12414">239850</cx:pt>
          <cx:pt idx="12415">148365</cx:pt>
          <cx:pt idx="12416">472500</cx:pt>
          <cx:pt idx="12417">225000</cx:pt>
          <cx:pt idx="12418">792477</cx:pt>
          <cx:pt idx="12419">967500</cx:pt>
          <cx:pt idx="12420">254700</cx:pt>
          <cx:pt idx="12421">601470</cx:pt>
          <cx:pt idx="12422">381528</cx:pt>
          <cx:pt idx="12423">1451047.5</cx:pt>
          <cx:pt idx="12424">533668.5</cx:pt>
          <cx:pt idx="12425">753840</cx:pt>
          <cx:pt idx="12426">450000</cx:pt>
          <cx:pt idx="12427">270000</cx:pt>
          <cx:pt idx="12428">71955</cx:pt>
          <cx:pt idx="12429">1078200</cx:pt>
          <cx:pt idx="12430">117162</cx:pt>
          <cx:pt idx="12431">640080</cx:pt>
          <cx:pt idx="12432">512064</cx:pt>
          <cx:pt idx="12433">393367.5</cx:pt>
          <cx:pt idx="12434">403249.5</cx:pt>
          <cx:pt idx="12435">127350</cx:pt>
          <cx:pt idx="12436">314100</cx:pt>
          <cx:pt idx="12437">824823</cx:pt>
          <cx:pt idx="12438">463500</cx:pt>
          <cx:pt idx="12439">238500</cx:pt>
          <cx:pt idx="12440">1442952</cx:pt>
          <cx:pt idx="12441">521280</cx:pt>
          <cx:pt idx="12442">454500</cx:pt>
          <cx:pt idx="12443">1256400</cx:pt>
          <cx:pt idx="12444">180000</cx:pt>
          <cx:pt idx="12445">673875</cx:pt>
          <cx:pt idx="12446">337500</cx:pt>
          <cx:pt idx="12447">900000</cx:pt>
          <cx:pt idx="12448">381528</cx:pt>
          <cx:pt idx="12449">238896</cx:pt>
          <cx:pt idx="12450">675000</cx:pt>
          <cx:pt idx="12451">807984</cx:pt>
          <cx:pt idx="12452">398016</cx:pt>
          <cx:pt idx="12453">942300</cx:pt>
          <cx:pt idx="12454">337500</cx:pt>
          <cx:pt idx="12455">239850</cx:pt>
          <cx:pt idx="12456">1413000</cx:pt>
          <cx:pt idx="12457">517788</cx:pt>
          <cx:pt idx="12458">153576</cx:pt>
          <cx:pt idx="12459">314100</cx:pt>
          <cx:pt idx="12460">953460</cx:pt>
          <cx:pt idx="12461">254700</cx:pt>
          <cx:pt idx="12462">634360.5</cx:pt>
          <cx:pt idx="12463">358443</cx:pt>
          <cx:pt idx="12464">469152</cx:pt>
          <cx:pt idx="12465">251280</cx:pt>
          <cx:pt idx="12466">675000</cx:pt>
          <cx:pt idx="12467">808650</cx:pt>
          <cx:pt idx="12468">414792</cx:pt>
          <cx:pt idx="12469">450000</cx:pt>
          <cx:pt idx="12470">188685</cx:pt>
          <cx:pt idx="12471">2047500</cx:pt>
          <cx:pt idx="12472">1321020</cx:pt>
          <cx:pt idx="12473">454500</cx:pt>
          <cx:pt idx="12474">170640</cx:pt>
          <cx:pt idx="12475">702000</cx:pt>
          <cx:pt idx="12476">180000</cx:pt>
          <cx:pt idx="12477">270000</cx:pt>
          <cx:pt idx="12478">900000</cx:pt>
          <cx:pt idx="12479">450000</cx:pt>
          <cx:pt idx="12480">360000</cx:pt>
          <cx:pt idx="12481">231813</cx:pt>
          <cx:pt idx="12482">528633</cx:pt>
          <cx:pt idx="12483">585000</cx:pt>
          <cx:pt idx="12484">142200</cx:pt>
          <cx:pt idx="12485">405000</cx:pt>
          <cx:pt idx="12486">407520</cx:pt>
          <cx:pt idx="12487">983299.5</cx:pt>
          <cx:pt idx="12488">2250000</cx:pt>
          <cx:pt idx="12489">248760</cx:pt>
          <cx:pt idx="12490">2013840</cx:pt>
          <cx:pt idx="12491">677664</cx:pt>
          <cx:pt idx="12492">1000858.5</cx:pt>
          <cx:pt idx="12493">315000</cx:pt>
          <cx:pt idx="12494">436032</cx:pt>
          <cx:pt idx="12495">755190</cx:pt>
          <cx:pt idx="12496">900000</cx:pt>
          <cx:pt idx="12497">1374480</cx:pt>
          <cx:pt idx="12498">159205.5</cx:pt>
          <cx:pt idx="12499">1190340</cx:pt>
          <cx:pt idx="12500">227520</cx:pt>
          <cx:pt idx="12501">808650</cx:pt>
          <cx:pt idx="12502">261288</cx:pt>
          <cx:pt idx="12503">180000</cx:pt>
          <cx:pt idx="12504">180000</cx:pt>
          <cx:pt idx="12505">1535715</cx:pt>
          <cx:pt idx="12506">722394</cx:pt>
          <cx:pt idx="12507">842076</cx:pt>
          <cx:pt idx="12508">543037.5</cx:pt>
          <cx:pt idx="12509">328405.5</cx:pt>
          <cx:pt idx="12510">621000</cx:pt>
          <cx:pt idx="12511">360000</cx:pt>
          <cx:pt idx="12512">337500</cx:pt>
          <cx:pt idx="12513">135000</cx:pt>
          <cx:pt idx="12514">808650</cx:pt>
          <cx:pt idx="12515">508500</cx:pt>
          <cx:pt idx="12516">312768</cx:pt>
          <cx:pt idx="12517">679500</cx:pt>
          <cx:pt idx="12518">450000</cx:pt>
          <cx:pt idx="12519">1626174</cx:pt>
          <cx:pt idx="12520">1125000</cx:pt>
          <cx:pt idx="12521">673875</cx:pt>
          <cx:pt idx="12522">1282500</cx:pt>
          <cx:pt idx="12523">1350000</cx:pt>
          <cx:pt idx="12524">225000</cx:pt>
          <cx:pt idx="12525">545040</cx:pt>
          <cx:pt idx="12526">780363</cx:pt>
          <cx:pt idx="12527">405000</cx:pt>
          <cx:pt idx="12528">808650</cx:pt>
          <cx:pt idx="12529">1054935</cx:pt>
          <cx:pt idx="12530">202500</cx:pt>
          <cx:pt idx="12531">358074</cx:pt>
          <cx:pt idx="12532">526500</cx:pt>
          <cx:pt idx="12533">450000</cx:pt>
          <cx:pt idx="12534">2085120</cx:pt>
          <cx:pt idx="12535">207396</cx:pt>
          <cx:pt idx="12536">1971072</cx:pt>
          <cx:pt idx="12537">450000</cx:pt>
          <cx:pt idx="12538">630000</cx:pt>
          <cx:pt idx="12539">1006920</cx:pt>
          <cx:pt idx="12540">450000</cx:pt>
          <cx:pt idx="12541">323014.5</cx:pt>
          <cx:pt idx="12542">180000</cx:pt>
          <cx:pt idx="12543">787131</cx:pt>
          <cx:pt idx="12544">805536</cx:pt>
          <cx:pt idx="12545">558706.5</cx:pt>
          <cx:pt idx="12546">495000</cx:pt>
          <cx:pt idx="12547">835380</cx:pt>
          <cx:pt idx="12548">384048</cx:pt>
          <cx:pt idx="12549">640080</cx:pt>
          <cx:pt idx="12550">728460</cx:pt>
          <cx:pt idx="12551">900000</cx:pt>
          <cx:pt idx="12552">392427</cx:pt>
          <cx:pt idx="12553">270000</cx:pt>
          <cx:pt idx="12554">337500</cx:pt>
          <cx:pt idx="12555">2013840</cx:pt>
          <cx:pt idx="12556">239850</cx:pt>
          <cx:pt idx="12557">270000</cx:pt>
          <cx:pt idx="12558">312768</cx:pt>
          <cx:pt idx="12559">1256400</cx:pt>
          <cx:pt idx="12560">1436850</cx:pt>
          <cx:pt idx="12561">508495.5</cx:pt>
          <cx:pt idx="12562">381528</cx:pt>
          <cx:pt idx="12563">140166</cx:pt>
          <cx:pt idx="12564">90000</cx:pt>
          <cx:pt idx="12565">253737</cx:pt>
          <cx:pt idx="12566">45000</cx:pt>
          <cx:pt idx="12567">225000</cx:pt>
          <cx:pt idx="12568">284400</cx:pt>
          <cx:pt idx="12569">197820</cx:pt>
          <cx:pt idx="12570">202500</cx:pt>
          <cx:pt idx="12571">485190</cx:pt>
          <cx:pt idx="12572">237024</cx:pt>
          <cx:pt idx="12573">568800</cx:pt>
          <cx:pt idx="12574">355536</cx:pt>
          <cx:pt idx="12575">1218118.5</cx:pt>
          <cx:pt idx="12576">970380</cx:pt>
          <cx:pt idx="12577">1078200</cx:pt>
          <cx:pt idx="12578">1078200</cx:pt>
          <cx:pt idx="12579">553500</cx:pt>
          <cx:pt idx="12580">80865</cx:pt>
          <cx:pt idx="12581">787131</cx:pt>
          <cx:pt idx="12582">616500</cx:pt>
          <cx:pt idx="12583">395766</cx:pt>
          <cx:pt idx="12584">270000</cx:pt>
          <cx:pt idx="12585">808650</cx:pt>
          <cx:pt idx="12586">468733.5</cx:pt>
          <cx:pt idx="12587">1051245</cx:pt>
          <cx:pt idx="12588">509922</cx:pt>
          <cx:pt idx="12589">1345500</cx:pt>
          <cx:pt idx="12590">585000</cx:pt>
          <cx:pt idx="12591">247275</cx:pt>
          <cx:pt idx="12592">87948</cx:pt>
          <cx:pt idx="12593">1223010</cx:pt>
          <cx:pt idx="12594">254700</cx:pt>
          <cx:pt idx="12595">781920</cx:pt>
          <cx:pt idx="12596">1125000</cx:pt>
          <cx:pt idx="12597">286704</cx:pt>
          <cx:pt idx="12598">521280</cx:pt>
          <cx:pt idx="12599">571446</cx:pt>
          <cx:pt idx="12600">328405.5</cx:pt>
          <cx:pt idx="12601">1256400</cx:pt>
          <cx:pt idx="12602">649462.5</cx:pt>
          <cx:pt idx="12603">508495.5</cx:pt>
          <cx:pt idx="12604">685386</cx:pt>
          <cx:pt idx="12605">182448</cx:pt>
          <cx:pt idx="12606">370629</cx:pt>
          <cx:pt idx="12607">384048</cx:pt>
          <cx:pt idx="12608">540000</cx:pt>
          <cx:pt idx="12609">381528</cx:pt>
          <cx:pt idx="12610">263686.5</cx:pt>
          <cx:pt idx="12611">634482</cx:pt>
          <cx:pt idx="12612">417024</cx:pt>
          <cx:pt idx="12613">622188</cx:pt>
          <cx:pt idx="12614">1078200</cx:pt>
          <cx:pt idx="12615">1005120</cx:pt>
          <cx:pt idx="12616">1800000</cx:pt>
          <cx:pt idx="12617">990000</cx:pt>
          <cx:pt idx="12618">270000</cx:pt>
          <cx:pt idx="12619">595903.5</cx:pt>
          <cx:pt idx="12620">284400</cx:pt>
          <cx:pt idx="12621">505066.5</cx:pt>
          <cx:pt idx="12622">298512</cx:pt>
          <cx:pt idx="12623">247500</cx:pt>
          <cx:pt idx="12624">454500</cx:pt>
          <cx:pt idx="12625">675000</cx:pt>
          <cx:pt idx="12626">755190</cx:pt>
          <cx:pt idx="12627">942579</cx:pt>
          <cx:pt idx="12628">450000</cx:pt>
          <cx:pt idx="12629">1493086.5</cx:pt>
          <cx:pt idx="12630">1575000</cx:pt>
          <cx:pt idx="12631">1535553</cx:pt>
          <cx:pt idx="12632">729792</cx:pt>
          <cx:pt idx="12633">127350</cx:pt>
          <cx:pt idx="12634">327024</cx:pt>
          <cx:pt idx="12635">207396</cx:pt>
          <cx:pt idx="12636">171000</cx:pt>
          <cx:pt idx="12637">314100</cx:pt>
          <cx:pt idx="12638">225000</cx:pt>
          <cx:pt idx="12639">1078200</cx:pt>
          <cx:pt idx="12640">2517300</cx:pt>
          <cx:pt idx="12641">545040</cx:pt>
          <cx:pt idx="12642">314100</cx:pt>
          <cx:pt idx="12643">284400</cx:pt>
          <cx:pt idx="12644">90000</cx:pt>
          <cx:pt idx="12645">550467</cx:pt>
          <cx:pt idx="12646">540000</cx:pt>
          <cx:pt idx="12647">273636</cx:pt>
          <cx:pt idx="12648">107820</cx:pt>
          <cx:pt idx="12649">247986</cx:pt>
          <cx:pt idx="12650">1350000</cx:pt>
          <cx:pt idx="12651">499500</cx:pt>
          <cx:pt idx="12652">1321902</cx:pt>
          <cx:pt idx="12653">601470</cx:pt>
          <cx:pt idx="12654">1379376</cx:pt>
          <cx:pt idx="12655">900000</cx:pt>
          <cx:pt idx="12656">148500</cx:pt>
          <cx:pt idx="12657">1125171</cx:pt>
          <cx:pt idx="12658">1350000</cx:pt>
          <cx:pt idx="12659">1319269.5</cx:pt>
          <cx:pt idx="12660">949500</cx:pt>
          <cx:pt idx="12661">1076247</cx:pt>
          <cx:pt idx="12662">170640</cx:pt>
          <cx:pt idx="12663">675000</cx:pt>
          <cx:pt idx="12664">835380</cx:pt>
          <cx:pt idx="12665">490500</cx:pt>
          <cx:pt idx="12666">1060186.5</cx:pt>
          <cx:pt idx="12667">900000</cx:pt>
          <cx:pt idx="12668">135000</cx:pt>
          <cx:pt idx="12669">225000</cx:pt>
          <cx:pt idx="12670">738000</cx:pt>
          <cx:pt idx="12671">918000</cx:pt>
          <cx:pt idx="12672">755190</cx:pt>
          <cx:pt idx="12673">417024</cx:pt>
          <cx:pt idx="12674">398160</cx:pt>
          <cx:pt idx="12675">517500</cx:pt>
          <cx:pt idx="12676">373140</cx:pt>
          <cx:pt idx="12677">225000</cx:pt>
          <cx:pt idx="12678">931500</cx:pt>
          <cx:pt idx="12679">521280</cx:pt>
          <cx:pt idx="12680">1008117</cx:pt>
          <cx:pt idx="12681">107820</cx:pt>
          <cx:pt idx="12682">148365</cx:pt>
          <cx:pt idx="12683">981162</cx:pt>
          <cx:pt idx="12684">270000</cx:pt>
          <cx:pt idx="12685">180000</cx:pt>
          <cx:pt idx="12686">1350000</cx:pt>
          <cx:pt idx="12687">177903</cx:pt>
          <cx:pt idx="12688">824823</cx:pt>
          <cx:pt idx="12689">444420</cx:pt>
          <cx:pt idx="12690">270000</cx:pt>
          <cx:pt idx="12691">1130760</cx:pt>
          <cx:pt idx="12692">202500</cx:pt>
          <cx:pt idx="12693">341280</cx:pt>
          <cx:pt idx="12694">601470</cx:pt>
          <cx:pt idx="12695">900000</cx:pt>
          <cx:pt idx="12696">675000</cx:pt>
          <cx:pt idx="12697">900000</cx:pt>
          <cx:pt idx="12698">323388</cx:pt>
          <cx:pt idx="12699">405000</cx:pt>
          <cx:pt idx="12700">327024</cx:pt>
          <cx:pt idx="12701">1125000</cx:pt>
          <cx:pt idx="12702">594000</cx:pt>
          <cx:pt idx="12703">732915</cx:pt>
          <cx:pt idx="12704">495000</cx:pt>
          <cx:pt idx="12705">568197</cx:pt>
          <cx:pt idx="12706">369531</cx:pt>
          <cx:pt idx="12707">904500</cx:pt>
          <cx:pt idx="12708">1125000</cx:pt>
          <cx:pt idx="12709">1350000</cx:pt>
          <cx:pt idx="12710">225000</cx:pt>
          <cx:pt idx="12711">555273</cx:pt>
          <cx:pt idx="12712">1271929.5</cx:pt>
          <cx:pt idx="12713">1018899</cx:pt>
          <cx:pt idx="12714">654498</cx:pt>
          <cx:pt idx="12715">545040</cx:pt>
          <cx:pt idx="12716">640080</cx:pt>
          <cx:pt idx="12717">454500</cx:pt>
          <cx:pt idx="12718">397881</cx:pt>
          <cx:pt idx="12719">545040</cx:pt>
          <cx:pt idx="12720">135000</cx:pt>
          <cx:pt idx="12721">544491</cx:pt>
          <cx:pt idx="12722">148365</cx:pt>
          <cx:pt idx="12723">646920</cx:pt>
          <cx:pt idx="12724">640080</cx:pt>
          <cx:pt idx="12725">508495.5</cx:pt>
          <cx:pt idx="12726">1381113</cx:pt>
          <cx:pt idx="12727">997974</cx:pt>
          <cx:pt idx="12728">490536</cx:pt>
          <cx:pt idx="12729">203760</cx:pt>
          <cx:pt idx="12730">616500</cx:pt>
          <cx:pt idx="12731">835605</cx:pt>
          <cx:pt idx="12732">781920</cx:pt>
          <cx:pt idx="12733">398016</cx:pt>
          <cx:pt idx="12734">1006920</cx:pt>
          <cx:pt idx="12735">1057500</cx:pt>
          <cx:pt idx="12736">227520</cx:pt>
          <cx:pt idx="12737">1125000</cx:pt>
          <cx:pt idx="12738">545040</cx:pt>
          <cx:pt idx="12739">1345500</cx:pt>
          <cx:pt idx="12740">454500</cx:pt>
          <cx:pt idx="12741">526491</cx:pt>
          <cx:pt idx="12742">427045.5</cx:pt>
          <cx:pt idx="12743">1198548</cx:pt>
          <cx:pt idx="12744">254700</cx:pt>
          <cx:pt idx="12745">381528</cx:pt>
          <cx:pt idx="12746">765000</cx:pt>
          <cx:pt idx="12747">180000</cx:pt>
          <cx:pt idx="12748">1350000</cx:pt>
          <cx:pt idx="12749">1236816</cx:pt>
          <cx:pt idx="12750">720000</cx:pt>
          <cx:pt idx="12751">180000</cx:pt>
          <cx:pt idx="12752">135000</cx:pt>
          <cx:pt idx="12753">239850</cx:pt>
          <cx:pt idx="12754">760225.5</cx:pt>
          <cx:pt idx="12755">1575000</cx:pt>
          <cx:pt idx="12756">755190</cx:pt>
          <cx:pt idx="12757">1822500</cx:pt>
          <cx:pt idx="12758">242595</cx:pt>
          <cx:pt idx="12759">244512</cx:pt>
          <cx:pt idx="12760">540000</cx:pt>
          <cx:pt idx="12761">835380</cx:pt>
          <cx:pt idx="12762">518562</cx:pt>
          <cx:pt idx="12763">913500</cx:pt>
          <cx:pt idx="12764">948096</cx:pt>
          <cx:pt idx="12765">67500</cx:pt>
          <cx:pt idx="12766">675000</cx:pt>
          <cx:pt idx="12767">526491</cx:pt>
          <cx:pt idx="12768">755190</cx:pt>
          <cx:pt idx="12769">405000</cx:pt>
          <cx:pt idx="12770">814500</cx:pt>
          <cx:pt idx="12771">808650</cx:pt>
          <cx:pt idx="12772">157500</cx:pt>
          <cx:pt idx="12773">630000</cx:pt>
          <cx:pt idx="12774">163008</cx:pt>
          <cx:pt idx="12775">450000</cx:pt>
          <cx:pt idx="12776">497520</cx:pt>
          <cx:pt idx="12777">405000</cx:pt>
          <cx:pt idx="12778">1096020</cx:pt>
          <cx:pt idx="12779">918000</cx:pt>
          <cx:pt idx="12780">1024740</cx:pt>
          <cx:pt idx="12781">679500</cx:pt>
          <cx:pt idx="12782">247500</cx:pt>
          <cx:pt idx="12783">349609.5</cx:pt>
          <cx:pt idx="12784">594000</cx:pt>
          <cx:pt idx="12785">376078.5</cx:pt>
          <cx:pt idx="12786">379008</cx:pt>
          <cx:pt idx="12787">202500</cx:pt>
          <cx:pt idx="12788">222768</cx:pt>
          <cx:pt idx="12789">1316155.5</cx:pt>
          <cx:pt idx="12790">1546020</cx:pt>
          <cx:pt idx="12791">270000</cx:pt>
          <cx:pt idx="12792">355536</cx:pt>
          <cx:pt idx="12793">848745</cx:pt>
          <cx:pt idx="12794">315000</cx:pt>
          <cx:pt idx="12795">355536</cx:pt>
          <cx:pt idx="12796">1288350</cx:pt>
          <cx:pt idx="12797">454500</cx:pt>
          <cx:pt idx="12798">314055</cx:pt>
          <cx:pt idx="12799">936436.5</cx:pt>
          <cx:pt idx="12800">390960</cx:pt>
          <cx:pt idx="12801">679500</cx:pt>
          <cx:pt idx="12802">592560</cx:pt>
          <cx:pt idx="12803">1350000</cx:pt>
          <cx:pt idx="12804">755190</cx:pt>
          <cx:pt idx="12805">401386.5</cx:pt>
          <cx:pt idx="12806">900000</cx:pt>
          <cx:pt idx="12807">254700</cx:pt>
          <cx:pt idx="12808">1288350</cx:pt>
          <cx:pt idx="12809">1040985</cx:pt>
          <cx:pt idx="12810">900000</cx:pt>
          <cx:pt idx="12811">1575000</cx:pt>
          <cx:pt idx="12812">1185120</cx:pt>
          <cx:pt idx="12813">157500</cx:pt>
          <cx:pt idx="12814">254700</cx:pt>
          <cx:pt idx="12815">640080</cx:pt>
          <cx:pt idx="12816">360000</cx:pt>
          <cx:pt idx="12817">521280</cx:pt>
          <cx:pt idx="12818">675000</cx:pt>
          <cx:pt idx="12819">500211</cx:pt>
          <cx:pt idx="12820">327024</cx:pt>
          <cx:pt idx="12821">178290</cx:pt>
          <cx:pt idx="12822">1042560</cx:pt>
          <cx:pt idx="12823">706500</cx:pt>
          <cx:pt idx="12824">508495.5</cx:pt>
          <cx:pt idx="12825">533668.5</cx:pt>
          <cx:pt idx="12826">227520</cx:pt>
          <cx:pt idx="12827">343800</cx:pt>
          <cx:pt idx="12828">781920</cx:pt>
          <cx:pt idx="12829">269550</cx:pt>
          <cx:pt idx="12830">579942</cx:pt>
          <cx:pt idx="12831">547272</cx:pt>
          <cx:pt idx="12832">835380</cx:pt>
          <cx:pt idx="12833">180000</cx:pt>
          <cx:pt idx="12834">138474</cx:pt>
          <cx:pt idx="12835">256500</cx:pt>
          <cx:pt idx="12836">1078200</cx:pt>
          <cx:pt idx="12837">254700</cx:pt>
          <cx:pt idx="12838">276277.5</cx:pt>
          <cx:pt idx="12839">505642.5</cx:pt>
          <cx:pt idx="12840">1288350</cx:pt>
          <cx:pt idx="12841">331632</cx:pt>
          <cx:pt idx="12842">1255680</cx:pt>
          <cx:pt idx="12843">229230</cx:pt>
          <cx:pt idx="12844">495000</cx:pt>
          <cx:pt idx="12845">288873</cx:pt>
          <cx:pt idx="12846">327024</cx:pt>
          <cx:pt idx="12847">675000</cx:pt>
          <cx:pt idx="12848">305221.5</cx:pt>
          <cx:pt idx="12849">518562</cx:pt>
          <cx:pt idx="12850">225000</cx:pt>
          <cx:pt idx="12851">799299</cx:pt>
          <cx:pt idx="12852">706410</cx:pt>
          <cx:pt idx="12853">171000</cx:pt>
          <cx:pt idx="12854">640080</cx:pt>
          <cx:pt idx="12855">147726</cx:pt>
          <cx:pt idx="12856">485640</cx:pt>
          <cx:pt idx="12857">270000</cx:pt>
          <cx:pt idx="12858">848745</cx:pt>
          <cx:pt idx="12859">497520</cx:pt>
          <cx:pt idx="12860">270000</cx:pt>
          <cx:pt idx="12861">1546020</cx:pt>
          <cx:pt idx="12862">135000</cx:pt>
          <cx:pt idx="12863">958131</cx:pt>
          <cx:pt idx="12864">252000</cx:pt>
          <cx:pt idx="12865">547344</cx:pt>
          <cx:pt idx="12866">538704</cx:pt>
          <cx:pt idx="12867">167895</cx:pt>
          <cx:pt idx="12868">1170000</cx:pt>
          <cx:pt idx="12869">180000</cx:pt>
          <cx:pt idx="12870">630000</cx:pt>
          <cx:pt idx="12871">521280</cx:pt>
          <cx:pt idx="12872">156384</cx:pt>
          <cx:pt idx="12873">2250000</cx:pt>
          <cx:pt idx="12874">254700</cx:pt>
          <cx:pt idx="12875">900000</cx:pt>
          <cx:pt idx="12876">526491</cx:pt>
          <cx:pt idx="12877">767313</cx:pt>
          <cx:pt idx="12878">454500</cx:pt>
          <cx:pt idx="12879">1506816</cx:pt>
          <cx:pt idx="12880">225000</cx:pt>
          <cx:pt idx="12881">448056</cx:pt>
          <cx:pt idx="12882">765000</cx:pt>
          <cx:pt idx="12883">270000</cx:pt>
          <cx:pt idx="12884">553500</cx:pt>
          <cx:pt idx="12885">254700</cx:pt>
          <cx:pt idx="12886">157500</cx:pt>
          <cx:pt idx="12887">787131</cx:pt>
          <cx:pt idx="12888">296280</cx:pt>
          <cx:pt idx="12889">780363</cx:pt>
          <cx:pt idx="12890">269550</cx:pt>
          <cx:pt idx="12891">61128</cx:pt>
          <cx:pt idx="12892">254700</cx:pt>
          <cx:pt idx="12893">381528</cx:pt>
          <cx:pt idx="12894">229500</cx:pt>
          <cx:pt idx="12895">668304</cx:pt>
          <cx:pt idx="12896">942300</cx:pt>
          <cx:pt idx="12897">284256</cx:pt>
          <cx:pt idx="12898">1125000</cx:pt>
          <cx:pt idx="12899">140746.5</cx:pt>
          <cx:pt idx="12900">463500</cx:pt>
          <cx:pt idx="12901">545040</cx:pt>
          <cx:pt idx="12902">397881</cx:pt>
          <cx:pt idx="12903">536917.5</cx:pt>
          <cx:pt idx="12904">284400</cx:pt>
          <cx:pt idx="12905">180000</cx:pt>
          <cx:pt idx="12906">276277.5</cx:pt>
          <cx:pt idx="12907">746280</cx:pt>
          <cx:pt idx="12908">450000</cx:pt>
          <cx:pt idx="12909">225000</cx:pt>
          <cx:pt idx="12910">96696</cx:pt>
          <cx:pt idx="12911">454500</cx:pt>
          <cx:pt idx="12912">67500</cx:pt>
          <cx:pt idx="12913">545040</cx:pt>
          <cx:pt idx="12914">582228</cx:pt>
          <cx:pt idx="12915">142200</cx:pt>
          <cx:pt idx="12916">490495.5</cx:pt>
          <cx:pt idx="12917">225000</cx:pt>
          <cx:pt idx="12918">521280</cx:pt>
          <cx:pt idx="12919">405000</cx:pt>
          <cx:pt idx="12920">1061572.5</cx:pt>
          <cx:pt idx="12921">447768</cx:pt>
          <cx:pt idx="12922">247500</cx:pt>
          <cx:pt idx="12923">864000</cx:pt>
          <cx:pt idx="12924">239850</cx:pt>
          <cx:pt idx="12925">143910</cx:pt>
          <cx:pt idx="12926">830214</cx:pt>
          <cx:pt idx="12927">225000</cx:pt>
          <cx:pt idx="12928">180000</cx:pt>
          <cx:pt idx="12929">1305000</cx:pt>
          <cx:pt idx="12930">1078200</cx:pt>
          <cx:pt idx="12931">818685</cx:pt>
          <cx:pt idx="12932">225000</cx:pt>
          <cx:pt idx="12933">315000</cx:pt>
          <cx:pt idx="12934">270000</cx:pt>
          <cx:pt idx="12935">1078200</cx:pt>
          <cx:pt idx="12936">263686.5</cx:pt>
          <cx:pt idx="12937">521280</cx:pt>
          <cx:pt idx="12938">612612</cx:pt>
          <cx:pt idx="12939">685012.5</cx:pt>
          <cx:pt idx="12940">640080</cx:pt>
          <cx:pt idx="12941">753840</cx:pt>
          <cx:pt idx="12942">942759</cx:pt>
          <cx:pt idx="12943">215640</cx:pt>
          <cx:pt idx="12944">225000</cx:pt>
          <cx:pt idx="12945">349258.5</cx:pt>
          <cx:pt idx="12946">1312110</cx:pt>
          <cx:pt idx="12947">270000</cx:pt>
          <cx:pt idx="12948">1350000</cx:pt>
          <cx:pt idx="12949">2013840</cx:pt>
          <cx:pt idx="12950">247500</cx:pt>
          <cx:pt idx="12951">900000</cx:pt>
          <cx:pt idx="12952">1062027</cx:pt>
          <cx:pt idx="12953">545040</cx:pt>
          <cx:pt idx="12954">270000</cx:pt>
          <cx:pt idx="12955">276277.5</cx:pt>
          <cx:pt idx="12956">675000</cx:pt>
          <cx:pt idx="12957">1013508</cx:pt>
          <cx:pt idx="12958">1575000</cx:pt>
          <cx:pt idx="12959">1350000</cx:pt>
          <cx:pt idx="12960">971676</cx:pt>
          <cx:pt idx="12961">729792</cx:pt>
          <cx:pt idx="12962">448299</cx:pt>
          <cx:pt idx="12963">180000</cx:pt>
          <cx:pt idx="12964">125136</cx:pt>
          <cx:pt idx="12965">273636</cx:pt>
          <cx:pt idx="12966">888840</cx:pt>
          <cx:pt idx="12967">284400</cx:pt>
          <cx:pt idx="12968">1046142</cx:pt>
          <cx:pt idx="12969">450000</cx:pt>
          <cx:pt idx="12970">135000</cx:pt>
          <cx:pt idx="12971">1125000</cx:pt>
          <cx:pt idx="12972">1096020</cx:pt>
          <cx:pt idx="12973">225000</cx:pt>
          <cx:pt idx="12974">688500</cx:pt>
          <cx:pt idx="12975">1711764</cx:pt>
          <cx:pt idx="12976">500211</cx:pt>
          <cx:pt idx="12977">755190</cx:pt>
          <cx:pt idx="12978">436032</cx:pt>
          <cx:pt idx="12979">450000</cx:pt>
          <cx:pt idx="12980">75474</cx:pt>
          <cx:pt idx="12981">1246500</cx:pt>
          <cx:pt idx="12982">450000</cx:pt>
          <cx:pt idx="12983">975771</cx:pt>
          <cx:pt idx="12984">790830</cx:pt>
          <cx:pt idx="12985">801000</cx:pt>
          <cx:pt idx="12986">1078200</cx:pt>
          <cx:pt idx="12987">661500</cx:pt>
          <cx:pt idx="12988">1024740</cx:pt>
          <cx:pt idx="12989">1350000</cx:pt>
          <cx:pt idx="12990">604152</cx:pt>
          <cx:pt idx="12991">948096</cx:pt>
          <cx:pt idx="12992">521280</cx:pt>
          <cx:pt idx="12993">533862</cx:pt>
          <cx:pt idx="12994">900000</cx:pt>
          <cx:pt idx="12995">324000</cx:pt>
          <cx:pt idx="12996">578619</cx:pt>
          <cx:pt idx="12997">770292</cx:pt>
          <cx:pt idx="12998">545040</cx:pt>
          <cx:pt idx="12999">288873</cx:pt>
          <cx:pt idx="13000">473760</cx:pt>
          <cx:pt idx="13001">824823</cx:pt>
          <cx:pt idx="13002">814041</cx:pt>
          <cx:pt idx="13003">239850</cx:pt>
          <cx:pt idx="13004">135000</cx:pt>
          <cx:pt idx="13005">675000</cx:pt>
          <cx:pt idx="13006">305221.5</cx:pt>
          <cx:pt idx="13007">942300</cx:pt>
          <cx:pt idx="13008">99504</cx:pt>
          <cx:pt idx="13009">752116.5</cx:pt>
          <cx:pt idx="13010">665892</cx:pt>
          <cx:pt idx="13011">355320</cx:pt>
          <cx:pt idx="13012">485190</cx:pt>
          <cx:pt idx="13013">855000</cx:pt>
          <cx:pt idx="13014">119925</cx:pt>
          <cx:pt idx="13015">497520</cx:pt>
          <cx:pt idx="13016">135000</cx:pt>
          <cx:pt idx="13017">89554.5</cx:pt>
          <cx:pt idx="13018">1800000</cx:pt>
          <cx:pt idx="13019">143910</cx:pt>
          <cx:pt idx="13020">391090.5</cx:pt>
          <cx:pt idx="13021">216000</cx:pt>
          <cx:pt idx="13022">83538</cx:pt>
          <cx:pt idx="13023">755190</cx:pt>
          <cx:pt idx="13024">180000</cx:pt>
          <cx:pt idx="13025">360000</cx:pt>
          <cx:pt idx="13026">543037.5</cx:pt>
          <cx:pt idx="13027">269550</cx:pt>
          <cx:pt idx="13028">787086</cx:pt>
          <cx:pt idx="13029">781920</cx:pt>
          <cx:pt idx="13030">622413</cx:pt>
          <cx:pt idx="13031">312768</cx:pt>
          <cx:pt idx="13032">238896</cx:pt>
          <cx:pt idx="13033">450000</cx:pt>
          <cx:pt idx="13034">526491</cx:pt>
          <cx:pt idx="13035">273636</cx:pt>
          <cx:pt idx="13036">688500</cx:pt>
          <cx:pt idx="13037">225000</cx:pt>
          <cx:pt idx="13038">900000</cx:pt>
          <cx:pt idx="13039">715095</cx:pt>
          <cx:pt idx="13040">521280</cx:pt>
          <cx:pt idx="13041">1113133.5</cx:pt>
          <cx:pt idx="13042">490536</cx:pt>
          <cx:pt idx="13043">1124478</cx:pt>
          <cx:pt idx="13044">1227901.5</cx:pt>
          <cx:pt idx="13045">66222</cx:pt>
          <cx:pt idx="13046">229500</cx:pt>
          <cx:pt idx="13047">450000</cx:pt>
          <cx:pt idx="13048">808650</cx:pt>
          <cx:pt idx="13049">526491</cx:pt>
          <cx:pt idx="13050">143910</cx:pt>
          <cx:pt idx="13051">814041</cx:pt>
          <cx:pt idx="13052">518562</cx:pt>
          <cx:pt idx="13053">207396</cx:pt>
          <cx:pt idx="13054">874152</cx:pt>
          <cx:pt idx="13055">457834.5</cx:pt>
          <cx:pt idx="13056">254700</cx:pt>
          <cx:pt idx="13057">276277.5</cx:pt>
          <cx:pt idx="13058">1006920</cx:pt>
          <cx:pt idx="13059">117162</cx:pt>
          <cx:pt idx="13060">95940</cx:pt>
          <cx:pt idx="13061">1483231.5</cx:pt>
          <cx:pt idx="13062">1006920</cx:pt>
          <cx:pt idx="13063">775327.5</cx:pt>
          <cx:pt idx="13064">490495.5</cx:pt>
          <cx:pt idx="13065">135000</cx:pt>
          <cx:pt idx="13066">127350</cx:pt>
          <cx:pt idx="13067">1272456</cx:pt>
          <cx:pt idx="13068">1125000</cx:pt>
          <cx:pt idx="13069">315000</cx:pt>
          <cx:pt idx="13070">348264</cx:pt>
          <cx:pt idx="13071">143910</cx:pt>
          <cx:pt idx="13072">536917.5</cx:pt>
          <cx:pt idx="13073">436032</cx:pt>
          <cx:pt idx="13074">770292</cx:pt>
          <cx:pt idx="13075">1350000</cx:pt>
          <cx:pt idx="13076">339241.5</cx:pt>
          <cx:pt idx="13077">1467612</cx:pt>
          <cx:pt idx="13078">755190</cx:pt>
          <cx:pt idx="13079">312768</cx:pt>
          <cx:pt idx="13080">1027057.5</cx:pt>
          <cx:pt idx="13081">562491</cx:pt>
          <cx:pt idx="13082">993082.5</cx:pt>
          <cx:pt idx="13083">640080</cx:pt>
          <cx:pt idx="13084">481855.5</cx:pt>
          <cx:pt idx="13085">900000</cx:pt>
          <cx:pt idx="13086">675000</cx:pt>
          <cx:pt idx="13087">1042560</cx:pt>
          <cx:pt idx="13088">926365.5</cx:pt>
          <cx:pt idx="13089">497520</cx:pt>
          <cx:pt idx="13090">225000</cx:pt>
          <cx:pt idx="13091">1125000</cx:pt>
          <cx:pt idx="13092">1133748</cx:pt>
          <cx:pt idx="13093">269550</cx:pt>
          <cx:pt idx="13094">225000</cx:pt>
          <cx:pt idx="13095">521280</cx:pt>
          <cx:pt idx="13096">193572</cx:pt>
          <cx:pt idx="13097">308133</cx:pt>
          <cx:pt idx="13098">1035832.5</cx:pt>
          <cx:pt idx="13099">159322.5</cx:pt>
          <cx:pt idx="13100">1002456</cx:pt>
          <cx:pt idx="13101">574668</cx:pt>
          <cx:pt idx="13102">380533.5</cx:pt>
          <cx:pt idx="13103">135000</cx:pt>
          <cx:pt idx="13104">431280</cx:pt>
          <cx:pt idx="13105">900000</cx:pt>
          <cx:pt idx="13106">679500</cx:pt>
          <cx:pt idx="13107">776709</cx:pt>
          <cx:pt idx="13108">168147</cx:pt>
          <cx:pt idx="13109">675000</cx:pt>
          <cx:pt idx="13110">1288350</cx:pt>
          <cx:pt idx="13111">454500</cx:pt>
          <cx:pt idx="13112">1288350</cx:pt>
          <cx:pt idx="13113">2517300</cx:pt>
          <cx:pt idx="13114">1078200</cx:pt>
          <cx:pt idx="13115">1071000</cx:pt>
          <cx:pt idx="13116">127350</cx:pt>
          <cx:pt idx="13117">524866.5</cx:pt>
          <cx:pt idx="13118">957033</cx:pt>
          <cx:pt idx="13119">203760</cx:pt>
          <cx:pt idx="13120">202500</cx:pt>
          <cx:pt idx="13121">441000</cx:pt>
          <cx:pt idx="13122">521280</cx:pt>
          <cx:pt idx="13123">900000</cx:pt>
          <cx:pt idx="13124">647046</cx:pt>
          <cx:pt idx="13125">315000</cx:pt>
          <cx:pt idx="13126">1288350</cx:pt>
          <cx:pt idx="13127">1800000</cx:pt>
          <cx:pt idx="13128">855000</cx:pt>
          <cx:pt idx="13129">450000</cx:pt>
          <cx:pt idx="13130">225000</cx:pt>
          <cx:pt idx="13131">382500</cx:pt>
          <cx:pt idx="13132">147159</cx:pt>
          <cx:pt idx="13133">765000</cx:pt>
          <cx:pt idx="13134">808650</cx:pt>
          <cx:pt idx="13135">239850</cx:pt>
          <cx:pt idx="13136">508495.5</cx:pt>
          <cx:pt idx="13137">814041</cx:pt>
          <cx:pt idx="13138">225000</cx:pt>
          <cx:pt idx="13139">103500</cx:pt>
          <cx:pt idx="13140">755190</cx:pt>
          <cx:pt idx="13141">202500</cx:pt>
          <cx:pt idx="13142">592560</cx:pt>
          <cx:pt idx="13143">959157</cx:pt>
          <cx:pt idx="13144">99000</cx:pt>
          <cx:pt idx="13145">283500</cx:pt>
          <cx:pt idx="13146">394303.5</cx:pt>
          <cx:pt idx="13147">263686.5</cx:pt>
          <cx:pt idx="13148">1007352</cx:pt>
          <cx:pt idx="13149">180000</cx:pt>
          <cx:pt idx="13150">808650</cx:pt>
          <cx:pt idx="13151">284256</cx:pt>
          <cx:pt idx="13152">123993</cx:pt>
          <cx:pt idx="13153">1125000</cx:pt>
          <cx:pt idx="13154">900000</cx:pt>
          <cx:pt idx="13155">808650</cx:pt>
          <cx:pt idx="13156">810000</cx:pt>
          <cx:pt idx="13157">777069</cx:pt>
          <cx:pt idx="13158">544491</cx:pt>
          <cx:pt idx="13159">521280</cx:pt>
          <cx:pt idx="13160">453514.5</cx:pt>
          <cx:pt idx="13161">755190</cx:pt>
          <cx:pt idx="13162">481176</cx:pt>
          <cx:pt idx="13163">225000</cx:pt>
          <cx:pt idx="13164">387000</cx:pt>
          <cx:pt idx="13165">382500</cx:pt>
          <cx:pt idx="13166">1236816</cx:pt>
          <cx:pt idx="13167">497520</cx:pt>
          <cx:pt idx="13168">219870</cx:pt>
          <cx:pt idx="13169">590337</cx:pt>
          <cx:pt idx="13170">675000</cx:pt>
          <cx:pt idx="13171">975771</cx:pt>
          <cx:pt idx="13172">592560</cx:pt>
          <cx:pt idx="13173">225000</cx:pt>
          <cx:pt idx="13174">483480</cx:pt>
          <cx:pt idx="13175">192528</cx:pt>
          <cx:pt idx="13176">545040</cx:pt>
          <cx:pt idx="13177">403330.5</cx:pt>
          <cx:pt idx="13178">1241437.5</cx:pt>
          <cx:pt idx="13179">270000</cx:pt>
          <cx:pt idx="13180">654498</cx:pt>
          <cx:pt idx="13181">314100</cx:pt>
          <cx:pt idx="13182">942300</cx:pt>
          <cx:pt idx="13183">267102</cx:pt>
          <cx:pt idx="13184">927000</cx:pt>
          <cx:pt idx="13185">679500</cx:pt>
          <cx:pt idx="13186">284400</cx:pt>
          <cx:pt idx="13187">916470</cx:pt>
          <cx:pt idx="13188">270000</cx:pt>
          <cx:pt idx="13189">755190</cx:pt>
          <cx:pt idx="13190">1125000</cx:pt>
          <cx:pt idx="13191">152820</cx:pt>
          <cx:pt idx="13192">521280</cx:pt>
          <cx:pt idx="13193">585000</cx:pt>
          <cx:pt idx="13194">254700</cx:pt>
          <cx:pt idx="13195">659533.5</cx:pt>
          <cx:pt idx="13196">1125000</cx:pt>
          <cx:pt idx="13197">450000</cx:pt>
          <cx:pt idx="13198">135000</cx:pt>
          <cx:pt idx="13199">900000</cx:pt>
          <cx:pt idx="13200">1467612</cx:pt>
          <cx:pt idx="13201">135000</cx:pt>
          <cx:pt idx="13202">1303812</cx:pt>
          <cx:pt idx="13203">284400</cx:pt>
          <cx:pt idx="13204">225000</cx:pt>
          <cx:pt idx="13205">408780</cx:pt>
          <cx:pt idx="13206">540000</cx:pt>
          <cx:pt idx="13207">439740</cx:pt>
          <cx:pt idx="13208">588465</cx:pt>
          <cx:pt idx="13209">225000</cx:pt>
          <cx:pt idx="13210">272520</cx:pt>
          <cx:pt idx="13211">675000</cx:pt>
          <cx:pt idx="13212">728847</cx:pt>
          <cx:pt idx="13213">1078200</cx:pt>
          <cx:pt idx="13214">180000</cx:pt>
          <cx:pt idx="13215">270000</cx:pt>
          <cx:pt idx="13216">298512</cx:pt>
          <cx:pt idx="13217">114682.5</cx:pt>
          <cx:pt idx="13218">194076</cx:pt>
          <cx:pt idx="13219">835380</cx:pt>
          <cx:pt idx="13220">225000</cx:pt>
          <cx:pt idx="13221">544491</cx:pt>
          <cx:pt idx="13222">227520</cx:pt>
          <cx:pt idx="13223">900000</cx:pt>
          <cx:pt idx="13224">675000</cx:pt>
          <cx:pt idx="13225">134316</cx:pt>
          <cx:pt idx="13226">539100</cx:pt>
          <cx:pt idx="13227">472500</cx:pt>
          <cx:pt idx="13228">900000</cx:pt>
          <cx:pt idx="13229">592560</cx:pt>
          <cx:pt idx="13230">180000</cx:pt>
          <cx:pt idx="13231">63000</cx:pt>
          <cx:pt idx="13232">152820</cx:pt>
          <cx:pt idx="13233">226908</cx:pt>
          <cx:pt idx="13234">473760</cx:pt>
          <cx:pt idx="13235">312768</cx:pt>
          <cx:pt idx="13236">199080</cx:pt>
          <cx:pt idx="13237">1800000</cx:pt>
          <cx:pt idx="13238">540000</cx:pt>
          <cx:pt idx="13239">414229.5</cx:pt>
          <cx:pt idx="13240">247500</cx:pt>
          <cx:pt idx="13241">835605</cx:pt>
          <cx:pt idx="13242">375408</cx:pt>
          <cx:pt idx="13243">781920</cx:pt>
          <cx:pt idx="13244">900000</cx:pt>
          <cx:pt idx="13245">830709</cx:pt>
          <cx:pt idx="13246">270000</cx:pt>
          <cx:pt idx="13247">1006920</cx:pt>
          <cx:pt idx="13248">497520</cx:pt>
          <cx:pt idx="13249">348264</cx:pt>
          <cx:pt idx="13250">355536</cx:pt>
          <cx:pt idx="13251">675000</cx:pt>
          <cx:pt idx="13252">799299</cx:pt>
          <cx:pt idx="13253">450000</cx:pt>
          <cx:pt idx="13254">450000</cx:pt>
          <cx:pt idx="13255">450000</cx:pt>
          <cx:pt idx="13256">254700</cx:pt>
          <cx:pt idx="13257">976711.5</cx:pt>
          <cx:pt idx="13258">573628.5</cx:pt>
          <cx:pt idx="13259">327024</cx:pt>
          <cx:pt idx="13260">180000</cx:pt>
          <cx:pt idx="13261">536917.5</cx:pt>
          <cx:pt idx="13262">288873</cx:pt>
          <cx:pt idx="13263">219042</cx:pt>
          <cx:pt idx="13264">2013840</cx:pt>
          <cx:pt idx="13265">1515415.5</cx:pt>
          <cx:pt idx="13266">1350000</cx:pt>
          <cx:pt idx="13267">180000</cx:pt>
          <cx:pt idx="13268">450000</cx:pt>
          <cx:pt idx="13269">225000</cx:pt>
          <cx:pt idx="13270">127350</cx:pt>
          <cx:pt idx="13271">254700</cx:pt>
          <cx:pt idx="13272">835380</cx:pt>
          <cx:pt idx="13273">1291500</cx:pt>
          <cx:pt idx="13274">225000</cx:pt>
          <cx:pt idx="13275">180000</cx:pt>
          <cx:pt idx="13276">307557</cx:pt>
          <cx:pt idx="13277">518562</cx:pt>
          <cx:pt idx="13278">90000</cx:pt>
          <cx:pt idx="13279">1125000</cx:pt>
          <cx:pt idx="13280">634482</cx:pt>
          <cx:pt idx="13281">508495.5</cx:pt>
          <cx:pt idx="13282">71955</cx:pt>
          <cx:pt idx="13283">592560</cx:pt>
          <cx:pt idx="13284">728460</cx:pt>
          <cx:pt idx="13285">1006920</cx:pt>
          <cx:pt idx="13286">547344</cx:pt>
          <cx:pt idx="13287">315000</cx:pt>
          <cx:pt idx="13288">900000</cx:pt>
          <cx:pt idx="13289">675000</cx:pt>
          <cx:pt idx="13290">945000</cx:pt>
          <cx:pt idx="13291">348264</cx:pt>
          <cx:pt idx="13292">592560</cx:pt>
          <cx:pt idx="13293">900000</cx:pt>
          <cx:pt idx="13294">942300</cx:pt>
          <cx:pt idx="13295">255960</cx:pt>
          <cx:pt idx="13296">743463</cx:pt>
          <cx:pt idx="13297">343800</cx:pt>
          <cx:pt idx="13298">753840</cx:pt>
          <cx:pt idx="13299">284400</cx:pt>
          <cx:pt idx="13300">1129500</cx:pt>
          <cx:pt idx="13301">803259</cx:pt>
          <cx:pt idx="13302">157500</cx:pt>
          <cx:pt idx="13303">727785</cx:pt>
          <cx:pt idx="13304">808650</cx:pt>
          <cx:pt idx="13305">808650</cx:pt>
          <cx:pt idx="13306">71955</cx:pt>
          <cx:pt idx="13307">239418</cx:pt>
          <cx:pt idx="13308">740704.5</cx:pt>
          <cx:pt idx="13309">119448</cx:pt>
          <cx:pt idx="13310">211500</cx:pt>
          <cx:pt idx="13311">983299.5</cx:pt>
          <cx:pt idx="13312">808650</cx:pt>
          <cx:pt idx="13313">778968</cx:pt>
          <cx:pt idx="13314">810000</cx:pt>
          <cx:pt idx="13315">225000</cx:pt>
          <cx:pt idx="13316">1345500</cx:pt>
          <cx:pt idx="13317">286704</cx:pt>
          <cx:pt idx="13318">157500</cx:pt>
          <cx:pt idx="13319">909000</cx:pt>
          <cx:pt idx="13320">545040</cx:pt>
          <cx:pt idx="13321">868797</cx:pt>
          <cx:pt idx="13322">592560</cx:pt>
          <cx:pt idx="13323">579195</cx:pt>
          <cx:pt idx="13324">269550</cx:pt>
          <cx:pt idx="13325">369720</cx:pt>
          <cx:pt idx="13326">760225.5</cx:pt>
          <cx:pt idx="13327">450000</cx:pt>
          <cx:pt idx="13328">295668</cx:pt>
          <cx:pt idx="13329">202500</cx:pt>
          <cx:pt idx="13330">170640</cx:pt>
          <cx:pt idx="13331">360000</cx:pt>
          <cx:pt idx="13332">119925</cx:pt>
          <cx:pt idx="13333">675000</cx:pt>
          <cx:pt idx="13334">454500</cx:pt>
          <cx:pt idx="13335">808650</cx:pt>
          <cx:pt idx="13336">247500</cx:pt>
          <cx:pt idx="13337">677664</cx:pt>
          <cx:pt idx="13338">188460</cx:pt>
          <cx:pt idx="13339">1212426</cx:pt>
          <cx:pt idx="13340">298512</cx:pt>
          <cx:pt idx="13341">325908</cx:pt>
          <cx:pt idx="13342">135000</cx:pt>
          <cx:pt idx="13343">792162</cx:pt>
          <cx:pt idx="13344">500211</cx:pt>
          <cx:pt idx="13345">640080</cx:pt>
          <cx:pt idx="13346">450000</cx:pt>
          <cx:pt idx="13347">247500</cx:pt>
          <cx:pt idx="13348">900000</cx:pt>
          <cx:pt idx="13349">448056</cx:pt>
          <cx:pt idx="13350">1528200</cx:pt>
          <cx:pt idx="13351">544491</cx:pt>
          <cx:pt idx="13352">474048</cx:pt>
          <cx:pt idx="13353">720000</cx:pt>
          <cx:pt idx="13354">273708</cx:pt>
          <cx:pt idx="13355">675000</cx:pt>
          <cx:pt idx="13356">198085.5</cx:pt>
          <cx:pt idx="13357">225000</cx:pt>
          <cx:pt idx="13358">1288350</cx:pt>
          <cx:pt idx="13359">1546020</cx:pt>
          <cx:pt idx="13360">900000</cx:pt>
          <cx:pt idx="13361">953460</cx:pt>
          <cx:pt idx="13362">225000</cx:pt>
          <cx:pt idx="13363">685012.5</cx:pt>
          <cx:pt idx="13364">1350000</cx:pt>
          <cx:pt idx="13365">568908</cx:pt>
          <cx:pt idx="13366">480060</cx:pt>
          <cx:pt idx="13367">386977.5</cx:pt>
          <cx:pt idx="13368">405000</cx:pt>
          <cx:pt idx="13369">1288350</cx:pt>
          <cx:pt idx="13370">71316</cx:pt>
          <cx:pt idx="13371">450000</cx:pt>
          <cx:pt idx="13372">335592</cx:pt>
          <cx:pt idx="13373">49455</cx:pt>
          <cx:pt idx="13374">135000</cx:pt>
          <cx:pt idx="13375">454455</cx:pt>
          <cx:pt idx="13376">521280</cx:pt>
          <cx:pt idx="13377">501435</cx:pt>
          <cx:pt idx="13378">490495.5</cx:pt>
          <cx:pt idx="13379">675000</cx:pt>
          <cx:pt idx="13380">808650</cx:pt>
          <cx:pt idx="13381">888840</cx:pt>
          <cx:pt idx="13382">755190</cx:pt>
          <cx:pt idx="13383">284400</cx:pt>
          <cx:pt idx="13384">284400</cx:pt>
          <cx:pt idx="13385">675000</cx:pt>
          <cx:pt idx="13386">2028942</cx:pt>
          <cx:pt idx="13387">135000</cx:pt>
          <cx:pt idx="13388">288873</cx:pt>
          <cx:pt idx="13389">511249.5</cx:pt>
          <cx:pt idx="13390">161730</cx:pt>
          <cx:pt idx="13391">450000</cx:pt>
          <cx:pt idx="13392">1125000</cx:pt>
          <cx:pt idx="13393">510102</cx:pt>
          <cx:pt idx="13394">468000</cx:pt>
          <cx:pt idx="13395">536917.5</cx:pt>
          <cx:pt idx="13396">808650</cx:pt>
          <cx:pt idx="13397">405000</cx:pt>
          <cx:pt idx="13398">808650</cx:pt>
          <cx:pt idx="13399">495000</cx:pt>
          <cx:pt idx="13400">1080000</cx:pt>
          <cx:pt idx="13401">247500</cx:pt>
          <cx:pt idx="13402">608076</cx:pt>
          <cx:pt idx="13403">545040</cx:pt>
          <cx:pt idx="13404">1314117</cx:pt>
          <cx:pt idx="13405">1293502.5</cx:pt>
          <cx:pt idx="13406">808650</cx:pt>
          <cx:pt idx="13407">270000</cx:pt>
          <cx:pt idx="13408">170640</cx:pt>
          <cx:pt idx="13409">1215000</cx:pt>
          <cx:pt idx="13410">327024</cx:pt>
          <cx:pt idx="13411">604683</cx:pt>
          <cx:pt idx="13412">225000</cx:pt>
          <cx:pt idx="13413">1078200</cx:pt>
          <cx:pt idx="13414">807984</cx:pt>
          <cx:pt idx="13415">450000</cx:pt>
          <cx:pt idx="13416">545040</cx:pt>
          <cx:pt idx="13417">900000</cx:pt>
          <cx:pt idx="13418">225000</cx:pt>
          <cx:pt idx="13419">625536</cx:pt>
          <cx:pt idx="13420">518562</cx:pt>
          <cx:pt idx="13421">900000</cx:pt>
          <cx:pt idx="13422">509400</cx:pt>
          <cx:pt idx="13423">539100</cx:pt>
          <cx:pt idx="13424">276277.5</cx:pt>
          <cx:pt idx="13425">1006920</cx:pt>
          <cx:pt idx="13426">67500</cx:pt>
          <cx:pt idx="13427">277969.5</cx:pt>
          <cx:pt idx="13428">257391</cx:pt>
          <cx:pt idx="13429">1350000</cx:pt>
          <cx:pt idx="13430">314100</cx:pt>
          <cx:pt idx="13431">517500</cx:pt>
          <cx:pt idx="13432">270000</cx:pt>
          <cx:pt idx="13433">543735</cx:pt>
          <cx:pt idx="13434">450000</cx:pt>
          <cx:pt idx="13435">879480</cx:pt>
          <cx:pt idx="13436">239850</cx:pt>
          <cx:pt idx="13437">157500</cx:pt>
          <cx:pt idx="13438">314100</cx:pt>
          <cx:pt idx="13439">963000</cx:pt>
          <cx:pt idx="13440">177768</cx:pt>
          <cx:pt idx="13441">180000</cx:pt>
          <cx:pt idx="13442">284400</cx:pt>
          <cx:pt idx="13443">497520</cx:pt>
          <cx:pt idx="13444">101880</cx:pt>
          <cx:pt idx="13445">585000</cx:pt>
          <cx:pt idx="13446">301464</cx:pt>
          <cx:pt idx="13447">513531</cx:pt>
          <cx:pt idx="13448">2013840</cx:pt>
          <cx:pt idx="13449">545040</cx:pt>
          <cx:pt idx="13450">254700</cx:pt>
          <cx:pt idx="13451">182016</cx:pt>
          <cx:pt idx="13452">312768</cx:pt>
          <cx:pt idx="13453">900000</cx:pt>
          <cx:pt idx="13454">458460</cx:pt>
          <cx:pt idx="13455">967500</cx:pt>
          <cx:pt idx="13456">1198548</cx:pt>
          <cx:pt idx="13457">439740</cx:pt>
          <cx:pt idx="13458">312768</cx:pt>
          <cx:pt idx="13459">1350000</cx:pt>
          <cx:pt idx="13460">1006920</cx:pt>
          <cx:pt idx="13461">450000</cx:pt>
          <cx:pt idx="13462">481176</cx:pt>
          <cx:pt idx="13463">545040</cx:pt>
          <cx:pt idx="13464">558706.5</cx:pt>
          <cx:pt idx="13465">247275</cx:pt>
          <cx:pt idx="13466">270000</cx:pt>
          <cx:pt idx="13467">755190</cx:pt>
          <cx:pt idx="13468">618840</cx:pt>
          <cx:pt idx="13469">269550</cx:pt>
          <cx:pt idx="13470">215640</cx:pt>
          <cx:pt idx="13471">545040</cx:pt>
          <cx:pt idx="13472">961146</cx:pt>
          <cx:pt idx="13473">253377</cx:pt>
          <cx:pt idx="13474">592560</cx:pt>
          <cx:pt idx="13475">450000</cx:pt>
          <cx:pt idx="13476">545040</cx:pt>
          <cx:pt idx="13477">341280</cx:pt>
          <cx:pt idx="13478">1350000</cx:pt>
          <cx:pt idx="13479">234324</cx:pt>
          <cx:pt idx="13480">298512</cx:pt>
          <cx:pt idx="13481">333337.5</cx:pt>
          <cx:pt idx="13482">855000</cx:pt>
          <cx:pt idx="13483">101880</cx:pt>
          <cx:pt idx="13484">508495.5</cx:pt>
          <cx:pt idx="13485">675000</cx:pt>
          <cx:pt idx="13486">364896</cx:pt>
          <cx:pt idx="13487">261621</cx:pt>
          <cx:pt idx="13488">900000</cx:pt>
          <cx:pt idx="13489">450000</cx:pt>
          <cx:pt idx="13490">1319269.5</cx:pt>
          <cx:pt idx="13491">473760</cx:pt>
          <cx:pt idx="13492">225000</cx:pt>
          <cx:pt idx="13493">225000</cx:pt>
          <cx:pt idx="13494">90000</cx:pt>
          <cx:pt idx="13495">1942560</cx:pt>
          <cx:pt idx="13496">244584</cx:pt>
          <cx:pt idx="13497">679500</cx:pt>
          <cx:pt idx="13498">814041</cx:pt>
          <cx:pt idx="13499">545040</cx:pt>
          <cx:pt idx="13500">562932</cx:pt>
          <cx:pt idx="13501">312768</cx:pt>
          <cx:pt idx="13502">170640</cx:pt>
          <cx:pt idx="13503">1282500</cx:pt>
          <cx:pt idx="13504">327024</cx:pt>
          <cx:pt idx="13505">523597.5</cx:pt>
          <cx:pt idx="13506">814041</cx:pt>
          <cx:pt idx="13507">675000</cx:pt>
          <cx:pt idx="13508">239850</cx:pt>
          <cx:pt idx="13509">545040</cx:pt>
          <cx:pt idx="13510">526491</cx:pt>
          <cx:pt idx="13511">1125000</cx:pt>
          <cx:pt idx="13512">315000</cx:pt>
          <cx:pt idx="13513">450000</cx:pt>
          <cx:pt idx="13514">675000</cx:pt>
          <cx:pt idx="13515">180000</cx:pt>
          <cx:pt idx="13516">1056636</cx:pt>
          <cx:pt idx="13517">405000</cx:pt>
          <cx:pt idx="13518">1078200</cx:pt>
          <cx:pt idx="13519">957033</cx:pt>
          <cx:pt idx="13520">450000</cx:pt>
          <cx:pt idx="13521">152820</cx:pt>
          <cx:pt idx="13522">755190</cx:pt>
          <cx:pt idx="13523">454500</cx:pt>
          <cx:pt idx="13524">180000</cx:pt>
          <cx:pt idx="13525">896602.5</cx:pt>
          <cx:pt idx="13526">1125000</cx:pt>
          <cx:pt idx="13527">247275</cx:pt>
          <cx:pt idx="13528">180000</cx:pt>
          <cx:pt idx="13529">495216</cx:pt>
          <cx:pt idx="13530">180000</cx:pt>
          <cx:pt idx="13531">454500</cx:pt>
          <cx:pt idx="13532">419679</cx:pt>
          <cx:pt idx="13533">225000</cx:pt>
          <cx:pt idx="13534">2517300</cx:pt>
          <cx:pt idx="13535">755190</cx:pt>
          <cx:pt idx="13536">281673</cx:pt>
          <cx:pt idx="13537">132444</cx:pt>
          <cx:pt idx="13538">107820</cx:pt>
          <cx:pt idx="13539">808650</cx:pt>
          <cx:pt idx="13540">414229.5</cx:pt>
          <cx:pt idx="13541">661500</cx:pt>
          <cx:pt idx="13542">1288350</cx:pt>
          <cx:pt idx="13543">483480</cx:pt>
          <cx:pt idx="13544">292500</cx:pt>
          <cx:pt idx="13545">67500</cx:pt>
          <cx:pt idx="13546">835380</cx:pt>
          <cx:pt idx="13547">675000</cx:pt>
          <cx:pt idx="13548">474048</cx:pt>
          <cx:pt idx="13549">47970</cx:pt>
          <cx:pt idx="13550">679500</cx:pt>
          <cx:pt idx="13551">840951</cx:pt>
          <cx:pt idx="13552">1350000</cx:pt>
          <cx:pt idx="13553">265500</cx:pt>
          <cx:pt idx="13554">547272</cx:pt>
          <cx:pt idx="13555">1312110</cx:pt>
          <cx:pt idx="13556">260568</cx:pt>
          <cx:pt idx="13557">101880</cx:pt>
          <cx:pt idx="13558">545040</cx:pt>
          <cx:pt idx="13559">586377</cx:pt>
          <cx:pt idx="13560">509400</cx:pt>
          <cx:pt idx="13561">380533.5</cx:pt>
          <cx:pt idx="13562">472500</cx:pt>
          <cx:pt idx="13563">325908</cx:pt>
          <cx:pt idx="13564">495351</cx:pt>
          <cx:pt idx="13565">247500</cx:pt>
          <cx:pt idx="13566">1125000</cx:pt>
          <cx:pt idx="13567">720000</cx:pt>
          <cx:pt idx="13568">270000</cx:pt>
          <cx:pt idx="13569">781920</cx:pt>
          <cx:pt idx="13570">628069.5</cx:pt>
          <cx:pt idx="13571">1024740</cx:pt>
          <cx:pt idx="13572">1350000</cx:pt>
          <cx:pt idx="13573">1100709</cx:pt>
          <cx:pt idx="13574">755190</cx:pt>
          <cx:pt idx="13575">270000</cx:pt>
          <cx:pt idx="13576">814041</cx:pt>
          <cx:pt idx="13577">1913148</cx:pt>
          <cx:pt idx="13578">439740</cx:pt>
          <cx:pt idx="13579">327024</cx:pt>
          <cx:pt idx="13580">787500</cx:pt>
          <cx:pt idx="13581">270000</cx:pt>
          <cx:pt idx="13582">592560</cx:pt>
          <cx:pt idx="13583">1125000</cx:pt>
          <cx:pt idx="13584">1078200</cx:pt>
          <cx:pt idx="13585">1040985</cx:pt>
          <cx:pt idx="13586">1077061.5</cx:pt>
          <cx:pt idx="13587">450000</cx:pt>
          <cx:pt idx="13588">247275</cx:pt>
          <cx:pt idx="13589">256500</cx:pt>
          <cx:pt idx="13590">292500</cx:pt>
          <cx:pt idx="13591">422802</cx:pt>
          <cx:pt idx="13592">871029</cx:pt>
          <cx:pt idx="13593">2517300</cx:pt>
          <cx:pt idx="13594">675000</cx:pt>
          <cx:pt idx="13595">1892241</cx:pt>
          <cx:pt idx="13596">233208</cx:pt>
          <cx:pt idx="13597">805536</cx:pt>
          <cx:pt idx="13598">473760</cx:pt>
          <cx:pt idx="13599">571446</cx:pt>
          <cx:pt idx="13600">1461613.5</cx:pt>
          <cx:pt idx="13601">1436850</cx:pt>
          <cx:pt idx="13602">229500</cx:pt>
          <cx:pt idx="13603">263686.5</cx:pt>
          <cx:pt idx="13604">127350</cx:pt>
          <cx:pt idx="13605">814041</cx:pt>
          <cx:pt idx="13606">239850</cx:pt>
          <cx:pt idx="13607">495000</cx:pt>
          <cx:pt idx="13608">497520</cx:pt>
          <cx:pt idx="13609">101880</cx:pt>
          <cx:pt idx="13610">516069</cx:pt>
          <cx:pt idx="13611">509922</cx:pt>
          <cx:pt idx="13612">1065681</cx:pt>
          <cx:pt idx="13613">675000</cx:pt>
          <cx:pt idx="13614">1494486</cx:pt>
          <cx:pt idx="13615">1237500</cx:pt>
          <cx:pt idx="13616">277969.5</cx:pt>
          <cx:pt idx="13617">241618.5</cx:pt>
          <cx:pt idx="13618">454500</cx:pt>
          <cx:pt idx="13619">454500</cx:pt>
          <cx:pt idx="13620">112500</cx:pt>
          <cx:pt idx="13621">544491</cx:pt>
          <cx:pt idx="13622">112068</cx:pt>
          <cx:pt idx="13623">594261</cx:pt>
          <cx:pt idx="13624">1078200</cx:pt>
          <cx:pt idx="13625">272520</cx:pt>
          <cx:pt idx="13626">900000</cx:pt>
          <cx:pt idx="13627">508495.5</cx:pt>
          <cx:pt idx="13628">900000</cx:pt>
          <cx:pt idx="13629">135000</cx:pt>
          <cx:pt idx="13630">729792</cx:pt>
          <cx:pt idx="13631">2013840</cx:pt>
          <cx:pt idx="13632">518562</cx:pt>
          <cx:pt idx="13633">145557</cx:pt>
          <cx:pt idx="13634">254700</cx:pt>
          <cx:pt idx="13635">1435500</cx:pt>
          <cx:pt idx="13636">1356133.5</cx:pt>
          <cx:pt idx="13637">71955</cx:pt>
          <cx:pt idx="13638">1324440</cx:pt>
          <cx:pt idx="13639">521280</cx:pt>
          <cx:pt idx="13640">1535715</cx:pt>
          <cx:pt idx="13641">161730</cx:pt>
          <cx:pt idx="13642">371862</cx:pt>
          <cx:pt idx="13643">545040</cx:pt>
          <cx:pt idx="13644">320382</cx:pt>
          <cx:pt idx="13645">1078200</cx:pt>
          <cx:pt idx="13646">770913</cx:pt>
          <cx:pt idx="13647">135000</cx:pt>
          <cx:pt idx="13648">332473.5</cx:pt>
          <cx:pt idx="13649">352044</cx:pt>
          <cx:pt idx="13650">270000</cx:pt>
          <cx:pt idx="13651">254700</cx:pt>
          <cx:pt idx="13652">1467612</cx:pt>
          <cx:pt idx="13653">445500</cx:pt>
          <cx:pt idx="13654">508495.5</cx:pt>
          <cx:pt idx="13655">1288350</cx:pt>
          <cx:pt idx="13656">675000</cx:pt>
          <cx:pt idx="13657">225000</cx:pt>
          <cx:pt idx="13658">717003</cx:pt>
          <cx:pt idx="13659">103500</cx:pt>
          <cx:pt idx="13660">1530517.5</cx:pt>
          <cx:pt idx="13661">679500</cx:pt>
          <cx:pt idx="13662">135000</cx:pt>
          <cx:pt idx="13663">922266</cx:pt>
          <cx:pt idx="13664">472500</cx:pt>
          <cx:pt idx="13665">180000</cx:pt>
          <cx:pt idx="13666">540000</cx:pt>
          <cx:pt idx="13667">119925</cx:pt>
          <cx:pt idx="13668">253737</cx:pt>
          <cx:pt idx="13669">315000</cx:pt>
          <cx:pt idx="13670">225000</cx:pt>
          <cx:pt idx="13671">225000</cx:pt>
          <cx:pt idx="13672">191880</cx:pt>
          <cx:pt idx="13673">189000</cx:pt>
          <cx:pt idx="13674">675000</cx:pt>
          <cx:pt idx="13675">612612</cx:pt>
          <cx:pt idx="13676">755190</cx:pt>
          <cx:pt idx="13677">263686.5</cx:pt>
          <cx:pt idx="13678">1223010</cx:pt>
          <cx:pt idx="13679">127350</cx:pt>
          <cx:pt idx="13680">1024740</cx:pt>
          <cx:pt idx="13681">526491</cx:pt>
          <cx:pt idx="13682">566055</cx:pt>
          <cx:pt idx="13683">675000</cx:pt>
          <cx:pt idx="13684">835380</cx:pt>
          <cx:pt idx="13685">384048</cx:pt>
          <cx:pt idx="13686">630747</cx:pt>
          <cx:pt idx="13687">824823</cx:pt>
          <cx:pt idx="13688">386977.5</cx:pt>
          <cx:pt idx="13689">1035000</cx:pt>
          <cx:pt idx="13690">2013840</cx:pt>
          <cx:pt idx="13691">47970</cx:pt>
          <cx:pt idx="13692">270000</cx:pt>
          <cx:pt idx="13693">267336</cx:pt>
          <cx:pt idx="13694">1800000</cx:pt>
          <cx:pt idx="13695">1350000</cx:pt>
          <cx:pt idx="13696">157500</cx:pt>
          <cx:pt idx="13697">1406583</cx:pt>
          <cx:pt idx="13698">474183</cx:pt>
          <cx:pt idx="13699">472500</cx:pt>
          <cx:pt idx="13700">1096020</cx:pt>
          <cx:pt idx="13701">1350000</cx:pt>
          <cx:pt idx="13702">247500</cx:pt>
          <cx:pt idx="13703">1546020</cx:pt>
          <cx:pt idx="13704">247500</cx:pt>
          <cx:pt idx="13705">1317357</cx:pt>
          <cx:pt idx="13706">157500</cx:pt>
          <cx:pt idx="13707">273636</cx:pt>
          <cx:pt idx="13708">497520</cx:pt>
          <cx:pt idx="13709">1587906</cx:pt>
          <cx:pt idx="13710">157500</cx:pt>
          <cx:pt idx="13711">454500</cx:pt>
          <cx:pt idx="13712">1350000</cx:pt>
          <cx:pt idx="13713">180000</cx:pt>
          <cx:pt idx="13714">1350189</cx:pt>
          <cx:pt idx="13715">280170</cx:pt>
          <cx:pt idx="13716">695970</cx:pt>
          <cx:pt idx="13717">178290</cx:pt>
          <cx:pt idx="13718">450000</cx:pt>
          <cx:pt idx="13719">675000</cx:pt>
          <cx:pt idx="13720">706410</cx:pt>
          <cx:pt idx="13721">232344</cx:pt>
          <cx:pt idx="13722">922500</cx:pt>
          <cx:pt idx="13723">715095</cx:pt>
          <cx:pt idx="13724">270000</cx:pt>
          <cx:pt idx="13725">808650</cx:pt>
          <cx:pt idx="13726">337500</cx:pt>
          <cx:pt idx="13727">178290</cx:pt>
          <cx:pt idx="13728">337500</cx:pt>
          <cx:pt idx="13729">787500</cx:pt>
          <cx:pt idx="13730">490495.5</cx:pt>
          <cx:pt idx="13731">143910</cx:pt>
          <cx:pt idx="13732">814041</cx:pt>
          <cx:pt idx="13733">498384</cx:pt>
          <cx:pt idx="13734">193500</cx:pt>
          <cx:pt idx="13735">1006920</cx:pt>
          <cx:pt idx="13736">1125000</cx:pt>
          <cx:pt idx="13737">450000</cx:pt>
          <cx:pt idx="13738">640080</cx:pt>
          <cx:pt idx="13739">148365</cx:pt>
          <cx:pt idx="13740">219249</cx:pt>
          <cx:pt idx="13741">814041</cx:pt>
          <cx:pt idx="13742">900000</cx:pt>
          <cx:pt idx="13743">562491</cx:pt>
          <cx:pt idx="13744">463500</cx:pt>
          <cx:pt idx="13745">90000</cx:pt>
          <cx:pt idx="13746">646920</cx:pt>
          <cx:pt idx="13747">1350000</cx:pt>
          <cx:pt idx="13748">180000</cx:pt>
          <cx:pt idx="13749">1288350</cx:pt>
          <cx:pt idx="13750">135000</cx:pt>
          <cx:pt idx="13751">314055</cx:pt>
          <cx:pt idx="13752">503676</cx:pt>
          <cx:pt idx="13753">343377</cx:pt>
          <cx:pt idx="13754">900000</cx:pt>
          <cx:pt idx="13755">254700</cx:pt>
          <cx:pt idx="13756">571446</cx:pt>
          <cx:pt idx="13757">149256</cx:pt>
          <cx:pt idx="13758">1125000</cx:pt>
          <cx:pt idx="13759">490495.5</cx:pt>
          <cx:pt idx="13760">180000</cx:pt>
          <cx:pt idx="13761">284256</cx:pt>
          <cx:pt idx="13762">1377000</cx:pt>
          <cx:pt idx="13763">161730</cx:pt>
          <cx:pt idx="13764">314100</cx:pt>
          <cx:pt idx="13765">270000</cx:pt>
          <cx:pt idx="13766">450000</cx:pt>
          <cx:pt idx="13767">781920</cx:pt>
          <cx:pt idx="13768">180000</cx:pt>
          <cx:pt idx="13769">545040</cx:pt>
          <cx:pt idx="13770">518562</cx:pt>
          <cx:pt idx="13771">269550</cx:pt>
          <cx:pt idx="13772">107820</cx:pt>
          <cx:pt idx="13773">1506816</cx:pt>
          <cx:pt idx="13774">123993</cx:pt>
          <cx:pt idx="13775">231813</cx:pt>
          <cx:pt idx="13776">531733.5</cx:pt>
          <cx:pt idx="13777">67500</cx:pt>
          <cx:pt idx="13778">175896</cx:pt>
          <cx:pt idx="13779">646029</cx:pt>
          <cx:pt idx="13780">780363</cx:pt>
          <cx:pt idx="13781">272520</cx:pt>
          <cx:pt idx="13782">254799</cx:pt>
          <cx:pt idx="13783">457834.5</cx:pt>
          <cx:pt idx="13784">679500</cx:pt>
          <cx:pt idx="13785">492862.5</cx:pt>
          <cx:pt idx="13786">785250</cx:pt>
          <cx:pt idx="13787">584766</cx:pt>
          <cx:pt idx="13788">450000</cx:pt>
          <cx:pt idx="13789">526500</cx:pt>
          <cx:pt idx="13790">450000</cx:pt>
          <cx:pt idx="13791">808650</cx:pt>
          <cx:pt idx="13792">225000</cx:pt>
          <cx:pt idx="13793">630000</cx:pt>
          <cx:pt idx="13794">555273</cx:pt>
          <cx:pt idx="13795">900000</cx:pt>
          <cx:pt idx="13796">814041</cx:pt>
          <cx:pt idx="13797">462645</cx:pt>
          <cx:pt idx="13798">135000</cx:pt>
          <cx:pt idx="13799">757867.5</cx:pt>
          <cx:pt idx="13800">254700</cx:pt>
          <cx:pt idx="13801">1267735.5</cx:pt>
          <cx:pt idx="13802">89388</cx:pt>
          <cx:pt idx="13803">808650</cx:pt>
          <cx:pt idx="13804">1515415.5</cx:pt>
          <cx:pt idx="13805">225000</cx:pt>
          <cx:pt idx="13806">512338.5</cx:pt>
          <cx:pt idx="13807">103500</cx:pt>
          <cx:pt idx="13808">679500</cx:pt>
          <cx:pt idx="13809">659610</cx:pt>
          <cx:pt idx="13810">514602</cx:pt>
          <cx:pt idx="13811">1467612</cx:pt>
          <cx:pt idx="13812">675000</cx:pt>
          <cx:pt idx="13813">199152</cx:pt>
          <cx:pt idx="13814">454500</cx:pt>
          <cx:pt idx="13815">545040</cx:pt>
          <cx:pt idx="13816">180000</cx:pt>
          <cx:pt idx="13817">180000</cx:pt>
          <cx:pt idx="13818">781920</cx:pt>
          <cx:pt idx="13819">601470</cx:pt>
          <cx:pt idx="13820">1928304</cx:pt>
          <cx:pt idx="13821">145557</cx:pt>
          <cx:pt idx="13822">269550</cx:pt>
          <cx:pt idx="13823">301464</cx:pt>
          <cx:pt idx="13824">119448</cx:pt>
          <cx:pt idx="13825">414792</cx:pt>
          <cx:pt idx="13826">886176</cx:pt>
          <cx:pt idx="13827">592560</cx:pt>
          <cx:pt idx="13828">528633</cx:pt>
          <cx:pt idx="13829">288994.5</cx:pt>
          <cx:pt idx="13830">208512</cx:pt>
          <cx:pt idx="13831">509400</cx:pt>
          <cx:pt idx="13832">1546020</cx:pt>
          <cx:pt idx="13833">553806</cx:pt>
          <cx:pt idx="13834">450000</cx:pt>
          <cx:pt idx="13835">592560</cx:pt>
          <cx:pt idx="13836">197820</cx:pt>
          <cx:pt idx="13837">810000</cx:pt>
          <cx:pt idx="13838">202500</cx:pt>
          <cx:pt idx="13839">463131</cx:pt>
          <cx:pt idx="13840">679671</cx:pt>
          <cx:pt idx="13841">983160</cx:pt>
          <cx:pt idx="13842">943425</cx:pt>
          <cx:pt idx="13843">675000</cx:pt>
          <cx:pt idx="13844">573408</cx:pt>
          <cx:pt idx="13845">254700</cx:pt>
          <cx:pt idx="13846">946764</cx:pt>
          <cx:pt idx="13847">180000</cx:pt>
          <cx:pt idx="13848">1036530</cx:pt>
          <cx:pt idx="13849">770292</cx:pt>
          <cx:pt idx="13850">640080</cx:pt>
          <cx:pt idx="13851">521280</cx:pt>
          <cx:pt idx="13852">355536</cx:pt>
          <cx:pt idx="13853">1506816</cx:pt>
          <cx:pt idx="13854">1133748</cx:pt>
          <cx:pt idx="13855">640080</cx:pt>
          <cx:pt idx="13856">265851</cx:pt>
          <cx:pt idx="13857">1061599.5</cx:pt>
          <cx:pt idx="13858">675000</cx:pt>
          <cx:pt idx="13859">539100</cx:pt>
          <cx:pt idx="13860">86346</cx:pt>
          <cx:pt idx="13861">1305909</cx:pt>
          <cx:pt idx="13862">253737</cx:pt>
          <cx:pt idx="13863">835380</cx:pt>
          <cx:pt idx="13864">270000</cx:pt>
          <cx:pt idx="13865">439740</cx:pt>
          <cx:pt idx="13866">778500</cx:pt>
          <cx:pt idx="13867">184500</cx:pt>
          <cx:pt idx="13868">1042006.5</cx:pt>
          <cx:pt idx="13869">146043</cx:pt>
          <cx:pt idx="13870">986418</cx:pt>
          <cx:pt idx="13871">225000</cx:pt>
          <cx:pt idx="13872">835380</cx:pt>
          <cx:pt idx="13873">760225.5</cx:pt>
          <cx:pt idx="13874">541323</cx:pt>
          <cx:pt idx="13875">900000</cx:pt>
          <cx:pt idx="13876">675000</cx:pt>
          <cx:pt idx="13877">502497</cx:pt>
          <cx:pt idx="13878">545040</cx:pt>
          <cx:pt idx="13879">284400</cx:pt>
          <cx:pt idx="13880">640080</cx:pt>
          <cx:pt idx="13881">966555</cx:pt>
          <cx:pt idx="13882">1006920</cx:pt>
          <cx:pt idx="13883">487971</cx:pt>
          <cx:pt idx="13884">112068</cx:pt>
          <cx:pt idx="13885">545040</cx:pt>
          <cx:pt idx="13886">331632</cx:pt>
          <cx:pt idx="13887">918000</cx:pt>
          <cx:pt idx="13888">454500</cx:pt>
          <cx:pt idx="13889">314100</cx:pt>
          <cx:pt idx="13890">370629</cx:pt>
          <cx:pt idx="13891">808650</cx:pt>
          <cx:pt idx="13892">203760</cx:pt>
          <cx:pt idx="13893">675000</cx:pt>
          <cx:pt idx="13894">675000</cx:pt>
          <cx:pt idx="13895">675000</cx:pt>
          <cx:pt idx="13896">305640</cx:pt>
          <cx:pt idx="13897">397881</cx:pt>
          <cx:pt idx="13898">265851</cx:pt>
          <cx:pt idx="13899">1800000</cx:pt>
          <cx:pt idx="13900">497520</cx:pt>
          <cx:pt idx="13901">212656.5</cx:pt>
          <cx:pt idx="13902">990000</cx:pt>
          <cx:pt idx="13903">283585.5</cx:pt>
          <cx:pt idx="13904">180000</cx:pt>
          <cx:pt idx="13905">226422</cx:pt>
          <cx:pt idx="13906">256500</cx:pt>
          <cx:pt idx="13907">1546020</cx:pt>
          <cx:pt idx="13908">654498</cx:pt>
          <cx:pt idx="13909">531706.5</cx:pt>
          <cx:pt idx="13910">180000</cx:pt>
          <cx:pt idx="13911">976077</cx:pt>
          <cx:pt idx="13912">284400</cx:pt>
          <cx:pt idx="13913">270000</cx:pt>
          <cx:pt idx="13914">655614</cx:pt>
          <cx:pt idx="13915">148140</cx:pt>
          <cx:pt idx="13916">1193656.5</cx:pt>
          <cx:pt idx="13917">1113840</cx:pt>
          <cx:pt idx="13918">417024</cx:pt>
          <cx:pt idx="13919">450000</cx:pt>
          <cx:pt idx="13920">746280</cx:pt>
          <cx:pt idx="13921">405000</cx:pt>
          <cx:pt idx="13922">521280</cx:pt>
          <cx:pt idx="13923">679896</cx:pt>
          <cx:pt idx="13924">675000</cx:pt>
          <cx:pt idx="13925">592560</cx:pt>
          <cx:pt idx="13926">729792</cx:pt>
          <cx:pt idx="13927">207000</cx:pt>
          <cx:pt idx="13928">490495.5</cx:pt>
          <cx:pt idx="13929">536917.5</cx:pt>
          <cx:pt idx="13930">585000</cx:pt>
          <cx:pt idx="13931">573628.5</cx:pt>
          <cx:pt idx="13932">180000</cx:pt>
          <cx:pt idx="13933">1024290</cx:pt>
          <cx:pt idx="13934">225000</cx:pt>
          <cx:pt idx="13935">90000</cx:pt>
          <cx:pt idx="13936">533668.5</cx:pt>
          <cx:pt idx="13937">417024</cx:pt>
          <cx:pt idx="13938">1012500</cx:pt>
          <cx:pt idx="13939">102429</cx:pt>
          <cx:pt idx="13940">740700</cx:pt>
          <cx:pt idx="13941">675000</cx:pt>
          <cx:pt idx="13942">1288350</cx:pt>
          <cx:pt idx="13943">225000</cx:pt>
          <cx:pt idx="13944">1042560</cx:pt>
          <cx:pt idx="13945">450000</cx:pt>
          <cx:pt idx="13946">781920</cx:pt>
          <cx:pt idx="13947">225000</cx:pt>
          <cx:pt idx="13948">473760</cx:pt>
          <cx:pt idx="13949">50940</cx:pt>
          <cx:pt idx="13950">450000</cx:pt>
          <cx:pt idx="13951">354469.5</cx:pt>
          <cx:pt idx="13952">932643</cx:pt>
          <cx:pt idx="13953">742500</cx:pt>
          <cx:pt idx="13954">270000</cx:pt>
          <cx:pt idx="13955">1588500</cx:pt>
          <cx:pt idx="13956">508495.5</cx:pt>
          <cx:pt idx="13957">269550</cx:pt>
          <cx:pt idx="13958">752553</cx:pt>
          <cx:pt idx="13959">180000</cx:pt>
          <cx:pt idx="13960">711612</cx:pt>
          <cx:pt idx="13961">284400</cx:pt>
          <cx:pt idx="13962">314100</cx:pt>
          <cx:pt idx="13963">373140</cx:pt>
          <cx:pt idx="13964">101880</cx:pt>
          <cx:pt idx="13965">1206954</cx:pt>
          <cx:pt idx="13966">1078200</cx:pt>
          <cx:pt idx="13967">545040</cx:pt>
          <cx:pt idx="13968">1350000</cx:pt>
          <cx:pt idx="13969">315000</cx:pt>
          <cx:pt idx="13970">1288350</cx:pt>
          <cx:pt idx="13971">445500</cx:pt>
          <cx:pt idx="13972">1345500</cx:pt>
          <cx:pt idx="13973">1223010</cx:pt>
          <cx:pt idx="13974">1078200</cx:pt>
          <cx:pt idx="13975">805536</cx:pt>
          <cx:pt idx="13976">432661.5</cx:pt>
          <cx:pt idx="13977">1258650</cx:pt>
          <cx:pt idx="13978">297130.5</cx:pt>
          <cx:pt idx="13979">315000</cx:pt>
          <cx:pt idx="13980">276277.5</cx:pt>
          <cx:pt idx="13981">765000</cx:pt>
          <cx:pt idx="13982">526491</cx:pt>
          <cx:pt idx="13983">90000</cx:pt>
          <cx:pt idx="13984">1078200</cx:pt>
          <cx:pt idx="13985">961146</cx:pt>
          <cx:pt idx="13986">473760</cx:pt>
          <cx:pt idx="13987">364896</cx:pt>
          <cx:pt idx="13988">225000</cx:pt>
          <cx:pt idx="13989">720000</cx:pt>
          <cx:pt idx="13990">247500</cx:pt>
          <cx:pt idx="13991">931617</cx:pt>
          <cx:pt idx="13992">152820</cx:pt>
          <cx:pt idx="13993">254700</cx:pt>
          <cx:pt idx="13994">900000</cx:pt>
          <cx:pt idx="13995">405000</cx:pt>
          <cx:pt idx="13996">2013840</cx:pt>
          <cx:pt idx="13997">337500</cx:pt>
          <cx:pt idx="13998">547344</cx:pt>
          <cx:pt idx="13999">450000</cx:pt>
          <cx:pt idx="14000">1255680</cx:pt>
          <cx:pt idx="14001">414792</cx:pt>
          <cx:pt idx="14002">1236816</cx:pt>
          <cx:pt idx="14003">269550</cx:pt>
          <cx:pt idx="14004">765000</cx:pt>
          <cx:pt idx="14005">270000</cx:pt>
          <cx:pt idx="14006">315000</cx:pt>
          <cx:pt idx="14007">755190</cx:pt>
          <cx:pt idx="14008">804420</cx:pt>
          <cx:pt idx="14009">307152</cx:pt>
          <cx:pt idx="14010">1288350</cx:pt>
          <cx:pt idx="14011">574002</cx:pt>
          <cx:pt idx="14012">1125000</cx:pt>
          <cx:pt idx="14013">675000</cx:pt>
          <cx:pt idx="14014">814041</cx:pt>
          <cx:pt idx="14015">119893.5</cx:pt>
          <cx:pt idx="14016">760225.5</cx:pt>
          <cx:pt idx="14017">576072</cx:pt>
          <cx:pt idx="14018">1494436.5</cx:pt>
          <cx:pt idx="14019">604152</cx:pt>
          <cx:pt idx="14020">1006920</cx:pt>
          <cx:pt idx="14021">901813.5</cx:pt>
          <cx:pt idx="14022">1078200</cx:pt>
          <cx:pt idx="14023">132768</cx:pt>
          <cx:pt idx="14024">239850</cx:pt>
          <cx:pt idx="14025">630000</cx:pt>
          <cx:pt idx="14026">755190</cx:pt>
          <cx:pt idx="14027">225000</cx:pt>
          <cx:pt idx="14028">1500930</cx:pt>
          <cx:pt idx="14029">196213.5</cx:pt>
          <cx:pt idx="14030">1125000</cx:pt>
          <cx:pt idx="14031">755190</cx:pt>
          <cx:pt idx="14032">495351</cx:pt>
          <cx:pt idx="14033">197820</cx:pt>
          <cx:pt idx="14034">523237.5</cx:pt>
          <cx:pt idx="14035">450000</cx:pt>
          <cx:pt idx="14036">454500</cx:pt>
          <cx:pt idx="14037">753840</cx:pt>
          <cx:pt idx="14038">582768</cx:pt>
          <cx:pt idx="14039">521280</cx:pt>
          <cx:pt idx="14040">1350000</cx:pt>
          <cx:pt idx="14041">808650</cx:pt>
          <cx:pt idx="14042">810000</cx:pt>
          <cx:pt idx="14043">1546020</cx:pt>
          <cx:pt idx="14044">202500</cx:pt>
          <cx:pt idx="14045">1350000</cx:pt>
          <cx:pt idx="14046">1012653</cx:pt>
          <cx:pt idx="14047">444420</cx:pt>
          <cx:pt idx="14048">1314117</cx:pt>
          <cx:pt idx="14049">904500</cx:pt>
          <cx:pt idx="14050">270000</cx:pt>
          <cx:pt idx="14051">113760</cx:pt>
          <cx:pt idx="14052">119925</cx:pt>
          <cx:pt idx="14053">697500</cx:pt>
          <cx:pt idx="14054">441000</cx:pt>
          <cx:pt idx="14055">328405.5</cx:pt>
          <cx:pt idx="14056">1288350</cx:pt>
          <cx:pt idx="14057">640080</cx:pt>
          <cx:pt idx="14058">450000</cx:pt>
          <cx:pt idx="14059">452385</cx:pt>
          <cx:pt idx="14060">997974</cx:pt>
          <cx:pt idx="14061">314055</cx:pt>
          <cx:pt idx="14062">593010</cx:pt>
          <cx:pt idx="14063">900000</cx:pt>
          <cx:pt idx="14064">324216</cx:pt>
          <cx:pt idx="14065">545040</cx:pt>
          <cx:pt idx="14066">720000</cx:pt>
          <cx:pt idx="14067">225000</cx:pt>
          <cx:pt idx="14068">150948</cx:pt>
          <cx:pt idx="14069">450000</cx:pt>
          <cx:pt idx="14070">675000</cx:pt>
          <cx:pt idx="14071">180000</cx:pt>
          <cx:pt idx="14072">109453.5</cx:pt>
          <cx:pt idx="14073">319500</cx:pt>
          <cx:pt idx="14074">687600</cx:pt>
          <cx:pt idx="14075">450000</cx:pt>
          <cx:pt idx="14076">544491</cx:pt>
          <cx:pt idx="14077">675000</cx:pt>
          <cx:pt idx="14078">143910</cx:pt>
          <cx:pt idx="14079">1800000</cx:pt>
          <cx:pt idx="14080">292500</cx:pt>
          <cx:pt idx="14081">1515415.5</cx:pt>
          <cx:pt idx="14082">1350000</cx:pt>
          <cx:pt idx="14083">454500</cx:pt>
          <cx:pt idx="14084">239850</cx:pt>
          <cx:pt idx="14085">528633</cx:pt>
          <cx:pt idx="14086">450000</cx:pt>
          <cx:pt idx="14087">99000</cx:pt>
          <cx:pt idx="14088">180000</cx:pt>
          <cx:pt idx="14089">794173.5</cx:pt>
          <cx:pt idx="14090">390960</cx:pt>
          <cx:pt idx="14091">508495.5</cx:pt>
          <cx:pt idx="14092">265851</cx:pt>
          <cx:pt idx="14093">1082214</cx:pt>
          <cx:pt idx="14094">170640</cx:pt>
          <cx:pt idx="14095">375322.5</cx:pt>
          <cx:pt idx="14096">206059.5</cx:pt>
          <cx:pt idx="14097">350860.5</cx:pt>
          <cx:pt idx="14098">397957.5</cx:pt>
          <cx:pt idx="14099">1125000</cx:pt>
          <cx:pt idx="14100">381528</cx:pt>
          <cx:pt idx="14101">440784</cx:pt>
          <cx:pt idx="14102">545040</cx:pt>
          <cx:pt idx="14103">992556</cx:pt>
          <cx:pt idx="14104">1046142</cx:pt>
          <cx:pt idx="14105">675000</cx:pt>
          <cx:pt idx="14106">1350000</cx:pt>
          <cx:pt idx="14107">592560</cx:pt>
          <cx:pt idx="14108">270000</cx:pt>
          <cx:pt idx="14109">314100</cx:pt>
          <cx:pt idx="14110">547344</cx:pt>
          <cx:pt idx="14111">640080</cx:pt>
          <cx:pt idx="14112">532494</cx:pt>
          <cx:pt idx="14113">675000</cx:pt>
          <cx:pt idx="14114">1579477.5</cx:pt>
          <cx:pt idx="14115">1433520</cx:pt>
          <cx:pt idx="14116">755190</cx:pt>
          <cx:pt idx="14117">738171</cx:pt>
          <cx:pt idx="14118">225000</cx:pt>
          <cx:pt idx="14119">521280</cx:pt>
          <cx:pt idx="14120">106974</cx:pt>
          <cx:pt idx="14121">135000</cx:pt>
          <cx:pt idx="14122">130824</cx:pt>
          <cx:pt idx="14123">849685.5</cx:pt>
          <cx:pt idx="14124">1058197.5</cx:pt>
          <cx:pt idx="14125">497520</cx:pt>
          <cx:pt idx="14126">1535553</cx:pt>
          <cx:pt idx="14127">215640</cx:pt>
          <cx:pt idx="14128">153000</cx:pt>
          <cx:pt idx="14129">640080</cx:pt>
          <cx:pt idx="14130">1006920</cx:pt>
          <cx:pt idx="14131">224149.5</cx:pt>
          <cx:pt idx="14132">720310.5</cx:pt>
          <cx:pt idx="14133">191880</cx:pt>
          <cx:pt idx="14134">315000</cx:pt>
          <cx:pt idx="14135">755190</cx:pt>
          <cx:pt idx="14136">679500</cx:pt>
          <cx:pt idx="14137">450000</cx:pt>
          <cx:pt idx="14138">450000</cx:pt>
          <cx:pt idx="14139">781920</cx:pt>
          <cx:pt idx="14140">545040</cx:pt>
          <cx:pt idx="14141">742500</cx:pt>
          <cx:pt idx="14142">364896</cx:pt>
          <cx:pt idx="14143">900000</cx:pt>
          <cx:pt idx="14144">299772</cx:pt>
          <cx:pt idx="14145">333337.5</cx:pt>
          <cx:pt idx="14146">855000</cx:pt>
          <cx:pt idx="14147">270000</cx:pt>
          <cx:pt idx="14148">678996</cx:pt>
          <cx:pt idx="14149">2315916</cx:pt>
          <cx:pt idx="14150">247500</cx:pt>
          <cx:pt idx="14151">1305000</cx:pt>
          <cx:pt idx="14152">900000</cx:pt>
          <cx:pt idx="14153">562491</cx:pt>
          <cx:pt idx="14154">58500</cx:pt>
          <cx:pt idx="14155">1056447</cx:pt>
          <cx:pt idx="14156">284400</cx:pt>
          <cx:pt idx="14157">450000</cx:pt>
          <cx:pt idx="14158">733315.5</cx:pt>
          <cx:pt idx="14159">894906</cx:pt>
          <cx:pt idx="14160">863226</cx:pt>
          <cx:pt idx="14161">1208304</cx:pt>
          <cx:pt idx="14162">67765.5</cx:pt>
          <cx:pt idx="14163">855000</cx:pt>
          <cx:pt idx="14164">396850.5</cx:pt>
          <cx:pt idx="14165">942300</cx:pt>
          <cx:pt idx="14166">225000</cx:pt>
          <cx:pt idx="14167">755856</cx:pt>
          <cx:pt idx="14168">766863</cx:pt>
          <cx:pt idx="14169">835380</cx:pt>
          <cx:pt idx="14170">360000</cx:pt>
          <cx:pt idx="14171">1005120</cx:pt>
          <cx:pt idx="14172">450000</cx:pt>
          <cx:pt idx="14173">1754253</cx:pt>
          <cx:pt idx="14174">135000</cx:pt>
          <cx:pt idx="14175">286704</cx:pt>
          <cx:pt idx="14176">199080</cx:pt>
          <cx:pt idx="14177">225000</cx:pt>
          <cx:pt idx="14178">253377</cx:pt>
          <cx:pt idx="14179">274500</cx:pt>
          <cx:pt idx="14180">675000</cx:pt>
          <cx:pt idx="14181">284400</cx:pt>
          <cx:pt idx="14182">848745</cx:pt>
          <cx:pt idx="14183">679671</cx:pt>
          <cx:pt idx="14184">473760</cx:pt>
          <cx:pt idx="14185">414792</cx:pt>
          <cx:pt idx="14186">755190</cx:pt>
          <cx:pt idx="14187">1113840</cx:pt>
          <cx:pt idx="14188">900000</cx:pt>
          <cx:pt idx="14189">640080</cx:pt>
          <cx:pt idx="14190">229500</cx:pt>
          <cx:pt idx="14191">1395000</cx:pt>
          <cx:pt idx="14192">414792</cx:pt>
          <cx:pt idx="14193">1528200</cx:pt>
          <cx:pt idx="14194">1024740</cx:pt>
          <cx:pt idx="14195">862560</cx:pt>
          <cx:pt idx="14196">781920</cx:pt>
          <cx:pt idx="14197">629325</cx:pt>
          <cx:pt idx="14198">517500</cx:pt>
          <cx:pt idx="14199">1379376</cx:pt>
          <cx:pt idx="14200">805536</cx:pt>
          <cx:pt idx="14201">450000</cx:pt>
          <cx:pt idx="14202">540000</cx:pt>
          <cx:pt idx="14203">254700</cx:pt>
          <cx:pt idx="14204">1525482</cx:pt>
          <cx:pt idx="14205">270000</cx:pt>
          <cx:pt idx="14206">518562</cx:pt>
          <cx:pt idx="14207">50940</cx:pt>
          <cx:pt idx="14208">689742</cx:pt>
          <cx:pt idx="14209">1345036.5</cx:pt>
          <cx:pt idx="14210">900000</cx:pt>
          <cx:pt idx="14211">765000</cx:pt>
          <cx:pt idx="14212">225000</cx:pt>
          <cx:pt idx="14213">178290</cx:pt>
          <cx:pt idx="14214">284400</cx:pt>
          <cx:pt idx="14215">614574</cx:pt>
          <cx:pt idx="14216">312768</cx:pt>
          <cx:pt idx="14217">276277.5</cx:pt>
          <cx:pt idx="14218">191880</cx:pt>
          <cx:pt idx="14219">964989</cx:pt>
          <cx:pt idx="14220">545040</cx:pt>
          <cx:pt idx="14221">101880</cx:pt>
          <cx:pt idx="14222">728460</cx:pt>
          <cx:pt idx="14223">450000</cx:pt>
          <cx:pt idx="14224">339228</cx:pt>
          <cx:pt idx="14225">284400</cx:pt>
          <cx:pt idx="14226">625536</cx:pt>
          <cx:pt idx="14227">98910</cx:pt>
          <cx:pt idx="14228">270000</cx:pt>
          <cx:pt idx="14229">1078200</cx:pt>
          <cx:pt idx="14230">630000</cx:pt>
          <cx:pt idx="14231">315000</cx:pt>
          <cx:pt idx="14232">254700</cx:pt>
          <cx:pt idx="14233">1125000</cx:pt>
          <cx:pt idx="14234">306000</cx:pt>
          <cx:pt idx="14235">545040</cx:pt>
          <cx:pt idx="14236">835380</cx:pt>
          <cx:pt idx="14237">212566.5</cx:pt>
          <cx:pt idx="14238">742936.5</cx:pt>
          <cx:pt idx="14239">545040</cx:pt>
          <cx:pt idx="14240">338832</cx:pt>
          <cx:pt idx="14241">900000</cx:pt>
          <cx:pt idx="14242">432567</cx:pt>
          <cx:pt idx="14243">545040</cx:pt>
          <cx:pt idx="14244">755190</cx:pt>
          <cx:pt idx="14245">629325</cx:pt>
          <cx:pt idx="14246">143910</cx:pt>
          <cx:pt idx="14247">450000</cx:pt>
          <cx:pt idx="14248">225000</cx:pt>
          <cx:pt idx="14249">450000</cx:pt>
          <cx:pt idx="14250">616261.5</cx:pt>
          <cx:pt idx="14251">630000</cx:pt>
          <cx:pt idx="14252">225000</cx:pt>
          <cx:pt idx="14253">540000</cx:pt>
          <cx:pt idx="14254">547344</cx:pt>
          <cx:pt idx="14255">1113840</cx:pt>
          <cx:pt idx="14256">474183</cx:pt>
          <cx:pt idx="14257">497520</cx:pt>
          <cx:pt idx="14258">1354500</cx:pt>
          <cx:pt idx="14259">640080</cx:pt>
          <cx:pt idx="14260">263686.5</cx:pt>
          <cx:pt idx="14261">145557</cx:pt>
          <cx:pt idx="14262">571446</cx:pt>
          <cx:pt idx="14263">544491</cx:pt>
          <cx:pt idx="14264">1575000</cx:pt>
          <cx:pt idx="14265">450000</cx:pt>
          <cx:pt idx="14266">247500</cx:pt>
          <cx:pt idx="14267">216000</cx:pt>
          <cx:pt idx="14268">900000</cx:pt>
          <cx:pt idx="14269">577147.5</cx:pt>
          <cx:pt idx="14270">647046</cx:pt>
          <cx:pt idx="14271">728460</cx:pt>
          <cx:pt idx="14272">314055</cx:pt>
          <cx:pt idx="14273">675000</cx:pt>
          <cx:pt idx="14274">225000</cx:pt>
          <cx:pt idx="14275">229500</cx:pt>
          <cx:pt idx="14276">900000</cx:pt>
          <cx:pt idx="14277">260640</cx:pt>
          <cx:pt idx="14278">94500</cx:pt>
          <cx:pt idx="14279">180000</cx:pt>
          <cx:pt idx="14280">163201.5</cx:pt>
          <cx:pt idx="14281">848745</cx:pt>
          <cx:pt idx="14282">781920</cx:pt>
          <cx:pt idx="14283">1036980</cx:pt>
          <cx:pt idx="14284">135000</cx:pt>
          <cx:pt idx="14285">521280</cx:pt>
          <cx:pt idx="14286">545040</cx:pt>
          <cx:pt idx="14287">675000</cx:pt>
          <cx:pt idx="14288">1125000</cx:pt>
          <cx:pt idx="14289">180000</cx:pt>
          <cx:pt idx="14290">294322.5</cx:pt>
          <cx:pt idx="14291">419679</cx:pt>
          <cx:pt idx="14292">473760</cx:pt>
          <cx:pt idx="14293">592560</cx:pt>
          <cx:pt idx="14294">306306</cx:pt>
          <cx:pt idx="14295">270000</cx:pt>
          <cx:pt idx="14296">229500</cx:pt>
          <cx:pt idx="14297">450000</cx:pt>
          <cx:pt idx="14298">640080</cx:pt>
          <cx:pt idx="14299">1067940</cx:pt>
          <cx:pt idx="14300">521280</cx:pt>
          <cx:pt idx="14301">1174090.5</cx:pt>
          <cx:pt idx="14302">55692</cx:pt>
          <cx:pt idx="14303">370629</cx:pt>
          <cx:pt idx="14304">1078200</cx:pt>
          <cx:pt idx="14305">1035832.5</cx:pt>
          <cx:pt idx="14306">781920</cx:pt>
          <cx:pt idx="14307">634482</cx:pt>
          <cx:pt idx="14308">101880</cx:pt>
          <cx:pt idx="14309">900000</cx:pt>
          <cx:pt idx="14310">1078200</cx:pt>
          <cx:pt idx="14311">495351</cx:pt>
          <cx:pt idx="14312">450000</cx:pt>
          <cx:pt idx="14313">781920</cx:pt>
          <cx:pt idx="14314">1467612</cx:pt>
          <cx:pt idx="14315">808650</cx:pt>
          <cx:pt idx="14316">351000</cx:pt>
          <cx:pt idx="14317">781920</cx:pt>
          <cx:pt idx="14318">1125000</cx:pt>
          <cx:pt idx="14319">808650</cx:pt>
          <cx:pt idx="14320">254700</cx:pt>
          <cx:pt idx="14321">71955</cx:pt>
          <cx:pt idx="14322">239850</cx:pt>
          <cx:pt idx="14323">634662</cx:pt>
          <cx:pt idx="14324">239850</cx:pt>
          <cx:pt idx="14325">327024</cx:pt>
          <cx:pt idx="14326">450000</cx:pt>
          <cx:pt idx="14327">315000</cx:pt>
          <cx:pt idx="14328">180000</cx:pt>
          <cx:pt idx="14329">180000</cx:pt>
          <cx:pt idx="14330">1350000</cx:pt>
          <cx:pt idx="14331">1166418</cx:pt>
          <cx:pt idx="14332">369000</cx:pt>
          <cx:pt idx="14333">679500</cx:pt>
          <cx:pt idx="14334">261000</cx:pt>
          <cx:pt idx="14335">534204</cx:pt>
          <cx:pt idx="14336">450000</cx:pt>
          <cx:pt idx="14337">604152</cx:pt>
          <cx:pt idx="14338">1113840</cx:pt>
          <cx:pt idx="14339">1293502.5</cx:pt>
          <cx:pt idx="14340">1223010</cx:pt>
          <cx:pt idx="14341">166500</cx:pt>
          <cx:pt idx="14342">360000</cx:pt>
          <cx:pt idx="14343">848745</cx:pt>
          <cx:pt idx="14344">450000</cx:pt>
          <cx:pt idx="14345">540000</cx:pt>
          <cx:pt idx="14346">442062</cx:pt>
          <cx:pt idx="14347">180000</cx:pt>
          <cx:pt idx="14348">675000</cx:pt>
          <cx:pt idx="14349">391500</cx:pt>
          <cx:pt idx="14350">152820</cx:pt>
          <cx:pt idx="14351">497520</cx:pt>
          <cx:pt idx="14352">254700</cx:pt>
          <cx:pt idx="14353">332946</cx:pt>
          <cx:pt idx="14354">297000</cx:pt>
          <cx:pt idx="14355">1288350</cx:pt>
          <cx:pt idx="14356">162000</cx:pt>
          <cx:pt idx="14357">254700</cx:pt>
          <cx:pt idx="14358">677664</cx:pt>
          <cx:pt idx="14359">863226</cx:pt>
          <cx:pt idx="14360">522000</cx:pt>
          <cx:pt idx="14361">1288350</cx:pt>
          <cx:pt idx="14362">284400</cx:pt>
          <cx:pt idx="14363">1262583</cx:pt>
          <cx:pt idx="14364">263844</cx:pt>
          <cx:pt idx="14365">701730</cx:pt>
          <cx:pt idx="14366">787500</cx:pt>
          <cx:pt idx="14367">454500</cx:pt>
          <cx:pt idx="14368">1327500</cx:pt>
          <cx:pt idx="14369">1574532</cx:pt>
          <cx:pt idx="14370">625536</cx:pt>
          <cx:pt idx="14371">450000</cx:pt>
          <cx:pt idx="14372">2517300</cx:pt>
          <cx:pt idx="14373">180000</cx:pt>
          <cx:pt idx="14374">1494436.5</cx:pt>
          <cx:pt idx="14375">269550</cx:pt>
          <cx:pt idx="14376">284400</cx:pt>
          <cx:pt idx="14377">296280</cx:pt>
          <cx:pt idx="14378">417024</cx:pt>
          <cx:pt idx="14379">325908</cx:pt>
          <cx:pt idx="14380">781920</cx:pt>
          <cx:pt idx="14381">315000</cx:pt>
          <cx:pt idx="14382">945000</cx:pt>
          <cx:pt idx="14383">604152</cx:pt>
          <cx:pt idx="14384">675000</cx:pt>
          <cx:pt idx="14385">629325</cx:pt>
          <cx:pt idx="14386">288000</cx:pt>
          <cx:pt idx="14387">202500</cx:pt>
          <cx:pt idx="14388">284400</cx:pt>
          <cx:pt idx="14389">239850</cx:pt>
          <cx:pt idx="14390">103500</cx:pt>
          <cx:pt idx="14391">101880</cx:pt>
          <cx:pt idx="14392">180000</cx:pt>
          <cx:pt idx="14393">679500</cx:pt>
          <cx:pt idx="14394">835380</cx:pt>
          <cx:pt idx="14395">886500</cx:pt>
          <cx:pt idx="14396">191880</cx:pt>
          <cx:pt idx="14397">270000</cx:pt>
          <cx:pt idx="14398">305221.5</cx:pt>
          <cx:pt idx="14399">518562</cx:pt>
          <cx:pt idx="14400">127350</cx:pt>
          <cx:pt idx="14401">780363</cx:pt>
          <cx:pt idx="14402">1350000</cx:pt>
          <cx:pt idx="14403">544491</cx:pt>
          <cx:pt idx="14404">1293502.5</cx:pt>
          <cx:pt idx="14405">182286</cx:pt>
          <cx:pt idx="14406">187704</cx:pt>
          <cx:pt idx="14407">1080000</cx:pt>
          <cx:pt idx="14408">135000</cx:pt>
          <cx:pt idx="14409">622413</cx:pt>
          <cx:pt idx="14410">1305000</cx:pt>
          <cx:pt idx="14411">1006920</cx:pt>
          <cx:pt idx="14412">254700</cx:pt>
          <cx:pt idx="14413">187704</cx:pt>
          <cx:pt idx="14414">314100</cx:pt>
          <cx:pt idx="14415">1107981</cx:pt>
          <cx:pt idx="14416">270000</cx:pt>
          <cx:pt idx="14417">904500</cx:pt>
          <cx:pt idx="14418">1125000</cx:pt>
          <cx:pt idx="14419">143910</cx:pt>
          <cx:pt idx="14420">225000</cx:pt>
          <cx:pt idx="14421">450000</cx:pt>
          <cx:pt idx="14422">314100</cx:pt>
          <cx:pt idx="14423">1125000</cx:pt>
          <cx:pt idx="14424">225000</cx:pt>
          <cx:pt idx="14425">916470</cx:pt>
          <cx:pt idx="14426">270000</cx:pt>
          <cx:pt idx="14427">148500</cx:pt>
          <cx:pt idx="14428">900000</cx:pt>
          <cx:pt idx="14429">269550</cx:pt>
          <cx:pt idx="14430">254700</cx:pt>
          <cx:pt idx="14431">612000</cx:pt>
          <cx:pt idx="14432">501435</cx:pt>
          <cx:pt idx="14433">1381113</cx:pt>
          <cx:pt idx="14434">254700</cx:pt>
          <cx:pt idx="14435">983160</cx:pt>
          <cx:pt idx="14436">486000</cx:pt>
          <cx:pt idx="14437">405000</cx:pt>
          <cx:pt idx="14438">135000</cx:pt>
          <cx:pt idx="14439">450000</cx:pt>
          <cx:pt idx="14440">296280</cx:pt>
          <cx:pt idx="14441">247500</cx:pt>
          <cx:pt idx="14442">701730</cx:pt>
          <cx:pt idx="14443">247275</cx:pt>
          <cx:pt idx="14444">810000</cx:pt>
          <cx:pt idx="14445">610335</cx:pt>
          <cx:pt idx="14446">254700</cx:pt>
          <cx:pt idx="14447">188478</cx:pt>
          <cx:pt idx="14448">450000</cx:pt>
          <cx:pt idx="14449">135000</cx:pt>
          <cx:pt idx="14450">1006920</cx:pt>
          <cx:pt idx="14451">257562</cx:pt>
          <cx:pt idx="14452">239850</cx:pt>
          <cx:pt idx="14453">808650</cx:pt>
          <cx:pt idx="14454">161730</cx:pt>
          <cx:pt idx="14455">544491</cx:pt>
          <cx:pt idx="14456">622413</cx:pt>
          <cx:pt idx="14457">270000</cx:pt>
          <cx:pt idx="14458">258709.5</cx:pt>
          <cx:pt idx="14459">1125000</cx:pt>
          <cx:pt idx="14460">1006920</cx:pt>
          <cx:pt idx="14461">568057.5</cx:pt>
          <cx:pt idx="14462">835380</cx:pt>
          <cx:pt idx="14463">337500</cx:pt>
          <cx:pt idx="14464">787500</cx:pt>
          <cx:pt idx="14465">385056</cx:pt>
          <cx:pt idx="14466">585000</cx:pt>
          <cx:pt idx="14467">1125000</cx:pt>
          <cx:pt idx="14468">979992</cx:pt>
          <cx:pt idx="14469">1014790.5</cx:pt>
          <cx:pt idx="14470">1314000</cx:pt>
          <cx:pt idx="14471">276277.5</cx:pt>
          <cx:pt idx="14472">1168452</cx:pt>
          <cx:pt idx="14473">168102</cx:pt>
          <cx:pt idx="14474">585000</cx:pt>
          <cx:pt idx="14475">539230.5</cx:pt>
          <cx:pt idx="14476">250272</cx:pt>
          <cx:pt idx="14477">450000</cx:pt>
          <cx:pt idx="14478">1125000</cx:pt>
          <cx:pt idx="14479">79128</cx:pt>
          <cx:pt idx="14480">1129500</cx:pt>
          <cx:pt idx="14481">270000</cx:pt>
          <cx:pt idx="14482">824823</cx:pt>
          <cx:pt idx="14483">269550</cx:pt>
          <cx:pt idx="14484">270000</cx:pt>
          <cx:pt idx="14485">588465</cx:pt>
          <cx:pt idx="14486">500490</cx:pt>
          <cx:pt idx="14487">450000</cx:pt>
          <cx:pt idx="14488">436032</cx:pt>
          <cx:pt idx="14489">668304</cx:pt>
          <cx:pt idx="14490">1223010</cx:pt>
          <cx:pt idx="14491">701730</cx:pt>
          <cx:pt idx="14492">808650</cx:pt>
          <cx:pt idx="14493">781920</cx:pt>
          <cx:pt idx="14494">247500</cx:pt>
          <cx:pt idx="14495">601677</cx:pt>
          <cx:pt idx="14496">536917.5</cx:pt>
          <cx:pt idx="14497">254700</cx:pt>
          <cx:pt idx="14498">231813</cx:pt>
          <cx:pt idx="14499">900000</cx:pt>
          <cx:pt idx="14500">971280</cx:pt>
          <cx:pt idx="14501">47970</cx:pt>
          <cx:pt idx="14502">824242.5</cx:pt>
          <cx:pt idx="14503">232344</cx:pt>
          <cx:pt idx="14504">180000</cx:pt>
          <cx:pt idx="14505">274500</cx:pt>
          <cx:pt idx="14506">495000</cx:pt>
          <cx:pt idx="14507">112500</cx:pt>
          <cx:pt idx="14508">67500</cx:pt>
          <cx:pt idx="14509">127350</cx:pt>
          <cx:pt idx="14510">2013840</cx:pt>
          <cx:pt idx="14511">1360498.5</cx:pt>
          <cx:pt idx="14512">71955</cx:pt>
          <cx:pt idx="14513">225000</cx:pt>
          <cx:pt idx="14514">834048</cx:pt>
          <cx:pt idx="14515">270000</cx:pt>
          <cx:pt idx="14516">1223010</cx:pt>
          <cx:pt idx="14517">269550</cx:pt>
          <cx:pt idx="14518">270000</cx:pt>
          <cx:pt idx="14519">675000</cx:pt>
          <cx:pt idx="14520">755190</cx:pt>
          <cx:pt idx="14521">309420</cx:pt>
          <cx:pt idx="14522">180000</cx:pt>
          <cx:pt idx="14523">473760</cx:pt>
          <cx:pt idx="14524">679500</cx:pt>
          <cx:pt idx="14525">450000</cx:pt>
          <cx:pt idx="14526">113760</cx:pt>
          <cx:pt idx="14527">904500</cx:pt>
          <cx:pt idx="14528">436032</cx:pt>
          <cx:pt idx="14529">76410</cx:pt>
          <cx:pt idx="14530">373311</cx:pt>
          <cx:pt idx="14531">755190</cx:pt>
          <cx:pt idx="14532">117162</cx:pt>
          <cx:pt idx="14533">354519</cx:pt>
          <cx:pt idx="14534">152820</cx:pt>
          <cx:pt idx="14535">50940</cx:pt>
          <cx:pt idx="14536">1162300.5</cx:pt>
          <cx:pt idx="14537">835380</cx:pt>
          <cx:pt idx="14538">1800000</cx:pt>
          <cx:pt idx="14539">942300</cx:pt>
          <cx:pt idx="14540">824823</cx:pt>
          <cx:pt idx="14541">860782.5</cx:pt>
          <cx:pt idx="14542">130824</cx:pt>
          <cx:pt idx="14543">1535553</cx:pt>
          <cx:pt idx="14544">450000</cx:pt>
          <cx:pt idx="14545">901813.5</cx:pt>
          <cx:pt idx="14546">675000</cx:pt>
          <cx:pt idx="14547">819792</cx:pt>
          <cx:pt idx="14548">835299</cx:pt>
          <cx:pt idx="14549">76410</cx:pt>
          <cx:pt idx="14550">302206.5</cx:pt>
          <cx:pt idx="14551">808650</cx:pt>
          <cx:pt idx="14552">135000</cx:pt>
          <cx:pt idx="14553">1046142</cx:pt>
          <cx:pt idx="14554">112500</cx:pt>
          <cx:pt idx="14555">283585.5</cx:pt>
          <cx:pt idx="14556">445500</cx:pt>
          <cx:pt idx="14557">600678</cx:pt>
          <cx:pt idx="14558">1096020</cx:pt>
          <cx:pt idx="14559">450000</cx:pt>
          <cx:pt idx="14560">202500</cx:pt>
          <cx:pt idx="14561">781920</cx:pt>
          <cx:pt idx="14562">270000</cx:pt>
          <cx:pt idx="14563">180000</cx:pt>
          <cx:pt idx="14564">946764</cx:pt>
          <cx:pt idx="14565">942300</cx:pt>
          <cx:pt idx="14566">948096</cx:pt>
          <cx:pt idx="14567">1288350</cx:pt>
          <cx:pt idx="14568">351000</cx:pt>
          <cx:pt idx="14569">1467612</cx:pt>
          <cx:pt idx="14570">679500</cx:pt>
          <cx:pt idx="14571">840951</cx:pt>
          <cx:pt idx="14572">314055</cx:pt>
          <cx:pt idx="14573">450000</cx:pt>
          <cx:pt idx="14574">450000</cx:pt>
          <cx:pt idx="14575">288873</cx:pt>
          <cx:pt idx="14576">450000</cx:pt>
          <cx:pt idx="14577">835380</cx:pt>
          <cx:pt idx="14578">54000</cx:pt>
          <cx:pt idx="14579">343377</cx:pt>
          <cx:pt idx="14580">819432</cx:pt>
          <cx:pt idx="14581">1078200</cx:pt>
          <cx:pt idx="14582">752742</cx:pt>
          <cx:pt idx="14583">491211</cx:pt>
          <cx:pt idx="14584">468000</cx:pt>
          <cx:pt idx="14585">191880</cx:pt>
          <cx:pt idx="14586">180000</cx:pt>
          <cx:pt idx="14587">71955</cx:pt>
          <cx:pt idx="14588">360000</cx:pt>
          <cx:pt idx="14589">450000</cx:pt>
          <cx:pt idx="14590">521280</cx:pt>
          <cx:pt idx="14591">1329579</cx:pt>
          <cx:pt idx="14592">1046142</cx:pt>
          <cx:pt idx="14593">900000</cx:pt>
          <cx:pt idx="14594">450000</cx:pt>
          <cx:pt idx="14595">454500</cx:pt>
          <cx:pt idx="14596">239850</cx:pt>
          <cx:pt idx="14597">443088</cx:pt>
          <cx:pt idx="14598">345645</cx:pt>
          <cx:pt idx="14599">460858.5</cx:pt>
          <cx:pt idx="14600">961146</cx:pt>
          <cx:pt idx="14601">579195</cx:pt>
          <cx:pt idx="14602">314055</cx:pt>
          <cx:pt idx="14603">1800000</cx:pt>
          <cx:pt idx="14604">901845</cx:pt>
          <cx:pt idx="14605">665892</cx:pt>
          <cx:pt idx="14606">1024740</cx:pt>
          <cx:pt idx="14607">1012500</cx:pt>
          <cx:pt idx="14608">1288350</cx:pt>
          <cx:pt idx="14609">601677</cx:pt>
          <cx:pt idx="14610">98910</cx:pt>
          <cx:pt idx="14611">622413</cx:pt>
          <cx:pt idx="14612">315000</cx:pt>
          <cx:pt idx="14613">521280</cx:pt>
          <cx:pt idx="14614">472500</cx:pt>
          <cx:pt idx="14615">1303812</cx:pt>
          <cx:pt idx="14616">1223010</cx:pt>
          <cx:pt idx="14617">700830</cx:pt>
          <cx:pt idx="14618">135000</cx:pt>
          <cx:pt idx="14619">916470</cx:pt>
          <cx:pt idx="14620">225000</cx:pt>
          <cx:pt idx="14621">291915</cx:pt>
          <cx:pt idx="14622">814041</cx:pt>
          <cx:pt idx="14623">168102</cx:pt>
          <cx:pt idx="14624">246357</cx:pt>
          <cx:pt idx="14625">273636</cx:pt>
          <cx:pt idx="14626">675000</cx:pt>
          <cx:pt idx="14627">677664</cx:pt>
          <cx:pt idx="14628">562491</cx:pt>
          <cx:pt idx="14629">450000</cx:pt>
          <cx:pt idx="14630">540000</cx:pt>
          <cx:pt idx="14631">270000</cx:pt>
          <cx:pt idx="14632">675000</cx:pt>
          <cx:pt idx="14633">225000</cx:pt>
          <cx:pt idx="14634">227520</cx:pt>
          <cx:pt idx="14635">640080</cx:pt>
          <cx:pt idx="14636">616500</cx:pt>
          <cx:pt idx="14637">234576</cx:pt>
          <cx:pt idx="14638">108000</cx:pt>
          <cx:pt idx="14639">296280</cx:pt>
          <cx:pt idx="14640">900000</cx:pt>
          <cx:pt idx="14641">450000</cx:pt>
          <cx:pt idx="14642">254700</cx:pt>
          <cx:pt idx="14643">1129500</cx:pt>
          <cx:pt idx="14644">1377351</cx:pt>
          <cx:pt idx="14645">1800000</cx:pt>
          <cx:pt idx="14646">225000</cx:pt>
          <cx:pt idx="14647">1928304</cx:pt>
          <cx:pt idx="14648">808650</cx:pt>
          <cx:pt idx="14649">808650</cx:pt>
          <cx:pt idx="14650">117162</cx:pt>
          <cx:pt idx="14651">526491</cx:pt>
          <cx:pt idx="14652">251091</cx:pt>
          <cx:pt idx="14653">279000</cx:pt>
          <cx:pt idx="14654">454500</cx:pt>
          <cx:pt idx="14655">1082214</cx:pt>
          <cx:pt idx="14656">805882.5</cx:pt>
          <cx:pt idx="14657">540000</cx:pt>
          <cx:pt idx="14658">900000</cx:pt>
          <cx:pt idx="14659">1258650</cx:pt>
          <cx:pt idx="14660">1575000</cx:pt>
          <cx:pt idx="14661">688090.5</cx:pt>
          <cx:pt idx="14662">254700</cx:pt>
          <cx:pt idx="14663">180000</cx:pt>
          <cx:pt idx="14664">396000</cx:pt>
          <cx:pt idx="14665">180000</cx:pt>
          <cx:pt idx="14666">755190</cx:pt>
          <cx:pt idx="14667">629325</cx:pt>
          <cx:pt idx="14668">533668.5</cx:pt>
          <cx:pt idx="14669">298512</cx:pt>
          <cx:pt idx="14670">247275</cx:pt>
          <cx:pt idx="14671">1046142</cx:pt>
          <cx:pt idx="14672">711612</cx:pt>
          <cx:pt idx="14673">1574532</cx:pt>
          <cx:pt idx="14674">284400</cx:pt>
          <cx:pt idx="14675">261000</cx:pt>
          <cx:pt idx="14676">592560</cx:pt>
          <cx:pt idx="14677">1354500</cx:pt>
          <cx:pt idx="14678">1314117</cx:pt>
          <cx:pt idx="14679">135000</cx:pt>
          <cx:pt idx="14680">225000</cx:pt>
          <cx:pt idx="14681">521280</cx:pt>
          <cx:pt idx="14682">675000</cx:pt>
          <cx:pt idx="14683">251091</cx:pt>
          <cx:pt idx="14684">675000</cx:pt>
          <cx:pt idx="14685">607500</cx:pt>
          <cx:pt idx="14686">900000</cx:pt>
          <cx:pt idx="14687">508495.5</cx:pt>
          <cx:pt idx="14688">339241.5</cx:pt>
          <cx:pt idx="14689">1258650</cx:pt>
          <cx:pt idx="14690">585000</cx:pt>
          <cx:pt idx="14691">781920</cx:pt>
          <cx:pt idx="14692">405000</cx:pt>
          <cx:pt idx="14693">376920</cx:pt>
          <cx:pt idx="14694">450000</cx:pt>
          <cx:pt idx="14695">646920</cx:pt>
          <cx:pt idx="14696">189621</cx:pt>
          <cx:pt idx="14697">225000</cx:pt>
          <cx:pt idx="14698">717003</cx:pt>
          <cx:pt idx="14699">178290</cx:pt>
          <cx:pt idx="14700">781920</cx:pt>
          <cx:pt idx="14701">675000</cx:pt>
          <cx:pt idx="14702">1215000</cx:pt>
          <cx:pt idx="14703">360000</cx:pt>
          <cx:pt idx="14704">270000</cx:pt>
          <cx:pt idx="14705">1223010</cx:pt>
          <cx:pt idx="14706">270000</cx:pt>
          <cx:pt idx="14707">835380</cx:pt>
          <cx:pt idx="14708">1575000</cx:pt>
          <cx:pt idx="14709">405000</cx:pt>
          <cx:pt idx="14710">553806</cx:pt>
          <cx:pt idx="14711">256500</cx:pt>
          <cx:pt idx="14712">450000</cx:pt>
          <cx:pt idx="14713">508500</cx:pt>
          <cx:pt idx="14714">592560</cx:pt>
          <cx:pt idx="14715">631332</cx:pt>
          <cx:pt idx="14716">454500</cx:pt>
          <cx:pt idx="14717">675000</cx:pt>
          <cx:pt idx="14718">215640</cx:pt>
          <cx:pt idx="14719">1125000</cx:pt>
          <cx:pt idx="14720">1530000</cx:pt>
          <cx:pt idx="14721">1170000</cx:pt>
          <cx:pt idx="14722">299250</cx:pt>
          <cx:pt idx="14723">450000</cx:pt>
          <cx:pt idx="14724">1288350</cx:pt>
          <cx:pt idx="14725">135000</cx:pt>
          <cx:pt idx="14726">248760</cx:pt>
          <cx:pt idx="14727">286704</cx:pt>
          <cx:pt idx="14728">1051294.5</cx:pt>
          <cx:pt idx="14729">305955</cx:pt>
          <cx:pt idx="14730">277969.5</cx:pt>
          <cx:pt idx="14731">270000</cx:pt>
          <cx:pt idx="14732">412942.5</cx:pt>
          <cx:pt idx="14733">337500</cx:pt>
          <cx:pt idx="14734">808650</cx:pt>
          <cx:pt idx="14735">382500</cx:pt>
          <cx:pt idx="14736">450000</cx:pt>
          <cx:pt idx="14737">254700</cx:pt>
          <cx:pt idx="14738">708552</cx:pt>
          <cx:pt idx="14739">1546020</cx:pt>
          <cx:pt idx="14740">540000</cx:pt>
          <cx:pt idx="14741">1345500</cx:pt>
          <cx:pt idx="14742">526491</cx:pt>
          <cx:pt idx="14743">942300</cx:pt>
          <cx:pt idx="14744">254700</cx:pt>
          <cx:pt idx="14745">545040</cx:pt>
          <cx:pt idx="14746">331834.5</cx:pt>
          <cx:pt idx="14747">450000</cx:pt>
          <cx:pt idx="14748">152820</cx:pt>
          <cx:pt idx="14749">283500</cx:pt>
          <cx:pt idx="14750">576072</cx:pt>
          <cx:pt idx="14751">241618.5</cx:pt>
          <cx:pt idx="14752">808650</cx:pt>
          <cx:pt idx="14753">891387</cx:pt>
          <cx:pt idx="14754">447768</cx:pt>
          <cx:pt idx="14755">103500</cx:pt>
          <cx:pt idx="14756">942300</cx:pt>
          <cx:pt idx="14757">432567</cx:pt>
          <cx:pt idx="14758">1006920</cx:pt>
          <cx:pt idx="14759">180000</cx:pt>
          <cx:pt idx="14760">135000</cx:pt>
          <cx:pt idx="14761">728847</cx:pt>
          <cx:pt idx="14762">814041</cx:pt>
          <cx:pt idx="14763">153000</cx:pt>
          <cx:pt idx="14764">1288350</cx:pt>
          <cx:pt idx="14765">1078200</cx:pt>
          <cx:pt idx="14766">986274</cx:pt>
          <cx:pt idx="14767">168102</cx:pt>
          <cx:pt idx="14768">1006920</cx:pt>
          <cx:pt idx="14769">202500</cx:pt>
          <cx:pt idx="14770">733176</cx:pt>
          <cx:pt idx="14771">474183</cx:pt>
          <cx:pt idx="14772">103500</cx:pt>
          <cx:pt idx="14773">1288350</cx:pt>
          <cx:pt idx="14774">1481701.5</cx:pt>
          <cx:pt idx="14775">1305000</cx:pt>
          <cx:pt idx="14776">1190340</cx:pt>
          <cx:pt idx="14777">369720</cx:pt>
          <cx:pt idx="14778">407520</cx:pt>
          <cx:pt idx="14779">808650</cx:pt>
          <cx:pt idx="14780">675000</cx:pt>
          <cx:pt idx="14781">451804.5</cx:pt>
          <cx:pt idx="14782">781695</cx:pt>
          <cx:pt idx="14783">225000</cx:pt>
          <cx:pt idx="14784">238500</cx:pt>
          <cx:pt idx="14785">675000</cx:pt>
          <cx:pt idx="14786">571446</cx:pt>
          <cx:pt idx="14787">276277.5</cx:pt>
          <cx:pt idx="14788">135000</cx:pt>
          <cx:pt idx="14789">528633</cx:pt>
          <cx:pt idx="14790">202500</cx:pt>
          <cx:pt idx="14791">765000</cx:pt>
          <cx:pt idx="14792">225000</cx:pt>
          <cx:pt idx="14793">422451</cx:pt>
          <cx:pt idx="14794">509400</cx:pt>
          <cx:pt idx="14795">199467</cx:pt>
          <cx:pt idx="14796">1575000</cx:pt>
          <cx:pt idx="14797">706221</cx:pt>
          <cx:pt idx="14798">276277.5</cx:pt>
          <cx:pt idx="14799">450000</cx:pt>
          <cx:pt idx="14800">700830</cx:pt>
          <cx:pt idx="14801">1574532</cx:pt>
          <cx:pt idx="14802">225000</cx:pt>
          <cx:pt idx="14803">781920</cx:pt>
          <cx:pt idx="14804">337500</cx:pt>
          <cx:pt idx="14805">258709.5</cx:pt>
          <cx:pt idx="14806">508495.5</cx:pt>
          <cx:pt idx="14807">450000</cx:pt>
          <cx:pt idx="14808">199080</cx:pt>
          <cx:pt idx="14809">540000</cx:pt>
          <cx:pt idx="14810">557770.5</cx:pt>
          <cx:pt idx="14811">640080</cx:pt>
          <cx:pt idx="14812">339241.5</cx:pt>
          <cx:pt idx="14813">450000</cx:pt>
          <cx:pt idx="14814">239850</cx:pt>
          <cx:pt idx="14815">900000</cx:pt>
          <cx:pt idx="14816">808650</cx:pt>
          <cx:pt idx="14817">314100</cx:pt>
          <cx:pt idx="14818">1078200</cx:pt>
          <cx:pt idx="14819">675000</cx:pt>
          <cx:pt idx="14820">135000</cx:pt>
          <cx:pt idx="14821">557770.5</cx:pt>
          <cx:pt idx="14822">360000</cx:pt>
          <cx:pt idx="14823">927612</cx:pt>
          <cx:pt idx="14824">835380</cx:pt>
          <cx:pt idx="14825">1002870</cx:pt>
          <cx:pt idx="14826">585000</cx:pt>
          <cx:pt idx="14827">270000</cx:pt>
          <cx:pt idx="14828">143910</cx:pt>
          <cx:pt idx="14829">276277.5</cx:pt>
          <cx:pt idx="14830">225000</cx:pt>
          <cx:pt idx="14831">1506816</cx:pt>
          <cx:pt idx="14832">571446</cx:pt>
          <cx:pt idx="14833">472500</cx:pt>
          <cx:pt idx="14834">263686.5</cx:pt>
          <cx:pt idx="14835">590337</cx:pt>
          <cx:pt idx="14836">900000</cx:pt>
          <cx:pt idx="14837">225000</cx:pt>
          <cx:pt idx="14838">306306</cx:pt>
          <cx:pt idx="14839">781920</cx:pt>
          <cx:pt idx="14840">405000</cx:pt>
          <cx:pt idx="14841">540000</cx:pt>
          <cx:pt idx="14842">247500</cx:pt>
          <cx:pt idx="14843">267102</cx:pt>
          <cx:pt idx="14844">886176</cx:pt>
          <cx:pt idx="14845">254700</cx:pt>
          <cx:pt idx="14846">337500</cx:pt>
          <cx:pt idx="14847">180000</cx:pt>
          <cx:pt idx="14848">225000</cx:pt>
          <cx:pt idx="14849">148365</cx:pt>
          <cx:pt idx="14850">325908</cx:pt>
          <cx:pt idx="14851">315000</cx:pt>
          <cx:pt idx="14852">463500</cx:pt>
          <cx:pt idx="14853">1006920</cx:pt>
          <cx:pt idx="14854">269550</cx:pt>
          <cx:pt idx="14855">202500</cx:pt>
          <cx:pt idx="14856">808650</cx:pt>
          <cx:pt idx="14857">942300</cx:pt>
          <cx:pt idx="14858">1081179</cx:pt>
          <cx:pt idx="14859">840951</cx:pt>
          <cx:pt idx="14860">675000</cx:pt>
          <cx:pt idx="14861">770292</cx:pt>
          <cx:pt idx="14862">1078200</cx:pt>
          <cx:pt idx="14863">1256400</cx:pt>
          <cx:pt idx="14864">270000</cx:pt>
          <cx:pt idx="14865">711000</cx:pt>
          <cx:pt idx="14866">280170</cx:pt>
          <cx:pt idx="14867">337500</cx:pt>
          <cx:pt idx="14868">180000</cx:pt>
          <cx:pt idx="14869">284400</cx:pt>
          <cx:pt idx="14870">601470</cx:pt>
          <cx:pt idx="14871">701730</cx:pt>
          <cx:pt idx="14872">240660</cx:pt>
          <cx:pt idx="14873">405000</cx:pt>
          <cx:pt idx="14874">346500</cx:pt>
          <cx:pt idx="14875">152820</cx:pt>
          <cx:pt idx="14876">557005.5</cx:pt>
          <cx:pt idx="14877">260640</cx:pt>
          <cx:pt idx="14878">274500</cx:pt>
          <cx:pt idx="14879">592560</cx:pt>
          <cx:pt idx="14880">640080</cx:pt>
          <cx:pt idx="14881">945000</cx:pt>
          <cx:pt idx="14882">808650</cx:pt>
          <cx:pt idx="14883">1350000</cx:pt>
          <cx:pt idx="14884">270000</cx:pt>
          <cx:pt idx="14885">1125000</cx:pt>
          <cx:pt idx="14886">122256</cx:pt>
          <cx:pt idx="14887">346500</cx:pt>
          <cx:pt idx="14888">1046142</cx:pt>
          <cx:pt idx="14889">323194.5</cx:pt>
          <cx:pt idx="14890">755190</cx:pt>
          <cx:pt idx="14891">765000</cx:pt>
          <cx:pt idx="14892">540000</cx:pt>
          <cx:pt idx="14893">940500</cx:pt>
          <cx:pt idx="14894">536917.5</cx:pt>
          <cx:pt idx="14895">481176</cx:pt>
          <cx:pt idx="14896">451102.5</cx:pt>
          <cx:pt idx="14897">213322.5</cx:pt>
          <cx:pt idx="14898">315000</cx:pt>
          <cx:pt idx="14899">450000</cx:pt>
          <cx:pt idx="14900">1051245</cx:pt>
          <cx:pt idx="14901">288000</cx:pt>
          <cx:pt idx="14902">781920</cx:pt>
          <cx:pt idx="14903">463500</cx:pt>
          <cx:pt idx="14904">172597.5</cx:pt>
          <cx:pt idx="14905">807984</cx:pt>
          <cx:pt idx="14906">267102</cx:pt>
          <cx:pt idx="14907">379008</cx:pt>
          <cx:pt idx="14908">2013840</cx:pt>
          <cx:pt idx="14909">781920</cx:pt>
          <cx:pt idx="14910">1206954</cx:pt>
          <cx:pt idx="14911">755190</cx:pt>
          <cx:pt idx="14912">338832</cx:pt>
          <cx:pt idx="14913">315000</cx:pt>
          <cx:pt idx="14914">1288350</cx:pt>
          <cx:pt idx="14915">450000</cx:pt>
          <cx:pt idx="14916">450000</cx:pt>
          <cx:pt idx="14917">900000</cx:pt>
          <cx:pt idx="14918">260640</cx:pt>
          <cx:pt idx="14919">414792</cx:pt>
          <cx:pt idx="14920">260640</cx:pt>
          <cx:pt idx="14921">1332000</cx:pt>
          <cx:pt idx="14922">1350000</cx:pt>
          <cx:pt idx="14923">405000</cx:pt>
          <cx:pt idx="14924">825588</cx:pt>
          <cx:pt idx="14925">1078200</cx:pt>
          <cx:pt idx="14926">431280</cx:pt>
          <cx:pt idx="14927">450000</cx:pt>
          <cx:pt idx="14928">652500</cx:pt>
          <cx:pt idx="14929">819432</cx:pt>
          <cx:pt idx="14930">835380</cx:pt>
          <cx:pt idx="14931">1305000</cx:pt>
          <cx:pt idx="14932">152820</cx:pt>
          <cx:pt idx="14933">1546020</cx:pt>
          <cx:pt idx="14934">675000</cx:pt>
          <cx:pt idx="14935">202500</cx:pt>
          <cx:pt idx="14936">50940</cx:pt>
          <cx:pt idx="14937">562491</cx:pt>
          <cx:pt idx="14938">225000</cx:pt>
          <cx:pt idx="14939">454500</cx:pt>
          <cx:pt idx="14940">1035072</cx:pt>
          <cx:pt idx="14941">1078200</cx:pt>
          <cx:pt idx="14942">900000</cx:pt>
          <cx:pt idx="14943">553581</cx:pt>
          <cx:pt idx="14944">286704</cx:pt>
          <cx:pt idx="14945">420718.5</cx:pt>
          <cx:pt idx="14946">1528200</cx:pt>
          <cx:pt idx="14947">1133748</cx:pt>
          <cx:pt idx="14948">675000</cx:pt>
          <cx:pt idx="14949">180000</cx:pt>
          <cx:pt idx="14950">170640</cx:pt>
          <cx:pt idx="14951">50940</cx:pt>
          <cx:pt idx="14952">904500</cx:pt>
          <cx:pt idx="14953">497520</cx:pt>
          <cx:pt idx="14954">225000</cx:pt>
          <cx:pt idx="14955">1280794.5</cx:pt>
          <cx:pt idx="14956">254700</cx:pt>
          <cx:pt idx="14957">770292</cx:pt>
          <cx:pt idx="14958">454500</cx:pt>
          <cx:pt idx="14959">307152</cx:pt>
          <cx:pt idx="14960">711000</cx:pt>
          <cx:pt idx="14961">1687266</cx:pt>
          <cx:pt idx="14962">497520</cx:pt>
          <cx:pt idx="14963">808650</cx:pt>
          <cx:pt idx="14964">942300</cx:pt>
          <cx:pt idx="14965">163512</cx:pt>
          <cx:pt idx="14966">649462.5</cx:pt>
          <cx:pt idx="14967">284400</cx:pt>
          <cx:pt idx="14968">566055</cx:pt>
          <cx:pt idx="14969">239850</cx:pt>
          <cx:pt idx="14970">315000</cx:pt>
          <cx:pt idx="14971">790830</cx:pt>
          <cx:pt idx="14972">414792</cx:pt>
          <cx:pt idx="14973">675000</cx:pt>
          <cx:pt idx="14974">508500</cx:pt>
          <cx:pt idx="14975">900000</cx:pt>
          <cx:pt idx="14976">306000</cx:pt>
          <cx:pt idx="14977">728460</cx:pt>
          <cx:pt idx="14978">2240397</cx:pt>
          <cx:pt idx="14979">247275</cx:pt>
          <cx:pt idx="14980">1223010</cx:pt>
          <cx:pt idx="14981">167076</cx:pt>
          <cx:pt idx="14982">675000</cx:pt>
          <cx:pt idx="14983">202500</cx:pt>
          <cx:pt idx="14984">454500</cx:pt>
          <cx:pt idx="14985">900000</cx:pt>
          <cx:pt idx="14986">1724220</cx:pt>
          <cx:pt idx="14987">194922</cx:pt>
          <cx:pt idx="14988">942300</cx:pt>
          <cx:pt idx="14989">270000</cx:pt>
          <cx:pt idx="14990">170640</cx:pt>
          <cx:pt idx="14991">270000</cx:pt>
          <cx:pt idx="14992">1174090.5</cx:pt>
          <cx:pt idx="14993">90000</cx:pt>
          <cx:pt idx="14994">2156400</cx:pt>
          <cx:pt idx="14995">1755000</cx:pt>
          <cx:pt idx="14996">1876608</cx:pt>
          <cx:pt idx="14997">755190</cx:pt>
          <cx:pt idx="14998">232434</cx:pt>
          <cx:pt idx="14999">1113840</cx:pt>
          <cx:pt idx="15000">152820</cx:pt>
          <cx:pt idx="15001">1078200</cx:pt>
          <cx:pt idx="15002">474048</cx:pt>
          <cx:pt idx="15003">1129500</cx:pt>
          <cx:pt idx="15004">1288350</cx:pt>
          <cx:pt idx="15005">254700</cx:pt>
          <cx:pt idx="15006">1762110</cx:pt>
          <cx:pt idx="15007">545040</cx:pt>
          <cx:pt idx="15008">497520</cx:pt>
          <cx:pt idx="15009">1191595.5</cx:pt>
          <cx:pt idx="15010">781920</cx:pt>
          <cx:pt idx="15011">585000</cx:pt>
          <cx:pt idx="15012">724630.5</cx:pt>
          <cx:pt idx="15013">269550</cx:pt>
          <cx:pt idx="15014">270000</cx:pt>
          <cx:pt idx="15015">158062.5</cx:pt>
          <cx:pt idx="15016">675000</cx:pt>
          <cx:pt idx="15017">450000</cx:pt>
          <cx:pt idx="15018">1451047.5</cx:pt>
          <cx:pt idx="15019">1056447</cx:pt>
          <cx:pt idx="15020">544491</cx:pt>
          <cx:pt idx="15021">450000</cx:pt>
          <cx:pt idx="15022">1327500</cx:pt>
          <cx:pt idx="15023">675000</cx:pt>
          <cx:pt idx="15024">916470</cx:pt>
          <cx:pt idx="15025">521280</cx:pt>
          <cx:pt idx="15026">314100</cx:pt>
          <cx:pt idx="15027">441657</cx:pt>
          <cx:pt idx="15028">270000</cx:pt>
          <cx:pt idx="15029">781920</cx:pt>
          <cx:pt idx="15030">670500</cx:pt>
          <cx:pt idx="15031">180000</cx:pt>
          <cx:pt idx="15032">225000</cx:pt>
          <cx:pt idx="15033">677664</cx:pt>
          <cx:pt idx="15034">1710000</cx:pt>
          <cx:pt idx="15035">975771</cx:pt>
          <cx:pt idx="15036">450000</cx:pt>
          <cx:pt idx="15037">834048</cx:pt>
          <cx:pt idx="15038">450000</cx:pt>
          <cx:pt idx="15039">675000</cx:pt>
          <cx:pt idx="15040">654498</cx:pt>
          <cx:pt idx="15041">170640</cx:pt>
          <cx:pt idx="15042">95940</cx:pt>
          <cx:pt idx="15043">450000</cx:pt>
          <cx:pt idx="15044">675000</cx:pt>
          <cx:pt idx="15045">152820</cx:pt>
          <cx:pt idx="15046">135000</cx:pt>
          <cx:pt idx="15047">114682.5</cx:pt>
          <cx:pt idx="15048">360000</cx:pt>
          <cx:pt idx="15049">540000</cx:pt>
          <cx:pt idx="15050">512338.5</cx:pt>
          <cx:pt idx="15051">270000</cx:pt>
          <cx:pt idx="15052">979146</cx:pt>
          <cx:pt idx="15053">1166724</cx:pt>
          <cx:pt idx="15054">142200</cx:pt>
          <cx:pt idx="15055">495351</cx:pt>
          <cx:pt idx="15056">536917.5</cx:pt>
          <cx:pt idx="15057">312768</cx:pt>
          <cx:pt idx="15058">1082214</cx:pt>
          <cx:pt idx="15059">808650</cx:pt>
          <cx:pt idx="15060">314100</cx:pt>
          <cx:pt idx="15061">229500</cx:pt>
          <cx:pt idx="15062">481320</cx:pt>
          <cx:pt idx="15063">788472</cx:pt>
          <cx:pt idx="15064">448056</cx:pt>
          <cx:pt idx="15065">521280</cx:pt>
          <cx:pt idx="15066">916470</cx:pt>
          <cx:pt idx="15067">746280</cx:pt>
          <cx:pt idx="15068">997335</cx:pt>
          <cx:pt idx="15069">604152</cx:pt>
          <cx:pt idx="15070">225000</cx:pt>
          <cx:pt idx="15071">1288350</cx:pt>
          <cx:pt idx="15072">292500</cx:pt>
          <cx:pt idx="15073">227520</cx:pt>
          <cx:pt idx="15074">1223010</cx:pt>
          <cx:pt idx="15075">1164667.5</cx:pt>
          <cx:pt idx="15076">1525405.5</cx:pt>
          <cx:pt idx="15077">587623.5</cx:pt>
          <cx:pt idx="15078">474048</cx:pt>
          <cx:pt idx="15079">848745</cx:pt>
          <cx:pt idx="15080">363190.5</cx:pt>
          <cx:pt idx="15081">284031</cx:pt>
          <cx:pt idx="15082">755190</cx:pt>
          <cx:pt idx="15083">454500</cx:pt>
          <cx:pt idx="15084">348264</cx:pt>
          <cx:pt idx="15085">422892</cx:pt>
          <cx:pt idx="15086">675000</cx:pt>
          <cx:pt idx="15087">544491</cx:pt>
          <cx:pt idx="15088">225000</cx:pt>
          <cx:pt idx="15089">900000</cx:pt>
          <cx:pt idx="15090">900000</cx:pt>
          <cx:pt idx="15091">215640</cx:pt>
          <cx:pt idx="15092">573408</cx:pt>
          <cx:pt idx="15093">298512</cx:pt>
          <cx:pt idx="15094">450000</cx:pt>
          <cx:pt idx="15095">359775</cx:pt>
          <cx:pt idx="15096">808650</cx:pt>
          <cx:pt idx="15097">593010</cx:pt>
          <cx:pt idx="15098">254700</cx:pt>
          <cx:pt idx="15099">880965</cx:pt>
          <cx:pt idx="15100">237024</cx:pt>
          <cx:pt idx="15101">1800000</cx:pt>
          <cx:pt idx="15102">938304</cx:pt>
          <cx:pt idx="15103">1125000</cx:pt>
          <cx:pt idx="15104">299772</cx:pt>
          <cx:pt idx="15105">1054773</cx:pt>
          <cx:pt idx="15106">238500</cx:pt>
          <cx:pt idx="15107">447768</cx:pt>
          <cx:pt idx="15108">848308.5</cx:pt>
          <cx:pt idx="15109">1125000</cx:pt>
          <cx:pt idx="15110">1228500</cx:pt>
          <cx:pt idx="15111">276277.5</cx:pt>
          <cx:pt idx="15112">814041</cx:pt>
          <cx:pt idx="15113">284400</cx:pt>
          <cx:pt idx="15114">1800000</cx:pt>
          <cx:pt idx="15115">679500</cx:pt>
          <cx:pt idx="15116">916470</cx:pt>
          <cx:pt idx="15117">178290</cx:pt>
          <cx:pt idx="15118">337500</cx:pt>
          <cx:pt idx="15119">625536</cx:pt>
          <cx:pt idx="15120">900000</cx:pt>
          <cx:pt idx="15121">283419</cx:pt>
          <cx:pt idx="15122">848745</cx:pt>
          <cx:pt idx="15123">900000</cx:pt>
          <cx:pt idx="15124">403083</cx:pt>
          <cx:pt idx="15125">270000</cx:pt>
          <cx:pt idx="15126">900000</cx:pt>
          <cx:pt idx="15127">348264</cx:pt>
          <cx:pt idx="15128">202500</cx:pt>
          <cx:pt idx="15129">450000</cx:pt>
          <cx:pt idx="15130">876816</cx:pt>
          <cx:pt idx="15131">90000</cx:pt>
          <cx:pt idx="15132">675000</cx:pt>
          <cx:pt idx="15133">444420</cx:pt>
          <cx:pt idx="15134">123637.5</cx:pt>
          <cx:pt idx="15135">202500</cx:pt>
          <cx:pt idx="15136">999121.5</cx:pt>
          <cx:pt idx="15137">1009368</cx:pt>
          <cx:pt idx="15138">1046142</cx:pt>
          <cx:pt idx="15139">779688</cx:pt>
          <cx:pt idx="15140">247500</cx:pt>
          <cx:pt idx="15141">900000</cx:pt>
          <cx:pt idx="15142">355536</cx:pt>
          <cx:pt idx="15143">628114.5</cx:pt>
          <cx:pt idx="15144">405000</cx:pt>
          <cx:pt idx="15145">1066752</cx:pt>
          <cx:pt idx="15146">697500</cx:pt>
          <cx:pt idx="15147">479700</cx:pt>
          <cx:pt idx="15148">247500</cx:pt>
          <cx:pt idx="15149">579195</cx:pt>
          <cx:pt idx="15150">526491</cx:pt>
          <cx:pt idx="15151">1305000</cx:pt>
          <cx:pt idx="15152">1113840</cx:pt>
          <cx:pt idx="15153">284400</cx:pt>
          <cx:pt idx="15154">1125000</cx:pt>
          <cx:pt idx="15155">675000</cx:pt>
          <cx:pt idx="15156">366768</cx:pt>
          <cx:pt idx="15157">315000</cx:pt>
          <cx:pt idx="15158">970380</cx:pt>
          <cx:pt idx="15159">247500</cx:pt>
          <cx:pt idx="15160">408330</cx:pt>
          <cx:pt idx="15161">225000</cx:pt>
          <cx:pt idx="15162">405000</cx:pt>
          <cx:pt idx="15163">269550</cx:pt>
          <cx:pt idx="15164">191880</cx:pt>
          <cx:pt idx="15165">824823</cx:pt>
          <cx:pt idx="15166">544491</cx:pt>
          <cx:pt idx="15167">348264</cx:pt>
          <cx:pt idx="15168">282690</cx:pt>
          <cx:pt idx="15169">239850</cx:pt>
          <cx:pt idx="15170">67500</cx:pt>
          <cx:pt idx="15171">163201.5</cx:pt>
          <cx:pt idx="15172">225000</cx:pt>
          <cx:pt idx="15173">942300</cx:pt>
          <cx:pt idx="15174">942300</cx:pt>
          <cx:pt idx="15175">450000</cx:pt>
          <cx:pt idx="15176">1350000</cx:pt>
          <cx:pt idx="15177">247500</cx:pt>
          <cx:pt idx="15178">970380</cx:pt>
          <cx:pt idx="15179">1078200</cx:pt>
          <cx:pt idx="15180">629325</cx:pt>
          <cx:pt idx="15181">348264</cx:pt>
          <cx:pt idx="15182">900000</cx:pt>
          <cx:pt idx="15183">584766</cx:pt>
          <cx:pt idx="15184">855000</cx:pt>
          <cx:pt idx="15185">303489</cx:pt>
          <cx:pt idx="15186">808650</cx:pt>
          <cx:pt idx="15187">192874.5</cx:pt>
          <cx:pt idx="15188">1024740</cx:pt>
          <cx:pt idx="15189">273636</cx:pt>
          <cx:pt idx="15190">508495.5</cx:pt>
          <cx:pt idx="15191">1170000</cx:pt>
          <cx:pt idx="15192">513531</cx:pt>
          <cx:pt idx="15193">314100</cx:pt>
          <cx:pt idx="15194">622413</cx:pt>
          <cx:pt idx="15195">687600</cx:pt>
          <cx:pt idx="15196">935640</cx:pt>
          <cx:pt idx="15197">675000</cx:pt>
          <cx:pt idx="15198">971280</cx:pt>
          <cx:pt idx="15199">281916</cx:pt>
          <cx:pt idx="15200">630000</cx:pt>
          <cx:pt idx="15201">900000</cx:pt>
          <cx:pt idx="15202">630000</cx:pt>
          <cx:pt idx="15203">495216</cx:pt>
          <cx:pt idx="15204">2250000</cx:pt>
          <cx:pt idx="15205">776709</cx:pt>
          <cx:pt idx="15206">1130760</cx:pt>
          <cx:pt idx="15207">71955</cx:pt>
          <cx:pt idx="15208">101880</cx:pt>
          <cx:pt idx="15209">545040</cx:pt>
          <cx:pt idx="15210">143910</cx:pt>
          <cx:pt idx="15211">381528</cx:pt>
          <cx:pt idx="15212">45000</cx:pt>
          <cx:pt idx="15213">180000</cx:pt>
          <cx:pt idx="15214">354276</cx:pt>
          <cx:pt idx="15215">526491</cx:pt>
          <cx:pt idx="15216">332842.5</cx:pt>
          <cx:pt idx="15217">180000</cx:pt>
          <cx:pt idx="15218">135000</cx:pt>
          <cx:pt idx="15219">1971072</cx:pt>
          <cx:pt idx="15220">176328</cx:pt>
          <cx:pt idx="15221">679500</cx:pt>
          <cx:pt idx="15222">521280</cx:pt>
          <cx:pt idx="15223">544491</cx:pt>
          <cx:pt idx="15224">749349</cx:pt>
          <cx:pt idx="15225">298512</cx:pt>
          <cx:pt idx="15226">468333</cx:pt>
          <cx:pt idx="15227">323194.5</cx:pt>
          <cx:pt idx="15228">675000</cx:pt>
          <cx:pt idx="15229">247275</cx:pt>
          <cx:pt idx="15230">270000</cx:pt>
          <cx:pt idx="15231">444420</cx:pt>
          <cx:pt idx="15232">170640</cx:pt>
          <cx:pt idx="15233">964368</cx:pt>
          <cx:pt idx="15234">284400</cx:pt>
          <cx:pt idx="15235">315000</cx:pt>
          <cx:pt idx="15236">536917.5</cx:pt>
          <cx:pt idx="15237">1237500</cx:pt>
          <cx:pt idx="15238">161730</cx:pt>
          <cx:pt idx="15239">2013840</cx:pt>
          <cx:pt idx="15240">180000</cx:pt>
          <cx:pt idx="15241">269550</cx:pt>
          <cx:pt idx="15242">288873</cx:pt>
          <cx:pt idx="15243">1035000</cx:pt>
          <cx:pt idx="15244">2022565.5</cx:pt>
          <cx:pt idx="15245">755190</cx:pt>
          <cx:pt idx="15246">260640</cx:pt>
          <cx:pt idx="15247">450000</cx:pt>
          <cx:pt idx="15248">1211049</cx:pt>
          <cx:pt idx="15249">545040</cx:pt>
          <cx:pt idx="15250">781920</cx:pt>
          <cx:pt idx="15251">900000</cx:pt>
          <cx:pt idx="15252">269550</cx:pt>
          <cx:pt idx="15253">835605</cx:pt>
          <cx:pt idx="15254">628069.5</cx:pt>
          <cx:pt idx="15255">1735474.5</cx:pt>
          <cx:pt idx="15256">652500</cx:pt>
          <cx:pt idx="15257">314100</cx:pt>
          <cx:pt idx="15258">619965</cx:pt>
          <cx:pt idx="15259">545040</cx:pt>
          <cx:pt idx="15260">900000</cx:pt>
          <cx:pt idx="15261">670500</cx:pt>
          <cx:pt idx="15262">860917.5</cx:pt>
          <cx:pt idx="15263">594000</cx:pt>
          <cx:pt idx="15264">263686.5</cx:pt>
          <cx:pt idx="15265">1078200</cx:pt>
          <cx:pt idx="15266">490495.5</cx:pt>
          <cx:pt idx="15267">490495.5</cx:pt>
          <cx:pt idx="15268">218938.5</cx:pt>
          <cx:pt idx="15269">689742</cx:pt>
          <cx:pt idx="15270">781920</cx:pt>
          <cx:pt idx="15271">497520</cx:pt>
          <cx:pt idx="15272">640080</cx:pt>
          <cx:pt idx="15273">1256400</cx:pt>
          <cx:pt idx="15274">518562</cx:pt>
          <cx:pt idx="15275">835380</cx:pt>
          <cx:pt idx="15276">503676</cx:pt>
          <cx:pt idx="15277">1407469.5</cx:pt>
          <cx:pt idx="15278">675000</cx:pt>
          <cx:pt idx="15279">1515415.5</cx:pt>
          <cx:pt idx="15280">1078200</cx:pt>
          <cx:pt idx="15281">1193580</cx:pt>
          <cx:pt idx="15282">273636</cx:pt>
          <cx:pt idx="15283">298512</cx:pt>
          <cx:pt idx="15284">278712</cx:pt>
          <cx:pt idx="15285">1130112</cx:pt>
          <cx:pt idx="15286">404815.5</cx:pt>
          <cx:pt idx="15287">646920</cx:pt>
          <cx:pt idx="15288">675000</cx:pt>
          <cx:pt idx="15289">877500</cx:pt>
          <cx:pt idx="15290">560664</cx:pt>
          <cx:pt idx="15291">1971072</cx:pt>
          <cx:pt idx="15292">701721</cx:pt>
          <cx:pt idx="15293">270000</cx:pt>
          <cx:pt idx="15294">547344</cx:pt>
          <cx:pt idx="15295">328405.5</cx:pt>
          <cx:pt idx="15296">270045</cx:pt>
          <cx:pt idx="15297">755190</cx:pt>
          <cx:pt idx="15298">270000</cx:pt>
          <cx:pt idx="15299">142632</cx:pt>
          <cx:pt idx="15300">648000</cx:pt>
          <cx:pt idx="15301">225000</cx:pt>
          <cx:pt idx="15302">270000</cx:pt>
          <cx:pt idx="15303">755190</cx:pt>
          <cx:pt idx="15304">795757.5</cx:pt>
          <cx:pt idx="15305">547344</cx:pt>
          <cx:pt idx="15306">1356133.5</cx:pt>
          <cx:pt idx="15307">269550</cx:pt>
          <cx:pt idx="15308">360000</cx:pt>
          <cx:pt idx="15309">630000</cx:pt>
          <cx:pt idx="15310">107820</cx:pt>
          <cx:pt idx="15311">175599</cx:pt>
          <cx:pt idx="15312">199080</cx:pt>
          <cx:pt idx="15313">454500</cx:pt>
          <cx:pt idx="15314">1258650</cx:pt>
          <cx:pt idx="15315">1381113</cx:pt>
          <cx:pt idx="15316">539100</cx:pt>
          <cx:pt idx="15317">1066608</cx:pt>
          <cx:pt idx="15318">332946</cx:pt>
          <cx:pt idx="15319">536917.5</cx:pt>
          <cx:pt idx="15320">540000</cx:pt>
          <cx:pt idx="15321">917860.5</cx:pt>
          <cx:pt idx="15322">835605</cx:pt>
          <cx:pt idx="15323">270000</cx:pt>
          <cx:pt idx="15324">327024</cx:pt>
          <cx:pt idx="15325">900000</cx:pt>
          <cx:pt idx="15326">524493</cx:pt>
          <cx:pt idx="15327">1305000</cx:pt>
          <cx:pt idx="15328">900000</cx:pt>
          <cx:pt idx="15329">225000</cx:pt>
          <cx:pt idx="15330">450000</cx:pt>
          <cx:pt idx="15331">247500</cx:pt>
          <cx:pt idx="15332">835380</cx:pt>
          <cx:pt idx="15333">284400</cx:pt>
          <cx:pt idx="15334">437076</cx:pt>
          <cx:pt idx="15335">2250000</cx:pt>
          <cx:pt idx="15336">900000</cx:pt>
          <cx:pt idx="15337">808650</cx:pt>
          <cx:pt idx="15338">247500</cx:pt>
          <cx:pt idx="15339">1546020</cx:pt>
          <cx:pt idx="15340">1185282</cx:pt>
          <cx:pt idx="15341">942300</cx:pt>
          <cx:pt idx="15342">808650</cx:pt>
          <cx:pt idx="15343">675000</cx:pt>
          <cx:pt idx="15344">1800000</cx:pt>
          <cx:pt idx="15345">666000</cx:pt>
          <cx:pt idx="15346">456480</cx:pt>
          <cx:pt idx="15347">450000</cx:pt>
          <cx:pt idx="15348">193572</cx:pt>
          <cx:pt idx="15349">900000</cx:pt>
          <cx:pt idx="15350">871029</cx:pt>
          <cx:pt idx="15351">1800000</cx:pt>
          <cx:pt idx="15352">1125000</cx:pt>
          <cx:pt idx="15353">555273</cx:pt>
          <cx:pt idx="15354">2250000</cx:pt>
          <cx:pt idx="15355">862560</cx:pt>
          <cx:pt idx="15356">942300</cx:pt>
          <cx:pt idx="15357">239850</cx:pt>
          <cx:pt idx="15358">491031</cx:pt>
          <cx:pt idx="15359">961609.5</cx:pt>
          <cx:pt idx="15360">260568</cx:pt>
          <cx:pt idx="15361">1354500</cx:pt>
          <cx:pt idx="15362">180000</cx:pt>
          <cx:pt idx="15363">274500</cx:pt>
          <cx:pt idx="15364">284400</cx:pt>
          <cx:pt idx="15365">1546020</cx:pt>
          <cx:pt idx="15366">709879.5</cx:pt>
          <cx:pt idx="15367">253737</cx:pt>
          <cx:pt idx="15368">528633</cx:pt>
          <cx:pt idx="15369">239850</cx:pt>
          <cx:pt idx="15370">274500</cx:pt>
          <cx:pt idx="15371">227520</cx:pt>
          <cx:pt idx="15372">180000</cx:pt>
          <cx:pt idx="15373">679500</cx:pt>
          <cx:pt idx="15374">835605</cx:pt>
          <cx:pt idx="15375">157500</cx:pt>
          <cx:pt idx="15376">315000</cx:pt>
          <cx:pt idx="15377">343800</cx:pt>
          <cx:pt idx="15378">254700</cx:pt>
          <cx:pt idx="15379">254700</cx:pt>
          <cx:pt idx="15380">157500</cx:pt>
          <cx:pt idx="15381">835380</cx:pt>
          <cx:pt idx="15382">521280</cx:pt>
          <cx:pt idx="15383">295254</cx:pt>
          <cx:pt idx="15384">270000</cx:pt>
          <cx:pt idx="15385">1288350</cx:pt>
          <cx:pt idx="15386">360000</cx:pt>
          <cx:pt idx="15387">296280</cx:pt>
          <cx:pt idx="15388">590337</cx:pt>
          <cx:pt idx="15389">835605</cx:pt>
          <cx:pt idx="15390">225000</cx:pt>
          <cx:pt idx="15391">474048</cx:pt>
          <cx:pt idx="15392">1035832.5</cx:pt>
          <cx:pt idx="15393">198666</cx:pt>
          <cx:pt idx="15394">553806</cx:pt>
          <cx:pt idx="15395">270000</cx:pt>
          <cx:pt idx="15396">521280</cx:pt>
          <cx:pt idx="15397">180000</cx:pt>
          <cx:pt idx="15398">180000</cx:pt>
          <cx:pt idx="15399">446931</cx:pt>
          <cx:pt idx="15400">84073.5</cx:pt>
          <cx:pt idx="15401">391194</cx:pt>
          <cx:pt idx="15402">675000</cx:pt>
          <cx:pt idx="15403">900000</cx:pt>
          <cx:pt idx="15404">152820</cx:pt>
          <cx:pt idx="15405">381528</cx:pt>
          <cx:pt idx="15406">781920</cx:pt>
          <cx:pt idx="15407">900000</cx:pt>
          <cx:pt idx="15408">706410</cx:pt>
          <cx:pt idx="15409">808650</cx:pt>
          <cx:pt idx="15410">509922</cx:pt>
          <cx:pt idx="15411">345645</cx:pt>
          <cx:pt idx="15412">320382</cx:pt>
          <cx:pt idx="15413">900000</cx:pt>
          <cx:pt idx="15414">270000</cx:pt>
          <cx:pt idx="15415">1125000</cx:pt>
          <cx:pt idx="15416">260640</cx:pt>
          <cx:pt idx="15417">728460</cx:pt>
          <cx:pt idx="15418">538704</cx:pt>
          <cx:pt idx="15419">370629</cx:pt>
          <cx:pt idx="15420">1125000</cx:pt>
          <cx:pt idx="15421">1096020</cx:pt>
          <cx:pt idx="15422">1293502.5</cx:pt>
          <cx:pt idx="15423">72000</cx:pt>
          <cx:pt idx="15424">814041</cx:pt>
          <cx:pt idx="15425">180000</cx:pt>
          <cx:pt idx="15426">879480</cx:pt>
          <cx:pt idx="15427">770292</cx:pt>
          <cx:pt idx="15428">180000</cx:pt>
          <cx:pt idx="15429">180000</cx:pt>
          <cx:pt idx="15430">380533.5</cx:pt>
          <cx:pt idx="15431">675000</cx:pt>
          <cx:pt idx="15432">225000</cx:pt>
          <cx:pt idx="15433">781920</cx:pt>
          <cx:pt idx="15434">1800000</cx:pt>
          <cx:pt idx="15435">1125000</cx:pt>
          <cx:pt idx="15436">284400</cx:pt>
          <cx:pt idx="15437">270000</cx:pt>
          <cx:pt idx="15438">450000</cx:pt>
          <cx:pt idx="15439">1546020</cx:pt>
          <cx:pt idx="15440">1024740</cx:pt>
          <cx:pt idx="15441">1066320</cx:pt>
          <cx:pt idx="15442">225000</cx:pt>
          <cx:pt idx="15443">403249.5</cx:pt>
          <cx:pt idx="15444">974794.5</cx:pt>
          <cx:pt idx="15445">971280</cx:pt>
          <cx:pt idx="15446">1096020</cx:pt>
          <cx:pt idx="15447">790830</cx:pt>
          <cx:pt idx="15448">405000</cx:pt>
          <cx:pt idx="15449">493204.5</cx:pt>
          <cx:pt idx="15450">208512</cx:pt>
          <cx:pt idx="15451">1762110</cx:pt>
          <cx:pt idx="15452">1644255</cx:pt>
          <cx:pt idx="15453">675000</cx:pt>
          <cx:pt idx="15454">495000</cx:pt>
          <cx:pt idx="15455">269550</cx:pt>
          <cx:pt idx="15456">401386.5</cx:pt>
          <cx:pt idx="15457">1183963.5</cx:pt>
          <cx:pt idx="15458">814041</cx:pt>
          <cx:pt idx="15459">225000</cx:pt>
          <cx:pt idx="15460">276277.5</cx:pt>
          <cx:pt idx="15461">1953423</cx:pt>
          <cx:pt idx="15462">545040</cx:pt>
          <cx:pt idx="15463">568800</cx:pt>
          <cx:pt idx="15464">112068</cx:pt>
          <cx:pt idx="15465">278613</cx:pt>
          <cx:pt idx="15466">270000</cx:pt>
          <cx:pt idx="15467">254700</cx:pt>
          <cx:pt idx="15468">553806</cx:pt>
          <cx:pt idx="15469">1288350</cx:pt>
          <cx:pt idx="15470">454500</cx:pt>
          <cx:pt idx="15471">823621.5</cx:pt>
          <cx:pt idx="15472">1125000</cx:pt>
          <cx:pt idx="15473">1078200</cx:pt>
          <cx:pt idx="15474">702000</cx:pt>
          <cx:pt idx="15475">755190</cx:pt>
          <cx:pt idx="15476">170640</cx:pt>
          <cx:pt idx="15477">1042560</cx:pt>
          <cx:pt idx="15478">288873</cx:pt>
          <cx:pt idx="15479">270000</cx:pt>
          <cx:pt idx="15480">1886850</cx:pt>
          <cx:pt idx="15481">474363</cx:pt>
          <cx:pt idx="15482">675000</cx:pt>
          <cx:pt idx="15483">202500</cx:pt>
          <cx:pt idx="15484">152820</cx:pt>
          <cx:pt idx="15485">550980</cx:pt>
          <cx:pt idx="15486">1800000</cx:pt>
          <cx:pt idx="15487">180000</cx:pt>
          <cx:pt idx="15488">314100</cx:pt>
          <cx:pt idx="15489">540000</cx:pt>
          <cx:pt idx="15490">1310931</cx:pt>
          <cx:pt idx="15491">533668.5</cx:pt>
          <cx:pt idx="15492">906615</cx:pt>
          <cx:pt idx="15493">270000</cx:pt>
          <cx:pt idx="15494">468000</cx:pt>
          <cx:pt idx="15495">640080</cx:pt>
          <cx:pt idx="15496">171000</cx:pt>
          <cx:pt idx="15497">640080</cx:pt>
          <cx:pt idx="15498">454500</cx:pt>
          <cx:pt idx="15499">1024740</cx:pt>
          <cx:pt idx="15500">302206.5</cx:pt>
          <cx:pt idx="15501">1205896.5</cx:pt>
          <cx:pt idx="15502">497520</cx:pt>
          <cx:pt idx="15503">457312.5</cx:pt>
          <cx:pt idx="15504">1078200</cx:pt>
          <cx:pt idx="15505">144396</cx:pt>
          <cx:pt idx="15506">1314117</cx:pt>
          <cx:pt idx="15507">604683</cx:pt>
          <cx:pt idx="15508">163512</cx:pt>
          <cx:pt idx="15509">900000</cx:pt>
          <cx:pt idx="15510">1288350</cx:pt>
          <cx:pt idx="15511">450000</cx:pt>
          <cx:pt idx="15512">284256</cx:pt>
          <cx:pt idx="15513">643500</cx:pt>
          <cx:pt idx="15514">114430.5</cx:pt>
          <cx:pt idx="15515">1002870</cx:pt>
          <cx:pt idx="15516">900000</cx:pt>
          <cx:pt idx="15517">521280</cx:pt>
          <cx:pt idx="15518">1256400</cx:pt>
          <cx:pt idx="15519">78192</cx:pt>
          <cx:pt idx="15520">1442952</cx:pt>
          <cx:pt idx="15521">450000</cx:pt>
          <cx:pt idx="15522">1546020</cx:pt>
          <cx:pt idx="15523">770292</cx:pt>
          <cx:pt idx="15524">519633</cx:pt>
          <cx:pt idx="15525">180000</cx:pt>
          <cx:pt idx="15526">719860.5</cx:pt>
          <cx:pt idx="15527">477621</cx:pt>
          <cx:pt idx="15528">180000</cx:pt>
          <cx:pt idx="15529">1157670</cx:pt>
          <cx:pt idx="15530">675000</cx:pt>
          <cx:pt idx="15531">254700</cx:pt>
          <cx:pt idx="15532">526491</cx:pt>
          <cx:pt idx="15533">270000</cx:pt>
          <cx:pt idx="15534">270000</cx:pt>
          <cx:pt idx="15535">787131</cx:pt>
          <cx:pt idx="15536">294322.5</cx:pt>
          <cx:pt idx="15537">412794</cx:pt>
          <cx:pt idx="15538">270000</cx:pt>
          <cx:pt idx="15539">234342</cx:pt>
          <cx:pt idx="15540">419679</cx:pt>
          <cx:pt idx="15541">900000</cx:pt>
          <cx:pt idx="15542">360000</cx:pt>
          <cx:pt idx="15543">810000</cx:pt>
          <cx:pt idx="15544">315000</cx:pt>
          <cx:pt idx="15545">454500</cx:pt>
          <cx:pt idx="15546">1125000</cx:pt>
          <cx:pt idx="15547">202500</cx:pt>
          <cx:pt idx="15548">180000</cx:pt>
          <cx:pt idx="15549">270000</cx:pt>
          <cx:pt idx="15550">1057500</cx:pt>
          <cx:pt idx="15551">1078200</cx:pt>
          <cx:pt idx="15552">521280</cx:pt>
          <cx:pt idx="15553">355536</cx:pt>
          <cx:pt idx="15554">668304</cx:pt>
          <cx:pt idx="15555">202500</cx:pt>
          <cx:pt idx="15556">314055</cx:pt>
          <cx:pt idx="15557">417024</cx:pt>
          <cx:pt idx="15558">314100</cx:pt>
          <cx:pt idx="15559">1142725.5</cx:pt>
          <cx:pt idx="15560">301464</cx:pt>
          <cx:pt idx="15561">523431</cx:pt>
          <cx:pt idx="15562">675000</cx:pt>
          <cx:pt idx="15563">585000</cx:pt>
          <cx:pt idx="15564">135000</cx:pt>
          <cx:pt idx="15565">894766.5</cx:pt>
          <cx:pt idx="15566">247500</cx:pt>
          <cx:pt idx="15567">1506816</cx:pt>
          <cx:pt idx="15568">286704</cx:pt>
          <cx:pt idx="15569">509400</cx:pt>
          <cx:pt idx="15570">454500</cx:pt>
          <cx:pt idx="15571">450000</cx:pt>
          <cx:pt idx="15572">1004791.5</cx:pt>
          <cx:pt idx="15573">542133</cx:pt>
          <cx:pt idx="15574">450000</cx:pt>
          <cx:pt idx="15575">1113840</cx:pt>
          <cx:pt idx="15576">1288350</cx:pt>
          <cx:pt idx="15577">47970</cx:pt>
          <cx:pt idx="15578">935640</cx:pt>
          <cx:pt idx="15579">339241.5</cx:pt>
          <cx:pt idx="15580">270000</cx:pt>
          <cx:pt idx="15581">640080</cx:pt>
          <cx:pt idx="15582">270000</cx:pt>
          <cx:pt idx="15583">312768</cx:pt>
          <cx:pt idx="15584">163512</cx:pt>
          <cx:pt idx="15585">943515</cx:pt>
          <cx:pt idx="15586">328500</cx:pt>
          <cx:pt idx="15587">319500</cx:pt>
          <cx:pt idx="15588">270000</cx:pt>
          <cx:pt idx="15589">1236816</cx:pt>
          <cx:pt idx="15590">970380</cx:pt>
          <cx:pt idx="15591">1223010</cx:pt>
          <cx:pt idx="15592">675000</cx:pt>
          <cx:pt idx="15593">263686.5</cx:pt>
          <cx:pt idx="15594">1227901.5</cx:pt>
          <cx:pt idx="15595">1002456</cx:pt>
          <cx:pt idx="15596">539100</cx:pt>
          <cx:pt idx="15597">691020</cx:pt>
          <cx:pt idx="15598">269550</cx:pt>
          <cx:pt idx="15599">269550</cx:pt>
          <cx:pt idx="15600">381528</cx:pt>
          <cx:pt idx="15601">227520</cx:pt>
          <cx:pt idx="15602">254700</cx:pt>
          <cx:pt idx="15603">247500</cx:pt>
          <cx:pt idx="15604">312768</cx:pt>
          <cx:pt idx="15605">1256400</cx:pt>
          <cx:pt idx="15606">808650</cx:pt>
          <cx:pt idx="15607">180000</cx:pt>
          <cx:pt idx="15608">270000</cx:pt>
          <cx:pt idx="15609">95940</cx:pt>
          <cx:pt idx="15610">1428408</cx:pt>
          <cx:pt idx="15611">433458</cx:pt>
          <cx:pt idx="15612">521280</cx:pt>
          <cx:pt idx="15613">536917.5</cx:pt>
          <cx:pt idx="15614">184500</cx:pt>
          <cx:pt idx="15615">573628.5</cx:pt>
          <cx:pt idx="15616">733315.5</cx:pt>
          <cx:pt idx="15617">1350000</cx:pt>
          <cx:pt idx="15618">447768</cx:pt>
          <cx:pt idx="15619">760225.5</cx:pt>
          <cx:pt idx="15620">225000</cx:pt>
          <cx:pt idx="15621">108801</cx:pt>
          <cx:pt idx="15622">390960</cx:pt>
          <cx:pt idx="15623">755190</cx:pt>
          <cx:pt idx="15624">1293502.5</cx:pt>
          <cx:pt idx="15625">509400</cx:pt>
          <cx:pt idx="15626">229500</cx:pt>
          <cx:pt idx="15627">343800</cx:pt>
          <cx:pt idx="15628">675000</cx:pt>
          <cx:pt idx="15629">225000</cx:pt>
          <cx:pt idx="15630">106974</cx:pt>
          <cx:pt idx="15631">1042812</cx:pt>
          <cx:pt idx="15632">810000</cx:pt>
          <cx:pt idx="15633">447768</cx:pt>
          <cx:pt idx="15634">167895</cx:pt>
          <cx:pt idx="15635">239850</cx:pt>
          <cx:pt idx="15636">288873</cx:pt>
          <cx:pt idx="15637">1024740</cx:pt>
          <cx:pt idx="15638">736330.5</cx:pt>
          <cx:pt idx="15639">364896</cx:pt>
          <cx:pt idx="15640">611095.5</cx:pt>
          <cx:pt idx="15641">640080</cx:pt>
          <cx:pt idx="15642">450000</cx:pt>
          <cx:pt idx="15643">202500</cx:pt>
          <cx:pt idx="15644">148365</cx:pt>
          <cx:pt idx="15645">106974</cx:pt>
          <cx:pt idx="15646">337500</cx:pt>
          <cx:pt idx="15647">448056</cx:pt>
          <cx:pt idx="15648">222768</cx:pt>
          <cx:pt idx="15649">1546020</cx:pt>
          <cx:pt idx="15650">454500</cx:pt>
          <cx:pt idx="15651">100737</cx:pt>
          <cx:pt idx="15652">900000</cx:pt>
          <cx:pt idx="15653">1059795</cx:pt>
          <cx:pt idx="15654">67500</cx:pt>
          <cx:pt idx="15655">1724220</cx:pt>
          <cx:pt idx="15656">72000</cx:pt>
          <cx:pt idx="15657">491031</cx:pt>
          <cx:pt idx="15658">149256</cx:pt>
          <cx:pt idx="15659">808650</cx:pt>
          <cx:pt idx="15660">1024290</cx:pt>
          <cx:pt idx="15661">1296000</cx:pt>
          <cx:pt idx="15662">450000</cx:pt>
          <cx:pt idx="15663">325908</cx:pt>
          <cx:pt idx="15664">900000</cx:pt>
          <cx:pt idx="15665">269550</cx:pt>
          <cx:pt idx="15666">755190</cx:pt>
          <cx:pt idx="15667">1042560</cx:pt>
          <cx:pt idx="15668">900000</cx:pt>
          <cx:pt idx="15669">585000</cx:pt>
          <cx:pt idx="15670">148365</cx:pt>
          <cx:pt idx="15671">450000</cx:pt>
          <cx:pt idx="15672">113760</cx:pt>
          <cx:pt idx="15673">152820</cx:pt>
          <cx:pt idx="15674">284400</cx:pt>
          <cx:pt idx="15675">468733.5</cx:pt>
          <cx:pt idx="15676">781920</cx:pt>
          <cx:pt idx="15677">229500</cx:pt>
          <cx:pt idx="15678">225000</cx:pt>
          <cx:pt idx="15679">269550</cx:pt>
          <cx:pt idx="15680">225000</cx:pt>
          <cx:pt idx="15681">254700</cx:pt>
          <cx:pt idx="15682">167895</cx:pt>
          <cx:pt idx="15683">1206954</cx:pt>
          <cx:pt idx="15684">900000</cx:pt>
          <cx:pt idx="15685">270000</cx:pt>
          <cx:pt idx="15686">1056447</cx:pt>
          <cx:pt idx="15687">894766.5</cx:pt>
          <cx:pt idx="15688">1029658.5</cx:pt>
          <cx:pt idx="15689">1215000</cx:pt>
          <cx:pt idx="15690">772686</cx:pt>
          <cx:pt idx="15691">975771</cx:pt>
          <cx:pt idx="15692">545040</cx:pt>
          <cx:pt idx="15693">450000</cx:pt>
          <cx:pt idx="15694">454500</cx:pt>
          <cx:pt idx="15695">127350</cx:pt>
          <cx:pt idx="15696">544500</cx:pt>
          <cx:pt idx="15697">1024740</cx:pt>
          <cx:pt idx="15698">331110</cx:pt>
          <cx:pt idx="15699">545040</cx:pt>
          <cx:pt idx="15700">1288350</cx:pt>
          <cx:pt idx="15701">545040</cx:pt>
          <cx:pt idx="15702">397017</cx:pt>
          <cx:pt idx="15703">781920</cx:pt>
          <cx:pt idx="15704">675000</cx:pt>
          <cx:pt idx="15705">675000</cx:pt>
          <cx:pt idx="15706">270000</cx:pt>
          <cx:pt idx="15707">269550</cx:pt>
          <cx:pt idx="15708">544491</cx:pt>
          <cx:pt idx="15709">343377</cx:pt>
          <cx:pt idx="15710">50940</cx:pt>
          <cx:pt idx="15711">239850</cx:pt>
          <cx:pt idx="15712">338832</cx:pt>
          <cx:pt idx="15713">98910</cx:pt>
          <cx:pt idx="15714">166500</cx:pt>
          <cx:pt idx="15715">301464</cx:pt>
          <cx:pt idx="15716">301464</cx:pt>
          <cx:pt idx="15717">743958</cx:pt>
          <cx:pt idx="15718">715095</cx:pt>
          <cx:pt idx="15719">562491</cx:pt>
          <cx:pt idx="15720">237384</cx:pt>
          <cx:pt idx="15721">337500</cx:pt>
          <cx:pt idx="15722">225000</cx:pt>
          <cx:pt idx="15723">684000</cx:pt>
          <cx:pt idx="15724">149256</cx:pt>
          <cx:pt idx="15725">495000</cx:pt>
          <cx:pt idx="15726">450000</cx:pt>
          <cx:pt idx="15727">180000</cx:pt>
          <cx:pt idx="15728">364797</cx:pt>
          <cx:pt idx="15729">352044</cx:pt>
          <cx:pt idx="15730">172021.5</cx:pt>
          <cx:pt idx="15731">158301</cx:pt>
          <cx:pt idx="15732">450000</cx:pt>
          <cx:pt idx="15733">585000</cx:pt>
          <cx:pt idx="15734">355536</cx:pt>
          <cx:pt idx="15735">879480</cx:pt>
          <cx:pt idx="15736">490495.5</cx:pt>
          <cx:pt idx="15737">630000</cx:pt>
          <cx:pt idx="15738">808650</cx:pt>
          <cx:pt idx="15739">1762110</cx:pt>
          <cx:pt idx="15740">135000</cx:pt>
          <cx:pt idx="15741">608166</cx:pt>
          <cx:pt idx="15742">720000</cx:pt>
          <cx:pt idx="15743">640080</cx:pt>
          <cx:pt idx="15744">900000</cx:pt>
          <cx:pt idx="15745">675000</cx:pt>
          <cx:pt idx="15746">450000</cx:pt>
          <cx:pt idx="15747">117162</cx:pt>
          <cx:pt idx="15748">288873</cx:pt>
          <cx:pt idx="15749">1288350</cx:pt>
          <cx:pt idx="15750">582804</cx:pt>
          <cx:pt idx="15751">592560</cx:pt>
          <cx:pt idx="15752">1800000</cx:pt>
          <cx:pt idx="15753">495000</cx:pt>
          <cx:pt idx="15754">1436850</cx:pt>
          <cx:pt idx="15755">298467</cx:pt>
          <cx:pt idx="15756">1002726</cx:pt>
          <cx:pt idx="15757">849415.5</cx:pt>
          <cx:pt idx="15758">454500</cx:pt>
          <cx:pt idx="15759">607041</cx:pt>
          <cx:pt idx="15760">545040</cx:pt>
          <cx:pt idx="15761">452385</cx:pt>
          <cx:pt idx="15762">314100</cx:pt>
          <cx:pt idx="15763">135000</cx:pt>
          <cx:pt idx="15764">945000</cx:pt>
          <cx:pt idx="15765">592560</cx:pt>
          <cx:pt idx="15766">1489500</cx:pt>
          <cx:pt idx="15767">863226</cx:pt>
          <cx:pt idx="15768">398016</cx:pt>
          <cx:pt idx="15769">675000</cx:pt>
          <cx:pt idx="15770">900000</cx:pt>
          <cx:pt idx="15771">576072</cx:pt>
          <cx:pt idx="15772">607500</cx:pt>
          <cx:pt idx="15773">675000</cx:pt>
          <cx:pt idx="15774">257391</cx:pt>
          <cx:pt idx="15775">270000</cx:pt>
          <cx:pt idx="15776">251091</cx:pt>
          <cx:pt idx="15777">72000</cx:pt>
          <cx:pt idx="15778">1255680</cx:pt>
          <cx:pt idx="15779">180000</cx:pt>
          <cx:pt idx="15780">755190</cx:pt>
          <cx:pt idx="15781">269550</cx:pt>
          <cx:pt idx="15782">45000</cx:pt>
          <cx:pt idx="15783">544491</cx:pt>
          <cx:pt idx="15784">588874.5</cx:pt>
          <cx:pt idx="15785">299772</cx:pt>
          <cx:pt idx="15786">808650</cx:pt>
          <cx:pt idx="15787">932643</cx:pt>
          <cx:pt idx="15788">808650</cx:pt>
          <cx:pt idx="15789">110331</cx:pt>
          <cx:pt idx="15790">337500</cx:pt>
          <cx:pt idx="15791">900000</cx:pt>
          <cx:pt idx="15792">1223010</cx:pt>
          <cx:pt idx="15793">314055</cx:pt>
          <cx:pt idx="15794">509400</cx:pt>
          <cx:pt idx="15795">785398.5</cx:pt>
          <cx:pt idx="15796">625536</cx:pt>
          <cx:pt idx="15797">1288350</cx:pt>
          <cx:pt idx="15798">521280</cx:pt>
          <cx:pt idx="15799">1293502.5</cx:pt>
          <cx:pt idx="15800">515529</cx:pt>
          <cx:pt idx="15801">257391</cx:pt>
          <cx:pt idx="15802">225000</cx:pt>
          <cx:pt idx="15803">1071000</cx:pt>
          <cx:pt idx="15804">122256</cx:pt>
          <cx:pt idx="15805">592560</cx:pt>
          <cx:pt idx="15806">675000</cx:pt>
          <cx:pt idx="15807">1224990</cx:pt>
          <cx:pt idx="15808">894766.5</cx:pt>
          <cx:pt idx="15809">454500</cx:pt>
          <cx:pt idx="15810">1071909</cx:pt>
          <cx:pt idx="15811">934002</cx:pt>
          <cx:pt idx="15812">225000</cx:pt>
          <cx:pt idx="15813">509602.5</cx:pt>
          <cx:pt idx="15814">450000</cx:pt>
          <cx:pt idx="15815">521280</cx:pt>
          <cx:pt idx="15816">270000</cx:pt>
          <cx:pt idx="15817">1575000</cx:pt>
          <cx:pt idx="15818">327024</cx:pt>
          <cx:pt idx="15819">246357</cx:pt>
          <cx:pt idx="15820">547344</cx:pt>
          <cx:pt idx="15821">900000</cx:pt>
          <cx:pt idx="15822">180000</cx:pt>
          <cx:pt idx="15823">607041</cx:pt>
          <cx:pt idx="15824">675000</cx:pt>
          <cx:pt idx="15825">728460</cx:pt>
          <cx:pt idx="15826">135000</cx:pt>
          <cx:pt idx="15827">119893.5</cx:pt>
          <cx:pt idx="15828">188460</cx:pt>
          <cx:pt idx="15829">436032</cx:pt>
          <cx:pt idx="15830">855000</cx:pt>
          <cx:pt idx="15831">545040</cx:pt>
          <cx:pt idx="15832">545040</cx:pt>
          <cx:pt idx="15833">339241.5</cx:pt>
          <cx:pt idx="15834">229500</cx:pt>
          <cx:pt idx="15835">571396.5</cx:pt>
          <cx:pt idx="15836">679500</cx:pt>
          <cx:pt idx="15837">378000</cx:pt>
          <cx:pt idx="15838">1315957.5</cx:pt>
          <cx:pt idx="15839">450000</cx:pt>
          <cx:pt idx="15840">517788</cx:pt>
          <cx:pt idx="15841">900000</cx:pt>
          <cx:pt idx="15842">450000</cx:pt>
          <cx:pt idx="15843">900693</cx:pt>
          <cx:pt idx="15844">552555</cx:pt>
          <cx:pt idx="15845">942300</cx:pt>
          <cx:pt idx="15846">298512</cx:pt>
          <cx:pt idx="15847">101880</cx:pt>
          <cx:pt idx="15848">1546020</cx:pt>
          <cx:pt idx="15849">207000</cx:pt>
          <cx:pt idx="15850">67500</cx:pt>
          <cx:pt idx="15851">553500</cx:pt>
          <cx:pt idx="15852">308133</cx:pt>
          <cx:pt idx="15853">135000</cx:pt>
          <cx:pt idx="15854">225000</cx:pt>
          <cx:pt idx="15855">298512</cx:pt>
          <cx:pt idx="15856">545040</cx:pt>
          <cx:pt idx="15857">288873</cx:pt>
          <cx:pt idx="15858">270000</cx:pt>
          <cx:pt idx="15859">299772</cx:pt>
          <cx:pt idx="15860">855000</cx:pt>
          <cx:pt idx="15861">172512</cx:pt>
          <cx:pt idx="15862">891072</cx:pt>
          <cx:pt idx="15863">360000</cx:pt>
          <cx:pt idx="15864">270000</cx:pt>
          <cx:pt idx="15865">675000</cx:pt>
          <cx:pt idx="15866">485901</cx:pt>
          <cx:pt idx="15867">215640</cx:pt>
          <cx:pt idx="15868">327024</cx:pt>
          <cx:pt idx="15869">360000</cx:pt>
          <cx:pt idx="15870">299772</cx:pt>
          <cx:pt idx="15871">276277.5</cx:pt>
          <cx:pt idx="15872">1125000</cx:pt>
          <cx:pt idx="15873">284400</cx:pt>
          <cx:pt idx="15874">2377431</cx:pt>
          <cx:pt idx="15875">670500</cx:pt>
          <cx:pt idx="15876">509400</cx:pt>
          <cx:pt idx="15877">234000</cx:pt>
          <cx:pt idx="15878">675000</cx:pt>
          <cx:pt idx="15879">1515415.5</cx:pt>
          <cx:pt idx="15880">180000</cx:pt>
          <cx:pt idx="15881">544491</cx:pt>
          <cx:pt idx="15882">964989</cx:pt>
          <cx:pt idx="15883">1125000</cx:pt>
          <cx:pt idx="15884">239850</cx:pt>
          <cx:pt idx="15885">270000</cx:pt>
          <cx:pt idx="15886">173196</cx:pt>
          <cx:pt idx="15887">1078200</cx:pt>
          <cx:pt idx="15888">1116000</cx:pt>
          <cx:pt idx="15889">142200</cx:pt>
          <cx:pt idx="15890">450000</cx:pt>
          <cx:pt idx="15891">871029</cx:pt>
          <cx:pt idx="15892">1005120</cx:pt>
          <cx:pt idx="15893">314100</cx:pt>
          <cx:pt idx="15894">1258681.5</cx:pt>
          <cx:pt idx="15895">786604.5</cx:pt>
          <cx:pt idx="15896">1046142</cx:pt>
          <cx:pt idx="15897">98910</cx:pt>
          <cx:pt idx="15898">675000</cx:pt>
          <cx:pt idx="15899">450000</cx:pt>
          <cx:pt idx="15900">675000</cx:pt>
          <cx:pt idx="15901">2025000</cx:pt>
          <cx:pt idx="15902">101880</cx:pt>
          <cx:pt idx="15903">328405.5</cx:pt>
          <cx:pt idx="15904">278712</cx:pt>
          <cx:pt idx="15905">990432</cx:pt>
          <cx:pt idx="15906">284400</cx:pt>
          <cx:pt idx="15907">112500</cx:pt>
          <cx:pt idx="15908">1345500</cx:pt>
          <cx:pt idx="15909">396000</cx:pt>
          <cx:pt idx="15910">1125000</cx:pt>
          <cx:pt idx="15911">585000</cx:pt>
          <cx:pt idx="15912">199080</cx:pt>
          <cx:pt idx="15913">315000</cx:pt>
          <cx:pt idx="15914">382500</cx:pt>
          <cx:pt idx="15915">119925</cx:pt>
          <cx:pt idx="15916">1633473</cx:pt>
          <cx:pt idx="15917">1354500</cx:pt>
          <cx:pt idx="15918">942300</cx:pt>
          <cx:pt idx="15919">292500</cx:pt>
          <cx:pt idx="15920">942300</cx:pt>
          <cx:pt idx="15921">1493086.5</cx:pt>
          <cx:pt idx="15922">675000</cx:pt>
          <cx:pt idx="15923">251280</cx:pt>
          <cx:pt idx="15924">675000</cx:pt>
          <cx:pt idx="15925">669600</cx:pt>
          <cx:pt idx="15926">787131</cx:pt>
          <cx:pt idx="15927">690048</cx:pt>
          <cx:pt idx="15928">450000</cx:pt>
          <cx:pt idx="15929">269982</cx:pt>
          <cx:pt idx="15930">490005</cx:pt>
          <cx:pt idx="15931">227520</cx:pt>
          <cx:pt idx="15932">203760</cx:pt>
          <cx:pt idx="15933">270000</cx:pt>
          <cx:pt idx="15934">810000</cx:pt>
          <cx:pt idx="15935">1260000</cx:pt>
          <cx:pt idx="15936">1178217</cx:pt>
          <cx:pt idx="15937">158301</cx:pt>
          <cx:pt idx="15938">180000</cx:pt>
          <cx:pt idx="15939">343800</cx:pt>
          <cx:pt idx="15940">1006920</cx:pt>
          <cx:pt idx="15941">239850</cx:pt>
          <cx:pt idx="15942">805536</cx:pt>
          <cx:pt idx="15943">2250000</cx:pt>
          <cx:pt idx="15944">472500</cx:pt>
          <cx:pt idx="15945">1467612</cx:pt>
          <cx:pt idx="15946">391090.5</cx:pt>
          <cx:pt idx="15947">427500</cx:pt>
          <cx:pt idx="15948">247500</cx:pt>
          <cx:pt idx="15949">846517.5</cx:pt>
          <cx:pt idx="15950">646920</cx:pt>
          <cx:pt idx="15951">247275</cx:pt>
          <cx:pt idx="15952">808650</cx:pt>
          <cx:pt idx="15953">485640</cx:pt>
          <cx:pt idx="15954">797557.5</cx:pt>
          <cx:pt idx="15955">485640</cx:pt>
          <cx:pt idx="15956">337923</cx:pt>
          <cx:pt idx="15957">640080</cx:pt>
          <cx:pt idx="15958">790434</cx:pt>
          <cx:pt idx="15959">119925</cx:pt>
          <cx:pt idx="15960">808650</cx:pt>
          <cx:pt idx="15961">528318</cx:pt>
          <cx:pt idx="15962">135000</cx:pt>
          <cx:pt idx="15963">197820</cx:pt>
          <cx:pt idx="15964">835380</cx:pt>
          <cx:pt idx="15965">1190340</cx:pt>
          <cx:pt idx="15966">135000</cx:pt>
          <cx:pt idx="15967">1283197.5</cx:pt>
          <cx:pt idx="15968">701730</cx:pt>
          <cx:pt idx="15969">180000</cx:pt>
          <cx:pt idx="15970">180000</cx:pt>
          <cx:pt idx="15971">545040</cx:pt>
          <cx:pt idx="15972">1390500</cx:pt>
          <cx:pt idx="15973">448299</cx:pt>
          <cx:pt idx="15974">177768</cx:pt>
          <cx:pt idx="15975">855000</cx:pt>
          <cx:pt idx="15976">841437</cx:pt>
          <cx:pt idx="15977">896647.5</cx:pt>
          <cx:pt idx="15978">220032</cx:pt>
          <cx:pt idx="15979">577741.5</cx:pt>
          <cx:pt idx="15980">188685</cx:pt>
          <cx:pt idx="15981">1024785</cx:pt>
          <cx:pt idx="15982">1042006.5</cx:pt>
          <cx:pt idx="15983">148365</cx:pt>
          <cx:pt idx="15984">270000</cx:pt>
          <cx:pt idx="15985">679500</cx:pt>
          <cx:pt idx="15986">142200</cx:pt>
          <cx:pt idx="15987">808650</cx:pt>
          <cx:pt idx="15988">1113840</cx:pt>
          <cx:pt idx="15989">270000</cx:pt>
          <cx:pt idx="15990">125136</cx:pt>
          <cx:pt idx="15991">729792</cx:pt>
          <cx:pt idx="15992">555273</cx:pt>
          <cx:pt idx="15993">675000</cx:pt>
          <cx:pt idx="15994">225000</cx:pt>
          <cx:pt idx="15995">1258650</cx:pt>
          <cx:pt idx="15996">835380</cx:pt>
          <cx:pt idx="15997">544491</cx:pt>
          <cx:pt idx="15998">284400</cx:pt>
          <cx:pt idx="15999">299772</cx:pt>
          <cx:pt idx="16000">450000</cx:pt>
          <cx:pt idx="16001">66222</cx:pt>
          <cx:pt idx="16002">380533.5</cx:pt>
          <cx:pt idx="16003">296280</cx:pt>
          <cx:pt idx="16004">269550</cx:pt>
          <cx:pt idx="16005">277969.5</cx:pt>
          <cx:pt idx="16006">539100</cx:pt>
          <cx:pt idx="16007">1189710</cx:pt>
          <cx:pt idx="16008">1054935</cx:pt>
          <cx:pt idx="16009">521280</cx:pt>
          <cx:pt idx="16010">180000</cx:pt>
          <cx:pt idx="16011">343800</cx:pt>
          <cx:pt idx="16012">243000</cx:pt>
          <cx:pt idx="16013">592560</cx:pt>
          <cx:pt idx="16014">536917.5</cx:pt>
          <cx:pt idx="16015">450000</cx:pt>
          <cx:pt idx="16016">885501</cx:pt>
          <cx:pt idx="16017">675000</cx:pt>
          <cx:pt idx="16018">742500</cx:pt>
          <cx:pt idx="16019">1247472</cx:pt>
          <cx:pt idx="16020">270000</cx:pt>
          <cx:pt idx="16021">180000</cx:pt>
          <cx:pt idx="16022">346500</cx:pt>
          <cx:pt idx="16023">942300</cx:pt>
          <cx:pt idx="16024">450000</cx:pt>
          <cx:pt idx="16025">254700</cx:pt>
          <cx:pt idx="16026">315000</cx:pt>
          <cx:pt idx="16027">536917.5</cx:pt>
          <cx:pt idx="16028">490495.5</cx:pt>
          <cx:pt idx="16029">912019.5</cx:pt>
          <cx:pt idx="16030">1800000</cx:pt>
          <cx:pt idx="16031">1525482</cx:pt>
          <cx:pt idx="16032">454500</cx:pt>
          <cx:pt idx="16033">1149606</cx:pt>
          <cx:pt idx="16034">290358</cx:pt>
          <cx:pt idx="16035">1203444</cx:pt>
          <cx:pt idx="16036">983299.5</cx:pt>
          <cx:pt idx="16037">900000</cx:pt>
          <cx:pt idx="16038">544491</cx:pt>
          <cx:pt idx="16039">1540588.5</cx:pt>
          <cx:pt idx="16040">382500</cx:pt>
          <cx:pt idx="16041">298512</cx:pt>
          <cx:pt idx="16042">450000</cx:pt>
          <cx:pt idx="16043">254700</cx:pt>
          <cx:pt idx="16044">785250</cx:pt>
          <cx:pt idx="16045">1012500</cx:pt>
          <cx:pt idx="16046">440784</cx:pt>
          <cx:pt idx="16047">567000</cx:pt>
          <cx:pt idx="16048">497520</cx:pt>
          <cx:pt idx="16049">227520</cx:pt>
          <cx:pt idx="16050">1436850</cx:pt>
          <cx:pt idx="16051">225000</cx:pt>
          <cx:pt idx="16052">450000</cx:pt>
          <cx:pt idx="16053">215640</cx:pt>
          <cx:pt idx="16054">180000</cx:pt>
          <cx:pt idx="16055">540000</cx:pt>
          <cx:pt idx="16056">1078200</cx:pt>
          <cx:pt idx="16057">1125000</cx:pt>
          <cx:pt idx="16058">500211</cx:pt>
          <cx:pt idx="16059">270000</cx:pt>
          <cx:pt idx="16060">166500</cx:pt>
          <cx:pt idx="16061">1006920</cx:pt>
          <cx:pt idx="16062">1303812</cx:pt>
          <cx:pt idx="16063">900000</cx:pt>
          <cx:pt idx="16064">260640</cx:pt>
          <cx:pt idx="16065">180000</cx:pt>
          <cx:pt idx="16066">454500</cx:pt>
          <cx:pt idx="16067">1078200</cx:pt>
          <cx:pt idx="16068">1285816.5</cx:pt>
          <cx:pt idx="16069">221832</cx:pt>
          <cx:pt idx="16070">252000</cx:pt>
          <cx:pt idx="16071">1129500</cx:pt>
          <cx:pt idx="16072">239850</cx:pt>
          <cx:pt idx="16073">1208304</cx:pt>
          <cx:pt idx="16074">450000</cx:pt>
          <cx:pt idx="16075">450000</cx:pt>
          <cx:pt idx="16076">508495.5</cx:pt>
          <cx:pt idx="16077">135000</cx:pt>
          <cx:pt idx="16078">225000</cx:pt>
          <cx:pt idx="16079">491031</cx:pt>
          <cx:pt idx="16080">444420</cx:pt>
          <cx:pt idx="16081">835380</cx:pt>
          <cx:pt idx="16082">1078200</cx:pt>
          <cx:pt idx="16083">1125000</cx:pt>
          <cx:pt idx="16084">621900</cx:pt>
          <cx:pt idx="16085">225000</cx:pt>
          <cx:pt idx="16086">545040</cx:pt>
          <cx:pt idx="16087">242595</cx:pt>
          <cx:pt idx="16088">754740</cx:pt>
          <cx:pt idx="16089">247500</cx:pt>
          <cx:pt idx="16090">733500</cx:pt>
          <cx:pt idx="16091">294322.5</cx:pt>
          <cx:pt idx="16092">203760</cx:pt>
          <cx:pt idx="16093">177903</cx:pt>
          <cx:pt idx="16094">592560</cx:pt>
          <cx:pt idx="16095">481500</cx:pt>
          <cx:pt idx="16096">531706.5</cx:pt>
          <cx:pt idx="16097">225000</cx:pt>
          <cx:pt idx="16098">247500</cx:pt>
          <cx:pt idx="16099">988191</cx:pt>
          <cx:pt idx="16100">1325475</cx:pt>
          <cx:pt idx="16101">296280</cx:pt>
          <cx:pt idx="16102">900000</cx:pt>
          <cx:pt idx="16103">808650</cx:pt>
          <cx:pt idx="16104">384048</cx:pt>
          <cx:pt idx="16105">117162</cx:pt>
          <cx:pt idx="16106">405000</cx:pt>
          <cx:pt idx="16107">161730</cx:pt>
          <cx:pt idx="16108">447768</cx:pt>
          <cx:pt idx="16109">544491</cx:pt>
          <cx:pt idx="16110">191880</cx:pt>
          <cx:pt idx="16111">299772</cx:pt>
          <cx:pt idx="16112">270000</cx:pt>
          <cx:pt idx="16113">150948</cx:pt>
          <cx:pt idx="16114">608076</cx:pt>
          <cx:pt idx="16115">675000</cx:pt>
          <cx:pt idx="16116">158301</cx:pt>
          <cx:pt idx="16117">781920</cx:pt>
          <cx:pt idx="16118">247275</cx:pt>
          <cx:pt idx="16119">180000</cx:pt>
          <cx:pt idx="16120">333000</cx:pt>
          <cx:pt idx="16121">773680.5</cx:pt>
          <cx:pt idx="16122">497520</cx:pt>
          <cx:pt idx="16123">545040</cx:pt>
          <cx:pt idx="16124">790434</cx:pt>
          <cx:pt idx="16125">135000</cx:pt>
          <cx:pt idx="16126">916299</cx:pt>
          <cx:pt idx="16127">601470</cx:pt>
          <cx:pt idx="16128">490536</cx:pt>
          <cx:pt idx="16129">323194.5</cx:pt>
          <cx:pt idx="16130">781920</cx:pt>
          <cx:pt idx="16131">973710</cx:pt>
          <cx:pt idx="16132">545040</cx:pt>
          <cx:pt idx="16133">544491</cx:pt>
          <cx:pt idx="16134">360000</cx:pt>
          <cx:pt idx="16135">265869</cx:pt>
          <cx:pt idx="16136">755190</cx:pt>
          <cx:pt idx="16137">139500</cx:pt>
          <cx:pt idx="16138">450000</cx:pt>
          <cx:pt idx="16139">922666.5</cx:pt>
          <cx:pt idx="16140">595903.5</cx:pt>
          <cx:pt idx="16141">499221</cx:pt>
          <cx:pt idx="16142">807984</cx:pt>
          <cx:pt idx="16143">145957.5</cx:pt>
          <cx:pt idx="16144">225000</cx:pt>
          <cx:pt idx="16145">450000</cx:pt>
          <cx:pt idx="16146">1078200</cx:pt>
          <cx:pt idx="16147">1575000</cx:pt>
          <cx:pt idx="16148">760225.5</cx:pt>
          <cx:pt idx="16149">544500</cx:pt>
          <cx:pt idx="16150">450000</cx:pt>
          <cx:pt idx="16151">448056</cx:pt>
          <cx:pt idx="16152">835380</cx:pt>
          <cx:pt idx="16153">760131</cx:pt>
          <cx:pt idx="16154">135000</cx:pt>
          <cx:pt idx="16155">138474</cx:pt>
          <cx:pt idx="16156">715765.5</cx:pt>
          <cx:pt idx="16157">754740</cx:pt>
          <cx:pt idx="16158">337500</cx:pt>
          <cx:pt idx="16159">463171.5</cx:pt>
          <cx:pt idx="16160">607050</cx:pt>
          <cx:pt idx="16161">541125</cx:pt>
          <cx:pt idx="16162">148365</cx:pt>
          <cx:pt idx="16163">850846.5</cx:pt>
          <cx:pt idx="16164">355536</cx:pt>
          <cx:pt idx="16165">276277.5</cx:pt>
          <cx:pt idx="16166">247500</cx:pt>
          <cx:pt idx="16167">343800</cx:pt>
          <cx:pt idx="16168">225000</cx:pt>
          <cx:pt idx="16169">135000</cx:pt>
          <cx:pt idx="16170">1006920</cx:pt>
          <cx:pt idx="16171">643207.5</cx:pt>
          <cx:pt idx="16172">1546020</cx:pt>
          <cx:pt idx="16173">497520</cx:pt>
          <cx:pt idx="16174">139500</cx:pt>
          <cx:pt idx="16175">1336500</cx:pt>
          <cx:pt idx="16176">247500</cx:pt>
          <cx:pt idx="16177">562500</cx:pt>
          <cx:pt idx="16178">239850</cx:pt>
          <cx:pt idx="16179">1185282</cx:pt>
          <cx:pt idx="16180">180000</cx:pt>
          <cx:pt idx="16181">1012500</cx:pt>
          <cx:pt idx="16182">544491</cx:pt>
          <cx:pt idx="16183">135000</cx:pt>
          <cx:pt idx="16184">225000</cx:pt>
          <cx:pt idx="16185">1267735.5</cx:pt>
          <cx:pt idx="16186">337500</cx:pt>
          <cx:pt idx="16187">542133</cx:pt>
          <cx:pt idx="16188">327024</cx:pt>
          <cx:pt idx="16189">1436850</cx:pt>
          <cx:pt idx="16190">110331</cx:pt>
          <cx:pt idx="16191">495000</cx:pt>
          <cx:pt idx="16192">604152</cx:pt>
          <cx:pt idx="16193">690048</cx:pt>
          <cx:pt idx="16194">495000</cx:pt>
          <cx:pt idx="16195">135000</cx:pt>
          <cx:pt idx="16196">168102</cx:pt>
          <cx:pt idx="16197">450000</cx:pt>
          <cx:pt idx="16198">229230</cx:pt>
          <cx:pt idx="16199">495000</cx:pt>
          <cx:pt idx="16200">1125000</cx:pt>
          <cx:pt idx="16201">339241.5</cx:pt>
          <cx:pt idx="16202">90000</cx:pt>
          <cx:pt idx="16203">215640</cx:pt>
          <cx:pt idx="16204">315000</cx:pt>
          <cx:pt idx="16205">598486.5</cx:pt>
          <cx:pt idx="16206">553806</cx:pt>
          <cx:pt idx="16207">601470</cx:pt>
          <cx:pt idx="16208">675000</cx:pt>
          <cx:pt idx="16209">225000</cx:pt>
          <cx:pt idx="16210">545040</cx:pt>
          <cx:pt idx="16211">1772352</cx:pt>
          <cx:pt idx="16212">343800</cx:pt>
          <cx:pt idx="16213">450000</cx:pt>
          <cx:pt idx="16214">225000</cx:pt>
          <cx:pt idx="16215">670500</cx:pt>
          <cx:pt idx="16216">385749</cx:pt>
          <cx:pt idx="16217">312768</cx:pt>
          <cx:pt idx="16218">225000</cx:pt>
          <cx:pt idx="16219">1198548</cx:pt>
          <cx:pt idx="16220">324000</cx:pt>
          <cx:pt idx="16221">595903.5</cx:pt>
          <cx:pt idx="16222">225000</cx:pt>
          <cx:pt idx="16223">900000</cx:pt>
          <cx:pt idx="16224">675000</cx:pt>
          <cx:pt idx="16225">675000</cx:pt>
          <cx:pt idx="16226">215640</cx:pt>
          <cx:pt idx="16227">679500</cx:pt>
          <cx:pt idx="16228">180000</cx:pt>
          <cx:pt idx="16229">405000</cx:pt>
          <cx:pt idx="16230">1506816</cx:pt>
          <cx:pt idx="16231">1125000</cx:pt>
          <cx:pt idx="16232">1012653</cx:pt>
          <cx:pt idx="16233">1125000</cx:pt>
          <cx:pt idx="16234">900000</cx:pt>
          <cx:pt idx="16235">772686</cx:pt>
          <cx:pt idx="16236">263686.5</cx:pt>
          <cx:pt idx="16237">1121575.5</cx:pt>
          <cx:pt idx="16238">254700</cx:pt>
          <cx:pt idx="16239">473760</cx:pt>
          <cx:pt idx="16240">152820</cx:pt>
          <cx:pt idx="16241">765000</cx:pt>
          <cx:pt idx="16242">202500</cx:pt>
          <cx:pt idx="16243">1436850</cx:pt>
          <cx:pt idx="16244">1024290</cx:pt>
          <cx:pt idx="16245">724981.5</cx:pt>
          <cx:pt idx="16246">755190</cx:pt>
          <cx:pt idx="16247">495000</cx:pt>
          <cx:pt idx="16248">454500</cx:pt>
          <cx:pt idx="16249">1350000</cx:pt>
          <cx:pt idx="16250">177903</cx:pt>
          <cx:pt idx="16251">86256</cx:pt>
          <cx:pt idx="16252">360000</cx:pt>
          <cx:pt idx="16253">847723.5</cx:pt>
          <cx:pt idx="16254">675000</cx:pt>
          <cx:pt idx="16255">315000</cx:pt>
          <cx:pt idx="16256">1113840</cx:pt>
          <cx:pt idx="16257">364500</cx:pt>
          <cx:pt idx="16258">315000</cx:pt>
          <cx:pt idx="16259">208854</cx:pt>
          <cx:pt idx="16260">533668.5</cx:pt>
          <cx:pt idx="16261">517923</cx:pt>
          <cx:pt idx="16262">180000</cx:pt>
          <cx:pt idx="16263">1237684.5</cx:pt>
          <cx:pt idx="16264">148365</cx:pt>
          <cx:pt idx="16265">1180818</cx:pt>
          <cx:pt idx="16266">1477260</cx:pt>
          <cx:pt idx="16267">180000</cx:pt>
          <cx:pt idx="16268">454500</cx:pt>
          <cx:pt idx="16269">1078200</cx:pt>
          <cx:pt idx="16270">331920</cx:pt>
          <cx:pt idx="16271">1113840</cx:pt>
          <cx:pt idx="16272">1155226.5</cx:pt>
          <cx:pt idx="16273">225000</cx:pt>
          <cx:pt idx="16274">345510</cx:pt>
          <cx:pt idx="16275">545040</cx:pt>
          <cx:pt idx="16276">521280</cx:pt>
          <cx:pt idx="16277">351792</cx:pt>
          <cx:pt idx="16278">810000</cx:pt>
          <cx:pt idx="16279">808650</cx:pt>
          <cx:pt idx="16280">463500</cx:pt>
          <cx:pt idx="16281">113211</cx:pt>
          <cx:pt idx="16282">900000</cx:pt>
          <cx:pt idx="16283">360000</cx:pt>
          <cx:pt idx="16284">417024</cx:pt>
          <cx:pt idx="16285">724500</cx:pt>
          <cx:pt idx="16286">173196</cx:pt>
          <cx:pt idx="16287">450000</cx:pt>
          <cx:pt idx="16288">715095</cx:pt>
          <cx:pt idx="16289">270000</cx:pt>
          <cx:pt idx="16290">1711764</cx:pt>
          <cx:pt idx="16291">810000</cx:pt>
          <cx:pt idx="16292">270000</cx:pt>
          <cx:pt idx="16293">675000</cx:pt>
          <cx:pt idx="16294">916470</cx:pt>
          <cx:pt idx="16295">497520</cx:pt>
          <cx:pt idx="16296">482593.5</cx:pt>
          <cx:pt idx="16297">659610</cx:pt>
          <cx:pt idx="16298">593010</cx:pt>
          <cx:pt idx="16299">1065433.5</cx:pt>
          <cx:pt idx="16300">769500</cx:pt>
          <cx:pt idx="16301">188685</cx:pt>
          <cx:pt idx="16302">566055</cx:pt>
          <cx:pt idx="16303">745429.5</cx:pt>
          <cx:pt idx="16304">257391</cx:pt>
          <cx:pt idx="16305">241618.5</cx:pt>
          <cx:pt idx="16306">270000</cx:pt>
          <cx:pt idx="16307">432567</cx:pt>
          <cx:pt idx="16308">373500</cx:pt>
          <cx:pt idx="16309">1288350</cx:pt>
          <cx:pt idx="16310">1125000</cx:pt>
          <cx:pt idx="16311">1174090.5</cx:pt>
          <cx:pt idx="16312">316125</cx:pt>
          <cx:pt idx="16313">157500</cx:pt>
          <cx:pt idx="16314">900000</cx:pt>
          <cx:pt idx="16315">288873</cx:pt>
          <cx:pt idx="16316">900297</cx:pt>
          <cx:pt idx="16317">450000</cx:pt>
          <cx:pt idx="16318">521280</cx:pt>
          <cx:pt idx="16319">646920</cx:pt>
          <cx:pt idx="16320">1762110</cx:pt>
          <cx:pt idx="16321">314100</cx:pt>
          <cx:pt idx="16322">601474.5</cx:pt>
          <cx:pt idx="16323">1395000</cx:pt>
          <cx:pt idx="16324">521280</cx:pt>
          <cx:pt idx="16325">497520</cx:pt>
          <cx:pt idx="16326">284400</cx:pt>
          <cx:pt idx="16327">239850</cx:pt>
          <cx:pt idx="16328">481176</cx:pt>
          <cx:pt idx="16329">81504</cx:pt>
          <cx:pt idx="16330">835380</cx:pt>
          <cx:pt idx="16331">270000</cx:pt>
          <cx:pt idx="16332">348264</cx:pt>
          <cx:pt idx="16333">251280</cx:pt>
          <cx:pt idx="16334">315000</cx:pt>
          <cx:pt idx="16335">301464</cx:pt>
          <cx:pt idx="16336">263844</cx:pt>
          <cx:pt idx="16337">443088</cx:pt>
          <cx:pt idx="16338">1042812</cx:pt>
          <cx:pt idx="16339">397881</cx:pt>
          <cx:pt idx="16340">163201.5</cx:pt>
          <cx:pt idx="16341">379237.5</cx:pt>
          <cx:pt idx="16342">840951</cx:pt>
          <cx:pt idx="16343">675000</cx:pt>
          <cx:pt idx="16344">312768</cx:pt>
          <cx:pt idx="16345">450000</cx:pt>
          <cx:pt idx="16346">1061658</cx:pt>
          <cx:pt idx="16347">651816</cx:pt>
          <cx:pt idx="16348">521280</cx:pt>
          <cx:pt idx="16349">247500</cx:pt>
          <cx:pt idx="16350">1345500</cx:pt>
          <cx:pt idx="16351">781920</cx:pt>
          <cx:pt idx="16352">993082.5</cx:pt>
          <cx:pt idx="16353">225000</cx:pt>
          <cx:pt idx="16354">1070680.5</cx:pt>
          <cx:pt idx="16355">1436850</cx:pt>
          <cx:pt idx="16356">1971072</cx:pt>
          <cx:pt idx="16357">292500</cx:pt>
          <cx:pt idx="16358">472500</cx:pt>
          <cx:pt idx="16359">135000</cx:pt>
          <cx:pt idx="16360">135000</cx:pt>
          <cx:pt idx="16361">270000</cx:pt>
          <cx:pt idx="16362">640080</cx:pt>
          <cx:pt idx="16363">1029658.5</cx:pt>
          <cx:pt idx="16364">454500</cx:pt>
          <cx:pt idx="16365">1255680</cx:pt>
          <cx:pt idx="16366">490495.5</cx:pt>
          <cx:pt idx="16367">314055</cx:pt>
          <cx:pt idx="16368">971280</cx:pt>
          <cx:pt idx="16369">269550</cx:pt>
          <cx:pt idx="16370">337500</cx:pt>
          <cx:pt idx="16371">170640</cx:pt>
          <cx:pt idx="16372">900000</cx:pt>
          <cx:pt idx="16373">45000</cx:pt>
          <cx:pt idx="16374">323388</cx:pt>
          <cx:pt idx="16375">1256400</cx:pt>
          <cx:pt idx="16376">545040</cx:pt>
          <cx:pt idx="16377">601470</cx:pt>
          <cx:pt idx="16378">409500</cx:pt>
          <cx:pt idx="16379">1525482</cx:pt>
          <cx:pt idx="16380">296280</cx:pt>
          <cx:pt idx="16381">667422</cx:pt>
          <cx:pt idx="16382">954000</cx:pt>
          <cx:pt idx="16383">269550</cx:pt>
          <cx:pt idx="16384">1258650</cx:pt>
          <cx:pt idx="16385">332946</cx:pt>
          <cx:pt idx="16386">254700</cx:pt>
          <cx:pt idx="16387">536917.5</cx:pt>
          <cx:pt idx="16388">440784</cx:pt>
          <cx:pt idx="16389">284256</cx:pt>
          <cx:pt idx="16390">497520</cx:pt>
          <cx:pt idx="16391">1035000</cx:pt>
          <cx:pt idx="16392">1125000</cx:pt>
          <cx:pt idx="16393">212656.5</cx:pt>
          <cx:pt idx="16394">81666</cx:pt>
          <cx:pt idx="16395">1260000</cx:pt>
          <cx:pt idx="16396">254700</cx:pt>
          <cx:pt idx="16397">545040</cx:pt>
          <cx:pt idx="16398">1078200</cx:pt>
          <cx:pt idx="16399">450000</cx:pt>
          <cx:pt idx="16400">832500</cx:pt>
          <cx:pt idx="16401">315000</cx:pt>
          <cx:pt idx="16402">270000</cx:pt>
          <cx:pt idx="16403">545040</cx:pt>
          <cx:pt idx="16404">337500</cx:pt>
          <cx:pt idx="16405">808650</cx:pt>
          <cx:pt idx="16406">760225.5</cx:pt>
          <cx:pt idx="16407">225000</cx:pt>
          <cx:pt idx="16408">727785</cx:pt>
          <cx:pt idx="16409">675000</cx:pt>
          <cx:pt idx="16410">81504</cx:pt>
          <cx:pt idx="16411">148707</cx:pt>
          <cx:pt idx="16412">1125000</cx:pt>
          <cx:pt idx="16413">225000</cx:pt>
          <cx:pt idx="16414">495000</cx:pt>
          <cx:pt idx="16415">260568</cx:pt>
          <cx:pt idx="16416">640080</cx:pt>
          <cx:pt idx="16417">152820</cx:pt>
          <cx:pt idx="16418">284400</cx:pt>
          <cx:pt idx="16419">95940</cx:pt>
          <cx:pt idx="16420">271957.5</cx:pt>
          <cx:pt idx="16421">95940</cx:pt>
          <cx:pt idx="16422">106974</cx:pt>
          <cx:pt idx="16423">450000</cx:pt>
          <cx:pt idx="16424">373500</cx:pt>
          <cx:pt idx="16425">973710</cx:pt>
          <cx:pt idx="16426">774000</cx:pt>
          <cx:pt idx="16427">225000</cx:pt>
          <cx:pt idx="16428">199080</cx:pt>
          <cx:pt idx="16429">254700</cx:pt>
          <cx:pt idx="16430">397881</cx:pt>
          <cx:pt idx="16431">450000</cx:pt>
          <cx:pt idx="16432">799299</cx:pt>
          <cx:pt idx="16433">177489</cx:pt>
          <cx:pt idx="16434">755190</cx:pt>
          <cx:pt idx="16435">592560</cx:pt>
          <cx:pt idx="16436">202765.5</cx:pt>
          <cx:pt idx="16437">728460</cx:pt>
          <cx:pt idx="16438">678996</cx:pt>
          <cx:pt idx="16439">225000</cx:pt>
          <cx:pt idx="16440">1231663.5</cx:pt>
          <cx:pt idx="16441">331834.5</cx:pt>
          <cx:pt idx="16442">1506816</cx:pt>
          <cx:pt idx="16443">1872517.5</cx:pt>
          <cx:pt idx="16444">474183</cx:pt>
          <cx:pt idx="16445">376920</cx:pt>
          <cx:pt idx="16446">247500</cx:pt>
          <cx:pt idx="16447">408780</cx:pt>
          <cx:pt idx="16448">156384</cx:pt>
          <cx:pt idx="16449">509922</cx:pt>
          <cx:pt idx="16450">900000</cx:pt>
          <cx:pt idx="16451">302206.5</cx:pt>
          <cx:pt idx="16452">450000</cx:pt>
          <cx:pt idx="16453">312768</cx:pt>
          <cx:pt idx="16454">497520</cx:pt>
          <cx:pt idx="16455">906615</cx:pt>
          <cx:pt idx="16456">540000</cx:pt>
          <cx:pt idx="16457">1350000</cx:pt>
          <cx:pt idx="16458">314100</cx:pt>
          <cx:pt idx="16459">808650</cx:pt>
          <cx:pt idx="16460">1042560</cx:pt>
          <cx:pt idx="16461">630000</cx:pt>
          <cx:pt idx="16462">540000</cx:pt>
          <cx:pt idx="16463">270000</cx:pt>
          <cx:pt idx="16464">273636</cx:pt>
          <cx:pt idx="16465">50940</cx:pt>
          <cx:pt idx="16466">225000</cx:pt>
          <cx:pt idx="16467">1762110</cx:pt>
          <cx:pt idx="16468">1575000</cx:pt>
          <cx:pt idx="16469">742500</cx:pt>
          <cx:pt idx="16470">254700</cx:pt>
          <cx:pt idx="16471">583191</cx:pt>
          <cx:pt idx="16472">886176</cx:pt>
          <cx:pt idx="16473">284400</cx:pt>
          <cx:pt idx="16474">1494486</cx:pt>
          <cx:pt idx="16475">359685</cx:pt>
          <cx:pt idx="16476">993082.5</cx:pt>
          <cx:pt idx="16477">900000</cx:pt>
          <cx:pt idx="16478">296280</cx:pt>
          <cx:pt idx="16479">1046142</cx:pt>
          <cx:pt idx="16480">1206000</cx:pt>
          <cx:pt idx="16481">260640</cx:pt>
          <cx:pt idx="16482">270000</cx:pt>
          <cx:pt idx="16483">270000</cx:pt>
          <cx:pt idx="16484">137538</cx:pt>
          <cx:pt idx="16485">269550</cx:pt>
          <cx:pt idx="16486">227520</cx:pt>
          <cx:pt idx="16487">1006920</cx:pt>
          <cx:pt idx="16488">545040</cx:pt>
          <cx:pt idx="16489">227520</cx:pt>
          <cx:pt idx="16490">900000</cx:pt>
          <cx:pt idx="16491">760500</cx:pt>
          <cx:pt idx="16492">900000</cx:pt>
          <cx:pt idx="16493">284400</cx:pt>
          <cx:pt idx="16494">900000</cx:pt>
          <cx:pt idx="16495">168102</cx:pt>
          <cx:pt idx="16496">219042</cx:pt>
          <cx:pt idx="16497">305955</cx:pt>
          <cx:pt idx="16498">728460</cx:pt>
          <cx:pt idx="16499">755190</cx:pt>
          <cx:pt idx="16500">1152000</cx:pt>
          <cx:pt idx="16501">450000</cx:pt>
          <cx:pt idx="16502">332842.5</cx:pt>
          <cx:pt idx="16503">985500</cx:pt>
          <cx:pt idx="16504">840951</cx:pt>
          <cx:pt idx="16505">760225.5</cx:pt>
          <cx:pt idx="16506">1293502.5</cx:pt>
          <cx:pt idx="16507">808650</cx:pt>
          <cx:pt idx="16508">540000</cx:pt>
          <cx:pt idx="16509">500490</cx:pt>
          <cx:pt idx="16510">770292</cx:pt>
          <cx:pt idx="16511">1178217</cx:pt>
          <cx:pt idx="16512">338832</cx:pt>
          <cx:pt idx="16513">180000</cx:pt>
          <cx:pt idx="16514">990000</cx:pt>
          <cx:pt idx="16515">675000</cx:pt>
          <cx:pt idx="16516">728460</cx:pt>
          <cx:pt idx="16517">50940</cx:pt>
          <cx:pt idx="16518">539100</cx:pt>
          <cx:pt idx="16519">1051294.5</cx:pt>
          <cx:pt idx="16520">472500</cx:pt>
          <cx:pt idx="16521">193572</cx:pt>
          <cx:pt idx="16522">538389</cx:pt>
          <cx:pt idx="16523">561384</cx:pt>
          <cx:pt idx="16524">52128</cx:pt>
          <cx:pt idx="16525">1036980</cx:pt>
          <cx:pt idx="16526">281493</cx:pt>
          <cx:pt idx="16527">1575000</cx:pt>
          <cx:pt idx="16528">481320</cx:pt>
          <cx:pt idx="16529">1546020</cx:pt>
          <cx:pt idx="16530">1067940</cx:pt>
          <cx:pt idx="16531">720000</cx:pt>
          <cx:pt idx="16532">755190</cx:pt>
          <cx:pt idx="16533">675000</cx:pt>
          <cx:pt idx="16534">225000</cx:pt>
          <cx:pt idx="16535">781920</cx:pt>
          <cx:pt idx="16536">180000</cx:pt>
          <cx:pt idx="16537">526491</cx:pt>
          <cx:pt idx="16538">783000</cx:pt>
          <cx:pt idx="16539">603000</cx:pt>
          <cx:pt idx="16540">495351</cx:pt>
          <cx:pt idx="16541">331632</cx:pt>
          <cx:pt idx="16542">152820</cx:pt>
          <cx:pt idx="16543">939159</cx:pt>
          <cx:pt idx="16544">274941</cx:pt>
          <cx:pt idx="16545">675000</cx:pt>
          <cx:pt idx="16546">675000</cx:pt>
          <cx:pt idx="16547">540000</cx:pt>
          <cx:pt idx="16548">269550</cx:pt>
          <cx:pt idx="16549">1428295.5</cx:pt>
          <cx:pt idx="16550">67500</cx:pt>
          <cx:pt idx="16551">270000</cx:pt>
          <cx:pt idx="16552">125640</cx:pt>
          <cx:pt idx="16553">547344</cx:pt>
          <cx:pt idx="16554">425889</cx:pt>
          <cx:pt idx="16555">270000</cx:pt>
          <cx:pt idx="16556">927252</cx:pt>
          <cx:pt idx="16557">545040</cx:pt>
          <cx:pt idx="16558">1078200</cx:pt>
          <cx:pt idx="16559">450000</cx:pt>
          <cx:pt idx="16560">219870</cx:pt>
          <cx:pt idx="16561">358074</cx:pt>
          <cx:pt idx="16562">297000</cx:pt>
          <cx:pt idx="16563">216144</cx:pt>
          <cx:pt idx="16564">95940</cx:pt>
          <cx:pt idx="16565">604152</cx:pt>
          <cx:pt idx="16566">497520</cx:pt>
          <cx:pt idx="16567">352422</cx:pt>
          <cx:pt idx="16568">521280</cx:pt>
          <cx:pt idx="16569">180000</cx:pt>
          <cx:pt idx="16570">808650</cx:pt>
          <cx:pt idx="16571">848745</cx:pt>
          <cx:pt idx="16572">1288350</cx:pt>
          <cx:pt idx="16573">270000</cx:pt>
          <cx:pt idx="16574">675000</cx:pt>
          <cx:pt idx="16575">870984</cx:pt>
          <cx:pt idx="16576">225000</cx:pt>
          <cx:pt idx="16577">797557.5</cx:pt>
          <cx:pt idx="16578">582804</cx:pt>
          <cx:pt idx="16579">292500</cx:pt>
          <cx:pt idx="16580">247500</cx:pt>
          <cx:pt idx="16581">180000</cx:pt>
          <cx:pt idx="16582">286704</cx:pt>
          <cx:pt idx="16583">431280</cx:pt>
          <cx:pt idx="16584">1800000</cx:pt>
          <cx:pt idx="16585">244584</cx:pt>
          <cx:pt idx="16586">254700</cx:pt>
          <cx:pt idx="16587">95940</cx:pt>
          <cx:pt idx="16588">450000</cx:pt>
          <cx:pt idx="16589">318528</cx:pt>
          <cx:pt idx="16590">148365</cx:pt>
          <cx:pt idx="16591">271066.5</cx:pt>
          <cx:pt idx="16592">675000</cx:pt>
          <cx:pt idx="16593">1350000</cx:pt>
          <cx:pt idx="16594">639000</cx:pt>
          <cx:pt idx="16595">370107</cx:pt>
          <cx:pt idx="16596">364896</cx:pt>
          <cx:pt idx="16597">203301</cx:pt>
          <cx:pt idx="16598">210249</cx:pt>
          <cx:pt idx="16599">1014588</cx:pt>
          <cx:pt idx="16600">986274</cx:pt>
          <cx:pt idx="16601">1258650</cx:pt>
          <cx:pt idx="16602">239850</cx:pt>
          <cx:pt idx="16603">270000</cx:pt>
          <cx:pt idx="16604">863226</cx:pt>
          <cx:pt idx="16605">823500</cx:pt>
          <cx:pt idx="16606">80865</cx:pt>
          <cx:pt idx="16607">810378</cx:pt>
          <cx:pt idx="16608">454500</cx:pt>
          <cx:pt idx="16609">268659</cx:pt>
          <cx:pt idx="16610">481500</cx:pt>
          <cx:pt idx="16611">1019610</cx:pt>
          <cx:pt idx="16612">675000</cx:pt>
          <cx:pt idx="16613">590337</cx:pt>
          <cx:pt idx="16614">526491</cx:pt>
          <cx:pt idx="16615">630000</cx:pt>
          <cx:pt idx="16616">135000</cx:pt>
          <cx:pt idx="16617">450000</cx:pt>
          <cx:pt idx="16618">85320</cx:pt>
          <cx:pt idx="16619">450000</cx:pt>
          <cx:pt idx="16620">810000</cx:pt>
          <cx:pt idx="16621">754740</cx:pt>
          <cx:pt idx="16622">351000</cx:pt>
          <cx:pt idx="16623">229500</cx:pt>
          <cx:pt idx="16624">808650</cx:pt>
          <cx:pt idx="16625">971280</cx:pt>
          <cx:pt idx="16626">182016</cx:pt>
          <cx:pt idx="16627">568800</cx:pt>
          <cx:pt idx="16628">942300</cx:pt>
          <cx:pt idx="16629">319500</cx:pt>
          <cx:pt idx="16630">945000</cx:pt>
          <cx:pt idx="16631">327024</cx:pt>
          <cx:pt idx="16632">835380</cx:pt>
          <cx:pt idx="16633">270000</cx:pt>
          <cx:pt idx="16634">405000</cx:pt>
          <cx:pt idx="16635">1800000</cx:pt>
          <cx:pt idx="16636">450000</cx:pt>
          <cx:pt idx="16637">540000</cx:pt>
          <cx:pt idx="16638">85500</cx:pt>
          <cx:pt idx="16639">414229.5</cx:pt>
          <cx:pt idx="16640">270000</cx:pt>
          <cx:pt idx="16641">460858.5</cx:pt>
          <cx:pt idx="16642">755190</cx:pt>
          <cx:pt idx="16643">531000</cx:pt>
          <cx:pt idx="16644">292500</cx:pt>
          <cx:pt idx="16645">1223010</cx:pt>
          <cx:pt idx="16646">585000</cx:pt>
          <cx:pt idx="16647">810000</cx:pt>
          <cx:pt idx="16648">840951</cx:pt>
          <cx:pt idx="16649">148365</cx:pt>
          <cx:pt idx="16650">604152</cx:pt>
          <cx:pt idx="16651">675000</cx:pt>
          <cx:pt idx="16652">450000</cx:pt>
          <cx:pt idx="16653">553500</cx:pt>
          <cx:pt idx="16654">292500</cx:pt>
          <cx:pt idx="16655">450000</cx:pt>
          <cx:pt idx="16656">203760</cx:pt>
          <cx:pt idx="16657">500211</cx:pt>
          <cx:pt idx="16658">538704</cx:pt>
          <cx:pt idx="16659">704844</cx:pt>
          <cx:pt idx="16660">518562</cx:pt>
          <cx:pt idx="16661">513531</cx:pt>
          <cx:pt idx="16662">814041</cx:pt>
          <cx:pt idx="16663">518562</cx:pt>
          <cx:pt idx="16664">1024290</cx:pt>
          <cx:pt idx="16665">1253070</cx:pt>
          <cx:pt idx="16666">254700</cx:pt>
          <cx:pt idx="16667">940500</cx:pt>
          <cx:pt idx="16668">808650</cx:pt>
          <cx:pt idx="16669">1755000</cx:pt>
          <cx:pt idx="16670">254700</cx:pt>
          <cx:pt idx="16671">1125000</cx:pt>
          <cx:pt idx="16672">592560</cx:pt>
          <cx:pt idx="16673">871065</cx:pt>
          <cx:pt idx="16674">997974</cx:pt>
          <cx:pt idx="16675">135000</cx:pt>
          <cx:pt idx="16676">900000</cx:pt>
          <cx:pt idx="16677">264159</cx:pt>
          <cx:pt idx="16678">298512</cx:pt>
          <cx:pt idx="16679">544491</cx:pt>
          <cx:pt idx="16680">592560</cx:pt>
          <cx:pt idx="16681">539590.5</cx:pt>
          <cx:pt idx="16682">715095</cx:pt>
          <cx:pt idx="16683">450000</cx:pt>
          <cx:pt idx="16684">1093500</cx:pt>
          <cx:pt idx="16685">436032</cx:pt>
          <cx:pt idx="16686">450000</cx:pt>
          <cx:pt idx="16687">1579477.5</cx:pt>
          <cx:pt idx="16688">332946</cx:pt>
          <cx:pt idx="16689">127350</cx:pt>
          <cx:pt idx="16690">291915</cx:pt>
          <cx:pt idx="16691">270000</cx:pt>
          <cx:pt idx="16692">646920</cx:pt>
          <cx:pt idx="16693">450000</cx:pt>
          <cx:pt idx="16694">592560</cx:pt>
          <cx:pt idx="16695">1525405.5</cx:pt>
          <cx:pt idx="16696">900000</cx:pt>
          <cx:pt idx="16697">824823</cx:pt>
          <cx:pt idx="16698">270000</cx:pt>
          <cx:pt idx="16699">900000</cx:pt>
          <cx:pt idx="16700">117000</cx:pt>
          <cx:pt idx="16701">760225.5</cx:pt>
          <cx:pt idx="16702">1467612</cx:pt>
          <cx:pt idx="16703">323194.5</cx:pt>
          <cx:pt idx="16704">110331</cx:pt>
          <cx:pt idx="16705">436500</cx:pt>
          <cx:pt idx="16706">202500</cx:pt>
          <cx:pt idx="16707">450000</cx:pt>
          <cx:pt idx="16708">135000</cx:pt>
          <cx:pt idx="16709">239850</cx:pt>
          <cx:pt idx="16710">144486</cx:pt>
          <cx:pt idx="16711">945000</cx:pt>
          <cx:pt idx="16712">247275</cx:pt>
          <cx:pt idx="16713">711612</cx:pt>
          <cx:pt idx="16714">614574</cx:pt>
          <cx:pt idx="16715">1800000</cx:pt>
          <cx:pt idx="16716">485640</cx:pt>
          <cx:pt idx="16717">284400</cx:pt>
          <cx:pt idx="16718">848745</cx:pt>
          <cx:pt idx="16719">1312110</cx:pt>
          <cx:pt idx="16720">284400</cx:pt>
          <cx:pt idx="16721">278460</cx:pt>
          <cx:pt idx="16722">254700</cx:pt>
          <cx:pt idx="16723">1035832.5</cx:pt>
          <cx:pt idx="16724">416052</cx:pt>
          <cx:pt idx="16725">679500</cx:pt>
          <cx:pt idx="16726">436500</cx:pt>
          <cx:pt idx="16727">239850</cx:pt>
          <cx:pt idx="16728">1125000</cx:pt>
          <cx:pt idx="16729">808650</cx:pt>
          <cx:pt idx="16730">450000</cx:pt>
          <cx:pt idx="16731">528633</cx:pt>
          <cx:pt idx="16732">761872.5</cx:pt>
          <cx:pt idx="16733">576072</cx:pt>
          <cx:pt idx="16734">540000</cx:pt>
          <cx:pt idx="16735">528633</cx:pt>
          <cx:pt idx="16736">225000</cx:pt>
          <cx:pt idx="16737">136512</cx:pt>
          <cx:pt idx="16738">765261</cx:pt>
          <cx:pt idx="16739">675000</cx:pt>
          <cx:pt idx="16740">495000</cx:pt>
          <cx:pt idx="16741">1247121</cx:pt>
          <cx:pt idx="16742">560664</cx:pt>
          <cx:pt idx="16743">418743</cx:pt>
          <cx:pt idx="16744">1206000</cx:pt>
          <cx:pt idx="16745">270000</cx:pt>
          <cx:pt idx="16746">276277.5</cx:pt>
          <cx:pt idx="16747">900000</cx:pt>
          <cx:pt idx="16748">247500</cx:pt>
          <cx:pt idx="16749">454500</cx:pt>
          <cx:pt idx="16750">728460</cx:pt>
          <cx:pt idx="16751">862560</cx:pt>
          <cx:pt idx="16752">774000</cx:pt>
          <cx:pt idx="16753">889515</cx:pt>
          <cx:pt idx="16754">831771</cx:pt>
          <cx:pt idx="16755">675000</cx:pt>
          <cx:pt idx="16756">134316</cx:pt>
          <cx:pt idx="16757">900000</cx:pt>
          <cx:pt idx="16758">270000</cx:pt>
          <cx:pt idx="16759">797557.5</cx:pt>
          <cx:pt idx="16760">486459</cx:pt>
          <cx:pt idx="16761">101880</cx:pt>
          <cx:pt idx="16762">101880</cx:pt>
          <cx:pt idx="16763">1350000</cx:pt>
          <cx:pt idx="16764">584014.5</cx:pt>
          <cx:pt idx="16765">547344</cx:pt>
          <cx:pt idx="16766">528633</cx:pt>
          <cx:pt idx="16767">302206.5</cx:pt>
          <cx:pt idx="16768">270000</cx:pt>
          <cx:pt idx="16769">278460</cx:pt>
          <cx:pt idx="16770">835380</cx:pt>
          <cx:pt idx="16771">2517300</cx:pt>
          <cx:pt idx="16772">132444</cx:pt>
          <cx:pt idx="16773">270000</cx:pt>
          <cx:pt idx="16774">137520</cx:pt>
          <cx:pt idx="16775">284256</cx:pt>
          <cx:pt idx="16776">900000</cx:pt>
          <cx:pt idx="16777">381528</cx:pt>
          <cx:pt idx="16778">469152</cx:pt>
          <cx:pt idx="16779">509922</cx:pt>
          <cx:pt idx="16780">669600</cx:pt>
          <cx:pt idx="16781">675000</cx:pt>
          <cx:pt idx="16782">263686.5</cx:pt>
          <cx:pt idx="16783">888840</cx:pt>
          <cx:pt idx="16784">161730</cx:pt>
          <cx:pt idx="16785">126000</cx:pt>
          <cx:pt idx="16786">900000</cx:pt>
          <cx:pt idx="16787">454500</cx:pt>
          <cx:pt idx="16788">462694.5</cx:pt>
          <cx:pt idx="16789">675000</cx:pt>
          <cx:pt idx="16790">346500</cx:pt>
          <cx:pt idx="16791">450000</cx:pt>
          <cx:pt idx="16792">231813</cx:pt>
          <cx:pt idx="16793">545040</cx:pt>
          <cx:pt idx="16794">225000</cx:pt>
          <cx:pt idx="16795">432567</cx:pt>
          <cx:pt idx="16796">254700</cx:pt>
          <cx:pt idx="16797">1159515</cx:pt>
          <cx:pt idx="16798">485640</cx:pt>
          <cx:pt idx="16799">144486</cx:pt>
          <cx:pt idx="16800">1575000</cx:pt>
          <cx:pt idx="16801">1288350</cx:pt>
          <cx:pt idx="16802">225000</cx:pt>
          <cx:pt idx="16803">647046</cx:pt>
          <cx:pt idx="16804">675000</cx:pt>
          <cx:pt idx="16805">956574</cx:pt>
          <cx:pt idx="16806">521280</cx:pt>
          <cx:pt idx="16807">454500</cx:pt>
          <cx:pt idx="16808">346500</cx:pt>
          <cx:pt idx="16809">810000</cx:pt>
          <cx:pt idx="16810">797557.5</cx:pt>
          <cx:pt idx="16811">180000</cx:pt>
          <cx:pt idx="16812">454500</cx:pt>
          <cx:pt idx="16813">1494324</cx:pt>
          <cx:pt idx="16814">95940</cx:pt>
          <cx:pt idx="16815">553806</cx:pt>
          <cx:pt idx="16816">568800</cx:pt>
          <cx:pt idx="16817">787131</cx:pt>
          <cx:pt idx="16818">270000</cx:pt>
          <cx:pt idx="16819">781920</cx:pt>
          <cx:pt idx="16820">900000</cx:pt>
          <cx:pt idx="16821">270000</cx:pt>
          <cx:pt idx="16822">900000</cx:pt>
          <cx:pt idx="16823">1035832.5</cx:pt>
          <cx:pt idx="16824">518562</cx:pt>
          <cx:pt idx="16825">1185282</cx:pt>
          <cx:pt idx="16826">558841.5</cx:pt>
          <cx:pt idx="16827">292500</cx:pt>
          <cx:pt idx="16828">161730</cx:pt>
          <cx:pt idx="16829">723996</cx:pt>
          <cx:pt idx="16830">299772</cx:pt>
          <cx:pt idx="16831">900000</cx:pt>
          <cx:pt idx="16832">239850</cx:pt>
          <cx:pt idx="16833">799299</cx:pt>
          <cx:pt idx="16834">413235</cx:pt>
          <cx:pt idx="16835">765000</cx:pt>
          <cx:pt idx="16836">840996</cx:pt>
          <cx:pt idx="16837">545040</cx:pt>
          <cx:pt idx="16838">450000</cx:pt>
          <cx:pt idx="16839">191880</cx:pt>
          <cx:pt idx="16840">562500</cx:pt>
          <cx:pt idx="16841">1642032</cx:pt>
          <cx:pt idx="16842">512446.5</cx:pt>
          <cx:pt idx="16843">364896</cx:pt>
          <cx:pt idx="16844">1499638.5</cx:pt>
          <cx:pt idx="16845">927252</cx:pt>
          <cx:pt idx="16846">348826.5</cx:pt>
          <cx:pt idx="16847">427500</cx:pt>
          <cx:pt idx="16848">855000</cx:pt>
          <cx:pt idx="16849">277969.5</cx:pt>
          <cx:pt idx="16850">225000</cx:pt>
          <cx:pt idx="16851">900000</cx:pt>
          <cx:pt idx="16852">231813</cx:pt>
          <cx:pt idx="16853">180000</cx:pt>
          <cx:pt idx="16854">675000</cx:pt>
          <cx:pt idx="16855">521280</cx:pt>
          <cx:pt idx="16856">835380</cx:pt>
          <cx:pt idx="16857">1288350</cx:pt>
          <cx:pt idx="16858">459000</cx:pt>
          <cx:pt idx="16859">900000</cx:pt>
          <cx:pt idx="16860">332473.5</cx:pt>
          <cx:pt idx="16861">531706.5</cx:pt>
          <cx:pt idx="16862">270000</cx:pt>
          <cx:pt idx="16863">337500</cx:pt>
          <cx:pt idx="16864">450000</cx:pt>
          <cx:pt idx="16865">225000</cx:pt>
          <cx:pt idx="16866">270000</cx:pt>
          <cx:pt idx="16867">1005120</cx:pt>
          <cx:pt idx="16868">679500</cx:pt>
          <cx:pt idx="16869">1223010</cx:pt>
          <cx:pt idx="16870">787086</cx:pt>
          <cx:pt idx="16871">450000</cx:pt>
          <cx:pt idx="16872">1800000</cx:pt>
          <cx:pt idx="16873">203760</cx:pt>
          <cx:pt idx="16874">152820</cx:pt>
          <cx:pt idx="16875">445095</cx:pt>
          <cx:pt idx="16876">450000</cx:pt>
          <cx:pt idx="16877">1113840</cx:pt>
          <cx:pt idx="16878">323388</cx:pt>
          <cx:pt idx="16879">61128</cx:pt>
          <cx:pt idx="16880">781920</cx:pt>
          <cx:pt idx="16881">1223010</cx:pt>
          <cx:pt idx="16882">755190</cx:pt>
          <cx:pt idx="16883">1718473.5</cx:pt>
          <cx:pt idx="16884">835605</cx:pt>
          <cx:pt idx="16885">1078200</cx:pt>
          <cx:pt idx="16886">450000</cx:pt>
          <cx:pt idx="16887">404325</cx:pt>
          <cx:pt idx="16888">808650</cx:pt>
          <cx:pt idx="16889">543037.5</cx:pt>
          <cx:pt idx="16890">143910</cx:pt>
          <cx:pt idx="16891">999000</cx:pt>
          <cx:pt idx="16892">1611000</cx:pt>
          <cx:pt idx="16893">675000</cx:pt>
          <cx:pt idx="16894">153576</cx:pt>
          <cx:pt idx="16895">225000</cx:pt>
          <cx:pt idx="16896">143910</cx:pt>
          <cx:pt idx="16897">263686.5</cx:pt>
          <cx:pt idx="16898">143910</cx:pt>
          <cx:pt idx="16899">1074100.5</cx:pt>
          <cx:pt idx="16900">629320.5</cx:pt>
          <cx:pt idx="16901">180000</cx:pt>
          <cx:pt idx="16902">808650</cx:pt>
          <cx:pt idx="16903">50940</cx:pt>
          <cx:pt idx="16904">807984</cx:pt>
          <cx:pt idx="16905">544068</cx:pt>
          <cx:pt idx="16906">1485000</cx:pt>
          <cx:pt idx="16907">679500</cx:pt>
          <cx:pt idx="16908">427450.5</cx:pt>
          <cx:pt idx="16909">835380</cx:pt>
          <cx:pt idx="16910">651595.5</cx:pt>
          <cx:pt idx="16911">1125000</cx:pt>
          <cx:pt idx="16912">247275</cx:pt>
          <cx:pt idx="16913">315000</cx:pt>
          <cx:pt idx="16914">983299.5</cx:pt>
          <cx:pt idx="16915">1506816</cx:pt>
          <cx:pt idx="16916">469152</cx:pt>
          <cx:pt idx="16917">679500</cx:pt>
          <cx:pt idx="16918">604152</cx:pt>
          <cx:pt idx="16919">644427</cx:pt>
          <cx:pt idx="16920">101880</cx:pt>
          <cx:pt idx="16921">679500</cx:pt>
          <cx:pt idx="16922">107820</cx:pt>
          <cx:pt idx="16923">544068</cx:pt>
          <cx:pt idx="16924">269550</cx:pt>
          <cx:pt idx="16925">454500</cx:pt>
          <cx:pt idx="16926">592560</cx:pt>
          <cx:pt idx="16927">381528</cx:pt>
          <cx:pt idx="16928">534204</cx:pt>
          <cx:pt idx="16929">450000</cx:pt>
          <cx:pt idx="16930">270000</cx:pt>
          <cx:pt idx="16931">254700</cx:pt>
          <cx:pt idx="16932">180000</cx:pt>
          <cx:pt idx="16933">454455</cx:pt>
          <cx:pt idx="16934">291384</cx:pt>
          <cx:pt idx="16935">518562</cx:pt>
          <cx:pt idx="16936">1076247</cx:pt>
          <cx:pt idx="16937">1546020</cx:pt>
          <cx:pt idx="16938">450000</cx:pt>
          <cx:pt idx="16939">1289313</cx:pt>
          <cx:pt idx="16940">545040</cx:pt>
          <cx:pt idx="16941">1812456</cx:pt>
          <cx:pt idx="16942">270000</cx:pt>
          <cx:pt idx="16943">130320</cx:pt>
          <cx:pt idx="16944">609183</cx:pt>
          <cx:pt idx="16945">336924</cx:pt>
          <cx:pt idx="16946">508495.5</cx:pt>
          <cx:pt idx="16947">787131</cx:pt>
          <cx:pt idx="16948">1006920</cx:pt>
          <cx:pt idx="16949">284256</cx:pt>
          <cx:pt idx="16950">1009791</cx:pt>
          <cx:pt idx="16951">755190</cx:pt>
          <cx:pt idx="16952">153000</cx:pt>
          <cx:pt idx="16953">472500</cx:pt>
          <cx:pt idx="16954">728460</cx:pt>
          <cx:pt idx="16955">134775</cx:pt>
          <cx:pt idx="16956">352656</cx:pt>
          <cx:pt idx="16957">1237684.5</cx:pt>
          <cx:pt idx="16958">545040</cx:pt>
          <cx:pt idx="16959">1494486</cx:pt>
          <cx:pt idx="16960">314100</cx:pt>
          <cx:pt idx="16961">810000</cx:pt>
          <cx:pt idx="16962">526491</cx:pt>
          <cx:pt idx="16963">265851</cx:pt>
          <cx:pt idx="16964">332946</cx:pt>
          <cx:pt idx="16965">426042</cx:pt>
          <cx:pt idx="16966">481500</cx:pt>
          <cx:pt idx="16967">225000</cx:pt>
          <cx:pt idx="16968">754740</cx:pt>
          <cx:pt idx="16969">405000</cx:pt>
          <cx:pt idx="16970">312768</cx:pt>
          <cx:pt idx="16971">675000</cx:pt>
          <cx:pt idx="16972">180000</cx:pt>
          <cx:pt idx="16973">675000</cx:pt>
          <cx:pt idx="16974">819432</cx:pt>
          <cx:pt idx="16975">441481.5</cx:pt>
          <cx:pt idx="16976">720000</cx:pt>
          <cx:pt idx="16977">675000</cx:pt>
          <cx:pt idx="16978">808650</cx:pt>
          <cx:pt idx="16979">1042560</cx:pt>
          <cx:pt idx="16980">900000</cx:pt>
          <cx:pt idx="16981">961609.5</cx:pt>
          <cx:pt idx="16982">936000</cx:pt>
          <cx:pt idx="16983">671652</cx:pt>
          <cx:pt idx="16984">1026000</cx:pt>
          <cx:pt idx="16985">254700</cx:pt>
          <cx:pt idx="16986">450000</cx:pt>
          <cx:pt idx="16987">1494486</cx:pt>
          <cx:pt idx="16988">813195</cx:pt>
          <cx:pt idx="16989">450000</cx:pt>
          <cx:pt idx="16990">57564</cx:pt>
          <cx:pt idx="16991">254700</cx:pt>
          <cx:pt idx="16992">477000</cx:pt>
          <cx:pt idx="16993">450000</cx:pt>
          <cx:pt idx="16994">1800000</cx:pt>
          <cx:pt idx="16995">907780.5</cx:pt>
          <cx:pt idx="16996">1078200</cx:pt>
          <cx:pt idx="16997">675000</cx:pt>
          <cx:pt idx="16998">545040</cx:pt>
          <cx:pt idx="16999">450000</cx:pt>
          <cx:pt idx="17000">360000</cx:pt>
          <cx:pt idx="17001">452385</cx:pt>
          <cx:pt idx="17002">521280</cx:pt>
          <cx:pt idx="17003">675000</cx:pt>
          <cx:pt idx="17004">585000</cx:pt>
          <cx:pt idx="17005">1321902</cx:pt>
          <cx:pt idx="17006">568800</cx:pt>
          <cx:pt idx="17007">790830</cx:pt>
          <cx:pt idx="17008">50940</cx:pt>
          <cx:pt idx="17009">127350</cx:pt>
          <cx:pt idx="17010">675000</cx:pt>
          <cx:pt idx="17011">545040</cx:pt>
          <cx:pt idx="17012">1113399</cx:pt>
          <cx:pt idx="17013">450000</cx:pt>
          <cx:pt idx="17014">1762110</cx:pt>
          <cx:pt idx="17015">180000</cx:pt>
          <cx:pt idx="17016">700830</cx:pt>
          <cx:pt idx="17017">343800</cx:pt>
          <cx:pt idx="17018">188460</cx:pt>
          <cx:pt idx="17019">733176</cx:pt>
          <cx:pt idx="17020">509400</cx:pt>
          <cx:pt idx="17021">894766.5</cx:pt>
          <cx:pt idx="17022">1755000</cx:pt>
          <cx:pt idx="17023">239850</cx:pt>
          <cx:pt idx="17024">225000</cx:pt>
          <cx:pt idx="17025">573628.5</cx:pt>
          <cx:pt idx="17026">781920</cx:pt>
          <cx:pt idx="17027">549882</cx:pt>
          <cx:pt idx="17028">239850</cx:pt>
          <cx:pt idx="17029">1183963.5</cx:pt>
          <cx:pt idx="17030">1267735.5</cx:pt>
          <cx:pt idx="17031">254700</cx:pt>
          <cx:pt idx="17032">180000</cx:pt>
          <cx:pt idx="17033">254700</cx:pt>
          <cx:pt idx="17034">1256400</cx:pt>
          <cx:pt idx="17035">654498</cx:pt>
          <cx:pt idx="17036">1006920</cx:pt>
          <cx:pt idx="17037">270000</cx:pt>
          <cx:pt idx="17038">292500</cx:pt>
          <cx:pt idx="17039">808650</cx:pt>
          <cx:pt idx="17040">755190</cx:pt>
          <cx:pt idx="17041">296280</cx:pt>
          <cx:pt idx="17042">270000</cx:pt>
          <cx:pt idx="17043">900000</cx:pt>
          <cx:pt idx="17044">552555</cx:pt>
          <cx:pt idx="17045">1006920</cx:pt>
          <cx:pt idx="17046">1095111</cx:pt>
          <cx:pt idx="17047">497520</cx:pt>
          <cx:pt idx="17048">785398.5</cx:pt>
          <cx:pt idx="17049">314100</cx:pt>
          <cx:pt idx="17050">900000</cx:pt>
          <cx:pt idx="17051">490495.5</cx:pt>
          <cx:pt idx="17052">1288350</cx:pt>
          <cx:pt idx="17053">545040</cx:pt>
          <cx:pt idx="17054">668304</cx:pt>
          <cx:pt idx="17055">202500</cx:pt>
          <cx:pt idx="17056">143910</cx:pt>
          <cx:pt idx="17057">251091</cx:pt>
          <cx:pt idx="17058">247500</cx:pt>
          <cx:pt idx="17059">485640</cx:pt>
          <cx:pt idx="17060">848070</cx:pt>
          <cx:pt idx="17061">180000</cx:pt>
          <cx:pt idx="17062">432661.5</cx:pt>
          <cx:pt idx="17063">310671</cx:pt>
          <cx:pt idx="17064">450000</cx:pt>
          <cx:pt idx="17065">808650</cx:pt>
          <cx:pt idx="17066">237024</cx:pt>
          <cx:pt idx="17067">703584</cx:pt>
          <cx:pt idx="17068">376920</cx:pt>
          <cx:pt idx="17069">640080</cx:pt>
          <cx:pt idx="17070">254700</cx:pt>
          <cx:pt idx="17071">533668.5</cx:pt>
          <cx:pt idx="17072">58500</cx:pt>
          <cx:pt idx="17073">180000</cx:pt>
          <cx:pt idx="17074">314100</cx:pt>
          <cx:pt idx="17075">868500</cx:pt>
          <cx:pt idx="17076">675000</cx:pt>
          <cx:pt idx="17077">900000</cx:pt>
          <cx:pt idx="17078">290088</cx:pt>
          <cx:pt idx="17079">1206954</cx:pt>
          <cx:pt idx="17080">770292</cx:pt>
          <cx:pt idx="17081">1141686</cx:pt>
          <cx:pt idx="17082">1129500</cx:pt>
          <cx:pt idx="17083">417024</cx:pt>
          <cx:pt idx="17084">332842.5</cx:pt>
          <cx:pt idx="17085">573628.5</cx:pt>
          <cx:pt idx="17086">67500</cx:pt>
          <cx:pt idx="17087">225000</cx:pt>
          <cx:pt idx="17088">288873</cx:pt>
          <cx:pt idx="17089">234000</cx:pt>
          <cx:pt idx="17090">239850</cx:pt>
          <cx:pt idx="17091">2013840</cx:pt>
          <cx:pt idx="17092">1314117</cx:pt>
          <cx:pt idx="17093">270000</cx:pt>
          <cx:pt idx="17094">553500</cx:pt>
          <cx:pt idx="17095">900000</cx:pt>
          <cx:pt idx="17096">405000</cx:pt>
          <cx:pt idx="17097">239850</cx:pt>
          <cx:pt idx="17098">364896</cx:pt>
          <cx:pt idx="17099">1076247</cx:pt>
          <cx:pt idx="17100">573628.5</cx:pt>
          <cx:pt idx="17101">728460</cx:pt>
          <cx:pt idx="17102">1247121</cx:pt>
          <cx:pt idx="17103">509922</cx:pt>
          <cx:pt idx="17104">900693</cx:pt>
          <cx:pt idx="17105">959598</cx:pt>
          <cx:pt idx="17106">835380</cx:pt>
          <cx:pt idx="17107">734773.5</cx:pt>
          <cx:pt idx="17108">573628.5</cx:pt>
          <cx:pt idx="17109">497520</cx:pt>
          <cx:pt idx="17110">728460</cx:pt>
          <cx:pt idx="17111">755190</cx:pt>
          <cx:pt idx="17112">254700</cx:pt>
          <cx:pt idx="17113">526491</cx:pt>
          <cx:pt idx="17114">1024740</cx:pt>
          <cx:pt idx="17115">450000</cx:pt>
          <cx:pt idx="17116">1350000</cx:pt>
          <cx:pt idx="17117">485190</cx:pt>
          <cx:pt idx="17118">270000</cx:pt>
          <cx:pt idx="17119">1005120</cx:pt>
          <cx:pt idx="17120">586633.5</cx:pt>
          <cx:pt idx="17121">835380</cx:pt>
          <cx:pt idx="17122">508495.5</cx:pt>
          <cx:pt idx="17123">835605</cx:pt>
          <cx:pt idx="17124">225000</cx:pt>
          <cx:pt idx="17125">270000</cx:pt>
          <cx:pt idx="17126">311877</cx:pt>
          <cx:pt idx="17127">765000</cx:pt>
          <cx:pt idx="17128">810571.5</cx:pt>
          <cx:pt idx="17129">288873</cx:pt>
          <cx:pt idx="17130">450000</cx:pt>
          <cx:pt idx="17131">259794</cx:pt>
          <cx:pt idx="17132">1024740</cx:pt>
          <cx:pt idx="17133">180000</cx:pt>
          <cx:pt idx="17134">630000</cx:pt>
          <cx:pt idx="17135">1483231.5</cx:pt>
          <cx:pt idx="17136">50940</cx:pt>
          <cx:pt idx="17137">490374</cx:pt>
          <cx:pt idx="17138">270000</cx:pt>
          <cx:pt idx="17139">1467612</cx:pt>
          <cx:pt idx="17140">260568</cx:pt>
          <cx:pt idx="17141">477175.5</cx:pt>
          <cx:pt idx="17142">314055</cx:pt>
          <cx:pt idx="17143">454500</cx:pt>
          <cx:pt idx="17144">1886850</cx:pt>
          <cx:pt idx="17145">467257.5</cx:pt>
          <cx:pt idx="17146">225000</cx:pt>
          <cx:pt idx="17147">112500</cx:pt>
          <cx:pt idx="17148">225000</cx:pt>
          <cx:pt idx="17149">808650</cx:pt>
          <cx:pt idx="17150">1078200</cx:pt>
          <cx:pt idx="17151">728460</cx:pt>
          <cx:pt idx="17152">128583</cx:pt>
          <cx:pt idx="17153">254700</cx:pt>
          <cx:pt idx="17154">521280</cx:pt>
          <cx:pt idx="17155">436032</cx:pt>
          <cx:pt idx="17156">391500</cx:pt>
          <cx:pt idx="17157">180000</cx:pt>
          <cx:pt idx="17158">1223428.5</cx:pt>
          <cx:pt idx="17159">225000</cx:pt>
          <cx:pt idx="17160">312768</cx:pt>
          <cx:pt idx="17161">447453</cx:pt>
          <cx:pt idx="17162">629320.5</cx:pt>
          <cx:pt idx="17163">704844</cx:pt>
          <cx:pt idx="17164">454500</cx:pt>
          <cx:pt idx="17165">781695</cx:pt>
          <cx:pt idx="17166">450000</cx:pt>
          <cx:pt idx="17167">427500</cx:pt>
          <cx:pt idx="17168">284400</cx:pt>
          <cx:pt idx="17169">199152</cx:pt>
          <cx:pt idx="17170">601470</cx:pt>
          <cx:pt idx="17171">254700</cx:pt>
          <cx:pt idx="17172">942300</cx:pt>
          <cx:pt idx="17173">348264</cx:pt>
          <cx:pt idx="17174">1800000</cx:pt>
          <cx:pt idx="17175">369085.5</cx:pt>
          <cx:pt idx="17176">675000</cx:pt>
          <cx:pt idx="17177">363190.5</cx:pt>
          <cx:pt idx="17178">2013840</cx:pt>
          <cx:pt idx="17179">396000</cx:pt>
          <cx:pt idx="17180">1428408</cx:pt>
          <cx:pt idx="17181">922266</cx:pt>
          <cx:pt idx="17182">1359000</cx:pt>
          <cx:pt idx="17183">536917.5</cx:pt>
          <cx:pt idx="17184">808650</cx:pt>
          <cx:pt idx="17185">1078200</cx:pt>
          <cx:pt idx="17186">405000</cx:pt>
          <cx:pt idx="17187">526491</cx:pt>
          <cx:pt idx="17188">229500</cx:pt>
          <cx:pt idx="17189">874363.5</cx:pt>
          <cx:pt idx="17190">343377</cx:pt>
          <cx:pt idx="17191">723996</cx:pt>
          <cx:pt idx="17192">700830</cx:pt>
          <cx:pt idx="17193">675000</cx:pt>
          <cx:pt idx="17194">619254</cx:pt>
          <cx:pt idx="17195">202500</cx:pt>
          <cx:pt idx="17196">270000</cx:pt>
          <cx:pt idx="17197">1350000</cx:pt>
          <cx:pt idx="17198">900000</cx:pt>
          <cx:pt idx="17199">835380</cx:pt>
          <cx:pt idx="17200">679671</cx:pt>
          <cx:pt idx="17201">247500</cx:pt>
          <cx:pt idx="17202">1395000</cx:pt>
          <cx:pt idx="17203">1800000</cx:pt>
          <cx:pt idx="17204">180000</cx:pt>
          <cx:pt idx="17205">284400</cx:pt>
          <cx:pt idx="17206">270000</cx:pt>
          <cx:pt idx="17207">654498</cx:pt>
          <cx:pt idx="17208">790434</cx:pt>
          <cx:pt idx="17209">675000</cx:pt>
          <cx:pt idx="17210">414792</cx:pt>
          <cx:pt idx="17211">1078200</cx:pt>
          <cx:pt idx="17212">391500</cx:pt>
          <cx:pt idx="17213">271066.5</cx:pt>
          <cx:pt idx="17214">348826.5</cx:pt>
          <cx:pt idx="17215">193572</cx:pt>
          <cx:pt idx="17216">900000</cx:pt>
          <cx:pt idx="17217">152820</cx:pt>
          <cx:pt idx="17218">900000</cx:pt>
          <cx:pt idx="17219">225000</cx:pt>
          <cx:pt idx="17220">180000</cx:pt>
          <cx:pt idx="17221">1223010</cx:pt>
          <cx:pt idx="17222">1094688</cx:pt>
          <cx:pt idx="17223">225000</cx:pt>
          <cx:pt idx="17224">270000</cx:pt>
          <cx:pt idx="17225">284400</cx:pt>
          <cx:pt idx="17226">540000</cx:pt>
          <cx:pt idx="17227">450000</cx:pt>
          <cx:pt idx="17228">983299.5</cx:pt>
          <cx:pt idx="17229">71955</cx:pt>
          <cx:pt idx="17230">1113840</cx:pt>
          <cx:pt idx="17231">450000</cx:pt>
          <cx:pt idx="17232">247275</cx:pt>
          <cx:pt idx="17233">450000</cx:pt>
          <cx:pt idx="17234">1185282</cx:pt>
          <cx:pt idx="17235">247275</cx:pt>
          <cx:pt idx="17236">1380793.5</cx:pt>
          <cx:pt idx="17237">728460</cx:pt>
          <cx:pt idx="17238">835380</cx:pt>
          <cx:pt idx="17239">276277.5</cx:pt>
          <cx:pt idx="17240">229500</cx:pt>
          <cx:pt idx="17241">808650</cx:pt>
          <cx:pt idx="17242">260640</cx:pt>
          <cx:pt idx="17243">254700</cx:pt>
          <cx:pt idx="17244">1035832.5</cx:pt>
          <cx:pt idx="17245">450000</cx:pt>
          <cx:pt idx="17246">729792</cx:pt>
          <cx:pt idx="17247">679896</cx:pt>
          <cx:pt idx="17248">1350000</cx:pt>
          <cx:pt idx="17249">202500</cx:pt>
          <cx:pt idx="17250">1031053.5</cx:pt>
          <cx:pt idx="17251">755190</cx:pt>
          <cx:pt idx="17252">518562</cx:pt>
          <cx:pt idx="17253">263686.5</cx:pt>
          <cx:pt idx="17254">273636</cx:pt>
          <cx:pt idx="17255">405000</cx:pt>
          <cx:pt idx="17256">1575000</cx:pt>
          <cx:pt idx="17257">225000</cx:pt>
          <cx:pt idx="17258">1078200</cx:pt>
          <cx:pt idx="17259">508495.5</cx:pt>
          <cx:pt idx="17260">1255680</cx:pt>
          <cx:pt idx="17261">189621</cx:pt>
          <cx:pt idx="17262">545040</cx:pt>
          <cx:pt idx="17263">720000</cx:pt>
          <cx:pt idx="17264">1056447</cx:pt>
          <cx:pt idx="17265">270000</cx:pt>
          <cx:pt idx="17266">1125000</cx:pt>
          <cx:pt idx="17267">354276</cx:pt>
          <cx:pt idx="17268">801000</cx:pt>
          <cx:pt idx="17269">101880</cx:pt>
          <cx:pt idx="17270">1546020</cx:pt>
          <cx:pt idx="17271">905688</cx:pt>
          <cx:pt idx="17272">571446</cx:pt>
          <cx:pt idx="17273">261000</cx:pt>
          <cx:pt idx="17274">840951</cx:pt>
          <cx:pt idx="17275">148707</cx:pt>
          <cx:pt idx="17276">1125000</cx:pt>
          <cx:pt idx="17277">900693</cx:pt>
          <cx:pt idx="17278">188460</cx:pt>
          <cx:pt idx="17279">161730</cx:pt>
          <cx:pt idx="17280">247275</cx:pt>
          <cx:pt idx="17281">688090.5</cx:pt>
          <cx:pt idx="17282">414981</cx:pt>
          <cx:pt idx="17283">1223010</cx:pt>
          <cx:pt idx="17284">531706.5</cx:pt>
          <cx:pt idx="17285">337500</cx:pt>
          <cx:pt idx="17286">265851</cx:pt>
          <cx:pt idx="17287">810000</cx:pt>
          <cx:pt idx="17288">397881</cx:pt>
          <cx:pt idx="17289">1506816</cx:pt>
          <cx:pt idx="17290">640080</cx:pt>
          <cx:pt idx="17291">818671.5</cx:pt>
          <cx:pt idx="17292">728460</cx:pt>
          <cx:pt idx="17293">284400</cx:pt>
          <cx:pt idx="17294">161730</cx:pt>
          <cx:pt idx="17295">74182.5</cx:pt>
          <cx:pt idx="17296">675000</cx:pt>
          <cx:pt idx="17297">417024</cx:pt>
          <cx:pt idx="17298">481500</cx:pt>
          <cx:pt idx="17299">254700</cx:pt>
          <cx:pt idx="17300">688500</cx:pt>
          <cx:pt idx="17301">807984</cx:pt>
          <cx:pt idx="17302">751842</cx:pt>
          <cx:pt idx="17303">1710000</cx:pt>
          <cx:pt idx="17304">485640</cx:pt>
          <cx:pt idx="17305">288873</cx:pt>
          <cx:pt idx="17306">1932673.5</cx:pt>
          <cx:pt idx="17307">450000</cx:pt>
          <cx:pt idx="17308">180000</cx:pt>
          <cx:pt idx="17309">526491</cx:pt>
          <cx:pt idx="17310">922500</cx:pt>
          <cx:pt idx="17311">81000</cx:pt>
          <cx:pt idx="17312">889515</cx:pt>
          <cx:pt idx="17313">157500</cx:pt>
          <cx:pt idx="17314">215640</cx:pt>
          <cx:pt idx="17315">263686.5</cx:pt>
          <cx:pt idx="17316">113760</cx:pt>
          <cx:pt idx="17317">360000</cx:pt>
          <cx:pt idx="17318">127350</cx:pt>
          <cx:pt idx="17319">1340419.5</cx:pt>
          <cx:pt idx="17320">679500</cx:pt>
          <cx:pt idx="17321">341280</cx:pt>
          <cx:pt idx="17322">1237500</cx:pt>
          <cx:pt idx="17323">1125000</cx:pt>
          <cx:pt idx="17324">756000</cx:pt>
          <cx:pt idx="17325">900000</cx:pt>
          <cx:pt idx="17326">610335</cx:pt>
          <cx:pt idx="17327">270000</cx:pt>
          <cx:pt idx="17328">490495.5</cx:pt>
          <cx:pt idx="17329">168102</cx:pt>
          <cx:pt idx="17330">512446.5</cx:pt>
          <cx:pt idx="17331">835380</cx:pt>
          <cx:pt idx="17332">585000</cx:pt>
          <cx:pt idx="17333">1768500</cx:pt>
          <cx:pt idx="17334">352044</cx:pt>
          <cx:pt idx="17335">878733</cx:pt>
          <cx:pt idx="17336">323388</cx:pt>
          <cx:pt idx="17337">1515415.5</cx:pt>
          <cx:pt idx="17338">495000</cx:pt>
          <cx:pt idx="17339">199152</cx:pt>
          <cx:pt idx="17340">862560</cx:pt>
          <cx:pt idx="17341">168102</cx:pt>
          <cx:pt idx="17342">270000</cx:pt>
          <cx:pt idx="17343">641173.5</cx:pt>
          <cx:pt idx="17344">225000</cx:pt>
          <cx:pt idx="17345">652500</cx:pt>
          <cx:pt idx="17346">328405.5</cx:pt>
          <cx:pt idx="17347">945000</cx:pt>
          <cx:pt idx="17348">1125000</cx:pt>
          <cx:pt idx="17349">900000</cx:pt>
          <cx:pt idx="17350">598486.5</cx:pt>
          <cx:pt idx="17351">518562</cx:pt>
          <cx:pt idx="17352">86598</cx:pt>
          <cx:pt idx="17353">443088</cx:pt>
          <cx:pt idx="17354">284256</cx:pt>
          <cx:pt idx="17355">337500</cx:pt>
          <cx:pt idx="17356">159264</cx:pt>
          <cx:pt idx="17357">720000</cx:pt>
          <cx:pt idx="17358">862560</cx:pt>
          <cx:pt idx="17359">550980</cx:pt>
          <cx:pt idx="17360">539100</cx:pt>
          <cx:pt idx="17361">270000</cx:pt>
          <cx:pt idx="17362">1546020</cx:pt>
          <cx:pt idx="17363">431280</cx:pt>
          <cx:pt idx="17364">450000</cx:pt>
          <cx:pt idx="17365">225000</cx:pt>
          <cx:pt idx="17366">270000</cx:pt>
          <cx:pt idx="17367">630000</cx:pt>
          <cx:pt idx="17368">298512</cx:pt>
          <cx:pt idx="17369">215640</cx:pt>
          <cx:pt idx="17370">112500</cx:pt>
          <cx:pt idx="17371">1056447</cx:pt>
          <cx:pt idx="17372">630000</cx:pt>
          <cx:pt idx="17373">176328</cx:pt>
          <cx:pt idx="17374">265500</cx:pt>
          <cx:pt idx="17375">345510</cx:pt>
          <cx:pt idx="17376">1006920</cx:pt>
          <cx:pt idx="17377">562932</cx:pt>
          <cx:pt idx="17378">1800000</cx:pt>
          <cx:pt idx="17379">755190</cx:pt>
          <cx:pt idx="17380">490536</cx:pt>
          <cx:pt idx="17381">1428408</cx:pt>
          <cx:pt idx="17382">706410</cx:pt>
          <cx:pt idx="17383">1255680</cx:pt>
          <cx:pt idx="17384">536917.5</cx:pt>
          <cx:pt idx="17385">765000</cx:pt>
          <cx:pt idx="17386">592560</cx:pt>
          <cx:pt idx="17387">270000</cx:pt>
          <cx:pt idx="17388">497520</cx:pt>
          <cx:pt idx="17389">450000</cx:pt>
          <cx:pt idx="17390">225000</cx:pt>
          <cx:pt idx="17391">900000</cx:pt>
          <cx:pt idx="17392">1293502.5</cx:pt>
          <cx:pt idx="17393">895500</cx:pt>
          <cx:pt idx="17394">1223010</cx:pt>
          <cx:pt idx="17395">269550</cx:pt>
          <cx:pt idx="17396">553581</cx:pt>
          <cx:pt idx="17397">2220259.5</cx:pt>
          <cx:pt idx="17398">66222</cx:pt>
          <cx:pt idx="17399">677664</cx:pt>
          <cx:pt idx="17400">573408</cx:pt>
          <cx:pt idx="17401">402426</cx:pt>
          <cx:pt idx="17402">640080</cx:pt>
          <cx:pt idx="17403">1288350</cx:pt>
          <cx:pt idx="17404">675000</cx:pt>
          <cx:pt idx="17405">244584</cx:pt>
          <cx:pt idx="17406">180000</cx:pt>
          <cx:pt idx="17407">678996</cx:pt>
          <cx:pt idx="17408">450000</cx:pt>
          <cx:pt idx="17409">486000</cx:pt>
          <cx:pt idx="17410">495000</cx:pt>
          <cx:pt idx="17411">405000</cx:pt>
          <cx:pt idx="17412">270000</cx:pt>
          <cx:pt idx="17413">239850</cx:pt>
          <cx:pt idx="17414">1345500</cx:pt>
          <cx:pt idx="17415">760225.5</cx:pt>
          <cx:pt idx="17416">270000</cx:pt>
          <cx:pt idx="17417">876816</cx:pt>
          <cx:pt idx="17418">675000</cx:pt>
          <cx:pt idx="17419">886500</cx:pt>
          <cx:pt idx="17420">533668.5</cx:pt>
          <cx:pt idx="17421">111384</cx:pt>
          <cx:pt idx="17422">494550</cx:pt>
          <cx:pt idx="17423">1024740</cx:pt>
          <cx:pt idx="17424">167076</cx:pt>
          <cx:pt idx="17425">562491</cx:pt>
          <cx:pt idx="17426">1314117</cx:pt>
          <cx:pt idx="17427">1133748</cx:pt>
          <cx:pt idx="17428">202500</cx:pt>
          <cx:pt idx="17429">1584000</cx:pt>
          <cx:pt idx="17430">681444</cx:pt>
          <cx:pt idx="17431">1166535</cx:pt>
          <cx:pt idx="17432">76752</cx:pt>
          <cx:pt idx="17433">1096020</cx:pt>
          <cx:pt idx="17434">1575000</cx:pt>
          <cx:pt idx="17435">1347750</cx:pt>
          <cx:pt idx="17436">728460</cx:pt>
          <cx:pt idx="17437">271066.5</cx:pt>
          <cx:pt idx="17438">202500</cx:pt>
          <cx:pt idx="17439">976077</cx:pt>
          <cx:pt idx="17440">1258650</cx:pt>
          <cx:pt idx="17441">1042560</cx:pt>
          <cx:pt idx="17442">1113840</cx:pt>
          <cx:pt idx="17443">270000</cx:pt>
          <cx:pt idx="17444">450000</cx:pt>
          <cx:pt idx="17445">270000</cx:pt>
          <cx:pt idx="17446">1506816</cx:pt>
          <cx:pt idx="17447">970380</cx:pt>
          <cx:pt idx="17448">225000</cx:pt>
          <cx:pt idx="17449">279000</cx:pt>
          <cx:pt idx="17450">490536</cx:pt>
          <cx:pt idx="17451">450000</cx:pt>
          <cx:pt idx="17452">728460</cx:pt>
          <cx:pt idx="17453">161730</cx:pt>
          <cx:pt idx="17454">715500</cx:pt>
          <cx:pt idx="17455">1258650</cx:pt>
          <cx:pt idx="17456">509400</cx:pt>
          <cx:pt idx="17457">1048500</cx:pt>
          <cx:pt idx="17458">834048</cx:pt>
          <cx:pt idx="17459">1223010</cx:pt>
          <cx:pt idx="17460">270000</cx:pt>
          <cx:pt idx="17461">168102</cx:pt>
          <cx:pt idx="17462">135000</cx:pt>
          <cx:pt idx="17463">1107981</cx:pt>
          <cx:pt idx="17464">970380</cx:pt>
          <cx:pt idx="17465">1005120</cx:pt>
          <cx:pt idx="17466">1077061.5</cx:pt>
          <cx:pt idx="17467">66829.5</cx:pt>
          <cx:pt idx="17468">900000</cx:pt>
          <cx:pt idx="17469">733315.5</cx:pt>
          <cx:pt idx="17470">577413</cx:pt>
          <cx:pt idx="17471">526491</cx:pt>
          <cx:pt idx="17472">225000</cx:pt>
          <cx:pt idx="17473">328405.5</cx:pt>
          <cx:pt idx="17474">445500</cx:pt>
          <cx:pt idx="17475">450000</cx:pt>
          <cx:pt idx="17476">284400</cx:pt>
          <cx:pt idx="17477">539230.5</cx:pt>
          <cx:pt idx="17478">225000</cx:pt>
          <cx:pt idx="17479">450000</cx:pt>
          <cx:pt idx="17480">540000</cx:pt>
          <cx:pt idx="17481">202500</cx:pt>
          <cx:pt idx="17482">704844</cx:pt>
          <cx:pt idx="17483">1024740</cx:pt>
          <cx:pt idx="17484">107820</cx:pt>
          <cx:pt idx="17485">180000</cx:pt>
          <cx:pt idx="17486">1227901.5</cx:pt>
          <cx:pt idx="17487">473760</cx:pt>
          <cx:pt idx="17488">787131</cx:pt>
          <cx:pt idx="17489">95940</cx:pt>
          <cx:pt idx="17490">270000</cx:pt>
          <cx:pt idx="17491">177768</cx:pt>
          <cx:pt idx="17492">536917.5</cx:pt>
          <cx:pt idx="17493">152820</cx:pt>
          <cx:pt idx="17494">317443.5</cx:pt>
          <cx:pt idx="17495">755190</cx:pt>
          <cx:pt idx="17496">270000</cx:pt>
          <cx:pt idx="17497">222547.5</cx:pt>
          <cx:pt idx="17498">776304</cx:pt>
          <cx:pt idx="17499">479974.5</cx:pt>
          <cx:pt idx="17500">1035832.5</cx:pt>
          <cx:pt idx="17501">568057.5</cx:pt>
          <cx:pt idx="17502">284400</cx:pt>
          <cx:pt idx="17503">518562</cx:pt>
          <cx:pt idx="17504">254700</cx:pt>
          <cx:pt idx="17505">835506</cx:pt>
          <cx:pt idx="17506">640080</cx:pt>
          <cx:pt idx="17507">1350000</cx:pt>
          <cx:pt idx="17508">284400</cx:pt>
          <cx:pt idx="17509">405000</cx:pt>
          <cx:pt idx="17510">312840</cx:pt>
          <cx:pt idx="17511">1074856.5</cx:pt>
          <cx:pt idx="17512">403249.5</cx:pt>
          <cx:pt idx="17513">528633</cx:pt>
          <cx:pt idx="17514">270000</cx:pt>
          <cx:pt idx="17515">640080</cx:pt>
          <cx:pt idx="17516">894906</cx:pt>
          <cx:pt idx="17517">814041</cx:pt>
          <cx:pt idx="17518">163512</cx:pt>
          <cx:pt idx="17519">1247499</cx:pt>
          <cx:pt idx="17520">172692</cx:pt>
          <cx:pt idx="17521">283419</cx:pt>
          <cx:pt idx="17522">269550</cx:pt>
          <cx:pt idx="17523">534204</cx:pt>
          <cx:pt idx="17524">620325</cx:pt>
          <cx:pt idx="17525">284400</cx:pt>
          <cx:pt idx="17526">1762110</cx:pt>
          <cx:pt idx="17527">3956274</cx:pt>
          <cx:pt idx="17528">180000</cx:pt>
          <cx:pt idx="17529">1575000</cx:pt>
          <cx:pt idx="17530">1971072</cx:pt>
          <cx:pt idx="17531">545040</cx:pt>
          <cx:pt idx="17532">327024</cx:pt>
          <cx:pt idx="17533">449352</cx:pt>
          <cx:pt idx="17534">294322.5</cx:pt>
          <cx:pt idx="17535">450000</cx:pt>
          <cx:pt idx="17536">360000</cx:pt>
          <cx:pt idx="17537">814041</cx:pt>
          <cx:pt idx="17538">533668.5</cx:pt>
          <cx:pt idx="17539">1076247</cx:pt>
          <cx:pt idx="17540">302341.5</cx:pt>
          <cx:pt idx="17541">545040</cx:pt>
          <cx:pt idx="17542">157050</cx:pt>
          <cx:pt idx="17543">389484</cx:pt>
          <cx:pt idx="17544">269550</cx:pt>
          <cx:pt idx="17545">555273</cx:pt>
          <cx:pt idx="17546">765000</cx:pt>
          <cx:pt idx="17547">1057266</cx:pt>
          <cx:pt idx="17548">239850</cx:pt>
          <cx:pt idx="17549">755190</cx:pt>
          <cx:pt idx="17550">135000</cx:pt>
          <cx:pt idx="17551">824823</cx:pt>
          <cx:pt idx="17552">327024</cx:pt>
          <cx:pt idx="17553">835380</cx:pt>
          <cx:pt idx="17554">755190</cx:pt>
          <cx:pt idx="17555">126000</cx:pt>
          <cx:pt idx="17556">150948</cx:pt>
          <cx:pt idx="17557">450000</cx:pt>
          <cx:pt idx="17558">675000</cx:pt>
          <cx:pt idx="17559">180000</cx:pt>
          <cx:pt idx="17560">545040</cx:pt>
          <cx:pt idx="17561">888840</cx:pt>
          <cx:pt idx="17562">225000</cx:pt>
          <cx:pt idx="17563">517500</cx:pt>
          <cx:pt idx="17564">225000</cx:pt>
          <cx:pt idx="17565">1102171.5</cx:pt>
          <cx:pt idx="17566">225000</cx:pt>
          <cx:pt idx="17567">142200</cx:pt>
          <cx:pt idx="17568">202500</cx:pt>
          <cx:pt idx="17569">562491</cx:pt>
          <cx:pt idx="17570">299772</cx:pt>
          <cx:pt idx="17571">448056</cx:pt>
          <cx:pt idx="17572">1017000</cx:pt>
          <cx:pt idx="17573">760225.5</cx:pt>
          <cx:pt idx="17574">545040</cx:pt>
          <cx:pt idx="17575">450000</cx:pt>
          <cx:pt idx="17576">601470</cx:pt>
          <cx:pt idx="17577">521280</cx:pt>
          <cx:pt idx="17578">270000</cx:pt>
          <cx:pt idx="17579">314100</cx:pt>
          <cx:pt idx="17580">188685</cx:pt>
          <cx:pt idx="17581">675000</cx:pt>
          <cx:pt idx="17582">269982</cx:pt>
          <cx:pt idx="17583">1125000</cx:pt>
          <cx:pt idx="17584">405000</cx:pt>
          <cx:pt idx="17585">284400</cx:pt>
          <cx:pt idx="17586">755190</cx:pt>
          <cx:pt idx="17587">1350000</cx:pt>
          <cx:pt idx="17588">401386.5</cx:pt>
          <cx:pt idx="17589">180000</cx:pt>
          <cx:pt idx="17590">528633</cx:pt>
          <cx:pt idx="17591">1575000</cx:pt>
          <cx:pt idx="17592">234369</cx:pt>
          <cx:pt idx="17593">688500</cx:pt>
          <cx:pt idx="17594">1288350</cx:pt>
          <cx:pt idx="17595">101880</cx:pt>
          <cx:pt idx="17596">1800000</cx:pt>
          <cx:pt idx="17597">900000</cx:pt>
          <cx:pt idx="17598">592560</cx:pt>
          <cx:pt idx="17599">180000</cx:pt>
          <cx:pt idx="17600">80865</cx:pt>
          <cx:pt idx="17601">835605</cx:pt>
          <cx:pt idx="17602">787131</cx:pt>
          <cx:pt idx="17603">1125000</cx:pt>
          <cx:pt idx="17604">526491</cx:pt>
          <cx:pt idx="17605">270000</cx:pt>
          <cx:pt idx="17606">254700</cx:pt>
          <cx:pt idx="17607">1162170</cx:pt>
          <cx:pt idx="17608">677664</cx:pt>
          <cx:pt idx="17609">675000</cx:pt>
          <cx:pt idx="17610">1305909</cx:pt>
          <cx:pt idx="17611">384048</cx:pt>
          <cx:pt idx="17612">728460</cx:pt>
          <cx:pt idx="17613">269550</cx:pt>
          <cx:pt idx="17614">1321020</cx:pt>
          <cx:pt idx="17615">170640</cx:pt>
          <cx:pt idx="17616">787131</cx:pt>
          <cx:pt idx="17617">512446.5</cx:pt>
          <cx:pt idx="17618">547344</cx:pt>
          <cx:pt idx="17619">1236816</cx:pt>
          <cx:pt idx="17620">657000</cx:pt>
          <cx:pt idx="17621">450000</cx:pt>
          <cx:pt idx="17622">265851</cx:pt>
          <cx:pt idx="17623">450000</cx:pt>
          <cx:pt idx="17624">191880</cx:pt>
          <cx:pt idx="17625">1288350</cx:pt>
          <cx:pt idx="17626">291915</cx:pt>
          <cx:pt idx="17627">436032</cx:pt>
          <cx:pt idx="17628">76410</cx:pt>
          <cx:pt idx="17629">472500</cx:pt>
          <cx:pt idx="17630">1312110</cx:pt>
          <cx:pt idx="17631">135000</cx:pt>
          <cx:pt idx="17632">129519</cx:pt>
          <cx:pt idx="17633">225000</cx:pt>
          <cx:pt idx="17634">446931</cx:pt>
          <cx:pt idx="17635">454500</cx:pt>
          <cx:pt idx="17636">997974</cx:pt>
          <cx:pt idx="17637">900000</cx:pt>
          <cx:pt idx="17638">612612</cx:pt>
          <cx:pt idx="17639">669591</cx:pt>
          <cx:pt idx="17640">225000</cx:pt>
          <cx:pt idx="17641">1442434.5</cx:pt>
          <cx:pt idx="17642">814041</cx:pt>
          <cx:pt idx="17643">323194.5</cx:pt>
          <cx:pt idx="17644">180000</cx:pt>
          <cx:pt idx="17645">913500</cx:pt>
          <cx:pt idx="17646">525735</cx:pt>
          <cx:pt idx="17647">490005</cx:pt>
          <cx:pt idx="17648">473760</cx:pt>
          <cx:pt idx="17649">973710</cx:pt>
          <cx:pt idx="17650">202500</cx:pt>
          <cx:pt idx="17651">904500</cx:pt>
          <cx:pt idx="17652">495000</cx:pt>
          <cx:pt idx="17653">970380</cx:pt>
          <cx:pt idx="17654">942300</cx:pt>
          <cx:pt idx="17655">659610</cx:pt>
          <cx:pt idx="17656">1170000</cx:pt>
          <cx:pt idx="17657">808650</cx:pt>
          <cx:pt idx="17658">675000</cx:pt>
          <cx:pt idx="17659">180000</cx:pt>
          <cx:pt idx="17660">180000</cx:pt>
          <cx:pt idx="17661">315000</cx:pt>
          <cx:pt idx="17662">450000</cx:pt>
          <cx:pt idx="17663">1078200</cx:pt>
          <cx:pt idx="17664">1256400</cx:pt>
          <cx:pt idx="17665">592560</cx:pt>
          <cx:pt idx="17666">1354500</cx:pt>
          <cx:pt idx="17667">266832</cx:pt>
          <cx:pt idx="17668">495000</cx:pt>
          <cx:pt idx="17669">363190.5</cx:pt>
          <cx:pt idx="17670">112500</cx:pt>
          <cx:pt idx="17671">1125000</cx:pt>
          <cx:pt idx="17672">450000</cx:pt>
          <cx:pt idx="17673">545040</cx:pt>
          <cx:pt idx="17674">269550</cx:pt>
          <cx:pt idx="17675">585000</cx:pt>
          <cx:pt idx="17676">983299.5</cx:pt>
          <cx:pt idx="17677">622188</cx:pt>
          <cx:pt idx="17678">1256400</cx:pt>
          <cx:pt idx="17679">454500</cx:pt>
          <cx:pt idx="17680">814041</cx:pt>
          <cx:pt idx="17681">585000</cx:pt>
          <cx:pt idx="17682">1467612</cx:pt>
          <cx:pt idx="17683">454500</cx:pt>
          <cx:pt idx="17684">450000</cx:pt>
          <cx:pt idx="17685">1078200</cx:pt>
          <cx:pt idx="17686">619965</cx:pt>
          <cx:pt idx="17687">601470</cx:pt>
          <cx:pt idx="17688">269550</cx:pt>
          <cx:pt idx="17689">1285816.5</cx:pt>
          <cx:pt idx="17690">1013508</cx:pt>
          <cx:pt idx="17691">277969.5</cx:pt>
          <cx:pt idx="17692">522814.5</cx:pt>
          <cx:pt idx="17693">830214</cx:pt>
          <cx:pt idx="17694">1227901.5</cx:pt>
          <cx:pt idx="17695">323388</cx:pt>
          <cx:pt idx="17696">247275</cx:pt>
          <cx:pt idx="17697">1428408</cx:pt>
          <cx:pt idx="17698">258709.5</cx:pt>
          <cx:pt idx="17699">337500</cx:pt>
          <cx:pt idx="17700">738171</cx:pt>
          <cx:pt idx="17701">270000</cx:pt>
          <cx:pt idx="17702">679500</cx:pt>
          <cx:pt idx="17703">382500</cx:pt>
          <cx:pt idx="17704">544491</cx:pt>
          <cx:pt idx="17705">900000</cx:pt>
          <cx:pt idx="17706">808650</cx:pt>
          <cx:pt idx="17707">599544</cx:pt>
          <cx:pt idx="17708">276408</cx:pt>
          <cx:pt idx="17709">95940</cx:pt>
          <cx:pt idx="17710">450000</cx:pt>
          <cx:pt idx="17711">308133</cx:pt>
          <cx:pt idx="17712">227520</cx:pt>
          <cx:pt idx="17713">239850</cx:pt>
          <cx:pt idx="17714">1928304</cx:pt>
          <cx:pt idx="17715">254700</cx:pt>
          <cx:pt idx="17716">1091677.5</cx:pt>
          <cx:pt idx="17717">4050000</cx:pt>
          <cx:pt idx="17718">450000</cx:pt>
          <cx:pt idx="17719">95940</cx:pt>
          <cx:pt idx="17720">512064</cx:pt>
          <cx:pt idx="17721">364896</cx:pt>
          <cx:pt idx="17722">152820</cx:pt>
          <cx:pt idx="17723">524866.5</cx:pt>
          <cx:pt idx="17724">900000</cx:pt>
          <cx:pt idx="17725">405000</cx:pt>
          <cx:pt idx="17726">314100</cx:pt>
          <cx:pt idx="17727">679500</cx:pt>
          <cx:pt idx="17728">328405.5</cx:pt>
          <cx:pt idx="17729">900000</cx:pt>
          <cx:pt idx="17730">180000</cx:pt>
          <cx:pt idx="17731">202500</cx:pt>
          <cx:pt idx="17732">241618.5</cx:pt>
          <cx:pt idx="17733">545040</cx:pt>
          <cx:pt idx="17734">679500</cx:pt>
          <cx:pt idx="17735">755190</cx:pt>
          <cx:pt idx="17736">197820</cx:pt>
          <cx:pt idx="17737">270000</cx:pt>
          <cx:pt idx="17738">629325</cx:pt>
          <cx:pt idx="17739">495000</cx:pt>
          <cx:pt idx="17740">2013840</cx:pt>
          <cx:pt idx="17741">157500</cx:pt>
          <cx:pt idx="17742">528232.5</cx:pt>
          <cx:pt idx="17743">1724220</cx:pt>
          <cx:pt idx="17744">254700</cx:pt>
          <cx:pt idx="17745">1314117</cx:pt>
          <cx:pt idx="17746">704844</cx:pt>
          <cx:pt idx="17747">517788</cx:pt>
          <cx:pt idx="17748">459000</cx:pt>
          <cx:pt idx="17749">1350000</cx:pt>
          <cx:pt idx="17750">355536</cx:pt>
          <cx:pt idx="17751">343800</cx:pt>
          <cx:pt idx="17752">646776</cx:pt>
          <cx:pt idx="17753">254700</cx:pt>
          <cx:pt idx="17754">229500</cx:pt>
          <cx:pt idx="17755">927000</cx:pt>
          <cx:pt idx="17756">2221092</cx:pt>
          <cx:pt idx="17757">225000</cx:pt>
          <cx:pt idx="17758">545040</cx:pt>
          <cx:pt idx="17759">180000</cx:pt>
          <cx:pt idx="17760">180000</cx:pt>
          <cx:pt idx="17761">177903</cx:pt>
          <cx:pt idx="17762">245619</cx:pt>
          <cx:pt idx="17763">1006920</cx:pt>
          <cx:pt idx="17764">697500</cx:pt>
          <cx:pt idx="17765">755190</cx:pt>
          <cx:pt idx="17766">755190</cx:pt>
          <cx:pt idx="17767">225000</cx:pt>
          <cx:pt idx="17768">450000</cx:pt>
          <cx:pt idx="17769">180000</cx:pt>
          <cx:pt idx="17770">1724688</cx:pt>
          <cx:pt idx="17771">544500</cx:pt>
          <cx:pt idx="17772">454500</cx:pt>
          <cx:pt idx="17773">545040</cx:pt>
          <cx:pt idx="17774">427500</cx:pt>
          <cx:pt idx="17775">1530000</cx:pt>
          <cx:pt idx="17776">135000</cx:pt>
          <cx:pt idx="17777">973503</cx:pt>
          <cx:pt idx="17778">450000</cx:pt>
          <cx:pt idx="17779">270000</cx:pt>
          <cx:pt idx="17780">901192.5</cx:pt>
          <cx:pt idx="17781">398016</cx:pt>
          <cx:pt idx="17782">675000</cx:pt>
          <cx:pt idx="17783">269550</cx:pt>
          <cx:pt idx="17784">163201.5</cx:pt>
          <cx:pt idx="17785">313438.5</cx:pt>
          <cx:pt idx="17786">675000</cx:pt>
          <cx:pt idx="17787">296280</cx:pt>
          <cx:pt idx="17788">67500</cx:pt>
          <cx:pt idx="17789">552555</cx:pt>
          <cx:pt idx="17790">728460</cx:pt>
          <cx:pt idx="17791">463284</cx:pt>
          <cx:pt idx="17792">1078200</cx:pt>
          <cx:pt idx="17793">225000</cx:pt>
          <cx:pt idx="17794">1125000</cx:pt>
          <cx:pt idx="17795">450000</cx:pt>
          <cx:pt idx="17796">922783.5</cx:pt>
          <cx:pt idx="17797">810000</cx:pt>
          <cx:pt idx="17798">119893.5</cx:pt>
          <cx:pt idx="17799">454500</cx:pt>
          <cx:pt idx="17800">193500</cx:pt>
          <cx:pt idx="17801">728460</cx:pt>
          <cx:pt idx="17802">202500</cx:pt>
          <cx:pt idx="17803">490495.5</cx:pt>
          <cx:pt idx="17804">202500</cx:pt>
          <cx:pt idx="17805">1620765</cx:pt>
          <cx:pt idx="17806">276277.5</cx:pt>
          <cx:pt idx="17807">1082214</cx:pt>
          <cx:pt idx="17808">900000</cx:pt>
          <cx:pt idx="17809">254700</cx:pt>
          <cx:pt idx="17810">1067940</cx:pt>
          <cx:pt idx="17811">450000</cx:pt>
          <cx:pt idx="17812">152820</cx:pt>
          <cx:pt idx="17813">450000</cx:pt>
          <cx:pt idx="17814">381528</cx:pt>
          <cx:pt idx="17815">585000</cx:pt>
          <cx:pt idx="17816">539100</cx:pt>
          <cx:pt idx="17817">523597.5</cx:pt>
          <cx:pt idx="17818">562491</cx:pt>
          <cx:pt idx="17819">342000</cx:pt>
          <cx:pt idx="17820">884124</cx:pt>
          <cx:pt idx="17821">571500</cx:pt>
          <cx:pt idx="17822">873000</cx:pt>
          <cx:pt idx="17823">315000</cx:pt>
          <cx:pt idx="17824">592560</cx:pt>
          <cx:pt idx="17825">900000</cx:pt>
          <cx:pt idx="17826">225000</cx:pt>
          <cx:pt idx="17827">298512</cx:pt>
          <cx:pt idx="17828">202500</cx:pt>
          <cx:pt idx="17829">202500</cx:pt>
          <cx:pt idx="17830">916470</cx:pt>
          <cx:pt idx="17831">675000</cx:pt>
          <cx:pt idx="17832">536917.5</cx:pt>
          <cx:pt idx="17833">301095</cx:pt>
          <cx:pt idx="17834">956574</cx:pt>
          <cx:pt idx="17835">76410</cx:pt>
          <cx:pt idx="17836">414792</cx:pt>
          <cx:pt idx="17837">187704</cx:pt>
          <cx:pt idx="17838">1288350</cx:pt>
          <cx:pt idx="17839">364896</cx:pt>
          <cx:pt idx="17840">341280</cx:pt>
          <cx:pt idx="17841">270000</cx:pt>
          <cx:pt idx="17842">733315.5</cx:pt>
          <cx:pt idx="17843">76410</cx:pt>
          <cx:pt idx="17844">49455</cx:pt>
          <cx:pt idx="17845">450000</cx:pt>
          <cx:pt idx="17846">474048</cx:pt>
          <cx:pt idx="17847">1173060</cx:pt>
          <cx:pt idx="17848">230256</cx:pt>
          <cx:pt idx="17849">225000</cx:pt>
          <cx:pt idx="17850">296280</cx:pt>
          <cx:pt idx="17851">675000</cx:pt>
          <cx:pt idx="17852">1725120</cx:pt>
          <cx:pt idx="17853">1641280.5</cx:pt>
          <cx:pt idx="17854">616261.5</cx:pt>
          <cx:pt idx="17855">253737</cx:pt>
          <cx:pt idx="17856">1350000</cx:pt>
          <cx:pt idx="17857">156384</cx:pt>
          <cx:pt idx="17858">495000</cx:pt>
          <cx:pt idx="17859">291915</cx:pt>
          <cx:pt idx="17860">1236816</cx:pt>
          <cx:pt idx="17861">202500</cx:pt>
          <cx:pt idx="17862">202500</cx:pt>
          <cx:pt idx="17863">284427</cx:pt>
          <cx:pt idx="17864">254700</cx:pt>
          <cx:pt idx="17865">381528</cx:pt>
          <cx:pt idx="17866">544491</cx:pt>
          <cx:pt idx="17867">379237.5</cx:pt>
          <cx:pt idx="17868">315000</cx:pt>
          <cx:pt idx="17869">312768</cx:pt>
          <cx:pt idx="17870">327024</cx:pt>
          <cx:pt idx="17871">270000</cx:pt>
          <cx:pt idx="17872">502497</cx:pt>
          <cx:pt idx="17873">675000</cx:pt>
          <cx:pt idx="17874">640080</cx:pt>
          <cx:pt idx="17875">807984</cx:pt>
          <cx:pt idx="17876">900000</cx:pt>
          <cx:pt idx="17877">358443</cx:pt>
          <cx:pt idx="17878">1016190</cx:pt>
          <cx:pt idx="17879">571486.5</cx:pt>
          <cx:pt idx="17880">675000</cx:pt>
          <cx:pt idx="17881">508495.5</cx:pt>
          <cx:pt idx="17882">450000</cx:pt>
          <cx:pt idx="17883">249606</cx:pt>
          <cx:pt idx="17884">808650</cx:pt>
          <cx:pt idx="17885">244512</cx:pt>
          <cx:pt idx="17886">1724220</cx:pt>
          <cx:pt idx="17887">891072</cx:pt>
          <cx:pt idx="17888">675000</cx:pt>
          <cx:pt idx="17889">313438.5</cx:pt>
          <cx:pt idx="17890">545040</cx:pt>
          <cx:pt idx="17891">500490</cx:pt>
          <cx:pt idx="17892">312840</cx:pt>
          <cx:pt idx="17893">180000</cx:pt>
          <cx:pt idx="17894">1436850</cx:pt>
          <cx:pt idx="17895">472500</cx:pt>
          <cx:pt idx="17896">1078200</cx:pt>
          <cx:pt idx="17897">701721</cx:pt>
          <cx:pt idx="17898">900000</cx:pt>
          <cx:pt idx="17899">862560</cx:pt>
          <cx:pt idx="17900">247500</cx:pt>
          <cx:pt idx="17901">755190</cx:pt>
          <cx:pt idx="17902">1350000</cx:pt>
          <cx:pt idx="17903">254700</cx:pt>
          <cx:pt idx="17904">458725.5</cx:pt>
          <cx:pt idx="17905">518562</cx:pt>
          <cx:pt idx="17906">942300</cx:pt>
          <cx:pt idx="17907">248760</cx:pt>
          <cx:pt idx="17908">755190</cx:pt>
          <cx:pt idx="17909">1575000</cx:pt>
          <cx:pt idx="17910">314055</cx:pt>
          <cx:pt idx="17911">755190</cx:pt>
          <cx:pt idx="17912">315000</cx:pt>
          <cx:pt idx="17913">180000</cx:pt>
          <cx:pt idx="17914">2085120</cx:pt>
          <cx:pt idx="17915">1711764</cx:pt>
          <cx:pt idx="17916">225000</cx:pt>
          <cx:pt idx="17917">481176</cx:pt>
          <cx:pt idx="17918">495985.5</cx:pt>
          <cx:pt idx="17919">1214100</cx:pt>
          <cx:pt idx="17920">521280</cx:pt>
          <cx:pt idx="17921">284400</cx:pt>
          <cx:pt idx="17922">924394.5</cx:pt>
          <cx:pt idx="17923">592560</cx:pt>
          <cx:pt idx="17924">612612</cx:pt>
          <cx:pt idx="17925">2265570</cx:pt>
          <cx:pt idx="17926">450000</cx:pt>
          <cx:pt idx="17927">225000</cx:pt>
          <cx:pt idx="17928">509922</cx:pt>
          <cx:pt idx="17929">1270120.5</cx:pt>
          <cx:pt idx="17930">454500</cx:pt>
          <cx:pt idx="17931">495000</cx:pt>
          <cx:pt idx="17932">1525482</cx:pt>
          <cx:pt idx="17933">247500</cx:pt>
          <cx:pt idx="17934">315000</cx:pt>
          <cx:pt idx="17935">337500</cx:pt>
          <cx:pt idx="17936">263844</cx:pt>
          <cx:pt idx="17937">314100</cx:pt>
          <cx:pt idx="17938">873342</cx:pt>
          <cx:pt idx="17939">497520</cx:pt>
          <cx:pt idx="17940">90000</cx:pt>
          <cx:pt idx="17941">1293502.5</cx:pt>
          <cx:pt idx="17942">904500</cx:pt>
          <cx:pt idx="17943">592560</cx:pt>
          <cx:pt idx="17944">327024</cx:pt>
          <cx:pt idx="17945">425133</cx:pt>
          <cx:pt idx="17946">450000</cx:pt>
          <cx:pt idx="17947">630000</cx:pt>
          <cx:pt idx="17948">808650</cx:pt>
          <cx:pt idx="17949">1252278</cx:pt>
          <cx:pt idx="17950">689607</cx:pt>
          <cx:pt idx="17951">1346989.5</cx:pt>
          <cx:pt idx="17952">225000</cx:pt>
          <cx:pt idx="17953">135000</cx:pt>
          <cx:pt idx="17954">166810.5</cx:pt>
          <cx:pt idx="17955">112500</cx:pt>
          <cx:pt idx="17956">549882</cx:pt>
          <cx:pt idx="17957">817560</cx:pt>
          <cx:pt idx="17958">1113840</cx:pt>
          <cx:pt idx="17959">1024740</cx:pt>
          <cx:pt idx="17960">239850</cx:pt>
          <cx:pt idx="17961">540000</cx:pt>
          <cx:pt idx="17962">225000</cx:pt>
          <cx:pt idx="17963">675000</cx:pt>
          <cx:pt idx="17964">787500</cx:pt>
          <cx:pt idx="17965">315000</cx:pt>
          <cx:pt idx="17966">180000</cx:pt>
          <cx:pt idx="17967">845811</cx:pt>
          <cx:pt idx="17968">814041</cx:pt>
          <cx:pt idx="17969">675000</cx:pt>
          <cx:pt idx="17970">180000</cx:pt>
          <cx:pt idx="17971">225000</cx:pt>
          <cx:pt idx="17972">1800000</cx:pt>
          <cx:pt idx="17973">414792</cx:pt>
          <cx:pt idx="17974">521280</cx:pt>
          <cx:pt idx="17975">755190</cx:pt>
          <cx:pt idx="17976">900000</cx:pt>
          <cx:pt idx="17977">630000</cx:pt>
          <cx:pt idx="17978">1046142</cx:pt>
          <cx:pt idx="17979">840996</cx:pt>
          <cx:pt idx="17980">1494486</cx:pt>
          <cx:pt idx="17981">814041</cx:pt>
          <cx:pt idx="17982">755190</cx:pt>
          <cx:pt idx="17983">302076</cx:pt>
          <cx:pt idx="17984">855657</cx:pt>
          <cx:pt idx="17985">781920</cx:pt>
          <cx:pt idx="17986">808650</cx:pt>
          <cx:pt idx="17987">1046142</cx:pt>
          <cx:pt idx="17988">177903</cx:pt>
          <cx:pt idx="17989">450000</cx:pt>
          <cx:pt idx="17990">1024636.5</cx:pt>
          <cx:pt idx="17991">1042560</cx:pt>
          <cx:pt idx="17992">1236816</cx:pt>
          <cx:pt idx="17993">227493</cx:pt>
          <cx:pt idx="17994">247500</cx:pt>
          <cx:pt idx="17995">270000</cx:pt>
          <cx:pt idx="17996">467667</cx:pt>
          <cx:pt idx="17997">830214</cx:pt>
          <cx:pt idx="17998">900000</cx:pt>
          <cx:pt idx="17999">117162</cx:pt>
          <cx:pt idx="18000">283585.5</cx:pt>
          <cx:pt idx="18001">337500</cx:pt>
          <cx:pt idx="18002">497520</cx:pt>
          <cx:pt idx="18003">545157</cx:pt>
          <cx:pt idx="18004">446931</cx:pt>
          <cx:pt idx="18005">1142856</cx:pt>
          <cx:pt idx="18006">506889</cx:pt>
          <cx:pt idx="18007">497520</cx:pt>
          <cx:pt idx="18008">1078200</cx:pt>
          <cx:pt idx="18009">225000</cx:pt>
          <cx:pt idx="18010">247500</cx:pt>
          <cx:pt idx="18011">808650</cx:pt>
          <cx:pt idx="18012">592560</cx:pt>
          <cx:pt idx="18013">450000</cx:pt>
          <cx:pt idx="18014">1080000</cx:pt>
          <cx:pt idx="18015">1125000</cx:pt>
          <cx:pt idx="18016">971280</cx:pt>
          <cx:pt idx="18017">755190</cx:pt>
          <cx:pt idx="18018">135000</cx:pt>
          <cx:pt idx="18019">675000</cx:pt>
          <cx:pt idx="18020">286704</cx:pt>
          <cx:pt idx="18021">810000</cx:pt>
          <cx:pt idx="18022">595903.5</cx:pt>
          <cx:pt idx="18023">835380</cx:pt>
          <cx:pt idx="18024">1130062.5</cx:pt>
          <cx:pt idx="18025">1515415.5</cx:pt>
          <cx:pt idx="18026">127350</cx:pt>
          <cx:pt idx="18027">239850</cx:pt>
          <cx:pt idx="18028">790830</cx:pt>
          <cx:pt idx="18029">180000</cx:pt>
          <cx:pt idx="18030">1001425.5</cx:pt>
          <cx:pt idx="18031">315000</cx:pt>
          <cx:pt idx="18032">900000</cx:pt>
          <cx:pt idx="18033">544491</cx:pt>
          <cx:pt idx="18034">288873</cx:pt>
          <cx:pt idx="18035">225000</cx:pt>
          <cx:pt idx="18036">370638</cx:pt>
          <cx:pt idx="18037">622413</cx:pt>
          <cx:pt idx="18038">867951</cx:pt>
          <cx:pt idx="18039">225000</cx:pt>
          <cx:pt idx="18040">541323</cx:pt>
          <cx:pt idx="18041">1054773</cx:pt>
          <cx:pt idx="18042">254700</cx:pt>
          <cx:pt idx="18043">652500</cx:pt>
          <cx:pt idx="18044">609187.5</cx:pt>
          <cx:pt idx="18045">270000</cx:pt>
          <cx:pt idx="18046">961146</cx:pt>
          <cx:pt idx="18047">495000</cx:pt>
          <cx:pt idx="18048">1227901.5</cx:pt>
          <cx:pt idx="18049">562491</cx:pt>
          <cx:pt idx="18050">269550</cx:pt>
          <cx:pt idx="18051">454500</cx:pt>
          <cx:pt idx="18052">454500</cx:pt>
          <cx:pt idx="18053">848745</cx:pt>
          <cx:pt idx="18054">511920</cx:pt>
          <cx:pt idx="18055">675000</cx:pt>
          <cx:pt idx="18056">667237.5</cx:pt>
          <cx:pt idx="18057">157050</cx:pt>
          <cx:pt idx="18058">337500</cx:pt>
          <cx:pt idx="18059">679500</cx:pt>
          <cx:pt idx="18060">284400</cx:pt>
          <cx:pt idx="18061">225000</cx:pt>
          <cx:pt idx="18062">327024</cx:pt>
          <cx:pt idx="18063">327024</cx:pt>
          <cx:pt idx="18064">521280</cx:pt>
          <cx:pt idx="18065">534672</cx:pt>
          <cx:pt idx="18066">397017</cx:pt>
          <cx:pt idx="18067">900000</cx:pt>
          <cx:pt idx="18068">585000</cx:pt>
          <cx:pt idx="18069">331834.5</cx:pt>
          <cx:pt idx="18070">765000</cx:pt>
          <cx:pt idx="18071">781920</cx:pt>
          <cx:pt idx="18072">855882</cx:pt>
          <cx:pt idx="18073">254700</cx:pt>
          <cx:pt idx="18074">675000</cx:pt>
          <cx:pt idx="18075">1379376</cx:pt>
          <cx:pt idx="18076">195543</cx:pt>
          <cx:pt idx="18077">1800000</cx:pt>
          <cx:pt idx="18078">873000</cx:pt>
          <cx:pt idx="18079">135000</cx:pt>
          <cx:pt idx="18080">755190</cx:pt>
          <cx:pt idx="18081">301464</cx:pt>
          <cx:pt idx="18082">675000</cx:pt>
          <cx:pt idx="18083">679500</cx:pt>
          <cx:pt idx="18084">288562.5</cx:pt>
          <cx:pt idx="18085">668304</cx:pt>
          <cx:pt idx="18086">787131</cx:pt>
          <cx:pt idx="18087">814041</cx:pt>
          <cx:pt idx="18088">896602.5</cx:pt>
          <cx:pt idx="18089">797557.5</cx:pt>
          <cx:pt idx="18090">678456</cx:pt>
          <cx:pt idx="18091">729792</cx:pt>
          <cx:pt idx="18092">298512</cx:pt>
          <cx:pt idx="18093">213948</cx:pt>
          <cx:pt idx="18094">540000</cx:pt>
          <cx:pt idx="18095">312768</cx:pt>
          <cx:pt idx="18096">1575000</cx:pt>
          <cx:pt idx="18097">497520</cx:pt>
          <cx:pt idx="18098">188478</cx:pt>
          <cx:pt idx="18099">730017</cx:pt>
          <cx:pt idx="18100">337500</cx:pt>
          <cx:pt idx="18101">808650</cx:pt>
          <cx:pt idx="18102">2013840</cx:pt>
          <cx:pt idx="18103">2173108.5</cx:pt>
          <cx:pt idx="18104">247275</cx:pt>
          <cx:pt idx="18105">405000</cx:pt>
          <cx:pt idx="18106">225000</cx:pt>
          <cx:pt idx="18107">1395000</cx:pt>
          <cx:pt idx="18108">450000</cx:pt>
          <cx:pt idx="18109">202500</cx:pt>
          <cx:pt idx="18110">318528</cx:pt>
          <cx:pt idx="18111">1223010</cx:pt>
          <cx:pt idx="18112">426645</cx:pt>
          <cx:pt idx="18113">317979</cx:pt>
          <cx:pt idx="18114">942300</cx:pt>
          <cx:pt idx="18115">299772</cx:pt>
          <cx:pt idx="18116">675000</cx:pt>
          <cx:pt idx="18117">715095</cx:pt>
          <cx:pt idx="18118">1467612</cx:pt>
          <cx:pt idx="18119">490495.5</cx:pt>
          <cx:pt idx="18120">247275</cx:pt>
          <cx:pt idx="18121">1622691</cx:pt>
          <cx:pt idx="18122">746280</cx:pt>
          <cx:pt idx="18123">273024</cx:pt>
          <cx:pt idx="18124">225000</cx:pt>
          <cx:pt idx="18125">105534</cx:pt>
          <cx:pt idx="18126">755190</cx:pt>
          <cx:pt idx="18127">405000</cx:pt>
          <cx:pt idx="18128">180000</cx:pt>
          <cx:pt idx="18129">247500</cx:pt>
          <cx:pt idx="18130">615109.5</cx:pt>
          <cx:pt idx="18131">270000</cx:pt>
          <cx:pt idx="18132">135000</cx:pt>
          <cx:pt idx="18133">765261</cx:pt>
          <cx:pt idx="18134">654498</cx:pt>
          <cx:pt idx="18135">202500</cx:pt>
          <cx:pt idx="18136">755190</cx:pt>
          <cx:pt idx="18137">1067418</cx:pt>
          <cx:pt idx="18138">828000</cx:pt>
          <cx:pt idx="18139">521280</cx:pt>
          <cx:pt idx="18140">76410</cx:pt>
          <cx:pt idx="18141">157500</cx:pt>
          <cx:pt idx="18142">360000</cx:pt>
          <cx:pt idx="18143">592560</cx:pt>
          <cx:pt idx="18144">270000</cx:pt>
          <cx:pt idx="18145">254700</cx:pt>
          <cx:pt idx="18146">225000</cx:pt>
          <cx:pt idx="18147">785259</cx:pt>
          <cx:pt idx="18148">1252278</cx:pt>
          <cx:pt idx="18149">657000</cx:pt>
          <cx:pt idx="18150">519633</cx:pt>
          <cx:pt idx="18151">314100</cx:pt>
          <cx:pt idx="18152">61128</cx:pt>
          <cx:pt idx="18153">292500</cx:pt>
          <cx:pt idx="18154">405000</cx:pt>
          <cx:pt idx="18155">269550</cx:pt>
          <cx:pt idx="18156">808650</cx:pt>
          <cx:pt idx="18157">1288350</cx:pt>
          <cx:pt idx="18158">269550</cx:pt>
          <cx:pt idx="18159">239850</cx:pt>
          <cx:pt idx="18160">315000</cx:pt>
          <cx:pt idx="18161">1068619.5</cx:pt>
          <cx:pt idx="18162">225000</cx:pt>
          <cx:pt idx="18163">808650</cx:pt>
          <cx:pt idx="18164">450000</cx:pt>
          <cx:pt idx="18165">269550</cx:pt>
          <cx:pt idx="18166">1125000</cx:pt>
          <cx:pt idx="18167">640080</cx:pt>
          <cx:pt idx="18168">765000</cx:pt>
          <cx:pt idx="18169">808650</cx:pt>
          <cx:pt idx="18170">675000</cx:pt>
          <cx:pt idx="18171">729792</cx:pt>
          <cx:pt idx="18172">1223010</cx:pt>
          <cx:pt idx="18173">539100</cx:pt>
          <cx:pt idx="18174">900000</cx:pt>
          <cx:pt idx="18175">641529</cx:pt>
          <cx:pt idx="18176">216144</cx:pt>
          <cx:pt idx="18177">157500</cx:pt>
          <cx:pt idx="18178">545040</cx:pt>
          <cx:pt idx="18179">225000</cx:pt>
          <cx:pt idx="18180">1381113</cx:pt>
          <cx:pt idx="18181">576072</cx:pt>
          <cx:pt idx="18182">573628.5</cx:pt>
          <cx:pt idx="18183">337500</cx:pt>
          <cx:pt idx="18184">239850</cx:pt>
          <cx:pt idx="18185">107820</cx:pt>
          <cx:pt idx="18186">1755000</cx:pt>
          <cx:pt idx="18187">495000</cx:pt>
          <cx:pt idx="18188">254700</cx:pt>
          <cx:pt idx="18189">584766</cx:pt>
          <cx:pt idx="18190">917451</cx:pt>
          <cx:pt idx="18191">900000</cx:pt>
          <cx:pt idx="18192">1035072</cx:pt>
          <cx:pt idx="18193">808650</cx:pt>
          <cx:pt idx="18194">446931</cx:pt>
          <cx:pt idx="18195">730017</cx:pt>
          <cx:pt idx="18196">1928304</cx:pt>
          <cx:pt idx="18197">440784</cx:pt>
          <cx:pt idx="18198">1042006.5</cx:pt>
          <cx:pt idx="18199">1057266</cx:pt>
          <cx:pt idx="18200">254700</cx:pt>
          <cx:pt idx="18201">360000</cx:pt>
          <cx:pt idx="18202">263686.5</cx:pt>
          <cx:pt idx="18203">247500</cx:pt>
          <cx:pt idx="18204">675000</cx:pt>
          <cx:pt idx="18205">263686.5</cx:pt>
          <cx:pt idx="18206">1078200</cx:pt>
          <cx:pt idx="18207">488934</cx:pt>
          <cx:pt idx="18208">518562</cx:pt>
          <cx:pt idx="18209">490495.5</cx:pt>
          <cx:pt idx="18210">239850</cx:pt>
          <cx:pt idx="18211">417024</cx:pt>
          <cx:pt idx="18212">284400</cx:pt>
          <cx:pt idx="18213">1174005</cx:pt>
          <cx:pt idx="18214">180000</cx:pt>
          <cx:pt idx="18215">490536</cx:pt>
          <cx:pt idx="18216">521280</cx:pt>
          <cx:pt idx="18217">450441</cx:pt>
          <cx:pt idx="18218">284400</cx:pt>
          <cx:pt idx="18219">970380</cx:pt>
          <cx:pt idx="18220">180000</cx:pt>
          <cx:pt idx="18221">286704</cx:pt>
          <cx:pt idx="18222">1063719</cx:pt>
          <cx:pt idx="18223">938304</cx:pt>
          <cx:pt idx="18224">1080000</cx:pt>
          <cx:pt idx="18225">526500</cx:pt>
          <cx:pt idx="18226">229500</cx:pt>
          <cx:pt idx="18227">225000</cx:pt>
          <cx:pt idx="18228">1288350</cx:pt>
          <cx:pt idx="18229">1024740</cx:pt>
          <cx:pt idx="18230">112500</cx:pt>
          <cx:pt idx="18231">865773</cx:pt>
          <cx:pt idx="18232">675000</cx:pt>
          <cx:pt idx="18233">166500</cx:pt>
          <cx:pt idx="18234">180000</cx:pt>
          <cx:pt idx="18235">592560</cx:pt>
          <cx:pt idx="18236">97038</cx:pt>
          <cx:pt idx="18237">540000</cx:pt>
          <cx:pt idx="18238">568800</cx:pt>
          <cx:pt idx="18239">1002456</cx:pt>
          <cx:pt idx="18240">1024740</cx:pt>
          <cx:pt idx="18241">152820</cx:pt>
          <cx:pt idx="18242">814041</cx:pt>
          <cx:pt idx="18243">1125000</cx:pt>
          <cx:pt idx="18244">381528</cx:pt>
          <cx:pt idx="18245">127350</cx:pt>
          <cx:pt idx="18246">1483231.5</cx:pt>
          <cx:pt idx="18247">456273</cx:pt>
          <cx:pt idx="18248">677664</cx:pt>
          <cx:pt idx="18249">755190</cx:pt>
          <cx:pt idx="18250">592560</cx:pt>
          <cx:pt idx="18251">835380</cx:pt>
          <cx:pt idx="18252">473760</cx:pt>
          <cx:pt idx="18253">1288350</cx:pt>
          <cx:pt idx="18254">545040</cx:pt>
          <cx:pt idx="18255">675000</cx:pt>
          <cx:pt idx="18256">808650</cx:pt>
          <cx:pt idx="18257">1546020</cx:pt>
          <cx:pt idx="18258">888840</cx:pt>
          <cx:pt idx="18259">472500</cx:pt>
          <cx:pt idx="18260">225000</cx:pt>
          <cx:pt idx="18261">679500</cx:pt>
          <cx:pt idx="18262">808650</cx:pt>
          <cx:pt idx="18263">142200</cx:pt>
          <cx:pt idx="18264">1451047.5</cx:pt>
          <cx:pt idx="18265">248760</cx:pt>
          <cx:pt idx="18266">675000</cx:pt>
          <cx:pt idx="18267">536917.5</cx:pt>
          <cx:pt idx="18268">755190</cx:pt>
          <cx:pt idx="18269">454500</cx:pt>
          <cx:pt idx="18270">450000</cx:pt>
          <cx:pt idx="18271">1288350</cx:pt>
          <cx:pt idx="18272">862560</cx:pt>
          <cx:pt idx="18273">448056</cx:pt>
          <cx:pt idx="18274">284400</cx:pt>
          <cx:pt idx="18275">473760</cx:pt>
          <cx:pt idx="18276">135000</cx:pt>
          <cx:pt idx="18277">158301</cx:pt>
          <cx:pt idx="18278">135000</cx:pt>
          <cx:pt idx="18279">241618.5</cx:pt>
          <cx:pt idx="18280">1125000</cx:pt>
          <cx:pt idx="18281">1800000</cx:pt>
          <cx:pt idx="18282">680724</cx:pt>
          <cx:pt idx="18283">190764</cx:pt>
          <cx:pt idx="18284">247500</cx:pt>
          <cx:pt idx="18285">284400</cx:pt>
          <cx:pt idx="18286">655614</cx:pt>
          <cx:pt idx="18287">431730</cx:pt>
          <cx:pt idx="18288">585000</cx:pt>
          <cx:pt idx="18289">1006920</cx:pt>
          <cx:pt idx="18290">553806</cx:pt>
          <cx:pt idx="18291">695439</cx:pt>
          <cx:pt idx="18292">868797</cx:pt>
          <cx:pt idx="18293">675000</cx:pt>
          <cx:pt idx="18294">599116.5</cx:pt>
          <cx:pt idx="18295">1067418</cx:pt>
          <cx:pt idx="18296">118512</cx:pt>
          <cx:pt idx="18297">1065433.5</cx:pt>
          <cx:pt idx="18298">315000</cx:pt>
          <cx:pt idx="18299">545040</cx:pt>
          <cx:pt idx="18300">180000</cx:pt>
          <cx:pt idx="18301">675000</cx:pt>
          <cx:pt idx="18302">101880</cx:pt>
          <cx:pt idx="18303">446931</cx:pt>
          <cx:pt idx="18304">315000</cx:pt>
          <cx:pt idx="18305">781920</cx:pt>
          <cx:pt idx="18306">360000</cx:pt>
          <cx:pt idx="18307">808650</cx:pt>
          <cx:pt idx="18308">1847700</cx:pt>
          <cx:pt idx="18309">539100</cx:pt>
          <cx:pt idx="18310">225000</cx:pt>
          <cx:pt idx="18311">523296</cx:pt>
          <cx:pt idx="18312">112068</cx:pt>
          <cx:pt idx="18313">2250000</cx:pt>
          <cx:pt idx="18314">755190</cx:pt>
          <cx:pt idx="18315">450000</cx:pt>
          <cx:pt idx="18316">1258650</cx:pt>
          <cx:pt idx="18317">675000</cx:pt>
          <cx:pt idx="18318">888840</cx:pt>
          <cx:pt idx="18319">667237.5</cx:pt>
          <cx:pt idx="18320">675000</cx:pt>
          <cx:pt idx="18321">1085872.5</cx:pt>
          <cx:pt idx="18322">1105083</cx:pt>
          <cx:pt idx="18323">611905.5</cx:pt>
          <cx:pt idx="18324">1477260</cx:pt>
          <cx:pt idx="18325">355536</cx:pt>
          <cx:pt idx="18326">305221.5</cx:pt>
          <cx:pt idx="18327">62554.5</cx:pt>
          <cx:pt idx="18328">1546020</cx:pt>
          <cx:pt idx="18329">229230</cx:pt>
          <cx:pt idx="18330">590337</cx:pt>
          <cx:pt idx="18331">298512</cx:pt>
          <cx:pt idx="18332">679500</cx:pt>
          <cx:pt idx="18333">1206954</cx:pt>
          <cx:pt idx="18334">1288350</cx:pt>
          <cx:pt idx="18335">849685.5</cx:pt>
          <cx:pt idx="18336">675000</cx:pt>
          <cx:pt idx="18337">2517300</cx:pt>
          <cx:pt idx="18338">155938.5</cx:pt>
          <cx:pt idx="18339">106213.5</cx:pt>
          <cx:pt idx="18340">900000</cx:pt>
          <cx:pt idx="18341">254700</cx:pt>
          <cx:pt idx="18342">254700</cx:pt>
          <cx:pt idx="18343">900000</cx:pt>
          <cx:pt idx="18344">1113840</cx:pt>
          <cx:pt idx="18345">50940</cx:pt>
          <cx:pt idx="18346">558706.5</cx:pt>
          <cx:pt idx="18347">1030302</cx:pt>
          <cx:pt idx="18348">900000</cx:pt>
          <cx:pt idx="18349">391500</cx:pt>
          <cx:pt idx="18350">242595</cx:pt>
          <cx:pt idx="18351">765261</cx:pt>
          <cx:pt idx="18352">956574</cx:pt>
          <cx:pt idx="18353">1078200</cx:pt>
          <cx:pt idx="18354">397881</cx:pt>
          <cx:pt idx="18355">675000</cx:pt>
          <cx:pt idx="18356">152820</cx:pt>
          <cx:pt idx="18357">263844</cx:pt>
          <cx:pt idx="18358">679500</cx:pt>
          <cx:pt idx="18359">1325475</cx:pt>
          <cx:pt idx="18360">168102</cx:pt>
          <cx:pt idx="18361">1042560</cx:pt>
          <cx:pt idx="18362">450000</cx:pt>
          <cx:pt idx="18363">337500</cx:pt>
          <cx:pt idx="18364">152820</cx:pt>
          <cx:pt idx="18365">338832</cx:pt>
          <cx:pt idx="18366">191880</cx:pt>
          <cx:pt idx="18367">1351111.5</cx:pt>
          <cx:pt idx="18368">254700</cx:pt>
          <cx:pt idx="18369">781920</cx:pt>
          <cx:pt idx="18370">168102</cx:pt>
          <cx:pt idx="18371">254700</cx:pt>
          <cx:pt idx="18372">781920</cx:pt>
          <cx:pt idx="18373">225000</cx:pt>
          <cx:pt idx="18374">1260000</cx:pt>
          <cx:pt idx="18375">161730</cx:pt>
          <cx:pt idx="18376">1800000</cx:pt>
          <cx:pt idx="18377">770913</cx:pt>
          <cx:pt idx="18378">343800</cx:pt>
          <cx:pt idx="18379">835380</cx:pt>
          <cx:pt idx="18380">254700</cx:pt>
          <cx:pt idx="18381">278613</cx:pt>
          <cx:pt idx="18382">687600</cx:pt>
          <cx:pt idx="18383">225000</cx:pt>
          <cx:pt idx="18384">985851</cx:pt>
          <cx:pt idx="18385">360000</cx:pt>
          <cx:pt idx="18386">781920</cx:pt>
          <cx:pt idx="18387">269550</cx:pt>
          <cx:pt idx="18388">917037</cx:pt>
          <cx:pt idx="18389">1128595.5</cx:pt>
          <cx:pt idx="18390">971280</cx:pt>
          <cx:pt idx="18391">1350000</cx:pt>
          <cx:pt idx="18392">1096020</cx:pt>
          <cx:pt idx="18393">562491</cx:pt>
          <cx:pt idx="18394">270000</cx:pt>
          <cx:pt idx="18395">271066.5</cx:pt>
          <cx:pt idx="18396">1206000</cx:pt>
          <cx:pt idx="18397">247500</cx:pt>
          <cx:pt idx="18398">343377</cx:pt>
          <cx:pt idx="18399">99000</cx:pt>
          <cx:pt idx="18400">1609272</cx:pt>
          <cx:pt idx="18401">270000</cx:pt>
          <cx:pt idx="18402">862560</cx:pt>
          <cx:pt idx="18403">900000</cx:pt>
          <cx:pt idx="18404">2013840</cx:pt>
          <cx:pt idx="18405">254700</cx:pt>
          <cx:pt idx="18406">180000</cx:pt>
          <cx:pt idx="18407">657702</cx:pt>
          <cx:pt idx="18408">267102</cx:pt>
          <cx:pt idx="18409">760225.5</cx:pt>
          <cx:pt idx="18410">490536</cx:pt>
          <cx:pt idx="18411">857169</cx:pt>
          <cx:pt idx="18412">161730</cx:pt>
          <cx:pt idx="18413">450000</cx:pt>
          <cx:pt idx="18414">1005120</cx:pt>
          <cx:pt idx="18415">900000</cx:pt>
          <cx:pt idx="18416">560664</cx:pt>
          <cx:pt idx="18417">573628.5</cx:pt>
          <cx:pt idx="18418">828837</cx:pt>
          <cx:pt idx="18419">544491</cx:pt>
          <cx:pt idx="18420">490495.5</cx:pt>
          <cx:pt idx="18421">1319499</cx:pt>
          <cx:pt idx="18422">521280</cx:pt>
          <cx:pt idx="18423">50940</cx:pt>
          <cx:pt idx="18424">900000</cx:pt>
          <cx:pt idx="18425">86256</cx:pt>
          <cx:pt idx="18426">1293502.5</cx:pt>
          <cx:pt idx="18427">270000</cx:pt>
          <cx:pt idx="18428">636237</cx:pt>
          <cx:pt idx="18429">472500</cx:pt>
          <cx:pt idx="18430">1256400</cx:pt>
          <cx:pt idx="18431">1525482</cx:pt>
          <cx:pt idx="18432">1256400</cx:pt>
          <cx:pt idx="18433">450000</cx:pt>
          <cx:pt idx="18434">2013840</cx:pt>
          <cx:pt idx="18435">942300</cx:pt>
          <cx:pt idx="18436">1971072</cx:pt>
          <cx:pt idx="18437">547344</cx:pt>
          <cx:pt idx="18438">384048</cx:pt>
          <cx:pt idx="18439">552555</cx:pt>
          <cx:pt idx="18440">675000</cx:pt>
          <cx:pt idx="18441">1546020</cx:pt>
          <cx:pt idx="18442">534204</cx:pt>
          <cx:pt idx="18443">580500</cx:pt>
          <cx:pt idx="18444">900000</cx:pt>
          <cx:pt idx="18445">325908</cx:pt>
          <cx:pt idx="18446">402939</cx:pt>
          <cx:pt idx="18447">227520</cx:pt>
          <cx:pt idx="18448">276903</cx:pt>
          <cx:pt idx="18449">495000</cx:pt>
          <cx:pt idx="18450">900000</cx:pt>
          <cx:pt idx="18451">427500</cx:pt>
          <cx:pt idx="18452">942300</cx:pt>
          <cx:pt idx="18453">310734</cx:pt>
          <cx:pt idx="18454">1354500</cx:pt>
          <cx:pt idx="18455">221031</cx:pt>
          <cx:pt idx="18456">1305000</cx:pt>
          <cx:pt idx="18457">202500</cx:pt>
          <cx:pt idx="18458">670500</cx:pt>
          <cx:pt idx="18459">900000</cx:pt>
          <cx:pt idx="18460">1042560</cx:pt>
          <cx:pt idx="18461">1288350</cx:pt>
          <cx:pt idx="18462">180000</cx:pt>
          <cx:pt idx="18463">382500</cx:pt>
          <cx:pt idx="18464">922266</cx:pt>
          <cx:pt idx="18465">592560</cx:pt>
          <cx:pt idx="18466">157500</cx:pt>
          <cx:pt idx="18467">1030680</cx:pt>
          <cx:pt idx="18468">163332</cx:pt>
          <cx:pt idx="18469">582228</cx:pt>
          <cx:pt idx="18470">270000</cx:pt>
          <cx:pt idx="18471">684738</cx:pt>
          <cx:pt idx="18472">325908</cx:pt>
          <cx:pt idx="18473">239850</cx:pt>
          <cx:pt idx="18474">432567</cx:pt>
          <cx:pt idx="18475">407520</cx:pt>
          <cx:pt idx="18476">490495.5</cx:pt>
          <cx:pt idx="18477">180000</cx:pt>
          <cx:pt idx="18478">225000</cx:pt>
          <cx:pt idx="18479">337500</cx:pt>
          <cx:pt idx="18480">458460</cx:pt>
          <cx:pt idx="18481">247500</cx:pt>
          <cx:pt idx="18482">1277136</cx:pt>
          <cx:pt idx="18483">254700</cx:pt>
          <cx:pt idx="18484">450000</cx:pt>
          <cx:pt idx="18485">253737</cx:pt>
          <cx:pt idx="18486">1006920</cx:pt>
          <cx:pt idx="18487">378706.5</cx:pt>
          <cx:pt idx="18488">284400</cx:pt>
          <cx:pt idx="18489">545040</cx:pt>
          <cx:pt idx="18490">562491</cx:pt>
          <cx:pt idx="18491">263686.5</cx:pt>
          <cx:pt idx="18492">456273</cx:pt>
          <cx:pt idx="18493">503676</cx:pt>
          <cx:pt idx="18494">755190</cx:pt>
          <cx:pt idx="18495">900000</cx:pt>
          <cx:pt idx="18496">545040</cx:pt>
          <cx:pt idx="18497">270000</cx:pt>
          <cx:pt idx="18498">473760</cx:pt>
          <cx:pt idx="18499">202500</cx:pt>
          <cx:pt idx="18500">490495.5</cx:pt>
          <cx:pt idx="18501">545040</cx:pt>
          <cx:pt idx="18502">545040</cx:pt>
          <cx:pt idx="18503">288873</cx:pt>
          <cx:pt idx="18504">450000</cx:pt>
          <cx:pt idx="18505">278613</cx:pt>
          <cx:pt idx="18506">1223010</cx:pt>
          <cx:pt idx="18507">62361</cx:pt>
          <cx:pt idx="18508">450000</cx:pt>
          <cx:pt idx="18509">450000</cx:pt>
          <cx:pt idx="18510">1125000</cx:pt>
          <cx:pt idx="18511">254700</cx:pt>
          <cx:pt idx="18512">239850</cx:pt>
          <cx:pt idx="18513">545040</cx:pt>
          <cx:pt idx="18514">1147500</cx:pt>
          <cx:pt idx="18515">808650</cx:pt>
          <cx:pt idx="18516">1125000</cx:pt>
          <cx:pt idx="18517">314100</cx:pt>
          <cx:pt idx="18518">436032</cx:pt>
          <cx:pt idx="18519">90000</cx:pt>
          <cx:pt idx="18520">463131</cx:pt>
          <cx:pt idx="18521">265306.5</cx:pt>
          <cx:pt idx="18522">148500</cx:pt>
          <cx:pt idx="18523">337500</cx:pt>
          <cx:pt idx="18524">180000</cx:pt>
          <cx:pt idx="18525">2298843</cx:pt>
          <cx:pt idx="18526">199008</cx:pt>
          <cx:pt idx="18527">135000</cx:pt>
          <cx:pt idx="18528">743031</cx:pt>
          <cx:pt idx="18529">904500</cx:pt>
          <cx:pt idx="18530">301464</cx:pt>
          <cx:pt idx="18531">327024</cx:pt>
          <cx:pt idx="18532">254799</cx:pt>
          <cx:pt idx="18533">445500</cx:pt>
          <cx:pt idx="18534">568057.5</cx:pt>
          <cx:pt idx="18535">247275</cx:pt>
          <cx:pt idx="18536">95940</cx:pt>
          <cx:pt idx="18537">247500</cx:pt>
          <cx:pt idx="18538">704844</cx:pt>
          <cx:pt idx="18539">1078200</cx:pt>
          <cx:pt idx="18540">225000</cx:pt>
          <cx:pt idx="18541">139500</cx:pt>
          <cx:pt idx="18542">276277.5</cx:pt>
          <cx:pt idx="18543">327024</cx:pt>
          <cx:pt idx="18544">381528</cx:pt>
          <cx:pt idx="18545">684000</cx:pt>
          <cx:pt idx="18546">1886850</cx:pt>
          <cx:pt idx="18547">101880</cx:pt>
          <cx:pt idx="18548">547344</cx:pt>
          <cx:pt idx="18549">900000</cx:pt>
          <cx:pt idx="18550">970380</cx:pt>
          <cx:pt idx="18551">270000</cx:pt>
          <cx:pt idx="18552">1183963.5</cx:pt>
          <cx:pt idx="18553">675000</cx:pt>
          <cx:pt idx="18554">840996</cx:pt>
          <cx:pt idx="18555">229500</cx:pt>
          <cx:pt idx="18556">1166724</cx:pt>
          <cx:pt idx="18557">900000</cx:pt>
          <cx:pt idx="18558">521280</cx:pt>
          <cx:pt idx="18559">270000</cx:pt>
          <cx:pt idx="18560">675000</cx:pt>
          <cx:pt idx="18561">495000</cx:pt>
          <cx:pt idx="18562">545040</cx:pt>
          <cx:pt idx="18563">1262583</cx:pt>
          <cx:pt idx="18564">225000</cx:pt>
          <cx:pt idx="18565">544491</cx:pt>
          <cx:pt idx="18566">781920</cx:pt>
          <cx:pt idx="18567">1058148</cx:pt>
          <cx:pt idx="18568">454500</cx:pt>
          <cx:pt idx="18569">646920</cx:pt>
          <cx:pt idx="18570">585000</cx:pt>
          <cx:pt idx="18571">1105083</cx:pt>
          <cx:pt idx="18572">1460709</cx:pt>
          <cx:pt idx="18573">1078200</cx:pt>
          <cx:pt idx="18574">1350000</cx:pt>
          <cx:pt idx="18575">270000</cx:pt>
          <cx:pt idx="18576">1590849</cx:pt>
          <cx:pt idx="18577">254700</cx:pt>
          <cx:pt idx="18578">521280</cx:pt>
          <cx:pt idx="18579">859500</cx:pt>
          <cx:pt idx="18580">454500</cx:pt>
          <cx:pt idx="18581">646920</cx:pt>
          <cx:pt idx="18582">868797</cx:pt>
          <cx:pt idx="18583">384048</cx:pt>
          <cx:pt idx="18584">364896</cx:pt>
          <cx:pt idx="18585">781920</cx:pt>
          <cx:pt idx="18586">284400</cx:pt>
          <cx:pt idx="18587">531265.5</cx:pt>
          <cx:pt idx="18588">376920</cx:pt>
          <cx:pt idx="18589">592560</cx:pt>
          <cx:pt idx="18590">314100</cx:pt>
          <cx:pt idx="18591">373500</cx:pt>
          <cx:pt idx="18592">269550</cx:pt>
          <cx:pt idx="18593">225000</cx:pt>
          <cx:pt idx="18594">231813</cx:pt>
          <cx:pt idx="18595">391090.5</cx:pt>
          <cx:pt idx="18596">179865</cx:pt>
          <cx:pt idx="18597">225000</cx:pt>
          <cx:pt idx="18598">862560</cx:pt>
          <cx:pt idx="18599">943902</cx:pt>
          <cx:pt idx="18600">203760</cx:pt>
          <cx:pt idx="18601">490495.5</cx:pt>
          <cx:pt idx="18602">243000</cx:pt>
          <cx:pt idx="18603">805500</cx:pt>
          <cx:pt idx="18604">436032</cx:pt>
          <cx:pt idx="18605">1113840</cx:pt>
          <cx:pt idx="18606">247500</cx:pt>
          <cx:pt idx="18607">557770.5</cx:pt>
          <cx:pt idx="18608">239850</cx:pt>
          <cx:pt idx="18609">588874.5</cx:pt>
          <cx:pt idx="18610">652500</cx:pt>
          <cx:pt idx="18611">450000</cx:pt>
          <cx:pt idx="18612">270000</cx:pt>
          <cx:pt idx="18613">364896</cx:pt>
          <cx:pt idx="18614">640080</cx:pt>
          <cx:pt idx="18615">360000</cx:pt>
          <cx:pt idx="18616">1223010</cx:pt>
          <cx:pt idx="18617">778446</cx:pt>
          <cx:pt idx="18618">508495.5</cx:pt>
          <cx:pt idx="18619">405000</cx:pt>
          <cx:pt idx="18620">1128415.5</cx:pt>
          <cx:pt idx="18621">675000</cx:pt>
          <cx:pt idx="18622">540000</cx:pt>
          <cx:pt idx="18623">900000</cx:pt>
          <cx:pt idx="18624">450000</cx:pt>
          <cx:pt idx="18625">378180</cx:pt>
          <cx:pt idx="18626">331834.5</cx:pt>
          <cx:pt idx="18627">247500</cx:pt>
          <cx:pt idx="18628">1288350</cx:pt>
          <cx:pt idx="18629">1051245</cx:pt>
          <cx:pt idx="18630">1011955.5</cx:pt>
          <cx:pt idx="18631">562491</cx:pt>
          <cx:pt idx="18632">270000</cx:pt>
          <cx:pt idx="18633">414000</cx:pt>
          <cx:pt idx="18634">135000</cx:pt>
          <cx:pt idx="18635">278460</cx:pt>
          <cx:pt idx="18636">765261</cx:pt>
          <cx:pt idx="18637">364896</cx:pt>
          <cx:pt idx="18638">497520</cx:pt>
          <cx:pt idx="18639">1027327.5</cx:pt>
          <cx:pt idx="18640">136287</cx:pt>
          <cx:pt idx="18641">630000</cx:pt>
          <cx:pt idx="18642">840996</cx:pt>
          <cx:pt idx="18643">239850</cx:pt>
          <cx:pt idx="18644">791595</cx:pt>
          <cx:pt idx="18645">292500</cx:pt>
          <cx:pt idx="18646">314100</cx:pt>
          <cx:pt idx="18647">1041439.5</cx:pt>
          <cx:pt idx="18648">584766</cx:pt>
          <cx:pt idx="18649">450000</cx:pt>
          <cx:pt idx="18650">1288350</cx:pt>
          <cx:pt idx="18651">848745</cx:pt>
          <cx:pt idx="18652">454500</cx:pt>
          <cx:pt idx="18653">343800</cx:pt>
          <cx:pt idx="18654">1256400</cx:pt>
          <cx:pt idx="18655">1293876</cx:pt>
          <cx:pt idx="18656">521280</cx:pt>
          <cx:pt idx="18657">284256</cx:pt>
          <cx:pt idx="18658">294322.5</cx:pt>
          <cx:pt idx="18659">405000</cx:pt>
          <cx:pt idx="18660">312768</cx:pt>
          <cx:pt idx="18661">284400</cx:pt>
          <cx:pt idx="18662">1006920</cx:pt>
          <cx:pt idx="18663">814041</cx:pt>
          <cx:pt idx="18664">573408</cx:pt>
          <cx:pt idx="18665">319500</cx:pt>
          <cx:pt idx="18666">906615</cx:pt>
          <cx:pt idx="18667">641529</cx:pt>
          <cx:pt idx="18668">781920</cx:pt>
          <cx:pt idx="18669">900000</cx:pt>
          <cx:pt idx="18670">691020</cx:pt>
          <cx:pt idx="18671">942300</cx:pt>
          <cx:pt idx="18672">540000</cx:pt>
          <cx:pt idx="18673">364896</cx:pt>
          <cx:pt idx="18674">954643.5</cx:pt>
          <cx:pt idx="18675">1006920</cx:pt>
          <cx:pt idx="18676">381528</cx:pt>
          <cx:pt idx="18677">1113840</cx:pt>
          <cx:pt idx="18678">270000</cx:pt>
          <cx:pt idx="18679">491031</cx:pt>
          <cx:pt idx="18680">312768</cx:pt>
          <cx:pt idx="18681">106974</cx:pt>
          <cx:pt idx="18682">585000</cx:pt>
          <cx:pt idx="18683">1107000</cx:pt>
          <cx:pt idx="18684">893254.5</cx:pt>
          <cx:pt idx="18685">528633</cx:pt>
          <cx:pt idx="18686">135000</cx:pt>
          <cx:pt idx="18687">592560</cx:pt>
          <cx:pt idx="18688">206280</cx:pt>
          <cx:pt idx="18689">369720</cx:pt>
          <cx:pt idx="18690">781920</cx:pt>
          <cx:pt idx="18691">1125000</cx:pt>
          <cx:pt idx="18692">225000</cx:pt>
          <cx:pt idx="18693">305640</cx:pt>
          <cx:pt idx="18694">71955</cx:pt>
          <cx:pt idx="18695">835380</cx:pt>
          <cx:pt idx="18696">360000</cx:pt>
          <cx:pt idx="18697">675000</cx:pt>
          <cx:pt idx="18698">873342</cx:pt>
          <cx:pt idx="18699">512446.5</cx:pt>
          <cx:pt idx="18700">135000</cx:pt>
          <cx:pt idx="18701">675000</cx:pt>
          <cx:pt idx="18702">161730</cx:pt>
          <cx:pt idx="18703">508495.5</cx:pt>
          <cx:pt idx="18704">276277.5</cx:pt>
          <cx:pt idx="18705">1236816</cx:pt>
          <cx:pt idx="18706">1080000</cx:pt>
          <cx:pt idx="18707">224136</cx:pt>
          <cx:pt idx="18708">495000</cx:pt>
          <cx:pt idx="18709">532494</cx:pt>
          <cx:pt idx="18710">808650</cx:pt>
          <cx:pt idx="18711">1024740</cx:pt>
          <cx:pt idx="18712">180000</cx:pt>
          <cx:pt idx="18713">288873</cx:pt>
          <cx:pt idx="18714">1288350</cx:pt>
          <cx:pt idx="18715">699322.5</cx:pt>
          <cx:pt idx="18716">661500</cx:pt>
          <cx:pt idx="18717">508495.5</cx:pt>
          <cx:pt idx="18718">1125000</cx:pt>
          <cx:pt idx="18719">270000</cx:pt>
          <cx:pt idx="18720">728460</cx:pt>
          <cx:pt idx="18721">168102</cx:pt>
          <cx:pt idx="18722">814500</cx:pt>
          <cx:pt idx="18723">119925</cx:pt>
          <cx:pt idx="18724">226422</cx:pt>
          <cx:pt idx="18725">254700</cx:pt>
          <cx:pt idx="18726">270000</cx:pt>
          <cx:pt idx="18727">1255680</cx:pt>
          <cx:pt idx="18728">807984</cx:pt>
          <cx:pt idx="18729">301464</cx:pt>
          <cx:pt idx="18730">239850</cx:pt>
          <cx:pt idx="18731">584014.5</cx:pt>
          <cx:pt idx="18732">720000</cx:pt>
          <cx:pt idx="18733">225000</cx:pt>
          <cx:pt idx="18734">780363</cx:pt>
          <cx:pt idx="18735">473760</cx:pt>
          <cx:pt idx="18736">1300500</cx:pt>
          <cx:pt idx="18737">112500</cx:pt>
          <cx:pt idx="18738">684000</cx:pt>
          <cx:pt idx="18739">862560</cx:pt>
          <cx:pt idx="18740">1223010</cx:pt>
          <cx:pt idx="18741">450000</cx:pt>
          <cx:pt idx="18742">199080</cx:pt>
          <cx:pt idx="18743">427500</cx:pt>
          <cx:pt idx="18744">265536</cx:pt>
          <cx:pt idx="18745">454500</cx:pt>
          <cx:pt idx="18746">508495.5</cx:pt>
          <cx:pt idx="18747">162000</cx:pt>
          <cx:pt idx="18748">1125000</cx:pt>
          <cx:pt idx="18749">545040</cx:pt>
          <cx:pt idx="18750">450000</cx:pt>
          <cx:pt idx="18751">2463840</cx:pt>
          <cx:pt idx="18752">896602.5</cx:pt>
          <cx:pt idx="18753">509400</cx:pt>
          <cx:pt idx="18754">654498</cx:pt>
          <cx:pt idx="18755">518562</cx:pt>
          <cx:pt idx="18756">135000</cx:pt>
          <cx:pt idx="18757">296280</cx:pt>
          <cx:pt idx="18758">755190</cx:pt>
          <cx:pt idx="18759">835380</cx:pt>
          <cx:pt idx="18760">630000</cx:pt>
          <cx:pt idx="18761">101880</cx:pt>
          <cx:pt idx="18762">180000</cx:pt>
          <cx:pt idx="18763">202500</cx:pt>
          <cx:pt idx="18764">942300</cx:pt>
          <cx:pt idx="18765">180000</cx:pt>
          <cx:pt idx="18766">830709</cx:pt>
          <cx:pt idx="18767">314100</cx:pt>
          <cx:pt idx="18768">312768</cx:pt>
          <cx:pt idx="18769">253737</cx:pt>
          <cx:pt idx="18770">547344</cx:pt>
          <cx:pt idx="18771">536917.5</cx:pt>
          <cx:pt idx="18772">96786</cx:pt>
          <cx:pt idx="18773">152820</cx:pt>
          <cx:pt idx="18774">354519</cx:pt>
          <cx:pt idx="18775">560664</cx:pt>
          <cx:pt idx="18776">512064</cx:pt>
          <cx:pt idx="18777">1078200</cx:pt>
          <cx:pt idx="18778">701730</cx:pt>
          <cx:pt idx="18779">254700</cx:pt>
          <cx:pt idx="18780">298512</cx:pt>
          <cx:pt idx="18781">770913</cx:pt>
          <cx:pt idx="18782">544491</cx:pt>
          <cx:pt idx="18783">473760</cx:pt>
          <cx:pt idx="18784">180000</cx:pt>
          <cx:pt idx="18785">270000</cx:pt>
          <cx:pt idx="18786">135000</cx:pt>
          <cx:pt idx="18787">540000</cx:pt>
          <cx:pt idx="18788">254700</cx:pt>
          <cx:pt idx="18789">199080</cx:pt>
          <cx:pt idx="18790">247500</cx:pt>
          <cx:pt idx="18791">298512</cx:pt>
          <cx:pt idx="18792">781920</cx:pt>
          <cx:pt idx="18793">71955</cx:pt>
          <cx:pt idx="18794">180000</cx:pt>
          <cx:pt idx="18795">450000</cx:pt>
          <cx:pt idx="18796">384048</cx:pt>
          <cx:pt idx="18797">207711</cx:pt>
          <cx:pt idx="18798">609183</cx:pt>
          <cx:pt idx="18799">270000</cx:pt>
          <cx:pt idx="18800">948582</cx:pt>
          <cx:pt idx="18801">623749.5</cx:pt>
          <cx:pt idx="18802">225000</cx:pt>
          <cx:pt idx="18803">256500</cx:pt>
          <cx:pt idx="18804">835605</cx:pt>
          <cx:pt idx="18805">130824</cx:pt>
          <cx:pt idx="18806">675000</cx:pt>
          <cx:pt idx="18807">157500</cx:pt>
          <cx:pt idx="18808">1800000</cx:pt>
          <cx:pt idx="18809">1635120</cx:pt>
          <cx:pt idx="18810">270000</cx:pt>
          <cx:pt idx="18811">640080</cx:pt>
          <cx:pt idx="18812">1515415.5</cx:pt>
          <cx:pt idx="18813">270000</cx:pt>
          <cx:pt idx="18814">331920</cx:pt>
          <cx:pt idx="18815">1204623</cx:pt>
          <cx:pt idx="18816">808650</cx:pt>
          <cx:pt idx="18817">675000</cx:pt>
          <cx:pt idx="18818">436032</cx:pt>
          <cx:pt idx="18819">521280</cx:pt>
          <cx:pt idx="18820">247500</cx:pt>
          <cx:pt idx="18821">225000</cx:pt>
          <cx:pt idx="18822">728460</cx:pt>
          <cx:pt idx="18823">288873</cx:pt>
          <cx:pt idx="18824">742500</cx:pt>
          <cx:pt idx="18825">675000</cx:pt>
          <cx:pt idx="18826">1223010</cx:pt>
          <cx:pt idx="18827">127350</cx:pt>
          <cx:pt idx="18828">640080</cx:pt>
          <cx:pt idx="18829">755190</cx:pt>
          <cx:pt idx="18830">254700</cx:pt>
          <cx:pt idx="18831">101880</cx:pt>
          <cx:pt idx="18832">1350000</cx:pt>
          <cx:pt idx="18833">518562</cx:pt>
          <cx:pt idx="18834">2250000</cx:pt>
          <cx:pt idx="18835">1215000</cx:pt>
          <cx:pt idx="18836">135000</cx:pt>
          <cx:pt idx="18837">675000</cx:pt>
          <cx:pt idx="18838">808650</cx:pt>
          <cx:pt idx="18839">180000</cx:pt>
          <cx:pt idx="18840">450000</cx:pt>
          <cx:pt idx="18841">522927</cx:pt>
          <cx:pt idx="18842">1078200</cx:pt>
          <cx:pt idx="18843">360000</cx:pt>
          <cx:pt idx="18844">268659</cx:pt>
          <cx:pt idx="18845">900000</cx:pt>
          <cx:pt idx="18846">260640</cx:pt>
          <cx:pt idx="18847">971280</cx:pt>
          <cx:pt idx="18848">528633</cx:pt>
          <cx:pt idx="18849">225000</cx:pt>
          <cx:pt idx="18850">755190</cx:pt>
          <cx:pt idx="18851">679500</cx:pt>
          <cx:pt idx="18852">566055</cx:pt>
          <cx:pt idx="18853">900000</cx:pt>
          <cx:pt idx="18854">225000</cx:pt>
          <cx:pt idx="18855">284256</cx:pt>
          <cx:pt idx="18856">112068</cx:pt>
          <cx:pt idx="18857">1271929.5</cx:pt>
          <cx:pt idx="18858">123637.5</cx:pt>
          <cx:pt idx="18859">474048</cx:pt>
          <cx:pt idx="18860">536917.5</cx:pt>
          <cx:pt idx="18861">639963</cx:pt>
          <cx:pt idx="18862">544491</cx:pt>
          <cx:pt idx="18863">1288350</cx:pt>
          <cx:pt idx="18864">225000</cx:pt>
          <cx:pt idx="18865">983299.5</cx:pt>
          <cx:pt idx="18866">733315.5</cx:pt>
          <cx:pt idx="18867">1125000</cx:pt>
          <cx:pt idx="18868">1256400</cx:pt>
          <cx:pt idx="18869">294322.5</cx:pt>
          <cx:pt idx="18870">675000</cx:pt>
          <cx:pt idx="18871">225000</cx:pt>
          <cx:pt idx="18872">835605</cx:pt>
          <cx:pt idx="18873">485640</cx:pt>
          <cx:pt idx="18874">170640</cx:pt>
          <cx:pt idx="18875">270000</cx:pt>
          <cx:pt idx="18876">1057266</cx:pt>
          <cx:pt idx="18877">521280</cx:pt>
          <cx:pt idx="18878">1078200</cx:pt>
          <cx:pt idx="18879">654498</cx:pt>
          <cx:pt idx="18880">848745</cx:pt>
          <cx:pt idx="18881">247500</cx:pt>
          <cx:pt idx="18882">755190</cx:pt>
          <cx:pt idx="18883">545040</cx:pt>
          <cx:pt idx="18884">539100</cx:pt>
          <cx:pt idx="18885">630000</cx:pt>
          <cx:pt idx="18886">239850</cx:pt>
          <cx:pt idx="18887">326439</cx:pt>
          <cx:pt idx="18888">755190</cx:pt>
          <cx:pt idx="18889">499500</cx:pt>
          <cx:pt idx="18890">1280794.5</cx:pt>
          <cx:pt idx="18891">862560</cx:pt>
          <cx:pt idx="18892">675000</cx:pt>
          <cx:pt idx="18893">755190</cx:pt>
          <cx:pt idx="18894">1546020</cx:pt>
          <cx:pt idx="18895">225000</cx:pt>
          <cx:pt idx="18896">119925</cx:pt>
          <cx:pt idx="18897">607500</cx:pt>
          <cx:pt idx="18898">188685</cx:pt>
          <cx:pt idx="18899">135000</cx:pt>
          <cx:pt idx="18900">840996</cx:pt>
          <cx:pt idx="18901">1078200</cx:pt>
          <cx:pt idx="18902">1885536</cx:pt>
          <cx:pt idx="18903">241618.5</cx:pt>
          <cx:pt idx="18904">325908</cx:pt>
          <cx:pt idx="18905">814041</cx:pt>
          <cx:pt idx="18906">646920</cx:pt>
          <cx:pt idx="18907">1165500</cx:pt>
          <cx:pt idx="18908">440784</cx:pt>
          <cx:pt idx="18909">1319269.5</cx:pt>
          <cx:pt idx="18910">1027327.5</cx:pt>
          <cx:pt idx="18911">1096020</cx:pt>
          <cx:pt idx="18912">238896</cx:pt>
          <cx:pt idx="18913">95940</cx:pt>
          <cx:pt idx="18914">328500</cx:pt>
          <cx:pt idx="18915">959598</cx:pt>
          <cx:pt idx="18916">479700</cx:pt>
          <cx:pt idx="18917">900000</cx:pt>
          <cx:pt idx="18918">152820</cx:pt>
          <cx:pt idx="18919">835380</cx:pt>
          <cx:pt idx="18920">1078200</cx:pt>
          <cx:pt idx="18921">1332000</cx:pt>
          <cx:pt idx="18922">508495.5</cx:pt>
          <cx:pt idx="18923">752553</cx:pt>
          <cx:pt idx="18924">733315.5</cx:pt>
          <cx:pt idx="18925">225000</cx:pt>
          <cx:pt idx="18926">879480</cx:pt>
          <cx:pt idx="18927">472500</cx:pt>
          <cx:pt idx="18928">270000</cx:pt>
          <cx:pt idx="18929">272520</cx:pt>
          <cx:pt idx="18930">790825.5</cx:pt>
          <cx:pt idx="18931">220500</cx:pt>
          <cx:pt idx="18932">1451047.5</cx:pt>
          <cx:pt idx="18933">1078200</cx:pt>
          <cx:pt idx="18934">592560</cx:pt>
          <cx:pt idx="18935">227520</cx:pt>
          <cx:pt idx="18936">405000</cx:pt>
          <cx:pt idx="18937">1364593.5</cx:pt>
          <cx:pt idx="18938">360000</cx:pt>
          <cx:pt idx="18939">337500</cx:pt>
          <cx:pt idx="18940">808650</cx:pt>
          <cx:pt idx="18941">239850</cx:pt>
          <cx:pt idx="18942">269550</cx:pt>
          <cx:pt idx="18943">112500</cx:pt>
          <cx:pt idx="18944">284400</cx:pt>
          <cx:pt idx="18945">1078200</cx:pt>
          <cx:pt idx="18946">270000</cx:pt>
          <cx:pt idx="18947">152820</cx:pt>
          <cx:pt idx="18948">840951</cx:pt>
          <cx:pt idx="18949">328405.5</cx:pt>
          <cx:pt idx="18950">1350000</cx:pt>
          <cx:pt idx="18951">625536</cx:pt>
          <cx:pt idx="18952">135000</cx:pt>
          <cx:pt idx="18953">506889</cx:pt>
          <cx:pt idx="18954">1057500</cx:pt>
          <cx:pt idx="18955">545040</cx:pt>
          <cx:pt idx="18956">284400</cx:pt>
          <cx:pt idx="18957">284400</cx:pt>
          <cx:pt idx="18958">640080</cx:pt>
          <cx:pt idx="18959">206271</cx:pt>
          <cx:pt idx="18960">78192</cx:pt>
          <cx:pt idx="18961">810000</cx:pt>
          <cx:pt idx="18962">180000</cx:pt>
          <cx:pt idx="18963">601470</cx:pt>
          <cx:pt idx="18964">148365</cx:pt>
          <cx:pt idx="18965">490495.5</cx:pt>
          <cx:pt idx="18966">866916</cx:pt>
          <cx:pt idx="18967">675000</cx:pt>
          <cx:pt idx="18968">760225.5</cx:pt>
          <cx:pt idx="18969">270000</cx:pt>
          <cx:pt idx="18970">112068</cx:pt>
          <cx:pt idx="18971">130320</cx:pt>
          <cx:pt idx="18972">286704</cx:pt>
          <cx:pt idx="18973">834048</cx:pt>
          <cx:pt idx="18974">431280</cx:pt>
          <cx:pt idx="18975">148365</cx:pt>
          <cx:pt idx="18976">545040</cx:pt>
          <cx:pt idx="18977">269550</cx:pt>
          <cx:pt idx="18978">232344</cx:pt>
          <cx:pt idx="18979">134775</cx:pt>
          <cx:pt idx="18980">112500</cx:pt>
          <cx:pt idx="18981">180000</cx:pt>
          <cx:pt idx="18982">269982</cx:pt>
          <cx:pt idx="18983">101880</cx:pt>
          <cx:pt idx="18984">72981</cx:pt>
          <cx:pt idx="18985">616500</cx:pt>
          <cx:pt idx="18986">1436850</cx:pt>
          <cx:pt idx="18987">675000</cx:pt>
          <cx:pt idx="18988">430582.5</cx:pt>
          <cx:pt idx="18989">1546020</cx:pt>
          <cx:pt idx="18990">2475000</cx:pt>
          <cx:pt idx="18991">1040985</cx:pt>
          <cx:pt idx="18992">1327500</cx:pt>
          <cx:pt idx="18993">225000</cx:pt>
          <cx:pt idx="18994">781920</cx:pt>
          <cx:pt idx="18995">302076</cx:pt>
          <cx:pt idx="18996">640080</cx:pt>
          <cx:pt idx="18997">835605</cx:pt>
          <cx:pt idx="18998">675000</cx:pt>
          <cx:pt idx="18999">1024740</cx:pt>
          <cx:pt idx="19000">314055</cx:pt>
          <cx:pt idx="19001">533668.5</cx:pt>
          <cx:pt idx="19002">607500</cx:pt>
          <cx:pt idx="19003">512446.5</cx:pt>
          <cx:pt idx="19004">332473.5</cx:pt>
          <cx:pt idx="19005">765522</cx:pt>
          <cx:pt idx="19006">808650</cx:pt>
          <cx:pt idx="19007">1017000</cx:pt>
          <cx:pt idx="19008">1432647</cx:pt>
          <cx:pt idx="19009">440784</cx:pt>
          <cx:pt idx="19010">180000</cx:pt>
          <cx:pt idx="19011">555273</cx:pt>
          <cx:pt idx="19012">511920</cx:pt>
          <cx:pt idx="19013">675000</cx:pt>
          <cx:pt idx="19014">1241968.5</cx:pt>
          <cx:pt idx="19015">317443.5</cx:pt>
          <cx:pt idx="19016">900000</cx:pt>
          <cx:pt idx="19017">900000</cx:pt>
          <cx:pt idx="19018">157500</cx:pt>
          <cx:pt idx="19019">539100</cx:pt>
          <cx:pt idx="19020">810441</cx:pt>
          <cx:pt idx="19021">1046142</cx:pt>
          <cx:pt idx="19022">675000</cx:pt>
          <cx:pt idx="19023">697500</cx:pt>
          <cx:pt idx="19024">277969.5</cx:pt>
          <cx:pt idx="19025">308461.5</cx:pt>
          <cx:pt idx="19026">1113840</cx:pt>
          <cx:pt idx="19027">825588</cx:pt>
          <cx:pt idx="19028">180000</cx:pt>
          <cx:pt idx="19029">1125000</cx:pt>
          <cx:pt idx="19030">840951</cx:pt>
          <cx:pt idx="19031">269550</cx:pt>
          <cx:pt idx="19032">1327648.5</cx:pt>
          <cx:pt idx="19033">290088</cx:pt>
          <cx:pt idx="19034">1011955.5</cx:pt>
          <cx:pt idx="19035">539100</cx:pt>
          <cx:pt idx="19036">540000</cx:pt>
          <cx:pt idx="19037">1078200</cx:pt>
          <cx:pt idx="19038">373500</cx:pt>
          <cx:pt idx="19039">403249.5</cx:pt>
          <cx:pt idx="19040">544491</cx:pt>
          <cx:pt idx="19041">526491</cx:pt>
          <cx:pt idx="19042">942300</cx:pt>
          <cx:pt idx="19043">408780</cx:pt>
          <cx:pt idx="19044">545040</cx:pt>
          <cx:pt idx="19045">1546020</cx:pt>
          <cx:pt idx="19046">270000</cx:pt>
          <cx:pt idx="19047">225000</cx:pt>
          <cx:pt idx="19048">571500</cx:pt>
          <cx:pt idx="19049">417024</cx:pt>
          <cx:pt idx="19050">684657</cx:pt>
          <cx:pt idx="19051">263686.5</cx:pt>
          <cx:pt idx="19052">163008</cx:pt>
          <cx:pt idx="19053">180000</cx:pt>
          <cx:pt idx="19054">954864</cx:pt>
          <cx:pt idx="19055">445500</cx:pt>
          <cx:pt idx="19056">900000</cx:pt>
          <cx:pt idx="19057">1575000</cx:pt>
          <cx:pt idx="19058">201474</cx:pt>
          <cx:pt idx="19059">534672</cx:pt>
          <cx:pt idx="19060">1408806</cx:pt>
          <cx:pt idx="19061">913500</cx:pt>
          <cx:pt idx="19062">337500</cx:pt>
          <cx:pt idx="19063">112500</cx:pt>
          <cx:pt idx="19064">675000</cx:pt>
          <cx:pt idx="19065">1139764.5</cx:pt>
          <cx:pt idx="19066">675000</cx:pt>
          <cx:pt idx="19067">417024</cx:pt>
          <cx:pt idx="19068">225000</cx:pt>
          <cx:pt idx="19069">1288350</cx:pt>
          <cx:pt idx="19070">700830</cx:pt>
          <cx:pt idx="19071">900000</cx:pt>
          <cx:pt idx="19072">453514.5</cx:pt>
          <cx:pt idx="19073">338832</cx:pt>
          <cx:pt idx="19074">1113840</cx:pt>
          <cx:pt idx="19075">312768</cx:pt>
          <cx:pt idx="19076">652500</cx:pt>
          <cx:pt idx="19077">521280</cx:pt>
          <cx:pt idx="19078">545040</cx:pt>
          <cx:pt idx="19079">787131</cx:pt>
          <cx:pt idx="19080">111384</cx:pt>
          <cx:pt idx="19081">454500</cx:pt>
          <cx:pt idx="19082">562491</cx:pt>
          <cx:pt idx="19083">675000</cx:pt>
          <cx:pt idx="19084">810000</cx:pt>
          <cx:pt idx="19085">254700</cx:pt>
          <cx:pt idx="19086">670500</cx:pt>
          <cx:pt idx="19087">646920</cx:pt>
          <cx:pt idx="19088">135000</cx:pt>
          <cx:pt idx="19089">339948</cx:pt>
          <cx:pt idx="19090">324000</cx:pt>
          <cx:pt idx="19091">454500</cx:pt>
          <cx:pt idx="19092">450000</cx:pt>
          <cx:pt idx="19093">315000</cx:pt>
          <cx:pt idx="19094">551079</cx:pt>
          <cx:pt idx="19095">224289</cx:pt>
          <cx:pt idx="19096">157500</cx:pt>
          <cx:pt idx="19097">180000</cx:pt>
          <cx:pt idx="19098">322213.5</cx:pt>
          <cx:pt idx="19099">495000</cx:pt>
          <cx:pt idx="19100">170640</cx:pt>
          <cx:pt idx="19101">808650</cx:pt>
          <cx:pt idx="19102">260640</cx:pt>
          <cx:pt idx="19103">264888</cx:pt>
          <cx:pt idx="19104">906228</cx:pt>
          <cx:pt idx="19105">263686.5</cx:pt>
          <cx:pt idx="19106">180000</cx:pt>
          <cx:pt idx="19107">170640</cx:pt>
          <cx:pt idx="19108">134775</cx:pt>
          <cx:pt idx="19109">137538</cx:pt>
          <cx:pt idx="19110">1042560</cx:pt>
          <cx:pt idx="19111">291915</cx:pt>
          <cx:pt idx="19112">486531</cx:pt>
          <cx:pt idx="19113">1575000</cx:pt>
          <cx:pt idx="19114">760225.5</cx:pt>
          <cx:pt idx="19115">1125000</cx:pt>
          <cx:pt idx="19116">1024740</cx:pt>
          <cx:pt idx="19117">288873</cx:pt>
          <cx:pt idx="19118">594121.5</cx:pt>
          <cx:pt idx="19119">675000</cx:pt>
          <cx:pt idx="19120">751500</cx:pt>
          <cx:pt idx="19121">499500</cx:pt>
          <cx:pt idx="19122">148500</cx:pt>
          <cx:pt idx="19123">268659</cx:pt>
          <cx:pt idx="19124">450000</cx:pt>
          <cx:pt idx="19125">807984</cx:pt>
          <cx:pt idx="19126">490495.5</cx:pt>
          <cx:pt idx="19127">518562</cx:pt>
          <cx:pt idx="19128">436032</cx:pt>
          <cx:pt idx="19129">270000</cx:pt>
          <cx:pt idx="19130">590337</cx:pt>
          <cx:pt idx="19131">61128</cx:pt>
          <cx:pt idx="19132">454500</cx:pt>
          <cx:pt idx="19133">1078200</cx:pt>
          <cx:pt idx="19134">540000</cx:pt>
          <cx:pt idx="19135">1006920</cx:pt>
          <cx:pt idx="19136">540000</cx:pt>
          <cx:pt idx="19137">1006920</cx:pt>
          <cx:pt idx="19138">239850</cx:pt>
          <cx:pt idx="19139">325908</cx:pt>
          <cx:pt idx="19140">130824</cx:pt>
          <cx:pt idx="19141">738931.5</cx:pt>
          <cx:pt idx="19142">1354500</cx:pt>
          <cx:pt idx="19143">140166</cx:pt>
          <cx:pt idx="19144">562500</cx:pt>
          <cx:pt idx="19145">450000</cx:pt>
          <cx:pt idx="19146">296280</cx:pt>
          <cx:pt idx="19147">1256400</cx:pt>
          <cx:pt idx="19148">904500</cx:pt>
          <cx:pt idx="19149">376920</cx:pt>
          <cx:pt idx="19150">545040</cx:pt>
          <cx:pt idx="19151">521280</cx:pt>
          <cx:pt idx="19152">569398.5</cx:pt>
          <cx:pt idx="19153">273636</cx:pt>
          <cx:pt idx="19154">270000</cx:pt>
          <cx:pt idx="19155">382500</cx:pt>
          <cx:pt idx="19156">225000</cx:pt>
          <cx:pt idx="19157">47970</cx:pt>
          <cx:pt idx="19158">381528</cx:pt>
          <cx:pt idx="19159">959598</cx:pt>
          <cx:pt idx="19160">202500</cx:pt>
          <cx:pt idx="19161">1082214</cx:pt>
          <cx:pt idx="19162">387000</cx:pt>
          <cx:pt idx="19163">900000</cx:pt>
          <cx:pt idx="19164">808650</cx:pt>
          <cx:pt idx="19165">808650</cx:pt>
          <cx:pt idx="19166">1072809</cx:pt>
          <cx:pt idx="19167">755190</cx:pt>
          <cx:pt idx="19168">90000</cx:pt>
          <cx:pt idx="19169">1006920</cx:pt>
          <cx:pt idx="19170">888840</cx:pt>
          <cx:pt idx="19171">900000</cx:pt>
          <cx:pt idx="19172">472500</cx:pt>
          <cx:pt idx="19173">504000</cx:pt>
          <cx:pt idx="19174">215865</cx:pt>
          <cx:pt idx="19175">76410</cx:pt>
          <cx:pt idx="19176">1125000</cx:pt>
          <cx:pt idx="19177">521280</cx:pt>
          <cx:pt idx="19178">592560</cx:pt>
          <cx:pt idx="19179">585000</cx:pt>
          <cx:pt idx="19180">436032</cx:pt>
          <cx:pt idx="19181">722925</cx:pt>
          <cx:pt idx="19182">260568</cx:pt>
          <cx:pt idx="19183">878733</cx:pt>
          <cx:pt idx="19184">381528</cx:pt>
          <cx:pt idx="19185">1113840</cx:pt>
          <cx:pt idx="19186">288873</cx:pt>
          <cx:pt idx="19187">1402776</cx:pt>
          <cx:pt idx="19188">436032</cx:pt>
          <cx:pt idx="19189">585000</cx:pt>
          <cx:pt idx="19190">45000</cx:pt>
          <cx:pt idx="19191">1102171.5</cx:pt>
          <cx:pt idx="19192">239850</cx:pt>
          <cx:pt idx="19193">450000</cx:pt>
          <cx:pt idx="19194">540000</cx:pt>
          <cx:pt idx="19195">284400</cx:pt>
          <cx:pt idx="19196">225000</cx:pt>
          <cx:pt idx="19197">781920</cx:pt>
          <cx:pt idx="19198">675000</cx:pt>
          <cx:pt idx="19199">481495.5</cx:pt>
          <cx:pt idx="19200">1139845.5</cx:pt>
          <cx:pt idx="19201">696150</cx:pt>
          <cx:pt idx="19202">497520</cx:pt>
          <cx:pt idx="19203">202500</cx:pt>
          <cx:pt idx="19204">1262583</cx:pt>
          <cx:pt idx="19205">227520</cx:pt>
          <cx:pt idx="19206">970380</cx:pt>
          <cx:pt idx="19207">628069.5</cx:pt>
          <cx:pt idx="19208">1288350</cx:pt>
          <cx:pt idx="19209">1058197.5</cx:pt>
          <cx:pt idx="19210">270000</cx:pt>
          <cx:pt idx="19211">555273</cx:pt>
          <cx:pt idx="19212">270000</cx:pt>
          <cx:pt idx="19213">270000</cx:pt>
          <cx:pt idx="19214">675000</cx:pt>
          <cx:pt idx="19215">1928304</cx:pt>
          <cx:pt idx="19216">95940</cx:pt>
          <cx:pt idx="19217">500211</cx:pt>
          <cx:pt idx="19218">1125000</cx:pt>
          <cx:pt idx="19219">787131</cx:pt>
          <cx:pt idx="19220">1350000</cx:pt>
          <cx:pt idx="19221">576072</cx:pt>
          <cx:pt idx="19222">547344</cx:pt>
          <cx:pt idx="19223">225000</cx:pt>
          <cx:pt idx="19224">1507869</cx:pt>
          <cx:pt idx="19225">585000</cx:pt>
          <cx:pt idx="19226">454500</cx:pt>
          <cx:pt idx="19227">1303812</cx:pt>
          <cx:pt idx="19228">809329.5</cx:pt>
          <cx:pt idx="19229">1006920</cx:pt>
          <cx:pt idx="19230">312768</cx:pt>
          <cx:pt idx="19231">254700</cx:pt>
          <cx:pt idx="19232">76410</cx:pt>
          <cx:pt idx="19233">814666.5</cx:pt>
          <cx:pt idx="19234">558841.5</cx:pt>
          <cx:pt idx="19235">270000</cx:pt>
          <cx:pt idx="19236">263686.5</cx:pt>
          <cx:pt idx="19237">143910</cx:pt>
          <cx:pt idx="19238">152820</cx:pt>
          <cx:pt idx="19239">203760</cx:pt>
          <cx:pt idx="19240">225000</cx:pt>
          <cx:pt idx="19241">247500</cx:pt>
          <cx:pt idx="19242">545040</cx:pt>
          <cx:pt idx="19243">170640</cx:pt>
          <cx:pt idx="19244">381528</cx:pt>
          <cx:pt idx="19245">1035000</cx:pt>
          <cx:pt idx="19246">412560</cx:pt>
          <cx:pt idx="19247">792346.5</cx:pt>
          <cx:pt idx="19248">508495.5</cx:pt>
          <cx:pt idx="19249">202500</cx:pt>
          <cx:pt idx="19250">389844</cx:pt>
          <cx:pt idx="19251">539100</cx:pt>
          <cx:pt idx="19252">1506816</cx:pt>
          <cx:pt idx="19253">1006920</cx:pt>
          <cx:pt idx="19254">107820</cx:pt>
          <cx:pt idx="19255">177903</cx:pt>
          <cx:pt idx="19256">1080000</cx:pt>
          <cx:pt idx="19257">807534</cx:pt>
          <cx:pt idx="19258">1236816</cx:pt>
          <cx:pt idx="19259">810000</cx:pt>
          <cx:pt idx="19260">679500</cx:pt>
          <cx:pt idx="19261">302206.5</cx:pt>
          <cx:pt idx="19262">1078200</cx:pt>
          <cx:pt idx="19263">781920</cx:pt>
          <cx:pt idx="19264">781920</cx:pt>
          <cx:pt idx="19265">904500</cx:pt>
          <cx:pt idx="19266">333621</cx:pt>
          <cx:pt idx="19267">810000</cx:pt>
          <cx:pt idx="19268">526491</cx:pt>
          <cx:pt idx="19269">835380</cx:pt>
          <cx:pt idx="19270">1154655</cx:pt>
          <cx:pt idx="19271">104256</cx:pt>
          <cx:pt idx="19272">675000</cx:pt>
          <cx:pt idx="19273">225000</cx:pt>
          <cx:pt idx="19274">675000</cx:pt>
          <cx:pt idx="19275">454500</cx:pt>
          <cx:pt idx="19276">225000</cx:pt>
          <cx:pt idx="19277">540000</cx:pt>
          <cx:pt idx="19278">904500</cx:pt>
          <cx:pt idx="19279">675000</cx:pt>
          <cx:pt idx="19280">1125000</cx:pt>
          <cx:pt idx="19281">1013508</cx:pt>
          <cx:pt idx="19282">448056</cx:pt>
          <cx:pt idx="19283">286704</cx:pt>
          <cx:pt idx="19284">213948</cx:pt>
          <cx:pt idx="19285">1078200</cx:pt>
          <cx:pt idx="19286">495000</cx:pt>
          <cx:pt idx="19287">1078200</cx:pt>
          <cx:pt idx="19288">180000</cx:pt>
          <cx:pt idx="19289">1350000</cx:pt>
          <cx:pt idx="19290">679266</cx:pt>
          <cx:pt idx="19291">265500</cx:pt>
          <cx:pt idx="19292">640080</cx:pt>
          <cx:pt idx="19293">71955</cx:pt>
          <cx:pt idx="19294">298512</cx:pt>
          <cx:pt idx="19295">410400</cx:pt>
          <cx:pt idx="19296">675000</cx:pt>
          <cx:pt idx="19297">168102</cx:pt>
          <cx:pt idx="19298">314100</cx:pt>
          <cx:pt idx="19299">254700</cx:pt>
          <cx:pt idx="19300">457119</cx:pt>
          <cx:pt idx="19301">792162</cx:pt>
          <cx:pt idx="19302">104256</cx:pt>
          <cx:pt idx="19303">270000</cx:pt>
          <cx:pt idx="19304">753840</cx:pt>
          <cx:pt idx="19305">450000</cx:pt>
          <cx:pt idx="19306">675000</cx:pt>
          <cx:pt idx="19307">1520451</cx:pt>
          <cx:pt idx="19308">835380</cx:pt>
          <cx:pt idx="19309">634482</cx:pt>
          <cx:pt idx="19310">1546020</cx:pt>
          <cx:pt idx="19311">507775.5</cx:pt>
          <cx:pt idx="19312">518562</cx:pt>
          <cx:pt idx="19313">675000</cx:pt>
          <cx:pt idx="19314">156384</cx:pt>
          <cx:pt idx="19315">239850</cx:pt>
          <cx:pt idx="19316">172021.5</cx:pt>
          <cx:pt idx="19317">254700</cx:pt>
          <cx:pt idx="19318">646920</cx:pt>
          <cx:pt idx="19319">562500</cx:pt>
          <cx:pt idx="19320">1963494</cx:pt>
          <cx:pt idx="19321">879480</cx:pt>
          <cx:pt idx="19322">284400</cx:pt>
          <cx:pt idx="19323">1113840</cx:pt>
          <cx:pt idx="19324">533313</cx:pt>
          <cx:pt idx="19325">180000</cx:pt>
          <cx:pt idx="19326">239850</cx:pt>
          <cx:pt idx="19327">130320</cx:pt>
          <cx:pt idx="19328">348264</cx:pt>
          <cx:pt idx="19329">247500</cx:pt>
          <cx:pt idx="19330">247500</cx:pt>
          <cx:pt idx="19331">824823</cx:pt>
          <cx:pt idx="19332">675000</cx:pt>
          <cx:pt idx="19333">540000</cx:pt>
          <cx:pt idx="19334">1350000</cx:pt>
          <cx:pt idx="19335">474048</cx:pt>
          <cx:pt idx="19336">948582</cx:pt>
          <cx:pt idx="19337">180000</cx:pt>
          <cx:pt idx="19338">202500</cx:pt>
          <cx:pt idx="19339">651600</cx:pt>
          <cx:pt idx="19340">805536</cx:pt>
          <cx:pt idx="19341">508495.5</cx:pt>
          <cx:pt idx="19342">675000</cx:pt>
          <cx:pt idx="19343">1350000</cx:pt>
          <cx:pt idx="19344">521280</cx:pt>
          <cx:pt idx="19345">2447937</cx:pt>
          <cx:pt idx="19346">270000</cx:pt>
          <cx:pt idx="19347">888840</cx:pt>
          <cx:pt idx="19348">270000</cx:pt>
          <cx:pt idx="19349">405000</cx:pt>
          <cx:pt idx="19350">620325</cx:pt>
          <cx:pt idx="19351">760225.5</cx:pt>
          <cx:pt idx="19352">305221.5</cx:pt>
          <cx:pt idx="19353">949500</cx:pt>
          <cx:pt idx="19354">1130760</cx:pt>
          <cx:pt idx="19355">112500</cx:pt>
          <cx:pt idx="19356">207396</cx:pt>
          <cx:pt idx="19357">432661.5</cx:pt>
          <cx:pt idx="19358">971280</cx:pt>
          <cx:pt idx="19359">906660</cx:pt>
          <cx:pt idx="19360">545040</cx:pt>
          <cx:pt idx="19361">284400</cx:pt>
          <cx:pt idx="19362">808650</cx:pt>
          <cx:pt idx="19363">178290</cx:pt>
          <cx:pt idx="19364">521280</cx:pt>
          <cx:pt idx="19365">540000</cx:pt>
          <cx:pt idx="19366">675000</cx:pt>
          <cx:pt idx="19367">282690</cx:pt>
          <cx:pt idx="19368">254700</cx:pt>
          <cx:pt idx="19369">253737</cx:pt>
          <cx:pt idx="19370">163008</cx:pt>
          <cx:pt idx="19371">180000</cx:pt>
          <cx:pt idx="19372">254700</cx:pt>
          <cx:pt idx="19373">509922</cx:pt>
          <cx:pt idx="19374">178290</cx:pt>
          <cx:pt idx="19375">447768</cx:pt>
          <cx:pt idx="19376">263686.5</cx:pt>
          <cx:pt idx="19377">900000</cx:pt>
          <cx:pt idx="19378">382500</cx:pt>
          <cx:pt idx="19379">755190</cx:pt>
          <cx:pt idx="19380">180000</cx:pt>
          <cx:pt idx="19381">427500</cx:pt>
          <cx:pt idx="19382">450000</cx:pt>
          <cx:pt idx="19383">254700</cx:pt>
          <cx:pt idx="19384">1035832.5</cx:pt>
          <cx:pt idx="19385">450000</cx:pt>
          <cx:pt idx="19386">239850</cx:pt>
          <cx:pt idx="19387">851431.5</cx:pt>
          <cx:pt idx="19388">1305000</cx:pt>
          <cx:pt idx="19389">508495.5</cx:pt>
          <cx:pt idx="19390">328405.5</cx:pt>
          <cx:pt idx="19391">225000</cx:pt>
          <cx:pt idx="19392">337500</cx:pt>
          <cx:pt idx="19393">787131</cx:pt>
          <cx:pt idx="19394">454500</cx:pt>
          <cx:pt idx="19395">808650</cx:pt>
          <cx:pt idx="19396">900000</cx:pt>
          <cx:pt idx="19397">312768</cx:pt>
          <cx:pt idx="19398">781920</cx:pt>
          <cx:pt idx="19399">265536</cx:pt>
          <cx:pt idx="19400">1078200</cx:pt>
          <cx:pt idx="19401">314055</cx:pt>
          <cx:pt idx="19402">1354500</cx:pt>
          <cx:pt idx="19403">545040</cx:pt>
          <cx:pt idx="19404">142200</cx:pt>
          <cx:pt idx="19405">490495.5</cx:pt>
          <cx:pt idx="19406">760225.5</cx:pt>
          <cx:pt idx="19407">229500</cx:pt>
          <cx:pt idx="19408">157500</cx:pt>
          <cx:pt idx="19409">263686.5</cx:pt>
          <cx:pt idx="19410">274500</cx:pt>
          <cx:pt idx="19411">398808</cx:pt>
          <cx:pt idx="19412">337500</cx:pt>
          <cx:pt idx="19413">405000</cx:pt>
          <cx:pt idx="19414">1724688</cx:pt>
          <cx:pt idx="19415">1428408</cx:pt>
          <cx:pt idx="19416">704844</cx:pt>
          <cx:pt idx="19417">260640</cx:pt>
          <cx:pt idx="19418">673875</cx:pt>
          <cx:pt idx="19419">143910</cx:pt>
          <cx:pt idx="19420">202500</cx:pt>
          <cx:pt idx="19421">715095</cx:pt>
          <cx:pt idx="19422">900000</cx:pt>
          <cx:pt idx="19423">144486</cx:pt>
          <cx:pt idx="19424">814041</cx:pt>
          <cx:pt idx="19425">157500</cx:pt>
          <cx:pt idx="19426">269550</cx:pt>
          <cx:pt idx="19427">450000</cx:pt>
          <cx:pt idx="19428">1067940</cx:pt>
          <cx:pt idx="19429">161730</cx:pt>
          <cx:pt idx="19430">1463566.5</cx:pt>
          <cx:pt idx="19431">2517300</cx:pt>
          <cx:pt idx="19432">254700</cx:pt>
          <cx:pt idx="19433">679500</cx:pt>
          <cx:pt idx="19434">544491</cx:pt>
          <cx:pt idx="19435">180000</cx:pt>
          <cx:pt idx="19436">241618.5</cx:pt>
          <cx:pt idx="19437">900000</cx:pt>
          <cx:pt idx="19438">95940</cx:pt>
          <cx:pt idx="19439">808650</cx:pt>
          <cx:pt idx="19440">497520</cx:pt>
          <cx:pt idx="19441">345510</cx:pt>
          <cx:pt idx="19442">269550</cx:pt>
          <cx:pt idx="19443">454500</cx:pt>
          <cx:pt idx="19444">900000</cx:pt>
          <cx:pt idx="19445">364896</cx:pt>
          <cx:pt idx="19446">562491</cx:pt>
          <cx:pt idx="19447">499500</cx:pt>
          <cx:pt idx="19448">232344</cx:pt>
          <cx:pt idx="19449">634887</cx:pt>
          <cx:pt idx="19450">57564</cx:pt>
          <cx:pt idx="19451">299772</cx:pt>
          <cx:pt idx="19452">540000</cx:pt>
          <cx:pt idx="19453">675000</cx:pt>
          <cx:pt idx="19454">675000</cx:pt>
          <cx:pt idx="19455">1125000</cx:pt>
          <cx:pt idx="19456">825588</cx:pt>
          <cx:pt idx="19457">224136</cx:pt>
          <cx:pt idx="19458">254700</cx:pt>
          <cx:pt idx="19459">292500</cx:pt>
          <cx:pt idx="19460">152820</cx:pt>
          <cx:pt idx="19461">254700</cx:pt>
          <cx:pt idx="19462">210456</cx:pt>
          <cx:pt idx="19463">270000</cx:pt>
          <cx:pt idx="19464">337923</cx:pt>
          <cx:pt idx="19465">90000</cx:pt>
          <cx:pt idx="19466">781920</cx:pt>
          <cx:pt idx="19467">254700</cx:pt>
          <cx:pt idx="19468">284400</cx:pt>
          <cx:pt idx="19469">1018899</cx:pt>
          <cx:pt idx="19470">1350000</cx:pt>
          <cx:pt idx="19471">178290</cx:pt>
          <cx:pt idx="19472">679500</cx:pt>
          <cx:pt idx="19473">808650</cx:pt>
          <cx:pt idx="19474">140166</cx:pt>
          <cx:pt idx="19475">254700</cx:pt>
          <cx:pt idx="19476">360000</cx:pt>
          <cx:pt idx="19477">582768</cx:pt>
          <cx:pt idx="19478">86346</cx:pt>
          <cx:pt idx="19479">1314117</cx:pt>
          <cx:pt idx="19480">254700</cx:pt>
          <cx:pt idx="19481">1646316</cx:pt>
          <cx:pt idx="19482">225000</cx:pt>
          <cx:pt idx="19483">508495.5</cx:pt>
          <cx:pt idx="19484">234000</cx:pt>
          <cx:pt idx="19485">522000</cx:pt>
          <cx:pt idx="19486">651600</cx:pt>
          <cx:pt idx="19487">1288350</cx:pt>
          <cx:pt idx="19488">295776</cx:pt>
          <cx:pt idx="19489">81504</cx:pt>
          <cx:pt idx="19490">701730</cx:pt>
          <cx:pt idx="19491">314100</cx:pt>
          <cx:pt idx="19492">343683</cx:pt>
          <cx:pt idx="19493">1546020</cx:pt>
          <cx:pt idx="19494">382500</cx:pt>
          <cx:pt idx="19495">1207143</cx:pt>
          <cx:pt idx="19496">924394.5</cx:pt>
          <cx:pt idx="19497">1152000</cx:pt>
          <cx:pt idx="19498">152820</cx:pt>
          <cx:pt idx="19499">1305000</cx:pt>
          <cx:pt idx="19500">358443</cx:pt>
          <cx:pt idx="19501">99504</cx:pt>
          <cx:pt idx="19502">819432</cx:pt>
          <cx:pt idx="19503">807984</cx:pt>
          <cx:pt idx="19504">592560</cx:pt>
          <cx:pt idx="19505">900000</cx:pt>
          <cx:pt idx="19506">592560</cx:pt>
          <cx:pt idx="19507">270000</cx:pt>
          <cx:pt idx="19508">490495.5</cx:pt>
          <cx:pt idx="19509">284400</cx:pt>
          <cx:pt idx="19510">239850</cx:pt>
          <cx:pt idx="19511">127350</cx:pt>
          <cx:pt idx="19512">1507869</cx:pt>
          <cx:pt idx="19513">712858.5</cx:pt>
          <cx:pt idx="19514">1971072</cx:pt>
          <cx:pt idx="19515">225000</cx:pt>
          <cx:pt idx="19516">405000</cx:pt>
          <cx:pt idx="19517">540000</cx:pt>
          <cx:pt idx="19518">592560</cx:pt>
          <cx:pt idx="19519">145557</cx:pt>
          <cx:pt idx="19520">242595</cx:pt>
          <cx:pt idx="19521">301500</cx:pt>
          <cx:pt idx="19522">521280</cx:pt>
          <cx:pt idx="19523">229230</cx:pt>
          <cx:pt idx="19524">66222</cx:pt>
          <cx:pt idx="19525">521280</cx:pt>
          <cx:pt idx="19526">487971</cx:pt>
          <cx:pt idx="19527">225000</cx:pt>
          <cx:pt idx="19528">1180899</cx:pt>
          <cx:pt idx="19529">381528</cx:pt>
          <cx:pt idx="19530">454500</cx:pt>
          <cx:pt idx="19531">541323</cx:pt>
          <cx:pt idx="19532">1350000</cx:pt>
          <cx:pt idx="19533">355536</cx:pt>
          <cx:pt idx="19534">472500</cx:pt>
          <cx:pt idx="19535">547344</cx:pt>
          <cx:pt idx="19536">580707</cx:pt>
          <cx:pt idx="19537">460858.5</cx:pt>
          <cx:pt idx="19538">1223010</cx:pt>
          <cx:pt idx="19539">472500</cx:pt>
          <cx:pt idx="19540">1078200</cx:pt>
          <cx:pt idx="19541">180000</cx:pt>
          <cx:pt idx="19542">292500</cx:pt>
          <cx:pt idx="19543">553500</cx:pt>
          <cx:pt idx="19544">512338.5</cx:pt>
          <cx:pt idx="19545">1485000</cx:pt>
          <cx:pt idx="19546">215640</cx:pt>
          <cx:pt idx="19547">711072</cx:pt>
          <cx:pt idx="19548">298512</cx:pt>
          <cx:pt idx="19549">143910</cx:pt>
          <cx:pt idx="19550">1078200</cx:pt>
          <cx:pt idx="19551">225000</cx:pt>
          <cx:pt idx="19552">2517300</cx:pt>
          <cx:pt idx="19553">519282</cx:pt>
          <cx:pt idx="19554">679500</cx:pt>
          <cx:pt idx="19555">292500</cx:pt>
          <cx:pt idx="19556">454500</cx:pt>
          <cx:pt idx="19557">172512</cx:pt>
          <cx:pt idx="19558">841500</cx:pt>
          <cx:pt idx="19559">675000</cx:pt>
          <cx:pt idx="19560">922266</cx:pt>
          <cx:pt idx="19561">1030302</cx:pt>
          <cx:pt idx="19562">557770.5</cx:pt>
          <cx:pt idx="19563">467257.5</cx:pt>
          <cx:pt idx="19564">628114.5</cx:pt>
          <cx:pt idx="19565">254700</cx:pt>
          <cx:pt idx="19566">545040</cx:pt>
          <cx:pt idx="19567">659610</cx:pt>
          <cx:pt idx="19568">558841.5</cx:pt>
          <cx:pt idx="19569">1288350</cx:pt>
          <cx:pt idx="19570">213948</cx:pt>
          <cx:pt idx="19571">263686.5</cx:pt>
          <cx:pt idx="19572">521280</cx:pt>
          <cx:pt idx="19573">728460</cx:pt>
          <cx:pt idx="19574">1319269.5</cx:pt>
          <cx:pt idx="19575">135000</cx:pt>
          <cx:pt idx="19576">1113840</cx:pt>
          <cx:pt idx="19577">254700</cx:pt>
          <cx:pt idx="19578">414792</cx:pt>
          <cx:pt idx="19579">675000</cx:pt>
          <cx:pt idx="19580">497520</cx:pt>
          <cx:pt idx="19581">225000</cx:pt>
          <cx:pt idx="19582">450000</cx:pt>
          <cx:pt idx="19583">696150</cx:pt>
          <cx:pt idx="19584">306000</cx:pt>
          <cx:pt idx="19585">1354500</cx:pt>
          <cx:pt idx="19586">454500</cx:pt>
          <cx:pt idx="19587">544491</cx:pt>
          <cx:pt idx="19588">630000</cx:pt>
          <cx:pt idx="19589">536917.5</cx:pt>
          <cx:pt idx="19590">728847</cx:pt>
          <cx:pt idx="19591">264159</cx:pt>
          <cx:pt idx="19592">301464</cx:pt>
          <cx:pt idx="19593">315000</cx:pt>
          <cx:pt idx="19594">1129500</cx:pt>
          <cx:pt idx="19595">180000</cx:pt>
          <cx:pt idx="19596">450000</cx:pt>
          <cx:pt idx="19597">270000</cx:pt>
          <cx:pt idx="19598">1451047.5</cx:pt>
          <cx:pt idx="19599">270000</cx:pt>
          <cx:pt idx="19600">568908</cx:pt>
          <cx:pt idx="19601">405000</cx:pt>
          <cx:pt idx="19602">510853.5</cx:pt>
          <cx:pt idx="19603">593010</cx:pt>
          <cx:pt idx="19604">1006920</cx:pt>
          <cx:pt idx="19605">239850</cx:pt>
          <cx:pt idx="19606">900000</cx:pt>
          <cx:pt idx="19607">497520</cx:pt>
          <cx:pt idx="19608">486459</cx:pt>
          <cx:pt idx="19609">645889.5</cx:pt>
          <cx:pt idx="19610">288562.5</cx:pt>
          <cx:pt idx="19611">173196</cx:pt>
          <cx:pt idx="19612">774000</cx:pt>
          <cx:pt idx="19613">481500</cx:pt>
          <cx:pt idx="19614">728460</cx:pt>
          <cx:pt idx="19615">1201500</cx:pt>
          <cx:pt idx="19616">720000</cx:pt>
          <cx:pt idx="19617">900000</cx:pt>
          <cx:pt idx="19618">697500</cx:pt>
          <cx:pt idx="19619">248877</cx:pt>
          <cx:pt idx="19620">1024290</cx:pt>
          <cx:pt idx="19621">254700</cx:pt>
          <cx:pt idx="19622">900000</cx:pt>
          <cx:pt idx="19623">157500</cx:pt>
          <cx:pt idx="19624">292500</cx:pt>
          <cx:pt idx="19625">260640</cx:pt>
          <cx:pt idx="19626">247500</cx:pt>
          <cx:pt idx="19627">808650</cx:pt>
          <cx:pt idx="19628">135000</cx:pt>
          <cx:pt idx="19629">720000</cx:pt>
          <cx:pt idx="19630">1056447</cx:pt>
          <cx:pt idx="19631">555273</cx:pt>
          <cx:pt idx="19632">948582</cx:pt>
          <cx:pt idx="19633">414792</cx:pt>
          <cx:pt idx="19634">889515</cx:pt>
          <cx:pt idx="19635">339948</cx:pt>
          <cx:pt idx="19636">337923</cx:pt>
          <cx:pt idx="19637">436032</cx:pt>
          <cx:pt idx="19638">900000</cx:pt>
          <cx:pt idx="19639">247500</cx:pt>
          <cx:pt idx="19640">450000</cx:pt>
          <cx:pt idx="19641">2053845</cx:pt>
          <cx:pt idx="19642">539100</cx:pt>
          <cx:pt idx="19643">450000</cx:pt>
          <cx:pt idx="19644">675000</cx:pt>
          <cx:pt idx="19645">585000</cx:pt>
          <cx:pt idx="19646">540000</cx:pt>
          <cx:pt idx="19647">244584</cx:pt>
          <cx:pt idx="19648">180000</cx:pt>
          <cx:pt idx="19649">808650</cx:pt>
          <cx:pt idx="19650">1350000</cx:pt>
          <cx:pt idx="19651">609498</cx:pt>
          <cx:pt idx="19652">585000</cx:pt>
          <cx:pt idx="19653">227520</cx:pt>
          <cx:pt idx="19654">1350000</cx:pt>
          <cx:pt idx="19655">312768</cx:pt>
          <cx:pt idx="19656">143910</cx:pt>
          <cx:pt idx="19657">643500</cx:pt>
          <cx:pt idx="19658">1609272</cx:pt>
          <cx:pt idx="19659">1237684.5</cx:pt>
          <cx:pt idx="19660">202500</cx:pt>
          <cx:pt idx="19661">1254739.5</cx:pt>
          <cx:pt idx="19662">521280</cx:pt>
          <cx:pt idx="19663">153504</cx:pt>
          <cx:pt idx="19664">933300</cx:pt>
          <cx:pt idx="19665">528633</cx:pt>
          <cx:pt idx="19666">592560</cx:pt>
          <cx:pt idx="19667">1339884</cx:pt>
          <cx:pt idx="19668">479700</cx:pt>
          <cx:pt idx="19669">382500</cx:pt>
          <cx:pt idx="19670">391500</cx:pt>
          <cx:pt idx="19671">225000</cx:pt>
          <cx:pt idx="19672">202500</cx:pt>
          <cx:pt idx="19673">1042560</cx:pt>
          <cx:pt idx="19674">514777.5</cx:pt>
          <cx:pt idx="19675">629325</cx:pt>
          <cx:pt idx="19676">2085120</cx:pt>
          <cx:pt idx="19677">1546020</cx:pt>
          <cx:pt idx="19678">906615</cx:pt>
          <cx:pt idx="19679">225000</cx:pt>
          <cx:pt idx="19680">755190</cx:pt>
          <cx:pt idx="19681">53910</cx:pt>
          <cx:pt idx="19682">477621</cx:pt>
          <cx:pt idx="19683">90000</cx:pt>
          <cx:pt idx="19684">1170000</cx:pt>
          <cx:pt idx="19685">654498</cx:pt>
          <cx:pt idx="19686">573628.5</cx:pt>
          <cx:pt idx="19687">225000</cx:pt>
          <cx:pt idx="19688">1006920</cx:pt>
          <cx:pt idx="19689">526491</cx:pt>
          <cx:pt idx="19690">675000</cx:pt>
          <cx:pt idx="19691">1350000</cx:pt>
          <cx:pt idx="19692">180000</cx:pt>
          <cx:pt idx="19693">1006920</cx:pt>
          <cx:pt idx="19694">270000</cx:pt>
          <cx:pt idx="19695">270000</cx:pt>
          <cx:pt idx="19696">562491</cx:pt>
          <cx:pt idx="19697">450000</cx:pt>
          <cx:pt idx="19698">320922</cx:pt>
          <cx:pt idx="19699">269550</cx:pt>
          <cx:pt idx="19700">270000</cx:pt>
          <cx:pt idx="19701">512064</cx:pt>
          <cx:pt idx="19702">392427</cx:pt>
          <cx:pt idx="19703">521280</cx:pt>
          <cx:pt idx="19704">225000</cx:pt>
          <cx:pt idx="19705">840951</cx:pt>
          <cx:pt idx="19706">495000</cx:pt>
          <cx:pt idx="19707">473760</cx:pt>
          <cx:pt idx="19708">790830</cx:pt>
          <cx:pt idx="19709">485640</cx:pt>
          <cx:pt idx="19710">1256400</cx:pt>
          <cx:pt idx="19711">900000</cx:pt>
          <cx:pt idx="19712">254700</cx:pt>
          <cx:pt idx="19713">370107</cx:pt>
          <cx:pt idx="19714">247500</cx:pt>
          <cx:pt idx="19715">765000</cx:pt>
          <cx:pt idx="19716">125136</cx:pt>
          <cx:pt idx="19717">180000</cx:pt>
          <cx:pt idx="19718">835380</cx:pt>
          <cx:pt idx="19719">490495.5</cx:pt>
          <cx:pt idx="19720">1546020</cx:pt>
          <cx:pt idx="19721">518562</cx:pt>
          <cx:pt idx="19722">398160</cx:pt>
          <cx:pt idx="19723">270000</cx:pt>
          <cx:pt idx="19724">495351</cx:pt>
          <cx:pt idx="19725">286704</cx:pt>
          <cx:pt idx="19726">521280</cx:pt>
          <cx:pt idx="19727">180000</cx:pt>
          <cx:pt idx="19728">276277.5</cx:pt>
          <cx:pt idx="19729">900000</cx:pt>
          <cx:pt idx="19730">840951</cx:pt>
          <cx:pt idx="19731">373311</cx:pt>
          <cx:pt idx="19732">2013840</cx:pt>
          <cx:pt idx="19733">177903</cx:pt>
          <cx:pt idx="19734">220500</cx:pt>
          <cx:pt idx="19735">640080</cx:pt>
          <cx:pt idx="19736">1012500</cx:pt>
          <cx:pt idx="19737">679500</cx:pt>
          <cx:pt idx="19738">142200</cx:pt>
          <cx:pt idx="19739">53910</cx:pt>
          <cx:pt idx="19740">144000</cx:pt>
          <cx:pt idx="19741">1493086.5</cx:pt>
          <cx:pt idx="19742">1125000</cx:pt>
          <cx:pt idx="19743">566055</cx:pt>
          <cx:pt idx="19744">1190340</cx:pt>
          <cx:pt idx="19745">157500</cx:pt>
          <cx:pt idx="19746">997974</cx:pt>
          <cx:pt idx="19747">242595</cx:pt>
          <cx:pt idx="19748">922500</cx:pt>
          <cx:pt idx="19749">225000</cx:pt>
          <cx:pt idx="19750">1350000</cx:pt>
          <cx:pt idx="19751">148365</cx:pt>
          <cx:pt idx="19752">1006920</cx:pt>
          <cx:pt idx="19753">180000</cx:pt>
          <cx:pt idx="19754">729792</cx:pt>
          <cx:pt idx="19755">382500</cx:pt>
          <cx:pt idx="19756">473760</cx:pt>
          <cx:pt idx="19757">243000</cx:pt>
          <cx:pt idx="19758">622413</cx:pt>
          <cx:pt idx="19759">263686.5</cx:pt>
          <cx:pt idx="19760">364896</cx:pt>
          <cx:pt idx="19761">260568</cx:pt>
          <cx:pt idx="19762">286704</cx:pt>
          <cx:pt idx="19763">134775</cx:pt>
          <cx:pt idx="19764">1256400</cx:pt>
          <cx:pt idx="19765">787131</cx:pt>
          <cx:pt idx="19766">450000</cx:pt>
          <cx:pt idx="19767">1046142</cx:pt>
          <cx:pt idx="19768">966424.5</cx:pt>
          <cx:pt idx="19769">239850</cx:pt>
          <cx:pt idx="19770">840996</cx:pt>
          <cx:pt idx="19771">824823</cx:pt>
          <cx:pt idx="19772">1078200</cx:pt>
          <cx:pt idx="19773">308133</cx:pt>
          <cx:pt idx="19774">862560</cx:pt>
          <cx:pt idx="19775">835380</cx:pt>
          <cx:pt idx="19776">640080</cx:pt>
          <cx:pt idx="19777">2025000</cx:pt>
          <cx:pt idx="19778">202500</cx:pt>
          <cx:pt idx="19779">270000</cx:pt>
          <cx:pt idx="19780">292500</cx:pt>
          <cx:pt idx="19781">894766.5</cx:pt>
          <cx:pt idx="19782">450000</cx:pt>
          <cx:pt idx="19783">573408</cx:pt>
          <cx:pt idx="19784">337500</cx:pt>
          <cx:pt idx="19785">222768</cx:pt>
          <cx:pt idx="19786">521280</cx:pt>
          <cx:pt idx="19787">227520</cx:pt>
          <cx:pt idx="19788">225000</cx:pt>
          <cx:pt idx="19789">1327500</cx:pt>
          <cx:pt idx="19790">204858</cx:pt>
          <cx:pt idx="19791">152820</cx:pt>
          <cx:pt idx="19792">781920</cx:pt>
          <cx:pt idx="19793">900000</cx:pt>
          <cx:pt idx="19794">1062027</cx:pt>
          <cx:pt idx="19795">239850</cx:pt>
          <cx:pt idx="19796">900000</cx:pt>
          <cx:pt idx="19797">450000</cx:pt>
          <cx:pt idx="19798">254700</cx:pt>
          <cx:pt idx="19799">675000</cx:pt>
          <cx:pt idx="19800">52128</cx:pt>
          <cx:pt idx="19801">1236816</cx:pt>
          <cx:pt idx="19802">1125171</cx:pt>
          <cx:pt idx="19803">270000</cx:pt>
          <cx:pt idx="19804">239850</cx:pt>
          <cx:pt idx="19805">646920</cx:pt>
          <cx:pt idx="19806">180000</cx:pt>
          <cx:pt idx="19807">135000</cx:pt>
          <cx:pt idx="19808">942300</cx:pt>
          <cx:pt idx="19809">675000</cx:pt>
          <cx:pt idx="19810">150948</cx:pt>
          <cx:pt idx="19811">521280</cx:pt>
          <cx:pt idx="19812">450000</cx:pt>
          <cx:pt idx="19813">163332</cx:pt>
          <cx:pt idx="19814">352044</cx:pt>
          <cx:pt idx="19815">1350000</cx:pt>
          <cx:pt idx="19816">1467612</cx:pt>
          <cx:pt idx="19817">225000</cx:pt>
          <cx:pt idx="19818">679500</cx:pt>
          <cx:pt idx="19819">729792</cx:pt>
          <cx:pt idx="19820">302206.5</cx:pt>
          <cx:pt idx="19821">942300</cx:pt>
          <cx:pt idx="19822">355536</cx:pt>
          <cx:pt idx="19823">1125000</cx:pt>
          <cx:pt idx="19824">585000</cx:pt>
          <cx:pt idx="19825">157500</cx:pt>
          <cx:pt idx="19826">405000</cx:pt>
          <cx:pt idx="19827">517500</cx:pt>
          <cx:pt idx="19828">1125000</cx:pt>
          <cx:pt idx="19829">225000</cx:pt>
          <cx:pt idx="19830">571396.5</cx:pt>
          <cx:pt idx="19831">251280</cx:pt>
          <cx:pt idx="19832">1762110</cx:pt>
          <cx:pt idx="19833">523278</cx:pt>
          <cx:pt idx="19834">508824</cx:pt>
          <cx:pt idx="19835">101880</cx:pt>
          <cx:pt idx="19836">157500</cx:pt>
          <cx:pt idx="19837">1467612</cx:pt>
          <cx:pt idx="19838">450000</cx:pt>
          <cx:pt idx="19839">227520</cx:pt>
          <cx:pt idx="19840">675000</cx:pt>
          <cx:pt idx="19841">1506816</cx:pt>
          <cx:pt idx="19842">835744.5</cx:pt>
          <cx:pt idx="19843">225000</cx:pt>
          <cx:pt idx="19844">1133748</cx:pt>
          <cx:pt idx="19845">715095</cx:pt>
          <cx:pt idx="19846">1125000</cx:pt>
          <cx:pt idx="19847">927000</cx:pt>
          <cx:pt idx="19848">239850</cx:pt>
          <cx:pt idx="19849">1155226.5</cx:pt>
          <cx:pt idx="19850">500211</cx:pt>
          <cx:pt idx="19851">1866181.5</cx:pt>
          <cx:pt idx="19852">454500</cx:pt>
          <cx:pt idx="19853">900000</cx:pt>
          <cx:pt idx="19854">90000</cx:pt>
          <cx:pt idx="19855">585000</cx:pt>
          <cx:pt idx="19856">728460</cx:pt>
          <cx:pt idx="19857">521280</cx:pt>
          <cx:pt idx="19858">180000</cx:pt>
          <cx:pt idx="19859">136260</cx:pt>
          <cx:pt idx="19860">202500</cx:pt>
          <cx:pt idx="19861">679500</cx:pt>
          <cx:pt idx="19862">540000</cx:pt>
          <cx:pt idx="19863">180000</cx:pt>
          <cx:pt idx="19864">630000</cx:pt>
          <cx:pt idx="19865">813195</cx:pt>
          <cx:pt idx="19866">384048</cx:pt>
          <cx:pt idx="19867">993996</cx:pt>
          <cx:pt idx="19868">545040</cx:pt>
          <cx:pt idx="19869">1006920</cx:pt>
          <cx:pt idx="19870">373311</cx:pt>
          <cx:pt idx="19871">152820</cx:pt>
          <cx:pt idx="19872">979992</cx:pt>
          <cx:pt idx="19873">900000</cx:pt>
          <cx:pt idx="19874">485190</cx:pt>
          <cx:pt idx="19875">382500</cx:pt>
          <cx:pt idx="19876">263686.5</cx:pt>
          <cx:pt idx="19877">1046142</cx:pt>
          <cx:pt idx="19878">216000</cx:pt>
          <cx:pt idx="19879">900000</cx:pt>
          <cx:pt idx="19880">52128</cx:pt>
          <cx:pt idx="19881">545040</cx:pt>
          <cx:pt idx="19882">314100</cx:pt>
          <cx:pt idx="19883">824823</cx:pt>
          <cx:pt idx="19884">549882</cx:pt>
          <cx:pt idx="19885">180000</cx:pt>
          <cx:pt idx="19886">161730</cx:pt>
          <cx:pt idx="19887">292500</cx:pt>
          <cx:pt idx="19888">510853.5</cx:pt>
          <cx:pt idx="19889">50940</cx:pt>
          <cx:pt idx="19890">949500</cx:pt>
          <cx:pt idx="19891">225000</cx:pt>
          <cx:pt idx="19892">1354500</cx:pt>
          <cx:pt idx="19893">360000</cx:pt>
          <cx:pt idx="19894">153000</cx:pt>
          <cx:pt idx="19895">315000</cx:pt>
          <cx:pt idx="19896">521280</cx:pt>
          <cx:pt idx="19897">675000</cx:pt>
          <cx:pt idx="19898">409653</cx:pt>
          <cx:pt idx="19899">469152</cx:pt>
          <cx:pt idx="19900">900000</cx:pt>
          <cx:pt idx="19901">942300</cx:pt>
          <cx:pt idx="19902">364896</cx:pt>
          <cx:pt idx="19903">239850</cx:pt>
          <cx:pt idx="19904">1638000</cx:pt>
          <cx:pt idx="19905">825588</cx:pt>
          <cx:pt idx="19906">1227901.5</cx:pt>
          <cx:pt idx="19907">216000</cx:pt>
          <cx:pt idx="19908">1643755.5</cx:pt>
          <cx:pt idx="19909">251091</cx:pt>
          <cx:pt idx="19910">184500</cx:pt>
          <cx:pt idx="19911">135000</cx:pt>
          <cx:pt idx="19912">1266048</cx:pt>
          <cx:pt idx="19913">1223010</cx:pt>
          <cx:pt idx="19914">292500</cx:pt>
          <cx:pt idx="19915">270000</cx:pt>
          <cx:pt idx="19916">178290</cx:pt>
          <cx:pt idx="19917">485640</cx:pt>
          <cx:pt idx="19918">740704.5</cx:pt>
          <cx:pt idx="19919">270000</cx:pt>
          <cx:pt idx="19920">314100</cx:pt>
          <cx:pt idx="19921">1462500</cx:pt>
          <cx:pt idx="19922">706410</cx:pt>
          <cx:pt idx="19923">808650</cx:pt>
          <cx:pt idx="19924">101880</cx:pt>
          <cx:pt idx="19925">310671</cx:pt>
          <cx:pt idx="19926">384048</cx:pt>
          <cx:pt idx="19927">1971072</cx:pt>
          <cx:pt idx="19928">808650</cx:pt>
          <cx:pt idx="19929">535500</cx:pt>
          <cx:pt idx="19930">180000</cx:pt>
          <cx:pt idx="19931">247275</cx:pt>
          <cx:pt idx="19932">528633</cx:pt>
          <cx:pt idx="19933">1515415.5</cx:pt>
          <cx:pt idx="19934">183384</cx:pt>
          <cx:pt idx="19935">765000</cx:pt>
          <cx:pt idx="19936">557770.5</cx:pt>
          <cx:pt idx="19937">835380</cx:pt>
          <cx:pt idx="19938">904500</cx:pt>
          <cx:pt idx="19939">135000</cx:pt>
          <cx:pt idx="19940">675000</cx:pt>
          <cx:pt idx="19941">755190</cx:pt>
          <cx:pt idx="19942">961794</cx:pt>
          <cx:pt idx="19943">954000</cx:pt>
          <cx:pt idx="19944">814041</cx:pt>
          <cx:pt idx="19945">152820</cx:pt>
          <cx:pt idx="19946">755190</cx:pt>
          <cx:pt idx="19947">1125000</cx:pt>
          <cx:pt idx="19948">306000</cx:pt>
          <cx:pt idx="19949">312840</cx:pt>
          <cx:pt idx="19950">270000</cx:pt>
          <cx:pt idx="19951">675000</cx:pt>
          <cx:pt idx="19952">352656</cx:pt>
          <cx:pt idx="19953">245619</cx:pt>
          <cx:pt idx="19954">178290</cx:pt>
          <cx:pt idx="19955">360000</cx:pt>
          <cx:pt idx="19956">781920</cx:pt>
          <cx:pt idx="19957">497520</cx:pt>
          <cx:pt idx="19958">928935</cx:pt>
          <cx:pt idx="19959">1755000</cx:pt>
          <cx:pt idx="19960">202500</cx:pt>
          <cx:pt idx="19961">579942</cx:pt>
          <cx:pt idx="19962">586332</cx:pt>
          <cx:pt idx="19963">545040</cx:pt>
          <cx:pt idx="19964">1546020</cx:pt>
          <cx:pt idx="19965">860112</cx:pt>
          <cx:pt idx="19966">1308964.5</cx:pt>
          <cx:pt idx="19967">244584</cx:pt>
          <cx:pt idx="19968">1024740</cx:pt>
          <cx:pt idx="19969">545040</cx:pt>
          <cx:pt idx="19970">941193</cx:pt>
          <cx:pt idx="19971">657166.5</cx:pt>
          <cx:pt idx="19972">350415</cx:pt>
          <cx:pt idx="19973">175500</cx:pt>
          <cx:pt idx="19974">679671</cx:pt>
          <cx:pt idx="19975">148365</cx:pt>
          <cx:pt idx="19976">774000</cx:pt>
          <cx:pt idx="19977">1223010</cx:pt>
          <cx:pt idx="19978">474048</cx:pt>
          <cx:pt idx="19979">94230</cx:pt>
          <cx:pt idx="19980">291384</cx:pt>
          <cx:pt idx="19981">1305909</cx:pt>
          <cx:pt idx="19982">247500</cx:pt>
          <cx:pt idx="19983">247500</cx:pt>
          <cx:pt idx="19984">270000</cx:pt>
          <cx:pt idx="19985">386784</cx:pt>
          <cx:pt idx="19986">1291500</cx:pt>
          <cx:pt idx="19987">227520</cx:pt>
          <cx:pt idx="19988">539230.5</cx:pt>
          <cx:pt idx="19989">1215000</cx:pt>
          <cx:pt idx="19990">113746.5</cx:pt>
          <cx:pt idx="19991">327249</cx:pt>
          <cx:pt idx="19992">247500</cx:pt>
          <cx:pt idx="19993">360000</cx:pt>
          <cx:pt idx="19994">792162</cx:pt>
          <cx:pt idx="19995">1035000</cx:pt>
          <cx:pt idx="19996">110331</cx:pt>
          <cx:pt idx="19997">543037.5</cx:pt>
          <cx:pt idx="19998">409716</cx:pt>
          <cx:pt idx="19999">675000</cx:pt>
          <cx:pt idx="20000">675000</cx:pt>
          <cx:pt idx="20001">168102</cx:pt>
          <cx:pt idx="20002">218016</cx:pt>
          <cx:pt idx="20003">269550</cx:pt>
          <cx:pt idx="20004">1546020</cx:pt>
          <cx:pt idx="20005">1350000</cx:pt>
          <cx:pt idx="20006">135000</cx:pt>
          <cx:pt idx="20007">810000</cx:pt>
          <cx:pt idx="20008">225000</cx:pt>
          <cx:pt idx="20009">168102</cx:pt>
          <cx:pt idx="20010">225000</cx:pt>
          <cx:pt idx="20011">945000</cx:pt>
          <cx:pt idx="20012">1285816.5</cx:pt>
          <cx:pt idx="20013">787086</cx:pt>
          <cx:pt idx="20014">135000</cx:pt>
          <cx:pt idx="20015">135000</cx:pt>
          <cx:pt idx="20016">900000</cx:pt>
          <cx:pt idx="20017">614574</cx:pt>
          <cx:pt idx="20018">808650</cx:pt>
          <cx:pt idx="20019">1042560</cx:pt>
          <cx:pt idx="20020">1150204.5</cx:pt>
          <cx:pt idx="20021">711000</cx:pt>
          <cx:pt idx="20022">983160</cx:pt>
          <cx:pt idx="20023">315000</cx:pt>
          <cx:pt idx="20024">675000</cx:pt>
          <cx:pt idx="20025">1123164</cx:pt>
          <cx:pt idx="20026">270000</cx:pt>
          <cx:pt idx="20027">90000</cx:pt>
          <cx:pt idx="20028">808650</cx:pt>
          <cx:pt idx="20029">213322.5</cx:pt>
          <cx:pt idx="20030">1154362.5</cx:pt>
          <cx:pt idx="20031">679500</cx:pt>
          <cx:pt idx="20032">327024</cx:pt>
          <cx:pt idx="20033">225000</cx:pt>
          <cx:pt idx="20034">753840</cx:pt>
          <cx:pt idx="20035">526491</cx:pt>
          <cx:pt idx="20036">1255680</cx:pt>
          <cx:pt idx="20037">1080000</cx:pt>
          <cx:pt idx="20038">521280</cx:pt>
          <cx:pt idx="20039">1168452</cx:pt>
          <cx:pt idx="20040">1971072</cx:pt>
          <cx:pt idx="20041">143910</cx:pt>
          <cx:pt idx="20042">265851</cx:pt>
          <cx:pt idx="20043">270000</cx:pt>
          <cx:pt idx="20044">1426500</cx:pt>
          <cx:pt idx="20045">1113840</cx:pt>
          <cx:pt idx="20046">1125000</cx:pt>
          <cx:pt idx="20047">314055</cx:pt>
          <cx:pt idx="20048">963472.5</cx:pt>
          <cx:pt idx="20049">1256400</cx:pt>
          <cx:pt idx="20050">567000</cx:pt>
          <cx:pt idx="20051">450000</cx:pt>
          <cx:pt idx="20052">706410</cx:pt>
          <cx:pt idx="20053">495351</cx:pt>
          <cx:pt idx="20054">585000</cx:pt>
          <cx:pt idx="20055">755190</cx:pt>
          <cx:pt idx="20056">358344</cx:pt>
          <cx:pt idx="20057">497520</cx:pt>
          <cx:pt idx="20058">582768</cx:pt>
          <cx:pt idx="20059">284400</cx:pt>
          <cx:pt idx="20060">315000</cx:pt>
          <cx:pt idx="20061">1575000</cx:pt>
          <cx:pt idx="20062">1270174.5</cx:pt>
          <cx:pt idx="20063">360000</cx:pt>
          <cx:pt idx="20064">45000</cx:pt>
          <cx:pt idx="20065">797557.5</cx:pt>
          <cx:pt idx="20066">319981.5</cx:pt>
          <cx:pt idx="20067">738000</cx:pt>
          <cx:pt idx="20068">95940</cx:pt>
          <cx:pt idx="20069">292500</cx:pt>
          <cx:pt idx="20070">390960</cx:pt>
          <cx:pt idx="20071">900000</cx:pt>
          <cx:pt idx="20072">545040</cx:pt>
          <cx:pt idx="20073">1462266</cx:pt>
          <cx:pt idx="20074">1293502.5</cx:pt>
          <cx:pt idx="20075">270000</cx:pt>
          <cx:pt idx="20076">592560</cx:pt>
          <cx:pt idx="20077">127350</cx:pt>
          <cx:pt idx="20078">298512</cx:pt>
          <cx:pt idx="20079">270000</cx:pt>
          <cx:pt idx="20080">900000</cx:pt>
          <cx:pt idx="20081">1042560</cx:pt>
          <cx:pt idx="20082">1272456</cx:pt>
          <cx:pt idx="20083">852088.5</cx:pt>
          <cx:pt idx="20084">47970</cx:pt>
          <cx:pt idx="20085">269550</cx:pt>
          <cx:pt idx="20086">835380</cx:pt>
          <cx:pt idx="20087">72000</cx:pt>
          <cx:pt idx="20088">544491</cx:pt>
          <cx:pt idx="20089">1053000</cx:pt>
          <cx:pt idx="20090">521280</cx:pt>
          <cx:pt idx="20091">204768</cx:pt>
          <cx:pt idx="20092">640080</cx:pt>
          <cx:pt idx="20093">471951</cx:pt>
          <cx:pt idx="20094">1078200</cx:pt>
          <cx:pt idx="20095">1080000</cx:pt>
          <cx:pt idx="20096">337500</cx:pt>
          <cx:pt idx="20097">808650</cx:pt>
          <cx:pt idx="20098">270000</cx:pt>
          <cx:pt idx="20099">254700</cx:pt>
          <cx:pt idx="20100">405000</cx:pt>
          <cx:pt idx="20101">1303812</cx:pt>
          <cx:pt idx="20102">283500</cx:pt>
          <cx:pt idx="20103">440784</cx:pt>
          <cx:pt idx="20104">354276</cx:pt>
          <cx:pt idx="20105">573408</cx:pt>
          <cx:pt idx="20106">121500</cx:pt>
          <cx:pt idx="20107">566055</cx:pt>
          <cx:pt idx="20108">540000</cx:pt>
          <cx:pt idx="20109">254700</cx:pt>
          <cx:pt idx="20110">284400</cx:pt>
          <cx:pt idx="20111">270000</cx:pt>
          <cx:pt idx="20112">508495.5</cx:pt>
          <cx:pt idx="20113">327024</cx:pt>
          <cx:pt idx="20114">182286</cx:pt>
          <cx:pt idx="20115">135000</cx:pt>
          <cx:pt idx="20116">225000</cx:pt>
          <cx:pt idx="20117">225000</cx:pt>
          <cx:pt idx="20118">231813</cx:pt>
          <cx:pt idx="20119">409500</cx:pt>
          <cx:pt idx="20120">284400</cx:pt>
          <cx:pt idx="20121">225000</cx:pt>
          <cx:pt idx="20122">504000</cx:pt>
          <cx:pt idx="20123">500211</cx:pt>
          <cx:pt idx="20124">539100</cx:pt>
          <cx:pt idx="20125">986346</cx:pt>
          <cx:pt idx="20126">183384</cx:pt>
          <cx:pt idx="20127">557221.5</cx:pt>
          <cx:pt idx="20128">254700</cx:pt>
          <cx:pt idx="20129">416052</cx:pt>
          <cx:pt idx="20130">533313</cx:pt>
          <cx:pt idx="20131">479700</cx:pt>
          <cx:pt idx="20132">95940</cx:pt>
          <cx:pt idx="20133">900000</cx:pt>
          <cx:pt idx="20134">152820</cx:pt>
          <cx:pt idx="20135">497448</cx:pt>
          <cx:pt idx="20136">216144</cx:pt>
          <cx:pt idx="20137">562491</cx:pt>
          <cx:pt idx="20138">355536</cx:pt>
          <cx:pt idx="20139">840951</cx:pt>
          <cx:pt idx="20140">675000</cx:pt>
          <cx:pt idx="20141">405000</cx:pt>
          <cx:pt idx="20142">142632</cx:pt>
          <cx:pt idx="20143">157500</cx:pt>
          <cx:pt idx="20144">327024</cx:pt>
          <cx:pt idx="20145">386784</cx:pt>
          <cx:pt idx="20146">985603.5</cx:pt>
          <cx:pt idx="20147">202500</cx:pt>
          <cx:pt idx="20148">270000</cx:pt>
          <cx:pt idx="20149">540000</cx:pt>
          <cx:pt idx="20150">239850</cx:pt>
          <cx:pt idx="20151">535675.5</cx:pt>
          <cx:pt idx="20152">1256400</cx:pt>
          <cx:pt idx="20153">119893.5</cx:pt>
          <cx:pt idx="20154">640080</cx:pt>
          <cx:pt idx="20155">358213.5</cx:pt>
          <cx:pt idx="20156">453514.5</cx:pt>
          <cx:pt idx="20157">180000</cx:pt>
          <cx:pt idx="20158">270000</cx:pt>
          <cx:pt idx="20159">490500</cx:pt>
          <cx:pt idx="20160">720000</cx:pt>
          <cx:pt idx="20161">74182.5</cx:pt>
          <cx:pt idx="20162">247500</cx:pt>
          <cx:pt idx="20163">270000</cx:pt>
          <cx:pt idx="20164">265851</cx:pt>
          <cx:pt idx="20165">832500</cx:pt>
          <cx:pt idx="20166">900000</cx:pt>
          <cx:pt idx="20167">805536</cx:pt>
          <cx:pt idx="20168">474048</cx:pt>
          <cx:pt idx="20169">835380</cx:pt>
          <cx:pt idx="20170">641529</cx:pt>
          <cx:pt idx="20171">1223010</cx:pt>
          <cx:pt idx="20172">696150</cx:pt>
          <cx:pt idx="20173">521280</cx:pt>
          <cx:pt idx="20174">491823</cx:pt>
          <cx:pt idx="20175">2013840</cx:pt>
          <cx:pt idx="20176">364896</cx:pt>
          <cx:pt idx="20177">180000</cx:pt>
          <cx:pt idx="20178">112500</cx:pt>
          <cx:pt idx="20179">679500</cx:pt>
          <cx:pt idx="20180">622413</cx:pt>
          <cx:pt idx="20181">971280</cx:pt>
          <cx:pt idx="20182">1735861.5</cx:pt>
          <cx:pt idx="20183">835380</cx:pt>
          <cx:pt idx="20184">454500</cx:pt>
          <cx:pt idx="20185">487971</cx:pt>
          <cx:pt idx="20186">314100</cx:pt>
          <cx:pt idx="20187">1303812</cx:pt>
          <cx:pt idx="20188">67500</cx:pt>
          <cx:pt idx="20189">562491</cx:pt>
          <cx:pt idx="20190">135000</cx:pt>
          <cx:pt idx="20191">343800</cx:pt>
          <cx:pt idx="20192">135000</cx:pt>
          <cx:pt idx="20193">533668.5</cx:pt>
          <cx:pt idx="20194">1113840</cx:pt>
          <cx:pt idx="20195">360000</cx:pt>
          <cx:pt idx="20196">679500</cx:pt>
          <cx:pt idx="20197">337500</cx:pt>
          <cx:pt idx="20198">545040</cx:pt>
          <cx:pt idx="20199">254700</cx:pt>
          <cx:pt idx="20200">900000</cx:pt>
          <cx:pt idx="20201">225000</cx:pt>
          <cx:pt idx="20202">993082.5</cx:pt>
          <cx:pt idx="20203">457834.5</cx:pt>
          <cx:pt idx="20204">343800</cx:pt>
          <cx:pt idx="20205">630000</cx:pt>
          <cx:pt idx="20206">906228</cx:pt>
          <cx:pt idx="20207">135000</cx:pt>
          <cx:pt idx="20208">468121.5</cx:pt>
          <cx:pt idx="20209">630000</cx:pt>
          <cx:pt idx="20210">521280</cx:pt>
          <cx:pt idx="20211">1852731</cx:pt>
          <cx:pt idx="20212">225000</cx:pt>
          <cx:pt idx="20213">117162</cx:pt>
          <cx:pt idx="20214">715095</cx:pt>
          <cx:pt idx="20215">1354500</cx:pt>
          <cx:pt idx="20216">785259</cx:pt>
          <cx:pt idx="20217">805675.5</cx:pt>
          <cx:pt idx="20218">407965.5</cx:pt>
          <cx:pt idx="20219">492862.5</cx:pt>
          <cx:pt idx="20220">640080</cx:pt>
          <cx:pt idx="20221">285723</cx:pt>
          <cx:pt idx="20222">1125000</cx:pt>
          <cx:pt idx="20223">553806</cx:pt>
          <cx:pt idx="20224">728460</cx:pt>
          <cx:pt idx="20225">225000</cx:pt>
          <cx:pt idx="20226">552555</cx:pt>
          <cx:pt idx="20227">880965</cx:pt>
          <cx:pt idx="20228">755190</cx:pt>
          <cx:pt idx="20229">675000</cx:pt>
          <cx:pt idx="20230">152820</cx:pt>
          <cx:pt idx="20231">2517300</cx:pt>
          <cx:pt idx="20232">781920</cx:pt>
          <cx:pt idx="20233">314100</cx:pt>
          <cx:pt idx="20234">807984</cx:pt>
          <cx:pt idx="20235">497520</cx:pt>
          <cx:pt idx="20236">1223010</cx:pt>
          <cx:pt idx="20237">450000</cx:pt>
          <cx:pt idx="20238">251280</cx:pt>
          <cx:pt idx="20239">604152</cx:pt>
          <cx:pt idx="20240">679500</cx:pt>
          <cx:pt idx="20241">634360.5</cx:pt>
          <cx:pt idx="20242">787131</cx:pt>
          <cx:pt idx="20243">177903</cx:pt>
          <cx:pt idx="20244">112500</cx:pt>
          <cx:pt idx="20245">500490</cx:pt>
          <cx:pt idx="20246">180000</cx:pt>
          <cx:pt idx="20247">392427</cx:pt>
          <cx:pt idx="20248">1024740</cx:pt>
          <cx:pt idx="20249">1800000</cx:pt>
          <cx:pt idx="20250">640458</cx:pt>
          <cx:pt idx="20251">263686.5</cx:pt>
          <cx:pt idx="20252">904500</cx:pt>
          <cx:pt idx="20253">807984</cx:pt>
          <cx:pt idx="20254">170640</cx:pt>
          <cx:pt idx="20255">781920</cx:pt>
          <cx:pt idx="20256">814500</cx:pt>
          <cx:pt idx="20257">198000</cx:pt>
          <cx:pt idx="20258">321574.5</cx:pt>
          <cx:pt idx="20259">1291500</cx:pt>
          <cx:pt idx="20260">832500</cx:pt>
          <cx:pt idx="20261">216000</cx:pt>
          <cx:pt idx="20262">202500</cx:pt>
          <cx:pt idx="20263">270000</cx:pt>
          <cx:pt idx="20264">473760</cx:pt>
          <cx:pt idx="20265">360000</cx:pt>
          <cx:pt idx="20266">288873</cx:pt>
          <cx:pt idx="20267">56880</cx:pt>
          <cx:pt idx="20268">117162</cx:pt>
          <cx:pt idx="20269">450000</cx:pt>
          <cx:pt idx="20270">273024</cx:pt>
          <cx:pt idx="20271">171000</cx:pt>
          <cx:pt idx="20272">622188</cx:pt>
          <cx:pt idx="20273">1412032.5</cx:pt>
          <cx:pt idx="20274">283585.5</cx:pt>
          <cx:pt idx="20275">1396570.5</cx:pt>
          <cx:pt idx="20276">284256</cx:pt>
          <cx:pt idx="20277">1489333.5</cx:pt>
          <cx:pt idx="20278">1046142</cx:pt>
          <cx:pt idx="20279">369000</cx:pt>
          <cx:pt idx="20280">193500</cx:pt>
          <cx:pt idx="20281">521280</cx:pt>
          <cx:pt idx="20282">499500</cx:pt>
          <cx:pt idx="20283">545040</cx:pt>
          <cx:pt idx="20284">403249.5</cx:pt>
          <cx:pt idx="20285">599472</cx:pt>
          <cx:pt idx="20286">1023966</cx:pt>
          <cx:pt idx="20287">1339146</cx:pt>
          <cx:pt idx="20288">284400</cx:pt>
          <cx:pt idx="20289">270000</cx:pt>
          <cx:pt idx="20290">270000</cx:pt>
          <cx:pt idx="20291">254700</cx:pt>
          <cx:pt idx="20292">225000</cx:pt>
          <cx:pt idx="20293">260640</cx:pt>
          <cx:pt idx="20294">389844</cx:pt>
          <cx:pt idx="20295">338832</cx:pt>
          <cx:pt idx="20296">269550</cx:pt>
          <cx:pt idx="20297">540000</cx:pt>
          <cx:pt idx="20298">294322.5</cx:pt>
          <cx:pt idx="20299">1170000</cx:pt>
          <cx:pt idx="20300">1030680</cx:pt>
          <cx:pt idx="20301">522396</cx:pt>
          <cx:pt idx="20302">781920</cx:pt>
          <cx:pt idx="20303">609187.5</cx:pt>
          <cx:pt idx="20304">500490</cx:pt>
          <cx:pt idx="20305">270000</cx:pt>
          <cx:pt idx="20306">269550</cx:pt>
          <cx:pt idx="20307">507469.5</cx:pt>
          <cx:pt idx="20308">202500</cx:pt>
          <cx:pt idx="20309">913500</cx:pt>
          <cx:pt idx="20310">202500</cx:pt>
          <cx:pt idx="20311">1078200</cx:pt>
          <cx:pt idx="20312">961146</cx:pt>
          <cx:pt idx="20313">427450.5</cx:pt>
          <cx:pt idx="20314">1006920</cx:pt>
          <cx:pt idx="20315">486000</cx:pt>
          <cx:pt idx="20316">1288350</cx:pt>
          <cx:pt idx="20317">697500</cx:pt>
          <cx:pt idx="20318">270000</cx:pt>
          <cx:pt idx="20319">1056447</cx:pt>
          <cx:pt idx="20320">1293502.5</cx:pt>
          <cx:pt idx="20321">547344</cx:pt>
          <cx:pt idx="20322">651816</cx:pt>
          <cx:pt idx="20323">2156400</cx:pt>
          <cx:pt idx="20324">284400</cx:pt>
          <cx:pt idx="20325">310500</cx:pt>
          <cx:pt idx="20326">808650</cx:pt>
          <cx:pt idx="20327">1350000</cx:pt>
          <cx:pt idx="20328">590337</cx:pt>
          <cx:pt idx="20329">583834.5</cx:pt>
          <cx:pt idx="20330">755190</cx:pt>
          <cx:pt idx="20331">521280</cx:pt>
          <cx:pt idx="20332">318411</cx:pt>
          <cx:pt idx="20333">840951</cx:pt>
          <cx:pt idx="20334">157500</cx:pt>
          <cx:pt idx="20335">420588</cx:pt>
          <cx:pt idx="20336">135000</cx:pt>
          <cx:pt idx="20337">135000</cx:pt>
          <cx:pt idx="20338">296280</cx:pt>
          <cx:pt idx="20339">1971072</cx:pt>
          <cx:pt idx="20340">855882</cx:pt>
          <cx:pt idx="20341">90000</cx:pt>
          <cx:pt idx="20342">254700</cx:pt>
          <cx:pt idx="20343">755190</cx:pt>
          <cx:pt idx="20344">243000</cx:pt>
          <cx:pt idx="20345">405000</cx:pt>
          <cx:pt idx="20346">790434</cx:pt>
          <cx:pt idx="20347">568800</cx:pt>
          <cx:pt idx="20348">265306.5</cx:pt>
          <cx:pt idx="20349">225000</cx:pt>
          <cx:pt idx="20350">518562</cx:pt>
          <cx:pt idx="20351">675000</cx:pt>
          <cx:pt idx="20352">942300</cx:pt>
          <cx:pt idx="20353">270000</cx:pt>
          <cx:pt idx="20354">755190</cx:pt>
          <cx:pt idx="20355">409716</cx:pt>
          <cx:pt idx="20356">675000</cx:pt>
          <cx:pt idx="20357">314100</cx:pt>
          <cx:pt idx="20358">713889</cx:pt>
          <cx:pt idx="20359">1125000</cx:pt>
          <cx:pt idx="20360">900000</cx:pt>
          <cx:pt idx="20361">283419</cx:pt>
          <cx:pt idx="20362">436032</cx:pt>
          <cx:pt idx="20363">1256103</cx:pt>
          <cx:pt idx="20364">675000</cx:pt>
          <cx:pt idx="20365">755190</cx:pt>
          <cx:pt idx="20366">180000</cx:pt>
          <cx:pt idx="20367">1345500</cx:pt>
          <cx:pt idx="20368">1288350</cx:pt>
          <cx:pt idx="20369">270000</cx:pt>
          <cx:pt idx="20370">549882</cx:pt>
          <cx:pt idx="20371">239850</cx:pt>
          <cx:pt idx="20372">355536</cx:pt>
          <cx:pt idx="20373">942300</cx:pt>
          <cx:pt idx="20374">202500</cx:pt>
          <cx:pt idx="20375">582768</cx:pt>
          <cx:pt idx="20376">177768</cx:pt>
          <cx:pt idx="20377">447768</cx:pt>
          <cx:pt idx="20378">1006920</cx:pt>
          <cx:pt idx="20379">1159515</cx:pt>
          <cx:pt idx="20380">239850</cx:pt>
          <cx:pt idx="20381">450000</cx:pt>
          <cx:pt idx="20382">521280</cx:pt>
          <cx:pt idx="20383">886500</cx:pt>
          <cx:pt idx="20384">585000</cx:pt>
          <cx:pt idx="20385">526491</cx:pt>
          <cx:pt idx="20386">477000</cx:pt>
          <cx:pt idx="20387">320382</cx:pt>
          <cx:pt idx="20388">269550</cx:pt>
          <cx:pt idx="20389">405000</cx:pt>
          <cx:pt idx="20390">432841.5</cx:pt>
          <cx:pt idx="20391">1256400</cx:pt>
          <cx:pt idx="20392">45000</cx:pt>
          <cx:pt idx="20393">924489</cx:pt>
          <cx:pt idx="20394">71955</cx:pt>
          <cx:pt idx="20395">296505</cx:pt>
          <cx:pt idx="20396">981162</cx:pt>
          <cx:pt idx="20397">180000</cx:pt>
          <cx:pt idx="20398">945000</cx:pt>
          <cx:pt idx="20399">550980</cx:pt>
          <cx:pt idx="20400">239850</cx:pt>
          <cx:pt idx="20401">901813.5</cx:pt>
          <cx:pt idx="20402">225000</cx:pt>
          <cx:pt idx="20403">277969.5</cx:pt>
          <cx:pt idx="20404">877500</cx:pt>
          <cx:pt idx="20405">1125000</cx:pt>
          <cx:pt idx="20406">1078200</cx:pt>
          <cx:pt idx="20407">1082214</cx:pt>
          <cx:pt idx="20408">1042560</cx:pt>
          <cx:pt idx="20409">1125000</cx:pt>
          <cx:pt idx="20410">450000</cx:pt>
          <cx:pt idx="20411">144000</cx:pt>
          <cx:pt idx="20412">163201.5</cx:pt>
          <cx:pt idx="20413">450000</cx:pt>
          <cx:pt idx="20414">545040</cx:pt>
          <cx:pt idx="20415">140746.5</cx:pt>
          <cx:pt idx="20416">152820</cx:pt>
          <cx:pt idx="20417">148365</cx:pt>
          <cx:pt idx="20418">760225.5</cx:pt>
          <cx:pt idx="20419">229500</cx:pt>
          <cx:pt idx="20420">1762110</cx:pt>
          <cx:pt idx="20421">634482</cx:pt>
          <cx:pt idx="20422">1078200</cx:pt>
          <cx:pt idx="20423">1125000</cx:pt>
          <cx:pt idx="20424">254700</cx:pt>
          <cx:pt idx="20425">454500</cx:pt>
          <cx:pt idx="20426">383746.5</cx:pt>
          <cx:pt idx="20427">781920</cx:pt>
          <cx:pt idx="20428">966645</cx:pt>
          <cx:pt idx="20429">904500</cx:pt>
          <cx:pt idx="20430">238500</cx:pt>
          <cx:pt idx="20431">98910</cx:pt>
          <cx:pt idx="20432">931401</cx:pt>
          <cx:pt idx="20433">1312110</cx:pt>
          <cx:pt idx="20434">450000</cx:pt>
          <cx:pt idx="20435">553500</cx:pt>
          <cx:pt idx="20436">543037.5</cx:pt>
          <cx:pt idx="20437">270000</cx:pt>
          <cx:pt idx="20438">487192.5</cx:pt>
          <cx:pt idx="20439">360000</cx:pt>
          <cx:pt idx="20440">547344</cx:pt>
          <cx:pt idx="20441">900000</cx:pt>
          <cx:pt idx="20442">640080</cx:pt>
          <cx:pt idx="20443">1125000</cx:pt>
          <cx:pt idx="20444">495351</cx:pt>
          <cx:pt idx="20445">582228</cx:pt>
          <cx:pt idx="20446">1493086.5</cx:pt>
          <cx:pt idx="20447">71955</cx:pt>
          <cx:pt idx="20448">755190</cx:pt>
          <cx:pt idx="20449">675000</cx:pt>
          <cx:pt idx="20450">900000</cx:pt>
          <cx:pt idx="20451">1312110</cx:pt>
          <cx:pt idx="20452">542133</cx:pt>
          <cx:pt idx="20453">291915</cx:pt>
          <cx:pt idx="20454">691551</cx:pt>
          <cx:pt idx="20455">1078200</cx:pt>
          <cx:pt idx="20456">334242</cx:pt>
          <cx:pt idx="20457">1111500</cx:pt>
          <cx:pt idx="20458">1096020</cx:pt>
          <cx:pt idx="20459">225000</cx:pt>
          <cx:pt idx="20460">585000</cx:pt>
          <cx:pt idx="20461">417024</cx:pt>
          <cx:pt idx="20462">545040</cx:pt>
          <cx:pt idx="20463">101880</cx:pt>
          <cx:pt idx="20464">533668.5</cx:pt>
          <cx:pt idx="20465">1575000</cx:pt>
          <cx:pt idx="20466">675000</cx:pt>
          <cx:pt idx="20467">1288350</cx:pt>
          <cx:pt idx="20468">848745</cx:pt>
          <cx:pt idx="20469">730017</cx:pt>
          <cx:pt idx="20470">675000</cx:pt>
          <cx:pt idx="20471">135000</cx:pt>
          <cx:pt idx="20472">339241.5</cx:pt>
          <cx:pt idx="20473">540000</cx:pt>
          <cx:pt idx="20474">521280</cx:pt>
          <cx:pt idx="20475">270000</cx:pt>
          <cx:pt idx="20476">1046142</cx:pt>
          <cx:pt idx="20477">1288350</cx:pt>
          <cx:pt idx="20478">720000</cx:pt>
          <cx:pt idx="20479">1125000</cx:pt>
          <cx:pt idx="20480">450000</cx:pt>
          <cx:pt idx="20481">585000</cx:pt>
          <cx:pt idx="20482">225000</cx:pt>
          <cx:pt idx="20483">277969.5</cx:pt>
          <cx:pt idx="20484">1755000</cx:pt>
          <cx:pt idx="20485">130320</cx:pt>
          <cx:pt idx="20486">755190</cx:pt>
          <cx:pt idx="20487">521280</cx:pt>
          <cx:pt idx="20488">512064</cx:pt>
          <cx:pt idx="20489">900000</cx:pt>
          <cx:pt idx="20490">528633</cx:pt>
          <cx:pt idx="20491">254700</cx:pt>
          <cx:pt idx="20492">237204</cx:pt>
          <cx:pt idx="20493">1107612</cx:pt>
          <cx:pt idx="20494">495000</cx:pt>
          <cx:pt idx="20495">270000</cx:pt>
          <cx:pt idx="20496">447768</cx:pt>
          <cx:pt idx="20497">640080</cx:pt>
          <cx:pt idx="20498">900000</cx:pt>
          <cx:pt idx="20499">450000</cx:pt>
          <cx:pt idx="20500">381528</cx:pt>
          <cx:pt idx="20501">1350000</cx:pt>
          <cx:pt idx="20502">814041</cx:pt>
          <cx:pt idx="20503">251280</cx:pt>
          <cx:pt idx="20504">454500</cx:pt>
          <cx:pt idx="20505">351792</cx:pt>
          <cx:pt idx="20506">269550</cx:pt>
          <cx:pt idx="20507">1094688</cx:pt>
          <cx:pt idx="20508">106974</cx:pt>
          <cx:pt idx="20509">1178217</cx:pt>
          <cx:pt idx="20510">536917.5</cx:pt>
          <cx:pt idx="20511">598500</cx:pt>
          <cx:pt idx="20512">225000</cx:pt>
          <cx:pt idx="20513">270126</cx:pt>
          <cx:pt idx="20514">1024740</cx:pt>
          <cx:pt idx="20515">1800000</cx:pt>
          <cx:pt idx="20516">135000</cx:pt>
          <cx:pt idx="20517">687600</cx:pt>
          <cx:pt idx="20518">1037110.5</cx:pt>
          <cx:pt idx="20519">787500</cx:pt>
          <cx:pt idx="20520">531000</cx:pt>
          <cx:pt idx="20521">450000</cx:pt>
          <cx:pt idx="20522">781920</cx:pt>
          <cx:pt idx="20523">588874.5</cx:pt>
          <cx:pt idx="20524">808650</cx:pt>
          <cx:pt idx="20525">1042560</cx:pt>
          <cx:pt idx="20526">382500</cx:pt>
          <cx:pt idx="20527">167076</cx:pt>
          <cx:pt idx="20528">765000</cx:pt>
          <cx:pt idx="20529">550980</cx:pt>
          <cx:pt idx="20530">770292</cx:pt>
          <cx:pt idx="20531">176328</cx:pt>
          <cx:pt idx="20532">247500</cx:pt>
          <cx:pt idx="20533">585000</cx:pt>
          <cx:pt idx="20534">805500</cx:pt>
          <cx:pt idx="20535">202500</cx:pt>
          <cx:pt idx="20536">755190</cx:pt>
          <cx:pt idx="20537">592560</cx:pt>
          <cx:pt idx="20538">746280</cx:pt>
          <cx:pt idx="20539">1062099</cx:pt>
          <cx:pt idx="20540">225000</cx:pt>
          <cx:pt idx="20541">497520</cx:pt>
          <cx:pt idx="20542">814041</cx:pt>
          <cx:pt idx="20543">1305000</cx:pt>
          <cx:pt idx="20544">900000</cx:pt>
          <cx:pt idx="20545">1006920</cx:pt>
          <cx:pt idx="20546">414000</cx:pt>
          <cx:pt idx="20547">544491</cx:pt>
          <cx:pt idx="20548">495000</cx:pt>
          <cx:pt idx="20549">765000</cx:pt>
          <cx:pt idx="20550">610762.5</cx:pt>
          <cx:pt idx="20551">536917.5</cx:pt>
          <cx:pt idx="20552">675000</cx:pt>
          <cx:pt idx="20553">291384</cx:pt>
          <cx:pt idx="20554">93964.5</cx:pt>
          <cx:pt idx="20555">641173.5</cx:pt>
          <cx:pt idx="20556">675000</cx:pt>
          <cx:pt idx="20557">568057.5</cx:pt>
          <cx:pt idx="20558">1040985</cx:pt>
          <cx:pt idx="20559">533304</cx:pt>
          <cx:pt idx="20560">537471</cx:pt>
          <cx:pt idx="20561">1051294.5</cx:pt>
          <cx:pt idx="20562">253737</cx:pt>
          <cx:pt idx="20563">735579</cx:pt>
          <cx:pt idx="20564">4050000</cx:pt>
          <cx:pt idx="20565">225000</cx:pt>
          <cx:pt idx="20566">265851</cx:pt>
          <cx:pt idx="20567">654498</cx:pt>
          <cx:pt idx="20568">704844</cx:pt>
          <cx:pt idx="20569">619254</cx:pt>
          <cx:pt idx="20570">747000</cx:pt>
          <cx:pt idx="20571">450000</cx:pt>
          <cx:pt idx="20572">1528200</cx:pt>
          <cx:pt idx="20573">490536</cx:pt>
          <cx:pt idx="20574">254700</cx:pt>
          <cx:pt idx="20575">152820</cx:pt>
          <cx:pt idx="20576">675000</cx:pt>
          <cx:pt idx="20577">900000</cx:pt>
          <cx:pt idx="20578">1312110</cx:pt>
          <cx:pt idx="20579">528633</cx:pt>
          <cx:pt idx="20580">1035072</cx:pt>
          <cx:pt idx="20581">343800</cx:pt>
          <cx:pt idx="20582">916470</cx:pt>
          <cx:pt idx="20583">147159</cx:pt>
          <cx:pt idx="20584">755190</cx:pt>
          <cx:pt idx="20585">247986</cx:pt>
          <cx:pt idx="20586">1363500</cx:pt>
          <cx:pt idx="20587">605439</cx:pt>
          <cx:pt idx="20588">193500</cx:pt>
          <cx:pt idx="20589">127350</cx:pt>
          <cx:pt idx="20590">508495.5</cx:pt>
          <cx:pt idx="20591">398016</cx:pt>
          <cx:pt idx="20592">835380</cx:pt>
          <cx:pt idx="20593">781920</cx:pt>
          <cx:pt idx="20594">305221.5</cx:pt>
          <cx:pt idx="20595">450000</cx:pt>
          <cx:pt idx="20596">402696</cx:pt>
          <cx:pt idx="20597">808650</cx:pt>
          <cx:pt idx="20598">1724220</cx:pt>
          <cx:pt idx="20599">1963494</cx:pt>
          <cx:pt idx="20600">852088.5</cx:pt>
          <cx:pt idx="20601">639396</cx:pt>
          <cx:pt idx="20602">452385</cx:pt>
          <cx:pt idx="20603">679500</cx:pt>
          <cx:pt idx="20604">2250000</cx:pt>
          <cx:pt idx="20605">315000</cx:pt>
          <cx:pt idx="20606">760225.5</cx:pt>
          <cx:pt idx="20607">1125000</cx:pt>
          <cx:pt idx="20608">557770.5</cx:pt>
          <cx:pt idx="20609">630000</cx:pt>
          <cx:pt idx="20610">363190.5</cx:pt>
          <cx:pt idx="20611">604152</cx:pt>
          <cx:pt idx="20612">639963</cx:pt>
          <cx:pt idx="20613">450000</cx:pt>
          <cx:pt idx="20614">603792</cx:pt>
          <cx:pt idx="20615">888840</cx:pt>
          <cx:pt idx="20616">585000</cx:pt>
          <cx:pt idx="20617">180000</cx:pt>
          <cx:pt idx="20618">781920</cx:pt>
          <cx:pt idx="20619">298512</cx:pt>
          <cx:pt idx="20620">276277.5</cx:pt>
          <cx:pt idx="20621">481495.5</cx:pt>
          <cx:pt idx="20622">348264</cx:pt>
          <cx:pt idx="20623">384048</cx:pt>
          <cx:pt idx="20624">906228</cx:pt>
          <cx:pt idx="20625">540000</cx:pt>
          <cx:pt idx="20626">1237500</cx:pt>
          <cx:pt idx="20627">1113840</cx:pt>
          <cx:pt idx="20628">177768</cx:pt>
          <cx:pt idx="20629">450000</cx:pt>
          <cx:pt idx="20630">1309374</cx:pt>
          <cx:pt idx="20631">808650</cx:pt>
          <cx:pt idx="20632">540000</cx:pt>
          <cx:pt idx="20633">327024</cx:pt>
          <cx:pt idx="20634">298512</cx:pt>
          <cx:pt idx="20635">273636</cx:pt>
          <cx:pt idx="20636">67500</cx:pt>
          <cx:pt idx="20637">274500</cx:pt>
          <cx:pt idx="20638">675000</cx:pt>
          <cx:pt idx="20639">225000</cx:pt>
          <cx:pt idx="20640">1078200</cx:pt>
          <cx:pt idx="20641">1448104.5</cx:pt>
          <cx:pt idx="20642">180000</cx:pt>
          <cx:pt idx="20643">203760</cx:pt>
          <cx:pt idx="20644">180000</cx:pt>
          <cx:pt idx="20645">810000</cx:pt>
          <cx:pt idx="20646">270000</cx:pt>
          <cx:pt idx="20647">1130062.5</cx:pt>
          <cx:pt idx="20648">1288350</cx:pt>
          <cx:pt idx="20649">594000</cx:pt>
          <cx:pt idx="20650">91692</cx:pt>
          <cx:pt idx="20651">176328</cx:pt>
          <cx:pt idx="20652">163008</cx:pt>
          <cx:pt idx="20653">959598</cx:pt>
          <cx:pt idx="20654">135000</cx:pt>
          <cx:pt idx="20655">119893.5</cx:pt>
          <cx:pt idx="20656">376956</cx:pt>
          <cx:pt idx="20657">2013840</cx:pt>
          <cx:pt idx="20658">288873</cx:pt>
          <cx:pt idx="20659">175500</cx:pt>
          <cx:pt idx="20660">310671</cx:pt>
          <cx:pt idx="20661">900000</cx:pt>
          <cx:pt idx="20662">765000</cx:pt>
          <cx:pt idx="20663">808650</cx:pt>
          <cx:pt idx="20664">540000</cx:pt>
          <cx:pt idx="20665">180000</cx:pt>
          <cx:pt idx="20666">2250000</cx:pt>
          <cx:pt idx="20667">180000</cx:pt>
          <cx:pt idx="20668">254700</cx:pt>
          <cx:pt idx="20669">254700</cx:pt>
          <cx:pt idx="20670">1436850</cx:pt>
          <cx:pt idx="20671">585000</cx:pt>
          <cx:pt idx="20672">508495.5</cx:pt>
          <cx:pt idx="20673">132444</cx:pt>
          <cx:pt idx="20674">688090.5</cx:pt>
          <cx:pt idx="20675">677664</cx:pt>
          <cx:pt idx="20676">1080000</cx:pt>
          <cx:pt idx="20677">1185120</cx:pt>
          <cx:pt idx="20678">445500</cx:pt>
          <cx:pt idx="20679">260640</cx:pt>
          <cx:pt idx="20680">981747</cx:pt>
          <cx:pt idx="20681">675000</cx:pt>
          <cx:pt idx="20682">1288350</cx:pt>
          <cx:pt idx="20683">270000</cx:pt>
          <cx:pt idx="20684">485640</cx:pt>
          <cx:pt idx="20685">148500</cx:pt>
          <cx:pt idx="20686">180000</cx:pt>
          <cx:pt idx="20687">2085120</cx:pt>
          <cx:pt idx="20688">545040</cx:pt>
          <cx:pt idx="20689">436032</cx:pt>
          <cx:pt idx="20690">1246500</cx:pt>
          <cx:pt idx="20691">225000</cx:pt>
          <cx:pt idx="20692">508495.5</cx:pt>
          <cx:pt idx="20693">81000</cx:pt>
          <cx:pt idx="20694">508495.5</cx:pt>
          <cx:pt idx="20695">286704</cx:pt>
          <cx:pt idx="20696">225000</cx:pt>
          <cx:pt idx="20697">254700</cx:pt>
          <cx:pt idx="20698">675000</cx:pt>
          <cx:pt idx="20699">71955</cx:pt>
          <cx:pt idx="20700">414792</cx:pt>
          <cx:pt idx="20701">391090.5</cx:pt>
          <cx:pt idx="20702">640080</cx:pt>
          <cx:pt idx="20703">225000</cx:pt>
          <cx:pt idx="20704">1201207.5</cx:pt>
          <cx:pt idx="20705">127350</cx:pt>
          <cx:pt idx="20706">247500</cx:pt>
          <cx:pt idx="20707">628114.5</cx:pt>
          <cx:pt idx="20708">479700</cx:pt>
          <cx:pt idx="20709">715095</cx:pt>
          <cx:pt idx="20710">526491</cx:pt>
          <cx:pt idx="20711">101880</cx:pt>
          <cx:pt idx="20712">450000</cx:pt>
          <cx:pt idx="20713">355536</cx:pt>
          <cx:pt idx="20714">585000</cx:pt>
          <cx:pt idx="20715">640080</cx:pt>
          <cx:pt idx="20716">263686.5</cx:pt>
          <cx:pt idx="20717">601470</cx:pt>
          <cx:pt idx="20718">675000</cx:pt>
          <cx:pt idx="20719">1078200</cx:pt>
          <cx:pt idx="20720">1849500</cx:pt>
          <cx:pt idx="20721">358344</cx:pt>
          <cx:pt idx="20722">284256</cx:pt>
          <cx:pt idx="20723">675000</cx:pt>
          <cx:pt idx="20724">894766.5</cx:pt>
          <cx:pt idx="20725">337500</cx:pt>
          <cx:pt idx="20726">521280</cx:pt>
          <cx:pt idx="20727">170640</cx:pt>
          <cx:pt idx="20728">288873</cx:pt>
          <cx:pt idx="20729">1147500</cx:pt>
          <cx:pt idx="20730">202500</cx:pt>
          <cx:pt idx="20731">1560726</cx:pt>
          <cx:pt idx="20732">1118196</cx:pt>
          <cx:pt idx="20733">333621</cx:pt>
          <cx:pt idx="20734">106213.5</cx:pt>
          <cx:pt idx="20735">373311</cx:pt>
          <cx:pt idx="20736">454500</cx:pt>
          <cx:pt idx="20737">272520</cx:pt>
          <cx:pt idx="20738">526500</cx:pt>
          <cx:pt idx="20739">1138500</cx:pt>
          <cx:pt idx="20740">948730.5</cx:pt>
          <cx:pt idx="20741">519633</cx:pt>
          <cx:pt idx="20742">279000</cx:pt>
          <cx:pt idx="20743">545040</cx:pt>
          <cx:pt idx="20744">1035072</cx:pt>
          <cx:pt idx="20745">612612</cx:pt>
          <cx:pt idx="20746">202500</cx:pt>
          <cx:pt idx="20747">592560</cx:pt>
          <cx:pt idx="20748">299772</cx:pt>
          <cx:pt idx="20749">675000</cx:pt>
          <cx:pt idx="20750">1006920</cx:pt>
          <cx:pt idx="20751">700830</cx:pt>
          <cx:pt idx="20752">781920</cx:pt>
          <cx:pt idx="20753">495000</cx:pt>
          <cx:pt idx="20754">234000</cx:pt>
          <cx:pt idx="20755">808650</cx:pt>
          <cx:pt idx="20756">295254</cx:pt>
          <cx:pt idx="20757">634500</cx:pt>
          <cx:pt idx="20758">777024</cx:pt>
          <cx:pt idx="20759">733315.5</cx:pt>
          <cx:pt idx="20760">1067940</cx:pt>
          <cx:pt idx="20761">781920</cx:pt>
          <cx:pt idx="20762">513531</cx:pt>
          <cx:pt idx="20763">314100</cx:pt>
          <cx:pt idx="20764">760225.5</cx:pt>
          <cx:pt idx="20765">1078200</cx:pt>
          <cx:pt idx="20766">540000</cx:pt>
          <cx:pt idx="20767">270000</cx:pt>
          <cx:pt idx="20768">1528200</cx:pt>
          <cx:pt idx="20769">942300</cx:pt>
          <cx:pt idx="20770">469152</cx:pt>
          <cx:pt idx="20771">1226511</cx:pt>
          <cx:pt idx="20772">342000</cx:pt>
          <cx:pt idx="20773">760225.5</cx:pt>
          <cx:pt idx="20774">579942</cx:pt>
          <cx:pt idx="20775">589500</cx:pt>
          <cx:pt idx="20776">254700</cx:pt>
          <cx:pt idx="20777">541323</cx:pt>
          <cx:pt idx="20778">493497</cx:pt>
          <cx:pt idx="20779">675000</cx:pt>
          <cx:pt idx="20780">601470</cx:pt>
          <cx:pt idx="20781">254700</cx:pt>
          <cx:pt idx="20782">862560</cx:pt>
          <cx:pt idx="20783">823621.5</cx:pt>
          <cx:pt idx="20784">808650</cx:pt>
          <cx:pt idx="20785">202500</cx:pt>
          <cx:pt idx="20786">180000</cx:pt>
          <cx:pt idx="20787">202500</cx:pt>
          <cx:pt idx="20788">657702</cx:pt>
          <cx:pt idx="20789">180000</cx:pt>
          <cx:pt idx="20790">135000</cx:pt>
          <cx:pt idx="20791">1125000</cx:pt>
          <cx:pt idx="20792">663093</cx:pt>
          <cx:pt idx="20793">271957.5</cx:pt>
          <cx:pt idx="20794">1350000</cx:pt>
          <cx:pt idx="20795">202500</cx:pt>
          <cx:pt idx="20796">835380</cx:pt>
          <cx:pt idx="20797">256500</cx:pt>
          <cx:pt idx="20798">927252</cx:pt>
          <cx:pt idx="20799">545040</cx:pt>
          <cx:pt idx="20800">382500</cx:pt>
          <cx:pt idx="20801">364846.5</cx:pt>
          <cx:pt idx="20802">261000</cx:pt>
          <cx:pt idx="20803">808650</cx:pt>
          <cx:pt idx="20804">450000</cx:pt>
          <cx:pt idx="20805">900000</cx:pt>
          <cx:pt idx="20806">545040</cx:pt>
          <cx:pt idx="20807">614223</cx:pt>
          <cx:pt idx="20808">679500</cx:pt>
          <cx:pt idx="20809">345510</cx:pt>
          <cx:pt idx="20810">1096020</cx:pt>
          <cx:pt idx="20811">675000</cx:pt>
          <cx:pt idx="20812">675000</cx:pt>
          <cx:pt idx="20813">526491</cx:pt>
          <cx:pt idx="20814">288873</cx:pt>
          <cx:pt idx="20815">900000</cx:pt>
          <cx:pt idx="20816">808650</cx:pt>
          <cx:pt idx="20817">269550</cx:pt>
          <cx:pt idx="20818">373311</cx:pt>
          <cx:pt idx="20819">239850</cx:pt>
          <cx:pt idx="20820">495000</cx:pt>
          <cx:pt idx="20821">241618.5</cx:pt>
          <cx:pt idx="20822">497520</cx:pt>
          <cx:pt idx="20823">746280</cx:pt>
          <cx:pt idx="20824">673875</cx:pt>
          <cx:pt idx="20825">180000</cx:pt>
          <cx:pt idx="20826">457312.5</cx:pt>
          <cx:pt idx="20827">967500</cx:pt>
          <cx:pt idx="20828">1288350</cx:pt>
          <cx:pt idx="20829">325908</cx:pt>
          <cx:pt idx="20830">101880</cx:pt>
          <cx:pt idx="20831">970380</cx:pt>
          <cx:pt idx="20832">675000</cx:pt>
          <cx:pt idx="20833">284400</cx:pt>
          <cx:pt idx="20834">1350000</cx:pt>
          <cx:pt idx="20835">1436850</cx:pt>
          <cx:pt idx="20836">180000</cx:pt>
          <cx:pt idx="20837">2250000</cx:pt>
          <cx:pt idx="20838">717003</cx:pt>
          <cx:pt idx="20839">1468719</cx:pt>
          <cx:pt idx="20840">225000</cx:pt>
          <cx:pt idx="20841">568197</cx:pt>
          <cx:pt idx="20842">808650</cx:pt>
          <cx:pt idx="20843">225000</cx:pt>
          <cx:pt idx="20844">188685</cx:pt>
          <cx:pt idx="20845">481495.5</cx:pt>
          <cx:pt idx="20846">808650</cx:pt>
          <cx:pt idx="20847">720000</cx:pt>
          <cx:pt idx="20848">202500</cx:pt>
          <cx:pt idx="20849">540000</cx:pt>
          <cx:pt idx="20850">521280</cx:pt>
          <cx:pt idx="20851">808650</cx:pt>
          <cx:pt idx="20852">270000</cx:pt>
          <cx:pt idx="20853">1046142</cx:pt>
          <cx:pt idx="20854">526491</cx:pt>
          <cx:pt idx="20855">675000</cx:pt>
          <cx:pt idx="20856">1002870</cx:pt>
          <cx:pt idx="20857">1762110</cx:pt>
          <cx:pt idx="20858">1264428</cx:pt>
          <cx:pt idx="20859">254700</cx:pt>
          <cx:pt idx="20860">1006920</cx:pt>
          <cx:pt idx="20861">599778</cx:pt>
          <cx:pt idx="20862">296505</cx:pt>
          <cx:pt idx="20863">540000</cx:pt>
          <cx:pt idx="20864">779688</cx:pt>
          <cx:pt idx="20865">314055</cx:pt>
          <cx:pt idx="20866">927252</cx:pt>
          <cx:pt idx="20867">225000</cx:pt>
          <cx:pt idx="20868">807984</cx:pt>
          <cx:pt idx="20869">447453</cx:pt>
          <cx:pt idx="20870">900000</cx:pt>
          <cx:pt idx="20871">382500</cx:pt>
          <cx:pt idx="20872">579942</cx:pt>
          <cx:pt idx="20873">182286</cx:pt>
          <cx:pt idx="20874">728460</cx:pt>
          <cx:pt idx="20875">263686.5</cx:pt>
          <cx:pt idx="20876">1288350</cx:pt>
          <cx:pt idx="20877">781920</cx:pt>
          <cx:pt idx="20878">590337</cx:pt>
          <cx:pt idx="20879">348264</cx:pt>
          <cx:pt idx="20880">263686.5</cx:pt>
          <cx:pt idx="20881">562491</cx:pt>
          <cx:pt idx="20882">152820</cx:pt>
          <cx:pt idx="20883">337500</cx:pt>
          <cx:pt idx="20884">112500</cx:pt>
          <cx:pt idx="20885">1078200</cx:pt>
          <cx:pt idx="20886">450000</cx:pt>
          <cx:pt idx="20887">810000</cx:pt>
          <cx:pt idx="20888">107820</cx:pt>
          <cx:pt idx="20889">1067940</cx:pt>
          <cx:pt idx="20890">450000</cx:pt>
          <cx:pt idx="20891">156384</cx:pt>
          <cx:pt idx="20892">592560</cx:pt>
          <cx:pt idx="20893">697500</cx:pt>
          <cx:pt idx="20894">187704</cx:pt>
          <cx:pt idx="20895">1312110</cx:pt>
          <cx:pt idx="20896">450000</cx:pt>
          <cx:pt idx="20897">536917.5</cx:pt>
          <cx:pt idx="20898">511920</cx:pt>
          <cx:pt idx="20899">598486.5</cx:pt>
          <cx:pt idx="20900">563269.5</cx:pt>
          <cx:pt idx="20901">755190</cx:pt>
          <cx:pt idx="20902">781920</cx:pt>
          <cx:pt idx="20903">562491</cx:pt>
          <cx:pt idx="20904">904500</cx:pt>
          <cx:pt idx="20905">299772</cx:pt>
          <cx:pt idx="20906">306000</cx:pt>
          <cx:pt idx="20907">715095</cx:pt>
          <cx:pt idx="20908">135000</cx:pt>
          <cx:pt idx="20909">900000</cx:pt>
          <cx:pt idx="20910">900000</cx:pt>
          <cx:pt idx="20911">675000</cx:pt>
          <cx:pt idx="20912">178290</cx:pt>
          <cx:pt idx="20913">781920</cx:pt>
          <cx:pt idx="20914">540000</cx:pt>
          <cx:pt idx="20915">1042560</cx:pt>
          <cx:pt idx="20916">398016</cx:pt>
          <cx:pt idx="20917">180000</cx:pt>
          <cx:pt idx="20918">450000</cx:pt>
          <cx:pt idx="20919">247500</cx:pt>
          <cx:pt idx="20920">1686591</cx:pt>
          <cx:pt idx="20921">101880</cx:pt>
          <cx:pt idx="20922">270000</cx:pt>
          <cx:pt idx="20923">540000</cx:pt>
          <cx:pt idx="20924">474048</cx:pt>
          <cx:pt idx="20925">701730</cx:pt>
          <cx:pt idx="20926">270000</cx:pt>
          <cx:pt idx="20927">139306.5</cx:pt>
          <cx:pt idx="20928">277969.5</cx:pt>
          <cx:pt idx="20929">314100</cx:pt>
          <cx:pt idx="20930">497520</cx:pt>
          <cx:pt idx="20931">47970</cx:pt>
          <cx:pt idx="20932">158256</cx:pt>
          <cx:pt idx="20933">895500</cx:pt>
          <cx:pt idx="20934">1417077</cx:pt>
          <cx:pt idx="20935">735003</cx:pt>
          <cx:pt idx="20936">351792</cx:pt>
          <cx:pt idx="20937">213322.5</cx:pt>
          <cx:pt idx="20938">450000</cx:pt>
          <cx:pt idx="20939">269550</cx:pt>
          <cx:pt idx="20940">1350000</cx:pt>
          <cx:pt idx="20941">299250</cx:pt>
          <cx:pt idx="20942">337500</cx:pt>
          <cx:pt idx="20943">177489</cx:pt>
          <cx:pt idx="20944">284400</cx:pt>
          <cx:pt idx="20945">450000</cx:pt>
          <cx:pt idx="20946">337500</cx:pt>
          <cx:pt idx="20947">473760</cx:pt>
          <cx:pt idx="20948">1350000</cx:pt>
          <cx:pt idx="20949">526500</cx:pt>
          <cx:pt idx="20950">1339884</cx:pt>
          <cx:pt idx="20951">296280</cx:pt>
          <cx:pt idx="20952">225000</cx:pt>
          <cx:pt idx="20953">270000</cx:pt>
          <cx:pt idx="20954">760500</cx:pt>
          <cx:pt idx="20955">247986</cx:pt>
          <cx:pt idx="20956">808650</cx:pt>
          <cx:pt idx="20957">450000</cx:pt>
          <cx:pt idx="20958">135000</cx:pt>
          <cx:pt idx="20959">545040</cx:pt>
          <cx:pt idx="20960">585000</cx:pt>
          <cx:pt idx="20961">573628.5</cx:pt>
          <cx:pt idx="20962">481500</cx:pt>
          <cx:pt idx="20963">54000</cx:pt>
          <cx:pt idx="20964">499500</cx:pt>
          <cx:pt idx="20965">158301</cx:pt>
          <cx:pt idx="20966">640080</cx:pt>
          <cx:pt idx="20967">1078200</cx:pt>
          <cx:pt idx="20968">254700</cx:pt>
          <cx:pt idx="20969">1058197.5</cx:pt>
          <cx:pt idx="20970">135000</cx:pt>
          <cx:pt idx="20971">776304</cx:pt>
          <cx:pt idx="20972">259794</cx:pt>
          <cx:pt idx="20973">108000</cx:pt>
          <cx:pt idx="20974">1125000</cx:pt>
          <cx:pt idx="20975">636187.5</cx:pt>
          <cx:pt idx="20976">835605</cx:pt>
          <cx:pt idx="20977">675000</cx:pt>
          <cx:pt idx="20978">225000</cx:pt>
          <cx:pt idx="20979">364500</cx:pt>
          <cx:pt idx="20980">576072</cx:pt>
          <cx:pt idx="20981">808650</cx:pt>
          <cx:pt idx="20982">630747</cx:pt>
          <cx:pt idx="20983">1003500</cx:pt>
          <cx:pt idx="20984">392472</cx:pt>
          <cx:pt idx="20985">1215000</cx:pt>
          <cx:pt idx="20986">202500</cx:pt>
          <cx:pt idx="20987">390960</cx:pt>
          <cx:pt idx="20988">468733.5</cx:pt>
          <cx:pt idx="20989">247500</cx:pt>
          <cx:pt idx="20990">1506816</cx:pt>
          <cx:pt idx="20991">826110</cx:pt>
          <cx:pt idx="20992">389844</cx:pt>
          <cx:pt idx="20993">337500</cx:pt>
          <cx:pt idx="20994">760131</cx:pt>
          <cx:pt idx="20995">857169</cx:pt>
          <cx:pt idx="20996">358443</cx:pt>
          <cx:pt idx="20997">354519</cx:pt>
          <cx:pt idx="20998">1129500</cx:pt>
          <cx:pt idx="20999">168102</cx:pt>
          <cx:pt idx="21000">795465</cx:pt>
          <cx:pt idx="21001">513531</cx:pt>
          <cx:pt idx="21002">1078200</cx:pt>
          <cx:pt idx="21003">594000</cx:pt>
          <cx:pt idx="21004">509922</cx:pt>
          <cx:pt idx="21005">291915</cx:pt>
          <cx:pt idx="21006">254700</cx:pt>
          <cx:pt idx="21007">1312110</cx:pt>
          <cx:pt idx="21008">545040</cx:pt>
          <cx:pt idx="21009">720000</cx:pt>
          <cx:pt idx="21010">225000</cx:pt>
          <cx:pt idx="21011">481855.5</cx:pt>
          <cx:pt idx="21012">830214</cx:pt>
          <cx:pt idx="21013">1471333.5</cx:pt>
          <cx:pt idx="21014">1009566</cx:pt>
          <cx:pt idx="21015">675000</cx:pt>
          <cx:pt idx="21016">1208304</cx:pt>
          <cx:pt idx="21017">1200744</cx:pt>
          <cx:pt idx="21018">123637.5</cx:pt>
          <cx:pt idx="21019">1339884</cx:pt>
          <cx:pt idx="21020">495351</cx:pt>
          <cx:pt idx="21021">630000</cx:pt>
          <cx:pt idx="21022">494550</cx:pt>
          <cx:pt idx="21023">525735</cx:pt>
          <cx:pt idx="21024">305640</cx:pt>
          <cx:pt idx="21025">225000</cx:pt>
          <cx:pt idx="21026">206280</cx:pt>
          <cx:pt idx="21027">539100</cx:pt>
          <cx:pt idx="21028">701149.5</cx:pt>
          <cx:pt idx="21029">911079</cx:pt>
          <cx:pt idx="21030">225000</cx:pt>
          <cx:pt idx="21031">1288350</cx:pt>
          <cx:pt idx="21032">254700</cx:pt>
          <cx:pt idx="21033">180000</cx:pt>
          <cx:pt idx="21034">1436850</cx:pt>
          <cx:pt idx="21035">518562</cx:pt>
          <cx:pt idx="21036">296280</cx:pt>
          <cx:pt idx="21037">547344</cx:pt>
          <cx:pt idx="21038">254700</cx:pt>
          <cx:pt idx="21039">260640</cx:pt>
          <cx:pt idx="21040">497520</cx:pt>
          <cx:pt idx="21041">545040</cx:pt>
          <cx:pt idx="21042">202500</cx:pt>
          <cx:pt idx="21043">414229.5</cx:pt>
          <cx:pt idx="21044">135000</cx:pt>
          <cx:pt idx="21045">521280</cx:pt>
          <cx:pt idx="21046">835380</cx:pt>
          <cx:pt idx="21047">1288350</cx:pt>
          <cx:pt idx="21048">363190.5</cx:pt>
          <cx:pt idx="21049">276277.5</cx:pt>
          <cx:pt idx="21050">271066.5</cx:pt>
          <cx:pt idx="21051">601470</cx:pt>
          <cx:pt idx="21052">450000</cx:pt>
          <cx:pt idx="21053">765000</cx:pt>
          <cx:pt idx="21054">103140</cx:pt>
          <cx:pt idx="21055">239850</cx:pt>
          <cx:pt idx="21056">450000</cx:pt>
          <cx:pt idx="21057">450000</cx:pt>
          <cx:pt idx="21058">521280</cx:pt>
          <cx:pt idx="21059">1078200</cx:pt>
          <cx:pt idx="21060">835380</cx:pt>
          <cx:pt idx="21061">269550</cx:pt>
          <cx:pt idx="21062">302341.5</cx:pt>
          <cx:pt idx="21063">1350000</cx:pt>
          <cx:pt idx="21064">640080</cx:pt>
          <cx:pt idx="21065">338832</cx:pt>
          <cx:pt idx="21066">1350000</cx:pt>
          <cx:pt idx="21067">1078200</cx:pt>
          <cx:pt idx="21068">1125000</cx:pt>
          <cx:pt idx="21069">315000</cx:pt>
          <cx:pt idx="21070">254700</cx:pt>
          <cx:pt idx="21071">199080</cx:pt>
          <cx:pt idx="21072">545040</cx:pt>
          <cx:pt idx="21073">509400</cx:pt>
          <cx:pt idx="21074">966555</cx:pt>
          <cx:pt idx="21075">557770.5</cx:pt>
          <cx:pt idx="21076">394303.5</cx:pt>
          <cx:pt idx="21077">760225.5</cx:pt>
          <cx:pt idx="21078">315000</cx:pt>
          <cx:pt idx="21079">874152</cx:pt>
          <cx:pt idx="21080">781920</cx:pt>
          <cx:pt idx="21081">416052</cx:pt>
          <cx:pt idx="21082">348826.5</cx:pt>
          <cx:pt idx="21083">292500</cx:pt>
          <cx:pt idx="21084">1125000</cx:pt>
          <cx:pt idx="21085">594261</cx:pt>
          <cx:pt idx="21086">270000</cx:pt>
          <cx:pt idx="21087">254700</cx:pt>
          <cx:pt idx="21088">95940</cx:pt>
          <cx:pt idx="21089">900000</cx:pt>
          <cx:pt idx="21090">720000</cx:pt>
          <cx:pt idx="21091">755190</cx:pt>
          <cx:pt idx="21092">900000</cx:pt>
          <cx:pt idx="21093">1214145</cx:pt>
          <cx:pt idx="21094">1066500</cx:pt>
          <cx:pt idx="21095">112500</cx:pt>
          <cx:pt idx="21096">76410</cx:pt>
          <cx:pt idx="21097">1035000</cx:pt>
          <cx:pt idx="21098">360000</cx:pt>
          <cx:pt idx="21099">360000</cx:pt>
          <cx:pt idx="21100">687600</cx:pt>
          <cx:pt idx="21101">319500</cx:pt>
          <cx:pt idx="21102">1483231.5</cx:pt>
          <cx:pt idx="21103">91692</cx:pt>
          <cx:pt idx="21104">352044</cx:pt>
          <cx:pt idx="21105">518562</cx:pt>
          <cx:pt idx="21106">291915</cx:pt>
          <cx:pt idx="21107">428854.5</cx:pt>
          <cx:pt idx="21108">227520</cx:pt>
          <cx:pt idx="21109">269550</cx:pt>
          <cx:pt idx="21110">540000</cx:pt>
          <cx:pt idx="21111">913500</cx:pt>
          <cx:pt idx="21112">640080</cx:pt>
          <cx:pt idx="21113">1206144</cx:pt>
          <cx:pt idx="21114">534204</cx:pt>
          <cx:pt idx="21115">251091</cx:pt>
          <cx:pt idx="21116">1042560</cx:pt>
          <cx:pt idx="21117">942300</cx:pt>
          <cx:pt idx="21118">1354500</cx:pt>
          <cx:pt idx="21119">472500</cx:pt>
          <cx:pt idx="21120">808650</cx:pt>
          <cx:pt idx="21121">1237684.5</cx:pt>
          <cx:pt idx="21122">521280</cx:pt>
          <cx:pt idx="21123">558000</cx:pt>
          <cx:pt idx="21124">835380</cx:pt>
          <cx:pt idx="21125">509400</cx:pt>
          <cx:pt idx="21126">225000</cx:pt>
          <cx:pt idx="21127">531706.5</cx:pt>
          <cx:pt idx="21128">675000</cx:pt>
          <cx:pt idx="21129">157500</cx:pt>
          <cx:pt idx="21130">180000</cx:pt>
          <cx:pt idx="21131">360000</cx:pt>
          <cx:pt idx="21132">543735</cx:pt>
          <cx:pt idx="21133">450000</cx:pt>
          <cx:pt idx="21134">571446</cx:pt>
          <cx:pt idx="21135">634482</cx:pt>
          <cx:pt idx="21136">916470</cx:pt>
          <cx:pt idx="21137">760225.5</cx:pt>
          <cx:pt idx="21138">1354500</cx:pt>
          <cx:pt idx="21139">1762110</cx:pt>
          <cx:pt idx="21140">288873</cx:pt>
          <cx:pt idx="21141">1762110</cx:pt>
          <cx:pt idx="21142">729792</cx:pt>
          <cx:pt idx="21143">137538</cx:pt>
          <cx:pt idx="21144">314100</cx:pt>
          <cx:pt idx="21145">180000</cx:pt>
          <cx:pt idx="21146">1125000</cx:pt>
          <cx:pt idx="21147">180000</cx:pt>
          <cx:pt idx="21148">254700</cx:pt>
          <cx:pt idx="21149">728460</cx:pt>
          <cx:pt idx="21150">900000</cx:pt>
          <cx:pt idx="21151">254700</cx:pt>
          <cx:pt idx="21152">180000</cx:pt>
          <cx:pt idx="21153">135000</cx:pt>
          <cx:pt idx="21154">270000</cx:pt>
          <cx:pt idx="21155">454500</cx:pt>
          <cx:pt idx="21156">765000</cx:pt>
          <cx:pt idx="21157">1006920</cx:pt>
          <cx:pt idx="21158">450000</cx:pt>
          <cx:pt idx="21159">95940</cx:pt>
          <cx:pt idx="21160">225000</cx:pt>
          <cx:pt idx="21161">450000</cx:pt>
          <cx:pt idx="21162">760500</cx:pt>
          <cx:pt idx="21163">1224198</cx:pt>
          <cx:pt idx="21164">1288350</cx:pt>
          <cx:pt idx="21165">1272888</cx:pt>
          <cx:pt idx="21166">168102</cx:pt>
          <cx:pt idx="21167">163008</cx:pt>
          <cx:pt idx="21168">270000</cx:pt>
          <cx:pt idx="21169">170640</cx:pt>
          <cx:pt idx="21170">619254</cx:pt>
          <cx:pt idx="21171">263686.5</cx:pt>
          <cx:pt idx="21172">227520</cx:pt>
          <cx:pt idx="21173">526491</cx:pt>
          <cx:pt idx="21174">286704</cx:pt>
          <cx:pt idx="21175">61128</cx:pt>
          <cx:pt idx="21176">1350000</cx:pt>
          <cx:pt idx="21177">795294</cx:pt>
          <cx:pt idx="21178">1354500</cx:pt>
          <cx:pt idx="21179">225000</cx:pt>
          <cx:pt idx="21180">135000</cx:pt>
          <cx:pt idx="21181">743031</cx:pt>
          <cx:pt idx="21182">773680.5</cx:pt>
          <cx:pt idx="21183">675000</cx:pt>
          <cx:pt idx="21184">450000</cx:pt>
          <cx:pt idx="21185">521280</cx:pt>
          <cx:pt idx="21186">704844</cx:pt>
          <cx:pt idx="21187">1417077</cx:pt>
          <cx:pt idx="21188">675000</cx:pt>
          <cx:pt idx="21189">787131</cx:pt>
          <cx:pt idx="21190">101880</cx:pt>
          <cx:pt idx="21191">254700</cx:pt>
          <cx:pt idx="21192">284400</cx:pt>
          <cx:pt idx="21193">1169820</cx:pt>
          <cx:pt idx="21194">614475</cx:pt>
          <cx:pt idx="21195">780363</cx:pt>
          <cx:pt idx="21196">472500</cx:pt>
          <cx:pt idx="21197">1013508</cx:pt>
          <cx:pt idx="21198">675000</cx:pt>
          <cx:pt idx="21199">792346.5</cx:pt>
          <cx:pt idx="21200">675000</cx:pt>
          <cx:pt idx="21201">239850</cx:pt>
          <cx:pt idx="21202">729792</cx:pt>
          <cx:pt idx="21203">225000</cx:pt>
          <cx:pt idx="21204">760225.5</cx:pt>
          <cx:pt idx="21205">206059.5</cx:pt>
          <cx:pt idx="21206">180000</cx:pt>
          <cx:pt idx="21207">450000</cx:pt>
          <cx:pt idx="21208">1350000</cx:pt>
          <cx:pt idx="21209">824823</cx:pt>
          <cx:pt idx="21210">225000</cx:pt>
          <cx:pt idx="21211">545040</cx:pt>
          <cx:pt idx="21212">913347</cx:pt>
          <cx:pt idx="21213">592560</cx:pt>
          <cx:pt idx="21214">123637.5</cx:pt>
          <cx:pt idx="21215">755190</cx:pt>
          <cx:pt idx="21216">193572</cx:pt>
          <cx:pt idx="21217">225000</cx:pt>
          <cx:pt idx="21218">72000</cx:pt>
          <cx:pt idx="21219">508495.5</cx:pt>
          <cx:pt idx="21220">284400</cx:pt>
          <cx:pt idx="21221">450000</cx:pt>
          <cx:pt idx="21222">1260000</cx:pt>
          <cx:pt idx="21223">270000</cx:pt>
          <cx:pt idx="21224">337500</cx:pt>
          <cx:pt idx="21225">450000</cx:pt>
          <cx:pt idx="21226">675000</cx:pt>
          <cx:pt idx="21227">270000</cx:pt>
          <cx:pt idx="21228">331632</cx:pt>
          <cx:pt idx="21229">792477</cx:pt>
          <cx:pt idx="21230">604152</cx:pt>
          <cx:pt idx="21231">260640</cx:pt>
          <cx:pt idx="21232">675000</cx:pt>
          <cx:pt idx="21233">119925</cx:pt>
          <cx:pt idx="21234">264888</cx:pt>
          <cx:pt idx="21235">900000</cx:pt>
          <cx:pt idx="21236">193500</cx:pt>
          <cx:pt idx="21237">906615</cx:pt>
          <cx:pt idx="21238">398160</cx:pt>
          <cx:pt idx="21239">592560</cx:pt>
          <cx:pt idx="21240">592560</cx:pt>
          <cx:pt idx="21241">675000</cx:pt>
          <cx:pt idx="21242">86256</cx:pt>
          <cx:pt idx="21243">679671</cx:pt>
          <cx:pt idx="21244">225000</cx:pt>
          <cx:pt idx="21245">854896.5</cx:pt>
          <cx:pt idx="21246">360000</cx:pt>
          <cx:pt idx="21247">315000</cx:pt>
          <cx:pt idx="21248">225000</cx:pt>
          <cx:pt idx="21249">450000</cx:pt>
          <cx:pt idx="21250">225000</cx:pt>
          <cx:pt idx="21251">202500</cx:pt>
          <cx:pt idx="21252">797557.5</cx:pt>
          <cx:pt idx="21253">1724220</cx:pt>
          <cx:pt idx="21254">405000</cx:pt>
          <cx:pt idx="21255">497749.5</cx:pt>
          <cx:pt idx="21256">148500</cx:pt>
          <cx:pt idx="21257">521280</cx:pt>
          <cx:pt idx="21258">337500</cx:pt>
          <cx:pt idx="21259">219042</cx:pt>
          <cx:pt idx="21260">1451047.5</cx:pt>
          <cx:pt idx="21261">545040</cx:pt>
          <cx:pt idx="21262">533668.5</cx:pt>
          <cx:pt idx="21263">405000</cx:pt>
          <cx:pt idx="21264">270000</cx:pt>
          <cx:pt idx="21265">343377</cx:pt>
          <cx:pt idx="21266">90000</cx:pt>
          <cx:pt idx="21267">472104</cx:pt>
          <cx:pt idx="21268">292500</cx:pt>
          <cx:pt idx="21269">210456</cx:pt>
          <cx:pt idx="21270">855000</cx:pt>
          <cx:pt idx="21271">997389</cx:pt>
          <cx:pt idx="21272">255960</cx:pt>
          <cx:pt idx="21273">550489.5</cx:pt>
          <cx:pt idx="21274">254700</cx:pt>
          <cx:pt idx="21275">135000</cx:pt>
          <cx:pt idx="21276">533668.5</cx:pt>
          <cx:pt idx="21277">598486.5</cx:pt>
          <cx:pt idx="21278">1800000</cx:pt>
          <cx:pt idx="21279">675000</cx:pt>
          <cx:pt idx="21280">1024740</cx:pt>
          <cx:pt idx="21281">222768</cx:pt>
          <cx:pt idx="21282">332946</cx:pt>
          <cx:pt idx="21283">364896</cx:pt>
          <cx:pt idx="21284">180000</cx:pt>
          <cx:pt idx="21285">143910</cx:pt>
          <cx:pt idx="21286">180000</cx:pt>
          <cx:pt idx="21287">922500</cx:pt>
          <cx:pt idx="21288">450000</cx:pt>
          <cx:pt idx="21289">508495.5</cx:pt>
          <cx:pt idx="21290">573628.5</cx:pt>
          <cx:pt idx="21291">450000</cx:pt>
          <cx:pt idx="21292">229500</cx:pt>
          <cx:pt idx="21293">157500</cx:pt>
          <cx:pt idx="21294">497520</cx:pt>
          <cx:pt idx="21295">381528</cx:pt>
          <cx:pt idx="21296">495000</cx:pt>
          <cx:pt idx="21297">360000</cx:pt>
          <cx:pt idx="21298">486459</cx:pt>
          <cx:pt idx="21299">254700</cx:pt>
          <cx:pt idx="21300">239850</cx:pt>
          <cx:pt idx="21301">276277.5</cx:pt>
          <cx:pt idx="21302">67500</cx:pt>
          <cx:pt idx="21303">108801</cx:pt>
          <cx:pt idx="21304">269550</cx:pt>
          <cx:pt idx="21305">640080</cx:pt>
          <cx:pt idx="21306">900000</cx:pt>
          <cx:pt idx="21307">1260000</cx:pt>
          <cx:pt idx="21308">384048</cx:pt>
          <cx:pt idx="21309">125136</cx:pt>
          <cx:pt idx="21310">180000</cx:pt>
          <cx:pt idx="21311">327024</cx:pt>
          <cx:pt idx="21312">454500</cx:pt>
          <cx:pt idx="21313">675000</cx:pt>
          <cx:pt idx="21314">225000</cx:pt>
          <cx:pt idx="21315">592560</cx:pt>
          <cx:pt idx="21316">517788</cx:pt>
          <cx:pt idx="21317">95940</cx:pt>
          <cx:pt idx="21318">1125000</cx:pt>
          <cx:pt idx="21319">251280</cx:pt>
          <cx:pt idx="21320">539590.5</cx:pt>
          <cx:pt idx="21321">225000</cx:pt>
          <cx:pt idx="21322">180000</cx:pt>
          <cx:pt idx="21323">334089</cx:pt>
          <cx:pt idx="21324">845811</cx:pt>
          <cx:pt idx="21325">568800</cx:pt>
          <cx:pt idx="21326">792162</cx:pt>
          <cx:pt idx="21327">1800000</cx:pt>
          <cx:pt idx="21328">1125000</cx:pt>
          <cx:pt idx="21329">239850</cx:pt>
          <cx:pt idx="21330">549000</cx:pt>
          <cx:pt idx="21331">808650</cx:pt>
          <cx:pt idx="21332">531265.5</cx:pt>
          <cx:pt idx="21333">182448</cx:pt>
          <cx:pt idx="21334">509400</cx:pt>
          <cx:pt idx="21335">685386</cx:pt>
          <cx:pt idx="21336">298512</cx:pt>
          <cx:pt idx="21337">983299.5</cx:pt>
          <cx:pt idx="21338">225000</cx:pt>
          <cx:pt idx="21339">797557.5</cx:pt>
          <cx:pt idx="21340">1546020</cx:pt>
          <cx:pt idx="21341">942300</cx:pt>
          <cx:pt idx="21342">417024</cx:pt>
          <cx:pt idx="21343">675000</cx:pt>
          <cx:pt idx="21344">177903</cx:pt>
          <cx:pt idx="21345">508495.5</cx:pt>
          <cx:pt idx="21346">363190.5</cx:pt>
          <cx:pt idx="21347">163201.5</cx:pt>
          <cx:pt idx="21348">1293502.5</cx:pt>
          <cx:pt idx="21349">376078.5</cx:pt>
          <cx:pt idx="21350">508495.5</cx:pt>
          <cx:pt idx="21351">545040</cx:pt>
          <cx:pt idx="21352">781920</cx:pt>
          <cx:pt idx="21353">545040</cx:pt>
          <cx:pt idx="21354">1305000</cx:pt>
          <cx:pt idx="21355">1072809</cx:pt>
          <cx:pt idx="21356">495000</cx:pt>
          <cx:pt idx="21357">265500</cx:pt>
          <cx:pt idx="21358">1288350</cx:pt>
          <cx:pt idx="21359">225000</cx:pt>
          <cx:pt idx="21360">922716</cx:pt>
          <cx:pt idx="21361">545040</cx:pt>
          <cx:pt idx="21362">630000</cx:pt>
          <cx:pt idx="21363">152820</cx:pt>
          <cx:pt idx="21364">1046142</cx:pt>
          <cx:pt idx="21365">272520</cx:pt>
          <cx:pt idx="21366">640080</cx:pt>
          <cx:pt idx="21367">675000</cx:pt>
          <cx:pt idx="21368">1056447</cx:pt>
          <cx:pt idx="21369">1006920</cx:pt>
          <cx:pt idx="21370">384048</cx:pt>
          <cx:pt idx="21371">490495.5</cx:pt>
          <cx:pt idx="21372">288873</cx:pt>
          <cx:pt idx="21373">378117</cx:pt>
          <cx:pt idx="21374">312768</cx:pt>
          <cx:pt idx="21375">1113840</cx:pt>
          <cx:pt idx="21376">687600</cx:pt>
          <cx:pt idx="21377">456502.5</cx:pt>
          <cx:pt idx="21378">545040</cx:pt>
          <cx:pt idx="21379">1027327.5</cx:pt>
          <cx:pt idx="21380">528633</cx:pt>
          <cx:pt idx="21381">360000</cx:pt>
          <cx:pt idx="21382">900000</cx:pt>
          <cx:pt idx="21383">1125000</cx:pt>
          <cx:pt idx="21384">571500</cx:pt>
          <cx:pt idx="21385">1255680</cx:pt>
          <cx:pt idx="21386">595903.5</cx:pt>
          <cx:pt idx="21387">180000</cx:pt>
          <cx:pt idx="21388">1800000</cx:pt>
          <cx:pt idx="21389">1006920</cx:pt>
          <cx:pt idx="21390">755190</cx:pt>
          <cx:pt idx="21391">819792</cx:pt>
          <cx:pt idx="21392">562491</cx:pt>
          <cx:pt idx="21393">276277.5</cx:pt>
          <cx:pt idx="21394">830443.5</cx:pt>
          <cx:pt idx="21395">269550</cx:pt>
          <cx:pt idx="21396">269550</cx:pt>
          <cx:pt idx="21397">325908</cx:pt>
          <cx:pt idx="21398">101880</cx:pt>
          <cx:pt idx="21399">254700</cx:pt>
          <cx:pt idx="21400">270000</cx:pt>
          <cx:pt idx="21401">254700</cx:pt>
          <cx:pt idx="21402">979992</cx:pt>
          <cx:pt idx="21403">855882</cx:pt>
          <cx:pt idx="21404">1129500</cx:pt>
          <cx:pt idx="21405">497520</cx:pt>
          <cx:pt idx="21406">701730</cx:pt>
          <cx:pt idx="21407">100737</cx:pt>
          <cx:pt idx="21408">450000</cx:pt>
          <cx:pt idx="21409">270000</cx:pt>
          <cx:pt idx="21410">381528</cx:pt>
          <cx:pt idx="21411">360000</cx:pt>
          <cx:pt idx="21412">765000</cx:pt>
          <cx:pt idx="21413">545040</cx:pt>
          <cx:pt idx="21414">1260000</cx:pt>
          <cx:pt idx="21415">1237500</cx:pt>
          <cx:pt idx="21416">900000</cx:pt>
          <cx:pt idx="21417">326439</cx:pt>
          <cx:pt idx="21418">900000</cx:pt>
          <cx:pt idx="21419">360000</cx:pt>
          <cx:pt idx="21420">900000</cx:pt>
          <cx:pt idx="21421">360000</cx:pt>
          <cx:pt idx="21422">490536</cx:pt>
          <cx:pt idx="21423">408780</cx:pt>
          <cx:pt idx="21424">254700</cx:pt>
          <cx:pt idx="21425">447768</cx:pt>
          <cx:pt idx="21426">521280</cx:pt>
          <cx:pt idx="21427">472500</cx:pt>
          <cx:pt idx="21428">780363</cx:pt>
          <cx:pt idx="21429">562491</cx:pt>
          <cx:pt idx="21430">170640</cx:pt>
          <cx:pt idx="21431">270000</cx:pt>
          <cx:pt idx="21432">513531</cx:pt>
          <cx:pt idx="21433">202500</cx:pt>
          <cx:pt idx="21434">447768</cx:pt>
          <cx:pt idx="21435">697500</cx:pt>
          <cx:pt idx="21436">1800000</cx:pt>
          <cx:pt idx="21437">1046142</cx:pt>
          <cx:pt idx="21438">785398.5</cx:pt>
          <cx:pt idx="21439">269550</cx:pt>
          <cx:pt idx="21440">337500</cx:pt>
          <cx:pt idx="21441">646920</cx:pt>
          <cx:pt idx="21442">298512</cx:pt>
          <cx:pt idx="21443">1078200</cx:pt>
          <cx:pt idx="21444">284400</cx:pt>
          <cx:pt idx="21445">265500</cx:pt>
          <cx:pt idx="21446">454500</cx:pt>
          <cx:pt idx="21447">314100</cx:pt>
          <cx:pt idx="21448">942300</cx:pt>
          <cx:pt idx="21449">900000</cx:pt>
          <cx:pt idx="21450">450000</cx:pt>
          <cx:pt idx="21451">202500</cx:pt>
          <cx:pt idx="21452">163008</cx:pt>
          <cx:pt idx="21453">450000</cx:pt>
          <cx:pt idx="21454">495000</cx:pt>
          <cx:pt idx="21455">348264</cx:pt>
          <cx:pt idx="21456">123637.5</cx:pt>
          <cx:pt idx="21457">733500</cx:pt>
          <cx:pt idx="21458">1006920</cx:pt>
          <cx:pt idx="21459">1078200</cx:pt>
          <cx:pt idx="21460">225000</cx:pt>
          <cx:pt idx="21461">1096020</cx:pt>
          <cx:pt idx="21462">543037.5</cx:pt>
          <cx:pt idx="21463">508495.5</cx:pt>
          <cx:pt idx="21464">177768</cx:pt>
          <cx:pt idx="21465">693301.5</cx:pt>
          <cx:pt idx="21466">592560</cx:pt>
          <cx:pt idx="21467">152820</cx:pt>
          <cx:pt idx="21468">194031</cx:pt>
          <cx:pt idx="21469">459000</cx:pt>
          <cx:pt idx="21470">161730</cx:pt>
          <cx:pt idx="21471">454455</cx:pt>
          <cx:pt idx="21472">148365</cx:pt>
          <cx:pt idx="21473">1125000</cx:pt>
          <cx:pt idx="21474">999000</cx:pt>
          <cx:pt idx="21475">303205.5</cx:pt>
          <cx:pt idx="21476">180000</cx:pt>
          <cx:pt idx="21477">193500</cx:pt>
          <cx:pt idx="21478">239850</cx:pt>
          <cx:pt idx="21479">276277.5</cx:pt>
          <cx:pt idx="21480">545040</cx:pt>
          <cx:pt idx="21481">1057266</cx:pt>
          <cx:pt idx="21482">807984</cx:pt>
          <cx:pt idx="21483">1350000</cx:pt>
          <cx:pt idx="21484">459549</cx:pt>
          <cx:pt idx="21485">545040</cx:pt>
          <cx:pt idx="21486">506889</cx:pt>
          <cx:pt idx="21487">180000</cx:pt>
          <cx:pt idx="21488">540000</cx:pt>
          <cx:pt idx="21489">1113840</cx:pt>
          <cx:pt idx="21490">127350</cx:pt>
          <cx:pt idx="21491">942300</cx:pt>
          <cx:pt idx="21492">576072</cx:pt>
          <cx:pt idx="21493">1154362.5</cx:pt>
          <cx:pt idx="21494">1061658</cx:pt>
          <cx:pt idx="21495">270000</cx:pt>
          <cx:pt idx="21496">1485000</cx:pt>
          <cx:pt idx="21497">323194.5</cx:pt>
          <cx:pt idx="21498">270000</cx:pt>
          <cx:pt idx="21499">1256400</cx:pt>
          <cx:pt idx="21500">314100</cx:pt>
          <cx:pt idx="21501">441000</cx:pt>
          <cx:pt idx="21502">594121.5</cx:pt>
          <cx:pt idx="21503">450000</cx:pt>
          <cx:pt idx="21504">270000</cx:pt>
          <cx:pt idx="21505">1078200</cx:pt>
          <cx:pt idx="21506">338832</cx:pt>
          <cx:pt idx="21507">180000</cx:pt>
          <cx:pt idx="21508">1125000</cx:pt>
          <cx:pt idx="21509">808650</cx:pt>
          <cx:pt idx="21510">331834.5</cx:pt>
          <cx:pt idx="21511">599778</cx:pt>
          <cx:pt idx="21512">253737</cx:pt>
          <cx:pt idx="21513">296280</cx:pt>
          <cx:pt idx="21514">891072</cx:pt>
          <cx:pt idx="21515">509400</cx:pt>
          <cx:pt idx="21516">1270746</cx:pt>
          <cx:pt idx="21517">311877</cx:pt>
          <cx:pt idx="21518">877500</cx:pt>
          <cx:pt idx="21519">606973.5</cx:pt>
          <cx:pt idx="21520">526491</cx:pt>
          <cx:pt idx="21521">292500</cx:pt>
          <cx:pt idx="21522">450000</cx:pt>
          <cx:pt idx="21523">808650</cx:pt>
          <cx:pt idx="21524">284400</cx:pt>
          <cx:pt idx="21525">85500</cx:pt>
          <cx:pt idx="21526">675000</cx:pt>
          <cx:pt idx="21527">229230</cx:pt>
          <cx:pt idx="21528">239850</cx:pt>
          <cx:pt idx="21529">807534</cx:pt>
          <cx:pt idx="21530">148365</cx:pt>
          <cx:pt idx="21531">813195</cx:pt>
          <cx:pt idx="21532">592560</cx:pt>
          <cx:pt idx="21533">312768</cx:pt>
          <cx:pt idx="21534">526491</cx:pt>
          <cx:pt idx="21535">314055</cx:pt>
          <cx:pt idx="21536">450000</cx:pt>
          <cx:pt idx="21537">71109</cx:pt>
          <cx:pt idx="21538">273024</cx:pt>
          <cx:pt idx="21539">269550</cx:pt>
          <cx:pt idx="21540">942300</cx:pt>
          <cx:pt idx="21541">904500</cx:pt>
          <cx:pt idx="21542">531706.5</cx:pt>
          <cx:pt idx="21543">255960</cx:pt>
          <cx:pt idx="21544">397881</cx:pt>
          <cx:pt idx="21545">270000</cx:pt>
          <cx:pt idx="21546">180000</cx:pt>
          <cx:pt idx="21547">980937</cx:pt>
          <cx:pt idx="21548">312768</cx:pt>
          <cx:pt idx="21549">1471491</cx:pt>
          <cx:pt idx="21550">1256400</cx:pt>
          <cx:pt idx="21551">225000</cx:pt>
          <cx:pt idx="21552">314055</cx:pt>
          <cx:pt idx="21553">900000</cx:pt>
          <cx:pt idx="21554">675000</cx:pt>
          <cx:pt idx="21555">634360.5</cx:pt>
          <cx:pt idx="21556">331110</cx:pt>
          <cx:pt idx="21557">1006920</cx:pt>
          <cx:pt idx="21558">2254500</cx:pt>
          <cx:pt idx="21559">830214</cx:pt>
          <cx:pt idx="21560">359725.5</cx:pt>
          <cx:pt idx="21561">1072809</cx:pt>
          <cx:pt idx="21562">382500</cx:pt>
          <cx:pt idx="21563">913500</cx:pt>
          <cx:pt idx="21564">295168.5</cx:pt>
          <cx:pt idx="21565">517266</cx:pt>
          <cx:pt idx="21566">675000</cx:pt>
          <cx:pt idx="21567">729792</cx:pt>
          <cx:pt idx="21568">472500</cx:pt>
          <cx:pt idx="21569">325908</cx:pt>
          <cx:pt idx="21570">521280</cx:pt>
          <cx:pt idx="21571">948582</cx:pt>
          <cx:pt idx="21572">315000</cx:pt>
          <cx:pt idx="21573">1078200</cx:pt>
          <cx:pt idx="21574">547344</cx:pt>
          <cx:pt idx="21575">722430</cx:pt>
          <cx:pt idx="21576">1724688</cx:pt>
          <cx:pt idx="21577">135000</cx:pt>
          <cx:pt idx="21578">528633</cx:pt>
          <cx:pt idx="21579">509400</cx:pt>
          <cx:pt idx="21580">225000</cx:pt>
          <cx:pt idx="21581">573628.5</cx:pt>
          <cx:pt idx="21582">67500</cx:pt>
          <cx:pt idx="21583">202500</cx:pt>
          <cx:pt idx="21584">519637.5</cx:pt>
          <cx:pt idx="21585">284400</cx:pt>
          <cx:pt idx="21586">213948</cx:pt>
          <cx:pt idx="21587">1515415.5</cx:pt>
          <cx:pt idx="21588">1854504</cx:pt>
          <cx:pt idx="21589">506889</cx:pt>
          <cx:pt idx="21590">1451047.5</cx:pt>
          <cx:pt idx="21591">787131</cx:pt>
          <cx:pt idx="21592">170640</cx:pt>
          <cx:pt idx="21593">123637.5</cx:pt>
          <cx:pt idx="21594">1649844</cx:pt>
          <cx:pt idx="21595">447768</cx:pt>
          <cx:pt idx="21596">239850</cx:pt>
          <cx:pt idx="21597">101880</cx:pt>
          <cx:pt idx="21598">677664</cx:pt>
          <cx:pt idx="21599">481176</cx:pt>
          <cx:pt idx="21600">656811</cx:pt>
          <cx:pt idx="21601">568800</cx:pt>
          <cx:pt idx="21602">585000</cx:pt>
          <cx:pt idx="21603">450000</cx:pt>
          <cx:pt idx="21604">270000</cx:pt>
          <cx:pt idx="21605">325908</cx:pt>
          <cx:pt idx="21606">254700</cx:pt>
          <cx:pt idx="21607">270000</cx:pt>
          <cx:pt idx="21608">337761</cx:pt>
          <cx:pt idx="21609">640080</cx:pt>
          <cx:pt idx="21610">1129500</cx:pt>
          <cx:pt idx="21611">380533.5</cx:pt>
          <cx:pt idx="21612">276277.5</cx:pt>
          <cx:pt idx="21613">427450.5</cx:pt>
          <cx:pt idx="21614">180000</cx:pt>
          <cx:pt idx="21615">601470</cx:pt>
          <cx:pt idx="21616">463284</cx:pt>
          <cx:pt idx="21617">521280</cx:pt>
          <cx:pt idx="21618">388512</cx:pt>
          <cx:pt idx="21619">450346.5</cx:pt>
          <cx:pt idx="21620">997335</cx:pt>
          <cx:pt idx="21621">315000</cx:pt>
          <cx:pt idx="21622">135000</cx:pt>
          <cx:pt idx="21623">900000</cx:pt>
          <cx:pt idx="21624">630000</cx:pt>
          <cx:pt idx="21625">983160</cx:pt>
          <cx:pt idx="21626">571446</cx:pt>
          <cx:pt idx="21627">339948</cx:pt>
          <cx:pt idx="21628">315000</cx:pt>
          <cx:pt idx="21629">540000</cx:pt>
          <cx:pt idx="21630">152820</cx:pt>
          <cx:pt idx="21631">360000</cx:pt>
          <cx:pt idx="21632">402214.5</cx:pt>
          <cx:pt idx="21633">640080</cx:pt>
          <cx:pt idx="21634">270000</cx:pt>
          <cx:pt idx="21635">521280</cx:pt>
          <cx:pt idx="21636">490495.5</cx:pt>
          <cx:pt idx="21637">315000</cx:pt>
          <cx:pt idx="21638">942300</cx:pt>
          <cx:pt idx="21639">512064</cx:pt>
          <cx:pt idx="21640">270000</cx:pt>
          <cx:pt idx="21641">490495.5</cx:pt>
          <cx:pt idx="21642">450000</cx:pt>
          <cx:pt idx="21643">531265.5</cx:pt>
          <cx:pt idx="21644">265851</cx:pt>
          <cx:pt idx="21645">518562</cx:pt>
          <cx:pt idx="21646">864000</cx:pt>
          <cx:pt idx="21647">490495.5</cx:pt>
          <cx:pt idx="21648">810000</cx:pt>
          <cx:pt idx="21649">719451</cx:pt>
          <cx:pt idx="21650">338832</cx:pt>
          <cx:pt idx="21651">323194.5</cx:pt>
          <cx:pt idx="21652">553806</cx:pt>
          <cx:pt idx="21653">1350000</cx:pt>
          <cx:pt idx="21654">675000</cx:pt>
          <cx:pt idx="21655">90000</cx:pt>
          <cx:pt idx="21656">450000</cx:pt>
          <cx:pt idx="21657">269550</cx:pt>
          <cx:pt idx="21658">770292</cx:pt>
          <cx:pt idx="21659">99504</cx:pt>
          <cx:pt idx="21660">247500</cx:pt>
          <cx:pt idx="21661">337500</cx:pt>
          <cx:pt idx="21662">474048</cx:pt>
          <cx:pt idx="21663">284400</cx:pt>
          <cx:pt idx="21664">1062000</cx:pt>
          <cx:pt idx="21665">675000</cx:pt>
          <cx:pt idx="21666">819792</cx:pt>
          <cx:pt idx="21667">517500</cx:pt>
          <cx:pt idx="21668">328405.5</cx:pt>
          <cx:pt idx="21669">225000</cx:pt>
          <cx:pt idx="21670">675000</cx:pt>
          <cx:pt idx="21671">630000</cx:pt>
          <cx:pt idx="21672">675000</cx:pt>
          <cx:pt idx="21673">114682.5</cx:pt>
          <cx:pt idx="21674">265536</cx:pt>
          <cx:pt idx="21675">904500</cx:pt>
          <cx:pt idx="21676">810000</cx:pt>
          <cx:pt idx="21677">172021.5</cx:pt>
          <cx:pt idx="21678">927252</cx:pt>
          <cx:pt idx="21679">654498</cx:pt>
          <cx:pt idx="21680">119893.5</cx:pt>
          <cx:pt idx="21681">180000</cx:pt>
          <cx:pt idx="21682">568800</cx:pt>
          <cx:pt idx="21683">1113840</cx:pt>
          <cx:pt idx="21684">521280</cx:pt>
          <cx:pt idx="21685">555273</cx:pt>
          <cx:pt idx="21686">1264522.5</cx:pt>
          <cx:pt idx="21687">900000</cx:pt>
          <cx:pt idx="21688">521280</cx:pt>
          <cx:pt idx="21689">272520</cx:pt>
          <cx:pt idx="21690">938034</cx:pt>
          <cx:pt idx="21691">135000</cx:pt>
          <cx:pt idx="21692">497520</cx:pt>
          <cx:pt idx="21693">1324422</cx:pt>
          <cx:pt idx="21694">585000</cx:pt>
          <cx:pt idx="21695">225000</cx:pt>
          <cx:pt idx="21696">187704</cx:pt>
          <cx:pt idx="21697">270000</cx:pt>
          <cx:pt idx="21698">888840</cx:pt>
          <cx:pt idx="21699">180000</cx:pt>
          <cx:pt idx="21700">229500</cx:pt>
          <cx:pt idx="21701">900000</cx:pt>
          <cx:pt idx="21702">566055</cx:pt>
          <cx:pt idx="21703">1008000</cx:pt>
          <cx:pt idx="21704">603000</cx:pt>
          <cx:pt idx="21705">534204</cx:pt>
          <cx:pt idx="21706">808650</cx:pt>
          <cx:pt idx="21707">314100</cx:pt>
          <cx:pt idx="21708">364896</cx:pt>
          <cx:pt idx="21709">112500</cx:pt>
          <cx:pt idx="21710">1024740</cx:pt>
          <cx:pt idx="21711">314100</cx:pt>
          <cx:pt idx="21712">1350000</cx:pt>
          <cx:pt idx="21713">640080</cx:pt>
          <cx:pt idx="21714">352044</cx:pt>
          <cx:pt idx="21715">1528200</cx:pt>
          <cx:pt idx="21716">139230</cx:pt>
          <cx:pt idx="21717">1160248.5</cx:pt>
          <cx:pt idx="21718">1605312</cx:pt>
          <cx:pt idx="21719">459000</cx:pt>
          <cx:pt idx="21720">1016496</cx:pt>
          <cx:pt idx="21721">86598</cx:pt>
          <cx:pt idx="21722">835380</cx:pt>
          <cx:pt idx="21723">135000</cx:pt>
          <cx:pt idx="21724">299772</cx:pt>
          <cx:pt idx="21725">1575000</cx:pt>
          <cx:pt idx="21726">622413</cx:pt>
          <cx:pt idx="21727">942300</cx:pt>
          <cx:pt idx="21728">225000</cx:pt>
          <cx:pt idx="21729">628114.5</cx:pt>
          <cx:pt idx="21730">540000</cx:pt>
          <cx:pt idx="21731">376920</cx:pt>
          <cx:pt idx="21732">112500</cx:pt>
          <cx:pt idx="21733">239850</cx:pt>
          <cx:pt idx="21734">770328</cx:pt>
          <cx:pt idx="21735">1042560</cx:pt>
          <cx:pt idx="21736">646920</cx:pt>
          <cx:pt idx="21737">625536</cx:pt>
          <cx:pt idx="21738">332946</cx:pt>
          <cx:pt idx="21739">1493086.5</cx:pt>
          <cx:pt idx="21740">67500</cx:pt>
          <cx:pt idx="21741">90000</cx:pt>
          <cx:pt idx="21742">508495.5</cx:pt>
          <cx:pt idx="21743">270000</cx:pt>
          <cx:pt idx="21744">253737</cx:pt>
          <cx:pt idx="21745">180000</cx:pt>
          <cx:pt idx="21746">270000</cx:pt>
          <cx:pt idx="21747">254700</cx:pt>
          <cx:pt idx="21748">521280</cx:pt>
          <cx:pt idx="21749">521280</cx:pt>
          <cx:pt idx="21750">665892</cx:pt>
          <cx:pt idx="21751">89019</cx:pt>
          <cx:pt idx="21752">1395000</cx:pt>
          <cx:pt idx="21753">728460</cx:pt>
          <cx:pt idx="21754">450000</cx:pt>
          <cx:pt idx="21755">355320</cx:pt>
          <cx:pt idx="21756">202500</cx:pt>
          <cx:pt idx="21757">787131</cx:pt>
          <cx:pt idx="21758">454500</cx:pt>
          <cx:pt idx="21759">450000</cx:pt>
          <cx:pt idx="21760">2250000</cx:pt>
          <cx:pt idx="21761">415408.5</cx:pt>
          <cx:pt idx="21762">1303812</cx:pt>
          <cx:pt idx="21763">254700</cx:pt>
          <cx:pt idx="21764">270000</cx:pt>
          <cx:pt idx="21765">134775</cx:pt>
          <cx:pt idx="21766">1052577</cx:pt>
          <cx:pt idx="21767">156384</cx:pt>
          <cx:pt idx="21768">906228</cx:pt>
          <cx:pt idx="21769">514602</cx:pt>
          <cx:pt idx="21770">521280</cx:pt>
          <cx:pt idx="21771">573628.5</cx:pt>
          <cx:pt idx="21772">1033101</cx:pt>
          <cx:pt idx="21773">199008</cx:pt>
          <cx:pt idx="21774">595903.5</cx:pt>
          <cx:pt idx="21775">675000</cx:pt>
          <cx:pt idx="21776">490495.5</cx:pt>
          <cx:pt idx="21777">485640</cx:pt>
          <cx:pt idx="21778">398016</cx:pt>
          <cx:pt idx="21779">1303812</cx:pt>
          <cx:pt idx="21780">315000</cx:pt>
          <cx:pt idx="21781">184500</cx:pt>
          <cx:pt idx="21782">108801</cx:pt>
          <cx:pt idx="21783">1341000</cx:pt>
          <cx:pt idx="21784">225000</cx:pt>
          <cx:pt idx="21785">144000</cx:pt>
          <cx:pt idx="21786">1105600.5</cx:pt>
          <cx:pt idx="21787">326439</cx:pt>
          <cx:pt idx="21788">540000</cx:pt>
          <cx:pt idx="21789">225000</cx:pt>
          <cx:pt idx="21790">1724220</cx:pt>
          <cx:pt idx="21791">1223010</cx:pt>
          <cx:pt idx="21792">325908</cx:pt>
          <cx:pt idx="21793">848070</cx:pt>
          <cx:pt idx="21794">225000</cx:pt>
          <cx:pt idx="21795">254700</cx:pt>
          <cx:pt idx="21796">193572</cx:pt>
          <cx:pt idx="21797">526491</cx:pt>
          <cx:pt idx="21798">382500</cx:pt>
          <cx:pt idx="21799">1075500</cx:pt>
          <cx:pt idx="21800">202500</cx:pt>
          <cx:pt idx="21801">247275</cx:pt>
          <cx:pt idx="21802">1254739.5</cx:pt>
          <cx:pt idx="21803">231813</cx:pt>
          <cx:pt idx="21804">619254</cx:pt>
          <cx:pt idx="21805">270000</cx:pt>
          <cx:pt idx="21806">61128</cx:pt>
          <cx:pt idx="21807">640080</cx:pt>
          <cx:pt idx="21808">382500</cx:pt>
          <cx:pt idx="21809">1288350</cx:pt>
          <cx:pt idx="21810">204768</cx:pt>
          <cx:pt idx="21811">405000</cx:pt>
          <cx:pt idx="21812">1067940</cx:pt>
          <cx:pt idx="21813">615109.5</cx:pt>
          <cx:pt idx="21814">183294</cx:pt>
          <cx:pt idx="21815">703728</cx:pt>
          <cx:pt idx="21816">360000</cx:pt>
          <cx:pt idx="21817">900000</cx:pt>
          <cx:pt idx="21818">1377000</cx:pt>
          <cx:pt idx="21819">1223010</cx:pt>
          <cx:pt idx="21820">180000</cx:pt>
          <cx:pt idx="21821">239850</cx:pt>
          <cx:pt idx="21822">450000</cx:pt>
          <cx:pt idx="21823">277969.5</cx:pt>
          <cx:pt idx="21824">148365</cx:pt>
          <cx:pt idx="21825">254700</cx:pt>
          <cx:pt idx="21826">135000</cx:pt>
          <cx:pt idx="21827">512338.5</cx:pt>
          <cx:pt idx="21828">1125000</cx:pt>
          <cx:pt idx="21829">450000</cx:pt>
          <cx:pt idx="21830">808650</cx:pt>
          <cx:pt idx="21831">1006920</cx:pt>
          <cx:pt idx="21832">307557</cx:pt>
          <cx:pt idx="21833">728847</cx:pt>
          <cx:pt idx="21834">1609272</cx:pt>
          <cx:pt idx="21835">706500</cx:pt>
          <cx:pt idx="21836">339241.5</cx:pt>
          <cx:pt idx="21837">254700</cx:pt>
          <cx:pt idx="21838">284400</cx:pt>
          <cx:pt idx="21839">468000</cx:pt>
          <cx:pt idx="21840">427500</cx:pt>
          <cx:pt idx="21841">436032</cx:pt>
          <cx:pt idx="21842">810000</cx:pt>
          <cx:pt idx="21843">1103292</cx:pt>
          <cx:pt idx="21844">675000</cx:pt>
          <cx:pt idx="21845">755190</cx:pt>
          <cx:pt idx="21846">378598.5</cx:pt>
          <cx:pt idx="21847">542133</cx:pt>
          <cx:pt idx="21848">85500</cx:pt>
          <cx:pt idx="21849">254700</cx:pt>
          <cx:pt idx="21850">113760</cx:pt>
          <cx:pt idx="21851">381528</cx:pt>
          <cx:pt idx="21852">187704</cx:pt>
          <cx:pt idx="21853">599472</cx:pt>
          <cx:pt idx="21854">450000</cx:pt>
          <cx:pt idx="21855">601470</cx:pt>
          <cx:pt idx="21856">723996</cx:pt>
          <cx:pt idx="21857">315000</cx:pt>
          <cx:pt idx="21858">288873</cx:pt>
          <cx:pt idx="21859">343800</cx:pt>
          <cx:pt idx="21860">490495.5</cx:pt>
          <cx:pt idx="21861">1266709.5</cx:pt>
          <cx:pt idx="21862">450000</cx:pt>
          <cx:pt idx="21863">450000</cx:pt>
          <cx:pt idx="21864">337500</cx:pt>
          <cx:pt idx="21865">675000</cx:pt>
          <cx:pt idx="21866">1295860.5</cx:pt>
          <cx:pt idx="21867">1546020</cx:pt>
          <cx:pt idx="21868">728460</cx:pt>
          <cx:pt idx="21869">646920</cx:pt>
          <cx:pt idx="21870">1483231.5</cx:pt>
          <cx:pt idx="21871">405000</cx:pt>
          <cx:pt idx="21872">1076247</cx:pt>
          <cx:pt idx="21873">243000</cx:pt>
          <cx:pt idx="21874">1206000</cx:pt>
          <cx:pt idx="21875">1260702</cx:pt>
          <cx:pt idx="21876">441000</cx:pt>
          <cx:pt idx="21877">239850</cx:pt>
          <cx:pt idx="21878">327024</cx:pt>
          <cx:pt idx="21879">1267735.5</cx:pt>
          <cx:pt idx="21880">219042</cx:pt>
          <cx:pt idx="21881">624289.5</cx:pt>
          <cx:pt idx="21882">254700</cx:pt>
          <cx:pt idx="21883">1057266</cx:pt>
          <cx:pt idx="21884">314055</cx:pt>
          <cx:pt idx="21885">1051294.5</cx:pt>
          <cx:pt idx="21886">500211</cx:pt>
          <cx:pt idx="21887">542133</cx:pt>
          <cx:pt idx="21888">521280</cx:pt>
          <cx:pt idx="21889">1288350</cx:pt>
          <cx:pt idx="21890">545040</cx:pt>
          <cx:pt idx="21891">1125000</cx:pt>
          <cx:pt idx="21892">94527</cx:pt>
          <cx:pt idx="21893">237024</cx:pt>
          <cx:pt idx="21894">781920</cx:pt>
          <cx:pt idx="21895">454500</cx:pt>
          <cx:pt idx="21896">135000</cx:pt>
          <cx:pt idx="21897">900000</cx:pt>
          <cx:pt idx="21898">284400</cx:pt>
          <cx:pt idx="21899">454500</cx:pt>
          <cx:pt idx="21900">1520253</cx:pt>
          <cx:pt idx="21901">1467612</cx:pt>
          <cx:pt idx="21902">66222</cx:pt>
          <cx:pt idx="21903">679500</cx:pt>
          <cx:pt idx="21904">239850</cx:pt>
          <cx:pt idx="21905">640080</cx:pt>
          <cx:pt idx="21906">528633</cx:pt>
          <cx:pt idx="21907">745429.5</cx:pt>
          <cx:pt idx="21908">298512</cx:pt>
          <cx:pt idx="21909">755190</cx:pt>
          <cx:pt idx="21910">657000</cx:pt>
          <cx:pt idx="21911">720000</cx:pt>
          <cx:pt idx="21912">225000</cx:pt>
          <cx:pt idx="21913">450000</cx:pt>
          <cx:pt idx="21914">118602</cx:pt>
          <cx:pt idx="21915">593010</cx:pt>
          <cx:pt idx="21916">508495.5</cx:pt>
          <cx:pt idx="21917">753840</cx:pt>
          <cx:pt idx="21918">193572</cx:pt>
          <cx:pt idx="21919">715765.5</cx:pt>
          <cx:pt idx="21920">157500</cx:pt>
          <cx:pt idx="21921">781920</cx:pt>
          <cx:pt idx="21922">526491</cx:pt>
          <cx:pt idx="21923">508495.5</cx:pt>
          <cx:pt idx="21924">568800</cx:pt>
          <cx:pt idx="21925">96786</cx:pt>
          <cx:pt idx="21926">755190</cx:pt>
          <cx:pt idx="21927">679500</cx:pt>
          <cx:pt idx="21928">202500</cx:pt>
          <cx:pt idx="21929">396000</cx:pt>
          <cx:pt idx="21930">454500</cx:pt>
          <cx:pt idx="21931">297000</cx:pt>
          <cx:pt idx="21932">239850</cx:pt>
          <cx:pt idx="21933">1223010</cx:pt>
          <cx:pt idx="21934">900000</cx:pt>
          <cx:pt idx="21935">247275</cx:pt>
          <cx:pt idx="21936">810000</cx:pt>
          <cx:pt idx="21937">1546020</cx:pt>
          <cx:pt idx="21938">785398.5</cx:pt>
          <cx:pt idx="21939">971280</cx:pt>
          <cx:pt idx="21940">315000</cx:pt>
          <cx:pt idx="21941">254700</cx:pt>
          <cx:pt idx="21942">1800000</cx:pt>
          <cx:pt idx="21943">937638</cx:pt>
          <cx:pt idx="21944">166810.5</cx:pt>
          <cx:pt idx="21945">450346.5</cx:pt>
          <cx:pt idx="21946">254700</cx:pt>
          <cx:pt idx="21947">94675.5</cx:pt>
          <cx:pt idx="21948">1042560</cx:pt>
          <cx:pt idx="21949">337500</cx:pt>
          <cx:pt idx="21950">545040</cx:pt>
          <cx:pt idx="21951">225000</cx:pt>
          <cx:pt idx="21952">450000</cx:pt>
          <cx:pt idx="21953">436500</cx:pt>
          <cx:pt idx="21954">536917.5</cx:pt>
          <cx:pt idx="21955">540000</cx:pt>
          <cx:pt idx="21956">640080</cx:pt>
          <cx:pt idx="21957">592560</cx:pt>
          <cx:pt idx="21958">622188</cx:pt>
          <cx:pt idx="21959">585000</cx:pt>
          <cx:pt idx="21960">808650</cx:pt>
          <cx:pt idx="21961">314100</cx:pt>
          <cx:pt idx="21962">180000</cx:pt>
          <cx:pt idx="21963">675000</cx:pt>
          <cx:pt idx="21964">167076</cx:pt>
          <cx:pt idx="21965">517923</cx:pt>
          <cx:pt idx="21966">1282500</cx:pt>
          <cx:pt idx="21967">867951</cx:pt>
          <cx:pt idx="21968">148365</cx:pt>
          <cx:pt idx="21969">247500</cx:pt>
          <cx:pt idx="21970">1350000</cx:pt>
          <cx:pt idx="21971">447768</cx:pt>
          <cx:pt idx="21972">239850</cx:pt>
          <cx:pt idx="21973">587623.5</cx:pt>
          <cx:pt idx="21974">679500</cx:pt>
          <cx:pt idx="21975">364896</cx:pt>
          <cx:pt idx="21976">454500</cx:pt>
          <cx:pt idx="21977">243000</cx:pt>
          <cx:pt idx="21978">152820</cx:pt>
          <cx:pt idx="21979">382500</cx:pt>
          <cx:pt idx="21980">284400</cx:pt>
          <cx:pt idx="21981">781920</cx:pt>
          <cx:pt idx="21982">564124.5</cx:pt>
          <cx:pt idx="21983">454500</cx:pt>
          <cx:pt idx="21984">239850</cx:pt>
          <cx:pt idx="21985">675000</cx:pt>
          <cx:pt idx="21986">640080</cx:pt>
          <cx:pt idx="21987">754740</cx:pt>
          <cx:pt idx="21988">755190</cx:pt>
          <cx:pt idx="21989">1288350</cx:pt>
          <cx:pt idx="21990">1546020</cx:pt>
          <cx:pt idx="21991">157500</cx:pt>
          <cx:pt idx="21992">495000</cx:pt>
          <cx:pt idx="21993">328500</cx:pt>
          <cx:pt idx="21994">609183</cx:pt>
          <cx:pt idx="21995">484861.5</cx:pt>
          <cx:pt idx="21996">1354500</cx:pt>
          <cx:pt idx="21997">270000</cx:pt>
          <cx:pt idx="21998">382500</cx:pt>
          <cx:pt idx="21999">157500</cx:pt>
          <cx:pt idx="22000">270000</cx:pt>
          <cx:pt idx="22001">299250</cx:pt>
          <cx:pt idx="22002">696150</cx:pt>
          <cx:pt idx="22003">497520</cx:pt>
          <cx:pt idx="22004">1293165</cx:pt>
          <cx:pt idx="22005">679500</cx:pt>
          <cx:pt idx="22006">1283688</cx:pt>
          <cx:pt idx="22007">225000</cx:pt>
          <cx:pt idx="22008">1365651</cx:pt>
          <cx:pt idx="22009">1325475</cx:pt>
          <cx:pt idx="22010">656811</cx:pt>
          <cx:pt idx="22011">254700</cx:pt>
          <cx:pt idx="22012">338832</cx:pt>
          <cx:pt idx="22013">127350</cx:pt>
          <cx:pt idx="22014">743958</cx:pt>
          <cx:pt idx="22015">948582</cx:pt>
          <cx:pt idx="22016">521280</cx:pt>
          <cx:pt idx="22017">270000</cx:pt>
          <cx:pt idx="22018">202500</cx:pt>
          <cx:pt idx="22019">397017</cx:pt>
          <cx:pt idx="22020">953460</cx:pt>
          <cx:pt idx="22021">312768</cx:pt>
          <cx:pt idx="22022">270000</cx:pt>
          <cx:pt idx="22023">1221354</cx:pt>
          <cx:pt idx="22024">76410</cx:pt>
          <cx:pt idx="22025">500566.5</cx:pt>
          <cx:pt idx="22026">1012500</cx:pt>
          <cx:pt idx="22027">1132573.5</cx:pt>
          <cx:pt idx="22028">753840</cx:pt>
          <cx:pt idx="22029">284400</cx:pt>
          <cx:pt idx="22030">450000</cx:pt>
          <cx:pt idx="22031">343800</cx:pt>
          <cx:pt idx="22032">508495.5</cx:pt>
          <cx:pt idx="22033">629325</cx:pt>
          <cx:pt idx="22034">260640</cx:pt>
          <cx:pt idx="22035">454500</cx:pt>
          <cx:pt idx="22036">942300</cx:pt>
          <cx:pt idx="22037">405000</cx:pt>
          <cx:pt idx="22038">254412</cx:pt>
          <cx:pt idx="22039">288873</cx:pt>
          <cx:pt idx="22040">540000</cx:pt>
          <cx:pt idx="22041">986553</cx:pt>
          <cx:pt idx="22042">490536</cx:pt>
          <cx:pt idx="22043">1255680</cx:pt>
          <cx:pt idx="22044">398160</cx:pt>
          <cx:pt idx="22045">1042560</cx:pt>
          <cx:pt idx="22046">436032</cx:pt>
          <cx:pt idx="22047">450000</cx:pt>
          <cx:pt idx="22048">157500</cx:pt>
          <cx:pt idx="22049">225000</cx:pt>
          <cx:pt idx="22050">1467612</cx:pt>
          <cx:pt idx="22051">247500</cx:pt>
          <cx:pt idx="22052">1125000</cx:pt>
          <cx:pt idx="22053">562491</cx:pt>
          <cx:pt idx="22054">1078200</cx:pt>
          <cx:pt idx="22055">247500</cx:pt>
          <cx:pt idx="22056">1142725.5</cx:pt>
          <cx:pt idx="22057">152820</cx:pt>
          <cx:pt idx="22058">450000</cx:pt>
          <cx:pt idx="22059">101880</cx:pt>
          <cx:pt idx="22060">760225.5</cx:pt>
          <cx:pt idx="22061">298512</cx:pt>
          <cx:pt idx="22062">302206.5</cx:pt>
          <cx:pt idx="22063">89019</cx:pt>
          <cx:pt idx="22064">299772</cx:pt>
          <cx:pt idx="22065">409500</cx:pt>
          <cx:pt idx="22066">323388</cx:pt>
          <cx:pt idx="22067">585000</cx:pt>
          <cx:pt idx="22068">315000</cx:pt>
          <cx:pt idx="22069">495000</cx:pt>
          <cx:pt idx="22070">675000</cx:pt>
          <cx:pt idx="22071">180000</cx:pt>
          <cx:pt idx="22072">405000</cx:pt>
          <cx:pt idx="22073">528633</cx:pt>
          <cx:pt idx="22074">818410.5</cx:pt>
          <cx:pt idx="22075">225000</cx:pt>
          <cx:pt idx="22076">225000</cx:pt>
          <cx:pt idx="22077">592560</cx:pt>
          <cx:pt idx="22078">135000</cx:pt>
          <cx:pt idx="22079">1762110</cx:pt>
          <cx:pt idx="22080">247500</cx:pt>
          <cx:pt idx="22081">970380</cx:pt>
          <cx:pt idx="22082">983299.5</cx:pt>
          <cx:pt idx="22083">553581</cx:pt>
          <cx:pt idx="22084">305221.5</cx:pt>
          <cx:pt idx="22085">1288350</cx:pt>
          <cx:pt idx="22086">1438258.5</cx:pt>
          <cx:pt idx="22087">1178217</cx:pt>
          <cx:pt idx="22088">728460</cx:pt>
          <cx:pt idx="22089">204858</cx:pt>
          <cx:pt idx="22090">180000</cx:pt>
          <cx:pt idx="22091">1305909</cx:pt>
          <cx:pt idx="22092">1042560</cx:pt>
          <cx:pt idx="22093">495000</cx:pt>
          <cx:pt idx="22094">1256400</cx:pt>
          <cx:pt idx="22095">825588</cx:pt>
          <cx:pt idx="22096">161730</cx:pt>
          <cx:pt idx="22097">1546020</cx:pt>
          <cx:pt idx="22098">755190</cx:pt>
          <cx:pt idx="22099">669600</cx:pt>
          <cx:pt idx="22100">1350000</cx:pt>
          <cx:pt idx="22101">550080</cx:pt>
          <cx:pt idx="22102">414792</cx:pt>
          <cx:pt idx="22103">1237500</cx:pt>
          <cx:pt idx="22104">243000</cx:pt>
          <cx:pt idx="22105">814041</cx:pt>
          <cx:pt idx="22106">808650</cx:pt>
          <cx:pt idx="22107">405000</cx:pt>
          <cx:pt idx="22108">269550</cx:pt>
          <cx:pt idx="22109">163201.5</cx:pt>
          <cx:pt idx="22110">814041</cx:pt>
          <cx:pt idx="22111">202500</cx:pt>
          <cx:pt idx="22112">835380</cx:pt>
          <cx:pt idx="22113">545040</cx:pt>
          <cx:pt idx="22114">133659</cx:pt>
          <cx:pt idx="22115">149256</cx:pt>
          <cx:pt idx="22116">562932</cx:pt>
          <cx:pt idx="22117">781920</cx:pt>
          <cx:pt idx="22118">1208304</cx:pt>
          <cx:pt idx="22119">760225.5</cx:pt>
          <cx:pt idx="22120">124380</cx:pt>
          <cx:pt idx="22121">790830</cx:pt>
          <cx:pt idx="22122">1515415.5</cx:pt>
          <cx:pt idx="22123">1125000</cx:pt>
          <cx:pt idx="22124">454500</cx:pt>
          <cx:pt idx="22125">521280</cx:pt>
          <cx:pt idx="22126">314100</cx:pt>
          <cx:pt idx="22127">481500</cx:pt>
          <cx:pt idx="22128">668484</cx:pt>
          <cx:pt idx="22129">135000</cx:pt>
          <cx:pt idx="22130">450000</cx:pt>
          <cx:pt idx="22131">521280</cx:pt>
          <cx:pt idx="22132">91647</cx:pt>
          <cx:pt idx="22133">1288350</cx:pt>
          <cx:pt idx="22134">835380</cx:pt>
          <cx:pt idx="22135">990000</cx:pt>
          <cx:pt idx="22136">808650</cx:pt>
          <cx:pt idx="22137">270000</cx:pt>
          <cx:pt idx="22138">286704</cx:pt>
          <cx:pt idx="22139">315000</cx:pt>
          <cx:pt idx="22140">215640</cx:pt>
          <cx:pt idx="22141">1078200</cx:pt>
          <cx:pt idx="22142">284256</cx:pt>
          <cx:pt idx="22143">1125000</cx:pt>
          <cx:pt idx="22144">1255680</cx:pt>
          <cx:pt idx="22145">746280</cx:pt>
          <cx:pt idx="22146">482530.5</cx:pt>
          <cx:pt idx="22147">900000</cx:pt>
          <cx:pt idx="22148">675000</cx:pt>
          <cx:pt idx="22149">497520</cx:pt>
          <cx:pt idx="22150">1030680</cx:pt>
          <cx:pt idx="22151">225000</cx:pt>
          <cx:pt idx="22152">979992</cx:pt>
          <cx:pt idx="22153">1190340</cx:pt>
          <cx:pt idx="22154">677664</cx:pt>
          <cx:pt idx="22155">545040</cx:pt>
          <cx:pt idx="22156">315000</cx:pt>
          <cx:pt idx="22157">251280</cx:pt>
          <cx:pt idx="22158">269550</cx:pt>
          <cx:pt idx="22159">518562</cx:pt>
          <cx:pt idx="22160">755190</cx:pt>
          <cx:pt idx="22161">254700</cx:pt>
          <cx:pt idx="22162">227520</cx:pt>
          <cx:pt idx="22163">599778</cx:pt>
          <cx:pt idx="22164">450000</cx:pt>
          <cx:pt idx="22165">450000</cx:pt>
          <cx:pt idx="22166">363190.5</cx:pt>
          <cx:pt idx="22167">1575000</cx:pt>
          <cx:pt idx="22168">284256</cx:pt>
          <cx:pt idx="22169">743031</cx:pt>
          <cx:pt idx="22170">754740</cx:pt>
          <cx:pt idx="22171">436032</cx:pt>
          <cx:pt idx="22172">673875</cx:pt>
          <cx:pt idx="22173">1218118.5</cx:pt>
          <cx:pt idx="22174">555273</cx:pt>
          <cx:pt idx="22175">640080</cx:pt>
          <cx:pt idx="22176">450000</cx:pt>
          <cx:pt idx="22177">243000</cx:pt>
          <cx:pt idx="22178">862560</cx:pt>
          <cx:pt idx="22179">206280</cx:pt>
          <cx:pt idx="22180">1125000</cx:pt>
          <cx:pt idx="22181">130320</cx:pt>
          <cx:pt idx="22182">143910</cx:pt>
          <cx:pt idx="22183">733315.5</cx:pt>
          <cx:pt idx="22184">587619</cx:pt>
          <cx:pt idx="22185">755190</cx:pt>
          <cx:pt idx="22186">305640</cx:pt>
          <cx:pt idx="22187">1575000</cx:pt>
          <cx:pt idx="22188">521280</cx:pt>
          <cx:pt idx="22189">640080</cx:pt>
          <cx:pt idx="22190">942300</cx:pt>
          <cx:pt idx="22191">67500</cx:pt>
          <cx:pt idx="22192">1113840</cx:pt>
          <cx:pt idx="22193">337500</cx:pt>
          <cx:pt idx="22194">694773</cx:pt>
          <cx:pt idx="22195">103500</cx:pt>
          <cx:pt idx="22196">830214</cx:pt>
          <cx:pt idx="22197">540000</cx:pt>
          <cx:pt idx="22198">1085994</cx:pt>
          <cx:pt idx="22199">1329579</cx:pt>
          <cx:pt idx="22200">161730</cx:pt>
          <cx:pt idx="22201">1223010</cx:pt>
          <cx:pt idx="22202">277969.5</cx:pt>
          <cx:pt idx="22203">382500</cx:pt>
          <cx:pt idx="22204">592560</cx:pt>
          <cx:pt idx="22205">959688</cx:pt>
          <cx:pt idx="22206">296280</cx:pt>
          <cx:pt idx="22207">485640</cx:pt>
          <cx:pt idx="22208">1024290</cx:pt>
          <cx:pt idx="22209">450000</cx:pt>
          <cx:pt idx="22210">270000</cx:pt>
          <cx:pt idx="22211">360000</cx:pt>
          <cx:pt idx="22212">916470</cx:pt>
          <cx:pt idx="22213">1046142</cx:pt>
          <cx:pt idx="22214">495000</cx:pt>
          <cx:pt idx="22215">225000</cx:pt>
          <cx:pt idx="22216">358344</cx:pt>
          <cx:pt idx="22217">1223010</cx:pt>
          <cx:pt idx="22218">95940</cx:pt>
          <cx:pt idx="22219">254700</cx:pt>
          <cx:pt idx="22220">450000</cx:pt>
          <cx:pt idx="22221">495000</cx:pt>
          <cx:pt idx="22222">47970</cx:pt>
          <cx:pt idx="22223">452844</cx:pt>
          <cx:pt idx="22224">787131</cx:pt>
          <cx:pt idx="22225">123637.5</cx:pt>
          <cx:pt idx="22226">1575000</cx:pt>
          <cx:pt idx="22227">255829.5</cx:pt>
          <cx:pt idx="22228">180000</cx:pt>
          <cx:pt idx="22229">382500</cx:pt>
          <cx:pt idx="22230">630000</cx:pt>
          <cx:pt idx="22231">95940</cx:pt>
          <cx:pt idx="22232">536917.5</cx:pt>
          <cx:pt idx="22233">594121.5</cx:pt>
          <cx:pt idx="22234">284400</cx:pt>
          <cx:pt idx="22235">728460</cx:pt>
          <cx:pt idx="22236">640080</cx:pt>
          <cx:pt idx="22237">436032</cx:pt>
          <cx:pt idx="22238">76410</cx:pt>
          <cx:pt idx="22239">807534</cx:pt>
          <cx:pt idx="22240">381528</cx:pt>
          <cx:pt idx="22241">754740</cx:pt>
          <cx:pt idx="22242">573943.5</cx:pt>
          <cx:pt idx="22243">855000</cx:pt>
          <cx:pt idx="22244">180000</cx:pt>
          <cx:pt idx="22245">463284</cx:pt>
          <cx:pt idx="22246">472500</cx:pt>
          <cx:pt idx="22247">270000</cx:pt>
          <cx:pt idx="22248">545040</cx:pt>
          <cx:pt idx="22249">776304</cx:pt>
          <cx:pt idx="22250">540000</cx:pt>
          <cx:pt idx="22251">152820</cx:pt>
          <cx:pt idx="22252">497520</cx:pt>
          <cx:pt idx="22253">810000</cx:pt>
          <cx:pt idx="22254">545040</cx:pt>
          <cx:pt idx="22255">119925</cx:pt>
          <cx:pt idx="22256">172647</cx:pt>
          <cx:pt idx="22257">545040</cx:pt>
          <cx:pt idx="22258">781920</cx:pt>
          <cx:pt idx="22259">1123443</cx:pt>
          <cx:pt idx="22260">157500</cx:pt>
          <cx:pt idx="22261">808650</cx:pt>
          <cx:pt idx="22262">473760</cx:pt>
          <cx:pt idx="22263">1120275</cx:pt>
          <cx:pt idx="22264">906228</cx:pt>
          <cx:pt idx="22265">640080</cx:pt>
          <cx:pt idx="22266">135000</cx:pt>
          <cx:pt idx="22267">152820</cx:pt>
          <cx:pt idx="22268">704844</cx:pt>
          <cx:pt idx="22269">225000</cx:pt>
          <cx:pt idx="22270">127350</cx:pt>
          <cx:pt idx="22271">835380</cx:pt>
          <cx:pt idx="22272">601470</cx:pt>
          <cx:pt idx="22273">247500</cx:pt>
          <cx:pt idx="22274">1113399</cx:pt>
          <cx:pt idx="22275">91692</cx:pt>
          <cx:pt idx="22276">1293502.5</cx:pt>
          <cx:pt idx="22277">99504</cx:pt>
          <cx:pt idx="22278">755190</cx:pt>
          <cx:pt idx="22279">814041</cx:pt>
          <cx:pt idx="22280">270000</cx:pt>
          <cx:pt idx="22281">900000</cx:pt>
          <cx:pt idx="22282">697500</cx:pt>
          <cx:pt idx="22283">150948</cx:pt>
          <cx:pt idx="22284">152820</cx:pt>
          <cx:pt idx="22285">180000</cx:pt>
          <cx:pt idx="22286">545040</cx:pt>
          <cx:pt idx="22287">450000</cx:pt>
          <cx:pt idx="22288">715095</cx:pt>
          <cx:pt idx="22289">1090539</cx:pt>
          <cx:pt idx="22290">1262583</cx:pt>
          <cx:pt idx="22291">640764</cx:pt>
          <cx:pt idx="22292">463284</cx:pt>
          <cx:pt idx="22293">640080</cx:pt>
          <cx:pt idx="22294">891072</cx:pt>
          <cx:pt idx="22295">269982</cx:pt>
          <cx:pt idx="22296">536917.5</cx:pt>
          <cx:pt idx="22297">101880</cx:pt>
          <cx:pt idx="22298">679500</cx:pt>
          <cx:pt idx="22299">540000</cx:pt>
          <cx:pt idx="22300">327249</cx:pt>
          <cx:pt idx="22301">239850</cx:pt>
          <cx:pt idx="22302">1312110</cx:pt>
          <cx:pt idx="22303">390960</cx:pt>
          <cx:pt idx="22304">1062000</cx:pt>
          <cx:pt idx="22305">252531</cx:pt>
          <cx:pt idx="22306">688500</cx:pt>
          <cx:pt idx="22307">675000</cx:pt>
          <cx:pt idx="22308">450000</cx:pt>
          <cx:pt idx="22309">558706.5</cx:pt>
          <cx:pt idx="22310">225000</cx:pt>
          <cx:pt idx="22311">733315.5</cx:pt>
          <cx:pt idx="22312">1078200</cx:pt>
          <cx:pt idx="22313">518562</cx:pt>
          <cx:pt idx="22314">337923</cx:pt>
          <cx:pt idx="22315">135000</cx:pt>
          <cx:pt idx="22316">382500</cx:pt>
          <cx:pt idx="22317">990432</cx:pt>
          <cx:pt idx="22318">840996</cx:pt>
          <cx:pt idx="22319">720000</cx:pt>
          <cx:pt idx="22320">573628.5</cx:pt>
          <cx:pt idx="22321">219069</cx:pt>
          <cx:pt idx="22322">690048</cx:pt>
          <cx:pt idx="22323">810000</cx:pt>
          <cx:pt idx="22324">270000</cx:pt>
          <cx:pt idx="22325">824823</cx:pt>
          <cx:pt idx="22326">178290</cx:pt>
          <cx:pt idx="22327">269550</cx:pt>
          <cx:pt idx="22328">312768</cx:pt>
          <cx:pt idx="22329">808650</cx:pt>
          <cx:pt idx="22330">212427</cx:pt>
          <cx:pt idx="22331">433458</cx:pt>
          <cx:pt idx="22332">142200</cx:pt>
          <cx:pt idx="22333">545040</cx:pt>
          <cx:pt idx="22334">787500</cx:pt>
          <cx:pt idx="22335">162000</cx:pt>
          <cx:pt idx="22336">52128</cx:pt>
          <cx:pt idx="22337">472500</cx:pt>
          <cx:pt idx="22338">579195</cx:pt>
          <cx:pt idx="22339">180000</cx:pt>
          <cx:pt idx="22340">526491</cx:pt>
          <cx:pt idx="22341">254700</cx:pt>
          <cx:pt idx="22342">523597.5</cx:pt>
          <cx:pt idx="22343">132768</cx:pt>
          <cx:pt idx="22344">582804</cx:pt>
          <cx:pt idx="22345">95940</cx:pt>
          <cx:pt idx="22346">500211</cx:pt>
          <cx:pt idx="22347">715095</cx:pt>
          <cx:pt idx="22348">808650</cx:pt>
          <cx:pt idx="22349">180000</cx:pt>
          <cx:pt idx="22350">612612</cx:pt>
          <cx:pt idx="22351">1971072</cx:pt>
          <cx:pt idx="22352">900000</cx:pt>
          <cx:pt idx="22353">302206.5</cx:pt>
          <cx:pt idx="22354">1418692.5</cx:pt>
          <cx:pt idx="22355">1540588.5</cx:pt>
          <cx:pt idx="22356">351792</cx:pt>
          <cx:pt idx="22357">948096</cx:pt>
          <cx:pt idx="22358">592479</cx:pt>
          <cx:pt idx="22359">373311</cx:pt>
          <cx:pt idx="22360">518562</cx:pt>
          <cx:pt idx="22361">284400</cx:pt>
          <cx:pt idx="22362">900000</cx:pt>
          <cx:pt idx="22363">533304</cx:pt>
          <cx:pt idx="22364">555273</cx:pt>
          <cx:pt idx="22365">263686.5</cx:pt>
          <cx:pt idx="22366">790830</cx:pt>
          <cx:pt idx="22367">180000</cx:pt>
          <cx:pt idx="22368">1467612</cx:pt>
          <cx:pt idx="22369">640080</cx:pt>
          <cx:pt idx="22370">296280</cx:pt>
          <cx:pt idx="22371">306000</cx:pt>
          <cx:pt idx="22372">639396</cx:pt>
          <cx:pt idx="22373">376920</cx:pt>
          <cx:pt idx="22374">148500</cx:pt>
          <cx:pt idx="22375">990000</cx:pt>
          <cx:pt idx="22376">302341.5</cx:pt>
          <cx:pt idx="22377">1125000</cx:pt>
          <cx:pt idx="22378">180000</cx:pt>
          <cx:pt idx="22379">1350189</cx:pt>
          <cx:pt idx="22380">904500</cx:pt>
          <cx:pt idx="22381">269550</cx:pt>
          <cx:pt idx="22382">270000</cx:pt>
          <cx:pt idx="22383">364896</cx:pt>
          <cx:pt idx="22384">495000</cx:pt>
          <cx:pt idx="22385">1042560</cx:pt>
          <cx:pt idx="22386">220032</cx:pt>
          <cx:pt idx="22387">490495.5</cx:pt>
          <cx:pt idx="22388">804649.5</cx:pt>
          <cx:pt idx="22389">270000</cx:pt>
          <cx:pt idx="22390">270000</cx:pt>
          <cx:pt idx="22391">904500</cx:pt>
          <cx:pt idx="22392">202500</cx:pt>
          <cx:pt idx="22393">553500</cx:pt>
          <cx:pt idx="22394">1113840</cx:pt>
          <cx:pt idx="22395">523152</cx:pt>
          <cx:pt idx="22396">450000</cx:pt>
          <cx:pt idx="22397">432661.5</cx:pt>
          <cx:pt idx="22398">825673.5</cx:pt>
          <cx:pt idx="22399">219870</cx:pt>
          <cx:pt idx="22400">454500</cx:pt>
          <cx:pt idx="22401">497520</cx:pt>
          <cx:pt idx="22402">675000</cx:pt>
          <cx:pt idx="22403">225000</cx:pt>
          <cx:pt idx="22404">405000</cx:pt>
          <cx:pt idx="22405">1078200</cx:pt>
          <cx:pt idx="22406">1041219</cx:pt>
          <cx:pt idx="22407">477000</cx:pt>
          <cx:pt idx="22408">905859</cx:pt>
          <cx:pt idx="22409">332842.5</cx:pt>
          <cx:pt idx="22410">495000</cx:pt>
          <cx:pt idx="22411">2250000</cx:pt>
          <cx:pt idx="22412">225000</cx:pt>
          <cx:pt idx="22413">239850</cx:pt>
          <cx:pt idx="22414">298512</cx:pt>
          <cx:pt idx="22415">916470</cx:pt>
          <cx:pt idx="22416">225000</cx:pt>
          <cx:pt idx="22417">473760</cx:pt>
          <cx:pt idx="22418">422802</cx:pt>
          <cx:pt idx="22419">49500</cx:pt>
          <cx:pt idx="22420">492862.5</cx:pt>
          <cx:pt idx="22421">270000</cx:pt>
          <cx:pt idx="22422">545040</cx:pt>
          <cx:pt idx="22423">508500</cx:pt>
          <cx:pt idx="22424">427869</cx:pt>
          <cx:pt idx="22425">127350</cx:pt>
          <cx:pt idx="22426">436032</cx:pt>
          <cx:pt idx="22427">408780</cx:pt>
          <cx:pt idx="22428">540000</cx:pt>
          <cx:pt idx="22429">612612</cx:pt>
          <cx:pt idx="22430">472500</cx:pt>
          <cx:pt idx="22431">1575000</cx:pt>
          <cx:pt idx="22432">1078200</cx:pt>
          <cx:pt idx="22433">521280</cx:pt>
          <cx:pt idx="22434">675000</cx:pt>
          <cx:pt idx="22435">755190</cx:pt>
          <cx:pt idx="22436">824823</cx:pt>
          <cx:pt idx="22437">1125000</cx:pt>
          <cx:pt idx="22438">1365651</cx:pt>
          <cx:pt idx="22439">454500</cx:pt>
          <cx:pt idx="22440">101880</cx:pt>
          <cx:pt idx="22441">331632</cx:pt>
          <cx:pt idx="22442">389844</cx:pt>
          <cx:pt idx="22443">360000</cx:pt>
          <cx:pt idx="22444">1125171</cx:pt>
          <cx:pt idx="22445">450000</cx:pt>
          <cx:pt idx="22446">1012500</cx:pt>
          <cx:pt idx="22447">2013840</cx:pt>
          <cx:pt idx="22448">619965</cx:pt>
          <cx:pt idx="22449">562981.5</cx:pt>
          <cx:pt idx="22450">1291500</cx:pt>
          <cx:pt idx="22451">1006920</cx:pt>
          <cx:pt idx="22452">507469.5</cx:pt>
          <cx:pt idx="22453">902209.5</cx:pt>
          <cx:pt idx="22454">942300</cx:pt>
          <cx:pt idx="22455">675000</cx:pt>
          <cx:pt idx="22456">414792</cx:pt>
          <cx:pt idx="22457">528633</cx:pt>
          <cx:pt idx="22458">598486.5</cx:pt>
          <cx:pt idx="22459">502497</cx:pt>
          <cx:pt idx="22460">816660</cx:pt>
          <cx:pt idx="22461">675000</cx:pt>
          <cx:pt idx="22462">900000</cx:pt>
          <cx:pt idx="22463">679500</cx:pt>
          <cx:pt idx="22464">254700</cx:pt>
          <cx:pt idx="22465">315000</cx:pt>
          <cx:pt idx="22466">808650</cx:pt>
          <cx:pt idx="22467">180000</cx:pt>
          <cx:pt idx="22468">547344</cx:pt>
          <cx:pt idx="22469">337500</cx:pt>
          <cx:pt idx="22470">497520</cx:pt>
          <cx:pt idx="22471">360000</cx:pt>
          <cx:pt idx="22472">1350000</cx:pt>
          <cx:pt idx="22473">180000</cx:pt>
          <cx:pt idx="22474">697500</cx:pt>
          <cx:pt idx="22475">450000</cx:pt>
          <cx:pt idx="22476">127350</cx:pt>
          <cx:pt idx="22477">1288350</cx:pt>
          <cx:pt idx="22478">652500</cx:pt>
          <cx:pt idx="22479">679500</cx:pt>
          <cx:pt idx="22480">445500</cx:pt>
          <cx:pt idx="22481">157500</cx:pt>
          <cx:pt idx="22482">269550</cx:pt>
          <cx:pt idx="22483">202500</cx:pt>
          <cx:pt idx="22484">152820</cx:pt>
          <cx:pt idx="22485">450000</cx:pt>
          <cx:pt idx="22486">392427</cx:pt>
          <cx:pt idx="22487">1887975</cx:pt>
          <cx:pt idx="22488">2114532</cx:pt>
          <cx:pt idx="22489">265500</cx:pt>
          <cx:pt idx="22490">1125000</cx:pt>
          <cx:pt idx="22491">1350000</cx:pt>
          <cx:pt idx="22492">1350000</cx:pt>
          <cx:pt idx="22493">688500</cx:pt>
          <cx:pt idx="22494">610335</cx:pt>
          <cx:pt idx="22495">755190</cx:pt>
          <cx:pt idx="22496">180000</cx:pt>
          <cx:pt idx="22497">1800000</cx:pt>
          <cx:pt idx="22498">450000</cx:pt>
          <cx:pt idx="22499">244512</cx:pt>
          <cx:pt idx="22500">314100</cx:pt>
          <cx:pt idx="22501">239850</cx:pt>
          <cx:pt idx="22502">254700</cx:pt>
          <cx:pt idx="22503">206271</cx:pt>
          <cx:pt idx="22504">440784</cx:pt>
          <cx:pt idx="22505">1096020</cx:pt>
          <cx:pt idx="22506">311877</cx:pt>
          <cx:pt idx="22507">547344</cx:pt>
          <cx:pt idx="22508">180000</cx:pt>
          <cx:pt idx="22509">545040</cx:pt>
          <cx:pt idx="22510">349258.5</cx:pt>
          <cx:pt idx="22511">426384</cx:pt>
          <cx:pt idx="22512">1006920</cx:pt>
          <cx:pt idx="22513">1078200</cx:pt>
          <cx:pt idx="22514">1218708</cx:pt>
          <cx:pt idx="22515">675000</cx:pt>
          <cx:pt idx="22516">614475</cx:pt>
          <cx:pt idx="22517">337500</cx:pt>
          <cx:pt idx="22518">375322.5</cx:pt>
          <cx:pt idx="22519">135000</cx:pt>
          <cx:pt idx="22520">675000</cx:pt>
          <cx:pt idx="22521">270000</cx:pt>
          <cx:pt idx="22522">135000</cx:pt>
          <cx:pt idx="22523">646920</cx:pt>
          <cx:pt idx="22524">284400</cx:pt>
          <cx:pt idx="22525">728460</cx:pt>
          <cx:pt idx="22526">450000</cx:pt>
          <cx:pt idx="22527">841437</cx:pt>
          <cx:pt idx="22528">545040</cx:pt>
          <cx:pt idx="22529">337500</cx:pt>
          <cx:pt idx="22530">171900</cx:pt>
          <cx:pt idx="22531">528633</cx:pt>
          <cx:pt idx="22532">599778</cx:pt>
          <cx:pt idx="22533">675000</cx:pt>
          <cx:pt idx="22534">1125000</cx:pt>
          <cx:pt idx="22535">299772</cx:pt>
          <cx:pt idx="22536">398016</cx:pt>
          <cx:pt idx="22537">1881459</cx:pt>
          <cx:pt idx="22538">1615968</cx:pt>
          <cx:pt idx="22539">180000</cx:pt>
          <cx:pt idx="22540">1636245</cx:pt>
          <cx:pt idx="22541">152820</cx:pt>
          <cx:pt idx="22542">544491</cx:pt>
          <cx:pt idx="22543">450000</cx:pt>
          <cx:pt idx="22544">757597.5</cx:pt>
          <cx:pt idx="22545">746280</cx:pt>
          <cx:pt idx="22546">585000</cx:pt>
          <cx:pt idx="22547">225000</cx:pt>
          <cx:pt idx="22548">254700</cx:pt>
          <cx:pt idx="22549">450000</cx:pt>
          <cx:pt idx="22550">1288350</cx:pt>
          <cx:pt idx="22551">582768</cx:pt>
          <cx:pt idx="22552">286704</cx:pt>
          <cx:pt idx="22553">945000</cx:pt>
          <cx:pt idx="22554">2250000</cx:pt>
          <cx:pt idx="22555">187704</cx:pt>
          <cx:pt idx="22556">157500</cx:pt>
          <cx:pt idx="22557">298512</cx:pt>
          <cx:pt idx="22558">281673</cx:pt>
          <cx:pt idx="22559">381528</cx:pt>
          <cx:pt idx="22560">269550</cx:pt>
          <cx:pt idx="22561">360000</cx:pt>
          <cx:pt idx="22562">180000</cx:pt>
          <cx:pt idx="22563">697500</cx:pt>
          <cx:pt idx="22564">755190</cx:pt>
          <cx:pt idx="22565">989464.5</cx:pt>
          <cx:pt idx="22566">1170000</cx:pt>
          <cx:pt idx="22567">1219500</cx:pt>
          <cx:pt idx="22568">537471</cx:pt>
          <cx:pt idx="22569">1512796.5</cx:pt>
          <cx:pt idx="22570">728460</cx:pt>
          <cx:pt idx="22571">1718473.5</cx:pt>
          <cx:pt idx="22572">1741293</cx:pt>
          <cx:pt idx="22573">450000</cx:pt>
          <cx:pt idx="22574">1687266</cx:pt>
          <cx:pt idx="22575">184500</cx:pt>
          <cx:pt idx="22576">225000</cx:pt>
          <cx:pt idx="22577">153504</cx:pt>
          <cx:pt idx="22578">495000</cx:pt>
          <cx:pt idx="22579">436500</cx:pt>
          <cx:pt idx="22580">405000</cx:pt>
          <cx:pt idx="22581">247275</cx:pt>
          <cx:pt idx="22582">562500</cx:pt>
          <cx:pt idx="22583">1647243</cx:pt>
          <cx:pt idx="22584">1260000</cx:pt>
          <cx:pt idx="22585">630000</cx:pt>
          <cx:pt idx="22586">545040</cx:pt>
          <cx:pt idx="22587">592560</cx:pt>
          <cx:pt idx="22588">1350000</cx:pt>
          <cx:pt idx="22589">1066320</cx:pt>
          <cx:pt idx="22590">234000</cx:pt>
          <cx:pt idx="22591">781920</cx:pt>
          <cx:pt idx="22592">787131</cx:pt>
          <cx:pt idx="22593">837000</cx:pt>
          <cx:pt idx="22594">1002870</cx:pt>
          <cx:pt idx="22595">1183963.5</cx:pt>
          <cx:pt idx="22596">1006920</cx:pt>
          <cx:pt idx="22597">679500</cx:pt>
          <cx:pt idx="22598">197820</cx:pt>
          <cx:pt idx="22599">1288350</cx:pt>
          <cx:pt idx="22600">797868</cx:pt>
          <cx:pt idx="22601">225000</cx:pt>
          <cx:pt idx="22602">1078200</cx:pt>
          <cx:pt idx="22603">326439</cx:pt>
          <cx:pt idx="22604">269550</cx:pt>
          <cx:pt idx="22605">225000</cx:pt>
          <cx:pt idx="22606">1125000</cx:pt>
          <cx:pt idx="22607">1575000</cx:pt>
          <cx:pt idx="22608">277969.5</cx:pt>
          <cx:pt idx="22609">500211</cx:pt>
          <cx:pt idx="22610">331632</cx:pt>
          <cx:pt idx="22611">497520</cx:pt>
          <cx:pt idx="22612">284400</cx:pt>
          <cx:pt idx="22613">337500</cx:pt>
          <cx:pt idx="22614">152820</cx:pt>
          <cx:pt idx="22615">500566.5</cx:pt>
          <cx:pt idx="22616">1078200</cx:pt>
          <cx:pt idx="22617">119925</cx:pt>
          <cx:pt idx="22618">225000</cx:pt>
          <cx:pt idx="22619">509400</cx:pt>
          <cx:pt idx="22620">1116076.5</cx:pt>
          <cx:pt idx="22621">1078200</cx:pt>
          <cx:pt idx="22622">654498</cx:pt>
          <cx:pt idx="22623">808650</cx:pt>
          <cx:pt idx="22624">896157</cx:pt>
          <cx:pt idx="22625">417024</cx:pt>
          <cx:pt idx="22626">284400</cx:pt>
          <cx:pt idx="22627">1483650</cx:pt>
          <cx:pt idx="22628">495216</cx:pt>
          <cx:pt idx="22629">1006920</cx:pt>
          <cx:pt idx="22630">990000</cx:pt>
          <cx:pt idx="22631">135000</cx:pt>
          <cx:pt idx="22632">143910</cx:pt>
          <cx:pt idx="22633">302206.5</cx:pt>
          <cx:pt idx="22634">239850</cx:pt>
          <cx:pt idx="22635">284400</cx:pt>
          <cx:pt idx="22636">942300</cx:pt>
          <cx:pt idx="22637">755190</cx:pt>
          <cx:pt idx="22638">850500</cx:pt>
          <cx:pt idx="22639">284400</cx:pt>
          <cx:pt idx="22640">450000</cx:pt>
          <cx:pt idx="22641">592560</cx:pt>
          <cx:pt idx="22642">1241023.5</cx:pt>
          <cx:pt idx="22643">147888</cx:pt>
          <cx:pt idx="22644">284400</cx:pt>
          <cx:pt idx="22645">135000</cx:pt>
          <cx:pt idx="22646">202500</cx:pt>
          <cx:pt idx="22647">497520</cx:pt>
          <cx:pt idx="22648">114430.5</cx:pt>
          <cx:pt idx="22649">755190</cx:pt>
          <cx:pt idx="22650">161730</cx:pt>
          <cx:pt idx="22651">900000</cx:pt>
          <cx:pt idx="22652">573408</cx:pt>
          <cx:pt idx="22653">1129500</cx:pt>
          <cx:pt idx="22654">523237.5</cx:pt>
          <cx:pt idx="22655">979992</cx:pt>
          <cx:pt idx="22656">188685</cx:pt>
          <cx:pt idx="22657">143910</cx:pt>
          <cx:pt idx="22658">314055</cx:pt>
          <cx:pt idx="22659">808650</cx:pt>
          <cx:pt idx="22660">668484</cx:pt>
          <cx:pt idx="22661">558486</cx:pt>
          <cx:pt idx="22662">157500</cx:pt>
          <cx:pt idx="22663">675000</cx:pt>
          <cx:pt idx="22664">630000</cx:pt>
          <cx:pt idx="22665">1082214</cx:pt>
          <cx:pt idx="22666">528633</cx:pt>
          <cx:pt idx="22667">101880</cx:pt>
          <cx:pt idx="22668">810000</cx:pt>
          <cx:pt idx="22669">835605</cx:pt>
          <cx:pt idx="22670">153504</cx:pt>
          <cx:pt idx="22671">518562</cx:pt>
          <cx:pt idx="22672">360000</cx:pt>
          <cx:pt idx="22673">247500</cx:pt>
          <cx:pt idx="22674">634482</cx:pt>
          <cx:pt idx="22675">566055</cx:pt>
          <cx:pt idx="22676">679500</cx:pt>
          <cx:pt idx="22677">254700</cx:pt>
          <cx:pt idx="22678">180000</cx:pt>
          <cx:pt idx="22679">199080</cx:pt>
          <cx:pt idx="22680">552555</cx:pt>
          <cx:pt idx="22681">238896</cx:pt>
          <cx:pt idx="22682">725121</cx:pt>
          <cx:pt idx="22683">508495.5</cx:pt>
          <cx:pt idx="22684">594000</cx:pt>
          <cx:pt idx="22685">343800</cx:pt>
          <cx:pt idx="22686">534141</cx:pt>
          <cx:pt idx="22687">508495.5</cx:pt>
          <cx:pt idx="22688">1170000</cx:pt>
          <cx:pt idx="22689">983160</cx:pt>
          <cx:pt idx="22690">490495.5</cx:pt>
          <cx:pt idx="22691">765261</cx:pt>
          <cx:pt idx="22692">485640</cx:pt>
          <cx:pt idx="22693">180000</cx:pt>
          <cx:pt idx="22694">517500</cx:pt>
          <cx:pt idx="22695">278613</cx:pt>
          <cx:pt idx="22696">225000</cx:pt>
          <cx:pt idx="22697">808650</cx:pt>
          <cx:pt idx="22698">450000</cx:pt>
          <cx:pt idx="22699">677664</cx:pt>
          <cx:pt idx="22700">1125000</cx:pt>
          <cx:pt idx="22701">1267735.5</cx:pt>
          <cx:pt idx="22702">848070</cx:pt>
          <cx:pt idx="22703">562491</cx:pt>
          <cx:pt idx="22704">481176</cx:pt>
          <cx:pt idx="22705">343287</cx:pt>
          <cx:pt idx="22706">573628.5</cx:pt>
          <cx:pt idx="22707">330237</cx:pt>
          <cx:pt idx="22708">254700</cx:pt>
          <cx:pt idx="22709">900000</cx:pt>
          <cx:pt idx="22710">432220.5</cx:pt>
          <cx:pt idx="22711">312768</cx:pt>
          <cx:pt idx="22712">1255680</cx:pt>
          <cx:pt idx="22713">1288350</cx:pt>
          <cx:pt idx="22714">675000</cx:pt>
          <cx:pt idx="22715">597339</cx:pt>
          <cx:pt idx="22716">1113840</cx:pt>
          <cx:pt idx="22717">180000</cx:pt>
          <cx:pt idx="22718">485640</cx:pt>
          <cx:pt idx="22719">450000</cx:pt>
          <cx:pt idx="22720">592560</cx:pt>
          <cx:pt idx="22721">337500</cx:pt>
          <cx:pt idx="22722">545040</cx:pt>
          <cx:pt idx="22723">339948</cx:pt>
          <cx:pt idx="22724">531706.5</cx:pt>
          <cx:pt idx="22725">270000</cx:pt>
          <cx:pt idx="22726">315000</cx:pt>
          <cx:pt idx="22727">597339</cx:pt>
          <cx:pt idx="22728">270000</cx:pt>
          <cx:pt idx="22729">381528</cx:pt>
          <cx:pt idx="22730">536917.5</cx:pt>
          <cx:pt idx="22731">348264</cx:pt>
          <cx:pt idx="22732">215640</cx:pt>
          <cx:pt idx="22733">180000</cx:pt>
          <cx:pt idx="22734">1278000</cx:pt>
          <cx:pt idx="22735">280332</cx:pt>
          <cx:pt idx="22736">203760</cx:pt>
          <cx:pt idx="22737">1339884</cx:pt>
          <cx:pt idx="22738">314100</cx:pt>
          <cx:pt idx="22739">1183963.5</cx:pt>
          <cx:pt idx="22740">603792</cx:pt>
          <cx:pt idx="22741">526491</cx:pt>
          <cx:pt idx="22742">390960</cx:pt>
          <cx:pt idx="22743">240660</cx:pt>
          <cx:pt idx="22744">598486.5</cx:pt>
          <cx:pt idx="22745">239850</cx:pt>
          <cx:pt idx="22746">152820</cx:pt>
          <cx:pt idx="22747">942300</cx:pt>
          <cx:pt idx="22748">900000</cx:pt>
          <cx:pt idx="22749">990432</cx:pt>
          <cx:pt idx="22750">675000</cx:pt>
          <cx:pt idx="22751">225000</cx:pt>
          <cx:pt idx="22752">202500</cx:pt>
          <cx:pt idx="22753">382500</cx:pt>
          <cx:pt idx="22754">2303460</cx:pt>
          <cx:pt idx="22755">135000</cx:pt>
          <cx:pt idx="22756">269550</cx:pt>
          <cx:pt idx="22757">1125000</cx:pt>
          <cx:pt idx="22758">202500</cx:pt>
          <cx:pt idx="22759">490536</cx:pt>
          <cx:pt idx="22760">604152</cx:pt>
          <cx:pt idx="22761">932427</cx:pt>
          <cx:pt idx="22762">284400</cx:pt>
          <cx:pt idx="22763">167008.5</cx:pt>
          <cx:pt idx="22764">258709.5</cx:pt>
          <cx:pt idx="22765">1264522.5</cx:pt>
          <cx:pt idx="22766">1125000</cx:pt>
          <cx:pt idx="22767">284400</cx:pt>
          <cx:pt idx="22768">1129500</cx:pt>
          <cx:pt idx="22769">808650</cx:pt>
          <cx:pt idx="22770">755190</cx:pt>
          <cx:pt idx="22771">1787283</cx:pt>
          <cx:pt idx="22772">675000</cx:pt>
          <cx:pt idx="22773">630000</cx:pt>
          <cx:pt idx="22774">274500</cx:pt>
          <cx:pt idx="22775">1339884</cx:pt>
          <cx:pt idx="22776">891540</cx:pt>
          <cx:pt idx="22777">961146</cx:pt>
          <cx:pt idx="22778">714915</cx:pt>
          <cx:pt idx="22779">450000</cx:pt>
          <cx:pt idx="22780">157500</cx:pt>
          <cx:pt idx="22781">1172880</cx:pt>
          <cx:pt idx="22782">284256</cx:pt>
          <cx:pt idx="22783">521280</cx:pt>
          <cx:pt idx="22784">95940</cx:pt>
          <cx:pt idx="22785">640080</cx:pt>
          <cx:pt idx="22786">142632</cx:pt>
          <cx:pt idx="22787">808650</cx:pt>
          <cx:pt idx="22788">900000</cx:pt>
          <cx:pt idx="22789">450000</cx:pt>
          <cx:pt idx="22790">450000</cx:pt>
          <cx:pt idx="22791">555273</cx:pt>
          <cx:pt idx="22792">247500</cx:pt>
          <cx:pt idx="22793">1078200</cx:pt>
          <cx:pt idx="22794">450000</cx:pt>
          <cx:pt idx="22795">675000</cx:pt>
          <cx:pt idx="22796">248760</cx:pt>
          <cx:pt idx="22797">203760</cx:pt>
          <cx:pt idx="22798">286704</cx:pt>
          <cx:pt idx="22799">207000</cx:pt>
          <cx:pt idx="22800">247675.5</cx:pt>
          <cx:pt idx="22801">337500</cx:pt>
          <cx:pt idx="22802">1024740</cx:pt>
          <cx:pt idx="22803">706500</cx:pt>
          <cx:pt idx="22804">545040</cx:pt>
          <cx:pt idx="22805">135000</cx:pt>
          <cx:pt idx="22806">697500</cx:pt>
          <cx:pt idx="22807">780363</cx:pt>
          <cx:pt idx="22808">724630.5</cx:pt>
          <cx:pt idx="22809">1125000</cx:pt>
          <cx:pt idx="22810">1125000</cx:pt>
          <cx:pt idx="22811">247275</cx:pt>
          <cx:pt idx="22812">675000</cx:pt>
          <cx:pt idx="22813">509400</cx:pt>
          <cx:pt idx="22814">230256</cx:pt>
          <cx:pt idx="22815">270000</cx:pt>
          <cx:pt idx="22816">1125000</cx:pt>
          <cx:pt idx="22817">808650</cx:pt>
          <cx:pt idx="22818">1125000</cx:pt>
          <cx:pt idx="22819">584766</cx:pt>
          <cx:pt idx="22820">949500</cx:pt>
          <cx:pt idx="22821">2025000</cx:pt>
          <cx:pt idx="22822">238981.5</cx:pt>
          <cx:pt idx="22823">341280</cx:pt>
          <cx:pt idx="22824">270000</cx:pt>
          <cx:pt idx="22825">473760</cx:pt>
          <cx:pt idx="22826">532494</cx:pt>
          <cx:pt idx="22827">431280</cx:pt>
          <cx:pt idx="22828">622188</cx:pt>
          <cx:pt idx="22829">360000</cx:pt>
          <cx:pt idx="22830">646389</cx:pt>
          <cx:pt idx="22831">450000</cx:pt>
          <cx:pt idx="22832">130365</cx:pt>
          <cx:pt idx="22833">291384</cx:pt>
          <cx:pt idx="22834">432000</cx:pt>
          <cx:pt idx="22835">180000</cx:pt>
          <cx:pt idx="22836">1009566</cx:pt>
          <cx:pt idx="22837">991944</cx:pt>
          <cx:pt idx="22838">549882</cx:pt>
          <cx:pt idx="22839">148500</cx:pt>
          <cx:pt idx="22840">450000</cx:pt>
          <cx:pt idx="22841">1455871.5</cx:pt>
          <cx:pt idx="22842">271066.5</cx:pt>
          <cx:pt idx="22843">239850</cx:pt>
          <cx:pt idx="22844">247500</cx:pt>
          <cx:pt idx="22845">270000</cx:pt>
          <cx:pt idx="22846">536917.5</cx:pt>
          <cx:pt idx="22847">835380</cx:pt>
          <cx:pt idx="22848">180000</cx:pt>
          <cx:pt idx="22849">1225224</cx:pt>
          <cx:pt idx="22850">450000</cx:pt>
          <cx:pt idx="22851">432661.5</cx:pt>
          <cx:pt idx="22852">679500</cx:pt>
          <cx:pt idx="22853">1288350</cx:pt>
          <cx:pt idx="22854">284400</cx:pt>
          <cx:pt idx="22855">900000</cx:pt>
          <cx:pt idx="22856">983299.5</cx:pt>
          <cx:pt idx="22857">640080</cx:pt>
          <cx:pt idx="22858">239850</cx:pt>
          <cx:pt idx="22859">900000</cx:pt>
          <cx:pt idx="22860">942300</cx:pt>
          <cx:pt idx="22861">225000</cx:pt>
          <cx:pt idx="22862">202500</cx:pt>
          <cx:pt idx="22863">657702</cx:pt>
          <cx:pt idx="22864">755190</cx:pt>
          <cx:pt idx="22865">706500</cx:pt>
          <cx:pt idx="22866">922500</cx:pt>
          <cx:pt idx="22867">983299.5</cx:pt>
          <cx:pt idx="22868">454500</cx:pt>
          <cx:pt idx="22869">450000</cx:pt>
          <cx:pt idx="22870">1886850</cx:pt>
          <cx:pt idx="22871">1408806</cx:pt>
          <cx:pt idx="22872">630000</cx:pt>
          <cx:pt idx="22873">603792</cx:pt>
          <cx:pt idx="22874">314100</cx:pt>
          <cx:pt idx="22875">675000</cx:pt>
          <cx:pt idx="22876">234000</cx:pt>
          <cx:pt idx="22877">876019.5</cx:pt>
          <cx:pt idx="22878">679500</cx:pt>
          <cx:pt idx="22879">454500</cx:pt>
          <cx:pt idx="22880">177903</cx:pt>
          <cx:pt idx="22881">720000</cx:pt>
          <cx:pt idx="22882">432841.5</cx:pt>
          <cx:pt idx="22883">1125000</cx:pt>
          <cx:pt idx="22884">283585.5</cx:pt>
          <cx:pt idx="22885">675000</cx:pt>
          <cx:pt idx="22886">1035072</cx:pt>
          <cx:pt idx="22887">495000</cx:pt>
          <cx:pt idx="22888">1042560</cx:pt>
          <cx:pt idx="22889">225000</cx:pt>
          <cx:pt idx="22890">781920</cx:pt>
          <cx:pt idx="22891">814041</cx:pt>
          <cx:pt idx="22892">469152</cx:pt>
          <cx:pt idx="22893">234000</cx:pt>
          <cx:pt idx="22894">254700</cx:pt>
          <cx:pt idx="22895">168102</cx:pt>
          <cx:pt idx="22896">810000</cx:pt>
          <cx:pt idx="22897">1125000</cx:pt>
          <cx:pt idx="22898">790830</cx:pt>
          <cx:pt idx="22899">848745</cx:pt>
          <cx:pt idx="22900">343800</cx:pt>
          <cx:pt idx="22901">225000</cx:pt>
          <cx:pt idx="22902">1288350</cx:pt>
          <cx:pt idx="22903">225000</cx:pt>
          <cx:pt idx="22904">1087366.5</cx:pt>
          <cx:pt idx="22905">1575000</cx:pt>
          <cx:pt idx="22906">753840</cx:pt>
          <cx:pt idx="22907">161730</cx:pt>
          <cx:pt idx="22908">562500</cx:pt>
          <cx:pt idx="22909">272520</cx:pt>
          <cx:pt idx="22910">1164667.5</cx:pt>
          <cx:pt idx="22911">770292</cx:pt>
          <cx:pt idx="22912">1288350</cx:pt>
          <cx:pt idx="22913">2695500</cx:pt>
          <cx:pt idx="22914">787131</cx:pt>
          <cx:pt idx="22915">153504</cx:pt>
          <cx:pt idx="22916">579195</cx:pt>
          <cx:pt idx="22917">848070</cx:pt>
          <cx:pt idx="22918">254700</cx:pt>
          <cx:pt idx="22919">754740</cx:pt>
          <cx:pt idx="22920">56034</cx:pt>
          <cx:pt idx="22921">180000</cx:pt>
          <cx:pt idx="22922">450000</cx:pt>
          <cx:pt idx="22923">571486.5</cx:pt>
          <cx:pt idx="22924">1350000</cx:pt>
          <cx:pt idx="22925">675000</cx:pt>
          <cx:pt idx="22926">585000</cx:pt>
          <cx:pt idx="22927">1288350</cx:pt>
          <cx:pt idx="22928">254700</cx:pt>
          <cx:pt idx="22929">263686.5</cx:pt>
          <cx:pt idx="22930">199152</cx:pt>
          <cx:pt idx="22931">180000</cx:pt>
          <cx:pt idx="22932">225000</cx:pt>
          <cx:pt idx="22933">270000</cx:pt>
          <cx:pt idx="22934">521280</cx:pt>
          <cx:pt idx="22935">312768</cx:pt>
          <cx:pt idx="22936">1800000</cx:pt>
          <cx:pt idx="22937">1125000</cx:pt>
          <cx:pt idx="22938">1125000</cx:pt>
          <cx:pt idx="22939">1133748</cx:pt>
          <cx:pt idx="22940">755190</cx:pt>
          <cx:pt idx="22941">50940</cx:pt>
          <cx:pt idx="22942">446931</cx:pt>
          <cx:pt idx="22943">337500</cx:pt>
          <cx:pt idx="22944">1223010</cx:pt>
          <cx:pt idx="22945">117162</cx:pt>
          <cx:pt idx="22946">500211</cx:pt>
          <cx:pt idx="22947">263686.5</cx:pt>
          <cx:pt idx="22948">263686.5</cx:pt>
          <cx:pt idx="22949">540000</cx:pt>
          <cx:pt idx="22950">526500</cx:pt>
          <cx:pt idx="22951">900000</cx:pt>
          <cx:pt idx="22952">657702</cx:pt>
          <cx:pt idx="22953">808650</cx:pt>
          <cx:pt idx="22954">1193580</cx:pt>
          <cx:pt idx="22955">1288350</cx:pt>
          <cx:pt idx="22956">545040</cx:pt>
          <cx:pt idx="22957">1129500</cx:pt>
          <cx:pt idx="22958">1525482</cx:pt>
          <cx:pt idx="22959">206280</cx:pt>
          <cx:pt idx="22960">274779</cx:pt>
          <cx:pt idx="22961">1046142</cx:pt>
          <cx:pt idx="22962">454500</cx:pt>
          <cx:pt idx="22963">265536</cx:pt>
          <cx:pt idx="22964">1971072</cx:pt>
          <cx:pt idx="22965">649462.5</cx:pt>
          <cx:pt idx="22966">180000</cx:pt>
          <cx:pt idx="22967">398160</cx:pt>
          <cx:pt idx="22968">225000</cx:pt>
          <cx:pt idx="22969">95940</cx:pt>
          <cx:pt idx="22970">450000</cx:pt>
          <cx:pt idx="22971">180000</cx:pt>
          <cx:pt idx="22972">450000</cx:pt>
          <cx:pt idx="22973">167895</cx:pt>
          <cx:pt idx="22974">202500</cx:pt>
          <cx:pt idx="22975">1546020</cx:pt>
          <cx:pt idx="22976">1042560</cx:pt>
          <cx:pt idx="22977">431280</cx:pt>
          <cx:pt idx="22978">383089.5</cx:pt>
          <cx:pt idx="22979">422802</cx:pt>
          <cx:pt idx="22980">408780</cx:pt>
          <cx:pt idx="22981">1125000</cx:pt>
          <cx:pt idx="22982">545040</cx:pt>
          <cx:pt idx="22983">337500</cx:pt>
          <cx:pt idx="22984">904500</cx:pt>
          <cx:pt idx="22985">630000</cx:pt>
          <cx:pt idx="22986">254700</cx:pt>
          <cx:pt idx="22987">808650</cx:pt>
          <cx:pt idx="22988">384048</cx:pt>
          <cx:pt idx="22989">299772</cx:pt>
          <cx:pt idx="22990">284400</cx:pt>
          <cx:pt idx="22991">537471</cx:pt>
          <cx:pt idx="22992">900000</cx:pt>
          <cx:pt idx="22993">143910</cx:pt>
          <cx:pt idx="22994">180000</cx:pt>
          <cx:pt idx="22995">130500</cx:pt>
          <cx:pt idx="22996">180000</cx:pt>
          <cx:pt idx="22997">254700</cx:pt>
          <cx:pt idx="22998">199080</cx:pt>
          <cx:pt idx="22999">900000</cx:pt>
          <cx:pt idx="23000">544491</cx:pt>
          <cx:pt idx="23001">451804.5</cx:pt>
          <cx:pt idx="23002">247500</cx:pt>
          <cx:pt idx="23003">521280</cx:pt>
          <cx:pt idx="23004">1024780.5</cx:pt>
          <cx:pt idx="23005">521568</cx:pt>
          <cx:pt idx="23006">545040</cx:pt>
          <cx:pt idx="23007">495000</cx:pt>
          <cx:pt idx="23008">127350</cx:pt>
          <cx:pt idx="23009">50940</cx:pt>
          <cx:pt idx="23010">481855.5</cx:pt>
          <cx:pt idx="23011">76410</cx:pt>
          <cx:pt idx="23012">229365</cx:pt>
          <cx:pt idx="23013">512446.5</cx:pt>
          <cx:pt idx="23014">568197</cx:pt>
          <cx:pt idx="23015">225000</cx:pt>
          <cx:pt idx="23016">341280</cx:pt>
          <cx:pt idx="23017">675000</cx:pt>
          <cx:pt idx="23018">867951</cx:pt>
          <cx:pt idx="23019">473760</cx:pt>
          <cx:pt idx="23020">1236816</cx:pt>
          <cx:pt idx="23021">814041</cx:pt>
          <cx:pt idx="23022">291384</cx:pt>
          <cx:pt idx="23023">450000</cx:pt>
          <cx:pt idx="23024">1236816</cx:pt>
          <cx:pt idx="23025">2020347</cx:pt>
          <cx:pt idx="23026">580500</cx:pt>
          <cx:pt idx="23027">265306.5</cx:pt>
          <cx:pt idx="23028">99045</cx:pt>
          <cx:pt idx="23029">1006920</cx:pt>
          <cx:pt idx="23030">491031</cx:pt>
          <cx:pt idx="23031">945000</cx:pt>
          <cx:pt idx="23032">263686.5</cx:pt>
          <cx:pt idx="23033">180000</cx:pt>
          <cx:pt idx="23034">1223010</cx:pt>
          <cx:pt idx="23035">157500</cx:pt>
          <cx:pt idx="23036">1221354</cx:pt>
          <cx:pt idx="23037">1354500</cx:pt>
          <cx:pt idx="23038">696024</cx:pt>
          <cx:pt idx="23039">970380</cx:pt>
          <cx:pt idx="23040">2013840</cx:pt>
          <cx:pt idx="23041">612000</cx:pt>
          <cx:pt idx="23042">808650</cx:pt>
          <cx:pt idx="23043">180000</cx:pt>
          <cx:pt idx="23044">490495.5</cx:pt>
          <cx:pt idx="23045">485640</cx:pt>
          <cx:pt idx="23046">835380</cx:pt>
          <cx:pt idx="23047">544491</cx:pt>
          <cx:pt idx="23048">454500</cx:pt>
          <cx:pt idx="23049">400500</cx:pt>
          <cx:pt idx="23050">306306</cx:pt>
          <cx:pt idx="23051">380533.5</cx:pt>
          <cx:pt idx="23052">345645</cx:pt>
          <cx:pt idx="23053">101880</cx:pt>
          <cx:pt idx="23054">835380</cx:pt>
          <cx:pt idx="23055">675000</cx:pt>
          <cx:pt idx="23056">450000</cx:pt>
          <cx:pt idx="23057">900000</cx:pt>
          <cx:pt idx="23058">675000</cx:pt>
          <cx:pt idx="23059">675000</cx:pt>
          <cx:pt idx="23060">1552500</cx:pt>
          <cx:pt idx="23061">462694.5</cx:pt>
          <cx:pt idx="23062">251118</cx:pt>
          <cx:pt idx="23063">1282500</cx:pt>
          <cx:pt idx="23064">450000</cx:pt>
          <cx:pt idx="23065">526491</cx:pt>
          <cx:pt idx="23066">971280</cx:pt>
          <cx:pt idx="23067">382500</cx:pt>
          <cx:pt idx="23068">934893</cx:pt>
          <cx:pt idx="23069">225000</cx:pt>
          <cx:pt idx="23070">536917.5</cx:pt>
          <cx:pt idx="23071">202500</cx:pt>
          <cx:pt idx="23072">514777.5</cx:pt>
          <cx:pt idx="23073">545040</cx:pt>
          <cx:pt idx="23074">1293502.5</cx:pt>
          <cx:pt idx="23075">178290</cx:pt>
          <cx:pt idx="23076">863226</cx:pt>
          <cx:pt idx="23077">550980</cx:pt>
          <cx:pt idx="23078">545040</cx:pt>
          <cx:pt idx="23079">1107981</cx:pt>
          <cx:pt idx="23080">622413</cx:pt>
          <cx:pt idx="23081">495000</cx:pt>
          <cx:pt idx="23082">1024740</cx:pt>
          <cx:pt idx="23083">792346.5</cx:pt>
          <cx:pt idx="23084">668484</cx:pt>
          <cx:pt idx="23085">450000</cx:pt>
          <cx:pt idx="23086">225000</cx:pt>
          <cx:pt idx="23087">679500</cx:pt>
          <cx:pt idx="23088">315000</cx:pt>
          <cx:pt idx="23089">582804</cx:pt>
          <cx:pt idx="23090">1006920</cx:pt>
          <cx:pt idx="23091">180000</cx:pt>
          <cx:pt idx="23092">916470</cx:pt>
          <cx:pt idx="23093">646920</cx:pt>
          <cx:pt idx="23094">508495.5</cx:pt>
          <cx:pt idx="23095">270000</cx:pt>
          <cx:pt idx="23096">848745</cx:pt>
          <cx:pt idx="23097">219042</cx:pt>
          <cx:pt idx="23098">450000</cx:pt>
          <cx:pt idx="23099">64678.5</cx:pt>
          <cx:pt idx="23100">888840</cx:pt>
          <cx:pt idx="23101">1218555</cx:pt>
          <cx:pt idx="23102">1288350</cx:pt>
          <cx:pt idx="23103">1350000</cx:pt>
          <cx:pt idx="23104">450000</cx:pt>
          <cx:pt idx="23105">247500</cx:pt>
          <cx:pt idx="23106">254700</cx:pt>
          <cx:pt idx="23107">593010</cx:pt>
          <cx:pt idx="23108">900000</cx:pt>
          <cx:pt idx="23109">824823</cx:pt>
          <cx:pt idx="23110">405000</cx:pt>
          <cx:pt idx="23111">405000</cx:pt>
          <cx:pt idx="23112">1499638.5</cx:pt>
          <cx:pt idx="23113">942300</cx:pt>
          <cx:pt idx="23114">728460</cx:pt>
          <cx:pt idx="23115">284400</cx:pt>
          <cx:pt idx="23116">306000</cx:pt>
          <cx:pt idx="23117">225000</cx:pt>
          <cx:pt idx="23118">1611351</cx:pt>
          <cx:pt idx="23119">539100</cx:pt>
          <cx:pt idx="23120">254700</cx:pt>
          <cx:pt idx="23121">225000</cx:pt>
          <cx:pt idx="23122">654498</cx:pt>
          <cx:pt idx="23123">360000</cx:pt>
          <cx:pt idx="23124">436500</cx:pt>
          <cx:pt idx="23125">942300</cx:pt>
          <cx:pt idx="23126">502497</cx:pt>
          <cx:pt idx="23127">900000</cx:pt>
          <cx:pt idx="23128">1098000</cx:pt>
          <cx:pt idx="23129">879480</cx:pt>
          <cx:pt idx="23130">450000</cx:pt>
          <cx:pt idx="23131">787131</cx:pt>
          <cx:pt idx="23132">132444</cx:pt>
          <cx:pt idx="23133">244584</cx:pt>
          <cx:pt idx="23134">270000</cx:pt>
          <cx:pt idx="23135">177903</cx:pt>
          <cx:pt idx="23136">170640</cx:pt>
          <cx:pt idx="23137">497520</cx:pt>
          <cx:pt idx="23138">1154565</cx:pt>
          <cx:pt idx="23139">265851</cx:pt>
          <cx:pt idx="23140">246357</cx:pt>
          <cx:pt idx="23141">450000</cx:pt>
          <cx:pt idx="23142">135000</cx:pt>
          <cx:pt idx="23143">1006920</cx:pt>
          <cx:pt idx="23144">193392</cx:pt>
          <cx:pt idx="23145">314055</cx:pt>
          <cx:pt idx="23146">242595</cx:pt>
          <cx:pt idx="23147">895500</cx:pt>
          <cx:pt idx="23148">450000</cx:pt>
          <cx:pt idx="23149">472500</cx:pt>
          <cx:pt idx="23150">1006920</cx:pt>
          <cx:pt idx="23151">685012.5</cx:pt>
          <cx:pt idx="23152">900000</cx:pt>
          <cx:pt idx="23153">268164</cx:pt>
          <cx:pt idx="23154">239850</cx:pt>
          <cx:pt idx="23155">312768</cx:pt>
          <cx:pt idx="23156">1255680</cx:pt>
          <cx:pt idx="23157">81000</cx:pt>
          <cx:pt idx="23158">1078200</cx:pt>
          <cx:pt idx="23159">717003</cx:pt>
          <cx:pt idx="23160">545040</cx:pt>
          <cx:pt idx="23161">891072</cx:pt>
          <cx:pt idx="23162">540000</cx:pt>
          <cx:pt idx="23163">900000</cx:pt>
          <cx:pt idx="23164">1035000</cx:pt>
          <cx:pt idx="23165">66384</cx:pt>
          <cx:pt idx="23166">1633473</cx:pt>
          <cx:pt idx="23167">254700</cx:pt>
          <cx:pt idx="23168">86598</cx:pt>
          <cx:pt idx="23169">45000</cx:pt>
          <cx:pt idx="23170">212656.5</cx:pt>
          <cx:pt idx="23171">2013840</cx:pt>
          <cx:pt idx="23172">553500</cx:pt>
          <cx:pt idx="23173">450000</cx:pt>
          <cx:pt idx="23174">675000</cx:pt>
          <cx:pt idx="23175">450000</cx:pt>
          <cx:pt idx="23176">506889</cx:pt>
          <cx:pt idx="23177">900000</cx:pt>
          <cx:pt idx="23178">521280</cx:pt>
          <cx:pt idx="23179">517500</cx:pt>
          <cx:pt idx="23180">221031</cx:pt>
          <cx:pt idx="23181">536917.5</cx:pt>
          <cx:pt idx="23182">675000</cx:pt>
          <cx:pt idx="23183">675000</cx:pt>
          <cx:pt idx="23184">202500</cx:pt>
          <cx:pt idx="23185">359725.5</cx:pt>
          <cx:pt idx="23186">235053</cx:pt>
          <cx:pt idx="23187">203760</cx:pt>
          <cx:pt idx="23188">225000</cx:pt>
          <cx:pt idx="23189">900000</cx:pt>
          <cx:pt idx="23190">1418868</cx:pt>
          <cx:pt idx="23191">454500</cx:pt>
          <cx:pt idx="23192">675000</cx:pt>
          <cx:pt idx="23193">931500</cx:pt>
          <cx:pt idx="23194">454500</cx:pt>
          <cx:pt idx="23195">755190</cx:pt>
          <cx:pt idx="23196">450000</cx:pt>
          <cx:pt idx="23197">341280</cx:pt>
          <cx:pt idx="23198">90000</cx:pt>
          <cx:pt idx="23199">298467</cx:pt>
          <cx:pt idx="23200">292500</cx:pt>
          <cx:pt idx="23201">720000</cx:pt>
          <cx:pt idx="23202">1006920</cx:pt>
          <cx:pt idx="23203">454500</cx:pt>
          <cx:pt idx="23204">363190.5</cx:pt>
          <cx:pt idx="23205">876816</cx:pt>
          <cx:pt idx="23206">1525482</cx:pt>
          <cx:pt idx="23207">202500</cx:pt>
          <cx:pt idx="23208">180000</cx:pt>
          <cx:pt idx="23209">127350</cx:pt>
          <cx:pt idx="23210">1223010</cx:pt>
          <cx:pt idx="23211">675000</cx:pt>
          <cx:pt idx="23212">241618.5</cx:pt>
          <cx:pt idx="23213">510853.5</cx:pt>
          <cx:pt idx="23214">225000</cx:pt>
          <cx:pt idx="23215">101880</cx:pt>
          <cx:pt idx="23216">422235</cx:pt>
          <cx:pt idx="23217">1293502.5</cx:pt>
          <cx:pt idx="23218">270000</cx:pt>
          <cx:pt idx="23219">526491</cx:pt>
          <cx:pt idx="23220">900000</cx:pt>
          <cx:pt idx="23221">180000</cx:pt>
          <cx:pt idx="23222">706410</cx:pt>
          <cx:pt idx="23223">288873</cx:pt>
          <cx:pt idx="23224">364896</cx:pt>
          <cx:pt idx="23225">834048</cx:pt>
          <cx:pt idx="23226">495351</cx:pt>
          <cx:pt idx="23227">900000</cx:pt>
          <cx:pt idx="23228">472500</cx:pt>
          <cx:pt idx="23229">300960</cx:pt>
          <cx:pt idx="23230">601470</cx:pt>
          <cx:pt idx="23231">1339884</cx:pt>
          <cx:pt idx="23232">544491</cx:pt>
          <cx:pt idx="23233">1291500</cx:pt>
          <cx:pt idx="23234">225000</cx:pt>
          <cx:pt idx="23235">239850</cx:pt>
          <cx:pt idx="23236">679500</cx:pt>
          <cx:pt idx="23237">225000</cx:pt>
          <cx:pt idx="23238">675000</cx:pt>
          <cx:pt idx="23239">432000</cx:pt>
          <cx:pt idx="23240">219870</cx:pt>
          <cx:pt idx="23241">640080</cx:pt>
          <cx:pt idx="23242">720000</cx:pt>
          <cx:pt idx="23243">305221.5</cx:pt>
          <cx:pt idx="23244">592560</cx:pt>
          <cx:pt idx="23245">808650</cx:pt>
          <cx:pt idx="23246">675000</cx:pt>
          <cx:pt idx="23247">1113840</cx:pt>
          <cx:pt idx="23248">552555</cx:pt>
          <cx:pt idx="23249">945000</cx:pt>
          <cx:pt idx="23250">408780</cx:pt>
          <cx:pt idx="23251">755190</cx:pt>
          <cx:pt idx="23252">135000</cx:pt>
          <cx:pt idx="23253">54000</cx:pt>
          <cx:pt idx="23254">450000</cx:pt>
          <cx:pt idx="23255">1024290</cx:pt>
          <cx:pt idx="23256">369720</cx:pt>
          <cx:pt idx="23257">157500</cx:pt>
          <cx:pt idx="23258">315000</cx:pt>
          <cx:pt idx="23259">1264428</cx:pt>
          <cx:pt idx="23260">835380</cx:pt>
          <cx:pt idx="23261">675000</cx:pt>
          <cx:pt idx="23262">254700</cx:pt>
          <cx:pt idx="23263">592560</cx:pt>
          <cx:pt idx="23264">148365</cx:pt>
          <cx:pt idx="23265">508495.5</cx:pt>
          <cx:pt idx="23266">904500</cx:pt>
          <cx:pt idx="23267">710640</cx:pt>
          <cx:pt idx="23268">472500</cx:pt>
          <cx:pt idx="23269">376920</cx:pt>
          <cx:pt idx="23270">497520</cx:pt>
          <cx:pt idx="23271">405000</cx:pt>
          <cx:pt idx="23272">971280</cx:pt>
          <cx:pt idx="23273">215640</cx:pt>
          <cx:pt idx="23274">536917.5</cx:pt>
          <cx:pt idx="23275">592560</cx:pt>
          <cx:pt idx="23276">675000</cx:pt>
          <cx:pt idx="23277">339948</cx:pt>
          <cx:pt idx="23278">1078200</cx:pt>
          <cx:pt idx="23279">405000</cx:pt>
          <cx:pt idx="23280">1049094</cx:pt>
          <cx:pt idx="23281">900000</cx:pt>
          <cx:pt idx="23282">592560</cx:pt>
          <cx:pt idx="23283">526491</cx:pt>
          <cx:pt idx="23284">568800</cx:pt>
          <cx:pt idx="23285">808650</cx:pt>
          <cx:pt idx="23286">781920</cx:pt>
          <cx:pt idx="23287">339948</cx:pt>
          <cx:pt idx="23288">314100</cx:pt>
          <cx:pt idx="23289">728460</cx:pt>
          <cx:pt idx="23290">270000</cx:pt>
          <cx:pt idx="23291">1058197.5</cx:pt>
          <cx:pt idx="23292">509962.5</cx:pt>
          <cx:pt idx="23293">669600</cx:pt>
          <cx:pt idx="23294">900000</cx:pt>
          <cx:pt idx="23295">332473.5</cx:pt>
          <cx:pt idx="23296">277969.5</cx:pt>
          <cx:pt idx="23297">113760</cx:pt>
          <cx:pt idx="23298">601470</cx:pt>
          <cx:pt idx="23299">805500</cx:pt>
          <cx:pt idx="23300">1129500</cx:pt>
          <cx:pt idx="23301">52128</cx:pt>
          <cx:pt idx="23302">240660</cx:pt>
          <cx:pt idx="23303">1108098</cx:pt>
          <cx:pt idx="23304">391500</cx:pt>
          <cx:pt idx="23305">513531</cx:pt>
          <cx:pt idx="23306">755190</cx:pt>
          <cx:pt idx="23307">315000</cx:pt>
          <cx:pt idx="23308">135000</cx:pt>
          <cx:pt idx="23309">135000</cx:pt>
          <cx:pt idx="23310">935640</cx:pt>
          <cx:pt idx="23311">1971072</cx:pt>
          <cx:pt idx="23312">808650</cx:pt>
          <cx:pt idx="23313">284400</cx:pt>
          <cx:pt idx="23314">518562</cx:pt>
          <cx:pt idx="23315">266832</cx:pt>
          <cx:pt idx="23316">454500</cx:pt>
          <cx:pt idx="23317">342000</cx:pt>
          <cx:pt idx="23318">1179000</cx:pt>
          <cx:pt idx="23319">1096020</cx:pt>
          <cx:pt idx="23320">945000</cx:pt>
          <cx:pt idx="23321">728460</cx:pt>
          <cx:pt idx="23322">675000</cx:pt>
          <cx:pt idx="23323">142200</cx:pt>
          <cx:pt idx="23324">619965</cx:pt>
          <cx:pt idx="23325">408780</cx:pt>
          <cx:pt idx="23326">284400</cx:pt>
          <cx:pt idx="23327">630000</cx:pt>
          <cx:pt idx="23328">459000</cx:pt>
          <cx:pt idx="23329">1288350</cx:pt>
          <cx:pt idx="23330">431730</cx:pt>
          <cx:pt idx="23331">454500</cx:pt>
          <cx:pt idx="23332">450000</cx:pt>
          <cx:pt idx="23333">327024</cx:pt>
          <cx:pt idx="23334">1296000</cx:pt>
          <cx:pt idx="23335">450000</cx:pt>
          <cx:pt idx="23336">310500</cx:pt>
          <cx:pt idx="23337">225000</cx:pt>
          <cx:pt idx="23338">276277.5</cx:pt>
          <cx:pt idx="23339">327024</cx:pt>
          <cx:pt idx="23340">1096020</cx:pt>
          <cx:pt idx="23341">840996</cx:pt>
          <cx:pt idx="23342">545040</cx:pt>
          <cx:pt idx="23343">299250</cx:pt>
          <cx:pt idx="23344">247500</cx:pt>
          <cx:pt idx="23345">180000</cx:pt>
          <cx:pt idx="23346">227520</cx:pt>
          <cx:pt idx="23347">450000</cx:pt>
          <cx:pt idx="23348">1046142</cx:pt>
          <cx:pt idx="23349">101880</cx:pt>
          <cx:pt idx="23350">180000</cx:pt>
          <cx:pt idx="23351">508495.5</cx:pt>
          <cx:pt idx="23352">307818</cx:pt>
          <cx:pt idx="23353">254700</cx:pt>
          <cx:pt idx="23354">1078200</cx:pt>
          <cx:pt idx="23355">1711764</cx:pt>
          <cx:pt idx="23356">1113840</cx:pt>
          <cx:pt idx="23357">1091677.5</cx:pt>
          <cx:pt idx="23358">248760</cx:pt>
          <cx:pt idx="23359">691020</cx:pt>
          <cx:pt idx="23360">808650</cx:pt>
          <cx:pt idx="23361">225000</cx:pt>
          <cx:pt idx="23362">270000</cx:pt>
          <cx:pt idx="23363">299772</cx:pt>
          <cx:pt idx="23364">180000</cx:pt>
          <cx:pt idx="23365">163008</cx:pt>
          <cx:pt idx="23366">450000</cx:pt>
          <cx:pt idx="23367">1129500</cx:pt>
          <cx:pt idx="23368">265536</cx:pt>
          <cx:pt idx="23369">239850</cx:pt>
          <cx:pt idx="23370">263686.5</cx:pt>
          <cx:pt idx="23371">270000</cx:pt>
          <cx:pt idx="23372">545040</cx:pt>
          <cx:pt idx="23373">1312110</cx:pt>
          <cx:pt idx="23374">2463840</cx:pt>
          <cx:pt idx="23375">315000</cx:pt>
          <cx:pt idx="23376">450346.5</cx:pt>
          <cx:pt idx="23377">652500</cx:pt>
          <cx:pt idx="23378">521280</cx:pt>
          <cx:pt idx="23379">545040</cx:pt>
          <cx:pt idx="23380">499212</cx:pt>
          <cx:pt idx="23381">450000</cx:pt>
          <cx:pt idx="23382">395766</cx:pt>
          <cx:pt idx="23383">490495.5</cx:pt>
          <cx:pt idx="23384">398016</cx:pt>
          <cx:pt idx="23385">675000</cx:pt>
          <cx:pt idx="23386">269550</cx:pt>
          <cx:pt idx="23387">1185120</cx:pt>
          <cx:pt idx="23388">1005120</cx:pt>
          <cx:pt idx="23389">180000</cx:pt>
          <cx:pt idx="23390">1288350</cx:pt>
          <cx:pt idx="23391">199080</cx:pt>
          <cx:pt idx="23392">819432</cx:pt>
          <cx:pt idx="23393">254700</cx:pt>
          <cx:pt idx="23394">781920</cx:pt>
          <cx:pt idx="23395">253737</cx:pt>
          <cx:pt idx="23396">1006920</cx:pt>
          <cx:pt idx="23397">781920</cx:pt>
          <cx:pt idx="23398">269550</cx:pt>
          <cx:pt idx="23399">840951</cx:pt>
          <cx:pt idx="23400">354469.5</cx:pt>
          <cx:pt idx="23401">1350000</cx:pt>
          <cx:pt idx="23402">675000</cx:pt>
          <cx:pt idx="23403">1125000</cx:pt>
          <cx:pt idx="23404">156384</cx:pt>
          <cx:pt idx="23405">450000</cx:pt>
          <cx:pt idx="23406">327024</cx:pt>
          <cx:pt idx="23407">545040</cx:pt>
          <cx:pt idx="23408">182016</cx:pt>
          <cx:pt idx="23409">571486.5</cx:pt>
          <cx:pt idx="23410">675000</cx:pt>
          <cx:pt idx="23411">675000</cx:pt>
          <cx:pt idx="23412">495000</cx:pt>
          <cx:pt idx="23413">315000</cx:pt>
          <cx:pt idx="23414">508495.5</cx:pt>
          <cx:pt idx="23415">90000</cx:pt>
          <cx:pt idx="23416">552555</cx:pt>
          <cx:pt idx="23417">134775</cx:pt>
          <cx:pt idx="23418">127350</cx:pt>
          <cx:pt idx="23419">1042560</cx:pt>
          <cx:pt idx="23420">1762110</cx:pt>
          <cx:pt idx="23421">225000</cx:pt>
          <cx:pt idx="23422">225000</cx:pt>
          <cx:pt idx="23423">675000</cx:pt>
          <cx:pt idx="23424">610335</cx:pt>
          <cx:pt idx="23425">592560</cx:pt>
          <cx:pt idx="23426">135000</cx:pt>
          <cx:pt idx="23427">521280</cx:pt>
          <cx:pt idx="23428">900000</cx:pt>
          <cx:pt idx="23429">388512</cx:pt>
          <cx:pt idx="23430">364896</cx:pt>
          <cx:pt idx="23431">1154655</cx:pt>
          <cx:pt idx="23432">1086426</cx:pt>
          <cx:pt idx="23433">180000</cx:pt>
          <cx:pt idx="23434">781920</cx:pt>
          <cx:pt idx="23435">251280</cx:pt>
          <cx:pt idx="23436">127350</cx:pt>
          <cx:pt idx="23437">161595</cx:pt>
          <cx:pt idx="23438">270000</cx:pt>
          <cx:pt idx="23439">202500</cx:pt>
          <cx:pt idx="23440">266832</cx:pt>
          <cx:pt idx="23441">238500</cx:pt>
          <cx:pt idx="23442">254700</cx:pt>
          <cx:pt idx="23443">604152</cx:pt>
          <cx:pt idx="23444">780363</cx:pt>
          <cx:pt idx="23445">1078200</cx:pt>
          <cx:pt idx="23446">175500</cx:pt>
          <cx:pt idx="23447">180000</cx:pt>
          <cx:pt idx="23448">225000</cx:pt>
          <cx:pt idx="23449">970380</cx:pt>
          <cx:pt idx="23450">728460</cx:pt>
          <cx:pt idx="23451">119925</cx:pt>
          <cx:pt idx="23452">254700</cx:pt>
          <cx:pt idx="23453">225000</cx:pt>
          <cx:pt idx="23454">814041</cx:pt>
          <cx:pt idx="23455">675000</cx:pt>
          <cx:pt idx="23456">450000</cx:pt>
          <cx:pt idx="23457">67500</cx:pt>
          <cx:pt idx="23458">270000</cx:pt>
          <cx:pt idx="23459">239850</cx:pt>
          <cx:pt idx="23460">239850</cx:pt>
          <cx:pt idx="23461">1298970</cx:pt>
          <cx:pt idx="23462">550980</cx:pt>
          <cx:pt idx="23463">1928304</cx:pt>
          <cx:pt idx="23464">755190</cx:pt>
          <cx:pt idx="23465">254700</cx:pt>
          <cx:pt idx="23466">1436850</cx:pt>
          <cx:pt idx="23467">1471333.5</cx:pt>
          <cx:pt idx="23468">1055376</cx:pt>
          <cx:pt idx="23469">450000</cx:pt>
          <cx:pt idx="23470">180000</cx:pt>
          <cx:pt idx="23471">497520</cx:pt>
          <cx:pt idx="23472">50940</cx:pt>
          <cx:pt idx="23473">1971072</cx:pt>
          <cx:pt idx="23474">779688</cx:pt>
          <cx:pt idx="23475">206280</cx:pt>
          <cx:pt idx="23476">247500</cx:pt>
          <cx:pt idx="23477">256500</cx:pt>
          <cx:pt idx="23478">450000</cx:pt>
          <cx:pt idx="23479">260640</cx:pt>
          <cx:pt idx="23480">1323000</cx:pt>
          <cx:pt idx="23481">701203.5</cx:pt>
          <cx:pt idx="23482">505642.5</cx:pt>
          <cx:pt idx="23483">180000</cx:pt>
          <cx:pt idx="23484">254700</cx:pt>
          <cx:pt idx="23485">1096020</cx:pt>
          <cx:pt idx="23486">101880</cx:pt>
          <cx:pt idx="23487">269550</cx:pt>
          <cx:pt idx="23488">528633</cx:pt>
          <cx:pt idx="23489">733315.5</cx:pt>
          <cx:pt idx="23490">550980</cx:pt>
          <cx:pt idx="23491">508495.5</cx:pt>
          <cx:pt idx="23492">239850</cx:pt>
          <cx:pt idx="23493">270000</cx:pt>
          <cx:pt idx="23494">229500</cx:pt>
          <cx:pt idx="23495">668304</cx:pt>
          <cx:pt idx="23496">152820</cx:pt>
          <cx:pt idx="23497">225000</cx:pt>
          <cx:pt idx="23498">225000</cx:pt>
          <cx:pt idx="23499">2182500</cx:pt>
          <cx:pt idx="23500">518562</cx:pt>
          <cx:pt idx="23501">1800000</cx:pt>
          <cx:pt idx="23502">315000</cx:pt>
          <cx:pt idx="23503">675000</cx:pt>
          <cx:pt idx="23504">225000</cx:pt>
          <cx:pt idx="23505">900000</cx:pt>
          <cx:pt idx="23506">137520</cx:pt>
          <cx:pt idx="23507">675000</cx:pt>
          <cx:pt idx="23508">615109.5</cx:pt>
          <cx:pt idx="23509">360000</cx:pt>
          <cx:pt idx="23510">193392</cx:pt>
          <cx:pt idx="23511">227520</cx:pt>
          <cx:pt idx="23512">270000</cx:pt>
          <cx:pt idx="23513">225000</cx:pt>
          <cx:pt idx="23514">315000</cx:pt>
          <cx:pt idx="23515">593010</cx:pt>
          <cx:pt idx="23516">544491</cx:pt>
          <cx:pt idx="23517">207711</cx:pt>
          <cx:pt idx="23518">790830</cx:pt>
          <cx:pt idx="23519">1442596.5</cx:pt>
          <cx:pt idx="23520">225000</cx:pt>
          <cx:pt idx="23521">675000</cx:pt>
          <cx:pt idx="23522">247500</cx:pt>
          <cx:pt idx="23523">360000</cx:pt>
          <cx:pt idx="23524">1273500</cx:pt>
          <cx:pt idx="23525">225000</cx:pt>
          <cx:pt idx="23526">1350000</cx:pt>
          <cx:pt idx="23527">157500</cx:pt>
          <cx:pt idx="23528">900000</cx:pt>
          <cx:pt idx="23529">949500</cx:pt>
          <cx:pt idx="23530">1288350</cx:pt>
          <cx:pt idx="23531">247275</cx:pt>
          <cx:pt idx="23532">247500</cx:pt>
          <cx:pt idx="23533">450000</cx:pt>
          <cx:pt idx="23534">755190</cx:pt>
          <cx:pt idx="23535">1113840</cx:pt>
          <cx:pt idx="23536">571446</cx:pt>
          <cx:pt idx="23537">1006920</cx:pt>
          <cx:pt idx="23538">270000</cx:pt>
          <cx:pt idx="23539">180000</cx:pt>
          <cx:pt idx="23540">1051245</cx:pt>
          <cx:pt idx="23541">254700</cx:pt>
          <cx:pt idx="23542">1096020</cx:pt>
          <cx:pt idx="23543">521280</cx:pt>
          <cx:pt idx="23544">180000</cx:pt>
          <cx:pt idx="23545">270000</cx:pt>
          <cx:pt idx="23546">485640</cx:pt>
          <cx:pt idx="23547">1314117</cx:pt>
          <cx:pt idx="23548">1125000</cx:pt>
          <cx:pt idx="23549">808650</cx:pt>
          <cx:pt idx="23550">225000</cx:pt>
          <cx:pt idx="23551">247275</cx:pt>
          <cx:pt idx="23552">929088</cx:pt>
          <cx:pt idx="23553">521280</cx:pt>
          <cx:pt idx="23554">675000</cx:pt>
          <cx:pt idx="23555">269550</cx:pt>
          <cx:pt idx="23556">159264</cx:pt>
          <cx:pt idx="23557">242595</cx:pt>
          <cx:pt idx="23558">954207</cx:pt>
          <cx:pt idx="23559">571446</cx:pt>
          <cx:pt idx="23560">675000</cx:pt>
          <cx:pt idx="23561">270000</cx:pt>
          <cx:pt idx="23562">315000</cx:pt>
          <cx:pt idx="23563">679500</cx:pt>
          <cx:pt idx="23564">450000</cx:pt>
          <cx:pt idx="23565">508495.5</cx:pt>
          <cx:pt idx="23566">562932</cx:pt>
          <cx:pt idx="23567">343800</cx:pt>
          <cx:pt idx="23568">251280</cx:pt>
          <cx:pt idx="23569">540000</cx:pt>
          <cx:pt idx="23570">270000</cx:pt>
          <cx:pt idx="23571">450000</cx:pt>
          <cx:pt idx="23572">202500</cx:pt>
          <cx:pt idx="23573">202500</cx:pt>
          <cx:pt idx="23574">1260000</cx:pt>
          <cx:pt idx="23575">405000</cx:pt>
          <cx:pt idx="23576">215640</cx:pt>
          <cx:pt idx="23577">495000</cx:pt>
          <cx:pt idx="23578">270000</cx:pt>
          <cx:pt idx="23579">76410</cx:pt>
          <cx:pt idx="23580">1007761.5</cx:pt>
          <cx:pt idx="23581">589500</cx:pt>
          <cx:pt idx="23582">263686.5</cx:pt>
          <cx:pt idx="23583">1687266</cx:pt>
          <cx:pt idx="23584">1159515</cx:pt>
          <cx:pt idx="23585">526491</cx:pt>
          <cx:pt idx="23586">659533.5</cx:pt>
          <cx:pt idx="23587">781920</cx:pt>
          <cx:pt idx="23588">970380</cx:pt>
          <cx:pt idx="23589">900000</cx:pt>
          <cx:pt idx="23590">107820</cx:pt>
          <cx:pt idx="23591">755190</cx:pt>
          <cx:pt idx="23592">900000</cx:pt>
          <cx:pt idx="23593">824823</cx:pt>
          <cx:pt idx="23594">652311</cx:pt>
          <cx:pt idx="23595">381528</cx:pt>
          <cx:pt idx="23596">1319269.5</cx:pt>
          <cx:pt idx="23597">239850</cx:pt>
          <cx:pt idx="23598">376920</cx:pt>
          <cx:pt idx="23599">508500</cx:pt>
          <cx:pt idx="23600">202500</cx:pt>
          <cx:pt idx="23601">916470</cx:pt>
          <cx:pt idx="23602">495000</cx:pt>
          <cx:pt idx="23603">360000</cx:pt>
          <cx:pt idx="23604">405000</cx:pt>
          <cx:pt idx="23605">225000</cx:pt>
          <cx:pt idx="23606">594081</cx:pt>
          <cx:pt idx="23607">935640</cx:pt>
          <cx:pt idx="23608">448056</cx:pt>
          <cx:pt idx="23609">270000</cx:pt>
          <cx:pt idx="23610">431280</cx:pt>
          <cx:pt idx="23611">540000</cx:pt>
          <cx:pt idx="23612">990000</cx:pt>
          <cx:pt idx="23613">1019610</cx:pt>
          <cx:pt idx="23614">314100</cx:pt>
          <cx:pt idx="23615">302076</cx:pt>
          <cx:pt idx="23616">450000</cx:pt>
          <cx:pt idx="23617">269550</cx:pt>
          <cx:pt idx="23618">135000</cx:pt>
          <cx:pt idx="23619">450000</cx:pt>
          <cx:pt idx="23620">254700</cx:pt>
          <cx:pt idx="23621">360000</cx:pt>
          <cx:pt idx="23622">567000</cx:pt>
          <cx:pt idx="23623">510102</cx:pt>
          <cx:pt idx="23624">270000</cx:pt>
          <cx:pt idx="23625">269550</cx:pt>
          <cx:pt idx="23626">95940</cx:pt>
          <cx:pt idx="23627">314055</cx:pt>
          <cx:pt idx="23628">720000</cx:pt>
          <cx:pt idx="23629">592560</cx:pt>
          <cx:pt idx="23630">416052</cx:pt>
          <cx:pt idx="23631">260640</cx:pt>
          <cx:pt idx="23632">904500</cx:pt>
          <cx:pt idx="23633">270000</cx:pt>
          <cx:pt idx="23634">253377</cx:pt>
          <cx:pt idx="23635">1453257</cx:pt>
          <cx:pt idx="23636">254700</cx:pt>
          <cx:pt idx="23637">112500</cx:pt>
          <cx:pt idx="23638">675000</cx:pt>
          <cx:pt idx="23639">517788</cx:pt>
          <cx:pt idx="23640">135000</cx:pt>
          <cx:pt idx="23641">1525482</cx:pt>
          <cx:pt idx="23642">1113840</cx:pt>
          <cx:pt idx="23643">900297</cx:pt>
          <cx:pt idx="23644">582804</cx:pt>
          <cx:pt idx="23645">545040</cx:pt>
          <cx:pt idx="23646">85320</cx:pt>
          <cx:pt idx="23647">180000</cx:pt>
          <cx:pt idx="23648">506925</cx:pt>
          <cx:pt idx="23649">225000</cx:pt>
          <cx:pt idx="23650">495351</cx:pt>
          <cx:pt idx="23651">675000</cx:pt>
          <cx:pt idx="23652">849415.5</cx:pt>
          <cx:pt idx="23653">270000</cx:pt>
          <cx:pt idx="23654">315000</cx:pt>
          <cx:pt idx="23655">180000</cx:pt>
          <cx:pt idx="23656">536917.5</cx:pt>
          <cx:pt idx="23657">135000</cx:pt>
          <cx:pt idx="23658">247500</cx:pt>
          <cx:pt idx="23659">180000</cx:pt>
          <cx:pt idx="23660">904500</cx:pt>
          <cx:pt idx="23661">450000</cx:pt>
          <cx:pt idx="23662">675000</cx:pt>
          <cx:pt idx="23663">592560</cx:pt>
          <cx:pt idx="23664">447768</cx:pt>
          <cx:pt idx="23665">1085058</cx:pt>
          <cx:pt idx="23666">270000</cx:pt>
          <cx:pt idx="23667">755190</cx:pt>
          <cx:pt idx="23668">132768</cx:pt>
          <cx:pt idx="23669">285723</cx:pt>
          <cx:pt idx="23670">450000</cx:pt>
          <cx:pt idx="23671">785398.5</cx:pt>
          <cx:pt idx="23672">233208</cx:pt>
          <cx:pt idx="23673">1350000</cx:pt>
          <cx:pt idx="23674">152820</cx:pt>
          <cx:pt idx="23675">631332</cx:pt>
          <cx:pt idx="23676">646920</cx:pt>
          <cx:pt idx="23677">446931</cx:pt>
          <cx:pt idx="23678">269550</cx:pt>
          <cx:pt idx="23679">604152</cx:pt>
          <cx:pt idx="23680">814041</cx:pt>
          <cx:pt idx="23681">270000</cx:pt>
          <cx:pt idx="23682">450000</cx:pt>
          <cx:pt idx="23683">888840</cx:pt>
          <cx:pt idx="23684">835380</cx:pt>
          <cx:pt idx="23685">675000</cx:pt>
          <cx:pt idx="23686">159264</cx:pt>
          <cx:pt idx="23687">528633</cx:pt>
          <cx:pt idx="23688">1159515</cx:pt>
          <cx:pt idx="23689">308133</cx:pt>
          <cx:pt idx="23690">900000</cx:pt>
          <cx:pt idx="23691">270000</cx:pt>
          <cx:pt idx="23692">967428</cx:pt>
          <cx:pt idx="23693">275040</cx:pt>
          <cx:pt idx="23694">675000</cx:pt>
          <cx:pt idx="23695">659610</cx:pt>
          <cx:pt idx="23696">900000</cx:pt>
          <cx:pt idx="23697">270000</cx:pt>
          <cx:pt idx="23698">229500</cx:pt>
          <cx:pt idx="23699">508495.5</cx:pt>
          <cx:pt idx="23700">545040</cx:pt>
          <cx:pt idx="23701">454500</cx:pt>
          <cx:pt idx="23702">152820</cx:pt>
          <cx:pt idx="23703">604683</cx:pt>
          <cx:pt idx="23704">440784</cx:pt>
          <cx:pt idx="23705">1078200</cx:pt>
          <cx:pt idx="23706">337500</cx:pt>
          <cx:pt idx="23707">180000</cx:pt>
          <cx:pt idx="23708">473760</cx:pt>
          <cx:pt idx="23709">235053</cx:pt>
          <cx:pt idx="23710">284400</cx:pt>
          <cx:pt idx="23711">270000</cx:pt>
          <cx:pt idx="23712">715095</cx:pt>
          <cx:pt idx="23713">521280</cx:pt>
          <cx:pt idx="23714">1097676</cx:pt>
          <cx:pt idx="23715">1615968</cx:pt>
          <cx:pt idx="23716">781920</cx:pt>
          <cx:pt idx="23717">325908</cx:pt>
          <cx:pt idx="23718">225000</cx:pt>
          <cx:pt idx="23719">180000</cx:pt>
          <cx:pt idx="23720">528633</cx:pt>
          <cx:pt idx="23721">497520</cx:pt>
          <cx:pt idx="23722">284400</cx:pt>
          <cx:pt idx="23723">333621</cx:pt>
          <cx:pt idx="23724">95940</cx:pt>
          <cx:pt idx="23725">284400</cx:pt>
          <cx:pt idx="23726">545040</cx:pt>
          <cx:pt idx="23727">225000</cx:pt>
          <cx:pt idx="23728">436032</cx:pt>
          <cx:pt idx="23729">728460</cx:pt>
          <cx:pt idx="23730">755190</cx:pt>
          <cx:pt idx="23731">765261</cx:pt>
          <cx:pt idx="23732">123637.5</cx:pt>
          <cx:pt idx="23733">188685</cx:pt>
          <cx:pt idx="23734">398016</cx:pt>
          <cx:pt idx="23735">326439</cx:pt>
          <cx:pt idx="23736">182448</cx:pt>
          <cx:pt idx="23737">495000</cx:pt>
          <cx:pt idx="23738">1762110</cx:pt>
          <cx:pt idx="23739">187704</cx:pt>
          <cx:pt idx="23740">180000</cx:pt>
          <cx:pt idx="23741">904500</cx:pt>
          <cx:pt idx="23742">254700</cx:pt>
          <cx:pt idx="23743">781920</cx:pt>
          <cx:pt idx="23744">709879.5</cx:pt>
          <cx:pt idx="23745">485640</cx:pt>
          <cx:pt idx="23746">440784</cx:pt>
          <cx:pt idx="23747">225000</cx:pt>
          <cx:pt idx="23748">112500</cx:pt>
          <cx:pt idx="23749">219042</cx:pt>
          <cx:pt idx="23750">450000</cx:pt>
          <cx:pt idx="23751">1506816</cx:pt>
          <cx:pt idx="23752">497520</cx:pt>
          <cx:pt idx="23753">900000</cx:pt>
          <cx:pt idx="23754">316125</cx:pt>
          <cx:pt idx="23755">1288350</cx:pt>
          <cx:pt idx="23756">808650</cx:pt>
          <cx:pt idx="23757">486265.5</cx:pt>
          <cx:pt idx="23758">755190</cx:pt>
          <cx:pt idx="23759">339241.5</cx:pt>
          <cx:pt idx="23760">592560</cx:pt>
          <cx:pt idx="23761">1546020</cx:pt>
          <cx:pt idx="23762">450000</cx:pt>
          <cx:pt idx="23763">969039</cx:pt>
          <cx:pt idx="23764">675000</cx:pt>
          <cx:pt idx="23765">490495.5</cx:pt>
          <cx:pt idx="23766">630000</cx:pt>
          <cx:pt idx="23767">781920</cx:pt>
          <cx:pt idx="23768">1065433.5</cx:pt>
          <cx:pt idx="23769">157500</cx:pt>
          <cx:pt idx="23770">1288350</cx:pt>
          <cx:pt idx="23771">808650</cx:pt>
          <cx:pt idx="23772">517788</cx:pt>
          <cx:pt idx="23773">781920</cx:pt>
          <cx:pt idx="23774">270000</cx:pt>
          <cx:pt idx="23775">2013840</cx:pt>
          <cx:pt idx="23776">1350000</cx:pt>
          <cx:pt idx="23777">349609.5</cx:pt>
          <cx:pt idx="23778">598486.5</cx:pt>
          <cx:pt idx="23779">270000</cx:pt>
          <cx:pt idx="23780">1341000</cx:pt>
          <cx:pt idx="23781">808650</cx:pt>
          <cx:pt idx="23782">824823</cx:pt>
          <cx:pt idx="23783">247500</cx:pt>
          <cx:pt idx="23784">568197</cx:pt>
          <cx:pt idx="23785">900000</cx:pt>
          <cx:pt idx="23786">1575000</cx:pt>
          <cx:pt idx="23787">1345500</cx:pt>
          <cx:pt idx="23788">781920</cx:pt>
          <cx:pt idx="23789">1762110</cx:pt>
          <cx:pt idx="23790">270000</cx:pt>
          <cx:pt idx="23791">568800</cx:pt>
          <cx:pt idx="23792">298512</cx:pt>
          <cx:pt idx="23793">675000</cx:pt>
          <cx:pt idx="23794">324000</cx:pt>
          <cx:pt idx="23795">675000</cx:pt>
          <cx:pt idx="23796">835380</cx:pt>
          <cx:pt idx="23797">510853.5</cx:pt>
          <cx:pt idx="23798">343377</cx:pt>
          <cx:pt idx="23799">703584</cx:pt>
          <cx:pt idx="23800">447768</cx:pt>
          <cx:pt idx="23801">1237684.5</cx:pt>
          <cx:pt idx="23802">450000</cx:pt>
          <cx:pt idx="23803">679500</cx:pt>
          <cx:pt idx="23804">728460</cx:pt>
          <cx:pt idx="23805">1078200</cx:pt>
          <cx:pt idx="23806">378000</cx:pt>
          <cx:pt idx="23807">424255.5</cx:pt>
          <cx:pt idx="23808">1006920</cx:pt>
          <cx:pt idx="23809">450000</cx:pt>
          <cx:pt idx="23810">573628.5</cx:pt>
          <cx:pt idx="23811">179865</cx:pt>
          <cx:pt idx="23812">284400</cx:pt>
          <cx:pt idx="23813">545040</cx:pt>
          <cx:pt idx="23814">981000</cx:pt>
          <cx:pt idx="23815">450000</cx:pt>
          <cx:pt idx="23816">1079883</cx:pt>
          <cx:pt idx="23817">450000</cx:pt>
          <cx:pt idx="23818">314100</cx:pt>
          <cx:pt idx="23819">633730.5</cx:pt>
          <cx:pt idx="23820">263686.5</cx:pt>
          <cx:pt idx="23821">270000</cx:pt>
          <cx:pt idx="23822">261000</cx:pt>
          <cx:pt idx="23823">704844</cx:pt>
          <cx:pt idx="23824">1256400</cx:pt>
          <cx:pt idx="23825">180000</cx:pt>
          <cx:pt idx="23826">1125000</cx:pt>
          <cx:pt idx="23827">270000</cx:pt>
          <cx:pt idx="23828">269550</cx:pt>
          <cx:pt idx="23829">1350000</cx:pt>
          <cx:pt idx="23830">270000</cx:pt>
          <cx:pt idx="23831">545040</cx:pt>
          <cx:pt idx="23832">1288350</cx:pt>
          <cx:pt idx="23833">360000</cx:pt>
          <cx:pt idx="23834">426645</cx:pt>
          <cx:pt idx="23835">450000</cx:pt>
          <cx:pt idx="23836">544491</cx:pt>
          <cx:pt idx="23837">640080</cx:pt>
          <cx:pt idx="23838">122256</cx:pt>
          <cx:pt idx="23839">1157670</cx:pt>
          <cx:pt idx="23840">441000</cx:pt>
          <cx:pt idx="23841">729792</cx:pt>
          <cx:pt idx="23842">1125000</cx:pt>
          <cx:pt idx="23843">593010</cx:pt>
          <cx:pt idx="23844">1973106</cx:pt>
          <cx:pt idx="23845">193572</cx:pt>
          <cx:pt idx="23846">1125000</cx:pt>
          <cx:pt idx="23847">95940</cx:pt>
          <cx:pt idx="23848">270000</cx:pt>
          <cx:pt idx="23849">584766</cx:pt>
          <cx:pt idx="23850">270000</cx:pt>
          <cx:pt idx="23851">1012500</cx:pt>
          <cx:pt idx="23852">675000</cx:pt>
          <cx:pt idx="23853">562491</cx:pt>
          <cx:pt idx="23854">286704</cx:pt>
          <cx:pt idx="23855">927612</cx:pt>
          <cx:pt idx="23856">1800000</cx:pt>
          <cx:pt idx="23857">1762110</cx:pt>
          <cx:pt idx="23858">278460</cx:pt>
          <cx:pt idx="23859">157500</cx:pt>
          <cx:pt idx="23860">1345500</cx:pt>
          <cx:pt idx="23861">431280</cx:pt>
          <cx:pt idx="23862">91692</cx:pt>
          <cx:pt idx="23863">542133</cx:pt>
          <cx:pt idx="23864">135000</cx:pt>
          <cx:pt idx="23865">101880</cx:pt>
          <cx:pt idx="23866">1575000</cx:pt>
          <cx:pt idx="23867">533304</cx:pt>
          <cx:pt idx="23868">508495.5</cx:pt>
          <cx:pt idx="23869">1229944.5</cx:pt>
          <cx:pt idx="23870">337500</cx:pt>
          <cx:pt idx="23871">343377</cx:pt>
          <cx:pt idx="23872">785398.5</cx:pt>
          <cx:pt idx="23873">747886.5</cx:pt>
          <cx:pt idx="23874">61128</cx:pt>
          <cx:pt idx="23875">225000</cx:pt>
          <cx:pt idx="23876">450000</cx:pt>
          <cx:pt idx="23877">670185</cx:pt>
          <cx:pt idx="23878">708939</cx:pt>
          <cx:pt idx="23879">254700</cx:pt>
          <cx:pt idx="23880">474048</cx:pt>
          <cx:pt idx="23881">450000</cx:pt>
          <cx:pt idx="23882">254700</cx:pt>
          <cx:pt idx="23883">481495.5</cx:pt>
          <cx:pt idx="23884">170640</cx:pt>
          <cx:pt idx="23885">835506</cx:pt>
          <cx:pt idx="23886">590071.5</cx:pt>
          <cx:pt idx="23887">970380</cx:pt>
          <cx:pt idx="23888">781920</cx:pt>
          <cx:pt idx="23889">942300</cx:pt>
          <cx:pt idx="23890">1258650</cx:pt>
          <cx:pt idx="23891">269550</cx:pt>
          <cx:pt idx="23892">276277.5</cx:pt>
          <cx:pt idx="23893">1288350</cx:pt>
          <cx:pt idx="23894">355536</cx:pt>
          <cx:pt idx="23895">405000</cx:pt>
          <cx:pt idx="23896">150768</cx:pt>
          <cx:pt idx="23897">202500</cx:pt>
          <cx:pt idx="23898">450000</cx:pt>
          <cx:pt idx="23899">339241.5</cx:pt>
          <cx:pt idx="23900">228339</cx:pt>
          <cx:pt idx="23901">505665</cx:pt>
          <cx:pt idx="23902">270000</cx:pt>
          <cx:pt idx="23903">1125000</cx:pt>
          <cx:pt idx="23904">755190</cx:pt>
          <cx:pt idx="23905">249606</cx:pt>
          <cx:pt idx="23906">814041</cx:pt>
          <cx:pt idx="23907">180000</cx:pt>
          <cx:pt idx="23908">765000</cx:pt>
          <cx:pt idx="23909">675000</cx:pt>
          <cx:pt idx="23910">1724220</cx:pt>
          <cx:pt idx="23911">135000</cx:pt>
          <cx:pt idx="23912">808650</cx:pt>
          <cx:pt idx="23913">157500</cx:pt>
          <cx:pt idx="23914">888840</cx:pt>
          <cx:pt idx="23915">932643</cx:pt>
          <cx:pt idx="23916">254700</cx:pt>
          <cx:pt idx="23917">634482</cx:pt>
          <cx:pt idx="23918">1223010</cx:pt>
          <cx:pt idx="23919">202500</cx:pt>
          <cx:pt idx="23920">1012500</cx:pt>
          <cx:pt idx="23921">263686.5</cx:pt>
          <cx:pt idx="23922">1228500</cx:pt>
          <cx:pt idx="23923">450000</cx:pt>
          <cx:pt idx="23924">900000</cx:pt>
          <cx:pt idx="23925">1236816</cx:pt>
          <cx:pt idx="23926">1305000</cx:pt>
          <cx:pt idx="23927">360000</cx:pt>
          <cx:pt idx="23928">835605</cx:pt>
          <cx:pt idx="23929">270000</cx:pt>
          <cx:pt idx="23930">526491</cx:pt>
          <cx:pt idx="23931">521280</cx:pt>
          <cx:pt idx="23932">526491</cx:pt>
          <cx:pt idx="23933">277969.5</cx:pt>
          <cx:pt idx="23934">358074</cx:pt>
          <cx:pt idx="23935">222768</cx:pt>
          <cx:pt idx="23936">270000</cx:pt>
          <cx:pt idx="23937">254700</cx:pt>
          <cx:pt idx="23938">407520</cx:pt>
          <cx:pt idx="23939">1125000</cx:pt>
          <cx:pt idx="23940">180000</cx:pt>
          <cx:pt idx="23941">255960</cx:pt>
          <cx:pt idx="23942">1078200</cx:pt>
          <cx:pt idx="23943">1971072</cx:pt>
          <cx:pt idx="23944">405000</cx:pt>
          <cx:pt idx="23945">148365</cx:pt>
          <cx:pt idx="23946">545040</cx:pt>
          <cx:pt idx="23947">512064</cx:pt>
          <cx:pt idx="23948">656811</cx:pt>
          <cx:pt idx="23949">521280</cx:pt>
          <cx:pt idx="23950">1800000</cx:pt>
          <cx:pt idx="23951">450000</cx:pt>
          <cx:pt idx="23952">1287000</cx:pt>
          <cx:pt idx="23953">508495.5</cx:pt>
          <cx:pt idx="23954">270000</cx:pt>
          <cx:pt idx="23955">834048</cx:pt>
          <cx:pt idx="23956">900000</cx:pt>
          <cx:pt idx="23957">382500</cx:pt>
          <cx:pt idx="23958">197820</cx:pt>
          <cx:pt idx="23959">180000</cx:pt>
          <cx:pt idx="23960">855000</cx:pt>
          <cx:pt idx="23961">900000</cx:pt>
          <cx:pt idx="23962">540000</cx:pt>
          <cx:pt idx="23963">450000</cx:pt>
          <cx:pt idx="23964">610335</cx:pt>
          <cx:pt idx="23965">481855.5</cx:pt>
          <cx:pt idx="23966">81549</cx:pt>
          <cx:pt idx="23967">900000</cx:pt>
          <cx:pt idx="23968">675000</cx:pt>
          <cx:pt idx="23969">1125000</cx:pt>
          <cx:pt idx="23970">494550</cx:pt>
          <cx:pt idx="23971">1546020</cx:pt>
          <cx:pt idx="23972">360000</cx:pt>
          <cx:pt idx="23973">562500</cx:pt>
          <cx:pt idx="23974">1185120</cx:pt>
          <cx:pt idx="23975">545040</cx:pt>
          <cx:pt idx="23976">247275</cx:pt>
          <cx:pt idx="23977">589050</cx:pt>
          <cx:pt idx="23978">298512</cx:pt>
          <cx:pt idx="23979">512446.5</cx:pt>
          <cx:pt idx="23980">280170</cx:pt>
          <cx:pt idx="23981">601470</cx:pt>
          <cx:pt idx="23982">450000</cx:pt>
          <cx:pt idx="23983">337500</cx:pt>
          <cx:pt idx="23984">450000</cx:pt>
          <cx:pt idx="23985">359685</cx:pt>
          <cx:pt idx="23986">312768</cx:pt>
          <cx:pt idx="23987">584766</cx:pt>
          <cx:pt idx="23988">852088.5</cx:pt>
          <cx:pt idx="23989">1467612</cx:pt>
          <cx:pt idx="23990">203301</cx:pt>
          <cx:pt idx="23991">1762110</cx:pt>
          <cx:pt idx="23992">490536</cx:pt>
          <cx:pt idx="23993">808650</cx:pt>
          <cx:pt idx="23994">562491</cx:pt>
          <cx:pt idx="23995">101880</cx:pt>
          <cx:pt idx="23996">463500</cx:pt>
          <cx:pt idx="23997">534204</cx:pt>
          <cx:pt idx="23998">254700</cx:pt>
          <cx:pt idx="23999">63000</cx:pt>
          <cx:pt idx="24000">315000</cx:pt>
          <cx:pt idx="24001">490500</cx:pt>
          <cx:pt idx="24002">328500</cx:pt>
          <cx:pt idx="24003">1319269.5</cx:pt>
          <cx:pt idx="24004">1575000</cx:pt>
          <cx:pt idx="24005">91647</cx:pt>
          <cx:pt idx="24006">392427</cx:pt>
          <cx:pt idx="24007">1144053</cx:pt>
          <cx:pt idx="24008">895500</cx:pt>
          <cx:pt idx="24009">53910</cx:pt>
          <cx:pt idx="24010">269550</cx:pt>
          <cx:pt idx="24011">781920</cx:pt>
          <cx:pt idx="24012">339241.5</cx:pt>
          <cx:pt idx="24013">298512</cx:pt>
          <cx:pt idx="24014">312768</cx:pt>
          <cx:pt idx="24015">71109</cx:pt>
          <cx:pt idx="24016">325908</cx:pt>
          <cx:pt idx="24017">1006920</cx:pt>
          <cx:pt idx="24018">239850</cx:pt>
          <cx:pt idx="24019">942300</cx:pt>
          <cx:pt idx="24020">135000</cx:pt>
          <cx:pt idx="24021">1155226.5</cx:pt>
          <cx:pt idx="24022">497520</cx:pt>
          <cx:pt idx="24023">382500</cx:pt>
          <cx:pt idx="24024">254700</cx:pt>
          <cx:pt idx="24025">363190.5</cx:pt>
          <cx:pt idx="24026">314100</cx:pt>
          <cx:pt idx="24027">675000</cx:pt>
          <cx:pt idx="24028">135000</cx:pt>
          <cx:pt idx="24029">299772</cx:pt>
          <cx:pt idx="24030">835380</cx:pt>
          <cx:pt idx="24031">544491</cx:pt>
          <cx:pt idx="24032">1125000</cx:pt>
          <cx:pt idx="24033">2156400</cx:pt>
          <cx:pt idx="24034">337500</cx:pt>
          <cx:pt idx="24035">193500</cx:pt>
          <cx:pt idx="24036">1078200</cx:pt>
          <cx:pt idx="24037">305221.5</cx:pt>
          <cx:pt idx="24038">1078200</cx:pt>
          <cx:pt idx="24039">299772</cx:pt>
          <cx:pt idx="24040">344043</cx:pt>
          <cx:pt idx="24041">202500</cx:pt>
          <cx:pt idx="24042">720000</cx:pt>
          <cx:pt idx="24043">202500</cx:pt>
          <cx:pt idx="24044">619749</cx:pt>
          <cx:pt idx="24045">755190</cx:pt>
          <cx:pt idx="24046">1293502.5</cx:pt>
          <cx:pt idx="24047">1467612</cx:pt>
          <cx:pt idx="24048">1350000</cx:pt>
          <cx:pt idx="24049">808650</cx:pt>
          <cx:pt idx="24050">1716799.5</cx:pt>
          <cx:pt idx="24051">225000</cx:pt>
          <cx:pt idx="24052">299772</cx:pt>
          <cx:pt idx="24053">134775</cx:pt>
          <cx:pt idx="24054">1288350</cx:pt>
          <cx:pt idx="24055">1381113</cx:pt>
          <cx:pt idx="24056">247500</cx:pt>
          <cx:pt idx="24057">1288350</cx:pt>
          <cx:pt idx="24058">202500</cx:pt>
          <cx:pt idx="24059">521280</cx:pt>
          <cx:pt idx="24060">781920</cx:pt>
          <cx:pt idx="24061">959598</cx:pt>
          <cx:pt idx="24062">808650</cx:pt>
          <cx:pt idx="24063">1237500</cx:pt>
          <cx:pt idx="24064">500211</cx:pt>
          <cx:pt idx="24065">561384</cx:pt>
          <cx:pt idx="24066">144486</cx:pt>
          <cx:pt idx="24067">152820</cx:pt>
          <cx:pt idx="24068">299250</cx:pt>
          <cx:pt idx="24069">599778</cx:pt>
          <cx:pt idx="24070">180000</cx:pt>
          <cx:pt idx="24071">1312110</cx:pt>
          <cx:pt idx="24072">545040</cx:pt>
          <cx:pt idx="24073">555273</cx:pt>
          <cx:pt idx="24074">862560</cx:pt>
          <cx:pt idx="24075">247500</cx:pt>
          <cx:pt idx="24076">337500</cx:pt>
          <cx:pt idx="24077">238896</cx:pt>
          <cx:pt idx="24078">315000</cx:pt>
          <cx:pt idx="24079">810000</cx:pt>
          <cx:pt idx="24080">625536</cx:pt>
          <cx:pt idx="24081">1335528</cx:pt>
          <cx:pt idx="24082">270000</cx:pt>
          <cx:pt idx="24083">119925</cx:pt>
          <cx:pt idx="24084">135000</cx:pt>
          <cx:pt idx="24085">225000</cx:pt>
          <cx:pt idx="24086">808650</cx:pt>
          <cx:pt idx="24087">508495.5</cx:pt>
          <cx:pt idx="24088">846000</cx:pt>
          <cx:pt idx="24089">343683</cx:pt>
          <cx:pt idx="24090">900000</cx:pt>
          <cx:pt idx="24091">1078200</cx:pt>
          <cx:pt idx="24092">877500</cx:pt>
          <cx:pt idx="24093">163512</cx:pt>
          <cx:pt idx="24094">135000</cx:pt>
          <cx:pt idx="24095">1223010</cx:pt>
          <cx:pt idx="24096">135000</cx:pt>
          <cx:pt idx="24097">781695</cx:pt>
          <cx:pt idx="24098">983299.5</cx:pt>
          <cx:pt idx="24099">76410</cx:pt>
          <cx:pt idx="24100">1255680</cx:pt>
          <cx:pt idx="24101">491211</cx:pt>
          <cx:pt idx="24102">127350</cx:pt>
          <cx:pt idx="24103">528633</cx:pt>
          <cx:pt idx="24104">521280</cx:pt>
          <cx:pt idx="24105">441481.5</cx:pt>
          <cx:pt idx="24106">204858</cx:pt>
          <cx:pt idx="24107">202500</cx:pt>
          <cx:pt idx="24108">199467</cx:pt>
          <cx:pt idx="24109">891072</cx:pt>
          <cx:pt idx="24110">135000</cx:pt>
          <cx:pt idx="24111">255960</cx:pt>
          <cx:pt idx="24112">143910</cx:pt>
          <cx:pt idx="24113">521280</cx:pt>
          <cx:pt idx="24114">343683</cx:pt>
          <cx:pt idx="24115">755190</cx:pt>
          <cx:pt idx="24116">601470</cx:pt>
          <cx:pt idx="24117">229500</cx:pt>
          <cx:pt idx="24118">254700</cx:pt>
          <cx:pt idx="24119">314100</cx:pt>
          <cx:pt idx="24120">314100</cx:pt>
          <cx:pt idx="24121">177768</cx:pt>
          <cx:pt idx="24122">600988.5</cx:pt>
          <cx:pt idx="24123">1026922.5</cx:pt>
          <cx:pt idx="24124">1381113</cx:pt>
          <cx:pt idx="24125">257562</cx:pt>
          <cx:pt idx="24126">270000</cx:pt>
          <cx:pt idx="24127">675000</cx:pt>
          <cx:pt idx="24128">177903</cx:pt>
          <cx:pt idx="24129">354276</cx:pt>
          <cx:pt idx="24130">1687266</cx:pt>
          <cx:pt idx="24131">675000</cx:pt>
          <cx:pt idx="24132">152820</cx:pt>
          <cx:pt idx="24133">316125</cx:pt>
          <cx:pt idx="24134">579942</cx:pt>
          <cx:pt idx="24135">276277.5</cx:pt>
          <cx:pt idx="24136">1078200</cx:pt>
          <cx:pt idx="24137">675000</cx:pt>
          <cx:pt idx="24138">675000</cx:pt>
          <cx:pt idx="24139">1237500</cx:pt>
          <cx:pt idx="24140">225000</cx:pt>
          <cx:pt idx="24141">454500</cx:pt>
          <cx:pt idx="24142">544491</cx:pt>
          <cx:pt idx="24143">345843</cx:pt>
          <cx:pt idx="24144">225000</cx:pt>
          <cx:pt idx="24145">2013840</cx:pt>
          <cx:pt idx="24146">604152</cx:pt>
          <cx:pt idx="24147">601470</cx:pt>
          <cx:pt idx="24148">1024740</cx:pt>
          <cx:pt idx="24149">286704</cx:pt>
          <cx:pt idx="24150">1223010</cx:pt>
          <cx:pt idx="24151">1262583</cx:pt>
          <cx:pt idx="24152">1006920</cx:pt>
          <cx:pt idx="24153">142200</cx:pt>
          <cx:pt idx="24154">225000</cx:pt>
          <cx:pt idx="24155">135000</cx:pt>
          <cx:pt idx="24156">597339</cx:pt>
          <cx:pt idx="24157">521280</cx:pt>
          <cx:pt idx="24158">324000</cx:pt>
          <cx:pt idx="24159">521280</cx:pt>
          <cx:pt idx="24160">284400</cx:pt>
          <cx:pt idx="24161">607500</cx:pt>
          <cx:pt idx="24162">90000</cx:pt>
          <cx:pt idx="24163">1350000</cx:pt>
          <cx:pt idx="24164">474048</cx:pt>
          <cx:pt idx="24165">1006920</cx:pt>
          <cx:pt idx="24166">1303200</cx:pt>
          <cx:pt idx="24167">553806</cx:pt>
          <cx:pt idx="24168">685012.5</cx:pt>
          <cx:pt idx="24169">647046</cx:pt>
          <cx:pt idx="24170">270000</cx:pt>
          <cx:pt idx="24171">191880</cx:pt>
          <cx:pt idx="24172">278613</cx:pt>
          <cx:pt idx="24173">412942.5</cx:pt>
          <cx:pt idx="24174">545040</cx:pt>
          <cx:pt idx="24175">269550</cx:pt>
          <cx:pt idx="24176">314055</cx:pt>
          <cx:pt idx="24177">1046142</cx:pt>
          <cx:pt idx="24178">273024</cx:pt>
          <cx:pt idx="24179">276277.5</cx:pt>
          <cx:pt idx="24180">315000</cx:pt>
          <cx:pt idx="24181">269550</cx:pt>
          <cx:pt idx="24182">495000</cx:pt>
          <cx:pt idx="24183">615109.5</cx:pt>
          <cx:pt idx="24184">312768</cx:pt>
          <cx:pt idx="24185">270000</cx:pt>
          <cx:pt idx="24186">284400</cx:pt>
          <cx:pt idx="24187">585000</cx:pt>
          <cx:pt idx="24188">1201207.5</cx:pt>
          <cx:pt idx="24189">178290</cx:pt>
          <cx:pt idx="24190">477000</cx:pt>
          <cx:pt idx="24191">1963494</cx:pt>
          <cx:pt idx="24192">900000</cx:pt>
          <cx:pt idx="24193">675000</cx:pt>
          <cx:pt idx="24194">549882</cx:pt>
          <cx:pt idx="24195">513531</cx:pt>
          <cx:pt idx="24196">573408</cx:pt>
          <cx:pt idx="24197">454500</cx:pt>
          <cx:pt idx="24198">481500</cx:pt>
          <cx:pt idx="24199">539100</cx:pt>
          <cx:pt idx="24200">414792</cx:pt>
          <cx:pt idx="24201">1339884</cx:pt>
          <cx:pt idx="24202">225000</cx:pt>
          <cx:pt idx="24203">808650</cx:pt>
          <cx:pt idx="24204">540000</cx:pt>
          <cx:pt idx="24205">225000</cx:pt>
          <cx:pt idx="24206">797557.5</cx:pt>
          <cx:pt idx="24207">104256</cx:pt>
          <cx:pt idx="24208">497520</cx:pt>
          <cx:pt idx="24209">180000</cx:pt>
          <cx:pt idx="24210">177768</cx:pt>
          <cx:pt idx="24211">1428408</cx:pt>
          <cx:pt idx="24212">835380</cx:pt>
          <cx:pt idx="24213">539100</cx:pt>
          <cx:pt idx="24214">1321020</cx:pt>
          <cx:pt idx="24215">292500</cx:pt>
          <cx:pt idx="24216">485901</cx:pt>
          <cx:pt idx="24217">238500</cx:pt>
          <cx:pt idx="24218">500427</cx:pt>
          <cx:pt idx="24219">112500</cx:pt>
          <cx:pt idx="24220">518562</cx:pt>
          <cx:pt idx="24221">321574.5</cx:pt>
          <cx:pt idx="24222">754740</cx:pt>
          <cx:pt idx="24223">232344</cx:pt>
          <cx:pt idx="24224">890379</cx:pt>
          <cx:pt idx="24225">207306</cx:pt>
          <cx:pt idx="24226">900000</cx:pt>
          <cx:pt idx="24227">305221.5</cx:pt>
          <cx:pt idx="24228">760225.5</cx:pt>
          <cx:pt idx="24229">254700</cx:pt>
          <cx:pt idx="24230">577147.5</cx:pt>
          <cx:pt idx="24231">171900</cx:pt>
          <cx:pt idx="24232">604152</cx:pt>
          <cx:pt idx="24233">1227901.5</cx:pt>
          <cx:pt idx="24234">431280</cx:pt>
          <cx:pt idx="24235">54000</cx:pt>
          <cx:pt idx="24236">405000</cx:pt>
          <cx:pt idx="24237">823500</cx:pt>
          <cx:pt idx="24238">755190</cx:pt>
          <cx:pt idx="24239">675000</cx:pt>
          <cx:pt idx="24240">1138500</cx:pt>
          <cx:pt idx="24241">594000</cx:pt>
          <cx:pt idx="24242">166500</cx:pt>
          <cx:pt idx="24243">526491</cx:pt>
          <cx:pt idx="24244">900000</cx:pt>
          <cx:pt idx="24245">790830</cx:pt>
          <cx:pt idx="24246">450000</cx:pt>
          <cx:pt idx="24247">432661.5</cx:pt>
          <cx:pt idx="24248">1080504</cx:pt>
          <cx:pt idx="24249">305221.5</cx:pt>
          <cx:pt idx="24250">1595115</cx:pt>
          <cx:pt idx="24251">1350000</cx:pt>
          <cx:pt idx="24252">454500</cx:pt>
          <cx:pt idx="24253">1258650</cx:pt>
          <cx:pt idx="24254">448056</cx:pt>
          <cx:pt idx="24255">167895</cx:pt>
          <cx:pt idx="24256">770292</cx:pt>
          <cx:pt idx="24257">936000</cx:pt>
          <cx:pt idx="24258">469152</cx:pt>
          <cx:pt idx="24259">258709.5</cx:pt>
          <cx:pt idx="24260">265851</cx:pt>
          <cx:pt idx="24261">474408</cx:pt>
          <cx:pt idx="24262">283585.5</cx:pt>
          <cx:pt idx="24263">855000</cx:pt>
          <cx:pt idx="24264">1060744.5</cx:pt>
          <cx:pt idx="24265">838453.5</cx:pt>
          <cx:pt idx="24266">700830</cx:pt>
          <cx:pt idx="24267">1350000</cx:pt>
          <cx:pt idx="24268">294322.5</cx:pt>
          <cx:pt idx="24269">339241.5</cx:pt>
          <cx:pt idx="24270">1006920</cx:pt>
          <cx:pt idx="24271">269550</cx:pt>
          <cx:pt idx="24272">500566.5</cx:pt>
          <cx:pt idx="24273">265851</cx:pt>
          <cx:pt idx="24274">1078200</cx:pt>
          <cx:pt idx="24275">405000</cx:pt>
          <cx:pt idx="24276">900000</cx:pt>
          <cx:pt idx="24277">755190</cx:pt>
          <cx:pt idx="24278">360000</cx:pt>
          <cx:pt idx="24279">314100</cx:pt>
          <cx:pt idx="24280">612612</cx:pt>
          <cx:pt idx="24281">787131</cx:pt>
          <cx:pt idx="24282">1436850</cx:pt>
          <cx:pt idx="24283">1280794.5</cx:pt>
          <cx:pt idx="24284">338832</cx:pt>
          <cx:pt idx="24285">582768</cx:pt>
          <cx:pt idx="24286">900000</cx:pt>
          <cx:pt idx="24287">1800000</cx:pt>
          <cx:pt idx="24288">225000</cx:pt>
          <cx:pt idx="24289">490495.5</cx:pt>
          <cx:pt idx="24290">518562</cx:pt>
          <cx:pt idx="24291">382500</cx:pt>
          <cx:pt idx="24292">346500</cx:pt>
          <cx:pt idx="24293">142632</cx:pt>
          <cx:pt idx="24294">180000</cx:pt>
          <cx:pt idx="24295">343800</cx:pt>
          <cx:pt idx="24296">584766</cx:pt>
          <cx:pt idx="24297">360000</cx:pt>
          <cx:pt idx="24298">1800000</cx:pt>
          <cx:pt idx="24299">1086786</cx:pt>
          <cx:pt idx="24300">314055</cx:pt>
          <cx:pt idx="24301">1045854</cx:pt>
          <cx:pt idx="24302">466416</cx:pt>
          <cx:pt idx="24303">498384</cx:pt>
          <cx:pt idx="24304">175896</cx:pt>
          <cx:pt idx="24305">1030680</cx:pt>
          <cx:pt idx="24306">735579</cx:pt>
          <cx:pt idx="24307">454500</cx:pt>
          <cx:pt idx="24308">640080</cx:pt>
          <cx:pt idx="24309">540000</cx:pt>
          <cx:pt idx="24310">1828170</cx:pt>
          <cx:pt idx="24311">343800</cx:pt>
          <cx:pt idx="24312">1258650</cx:pt>
          <cx:pt idx="24313">675000</cx:pt>
          <cx:pt idx="24314">414792</cx:pt>
          <cx:pt idx="24315">675000</cx:pt>
          <cx:pt idx="24316">1272888</cx:pt>
          <cx:pt idx="24317">900000</cx:pt>
          <cx:pt idx="24318">316125</cx:pt>
          <cx:pt idx="24319">490495.5</cx:pt>
          <cx:pt idx="24320">571486.5</cx:pt>
          <cx:pt idx="24321">1129500</cx:pt>
          <cx:pt idx="24322">555273</cx:pt>
          <cx:pt idx="24323">1155226.5</cx:pt>
          <cx:pt idx="24324">669600</cx:pt>
          <cx:pt idx="24325">1056636</cx:pt>
          <cx:pt idx="24326">298512</cx:pt>
          <cx:pt idx="24327">900000</cx:pt>
          <cx:pt idx="24328">240660</cx:pt>
          <cx:pt idx="24329">269550</cx:pt>
          <cx:pt idx="24330">229500</cx:pt>
          <cx:pt idx="24331">284400</cx:pt>
          <cx:pt idx="24332">1546020</cx:pt>
          <cx:pt idx="24333">666000</cx:pt>
          <cx:pt idx="24334">474363</cx:pt>
          <cx:pt idx="24335">679500</cx:pt>
          <cx:pt idx="24336">986418</cx:pt>
          <cx:pt idx="24337">1006920</cx:pt>
          <cx:pt idx="24338">1256400</cx:pt>
          <cx:pt idx="24339">997335</cx:pt>
          <cx:pt idx="24340">1288350</cx:pt>
          <cx:pt idx="24341">1223010</cx:pt>
          <cx:pt idx="24342">490495.5</cx:pt>
          <cx:pt idx="24343">622413</cx:pt>
          <cx:pt idx="24344">1193580</cx:pt>
          <cx:pt idx="24345">557770.5</cx:pt>
          <cx:pt idx="24346">284400</cx:pt>
          <cx:pt idx="24347">243000</cx:pt>
          <cx:pt idx="24348">239850</cx:pt>
          <cx:pt idx="24349">244998</cx:pt>
          <cx:pt idx="24350">569398.5</cx:pt>
          <cx:pt idx="24351">1082214</cx:pt>
          <cx:pt idx="24352">640458</cx:pt>
          <cx:pt idx="24353">422892</cx:pt>
          <cx:pt idx="24354">1058197.5</cx:pt>
          <cx:pt idx="24355">202500</cx:pt>
          <cx:pt idx="24356">405000</cx:pt>
          <cx:pt idx="24357">942300</cx:pt>
          <cx:pt idx="24358">1223010</cx:pt>
          <cx:pt idx="24359">495985.5</cx:pt>
          <cx:pt idx="24360">180000</cx:pt>
          <cx:pt idx="24361">405000</cx:pt>
          <cx:pt idx="24362">495882</cx:pt>
          <cx:pt idx="24363">124722</cx:pt>
          <cx:pt idx="24364">1546020</cx:pt>
          <cx:pt idx="24365">86598</cx:pt>
          <cx:pt idx="24366">307557</cx:pt>
          <cx:pt idx="24367">545040</cx:pt>
          <cx:pt idx="24368">364230</cx:pt>
          <cx:pt idx="24369">1350000</cx:pt>
          <cx:pt idx="24370">630000</cx:pt>
          <cx:pt idx="24371">254700</cx:pt>
          <cx:pt idx="24372">472500</cx:pt>
          <cx:pt idx="24373">414792</cx:pt>
          <cx:pt idx="24374">180000</cx:pt>
          <cx:pt idx="24375">215640</cx:pt>
          <cx:pt idx="24376">152820</cx:pt>
          <cx:pt idx="24377">675000</cx:pt>
          <cx:pt idx="24378">469152</cx:pt>
          <cx:pt idx="24379">135000</cx:pt>
          <cx:pt idx="24380">792162</cx:pt>
          <cx:pt idx="24381">1339884</cx:pt>
          <cx:pt idx="24382">1288350</cx:pt>
          <cx:pt idx="24383">855463.5</cx:pt>
          <cx:pt idx="24384">773680.5</cx:pt>
          <cx:pt idx="24385">178290</cx:pt>
          <cx:pt idx="24386">961146</cx:pt>
          <cx:pt idx="24387">490495.5</cx:pt>
          <cx:pt idx="24388">315000</cx:pt>
          <cx:pt idx="24389">576072</cx:pt>
          <cx:pt idx="24390">495891</cx:pt>
          <cx:pt idx="24391">385749</cx:pt>
          <cx:pt idx="24392">1350000</cx:pt>
          <cx:pt idx="24393">258768</cx:pt>
          <cx:pt idx="24394">135000</cx:pt>
          <cx:pt idx="24395">808650</cx:pt>
          <cx:pt idx="24396">1800000</cx:pt>
          <cx:pt idx="24397">695439</cx:pt>
          <cx:pt idx="24398">127350</cx:pt>
          <cx:pt idx="24399">261288</cx:pt>
          <cx:pt idx="24400">454500</cx:pt>
          <cx:pt idx="24401">781920</cx:pt>
          <cx:pt idx="24402">738931.5</cx:pt>
          <cx:pt idx="24403">1096020</cx:pt>
          <cx:pt idx="24404">501435</cx:pt>
          <cx:pt idx="24405">180000</cx:pt>
          <cx:pt idx="24406">1350000</cx:pt>
          <cx:pt idx="24407">202500</cx:pt>
          <cx:pt idx="24408">202500</cx:pt>
          <cx:pt idx="24409">589050</cx:pt>
          <cx:pt idx="24410">127350</cx:pt>
          <cx:pt idx="24411">585000</cx:pt>
          <cx:pt idx="24412">450000</cx:pt>
          <cx:pt idx="24413">900000</cx:pt>
          <cx:pt idx="24414">490495.5</cx:pt>
          <cx:pt idx="24415">1006920</cx:pt>
          <cx:pt idx="24416">450000</cx:pt>
          <cx:pt idx="24417">1258650</cx:pt>
          <cx:pt idx="24418">622413</cx:pt>
          <cx:pt idx="24419">573628.5</cx:pt>
          <cx:pt idx="24420">454500</cx:pt>
          <cx:pt idx="24421">201024</cx:pt>
          <cx:pt idx="24422">450000</cx:pt>
          <cx:pt idx="24423">261000</cx:pt>
          <cx:pt idx="24424">536917.5</cx:pt>
          <cx:pt idx="24425">755190</cx:pt>
          <cx:pt idx="24426">900000</cx:pt>
          <cx:pt idx="24427">585000</cx:pt>
          <cx:pt idx="24428">254700</cx:pt>
          <cx:pt idx="24429">204858</cx:pt>
          <cx:pt idx="24430">675000</cx:pt>
          <cx:pt idx="24431">291384</cx:pt>
          <cx:pt idx="24432">630000</cx:pt>
          <cx:pt idx="24433">973503</cx:pt>
          <cx:pt idx="24434">450000</cx:pt>
          <cx:pt idx="24435">679500</cx:pt>
          <cx:pt idx="24436">1006920</cx:pt>
          <cx:pt idx="24437">1546020</cx:pt>
          <cx:pt idx="24438">855000</cx:pt>
          <cx:pt idx="24439">1867500</cx:pt>
          <cx:pt idx="24440">1535553</cx:pt>
          <cx:pt idx="24441">202500</cx:pt>
          <cx:pt idx="24442">1190340</cx:pt>
          <cx:pt idx="24443">769500</cx:pt>
          <cx:pt idx="24444">518562</cx:pt>
          <cx:pt idx="24445">761067</cx:pt>
          <cx:pt idx="24446">2250000</cx:pt>
          <cx:pt idx="24447">1350000</cx:pt>
          <cx:pt idx="24448">603000</cx:pt>
          <cx:pt idx="24449">1436850</cx:pt>
          <cx:pt idx="24450">913500</cx:pt>
          <cx:pt idx="24451">545040</cx:pt>
          <cx:pt idx="24452">343377</cx:pt>
          <cx:pt idx="24453">135000</cx:pt>
          <cx:pt idx="24454">405000</cx:pt>
          <cx:pt idx="24455">252000</cx:pt>
          <cx:pt idx="24456">364428</cx:pt>
          <cx:pt idx="24457">152820</cx:pt>
          <cx:pt idx="24458">562491</cx:pt>
          <cx:pt idx="24459">382500</cx:pt>
          <cx:pt idx="24460">508495.5</cx:pt>
          <cx:pt idx="24461">229500</cx:pt>
          <cx:pt idx="24462">258709.5</cx:pt>
          <cx:pt idx="24463">1016496</cx:pt>
          <cx:pt idx="24464">819792</cx:pt>
          <cx:pt idx="24465">276277.5</cx:pt>
          <cx:pt idx="24466">804420</cx:pt>
          <cx:pt idx="24467">284400</cx:pt>
          <cx:pt idx="24468">1024740</cx:pt>
          <cx:pt idx="24469">526491</cx:pt>
          <cx:pt idx="24470">604152</cx:pt>
          <cx:pt idx="24471">202500</cx:pt>
          <cx:pt idx="24472">177768</cx:pt>
          <cx:pt idx="24473">263686.5</cx:pt>
          <cx:pt idx="24474">454500</cx:pt>
          <cx:pt idx="24475">1211049</cx:pt>
          <cx:pt idx="24476">222547.5</cx:pt>
          <cx:pt idx="24477">305221.5</cx:pt>
          <cx:pt idx="24478">808650</cx:pt>
          <cx:pt idx="24479">450000</cx:pt>
          <cx:pt idx="24480">180000</cx:pt>
          <cx:pt idx="24481">273024</cx:pt>
          <cx:pt idx="24482">225000</cx:pt>
          <cx:pt idx="24483">567000</cx:pt>
          <cx:pt idx="24484">497520</cx:pt>
          <cx:pt idx="24485">808650</cx:pt>
          <cx:pt idx="24486">490495.5</cx:pt>
          <cx:pt idx="24487">704844</cx:pt>
          <cx:pt idx="24488">239850</cx:pt>
          <cx:pt idx="24489">994500</cx:pt>
          <cx:pt idx="24490">1560726</cx:pt>
          <cx:pt idx="24491">1082214</cx:pt>
          <cx:pt idx="24492">1288350</cx:pt>
          <cx:pt idx="24493">1006920</cx:pt>
          <cx:pt idx="24494">272520</cx:pt>
          <cx:pt idx="24495">497520</cx:pt>
          <cx:pt idx="24496">1205451</cx:pt>
          <cx:pt idx="24497">675000</cx:pt>
          <cx:pt idx="24498">675000</cx:pt>
          <cx:pt idx="24499">1065433.5</cx:pt>
          <cx:pt idx="24500">225000</cx:pt>
          <cx:pt idx="24501">270000</cx:pt>
          <cx:pt idx="24502">326664</cx:pt>
          <cx:pt idx="24503">855882</cx:pt>
          <cx:pt idx="24504">247500</cx:pt>
          <cx:pt idx="24505">298512</cx:pt>
          <cx:pt idx="24506">500211</cx:pt>
          <cx:pt idx="24507">1040463</cx:pt>
          <cx:pt idx="24508">665892</cx:pt>
          <cx:pt idx="24509">723604.5</cx:pt>
          <cx:pt idx="24510">348826.5</cx:pt>
          <cx:pt idx="24511">469147.5</cx:pt>
          <cx:pt idx="24512">755190</cx:pt>
          <cx:pt idx="24513">679500</cx:pt>
          <cx:pt idx="24514">1227901.5</cx:pt>
          <cx:pt idx="24515">326439</cx:pt>
          <cx:pt idx="24516">148500</cx:pt>
          <cx:pt idx="24517">1125000</cx:pt>
          <cx:pt idx="24518">450000</cx:pt>
          <cx:pt idx="24519">301536</cx:pt>
          <cx:pt idx="24520">1078200</cx:pt>
          <cx:pt idx="24521">269550</cx:pt>
          <cx:pt idx="24522">225000</cx:pt>
          <cx:pt idx="24523">397017</cx:pt>
          <cx:pt idx="24524">612612</cx:pt>
          <cx:pt idx="24525">1006920</cx:pt>
          <cx:pt idx="24526">1288350</cx:pt>
          <cx:pt idx="24527">343800</cx:pt>
          <cx:pt idx="24528">463500</cx:pt>
          <cx:pt idx="24529">1215000</cx:pt>
          <cx:pt idx="24530">180000</cx:pt>
          <cx:pt idx="24531">225000</cx:pt>
          <cx:pt idx="24532">247500</cx:pt>
          <cx:pt idx="24533">589500</cx:pt>
          <cx:pt idx="24534">755190</cx:pt>
          <cx:pt idx="24535">1800000</cx:pt>
          <cx:pt idx="24536">601470</cx:pt>
          <cx:pt idx="24537">247500</cx:pt>
          <cx:pt idx="24538">405000</cx:pt>
          <cx:pt idx="24539">756000</cx:pt>
          <cx:pt idx="24540">312768</cx:pt>
          <cx:pt idx="24541">180000</cx:pt>
          <cx:pt idx="24542">808650</cx:pt>
          <cx:pt idx="24543">675000</cx:pt>
          <cx:pt idx="24544">450000</cx:pt>
          <cx:pt idx="24545">904500</cx:pt>
          <cx:pt idx="24546">202500</cx:pt>
          <cx:pt idx="24547">296280</cx:pt>
          <cx:pt idx="24548">582804</cx:pt>
          <cx:pt idx="24549">973710</cx:pt>
          <cx:pt idx="24550">1078200</cx:pt>
          <cx:pt idx="24551">1187370</cx:pt>
          <cx:pt idx="24552">1184755.5</cx:pt>
          <cx:pt idx="24553">305955</cx:pt>
          <cx:pt idx="24554">343800</cx:pt>
          <cx:pt idx="24555">1800000</cx:pt>
          <cx:pt idx="24556">687600</cx:pt>
          <cx:pt idx="24557">1350000</cx:pt>
          <cx:pt idx="24558">957033</cx:pt>
          <cx:pt idx="24559">67500</cx:pt>
          <cx:pt idx="24560">1125000</cx:pt>
          <cx:pt idx="24561">256500</cx:pt>
          <cx:pt idx="24562">171900</cx:pt>
          <cx:pt idx="24563">1293502.5</cx:pt>
          <cx:pt idx="24564">187704</cx:pt>
          <cx:pt idx="24565">247275</cx:pt>
          <cx:pt idx="24566">807984</cx:pt>
          <cx:pt idx="24567">589045.5</cx:pt>
          <cx:pt idx="24568">972000</cx:pt>
          <cx:pt idx="24569">573408</cx:pt>
          <cx:pt idx="24570">1125000</cx:pt>
          <cx:pt idx="24571">648000</cx:pt>
          <cx:pt idx="24572">1436850</cx:pt>
          <cx:pt idx="24573">900000</cx:pt>
          <cx:pt idx="24574">619254</cx:pt>
          <cx:pt idx="24575">237024</cx:pt>
          <cx:pt idx="24576">450000</cx:pt>
          <cx:pt idx="24577">2695500</cx:pt>
          <cx:pt idx="24578">239850</cx:pt>
          <cx:pt idx="24579">351792</cx:pt>
          <cx:pt idx="24580">675000</cx:pt>
          <cx:pt idx="24581">315000</cx:pt>
          <cx:pt idx="24582">276903</cx:pt>
          <cx:pt idx="24583">450000</cx:pt>
          <cx:pt idx="24584">582804</cx:pt>
          <cx:pt idx="24585">275040</cx:pt>
          <cx:pt idx="24586">956574</cx:pt>
          <cx:pt idx="24587">74628</cx:pt>
          <cx:pt idx="24588">225000</cx:pt>
          <cx:pt idx="24589">540000</cx:pt>
          <cx:pt idx="24590">1113840</cx:pt>
          <cx:pt idx="24591">1350000</cx:pt>
          <cx:pt idx="24592">248760</cx:pt>
          <cx:pt idx="24593">755190</cx:pt>
          <cx:pt idx="24594">225000</cx:pt>
          <cx:pt idx="24595">253737</cx:pt>
          <cx:pt idx="24596">325908</cx:pt>
          <cx:pt idx="24597">414000</cx:pt>
          <cx:pt idx="24598">234324</cx:pt>
          <cx:pt idx="24599">582804</cx:pt>
          <cx:pt idx="24600">539100</cx:pt>
          <cx:pt idx="24601">1042560</cx:pt>
          <cx:pt idx="24602">755190</cx:pt>
          <cx:pt idx="24603">270000</cx:pt>
          <cx:pt idx="24604">679500</cx:pt>
          <cx:pt idx="24605">675000</cx:pt>
          <cx:pt idx="24606">1395000</cx:pt>
          <cx:pt idx="24607">184081.5</cx:pt>
          <cx:pt idx="24608">412794</cx:pt>
          <cx:pt idx="24609">542133</cx:pt>
          <cx:pt idx="24610">450000</cx:pt>
          <cx:pt idx="24611">284400</cx:pt>
          <cx:pt idx="24612">450000</cx:pt>
          <cx:pt idx="24613">269550</cx:pt>
          <cx:pt idx="24614">971316</cx:pt>
          <cx:pt idx="24615">573628.5</cx:pt>
          <cx:pt idx="24616">170640</cx:pt>
          <cx:pt idx="24617">296280</cx:pt>
          <cx:pt idx="24618">942300</cx:pt>
          <cx:pt idx="24619">472104</cx:pt>
          <cx:pt idx="24620">607500</cx:pt>
          <cx:pt idx="24621">1125000</cx:pt>
          <cx:pt idx="24622">916470</cx:pt>
          <cx:pt idx="24623">450000</cx:pt>
          <cx:pt idx="24624">180000</cx:pt>
          <cx:pt idx="24625">254700</cx:pt>
          <cx:pt idx="24626">802773</cx:pt>
          <cx:pt idx="24627">1056447</cx:pt>
          <cx:pt idx="24628">1125171</cx:pt>
          <cx:pt idx="24629">779688</cx:pt>
          <cx:pt idx="24630">976077</cx:pt>
          <cx:pt idx="24631">270000</cx:pt>
          <cx:pt idx="24632">247500</cx:pt>
          <cx:pt idx="24633">1255680</cx:pt>
          <cx:pt idx="24634">755190</cx:pt>
          <cx:pt idx="24635">983299.5</cx:pt>
          <cx:pt idx="24636">545040</cx:pt>
          <cx:pt idx="24637">1120626</cx:pt>
          <cx:pt idx="24638">2250000</cx:pt>
          <cx:pt idx="24639">708939</cx:pt>
          <cx:pt idx="24640">450000</cx:pt>
          <cx:pt idx="24641">388066.5</cx:pt>
          <cx:pt idx="24642">450000</cx:pt>
          <cx:pt idx="24643">225000</cx:pt>
          <cx:pt idx="24644">1185120</cx:pt>
          <cx:pt idx="24645">288873</cx:pt>
          <cx:pt idx="24646">490495.5</cx:pt>
          <cx:pt idx="24647">1223010</cx:pt>
          <cx:pt idx="24648">360000</cx:pt>
          <cx:pt idx="24649">288873</cx:pt>
          <cx:pt idx="24650">101880</cx:pt>
          <cx:pt idx="24651">225000</cx:pt>
          <cx:pt idx="24652">286704</cx:pt>
          <cx:pt idx="24653">604152</cx:pt>
          <cx:pt idx="24654">808650</cx:pt>
          <cx:pt idx="24655">227520</cx:pt>
          <cx:pt idx="24656">540000</cx:pt>
          <cx:pt idx="24657">229500</cx:pt>
          <cx:pt idx="24658">533304</cx:pt>
          <cx:pt idx="24659">808650</cx:pt>
          <cx:pt idx="24660">900000</cx:pt>
          <cx:pt idx="24661">510853.5</cx:pt>
          <cx:pt idx="24662">463284</cx:pt>
          <cx:pt idx="24663">91647</cx:pt>
          <cx:pt idx="24664">417024</cx:pt>
          <cx:pt idx="24665">723996</cx:pt>
          <cx:pt idx="24666">226152</cx:pt>
          <cx:pt idx="24667">590337</cx:pt>
          <cx:pt idx="24668">101880</cx:pt>
          <cx:pt idx="24669">328405.5</cx:pt>
          <cx:pt idx="24670">808650</cx:pt>
          <cx:pt idx="24671">1125000</cx:pt>
          <cx:pt idx="24672">225000</cx:pt>
          <cx:pt idx="24673">675000</cx:pt>
          <cx:pt idx="24674">180000</cx:pt>
          <cx:pt idx="24675">900000</cx:pt>
          <cx:pt idx="24676">754740</cx:pt>
          <cx:pt idx="24677">229500</cx:pt>
          <cx:pt idx="24678">814041</cx:pt>
          <cx:pt idx="24679">270000</cx:pt>
          <cx:pt idx="24680">553806</cx:pt>
          <cx:pt idx="24681">835380</cx:pt>
          <cx:pt idx="24682">215640</cx:pt>
          <cx:pt idx="24683">143910</cx:pt>
          <cx:pt idx="24684">1190340</cx:pt>
          <cx:pt idx="24685">1235691</cx:pt>
          <cx:pt idx="24686">180000</cx:pt>
          <cx:pt idx="24687">1185282</cx:pt>
          <cx:pt idx="24688">1078200</cx:pt>
          <cx:pt idx="24689">450000</cx:pt>
          <cx:pt idx="24690">123637.5</cx:pt>
          <cx:pt idx="24691">755190</cx:pt>
          <cx:pt idx="24692">1125000</cx:pt>
          <cx:pt idx="24693">755190</cx:pt>
          <cx:pt idx="24694">538704</cx:pt>
          <cx:pt idx="24695">1125000</cx:pt>
          <cx:pt idx="24696">333000</cx:pt>
          <cx:pt idx="24697">450000</cx:pt>
          <cx:pt idx="24698">256761</cx:pt>
          <cx:pt idx="24699">135000</cx:pt>
          <cx:pt idx="24700">2013840</cx:pt>
          <cx:pt idx="24701">414229.5</cx:pt>
          <cx:pt idx="24702">810000</cx:pt>
          <cx:pt idx="24703">592560</cx:pt>
          <cx:pt idx="24704">500211</cx:pt>
          <cx:pt idx="24705">900000</cx:pt>
          <cx:pt idx="24706">678996</cx:pt>
          <cx:pt idx="24707">225000</cx:pt>
          <cx:pt idx="24708">808650</cx:pt>
          <cx:pt idx="24709">497520</cx:pt>
          <cx:pt idx="24710">1078200</cx:pt>
          <cx:pt idx="24711">562491</cx:pt>
          <cx:pt idx="24712">450000</cx:pt>
          <cx:pt idx="24713">772686</cx:pt>
          <cx:pt idx="24714">152820</cx:pt>
          <cx:pt idx="24715">545040</cx:pt>
          <cx:pt idx="24716">584766</cx:pt>
          <cx:pt idx="24717">1288350</cx:pt>
          <cx:pt idx="24718">1641280.5</cx:pt>
          <cx:pt idx="24719">1800000</cx:pt>
          <cx:pt idx="24720">765000</cx:pt>
          <cx:pt idx="24721">900000</cx:pt>
          <cx:pt idx="24722">364428</cx:pt>
          <cx:pt idx="24723">225000</cx:pt>
          <cx:pt idx="24724">248760</cx:pt>
          <cx:pt idx="24725">675000</cx:pt>
          <cx:pt idx="24726">337500</cx:pt>
          <cx:pt idx="24727">598486.5</cx:pt>
          <cx:pt idx="24728">180000</cx:pt>
          <cx:pt idx="24729">545040</cx:pt>
          <cx:pt idx="24730">124380</cx:pt>
          <cx:pt idx="24731">781920</cx:pt>
          <cx:pt idx="24732">254799</cx:pt>
          <cx:pt idx="24733">450000</cx:pt>
          <cx:pt idx="24734">814041</cx:pt>
          <cx:pt idx="24735">862560</cx:pt>
          <cx:pt idx="24736">1084500</cx:pt>
          <cx:pt idx="24737">508500</cx:pt>
          <cx:pt idx="24738">942300</cx:pt>
          <cx:pt idx="24739">835605</cx:pt>
          <cx:pt idx="24740">916470</cx:pt>
          <cx:pt idx="24741">1242000</cx:pt>
          <cx:pt idx="24742">1724688</cx:pt>
          <cx:pt idx="24743">454500</cx:pt>
          <cx:pt idx="24744">508495.5</cx:pt>
          <cx:pt idx="24745">521280</cx:pt>
          <cx:pt idx="24746">855000</cx:pt>
          <cx:pt idx="24747">202500</cx:pt>
          <cx:pt idx="24748">787086</cx:pt>
          <cx:pt idx="24749">454500</cx:pt>
          <cx:pt idx="24750">450000</cx:pt>
          <cx:pt idx="24751">718749</cx:pt>
          <cx:pt idx="24752">2517300</cx:pt>
          <cx:pt idx="24753">1125000</cx:pt>
          <cx:pt idx="24754">276277.5</cx:pt>
          <cx:pt idx="24755">1275921</cx:pt>
          <cx:pt idx="24756">808650</cx:pt>
          <cx:pt idx="24757">573628.5</cx:pt>
          <cx:pt idx="24758">73944</cx:pt>
          <cx:pt idx="24759">678996</cx:pt>
          <cx:pt idx="24760">970380</cx:pt>
          <cx:pt idx="24761">753840</cx:pt>
          <cx:pt idx="24762">1125000</cx:pt>
          <cx:pt idx="24763">781920</cx:pt>
          <cx:pt idx="24764">299772</cx:pt>
          <cx:pt idx="24765">601470</cx:pt>
          <cx:pt idx="24766">180000</cx:pt>
          <cx:pt idx="24767">428854.5</cx:pt>
          <cx:pt idx="24768">679500</cx:pt>
          <cx:pt idx="24769">781920</cx:pt>
          <cx:pt idx="24770">547344</cx:pt>
          <cx:pt idx="24771">252000</cx:pt>
          <cx:pt idx="24772">1546020</cx:pt>
          <cx:pt idx="24773">269550</cx:pt>
          <cx:pt idx="24774">382500</cx:pt>
          <cx:pt idx="24775">288562.5</cx:pt>
          <cx:pt idx="24776">148500</cx:pt>
          <cx:pt idx="24777">444420</cx:pt>
          <cx:pt idx="24778">197820</cx:pt>
          <cx:pt idx="24779">770292</cx:pt>
          <cx:pt idx="24780">225000</cx:pt>
          <cx:pt idx="24781">1125000</cx:pt>
          <cx:pt idx="24782">983299.5</cx:pt>
          <cx:pt idx="24783">454500</cx:pt>
          <cx:pt idx="24784">135000</cx:pt>
          <cx:pt idx="24785">126000</cx:pt>
          <cx:pt idx="24786">180000</cx:pt>
          <cx:pt idx="24787">157500</cx:pt>
          <cx:pt idx="24788">161730</cx:pt>
          <cx:pt idx="24789">814041</cx:pt>
          <cx:pt idx="24790">966555</cx:pt>
          <cx:pt idx="24791">545040</cx:pt>
          <cx:pt idx="24792">157500</cx:pt>
          <cx:pt idx="24793">454500</cx:pt>
          <cx:pt idx="24794">808650</cx:pt>
          <cx:pt idx="24795">563269.5</cx:pt>
          <cx:pt idx="24796">900000</cx:pt>
          <cx:pt idx="24797">467257.5</cx:pt>
          <cx:pt idx="24798">521280</cx:pt>
          <cx:pt idx="24799">113076</cx:pt>
          <cx:pt idx="24800">1730655</cx:pt>
          <cx:pt idx="24801">224136</cx:pt>
          <cx:pt idx="24802">348264</cx:pt>
          <cx:pt idx="24803">180000</cx:pt>
          <cx:pt idx="24804">288000</cx:pt>
          <cx:pt idx="24805">337500</cx:pt>
          <cx:pt idx="24806">359725.5</cx:pt>
          <cx:pt idx="24807">254700</cx:pt>
          <cx:pt idx="24808">770292</cx:pt>
          <cx:pt idx="24809">125361</cx:pt>
          <cx:pt idx="24810">521280</cx:pt>
          <cx:pt idx="24811">808650</cx:pt>
          <cx:pt idx="24812">979992</cx:pt>
          <cx:pt idx="24813">135000</cx:pt>
          <cx:pt idx="24814">156384</cx:pt>
          <cx:pt idx="24815">573408</cx:pt>
          <cx:pt idx="24816">1007761.5</cx:pt>
          <cx:pt idx="24817">180000</cx:pt>
          <cx:pt idx="24818">490536</cx:pt>
          <cx:pt idx="24819">202500</cx:pt>
          <cx:pt idx="24820">265851</cx:pt>
          <cx:pt idx="24821">1484437.5</cx:pt>
          <cx:pt idx="24822">348264</cx:pt>
          <cx:pt idx="24823">270000</cx:pt>
          <cx:pt idx="24824">315000</cx:pt>
          <cx:pt idx="24825">1374480</cx:pt>
          <cx:pt idx="24826">1159515</cx:pt>
          <cx:pt idx="24827">877500</cx:pt>
          <cx:pt idx="24828">1436850</cx:pt>
          <cx:pt idx="24829">225000</cx:pt>
          <cx:pt idx="24830">781920</cx:pt>
          <cx:pt idx="24831">342000</cx:pt>
          <cx:pt idx="24832">513000</cx:pt>
          <cx:pt idx="24833">814041</cx:pt>
          <cx:pt idx="24834">270000</cx:pt>
          <cx:pt idx="24835">450000</cx:pt>
          <cx:pt idx="24836">508495.5</cx:pt>
          <cx:pt idx="24837">148500</cx:pt>
          <cx:pt idx="24838">1078200</cx:pt>
          <cx:pt idx="24839">561393</cx:pt>
          <cx:pt idx="24840">755190</cx:pt>
          <cx:pt idx="24841">755190</cx:pt>
          <cx:pt idx="24842">296280</cx:pt>
          <cx:pt idx="24843">273024</cx:pt>
          <cx:pt idx="24844">675000</cx:pt>
          <cx:pt idx="24845">835380</cx:pt>
          <cx:pt idx="24846">247500</cx:pt>
          <cx:pt idx="24847">144000</cx:pt>
          <cx:pt idx="24848">197820</cx:pt>
          <cx:pt idx="24849">284400</cx:pt>
          <cx:pt idx="24850">521280</cx:pt>
          <cx:pt idx="24851">834048</cx:pt>
          <cx:pt idx="24852">161730</cx:pt>
          <cx:pt idx="24853">582768</cx:pt>
          <cx:pt idx="24854">345289.5</cx:pt>
          <cx:pt idx="24855">521280</cx:pt>
          <cx:pt idx="24856">521280</cx:pt>
          <cx:pt idx="24857">1800000</cx:pt>
          <cx:pt idx="24858">135000</cx:pt>
          <cx:pt idx="24859">247500</cx:pt>
          <cx:pt idx="24860">299250</cx:pt>
          <cx:pt idx="24861">296505</cx:pt>
          <cx:pt idx="24862">755190</cx:pt>
          <cx:pt idx="24863">1078200</cx:pt>
          <cx:pt idx="24864">290358</cx:pt>
          <cx:pt idx="24865">1334731.5</cx:pt>
          <cx:pt idx="24866">630000</cx:pt>
          <cx:pt idx="24867">270000</cx:pt>
          <cx:pt idx="24868">694773</cx:pt>
          <cx:pt idx="24869">225000</cx:pt>
          <cx:pt idx="24870">62361</cx:pt>
          <cx:pt idx="24871">270000</cx:pt>
          <cx:pt idx="24872">360000</cx:pt>
          <cx:pt idx="24873">450000</cx:pt>
          <cx:pt idx="24874">721332</cx:pt>
          <cx:pt idx="24875">675000</cx:pt>
          <cx:pt idx="24876">2517300</cx:pt>
          <cx:pt idx="24877">755190</cx:pt>
          <cx:pt idx="24878">135000</cx:pt>
          <cx:pt idx="24879">331920</cx:pt>
          <cx:pt idx="24880">450000</cx:pt>
          <cx:pt idx="24881">765000</cx:pt>
          <cx:pt idx="24882">1078200</cx:pt>
          <cx:pt idx="24883">667237.5</cx:pt>
          <cx:pt idx="24884">52128</cx:pt>
          <cx:pt idx="24885">74182.5</cx:pt>
          <cx:pt idx="24886">254700</cx:pt>
          <cx:pt idx="24887">785250</cx:pt>
          <cx:pt idx="24888">1256400</cx:pt>
          <cx:pt idx="24889">942300</cx:pt>
          <cx:pt idx="24890">824823</cx:pt>
          <cx:pt idx="24891">91692</cx:pt>
          <cx:pt idx="24892">180000</cx:pt>
          <cx:pt idx="24893">76410</cx:pt>
          <cx:pt idx="24894">545040</cx:pt>
          <cx:pt idx="24895">1467612</cx:pt>
          <cx:pt idx="24896">513531</cx:pt>
          <cx:pt idx="24897">225000</cx:pt>
          <cx:pt idx="24898">1078200</cx:pt>
          <cx:pt idx="24899">414792</cx:pt>
          <cx:pt idx="24900">1125000</cx:pt>
          <cx:pt idx="24901">1305000</cx:pt>
          <cx:pt idx="24902">225000</cx:pt>
          <cx:pt idx="24903">679441.5</cx:pt>
          <cx:pt idx="24904">1113840</cx:pt>
          <cx:pt idx="24905">601470</cx:pt>
          <cx:pt idx="24906">675000</cx:pt>
          <cx:pt idx="24907">679500</cx:pt>
          <cx:pt idx="24908">905688</cx:pt>
          <cx:pt idx="24909">508495.5</cx:pt>
          <cx:pt idx="24910">254700</cx:pt>
          <cx:pt idx="24911">755190</cx:pt>
          <cx:pt idx="24912">860112</cx:pt>
          <cx:pt idx="24913">136260</cx:pt>
          <cx:pt idx="24914">862560</cx:pt>
          <cx:pt idx="24915">101880</cx:pt>
          <cx:pt idx="24916">450000</cx:pt>
          <cx:pt idx="24917">675000</cx:pt>
          <cx:pt idx="24918">405000</cx:pt>
          <cx:pt idx="24919">202500</cx:pt>
          <cx:pt idx="24920">225000</cx:pt>
          <cx:pt idx="24921">1129500</cx:pt>
          <cx:pt idx="24922">277969.5</cx:pt>
          <cx:pt idx="24923">1467612</cx:pt>
          <cx:pt idx="24924">971280</cx:pt>
          <cx:pt idx="24925">840780</cx:pt>
          <cx:pt idx="24926">1354500</cx:pt>
          <cx:pt idx="24927">592560</cx:pt>
          <cx:pt idx="24928">810000</cx:pt>
          <cx:pt idx="24929">225000</cx:pt>
          <cx:pt idx="24930">891072</cx:pt>
          <cx:pt idx="24931">848745</cx:pt>
          <cx:pt idx="24932">408780</cx:pt>
          <cx:pt idx="24933">518562</cx:pt>
          <cx:pt idx="24934">171900</cx:pt>
          <cx:pt idx="24935">157500</cx:pt>
          <cx:pt idx="24936">814041</cx:pt>
          <cx:pt idx="24937">753840</cx:pt>
          <cx:pt idx="24938">203760</cx:pt>
          <cx:pt idx="24939">1078461</cx:pt>
          <cx:pt idx="24940">417024</cx:pt>
          <cx:pt idx="24941">450000</cx:pt>
          <cx:pt idx="24942">180000</cx:pt>
          <cx:pt idx="24943">225000</cx:pt>
          <cx:pt idx="24944">360000</cx:pt>
          <cx:pt idx="24945">592560</cx:pt>
          <cx:pt idx="24946">536917.5</cx:pt>
          <cx:pt idx="24947">1046142</cx:pt>
          <cx:pt idx="24948">1546020</cx:pt>
          <cx:pt idx="24949">254700</cx:pt>
          <cx:pt idx="24950">755190</cx:pt>
          <cx:pt idx="24951">450000</cx:pt>
          <cx:pt idx="24952">315000</cx:pt>
          <cx:pt idx="24953">540000</cx:pt>
          <cx:pt idx="24954">1125000</cx:pt>
          <cx:pt idx="24955">180000</cx:pt>
          <cx:pt idx="24956">675000</cx:pt>
          <cx:pt idx="24957">450000</cx:pt>
          <cx:pt idx="24958">675000</cx:pt>
          <cx:pt idx="24959">765000</cx:pt>
          <cx:pt idx="24960">314055</cx:pt>
          <cx:pt idx="24961">592560</cx:pt>
          <cx:pt idx="24962">225000</cx:pt>
          <cx:pt idx="24963">882000</cx:pt>
          <cx:pt idx="24964">835380</cx:pt>
          <cx:pt idx="24965">180000</cx:pt>
          <cx:pt idx="24966">883863</cx:pt>
          <cx:pt idx="24967">323194.5</cx:pt>
          <cx:pt idx="24968">276277.5</cx:pt>
          <cx:pt idx="24969">491823</cx:pt>
          <cx:pt idx="24970">152820</cx:pt>
          <cx:pt idx="24971">204858</cx:pt>
          <cx:pt idx="24972">640080</cx:pt>
          <cx:pt idx="24973">808650</cx:pt>
          <cx:pt idx="24974">225000</cx:pt>
          <cx:pt idx="24975">1350000</cx:pt>
          <cx:pt idx="24976">876816</cx:pt>
          <cx:pt idx="24977">728460</cx:pt>
          <cx:pt idx="24978">394303.5</cx:pt>
          <cx:pt idx="24979">508495.5</cx:pt>
          <cx:pt idx="24980">545040</cx:pt>
          <cx:pt idx="24981">451102.5</cx:pt>
          <cx:pt idx="24982">781920</cx:pt>
          <cx:pt idx="24983">497520</cx:pt>
          <cx:pt idx="24984">1238512.5</cx:pt>
          <cx:pt idx="24985">552555</cx:pt>
          <cx:pt idx="24986">202500</cx:pt>
          <cx:pt idx="24987">315000</cx:pt>
          <cx:pt idx="24988">1525482</cx:pt>
          <cx:pt idx="24989">808650</cx:pt>
          <cx:pt idx="24990">320382</cx:pt>
          <cx:pt idx="24991">1078200</cx:pt>
          <cx:pt idx="24992">408780</cx:pt>
          <cx:pt idx="24993">1971072</cx:pt>
          <cx:pt idx="24994">281493</cx:pt>
          <cx:pt idx="24995">675000</cx:pt>
          <cx:pt idx="24996">1288350</cx:pt>
          <cx:pt idx="24997">285264</cx:pt>
          <cx:pt idx="24998">292500</cx:pt>
          <cx:pt idx="24999">1546020</cx:pt>
          <cx:pt idx="25000">171000</cx:pt>
          <cx:pt idx="25001">420718.5</cx:pt>
          <cx:pt idx="25002">436500</cx:pt>
          <cx:pt idx="25003">909000</cx:pt>
          <cx:pt idx="25004">405000</cx:pt>
          <cx:pt idx="25005">696528</cx:pt>
          <cx:pt idx="25006">675000</cx:pt>
          <cx:pt idx="25007">490495.5</cx:pt>
          <cx:pt idx="25008">143910</cx:pt>
          <cx:pt idx="25009">270000</cx:pt>
          <cx:pt idx="25010">148500</cx:pt>
          <cx:pt idx="25011">785398.5</cx:pt>
          <cx:pt idx="25012">1320849</cx:pt>
          <cx:pt idx="25013">202500</cx:pt>
          <cx:pt idx="25014">571446</cx:pt>
          <cx:pt idx="25015">122256</cx:pt>
          <cx:pt idx="25016">510853.5</cx:pt>
          <cx:pt idx="25017">942300</cx:pt>
          <cx:pt idx="25018">454500</cx:pt>
          <cx:pt idx="25019">490536</cx:pt>
          <cx:pt idx="25020">189000</cx:pt>
          <cx:pt idx="25021">454500</cx:pt>
          <cx:pt idx="25022">625536</cx:pt>
          <cx:pt idx="25023">781920</cx:pt>
          <cx:pt idx="25024">180000</cx:pt>
          <cx:pt idx="25025">1223010</cx:pt>
          <cx:pt idx="25026">808650</cx:pt>
          <cx:pt idx="25027">1125000</cx:pt>
          <cx:pt idx="25028">202500</cx:pt>
          <cx:pt idx="25029">225000</cx:pt>
          <cx:pt idx="25030">137538</cx:pt>
          <cx:pt idx="25031">521280</cx:pt>
          <cx:pt idx="25032">502893</cx:pt>
          <cx:pt idx="25033">946503</cx:pt>
          <cx:pt idx="25034">225000</cx:pt>
          <cx:pt idx="25035">540000</cx:pt>
          <cx:pt idx="25036">270000</cx:pt>
          <cx:pt idx="25037">971280</cx:pt>
          <cx:pt idx="25038">1090926</cx:pt>
          <cx:pt idx="25039">1800000</cx:pt>
          <cx:pt idx="25040">781920</cx:pt>
          <cx:pt idx="25041">450000</cx:pt>
          <cx:pt idx="25042">514602</cx:pt>
          <cx:pt idx="25043">452385</cx:pt>
          <cx:pt idx="25044">781920</cx:pt>
          <cx:pt idx="25045">339241.5</cx:pt>
          <cx:pt idx="25046">900000</cx:pt>
          <cx:pt idx="25047">900000</cx:pt>
          <cx:pt idx="25048">270000</cx:pt>
          <cx:pt idx="25049">852088.5</cx:pt>
          <cx:pt idx="25050">505642.5</cx:pt>
          <cx:pt idx="25051">1319269.5</cx:pt>
          <cx:pt idx="25052">276277.5</cx:pt>
          <cx:pt idx="25053">284400</cx:pt>
          <cx:pt idx="25054">112068</cx:pt>
          <cx:pt idx="25055">239418</cx:pt>
          <cx:pt idx="25056">327024</cx:pt>
          <cx:pt idx="25057">373500</cx:pt>
          <cx:pt idx="25058">675000</cx:pt>
          <cx:pt idx="25059">868797</cx:pt>
          <cx:pt idx="25060">808650</cx:pt>
          <cx:pt idx="25061">1078200</cx:pt>
          <cx:pt idx="25062">143910</cx:pt>
          <cx:pt idx="25063">900000</cx:pt>
          <cx:pt idx="25064">513000</cx:pt>
          <cx:pt idx="25065">422235</cx:pt>
          <cx:pt idx="25066">785398.5</cx:pt>
          <cx:pt idx="25067">135000</cx:pt>
          <cx:pt idx="25068">808650</cx:pt>
          <cx:pt idx="25069">755190</cx:pt>
          <cx:pt idx="25070">180000</cx:pt>
          <cx:pt idx="25071">135000</cx:pt>
          <cx:pt idx="25072">634041</cx:pt>
          <cx:pt idx="25073">254700</cx:pt>
          <cx:pt idx="25074">1006920</cx:pt>
          <cx:pt idx="25075">109467</cx:pt>
          <cx:pt idx="25076">207711</cx:pt>
          <cx:pt idx="25077">312840</cx:pt>
          <cx:pt idx="25078">450000</cx:pt>
          <cx:pt idx="25079">373140</cx:pt>
          <cx:pt idx="25080">495000</cx:pt>
          <cx:pt idx="25081">450000</cx:pt>
          <cx:pt idx="25082">450000</cx:pt>
          <cx:pt idx="25083">1762110</cx:pt>
          <cx:pt idx="25084">703728</cx:pt>
          <cx:pt idx="25085">127350</cx:pt>
          <cx:pt idx="25086">50940</cx:pt>
          <cx:pt idx="25087">284400</cx:pt>
          <cx:pt idx="25088">450000</cx:pt>
          <cx:pt idx="25089">1428408</cx:pt>
          <cx:pt idx="25090">814041</cx:pt>
          <cx:pt idx="25091">486000</cx:pt>
          <cx:pt idx="25092">781920</cx:pt>
          <cx:pt idx="25093">649462.5</cx:pt>
          <cx:pt idx="25094">323388</cx:pt>
          <cx:pt idx="25095">839259</cx:pt>
          <cx:pt idx="25096">474183</cx:pt>
          <cx:pt idx="25097">2013840</cx:pt>
          <cx:pt idx="25098">785398.5</cx:pt>
          <cx:pt idx="25099">562491</cx:pt>
          <cx:pt idx="25100">808650</cx:pt>
          <cx:pt idx="25101">612612</cx:pt>
          <cx:pt idx="25102">1241437.5</cx:pt>
          <cx:pt idx="25103">239850</cx:pt>
          <cx:pt idx="25104">337500</cx:pt>
          <cx:pt idx="25105">585000</cx:pt>
          <cx:pt idx="25106">1092190.5</cx:pt>
          <cx:pt idx="25107">367389</cx:pt>
          <cx:pt idx="25108">292500</cx:pt>
          <cx:pt idx="25109">121500</cx:pt>
          <cx:pt idx="25110">675000</cx:pt>
          <cx:pt idx="25111">579195</cx:pt>
          <cx:pt idx="25112">808650</cx:pt>
          <cx:pt idx="25113">450000</cx:pt>
          <cx:pt idx="25114">942300</cx:pt>
          <cx:pt idx="25115">396000</cx:pt>
          <cx:pt idx="25116">283500</cx:pt>
          <cx:pt idx="25117">850500</cx:pt>
          <cx:pt idx="25118">509400</cx:pt>
          <cx:pt idx="25119">597024</cx:pt>
          <cx:pt idx="25120">2039013</cx:pt>
          <cx:pt idx="25121">1190434.5</cx:pt>
          <cx:pt idx="25122">314055</cx:pt>
          <cx:pt idx="25123">491031</cx:pt>
          <cx:pt idx="25124">646920</cx:pt>
          <cx:pt idx="25125">267336</cx:pt>
          <cx:pt idx="25126">1013593.5</cx:pt>
          <cx:pt idx="25127">180000</cx:pt>
          <cx:pt idx="25128">328500</cx:pt>
          <cx:pt idx="25129">159264</cx:pt>
          <cx:pt idx="25130">450000</cx:pt>
          <cx:pt idx="25131">781920</cx:pt>
          <cx:pt idx="25132">512338.5</cx:pt>
          <cx:pt idx="25133">862560</cx:pt>
          <cx:pt idx="25134">1178217</cx:pt>
          <cx:pt idx="25135">225000</cx:pt>
          <cx:pt idx="25136">922500</cx:pt>
          <cx:pt idx="25137">696150</cx:pt>
          <cx:pt idx="25138">1113840</cx:pt>
          <cx:pt idx="25139">260568</cx:pt>
          <cx:pt idx="25140">689742</cx:pt>
          <cx:pt idx="25141">634482</cx:pt>
          <cx:pt idx="25142">585000</cx:pt>
          <cx:pt idx="25143">227520</cx:pt>
          <cx:pt idx="25144">675000</cx:pt>
          <cx:pt idx="25145">900000</cx:pt>
          <cx:pt idx="25146">855000</cx:pt>
          <cx:pt idx="25147">755190</cx:pt>
          <cx:pt idx="25148">772686</cx:pt>
          <cx:pt idx="25149">182286</cx:pt>
          <cx:pt idx="25150">781920</cx:pt>
          <cx:pt idx="25151">545040</cx:pt>
          <cx:pt idx="25152">1082214</cx:pt>
          <cx:pt idx="25153">265306.5</cx:pt>
          <cx:pt idx="25154">900000</cx:pt>
          <cx:pt idx="25155">180000</cx:pt>
          <cx:pt idx="25156">900000</cx:pt>
          <cx:pt idx="25157">787131</cx:pt>
          <cx:pt idx="25158">582228</cx:pt>
          <cx:pt idx="25159">270000</cx:pt>
          <cx:pt idx="25160">679671</cx:pt>
          <cx:pt idx="25161">301500</cx:pt>
          <cx:pt idx="25162">755190</cx:pt>
          <cx:pt idx="25163">450000</cx:pt>
          <cx:pt idx="25164">473760</cx:pt>
          <cx:pt idx="25165">1984500</cx:pt>
          <cx:pt idx="25166">157500</cx:pt>
          <cx:pt idx="25167">191880</cx:pt>
          <cx:pt idx="25168">238500</cx:pt>
          <cx:pt idx="25169">202500</cx:pt>
          <cx:pt idx="25170">622188</cx:pt>
          <cx:pt idx="25171">651816</cx:pt>
          <cx:pt idx="25172">900000</cx:pt>
          <cx:pt idx="25173">675000</cx:pt>
          <cx:pt idx="25174">112500</cx:pt>
          <cx:pt idx="25175">178290</cx:pt>
          <cx:pt idx="25176">508495.5</cx:pt>
          <cx:pt idx="25177">522000</cx:pt>
          <cx:pt idx="25178">545040</cx:pt>
          <cx:pt idx="25179">251280</cx:pt>
          <cx:pt idx="25180">585000</cx:pt>
          <cx:pt idx="25181">247500</cx:pt>
          <cx:pt idx="25182">270000</cx:pt>
          <cx:pt idx="25183">180000</cx:pt>
          <cx:pt idx="25184">158148</cx:pt>
          <cx:pt idx="25185">254700</cx:pt>
          <cx:pt idx="25186">490495.5</cx:pt>
          <cx:pt idx="25187">1800000</cx:pt>
          <cx:pt idx="25188">477792</cx:pt>
          <cx:pt idx="25189">235053</cx:pt>
          <cx:pt idx="25190">755190</cx:pt>
          <cx:pt idx="25191">540000</cx:pt>
          <cx:pt idx="25192">1078200</cx:pt>
          <cx:pt idx="25193">450000</cx:pt>
          <cx:pt idx="25194">675000</cx:pt>
          <cx:pt idx="25195">646920</cx:pt>
          <cx:pt idx="25196">728460</cx:pt>
          <cx:pt idx="25197">513040.5</cx:pt>
          <cx:pt idx="25198">338832</cx:pt>
          <cx:pt idx="25199">640080</cx:pt>
          <cx:pt idx="25200">264888</cx:pt>
          <cx:pt idx="25201">1762110</cx:pt>
          <cx:pt idx="25202">1546020</cx:pt>
          <cx:pt idx="25203">450000</cx:pt>
          <cx:pt idx="25204">342000</cx:pt>
          <cx:pt idx="25205">712944</cx:pt>
          <cx:pt idx="25206">441000</cx:pt>
          <cx:pt idx="25207">855000</cx:pt>
          <cx:pt idx="25208">1350000</cx:pt>
          <cx:pt idx="25209">1129500</cx:pt>
          <cx:pt idx="25210">191880</cx:pt>
          <cx:pt idx="25211">343800</cx:pt>
          <cx:pt idx="25212">117000</cx:pt>
          <cx:pt idx="25213">270000</cx:pt>
          <cx:pt idx="25214">291915</cx:pt>
          <cx:pt idx="25215">1125000</cx:pt>
          <cx:pt idx="25216">454500</cx:pt>
          <cx:pt idx="25217">135000</cx:pt>
          <cx:pt idx="25218">225000</cx:pt>
          <cx:pt idx="25219">420894</cx:pt>
          <cx:pt idx="25220">1068408</cx:pt>
          <cx:pt idx="25221">1665000</cx:pt>
          <cx:pt idx="25222">247986</cx:pt>
          <cx:pt idx="25223">177903</cx:pt>
          <cx:pt idx="25224">1067940</cx:pt>
          <cx:pt idx="25225">370107</cx:pt>
          <cx:pt idx="25226">290088</cx:pt>
          <cx:pt idx="25227">1096020</cx:pt>
          <cx:pt idx="25228">407520</cx:pt>
          <cx:pt idx="25229">247500</cx:pt>
          <cx:pt idx="25230">265306.5</cx:pt>
          <cx:pt idx="25231">463284</cx:pt>
          <cx:pt idx="25232">143910</cx:pt>
          <cx:pt idx="25233">314100</cx:pt>
          <cx:pt idx="25234">284400</cx:pt>
          <cx:pt idx="25235">185877</cx:pt>
          <cx:pt idx="25236">1535553</cx:pt>
          <cx:pt idx="25237">229500</cx:pt>
          <cx:pt idx="25238">679500</cx:pt>
          <cx:pt idx="25239">1159515</cx:pt>
          <cx:pt idx="25240">573408</cx:pt>
          <cx:pt idx="25241">202500</cx:pt>
          <cx:pt idx="25242">1928250</cx:pt>
          <cx:pt idx="25243">1117651.5</cx:pt>
          <cx:pt idx="25244">490495.5</cx:pt>
          <cx:pt idx="25245">238500</cx:pt>
          <cx:pt idx="25246">640080</cx:pt>
          <cx:pt idx="25247">728847</cx:pt>
          <cx:pt idx="25248">808650</cx:pt>
          <cx:pt idx="25249">961146</cx:pt>
          <cx:pt idx="25250">760225.5</cx:pt>
          <cx:pt idx="25251">127350</cx:pt>
          <cx:pt idx="25252">406597.5</cx:pt>
          <cx:pt idx="25253">396000</cx:pt>
          <cx:pt idx="25254">755190</cx:pt>
          <cx:pt idx="25255">900000</cx:pt>
          <cx:pt idx="25256">497520</cx:pt>
          <cx:pt idx="25257">544491</cx:pt>
          <cx:pt idx="25258">566055</cx:pt>
          <cx:pt idx="25259">225000</cx:pt>
          <cx:pt idx="25260">450000</cx:pt>
          <cx:pt idx="25261">531373.5</cx:pt>
          <cx:pt idx="25262">490495.5</cx:pt>
          <cx:pt idx="25263">935640</cx:pt>
          <cx:pt idx="25264">1054935</cx:pt>
          <cx:pt idx="25265">1350000</cx:pt>
          <cx:pt idx="25266">369720</cx:pt>
          <cx:pt idx="25267">270000</cx:pt>
          <cx:pt idx="25268">497520</cx:pt>
          <cx:pt idx="25269">226422</cx:pt>
          <cx:pt idx="25270">536917.5</cx:pt>
          <cx:pt idx="25271">288873</cx:pt>
          <cx:pt idx="25272">71955</cx:pt>
          <cx:pt idx="25273">900000</cx:pt>
          <cx:pt idx="25274">689742</cx:pt>
          <cx:pt idx="25275">1372500</cx:pt>
          <cx:pt idx="25276">592560</cx:pt>
          <cx:pt idx="25277">180000</cx:pt>
          <cx:pt idx="25278">640080</cx:pt>
          <cx:pt idx="25279">785250</cx:pt>
          <cx:pt idx="25280">592560</cx:pt>
          <cx:pt idx="25281">521280</cx:pt>
          <cx:pt idx="25282">135000</cx:pt>
          <cx:pt idx="25283">373140</cx:pt>
          <cx:pt idx="25284">568197</cx:pt>
          <cx:pt idx="25285">668304</cx:pt>
          <cx:pt idx="25286">1179000</cx:pt>
          <cx:pt idx="25287">824823</cx:pt>
          <cx:pt idx="25288">152820</cx:pt>
          <cx:pt idx="25289">180000</cx:pt>
          <cx:pt idx="25290">670500</cx:pt>
          <cx:pt idx="25291">508495.5</cx:pt>
          <cx:pt idx="25292">1217637</cx:pt>
          <cx:pt idx="25293">1255680</cx:pt>
          <cx:pt idx="25294">45000</cx:pt>
          <cx:pt idx="25295">327024</cx:pt>
          <cx:pt idx="25296">1102171.5</cx:pt>
          <cx:pt idx="25297">188685</cx:pt>
          <cx:pt idx="25298">646920</cx:pt>
          <cx:pt idx="25299">61128</cx:pt>
          <cx:pt idx="25300">180000</cx:pt>
          <cx:pt idx="25301">615109.5</cx:pt>
          <cx:pt idx="25302">1293502.5</cx:pt>
          <cx:pt idx="25303">270000</cx:pt>
          <cx:pt idx="25304">549882</cx:pt>
          <cx:pt idx="25305">755190</cx:pt>
          <cx:pt idx="25306">194922</cx:pt>
          <cx:pt idx="25307">679500</cx:pt>
          <cx:pt idx="25308">1350000</cx:pt>
          <cx:pt idx="25309">1078200</cx:pt>
          <cx:pt idx="25310">1056447</cx:pt>
          <cx:pt idx="25311">1762110</cx:pt>
          <cx:pt idx="25312">1350000</cx:pt>
          <cx:pt idx="25313">508495.5</cx:pt>
          <cx:pt idx="25314">1129500</cx:pt>
          <cx:pt idx="25315">900000</cx:pt>
          <cx:pt idx="25316">270000</cx:pt>
          <cx:pt idx="25317">781920</cx:pt>
          <cx:pt idx="25318">1762110</cx:pt>
          <cx:pt idx="25319">270000</cx:pt>
          <cx:pt idx="25320">315000</cx:pt>
          <cx:pt idx="25321">900000</cx:pt>
          <cx:pt idx="25322">1288350</cx:pt>
          <cx:pt idx="25323">327024</cx:pt>
          <cx:pt idx="25324">337500</cx:pt>
          <cx:pt idx="25325">1426500</cx:pt>
          <cx:pt idx="25326">808650</cx:pt>
          <cx:pt idx="25327">348264</cx:pt>
          <cx:pt idx="25328">906615</cx:pt>
          <cx:pt idx="25329">558855</cx:pt>
          <cx:pt idx="25330">1197000</cx:pt>
          <cx:pt idx="25331">270000</cx:pt>
          <cx:pt idx="25332">971280</cx:pt>
          <cx:pt idx="25333">203760</cx:pt>
          <cx:pt idx="25334">125640</cx:pt>
          <cx:pt idx="25335">571446</cx:pt>
          <cx:pt idx="25336">369720</cx:pt>
          <cx:pt idx="25337">986553</cx:pt>
          <cx:pt idx="25338">463275</cx:pt>
          <cx:pt idx="25339">1288350</cx:pt>
          <cx:pt idx="25340">284400</cx:pt>
          <cx:pt idx="25341">337761</cx:pt>
          <cx:pt idx="25342">760225.5</cx:pt>
          <cx:pt idx="25343">1223010</cx:pt>
          <cx:pt idx="25344">540000</cx:pt>
          <cx:pt idx="25345">477000</cx:pt>
          <cx:pt idx="25346">521280</cx:pt>
          <cx:pt idx="25347">755190</cx:pt>
          <cx:pt idx="25348">1223010</cx:pt>
          <cx:pt idx="25349">553806</cx:pt>
          <cx:pt idx="25350">74628</cx:pt>
          <cx:pt idx="25351">454500</cx:pt>
          <cx:pt idx="25352">625536</cx:pt>
          <cx:pt idx="25353">799299</cx:pt>
          <cx:pt idx="25354">1506816</cx:pt>
          <cx:pt idx="25355">467257.5</cx:pt>
          <cx:pt idx="25356">225000</cx:pt>
          <cx:pt idx="25357">971280</cx:pt>
          <cx:pt idx="25358">142200</cx:pt>
          <cx:pt idx="25359">1242576</cx:pt>
          <cx:pt idx="25360">254700</cx:pt>
          <cx:pt idx="25361">511249.5</cx:pt>
          <cx:pt idx="25362">855000</cx:pt>
          <cx:pt idx="25363">137520</cx:pt>
          <cx:pt idx="25364">675000</cx:pt>
          <cx:pt idx="25365">544491</cx:pt>
          <cx:pt idx="25366">202500</cx:pt>
          <cx:pt idx="25367">746280</cx:pt>
          <cx:pt idx="25368">675000</cx:pt>
          <cx:pt idx="25369">675000</cx:pt>
          <cx:pt idx="25370">640080</cx:pt>
          <cx:pt idx="25371">448056</cx:pt>
          <cx:pt idx="25372">270000</cx:pt>
          <cx:pt idx="25373">521280</cx:pt>
          <cx:pt idx="25374">900000</cx:pt>
          <cx:pt idx="25375">277969.5</cx:pt>
          <cx:pt idx="25376">1321020</cx:pt>
          <cx:pt idx="25377">921861</cx:pt>
          <cx:pt idx="25378">438493.5</cx:pt>
          <cx:pt idx="25379">1123443</cx:pt>
          <cx:pt idx="25380">540000</cx:pt>
          <cx:pt idx="25381">485640</cx:pt>
          <cx:pt idx="25382">180000</cx:pt>
          <cx:pt idx="25383">288000</cx:pt>
          <cx:pt idx="25384">568800</cx:pt>
          <cx:pt idx="25385">758214</cx:pt>
          <cx:pt idx="25386">1006920</cx:pt>
          <cx:pt idx="25387">1350000</cx:pt>
          <cx:pt idx="25388">549000</cx:pt>
          <cx:pt idx="25389">219069</cx:pt>
          <cx:pt idx="25390">387000</cx:pt>
          <cx:pt idx="25391">640080</cx:pt>
          <cx:pt idx="25392">187704</cx:pt>
          <cx:pt idx="25393">589050</cx:pt>
          <cx:pt idx="25394">521280</cx:pt>
          <cx:pt idx="25395">806161.5</cx:pt>
          <cx:pt idx="25396">1125000</cx:pt>
          <cx:pt idx="25397">675000</cx:pt>
          <cx:pt idx="25398">288792</cx:pt>
          <cx:pt idx="25399">526491</cx:pt>
          <cx:pt idx="25400">276277.5</cx:pt>
          <cx:pt idx="25401">148365</cx:pt>
          <cx:pt idx="25402">497520</cx:pt>
          <cx:pt idx="25403">472500</cx:pt>
          <cx:pt idx="25404">536917.5</cx:pt>
          <cx:pt idx="25405">544491</cx:pt>
          <cx:pt idx="25406">324000</cx:pt>
          <cx:pt idx="25407">900000</cx:pt>
          <cx:pt idx="25408">544491</cx:pt>
          <cx:pt idx="25409">405000</cx:pt>
          <cx:pt idx="25410">260568</cx:pt>
          <cx:pt idx="25411">180000</cx:pt>
          <cx:pt idx="25412">98910</cx:pt>
          <cx:pt idx="25413">244584</cx:pt>
          <cx:pt idx="25414">490536</cx:pt>
          <cx:pt idx="25415">781920</cx:pt>
          <cx:pt idx="25416">450000</cx:pt>
          <cx:pt idx="25417">166500</cx:pt>
          <cx:pt idx="25418">2517300</cx:pt>
          <cx:pt idx="25419">135000</cx:pt>
          <cx:pt idx="25420">225000</cx:pt>
          <cx:pt idx="25421">180000</cx:pt>
          <cx:pt idx="25422">162000</cx:pt>
          <cx:pt idx="25423">148365</cx:pt>
          <cx:pt idx="25424">225000</cx:pt>
          <cx:pt idx="25425">315000</cx:pt>
          <cx:pt idx="25426">835380</cx:pt>
          <cx:pt idx="25427">153504</cx:pt>
          <cx:pt idx="25428">418500</cx:pt>
          <cx:pt idx="25429">523237.5</cx:pt>
          <cx:pt idx="25430">540000</cx:pt>
          <cx:pt idx="25431">491823</cx:pt>
          <cx:pt idx="25432">135000</cx:pt>
          <cx:pt idx="25433">550980</cx:pt>
          <cx:pt idx="25434">101880</cx:pt>
          <cx:pt idx="25435">54000</cx:pt>
          <cx:pt idx="25436">781920</cx:pt>
          <cx:pt idx="25437">547344</cx:pt>
          <cx:pt idx="25438">1125000</cx:pt>
          <cx:pt idx="25439">202500</cx:pt>
          <cx:pt idx="25440">270000</cx:pt>
          <cx:pt idx="25441">50940</cx:pt>
          <cx:pt idx="25442">450000</cx:pt>
          <cx:pt idx="25443">497520</cx:pt>
          <cx:pt idx="25444">521280</cx:pt>
          <cx:pt idx="25445">592560</cx:pt>
          <cx:pt idx="25446">814041</cx:pt>
          <cx:pt idx="25447">808650</cx:pt>
          <cx:pt idx="25448">990432</cx:pt>
          <cx:pt idx="25449">888840</cx:pt>
          <cx:pt idx="25450">361462.5</cx:pt>
          <cx:pt idx="25451">284400</cx:pt>
          <cx:pt idx="25452">148140</cx:pt>
          <cx:pt idx="25453">237024</cx:pt>
          <cx:pt idx="25454">283419</cx:pt>
          <cx:pt idx="25455">315000</cx:pt>
          <cx:pt idx="25456">521280</cx:pt>
          <cx:pt idx="25457">254700</cx:pt>
          <cx:pt idx="25458">1006920</cx:pt>
          <cx:pt idx="25459">284400</cx:pt>
          <cx:pt idx="25460">878733</cx:pt>
          <cx:pt idx="25461">599472</cx:pt>
          <cx:pt idx="25462">452385</cx:pt>
          <cx:pt idx="25463">319981.5</cx:pt>
          <cx:pt idx="25464">1024290</cx:pt>
          <cx:pt idx="25465">592560</cx:pt>
          <cx:pt idx="25466">858114</cx:pt>
          <cx:pt idx="25467">808650</cx:pt>
          <cx:pt idx="25468">595273.5</cx:pt>
          <cx:pt idx="25469">273636</cx:pt>
          <cx:pt idx="25470">1305000</cx:pt>
          <cx:pt idx="25471">545040</cx:pt>
          <cx:pt idx="25472">810000</cx:pt>
          <cx:pt idx="25473">935640</cx:pt>
          <cx:pt idx="25474">167076</cx:pt>
          <cx:pt idx="25475">675000</cx:pt>
          <cx:pt idx="25476">497520</cx:pt>
          <cx:pt idx="25477">208854</cx:pt>
          <cx:pt idx="25478">900000</cx:pt>
          <cx:pt idx="25479">1293502.5</cx:pt>
          <cx:pt idx="25480">307557</cx:pt>
          <cx:pt idx="25481">206271</cx:pt>
          <cx:pt idx="25482">128092.5</cx:pt>
          <cx:pt idx="25483">256500</cx:pt>
          <cx:pt idx="25484">1006920</cx:pt>
          <cx:pt idx="25485">808650</cx:pt>
          <cx:pt idx="25486">1223010</cx:pt>
          <cx:pt idx="25487">454500</cx:pt>
          <cx:pt idx="25488">547344</cx:pt>
          <cx:pt idx="25489">1800000</cx:pt>
          <cx:pt idx="25490">755190</cx:pt>
          <cx:pt idx="25491">1288350</cx:pt>
          <cx:pt idx="25492">785398.5</cx:pt>
          <cx:pt idx="25493">473760</cx:pt>
          <cx:pt idx="25494">247500</cx:pt>
          <cx:pt idx="25495">225000</cx:pt>
          <cx:pt idx="25496">450000</cx:pt>
          <cx:pt idx="25497">594121.5</cx:pt>
          <cx:pt idx="25498">605439</cx:pt>
          <cx:pt idx="25499">490536</cx:pt>
          <cx:pt idx="25500">152820</cx:pt>
          <cx:pt idx="25501">509922</cx:pt>
          <cx:pt idx="25502">808650</cx:pt>
          <cx:pt idx="25503">808650</cx:pt>
          <cx:pt idx="25504">270000</cx:pt>
          <cx:pt idx="25505">348264</cx:pt>
          <cx:pt idx="25506">592560</cx:pt>
          <cx:pt idx="25507">163098</cx:pt>
          <cx:pt idx="25508">382500</cx:pt>
          <cx:pt idx="25509">450000</cx:pt>
          <cx:pt idx="25510">728460</cx:pt>
          <cx:pt idx="25511">450000</cx:pt>
          <cx:pt idx="25512">193392</cx:pt>
          <cx:pt idx="25513">675000</cx:pt>
          <cx:pt idx="25514">269550</cx:pt>
          <cx:pt idx="25515">414792</cx:pt>
          <cx:pt idx="25516">270000</cx:pt>
          <cx:pt idx="25517">315000</cx:pt>
          <cx:pt idx="25518">495000</cx:pt>
          <cx:pt idx="25519">180000</cx:pt>
          <cx:pt idx="25520">398016</cx:pt>
          <cx:pt idx="25521">215640</cx:pt>
          <cx:pt idx="25522">1078200</cx:pt>
          <cx:pt idx="25523">1154565</cx:pt>
          <cx:pt idx="25524">490495.5</cx:pt>
          <cx:pt idx="25525">1078200</cx:pt>
          <cx:pt idx="25526">276277.5</cx:pt>
          <cx:pt idx="25527">288873</cx:pt>
          <cx:pt idx="25528">545040</cx:pt>
          <cx:pt idx="25529">835380</cx:pt>
          <cx:pt idx="25530">755190</cx:pt>
          <cx:pt idx="25531">136260</cx:pt>
          <cx:pt idx="25532">298512</cx:pt>
          <cx:pt idx="25533">202500</cx:pt>
          <cx:pt idx="25534">1024290</cx:pt>
          <cx:pt idx="25535">543037.5</cx:pt>
          <cx:pt idx="25536">152820</cx:pt>
          <cx:pt idx="25537">274500</cx:pt>
          <cx:pt idx="25538">152820</cx:pt>
          <cx:pt idx="25539">199152</cx:pt>
          <cx:pt idx="25540">675000</cx:pt>
          <cx:pt idx="25541">670500</cx:pt>
          <cx:pt idx="25542">1125000</cx:pt>
          <cx:pt idx="25543">540000</cx:pt>
          <cx:pt idx="25544">1257430.5</cx:pt>
          <cx:pt idx="25545">417024</cx:pt>
          <cx:pt idx="25546">337500</cx:pt>
          <cx:pt idx="25547">180000</cx:pt>
          <cx:pt idx="25548">592560</cx:pt>
          <cx:pt idx="25549">942300</cx:pt>
          <cx:pt idx="25550">545040</cx:pt>
          <cx:pt idx="25551">1155226.5</cx:pt>
          <cx:pt idx="25552">675000</cx:pt>
          <cx:pt idx="25553">521280</cx:pt>
          <cx:pt idx="25554">781920</cx:pt>
          <cx:pt idx="25555">1002870</cx:pt>
          <cx:pt idx="25556">103500</cx:pt>
          <cx:pt idx="25557">927252</cx:pt>
          <cx:pt idx="25558">254700</cx:pt>
          <cx:pt idx="25559">755190</cx:pt>
          <cx:pt idx="25560">110331</cx:pt>
          <cx:pt idx="25561">837000</cx:pt>
          <cx:pt idx="25562">135000</cx:pt>
          <cx:pt idx="25563">824823</cx:pt>
          <cx:pt idx="25564">900000</cx:pt>
          <cx:pt idx="25565">576837</cx:pt>
          <cx:pt idx="25566">521280</cx:pt>
          <cx:pt idx="25567">840780</cx:pt>
          <cx:pt idx="25568">495000</cx:pt>
          <cx:pt idx="25569">130365</cx:pt>
          <cx:pt idx="25570">264888</cx:pt>
          <cx:pt idx="25571">261000</cx:pt>
          <cx:pt idx="25572">1223010</cx:pt>
          <cx:pt idx="25573">521280</cx:pt>
          <cx:pt idx="25574">301095</cx:pt>
          <cx:pt idx="25575">157500</cx:pt>
          <cx:pt idx="25576">835380</cx:pt>
          <cx:pt idx="25577">278613</cx:pt>
          <cx:pt idx="25578">225000</cx:pt>
          <cx:pt idx="25579">229500</cx:pt>
          <cx:pt idx="25580">545040</cx:pt>
          <cx:pt idx="25581">239850</cx:pt>
          <cx:pt idx="25582">1125000</cx:pt>
          <cx:pt idx="25583">1008000</cx:pt>
          <cx:pt idx="25584">240660</cx:pt>
          <cx:pt idx="25585">225000</cx:pt>
          <cx:pt idx="25586">497520</cx:pt>
          <cx:pt idx="25587">633681</cx:pt>
          <cx:pt idx="25588">284400</cx:pt>
          <cx:pt idx="25589">1288350</cx:pt>
          <cx:pt idx="25590">1024290</cx:pt>
          <cx:pt idx="25591">1377000</cx:pt>
          <cx:pt idx="25592">204768</cx:pt>
          <cx:pt idx="25593">135000</cx:pt>
          <cx:pt idx="25594">1030680</cx:pt>
          <cx:pt idx="25595">668484</cx:pt>
          <cx:pt idx="25596">343800</cx:pt>
          <cx:pt idx="25597">167895</cx:pt>
          <cx:pt idx="25598">1288350</cx:pt>
          <cx:pt idx="25599">755190</cx:pt>
          <cx:pt idx="25600">1255680</cx:pt>
          <cx:pt idx="25601">723996</cx:pt>
          <cx:pt idx="25602">976077</cx:pt>
          <cx:pt idx="25603">270000</cx:pt>
          <cx:pt idx="25604">270000</cx:pt>
          <cx:pt idx="25605">1528200</cx:pt>
          <cx:pt idx="25606">148500</cx:pt>
          <cx:pt idx="25607">571446</cx:pt>
          <cx:pt idx="25608">247500</cx:pt>
          <cx:pt idx="25609">900000</cx:pt>
          <cx:pt idx="25610">604152</cx:pt>
          <cx:pt idx="25611">337500</cx:pt>
          <cx:pt idx="25612">225000</cx:pt>
          <cx:pt idx="25613">1237500</cx:pt>
          <cx:pt idx="25614">270000</cx:pt>
          <cx:pt idx="25615">101880</cx:pt>
          <cx:pt idx="25616">1125000</cx:pt>
          <cx:pt idx="25617">239850</cx:pt>
          <cx:pt idx="25618">270000</cx:pt>
          <cx:pt idx="25619">808650</cx:pt>
          <cx:pt idx="25620">545040</cx:pt>
          <cx:pt idx="25621">454500</cx:pt>
          <cx:pt idx="25622">1913148</cx:pt>
          <cx:pt idx="25623">91008</cx:pt>
          <cx:pt idx="25624">95940</cx:pt>
          <cx:pt idx="25625">57564</cx:pt>
          <cx:pt idx="25626">1078200</cx:pt>
          <cx:pt idx="25627">367389</cx:pt>
          <cx:pt idx="25628">1125000</cx:pt>
          <cx:pt idx="25629">450000</cx:pt>
          <cx:pt idx="25630">630000</cx:pt>
          <cx:pt idx="25631">1022022</cx:pt>
          <cx:pt idx="25632">495000</cx:pt>
          <cx:pt idx="25633">327024</cx:pt>
          <cx:pt idx="25634">127350</cx:pt>
          <cx:pt idx="25635">495000</cx:pt>
          <cx:pt idx="25636">180000</cx:pt>
          <cx:pt idx="25637">259794</cx:pt>
          <cx:pt idx="25638">225000</cx:pt>
          <cx:pt idx="25639">1467612</cx:pt>
          <cx:pt idx="25640">299772</cx:pt>
          <cx:pt idx="25641">1350000</cx:pt>
          <cx:pt idx="25642">152820</cx:pt>
          <cx:pt idx="25643">781920</cx:pt>
          <cx:pt idx="25644">315000</cx:pt>
          <cx:pt idx="25645">1078200</cx:pt>
          <cx:pt idx="25646">961146</cx:pt>
          <cx:pt idx="25647">454500</cx:pt>
          <cx:pt idx="25648">389844</cx:pt>
          <cx:pt idx="25649">481500</cx:pt>
          <cx:pt idx="25650">675000</cx:pt>
          <cx:pt idx="25651">261000</cx:pt>
          <cx:pt idx="25652">284400</cx:pt>
          <cx:pt idx="25653">1256400</cx:pt>
          <cx:pt idx="25654">553806</cx:pt>
          <cx:pt idx="25655">272520</cx:pt>
          <cx:pt idx="25656">906228</cx:pt>
          <cx:pt idx="25657">360000</cx:pt>
          <cx:pt idx="25658">1386265.5</cx:pt>
          <cx:pt idx="25659">283419</cx:pt>
          <cx:pt idx="25660">180000</cx:pt>
          <cx:pt idx="25661">298467</cx:pt>
          <cx:pt idx="25662">900000</cx:pt>
          <cx:pt idx="25663">310500</cx:pt>
          <cx:pt idx="25664">450000</cx:pt>
          <cx:pt idx="25665">948816</cx:pt>
          <cx:pt idx="25666">271066.5</cx:pt>
          <cx:pt idx="25667">248760</cx:pt>
          <cx:pt idx="25668">450000</cx:pt>
          <cx:pt idx="25669">1735299</cx:pt>
          <cx:pt idx="25670">208854</cx:pt>
          <cx:pt idx="25671">1082214</cx:pt>
          <cx:pt idx="25672">382500</cx:pt>
          <cx:pt idx="25673">450000</cx:pt>
          <cx:pt idx="25674">466213.5</cx:pt>
          <cx:pt idx="25675">178290</cx:pt>
          <cx:pt idx="25676">450000</cx:pt>
          <cx:pt idx="25677">728460</cx:pt>
          <cx:pt idx="25678">938304</cx:pt>
          <cx:pt idx="25679">135000</cx:pt>
          <cx:pt idx="25680">227520</cx:pt>
          <cx:pt idx="25681">599472</cx:pt>
          <cx:pt idx="25682">225000</cx:pt>
          <cx:pt idx="25683">277969.5</cx:pt>
          <cx:pt idx="25684">348264</cx:pt>
          <cx:pt idx="25685">794173.5</cx:pt>
          <cx:pt idx="25686">1971072</cx:pt>
          <cx:pt idx="25687">126000</cx:pt>
          <cx:pt idx="25688">808650</cx:pt>
          <cx:pt idx="25689">550467</cx:pt>
          <cx:pt idx="25690">808650</cx:pt>
          <cx:pt idx="25691">679500</cx:pt>
          <cx:pt idx="25692">835605</cx:pt>
          <cx:pt idx="25693">1417500</cx:pt>
          <cx:pt idx="25694">1800000</cx:pt>
          <cx:pt idx="25695">1096020</cx:pt>
          <cx:pt idx="25696">135000</cx:pt>
          <cx:pt idx="25697">808650</cx:pt>
          <cx:pt idx="25698">781920</cx:pt>
          <cx:pt idx="25699">545040</cx:pt>
          <cx:pt idx="25700">2265570</cx:pt>
          <cx:pt idx="25701">450000</cx:pt>
          <cx:pt idx="25702">270000</cx:pt>
          <cx:pt idx="25703">1046142</cx:pt>
          <cx:pt idx="25704">500211</cx:pt>
          <cx:pt idx="25705">450000</cx:pt>
          <cx:pt idx="25706">135000</cx:pt>
          <cx:pt idx="25707">1247121</cx:pt>
          <cx:pt idx="25708">189000</cx:pt>
          <cx:pt idx="25709">589500</cx:pt>
          <cx:pt idx="25710">675000</cx:pt>
          <cx:pt idx="25711">773680.5</cx:pt>
          <cx:pt idx="25712">225000</cx:pt>
          <cx:pt idx="25713">180000</cx:pt>
          <cx:pt idx="25714">254700</cx:pt>
          <cx:pt idx="25715">689742</cx:pt>
          <cx:pt idx="25716">675000</cx:pt>
          <cx:pt idx="25717">2250000</cx:pt>
          <cx:pt idx="25718">269550</cx:pt>
          <cx:pt idx="25719">1256400</cx:pt>
          <cx:pt idx="25720">2447937</cx:pt>
          <cx:pt idx="25721">835380</cx:pt>
          <cx:pt idx="25722">197820</cx:pt>
          <cx:pt idx="25723">508495.5</cx:pt>
          <cx:pt idx="25724">477000</cx:pt>
          <cx:pt idx="25725">143910</cx:pt>
          <cx:pt idx="25726">161595</cx:pt>
          <cx:pt idx="25727">573408</cx:pt>
          <cx:pt idx="25728">630000</cx:pt>
          <cx:pt idx="25729">1130112</cx:pt>
          <cx:pt idx="25730">1180899</cx:pt>
          <cx:pt idx="25731">284400</cx:pt>
          <cx:pt idx="25732">135000</cx:pt>
          <cx:pt idx="25733">114682.5</cx:pt>
          <cx:pt idx="25734">325908</cx:pt>
          <cx:pt idx="25735">254700</cx:pt>
          <cx:pt idx="25736">180000</cx:pt>
          <cx:pt idx="25737">706221</cx:pt>
          <cx:pt idx="25738">441481.5</cx:pt>
          <cx:pt idx="25739">253737</cx:pt>
          <cx:pt idx="25740">760225.5</cx:pt>
          <cx:pt idx="25741">380533.5</cx:pt>
          <cx:pt idx="25742">755190</cx:pt>
          <cx:pt idx="25743">1086786</cx:pt>
          <cx:pt idx="25744">900000</cx:pt>
          <cx:pt idx="25745">284400</cx:pt>
          <cx:pt idx="25746">47970</cx:pt>
          <cx:pt idx="25747">157050</cx:pt>
          <cx:pt idx="25748">450000</cx:pt>
          <cx:pt idx="25749">780363</cx:pt>
          <cx:pt idx="25750">193500</cx:pt>
          <cx:pt idx="25751">104256</cx:pt>
          <cx:pt idx="25752">180000</cx:pt>
          <cx:pt idx="25753">314100</cx:pt>
          <cx:pt idx="25754">1006920</cx:pt>
          <cx:pt idx="25755">659610</cx:pt>
          <cx:pt idx="25756">560664</cx:pt>
          <cx:pt idx="25757">180000</cx:pt>
          <cx:pt idx="25758">344043</cx:pt>
          <cx:pt idx="25759">1350000</cx:pt>
          <cx:pt idx="25760">450000</cx:pt>
          <cx:pt idx="25761">640080</cx:pt>
          <cx:pt idx="25762">247275</cx:pt>
          <cx:pt idx="25763">675000</cx:pt>
          <cx:pt idx="25764">177903</cx:pt>
          <cx:pt idx="25765">1125000</cx:pt>
          <cx:pt idx="25766">521280</cx:pt>
          <cx:pt idx="25767">1125000</cx:pt>
          <cx:pt idx="25768">234000</cx:pt>
          <cx:pt idx="25769">729792</cx:pt>
          <cx:pt idx="25770">540000</cx:pt>
          <cx:pt idx="25771">765000</cx:pt>
          <cx:pt idx="25772">270000</cx:pt>
          <cx:pt idx="25773">517500</cx:pt>
          <cx:pt idx="25774">679896</cx:pt>
          <cx:pt idx="25775">728460</cx:pt>
          <cx:pt idx="25776">119925</cx:pt>
          <cx:pt idx="25777">1525482</cx:pt>
          <cx:pt idx="25778">540000</cx:pt>
          <cx:pt idx="25779">485640</cx:pt>
          <cx:pt idx="25780">848070</cx:pt>
          <cx:pt idx="25781">182286</cx:pt>
          <cx:pt idx="25782">582804</cx:pt>
          <cx:pt idx="25783">523597.5</cx:pt>
          <cx:pt idx="25784">1305000</cx:pt>
          <cx:pt idx="25785">178290</cx:pt>
          <cx:pt idx="25786">254700</cx:pt>
          <cx:pt idx="25787">900000</cx:pt>
          <cx:pt idx="25788">1288350</cx:pt>
          <cx:pt idx="25789">634482</cx:pt>
          <cx:pt idx="25790">303489</cx:pt>
          <cx:pt idx="25791">239850</cx:pt>
          <cx:pt idx="25792">284400</cx:pt>
          <cx:pt idx="25793">900000</cx:pt>
          <cx:pt idx="25794">425133</cx:pt>
          <cx:pt idx="25795">517500</cx:pt>
          <cx:pt idx="25796">270000</cx:pt>
          <cx:pt idx="25797">1288350</cx:pt>
          <cx:pt idx="25798">225000</cx:pt>
          <cx:pt idx="25799">176328</cx:pt>
          <cx:pt idx="25800">675000</cx:pt>
          <cx:pt idx="25801">254700</cx:pt>
          <cx:pt idx="25802">257391</cx:pt>
          <cx:pt idx="25803">675000</cx:pt>
          <cx:pt idx="25804">254700</cx:pt>
          <cx:pt idx="25805">518562</cx:pt>
          <cx:pt idx="25806">808650</cx:pt>
          <cx:pt idx="25807">404325</cx:pt>
          <cx:pt idx="25808">117162</cx:pt>
          <cx:pt idx="25809">729792</cx:pt>
          <cx:pt idx="25810">773680.5</cx:pt>
          <cx:pt idx="25811">291384</cx:pt>
          <cx:pt idx="25812">585000</cx:pt>
          <cx:pt idx="25813">381528</cx:pt>
          <cx:pt idx="25814">1066752</cx:pt>
          <cx:pt idx="25815">550980</cx:pt>
          <cx:pt idx="25816">180000</cx:pt>
          <cx:pt idx="25817">500211</cx:pt>
          <cx:pt idx="25818">296280</cx:pt>
          <cx:pt idx="25819">983299.5</cx:pt>
          <cx:pt idx="25820">549000</cx:pt>
          <cx:pt idx="25821">509922</cx:pt>
          <cx:pt idx="25822">450000</cx:pt>
          <cx:pt idx="25823">422235</cx:pt>
          <cx:pt idx="25824">906228</cx:pt>
          <cx:pt idx="25825">1305000</cx:pt>
          <cx:pt idx="25826">1125000</cx:pt>
          <cx:pt idx="25827">1113840</cx:pt>
          <cx:pt idx="25828">263686.5</cx:pt>
          <cx:pt idx="25829">314100</cx:pt>
          <cx:pt idx="25830">521280</cx:pt>
          <cx:pt idx="25831">229500</cx:pt>
          <cx:pt idx="25832">101880</cx:pt>
          <cx:pt idx="25833">1546020</cx:pt>
          <cx:pt idx="25834">260640</cx:pt>
          <cx:pt idx="25835">251091</cx:pt>
          <cx:pt idx="25836">497520</cx:pt>
          <cx:pt idx="25837">526491</cx:pt>
          <cx:pt idx="25838">270000</cx:pt>
          <cx:pt idx="25839">1003500</cx:pt>
          <cx:pt idx="25840">76410</cx:pt>
          <cx:pt idx="25841">263686.5</cx:pt>
          <cx:pt idx="25842">891072</cx:pt>
          <cx:pt idx="25843">1575000</cx:pt>
          <cx:pt idx="25844">268659</cx:pt>
          <cx:pt idx="25845">648000</cx:pt>
          <cx:pt idx="25846">398016</cx:pt>
          <cx:pt idx="25847">156384</cx:pt>
          <cx:pt idx="25848">254700</cx:pt>
          <cx:pt idx="25849">544491</cx:pt>
          <cx:pt idx="25850">1574532</cx:pt>
          <cx:pt idx="25851">781920</cx:pt>
          <cx:pt idx="25852">135000</cx:pt>
          <cx:pt idx="25853">135000</cx:pt>
          <cx:pt idx="25854">675000</cx:pt>
          <cx:pt idx="25855">1006920</cx:pt>
          <cx:pt idx="25856">215640</cx:pt>
          <cx:pt idx="25857">835380</cx:pt>
          <cx:pt idx="25858">1078200</cx:pt>
          <cx:pt idx="25859">540000</cx:pt>
          <cx:pt idx="25860">315000</cx:pt>
          <cx:pt idx="25861">189000</cx:pt>
          <cx:pt idx="25862">256500</cx:pt>
          <cx:pt idx="25863">1024740</cx:pt>
          <cx:pt idx="25864">315000</cx:pt>
          <cx:pt idx="25865">878733</cx:pt>
          <cx:pt idx="25866">481176</cx:pt>
          <cx:pt idx="25867">1042560</cx:pt>
          <cx:pt idx="25868">1350000</cx:pt>
          <cx:pt idx="25869">1506816</cx:pt>
          <cx:pt idx="25870">176328</cx:pt>
          <cx:pt idx="25871">1125000</cx:pt>
          <cx:pt idx="25872">675000</cx:pt>
          <cx:pt idx="25873">1365651</cx:pt>
          <cx:pt idx="25874">679896</cx:pt>
          <cx:pt idx="25875">576837</cx:pt>
          <cx:pt idx="25876">750645</cx:pt>
          <cx:pt idx="25877">180000</cx:pt>
          <cx:pt idx="25878">225000</cx:pt>
          <cx:pt idx="25879">225000</cx:pt>
          <cx:pt idx="25880">473760</cx:pt>
          <cx:pt idx="25881">318411</cx:pt>
          <cx:pt idx="25882">254700</cx:pt>
          <cx:pt idx="25883">1188000</cx:pt>
          <cx:pt idx="25884">170640</cx:pt>
          <cx:pt idx="25885">180000</cx:pt>
          <cx:pt idx="25886">971280</cx:pt>
          <cx:pt idx="25887">805536</cx:pt>
          <cx:pt idx="25888">540000</cx:pt>
          <cx:pt idx="25889">935640</cx:pt>
          <cx:pt idx="25890">103500</cx:pt>
          <cx:pt idx="25891">254700</cx:pt>
          <cx:pt idx="25892">1035832.5</cx:pt>
          <cx:pt idx="25893">835380</cx:pt>
          <cx:pt idx="25894">1006920</cx:pt>
          <cx:pt idx="25895">533668.5</cx:pt>
          <cx:pt idx="25896">675000</cx:pt>
          <cx:pt idx="25897">450000</cx:pt>
          <cx:pt idx="25898">167121</cx:pt>
          <cx:pt idx="25899">542133</cx:pt>
          <cx:pt idx="25900">313438.5</cx:pt>
          <cx:pt idx="25901">339241.5</cx:pt>
          <cx:pt idx="25902">129519</cx:pt>
          <cx:pt idx="25903">1078200</cx:pt>
          <cx:pt idx="25904">390960</cx:pt>
          <cx:pt idx="25905">545040</cx:pt>
          <cx:pt idx="25906">134775</cx:pt>
          <cx:pt idx="25907">555273</cx:pt>
          <cx:pt idx="25908">948582</cx:pt>
          <cx:pt idx="25909">135000</cx:pt>
          <cx:pt idx="25910">728460</cx:pt>
          <cx:pt idx="25911">641173.5</cx:pt>
          <cx:pt idx="25912">640080</cx:pt>
          <cx:pt idx="25913">540000</cx:pt>
          <cx:pt idx="25914">697500</cx:pt>
          <cx:pt idx="25915">450000</cx:pt>
          <cx:pt idx="25916">855000</cx:pt>
          <cx:pt idx="25917">1024290</cx:pt>
          <cx:pt idx="25918">1078200</cx:pt>
          <cx:pt idx="25919">152820</cx:pt>
          <cx:pt idx="25920">215640</cx:pt>
          <cx:pt idx="25921">597339</cx:pt>
          <cx:pt idx="25922">568057.5</cx:pt>
          <cx:pt idx="25923">254700</cx:pt>
          <cx:pt idx="25924">180000</cx:pt>
          <cx:pt idx="25925">225000</cx:pt>
          <cx:pt idx="25926">675000</cx:pt>
          <cx:pt idx="25927">808650</cx:pt>
          <cx:pt idx="25928">545040</cx:pt>
          <cx:pt idx="25929">343800</cx:pt>
          <cx:pt idx="25930">59346</cx:pt>
          <cx:pt idx="25931">808650</cx:pt>
          <cx:pt idx="25932">533668.5</cx:pt>
          <cx:pt idx="25933">157500</cx:pt>
          <cx:pt idx="25934">254700</cx:pt>
          <cx:pt idx="25935">641173.5</cx:pt>
          <cx:pt idx="25936">792346.5</cx:pt>
          <cx:pt idx="25937">755190</cx:pt>
          <cx:pt idx="25938">301464</cx:pt>
          <cx:pt idx="25939">584766</cx:pt>
          <cx:pt idx="25940">787131</cx:pt>
          <cx:pt idx="25941">1042560</cx:pt>
          <cx:pt idx="25942">71955</cx:pt>
          <cx:pt idx="25943">360000</cx:pt>
          <cx:pt idx="25944">648000</cx:pt>
          <cx:pt idx="25945">247500</cx:pt>
          <cx:pt idx="25946">679500</cx:pt>
          <cx:pt idx="25947">808650</cx:pt>
          <cx:pt idx="25948">258709.5</cx:pt>
          <cx:pt idx="25949">675000</cx:pt>
          <cx:pt idx="25950">202500</cx:pt>
          <cx:pt idx="25951">225000</cx:pt>
          <cx:pt idx="25952">284400</cx:pt>
          <cx:pt idx="25953">770913</cx:pt>
          <cx:pt idx="25954">540000</cx:pt>
          <cx:pt idx="25955">481855.5</cx:pt>
          <cx:pt idx="25956">314100</cx:pt>
          <cx:pt idx="25957">495000</cx:pt>
          <cx:pt idx="25958">942300</cx:pt>
          <cx:pt idx="25959">900000</cx:pt>
          <cx:pt idx="25960">1215000</cx:pt>
          <cx:pt idx="25961">247275</cx:pt>
          <cx:pt idx="25962">728460</cx:pt>
          <cx:pt idx="25963">135000</cx:pt>
          <cx:pt idx="25964">568800</cx:pt>
          <cx:pt idx="25965">640080</cx:pt>
          <cx:pt idx="25966">490536</cx:pt>
          <cx:pt idx="25967">227520</cx:pt>
          <cx:pt idx="25968">481176</cx:pt>
          <cx:pt idx="25969">675000</cx:pt>
          <cx:pt idx="25970">125136</cx:pt>
          <cx:pt idx="25971">255960</cx:pt>
          <cx:pt idx="25972">454500</cx:pt>
          <cx:pt idx="25973">1687266</cx:pt>
          <cx:pt idx="25974">900000</cx:pt>
          <cx:pt idx="25975">202500</cx:pt>
          <cx:pt idx="25976">314100</cx:pt>
          <cx:pt idx="25977">900000</cx:pt>
          <cx:pt idx="25978">675000</cx:pt>
          <cx:pt idx="25979">661500</cx:pt>
          <cx:pt idx="25980">276277.5</cx:pt>
          <cx:pt idx="25981">490495.5</cx:pt>
          <cx:pt idx="25982">125136</cx:pt>
          <cx:pt idx="25983">1305000</cx:pt>
          <cx:pt idx="25984">427500</cx:pt>
          <cx:pt idx="25985">263686.5</cx:pt>
          <cx:pt idx="25986">125640</cx:pt>
          <cx:pt idx="25987">254700</cx:pt>
          <cx:pt idx="25988">1290838.5</cx:pt>
          <cx:pt idx="25989">427500</cx:pt>
          <cx:pt idx="25990">270000</cx:pt>
          <cx:pt idx="25991">270000</cx:pt>
          <cx:pt idx="25992">755190</cx:pt>
          <cx:pt idx="25993">148365</cx:pt>
          <cx:pt idx="25994">620325</cx:pt>
          <cx:pt idx="25995">135000</cx:pt>
          <cx:pt idx="25996">562932</cx:pt>
          <cx:pt idx="25997">1036530</cx:pt>
          <cx:pt idx="25998">513000</cx:pt>
          <cx:pt idx="25999">1506816</cx:pt>
          <cx:pt idx="26000">306000</cx:pt>
          <cx:pt idx="26001">585000</cx:pt>
          <cx:pt idx="26002">1040463</cx:pt>
          <cx:pt idx="26003">175500</cx:pt>
          <cx:pt idx="26004">673875</cx:pt>
          <cx:pt idx="26005">1272888</cx:pt>
          <cx:pt idx="26006">1077061.5</cx:pt>
          <cx:pt idx="26007">916470</cx:pt>
          <cx:pt idx="26008">364896</cx:pt>
          <cx:pt idx="26009">1082214</cx:pt>
          <cx:pt idx="26010">343800</cx:pt>
          <cx:pt idx="26011">640080</cx:pt>
          <cx:pt idx="26012">1024290</cx:pt>
          <cx:pt idx="26013">1223010</cx:pt>
          <cx:pt idx="26014">348826.5</cx:pt>
          <cx:pt idx="26015">286704</cx:pt>
          <cx:pt idx="26016">1546020</cx:pt>
          <cx:pt idx="26017">599778</cx:pt>
          <cx:pt idx="26018">225000</cx:pt>
          <cx:pt idx="26019">675000</cx:pt>
          <cx:pt idx="26020">900000</cx:pt>
          <cx:pt idx="26021">247275</cx:pt>
          <cx:pt idx="26022">810000</cx:pt>
          <cx:pt idx="26023">784858.5</cx:pt>
          <cx:pt idx="26024">610335</cx:pt>
          <cx:pt idx="26025">778801.5</cx:pt>
          <cx:pt idx="26026">943425</cx:pt>
          <cx:pt idx="26027">503676</cx:pt>
          <cx:pt idx="26028">337500</cx:pt>
          <cx:pt idx="26029">180000</cx:pt>
          <cx:pt idx="26030">495000</cx:pt>
          <cx:pt idx="26031">1440000</cx:pt>
          <cx:pt idx="26032">729792</cx:pt>
          <cx:pt idx="26033">979992</cx:pt>
          <cx:pt idx="26034">679500</cx:pt>
          <cx:pt idx="26035">1762110</cx:pt>
          <cx:pt idx="26036">675000</cx:pt>
          <cx:pt idx="26037">172512</cx:pt>
          <cx:pt idx="26038">135000</cx:pt>
          <cx:pt idx="26039">474048</cx:pt>
          <cx:pt idx="26040">284400</cx:pt>
          <cx:pt idx="26041">1288350</cx:pt>
          <cx:pt idx="26042">135000</cx:pt>
          <cx:pt idx="26043">762453</cx:pt>
          <cx:pt idx="26044">450000</cx:pt>
          <cx:pt idx="26045">504000</cx:pt>
          <cx:pt idx="26046">381528</cx:pt>
          <cx:pt idx="26047">454500</cx:pt>
          <cx:pt idx="26048">677664</cx:pt>
          <cx:pt idx="26049">1053000</cx:pt>
          <cx:pt idx="26050">254700</cx:pt>
          <cx:pt idx="26051">592560</cx:pt>
          <cx:pt idx="26052">247500</cx:pt>
          <cx:pt idx="26053">900297</cx:pt>
          <cx:pt idx="26054">1125000</cx:pt>
          <cx:pt idx="26055">755190</cx:pt>
          <cx:pt idx="26056">47970</cx:pt>
          <cx:pt idx="26057">2695500</cx:pt>
          <cx:pt idx="26058">711000</cx:pt>
          <cx:pt idx="26059">518562</cx:pt>
          <cx:pt idx="26060">835380</cx:pt>
          <cx:pt idx="26061">534204</cx:pt>
          <cx:pt idx="26062">1078200</cx:pt>
          <cx:pt idx="26063">2517300</cx:pt>
          <cx:pt idx="26064">192874.5</cx:pt>
          <cx:pt idx="26065">1006920</cx:pt>
          <cx:pt idx="26066">500566.5</cx:pt>
          <cx:pt idx="26067">1305000</cx:pt>
          <cx:pt idx="26068">227520</cx:pt>
          <cx:pt idx="26069">112068</cx:pt>
          <cx:pt idx="26070">409500</cx:pt>
          <cx:pt idx="26071">679500</cx:pt>
          <cx:pt idx="26072">270000</cx:pt>
          <cx:pt idx="26073">1006920</cx:pt>
          <cx:pt idx="26074">1574532</cx:pt>
          <cx:pt idx="26075">220500</cx:pt>
          <cx:pt idx="26076">180000</cx:pt>
          <cx:pt idx="26077">1009566</cx:pt>
          <cx:pt idx="26078">170640</cx:pt>
          <cx:pt idx="26079">450000</cx:pt>
          <cx:pt idx="26080">270000</cx:pt>
          <cx:pt idx="26081">417024</cx:pt>
          <cx:pt idx="26082">1886850</cx:pt>
          <cx:pt idx="26083">1350000</cx:pt>
          <cx:pt idx="26084">247500</cx:pt>
          <cx:pt idx="26085">528633</cx:pt>
          <cx:pt idx="26086">180000</cx:pt>
          <cx:pt idx="26087">593010</cx:pt>
          <cx:pt idx="26088">808650</cx:pt>
          <cx:pt idx="26089">781920</cx:pt>
          <cx:pt idx="26090">601474.5</cx:pt>
          <cx:pt idx="26091">310734</cx:pt>
          <cx:pt idx="26092">1288350</cx:pt>
          <cx:pt idx="26093">1381113</cx:pt>
          <cx:pt idx="26094">436032</cx:pt>
          <cx:pt idx="26095">178290</cx:pt>
          <cx:pt idx="26096">1288350</cx:pt>
          <cx:pt idx="26097">808650</cx:pt>
          <cx:pt idx="26098">187704</cx:pt>
          <cx:pt idx="26099">855000</cx:pt>
          <cx:pt idx="26100">808650</cx:pt>
          <cx:pt idx="26101">595273.5</cx:pt>
          <cx:pt idx="26102">157500</cx:pt>
          <cx:pt idx="26103">308133</cx:pt>
          <cx:pt idx="26104">533304</cx:pt>
          <cx:pt idx="26105">331920</cx:pt>
          <cx:pt idx="26106">1096020</cx:pt>
          <cx:pt idx="26107">1436850</cx:pt>
          <cx:pt idx="26108">359725.5</cx:pt>
          <cx:pt idx="26109">568863</cx:pt>
          <cx:pt idx="26110">269550</cx:pt>
          <cx:pt idx="26111">584766</cx:pt>
          <cx:pt idx="26112">562491</cx:pt>
          <cx:pt idx="26113">592560</cx:pt>
          <cx:pt idx="26114">997974</cx:pt>
          <cx:pt idx="26115">553626</cx:pt>
          <cx:pt idx="26116">1800000</cx:pt>
          <cx:pt idx="26117">180000</cx:pt>
          <cx:pt idx="26118">392427</cx:pt>
          <cx:pt idx="26119">135000</cx:pt>
          <cx:pt idx="26120">1080000</cx:pt>
          <cx:pt idx="26121">1125000</cx:pt>
          <cx:pt idx="26122">832977</cx:pt>
          <cx:pt idx="26123">258768</cx:pt>
          <cx:pt idx="26124">545040</cx:pt>
          <cx:pt idx="26125">225000</cx:pt>
          <cx:pt idx="26126">270000</cx:pt>
          <cx:pt idx="26127">348264</cx:pt>
          <cx:pt idx="26128">206271</cx:pt>
          <cx:pt idx="26129">180000</cx:pt>
          <cx:pt idx="26130">1546020</cx:pt>
          <cx:pt idx="26131">180000</cx:pt>
          <cx:pt idx="26132">127350</cx:pt>
          <cx:pt idx="26133">808650</cx:pt>
          <cx:pt idx="26134">835380</cx:pt>
          <cx:pt idx="26135">1096020</cx:pt>
          <cx:pt idx="26136">101880</cx:pt>
          <cx:pt idx="26137">1008117</cx:pt>
          <cx:pt idx="26138">123637.5</cx:pt>
          <cx:pt idx="26139">291915</cx:pt>
          <cx:pt idx="26140">299772</cx:pt>
          <cx:pt idx="26141">405000</cx:pt>
          <cx:pt idx="26142">518562</cx:pt>
          <cx:pt idx="26143">1125000</cx:pt>
          <cx:pt idx="26144">405000</cx:pt>
          <cx:pt idx="26145">1358122.5</cx:pt>
          <cx:pt idx="26146">585000</cx:pt>
          <cx:pt idx="26147">337500</cx:pt>
          <cx:pt idx="26148">781920</cx:pt>
          <cx:pt idx="26149">270000</cx:pt>
          <cx:pt idx="26150">526491</cx:pt>
          <cx:pt idx="26151">263686.5</cx:pt>
          <cx:pt idx="26152">531265.5</cx:pt>
          <cx:pt idx="26153">654498</cx:pt>
          <cx:pt idx="26154">337500</cx:pt>
          <cx:pt idx="26155">938034</cx:pt>
          <cx:pt idx="26156">654948</cx:pt>
          <cx:pt idx="26157">544491</cx:pt>
          <cx:pt idx="26158">238500</cx:pt>
          <cx:pt idx="26159">505332</cx:pt>
          <cx:pt idx="26160">286704</cx:pt>
          <cx:pt idx="26161">1125000</cx:pt>
          <cx:pt idx="26162">1902082.5</cx:pt>
          <cx:pt idx="26163">229500</cx:pt>
          <cx:pt idx="26164">450000</cx:pt>
          <cx:pt idx="26165">90000</cx:pt>
          <cx:pt idx="26166">679500</cx:pt>
          <cx:pt idx="26167">364896</cx:pt>
          <cx:pt idx="26168">180000</cx:pt>
          <cx:pt idx="26169">269982</cx:pt>
          <cx:pt idx="26170">137538</cx:pt>
          <cx:pt idx="26171">463500</cx:pt>
          <cx:pt idx="26172">150948</cx:pt>
          <cx:pt idx="26173">247275</cx:pt>
          <cx:pt idx="26174">1061599.5</cx:pt>
          <cx:pt idx="26175">810000</cx:pt>
          <cx:pt idx="26176">1113840</cx:pt>
          <cx:pt idx="26177">808650</cx:pt>
          <cx:pt idx="26178">203760</cx:pt>
          <cx:pt idx="26179">1125000</cx:pt>
          <cx:pt idx="26180">621000</cx:pt>
          <cx:pt idx="26181">544491</cx:pt>
          <cx:pt idx="26182">612612</cx:pt>
          <cx:pt idx="26183">229500</cx:pt>
          <cx:pt idx="26184">755190</cx:pt>
          <cx:pt idx="26185">1345500</cx:pt>
          <cx:pt idx="26186">126130.5</cx:pt>
          <cx:pt idx="26187">781920</cx:pt>
          <cx:pt idx="26188">1223010</cx:pt>
          <cx:pt idx="26189">557770.5</cx:pt>
          <cx:pt idx="26190">202500</cx:pt>
          <cx:pt idx="26191">474048</cx:pt>
          <cx:pt idx="26192">364896</cx:pt>
          <cx:pt idx="26193">720000</cx:pt>
          <cx:pt idx="26194">441000</cx:pt>
          <cx:pt idx="26195">483237</cx:pt>
          <cx:pt idx="26196">268659</cx:pt>
          <cx:pt idx="26197">1133748</cx:pt>
          <cx:pt idx="26198">254700</cx:pt>
          <cx:pt idx="26199">490495.5</cx:pt>
          <cx:pt idx="26200">312768</cx:pt>
          <cx:pt idx="26201">640080</cx:pt>
          <cx:pt idx="26202">1886850</cx:pt>
          <cx:pt idx="26203">644427</cx:pt>
          <cx:pt idx="26204">835380</cx:pt>
          <cx:pt idx="26205">755190</cx:pt>
          <cx:pt idx="26206">566055</cx:pt>
          <cx:pt idx="26207">1006920</cx:pt>
          <cx:pt idx="26208">545040</cx:pt>
          <cx:pt idx="26209">420718.5</cx:pt>
          <cx:pt idx="26210">284400</cx:pt>
          <cx:pt idx="26211">495000</cx:pt>
          <cx:pt idx="26212">450000</cx:pt>
          <cx:pt idx="26213">296280</cx:pt>
          <cx:pt idx="26214">398016</cx:pt>
          <cx:pt idx="26215">566055</cx:pt>
          <cx:pt idx="26216">225000</cx:pt>
          <cx:pt idx="26217">675000</cx:pt>
          <cx:pt idx="26218">113760</cx:pt>
          <cx:pt idx="26219">270000</cx:pt>
          <cx:pt idx="26220">238716</cx:pt>
          <cx:pt idx="26221">182016</cx:pt>
          <cx:pt idx="26222">364846.5</cx:pt>
          <cx:pt idx="26223">777024</cx:pt>
          <cx:pt idx="26224">675000</cx:pt>
          <cx:pt idx="26225">1125000</cx:pt>
          <cx:pt idx="26226">270000</cx:pt>
          <cx:pt idx="26227">1800000</cx:pt>
          <cx:pt idx="26228">288873</cx:pt>
          <cx:pt idx="26229">986418</cx:pt>
          <cx:pt idx="26230">180000</cx:pt>
          <cx:pt idx="26231">241618.5</cx:pt>
          <cx:pt idx="26232">593010</cx:pt>
          <cx:pt idx="26233">634482</cx:pt>
          <cx:pt idx="26234">405000</cx:pt>
          <cx:pt idx="26235">291384</cx:pt>
          <cx:pt idx="26236">889515</cx:pt>
          <cx:pt idx="26237">808650</cx:pt>
          <cx:pt idx="26238">900000</cx:pt>
          <cx:pt idx="26239">1215000</cx:pt>
          <cx:pt idx="26240">225000</cx:pt>
          <cx:pt idx="26241">1546020</cx:pt>
          <cx:pt idx="26242">180000</cx:pt>
          <cx:pt idx="26243">436032</cx:pt>
          <cx:pt idx="26244">860782.5</cx:pt>
          <cx:pt idx="26245">256500</cx:pt>
          <cx:pt idx="26246">686763</cx:pt>
          <cx:pt idx="26247">715095</cx:pt>
          <cx:pt idx="26248">514602</cx:pt>
          <cx:pt idx="26249">90000</cx:pt>
          <cx:pt idx="26250">408780</cx:pt>
          <cx:pt idx="26251">1125000</cx:pt>
          <cx:pt idx="26252">540000</cx:pt>
          <cx:pt idx="26253">454500</cx:pt>
          <cx:pt idx="26254">409653</cx:pt>
          <cx:pt idx="26255">81504</cx:pt>
          <cx:pt idx="26256">545040</cx:pt>
          <cx:pt idx="26257">540000</cx:pt>
          <cx:pt idx="26258">315000</cx:pt>
          <cx:pt idx="26259">808650</cx:pt>
          <cx:pt idx="26260">1350000</cx:pt>
          <cx:pt idx="26261">1467612</cx:pt>
          <cx:pt idx="26262">480469.5</cx:pt>
          <cx:pt idx="26263">772168.5</cx:pt>
          <cx:pt idx="26264">149256</cx:pt>
          <cx:pt idx="26265">225000</cx:pt>
          <cx:pt idx="26266">180000</cx:pt>
          <cx:pt idx="26267">106974</cx:pt>
          <cx:pt idx="26268">684054</cx:pt>
          <cx:pt idx="26269">679500</cx:pt>
          <cx:pt idx="26270">819432</cx:pt>
          <cx:pt idx="26271">1557544.5</cx:pt>
          <cx:pt idx="26272">119925</cx:pt>
          <cx:pt idx="26273">840996</cx:pt>
          <cx:pt idx="26274">796500</cx:pt>
          <cx:pt idx="26275">986553</cx:pt>
          <cx:pt idx="26276">472500</cx:pt>
          <cx:pt idx="26277">1275372</cx:pt>
          <cx:pt idx="26278">450000</cx:pt>
          <cx:pt idx="26279">1318500</cx:pt>
          <cx:pt idx="26280">225000</cx:pt>
          <cx:pt idx="26281">229500</cx:pt>
          <cx:pt idx="26282">630000</cx:pt>
          <cx:pt idx="26283">402939</cx:pt>
          <cx:pt idx="26284">387000</cx:pt>
          <cx:pt idx="26285">1137042</cx:pt>
          <cx:pt idx="26286">284256</cx:pt>
          <cx:pt idx="26287">1890000</cx:pt>
          <cx:pt idx="26288">1162170</cx:pt>
          <cx:pt idx="26289">1042560</cx:pt>
          <cx:pt idx="26290">270000</cx:pt>
          <cx:pt idx="26291">1288350</cx:pt>
          <cx:pt idx="26292">1125000</cx:pt>
          <cx:pt idx="26293">675000</cx:pt>
          <cx:pt idx="26294">269550</cx:pt>
          <cx:pt idx="26295">211500</cx:pt>
          <cx:pt idx="26296">299772</cx:pt>
          <cx:pt idx="26297">1046142</cx:pt>
          <cx:pt idx="26298">545040</cx:pt>
          <cx:pt idx="26299">630000</cx:pt>
          <cx:pt idx="26300">315000</cx:pt>
          <cx:pt idx="26301">508495.5</cx:pt>
          <cx:pt idx="26302">1546020</cx:pt>
          <cx:pt idx="26303">288873</cx:pt>
          <cx:pt idx="26304">657000</cx:pt>
          <cx:pt idx="26305">225000</cx:pt>
          <cx:pt idx="26306">180000</cx:pt>
          <cx:pt idx="26307">157500</cx:pt>
          <cx:pt idx="26308">1350000</cx:pt>
          <cx:pt idx="26309">288562.5</cx:pt>
          <cx:pt idx="26310">1575000</cx:pt>
          <cx:pt idx="26311">1350000</cx:pt>
          <cx:pt idx="26312">540000</cx:pt>
          <cx:pt idx="26313">703728</cx:pt>
          <cx:pt idx="26314">348826.5</cx:pt>
          <cx:pt idx="26315">71955</cx:pt>
          <cx:pt idx="26316">225000</cx:pt>
          <cx:pt idx="26317">562491</cx:pt>
          <cx:pt idx="26318">755190</cx:pt>
          <cx:pt idx="26319">675000</cx:pt>
          <cx:pt idx="26320">178290</cx:pt>
          <cx:pt idx="26321">270000</cx:pt>
          <cx:pt idx="26322">781920</cx:pt>
          <cx:pt idx="26323">414792</cx:pt>
          <cx:pt idx="26324">225000</cx:pt>
          <cx:pt idx="26325">47970</cx:pt>
          <cx:pt idx="26326">398934</cx:pt>
          <cx:pt idx="26327">180000</cx:pt>
          <cx:pt idx="26328">675000</cx:pt>
          <cx:pt idx="26329">1288350</cx:pt>
          <cx:pt idx="26330">447768</cx:pt>
          <cx:pt idx="26331">517500</cx:pt>
          <cx:pt idx="26332">450000</cx:pt>
          <cx:pt idx="26333">540000</cx:pt>
          <cx:pt idx="26334">474048</cx:pt>
          <cx:pt idx="26335">180000</cx:pt>
          <cx:pt idx="26336">1350000</cx:pt>
          <cx:pt idx="26337">545040</cx:pt>
          <cx:pt idx="26338">285723</cx:pt>
          <cx:pt idx="26339">1546020</cx:pt>
          <cx:pt idx="26340">1467612</cx:pt>
          <cx:pt idx="26341">765522</cx:pt>
          <cx:pt idx="26342">508495.5</cx:pt>
          <cx:pt idx="26343">900000</cx:pt>
          <cx:pt idx="26344">518562</cx:pt>
          <cx:pt idx="26345">305640</cx:pt>
          <cx:pt idx="26346">533668.5</cx:pt>
          <cx:pt idx="26347">1288350</cx:pt>
          <cx:pt idx="26348">578979</cx:pt>
          <cx:pt idx="26349">571500</cx:pt>
          <cx:pt idx="26350">450000</cx:pt>
          <cx:pt idx="26351">261000</cx:pt>
          <cx:pt idx="26352">675000</cx:pt>
          <cx:pt idx="26353">450000</cx:pt>
          <cx:pt idx="26354">286704</cx:pt>
          <cx:pt idx="26355">95940</cx:pt>
          <cx:pt idx="26356">282690</cx:pt>
          <cx:pt idx="26357">814041</cx:pt>
          <cx:pt idx="26358">675000</cx:pt>
          <cx:pt idx="26359">180000</cx:pt>
          <cx:pt idx="26360">518562</cx:pt>
          <cx:pt idx="26361">1125000</cx:pt>
          <cx:pt idx="26362">1178217</cx:pt>
          <cx:pt idx="26363">1185120</cx:pt>
          <cx:pt idx="26364">675000</cx:pt>
          <cx:pt idx="26365">1312110</cx:pt>
          <cx:pt idx="26366">331920</cx:pt>
          <cx:pt idx="26367">495000</cx:pt>
          <cx:pt idx="26368">270000</cx:pt>
          <cx:pt idx="26369">675000</cx:pt>
          <cx:pt idx="26370">544491</cx:pt>
          <cx:pt idx="26371">247500</cx:pt>
          <cx:pt idx="26372">296280</cx:pt>
          <cx:pt idx="26373">202500</cx:pt>
          <cx:pt idx="26374">91008</cx:pt>
          <cx:pt idx="26375">225000</cx:pt>
          <cx:pt idx="26376">900000</cx:pt>
          <cx:pt idx="26377">135000</cx:pt>
          <cx:pt idx="26378">900000</cx:pt>
          <cx:pt idx="26379">254700</cx:pt>
          <cx:pt idx="26380">277969.5</cx:pt>
          <cx:pt idx="26381">307287</cx:pt>
          <cx:pt idx="26382">677664</cx:pt>
          <cx:pt idx="26383">551079</cx:pt>
          <cx:pt idx="26384">187704</cx:pt>
          <cx:pt idx="26385">1288350</cx:pt>
          <cx:pt idx="26386">202500</cx:pt>
          <cx:pt idx="26387">213156</cx:pt>
          <cx:pt idx="26388">290088</cx:pt>
          <cx:pt idx="26389">283419</cx:pt>
          <cx:pt idx="26390">900000</cx:pt>
          <cx:pt idx="26391">1443321</cx:pt>
          <cx:pt idx="26392">760225.5</cx:pt>
          <cx:pt idx="26393">708552</cx:pt>
          <cx:pt idx="26394">795465</cx:pt>
          <cx:pt idx="26395">314100</cx:pt>
          <cx:pt idx="26396">778162.5</cx:pt>
          <cx:pt idx="26397">675000</cx:pt>
          <cx:pt idx="26398">544491</cx:pt>
          <cx:pt idx="26399">312768</cx:pt>
          <cx:pt idx="26400">620325</cx:pt>
          <cx:pt idx="26401">900000</cx:pt>
          <cx:pt idx="26402">284400</cx:pt>
          <cx:pt idx="26403">315000</cx:pt>
          <cx:pt idx="26404">555273</cx:pt>
          <cx:pt idx="26405">760225.5</cx:pt>
          <cx:pt idx="26406">202500</cx:pt>
          <cx:pt idx="26407">375408</cx:pt>
          <cx:pt idx="26408">679500</cx:pt>
          <cx:pt idx="26409">227520</cx:pt>
          <cx:pt idx="26410">112500</cx:pt>
          <cx:pt idx="26411">1035832.5</cx:pt>
          <cx:pt idx="26412">1995709.5</cx:pt>
          <cx:pt idx="26413">630000</cx:pt>
          <cx:pt idx="26414">1125000</cx:pt>
          <cx:pt idx="26415">675000</cx:pt>
          <cx:pt idx="26416">1078200</cx:pt>
          <cx:pt idx="26417">454500</cx:pt>
          <cx:pt idx="26418">143910</cx:pt>
          <cx:pt idx="26419">1256400</cx:pt>
          <cx:pt idx="26420">161730</cx:pt>
          <cx:pt idx="26421">431280</cx:pt>
          <cx:pt idx="26422">450000</cx:pt>
          <cx:pt idx="26423">625356</cx:pt>
          <cx:pt idx="26424">628114.5</cx:pt>
          <cx:pt idx="26425">479799</cx:pt>
          <cx:pt idx="26426">1467612</cx:pt>
          <cx:pt idx="26427">284400</cx:pt>
          <cx:pt idx="26428">540000</cx:pt>
          <cx:pt idx="26429">675000</cx:pt>
          <cx:pt idx="26430">566055</cx:pt>
          <cx:pt idx="26431">127350</cx:pt>
          <cx:pt idx="26432">355536</cx:pt>
          <cx:pt idx="26433">247500</cx:pt>
          <cx:pt idx="26434">1185120</cx:pt>
          <cx:pt idx="26435">268659</cx:pt>
          <cx:pt idx="26436">679500</cx:pt>
          <cx:pt idx="26437">545040</cx:pt>
          <cx:pt idx="26438">533668.5</cx:pt>
          <cx:pt idx="26439">135000</cx:pt>
          <cx:pt idx="26440">450000</cx:pt>
          <cx:pt idx="26441">314055</cx:pt>
          <cx:pt idx="26442">592560</cx:pt>
          <cx:pt idx="26443">292500</cx:pt>
          <cx:pt idx="26444">180000</cx:pt>
          <cx:pt idx="26445">1288350</cx:pt>
          <cx:pt idx="26446">180000</cx:pt>
          <cx:pt idx="26447">247275</cx:pt>
          <cx:pt idx="26448">835380</cx:pt>
          <cx:pt idx="26449">202500</cx:pt>
          <cx:pt idx="26450">225000</cx:pt>
          <cx:pt idx="26451">298512</cx:pt>
          <cx:pt idx="26452">900000</cx:pt>
          <cx:pt idx="26453">1230565.5</cx:pt>
          <cx:pt idx="26454">641173.5</cx:pt>
          <cx:pt idx="26455">1303200</cx:pt>
          <cx:pt idx="26456">755190</cx:pt>
          <cx:pt idx="26457">433188</cx:pt>
          <cx:pt idx="26458">495000</cx:pt>
          <cx:pt idx="26459">1747008</cx:pt>
          <cx:pt idx="26460">1078200</cx:pt>
          <cx:pt idx="26461">1546020</cx:pt>
          <cx:pt idx="26462">206280</cx:pt>
          <cx:pt idx="26463">254700</cx:pt>
          <cx:pt idx="26464">353241</cx:pt>
          <cx:pt idx="26465">225000</cx:pt>
          <cx:pt idx="26466">180000</cx:pt>
          <cx:pt idx="26467">900000</cx:pt>
          <cx:pt idx="26468">247500</cx:pt>
          <cx:pt idx="26469">436032</cx:pt>
          <cx:pt idx="26470">1183963.5</cx:pt>
          <cx:pt idx="26471">545040</cx:pt>
          <cx:pt idx="26472">675000</cx:pt>
          <cx:pt idx="26473">1314000</cx:pt>
          <cx:pt idx="26474">450000</cx:pt>
          <cx:pt idx="26475">163008</cx:pt>
          <cx:pt idx="26476">675000</cx:pt>
          <cx:pt idx="26477">135000</cx:pt>
          <cx:pt idx="26478">296280</cx:pt>
          <cx:pt idx="26479">1113840</cx:pt>
          <cx:pt idx="26480">790830</cx:pt>
          <cx:pt idx="26481">252000</cx:pt>
          <cx:pt idx="26482">450000</cx:pt>
          <cx:pt idx="26483">675000</cx:pt>
          <cx:pt idx="26484">545040</cx:pt>
          <cx:pt idx="26485">315000</cx:pt>
          <cx:pt idx="26486">1350000</cx:pt>
          <cx:pt idx="26487">657166.5</cx:pt>
          <cx:pt idx="26488">508495.5</cx:pt>
          <cx:pt idx="26489">450000</cx:pt>
          <cx:pt idx="26490">1017684</cx:pt>
          <cx:pt idx="26491">93829.5</cx:pt>
          <cx:pt idx="26492">593010</cx:pt>
          <cx:pt idx="26493">521280</cx:pt>
          <cx:pt idx="26494">517788</cx:pt>
          <cx:pt idx="26495">270000</cx:pt>
          <cx:pt idx="26496">625536</cx:pt>
          <cx:pt idx="26497">110331</cx:pt>
          <cx:pt idx="26498">135000</cx:pt>
          <cx:pt idx="26499">1125000</cx:pt>
          <cx:pt idx="26500">450000</cx:pt>
          <cx:pt idx="26501">1800000</cx:pt>
          <cx:pt idx="26502">765000</cx:pt>
          <cx:pt idx="26503">360000</cx:pt>
          <cx:pt idx="26504">242595</cx:pt>
          <cx:pt idx="26505">566055</cx:pt>
          <cx:pt idx="26506">1053000</cx:pt>
          <cx:pt idx="26507">148365</cx:pt>
          <cx:pt idx="26508">315000</cx:pt>
          <cx:pt idx="26509">585000</cx:pt>
          <cx:pt idx="26510">247500</cx:pt>
          <cx:pt idx="26511">545040</cx:pt>
          <cx:pt idx="26512">202500</cx:pt>
          <cx:pt idx="26513">755190</cx:pt>
          <cx:pt idx="26514">153576</cx:pt>
          <cx:pt idx="26515">1236816</cx:pt>
          <cx:pt idx="26516">675000</cx:pt>
          <cx:pt idx="26517">835380</cx:pt>
          <cx:pt idx="26518">785772</cx:pt>
          <cx:pt idx="26519">302206.5</cx:pt>
          <cx:pt idx="26520">113760</cx:pt>
          <cx:pt idx="26521">273636</cx:pt>
          <cx:pt idx="26522">251118</cx:pt>
          <cx:pt idx="26523">284400</cx:pt>
          <cx:pt idx="26524">270000</cx:pt>
          <cx:pt idx="26525">227520</cx:pt>
          <cx:pt idx="26526">675000</cx:pt>
          <cx:pt idx="26527">203760</cx:pt>
          <cx:pt idx="26528">247675.5</cx:pt>
          <cx:pt idx="26529">270000</cx:pt>
          <cx:pt idx="26530">1223010</cx:pt>
          <cx:pt idx="26531">1288350</cx:pt>
          <cx:pt idx="26532">962370</cx:pt>
          <cx:pt idx="26533">180000</cx:pt>
          <cx:pt idx="26534">239850</cx:pt>
          <cx:pt idx="26535">1762110</cx:pt>
          <cx:pt idx="26536">352422</cx:pt>
          <cx:pt idx="26537">755190</cx:pt>
          <cx:pt idx="26538">193500</cx:pt>
          <cx:pt idx="26539">675000</cx:pt>
          <cx:pt idx="26540">1017684</cx:pt>
          <cx:pt idx="26541">553581</cx:pt>
          <cx:pt idx="26542">71955</cx:pt>
          <cx:pt idx="26543">343683</cx:pt>
          <cx:pt idx="26544">728460</cx:pt>
          <cx:pt idx="26545">270000</cx:pt>
          <cx:pt idx="26546">519633</cx:pt>
          <cx:pt idx="26547">1288350</cx:pt>
          <cx:pt idx="26548">900000</cx:pt>
          <cx:pt idx="26549">553806</cx:pt>
          <cx:pt idx="26550">810000</cx:pt>
          <cx:pt idx="26551">291384</cx:pt>
          <cx:pt idx="26552">135000</cx:pt>
          <cx:pt idx="26553">479353.5</cx:pt>
          <cx:pt idx="26554">1185282</cx:pt>
          <cx:pt idx="26555">278613</cx:pt>
          <cx:pt idx="26556">630000</cx:pt>
          <cx:pt idx="26557">620325</cx:pt>
          <cx:pt idx="26558">225000</cx:pt>
          <cx:pt idx="26559">107820</cx:pt>
          <cx:pt idx="26560">180000</cx:pt>
          <cx:pt idx="26561">180000</cx:pt>
          <cx:pt idx="26562">314055</cx:pt>
          <cx:pt idx="26563">384048</cx:pt>
          <cx:pt idx="26564">679500</cx:pt>
          <cx:pt idx="26565">490536</cx:pt>
          <cx:pt idx="26566">450000</cx:pt>
          <cx:pt idx="26567">810441</cx:pt>
          <cx:pt idx="26568">225000</cx:pt>
          <cx:pt idx="26569">697500</cx:pt>
          <cx:pt idx="26570">270000</cx:pt>
          <cx:pt idx="26571">307152</cx:pt>
          <cx:pt idx="26572">1157670</cx:pt>
          <cx:pt idx="26573">159264</cx:pt>
          <cx:pt idx="26574">450000</cx:pt>
          <cx:pt idx="26575">254700</cx:pt>
          <cx:pt idx="26576">807984</cx:pt>
          <cx:pt idx="26577">473760</cx:pt>
          <cx:pt idx="26578">180000</cx:pt>
          <cx:pt idx="26579">381528</cx:pt>
          <cx:pt idx="26580">206280</cx:pt>
          <cx:pt idx="26581">270000</cx:pt>
          <cx:pt idx="26582">508495.5</cx:pt>
          <cx:pt idx="26583">1113840</cx:pt>
          <cx:pt idx="26584">355536</cx:pt>
          <cx:pt idx="26585">1258650</cx:pt>
          <cx:pt idx="26586">450000</cx:pt>
          <cx:pt idx="26587">288873</cx:pt>
          <cx:pt idx="26588">112500</cx:pt>
          <cx:pt idx="26589">490495.5</cx:pt>
          <cx:pt idx="26590">1545624</cx:pt>
          <cx:pt idx="26591">1078200</cx:pt>
          <cx:pt idx="26592">1035000</cx:pt>
          <cx:pt idx="26593">284400</cx:pt>
          <cx:pt idx="26594">607050</cx:pt>
          <cx:pt idx="26595">700830</cx:pt>
          <cx:pt idx="26596">860634</cx:pt>
          <cx:pt idx="26597">269550</cx:pt>
          <cx:pt idx="26598">835380</cx:pt>
          <cx:pt idx="26599">585000</cx:pt>
          <cx:pt idx="26600">225000</cx:pt>
          <cx:pt idx="26601">900000</cx:pt>
          <cx:pt idx="26602">1185120</cx:pt>
          <cx:pt idx="26603">1574532</cx:pt>
          <cx:pt idx="26604">472500</cx:pt>
          <cx:pt idx="26605">675000</cx:pt>
          <cx:pt idx="26606">454500</cx:pt>
          <cx:pt idx="26607">81504</cx:pt>
          <cx:pt idx="26608">142200</cx:pt>
          <cx:pt idx="26609">284400</cx:pt>
          <cx:pt idx="26610">348264</cx:pt>
          <cx:pt idx="26611">545040</cx:pt>
          <cx:pt idx="26612">517500</cx:pt>
          <cx:pt idx="26613">943425</cx:pt>
          <cx:pt idx="26614">270000</cx:pt>
          <cx:pt idx="26615">239850</cx:pt>
          <cx:pt idx="26616">604152</cx:pt>
          <cx:pt idx="26617">337500</cx:pt>
          <cx:pt idx="26618">733315.5</cx:pt>
          <cx:pt idx="26619">473760</cx:pt>
          <cx:pt idx="26620">343800</cx:pt>
          <cx:pt idx="26621">508495.5</cx:pt>
          <cx:pt idx="26622">450000</cx:pt>
          <cx:pt idx="26623">728460</cx:pt>
          <cx:pt idx="26624">253737</cx:pt>
          <cx:pt idx="26625">1096020</cx:pt>
          <cx:pt idx="26626">397881</cx:pt>
          <cx:pt idx="26627">675000</cx:pt>
          <cx:pt idx="26628">98910</cx:pt>
          <cx:pt idx="26629">1362132</cx:pt>
          <cx:pt idx="26630">1525482</cx:pt>
          <cx:pt idx="26631">271066.5</cx:pt>
          <cx:pt idx="26632">417024</cx:pt>
          <cx:pt idx="26633">225000</cx:pt>
          <cx:pt idx="26634">170640</cx:pt>
          <cx:pt idx="26635">573628.5</cx:pt>
          <cx:pt idx="26636">513531</cx:pt>
          <cx:pt idx="26637">765000</cx:pt>
          <cx:pt idx="26638">225000</cx:pt>
          <cx:pt idx="26639">472500</cx:pt>
          <cx:pt idx="26640">1422000</cx:pt>
          <cx:pt idx="26641">1125000</cx:pt>
          <cx:pt idx="26642">1665000</cx:pt>
          <cx:pt idx="26643">254700</cx:pt>
          <cx:pt idx="26644">1174090.5</cx:pt>
          <cx:pt idx="26645">50940</cx:pt>
          <cx:pt idx="26646">675000</cx:pt>
          <cx:pt idx="26647">314100</cx:pt>
          <cx:pt idx="26648">808650</cx:pt>
          <cx:pt idx="26649">90000</cx:pt>
          <cx:pt idx="26650">490495.5</cx:pt>
          <cx:pt idx="26651">239850</cx:pt>
          <cx:pt idx="26652">592560</cx:pt>
          <cx:pt idx="26653">523152</cx:pt>
          <cx:pt idx="26654">229230</cx:pt>
          <cx:pt idx="26655">1575000</cx:pt>
          <cx:pt idx="26656">305221.5</cx:pt>
          <cx:pt idx="26657">1125000</cx:pt>
          <cx:pt idx="26658">239850</cx:pt>
          <cx:pt idx="26659">229500</cx:pt>
          <cx:pt idx="26660">1575000</cx:pt>
          <cx:pt idx="26661">211500</cx:pt>
          <cx:pt idx="26662">814041</cx:pt>
          <cx:pt idx="26663">746280</cx:pt>
          <cx:pt idx="26664">1546020</cx:pt>
          <cx:pt idx="26665">584766</cx:pt>
          <cx:pt idx="26666">553806</cx:pt>
          <cx:pt idx="26667">593010</cx:pt>
          <cx:pt idx="26668">1223010</cx:pt>
          <cx:pt idx="26669">180000</cx:pt>
          <cx:pt idx="26670">781920</cx:pt>
          <cx:pt idx="26671">123993</cx:pt>
          <cx:pt idx="26672">781920</cx:pt>
          <cx:pt idx="26673">270000</cx:pt>
          <cx:pt idx="26674">135000</cx:pt>
          <cx:pt idx="26675">247500</cx:pt>
          <cx:pt idx="26676">229500</cx:pt>
          <cx:pt idx="26677">1339884</cx:pt>
          <cx:pt idx="26678">604413</cx:pt>
          <cx:pt idx="26679">485640</cx:pt>
          <cx:pt idx="26680">652500</cx:pt>
          <cx:pt idx="26681">135000</cx:pt>
          <cx:pt idx="26682">675000</cx:pt>
          <cx:pt idx="26683">491031</cx:pt>
          <cx:pt idx="26684">163008</cx:pt>
          <cx:pt idx="26685">592560</cx:pt>
          <cx:pt idx="26686">536917.5</cx:pt>
          <cx:pt idx="26687">338832</cx:pt>
          <cx:pt idx="26688">454500</cx:pt>
          <cx:pt idx="26689">118602</cx:pt>
          <cx:pt idx="26690">332946</cx:pt>
          <cx:pt idx="26691">180000</cx:pt>
          <cx:pt idx="26692">135000</cx:pt>
          <cx:pt idx="26693">883863</cx:pt>
          <cx:pt idx="26694">403249.5</cx:pt>
          <cx:pt idx="26695">225000</cx:pt>
          <cx:pt idx="26696">1288350</cx:pt>
          <cx:pt idx="26697">360000</cx:pt>
          <cx:pt idx="26698">1096020</cx:pt>
          <cx:pt idx="26699">592560</cx:pt>
          <cx:pt idx="26700">284400</cx:pt>
          <cx:pt idx="26701">573628.5</cx:pt>
          <cx:pt idx="26702">675000</cx:pt>
          <cx:pt idx="26703">1288350</cx:pt>
          <cx:pt idx="26704">980181</cx:pt>
          <cx:pt idx="26705">1319269.5</cx:pt>
          <cx:pt idx="26706">215640</cx:pt>
          <cx:pt idx="26707">675000</cx:pt>
          <cx:pt idx="26708">1288350</cx:pt>
          <cx:pt idx="26709">271066.5</cx:pt>
          <cx:pt idx="26710">143910</cx:pt>
          <cx:pt idx="26711">1749325.5</cx:pt>
          <cx:pt idx="26712">675000</cx:pt>
          <cx:pt idx="26713">157500</cx:pt>
          <cx:pt idx="26714">748557</cx:pt>
          <cx:pt idx="26715">187704</cx:pt>
          <cx:pt idx="26716">1649844</cx:pt>
          <cx:pt idx="26717">242595</cx:pt>
          <cx:pt idx="26718">835380</cx:pt>
          <cx:pt idx="26719">814041</cx:pt>
          <cx:pt idx="26720">447768</cx:pt>
          <cx:pt idx="26721">285453</cx:pt>
          <cx:pt idx="26722">278613</cx:pt>
          <cx:pt idx="26723">1350000</cx:pt>
          <cx:pt idx="26724">225000</cx:pt>
          <cx:pt idx="26725">113760</cx:pt>
          <cx:pt idx="26726">1125000</cx:pt>
          <cx:pt idx="26727">1237500</cx:pt>
          <cx:pt idx="26728">202500</cx:pt>
          <cx:pt idx="26729">1223010</cx:pt>
          <cx:pt idx="26730">1223010</cx:pt>
          <cx:pt idx="26731">376920</cx:pt>
          <cx:pt idx="26732">422451</cx:pt>
          <cx:pt idx="26733">1293502.5</cx:pt>
          <cx:pt idx="26734">675000</cx:pt>
          <cx:pt idx="26735">269550</cx:pt>
          <cx:pt idx="26736">1078200</cx:pt>
          <cx:pt idx="26737">481176</cx:pt>
          <cx:pt idx="26738">180000</cx:pt>
          <cx:pt idx="26739">541323</cx:pt>
          <cx:pt idx="26740">835380</cx:pt>
          <cx:pt idx="26741">983299.5</cx:pt>
          <cx:pt idx="26742">185314.5</cx:pt>
          <cx:pt idx="26743">76410</cx:pt>
          <cx:pt idx="26744">229230</cx:pt>
          <cx:pt idx="26745">481855.5</cx:pt>
          <cx:pt idx="26746">269550</cx:pt>
          <cx:pt idx="26747">894766.5</cx:pt>
          <cx:pt idx="26748">615109.5</cx:pt>
          <cx:pt idx="26749">1256400</cx:pt>
          <cx:pt idx="26750">177903</cx:pt>
          <cx:pt idx="26751">1118196</cx:pt>
          <cx:pt idx="26752">828837</cx:pt>
          <cx:pt idx="26753">130824</cx:pt>
          <cx:pt idx="26754">383787</cx:pt>
          <cx:pt idx="26755">1024740</cx:pt>
          <cx:pt idx="26756">619150.5</cx:pt>
          <cx:pt idx="26757">976500</cx:pt>
          <cx:pt idx="26758">284400</cx:pt>
          <cx:pt idx="26759">965020.5</cx:pt>
          <cx:pt idx="26760">1125000</cx:pt>
          <cx:pt idx="26761">486459</cx:pt>
          <cx:pt idx="26762">540000</cx:pt>
          <cx:pt idx="26763">775327.5</cx:pt>
          <cx:pt idx="26764">292500</cx:pt>
          <cx:pt idx="26765">526500</cx:pt>
          <cx:pt idx="26766">711072</cx:pt>
          <cx:pt idx="26767">526500</cx:pt>
          <cx:pt idx="26768">1078200</cx:pt>
          <cx:pt idx="26769">263686.5</cx:pt>
          <cx:pt idx="26770">431280</cx:pt>
          <cx:pt idx="26771">504000</cx:pt>
          <cx:pt idx="26772">202500</cx:pt>
          <cx:pt idx="26773">202500</cx:pt>
          <cx:pt idx="26774">585000</cx:pt>
          <cx:pt idx="26775">381528</cx:pt>
          <cx:pt idx="26776">948582</cx:pt>
          <cx:pt idx="26777">360000</cx:pt>
          <cx:pt idx="26778">1515100.5</cx:pt>
          <cx:pt idx="26779">472500</cx:pt>
          <cx:pt idx="26780">1339884</cx:pt>
          <cx:pt idx="26781">450000</cx:pt>
          <cx:pt idx="26782">143910</cx:pt>
          <cx:pt idx="26783">1005120</cx:pt>
          <cx:pt idx="26784">650758.5</cx:pt>
          <cx:pt idx="26785">900000</cx:pt>
          <cx:pt idx="26786">677664</cx:pt>
          <cx:pt idx="26787">675000</cx:pt>
          <cx:pt idx="26788">983299.5</cx:pt>
          <cx:pt idx="26789">386784</cx:pt>
          <cx:pt idx="26790">1462500</cx:pt>
          <cx:pt idx="26791">225000</cx:pt>
          <cx:pt idx="26792">150948</cx:pt>
          <cx:pt idx="26793">225000</cx:pt>
          <cx:pt idx="26794">239850</cx:pt>
          <cx:pt idx="26795">450000</cx:pt>
          <cx:pt idx="26796">1095111</cx:pt>
          <cx:pt idx="26797">225000</cx:pt>
          <cx:pt idx="26798">113760</cx:pt>
          <cx:pt idx="26799">202500</cx:pt>
          <cx:pt idx="26800">180000</cx:pt>
          <cx:pt idx="26801">640080</cx:pt>
          <cx:pt idx="26802">840780</cx:pt>
          <cx:pt idx="26803">284256</cx:pt>
          <cx:pt idx="26804">225000</cx:pt>
          <cx:pt idx="26805">590337</cx:pt>
          <cx:pt idx="26806">305221.5</cx:pt>
          <cx:pt idx="26807">292500</cx:pt>
          <cx:pt idx="26808">792346.5</cx:pt>
          <cx:pt idx="26809">270000</cx:pt>
          <cx:pt idx="26810">450000</cx:pt>
          <cx:pt idx="26811">348264</cx:pt>
          <cx:pt idx="26812">557770.5</cx:pt>
          <cx:pt idx="26813">437877</cx:pt>
          <cx:pt idx="26814">1314117</cx:pt>
          <cx:pt idx="26815">107820</cx:pt>
          <cx:pt idx="26816">377649</cx:pt>
          <cx:pt idx="26817">225000</cx:pt>
          <cx:pt idx="26818">664569</cx:pt>
          <cx:pt idx="26819">728460</cx:pt>
          <cx:pt idx="26820">1620000</cx:pt>
          <cx:pt idx="26821">1125000</cx:pt>
          <cx:pt idx="26822">876816</cx:pt>
          <cx:pt idx="26823">165960</cx:pt>
          <cx:pt idx="26824">754740</cx:pt>
          <cx:pt idx="26825">654498</cx:pt>
          <cx:pt idx="26826">622413</cx:pt>
          <cx:pt idx="26827">588874.5</cx:pt>
          <cx:pt idx="26828">327024</cx:pt>
          <cx:pt idx="26829">157500</cx:pt>
          <cx:pt idx="26830">1125000</cx:pt>
          <cx:pt idx="26831">1206954</cx:pt>
          <cx:pt idx="26832">679500</cx:pt>
          <cx:pt idx="26833">1325475</cx:pt>
          <cx:pt idx="26834">208512</cx:pt>
          <cx:pt idx="26835">549882</cx:pt>
          <cx:pt idx="26836">521280</cx:pt>
          <cx:pt idx="26837">180000</cx:pt>
          <cx:pt idx="26838">753925.5</cx:pt>
          <cx:pt idx="26839">675000</cx:pt>
          <cx:pt idx="26840">270000</cx:pt>
          <cx:pt idx="26841">490495.5</cx:pt>
          <cx:pt idx="26842">103140</cx:pt>
          <cx:pt idx="26843">622413</cx:pt>
          <cx:pt idx="26844">270000</cx:pt>
          <cx:pt idx="26845">619254</cx:pt>
          <cx:pt idx="26846">691020</cx:pt>
          <cx:pt idx="26847">585000</cx:pt>
          <cx:pt idx="26848">675000</cx:pt>
          <cx:pt idx="26849">180000</cx:pt>
          <cx:pt idx="26850">675000</cx:pt>
          <cx:pt idx="26851">199080</cx:pt>
          <cx:pt idx="26852">468000</cx:pt>
          <cx:pt idx="26853">1051294.5</cx:pt>
          <cx:pt idx="26854">848745</cx:pt>
          <cx:pt idx="26855">808650</cx:pt>
          <cx:pt idx="26856">339241.5</cx:pt>
          <cx:pt idx="26857">254700</cx:pt>
          <cx:pt idx="26858">781920</cx:pt>
          <cx:pt idx="26859">1812456</cx:pt>
          <cx:pt idx="26860">808650</cx:pt>
          <cx:pt idx="26861">135000</cx:pt>
          <cx:pt idx="26862">508495.5</cx:pt>
          <cx:pt idx="26863">270000</cx:pt>
          <cx:pt idx="26864">518562</cx:pt>
          <cx:pt idx="26865">414792</cx:pt>
          <cx:pt idx="26866">71316</cx:pt>
          <cx:pt idx="26867">180000</cx:pt>
          <cx:pt idx="26868">835380</cx:pt>
          <cx:pt idx="26869">538704</cx:pt>
          <cx:pt idx="26870">450000</cx:pt>
          <cx:pt idx="26871">1288350</cx:pt>
          <cx:pt idx="26872">315000</cx:pt>
          <cx:pt idx="26873">959949</cx:pt>
          <cx:pt idx="26874">283500</cx:pt>
          <cx:pt idx="26875">239850</cx:pt>
          <cx:pt idx="26876">1185282</cx:pt>
          <cx:pt idx="26877">364896</cx:pt>
          <cx:pt idx="26878">900000</cx:pt>
          <cx:pt idx="26879">818671.5</cx:pt>
          <cx:pt idx="26880">296280</cx:pt>
          <cx:pt idx="26881">573408</cx:pt>
          <cx:pt idx="26882">314100</cx:pt>
          <cx:pt idx="26883">401386.5</cx:pt>
          <cx:pt idx="26884">654048</cx:pt>
          <cx:pt idx="26885">488745</cx:pt>
          <cx:pt idx="26886">499500</cx:pt>
          <cx:pt idx="26887">805536</cx:pt>
          <cx:pt idx="26888">675000</cx:pt>
          <cx:pt idx="26889">585000</cx:pt>
          <cx:pt idx="26890">935640</cx:pt>
          <cx:pt idx="26891">437877</cx:pt>
          <cx:pt idx="26892">1971072</cx:pt>
          <cx:pt idx="26893">239850</cx:pt>
          <cx:pt idx="26894">157914</cx:pt>
          <cx:pt idx="26895">168102</cx:pt>
          <cx:pt idx="26896">1078200</cx:pt>
          <cx:pt idx="26897">688500</cx:pt>
          <cx:pt idx="26898">971280</cx:pt>
          <cx:pt idx="26899">469017</cx:pt>
          <cx:pt idx="26900">296280</cx:pt>
          <cx:pt idx="26901">689742</cx:pt>
          <cx:pt idx="26902">315000</cx:pt>
          <cx:pt idx="26903">900000</cx:pt>
          <cx:pt idx="26904">180000</cx:pt>
          <cx:pt idx="26905">229500</cx:pt>
          <cx:pt idx="26906">348264</cx:pt>
          <cx:pt idx="26907">1546020</cx:pt>
          <cx:pt idx="26908">675000</cx:pt>
          <cx:pt idx="26909">259794</cx:pt>
          <cx:pt idx="26910">286704</cx:pt>
          <cx:pt idx="26911">152820</cx:pt>
          <cx:pt idx="26912">585000</cx:pt>
          <cx:pt idx="26913">545040</cx:pt>
          <cx:pt idx="26914">385164</cx:pt>
          <cx:pt idx="26915">1428408</cx:pt>
          <cx:pt idx="26916">540000</cx:pt>
          <cx:pt idx="26917">47970</cx:pt>
          <cx:pt idx="26918">225000</cx:pt>
          <cx:pt idx="26919">1312110</cx:pt>
          <cx:pt idx="26920">892044</cx:pt>
          <cx:pt idx="26921">450000</cx:pt>
          <cx:pt idx="26922">215640</cx:pt>
          <cx:pt idx="26923">508495.5</cx:pt>
          <cx:pt idx="26924">755190</cx:pt>
          <cx:pt idx="26925">90000</cx:pt>
          <cx:pt idx="26926">225000</cx:pt>
          <cx:pt idx="26927">1097491.5</cx:pt>
          <cx:pt idx="26928">1467612</cx:pt>
          <cx:pt idx="26929">1350000</cx:pt>
          <cx:pt idx="26930">559368</cx:pt>
          <cx:pt idx="26931">177903</cx:pt>
          <cx:pt idx="26932">746280</cx:pt>
          <cx:pt idx="26933">182448</cx:pt>
          <cx:pt idx="26934">808650</cx:pt>
          <cx:pt idx="26935">1305000</cx:pt>
          <cx:pt idx="26936">180000</cx:pt>
          <cx:pt idx="26937">755190</cx:pt>
          <cx:pt idx="26938">825588</cx:pt>
          <cx:pt idx="26939">1288350</cx:pt>
          <cx:pt idx="26940">900000</cx:pt>
          <cx:pt idx="26941">247500</cx:pt>
          <cx:pt idx="26942">270000</cx:pt>
          <cx:pt idx="26943">371862</cx:pt>
          <cx:pt idx="26944">76410</cx:pt>
          <cx:pt idx="26945">351000</cx:pt>
          <cx:pt idx="26946">344043</cx:pt>
          <cx:pt idx="26947">251091</cx:pt>
          <cx:pt idx="26948">1125000</cx:pt>
          <cx:pt idx="26949">1078200</cx:pt>
          <cx:pt idx="26950">512064</cx:pt>
          <cx:pt idx="26951">135000</cx:pt>
          <cx:pt idx="26952">284400</cx:pt>
          <cx:pt idx="26953">436032</cx:pt>
          <cx:pt idx="26954">239850</cx:pt>
          <cx:pt idx="26955">497448</cx:pt>
          <cx:pt idx="26956">945000</cx:pt>
          <cx:pt idx="26957">675000</cx:pt>
          <cx:pt idx="26958">855000</cx:pt>
          <cx:pt idx="26959">348264</cx:pt>
          <cx:pt idx="26960">646920</cx:pt>
          <cx:pt idx="26961">755190</cx:pt>
          <cx:pt idx="26962">1078200</cx:pt>
          <cx:pt idx="26963">417024</cx:pt>
          <cx:pt idx="26964">454500</cx:pt>
          <cx:pt idx="26965">1741972.5</cx:pt>
          <cx:pt idx="26966">936436.5</cx:pt>
          <cx:pt idx="26967">958131</cx:pt>
          <cx:pt idx="26968">180000</cx:pt>
          <cx:pt idx="26969">755190</cx:pt>
          <cx:pt idx="26970">337500</cx:pt>
          <cx:pt idx="26971">148365</cx:pt>
          <cx:pt idx="26972">1288350</cx:pt>
          <cx:pt idx="26973">288873</cx:pt>
          <cx:pt idx="26974">269982</cx:pt>
          <cx:pt idx="26975">585000</cx:pt>
          <cx:pt idx="26976">119925</cx:pt>
          <cx:pt idx="26977">518562</cx:pt>
          <cx:pt idx="26978">1113840</cx:pt>
          <cx:pt idx="26979">180000</cx:pt>
          <cx:pt idx="26980">270000</cx:pt>
          <cx:pt idx="26981">427500</cx:pt>
          <cx:pt idx="26982">412942.5</cx:pt>
          <cx:pt idx="26983">1739470.5</cx:pt>
          <cx:pt idx="26984">787131</cx:pt>
          <cx:pt idx="26985">1395927</cx:pt>
          <cx:pt idx="26986">315000</cx:pt>
          <cx:pt idx="26987">675000</cx:pt>
          <cx:pt idx="26988">360000</cx:pt>
          <cx:pt idx="26989">574785</cx:pt>
          <cx:pt idx="26990">519633</cx:pt>
          <cx:pt idx="26991">450000</cx:pt>
          <cx:pt idx="26992">225000</cx:pt>
          <cx:pt idx="26993">474048</cx:pt>
          <cx:pt idx="26994">364896</cx:pt>
          <cx:pt idx="26995">1066608</cx:pt>
          <cx:pt idx="26996">675000</cx:pt>
          <cx:pt idx="26997">76410</cx:pt>
          <cx:pt idx="26998">700830</cx:pt>
          <cx:pt idx="26999">1080000</cx:pt>
          <cx:pt idx="27000">180000</cx:pt>
          <cx:pt idx="27001">315000</cx:pt>
          <cx:pt idx="27002">900000</cx:pt>
          <cx:pt idx="27003">592560</cx:pt>
          <cx:pt idx="27004">1078200</cx:pt>
          <cx:pt idx="27005">544491</cx:pt>
          <cx:pt idx="27006">1107981</cx:pt>
          <cx:pt idx="27007">1546020</cx:pt>
          <cx:pt idx="27008">894906</cx:pt>
          <cx:pt idx="27009">808650</cx:pt>
          <cx:pt idx="27010">247500</cx:pt>
          <cx:pt idx="27011">584014.5</cx:pt>
          <cx:pt idx="27012">558841.5</cx:pt>
          <cx:pt idx="27013">675000</cx:pt>
          <cx:pt idx="27014">1350000</cx:pt>
          <cx:pt idx="27015">227520</cx:pt>
          <cx:pt idx="27016">135000</cx:pt>
          <cx:pt idx="27017">1288350</cx:pt>
          <cx:pt idx="27018">454500</cx:pt>
          <cx:pt idx="27019">755190</cx:pt>
          <cx:pt idx="27020">1138500</cx:pt>
          <cx:pt idx="27021">479974.5</cx:pt>
          <cx:pt idx="27022">239850</cx:pt>
          <cx:pt idx="27023">348264</cx:pt>
          <cx:pt idx="27024">152820</cx:pt>
          <cx:pt idx="27025">450000</cx:pt>
          <cx:pt idx="27026">238500</cx:pt>
          <cx:pt idx="27027">495000</cx:pt>
          <cx:pt idx="27028">251091</cx:pt>
          <cx:pt idx="27029">518562</cx:pt>
          <cx:pt idx="27030">61128</cx:pt>
          <cx:pt idx="27031">283419</cx:pt>
          <cx:pt idx="27032">675000</cx:pt>
          <cx:pt idx="27033">272520</cx:pt>
          <cx:pt idx="27034">382500</cx:pt>
          <cx:pt idx="27035">497520</cx:pt>
          <cx:pt idx="27036">1035832.5</cx:pt>
          <cx:pt idx="27037">328365</cx:pt>
          <cx:pt idx="27038">1546020</cx:pt>
          <cx:pt idx="27039">813195</cx:pt>
          <cx:pt idx="27040">450000</cx:pt>
          <cx:pt idx="27041">2027781</cx:pt>
          <cx:pt idx="27042">291384</cx:pt>
          <cx:pt idx="27043">538704</cx:pt>
          <cx:pt idx="27044">630000</cx:pt>
          <cx:pt idx="27045">508500</cx:pt>
          <cx:pt idx="27046">1800000</cx:pt>
          <cx:pt idx="27047">1078200</cx:pt>
          <cx:pt idx="27048">841500</cx:pt>
          <cx:pt idx="27049">738931.5</cx:pt>
          <cx:pt idx="27050">450000</cx:pt>
          <cx:pt idx="27051">755190</cx:pt>
          <cx:pt idx="27052">900000</cx:pt>
          <cx:pt idx="27053">697500</cx:pt>
          <cx:pt idx="27054">1350000</cx:pt>
          <cx:pt idx="27055">454500</cx:pt>
          <cx:pt idx="27056">360000</cx:pt>
          <cx:pt idx="27057">358443</cx:pt>
          <cx:pt idx="27058">759195</cx:pt>
          <cx:pt idx="27059">238500</cx:pt>
          <cx:pt idx="27060">225000</cx:pt>
          <cx:pt idx="27061">450000</cx:pt>
          <cx:pt idx="27062">473760</cx:pt>
          <cx:pt idx="27063">1147500</cx:pt>
          <cx:pt idx="27064">1305000</cx:pt>
          <cx:pt idx="27065">450000</cx:pt>
          <cx:pt idx="27066">278613</cx:pt>
          <cx:pt idx="27067">675000</cx:pt>
          <cx:pt idx="27068">180000</cx:pt>
          <cx:pt idx="27069">808650</cx:pt>
          <cx:pt idx="27070">1451047.5</cx:pt>
          <cx:pt idx="27071">526491</cx:pt>
          <cx:pt idx="27072">270000</cx:pt>
          <cx:pt idx="27073">225000</cx:pt>
          <cx:pt idx="27074">780363</cx:pt>
          <cx:pt idx="27075">585000</cx:pt>
          <cx:pt idx="27076">327024</cx:pt>
          <cx:pt idx="27077">450000</cx:pt>
          <cx:pt idx="27078">1076067</cx:pt>
          <cx:pt idx="27079">1288350</cx:pt>
          <cx:pt idx="27080">497520</cx:pt>
          <cx:pt idx="27081">663093</cx:pt>
          <cx:pt idx="27082">414792</cx:pt>
          <cx:pt idx="27083">652500</cx:pt>
          <cx:pt idx="27084">450000</cx:pt>
          <cx:pt idx="27085">354276</cx:pt>
          <cx:pt idx="27086">337500</cx:pt>
          <cx:pt idx="27087">1685268</cx:pt>
          <cx:pt idx="27088">450000</cx:pt>
          <cx:pt idx="27089">381528</cx:pt>
          <cx:pt idx="27090">679500</cx:pt>
          <cx:pt idx="27091">450000</cx:pt>
          <cx:pt idx="27092">229230</cx:pt>
          <cx:pt idx="27093">135000</cx:pt>
          <cx:pt idx="27094">180000</cx:pt>
          <cx:pt idx="27095">417024</cx:pt>
          <cx:pt idx="27096">1545624</cx:pt>
          <cx:pt idx="27097">679500</cx:pt>
          <cx:pt idx="27098">269550</cx:pt>
          <cx:pt idx="27099">1800000</cx:pt>
          <cx:pt idx="27100">432567</cx:pt>
          <cx:pt idx="27101">900000</cx:pt>
          <cx:pt idx="27102">414000</cx:pt>
          <cx:pt idx="27103">675000</cx:pt>
          <cx:pt idx="27104">238500</cx:pt>
          <cx:pt idx="27105">296280</cx:pt>
          <cx:pt idx="27106">545040</cx:pt>
          <cx:pt idx="27107">135000</cx:pt>
          <cx:pt idx="27108">792346.5</cx:pt>
          <cx:pt idx="27109">215640</cx:pt>
          <cx:pt idx="27110">675000</cx:pt>
          <cx:pt idx="27111">193500</cx:pt>
          <cx:pt idx="27112">270000</cx:pt>
          <cx:pt idx="27113">202500</cx:pt>
          <cx:pt idx="27114">1288350</cx:pt>
          <cx:pt idx="27115">253737</cx:pt>
          <cx:pt idx="27116">180000</cx:pt>
          <cx:pt idx="27117">808650</cx:pt>
          <cx:pt idx="27118">550980</cx:pt>
          <cx:pt idx="27119">1298655</cx:pt>
          <cx:pt idx="27120">270000</cx:pt>
          <cx:pt idx="27121">1527579</cx:pt>
          <cx:pt idx="27122">585000</cx:pt>
          <cx:pt idx="27123">104256</cx:pt>
          <cx:pt idx="27124">545040</cx:pt>
          <cx:pt idx="27125">536917.5</cx:pt>
          <cx:pt idx="27126">553806</cx:pt>
          <cx:pt idx="27127">171000</cx:pt>
          <cx:pt idx="27128">199080</cx:pt>
          <cx:pt idx="27129">755190</cx:pt>
          <cx:pt idx="27130">625500</cx:pt>
          <cx:pt idx="27131">191880</cx:pt>
          <cx:pt idx="27132">787131</cx:pt>
          <cx:pt idx="27133">450000</cx:pt>
          <cx:pt idx="27134">454500</cx:pt>
          <cx:pt idx="27135">202500</cx:pt>
          <cx:pt idx="27136">1071355.5</cx:pt>
          <cx:pt idx="27137">296280</cx:pt>
          <cx:pt idx="27138">622413</cx:pt>
          <cx:pt idx="27139">422892</cx:pt>
          <cx:pt idx="27140">607041</cx:pt>
          <cx:pt idx="27141">391500</cx:pt>
          <cx:pt idx="27142">1528200</cx:pt>
          <cx:pt idx="27143">284400</cx:pt>
          <cx:pt idx="27144">238500</cx:pt>
          <cx:pt idx="27145">377370</cx:pt>
          <cx:pt idx="27146">285723</cx:pt>
          <cx:pt idx="27147">473760</cx:pt>
          <cx:pt idx="27148">592560</cx:pt>
          <cx:pt idx="27149">523597.5</cx:pt>
          <cx:pt idx="27150">337923</cx:pt>
          <cx:pt idx="27151">1485000</cx:pt>
          <cx:pt idx="27152">143910</cx:pt>
          <cx:pt idx="27153">157500</cx:pt>
          <cx:pt idx="27154">405000</cx:pt>
          <cx:pt idx="27155">534672</cx:pt>
          <cx:pt idx="27156">112068</cx:pt>
          <cx:pt idx="27157">149719.5</cx:pt>
          <cx:pt idx="27158">256500</cx:pt>
          <cx:pt idx="27159">1078200</cx:pt>
          <cx:pt idx="27160">758002.5</cx:pt>
          <cx:pt idx="27161">1042560</cx:pt>
          <cx:pt idx="27162">900000</cx:pt>
          <cx:pt idx="27163">148500</cx:pt>
          <cx:pt idx="27164">180000</cx:pt>
          <cx:pt idx="27165">180000</cx:pt>
          <cx:pt idx="27166">545040</cx:pt>
          <cx:pt idx="27167">443088</cx:pt>
          <cx:pt idx="27168">123637.5</cx:pt>
          <cx:pt idx="27169">284256</cx:pt>
          <cx:pt idx="27170">1237684.5</cx:pt>
          <cx:pt idx="27171">1125000</cx:pt>
          <cx:pt idx="27172">1293502.5</cx:pt>
          <cx:pt idx="27173">270000</cx:pt>
          <cx:pt idx="27174">717003</cx:pt>
          <cx:pt idx="27175">521280</cx:pt>
          <cx:pt idx="27176">835380</cx:pt>
          <cx:pt idx="27177">403083</cx:pt>
          <cx:pt idx="27178">675000</cx:pt>
          <cx:pt idx="27179">521280</cx:pt>
          <cx:pt idx="27180">500211</cx:pt>
          <cx:pt idx="27181">942300</cx:pt>
          <cx:pt idx="27182">253737</cx:pt>
          <cx:pt idx="27183">537763.5</cx:pt>
          <cx:pt idx="27184">180000</cx:pt>
          <cx:pt idx="27185">381528</cx:pt>
          <cx:pt idx="27186">269550</cx:pt>
          <cx:pt idx="27187">521280</cx:pt>
          <cx:pt idx="27188">315000</cx:pt>
          <cx:pt idx="27189">1008117</cx:pt>
          <cx:pt idx="27190">463500</cx:pt>
          <cx:pt idx="27191">127350</cx:pt>
          <cx:pt idx="27192">450000</cx:pt>
          <cx:pt idx="27193">900000</cx:pt>
          <cx:pt idx="27194">1267038</cx:pt>
          <cx:pt idx="27195">95940</cx:pt>
          <cx:pt idx="27196">454500</cx:pt>
          <cx:pt idx="27197">1078200</cx:pt>
          <cx:pt idx="27198">547339.5</cx:pt>
          <cx:pt idx="27199">152820</cx:pt>
          <cx:pt idx="27200">675000</cx:pt>
          <cx:pt idx="27201">1045854</cx:pt>
          <cx:pt idx="27202">755190</cx:pt>
          <cx:pt idx="27203">563877</cx:pt>
          <cx:pt idx="27204">728460</cx:pt>
          <cx:pt idx="27205">352044</cx:pt>
          <cx:pt idx="27206">303489</cx:pt>
          <cx:pt idx="27207">180000</cx:pt>
          <cx:pt idx="27208">239850</cx:pt>
          <cx:pt idx="27209">396171</cx:pt>
          <cx:pt idx="27210">57564</cx:pt>
          <cx:pt idx="27211">733315.5</cx:pt>
          <cx:pt idx="27212">337500</cx:pt>
          <cx:pt idx="27213">454500</cx:pt>
          <cx:pt idx="27214">513531</cx:pt>
          <cx:pt idx="27215">528633</cx:pt>
          <cx:pt idx="27216">109453.5</cx:pt>
          <cx:pt idx="27217">848745</cx:pt>
          <cx:pt idx="27218">1164667.5</cx:pt>
          <cx:pt idx="27219">157500</cx:pt>
          <cx:pt idx="27220">675000</cx:pt>
          <cx:pt idx="27221">912240</cx:pt>
          <cx:pt idx="27222">545040</cx:pt>
          <cx:pt idx="27223">360000</cx:pt>
          <cx:pt idx="27224">225000</cx:pt>
          <cx:pt idx="27225">254700</cx:pt>
          <cx:pt idx="27226">808650</cx:pt>
          <cx:pt idx="27227">904500</cx:pt>
          <cx:pt idx="27228">857169</cx:pt>
          <cx:pt idx="27229">751500</cx:pt>
          <cx:pt idx="27230">73944</cx:pt>
          <cx:pt idx="27231">755190</cx:pt>
          <cx:pt idx="27232">1061599.5</cx:pt>
          <cx:pt idx="27233">292500</cx:pt>
          <cx:pt idx="27234">735052.5</cx:pt>
          <cx:pt idx="27235">545040</cx:pt>
          <cx:pt idx="27236">313438.5</cx:pt>
          <cx:pt idx="27237">360000</cx:pt>
          <cx:pt idx="27238">868500</cx:pt>
          <cx:pt idx="27239">61263</cx:pt>
          <cx:pt idx="27240">900000</cx:pt>
          <cx:pt idx="27241">270000</cx:pt>
          <cx:pt idx="27242">923454</cx:pt>
          <cx:pt idx="27243">1350000</cx:pt>
          <cx:pt idx="27244">315000</cx:pt>
          <cx:pt idx="27245">1293502.5</cx:pt>
          <cx:pt idx="27246">521280</cx:pt>
          <cx:pt idx="27247">1006920</cx:pt>
          <cx:pt idx="27248">270000</cx:pt>
          <cx:pt idx="27249">225000</cx:pt>
          <cx:pt idx="27250">819432</cx:pt>
          <cx:pt idx="27251">563877</cx:pt>
          <cx:pt idx="27252">568800</cx:pt>
          <cx:pt idx="27253">247500</cx:pt>
          <cx:pt idx="27254">972000</cx:pt>
          <cx:pt idx="27255">1096020</cx:pt>
          <cx:pt idx="27256">397881</cx:pt>
          <cx:pt idx="27257">1305000</cx:pt>
          <cx:pt idx="27258">590337</cx:pt>
          <cx:pt idx="27259">526491</cx:pt>
          <cx:pt idx="27260">314100</cx:pt>
          <cx:pt idx="27261">450000</cx:pt>
          <cx:pt idx="27262">1247121</cx:pt>
          <cx:pt idx="27263">450000</cx:pt>
          <cx:pt idx="27264">1035000</cx:pt>
          <cx:pt idx="27265">725328</cx:pt>
          <cx:pt idx="27266">360000</cx:pt>
          <cx:pt idx="27267">1546020</cx:pt>
          <cx:pt idx="27268">315000</cx:pt>
          <cx:pt idx="27269">562491</cx:pt>
          <cx:pt idx="27270">913500</cx:pt>
          <cx:pt idx="27271">927252</cx:pt>
          <cx:pt idx="27272">701730</cx:pt>
          <cx:pt idx="27273">481495.5</cx:pt>
          <cx:pt idx="27274">380533.5</cx:pt>
          <cx:pt idx="27275">286704</cx:pt>
          <cx:pt idx="27276">487971</cx:pt>
          <cx:pt idx="27277">712858.5</cx:pt>
          <cx:pt idx="27278">986418</cx:pt>
          <cx:pt idx="27279">1506816</cx:pt>
          <cx:pt idx="27280">284400</cx:pt>
          <cx:pt idx="27281">1082214</cx:pt>
          <cx:pt idx="27282">512064</cx:pt>
          <cx:pt idx="27283">1288350</cx:pt>
          <cx:pt idx="27284">425133</cx:pt>
          <cx:pt idx="27285">508495.5</cx:pt>
          <cx:pt idx="27286">700830</cx:pt>
          <cx:pt idx="27287">450000</cx:pt>
          <cx:pt idx="27288">675000</cx:pt>
          <cx:pt idx="27289">983160</cx:pt>
          <cx:pt idx="27290">273636</cx:pt>
          <cx:pt idx="27291">152820</cx:pt>
          <cx:pt idx="27292">1293502.5</cx:pt>
          <cx:pt idx="27293">900000</cx:pt>
          <cx:pt idx="27294">1009597.5</cx:pt>
          <cx:pt idx="27295">152820</cx:pt>
          <cx:pt idx="27296">450000</cx:pt>
          <cx:pt idx="27297">531706.5</cx:pt>
          <cx:pt idx="27298">651600</cx:pt>
          <cx:pt idx="27299">268659</cx:pt>
          <cx:pt idx="27300">808650</cx:pt>
          <cx:pt idx="27301">450000</cx:pt>
          <cx:pt idx="27302">900000</cx:pt>
          <cx:pt idx="27303">276277.5</cx:pt>
          <cx:pt idx="27304">884844</cx:pt>
          <cx:pt idx="27305">1339884</cx:pt>
          <cx:pt idx="27306">247500</cx:pt>
          <cx:pt idx="27307">1406583</cx:pt>
          <cx:pt idx="27308">559368</cx:pt>
          <cx:pt idx="27309">840996</cx:pt>
          <cx:pt idx="27310">260640</cx:pt>
          <cx:pt idx="27311">675000</cx:pt>
          <cx:pt idx="27312">1035000</cx:pt>
          <cx:pt idx="27313">1305000</cx:pt>
          <cx:pt idx="27314">422892</cx:pt>
          <cx:pt idx="27315">500566.5</cx:pt>
          <cx:pt idx="27316">405000</cx:pt>
          <cx:pt idx="27317">220500</cx:pt>
          <cx:pt idx="27318">225000</cx:pt>
          <cx:pt idx="27319">490536</cx:pt>
          <cx:pt idx="27320">1009566</cx:pt>
          <cx:pt idx="27321">540000</cx:pt>
          <cx:pt idx="27322">781920</cx:pt>
          <cx:pt idx="27323">2250000</cx:pt>
          <cx:pt idx="27324">746280</cx:pt>
          <cx:pt idx="27325">1227901.5</cx:pt>
          <cx:pt idx="27326">1125000</cx:pt>
          <cx:pt idx="27327">225000</cx:pt>
          <cx:pt idx="27328">337500</cx:pt>
          <cx:pt idx="27329">679500</cx:pt>
          <cx:pt idx="27330">485640</cx:pt>
          <cx:pt idx="27331">180000</cx:pt>
          <cx:pt idx="27332">780363</cx:pt>
          <cx:pt idx="27333">942300</cx:pt>
          <cx:pt idx="27334">533668.5</cx:pt>
          <cx:pt idx="27335">1418692.5</cx:pt>
          <cx:pt idx="27336">161730</cx:pt>
          <cx:pt idx="27337">601470</cx:pt>
          <cx:pt idx="27338">1056447</cx:pt>
          <cx:pt idx="27339">284400</cx:pt>
          <cx:pt idx="27340">848745</cx:pt>
          <cx:pt idx="27341">376920</cx:pt>
          <cx:pt idx="27342">1113840</cx:pt>
          <cx:pt idx="27343">810000</cx:pt>
          <cx:pt idx="27344">1006920</cx:pt>
          <cx:pt idx="27345">163008</cx:pt>
          <cx:pt idx="27346">630000</cx:pt>
          <cx:pt idx="27347">808650</cx:pt>
          <cx:pt idx="27348">700830</cx:pt>
          <cx:pt idx="27349">1288350</cx:pt>
          <cx:pt idx="27350">1078200</cx:pt>
          <cx:pt idx="27351">970380</cx:pt>
          <cx:pt idx="27352">526491</cx:pt>
          <cx:pt idx="27353">675000</cx:pt>
          <cx:pt idx="27354">225000</cx:pt>
          <cx:pt idx="27355">835605</cx:pt>
          <cx:pt idx="27356">808650</cx:pt>
          <cx:pt idx="27357">180000</cx:pt>
          <cx:pt idx="27358">1288350</cx:pt>
          <cx:pt idx="27359">1042560</cx:pt>
          <cx:pt idx="27360">314055</cx:pt>
          <cx:pt idx="27361">1546020</cx:pt>
          <cx:pt idx="27362">270000</cx:pt>
          <cx:pt idx="27363">566055</cx:pt>
          <cx:pt idx="27364">675000</cx:pt>
          <cx:pt idx="27365">1256400</cx:pt>
          <cx:pt idx="27366">450000</cx:pt>
          <cx:pt idx="27367">135000</cx:pt>
          <cx:pt idx="27368">132768</cx:pt>
          <cx:pt idx="27369">153000</cx:pt>
          <cx:pt idx="27370">312768</cx:pt>
          <cx:pt idx="27371">1288350</cx:pt>
          <cx:pt idx="27372">1149606</cx:pt>
          <cx:pt idx="27373">270000</cx:pt>
          <cx:pt idx="27374">276277.5</cx:pt>
          <cx:pt idx="27375">808650</cx:pt>
          <cx:pt idx="27376">90000</cx:pt>
          <cx:pt idx="27377">408780</cx:pt>
          <cx:pt idx="27378">450000</cx:pt>
          <cx:pt idx="27379">202500</cx:pt>
          <cx:pt idx="27380">397881</cx:pt>
          <cx:pt idx="27381">593010</cx:pt>
          <cx:pt idx="27382">679500</cx:pt>
          <cx:pt idx="27383">1078200</cx:pt>
          <cx:pt idx="27384">202500</cx:pt>
          <cx:pt idx="27385">555273</cx:pt>
          <cx:pt idx="27386">1417104</cx:pt>
          <cx:pt idx="27387">119925</cx:pt>
          <cx:pt idx="27388">270000</cx:pt>
          <cx:pt idx="27389">743463</cx:pt>
          <cx:pt idx="27390">490495.5</cx:pt>
          <cx:pt idx="27391">150948</cx:pt>
          <cx:pt idx="27392">1125000</cx:pt>
          <cx:pt idx="27393">900297</cx:pt>
          <cx:pt idx="27394">450000</cx:pt>
          <cx:pt idx="27395">505665</cx:pt>
          <cx:pt idx="27396">631332</cx:pt>
          <cx:pt idx="27397">239476.5</cx:pt>
          <cx:pt idx="27398">450000</cx:pt>
          <cx:pt idx="27399">862560</cx:pt>
          <cx:pt idx="27400">733315.5</cx:pt>
          <cx:pt idx="27401">177768</cx:pt>
          <cx:pt idx="27402">225000</cx:pt>
          <cx:pt idx="27403">604152</cx:pt>
          <cx:pt idx="27404">1024290</cx:pt>
          <cx:pt idx="27405">1575000</cx:pt>
          <cx:pt idx="27406">225000</cx:pt>
          <cx:pt idx="27407">979146</cx:pt>
          <cx:pt idx="27408">339948</cx:pt>
          <cx:pt idx="27409">450000</cx:pt>
          <cx:pt idx="27410">157500</cx:pt>
          <cx:pt idx="27411">805536</cx:pt>
          <cx:pt idx="27412">56034</cx:pt>
          <cx:pt idx="27413">808650</cx:pt>
          <cx:pt idx="27414">384048</cx:pt>
          <cx:pt idx="27415">227520</cx:pt>
          <cx:pt idx="27416">900000</cx:pt>
          <cx:pt idx="27417">296280</cx:pt>
          <cx:pt idx="27418">315000</cx:pt>
          <cx:pt idx="27419">481495.5</cx:pt>
          <cx:pt idx="27420">631332</cx:pt>
          <cx:pt idx="27421">770292</cx:pt>
          <cx:pt idx="27422">1046142</cx:pt>
          <cx:pt idx="27423">918468</cx:pt>
          <cx:pt idx="27424">157500</cx:pt>
          <cx:pt idx="27425">472500</cx:pt>
          <cx:pt idx="27426">337500</cx:pt>
          <cx:pt idx="27427">454500</cx:pt>
          <cx:pt idx="27428">1266048</cx:pt>
          <cx:pt idx="27429">1096020</cx:pt>
          <cx:pt idx="27430">251280</cx:pt>
          <cx:pt idx="27431">450000</cx:pt>
          <cx:pt idx="27432">1107900</cx:pt>
          <cx:pt idx="27433">540000</cx:pt>
          <cx:pt idx="27434">107820</cx:pt>
          <cx:pt idx="27435">225000</cx:pt>
          <cx:pt idx="27436">643500</cx:pt>
          <cx:pt idx="27437">153504</cx:pt>
          <cx:pt idx="27438">675000</cx:pt>
          <cx:pt idx="27439">509400</cx:pt>
          <cx:pt idx="27440">2687355</cx:pt>
          <cx:pt idx="27441">601470</cx:pt>
          <cx:pt idx="27442">284400</cx:pt>
          <cx:pt idx="27443">781920</cx:pt>
          <cx:pt idx="27444">273636</cx:pt>
          <cx:pt idx="27445">454500</cx:pt>
          <cx:pt idx="27446">900000</cx:pt>
          <cx:pt idx="27447">900000</cx:pt>
          <cx:pt idx="27448">675000</cx:pt>
          <cx:pt idx="27449">900297</cx:pt>
          <cx:pt idx="27450">675000</cx:pt>
          <cx:pt idx="27451">862560</cx:pt>
          <cx:pt idx="27452">254700</cx:pt>
          <cx:pt idx="27453">675000</cx:pt>
          <cx:pt idx="27454">754740</cx:pt>
          <cx:pt idx="27455">254700</cx:pt>
          <cx:pt idx="27456">675000</cx:pt>
          <cx:pt idx="27457">1480500</cx:pt>
          <cx:pt idx="27458">755190</cx:pt>
          <cx:pt idx="27459">378117</cx:pt>
          <cx:pt idx="27460">508495.5</cx:pt>
          <cx:pt idx="27461">485640</cx:pt>
          <cx:pt idx="27462">431280</cx:pt>
          <cx:pt idx="27463">1288350</cx:pt>
          <cx:pt idx="27464">331632</cx:pt>
          <cx:pt idx="27465">312840</cx:pt>
          <cx:pt idx="27466">199467</cx:pt>
          <cx:pt idx="27467">203760</cx:pt>
          <cx:pt idx="27468">562491</cx:pt>
          <cx:pt idx="27469">675000</cx:pt>
          <cx:pt idx="27470">247500</cx:pt>
          <cx:pt idx="27471">450000</cx:pt>
          <cx:pt idx="27472">225000</cx:pt>
          <cx:pt idx="27473">622413</cx:pt>
          <cx:pt idx="27474">225000</cx:pt>
          <cx:pt idx="27475">526491</cx:pt>
          <cx:pt idx="27476">227520</cx:pt>
          <cx:pt idx="27477">547344</cx:pt>
          <cx:pt idx="27478">752553</cx:pt>
          <cx:pt idx="27479">1169820</cx:pt>
          <cx:pt idx="27480">900000</cx:pt>
          <cx:pt idx="27481">247675.5</cx:pt>
          <cx:pt idx="27482">284400</cx:pt>
          <cx:pt idx="27483">952335</cx:pt>
          <cx:pt idx="27484">474048</cx:pt>
          <cx:pt idx="27485">1223010</cx:pt>
          <cx:pt idx="27486">931500</cx:pt>
          <cx:pt idx="27487">448056</cx:pt>
          <cx:pt idx="27488">810000</cx:pt>
          <cx:pt idx="27489">1223010</cx:pt>
          <cx:pt idx="27490">313438.5</cx:pt>
          <cx:pt idx="27491">1988667</cx:pt>
          <cx:pt idx="27492">781920</cx:pt>
          <cx:pt idx="27493">673875</cx:pt>
          <cx:pt idx="27494">397017</cx:pt>
          <cx:pt idx="27495">1021707</cx:pt>
          <cx:pt idx="27496">549000</cx:pt>
          <cx:pt idx="27497">640764</cx:pt>
          <cx:pt idx="27498">1288350</cx:pt>
          <cx:pt idx="27499">382500</cx:pt>
          <cx:pt idx="27500">373311</cx:pt>
          <cx:pt idx="27501">640080</cx:pt>
          <cx:pt idx="27502">1125000</cx:pt>
          <cx:pt idx="27503">161730</cx:pt>
          <cx:pt idx="27504">668304</cx:pt>
          <cx:pt idx="27505">152820</cx:pt>
          <cx:pt idx="27506">814041</cx:pt>
          <cx:pt idx="27507">354276</cx:pt>
          <cx:pt idx="27508">361462.5</cx:pt>
          <cx:pt idx="27509">1125000</cx:pt>
          <cx:pt idx="27510">1061599.5</cx:pt>
          <cx:pt idx="27511">975771</cx:pt>
          <cx:pt idx="27512">354645</cx:pt>
          <cx:pt idx="27513">213934.5</cx:pt>
          <cx:pt idx="27514">521280</cx:pt>
          <cx:pt idx="27515">263686.5</cx:pt>
          <cx:pt idx="27516">765000</cx:pt>
          <cx:pt idx="27517">295668</cx:pt>
          <cx:pt idx="27518">545040</cx:pt>
          <cx:pt idx="27519">454500</cx:pt>
          <cx:pt idx="27520">540000</cx:pt>
          <cx:pt idx="27521">1231663.5</cx:pt>
          <cx:pt idx="27522">101880</cx:pt>
          <cx:pt idx="27523">829584</cx:pt>
          <cx:pt idx="27524">679500</cx:pt>
          <cx:pt idx="27525">220500</cx:pt>
          <cx:pt idx="27526">555273</cx:pt>
          <cx:pt idx="27527">1546020</cx:pt>
          <cx:pt idx="27528">770292</cx:pt>
          <cx:pt idx="27529">1787283</cx:pt>
          <cx:pt idx="27530">71955</cx:pt>
          <cx:pt idx="27531">601470</cx:pt>
          <cx:pt idx="27532">640080</cx:pt>
          <cx:pt idx="27533">180000</cx:pt>
          <cx:pt idx="27534">810000</cx:pt>
          <cx:pt idx="27535">1255680</cx:pt>
          <cx:pt idx="27536">450000</cx:pt>
          <cx:pt idx="27537">225000</cx:pt>
          <cx:pt idx="27538">545040</cx:pt>
          <cx:pt idx="27539">380533.5</cx:pt>
          <cx:pt idx="27540">743031</cx:pt>
          <cx:pt idx="27541">781920</cx:pt>
          <cx:pt idx="27542">521280</cx:pt>
          <cx:pt idx="27543">148365</cx:pt>
          <cx:pt idx="27544">970380</cx:pt>
          <cx:pt idx="27545">563341.5</cx:pt>
          <cx:pt idx="27546">544491</cx:pt>
          <cx:pt idx="27547">781920</cx:pt>
          <cx:pt idx="27548">512064</cx:pt>
          <cx:pt idx="27549">1125000</cx:pt>
          <cx:pt idx="27550">814041</cx:pt>
          <cx:pt idx="27551">302206.5</cx:pt>
          <cx:pt idx="27552">450000</cx:pt>
          <cx:pt idx="27553">679500</cx:pt>
          <cx:pt idx="27554">1270746</cx:pt>
          <cx:pt idx="27555">472500</cx:pt>
          <cx:pt idx="27556">697500</cx:pt>
          <cx:pt idx="27557">1096020</cx:pt>
          <cx:pt idx="27558">808650</cx:pt>
          <cx:pt idx="27559">675000</cx:pt>
          <cx:pt idx="27560">720000</cx:pt>
          <cx:pt idx="27561">472500</cx:pt>
          <cx:pt idx="27562">225000</cx:pt>
          <cx:pt idx="27563">900000</cx:pt>
          <cx:pt idx="27564">1359715.5</cx:pt>
          <cx:pt idx="27565">202500</cx:pt>
          <cx:pt idx="27566">601470</cx:pt>
          <cx:pt idx="27567">45000</cx:pt>
          <cx:pt idx="27568">905688</cx:pt>
          <cx:pt idx="27569">254700</cx:pt>
          <cx:pt idx="27570">1007761.5</cx:pt>
          <cx:pt idx="27571">1080000</cx:pt>
          <cx:pt idx="27572">593010</cx:pt>
          <cx:pt idx="27573">675000</cx:pt>
          <cx:pt idx="27574">143910</cx:pt>
          <cx:pt idx="27575">1800000</cx:pt>
          <cx:pt idx="27576">840951</cx:pt>
          <cx:pt idx="27577">720000</cx:pt>
          <cx:pt idx="27578">824823</cx:pt>
          <cx:pt idx="27579">1125000</cx:pt>
          <cx:pt idx="27580">1024740</cx:pt>
          <cx:pt idx="27581">545040</cx:pt>
          <cx:pt idx="27582">675000</cx:pt>
          <cx:pt idx="27583">450000</cx:pt>
          <cx:pt idx="27584">500427</cx:pt>
          <cx:pt idx="27585">207396</cx:pt>
          <cx:pt idx="27586">339633</cx:pt>
          <cx:pt idx="27587">521280</cx:pt>
          <cx:pt idx="27588">640080</cx:pt>
          <cx:pt idx="27589">156384</cx:pt>
          <cx:pt idx="27590">1762110</cx:pt>
          <cx:pt idx="27591">67500</cx:pt>
          <cx:pt idx="27592">544491</cx:pt>
          <cx:pt idx="27593">545040</cx:pt>
          <cx:pt idx="27594">247500</cx:pt>
          <cx:pt idx="27595">253737</cx:pt>
          <cx:pt idx="27596">539100</cx:pt>
          <cx:pt idx="27597">1166724</cx:pt>
          <cx:pt idx="27598">284400</cx:pt>
          <cx:pt idx="27599">975771</cx:pt>
          <cx:pt idx="27600">254700</cx:pt>
          <cx:pt idx="27601">1305000</cx:pt>
          <cx:pt idx="27602">1223010</cx:pt>
          <cx:pt idx="27603">270000</cx:pt>
          <cx:pt idx="27604">1293502.5</cx:pt>
          <cx:pt idx="27605">675000</cx:pt>
          <cx:pt idx="27606">56880</cx:pt>
          <cx:pt idx="27607">269550</cx:pt>
          <cx:pt idx="27608">2475000</cx:pt>
          <cx:pt idx="27609">514777.5</cx:pt>
          <cx:pt idx="27610">202500</cx:pt>
          <cx:pt idx="27611">450000</cx:pt>
          <cx:pt idx="27612">545040</cx:pt>
          <cx:pt idx="27613">515529</cx:pt>
          <cx:pt idx="27614">269550</cx:pt>
          <cx:pt idx="27615">144000</cx:pt>
          <cx:pt idx="27616">755190</cx:pt>
          <cx:pt idx="27617">440064</cx:pt>
          <cx:pt idx="27618">512064</cx:pt>
          <cx:pt idx="27619">921330</cx:pt>
          <cx:pt idx="27620">1024740</cx:pt>
          <cx:pt idx="27621">270000</cx:pt>
          <cx:pt idx="27622">252000</cx:pt>
          <cx:pt idx="27623">454500</cx:pt>
          <cx:pt idx="27624">855000</cx:pt>
          <cx:pt idx="27625">1024740</cx:pt>
          <cx:pt idx="27626">270126</cx:pt>
          <cx:pt idx="27627">403249.5</cx:pt>
          <cx:pt idx="27628">787131</cx:pt>
          <cx:pt idx="27629">168102</cx:pt>
          <cx:pt idx="27630">239850</cx:pt>
          <cx:pt idx="27631">450000</cx:pt>
          <cx:pt idx="27632">945000</cx:pt>
          <cx:pt idx="27633">728460</cx:pt>
          <cx:pt idx="27634">199467</cx:pt>
          <cx:pt idx="27635">971280</cx:pt>
          <cx:pt idx="27636">781920</cx:pt>
          <cx:pt idx="27637">675000</cx:pt>
          <cx:pt idx="27638">533304</cx:pt>
          <cx:pt idx="27639">1111914</cx:pt>
          <cx:pt idx="27640">254700</cx:pt>
          <cx:pt idx="27641">1160973</cx:pt>
          <cx:pt idx="27642">532494</cx:pt>
          <cx:pt idx="27643">474363</cx:pt>
          <cx:pt idx="27644">900000</cx:pt>
          <cx:pt idx="27645">486531</cx:pt>
          <cx:pt idx="27646">888840</cx:pt>
          <cx:pt idx="27647">641799</cx:pt>
          <cx:pt idx="27648">307944</cx:pt>
          <cx:pt idx="27649">1288350</cx:pt>
          <cx:pt idx="27650">781920</cx:pt>
          <cx:pt idx="27651">225000</cx:pt>
          <cx:pt idx="27652">254700</cx:pt>
          <cx:pt idx="27653">607500</cx:pt>
          <cx:pt idx="27654">622413</cx:pt>
          <cx:pt idx="27655">135000</cx:pt>
          <cx:pt idx="27656">1288350</cx:pt>
          <cx:pt idx="27657">781920</cx:pt>
          <cx:pt idx="27658">225000</cx:pt>
          <cx:pt idx="27659">1084500</cx:pt>
          <cx:pt idx="27660">709866</cx:pt>
          <cx:pt idx="27661">900000</cx:pt>
          <cx:pt idx="27662">178776</cx:pt>
          <cx:pt idx="27663">450000</cx:pt>
          <cx:pt idx="27664">808650</cx:pt>
          <cx:pt idx="27665">1183963.5</cx:pt>
          <cx:pt idx="27666">521280</cx:pt>
          <cx:pt idx="27667">1350000</cx:pt>
          <cx:pt idx="27668">331632</cx:pt>
          <cx:pt idx="27669">243000</cx:pt>
          <cx:pt idx="27670">284400</cx:pt>
          <cx:pt idx="27671">855000</cx:pt>
          <cx:pt idx="27672">284400</cx:pt>
          <cx:pt idx="27673">969579</cx:pt>
          <cx:pt idx="27674">225000</cx:pt>
          <cx:pt idx="27675">1288350</cx:pt>
          <cx:pt idx="27676">679500</cx:pt>
          <cx:pt idx="27677">715500</cx:pt>
          <cx:pt idx="27678">585000</cx:pt>
          <cx:pt idx="27679">196677</cx:pt>
          <cx:pt idx="27680">675000</cx:pt>
          <cx:pt idx="27681">314100</cx:pt>
          <cx:pt idx="27682">135000</cx:pt>
          <cx:pt idx="27683">333337.5</cx:pt>
          <cx:pt idx="27684">1258650</cx:pt>
          <cx:pt idx="27685">187704</cx:pt>
          <cx:pt idx="27686">679500</cx:pt>
          <cx:pt idx="27687">180000</cx:pt>
          <cx:pt idx="27688">1422000</cx:pt>
          <cx:pt idx="27689">234324</cx:pt>
          <cx:pt idx="27690">1129500</cx:pt>
          <cx:pt idx="27691">1762110</cx:pt>
          <cx:pt idx="27692">276277.5</cx:pt>
          <cx:pt idx="27693">202500</cx:pt>
          <cx:pt idx="27694">1350000</cx:pt>
          <cx:pt idx="27695">589045.5</cx:pt>
          <cx:pt idx="27696">450000</cx:pt>
          <cx:pt idx="27697">450000</cx:pt>
          <cx:pt idx="27698">454500</cx:pt>
          <cx:pt idx="27699">1065681</cx:pt>
          <cx:pt idx="27700">270000</cx:pt>
          <cx:pt idx="27701">900000</cx:pt>
          <cx:pt idx="27702">143910</cx:pt>
          <cx:pt idx="27703">808650</cx:pt>
          <cx:pt idx="27704">382500</cx:pt>
          <cx:pt idx="27705">123637.5</cx:pt>
          <cx:pt idx="27706">521280</cx:pt>
          <cx:pt idx="27707">167076</cx:pt>
          <cx:pt idx="27708">270000</cx:pt>
          <cx:pt idx="27709">263686.5</cx:pt>
          <cx:pt idx="27710">344043</cx:pt>
          <cx:pt idx="27711">733315.5</cx:pt>
          <cx:pt idx="27712">918000</cx:pt>
          <cx:pt idx="27713">1003500</cx:pt>
          <cx:pt idx="27714">358213.5</cx:pt>
          <cx:pt idx="27715">675000</cx:pt>
          <cx:pt idx="27716">1724220</cx:pt>
          <cx:pt idx="27717">225000</cx:pt>
          <cx:pt idx="27718">900000</cx:pt>
          <cx:pt idx="27719">270000</cx:pt>
          <cx:pt idx="27720">225000</cx:pt>
          <cx:pt idx="27721">265500</cx:pt>
          <cx:pt idx="27722">675000</cx:pt>
          <cx:pt idx="27723">448299</cx:pt>
          <cx:pt idx="27724">1744398</cx:pt>
          <cx:pt idx="27725">63000</cx:pt>
          <cx:pt idx="27726">803259</cx:pt>
          <cx:pt idx="27727">553806</cx:pt>
          <cx:pt idx="27728">450000</cx:pt>
          <cx:pt idx="27729">423000</cx:pt>
          <cx:pt idx="27730">547344</cx:pt>
          <cx:pt idx="27731">119925</cx:pt>
          <cx:pt idx="27732">356580</cx:pt>
          <cx:pt idx="27733">270000</cx:pt>
          <cx:pt idx="27734">271066.5</cx:pt>
          <cx:pt idx="27735">1635120</cx:pt>
          <cx:pt idx="27736">945000</cx:pt>
          <cx:pt idx="27737">314100</cx:pt>
          <cx:pt idx="27738">268659</cx:pt>
          <cx:pt idx="27739">450000</cx:pt>
          <cx:pt idx="27740">675000</cx:pt>
          <cx:pt idx="27741">247500</cx:pt>
          <cx:pt idx="27742">675000</cx:pt>
          <cx:pt idx="27743">711000</cx:pt>
          <cx:pt idx="27744">1256400</cx:pt>
          <cx:pt idx="27745">270000</cx:pt>
          <cx:pt idx="27746">697500</cx:pt>
          <cx:pt idx="27747">447768</cx:pt>
          <cx:pt idx="27748">364896</cx:pt>
          <cx:pt idx="27749">631332</cx:pt>
          <cx:pt idx="27750">2025000</cx:pt>
          <cx:pt idx="27751">508495.5</cx:pt>
          <cx:pt idx="27752">157500</cx:pt>
          <cx:pt idx="27753">163008</cx:pt>
          <cx:pt idx="27754">91692</cx:pt>
          <cx:pt idx="27755">641173.5</cx:pt>
          <cx:pt idx="27756">164952</cx:pt>
          <cx:pt idx="27757">900000</cx:pt>
          <cx:pt idx="27758">1288350</cx:pt>
          <cx:pt idx="27759">1223010</cx:pt>
          <cx:pt idx="27760">454500</cx:pt>
          <cx:pt idx="27761">343800</cx:pt>
          <cx:pt idx="27762">942300</cx:pt>
          <cx:pt idx="27763">1046142</cx:pt>
          <cx:pt idx="27764">123993</cx:pt>
          <cx:pt idx="27765">675000</cx:pt>
          <cx:pt idx="27766">512064</cx:pt>
          <cx:pt idx="27767">314100</cx:pt>
          <cx:pt idx="27768">625716</cx:pt>
          <cx:pt idx="27769">835380</cx:pt>
          <cx:pt idx="27770">1164667.5</cx:pt>
          <cx:pt idx="27771">1024740</cx:pt>
          <cx:pt idx="27772">119925</cx:pt>
          <cx:pt idx="27773">545040</cx:pt>
          <cx:pt idx="27774">302544</cx:pt>
          <cx:pt idx="27775">1350000</cx:pt>
          <cx:pt idx="27776">585000</cx:pt>
          <cx:pt idx="27777">441000</cx:pt>
          <cx:pt idx="27778">178290</cx:pt>
          <cx:pt idx="27779">260640</cx:pt>
          <cx:pt idx="27780">135000</cx:pt>
          <cx:pt idx="27781">508495.5</cx:pt>
          <cx:pt idx="27782">373500</cx:pt>
          <cx:pt idx="27783">582768</cx:pt>
          <cx:pt idx="27784">1036530</cx:pt>
          <cx:pt idx="27785">239850</cx:pt>
          <cx:pt idx="27786">450000</cx:pt>
          <cx:pt idx="27787">720000</cx:pt>
          <cx:pt idx="27788">1350000</cx:pt>
          <cx:pt idx="27789">163008</cx:pt>
          <cx:pt idx="27790">810378</cx:pt>
          <cx:pt idx="27791">218016</cx:pt>
          <cx:pt idx="27792">900000</cx:pt>
          <cx:pt idx="27793">331920</cx:pt>
          <cx:pt idx="27794">990000</cx:pt>
          <cx:pt idx="27795">450000</cx:pt>
          <cx:pt idx="27796">545040</cx:pt>
          <cx:pt idx="27797">521280</cx:pt>
          <cx:pt idx="27798">1080000</cx:pt>
          <cx:pt idx="27799">157500</cx:pt>
          <cx:pt idx="27800">733500</cx:pt>
          <cx:pt idx="27801">1379376</cx:pt>
          <cx:pt idx="27802">66222</cx:pt>
          <cx:pt idx="27803">931500</cx:pt>
          <cx:pt idx="27804">337500</cx:pt>
          <cx:pt idx="27805">417024</cx:pt>
          <cx:pt idx="27806">1192500</cx:pt>
          <cx:pt idx="27807">315000</cx:pt>
          <cx:pt idx="27808">1345500</cx:pt>
          <cx:pt idx="27809">314100</cx:pt>
          <cx:pt idx="27810">450000</cx:pt>
          <cx:pt idx="27811">1065433.5</cx:pt>
          <cx:pt idx="27812">369720</cx:pt>
          <cx:pt idx="27813">348826.5</cx:pt>
          <cx:pt idx="27814">337500</cx:pt>
          <cx:pt idx="27815">1228432.5</cx:pt>
          <cx:pt idx="27816">900000</cx:pt>
          <cx:pt idx="27817">536917.5</cx:pt>
          <cx:pt idx="27818">193392</cx:pt>
          <cx:pt idx="27819">450000</cx:pt>
          <cx:pt idx="27820">576072</cx:pt>
          <cx:pt idx="27821">1350000</cx:pt>
          <cx:pt idx="27822">715095</cx:pt>
          <cx:pt idx="27823">450000</cx:pt>
          <cx:pt idx="27824">635962.5</cx:pt>
          <cx:pt idx="27825">1288350</cx:pt>
          <cx:pt idx="27826">180000</cx:pt>
          <cx:pt idx="27827">270000</cx:pt>
          <cx:pt idx="27828">342000</cx:pt>
          <cx:pt idx="27829">553806</cx:pt>
          <cx:pt idx="27830">247500</cx:pt>
          <cx:pt idx="27831">1288350</cx:pt>
          <cx:pt idx="27832">343800</cx:pt>
          <cx:pt idx="27833">1099350</cx:pt>
          <cx:pt idx="27834">1885536</cx:pt>
          <cx:pt idx="27835">550980</cx:pt>
          <cx:pt idx="27836">612612</cx:pt>
          <cx:pt idx="27837">314100</cx:pt>
          <cx:pt idx="27838">225000</cx:pt>
          <cx:pt idx="27839">864000</cx:pt>
          <cx:pt idx="27840">526491</cx:pt>
          <cx:pt idx="27841">508495.5</cx:pt>
          <cx:pt idx="27842">402993</cx:pt>
          <cx:pt idx="27843">679500</cx:pt>
          <cx:pt idx="27844">1546020</cx:pt>
          <cx:pt idx="27845">215640</cx:pt>
          <cx:pt idx="27846">254700</cx:pt>
          <cx:pt idx="27847">558000</cx:pt>
          <cx:pt idx="27848">117162</cx:pt>
          <cx:pt idx="27849">1078200</cx:pt>
          <cx:pt idx="27850">180000</cx:pt>
          <cx:pt idx="27851">135000</cx:pt>
          <cx:pt idx="27852">508495.5</cx:pt>
          <cx:pt idx="27853">504000</cx:pt>
          <cx:pt idx="27854">675000</cx:pt>
          <cx:pt idx="27855">696528</cx:pt>
          <cx:pt idx="27856">270000</cx:pt>
          <cx:pt idx="27857">180000</cx:pt>
          <cx:pt idx="27858">1800000</cx:pt>
          <cx:pt idx="27859">270000</cx:pt>
          <cx:pt idx="27860">225000</cx:pt>
          <cx:pt idx="27861">1078200</cx:pt>
          <cx:pt idx="27862">1515415.5</cx:pt>
          <cx:pt idx="27863">1724688</cx:pt>
          <cx:pt idx="27864">728460</cx:pt>
          <cx:pt idx="27865">239850</cx:pt>
          <cx:pt idx="27866">157500</cx:pt>
          <cx:pt idx="27867">808650</cx:pt>
          <cx:pt idx="27868">720000</cx:pt>
          <cx:pt idx="27869">197820</cx:pt>
          <cx:pt idx="27870">270000</cx:pt>
          <cx:pt idx="27871">1963494</cx:pt>
          <cx:pt idx="27872">904500</cx:pt>
          <cx:pt idx="27873">787131</cx:pt>
          <cx:pt idx="27874">781920</cx:pt>
          <cx:pt idx="27875">495000</cx:pt>
          <cx:pt idx="27876">1096020</cx:pt>
          <cx:pt idx="27877">270000</cx:pt>
          <cx:pt idx="27878">343800</cx:pt>
          <cx:pt idx="27879">180000</cx:pt>
          <cx:pt idx="27880">500211</cx:pt>
          <cx:pt idx="27881">640080</cx:pt>
          <cx:pt idx="27882">450000</cx:pt>
          <cx:pt idx="27883">239850</cx:pt>
          <cx:pt idx="27884">1215000</cx:pt>
          <cx:pt idx="27885">808650</cx:pt>
          <cx:pt idx="27886">545040</cx:pt>
          <cx:pt idx="27887">849415.5</cx:pt>
          <cx:pt idx="27888">1256400</cx:pt>
          <cx:pt idx="27889">1391418</cx:pt>
          <cx:pt idx="27890">276277.5</cx:pt>
          <cx:pt idx="27891">797557.5</cx:pt>
          <cx:pt idx="27892">1256400</cx:pt>
          <cx:pt idx="27893">1800000</cx:pt>
          <cx:pt idx="27894">215640</cx:pt>
          <cx:pt idx="27895">339948</cx:pt>
          <cx:pt idx="27896">657702</cx:pt>
          <cx:pt idx="27897">765261</cx:pt>
          <cx:pt idx="27898">1125000</cx:pt>
          <cx:pt idx="27899">270000</cx:pt>
          <cx:pt idx="27900">337500</cx:pt>
          <cx:pt idx="27901">675000</cx:pt>
          <cx:pt idx="27902">640080</cx:pt>
          <cx:pt idx="27903">145557</cx:pt>
          <cx:pt idx="27904">526491</cx:pt>
          <cx:pt idx="27905">239850</cx:pt>
          <cx:pt idx="27906">273636</cx:pt>
          <cx:pt idx="27907">555273</cx:pt>
          <cx:pt idx="27908">373500</cx:pt>
          <cx:pt idx="27909">728460</cx:pt>
          <cx:pt idx="27910">746280</cx:pt>
          <cx:pt idx="27911">148500</cx:pt>
          <cx:pt idx="27912">337500</cx:pt>
          <cx:pt idx="27913">900000</cx:pt>
          <cx:pt idx="27914">801234</cx:pt>
          <cx:pt idx="27915">254700</cx:pt>
          <cx:pt idx="27916">553806</cx:pt>
          <cx:pt idx="27917">701730</cx:pt>
          <cx:pt idx="27918">780363</cx:pt>
          <cx:pt idx="27919">1078200</cx:pt>
          <cx:pt idx="27920">180000</cx:pt>
          <cx:pt idx="27921">873000</cx:pt>
          <cx:pt idx="27922">545040</cx:pt>
          <cx:pt idx="27923">640080</cx:pt>
          <cx:pt idx="27924">518562</cx:pt>
          <cx:pt idx="27925">1283058</cx:pt>
          <cx:pt idx="27926">193572</cx:pt>
          <cx:pt idx="27927">474048</cx:pt>
          <cx:pt idx="27928">1350000</cx:pt>
          <cx:pt idx="27929">497520</cx:pt>
          <cx:pt idx="27930">509922</cx:pt>
          <cx:pt idx="27931">180000</cx:pt>
          <cx:pt idx="27932">269550</cx:pt>
          <cx:pt idx="27933">509400</cx:pt>
          <cx:pt idx="27934">675000</cx:pt>
          <cx:pt idx="27935">790830</cx:pt>
          <cx:pt idx="27936">814500</cx:pt>
          <cx:pt idx="27937">518562</cx:pt>
          <cx:pt idx="27938">810000</cx:pt>
          <cx:pt idx="27939">405000</cx:pt>
          <cx:pt idx="27940">312768</cx:pt>
          <cx:pt idx="27941">540000</cx:pt>
          <cx:pt idx="27942">770292</cx:pt>
          <cx:pt idx="27943">675000</cx:pt>
          <cx:pt idx="27944">428854.5</cx:pt>
          <cx:pt idx="27945">180000</cx:pt>
          <cx:pt idx="27946">1125000</cx:pt>
          <cx:pt idx="27947">225000</cx:pt>
          <cx:pt idx="27948">835380</cx:pt>
          <cx:pt idx="27949">95940</cx:pt>
          <cx:pt idx="27950">787131</cx:pt>
          <cx:pt idx="27951">864000</cx:pt>
          <cx:pt idx="27952">202500</cx:pt>
          <cx:pt idx="27953">167895</cx:pt>
          <cx:pt idx="27954">1004089.5</cx:pt>
          <cx:pt idx="27955">562491</cx:pt>
          <cx:pt idx="27956">203760</cx:pt>
          <cx:pt idx="27957">270000</cx:pt>
          <cx:pt idx="27958">1024740</cx:pt>
          <cx:pt idx="27959">225000</cx:pt>
          <cx:pt idx="27960">352044</cx:pt>
          <cx:pt idx="27961">900000</cx:pt>
          <cx:pt idx="27962">405000</cx:pt>
          <cx:pt idx="27963">1971072</cx:pt>
          <cx:pt idx="27964">521280</cx:pt>
          <cx:pt idx="27965">720000</cx:pt>
          <cx:pt idx="27966">1847700</cx:pt>
          <cx:pt idx="27967">172021.5</cx:pt>
          <cx:pt idx="27968">376920</cx:pt>
          <cx:pt idx="27969">1185282</cx:pt>
          <cx:pt idx="27970">808650</cx:pt>
          <cx:pt idx="27971">1762110</cx:pt>
          <cx:pt idx="27972">1797354</cx:pt>
          <cx:pt idx="27973">247500</cx:pt>
          <cx:pt idx="27974">247500</cx:pt>
          <cx:pt idx="27975">485190</cx:pt>
          <cx:pt idx="27976">495000</cx:pt>
          <cx:pt idx="27977">612612</cx:pt>
          <cx:pt idx="27978">522000</cx:pt>
          <cx:pt idx="27979">225000</cx:pt>
          <cx:pt idx="27980">916470</cx:pt>
          <cx:pt idx="27981">405000</cx:pt>
          <cx:pt idx="27982">679500</cx:pt>
          <cx:pt idx="27983">1061599.5</cx:pt>
          <cx:pt idx="27984">506925</cx:pt>
          <cx:pt idx="27985">497520</cx:pt>
          <cx:pt idx="27986">450000</cx:pt>
          <cx:pt idx="27987">254700</cx:pt>
          <cx:pt idx="27988">450000</cx:pt>
          <cx:pt idx="27989">722430</cx:pt>
          <cx:pt idx="27990">239850</cx:pt>
          <cx:pt idx="27991">389844</cx:pt>
          <cx:pt idx="27992">1006920</cx:pt>
          <cx:pt idx="27993">102384</cx:pt>
          <cx:pt idx="27994">509400</cx:pt>
          <cx:pt idx="27995">545040</cx:pt>
          <cx:pt idx="27996">647046</cx:pt>
          <cx:pt idx="27997">276277.5</cx:pt>
          <cx:pt idx="27998">781920</cx:pt>
          <cx:pt idx="27999">199152</cx:pt>
          <cx:pt idx="28000">990000</cx:pt>
          <cx:pt idx="28001">239787</cx:pt>
          <cx:pt idx="28002">225000</cx:pt>
          <cx:pt idx="28003">57564</cx:pt>
          <cx:pt idx="28004">935626.5</cx:pt>
          <cx:pt idx="28005">1078200</cx:pt>
          <cx:pt idx="28006">203760</cx:pt>
          <cx:pt idx="28007">810000</cx:pt>
          <cx:pt idx="28008">180000</cx:pt>
          <cx:pt idx="28009">1058197.5</cx:pt>
          <cx:pt idx="28010">900000</cx:pt>
          <cx:pt idx="28011">497520</cx:pt>
          <cx:pt idx="28012">548770.5</cx:pt>
          <cx:pt idx="28013">402214.5</cx:pt>
          <cx:pt idx="28014">396706.5</cx:pt>
          <cx:pt idx="28015">675000</cx:pt>
          <cx:pt idx="28016">541323</cx:pt>
          <cx:pt idx="28017">900000</cx:pt>
          <cx:pt idx="28018">153504</cx:pt>
          <cx:pt idx="28019">265500</cx:pt>
          <cx:pt idx="28020">450000</cx:pt>
          <cx:pt idx="28021">497520</cx:pt>
          <cx:pt idx="28022">545040</cx:pt>
          <cx:pt idx="28023">343800</cx:pt>
          <cx:pt idx="28024">267102</cx:pt>
          <cx:pt idx="28025">278613</cx:pt>
          <cx:pt idx="28026">80865</cx:pt>
          <cx:pt idx="28027">490495.5</cx:pt>
          <cx:pt idx="28028">942300</cx:pt>
          <cx:pt idx="28029">497520</cx:pt>
          <cx:pt idx="28030">495216</cx:pt>
          <cx:pt idx="28031">640080</cx:pt>
          <cx:pt idx="28032">662026.5</cx:pt>
          <cx:pt idx="28033">518562</cx:pt>
          <cx:pt idx="28034">298467</cx:pt>
          <cx:pt idx="28035">1534500</cx:pt>
          <cx:pt idx="28036">886176</cx:pt>
          <cx:pt idx="28037">315666</cx:pt>
          <cx:pt idx="28038">1190385</cx:pt>
          <cx:pt idx="28039">675000</cx:pt>
          <cx:pt idx="28040">135000</cx:pt>
          <cx:pt idx="28041">954000</cx:pt>
          <cx:pt idx="28042">450000</cx:pt>
          <cx:pt idx="28043">270000</cx:pt>
          <cx:pt idx="28044">135000</cx:pt>
          <cx:pt idx="28045">450000</cx:pt>
          <cx:pt idx="28046">292500</cx:pt>
          <cx:pt idx="28047">582228</cx:pt>
          <cx:pt idx="28048">1130548.5</cx:pt>
          <cx:pt idx="28049">261000</cx:pt>
          <cx:pt idx="28050">1018899</cx:pt>
          <cx:pt idx="28051">454500</cx:pt>
          <cx:pt idx="28052">752742</cx:pt>
          <cx:pt idx="28053">381528</cx:pt>
          <cx:pt idx="28054">1155226.5</cx:pt>
          <cx:pt idx="28055">545040</cx:pt>
          <cx:pt idx="28056">101880</cx:pt>
          <cx:pt idx="28057">312840</cx:pt>
          <cx:pt idx="28058">1288350</cx:pt>
          <cx:pt idx="28059">450000</cx:pt>
          <cx:pt idx="28060">469152</cx:pt>
          <cx:pt idx="28061">276277.5</cx:pt>
          <cx:pt idx="28062">706410</cx:pt>
          <cx:pt idx="28063">135000</cx:pt>
          <cx:pt idx="28064">508495.5</cx:pt>
          <cx:pt idx="28065">1170000</cx:pt>
          <cx:pt idx="28066">1288350</cx:pt>
          <cx:pt idx="28067">780363</cx:pt>
          <cx:pt idx="28068">251091</cx:pt>
          <cx:pt idx="28069">454500</cx:pt>
          <cx:pt idx="28070">354519</cx:pt>
          <cx:pt idx="28071">72000</cx:pt>
          <cx:pt idx="28072">1006920</cx:pt>
          <cx:pt idx="28073">1256400</cx:pt>
          <cx:pt idx="28074">675000</cx:pt>
          <cx:pt idx="28075">1185282</cx:pt>
          <cx:pt idx="28076">922716</cx:pt>
          <cx:pt idx="28077">270000</cx:pt>
          <cx:pt idx="28078">755190</cx:pt>
          <cx:pt idx="28079">452385</cx:pt>
          <cx:pt idx="28080">896647.5</cx:pt>
          <cx:pt idx="28081">127350</cx:pt>
          <cx:pt idx="28082">521280</cx:pt>
          <cx:pt idx="28083">808650</cx:pt>
          <cx:pt idx="28084">247275</cx:pt>
          <cx:pt idx="28085">381528</cx:pt>
          <cx:pt idx="28086">292500</cx:pt>
          <cx:pt idx="28087">354469.5</cx:pt>
          <cx:pt idx="28088">1724688</cx:pt>
          <cx:pt idx="28089">180000</cx:pt>
          <cx:pt idx="28090">81549</cx:pt>
          <cx:pt idx="28091">675000</cx:pt>
          <cx:pt idx="28092">509922</cx:pt>
          <cx:pt idx="28093">641173.5</cx:pt>
          <cx:pt idx="28094">983299.5</cx:pt>
          <cx:pt idx="28095">592560</cx:pt>
          <cx:pt idx="28096">324216</cx:pt>
          <cx:pt idx="28097">675000</cx:pt>
          <cx:pt idx="28098">432567</cx:pt>
          <cx:pt idx="28099">343800</cx:pt>
          <cx:pt idx="28100">707287.5</cx:pt>
          <cx:pt idx="28101">555273</cx:pt>
          <cx:pt idx="28102">691020</cx:pt>
          <cx:pt idx="28103">127350</cx:pt>
          <cx:pt idx="28104">495985.5</cx:pt>
          <cx:pt idx="28105">900000</cx:pt>
          <cx:pt idx="28106">663093</cx:pt>
          <cx:pt idx="28107">585000</cx:pt>
          <cx:pt idx="28108">481495.5</cx:pt>
          <cx:pt idx="28109">1125000</cx:pt>
          <cx:pt idx="28110">450000</cx:pt>
          <cx:pt idx="28111">1125000</cx:pt>
          <cx:pt idx="28112">143910</cx:pt>
          <cx:pt idx="28113">243000</cx:pt>
          <cx:pt idx="28114">213948</cx:pt>
          <cx:pt idx="28115">810378</cx:pt>
          <cx:pt idx="28116">135000</cx:pt>
          <cx:pt idx="28117">675000</cx:pt>
          <cx:pt idx="28118">225000</cx:pt>
          <cx:pt idx="28119">229500</cx:pt>
          <cx:pt idx="28120">830214</cx:pt>
          <cx:pt idx="28121">824823</cx:pt>
          <cx:pt idx="28122">1113840</cx:pt>
          <cx:pt idx="28123">270000</cx:pt>
          <cx:pt idx="28124">270000</cx:pt>
          <cx:pt idx="28125">225000</cx:pt>
          <cx:pt idx="28126">1288350</cx:pt>
          <cx:pt idx="28127">647046</cx:pt>
          <cx:pt idx="28128">932643</cx:pt>
          <cx:pt idx="28129">566055</cx:pt>
          <cx:pt idx="28130">900000</cx:pt>
          <cx:pt idx="28131">318528</cx:pt>
          <cx:pt idx="28132">284400</cx:pt>
          <cx:pt idx="28133">237024</cx:pt>
          <cx:pt idx="28134">378000</cx:pt>
          <cx:pt idx="28135">508495.5</cx:pt>
          <cx:pt idx="28136">302206.5</cx:pt>
          <cx:pt idx="28137">862560</cx:pt>
          <cx:pt idx="28138">270000</cx:pt>
          <cx:pt idx="28139">143910</cx:pt>
          <cx:pt idx="28140">225000</cx:pt>
          <cx:pt idx="28141">619965</cx:pt>
          <cx:pt idx="28142">297130.5</cx:pt>
          <cx:pt idx="28143">251091</cx:pt>
          <cx:pt idx="28144">717021</cx:pt>
          <cx:pt idx="28145">936000</cx:pt>
          <cx:pt idx="28146">663093</cx:pt>
          <cx:pt idx="28147">164952</cx:pt>
          <cx:pt idx="28148">260568</cx:pt>
          <cx:pt idx="28149">258709.5</cx:pt>
          <cx:pt idx="28150">545040</cx:pt>
          <cx:pt idx="28151">247500</cx:pt>
          <cx:pt idx="28152">225000</cx:pt>
          <cx:pt idx="28153">824823</cx:pt>
          <cx:pt idx="28154">622575</cx:pt>
          <cx:pt idx="28155">202500</cx:pt>
          <cx:pt idx="28156">490495.5</cx:pt>
          <cx:pt idx="28157">1125000</cx:pt>
          <cx:pt idx="28158">900000</cx:pt>
          <cx:pt idx="28159">292500</cx:pt>
          <cx:pt idx="28160">193959</cx:pt>
          <cx:pt idx="28161">1255680</cx:pt>
          <cx:pt idx="28162">615109.5</cx:pt>
          <cx:pt idx="28163">276313.5</cx:pt>
          <cx:pt idx="28164">254700</cx:pt>
          <cx:pt idx="28165">1264428</cx:pt>
          <cx:pt idx="28166">346500</cx:pt>
          <cx:pt idx="28167">612000</cx:pt>
          <cx:pt idx="28168">180000</cx:pt>
          <cx:pt idx="28169">225000</cx:pt>
          <cx:pt idx="28170">247275</cx:pt>
          <cx:pt idx="28171">1483650</cx:pt>
          <cx:pt idx="28172">640080</cx:pt>
          <cx:pt idx="28173">545040</cx:pt>
          <cx:pt idx="28174">961146</cx:pt>
          <cx:pt idx="28175">2085120</cx:pt>
          <cx:pt idx="28176">545040</cx:pt>
          <cx:pt idx="28177">529348.5</cx:pt>
          <cx:pt idx="28178">191880</cx:pt>
          <cx:pt idx="28179">481495.5</cx:pt>
          <cx:pt idx="28180">810000</cx:pt>
          <cx:pt idx="28181">1078200</cx:pt>
          <cx:pt idx="28182">473760</cx:pt>
          <cx:pt idx="28183">900000</cx:pt>
          <cx:pt idx="28184">225000</cx:pt>
          <cx:pt idx="28185">985603.5</cx:pt>
          <cx:pt idx="28186">458460</cx:pt>
          <cx:pt idx="28187">315000</cx:pt>
          <cx:pt idx="28188">1130760</cx:pt>
          <cx:pt idx="28189">647046</cx:pt>
          <cx:pt idx="28190">900000</cx:pt>
          <cx:pt idx="28191">979717.5</cx:pt>
          <cx:pt idx="28192">1350000</cx:pt>
          <cx:pt idx="28193">948055.5</cx:pt>
          <cx:pt idx="28194">270000</cx:pt>
          <cx:pt idx="28195">255960</cx:pt>
          <cx:pt idx="28196">900000</cx:pt>
          <cx:pt idx="28197">454500</cx:pt>
          <cx:pt idx="28198">848745</cx:pt>
          <cx:pt idx="28199">848745</cx:pt>
          <cx:pt idx="28200">135000</cx:pt>
          <cx:pt idx="28201">331920</cx:pt>
          <cx:pt idx="28202">269550</cx:pt>
          <cx:pt idx="28203">448056</cx:pt>
          <cx:pt idx="28204">247500</cx:pt>
          <cx:pt idx="28205">338832</cx:pt>
          <cx:pt idx="28206">528633</cx:pt>
          <cx:pt idx="28207">324000</cx:pt>
          <cx:pt idx="28208">225000</cx:pt>
          <cx:pt idx="28209">557424</cx:pt>
          <cx:pt idx="28210">495000</cx:pt>
          <cx:pt idx="28211">270000</cx:pt>
          <cx:pt idx="28212">346392</cx:pt>
          <cx:pt idx="28213">270000</cx:pt>
          <cx:pt idx="28214">252531</cx:pt>
          <cx:pt idx="28215">494118</cx:pt>
          <cx:pt idx="28216">625536</cx:pt>
          <cx:pt idx="28217">254700</cx:pt>
          <cx:pt idx="28218">808650</cx:pt>
          <cx:pt idx="28219">490495.5</cx:pt>
          <cx:pt idx="28220">270000</cx:pt>
          <cx:pt idx="28221">295776</cx:pt>
          <cx:pt idx="28222">755190</cx:pt>
          <cx:pt idx="28223">675000</cx:pt>
          <cx:pt idx="28224">369720</cx:pt>
          <cx:pt idx="28225">1288350</cx:pt>
          <cx:pt idx="28226">1024290</cx:pt>
          <cx:pt idx="28227">697500</cx:pt>
          <cx:pt idx="28228">225000</cx:pt>
          <cx:pt idx="28229">855000</cx:pt>
          <cx:pt idx="28230">747000</cx:pt>
          <cx:pt idx="28231">239850</cx:pt>
          <cx:pt idx="28232">256500</cx:pt>
          <cx:pt idx="28233">270000</cx:pt>
          <cx:pt idx="28234">675000</cx:pt>
          <cx:pt idx="28235">1193580</cx:pt>
          <cx:pt idx="28236">270000</cx:pt>
          <cx:pt idx="28237">675000</cx:pt>
          <cx:pt idx="28238">239850</cx:pt>
          <cx:pt idx="28239">549000</cx:pt>
          <cx:pt idx="28240">679671</cx:pt>
          <cx:pt idx="28241">1078200</cx:pt>
          <cx:pt idx="28242">331920</cx:pt>
          <cx:pt idx="28243">135000</cx:pt>
          <cx:pt idx="28244">255960</cx:pt>
          <cx:pt idx="28245">314100</cx:pt>
          <cx:pt idx="28246">787131</cx:pt>
          <cx:pt idx="28247">675000</cx:pt>
          <cx:pt idx="28248">263686.5</cx:pt>
          <cx:pt idx="28249">1125000</cx:pt>
          <cx:pt idx="28250">592560</cx:pt>
          <cx:pt idx="28251">900000</cx:pt>
          <cx:pt idx="28252">640080</cx:pt>
          <cx:pt idx="28253">207396</cx:pt>
          <cx:pt idx="28254">993082.5</cx:pt>
          <cx:pt idx="28255">706410</cx:pt>
          <cx:pt idx="28256">1350000</cx:pt>
          <cx:pt idx="28257">808650</cx:pt>
          <cx:pt idx="28258">260640</cx:pt>
          <cx:pt idx="28259">535500</cx:pt>
          <cx:pt idx="28260">981162</cx:pt>
          <cx:pt idx="28261">157500</cx:pt>
          <cx:pt idx="28262">276277.5</cx:pt>
          <cx:pt idx="28263">497520</cx:pt>
          <cx:pt idx="28264">1154565</cx:pt>
          <cx:pt idx="28265">1575000</cx:pt>
          <cx:pt idx="28266">1226511</cx:pt>
          <cx:pt idx="28267">675000</cx:pt>
          <cx:pt idx="28268">135000</cx:pt>
          <cx:pt idx="28269">270000</cx:pt>
          <cx:pt idx="28270">1130760</cx:pt>
          <cx:pt idx="28271">270000</cx:pt>
          <cx:pt idx="28272">679500</cx:pt>
          <cx:pt idx="28273">85500</cx:pt>
          <cx:pt idx="28274">526491</cx:pt>
          <cx:pt idx="28275">409716</cx:pt>
          <cx:pt idx="28276">1185120</cx:pt>
          <cx:pt idx="28277">270000</cx:pt>
          <cx:pt idx="28278">604152</cx:pt>
          <cx:pt idx="28279">291384</cx:pt>
          <cx:pt idx="28280">526491</cx:pt>
          <cx:pt idx="28281">1506816</cx:pt>
          <cx:pt idx="28282">1125000</cx:pt>
          <cx:pt idx="28283">1436850</cx:pt>
          <cx:pt idx="28284">675000</cx:pt>
          <cx:pt idx="28285">284400</cx:pt>
          <cx:pt idx="28286">900000</cx:pt>
          <cx:pt idx="28287">945000</cx:pt>
          <cx:pt idx="28288">270000</cx:pt>
          <cx:pt idx="28289">170640</cx:pt>
          <cx:pt idx="28290">1113840</cx:pt>
          <cx:pt idx="28291">283585.5</cx:pt>
          <cx:pt idx="28292">1035000</cx:pt>
          <cx:pt idx="28293">239850</cx:pt>
          <cx:pt idx="28294">490500</cx:pt>
          <cx:pt idx="28295">450000</cx:pt>
          <cx:pt idx="28296">254700</cx:pt>
          <cx:pt idx="28297">361998</cx:pt>
          <cx:pt idx="28298">545040</cx:pt>
          <cx:pt idx="28299">942300</cx:pt>
          <cx:pt idx="28300">1971072</cx:pt>
          <cx:pt idx="28301">781920</cx:pt>
          <cx:pt idx="28302">239850</cx:pt>
          <cx:pt idx="28303">1389204</cx:pt>
          <cx:pt idx="28304">814041</cx:pt>
          <cx:pt idx="28305">900000</cx:pt>
          <cx:pt idx="28306">970380</cx:pt>
          <cx:pt idx="28307">203760</cx:pt>
          <cx:pt idx="28308">284400</cx:pt>
          <cx:pt idx="28309">722430</cx:pt>
          <cx:pt idx="28310">675000</cx:pt>
          <cx:pt idx="28311">495000</cx:pt>
          <cx:pt idx="28312">1161360</cx:pt>
          <cx:pt idx="28313">284400</cx:pt>
          <cx:pt idx="28314">675000</cx:pt>
          <cx:pt idx="28315">384273</cx:pt>
          <cx:pt idx="28316">1293502.5</cx:pt>
          <cx:pt idx="28317">152820</cx:pt>
          <cx:pt idx="28318">675000</cx:pt>
          <cx:pt idx="28319">337761</cx:pt>
          <cx:pt idx="28320">545040</cx:pt>
          <cx:pt idx="28321">509922</cx:pt>
          <cx:pt idx="28322">971280</cx:pt>
          <cx:pt idx="28323">247500</cx:pt>
          <cx:pt idx="28324">993082.5</cx:pt>
          <cx:pt idx="28325">754740</cx:pt>
          <cx:pt idx="28326">144000</cx:pt>
          <cx:pt idx="28327">533304</cx:pt>
          <cx:pt idx="28328">193500</cx:pt>
          <cx:pt idx="28329">296280</cx:pt>
          <cx:pt idx="28330">675000</cx:pt>
          <cx:pt idx="28331">679441.5</cx:pt>
          <cx:pt idx="28332">352422</cx:pt>
          <cx:pt idx="28333">595273.5</cx:pt>
          <cx:pt idx="28334">270000</cx:pt>
          <cx:pt idx="28335">755190</cx:pt>
          <cx:pt idx="28336">1078200</cx:pt>
          <cx:pt idx="28337">639387</cx:pt>
          <cx:pt idx="28338">247500</cx:pt>
          <cx:pt idx="28339">840996</cx:pt>
          <cx:pt idx="28340">1078200</cx:pt>
          <cx:pt idx="28341">183384</cx:pt>
          <cx:pt idx="28342">631332</cx:pt>
          <cx:pt idx="28343">183784.5</cx:pt>
          <cx:pt idx="28344">866916</cx:pt>
          <cx:pt idx="28345">284400</cx:pt>
          <cx:pt idx="28346">254700</cx:pt>
          <cx:pt idx="28347">273636</cx:pt>
          <cx:pt idx="28348">325908</cx:pt>
          <cx:pt idx="28349">103500</cx:pt>
          <cx:pt idx="28350">536917.5</cx:pt>
          <cx:pt idx="28351">1467612</cx:pt>
          <cx:pt idx="28352">1078200</cx:pt>
          <cx:pt idx="28353">808650</cx:pt>
          <cx:pt idx="28354">1971072</cx:pt>
          <cx:pt idx="28355">900000</cx:pt>
          <cx:pt idx="28356">500490</cx:pt>
          <cx:pt idx="28357">998010</cx:pt>
          <cx:pt idx="28358">659610</cx:pt>
          <cx:pt idx="28359">444420</cx:pt>
          <cx:pt idx="28360">1381113</cx:pt>
          <cx:pt idx="28361">309073.5</cx:pt>
          <cx:pt idx="28362">45000</cx:pt>
          <cx:pt idx="28363">361462.5</cx:pt>
          <cx:pt idx="28364">202500</cx:pt>
          <cx:pt idx="28365">382500</cx:pt>
          <cx:pt idx="28366">305955</cx:pt>
          <cx:pt idx="28367">265851</cx:pt>
          <cx:pt idx="28368">495000</cx:pt>
          <cx:pt idx="28369">1642500</cx:pt>
          <cx:pt idx="28370">852088.5</cx:pt>
          <cx:pt idx="28371">276903</cx:pt>
          <cx:pt idx="28372">405000</cx:pt>
          <cx:pt idx="28373">361998</cx:pt>
          <cx:pt idx="28374">414792</cx:pt>
          <cx:pt idx="28375">1117651.5</cx:pt>
          <cx:pt idx="28376">755190</cx:pt>
          <cx:pt idx="28377">326664</cx:pt>
          <cx:pt idx="28378">585000</cx:pt>
          <cx:pt idx="28379">723996</cx:pt>
          <cx:pt idx="28380">855000</cx:pt>
          <cx:pt idx="28381">814041</cx:pt>
          <cx:pt idx="28382">801000</cx:pt>
          <cx:pt idx="28383">566055</cx:pt>
          <cx:pt idx="28384">675000</cx:pt>
          <cx:pt idx="28385">397881</cx:pt>
          <cx:pt idx="28386">693000</cx:pt>
          <cx:pt idx="28387">521280</cx:pt>
          <cx:pt idx="28388">573408</cx:pt>
          <cx:pt idx="28389">781920</cx:pt>
          <cx:pt idx="28390">781920</cx:pt>
          <cx:pt idx="28391">1800000</cx:pt>
          <cx:pt idx="28392">568858.5</cx:pt>
          <cx:pt idx="28393">117162</cx:pt>
          <cx:pt idx="28394">1546020</cx:pt>
          <cx:pt idx="28395">542133</cx:pt>
          <cx:pt idx="28396">405000</cx:pt>
          <cx:pt idx="28397">835380</cx:pt>
          <cx:pt idx="28398">1506816</cx:pt>
          <cx:pt idx="28399">1206954</cx:pt>
          <cx:pt idx="28400">312840</cx:pt>
          <cx:pt idx="28401">220032</cx:pt>
          <cx:pt idx="28402">1575000</cx:pt>
          <cx:pt idx="28403">134775</cx:pt>
          <cx:pt idx="28404">454500</cx:pt>
          <cx:pt idx="28405">517500</cx:pt>
          <cx:pt idx="28406">688500</cx:pt>
          <cx:pt idx="28407">592560</cx:pt>
          <cx:pt idx="28408">814041</cx:pt>
          <cx:pt idx="28409">755190</cx:pt>
          <cx:pt idx="28410">327024</cx:pt>
          <cx:pt idx="28411">656361</cx:pt>
          <cx:pt idx="28412">180000</cx:pt>
          <cx:pt idx="28413">1260000</cx:pt>
          <cx:pt idx="28414">225000</cx:pt>
          <cx:pt idx="28415">229500</cx:pt>
          <cx:pt idx="28416">225000</cx:pt>
          <cx:pt idx="28417">1125000</cx:pt>
          <cx:pt idx="28418">755190</cx:pt>
          <cx:pt idx="28419">743031</cx:pt>
          <cx:pt idx="28420">528633</cx:pt>
          <cx:pt idx="28421">157500</cx:pt>
          <cx:pt idx="28422">450000</cx:pt>
          <cx:pt idx="28423">331632</cx:pt>
          <cx:pt idx="28424">1971072</cx:pt>
          <cx:pt idx="28425">781920</cx:pt>
          <cx:pt idx="28426">225000</cx:pt>
          <cx:pt idx="28427">679500</cx:pt>
          <cx:pt idx="28428">570708</cx:pt>
          <cx:pt idx="28429">440784</cx:pt>
          <cx:pt idx="28430">544491</cx:pt>
          <cx:pt idx="28431">288873</cx:pt>
          <cx:pt idx="28432">315000</cx:pt>
          <cx:pt idx="28433">808650</cx:pt>
          <cx:pt idx="28434">314100</cx:pt>
          <cx:pt idx="28435">1755000</cx:pt>
          <cx:pt idx="28436">545040</cx:pt>
          <cx:pt idx="28437">675000</cx:pt>
          <cx:pt idx="28438">598500</cx:pt>
          <cx:pt idx="28439">191880</cx:pt>
          <cx:pt idx="28440">445500</cx:pt>
          <cx:pt idx="28441">203760</cx:pt>
          <cx:pt idx="28442">519637.5</cx:pt>
          <cx:pt idx="28443">247500</cx:pt>
          <cx:pt idx="28444">208854</cx:pt>
          <cx:pt idx="28445">545040</cx:pt>
          <cx:pt idx="28446">646920</cx:pt>
          <cx:pt idx="28447">630000</cx:pt>
          <cx:pt idx="28448">266652</cx:pt>
          <cx:pt idx="28449">547344</cx:pt>
          <cx:pt idx="28450">594121.5</cx:pt>
          <cx:pt idx="28451">1288350</cx:pt>
          <cx:pt idx="28452">592560</cx:pt>
          <cx:pt idx="28453">358443</cx:pt>
          <cx:pt idx="28454">545040</cx:pt>
          <cx:pt idx="28455">900000</cx:pt>
          <cx:pt idx="28456">143910</cx:pt>
          <cx:pt idx="28457">720000</cx:pt>
          <cx:pt idx="28458">1288350</cx:pt>
          <cx:pt idx="28459">521280</cx:pt>
          <cx:pt idx="28460">225000</cx:pt>
          <cx:pt idx="28461">776254.5</cx:pt>
          <cx:pt idx="28462">180000</cx:pt>
          <cx:pt idx="28463">119925</cx:pt>
          <cx:pt idx="28464">270000</cx:pt>
          <cx:pt idx="28465">328405.5</cx:pt>
          <cx:pt idx="28466">427500</cx:pt>
          <cx:pt idx="28467">508495.5</cx:pt>
          <cx:pt idx="28468">1006920</cx:pt>
          <cx:pt idx="28469">783927</cx:pt>
          <cx:pt idx="28470">101880</cx:pt>
          <cx:pt idx="28471">450000</cx:pt>
          <cx:pt idx="28472">373500</cx:pt>
          <cx:pt idx="28473">528939</cx:pt>
          <cx:pt idx="28474">1800000</cx:pt>
          <cx:pt idx="28475">780363</cx:pt>
          <cx:pt idx="28476">495000</cx:pt>
          <cx:pt idx="28477">316125</cx:pt>
          <cx:pt idx="28478">808650</cx:pt>
          <cx:pt idx="28479">135000</cx:pt>
          <cx:pt idx="28480">852088.5</cx:pt>
          <cx:pt idx="28481">271066.5</cx:pt>
          <cx:pt idx="28482">137538</cx:pt>
          <cx:pt idx="28483">1006920</cx:pt>
          <cx:pt idx="28484">707287.5</cx:pt>
          <cx:pt idx="28485">117162</cx:pt>
          <cx:pt idx="28486">900000</cx:pt>
          <cx:pt idx="28487">270000</cx:pt>
          <cx:pt idx="28488">616846.5</cx:pt>
          <cx:pt idx="28489">835380</cx:pt>
          <cx:pt idx="28490">568800</cx:pt>
          <cx:pt idx="28491">234324</cx:pt>
          <cx:pt idx="28492">922500</cx:pt>
          <cx:pt idx="28493">867951</cx:pt>
          <cx:pt idx="28494">358443</cx:pt>
          <cx:pt idx="28495">1350000</cx:pt>
          <cx:pt idx="28496">1350000</cx:pt>
          <cx:pt idx="28497">518562</cx:pt>
          <cx:pt idx="28498">1506816</cx:pt>
          <cx:pt idx="28499">942300</cx:pt>
          <cx:pt idx="28500">460858.5</cx:pt>
          <cx:pt idx="28501">746280</cx:pt>
          <cx:pt idx="28502">675000</cx:pt>
          <cx:pt idx="28503">405000</cx:pt>
          <cx:pt idx="28504">405000</cx:pt>
          <cx:pt idx="28505">1515415.5</cx:pt>
          <cx:pt idx="28506">760225.5</cx:pt>
          <cx:pt idx="28507">254700</cx:pt>
          <cx:pt idx="28508">107820</cx:pt>
          <cx:pt idx="28509">1125000</cx:pt>
          <cx:pt idx="28510">675000</cx:pt>
          <cx:pt idx="28511">1125000</cx:pt>
          <cx:pt idx="28512">536917.5</cx:pt>
          <cx:pt idx="28513">787131</cx:pt>
          <cx:pt idx="28514">180000</cx:pt>
          <cx:pt idx="28515">225000</cx:pt>
          <cx:pt idx="28516">341280</cx:pt>
          <cx:pt idx="28517">110331</cx:pt>
          <cx:pt idx="28518">521280</cx:pt>
          <cx:pt idx="28519">180000</cx:pt>
          <cx:pt idx="28520">270000</cx:pt>
          <cx:pt idx="28521">270000</cx:pt>
          <cx:pt idx="28522">521280</cx:pt>
          <cx:pt idx="28523">405000</cx:pt>
          <cx:pt idx="28524">661500</cx:pt>
          <cx:pt idx="28525">545040</cx:pt>
          <cx:pt idx="28526">808650</cx:pt>
          <cx:pt idx="28527">110331</cx:pt>
          <cx:pt idx="28528">299772</cx:pt>
          <cx:pt idx="28529">380533.5</cx:pt>
          <cx:pt idx="28530">270000</cx:pt>
          <cx:pt idx="28531">2182500</cx:pt>
          <cx:pt idx="28532">284400</cx:pt>
          <cx:pt idx="28533">284400</cx:pt>
          <cx:pt idx="28534">188685</cx:pt>
          <cx:pt idx="28535">247500</cx:pt>
          <cx:pt idx="28536">316125</cx:pt>
          <cx:pt idx="28537">76410</cx:pt>
          <cx:pt idx="28538">254700</cx:pt>
          <cx:pt idx="28539">1436850</cx:pt>
          <cx:pt idx="28540">679500</cx:pt>
          <cx:pt idx="28541">1436850</cx:pt>
          <cx:pt idx="28542">497520</cx:pt>
          <cx:pt idx="28543">945000</cx:pt>
          <cx:pt idx="28544">781920</cx:pt>
          <cx:pt idx="28545">225000</cx:pt>
          <cx:pt idx="28546">180000</cx:pt>
          <cx:pt idx="28547">2121133.5</cx:pt>
          <cx:pt idx="28548">852088.5</cx:pt>
          <cx:pt idx="28549">843088.5</cx:pt>
          <cx:pt idx="28550">1125000</cx:pt>
          <cx:pt idx="28551">568908</cx:pt>
          <cx:pt idx="28552">913500</cx:pt>
          <cx:pt idx="28553">1777500</cx:pt>
          <cx:pt idx="28554">675000</cx:pt>
          <cx:pt idx="28555">1223010</cx:pt>
          <cx:pt idx="28556">1800000</cx:pt>
          <cx:pt idx="28557">601474.5</cx:pt>
          <cx:pt idx="28558">1312110</cx:pt>
          <cx:pt idx="28559">203760</cx:pt>
          <cx:pt idx="28560">715095</cx:pt>
          <cx:pt idx="28561">187659</cx:pt>
          <cx:pt idx="28562">229500</cx:pt>
          <cx:pt idx="28563">253737</cx:pt>
          <cx:pt idx="28564">270000</cx:pt>
          <cx:pt idx="28565">353241</cx:pt>
          <cx:pt idx="28566">675000</cx:pt>
          <cx:pt idx="28567">1350000</cx:pt>
          <cx:pt idx="28568">855000</cx:pt>
          <cx:pt idx="28569">299250</cx:pt>
          <cx:pt idx="28570">256167</cx:pt>
          <cx:pt idx="28571">814041</cx:pt>
          <cx:pt idx="28572">50940</cx:pt>
          <cx:pt idx="28573">270000</cx:pt>
          <cx:pt idx="28574">180000</cx:pt>
          <cx:pt idx="28575">589500</cx:pt>
          <cx:pt idx="28576">810000</cx:pt>
          <cx:pt idx="28577">790830</cx:pt>
          <cx:pt idx="28578">270000</cx:pt>
          <cx:pt idx="28579">900000</cx:pt>
          <cx:pt idx="28580">107820</cx:pt>
          <cx:pt idx="28581">724500</cx:pt>
          <cx:pt idx="28582">1046142</cx:pt>
          <cx:pt idx="28583">225000</cx:pt>
          <cx:pt idx="28584">675000</cx:pt>
          <cx:pt idx="28585">1460691</cx:pt>
          <cx:pt idx="28586">1227901.5</cx:pt>
          <cx:pt idx="28587">621000</cx:pt>
          <cx:pt idx="28588">437877</cx:pt>
          <cx:pt idx="28589">790830</cx:pt>
          <cx:pt idx="28590">148365</cx:pt>
          <cx:pt idx="28591">536917.5</cx:pt>
          <cx:pt idx="28592">760225.5</cx:pt>
          <cx:pt idx="28593">1125000</cx:pt>
          <cx:pt idx="28594">733500</cx:pt>
          <cx:pt idx="28595">272520</cx:pt>
          <cx:pt idx="28596">202500</cx:pt>
          <cx:pt idx="28597">679500</cx:pt>
          <cx:pt idx="28598">798777</cx:pt>
          <cx:pt idx="28599">485190</cx:pt>
          <cx:pt idx="28600">760225.5</cx:pt>
          <cx:pt idx="28601">900000</cx:pt>
          <cx:pt idx="28602">302341.5</cx:pt>
          <cx:pt idx="28603">835380</cx:pt>
          <cx:pt idx="28604">675000</cx:pt>
          <cx:pt idx="28605">270000</cx:pt>
          <cx:pt idx="28606">450000</cx:pt>
          <cx:pt idx="28607">315000</cx:pt>
          <cx:pt idx="28608">582768</cx:pt>
          <cx:pt idx="28609">225000</cx:pt>
          <cx:pt idx="28610">152820</cx:pt>
          <cx:pt idx="28611">270000</cx:pt>
          <cx:pt idx="28612">178290</cx:pt>
          <cx:pt idx="28613">203760</cx:pt>
          <cx:pt idx="28614">225000</cx:pt>
          <cx:pt idx="28615">1467612</cx:pt>
          <cx:pt idx="28616">197820</cx:pt>
          <cx:pt idx="28617">942300</cx:pt>
          <cx:pt idx="28618">202500</cx:pt>
          <cx:pt idx="28619">521280</cx:pt>
          <cx:pt idx="28620">331632</cx:pt>
          <cx:pt idx="28621">720000</cx:pt>
          <cx:pt idx="28622">1035832.5</cx:pt>
          <cx:pt idx="28623">202500</cx:pt>
          <cx:pt idx="28624">523597.5</cx:pt>
          <cx:pt idx="28625">561384</cx:pt>
          <cx:pt idx="28626">473841</cx:pt>
          <cx:pt idx="28627">585000</cx:pt>
          <cx:pt idx="28628">328405.5</cx:pt>
          <cx:pt idx="28629">913500</cx:pt>
          <cx:pt idx="28630">545040</cx:pt>
          <cx:pt idx="28631">298512</cx:pt>
          <cx:pt idx="28632">900000</cx:pt>
          <cx:pt idx="28633">130320</cx:pt>
          <cx:pt idx="28634">485640</cx:pt>
          <cx:pt idx="28635">1193580</cx:pt>
          <cx:pt idx="28636">1024740</cx:pt>
          <cx:pt idx="28637">997335</cx:pt>
          <cx:pt idx="28638">517500</cx:pt>
          <cx:pt idx="28639">675000</cx:pt>
          <cx:pt idx="28640">170640</cx:pt>
          <cx:pt idx="28641">1256400</cx:pt>
          <cx:pt idx="28642">521280</cx:pt>
          <cx:pt idx="28643">225000</cx:pt>
          <cx:pt idx="28644">1125000</cx:pt>
          <cx:pt idx="28645">103500</cx:pt>
          <cx:pt idx="28646">270000</cx:pt>
          <cx:pt idx="28647">545040</cx:pt>
          <cx:pt idx="28648">990432</cx:pt>
          <cx:pt idx="28649">1389204</cx:pt>
          <cx:pt idx="28650">1024740</cx:pt>
          <cx:pt idx="28651">1686591</cx:pt>
          <cx:pt idx="28652">1256400</cx:pt>
          <cx:pt idx="28653">1696662</cx:pt>
          <cx:pt idx="28654">119893.5</cx:pt>
          <cx:pt idx="28655">270000</cx:pt>
          <cx:pt idx="28656">497520</cx:pt>
          <cx:pt idx="28657">284256</cx:pt>
          <cx:pt idx="28658">790830</cx:pt>
          <cx:pt idx="28659">755190</cx:pt>
          <cx:pt idx="28660">814041</cx:pt>
          <cx:pt idx="28661">270000</cx:pt>
          <cx:pt idx="28662">251280</cx:pt>
          <cx:pt idx="28663">539100</cx:pt>
          <cx:pt idx="28664">148365</cx:pt>
          <cx:pt idx="28665">473760</cx:pt>
          <cx:pt idx="28666">945000</cx:pt>
          <cx:pt idx="28667">1288350</cx:pt>
          <cx:pt idx="28668">675000</cx:pt>
          <cx:pt idx="28669">1735902</cx:pt>
          <cx:pt idx="28670">900000</cx:pt>
          <cx:pt idx="28671">521280</cx:pt>
          <cx:pt idx="28672">414792</cx:pt>
          <cx:pt idx="28673">630000</cx:pt>
          <cx:pt idx="28674">550080</cx:pt>
          <cx:pt idx="28675">1078200</cx:pt>
          <cx:pt idx="28676">1125000</cx:pt>
          <cx:pt idx="28677">490536</cx:pt>
          <cx:pt idx="28678">328405.5</cx:pt>
          <cx:pt idx="28679">1779030</cx:pt>
          <cx:pt idx="28680">1125000</cx:pt>
          <cx:pt idx="28681">242595</cx:pt>
          <cx:pt idx="28682">385164</cx:pt>
          <cx:pt idx="28683">199080</cx:pt>
          <cx:pt idx="28684">390960</cx:pt>
          <cx:pt idx="28685">900000</cx:pt>
          <cx:pt idx="28686">104256</cx:pt>
          <cx:pt idx="28687">76410</cx:pt>
          <cx:pt idx="28688">1260000</cx:pt>
          <cx:pt idx="28689">85500</cx:pt>
          <cx:pt idx="28690">1350000</cx:pt>
          <cx:pt idx="28691">808650</cx:pt>
          <cx:pt idx="28692">247500</cx:pt>
          <cx:pt idx="28693">1350000</cx:pt>
          <cx:pt idx="28694">180000</cx:pt>
          <cx:pt idx="28695">232344</cx:pt>
          <cx:pt idx="28696">254700</cx:pt>
          <cx:pt idx="28697">272520</cx:pt>
          <cx:pt idx="28698">213588</cx:pt>
          <cx:pt idx="28699">348826.5</cx:pt>
          <cx:pt idx="28700">526491</cx:pt>
          <cx:pt idx="28701">175500</cx:pt>
          <cx:pt idx="28702">900000</cx:pt>
          <cx:pt idx="28703">1058148</cx:pt>
          <cx:pt idx="28704">180000</cx:pt>
          <cx:pt idx="28705">206280</cx:pt>
          <cx:pt idx="28706">158301</cx:pt>
          <cx:pt idx="28707">495000</cx:pt>
          <cx:pt idx="28708">1350000</cx:pt>
          <cx:pt idx="28709">595903.5</cx:pt>
          <cx:pt idx="28710">369720</cx:pt>
          <cx:pt idx="28711">675000</cx:pt>
          <cx:pt idx="28712">195543</cx:pt>
          <cx:pt idx="28713">291384</cx:pt>
          <cx:pt idx="28714">675000</cx:pt>
          <cx:pt idx="28715">863226</cx:pt>
          <cx:pt idx="28716">675000</cx:pt>
          <cx:pt idx="28717">1147257</cx:pt>
          <cx:pt idx="28718">601470</cx:pt>
          <cx:pt idx="28719">640080</cx:pt>
          <cx:pt idx="28720">900000</cx:pt>
          <cx:pt idx="28721">157050</cx:pt>
          <cx:pt idx="28722">1078200</cx:pt>
          <cx:pt idx="28723">454500</cx:pt>
          <cx:pt idx="28724">414000</cx:pt>
          <cx:pt idx="28725">152820</cx:pt>
          <cx:pt idx="28726">135000</cx:pt>
          <cx:pt idx="28727">513531</cx:pt>
          <cx:pt idx="28728">180000</cx:pt>
          <cx:pt idx="28729">239850</cx:pt>
          <cx:pt idx="28730">1003500</cx:pt>
          <cx:pt idx="28731">484789.5</cx:pt>
          <cx:pt idx="28732">282690</cx:pt>
          <cx:pt idx="28733">1314117</cx:pt>
          <cx:pt idx="28734">291915</cx:pt>
          <cx:pt idx="28735">1924587</cx:pt>
          <cx:pt idx="28736">355500</cx:pt>
          <cx:pt idx="28737">675000</cx:pt>
          <cx:pt idx="28738">1125000</cx:pt>
          <cx:pt idx="28739">1325475</cx:pt>
          <cx:pt idx="28740">225000</cx:pt>
          <cx:pt idx="28741">720000</cx:pt>
          <cx:pt idx="28742">1134000</cx:pt>
          <cx:pt idx="28743">678456</cx:pt>
          <cx:pt idx="28744">536917.5</cx:pt>
          <cx:pt idx="28745">521280</cx:pt>
          <cx:pt idx="28746">808650</cx:pt>
          <cx:pt idx="28747">490495.5</cx:pt>
          <cx:pt idx="28748">180000</cx:pt>
          <cx:pt idx="28749">538704</cx:pt>
          <cx:pt idx="28750">271066.5</cx:pt>
          <cx:pt idx="28751">331834.5</cx:pt>
          <cx:pt idx="28752">808650</cx:pt>
          <cx:pt idx="28753">691020</cx:pt>
          <cx:pt idx="28754">98910</cx:pt>
          <cx:pt idx="28755">269550</cx:pt>
          <cx:pt idx="28756">90000</cx:pt>
          <cx:pt idx="28757">254700</cx:pt>
          <cx:pt idx="28758">781695</cx:pt>
          <cx:pt idx="28759">584014.5</cx:pt>
          <cx:pt idx="28760">755190</cx:pt>
          <cx:pt idx="28761">427500</cx:pt>
          <cx:pt idx="28762">447768</cx:pt>
          <cx:pt idx="28763">913500</cx:pt>
          <cx:pt idx="28764">225000</cx:pt>
          <cx:pt idx="28765">286704</cx:pt>
          <cx:pt idx="28766">1350000</cx:pt>
          <cx:pt idx="28767">557005.5</cx:pt>
          <cx:pt idx="28768">453514.5</cx:pt>
          <cx:pt idx="28769">1575000</cx:pt>
          <cx:pt idx="28770">900000</cx:pt>
          <cx:pt idx="28771">1687266</cx:pt>
          <cx:pt idx="28772">536917.5</cx:pt>
          <cx:pt idx="28773">629325</cx:pt>
          <cx:pt idx="28774">781920</cx:pt>
          <cx:pt idx="28775">971280</cx:pt>
          <cx:pt idx="28776">679500</cx:pt>
          <cx:pt idx="28777">450000</cx:pt>
          <cx:pt idx="28778">1309500</cx:pt>
          <cx:pt idx="28779">254700</cx:pt>
          <cx:pt idx="28780">135000</cx:pt>
          <cx:pt idx="28781">1125000</cx:pt>
          <cx:pt idx="28782">1746684</cx:pt>
          <cx:pt idx="28783">1546020</cx:pt>
          <cx:pt idx="28784">276277.5</cx:pt>
          <cx:pt idx="28785">598500</cx:pt>
          <cx:pt idx="28786">900000</cx:pt>
          <cx:pt idx="28787">247500</cx:pt>
          <cx:pt idx="28788">225000</cx:pt>
          <cx:pt idx="28789">1762110</cx:pt>
          <cx:pt idx="28790">202500</cx:pt>
          <cx:pt idx="28791">327024</cx:pt>
          <cx:pt idx="28792">270000</cx:pt>
          <cx:pt idx="28793">640080</cx:pt>
          <cx:pt idx="28794">808650</cx:pt>
          <cx:pt idx="28795">454500</cx:pt>
          <cx:pt idx="28796">878733</cx:pt>
          <cx:pt idx="28797">225000</cx:pt>
          <cx:pt idx="28798">540000</cx:pt>
          <cx:pt idx="28799">760225.5</cx:pt>
          <cx:pt idx="28800">1193580</cx:pt>
          <cx:pt idx="28801">707287.5</cx:pt>
          <cx:pt idx="28802">675000</cx:pt>
          <cx:pt idx="28803">1575000</cx:pt>
          <cx:pt idx="28804">1436850</cx:pt>
          <cx:pt idx="28805">651600</cx:pt>
          <cx:pt idx="28806">326439</cx:pt>
          <cx:pt idx="28807">545040</cx:pt>
          <cx:pt idx="28808">413235</cx:pt>
          <cx:pt idx="28809">254700</cx:pt>
          <cx:pt idx="28810">135000</cx:pt>
          <cx:pt idx="28811">450000</cx:pt>
          <cx:pt idx="28812">239850</cx:pt>
          <cx:pt idx="28813">284400</cx:pt>
          <cx:pt idx="28814">640080</cx:pt>
          <cx:pt idx="28815">314100</cx:pt>
          <cx:pt idx="28816">1483231.5</cx:pt>
          <cx:pt idx="28817">1027327.5</cx:pt>
          <cx:pt idx="28818">630000</cx:pt>
          <cx:pt idx="28819">180000</cx:pt>
          <cx:pt idx="28820">479578.5</cx:pt>
          <cx:pt idx="28821">95940</cx:pt>
          <cx:pt idx="28822">729792</cx:pt>
          <cx:pt idx="28823">824823</cx:pt>
          <cx:pt idx="28824">598486.5</cx:pt>
          <cx:pt idx="28825">814041</cx:pt>
          <cx:pt idx="28826">1305000</cx:pt>
          <cx:pt idx="28827">900000</cx:pt>
          <cx:pt idx="28828">579195</cx:pt>
          <cx:pt idx="28829">810000</cx:pt>
          <cx:pt idx="28830">601677</cx:pt>
          <cx:pt idx="28831">526500</cx:pt>
          <cx:pt idx="28832">526491</cx:pt>
          <cx:pt idx="28833">331834.5</cx:pt>
          <cx:pt idx="28834">254700</cx:pt>
          <cx:pt idx="28835">352044</cx:pt>
          <cx:pt idx="28836">640080</cx:pt>
          <cx:pt idx="28837">251091</cx:pt>
          <cx:pt idx="28838">288873</cx:pt>
          <cx:pt idx="28839">388512</cx:pt>
          <cx:pt idx="28840">675000</cx:pt>
          <cx:pt idx="28841">247500</cx:pt>
          <cx:pt idx="28842">550080</cx:pt>
          <cx:pt idx="28843">263340</cx:pt>
          <cx:pt idx="28844">630000</cx:pt>
          <cx:pt idx="28845">948816</cx:pt>
          <cx:pt idx="28846">135000</cx:pt>
          <cx:pt idx="28847">808650</cx:pt>
          <cx:pt idx="28848">755190</cx:pt>
          <cx:pt idx="28849">364896</cx:pt>
          <cx:pt idx="28850">269550</cx:pt>
          <cx:pt idx="28851">616261.5</cx:pt>
          <cx:pt idx="28852">247500</cx:pt>
          <cx:pt idx="28853">454500</cx:pt>
          <cx:pt idx="28854">499221</cx:pt>
          <cx:pt idx="28855">797557.5</cx:pt>
          <cx:pt idx="28856">675000</cx:pt>
          <cx:pt idx="28857">943425</cx:pt>
          <cx:pt idx="28858">517500</cx:pt>
          <cx:pt idx="28859">157500</cx:pt>
          <cx:pt idx="28860">454500</cx:pt>
          <cx:pt idx="28861">390960</cx:pt>
          <cx:pt idx="28862">454500</cx:pt>
          <cx:pt idx="28863">317443.5</cx:pt>
          <cx:pt idx="28864">521280</cx:pt>
          <cx:pt idx="28865">568858.5</cx:pt>
          <cx:pt idx="28866">675000</cx:pt>
          <cx:pt idx="28867">604152</cx:pt>
          <cx:pt idx="28868">544491</cx:pt>
          <cx:pt idx="28869">2345760</cx:pt>
          <cx:pt idx="28870">810000</cx:pt>
          <cx:pt idx="28871">790434</cx:pt>
          <cx:pt idx="28872">450000</cx:pt>
          <cx:pt idx="28873">555273</cx:pt>
          <cx:pt idx="28874">1078200</cx:pt>
          <cx:pt idx="28875">1552500</cx:pt>
          <cx:pt idx="28876">1484181</cx:pt>
          <cx:pt idx="28877">142632</cx:pt>
          <cx:pt idx="28878">1046142</cx:pt>
          <cx:pt idx="28879">677664</cx:pt>
          <cx:pt idx="28880">808650</cx:pt>
          <cx:pt idx="28881">594261</cx:pt>
          <cx:pt idx="28882">850500</cx:pt>
          <cx:pt idx="28883">343800</cx:pt>
          <cx:pt idx="28884">536917.5</cx:pt>
          <cx:pt idx="28885">405000</cx:pt>
          <cx:pt idx="28886">286704</cx:pt>
          <cx:pt idx="28887">706410</cx:pt>
          <cx:pt idx="28888">536917.5</cx:pt>
          <cx:pt idx="28889">283585.5</cx:pt>
          <cx:pt idx="28890">121500</cx:pt>
          <cx:pt idx="28891">835380</cx:pt>
          <cx:pt idx="28892">323388</cx:pt>
          <cx:pt idx="28893">1006920</cx:pt>
          <cx:pt idx="28894">2013840</cx:pt>
          <cx:pt idx="28895">242595</cx:pt>
          <cx:pt idx="28896">497520</cx:pt>
          <cx:pt idx="28897">891126</cx:pt>
          <cx:pt idx="28898">942300</cx:pt>
          <cx:pt idx="28899">270000</cx:pt>
          <cx:pt idx="28900">193392</cx:pt>
          <cx:pt idx="28901">1687266</cx:pt>
          <cx:pt idx="28902">270000</cx:pt>
          <cx:pt idx="28903">225000</cx:pt>
          <cx:pt idx="28904">284400</cx:pt>
          <cx:pt idx="28905">1762110</cx:pt>
          <cx:pt idx="28906">729922.5</cx:pt>
          <cx:pt idx="28907">900000</cx:pt>
          <cx:pt idx="28908">248760</cx:pt>
          <cx:pt idx="28909">808650</cx:pt>
          <cx:pt idx="28910">552555</cx:pt>
          <cx:pt idx="28911">450000</cx:pt>
          <cx:pt idx="28912">205789.5</cx:pt>
          <cx:pt idx="28913">364428</cx:pt>
          <cx:pt idx="28914">540000</cx:pt>
          <cx:pt idx="28915">701730</cx:pt>
          <cx:pt idx="28916">260568</cx:pt>
          <cx:pt idx="28917">246357</cx:pt>
          <cx:pt idx="28918">500490</cx:pt>
          <cx:pt idx="28919">625536</cx:pt>
          <cx:pt idx="28920">360000</cx:pt>
          <cx:pt idx="28921">1546020</cx:pt>
          <cx:pt idx="28922">1078200</cx:pt>
          <cx:pt idx="28923">1009566</cx:pt>
          <cx:pt idx="28924">239850</cx:pt>
          <cx:pt idx="28925">580095</cx:pt>
          <cx:pt idx="28926">1237684.5</cx:pt>
          <cx:pt idx="28927">157500</cx:pt>
          <cx:pt idx="28928">675000</cx:pt>
          <cx:pt idx="28929">198666</cx:pt>
          <cx:pt idx="28930">295452</cx:pt>
          <cx:pt idx="28931">215640</cx:pt>
          <cx:pt idx="28932">545040</cx:pt>
          <cx:pt idx="28933">225000</cx:pt>
          <cx:pt idx="28934">276277.5</cx:pt>
          <cx:pt idx="28935">1125000</cx:pt>
          <cx:pt idx="28936">1113840</cx:pt>
          <cx:pt idx="28937">143910</cx:pt>
          <cx:pt idx="28938">481500</cx:pt>
          <cx:pt idx="28939">155965.5</cx:pt>
          <cx:pt idx="28940">675000</cx:pt>
          <cx:pt idx="28941">292500</cx:pt>
          <cx:pt idx="28942">101880</cx:pt>
          <cx:pt idx="28943">180000</cx:pt>
          <cx:pt idx="28944">254700</cx:pt>
          <cx:pt idx="28945">270000</cx:pt>
          <cx:pt idx="28946">679500</cx:pt>
          <cx:pt idx="28947">381096</cx:pt>
          <cx:pt idx="28948">270000</cx:pt>
          <cx:pt idx="28949">668304</cx:pt>
          <cx:pt idx="28950">331834.5</cx:pt>
          <cx:pt idx="28951">1928304</cx:pt>
          <cx:pt idx="28952">1575000</cx:pt>
          <cx:pt idx="28953">95940</cx:pt>
          <cx:pt idx="28954">900000</cx:pt>
          <cx:pt idx="28955">390960</cx:pt>
          <cx:pt idx="28956">720000</cx:pt>
          <cx:pt idx="28957">472500</cx:pt>
          <cx:pt idx="28958">215640</cx:pt>
          <cx:pt idx="28959">555273</cx:pt>
          <cx:pt idx="28960">382500</cx:pt>
          <cx:pt idx="28961">343800</cx:pt>
          <cx:pt idx="28962">112068</cx:pt>
          <cx:pt idx="28963">225000</cx:pt>
          <cx:pt idx="28964">247275</cx:pt>
          <cx:pt idx="28965">495351</cx:pt>
          <cx:pt idx="28966">180000</cx:pt>
          <cx:pt idx="28967">521280</cx:pt>
          <cx:pt idx="28968">1078200</cx:pt>
          <cx:pt idx="28969">891126</cx:pt>
          <cx:pt idx="28970">497520</cx:pt>
          <cx:pt idx="28971">545040</cx:pt>
          <cx:pt idx="28972">781920</cx:pt>
          <cx:pt idx="28973">76410</cx:pt>
          <cx:pt idx="28974">904500</cx:pt>
          <cx:pt idx="28975">900000</cx:pt>
          <cx:pt idx="28976">651595.5</cx:pt>
          <cx:pt idx="28977">450000</cx:pt>
          <cx:pt idx="28978">128583</cx:pt>
          <cx:pt idx="28979">1125171</cx:pt>
          <cx:pt idx="28980">288873</cx:pt>
          <cx:pt idx="28981">675000</cx:pt>
          <cx:pt idx="28982">1125000</cx:pt>
          <cx:pt idx="28983">101880</cx:pt>
          <cx:pt idx="28984">900000</cx:pt>
          <cx:pt idx="28985">481495.5</cx:pt>
          <cx:pt idx="28986">585000</cx:pt>
          <cx:pt idx="28987">712944</cx:pt>
          <cx:pt idx="28988">1129500</cx:pt>
          <cx:pt idx="28989">640080</cx:pt>
          <cx:pt idx="28990">765000</cx:pt>
          <cx:pt idx="28991">1206000</cx:pt>
          <cx:pt idx="28992">1035832.5</cx:pt>
          <cx:pt idx="28993">234324</cx:pt>
          <cx:pt idx="28994">202500</cx:pt>
          <cx:pt idx="28995">677664</cx:pt>
          <cx:pt idx="28996">900000</cx:pt>
          <cx:pt idx="28997">913500</cx:pt>
          <cx:pt idx="28998">284400</cx:pt>
          <cx:pt idx="28999">284400</cx:pt>
          <cx:pt idx="29000">900000</cx:pt>
          <cx:pt idx="29001">765000</cx:pt>
          <cx:pt idx="29002">239850</cx:pt>
          <cx:pt idx="29003">640764</cx:pt>
          <cx:pt idx="29004">180000</cx:pt>
          <cx:pt idx="29005">1350189</cx:pt>
          <cx:pt idx="29006">127350</cx:pt>
          <cx:pt idx="29007">364896</cx:pt>
          <cx:pt idx="29008">1288350</cx:pt>
          <cx:pt idx="29009">180000</cx:pt>
          <cx:pt idx="29010">797557.5</cx:pt>
          <cx:pt idx="29011">592560</cx:pt>
          <cx:pt idx="29012">900000</cx:pt>
          <cx:pt idx="29013">254700</cx:pt>
          <cx:pt idx="29014">135000</cx:pt>
          <cx:pt idx="29015">795465</cx:pt>
          <cx:pt idx="29016">225000</cx:pt>
          <cx:pt idx="29017">1024740</cx:pt>
          <cx:pt idx="29018">417024</cx:pt>
          <cx:pt idx="29019">679500</cx:pt>
          <cx:pt idx="29020">1096924.5</cx:pt>
          <cx:pt idx="29021">755190</cx:pt>
          <cx:pt idx="29022">576072</cx:pt>
          <cx:pt idx="29023">900000</cx:pt>
          <cx:pt idx="29024">450000</cx:pt>
          <cx:pt idx="29025">948582</cx:pt>
          <cx:pt idx="29026">247500</cx:pt>
          <cx:pt idx="29027">398016</cx:pt>
          <cx:pt idx="29028">225000</cx:pt>
          <cx:pt idx="29029">332946</cx:pt>
          <cx:pt idx="29030">797868</cx:pt>
          <cx:pt idx="29031">219042</cx:pt>
          <cx:pt idx="29032">314100</cx:pt>
          <cx:pt idx="29033">1125000</cx:pt>
          <cx:pt idx="29034">1288350</cx:pt>
          <cx:pt idx="29035">497520</cx:pt>
          <cx:pt idx="29036">988875</cx:pt>
          <cx:pt idx="29037">167121</cx:pt>
          <cx:pt idx="29038">2250000</cx:pt>
          <cx:pt idx="29039">153000</cx:pt>
          <cx:pt idx="29040">337500</cx:pt>
          <cx:pt idx="29041">67158</cx:pt>
          <cx:pt idx="29042">603000</cx:pt>
          <cx:pt idx="29043">334152</cx:pt>
          <cx:pt idx="29044">1228500</cx:pt>
          <cx:pt idx="29045">450000</cx:pt>
          <cx:pt idx="29046">284400</cx:pt>
          <cx:pt idx="29047">810000</cx:pt>
          <cx:pt idx="29048">508495.5</cx:pt>
          <cx:pt idx="29049">808650</cx:pt>
          <cx:pt idx="29050">675000</cx:pt>
          <cx:pt idx="29051">592560</cx:pt>
          <cx:pt idx="29052">314100</cx:pt>
          <cx:pt idx="29053">310671</cx:pt>
          <cx:pt idx="29054">900000</cx:pt>
          <cx:pt idx="29055">1800000</cx:pt>
          <cx:pt idx="29056">495000</cx:pt>
          <cx:pt idx="29057">592560</cx:pt>
          <cx:pt idx="29058">270000</cx:pt>
          <cx:pt idx="29059">360000</cx:pt>
          <cx:pt idx="29060">852088.5</cx:pt>
          <cx:pt idx="29061">1129500</cx:pt>
          <cx:pt idx="29062">735052.5</cx:pt>
          <cx:pt idx="29063">373140</cx:pt>
          <cx:pt idx="29064">675000</cx:pt>
          <cx:pt idx="29065">450000</cx:pt>
          <cx:pt idx="29066">900000</cx:pt>
          <cx:pt idx="29067">364356</cx:pt>
          <cx:pt idx="29068">1223010</cx:pt>
          <cx:pt idx="29069">1333395</cx:pt>
          <cx:pt idx="29070">1080000</cx:pt>
          <cx:pt idx="29071">1086889.5</cx:pt>
          <cx:pt idx="29072">604683</cx:pt>
          <cx:pt idx="29073">180000</cx:pt>
          <cx:pt idx="29074">310810.5</cx:pt>
          <cx:pt idx="29075">180000</cx:pt>
          <cx:pt idx="29076">436032</cx:pt>
          <cx:pt idx="29077">862560</cx:pt>
          <cx:pt idx="29078">239850</cx:pt>
          <cx:pt idx="29079">1535553</cx:pt>
          <cx:pt idx="29080">521280</cx:pt>
          <cx:pt idx="29081">573628.5</cx:pt>
          <cx:pt idx="29082">1546020</cx:pt>
          <cx:pt idx="29083">755190</cx:pt>
          <cx:pt idx="29084">1005120</cx:pt>
          <cx:pt idx="29085">521280</cx:pt>
          <cx:pt idx="29086">450000</cx:pt>
          <cx:pt idx="29087">298728</cx:pt>
          <cx:pt idx="29088">769527</cx:pt>
          <cx:pt idx="29089">900000</cx:pt>
          <cx:pt idx="29090">728460</cx:pt>
          <cx:pt idx="29091">1288350</cx:pt>
          <cx:pt idx="29092">508495.5</cx:pt>
          <cx:pt idx="29093">1724220</cx:pt>
          <cx:pt idx="29094">517788</cx:pt>
          <cx:pt idx="29095">1350000</cx:pt>
          <cx:pt idx="29096">1176727.5</cx:pt>
          <cx:pt idx="29097">755190</cx:pt>
          <cx:pt idx="29098">370629</cx:pt>
          <cx:pt idx="29099">490495.5</cx:pt>
          <cx:pt idx="29100">728460</cx:pt>
          <cx:pt idx="29101">225000</cx:pt>
          <cx:pt idx="29102">720000</cx:pt>
          <cx:pt idx="29103">225000</cx:pt>
          <cx:pt idx="29104">785398.5</cx:pt>
          <cx:pt idx="29105">288873</cx:pt>
          <cx:pt idx="29106">225000</cx:pt>
          <cx:pt idx="29107">720000</cx:pt>
          <cx:pt idx="29108">1483231.5</cx:pt>
          <cx:pt idx="29109">728847</cx:pt>
          <cx:pt idx="29110">360000</cx:pt>
          <cx:pt idx="29111">1288350</cx:pt>
          <cx:pt idx="29112">225000</cx:pt>
          <cx:pt idx="29113">361462.5</cx:pt>
          <cx:pt idx="29114">225000</cx:pt>
          <cx:pt idx="29115">1288350</cx:pt>
          <cx:pt idx="29116">1800000</cx:pt>
          <cx:pt idx="29117">450000</cx:pt>
          <cx:pt idx="29118">640080</cx:pt>
          <cx:pt idx="29119">654498</cx:pt>
          <cx:pt idx="29120">675000</cx:pt>
          <cx:pt idx="29121">101880</cx:pt>
          <cx:pt idx="29122">325908</cx:pt>
          <cx:pt idx="29123">278811</cx:pt>
          <cx:pt idx="29124">157500</cx:pt>
          <cx:pt idx="29125">810000</cx:pt>
          <cx:pt idx="29126">364896</cx:pt>
          <cx:pt idx="29127">202500</cx:pt>
          <cx:pt idx="29128">341280</cx:pt>
          <cx:pt idx="29129">292500</cx:pt>
          <cx:pt idx="29130">781920</cx:pt>
          <cx:pt idx="29131">292500</cx:pt>
          <cx:pt idx="29132">134775</cx:pt>
          <cx:pt idx="29133">485640</cx:pt>
          <cx:pt idx="29134">912240</cx:pt>
          <cx:pt idx="29135">299772</cx:pt>
          <cx:pt idx="29136">1024290</cx:pt>
          <cx:pt idx="29137">327024</cx:pt>
          <cx:pt idx="29138">113760</cx:pt>
          <cx:pt idx="29139">1724220</cx:pt>
          <cx:pt idx="29140">342000</cx:pt>
          <cx:pt idx="29141">53910</cx:pt>
          <cx:pt idx="29142">454500</cx:pt>
          <cx:pt idx="29143">2008804.5</cx:pt>
          <cx:pt idx="29144">547344</cx:pt>
          <cx:pt idx="29145">270000</cx:pt>
          <cx:pt idx="29146">202500</cx:pt>
          <cx:pt idx="29147">463500</cx:pt>
          <cx:pt idx="29148">1078200</cx:pt>
          <cx:pt idx="29149">105534</cx:pt>
          <cx:pt idx="29150">345510</cx:pt>
          <cx:pt idx="29151">1494486</cx:pt>
          <cx:pt idx="29152">1288350</cx:pt>
          <cx:pt idx="29153">848745</cx:pt>
          <cx:pt idx="29154">337500</cx:pt>
          <cx:pt idx="29155">254700</cx:pt>
          <cx:pt idx="29156">312840</cx:pt>
          <cx:pt idx="29157">601470</cx:pt>
          <cx:pt idx="29158">440433</cx:pt>
          <cx:pt idx="29159">1042560</cx:pt>
          <cx:pt idx="29160">450000</cx:pt>
          <cx:pt idx="29161">1018899</cx:pt>
          <cx:pt idx="29162">284400</cx:pt>
          <cx:pt idx="29163">270000</cx:pt>
          <cx:pt idx="29164">598486.5</cx:pt>
          <cx:pt idx="29165">958531.5</cx:pt>
          <cx:pt idx="29166">679500</cx:pt>
          <cx:pt idx="29167">2025000</cx:pt>
          <cx:pt idx="29168">180000</cx:pt>
          <cx:pt idx="29169">675000</cx:pt>
          <cx:pt idx="29170">1009566</cx:pt>
          <cx:pt idx="29171">180000</cx:pt>
          <cx:pt idx="29172">313438.5</cx:pt>
          <cx:pt idx="29173">284400</cx:pt>
          <cx:pt idx="29174">628114.5</cx:pt>
          <cx:pt idx="29175">225000</cx:pt>
          <cx:pt idx="29176">675000</cx:pt>
          <cx:pt idx="29177">247500</cx:pt>
          <cx:pt idx="29178">202500</cx:pt>
          <cx:pt idx="29179">405000</cx:pt>
          <cx:pt idx="29180">1125000</cx:pt>
          <cx:pt idx="29181">916470</cx:pt>
          <cx:pt idx="29182">545040</cx:pt>
          <cx:pt idx="29183">774000</cx:pt>
          <cx:pt idx="29184">1125000</cx:pt>
          <cx:pt idx="29185">269550</cx:pt>
          <cx:pt idx="29186">1125000</cx:pt>
          <cx:pt idx="29187">288873</cx:pt>
          <cx:pt idx="29188">808650</cx:pt>
          <cx:pt idx="29189">384048</cx:pt>
          <cx:pt idx="29190">270000</cx:pt>
          <cx:pt idx="29191">720000</cx:pt>
          <cx:pt idx="29192">808650</cx:pt>
          <cx:pt idx="29193">585000</cx:pt>
          <cx:pt idx="29194">1032093</cx:pt>
          <cx:pt idx="29195">269550</cx:pt>
          <cx:pt idx="29196">612612</cx:pt>
          <cx:pt idx="29197">270000</cx:pt>
          <cx:pt idx="29198">755190</cx:pt>
          <cx:pt idx="29199">1762110</cx:pt>
          <cx:pt idx="29200">1350000</cx:pt>
          <cx:pt idx="29201">270000</cx:pt>
          <cx:pt idx="29202">497520</cx:pt>
          <cx:pt idx="29203">1436850</cx:pt>
          <cx:pt idx="29204">1035000</cx:pt>
          <cx:pt idx="29205">942300</cx:pt>
          <cx:pt idx="29206">573408</cx:pt>
          <cx:pt idx="29207">547344</cx:pt>
          <cx:pt idx="29208">900000</cx:pt>
          <cx:pt idx="29209">1546020</cx:pt>
          <cx:pt idx="29210">500211</cx:pt>
          <cx:pt idx="29211">685012.5</cx:pt>
          <cx:pt idx="29212">180000</cx:pt>
          <cx:pt idx="29213">317979</cx:pt>
          <cx:pt idx="29214">1288350</cx:pt>
          <cx:pt idx="29215">370629</cx:pt>
          <cx:pt idx="29216">247500</cx:pt>
          <cx:pt idx="29217">1256400</cx:pt>
          <cx:pt idx="29218">76410</cx:pt>
          <cx:pt idx="29219">225000</cx:pt>
          <cx:pt idx="29220">450000</cx:pt>
          <cx:pt idx="29221">900000</cx:pt>
          <cx:pt idx="29222">651595.5</cx:pt>
          <cx:pt idx="29223">562500</cx:pt>
          <cx:pt idx="29224">177903</cx:pt>
          <cx:pt idx="29225">326439</cx:pt>
          <cx:pt idx="29226">485640</cx:pt>
          <cx:pt idx="29227">225000</cx:pt>
          <cx:pt idx="29228">76752</cx:pt>
          <cx:pt idx="29229">193500</cx:pt>
          <cx:pt idx="29230">468121.5</cx:pt>
          <cx:pt idx="29231">625882.5</cx:pt>
          <cx:pt idx="29232">521451</cx:pt>
          <cx:pt idx="29233">986782.5</cx:pt>
          <cx:pt idx="29234">1142725.5</cx:pt>
          <cx:pt idx="29235">818671.5</cx:pt>
          <cx:pt idx="29236">544068</cx:pt>
          <cx:pt idx="29237">900000</cx:pt>
          <cx:pt idx="29238">328500</cx:pt>
          <cx:pt idx="29239">790830</cx:pt>
          <cx:pt idx="29240">269550</cx:pt>
          <cx:pt idx="29241">620325</cx:pt>
          <cx:pt idx="29242">135000</cx:pt>
          <cx:pt idx="29243">80865</cx:pt>
          <cx:pt idx="29244">1035000</cx:pt>
          <cx:pt idx="29245">1724688</cx:pt>
          <cx:pt idx="29246">701730</cx:pt>
          <cx:pt idx="29247">1718473.5</cx:pt>
          <cx:pt idx="29248">288873</cx:pt>
          <cx:pt idx="29249">517500</cx:pt>
          <cx:pt idx="29250">333000</cx:pt>
          <cx:pt idx="29251">270000</cx:pt>
          <cx:pt idx="29252">387000</cx:pt>
          <cx:pt idx="29253">521280</cx:pt>
          <cx:pt idx="29254">180000</cx:pt>
          <cx:pt idx="29255">226908</cx:pt>
          <cx:pt idx="29256">436032</cx:pt>
          <cx:pt idx="29257">1133748</cx:pt>
          <cx:pt idx="29258">269550</cx:pt>
          <cx:pt idx="29259">942300</cx:pt>
          <cx:pt idx="29260">942300</cx:pt>
          <cx:pt idx="29261">1886850</cx:pt>
          <cx:pt idx="29262">225000</cx:pt>
          <cx:pt idx="29263">315000</cx:pt>
          <cx:pt idx="29264">343800</cx:pt>
          <cx:pt idx="29265">1350000</cx:pt>
          <cx:pt idx="29266">360000</cx:pt>
          <cx:pt idx="29267">1125000</cx:pt>
          <cx:pt idx="29268">862560</cx:pt>
          <cx:pt idx="29269">180000</cx:pt>
          <cx:pt idx="29270">550980</cx:pt>
          <cx:pt idx="29271">1125000</cx:pt>
          <cx:pt idx="29272">1800000</cx:pt>
          <cx:pt idx="29273">1237500</cx:pt>
          <cx:pt idx="29274">1260000</cx:pt>
          <cx:pt idx="29275">454500</cx:pt>
          <cx:pt idx="29276">247500</cx:pt>
          <cx:pt idx="29277">403330.5</cx:pt>
          <cx:pt idx="29278">497520</cx:pt>
          <cx:pt idx="29279">1516500</cx:pt>
          <cx:pt idx="29280">473161.5</cx:pt>
          <cx:pt idx="29281">728460</cx:pt>
          <cx:pt idx="29282">1249740</cx:pt>
          <cx:pt idx="29283">288873</cx:pt>
          <cx:pt idx="29284">712944</cx:pt>
          <cx:pt idx="29285">480060</cx:pt>
          <cx:pt idx="29286">1160973</cx:pt>
          <cx:pt idx="29287">270000</cx:pt>
          <cx:pt idx="29288">2250000</cx:pt>
          <cx:pt idx="29289">170640</cx:pt>
          <cx:pt idx="29290">691020</cx:pt>
          <cx:pt idx="29291">251091</cx:pt>
          <cx:pt idx="29292">1649376</cx:pt>
          <cx:pt idx="29293">824823</cx:pt>
          <cx:pt idx="29294">760225.5</cx:pt>
          <cx:pt idx="29295">1288350</cx:pt>
          <cx:pt idx="29296">436032</cx:pt>
          <cx:pt idx="29297">284256</cx:pt>
          <cx:pt idx="29298">247275</cx:pt>
          <cx:pt idx="29299">254700</cx:pt>
          <cx:pt idx="29300">1724220</cx:pt>
          <cx:pt idx="29301">481500</cx:pt>
          <cx:pt idx="29302">1223010</cx:pt>
          <cx:pt idx="29303">993996</cx:pt>
          <cx:pt idx="29304">293535</cx:pt>
          <cx:pt idx="29305">894766.5</cx:pt>
          <cx:pt idx="29306">1046142</cx:pt>
          <cx:pt idx="29307">284400</cx:pt>
          <cx:pt idx="29308">172512</cx:pt>
          <cx:pt idx="29309">558855</cx:pt>
          <cx:pt idx="29310">157500</cx:pt>
          <cx:pt idx="29311">659610</cx:pt>
          <cx:pt idx="29312">495000</cx:pt>
          <cx:pt idx="29313">284400</cx:pt>
          <cx:pt idx="29314">176328</cx:pt>
          <cx:pt idx="29315">2013840</cx:pt>
          <cx:pt idx="29316">405000</cx:pt>
          <cx:pt idx="29317">755190</cx:pt>
          <cx:pt idx="29318">2025000</cx:pt>
          <cx:pt idx="29319">781920</cx:pt>
          <cx:pt idx="29320">405000</cx:pt>
          <cx:pt idx="29321">494550</cx:pt>
          <cx:pt idx="29322">263686.5</cx:pt>
          <cx:pt idx="29323">576072</cx:pt>
          <cx:pt idx="29324">781920</cx:pt>
          <cx:pt idx="29325">481495.5</cx:pt>
          <cx:pt idx="29326">180000</cx:pt>
          <cx:pt idx="29327">553806</cx:pt>
          <cx:pt idx="29328">1018899</cx:pt>
          <cx:pt idx="29329">152820</cx:pt>
          <cx:pt idx="29330">555273</cx:pt>
          <cx:pt idx="29331">135000</cx:pt>
          <cx:pt idx="29332">1345500</cx:pt>
          <cx:pt idx="29333">1350000</cx:pt>
          <cx:pt idx="29334">234000</cx:pt>
          <cx:pt idx="29335">1311066</cx:pt>
          <cx:pt idx="29336">312768</cx:pt>
          <cx:pt idx="29337">986553</cx:pt>
          <cx:pt idx="29338">225000</cx:pt>
          <cx:pt idx="29339">983299.5</cx:pt>
          <cx:pt idx="29340">1764000</cx:pt>
          <cx:pt idx="29341">632664</cx:pt>
          <cx:pt idx="29342">628069.5</cx:pt>
          <cx:pt idx="29343">288873</cx:pt>
          <cx:pt idx="29344">499221</cx:pt>
          <cx:pt idx="29345">270000</cx:pt>
          <cx:pt idx="29346">545040</cx:pt>
          <cx:pt idx="29347">1288350</cx:pt>
          <cx:pt idx="29348">225000</cx:pt>
          <cx:pt idx="29349">436500</cx:pt>
          <cx:pt idx="29350">780363</cx:pt>
          <cx:pt idx="29351">755190</cx:pt>
          <cx:pt idx="29352">450000</cx:pt>
          <cx:pt idx="29353">450000</cx:pt>
          <cx:pt idx="29354">691020</cx:pt>
          <cx:pt idx="29355">225000</cx:pt>
          <cx:pt idx="29356">755190</cx:pt>
          <cx:pt idx="29357">1345500</cx:pt>
          <cx:pt idx="29358">327024</cx:pt>
          <cx:pt idx="29359">755190</cx:pt>
          <cx:pt idx="29360">1350000</cx:pt>
          <cx:pt idx="29361">284400</cx:pt>
          <cx:pt idx="29362">225000</cx:pt>
          <cx:pt idx="29363">435100.5</cx:pt>
          <cx:pt idx="29364">273636</cx:pt>
          <cx:pt idx="29365">781920</cx:pt>
          <cx:pt idx="29366">1133748</cx:pt>
          <cx:pt idx="29367">799299</cx:pt>
          <cx:pt idx="29368">545040</cx:pt>
          <cx:pt idx="29369">308133</cx:pt>
          <cx:pt idx="29370">1467612</cx:pt>
          <cx:pt idx="29371">1042560</cx:pt>
          <cx:pt idx="29372">1024290</cx:pt>
          <cx:pt idx="29373">454500</cx:pt>
          <cx:pt idx="29374">157500</cx:pt>
          <cx:pt idx="29375">405000</cx:pt>
          <cx:pt idx="29376">1019164.5</cx:pt>
          <cx:pt idx="29377">57564</cx:pt>
          <cx:pt idx="29378">187704</cx:pt>
          <cx:pt idx="29379">180000</cx:pt>
          <cx:pt idx="29380">315000</cx:pt>
          <cx:pt idx="29381">521280</cx:pt>
          <cx:pt idx="29382">291915</cx:pt>
          <cx:pt idx="29383">687600</cx:pt>
          <cx:pt idx="29384">1024290</cx:pt>
          <cx:pt idx="29385">254700</cx:pt>
          <cx:pt idx="29386">2013840</cx:pt>
          <cx:pt idx="29387">288873</cx:pt>
          <cx:pt idx="29388">355536</cx:pt>
          <cx:pt idx="29389">187083</cx:pt>
          <cx:pt idx="29390">247500</cx:pt>
          <cx:pt idx="29391">704844</cx:pt>
          <cx:pt idx="29392">373311</cx:pt>
          <cx:pt idx="29393">254700</cx:pt>
          <cx:pt idx="29394">2250000</cx:pt>
          <cx:pt idx="29395">284400</cx:pt>
          <cx:pt idx="29396">225000</cx:pt>
          <cx:pt idx="29397">130320</cx:pt>
          <cx:pt idx="29398">239850</cx:pt>
          <cx:pt idx="29399">808650</cx:pt>
          <cx:pt idx="29400">622188</cx:pt>
          <cx:pt idx="29401">187704</cx:pt>
          <cx:pt idx="29402">254700</cx:pt>
          <cx:pt idx="29403">1378953</cx:pt>
          <cx:pt idx="29404">1391418</cx:pt>
          <cx:pt idx="29405">390960</cx:pt>
          <cx:pt idx="29406">1078200</cx:pt>
          <cx:pt idx="29407">327024</cx:pt>
          <cx:pt idx="29408">1516500</cx:pt>
          <cx:pt idx="29409">152820</cx:pt>
          <cx:pt idx="29410">521280</cx:pt>
          <cx:pt idx="29411">1339884</cx:pt>
          <cx:pt idx="29412">235053</cx:pt>
          <cx:pt idx="29413">1024740</cx:pt>
          <cx:pt idx="29414">568800</cx:pt>
          <cx:pt idx="29415">98109</cx:pt>
          <cx:pt idx="29416">900000</cx:pt>
          <cx:pt idx="29417">810000</cx:pt>
          <cx:pt idx="29418">509922</cx:pt>
          <cx:pt idx="29419">1800000</cx:pt>
          <cx:pt idx="29420">990000</cx:pt>
          <cx:pt idx="29421">450000</cx:pt>
          <cx:pt idx="29422">288873</cx:pt>
          <cx:pt idx="29423">270000</cx:pt>
          <cx:pt idx="29424">808650</cx:pt>
          <cx:pt idx="29425">446940</cx:pt>
          <cx:pt idx="29426">270000</cx:pt>
          <cx:pt idx="29427">1840117.5</cx:pt>
          <cx:pt idx="29428">373500</cx:pt>
          <cx:pt idx="29429">315000</cx:pt>
          <cx:pt idx="29430">355806</cx:pt>
          <cx:pt idx="29431">834048</cx:pt>
          <cx:pt idx="29432">675000</cx:pt>
          <cx:pt idx="29433">734994</cx:pt>
          <cx:pt idx="29434">135000</cx:pt>
          <cx:pt idx="29435">148140</cx:pt>
          <cx:pt idx="29436">405000</cx:pt>
          <cx:pt idx="29437">314055</cx:pt>
          <cx:pt idx="29438">207711</cx:pt>
          <cx:pt idx="29439">1057266</cx:pt>
          <cx:pt idx="29440">1256400</cx:pt>
          <cx:pt idx="29441">1223010</cx:pt>
          <cx:pt idx="29442">270000</cx:pt>
          <cx:pt idx="29443">157500</cx:pt>
          <cx:pt idx="29444">239418</cx:pt>
          <cx:pt idx="29445">1345500</cx:pt>
          <cx:pt idx="29446">170640</cx:pt>
          <cx:pt idx="29447">1107981</cx:pt>
          <cx:pt idx="29448">549882</cx:pt>
          <cx:pt idx="29449">202500</cx:pt>
          <cx:pt idx="29450">180000</cx:pt>
          <cx:pt idx="29451">1147500</cx:pt>
          <cx:pt idx="29452">450000</cx:pt>
          <cx:pt idx="29453">360000</cx:pt>
          <cx:pt idx="29454">1560726</cx:pt>
          <cx:pt idx="29455">755190</cx:pt>
          <cx:pt idx="29456">1256400</cx:pt>
          <cx:pt idx="29457">1298970</cx:pt>
          <cx:pt idx="29458">1075500</cx:pt>
          <cx:pt idx="29459">522396</cx:pt>
          <cx:pt idx="29460">585000</cx:pt>
          <cx:pt idx="29461">679500</cx:pt>
          <cx:pt idx="29462">860112</cx:pt>
          <cx:pt idx="29463">450000</cx:pt>
          <cx:pt idx="29464">1081179</cx:pt>
          <cx:pt idx="29465">327024</cx:pt>
          <cx:pt idx="29466">152820</cx:pt>
          <cx:pt idx="29467">481176</cx:pt>
          <cx:pt idx="29468">284400</cx:pt>
          <cx:pt idx="29469">755190</cx:pt>
          <cx:pt idx="29470">290358</cx:pt>
          <cx:pt idx="29471">761872.5</cx:pt>
          <cx:pt idx="29472">225000</cx:pt>
          <cx:pt idx="29473">142200</cx:pt>
          <cx:pt idx="29474">170640</cx:pt>
          <cx:pt idx="29475">1288350</cx:pt>
          <cx:pt idx="29476">544491</cx:pt>
          <cx:pt idx="29477">269982</cx:pt>
          <cx:pt idx="29478">142200</cx:pt>
          <cx:pt idx="29479">755190</cx:pt>
          <cx:pt idx="29480">1350000</cx:pt>
          <cx:pt idx="29481">679500</cx:pt>
          <cx:pt idx="29482">1078200</cx:pt>
          <cx:pt idx="29483">202500</cx:pt>
          <cx:pt idx="29484">2606400</cx:pt>
          <cx:pt idx="29485">808650</cx:pt>
          <cx:pt idx="29486">225000</cx:pt>
          <cx:pt idx="29487">629325</cx:pt>
          <cx:pt idx="29488">202500</cx:pt>
          <cx:pt idx="29489">315000</cx:pt>
          <cx:pt idx="29490">263686.5</cx:pt>
          <cx:pt idx="29491">348826.5</cx:pt>
          <cx:pt idx="29492">343800</cx:pt>
          <cx:pt idx="29493">270000</cx:pt>
          <cx:pt idx="29494">135000</cx:pt>
          <cx:pt idx="29495">286704</cx:pt>
          <cx:pt idx="29496">269550</cx:pt>
          <cx:pt idx="29497">545040</cx:pt>
          <cx:pt idx="29498">90000</cx:pt>
          <cx:pt idx="29499">184500</cx:pt>
          <cx:pt idx="29500">490495.5</cx:pt>
          <cx:pt idx="29501">170640</cx:pt>
          <cx:pt idx="29502">1436850</cx:pt>
          <cx:pt idx="29503">592560</cx:pt>
          <cx:pt idx="29504">408865.5</cx:pt>
          <cx:pt idx="29505">254700</cx:pt>
          <cx:pt idx="29506">675000</cx:pt>
          <cx:pt idx="29507">422892</cx:pt>
          <cx:pt idx="29508">327024</cx:pt>
          <cx:pt idx="29509">1249740</cx:pt>
          <cx:pt idx="29510">545040</cx:pt>
          <cx:pt idx="29511">945000</cx:pt>
          <cx:pt idx="29512">1288350</cx:pt>
          <cx:pt idx="29513">263686.5</cx:pt>
          <cx:pt idx="29514">604683</cx:pt>
          <cx:pt idx="29515">270000</cx:pt>
          <cx:pt idx="29516">1078200</cx:pt>
          <cx:pt idx="29517">1078200</cx:pt>
          <cx:pt idx="29518">253737</cx:pt>
          <cx:pt idx="29519">576000</cx:pt>
          <cx:pt idx="29520">247275</cx:pt>
          <cx:pt idx="29521">781695</cx:pt>
          <cx:pt idx="29522">450000</cx:pt>
          <cx:pt idx="29523">266652</cx:pt>
          <cx:pt idx="29524">360000</cx:pt>
          <cx:pt idx="29525">256500</cx:pt>
          <cx:pt idx="29526">983299.5</cx:pt>
          <cx:pt idx="29527">164952</cx:pt>
          <cx:pt idx="29528">276277.5</cx:pt>
          <cx:pt idx="29529">450000</cx:pt>
          <cx:pt idx="29530">288873</cx:pt>
          <cx:pt idx="29531">1471608</cx:pt>
          <cx:pt idx="29532">288873</cx:pt>
          <cx:pt idx="29533">255960</cx:pt>
          <cx:pt idx="29534">364896</cx:pt>
          <cx:pt idx="29535">270000</cx:pt>
          <cx:pt idx="29536">254700</cx:pt>
          <cx:pt idx="29537">227520</cx:pt>
          <cx:pt idx="29538">450000</cx:pt>
          <cx:pt idx="29539">513531</cx:pt>
          <cx:pt idx="29540">900000</cx:pt>
          <cx:pt idx="29541">225000</cx:pt>
          <cx:pt idx="29542">1773000</cx:pt>
          <cx:pt idx="29543">157500</cx:pt>
          <cx:pt idx="29544">545040</cx:pt>
          <cx:pt idx="29545">1516500</cx:pt>
          <cx:pt idx="29546">1610230.5</cx:pt>
          <cx:pt idx="29547">450000</cx:pt>
          <cx:pt idx="29548">1168452</cx:pt>
          <cx:pt idx="29549">1546020</cx:pt>
          <cx:pt idx="29550">277969.5</cx:pt>
          <cx:pt idx="29551">528633</cx:pt>
          <cx:pt idx="29552">900000</cx:pt>
          <cx:pt idx="29553">452745</cx:pt>
          <cx:pt idx="29554">1078200</cx:pt>
          <cx:pt idx="29555">553500</cx:pt>
          <cx:pt idx="29556">900000</cx:pt>
          <cx:pt idx="29557">1125000</cx:pt>
          <cx:pt idx="29558">675000</cx:pt>
          <cx:pt idx="29559">180000</cx:pt>
          <cx:pt idx="29560">450000</cx:pt>
          <cx:pt idx="29561">980838</cx:pt>
          <cx:pt idx="29562">1339884</cx:pt>
          <cx:pt idx="29563">260640</cx:pt>
          <cx:pt idx="29564">780363</cx:pt>
          <cx:pt idx="29565">1046142</cx:pt>
          <cx:pt idx="29566">427500</cx:pt>
          <cx:pt idx="29567">760225.5</cx:pt>
          <cx:pt idx="29568">339948</cx:pt>
          <cx:pt idx="29569">180000</cx:pt>
          <cx:pt idx="29570">254700</cx:pt>
          <cx:pt idx="29571">1078200</cx:pt>
          <cx:pt idx="29572">450000</cx:pt>
          <cx:pt idx="29573">916470</cx:pt>
          <cx:pt idx="29574">1546020</cx:pt>
          <cx:pt idx="29575">772686</cx:pt>
          <cx:pt idx="29576">270000</cx:pt>
          <cx:pt idx="29577">397017</cx:pt>
          <cx:pt idx="29578">508495.5</cx:pt>
          <cx:pt idx="29579">327024</cx:pt>
          <cx:pt idx="29580">225000</cx:pt>
          <cx:pt idx="29581">291915</cx:pt>
          <cx:pt idx="29582">675000</cx:pt>
          <cx:pt idx="29583">337923</cx:pt>
          <cx:pt idx="29584">1540305</cx:pt>
          <cx:pt idx="29585">157500</cx:pt>
          <cx:pt idx="29586">781920</cx:pt>
          <cx:pt idx="29587">1036530</cx:pt>
          <cx:pt idx="29588">247500</cx:pt>
          <cx:pt idx="29589">463500</cx:pt>
          <cx:pt idx="29590">945000</cx:pt>
          <cx:pt idx="29591">387000</cx:pt>
          <cx:pt idx="29592">225000</cx:pt>
          <cx:pt idx="29593">568800</cx:pt>
          <cx:pt idx="29594">90000</cx:pt>
          <cx:pt idx="29595">479637</cx:pt>
          <cx:pt idx="29596">521280</cx:pt>
          <cx:pt idx="29597">675000</cx:pt>
          <cx:pt idx="29598">1574532</cx:pt>
          <cx:pt idx="29599">980005.5</cx:pt>
          <cx:pt idx="29600">495351</cx:pt>
          <cx:pt idx="29601">675000</cx:pt>
          <cx:pt idx="29602">770292</cx:pt>
          <cx:pt idx="29603">341280</cx:pt>
          <cx:pt idx="29604">1236816</cx:pt>
          <cx:pt idx="29605">1886850</cx:pt>
          <cx:pt idx="29606">1506816</cx:pt>
          <cx:pt idx="29607">522000</cx:pt>
          <cx:pt idx="29608">213948</cx:pt>
          <cx:pt idx="29609">755190</cx:pt>
          <cx:pt idx="29610">1350000</cx:pt>
          <cx:pt idx="29611">278613</cx:pt>
          <cx:pt idx="29612">1288350</cx:pt>
          <cx:pt idx="29613">621000</cx:pt>
          <cx:pt idx="29614">323388</cx:pt>
          <cx:pt idx="29615">56880</cx:pt>
          <cx:pt idx="29616">2517300</cx:pt>
          <cx:pt idx="29617">521280</cx:pt>
          <cx:pt idx="29618">640080</cx:pt>
          <cx:pt idx="29619">343800</cx:pt>
          <cx:pt idx="29620">900000</cx:pt>
          <cx:pt idx="29621">935640</cx:pt>
          <cx:pt idx="29622">540000</cx:pt>
          <cx:pt idx="29623">1223010</cx:pt>
          <cx:pt idx="29624">267102</cx:pt>
          <cx:pt idx="29625">457119</cx:pt>
          <cx:pt idx="29626">337761</cx:pt>
          <cx:pt idx="29627">269550</cx:pt>
          <cx:pt idx="29628">276277.5</cx:pt>
          <cx:pt idx="29629">261000</cx:pt>
          <cx:pt idx="29630">545040</cx:pt>
          <cx:pt idx="29631">808650</cx:pt>
          <cx:pt idx="29632">264888</cx:pt>
          <cx:pt idx="29633">1288350</cx:pt>
          <cx:pt idx="29634">273636</cx:pt>
          <cx:pt idx="29635">1406880</cx:pt>
          <cx:pt idx="29636">180000</cx:pt>
          <cx:pt idx="29637">871029</cx:pt>
          <cx:pt idx="29638">1216201.5</cx:pt>
          <cx:pt idx="29639">420894</cx:pt>
          <cx:pt idx="29640">239850</cx:pt>
          <cx:pt idx="29641">540000</cx:pt>
          <cx:pt idx="29642">888840</cx:pt>
          <cx:pt idx="29643">225000</cx:pt>
          <cx:pt idx="29644">270000</cx:pt>
          <cx:pt idx="29645">135000</cx:pt>
          <cx:pt idx="29646">139500</cx:pt>
          <cx:pt idx="29647">327024</cx:pt>
          <cx:pt idx="29648">143910</cx:pt>
          <cx:pt idx="29649">571446</cx:pt>
          <cx:pt idx="29650">781920</cx:pt>
          <cx:pt idx="29651">675000</cx:pt>
          <cx:pt idx="29652">225000</cx:pt>
          <cx:pt idx="29653">327024</cx:pt>
          <cx:pt idx="29654">184500</cx:pt>
          <cx:pt idx="29655">454500</cx:pt>
          <cx:pt idx="29656">450000</cx:pt>
          <cx:pt idx="29657">1037110.5</cx:pt>
          <cx:pt idx="29658">299772</cx:pt>
          <cx:pt idx="29659">114682.5</cx:pt>
          <cx:pt idx="29660">180000</cx:pt>
          <cx:pt idx="29661">604152</cx:pt>
          <cx:pt idx="29662">258709.5</cx:pt>
          <cx:pt idx="29663">675000</cx:pt>
          <cx:pt idx="29664">388512</cx:pt>
          <cx:pt idx="29665">971280</cx:pt>
          <cx:pt idx="29666">675000</cx:pt>
          <cx:pt idx="29667">479578.5</cx:pt>
          <cx:pt idx="29668">180000</cx:pt>
          <cx:pt idx="29669">375322.5</cx:pt>
          <cx:pt idx="29670">1223010</cx:pt>
          <cx:pt idx="29671">545040</cx:pt>
          <cx:pt idx="29672">518463</cx:pt>
          <cx:pt idx="29673">450000</cx:pt>
          <cx:pt idx="29674">170640</cx:pt>
          <cx:pt idx="29675">135000</cx:pt>
          <cx:pt idx="29676">441657</cx:pt>
          <cx:pt idx="29677">270000</cx:pt>
          <cx:pt idx="29678">463500</cx:pt>
          <cx:pt idx="29679">180000</cx:pt>
          <cx:pt idx="29680">254700</cx:pt>
          <cx:pt idx="29681">225000</cx:pt>
          <cx:pt idx="29682">348264</cx:pt>
          <cx:pt idx="29683">775012.5</cx:pt>
          <cx:pt idx="29684">117162</cx:pt>
          <cx:pt idx="29685">94527</cx:pt>
          <cx:pt idx="29686">1288350</cx:pt>
          <cx:pt idx="29687">450000</cx:pt>
          <cx:pt idx="29688">675000</cx:pt>
          <cx:pt idx="29689">1350000</cx:pt>
          <cx:pt idx="29690">254700</cx:pt>
          <cx:pt idx="29691">675000</cx:pt>
          <cx:pt idx="29692">755190</cx:pt>
          <cx:pt idx="29693">310500</cx:pt>
          <cx:pt idx="29694">80865</cx:pt>
          <cx:pt idx="29695">954207</cx:pt>
          <cx:pt idx="29696">1762110</cx:pt>
          <cx:pt idx="29697">971280</cx:pt>
          <cx:pt idx="29698">622188</cx:pt>
          <cx:pt idx="29699">1078200</cx:pt>
          <cx:pt idx="29700">454500</cx:pt>
          <cx:pt idx="29701">324000</cx:pt>
          <cx:pt idx="29702">592560</cx:pt>
          <cx:pt idx="29703">497520</cx:pt>
          <cx:pt idx="29704">364896</cx:pt>
          <cx:pt idx="29705">344043</cx:pt>
          <cx:pt idx="29706">1288350</cx:pt>
          <cx:pt idx="29707">202500</cx:pt>
          <cx:pt idx="29708">545040</cx:pt>
          <cx:pt idx="29709">640080</cx:pt>
          <cx:pt idx="29710">1310931</cx:pt>
          <cx:pt idx="29711">894766.5</cx:pt>
          <cx:pt idx="29712">101880</cx:pt>
          <cx:pt idx="29713">134775</cx:pt>
          <cx:pt idx="29714">545040</cx:pt>
          <cx:pt idx="29715">576072</cx:pt>
          <cx:pt idx="29716">1125000</cx:pt>
          <cx:pt idx="29717">450000</cx:pt>
          <cx:pt idx="29718">215640</cx:pt>
          <cx:pt idx="29719">755190</cx:pt>
          <cx:pt idx="29720">180000</cx:pt>
          <cx:pt idx="29721">526491</cx:pt>
          <cx:pt idx="29722">755190</cx:pt>
          <cx:pt idx="29723">603792</cx:pt>
          <cx:pt idx="29724">312768</cx:pt>
          <cx:pt idx="29725">450000</cx:pt>
          <cx:pt idx="29726">1113840</cx:pt>
          <cx:pt idx="29727">1006920</cx:pt>
          <cx:pt idx="29728">447768</cx:pt>
          <cx:pt idx="29729">647046</cx:pt>
          <cx:pt idx="29730">167895</cx:pt>
          <cx:pt idx="29731">1080000</cx:pt>
          <cx:pt idx="29732">755190</cx:pt>
          <cx:pt idx="29733">545040</cx:pt>
          <cx:pt idx="29734">675000</cx:pt>
          <cx:pt idx="29735">540000</cx:pt>
          <cx:pt idx="29736">728460</cx:pt>
          <cx:pt idx="29737">1078200</cx:pt>
          <cx:pt idx="29738">207396</cx:pt>
          <cx:pt idx="29739">1125000</cx:pt>
          <cx:pt idx="29740">358443</cx:pt>
          <cx:pt idx="29741">303489</cx:pt>
          <cx:pt idx="29742">1223010</cx:pt>
          <cx:pt idx="29743">536917.5</cx:pt>
          <cx:pt idx="29744">1288350</cx:pt>
          <cx:pt idx="29745">640080</cx:pt>
          <cx:pt idx="29746">1711764</cx:pt>
          <cx:pt idx="29747">545040</cx:pt>
          <cx:pt idx="29748">522396</cx:pt>
          <cx:pt idx="29749">277969.5</cx:pt>
          <cx:pt idx="29750">755190</cx:pt>
          <cx:pt idx="29751">746280</cx:pt>
          <cx:pt idx="29752">215640</cx:pt>
          <cx:pt idx="29753">589045.5</cx:pt>
          <cx:pt idx="29754">555273</cx:pt>
          <cx:pt idx="29755">157500</cx:pt>
          <cx:pt idx="29756">385164</cx:pt>
          <cx:pt idx="29757">675000</cx:pt>
          <cx:pt idx="29758">95940</cx:pt>
          <cx:pt idx="29759">360000</cx:pt>
          <cx:pt idx="29760">348264</cx:pt>
          <cx:pt idx="29761">568800</cx:pt>
          <cx:pt idx="29762">571500</cx:pt>
          <cx:pt idx="29763">490495.5</cx:pt>
          <cx:pt idx="29764">545040</cx:pt>
          <cx:pt idx="29765">545040</cx:pt>
          <cx:pt idx="29766">468733.5</cx:pt>
          <cx:pt idx="29767">781920</cx:pt>
          <cx:pt idx="29768">180000</cx:pt>
          <cx:pt idx="29769">900000</cx:pt>
          <cx:pt idx="29770">417024</cx:pt>
          <cx:pt idx="29771">918000</cx:pt>
          <cx:pt idx="29772">514602</cx:pt>
          <cx:pt idx="29773">444420</cx:pt>
          <cx:pt idx="29774">1080000</cx:pt>
          <cx:pt idx="29775">553351.5</cx:pt>
          <cx:pt idx="29776">288873</cx:pt>
          <cx:pt idx="29777">203760</cx:pt>
          <cx:pt idx="29778">675000</cx:pt>
          <cx:pt idx="29779">808650</cx:pt>
          <cx:pt idx="29780">284400</cx:pt>
          <cx:pt idx="29781">785259</cx:pt>
          <cx:pt idx="29782">284400</cx:pt>
          <cx:pt idx="29783">733176</cx:pt>
          <cx:pt idx="29784">450000</cx:pt>
          <cx:pt idx="29785">675000</cx:pt>
          <cx:pt idx="29786">521280</cx:pt>
          <cx:pt idx="29787">543735</cx:pt>
          <cx:pt idx="29788">540000</cx:pt>
          <cx:pt idx="29789">1288350</cx:pt>
          <cx:pt idx="29790">276277.5</cx:pt>
          <cx:pt idx="29791">709033.5</cx:pt>
          <cx:pt idx="29792">47970</cx:pt>
          <cx:pt idx="29793">320922</cx:pt>
          <cx:pt idx="29794">119893.5</cx:pt>
          <cx:pt idx="29795">1354500</cx:pt>
          <cx:pt idx="29796">675000</cx:pt>
          <cx:pt idx="29797">135000</cx:pt>
          <cx:pt idx="29798">247500</cx:pt>
          <cx:pt idx="29799">450000</cx:pt>
          <cx:pt idx="29800">1288350</cx:pt>
          <cx:pt idx="29801">630000</cx:pt>
          <cx:pt idx="29802">454500</cx:pt>
          <cx:pt idx="29803">361462.5</cx:pt>
          <cx:pt idx="29804">657702</cx:pt>
          <cx:pt idx="29805">403249.5</cx:pt>
          <cx:pt idx="29806">904500</cx:pt>
          <cx:pt idx="29807">427500</cx:pt>
          <cx:pt idx="29808">805500</cx:pt>
          <cx:pt idx="29809">1368000</cx:pt>
          <cx:pt idx="29810">414792</cx:pt>
          <cx:pt idx="29811">472500</cx:pt>
          <cx:pt idx="29812">1332000</cx:pt>
          <cx:pt idx="29813">675000</cx:pt>
          <cx:pt idx="29814">227520</cx:pt>
          <cx:pt idx="29815">427500</cx:pt>
          <cx:pt idx="29816">239850</cx:pt>
          <cx:pt idx="29817">900000</cx:pt>
          <cx:pt idx="29818">180000</cx:pt>
          <cx:pt idx="29819">896647.5</cx:pt>
          <cx:pt idx="29820">573408</cx:pt>
          <cx:pt idx="29821">211500</cx:pt>
          <cx:pt idx="29822">1762110</cx:pt>
          <cx:pt idx="29823">545040</cx:pt>
          <cx:pt idx="29824">314100</cx:pt>
          <cx:pt idx="29825">644427</cx:pt>
          <cx:pt idx="29826">467257.5</cx:pt>
          <cx:pt idx="29827">360000</cx:pt>
          <cx:pt idx="29828">270000</cx:pt>
          <cx:pt idx="29829">1628082</cx:pt>
          <cx:pt idx="29830">1728877.5</cx:pt>
          <cx:pt idx="29831">1078200</cx:pt>
          <cx:pt idx="29832">497520</cx:pt>
          <cx:pt idx="29833">276277.5</cx:pt>
          <cx:pt idx="29834">585000</cx:pt>
          <cx:pt idx="29835">593010</cx:pt>
          <cx:pt idx="29836">568800</cx:pt>
          <cx:pt idx="29837">354276</cx:pt>
          <cx:pt idx="29838">871029</cx:pt>
          <cx:pt idx="29839">777024</cx:pt>
          <cx:pt idx="29840">1369845</cx:pt>
          <cx:pt idx="29841">273636</cx:pt>
          <cx:pt idx="29842">808650</cx:pt>
          <cx:pt idx="29843">1006920</cx:pt>
          <cx:pt idx="29844">265851</cx:pt>
          <cx:pt idx="29845">835380</cx:pt>
          <cx:pt idx="29846">712944</cx:pt>
          <cx:pt idx="29847">454500</cx:pt>
          <cx:pt idx="29848">1575000</cx:pt>
          <cx:pt idx="29849">878733</cx:pt>
          <cx:pt idx="29850">942300</cx:pt>
          <cx:pt idx="29851">74182.5</cx:pt>
          <cx:pt idx="29852">448299</cx:pt>
          <cx:pt idx="29853">501435</cx:pt>
          <cx:pt idx="29854">573408</cx:pt>
          <cx:pt idx="29855">592560</cx:pt>
          <cx:pt idx="29856">497520</cx:pt>
          <cx:pt idx="29857">675000</cx:pt>
          <cx:pt idx="29858">450000</cx:pt>
          <cx:pt idx="29859">270000</cx:pt>
          <cx:pt idx="29860">922500</cx:pt>
          <cx:pt idx="29861">490495.5</cx:pt>
          <cx:pt idx="29862">180000</cx:pt>
          <cx:pt idx="29863">450000</cx:pt>
          <cx:pt idx="29864">701730</cx:pt>
          <cx:pt idx="29865">526491</cx:pt>
          <cx:pt idx="29866">675000</cx:pt>
          <cx:pt idx="29867">270000</cx:pt>
          <cx:pt idx="29868">454500</cx:pt>
          <cx:pt idx="29869">1121071.5</cx:pt>
          <cx:pt idx="29870">269550</cx:pt>
          <cx:pt idx="29871">675000</cx:pt>
          <cx:pt idx="29872">1193580</cx:pt>
          <cx:pt idx="29873">381528</cx:pt>
          <cx:pt idx="29874">284400</cx:pt>
          <cx:pt idx="29875">432000</cx:pt>
          <cx:pt idx="29876">47970</cx:pt>
          <cx:pt idx="29877">135000</cx:pt>
          <cx:pt idx="29878">544491</cx:pt>
          <cx:pt idx="29879">668304</cx:pt>
          <cx:pt idx="29880">1107000</cx:pt>
          <cx:pt idx="29881">1162170</cx:pt>
          <cx:pt idx="29882">180000</cx:pt>
          <cx:pt idx="29883">755190</cx:pt>
          <cx:pt idx="29884">328365</cx:pt>
          <cx:pt idx="29885">270000</cx:pt>
          <cx:pt idx="29886">180000</cx:pt>
          <cx:pt idx="29887">900000</cx:pt>
          <cx:pt idx="29888">545040</cx:pt>
          <cx:pt idx="29889">238896</cx:pt>
          <cx:pt idx="29890">792000</cx:pt>
          <cx:pt idx="29891">953460</cx:pt>
          <cx:pt idx="29892">495000</cx:pt>
          <cx:pt idx="29893">447768</cx:pt>
          <cx:pt idx="29894">1575000</cx:pt>
          <cx:pt idx="29895">1404000</cx:pt>
          <cx:pt idx="29896">675000</cx:pt>
          <cx:pt idx="29897">450000</cx:pt>
          <cx:pt idx="29898">95940</cx:pt>
          <cx:pt idx="29899">526491</cx:pt>
          <cx:pt idx="29900">544491</cx:pt>
          <cx:pt idx="29901">675000</cx:pt>
          <cx:pt idx="29902">888840</cx:pt>
          <cx:pt idx="29903">760225.5</cx:pt>
          <cx:pt idx="29904">1067940</cx:pt>
          <cx:pt idx="29905">263686.5</cx:pt>
          <cx:pt idx="29906">450000</cx:pt>
          <cx:pt idx="29907">1002726</cx:pt>
          <cx:pt idx="29908">382500</cx:pt>
          <cx:pt idx="29909">604152</cx:pt>
          <cx:pt idx="29910">229500</cx:pt>
          <cx:pt idx="29911">1157670</cx:pt>
          <cx:pt idx="29912">509400</cx:pt>
          <cx:pt idx="29913">427450.5</cx:pt>
          <cx:pt idx="29914">590337</cx:pt>
          <cx:pt idx="29915">828000</cx:pt>
          <cx:pt idx="29916">675000</cx:pt>
          <cx:pt idx="29917">263686.5</cx:pt>
          <cx:pt idx="29918">640080</cx:pt>
          <cx:pt idx="29919">647046</cx:pt>
          <cx:pt idx="29920">420588</cx:pt>
          <cx:pt idx="29921">675000</cx:pt>
          <cx:pt idx="29922">729792</cx:pt>
          <cx:pt idx="29923">1800000</cx:pt>
          <cx:pt idx="29924">484789.5</cx:pt>
          <cx:pt idx="29925">1102500</cx:pt>
          <cx:pt idx="29926">1762110</cx:pt>
          <cx:pt idx="29927">490495.5</cx:pt>
          <cx:pt idx="29928">352044</cx:pt>
          <cx:pt idx="29929">270000</cx:pt>
          <cx:pt idx="29930">384048</cx:pt>
          <cx:pt idx="29931">544491</cx:pt>
          <cx:pt idx="29932">382500</cx:pt>
          <cx:pt idx="29933">495972</cx:pt>
          <cx:pt idx="29934">270000</cx:pt>
          <cx:pt idx="29935">345645</cx:pt>
          <cx:pt idx="29936">239850</cx:pt>
          <cx:pt idx="29937">1563840</cx:pt>
          <cx:pt idx="29938">348264</cx:pt>
          <cx:pt idx="29939">678996</cx:pt>
          <cx:pt idx="29940">225000</cx:pt>
          <cx:pt idx="29941">477000</cx:pt>
          <cx:pt idx="29942">1282500</cx:pt>
          <cx:pt idx="29943">229500</cx:pt>
          <cx:pt idx="29944">495891</cx:pt>
          <cx:pt idx="29945">479700</cx:pt>
          <cx:pt idx="29946">1928304</cx:pt>
          <cx:pt idx="29947">247500</cx:pt>
          <cx:pt idx="29948">175500</cx:pt>
          <cx:pt idx="29949">479637</cx:pt>
          <cx:pt idx="29950">348264</cx:pt>
          <cx:pt idx="29951">1396570.5</cx:pt>
          <cx:pt idx="29952">419679</cx:pt>
          <cx:pt idx="29953">966555</cx:pt>
          <cx:pt idx="29954">436032</cx:pt>
          <cx:pt idx="29955">180000</cx:pt>
          <cx:pt idx="29956">1096924.5</cx:pt>
          <cx:pt idx="29957">900000</cx:pt>
          <cx:pt idx="29958">562491</cx:pt>
          <cx:pt idx="29959">454500</cx:pt>
          <cx:pt idx="29960">363190.5</cx:pt>
          <cx:pt idx="29961">675000</cx:pt>
          <cx:pt idx="29962">679500</cx:pt>
          <cx:pt idx="29963">1154362.5</cx:pt>
          <cx:pt idx="29964">981162</cx:pt>
          <cx:pt idx="29965">225000</cx:pt>
          <cx:pt idx="29966">166500</cx:pt>
          <cx:pt idx="29967">545040</cx:pt>
          <cx:pt idx="29968">536917.5</cx:pt>
          <cx:pt idx="29969">675000</cx:pt>
          <cx:pt idx="29970">990000</cx:pt>
          <cx:pt idx="29971">701730</cx:pt>
          <cx:pt idx="29972">940500</cx:pt>
          <cx:pt idx="29973">1494324</cx:pt>
          <cx:pt idx="29974">543037.5</cx:pt>
          <cx:pt idx="29975">315000</cx:pt>
          <cx:pt idx="29976">976135.5</cx:pt>
          <cx:pt idx="29977">819792</cx:pt>
          <cx:pt idx="29978">337500</cx:pt>
          <cx:pt idx="29979">162000</cx:pt>
          <cx:pt idx="29980">813195</cx:pt>
          <cx:pt idx="29981">585000</cx:pt>
          <cx:pt idx="29982">360000</cx:pt>
          <cx:pt idx="29983">956574</cx:pt>
          <cx:pt idx="29984">157500</cx:pt>
          <cx:pt idx="29985">540000</cx:pt>
          <cx:pt idx="29986">521280</cx:pt>
          <cx:pt idx="29987">835380</cx:pt>
          <cx:pt idx="29988">1144053</cx:pt>
          <cx:pt idx="29989">254700</cx:pt>
          <cx:pt idx="29990">339633</cx:pt>
          <cx:pt idx="29991">248760</cx:pt>
          <cx:pt idx="29992">509922</cx:pt>
          <cx:pt idx="29993">337500</cx:pt>
          <cx:pt idx="29994">540000</cx:pt>
          <cx:pt idx="29995">1096020</cx:pt>
          <cx:pt idx="29996">405000</cx:pt>
          <cx:pt idx="29997">364230</cx:pt>
          <cx:pt idx="29998">501435</cx:pt>
          <cx:pt idx="29999">143910</cx:pt>
          <cx:pt idx="30000">754740</cx:pt>
          <cx:pt idx="30001">675000</cx:pt>
          <cx:pt idx="30002">808650</cx:pt>
          <cx:pt idx="30003">382500</cx:pt>
          <cx:pt idx="30004">517266</cx:pt>
          <cx:pt idx="30005">497520</cx:pt>
          <cx:pt idx="30006">971280</cx:pt>
          <cx:pt idx="30007">840996</cx:pt>
          <cx:pt idx="30008">497520</cx:pt>
          <cx:pt idx="30009">337500</cx:pt>
          <cx:pt idx="30010">580500</cx:pt>
          <cx:pt idx="30011">787131</cx:pt>
          <cx:pt idx="30012">283500</cx:pt>
          <cx:pt idx="30013">135000</cx:pt>
          <cx:pt idx="30014">225000</cx:pt>
          <cx:pt idx="30015">497520</cx:pt>
          <cx:pt idx="30016">135000</cx:pt>
          <cx:pt idx="30017">352044</cx:pt>
          <cx:pt idx="30018">577147.5</cx:pt>
          <cx:pt idx="30019">202500</cx:pt>
          <cx:pt idx="30020">1125000</cx:pt>
          <cx:pt idx="30021">770328</cx:pt>
          <cx:pt idx="30022">1042560</cx:pt>
          <cx:pt idx="30023">337923</cx:pt>
          <cx:pt idx="30024">1350000</cx:pt>
          <cx:pt idx="30025">337500</cx:pt>
          <cx:pt idx="30026">870984</cx:pt>
          <cx:pt idx="30027">180000</cx:pt>
          <cx:pt idx="30028">571486.5</cx:pt>
          <cx:pt idx="30029">197820</cx:pt>
          <cx:pt idx="30030">269550</cx:pt>
          <cx:pt idx="30031">961146</cx:pt>
          <cx:pt idx="30032">675517.5</cx:pt>
          <cx:pt idx="30033">495351</cx:pt>
          <cx:pt idx="30034">1345500</cx:pt>
          <cx:pt idx="30035">269550</cx:pt>
          <cx:pt idx="30036">486000</cx:pt>
          <cx:pt idx="30037">675000</cx:pt>
          <cx:pt idx="30038">1183963.5</cx:pt>
          <cx:pt idx="30039">135000</cx:pt>
          <cx:pt idx="30040">675000</cx:pt>
          <cx:pt idx="30041">508495.5</cx:pt>
          <cx:pt idx="30042">315000</cx:pt>
          <cx:pt idx="30043">240660</cx:pt>
          <cx:pt idx="30044">148365</cx:pt>
          <cx:pt idx="30045">1260000</cx:pt>
          <cx:pt idx="30046">755190</cx:pt>
          <cx:pt idx="30047">814041</cx:pt>
          <cx:pt idx="30048">675000</cx:pt>
          <cx:pt idx="30049">900000</cx:pt>
          <cx:pt idx="30050">840951</cx:pt>
          <cx:pt idx="30051">247500</cx:pt>
          <cx:pt idx="30052">157500</cx:pt>
          <cx:pt idx="30053">405000</cx:pt>
          <cx:pt idx="30054">381528</cx:pt>
          <cx:pt idx="30055">137538</cx:pt>
          <cx:pt idx="30056">1006920</cx:pt>
          <cx:pt idx="30057">387000</cx:pt>
          <cx:pt idx="30058">180000</cx:pt>
          <cx:pt idx="30059">545040</cx:pt>
          <cx:pt idx="30060">500427</cx:pt>
          <cx:pt idx="30061">711612</cx:pt>
          <cx:pt idx="30062">450000</cx:pt>
          <cx:pt idx="30063">337221</cx:pt>
          <cx:pt idx="30064">604152</cx:pt>
          <cx:pt idx="30065">238500</cx:pt>
          <cx:pt idx="30066">225000</cx:pt>
          <cx:pt idx="30067">74628</cx:pt>
          <cx:pt idx="30068">1201207.5</cx:pt>
          <cx:pt idx="30069">314055</cx:pt>
          <cx:pt idx="30070">1323000</cx:pt>
          <cx:pt idx="30071">206271</cx:pt>
          <cx:pt idx="30072">1711368</cx:pt>
          <cx:pt idx="30073">450000</cx:pt>
          <cx:pt idx="30074">384048</cx:pt>
          <cx:pt idx="30075">1166724</cx:pt>
          <cx:pt idx="30076">450000</cx:pt>
          <cx:pt idx="30077">706221</cx:pt>
          <cx:pt idx="30078">180000</cx:pt>
          <cx:pt idx="30079">149256</cx:pt>
          <cx:pt idx="30080">450000</cx:pt>
          <cx:pt idx="30081">523597.5</cx:pt>
          <cx:pt idx="30082">675000</cx:pt>
          <cx:pt idx="30083">119925</cx:pt>
          <cx:pt idx="30084">334152</cx:pt>
          <cx:pt idx="30085">314055</cx:pt>
          <cx:pt idx="30086">640080</cx:pt>
          <cx:pt idx="30087">675000</cx:pt>
          <cx:pt idx="30088">585000</cx:pt>
          <cx:pt idx="30089">539100</cx:pt>
          <cx:pt idx="30090">157500</cx:pt>
          <cx:pt idx="30091">1350000</cx:pt>
          <cx:pt idx="30092">755190</cx:pt>
          <cx:pt idx="30093">450000</cx:pt>
          <cx:pt idx="30094">814041</cx:pt>
          <cx:pt idx="30095">553806</cx:pt>
          <cx:pt idx="30096">808650</cx:pt>
          <cx:pt idx="30097">780363</cx:pt>
          <cx:pt idx="30098">1800000</cx:pt>
          <cx:pt idx="30099">641173.5</cx:pt>
          <cx:pt idx="30100">180000</cx:pt>
          <cx:pt idx="30101">485640</cx:pt>
          <cx:pt idx="30102">495000</cx:pt>
          <cx:pt idx="30103">292500</cx:pt>
          <cx:pt idx="30104">819000</cx:pt>
          <cx:pt idx="30105">259794</cx:pt>
          <cx:pt idx="30106">1401331.5</cx:pt>
          <cx:pt idx="30107">1129306.5</cx:pt>
          <cx:pt idx="30108">1724220</cx:pt>
          <cx:pt idx="30109">450000</cx:pt>
          <cx:pt idx="30110">1046142</cx:pt>
          <cx:pt idx="30111">545040</cx:pt>
          <cx:pt idx="30112">900000</cx:pt>
          <cx:pt idx="30113">1205896.5</cx:pt>
          <cx:pt idx="30114">781920</cx:pt>
          <cx:pt idx="30115">665892</cx:pt>
          <cx:pt idx="30116">1320849</cx:pt>
          <cx:pt idx="30117">495000</cx:pt>
          <cx:pt idx="30118">473760</cx:pt>
          <cx:pt idx="30119">900000</cx:pt>
          <cx:pt idx="30120">508495.5</cx:pt>
          <cx:pt idx="30121">90000</cx:pt>
          <cx:pt idx="30122">450000</cx:pt>
          <cx:pt idx="30123">679671</cx:pt>
          <cx:pt idx="30124">521280</cx:pt>
          <cx:pt idx="30125">547344</cx:pt>
          <cx:pt idx="30126">207396</cx:pt>
          <cx:pt idx="30127">900000</cx:pt>
          <cx:pt idx="30128">675000</cx:pt>
          <cx:pt idx="30129">284400</cx:pt>
          <cx:pt idx="30130">113760</cx:pt>
          <cx:pt idx="30131">545040</cx:pt>
          <cx:pt idx="30132">128092.5</cx:pt>
          <cx:pt idx="30133">191880</cx:pt>
          <cx:pt idx="30134">170640</cx:pt>
          <cx:pt idx="30135">509922</cx:pt>
          <cx:pt idx="30136">315000</cx:pt>
          <cx:pt idx="30137">1236816</cx:pt>
          <cx:pt idx="30138">225000</cx:pt>
          <cx:pt idx="30139">180000</cx:pt>
          <cx:pt idx="30140">239850</cx:pt>
          <cx:pt idx="30141">1029681</cx:pt>
          <cx:pt idx="30142">436032</cx:pt>
          <cx:pt idx="30143">1078200</cx:pt>
          <cx:pt idx="30144">472104</cx:pt>
          <cx:pt idx="30145">378180</cx:pt>
          <cx:pt idx="30146">180000</cx:pt>
          <cx:pt idx="30147">1125000</cx:pt>
          <cx:pt idx="30148">1006920</cx:pt>
          <cx:pt idx="30149">808650</cx:pt>
          <cx:pt idx="30150">310671</cx:pt>
          <cx:pt idx="30151">755190</cx:pt>
          <cx:pt idx="30152">139500</cx:pt>
          <cx:pt idx="30153">808650</cx:pt>
          <cx:pt idx="30154">405000</cx:pt>
          <cx:pt idx="30155">239850</cx:pt>
          <cx:pt idx="30156">640080</cx:pt>
          <cx:pt idx="30157">900000</cx:pt>
          <cx:pt idx="30158">206271</cx:pt>
          <cx:pt idx="30159">1024740</cx:pt>
          <cx:pt idx="30160">677664</cx:pt>
          <cx:pt idx="30161">431280</cx:pt>
          <cx:pt idx="30162">517788</cx:pt>
          <cx:pt idx="30163">157500</cx:pt>
          <cx:pt idx="30164">755190</cx:pt>
          <cx:pt idx="30165">1354500</cx:pt>
          <cx:pt idx="30166">675000</cx:pt>
          <cx:pt idx="30167">183694.5</cx:pt>
          <cx:pt idx="30168">314100</cx:pt>
          <cx:pt idx="30169">314100</cx:pt>
          <cx:pt idx="30170">1255680</cx:pt>
          <cx:pt idx="30171">1067940</cx:pt>
          <cx:pt idx="30172">276277.5</cx:pt>
          <cx:pt idx="30173">270000</cx:pt>
          <cx:pt idx="30174">134316</cx:pt>
          <cx:pt idx="30175">71955</cx:pt>
          <cx:pt idx="30176">780363</cx:pt>
          <cx:pt idx="30177">382500</cx:pt>
          <cx:pt idx="30178">526491</cx:pt>
          <cx:pt idx="30179">254700</cx:pt>
          <cx:pt idx="30180">540000</cx:pt>
          <cx:pt idx="30181">495882</cx:pt>
          <cx:pt idx="30182">607500</cx:pt>
          <cx:pt idx="30183">497520</cx:pt>
          <cx:pt idx="30184">312768</cx:pt>
          <cx:pt idx="30185">180000</cx:pt>
          <cx:pt idx="30186">1006920</cx:pt>
          <cx:pt idx="30187">229500</cx:pt>
          <cx:pt idx="30188">450000</cx:pt>
          <cx:pt idx="30189">299772</cx:pt>
          <cx:pt idx="30190">315000</cx:pt>
          <cx:pt idx="30191">263686.5</cx:pt>
          <cx:pt idx="30192">444420</cx:pt>
          <cx:pt idx="30193">135000</cx:pt>
          <cx:pt idx="30194">1125000</cx:pt>
          <cx:pt idx="30195">640080</cx:pt>
          <cx:pt idx="30196">135000</cx:pt>
          <cx:pt idx="30197">206271</cx:pt>
          <cx:pt idx="30198">523597.5</cx:pt>
          <cx:pt idx="30199">1006920</cx:pt>
          <cx:pt idx="30200">270000</cx:pt>
          <cx:pt idx="30201">762768</cx:pt>
          <cx:pt idx="30202">1711764</cx:pt>
          <cx:pt idx="30203">966645</cx:pt>
          <cx:pt idx="30204">225000</cx:pt>
          <cx:pt idx="30205">900000</cx:pt>
          <cx:pt idx="30206">1042560</cx:pt>
          <cx:pt idx="30207">157500</cx:pt>
          <cx:pt idx="30208">282690</cx:pt>
          <cx:pt idx="30209">835380</cx:pt>
          <cx:pt idx="30210">675000</cx:pt>
          <cx:pt idx="30211">675000</cx:pt>
          <cx:pt idx="30212">611905.5</cx:pt>
          <cx:pt idx="30213">1350000</cx:pt>
          <cx:pt idx="30214">229230</cx:pt>
          <cx:pt idx="30215">269550</cx:pt>
          <cx:pt idx="30216">500427</cx:pt>
          <cx:pt idx="30217">527697</cx:pt>
          <cx:pt idx="30218">327024</cx:pt>
          <cx:pt idx="30219">239418</cx:pt>
          <cx:pt idx="30220">1381113</cx:pt>
          <cx:pt idx="30221">152820</cx:pt>
          <cx:pt idx="30222">1711764</cx:pt>
          <cx:pt idx="30223">472500</cx:pt>
          <cx:pt idx="30224">508495.5</cx:pt>
          <cx:pt idx="30225">538704</cx:pt>
          <cx:pt idx="30226">1642500</cx:pt>
          <cx:pt idx="30227">760131</cx:pt>
          <cx:pt idx="30228">508495.5</cx:pt>
          <cx:pt idx="30229">113076</cx:pt>
          <cx:pt idx="30230">675000</cx:pt>
          <cx:pt idx="30231">531706.5</cx:pt>
          <cx:pt idx="30232">98910</cx:pt>
          <cx:pt idx="30233">834048</cx:pt>
          <cx:pt idx="30234">239850</cx:pt>
          <cx:pt idx="30235">576000</cx:pt>
          <cx:pt idx="30236">675000</cx:pt>
          <cx:pt idx="30237">592560</cx:pt>
          <cx:pt idx="30238">1006920</cx:pt>
          <cx:pt idx="30239">191880</cx:pt>
          <cx:pt idx="30240">545040</cx:pt>
          <cx:pt idx="30241">297000</cx:pt>
          <cx:pt idx="30242">450000</cx:pt>
          <cx:pt idx="30243">301500</cx:pt>
          <cx:pt idx="30244">1024740</cx:pt>
          <cx:pt idx="30245">540000</cx:pt>
          <cx:pt idx="30246">787131</cx:pt>
          <cx:pt idx="30247">1305000</cx:pt>
          <cx:pt idx="30248">670500</cx:pt>
          <cx:pt idx="30249">247275</cx:pt>
          <cx:pt idx="30250">194076</cx:pt>
          <cx:pt idx="30251">495000</cx:pt>
          <cx:pt idx="30252">180000</cx:pt>
          <cx:pt idx="30253">900000</cx:pt>
          <cx:pt idx="30254">180000</cx:pt>
          <cx:pt idx="30255">201474</cx:pt>
          <cx:pt idx="30256">254700</cx:pt>
          <cx:pt idx="30257">416052</cx:pt>
          <cx:pt idx="30258">679500</cx:pt>
          <cx:pt idx="30259">728460</cx:pt>
          <cx:pt idx="30260">452385</cx:pt>
          <cx:pt idx="30261">1206000</cx:pt>
          <cx:pt idx="30262">254700</cx:pt>
          <cx:pt idx="30263">927252</cx:pt>
          <cx:pt idx="30264">247500</cx:pt>
          <cx:pt idx="30265">808650</cx:pt>
          <cx:pt idx="30266">197820</cx:pt>
          <cx:pt idx="30267">495000</cx:pt>
          <cx:pt idx="30268">234000</cx:pt>
          <cx:pt idx="30269">403249.5</cx:pt>
          <cx:pt idx="30270">640080</cx:pt>
          <cx:pt idx="30271">152820</cx:pt>
          <cx:pt idx="30272">630400.5</cx:pt>
          <cx:pt idx="30273">1096020</cx:pt>
          <cx:pt idx="30274">112500</cx:pt>
          <cx:pt idx="30275">675000</cx:pt>
          <cx:pt idx="30276">810000</cx:pt>
          <cx:pt idx="30277">573408</cx:pt>
          <cx:pt idx="30278">900000</cx:pt>
          <cx:pt idx="30279">450000</cx:pt>
          <cx:pt idx="30280">378180</cx:pt>
          <cx:pt idx="30281">797557.5</cx:pt>
          <cx:pt idx="30282">835380</cx:pt>
          <cx:pt idx="30283">1701693</cx:pt>
          <cx:pt idx="30284">840159</cx:pt>
          <cx:pt idx="30285">1154362.5</cx:pt>
          <cx:pt idx="30286">521280</cx:pt>
          <cx:pt idx="30287">450000</cx:pt>
          <cx:pt idx="30288">274941</cx:pt>
          <cx:pt idx="30289">132768</cx:pt>
          <cx:pt idx="30290">167895</cx:pt>
          <cx:pt idx="30291">512064</cx:pt>
          <cx:pt idx="30292">540000</cx:pt>
          <cx:pt idx="30293">521280</cx:pt>
          <cx:pt idx="30294">640080</cx:pt>
          <cx:pt idx="30295">135000</cx:pt>
          <cx:pt idx="30296">284400</cx:pt>
          <cx:pt idx="30297">312768</cx:pt>
          <cx:pt idx="30298">107820</cx:pt>
          <cx:pt idx="30299">900297</cx:pt>
          <cx:pt idx="30300">291915</cx:pt>
          <cx:pt idx="30301">765000</cx:pt>
          <cx:pt idx="30302">142200</cx:pt>
          <cx:pt idx="30303">360000</cx:pt>
          <cx:pt idx="30304">284400</cx:pt>
          <cx:pt idx="30305">247275</cx:pt>
          <cx:pt idx="30306">337500</cx:pt>
          <cx:pt idx="30307">317979</cx:pt>
          <cx:pt idx="30308">755190</cx:pt>
          <cx:pt idx="30309">835380</cx:pt>
          <cx:pt idx="30310">1021500</cx:pt>
          <cx:pt idx="30311">1040985</cx:pt>
          <cx:pt idx="30312">315000</cx:pt>
          <cx:pt idx="30313">787131</cx:pt>
          <cx:pt idx="30314">283419</cx:pt>
          <cx:pt idx="30315">900000</cx:pt>
          <cx:pt idx="30316">180000</cx:pt>
          <cx:pt idx="30317">180000</cx:pt>
          <cx:pt idx="30318">405000</cx:pt>
          <cx:pt idx="30319">585000</cx:pt>
          <cx:pt idx="30320">254700</cx:pt>
          <cx:pt idx="30321">550980</cx:pt>
          <cx:pt idx="30322">1096020</cx:pt>
          <cx:pt idx="30323">381528</cx:pt>
          <cx:pt idx="30324">1319269.5</cx:pt>
          <cx:pt idx="30325">127350</cx:pt>
          <cx:pt idx="30326">239850</cx:pt>
          <cx:pt idx="30327">1312110</cx:pt>
          <cx:pt idx="30328">1515415.5</cx:pt>
          <cx:pt idx="30329">1800000</cx:pt>
          <cx:pt idx="30330">781920</cx:pt>
          <cx:pt idx="30331">315000</cx:pt>
          <cx:pt idx="30332">695439</cx:pt>
          <cx:pt idx="30333">52128</cx:pt>
          <cx:pt idx="30334">263686.5</cx:pt>
          <cx:pt idx="30335">450000</cx:pt>
          <cx:pt idx="30336">90000</cx:pt>
          <cx:pt idx="30337">479353.5</cx:pt>
          <cx:pt idx="30338">787500</cx:pt>
          <cx:pt idx="30339">1133748</cx:pt>
          <cx:pt idx="30340">1724688</cx:pt>
          <cx:pt idx="30341">445095</cx:pt>
          <cx:pt idx="30342">1256400</cx:pt>
          <cx:pt idx="30343">312768</cx:pt>
          <cx:pt idx="30344">481176</cx:pt>
          <cx:pt idx="30345">101880</cx:pt>
          <cx:pt idx="30346">630000</cx:pt>
          <cx:pt idx="30347">521280</cx:pt>
          <cx:pt idx="30348">270000</cx:pt>
          <cx:pt idx="30349">1338354</cx:pt>
          <cx:pt idx="30350">679500</cx:pt>
          <cx:pt idx="30351">1305000</cx:pt>
          <cx:pt idx="30352">254700</cx:pt>
          <cx:pt idx="30353">428854.5</cx:pt>
          <cx:pt idx="30354">1321020</cx:pt>
          <cx:pt idx="30355">2517300</cx:pt>
          <cx:pt idx="30356">1125000</cx:pt>
          <cx:pt idx="30357">376078.5</cx:pt>
          <cx:pt idx="30358">225000</cx:pt>
          <cx:pt idx="30359">1042560</cx:pt>
          <cx:pt idx="30360">785398.5</cx:pt>
          <cx:pt idx="30361">747000</cx:pt>
          <cx:pt idx="30362">675000</cx:pt>
          <cx:pt idx="30363">325908</cx:pt>
          <cx:pt idx="30364">1467612</cx:pt>
          <cx:pt idx="30365">144486</cx:pt>
          <cx:pt idx="30366">760225.5</cx:pt>
          <cx:pt idx="30367">225000</cx:pt>
          <cx:pt idx="30368">485640</cx:pt>
          <cx:pt idx="30369">900000</cx:pt>
          <cx:pt idx="30370">247500</cx:pt>
          <cx:pt idx="30371">123637.5</cx:pt>
          <cx:pt idx="30372">598486.5</cx:pt>
          <cx:pt idx="30373">674635.5</cx:pt>
          <cx:pt idx="30374">1494436.5</cx:pt>
          <cx:pt idx="30375">76410</cx:pt>
          <cx:pt idx="30376">450000</cx:pt>
          <cx:pt idx="30377">906615</cx:pt>
          <cx:pt idx="30378">202500</cx:pt>
          <cx:pt idx="30379">225000</cx:pt>
          <cx:pt idx="30380">1024740</cx:pt>
          <cx:pt idx="30381">203760</cx:pt>
          <cx:pt idx="30382">521280</cx:pt>
          <cx:pt idx="30383">675000</cx:pt>
          <cx:pt idx="30384">135000</cx:pt>
          <cx:pt idx="30385">1800000</cx:pt>
          <cx:pt idx="30386">1288350</cx:pt>
          <cx:pt idx="30387">1024290</cx:pt>
          <cx:pt idx="30388">628114.5</cx:pt>
          <cx:pt idx="30389">269550</cx:pt>
          <cx:pt idx="30390">254700</cx:pt>
          <cx:pt idx="30391">1113840</cx:pt>
          <cx:pt idx="30392">454500</cx:pt>
          <cx:pt idx="30393">746626.5</cx:pt>
          <cx:pt idx="30394">172021.5</cx:pt>
          <cx:pt idx="30395">161730</cx:pt>
          <cx:pt idx="30396">298512</cx:pt>
          <cx:pt idx="30397">868797</cx:pt>
          <cx:pt idx="30398">948582</cx:pt>
          <cx:pt idx="30399">1258650</cx:pt>
          <cx:pt idx="30400">202500</cx:pt>
          <cx:pt idx="30401">270000</cx:pt>
          <cx:pt idx="30402">199080</cx:pt>
          <cx:pt idx="30403">519633</cx:pt>
          <cx:pt idx="30404">180000</cx:pt>
          <cx:pt idx="30405">225000</cx:pt>
          <cx:pt idx="30406">852088.5</cx:pt>
          <cx:pt idx="30407">225000</cx:pt>
          <cx:pt idx="30408">207711</cx:pt>
          <cx:pt idx="30409">263844</cx:pt>
          <cx:pt idx="30410">533668.5</cx:pt>
          <cx:pt idx="30411">180000</cx:pt>
          <cx:pt idx="30412">269550</cx:pt>
          <cx:pt idx="30413">364896</cx:pt>
          <cx:pt idx="30414">198085.5</cx:pt>
          <cx:pt idx="30415">269550</cx:pt>
          <cx:pt idx="30416">666000</cx:pt>
          <cx:pt idx="30417">296280</cx:pt>
          <cx:pt idx="30418">225000</cx:pt>
          <cx:pt idx="30419">681723</cx:pt>
          <cx:pt idx="30420">1800000</cx:pt>
          <cx:pt idx="30421">54000</cx:pt>
          <cx:pt idx="30422">337500</cx:pt>
          <cx:pt idx="30423">540000</cx:pt>
          <cx:pt idx="30424">1256400</cx:pt>
          <cx:pt idx="30425">408330</cx:pt>
          <cx:pt idx="30426">518562</cx:pt>
          <cx:pt idx="30427">450000</cx:pt>
          <cx:pt idx="30428">640080</cx:pt>
          <cx:pt idx="30429">500211</cx:pt>
          <cx:pt idx="30430">288562.5</cx:pt>
          <cx:pt idx="30431">855000</cx:pt>
          <cx:pt idx="30432">327024</cx:pt>
          <cx:pt idx="30433">254700</cx:pt>
          <cx:pt idx="30434">337761</cx:pt>
          <cx:pt idx="30435">675000</cx:pt>
          <cx:pt idx="30436">509922</cx:pt>
          <cx:pt idx="30437">1125000</cx:pt>
          <cx:pt idx="30438">441481.5</cx:pt>
          <cx:pt idx="30439">585000</cx:pt>
          <cx:pt idx="30440">247500</cx:pt>
          <cx:pt idx="30441">405000</cx:pt>
          <cx:pt idx="30442">127350</cx:pt>
          <cx:pt idx="30443">67500</cx:pt>
          <cx:pt idx="30444">284256</cx:pt>
          <cx:pt idx="30445">143910</cx:pt>
          <cx:pt idx="30446">522927</cx:pt>
          <cx:pt idx="30447">143910</cx:pt>
          <cx:pt idx="30448">783000</cx:pt>
          <cx:pt idx="30449">490495.5</cx:pt>
          <cx:pt idx="30450">1546020</cx:pt>
          <cx:pt idx="30451">840951</cx:pt>
          <cx:pt idx="30452">630000</cx:pt>
          <cx:pt idx="30453">545040</cx:pt>
          <cx:pt idx="30454">755190</cx:pt>
          <cx:pt idx="30455">535500</cx:pt>
          <cx:pt idx="30456">1644255</cx:pt>
          <cx:pt idx="30457">808650</cx:pt>
          <cx:pt idx="30458">202500</cx:pt>
          <cx:pt idx="30459">450000</cx:pt>
          <cx:pt idx="30460">1223010</cx:pt>
          <cx:pt idx="30461">315000</cx:pt>
          <cx:pt idx="30462">291384</cx:pt>
          <cx:pt idx="30463">900000</cx:pt>
          <cx:pt idx="30464">495000</cx:pt>
          <cx:pt idx="30465">582228</cx:pt>
          <cx:pt idx="30466">157500</cx:pt>
          <cx:pt idx="30467">180000</cx:pt>
          <cx:pt idx="30468">1046142</cx:pt>
          <cx:pt idx="30469">774000</cx:pt>
          <cx:pt idx="30470">225000</cx:pt>
          <cx:pt idx="30471">1006920</cx:pt>
          <cx:pt idx="30472">371245.5</cx:pt>
          <cx:pt idx="30473">225000</cx:pt>
          <cx:pt idx="30474">582228</cx:pt>
          <cx:pt idx="30475">450000</cx:pt>
          <cx:pt idx="30476">787131</cx:pt>
          <cx:pt idx="30477">1129500</cx:pt>
          <cx:pt idx="30478">521280</cx:pt>
          <cx:pt idx="30479">450000</cx:pt>
          <cx:pt idx="30480">808650</cx:pt>
          <cx:pt idx="30481">679500</cx:pt>
          <cx:pt idx="30482">247500</cx:pt>
          <cx:pt idx="30483">270000</cx:pt>
          <cx:pt idx="30484">1272888</cx:pt>
          <cx:pt idx="30485">225000</cx:pt>
          <cx:pt idx="30486">450000</cx:pt>
          <cx:pt idx="30487">675000</cx:pt>
          <cx:pt idx="30488">1185282</cx:pt>
          <cx:pt idx="30489">450000</cx:pt>
          <cx:pt idx="30490">808650</cx:pt>
          <cx:pt idx="30491">1293502.5</cx:pt>
          <cx:pt idx="30492">528633</cx:pt>
          <cx:pt idx="30493">254700</cx:pt>
          <cx:pt idx="30494">270000</cx:pt>
          <cx:pt idx="30495">306306</cx:pt>
          <cx:pt idx="30496">270000</cx:pt>
          <cx:pt idx="30497">225000</cx:pt>
          <cx:pt idx="30498">331632</cx:pt>
          <cx:pt idx="30499">841500</cx:pt>
          <cx:pt idx="30500">225000</cx:pt>
          <cx:pt idx="30501">675000</cx:pt>
          <cx:pt idx="30502">970380</cx:pt>
          <cx:pt idx="30503">956574</cx:pt>
          <cx:pt idx="30504">1451047.5</cx:pt>
          <cx:pt idx="30505">307557</cx:pt>
          <cx:pt idx="30506">760225.5</cx:pt>
          <cx:pt idx="30507">226908</cx:pt>
          <cx:pt idx="30508">91647</cx:pt>
          <cx:pt idx="30509">157500</cx:pt>
          <cx:pt idx="30510">328405.5</cx:pt>
          <cx:pt idx="30511">1170000</cx:pt>
          <cx:pt idx="30512">202500</cx:pt>
          <cx:pt idx="30513">1493086.5</cx:pt>
          <cx:pt idx="30514">879480</cx:pt>
          <cx:pt idx="30515">517788</cx:pt>
          <cx:pt idx="30516">918918</cx:pt>
          <cx:pt idx="30517">269550</cx:pt>
          <cx:pt idx="30518">1174005</cx:pt>
          <cx:pt idx="30519">450000</cx:pt>
          <cx:pt idx="30520">227520</cx:pt>
          <cx:pt idx="30521">450000</cx:pt>
          <cx:pt idx="30522">284400</cx:pt>
          <cx:pt idx="30523">180000</cx:pt>
          <cx:pt idx="30524">675000</cx:pt>
          <cx:pt idx="30525">125640</cx:pt>
          <cx:pt idx="30526">254700</cx:pt>
          <cx:pt idx="30527">180000</cx:pt>
          <cx:pt idx="30528">152820</cx:pt>
          <cx:pt idx="30529">130365</cx:pt>
          <cx:pt idx="30530">343800</cx:pt>
          <cx:pt idx="30531">1485000</cx:pt>
          <cx:pt idx="30532">1288350</cx:pt>
          <cx:pt idx="30533">900000</cx:pt>
          <cx:pt idx="30534">315000</cx:pt>
          <cx:pt idx="30535">1546020</cx:pt>
          <cx:pt idx="30536">1014790.5</cx:pt>
          <cx:pt idx="30537">560664</cx:pt>
          <cx:pt idx="30538">675000</cx:pt>
          <cx:pt idx="30539">754740</cx:pt>
          <cx:pt idx="30540">780363</cx:pt>
          <cx:pt idx="30541">874152</cx:pt>
          <cx:pt idx="30542">163201.5</cx:pt>
          <cx:pt idx="30543">1971072</cx:pt>
          <cx:pt idx="30544">646920</cx:pt>
          <cx:pt idx="30545">52128</cx:pt>
          <cx:pt idx="30546">135000</cx:pt>
          <cx:pt idx="30547">452385</cx:pt>
          <cx:pt idx="30548">202500</cx:pt>
          <cx:pt idx="30549">696528</cx:pt>
          <cx:pt idx="30550">248877</cx:pt>
          <cx:pt idx="30551">221031</cx:pt>
          <cx:pt idx="30552">382500</cx:pt>
          <cx:pt idx="30553">180000</cx:pt>
          <cx:pt idx="30554">142200</cx:pt>
          <cx:pt idx="30555">337500</cx:pt>
          <cx:pt idx="30556">728460</cx:pt>
          <cx:pt idx="30557">254700</cx:pt>
          <cx:pt idx="30558">592560</cx:pt>
          <cx:pt idx="30559">1236816</cx:pt>
          <cx:pt idx="30560">814041</cx:pt>
          <cx:pt idx="30561">508495.5</cx:pt>
          <cx:pt idx="30562">532494</cx:pt>
          <cx:pt idx="30563">1481202</cx:pt>
          <cx:pt idx="30564">450000</cx:pt>
          <cx:pt idx="30565">137538</cx:pt>
          <cx:pt idx="30566">835380</cx:pt>
          <cx:pt idx="30567">1223010</cx:pt>
          <cx:pt idx="30568">1227901.5</cx:pt>
          <cx:pt idx="30569">161730</cx:pt>
          <cx:pt idx="30570">163008</cx:pt>
          <cx:pt idx="30571">1067940</cx:pt>
          <cx:pt idx="30572">188685</cx:pt>
          <cx:pt idx="30573">225000</cx:pt>
          <cx:pt idx="30574">269550</cx:pt>
          <cx:pt idx="30575">544491</cx:pt>
          <cx:pt idx="30576">237024</cx:pt>
          <cx:pt idx="30577">454500</cx:pt>
          <cx:pt idx="30578">166500</cx:pt>
          <cx:pt idx="30579">585000</cx:pt>
          <cx:pt idx="30580">900000</cx:pt>
          <cx:pt idx="30581">1288350</cx:pt>
          <cx:pt idx="30582">675000</cx:pt>
          <cx:pt idx="30583">135000</cx:pt>
          <cx:pt idx="30584">202500</cx:pt>
          <cx:pt idx="30585">278712</cx:pt>
          <cx:pt idx="30586">497520</cx:pt>
          <cx:pt idx="30587">180000</cx:pt>
          <cx:pt idx="30588">751500</cx:pt>
          <cx:pt idx="30589">550980</cx:pt>
          <cx:pt idx="30590">405000</cx:pt>
          <cx:pt idx="30591">270000</cx:pt>
          <cx:pt idx="30592">1185120</cx:pt>
          <cx:pt idx="30593">595903.5</cx:pt>
          <cx:pt idx="30594">142213.5</cx:pt>
          <cx:pt idx="30595">967500</cx:pt>
          <cx:pt idx="30596">641173.5</cx:pt>
          <cx:pt idx="30597">254700</cx:pt>
          <cx:pt idx="30598">180000</cx:pt>
          <cx:pt idx="30599">454500</cx:pt>
          <cx:pt idx="30600">254700</cx:pt>
          <cx:pt idx="30601">270000</cx:pt>
          <cx:pt idx="30602">942300</cx:pt>
          <cx:pt idx="30603">450000</cx:pt>
          <cx:pt idx="30604">528633</cx:pt>
          <cx:pt idx="30605">495882</cx:pt>
          <cx:pt idx="30606">545040</cx:pt>
          <cx:pt idx="30607">790830</cx:pt>
          <cx:pt idx="30608">1096020</cx:pt>
          <cx:pt idx="30609">916470</cx:pt>
          <cx:pt idx="30610">2250000</cx:pt>
          <cx:pt idx="30611">675000</cx:pt>
          <cx:pt idx="30612">261648</cx:pt>
          <cx:pt idx="30613">454500</cx:pt>
          <cx:pt idx="30614">900000</cx:pt>
          <cx:pt idx="30615">312768</cx:pt>
          <cx:pt idx="30616">544491</cx:pt>
          <cx:pt idx="30617">814041</cx:pt>
          <cx:pt idx="30618">675000</cx:pt>
          <cx:pt idx="30619">263686.5</cx:pt>
          <cx:pt idx="30620">675000</cx:pt>
          <cx:pt idx="30621">202500</cx:pt>
          <cx:pt idx="30622">343800</cx:pt>
          <cx:pt idx="30623">497520</cx:pt>
          <cx:pt idx="30624">1288350</cx:pt>
          <cx:pt idx="30625">1002726</cx:pt>
          <cx:pt idx="30626">648481.5</cx:pt>
          <cx:pt idx="30627">808650</cx:pt>
          <cx:pt idx="30628">454500</cx:pt>
          <cx:pt idx="30629">243000</cx:pt>
          <cx:pt idx="30630">553500</cx:pt>
          <cx:pt idx="30631">269550</cx:pt>
          <cx:pt idx="30632">1078200</cx:pt>
          <cx:pt idx="30633">808650</cx:pt>
          <cx:pt idx="30634">1223010</cx:pt>
          <cx:pt idx="30635">49455</cx:pt>
          <cx:pt idx="30636">900000</cx:pt>
          <cx:pt idx="30637">1303812</cx:pt>
          <cx:pt idx="30638">659610</cx:pt>
          <cx:pt idx="30639">258709.5</cx:pt>
          <cx:pt idx="30640">963472.5</cx:pt>
          <cx:pt idx="30641">1506816</cx:pt>
          <cx:pt idx="30642">99000</cx:pt>
          <cx:pt idx="30643">679500</cx:pt>
          <cx:pt idx="30644">270000</cx:pt>
          <cx:pt idx="30645">270000</cx:pt>
          <cx:pt idx="30646">1575000</cx:pt>
          <cx:pt idx="30647">180000</cx:pt>
          <cx:pt idx="30648">270000</cx:pt>
          <cx:pt idx="30649">900000</cx:pt>
          <cx:pt idx="30650">134775</cx:pt>
          <cx:pt idx="30651">900000</cx:pt>
          <cx:pt idx="30652">781920</cx:pt>
          <cx:pt idx="30653">202500</cx:pt>
          <cx:pt idx="30654">808650</cx:pt>
          <cx:pt idx="30655">54000</cx:pt>
          <cx:pt idx="30656">720000</cx:pt>
          <cx:pt idx="30657">544491</cx:pt>
          <cx:pt idx="30658">156384</cx:pt>
          <cx:pt idx="30659">685012.5</cx:pt>
          <cx:pt idx="30660">477000</cx:pt>
          <cx:pt idx="30661">225000</cx:pt>
          <cx:pt idx="30662">203760</cx:pt>
          <cx:pt idx="30663">1024290</cx:pt>
          <cx:pt idx="30664">675000</cx:pt>
          <cx:pt idx="30665">1515415.5</cx:pt>
          <cx:pt idx="30666">243000</cx:pt>
          <cx:pt idx="30667">970380</cx:pt>
          <cx:pt idx="30668">117162</cx:pt>
          <cx:pt idx="30669">71955</cx:pt>
          <cx:pt idx="30670">904500</cx:pt>
          <cx:pt idx="30671">1078200</cx:pt>
          <cx:pt idx="30672">1350000</cx:pt>
          <cx:pt idx="30673">641173.5</cx:pt>
          <cx:pt idx="30674">945000</cx:pt>
          <cx:pt idx="30675">491031</cx:pt>
          <cx:pt idx="30676">835380</cx:pt>
          <cx:pt idx="30677">1078200</cx:pt>
          <cx:pt idx="30678">1078200</cx:pt>
          <cx:pt idx="30679">964368</cx:pt>
          <cx:pt idx="30680">135000</cx:pt>
          <cx:pt idx="30681">840780</cx:pt>
          <cx:pt idx="30682">414229.5</cx:pt>
          <cx:pt idx="30683">315000</cx:pt>
          <cx:pt idx="30684">1161000</cx:pt>
          <cx:pt idx="30685">225000</cx:pt>
          <cx:pt idx="30686">781920</cx:pt>
          <cx:pt idx="30687">104256</cx:pt>
          <cx:pt idx="30688">76410</cx:pt>
          <cx:pt idx="30689">180000</cx:pt>
          <cx:pt idx="30690">270000</cx:pt>
          <cx:pt idx="30691">337500</cx:pt>
          <cx:pt idx="30692">450000</cx:pt>
          <cx:pt idx="30693">540000</cx:pt>
          <cx:pt idx="30694">414612</cx:pt>
          <cx:pt idx="30695">900000</cx:pt>
          <cx:pt idx="30696">350860.5</cx:pt>
          <cx:pt idx="30697">770292</cx:pt>
          <cx:pt idx="30698">582228</cx:pt>
          <cx:pt idx="30699">1125000</cx:pt>
          <cx:pt idx="30700">384048</cx:pt>
          <cx:pt idx="30701">180000</cx:pt>
          <cx:pt idx="30702">284400</cx:pt>
          <cx:pt idx="30703">536917.5</cx:pt>
          <cx:pt idx="30704">500490</cx:pt>
          <cx:pt idx="30705">808650</cx:pt>
          <cx:pt idx="30706">284400</cx:pt>
          <cx:pt idx="30707">339241.5</cx:pt>
          <cx:pt idx="30708">254700</cx:pt>
          <cx:pt idx="30709">942300</cx:pt>
          <cx:pt idx="30710">528633</cx:pt>
          <cx:pt idx="30711">1812456</cx:pt>
          <cx:pt idx="30712">521280</cx:pt>
          <cx:pt idx="30713">1155226.5</cx:pt>
          <cx:pt idx="30714">203760</cx:pt>
          <cx:pt idx="30715">314100</cx:pt>
          <cx:pt idx="30716">398160</cx:pt>
          <cx:pt idx="30717">508495.5</cx:pt>
          <cx:pt idx="30718">270000</cx:pt>
          <cx:pt idx="30719">45000</cx:pt>
          <cx:pt idx="30720">135000</cx:pt>
          <cx:pt idx="30721">49752</cx:pt>
          <cx:pt idx="30722">1130548.5</cx:pt>
          <cx:pt idx="30723">382500</cx:pt>
          <cx:pt idx="30724">450000</cx:pt>
          <cx:pt idx="30725">463626</cx:pt>
          <cx:pt idx="30726">584766</cx:pt>
          <cx:pt idx="30727">358443</cx:pt>
          <cx:pt idx="30728">254700</cx:pt>
          <cx:pt idx="30729">450000</cx:pt>
          <cx:pt idx="30730">450000</cx:pt>
          <cx:pt idx="30731">675000</cx:pt>
          <cx:pt idx="30732">1056447</cx:pt>
          <cx:pt idx="30733">1875276</cx:pt>
          <cx:pt idx="30734">808650</cx:pt>
          <cx:pt idx="30735">150948</cx:pt>
          <cx:pt idx="30736">1320849</cx:pt>
          <cx:pt idx="30737">180000</cx:pt>
          <cx:pt idx="30738">90000</cx:pt>
          <cx:pt idx="30739">573057</cx:pt>
          <cx:pt idx="30740">835605</cx:pt>
          <cx:pt idx="30741">553806</cx:pt>
          <cx:pt idx="30742">1078200</cx:pt>
          <cx:pt idx="30743">343800</cx:pt>
          <cx:pt idx="30744">580500</cx:pt>
          <cx:pt idx="30745">225000</cx:pt>
          <cx:pt idx="30746">384048</cx:pt>
          <cx:pt idx="30747">163008</cx:pt>
          <cx:pt idx="30748">536917.5</cx:pt>
          <cx:pt idx="30749">269550</cx:pt>
          <cx:pt idx="30750">270000</cx:pt>
          <cx:pt idx="30751">2250000</cx:pt>
          <cx:pt idx="30752">634482</cx:pt>
          <cx:pt idx="30753">142200</cx:pt>
          <cx:pt idx="30754">231813</cx:pt>
          <cx:pt idx="30755">675000</cx:pt>
          <cx:pt idx="30756">225000</cx:pt>
          <cx:pt idx="30757">247500</cx:pt>
          <cx:pt idx="30758">225000</cx:pt>
          <cx:pt idx="30759">256500</cx:pt>
          <cx:pt idx="30760">675000</cx:pt>
          <cx:pt idx="30761">545040</cx:pt>
          <cx:pt idx="30762">674635.5</cx:pt>
          <cx:pt idx="30763">286704</cx:pt>
          <cx:pt idx="30764">675000</cx:pt>
          <cx:pt idx="30765">90000</cx:pt>
          <cx:pt idx="30766">256500</cx:pt>
          <cx:pt idx="30767">835380</cx:pt>
          <cx:pt idx="30768">254700</cx:pt>
          <cx:pt idx="30769">545040</cx:pt>
          <cx:pt idx="30770">792000</cx:pt>
          <cx:pt idx="30771">180000</cx:pt>
          <cx:pt idx="30772">1231272</cx:pt>
          <cx:pt idx="30773">1125000</cx:pt>
          <cx:pt idx="30774">180000</cx:pt>
          <cx:pt idx="30775">1724220</cx:pt>
          <cx:pt idx="30776">1035832.5</cx:pt>
          <cx:pt idx="30777">73944</cx:pt>
          <cx:pt idx="30778">284400</cx:pt>
          <cx:pt idx="30779">1022022</cx:pt>
          <cx:pt idx="30780">255960</cx:pt>
          <cx:pt idx="30781">254700</cx:pt>
          <cx:pt idx="30782">270000</cx:pt>
          <cx:pt idx="30783">135000</cx:pt>
          <cx:pt idx="30784">628069.5</cx:pt>
          <cx:pt idx="30785">634887</cx:pt>
          <cx:pt idx="30786">1125000</cx:pt>
          <cx:pt idx="30787">900000</cx:pt>
          <cx:pt idx="30788">269550</cx:pt>
          <cx:pt idx="30789">474048</cx:pt>
          <cx:pt idx="30790">286704</cx:pt>
          <cx:pt idx="30791">900000</cx:pt>
          <cx:pt idx="30792">765000</cx:pt>
          <cx:pt idx="30793">2013840</cx:pt>
          <cx:pt idx="30794">835380</cx:pt>
          <cx:pt idx="30795">177903</cx:pt>
          <cx:pt idx="30796">1016496</cx:pt>
          <cx:pt idx="30797">491031</cx:pt>
          <cx:pt idx="30798">328405.5</cx:pt>
          <cx:pt idx="30799">254700</cx:pt>
          <cx:pt idx="30800">315000</cx:pt>
          <cx:pt idx="30801">531000</cx:pt>
          <cx:pt idx="30802">125640</cx:pt>
          <cx:pt idx="30803">1235691</cx:pt>
          <cx:pt idx="30804">219249</cx:pt>
          <cx:pt idx="30805">233208</cx:pt>
          <cx:pt idx="30806">202500</cx:pt>
          <cx:pt idx="30807">1350000</cx:pt>
          <cx:pt idx="30808">900000</cx:pt>
          <cx:pt idx="30809">2115000</cx:pt>
          <cx:pt idx="30810">203760</cx:pt>
          <cx:pt idx="30811">360000</cx:pt>
          <cx:pt idx="30812">225000</cx:pt>
          <cx:pt idx="30813">607500</cx:pt>
          <cx:pt idx="30814">101880</cx:pt>
          <cx:pt idx="30815">900000</cx:pt>
          <cx:pt idx="30816">247675.5</cx:pt>
          <cx:pt idx="30817">526491</cx:pt>
          <cx:pt idx="30818">810000</cx:pt>
          <cx:pt idx="30819">567000</cx:pt>
          <cx:pt idx="30820">298512</cx:pt>
          <cx:pt idx="30821">284400</cx:pt>
          <cx:pt idx="30822">204768</cx:pt>
          <cx:pt idx="30823">450000</cx:pt>
          <cx:pt idx="30824">450000</cx:pt>
          <cx:pt idx="30825">634482</cx:pt>
          <cx:pt idx="30826">835380</cx:pt>
          <cx:pt idx="30827">1305000</cx:pt>
          <cx:pt idx="30828">1249740</cx:pt>
          <cx:pt idx="30829">321574.5</cx:pt>
          <cx:pt idx="30830">808650</cx:pt>
          <cx:pt idx="30831">900000</cx:pt>
          <cx:pt idx="30832">601470</cx:pt>
          <cx:pt idx="30833">283500</cx:pt>
          <cx:pt idx="30834">1174500</cx:pt>
          <cx:pt idx="30835">485640</cx:pt>
          <cx:pt idx="30836">137538</cx:pt>
          <cx:pt idx="30837">786528</cx:pt>
          <cx:pt idx="30838">148500</cx:pt>
          <cx:pt idx="30839">873000</cx:pt>
          <cx:pt idx="30840">675000</cx:pt>
          <cx:pt idx="30841">616500</cx:pt>
          <cx:pt idx="30842">1019610</cx:pt>
          <cx:pt idx="30843">526491</cx:pt>
          <cx:pt idx="30844">808650</cx:pt>
          <cx:pt idx="30845">61128</cx:pt>
          <cx:pt idx="30846">269550</cx:pt>
          <cx:pt idx="30847">1288350</cx:pt>
          <cx:pt idx="30848">286704</cx:pt>
          <cx:pt idx="30849">327024</cx:pt>
          <cx:pt idx="30850">135000</cx:pt>
          <cx:pt idx="30851">450000</cx:pt>
          <cx:pt idx="30852">270000</cx:pt>
          <cx:pt idx="30853">640080</cx:pt>
          <cx:pt idx="30854">675000</cx:pt>
          <cx:pt idx="30855">900000</cx:pt>
          <cx:pt idx="30856">517500</cx:pt>
          <cx:pt idx="30857">481495.5</cx:pt>
          <cx:pt idx="30858">592560</cx:pt>
          <cx:pt idx="30859">261648</cx:pt>
          <cx:pt idx="30860">436032</cx:pt>
          <cx:pt idx="30861">225000</cx:pt>
          <cx:pt idx="30862">348264</cx:pt>
          <cx:pt idx="30863">533668.5</cx:pt>
          <cx:pt idx="30864">104256</cx:pt>
          <cx:pt idx="30865">241618.5</cx:pt>
          <cx:pt idx="30866">408780</cx:pt>
          <cx:pt idx="30867">491031</cx:pt>
          <cx:pt idx="30868">983160</cx:pt>
          <cx:pt idx="30869">824823</cx:pt>
          <cx:pt idx="30870">261621</cx:pt>
          <cx:pt idx="30871">450000</cx:pt>
          <cx:pt idx="30872">521280</cx:pt>
          <cx:pt idx="30873">450000</cx:pt>
          <cx:pt idx="30874">135000</cx:pt>
          <cx:pt idx="30875">67500</cx:pt>
          <cx:pt idx="30876">95940</cx:pt>
          <cx:pt idx="30877">314100</cx:pt>
          <cx:pt idx="30878">284400</cx:pt>
          <cx:pt idx="30879">284400</cx:pt>
          <cx:pt idx="30880">900000</cx:pt>
          <cx:pt idx="30881">2156400</cx:pt>
          <cx:pt idx="30882">1354500</cx:pt>
          <cx:pt idx="30883">521280</cx:pt>
          <cx:pt idx="30884">675000</cx:pt>
          <cx:pt idx="30885">497520</cx:pt>
          <cx:pt idx="30886">1350000</cx:pt>
          <cx:pt idx="30887">787131</cx:pt>
          <cx:pt idx="30888">127350</cx:pt>
          <cx:pt idx="30889">690579</cx:pt>
          <cx:pt idx="30890">562491</cx:pt>
          <cx:pt idx="30891">269550</cx:pt>
          <cx:pt idx="30892">1078200</cx:pt>
          <cx:pt idx="30893">189621</cx:pt>
          <cx:pt idx="30894">450000</cx:pt>
          <cx:pt idx="30895">254700</cx:pt>
          <cx:pt idx="30896">180000</cx:pt>
          <cx:pt idx="30897">755190</cx:pt>
          <cx:pt idx="30898">285453</cx:pt>
          <cx:pt idx="30899">1078200</cx:pt>
          <cx:pt idx="30900">576837</cx:pt>
          <cx:pt idx="30901">835605</cx:pt>
          <cx:pt idx="30902">348264</cx:pt>
          <cx:pt idx="30903">135000</cx:pt>
          <cx:pt idx="30904">247275</cx:pt>
          <cx:pt idx="30905">270000</cx:pt>
          <cx:pt idx="30906">343800</cx:pt>
          <cx:pt idx="30907">545040</cx:pt>
          <cx:pt idx="30908">291384</cx:pt>
          <cx:pt idx="30909">640080</cx:pt>
          <cx:pt idx="30910">436032</cx:pt>
          <cx:pt idx="30911">508495.5</cx:pt>
          <cx:pt idx="30912">202500</cx:pt>
          <cx:pt idx="30913">61128</cx:pt>
          <cx:pt idx="30914">675000</cx:pt>
          <cx:pt idx="30915">840951</cx:pt>
          <cx:pt idx="30916">295254</cx:pt>
          <cx:pt idx="30917">312768</cx:pt>
          <cx:pt idx="30918">397881</cx:pt>
          <cx:pt idx="30919">284400</cx:pt>
          <cx:pt idx="30920">254700</cx:pt>
          <cx:pt idx="30921">495000</cx:pt>
          <cx:pt idx="30922">373311</cx:pt>
          <cx:pt idx="30923">229500</cx:pt>
          <cx:pt idx="30924">305221.5</cx:pt>
          <cx:pt idx="30925">373140</cx:pt>
          <cx:pt idx="30926">675000</cx:pt>
          <cx:pt idx="30927">998010</cx:pt>
          <cx:pt idx="30928">521280</cx:pt>
          <cx:pt idx="30929">328405.5</cx:pt>
          <cx:pt idx="30930">225000</cx:pt>
          <cx:pt idx="30931">225000</cx:pt>
          <cx:pt idx="30932">148365</cx:pt>
          <cx:pt idx="30933">1157958</cx:pt>
          <cx:pt idx="30934">270000</cx:pt>
          <cx:pt idx="30935">334152</cx:pt>
          <cx:pt idx="30936">348264</cx:pt>
          <cx:pt idx="30937">781920</cx:pt>
          <cx:pt idx="30938">225000</cx:pt>
          <cx:pt idx="30939">177489</cx:pt>
          <cx:pt idx="30940">225000</cx:pt>
          <cx:pt idx="30941">254700</cx:pt>
          <cx:pt idx="30942">814041</cx:pt>
          <cx:pt idx="30943">119925</cx:pt>
          <cx:pt idx="30944">1212700.5</cx:pt>
          <cx:pt idx="30945">533668.5</cx:pt>
          <cx:pt idx="30946">284400</cx:pt>
          <cx:pt idx="30947">604152</cx:pt>
          <cx:pt idx="30948">1125000</cx:pt>
          <cx:pt idx="30949">700830</cx:pt>
          <cx:pt idx="30950">746280</cx:pt>
          <cx:pt idx="30951">1214086.5</cx:pt>
          <cx:pt idx="30952">180000</cx:pt>
          <cx:pt idx="30953">808650</cx:pt>
          <cx:pt idx="30954">180000</cx:pt>
          <cx:pt idx="30955">604152</cx:pt>
          <cx:pt idx="30956">755190</cx:pt>
          <cx:pt idx="30957">1096020</cx:pt>
          <cx:pt idx="30958">432661.5</cx:pt>
          <cx:pt idx="30959">260640</cx:pt>
          <cx:pt idx="30960">381528</cx:pt>
          <cx:pt idx="30961">540000</cx:pt>
          <cx:pt idx="30962">473760</cx:pt>
          <cx:pt idx="30963">190764</cx:pt>
          <cx:pt idx="30964">545040</cx:pt>
          <cx:pt idx="30965">1363500</cx:pt>
          <cx:pt idx="30966">900000</cx:pt>
          <cx:pt idx="30967">1078200</cx:pt>
          <cx:pt idx="30968">364896</cx:pt>
          <cx:pt idx="30969">305221.5</cx:pt>
          <cx:pt idx="30970">269550</cx:pt>
          <cx:pt idx="30971">180000</cx:pt>
          <cx:pt idx="30972">827496</cx:pt>
          <cx:pt idx="30973">254700</cx:pt>
          <cx:pt idx="30974">213948</cx:pt>
          <cx:pt idx="30975">239850</cx:pt>
          <cx:pt idx="30976">540000</cx:pt>
          <cx:pt idx="30977">540000</cx:pt>
          <cx:pt idx="30978">808650</cx:pt>
          <cx:pt idx="30979">396706.5</cx:pt>
          <cx:pt idx="30980">732915</cx:pt>
          <cx:pt idx="30981">573408</cx:pt>
          <cx:pt idx="30982">855000</cx:pt>
          <cx:pt idx="30983">225000</cx:pt>
          <cx:pt idx="30984">180000</cx:pt>
          <cx:pt idx="30985">1258650</cx:pt>
          <cx:pt idx="30986">1506816</cx:pt>
          <cx:pt idx="30987">490495.5</cx:pt>
          <cx:pt idx="30988">942300</cx:pt>
          <cx:pt idx="30989">508495.5</cx:pt>
          <cx:pt idx="30990">900000</cx:pt>
          <cx:pt idx="30991">1288350</cx:pt>
          <cx:pt idx="30992">1303200</cx:pt>
          <cx:pt idx="30993">490536</cx:pt>
          <cx:pt idx="30994">180000</cx:pt>
          <cx:pt idx="30995">1251000</cx:pt>
          <cx:pt idx="30996">1312110</cx:pt>
          <cx:pt idx="30997">1356133.5</cx:pt>
          <cx:pt idx="30998">450000</cx:pt>
          <cx:pt idx="30999">240660</cx:pt>
          <cx:pt idx="31000">518562</cx:pt>
          <cx:pt idx="31001">450000</cx:pt>
          <cx:pt idx="31002">86256</cx:pt>
          <cx:pt idx="31003">314055</cx:pt>
          <cx:pt idx="31004">808650</cx:pt>
          <cx:pt idx="31005">1288350</cx:pt>
          <cx:pt idx="31006">288873</cx:pt>
          <cx:pt idx="31007">810378</cx:pt>
          <cx:pt idx="31008">781695</cx:pt>
          <cx:pt idx="31009">622188</cx:pt>
          <cx:pt idx="31010">1575000</cx:pt>
          <cx:pt idx="31011">301500</cx:pt>
          <cx:pt idx="31012">521280</cx:pt>
          <cx:pt idx="31013">499500</cx:pt>
          <cx:pt idx="31014">106974</cx:pt>
          <cx:pt idx="31015">348264</cx:pt>
          <cx:pt idx="31016">381528</cx:pt>
          <cx:pt idx="31017">239850</cx:pt>
          <cx:pt idx="31018">450000</cx:pt>
          <cx:pt idx="31019">521280</cx:pt>
          <cx:pt idx="31020">1546020</cx:pt>
          <cx:pt idx="31021">450000</cx:pt>
          <cx:pt idx="31022">678996</cx:pt>
          <cx:pt idx="31023">540000</cx:pt>
          <cx:pt idx="31024">545040</cx:pt>
          <cx:pt idx="31025">1671489</cx:pt>
          <cx:pt idx="31026">755190</cx:pt>
          <cx:pt idx="31027">1467612</cx:pt>
          <cx:pt idx="31028">916470</cx:pt>
          <cx:pt idx="31029">153000</cx:pt>
          <cx:pt idx="31030">349659</cx:pt>
          <cx:pt idx="31031">1251211.5</cx:pt>
          <cx:pt idx="31032">265851</cx:pt>
          <cx:pt idx="31033">274500</cx:pt>
          <cx:pt idx="31034">112500</cx:pt>
          <cx:pt idx="31035">780363</cx:pt>
          <cx:pt idx="31036">508495.5</cx:pt>
          <cx:pt idx="31037">238500</cx:pt>
          <cx:pt idx="31038">971280</cx:pt>
          <cx:pt idx="31039">500490</cx:pt>
          <cx:pt idx="31040">127350</cx:pt>
          <cx:pt idx="31041">1130760</cx:pt>
          <cx:pt idx="31042">765000</cx:pt>
          <cx:pt idx="31043">891072</cx:pt>
          <cx:pt idx="31044">582804</cx:pt>
          <cx:pt idx="31045">675000</cx:pt>
          <cx:pt idx="31046">450000</cx:pt>
          <cx:pt idx="31047">640080</cx:pt>
          <cx:pt idx="31048">521280</cx:pt>
          <cx:pt idx="31049">474048</cx:pt>
          <cx:pt idx="31050">495000</cx:pt>
          <cx:pt idx="31051">135000</cx:pt>
          <cx:pt idx="31052">1223010</cx:pt>
          <cx:pt idx="31053">980181</cx:pt>
          <cx:pt idx="31054">792000</cx:pt>
          <cx:pt idx="31055">917451</cx:pt>
          <cx:pt idx="31056">675000</cx:pt>
          <cx:pt idx="31057">958131</cx:pt>
          <cx:pt idx="31058">450000</cx:pt>
          <cx:pt idx="31059">1078200</cx:pt>
          <cx:pt idx="31060">1078200</cx:pt>
          <cx:pt idx="31061">157500</cx:pt>
          <cx:pt idx="31062">284400</cx:pt>
          <cx:pt idx="31063">503266.5</cx:pt>
          <cx:pt idx="31064">1800000</cx:pt>
          <cx:pt idx="31065">545040</cx:pt>
          <cx:pt idx="31066">450000</cx:pt>
          <cx:pt idx="31067">781920</cx:pt>
          <cx:pt idx="31068">537763.5</cx:pt>
          <cx:pt idx="31069">1381113</cx:pt>
          <cx:pt idx="31070">1305000</cx:pt>
          <cx:pt idx="31071">284400</cx:pt>
          <cx:pt idx="31072">752742</cx:pt>
          <cx:pt idx="31073">781920</cx:pt>
          <cx:pt idx="31074">284256</cx:pt>
          <cx:pt idx="31075">405000</cx:pt>
          <cx:pt idx="31076">1024740</cx:pt>
          <cx:pt idx="31077">337500</cx:pt>
          <cx:pt idx="31078">270000</cx:pt>
          <cx:pt idx="31079">270000</cx:pt>
          <cx:pt idx="31080">202500</cx:pt>
          <cx:pt idx="31081">1075932</cx:pt>
          <cx:pt idx="31082">252000</cx:pt>
          <cx:pt idx="31083">203760</cx:pt>
          <cx:pt idx="31084">538704</cx:pt>
          <cx:pt idx="31085">47970</cx:pt>
          <cx:pt idx="31086">1288350</cx:pt>
          <cx:pt idx="31087">900000</cx:pt>
          <cx:pt idx="31088">675000</cx:pt>
          <cx:pt idx="31089">593010</cx:pt>
          <cx:pt idx="31090">225000</cx:pt>
          <cx:pt idx="31091">270000</cx:pt>
          <cx:pt idx="31092">315000</cx:pt>
          <cx:pt idx="31093">299772</cx:pt>
          <cx:pt idx="31094">270000</cx:pt>
          <cx:pt idx="31095">491031</cx:pt>
          <cx:pt idx="31096">270000</cx:pt>
          <cx:pt idx="31097">1006920</cx:pt>
          <cx:pt idx="31098">900000</cx:pt>
          <cx:pt idx="31099">143910</cx:pt>
          <cx:pt idx="31100">145957.5</cx:pt>
          <cx:pt idx="31101">991944</cx:pt>
          <cx:pt idx="31102">675000</cx:pt>
          <cx:pt idx="31103">814041</cx:pt>
          <cx:pt idx="31104">246357</cx:pt>
          <cx:pt idx="31105">738931.5</cx:pt>
          <cx:pt idx="31106">508495.5</cx:pt>
          <cx:pt idx="31107">907780.5</cx:pt>
          <cx:pt idx="31108">452385</cx:pt>
          <cx:pt idx="31109">247500</cx:pt>
          <cx:pt idx="31110">135000</cx:pt>
          <cx:pt idx="31111">180000</cx:pt>
          <cx:pt idx="31112">269550</cx:pt>
          <cx:pt idx="31113">1144053</cx:pt>
          <cx:pt idx="31114">225000</cx:pt>
          <cx:pt idx="31115">1520451</cx:pt>
          <cx:pt idx="31116">90000</cx:pt>
          <cx:pt idx="31117">315000</cx:pt>
          <cx:pt idx="31118">314100</cx:pt>
          <cx:pt idx="31119">315000</cx:pt>
          <cx:pt idx="31120">270000</cx:pt>
          <cx:pt idx="31121">1129500</cx:pt>
          <cx:pt idx="31122">225000</cx:pt>
          <cx:pt idx="31123">202500</cx:pt>
          <cx:pt idx="31124">630000</cx:pt>
          <cx:pt idx="31125">382500</cx:pt>
          <cx:pt idx="31126">1762110</cx:pt>
          <cx:pt idx="31127">451102.5</cx:pt>
          <cx:pt idx="31128">1314117</cx:pt>
          <cx:pt idx="31129">198666</cx:pt>
          <cx:pt idx="31130">1506816</cx:pt>
          <cx:pt idx="31131">284400</cx:pt>
          <cx:pt idx="31132">270000</cx:pt>
          <cx:pt idx="31133">99504</cx:pt>
          <cx:pt idx="31134">1003500</cx:pt>
          <cx:pt idx="31135">485640</cx:pt>
          <cx:pt idx="31136">855000</cx:pt>
          <cx:pt idx="31137">270000</cx:pt>
          <cx:pt idx="31138">327024</cx:pt>
          <cx:pt idx="31139">81000</cx:pt>
          <cx:pt idx="31140">1575000</cx:pt>
          <cx:pt idx="31141">254700</cx:pt>
          <cx:pt idx="31142">331920</cx:pt>
          <cx:pt idx="31143">225000</cx:pt>
          <cx:pt idx="31144">755190</cx:pt>
          <cx:pt idx="31145">180000</cx:pt>
          <cx:pt idx="31146">781920</cx:pt>
          <cx:pt idx="31147">226152</cx:pt>
          <cx:pt idx="31148">953010</cx:pt>
          <cx:pt idx="31149">1339884</cx:pt>
          <cx:pt idx="31150">724500</cx:pt>
          <cx:pt idx="31151">679500</cx:pt>
          <cx:pt idx="31152">135000</cx:pt>
          <cx:pt idx="31153">518562</cx:pt>
          <cx:pt idx="31154">787131</cx:pt>
          <cx:pt idx="31155">585000</cx:pt>
          <cx:pt idx="31156">270000</cx:pt>
          <cx:pt idx="31157">448056</cx:pt>
          <cx:pt idx="31158">225000</cx:pt>
          <cx:pt idx="31159">1084500</cx:pt>
          <cx:pt idx="31160">472500</cx:pt>
          <cx:pt idx="31161">521280</cx:pt>
          <cx:pt idx="31162">904500</cx:pt>
          <cx:pt idx="31163">852088.5</cx:pt>
          <cx:pt idx="31164">270000</cx:pt>
          <cx:pt idx="31165">693301.5</cx:pt>
          <cx:pt idx="31166">700830</cx:pt>
          <cx:pt idx="31167">2013840</cx:pt>
          <cx:pt idx="31168">327024</cx:pt>
          <cx:pt idx="31169">239476.5</cx:pt>
          <cx:pt idx="31170">188685</cx:pt>
          <cx:pt idx="31171">288873</cx:pt>
          <cx:pt idx="31172">675000</cx:pt>
          <cx:pt idx="31173">225000</cx:pt>
          <cx:pt idx="31174">405000</cx:pt>
          <cx:pt idx="31175">170640</cx:pt>
          <cx:pt idx="31176">1516500</cx:pt>
          <cx:pt idx="31177">101880</cx:pt>
          <cx:pt idx="31178">414229.5</cx:pt>
          <cx:pt idx="31179">1125000</cx:pt>
          <cx:pt idx="31180">180000</cx:pt>
          <cx:pt idx="31181">450000</cx:pt>
          <cx:pt idx="31182">679500</cx:pt>
          <cx:pt idx="31183">1078200</cx:pt>
          <cx:pt idx="31184">414792</cx:pt>
          <cx:pt idx="31185">630000</cx:pt>
          <cx:pt idx="31186">443088</cx:pt>
          <cx:pt idx="31187">2250000</cx:pt>
          <cx:pt idx="31188">284400</cx:pt>
          <cx:pt idx="31189">942300</cx:pt>
          <cx:pt idx="31190">1350000</cx:pt>
          <cx:pt idx="31191">202500</cx:pt>
          <cx:pt idx="31192">1800000</cx:pt>
          <cx:pt idx="31193">384048</cx:pt>
          <cx:pt idx="31194">904500</cx:pt>
          <cx:pt idx="31195">417024</cx:pt>
          <cx:pt idx="31196">573408</cx:pt>
          <cx:pt idx="31197">1080000</cx:pt>
          <cx:pt idx="31198">497520</cx:pt>
          <cx:pt idx="31199">1518538.5</cx:pt>
          <cx:pt idx="31200">1350000</cx:pt>
          <cx:pt idx="31201">316125</cx:pt>
          <cx:pt idx="31202">276277.5</cx:pt>
          <cx:pt idx="31203">202500</cx:pt>
          <cx:pt idx="31204">450000</cx:pt>
          <cx:pt idx="31205">302206.5</cx:pt>
          <cx:pt idx="31206">679500</cx:pt>
          <cx:pt idx="31207">1310409</cx:pt>
          <cx:pt idx="31208">675000</cx:pt>
          <cx:pt idx="31209">1074100.5</cx:pt>
          <cx:pt idx="31210">1044000</cx:pt>
          <cx:pt idx="31211">755856</cx:pt>
          <cx:pt idx="31212">1005120</cx:pt>
          <cx:pt idx="31213">971280</cx:pt>
          <cx:pt idx="31214">215640</cx:pt>
          <cx:pt idx="31215">976077</cx:pt>
          <cx:pt idx="31216">152820</cx:pt>
          <cx:pt idx="31217">545040</cx:pt>
          <cx:pt idx="31218">727785</cx:pt>
          <cx:pt idx="31219">1125000</cx:pt>
          <cx:pt idx="31220">1314000</cx:pt>
          <cx:pt idx="31221">263686.5</cx:pt>
          <cx:pt idx="31222">835380</cx:pt>
          <cx:pt idx="31223">352044</cx:pt>
          <cx:pt idx="31224">685012.5</cx:pt>
          <cx:pt idx="31225">298512</cx:pt>
          <cx:pt idx="31226">180000</cx:pt>
          <cx:pt idx="31227">312840</cx:pt>
          <cx:pt idx="31228">983299.5</cx:pt>
          <cx:pt idx="31229">152820</cx:pt>
          <cx:pt idx="31230">288873</cx:pt>
          <cx:pt idx="31231">675000</cx:pt>
          <cx:pt idx="31232">495000</cx:pt>
          <cx:pt idx="31233">247500</cx:pt>
          <cx:pt idx="31234">518562</cx:pt>
          <cx:pt idx="31235">630000</cx:pt>
          <cx:pt idx="31236">202500</cx:pt>
          <cx:pt idx="31237">693301.5</cx:pt>
          <cx:pt idx="31238">312768</cx:pt>
          <cx:pt idx="31239">135000</cx:pt>
          <cx:pt idx="31240">292500</cx:pt>
          <cx:pt idx="31241">781920</cx:pt>
          <cx:pt idx="31242">508495.5</cx:pt>
          <cx:pt idx="31243">1061658</cx:pt>
          <cx:pt idx="31244">254700</cx:pt>
          <cx:pt idx="31245">640080</cx:pt>
          <cx:pt idx="31246">337923</cx:pt>
          <cx:pt idx="31247">225000</cx:pt>
          <cx:pt idx="31248">697500</cx:pt>
          <cx:pt idx="31249">224136</cx:pt>
          <cx:pt idx="31250">792162</cx:pt>
          <cx:pt idx="31251">1011955.5</cx:pt>
          <cx:pt idx="31252">872415</cx:pt>
          <cx:pt idx="31253">269550</cx:pt>
          <cx:pt idx="31254">224136</cx:pt>
          <cx:pt idx="31255">882000</cx:pt>
          <cx:pt idx="31256">95940</cx:pt>
          <cx:pt idx="31257">180000</cx:pt>
          <cx:pt idx="31258">111384</cx:pt>
          <cx:pt idx="31259">555273</cx:pt>
          <cx:pt idx="31260">540000</cx:pt>
          <cx:pt idx="31261">315000</cx:pt>
          <cx:pt idx="31262">945000</cx:pt>
          <cx:pt idx="31263">130500</cx:pt>
          <cx:pt idx="31264">239850</cx:pt>
          <cx:pt idx="31265">225000</cx:pt>
          <cx:pt idx="31266">545040</cx:pt>
          <cx:pt idx="31267">163512</cx:pt>
          <cx:pt idx="31268">1762110</cx:pt>
          <cx:pt idx="31269">459000</cx:pt>
          <cx:pt idx="31270">630000</cx:pt>
          <cx:pt idx="31271">191880</cx:pt>
          <cx:pt idx="31272">592560</cx:pt>
          <cx:pt idx="31273">1656382.5</cx:pt>
          <cx:pt idx="31274">265851</cx:pt>
          <cx:pt idx="31275">824823</cx:pt>
          <cx:pt idx="31276">159993</cx:pt>
          <cx:pt idx="31277">545040</cx:pt>
          <cx:pt idx="31278">755190</cx:pt>
          <cx:pt idx="31279">610335</cx:pt>
          <cx:pt idx="31280">760225.5</cx:pt>
          <cx:pt idx="31281">247275</cx:pt>
          <cx:pt idx="31282">1207143</cx:pt>
          <cx:pt idx="31283">323388</cx:pt>
          <cx:pt idx="31284">345645</cx:pt>
          <cx:pt idx="31285">542133</cx:pt>
          <cx:pt idx="31286">270000</cx:pt>
          <cx:pt idx="31287">687600</cx:pt>
          <cx:pt idx="31288">763870.5</cx:pt>
          <cx:pt idx="31289">315000</cx:pt>
          <cx:pt idx="31290">247500</cx:pt>
          <cx:pt idx="31291">1206000</cx:pt>
          <cx:pt idx="31292">675000</cx:pt>
          <cx:pt idx="31293">143910</cx:pt>
          <cx:pt idx="31294">343377</cx:pt>
          <cx:pt idx="31295">451647</cx:pt>
          <cx:pt idx="31296">360000</cx:pt>
          <cx:pt idx="31297">1379376</cx:pt>
          <cx:pt idx="31298">180000</cx:pt>
          <cx:pt idx="31299">1057500</cx:pt>
          <cx:pt idx="31300">225000</cx:pt>
          <cx:pt idx="31301">1190340</cx:pt>
          <cx:pt idx="31302">283419</cx:pt>
          <cx:pt idx="31303">1692085.5</cx:pt>
          <cx:pt idx="31304">208512</cx:pt>
          <cx:pt idx="31305">203760</cx:pt>
          <cx:pt idx="31306">257391</cx:pt>
          <cx:pt idx="31307">733315.5</cx:pt>
          <cx:pt idx="31308">770292</cx:pt>
          <cx:pt idx="31309">765261</cx:pt>
          <cx:pt idx="31310">675000</cx:pt>
          <cx:pt idx="31311">278811</cx:pt>
          <cx:pt idx="31312">745429.5</cx:pt>
          <cx:pt idx="31313">652500</cx:pt>
          <cx:pt idx="31314">450000</cx:pt>
          <cx:pt idx="31315">2250000</cx:pt>
          <cx:pt idx="31316">229500</cx:pt>
          <cx:pt idx="31317">270000</cx:pt>
          <cx:pt idx="31318">796500</cx:pt>
          <cx:pt idx="31319">1354500</cx:pt>
          <cx:pt idx="31320">808650</cx:pt>
          <cx:pt idx="31321">292500</cx:pt>
          <cx:pt idx="31322">86598</cx:pt>
          <cx:pt idx="31323">1506816</cx:pt>
          <cx:pt idx="31324">1293165</cx:pt>
          <cx:pt idx="31325">755190</cx:pt>
          <cx:pt idx="31326">119403</cx:pt>
          <cx:pt idx="31327">855000</cx:pt>
          <cx:pt idx="31328">454500</cx:pt>
          <cx:pt idx="31329">495000</cx:pt>
          <cx:pt idx="31330">315000</cx:pt>
          <cx:pt idx="31331">636138</cx:pt>
          <cx:pt idx="31332">888840</cx:pt>
          <cx:pt idx="31333">1094688</cx:pt>
          <cx:pt idx="31334">225000</cx:pt>
          <cx:pt idx="31335">270000</cx:pt>
          <cx:pt idx="31336">1360498.5</cx:pt>
          <cx:pt idx="31337">1262583</cx:pt>
          <cx:pt idx="31338">839259</cx:pt>
          <cx:pt idx="31339">255960</cx:pt>
          <cx:pt idx="31340">547344</cx:pt>
          <cx:pt idx="31341">834048</cx:pt>
          <cx:pt idx="31342">1258650</cx:pt>
          <cx:pt idx="31343">1288350</cx:pt>
          <cx:pt idx="31344">582768</cx:pt>
          <cx:pt idx="31345">163201.5</cx:pt>
          <cx:pt idx="31346">755190</cx:pt>
          <cx:pt idx="31347">364500</cx:pt>
          <cx:pt idx="31348">270000</cx:pt>
          <cx:pt idx="31349">781920</cx:pt>
          <cx:pt idx="31350">675000</cx:pt>
          <cx:pt idx="31351">755190</cx:pt>
          <cx:pt idx="31352">539590.5</cx:pt>
          <cx:pt idx="31353">1019610</cx:pt>
          <cx:pt idx="31354">269550</cx:pt>
          <cx:pt idx="31355">452385</cx:pt>
          <cx:pt idx="31356">634482</cx:pt>
          <cx:pt idx="31357">675000</cx:pt>
          <cx:pt idx="31358">675000</cx:pt>
          <cx:pt idx="31359">808650</cx:pt>
          <cx:pt idx="31360">675000</cx:pt>
          <cx:pt idx="31361">270000</cx:pt>
          <cx:pt idx="31362">1024740</cx:pt>
          <cx:pt idx="31363">490495.5</cx:pt>
          <cx:pt idx="31364">643500</cx:pt>
          <cx:pt idx="31365">188685</cx:pt>
          <cx:pt idx="31366">180000</cx:pt>
          <cx:pt idx="31367">125136</cx:pt>
          <cx:pt idx="31368">545040</cx:pt>
          <cx:pt idx="31369">170640</cx:pt>
          <cx:pt idx="31370">552555</cx:pt>
          <cx:pt idx="31371">312768</cx:pt>
          <cx:pt idx="31372">675000</cx:pt>
          <cx:pt idx="31373">148500</cx:pt>
          <cx:pt idx="31374">153576</cx:pt>
          <cx:pt idx="31375">814041</cx:pt>
          <cx:pt idx="31376">215640</cx:pt>
          <cx:pt idx="31377">1078200</cx:pt>
          <cx:pt idx="31378">269550</cx:pt>
          <cx:pt idx="31379">675000</cx:pt>
          <cx:pt idx="31380">1350000</cx:pt>
          <cx:pt idx="31381">675000</cx:pt>
          <cx:pt idx="31382">247500</cx:pt>
          <cx:pt idx="31383">1040985</cx:pt>
          <cx:pt idx="31384">508495.5</cx:pt>
          <cx:pt idx="31385">225000</cx:pt>
          <cx:pt idx="31386">1305000</cx:pt>
          <cx:pt idx="31387">158301</cx:pt>
          <cx:pt idx="31388">203760</cx:pt>
          <cx:pt idx="31389">225000</cx:pt>
          <cx:pt idx="31390">119925</cx:pt>
          <cx:pt idx="31391">270000</cx:pt>
          <cx:pt idx="31392">765000</cx:pt>
          <cx:pt idx="31393">135000</cx:pt>
          <cx:pt idx="31394">904500</cx:pt>
          <cx:pt idx="31395">225000</cx:pt>
          <cx:pt idx="31396">454500</cx:pt>
          <cx:pt idx="31397">1113840</cx:pt>
          <cx:pt idx="31398">746280</cx:pt>
          <cx:pt idx="31399">1024740</cx:pt>
          <cx:pt idx="31400">202500</cx:pt>
          <cx:pt idx="31401">166500</cx:pt>
          <cx:pt idx="31402">315000</cx:pt>
          <cx:pt idx="31403">538704</cx:pt>
          <cx:pt idx="31404">787131</cx:pt>
          <cx:pt idx="31405">729792</cx:pt>
          <cx:pt idx="31406">550980</cx:pt>
          <cx:pt idx="31407">403249.5</cx:pt>
          <cx:pt idx="31408">225000</cx:pt>
          <cx:pt idx="31409">538704</cx:pt>
          <cx:pt idx="31410">996849</cx:pt>
          <cx:pt idx="31411">225000</cx:pt>
          <cx:pt idx="31412">440784</cx:pt>
          <cx:pt idx="31413">1528200</cx:pt>
          <cx:pt idx="31414">1125000</cx:pt>
          <cx:pt idx="31415">1130760</cx:pt>
          <cx:pt idx="31416">675000</cx:pt>
          <cx:pt idx="31417">284400</cx:pt>
          <cx:pt idx="31418">450000</cx:pt>
          <cx:pt idx="31419">586633.5</cx:pt>
          <cx:pt idx="31420">536917.5</cx:pt>
          <cx:pt idx="31421">314100</cx:pt>
          <cx:pt idx="31422">270000</cx:pt>
          <cx:pt idx="31423">879714</cx:pt>
          <cx:pt idx="31424">1096020</cx:pt>
          <cx:pt idx="31425">156384</cx:pt>
          <cx:pt idx="31426">1011955.5</cx:pt>
          <cx:pt idx="31427">1035832.5</cx:pt>
          <cx:pt idx="31428">1082214</cx:pt>
          <cx:pt idx="31429">1885536</cx:pt>
          <cx:pt idx="31430">1666746</cx:pt>
          <cx:pt idx="31431">375322.5</cx:pt>
          <cx:pt idx="31432">239850</cx:pt>
          <cx:pt idx="31433">1066752</cx:pt>
          <cx:pt idx="31434">770292</cx:pt>
          <cx:pt idx="31435">1361844</cx:pt>
          <cx:pt idx="31436">854352</cx:pt>
          <cx:pt idx="31437">327249</cx:pt>
          <cx:pt idx="31438">358443</cx:pt>
          <cx:pt idx="31439">900000</cx:pt>
          <cx:pt idx="31440">679500</cx:pt>
          <cx:pt idx="31441">1006920</cx:pt>
          <cx:pt idx="31442">971280</cx:pt>
          <cx:pt idx="31443">225000</cx:pt>
          <cx:pt idx="31444">135000</cx:pt>
          <cx:pt idx="31445">180000</cx:pt>
          <cx:pt idx="31446">1724688</cx:pt>
          <cx:pt idx="31447">417024</cx:pt>
          <cx:pt idx="31448">255960</cx:pt>
          <cx:pt idx="31449">76410</cx:pt>
          <cx:pt idx="31450">1099975.5</cx:pt>
          <cx:pt idx="31451">900000</cx:pt>
          <cx:pt idx="31452">126000</cx:pt>
          <cx:pt idx="31453">270000</cx:pt>
          <cx:pt idx="31454">477000</cx:pt>
          <cx:pt idx="31455">319500</cx:pt>
          <cx:pt idx="31456">1442596.5</cx:pt>
          <cx:pt idx="31457">313438.5</cx:pt>
          <cx:pt idx="31458">824823</cx:pt>
          <cx:pt idx="31459">497520</cx:pt>
          <cx:pt idx="31460">641173.5</cx:pt>
          <cx:pt idx="31461">257391</cx:pt>
          <cx:pt idx="31462">630000</cx:pt>
          <cx:pt idx="31463">247500</cx:pt>
          <cx:pt idx="31464">1098000</cx:pt>
          <cx:pt idx="31465">358443</cx:pt>
          <cx:pt idx="31466">202500</cx:pt>
          <cx:pt idx="31467">781920</cx:pt>
          <cx:pt idx="31468">328405.5</cx:pt>
          <cx:pt idx="31469">720000</cx:pt>
          <cx:pt idx="31470">961146</cx:pt>
          <cx:pt idx="31471">508495.5</cx:pt>
          <cx:pt idx="31472">180000</cx:pt>
          <cx:pt idx="31473">675000</cx:pt>
          <cx:pt idx="31474">337500</cx:pt>
          <cx:pt idx="31475">755190</cx:pt>
          <cx:pt idx="31476">199080</cx:pt>
          <cx:pt idx="31477">180000</cx:pt>
          <cx:pt idx="31478">135000</cx:pt>
          <cx:pt idx="31479">979992</cx:pt>
          <cx:pt idx="31480">288873</cx:pt>
          <cx:pt idx="31481">254700</cx:pt>
          <cx:pt idx="31482">540000</cx:pt>
          <cx:pt idx="31483">1327500</cx:pt>
          <cx:pt idx="31484">1174090.5</cx:pt>
          <cx:pt idx="31485">454500</cx:pt>
          <cx:pt idx="31486">450000</cx:pt>
          <cx:pt idx="31487">675000</cx:pt>
          <cx:pt idx="31488">808650</cx:pt>
          <cx:pt idx="31489">1350000</cx:pt>
          <cx:pt idx="31490">781920</cx:pt>
          <cx:pt idx="31491">299772</cx:pt>
          <cx:pt idx="31492">900000</cx:pt>
          <cx:pt idx="31493">728460</cx:pt>
          <cx:pt idx="31494">1622691</cx:pt>
          <cx:pt idx="31495">405000</cx:pt>
          <cx:pt idx="31496">219042</cx:pt>
          <cx:pt idx="31497">805536</cx:pt>
          <cx:pt idx="31498">269550</cx:pt>
          <cx:pt idx="31499">808650</cx:pt>
          <cx:pt idx="31500">229365</cx:pt>
          <cx:pt idx="31501">381528</cx:pt>
          <cx:pt idx="31502">1051294.5</cx:pt>
          <cx:pt idx="31503">247500</cx:pt>
          <cx:pt idx="31504">1042560</cx:pt>
          <cx:pt idx="31505">900000</cx:pt>
          <cx:pt idx="31506">1042560</cx:pt>
          <cx:pt idx="31507">900000</cx:pt>
          <cx:pt idx="31508">863226</cx:pt>
          <cx:pt idx="31509">615109.5</cx:pt>
          <cx:pt idx="31510">339241.5</cx:pt>
          <cx:pt idx="31511">180000</cx:pt>
          <cx:pt idx="31512">900000</cx:pt>
          <cx:pt idx="31513">284256</cx:pt>
          <cx:pt idx="31514">790830</cx:pt>
          <cx:pt idx="31515">792000</cx:pt>
          <cx:pt idx="31516">1862802</cx:pt>
          <cx:pt idx="31517">157500</cx:pt>
          <cx:pt idx="31518">552555</cx:pt>
          <cx:pt idx="31519">202500</cx:pt>
          <cx:pt idx="31520">269550</cx:pt>
          <cx:pt idx="31521">610335</cx:pt>
          <cx:pt idx="31522">1724220</cx:pt>
          <cx:pt idx="31523">412614</cx:pt>
          <cx:pt idx="31524">202765.5</cx:pt>
          <cx:pt idx="31525">1062000</cx:pt>
          <cx:pt idx="31526">900000</cx:pt>
          <cx:pt idx="31527">1030680</cx:pt>
          <cx:pt idx="31528">675000</cx:pt>
          <cx:pt idx="31529">707287.5</cx:pt>
          <cx:pt idx="31530">112500</cx:pt>
          <cx:pt idx="31531">442791</cx:pt>
          <cx:pt idx="31532">288873</cx:pt>
          <cx:pt idx="31533">450000</cx:pt>
          <cx:pt idx="31534">900000</cx:pt>
          <cx:pt idx="31535">295668</cx:pt>
          <cx:pt idx="31536">1560726</cx:pt>
          <cx:pt idx="31537">1211049</cx:pt>
          <cx:pt idx="31538">1125000</cx:pt>
          <cx:pt idx="31539">450000</cx:pt>
          <cx:pt idx="31540">450000</cx:pt>
          <cx:pt idx="31541">508495.5</cx:pt>
          <cx:pt idx="31542">508495.5</cx:pt>
          <cx:pt idx="31543">1272888</cx:pt>
          <cx:pt idx="31544">454500</cx:pt>
          <cx:pt idx="31545">405000</cx:pt>
          <cx:pt idx="31546">150768</cx:pt>
          <cx:pt idx="31547">592560</cx:pt>
          <cx:pt idx="31548">270000</cx:pt>
          <cx:pt idx="31549">337500</cx:pt>
          <cx:pt idx="31550">766282.5</cx:pt>
          <cx:pt idx="31551">855882</cx:pt>
          <cx:pt idx="31552">91692</cx:pt>
          <cx:pt idx="31553">1078200</cx:pt>
          <cx:pt idx="31554">562500</cx:pt>
          <cx:pt idx="31555">225000</cx:pt>
          <cx:pt idx="31556">900000</cx:pt>
          <cx:pt idx="31557">675000</cx:pt>
          <cx:pt idx="31558">450000</cx:pt>
          <cx:pt idx="31559">781920</cx:pt>
          <cx:pt idx="31560">835380</cx:pt>
          <cx:pt idx="31561">325908</cx:pt>
          <cx:pt idx="31562">1024290</cx:pt>
          <cx:pt idx="31563">405000</cx:pt>
          <cx:pt idx="31564">539100</cx:pt>
          <cx:pt idx="31565">738931.5</cx:pt>
          <cx:pt idx="31566">307557</cx:pt>
          <cx:pt idx="31567">312768</cx:pt>
          <cx:pt idx="31568">534204</cx:pt>
          <cx:pt idx="31569">953941.5</cx:pt>
          <cx:pt idx="31570">752116.5</cx:pt>
          <cx:pt idx="31571">301464</cx:pt>
          <cx:pt idx="31572">1125000</cx:pt>
          <cx:pt idx="31573">253737</cx:pt>
          <cx:pt idx="31574">835605</cx:pt>
          <cx:pt idx="31575">1251211.5</cx:pt>
          <cx:pt idx="31576">508495.5</cx:pt>
          <cx:pt idx="31577">306306</cx:pt>
          <cx:pt idx="31578">545040</cx:pt>
          <cx:pt idx="31579">675000</cx:pt>
          <cx:pt idx="31580">942300</cx:pt>
          <cx:pt idx="31581">269550</cx:pt>
          <cx:pt idx="31582">178776</cx:pt>
          <cx:pt idx="31583">1035832.5</cx:pt>
          <cx:pt idx="31584">2013840</cx:pt>
          <cx:pt idx="31585">518562</cx:pt>
          <cx:pt idx="31586">226908</cx:pt>
          <cx:pt idx="31587">675000</cx:pt>
          <cx:pt idx="31588">1971072</cx:pt>
          <cx:pt idx="31589">495000</cx:pt>
          <cx:pt idx="31590">630000</cx:pt>
          <cx:pt idx="31591">840951</cx:pt>
          <cx:pt idx="31592">900000</cx:pt>
          <cx:pt idx="31593">942300</cx:pt>
          <cx:pt idx="31594">254700</cx:pt>
          <cx:pt idx="31595">672174</cx:pt>
          <cx:pt idx="31596">355536</cx:pt>
          <cx:pt idx="31597">258709.5</cx:pt>
          <cx:pt idx="31598">808650</cx:pt>
          <cx:pt idx="31599">225000</cx:pt>
          <cx:pt idx="31600">720000</cx:pt>
          <cx:pt idx="31601">157500</cx:pt>
          <cx:pt idx="31602">814041</cx:pt>
          <cx:pt idx="31603">254700</cx:pt>
          <cx:pt idx="31604">306306</cx:pt>
          <cx:pt idx="31605">547344</cx:pt>
          <cx:pt idx="31606">1078200</cx:pt>
          <cx:pt idx="31607">1546020</cx:pt>
          <cx:pt idx="31608">104256</cx:pt>
          <cx:pt idx="31609">523597.5</cx:pt>
          <cx:pt idx="31610">599544</cx:pt>
          <cx:pt idx="31611">314100</cx:pt>
          <cx:pt idx="31612">269550</cx:pt>
          <cx:pt idx="31613">552555</cx:pt>
          <cx:pt idx="31614">497520</cx:pt>
          <cx:pt idx="31615">225000</cx:pt>
          <cx:pt idx="31616">202500</cx:pt>
          <cx:pt idx="31617">675000</cx:pt>
          <cx:pt idx="31618">738000</cx:pt>
          <cx:pt idx="31619">1288350</cx:pt>
          <cx:pt idx="31620">269982</cx:pt>
          <cx:pt idx="31621">247275</cx:pt>
          <cx:pt idx="31622">675000</cx:pt>
          <cx:pt idx="31623">225000</cx:pt>
          <cx:pt idx="31624">855000</cx:pt>
          <cx:pt idx="31625">814041</cx:pt>
          <cx:pt idx="31626">152820</cx:pt>
          <cx:pt idx="31627">540000</cx:pt>
          <cx:pt idx="31628">454500</cx:pt>
          <cx:pt idx="31629">746280</cx:pt>
          <cx:pt idx="31630">270000</cx:pt>
          <cx:pt idx="31631">1078200</cx:pt>
          <cx:pt idx="31632">490500</cx:pt>
          <cx:pt idx="31633">405000</cx:pt>
          <cx:pt idx="31634">1006920</cx:pt>
          <cx:pt idx="31635">733315.5</cx:pt>
          <cx:pt idx="31636">134775</cx:pt>
          <cx:pt idx="31637">625536</cx:pt>
          <cx:pt idx="31638">675000</cx:pt>
          <cx:pt idx="31639">450000</cx:pt>
          <cx:pt idx="31640">187704</cx:pt>
          <cx:pt idx="31641">1229944.5</cx:pt>
          <cx:pt idx="31642">450000</cx:pt>
          <cx:pt idx="31643">389844</cx:pt>
          <cx:pt idx="31644">1800000</cx:pt>
          <cx:pt idx="31645">521280</cx:pt>
          <cx:pt idx="31646">450346.5</cx:pt>
          <cx:pt idx="31647">675000</cx:pt>
          <cx:pt idx="31648">167895</cx:pt>
          <cx:pt idx="31649">255960</cx:pt>
          <cx:pt idx="31650">157500</cx:pt>
          <cx:pt idx="31651">135000</cx:pt>
          <cx:pt idx="31652">229500</cx:pt>
          <cx:pt idx="31653">518562</cx:pt>
          <cx:pt idx="31654">157914</cx:pt>
          <cx:pt idx="31655">1046142</cx:pt>
          <cx:pt idx="31656">76500</cx:pt>
          <cx:pt idx="31657">1021707</cx:pt>
          <cx:pt idx="31658">1042560</cx:pt>
          <cx:pt idx="31659">180000</cx:pt>
          <cx:pt idx="31660">306000</cx:pt>
          <cx:pt idx="31661">1312110</cx:pt>
          <cx:pt idx="31662">225000</cx:pt>
          <cx:pt idx="31663">314100</cx:pt>
          <cx:pt idx="31664">305221.5</cx:pt>
          <cx:pt idx="31665">196677</cx:pt>
          <cx:pt idx="31666">431280</cx:pt>
          <cx:pt idx="31667">1035000</cx:pt>
          <cx:pt idx="31668">900000</cx:pt>
          <cx:pt idx="31669">90000</cx:pt>
          <cx:pt idx="31670">1288350</cx:pt>
          <cx:pt idx="31671">237024</cx:pt>
          <cx:pt idx="31672">900000</cx:pt>
          <cx:pt idx="31673">616756.5</cx:pt>
          <cx:pt idx="31674">913500</cx:pt>
          <cx:pt idx="31675">157500</cx:pt>
          <cx:pt idx="31676">180000</cx:pt>
          <cx:pt idx="31677">1125000</cx:pt>
          <cx:pt idx="31678">922500</cx:pt>
          <cx:pt idx="31679">450000</cx:pt>
          <cx:pt idx="31680">294322.5</cx:pt>
          <cx:pt idx="31681">225000</cx:pt>
          <cx:pt idx="31682">1288350</cx:pt>
          <cx:pt idx="31683">450000</cx:pt>
          <cx:pt idx="31684">254700</cx:pt>
          <cx:pt idx="31685">284400</cx:pt>
          <cx:pt idx="31686">225000</cx:pt>
          <cx:pt idx="31687">1257430.5</cx:pt>
          <cx:pt idx="31688">1258650</cx:pt>
          <cx:pt idx="31689">1942560</cx:pt>
          <cx:pt idx="31690">157500</cx:pt>
          <cx:pt idx="31691">1096020</cx:pt>
          <cx:pt idx="31692">161730</cx:pt>
          <cx:pt idx="31693">315000</cx:pt>
          <cx:pt idx="31694">203760</cx:pt>
          <cx:pt idx="31695">135000</cx:pt>
          <cx:pt idx="31696">180000</cx:pt>
          <cx:pt idx="31697">781920</cx:pt>
          <cx:pt idx="31698">194922</cx:pt>
          <cx:pt idx="31699">384048</cx:pt>
          <cx:pt idx="31700">945000</cx:pt>
          <cx:pt idx="31701">539100</cx:pt>
          <cx:pt idx="31702">760225.5</cx:pt>
          <cx:pt idx="31703">305221.5</cx:pt>
          <cx:pt idx="31704">755190</cx:pt>
          <cx:pt idx="31705">95940</cx:pt>
          <cx:pt idx="31706">1345500</cx:pt>
          <cx:pt idx="31707">274779</cx:pt>
          <cx:pt idx="31708">518562</cx:pt>
          <cx:pt idx="31709">1125171</cx:pt>
          <cx:pt idx="31710">787131</cx:pt>
          <cx:pt idx="31711">508495.5</cx:pt>
          <cx:pt idx="31712">500211</cx:pt>
          <cx:pt idx="31713">178290</cx:pt>
          <cx:pt idx="31714">450000</cx:pt>
          <cx:pt idx="31715">229500</cx:pt>
          <cx:pt idx="31716">900000</cx:pt>
          <cx:pt idx="31717">1288350</cx:pt>
          <cx:pt idx="31718">900000</cx:pt>
          <cx:pt idx="31719">900000</cx:pt>
          <cx:pt idx="31720">315000</cx:pt>
          <cx:pt idx="31721">269982</cx:pt>
          <cx:pt idx="31722">540000</cx:pt>
          <cx:pt idx="31723">670500</cx:pt>
          <cx:pt idx="31724">971280</cx:pt>
          <cx:pt idx="31725">1024740</cx:pt>
          <cx:pt idx="31726">985500</cx:pt>
          <cx:pt idx="31727">270000</cx:pt>
          <cx:pt idx="31728">835380</cx:pt>
          <cx:pt idx="31729">270000</cx:pt>
          <cx:pt idx="31730">1378953</cx:pt>
          <cx:pt idx="31731">701730</cx:pt>
          <cx:pt idx="31732">547272</cx:pt>
          <cx:pt idx="31733">431280</cx:pt>
          <cx:pt idx="31734">558486</cx:pt>
          <cx:pt idx="31735">254700</cx:pt>
          <cx:pt idx="31736">1078200</cx:pt>
          <cx:pt idx="31737">539100</cx:pt>
          <cx:pt idx="31738">270000</cx:pt>
          <cx:pt idx="31739">284400</cx:pt>
          <cx:pt idx="31740">375322.5</cx:pt>
          <cx:pt idx="31741">436032</cx:pt>
          <cx:pt idx="31742">700830</cx:pt>
          <cx:pt idx="31743">273024</cx:pt>
          <cx:pt idx="31744">490495.5</cx:pt>
          <cx:pt idx="31745">238500</cx:pt>
          <cx:pt idx="31746">308133</cx:pt>
          <cx:pt idx="31747">61263</cx:pt>
          <cx:pt idx="31748">785398.5</cx:pt>
          <cx:pt idx="31749">691020</cx:pt>
          <cx:pt idx="31750">202500</cx:pt>
          <cx:pt idx="31751">180000</cx:pt>
          <cx:pt idx="31752">301464</cx:pt>
          <cx:pt idx="31753">945000</cx:pt>
          <cx:pt idx="31754">679500</cx:pt>
          <cx:pt idx="31755">1142725.5</cx:pt>
          <cx:pt idx="31756">270000</cx:pt>
          <cx:pt idx="31757">792346.5</cx:pt>
          <cx:pt idx="31758">1024290</cx:pt>
          <cx:pt idx="31759">371304</cx:pt>
          <cx:pt idx="31760">607500</cx:pt>
          <cx:pt idx="31761">247275</cx:pt>
          <cx:pt idx="31762">521280</cx:pt>
          <cx:pt idx="31763">755190</cx:pt>
          <cx:pt idx="31764">143910</cx:pt>
          <cx:pt idx="31765">1428408</cx:pt>
          <cx:pt idx="31766">332842.5</cx:pt>
          <cx:pt idx="31767">395640</cx:pt>
          <cx:pt idx="31768">207396</cx:pt>
          <cx:pt idx="31769">1185120</cx:pt>
          <cx:pt idx="31770">405000</cx:pt>
          <cx:pt idx="31771">781920</cx:pt>
          <cx:pt idx="31772">829584</cx:pt>
          <cx:pt idx="31773">1110582</cx:pt>
          <cx:pt idx="31774">568057.5</cx:pt>
          <cx:pt idx="31775">1350000</cx:pt>
          <cx:pt idx="31776">894766.5</cx:pt>
          <cx:pt idx="31777">675000</cx:pt>
          <cx:pt idx="31778">770292</cx:pt>
          <cx:pt idx="31779">270000</cx:pt>
          <cx:pt idx="31780">948096</cx:pt>
          <cx:pt idx="31781">454500</cx:pt>
          <cx:pt idx="31782">518562</cx:pt>
          <cx:pt idx="31783">254700</cx:pt>
          <cx:pt idx="31784">785398.5</cx:pt>
          <cx:pt idx="31785">1350000</cx:pt>
          <cx:pt idx="31786">540000</cx:pt>
          <cx:pt idx="31787">180000</cx:pt>
          <cx:pt idx="31788">45000</cx:pt>
          <cx:pt idx="31789">1006920</cx:pt>
          <cx:pt idx="31790">225000</cx:pt>
          <cx:pt idx="31791">2366613</cx:pt>
          <cx:pt idx="31792">495000</cx:pt>
          <cx:pt idx="31793">269550</cx:pt>
          <cx:pt idx="31794">71955</cx:pt>
          <cx:pt idx="31795">472500</cx:pt>
          <cx:pt idx="31796">942300</cx:pt>
          <cx:pt idx="31797">814041</cx:pt>
          <cx:pt idx="31798">540000</cx:pt>
          <cx:pt idx="31799">805536</cx:pt>
          <cx:pt idx="31800">1061599.5</cx:pt>
          <cx:pt idx="31801">755190</cx:pt>
          <cx:pt idx="31802">971280</cx:pt>
          <cx:pt idx="31803">900000</cx:pt>
          <cx:pt idx="31804">315000</cx:pt>
          <cx:pt idx="31805">360000</cx:pt>
          <cx:pt idx="31806">545040</cx:pt>
          <cx:pt idx="31807">540000</cx:pt>
          <cx:pt idx="31808">327024</cx:pt>
          <cx:pt idx="31809">1354500</cx:pt>
          <cx:pt idx="31810">454500</cx:pt>
          <cx:pt idx="31811">863226</cx:pt>
          <cx:pt idx="31812">450000</cx:pt>
          <cx:pt idx="31813">1082214</cx:pt>
          <cx:pt idx="31814">180000</cx:pt>
          <cx:pt idx="31815">1584693</cx:pt>
          <cx:pt idx="31816">270000</cx:pt>
          <cx:pt idx="31817">900000</cx:pt>
          <cx:pt idx="31818">284400</cx:pt>
          <cx:pt idx="31819">900000</cx:pt>
          <cx:pt idx="31820">852088.5</cx:pt>
          <cx:pt idx="31821">286704</cx:pt>
          <cx:pt idx="31822">551079</cx:pt>
          <cx:pt idx="31823">675000</cx:pt>
          <cx:pt idx="31824">688500</cx:pt>
          <cx:pt idx="31825">834048</cx:pt>
          <cx:pt idx="31826">315000</cx:pt>
          <cx:pt idx="31827">668304</cx:pt>
          <cx:pt idx="31828">300838.5</cx:pt>
          <cx:pt idx="31829">1260000</cx:pt>
          <cx:pt idx="31830">222547.5</cx:pt>
          <cx:pt idx="31831">733500</cx:pt>
          <cx:pt idx="31832">568800</cx:pt>
          <cx:pt idx="31833">675000</cx:pt>
          <cx:pt idx="31834">640080</cx:pt>
          <cx:pt idx="31835">90000</cx:pt>
          <cx:pt idx="31836">540000</cx:pt>
          <cx:pt idx="31837">202500</cx:pt>
          <cx:pt idx="31838">1509948</cx:pt>
          <cx:pt idx="31839">225000</cx:pt>
          <cx:pt idx="31840">294322.5</cx:pt>
          <cx:pt idx="31841">835380</cx:pt>
          <cx:pt idx="31842">544491</cx:pt>
          <cx:pt idx="31843">269550</cx:pt>
          <cx:pt idx="31844">180000</cx:pt>
          <cx:pt idx="31845">1035832.5</cx:pt>
          <cx:pt idx="31846">675000</cx:pt>
          <cx:pt idx="31847">760225.5</cx:pt>
          <cx:pt idx="31848">312768</cx:pt>
          <cx:pt idx="31849">900000</cx:pt>
          <cx:pt idx="31850">384048</cx:pt>
          <cx:pt idx="31851">495000</cx:pt>
          <cx:pt idx="31852">840996</cx:pt>
          <cx:pt idx="31853">536917.5</cx:pt>
          <cx:pt idx="31854">225000</cx:pt>
          <cx:pt idx="31855">1483650</cx:pt>
          <cx:pt idx="31856">304933.5</cx:pt>
          <cx:pt idx="31857">180000</cx:pt>
          <cx:pt idx="31858">283419</cx:pt>
          <cx:pt idx="31859">1535553</cx:pt>
          <cx:pt idx="31860">269550</cx:pt>
          <cx:pt idx="31861">225000</cx:pt>
          <cx:pt idx="31862">1125000</cx:pt>
          <cx:pt idx="31863">315000</cx:pt>
          <cx:pt idx="31864">271066.5</cx:pt>
          <cx:pt idx="31865">746280</cx:pt>
          <cx:pt idx="31866">814500</cx:pt>
          <cx:pt idx="31867">959688</cx:pt>
          <cx:pt idx="31868">1460691</cx:pt>
          <cx:pt idx="31869">135000</cx:pt>
          <cx:pt idx="31870">765000</cx:pt>
          <cx:pt idx="31871">247500</cx:pt>
          <cx:pt idx="31872">1006920</cx:pt>
          <cx:pt idx="31873">180000</cx:pt>
          <cx:pt idx="31874">191880</cx:pt>
          <cx:pt idx="31875">405000</cx:pt>
          <cx:pt idx="31876">270000</cx:pt>
          <cx:pt idx="31877">244584</cx:pt>
          <cx:pt idx="31878">528633</cx:pt>
          <cx:pt idx="31879">108000</cx:pt>
          <cx:pt idx="31880">508495.5</cx:pt>
          <cx:pt idx="31881">770292</cx:pt>
          <cx:pt idx="31882">1350000</cx:pt>
          <cx:pt idx="31883">450000</cx:pt>
          <cx:pt idx="31884">193572</cx:pt>
          <cx:pt idx="31885">808650</cx:pt>
          <cx:pt idx="31886">463284</cx:pt>
          <cx:pt idx="31887">135000</cx:pt>
          <cx:pt idx="31888">225000</cx:pt>
          <cx:pt idx="31889">274941</cx:pt>
          <cx:pt idx="31890">852088.5</cx:pt>
          <cx:pt idx="31891">178290</cx:pt>
          <cx:pt idx="31892">450000</cx:pt>
          <cx:pt idx="31893">675000</cx:pt>
          <cx:pt idx="31894">337500</cx:pt>
          <cx:pt idx="31895">270000</cx:pt>
          <cx:pt idx="31896">542133</cx:pt>
          <cx:pt idx="31897">485640</cx:pt>
          <cx:pt idx="31898">1039662</cx:pt>
          <cx:pt idx="31899">599778</cx:pt>
          <cx:pt idx="31900">225000</cx:pt>
          <cx:pt idx="31901">547344</cx:pt>
          <cx:pt idx="31902">1546020</cx:pt>
          <cx:pt idx="31903">521280</cx:pt>
          <cx:pt idx="31904">270000</cx:pt>
          <cx:pt idx="31905">215640</cx:pt>
          <cx:pt idx="31906">560664</cx:pt>
          <cx:pt idx="31907">781920</cx:pt>
          <cx:pt idx="31908">522000</cx:pt>
          <cx:pt idx="31909">364896</cx:pt>
          <cx:pt idx="31910">269550</cx:pt>
          <cx:pt idx="31911">314100</cx:pt>
          <cx:pt idx="31912">900000</cx:pt>
          <cx:pt idx="31913">1256400</cx:pt>
          <cx:pt idx="31914">521280</cx:pt>
          <cx:pt idx="31915">254700</cx:pt>
          <cx:pt idx="31916">47970</cx:pt>
          <cx:pt idx="31917">450000</cx:pt>
          <cx:pt idx="31918">585000</cx:pt>
          <cx:pt idx="31919">1350000</cx:pt>
          <cx:pt idx="31920">270000</cx:pt>
          <cx:pt idx="31921">585000</cx:pt>
          <cx:pt idx="31922">191880</cx:pt>
          <cx:pt idx="31923">808650</cx:pt>
          <cx:pt idx="31924">417024</cx:pt>
          <cx:pt idx="31925">135000</cx:pt>
          <cx:pt idx="31926">1185282</cx:pt>
          <cx:pt idx="31927">808650</cx:pt>
          <cx:pt idx="31928">83538</cx:pt>
          <cx:pt idx="31929">675000</cx:pt>
          <cx:pt idx="31930">284400</cx:pt>
          <cx:pt idx="31931">1206000</cx:pt>
          <cx:pt idx="31932">450000</cx:pt>
          <cx:pt idx="31933">284400</cx:pt>
          <cx:pt idx="31934">225000</cx:pt>
          <cx:pt idx="31935">1125000</cx:pt>
          <cx:pt idx="31936">585000</cx:pt>
          <cx:pt idx="31937">254700</cx:pt>
          <cx:pt idx="31938">387000</cx:pt>
          <cx:pt idx="31939">553581</cx:pt>
          <cx:pt idx="31940">1279732.5</cx:pt>
          <cx:pt idx="31941">193500</cx:pt>
          <cx:pt idx="31942">508495.5</cx:pt>
          <cx:pt idx="31943">1575000</cx:pt>
          <cx:pt idx="31944">531265.5</cx:pt>
          <cx:pt idx="31945">1281712.5</cx:pt>
          <cx:pt idx="31946">135000</cx:pt>
          <cx:pt idx="31947">177768</cx:pt>
          <cx:pt idx="31948">1042560</cx:pt>
          <cx:pt idx="31949">718425</cx:pt>
          <cx:pt idx="31950">497520</cx:pt>
          <cx:pt idx="31951">302206.5</cx:pt>
          <cx:pt idx="31952">225000</cx:pt>
          <cx:pt idx="31953">127350</cx:pt>
          <cx:pt idx="31954">517788</cx:pt>
          <cx:pt idx="31955">568800</cx:pt>
          <cx:pt idx="31956">360000</cx:pt>
          <cx:pt idx="31957">360000</cx:pt>
          <cx:pt idx="31958">126000</cx:pt>
          <cx:pt idx="31959">301500</cx:pt>
          <cx:pt idx="31960">180000</cx:pt>
          <cx:pt idx="31961">450000</cx:pt>
          <cx:pt idx="31962">260568</cx:pt>
          <cx:pt idx="31963">180000</cx:pt>
          <cx:pt idx="31964">135000</cx:pt>
          <cx:pt idx="31965">450000</cx:pt>
          <cx:pt idx="31966">225000</cx:pt>
          <cx:pt idx="31967">454500</cx:pt>
          <cx:pt idx="31968">443088</cx:pt>
          <cx:pt idx="31969">495985.5</cx:pt>
          <cx:pt idx="31970">364500</cx:pt>
          <cx:pt idx="31971">112500</cx:pt>
          <cx:pt idx="31972">177768</cx:pt>
          <cx:pt idx="31973">225000</cx:pt>
          <cx:pt idx="31974">760225.5</cx:pt>
          <cx:pt idx="31975">491823</cx:pt>
          <cx:pt idx="31976">254700</cx:pt>
          <cx:pt idx="31977">148365</cx:pt>
          <cx:pt idx="31978">711081</cx:pt>
          <cx:pt idx="31979">508495.5</cx:pt>
          <cx:pt idx="31980">405000</cx:pt>
          <cx:pt idx="31981">1575000</cx:pt>
          <cx:pt idx="31982">679500</cx:pt>
          <cx:pt idx="31983">592560</cx:pt>
          <cx:pt idx="31984">225000</cx:pt>
          <cx:pt idx="31985">255960</cx:pt>
          <cx:pt idx="31986">640080</cx:pt>
          <cx:pt idx="31987">1123443</cx:pt>
          <cx:pt idx="31988">808650</cx:pt>
          <cx:pt idx="31989">760225.5</cx:pt>
          <cx:pt idx="31990">91692</cx:pt>
          <cx:pt idx="31991">284400</cx:pt>
          <cx:pt idx="31992">229500</cx:pt>
          <cx:pt idx="31993">1574532</cx:pt>
          <cx:pt idx="31994">397881</cx:pt>
          <cx:pt idx="31995">578979</cx:pt>
          <cx:pt idx="31996">127350</cx:pt>
          <cx:pt idx="31997">1438258.5</cx:pt>
          <cx:pt idx="31998">315000</cx:pt>
          <cx:pt idx="31999">943425</cx:pt>
          <cx:pt idx="32000">269550</cx:pt>
          <cx:pt idx="32001">302206.5</cx:pt>
          <cx:pt idx="32002">1971072</cx:pt>
          <cx:pt idx="32003">808650</cx:pt>
          <cx:pt idx="32004">538704</cx:pt>
          <cx:pt idx="32005">500490</cx:pt>
          <cx:pt idx="32006">168102</cx:pt>
          <cx:pt idx="32007">728460</cx:pt>
          <cx:pt idx="32008">229500</cx:pt>
          <cx:pt idx="32009">342000</cx:pt>
          <cx:pt idx="32010">254700</cx:pt>
          <cx:pt idx="32011">906228</cx:pt>
          <cx:pt idx="32012">848745</cx:pt>
          <cx:pt idx="32013">565380</cx:pt>
          <cx:pt idx="32014">380533.5</cx:pt>
          <cx:pt idx="32015">135000</cx:pt>
          <cx:pt idx="32016">269550</cx:pt>
          <cx:pt idx="32017">1299883.5</cx:pt>
          <cx:pt idx="32018">728460</cx:pt>
          <cx:pt idx="32019">135000</cx:pt>
          <cx:pt idx="32020">675000</cx:pt>
          <cx:pt idx="32021">630000</cx:pt>
          <cx:pt idx="32022">675000</cx:pt>
          <cx:pt idx="32023">675000</cx:pt>
          <cx:pt idx="32024">247500</cx:pt>
          <cx:pt idx="32025">531000</cx:pt>
          <cx:pt idx="32026">207306</cx:pt>
          <cx:pt idx="32027">270000</cx:pt>
          <cx:pt idx="32028">180000</cx:pt>
          <cx:pt idx="32029">135000</cx:pt>
          <cx:pt idx="32030">225000</cx:pt>
          <cx:pt idx="32031">545040</cx:pt>
          <cx:pt idx="32032">625536</cx:pt>
          <cx:pt idx="32033">760500</cx:pt>
          <cx:pt idx="32034">1125000</cx:pt>
          <cx:pt idx="32035">521280</cx:pt>
          <cx:pt idx="32036">270000</cx:pt>
          <cx:pt idx="32037">808650</cx:pt>
          <cx:pt idx="32038">728460</cx:pt>
          <cx:pt idx="32039">68256</cx:pt>
          <cx:pt idx="32040">219042</cx:pt>
          <cx:pt idx="32041">276277.5</cx:pt>
          <cx:pt idx="32042">499221</cx:pt>
          <cx:pt idx="32043">239850</cx:pt>
          <cx:pt idx="32044">203760</cx:pt>
          <cx:pt idx="32045">135000</cx:pt>
          <cx:pt idx="32046">284400</cx:pt>
          <cx:pt idx="32047">305955</cx:pt>
          <cx:pt idx="32048">1575000</cx:pt>
          <cx:pt idx="32049">270000</cx:pt>
          <cx:pt idx="32050">444420</cx:pt>
          <cx:pt idx="32051">276408</cx:pt>
          <cx:pt idx="32052">110331</cx:pt>
          <cx:pt idx="32053">1350000</cx:pt>
          <cx:pt idx="32054">1045854</cx:pt>
          <cx:pt idx="32055">284400</cx:pt>
          <cx:pt idx="32056">1125000</cx:pt>
          <cx:pt idx="32057">720000</cx:pt>
          <cx:pt idx="32058">202500</cx:pt>
          <cx:pt idx="32059">454500</cx:pt>
          <cx:pt idx="32060">405000</cx:pt>
          <cx:pt idx="32061">1350000</cx:pt>
          <cx:pt idx="32062">550980</cx:pt>
          <cx:pt idx="32063">1133748</cx:pt>
          <cx:pt idx="32064">1575000</cx:pt>
          <cx:pt idx="32065">454500</cx:pt>
          <cx:pt idx="32066">495000</cx:pt>
          <cx:pt idx="32067">746280</cx:pt>
          <cx:pt idx="32068">706410</cx:pt>
          <cx:pt idx="32069">404815.5</cx:pt>
          <cx:pt idx="32070">508495.5</cx:pt>
          <cx:pt idx="32071">180000</cx:pt>
          <cx:pt idx="32072">792000</cx:pt>
          <cx:pt idx="32073">339948</cx:pt>
          <cx:pt idx="32074">152820</cx:pt>
          <cx:pt idx="32075">582804</cx:pt>
          <cx:pt idx="32076">144486</cx:pt>
          <cx:pt idx="32077">292500</cx:pt>
          <cx:pt idx="32078">695439</cx:pt>
          <cx:pt idx="32079">1159411.5</cx:pt>
          <cx:pt idx="32080">360000</cx:pt>
          <cx:pt idx="32081">715500</cx:pt>
          <cx:pt idx="32082">107820</cx:pt>
          <cx:pt idx="32083">225000</cx:pt>
          <cx:pt idx="32084">270000</cx:pt>
          <cx:pt idx="32085">2173108.5</cx:pt>
          <cx:pt idx="32086">225000</cx:pt>
          <cx:pt idx="32087">314100</cx:pt>
          <cx:pt idx="32088">450000</cx:pt>
          <cx:pt idx="32089">1193580</cx:pt>
          <cx:pt idx="32090">647046</cx:pt>
          <cx:pt idx="32091">276277.5</cx:pt>
          <cx:pt idx="32092">646389</cx:pt>
          <cx:pt idx="32093">346500</cx:pt>
          <cx:pt idx="32094">900000</cx:pt>
          <cx:pt idx="32095">503266.5</cx:pt>
          <cx:pt idx="32096">229230</cx:pt>
          <cx:pt idx="32097">431280</cx:pt>
          <cx:pt idx="32098">1546020</cx:pt>
          <cx:pt idx="32099">720000</cx:pt>
          <cx:pt idx="32100">239850</cx:pt>
          <cx:pt idx="32101">675000</cx:pt>
          <cx:pt idx="32102">373500</cx:pt>
          <cx:pt idx="32103">640080</cx:pt>
          <cx:pt idx="32104">1125000</cx:pt>
          <cx:pt idx="32105">1078200</cx:pt>
          <cx:pt idx="32106">675000</cx:pt>
          <cx:pt idx="32107">260640</cx:pt>
          <cx:pt idx="32108">639396</cx:pt>
          <cx:pt idx="32109">402696</cx:pt>
          <cx:pt idx="32110">607500</cx:pt>
          <cx:pt idx="32111">341280</cx:pt>
          <cx:pt idx="32112">337500</cx:pt>
          <cx:pt idx="32113">80865</cx:pt>
          <cx:pt idx="32114">540000</cx:pt>
          <cx:pt idx="32115">625356</cx:pt>
          <cx:pt idx="32116">180000</cx:pt>
          <cx:pt idx="32117">675000</cx:pt>
          <cx:pt idx="32118">225000</cx:pt>
          <cx:pt idx="32119">1611072</cx:pt>
          <cx:pt idx="32120">775327.5</cx:pt>
          <cx:pt idx="32121">117162</cx:pt>
          <cx:pt idx="32122">254700</cx:pt>
          <cx:pt idx="32123">450000</cx:pt>
          <cx:pt idx="32124">168102</cx:pt>
          <cx:pt idx="32125">53910</cx:pt>
          <cx:pt idx="32126">450000</cx:pt>
          <cx:pt idx="32127">250213.5</cx:pt>
          <cx:pt idx="32128">709852.5</cx:pt>
          <cx:pt idx="32129">202500</cx:pt>
          <cx:pt idx="32130">997974</cx:pt>
          <cx:pt idx="32131">779688</cx:pt>
          <cx:pt idx="32132">1030680</cx:pt>
          <cx:pt idx="32133">152820</cx:pt>
          <cx:pt idx="32134">371862</cx:pt>
          <cx:pt idx="32135">202500</cx:pt>
          <cx:pt idx="32136">512064</cx:pt>
          <cx:pt idx="32137">808650</cx:pt>
          <cx:pt idx="32138">90000</cx:pt>
          <cx:pt idx="32139">808650</cx:pt>
          <cx:pt idx="32140">270000</cx:pt>
          <cx:pt idx="32141">537471</cx:pt>
          <cx:pt idx="32142">269550</cx:pt>
          <cx:pt idx="32143">270000</cx:pt>
          <cx:pt idx="32144">270000</cx:pt>
          <cx:pt idx="32145">900000</cx:pt>
          <cx:pt idx="32146">135000</cx:pt>
          <cx:pt idx="32147">753840</cx:pt>
          <cx:pt idx="32148">536917.5</cx:pt>
          <cx:pt idx="32149">545040</cx:pt>
          <cx:pt idx="32150">247500</cx:pt>
          <cx:pt idx="32151">1724220</cx:pt>
          <cx:pt idx="32152">728460</cx:pt>
          <cx:pt idx="32153">916470</cx:pt>
          <cx:pt idx="32154">383787</cx:pt>
          <cx:pt idx="32155">1540305</cx:pt>
          <cx:pt idx="32156">1125000</cx:pt>
          <cx:pt idx="32157">511249.5</cx:pt>
          <cx:pt idx="32158">225000</cx:pt>
          <cx:pt idx="32159">2013840</cx:pt>
          <cx:pt idx="32160">835380</cx:pt>
          <cx:pt idx="32161">414000</cx:pt>
          <cx:pt idx="32162">284256</cx:pt>
          <cx:pt idx="32163">647046</cx:pt>
          <cx:pt idx="32164">625536</cx:pt>
          <cx:pt idx="32165">450000</cx:pt>
          <cx:pt idx="32166">1214100</cx:pt>
          <cx:pt idx="32167">1724220</cx:pt>
          <cx:pt idx="32168">746280</cx:pt>
          <cx:pt idx="32169">175896</cx:pt>
          <cx:pt idx="32170">161730</cx:pt>
          <cx:pt idx="32171">932643</cx:pt>
          <cx:pt idx="32172">900000</cx:pt>
          <cx:pt idx="32173">199080</cx:pt>
          <cx:pt idx="32174">675000</cx:pt>
          <cx:pt idx="32175">1142856</cx:pt>
          <cx:pt idx="32176">270000</cx:pt>
          <cx:pt idx="32177">381528</cx:pt>
          <cx:pt idx="32178">180000</cx:pt>
          <cx:pt idx="32179">808650</cx:pt>
          <cx:pt idx="32180">305221.5</cx:pt>
          <cx:pt idx="32181">1006920</cx:pt>
          <cx:pt idx="32182">1057500</cx:pt>
          <cx:pt idx="32183">450000</cx:pt>
          <cx:pt idx="32184">640080</cx:pt>
          <cx:pt idx="32185">225000</cx:pt>
          <cx:pt idx="32186">498384</cx:pt>
          <cx:pt idx="32187">314100</cx:pt>
          <cx:pt idx="32188">168102</cx:pt>
          <cx:pt idx="32189">675000</cx:pt>
          <cx:pt idx="32190">83538</cx:pt>
          <cx:pt idx="32191">288873</cx:pt>
          <cx:pt idx="32192">225000</cx:pt>
          <cx:pt idx="32193">454500</cx:pt>
          <cx:pt idx="32194">234000</cx:pt>
          <cx:pt idx="32195">666000</cx:pt>
          <cx:pt idx="32196">469147.5</cx:pt>
          <cx:pt idx="32197">1789812</cx:pt>
          <cx:pt idx="32198">284400</cx:pt>
          <cx:pt idx="32199">166500</cx:pt>
          <cx:pt idx="32200">755190</cx:pt>
          <cx:pt idx="32201">247275</cx:pt>
          <cx:pt idx="32202">387000</cx:pt>
          <cx:pt idx="32203">1413859.5</cx:pt>
          <cx:pt idx="32204">879480</cx:pt>
          <cx:pt idx="32205">675000</cx:pt>
          <cx:pt idx="32206">508495.5</cx:pt>
          <cx:pt idx="32207">1288350</cx:pt>
          <cx:pt idx="32208">101880</cx:pt>
          <cx:pt idx="32209">130320</cx:pt>
          <cx:pt idx="32210">675000</cx:pt>
          <cx:pt idx="32211">254799</cx:pt>
          <cx:pt idx="32212">143910</cx:pt>
          <cx:pt idx="32213">450000</cx:pt>
          <cx:pt idx="32214">157050</cx:pt>
          <cx:pt idx="32215">388512</cx:pt>
          <cx:pt idx="32216">281673</cx:pt>
          <cx:pt idx="32217">315000</cx:pt>
          <cx:pt idx="32218">318411</cx:pt>
          <cx:pt idx="32219">1002726</cx:pt>
          <cx:pt idx="32220">814041</cx:pt>
          <cx:pt idx="32221">898434</cx:pt>
          <cx:pt idx="32222">481176</cx:pt>
          <cx:pt idx="32223">770292</cx:pt>
          <cx:pt idx="32224">405000</cx:pt>
          <cx:pt idx="32225">824823</cx:pt>
          <cx:pt idx="32226">369531</cx:pt>
          <cx:pt idx="32227">545040</cx:pt>
          <cx:pt idx="32228">450000</cx:pt>
          <cx:pt idx="32229">263686.5</cx:pt>
          <cx:pt idx="32230">288000</cx:pt>
          <cx:pt idx="32231">135000</cx:pt>
          <cx:pt idx="32232">1408806</cx:pt>
          <cx:pt idx="32233">545040</cx:pt>
          <cx:pt idx="32234">895500</cx:pt>
          <cx:pt idx="32235">1125000</cx:pt>
          <cx:pt idx="32236">135000</cx:pt>
          <cx:pt idx="32237">202500</cx:pt>
          <cx:pt idx="32238">1095111</cx:pt>
          <cx:pt idx="32239">290088</cx:pt>
          <cx:pt idx="32240">521280</cx:pt>
          <cx:pt idx="32241">1149372</cx:pt>
          <cx:pt idx="32242">697500</cx:pt>
          <cx:pt idx="32243">1345500</cx:pt>
          <cx:pt idx="32244">900000</cx:pt>
          <cx:pt idx="32245">450000</cx:pt>
          <cx:pt idx="32246">272520</cx:pt>
          <cx:pt idx="32247">157500</cx:pt>
          <cx:pt idx="32248">592560</cx:pt>
          <cx:pt idx="32249">675000</cx:pt>
          <cx:pt idx="32250">180000</cx:pt>
          <cx:pt idx="32251">76410</cx:pt>
          <cx:pt idx="32252">376078.5</cx:pt>
          <cx:pt idx="32253">840996</cx:pt>
          <cx:pt idx="32254">135000</cx:pt>
          <cx:pt idx="32255">225000</cx:pt>
          <cx:pt idx="32256">808650</cx:pt>
          <cx:pt idx="32257">971280</cx:pt>
          <cx:pt idx="32258">364896</cx:pt>
          <cx:pt idx="32259">1125000</cx:pt>
          <cx:pt idx="32260">225000</cx:pt>
          <cx:pt idx="32261">315000</cx:pt>
          <cx:pt idx="32262">1078200</cx:pt>
          <cx:pt idx="32263">135000</cx:pt>
          <cx:pt idx="32264">284400</cx:pt>
          <cx:pt idx="32265">679500</cx:pt>
          <cx:pt idx="32266">98910</cx:pt>
          <cx:pt idx="32267">360000</cx:pt>
          <cx:pt idx="32268">254700</cx:pt>
          <cx:pt idx="32269">314100</cx:pt>
          <cx:pt idx="32270">329904</cx:pt>
          <cx:pt idx="32271">849415.5</cx:pt>
          <cx:pt idx="32272">454500</cx:pt>
          <cx:pt idx="32273">381528</cx:pt>
          <cx:pt idx="32274">885501</cx:pt>
          <cx:pt idx="32275">239850</cx:pt>
          <cx:pt idx="32276">180000</cx:pt>
          <cx:pt idx="32277">547344</cx:pt>
          <cx:pt idx="32278">180000</cx:pt>
          <cx:pt idx="32279">225000</cx:pt>
          <cx:pt idx="32280">675000</cx:pt>
          <cx:pt idx="32281">971280</cx:pt>
          <cx:pt idx="32282">225000</cx:pt>
          <cx:pt idx="32283">1546020</cx:pt>
          <cx:pt idx="32284">135000</cx:pt>
          <cx:pt idx="32285">1288350</cx:pt>
          <cx:pt idx="32286">270000</cx:pt>
          <cx:pt idx="32287">1223010</cx:pt>
          <cx:pt idx="32288">673875</cx:pt>
          <cx:pt idx="32289">508495.5</cx:pt>
          <cx:pt idx="32290">679500</cx:pt>
          <cx:pt idx="32291">157500</cx:pt>
          <cx:pt idx="32292">256500</cx:pt>
          <cx:pt idx="32293">722394</cx:pt>
          <cx:pt idx="32294">450000</cx:pt>
          <cx:pt idx="32295">862560</cx:pt>
          <cx:pt idx="32296">314100</cx:pt>
          <cx:pt idx="32297">352044</cx:pt>
          <cx:pt idx="32298">269550</cx:pt>
          <cx:pt idx="32299">938304</cx:pt>
          <cx:pt idx="32300">932643</cx:pt>
          <cx:pt idx="32301">513531</cx:pt>
          <cx:pt idx="32302">360000</cx:pt>
          <cx:pt idx="32303">112068</cx:pt>
          <cx:pt idx="32304">927000</cx:pt>
          <cx:pt idx="32305">348264</cx:pt>
          <cx:pt idx="32306">2085120</cx:pt>
          <cx:pt idx="32307">891072</cx:pt>
          <cx:pt idx="32308">1546020</cx:pt>
          <cx:pt idx="32309">225000</cx:pt>
          <cx:pt idx="32310">298512</cx:pt>
          <cx:pt idx="32311">2517300</cx:pt>
          <cx:pt idx="32312">1506816</cx:pt>
          <cx:pt idx="32313">505642.5</cx:pt>
          <cx:pt idx="32314">900000</cx:pt>
          <cx:pt idx="32315">314100</cx:pt>
          <cx:pt idx="32316">314100</cx:pt>
          <cx:pt idx="32317">675000</cx:pt>
          <cx:pt idx="32318">312768</cx:pt>
          <cx:pt idx="32319">210456</cx:pt>
          <cx:pt idx="32320">900000</cx:pt>
          <cx:pt idx="32321">1270746</cx:pt>
          <cx:pt idx="32322">310500</cx:pt>
          <cx:pt idx="32323">286704</cx:pt>
          <cx:pt idx="32324">180000</cx:pt>
          <cx:pt idx="32325">157500</cx:pt>
          <cx:pt idx="32326">970380</cx:pt>
          <cx:pt idx="32327">269550</cx:pt>
          <cx:pt idx="32328">265851</cx:pt>
          <cx:pt idx="32329">215640</cx:pt>
          <cx:pt idx="32330">45000</cx:pt>
          <cx:pt idx="32331">364896</cx:pt>
          <cx:pt idx="32332">900000</cx:pt>
          <cx:pt idx="32333">202500</cx:pt>
          <cx:pt idx="32334">545040</cx:pt>
          <cx:pt idx="32335">808650</cx:pt>
          <cx:pt idx="32336">675000</cx:pt>
          <cx:pt idx="32337">553806</cx:pt>
          <cx:pt idx="32338">2250000</cx:pt>
          <cx:pt idx="32339">218016</cx:pt>
          <cx:pt idx="32340">229500</cx:pt>
          <cx:pt idx="32341">405000</cx:pt>
          <cx:pt idx="32342">679500</cx:pt>
          <cx:pt idx="32343">900000</cx:pt>
          <cx:pt idx="32344">679500</cx:pt>
          <cx:pt idx="32345">195543</cx:pt>
          <cx:pt idx="32346">284400</cx:pt>
          <cx:pt idx="32347">696150</cx:pt>
          <cx:pt idx="32348">1552500</cx:pt>
          <cx:pt idx="32349">270000</cx:pt>
          <cx:pt idx="32350">765000</cx:pt>
          <cx:pt idx="32351">276277.5</cx:pt>
          <cx:pt idx="32352">653328</cx:pt>
          <cx:pt idx="32353">673875</cx:pt>
          <cx:pt idx="32354">74628</cx:pt>
          <cx:pt idx="32355">1042560</cx:pt>
          <cx:pt idx="32356">180000</cx:pt>
          <cx:pt idx="32357">693000</cx:pt>
          <cx:pt idx="32358">298512</cx:pt>
          <cx:pt idx="32359">398160</cx:pt>
          <cx:pt idx="32360">331920</cx:pt>
          <cx:pt idx="32361">1113840</cx:pt>
          <cx:pt idx="32362">270000</cx:pt>
          <cx:pt idx="32363">495000</cx:pt>
          <cx:pt idx="32364">550980</cx:pt>
          <cx:pt idx="32365">382500</cx:pt>
          <cx:pt idx="32366">526491</cx:pt>
          <cx:pt idx="32367">47970</cx:pt>
          <cx:pt idx="32368">495972</cx:pt>
          <cx:pt idx="32369">552555</cx:pt>
          <cx:pt idx="32370">254700</cx:pt>
          <cx:pt idx="32371">562491</cx:pt>
          <cx:pt idx="32372">450000</cx:pt>
          <cx:pt idx="32373">900000</cx:pt>
          <cx:pt idx="32374">215640</cx:pt>
          <cx:pt idx="32375">592560</cx:pt>
          <cx:pt idx="32376">545040</cx:pt>
          <cx:pt idx="32377">514602</cx:pt>
          <cx:pt idx="32378">787131</cx:pt>
          <cx:pt idx="32379">450000</cx:pt>
          <cx:pt idx="32380">226908</cx:pt>
          <cx:pt idx="32381">1345500</cx:pt>
          <cx:pt idx="32382">450000</cx:pt>
          <cx:pt idx="32383">512145</cx:pt>
          <cx:pt idx="32384">677664</cx:pt>
          <cx:pt idx="32385">540000</cx:pt>
          <cx:pt idx="32386">360000</cx:pt>
          <cx:pt idx="32387">808650</cx:pt>
          <cx:pt idx="32388">1364593.5</cx:pt>
          <cx:pt idx="32389">900000</cx:pt>
          <cx:pt idx="32390">1436850</cx:pt>
          <cx:pt idx="32391">781920</cx:pt>
          <cx:pt idx="32392">627390</cx:pt>
          <cx:pt idx="32393">760225.5</cx:pt>
          <cx:pt idx="32394">314055</cx:pt>
          <cx:pt idx="32395">405000</cx:pt>
          <cx:pt idx="32396">566055</cx:pt>
          <cx:pt idx="32397">269550</cx:pt>
          <cx:pt idx="32398">592560</cx:pt>
          <cx:pt idx="32399">724981.5</cx:pt>
          <cx:pt idx="32400">1024290</cx:pt>
          <cx:pt idx="32401">888840</cx:pt>
          <cx:pt idx="32402">1506816</cx:pt>
          <cx:pt idx="32403">661500</cx:pt>
          <cx:pt idx="32404">325908</cx:pt>
          <cx:pt idx="32405">1800000</cx:pt>
          <cx:pt idx="32406">135000</cx:pt>
          <cx:pt idx="32407">900000</cx:pt>
          <cx:pt idx="32408">123637.5</cx:pt>
          <cx:pt idx="32409">479700</cx:pt>
          <cx:pt idx="32410">337500</cx:pt>
          <cx:pt idx="32411">485640</cx:pt>
          <cx:pt idx="32412">675000</cx:pt>
          <cx:pt idx="32413">215640</cx:pt>
          <cx:pt idx="32414">414229.5</cx:pt>
          <cx:pt idx="32415">675000</cx:pt>
          <cx:pt idx="32416">284400</cx:pt>
          <cx:pt idx="32417">846216</cx:pt>
          <cx:pt idx="32418">352422</cx:pt>
          <cx:pt idx="32419">270000</cx:pt>
          <cx:pt idx="32420">508495.5</cx:pt>
          <cx:pt idx="32421">323388</cx:pt>
          <cx:pt idx="32422">1078200</cx:pt>
          <cx:pt idx="32423">808650</cx:pt>
          <cx:pt idx="32424">1303812</cx:pt>
          <cx:pt idx="32425">260640</cx:pt>
          <cx:pt idx="32426">225000</cx:pt>
          <cx:pt idx="32427">675000</cx:pt>
          <cx:pt idx="32428">180000</cx:pt>
          <cx:pt idx="32429">463284</cx:pt>
          <cx:pt idx="32430">755190</cx:pt>
          <cx:pt idx="32431">450000</cx:pt>
          <cx:pt idx="32432">284400</cx:pt>
          <cx:pt idx="32433">539100</cx:pt>
          <cx:pt idx="32434">1030680</cx:pt>
          <cx:pt idx="32435">348264</cx:pt>
          <cx:pt idx="32436">270000</cx:pt>
          <cx:pt idx="32437">1096020</cx:pt>
          <cx:pt idx="32438">49752</cx:pt>
          <cx:pt idx="32439">540000</cx:pt>
          <cx:pt idx="32440">1006920</cx:pt>
          <cx:pt idx="32441">900000</cx:pt>
          <cx:pt idx="32442">201469.5</cx:pt>
          <cx:pt idx="32443">675000</cx:pt>
          <cx:pt idx="32444">305221.5</cx:pt>
          <cx:pt idx="32445">495000</cx:pt>
          <cx:pt idx="32446">809545.5</cx:pt>
          <cx:pt idx="32447">225000</cx:pt>
          <cx:pt idx="32448">207396</cx:pt>
          <cx:pt idx="32449">95940</cx:pt>
          <cx:pt idx="32450">1237500</cx:pt>
          <cx:pt idx="32451">808650</cx:pt>
          <cx:pt idx="32452">292500</cx:pt>
          <cx:pt idx="32453">679500</cx:pt>
          <cx:pt idx="32454">405000</cx:pt>
          <cx:pt idx="32455">291384</cx:pt>
          <cx:pt idx="32456">640080</cx:pt>
          <cx:pt idx="32457">729792</cx:pt>
          <cx:pt idx="32458">227520</cx:pt>
          <cx:pt idx="32459">900000</cx:pt>
          <cx:pt idx="32460">572076</cx:pt>
          <cx:pt idx="32461">284400</cx:pt>
          <cx:pt idx="32462">450000</cx:pt>
          <cx:pt idx="32463">227520</cx:pt>
          <cx:pt idx="32464">450000</cx:pt>
          <cx:pt idx="32465">677664</cx:pt>
          <cx:pt idx="32466">1006920</cx:pt>
          <cx:pt idx="32467">314055</cx:pt>
          <cx:pt idx="32468">101880</cx:pt>
          <cx:pt idx="32469">450000</cx:pt>
          <cx:pt idx="32470">414792</cx:pt>
          <cx:pt idx="32471">450000</cx:pt>
          <cx:pt idx="32472">258709.5</cx:pt>
          <cx:pt idx="32473">450000</cx:pt>
          <cx:pt idx="32474">808650</cx:pt>
          <cx:pt idx="32475">450000</cx:pt>
          <cx:pt idx="32476">521280</cx:pt>
          <cx:pt idx="32477">622188</cx:pt>
          <cx:pt idx="32478">513531</cx:pt>
          <cx:pt idx="32479">318411</cx:pt>
          <cx:pt idx="32480">244584</cx:pt>
          <cx:pt idx="32481">229230</cx:pt>
          <cx:pt idx="32482">545040</cx:pt>
          <cx:pt idx="32483">99000</cx:pt>
          <cx:pt idx="32484">247275</cx:pt>
          <cx:pt idx="32485">203760</cx:pt>
          <cx:pt idx="32486">337500</cx:pt>
          <cx:pt idx="32487">178290</cx:pt>
          <cx:pt idx="32488">585000</cx:pt>
          <cx:pt idx="32489">314100</cx:pt>
          <cx:pt idx="32490">450000</cx:pt>
          <cx:pt idx="32491">558841.5</cx:pt>
          <cx:pt idx="32492">1335528</cx:pt>
          <cx:pt idx="32493">360000</cx:pt>
          <cx:pt idx="32494">1125000</cx:pt>
          <cx:pt idx="32495">130365</cx:pt>
          <cx:pt idx="32496">314100</cx:pt>
          <cx:pt idx="32497">312768</cx:pt>
          <cx:pt idx="32498">135000</cx:pt>
          <cx:pt idx="32499">829440</cx:pt>
          <cx:pt idx="32500">526491</cx:pt>
          <cx:pt idx="32501">1460691</cx:pt>
          <cx:pt idx="32502">135000</cx:pt>
          <cx:pt idx="32503">1852731</cx:pt>
          <cx:pt idx="32504">2250000</cx:pt>
          <cx:pt idx="32505">629320.5</cx:pt>
          <cx:pt idx="32506">225000</cx:pt>
          <cx:pt idx="32507">269550</cx:pt>
          <cx:pt idx="32508">482593.5</cx:pt>
          <cx:pt idx="32509">746280</cx:pt>
          <cx:pt idx="32510">284400</cx:pt>
          <cx:pt idx="32511">254700</cx:pt>
          <cx:pt idx="32512">1459840.5</cx:pt>
          <cx:pt idx="32513">1629000</cx:pt>
          <cx:pt idx="32514">1929978</cx:pt>
          <cx:pt idx="32515">180000</cx:pt>
          <cx:pt idx="32516">1569285</cx:pt>
          <cx:pt idx="32517">808650</cx:pt>
          <cx:pt idx="32518">288873</cx:pt>
          <cx:pt idx="32519">135000</cx:pt>
          <cx:pt idx="32520">547272</cx:pt>
          <cx:pt idx="32521">584766</cx:pt>
          <cx:pt idx="32522">2013840</cx:pt>
          <cx:pt idx="32523">224136</cx:pt>
          <cx:pt idx="32524">52128</cx:pt>
          <cx:pt idx="32525">431280</cx:pt>
          <cx:pt idx="32526">239850</cx:pt>
          <cx:pt idx="32527">225000</cx:pt>
          <cx:pt idx="32528">1560726</cx:pt>
          <cx:pt idx="32529">1580616</cx:pt>
          <cx:pt idx="32530">545040</cx:pt>
          <cx:pt idx="32531">284400</cx:pt>
          <cx:pt idx="32532">454500</cx:pt>
          <cx:pt idx="32533">239850</cx:pt>
          <cx:pt idx="32534">540000</cx:pt>
          <cx:pt idx="32535">545040</cx:pt>
          <cx:pt idx="32536">337500</cx:pt>
          <cx:pt idx="32537">755190</cx:pt>
          <cx:pt idx="32538">1575000</cx:pt>
          <cx:pt idx="32539">211068</cx:pt>
          <cx:pt idx="32540">100512</cx:pt>
          <cx:pt idx="32541">813195</cx:pt>
          <cx:pt idx="32542">521280</cx:pt>
          <cx:pt idx="32543">1223010</cx:pt>
          <cx:pt idx="32544">74182.5</cx:pt>
          <cx:pt idx="32545">815733</cx:pt>
          <cx:pt idx="32546">1575000</cx:pt>
          <cx:pt idx="32547">247275</cx:pt>
          <cx:pt idx="32548">481495.5</cx:pt>
          <cx:pt idx="32549">781920</cx:pt>
          <cx:pt idx="32550">540000</cx:pt>
          <cx:pt idx="32551">824823</cx:pt>
          <cx:pt idx="32552">373311</cx:pt>
          <cx:pt idx="32553">314055</cx:pt>
          <cx:pt idx="32554">717003</cx:pt>
          <cx:pt idx="32555">183694.5</cx:pt>
          <cx:pt idx="32556">318528</cx:pt>
          <cx:pt idx="32557">848745</cx:pt>
          <cx:pt idx="32558">153000</cx:pt>
          <cx:pt idx="32559">256500</cx:pt>
          <cx:pt idx="32560">315000</cx:pt>
          <cx:pt idx="32561">2049084</cx:pt>
          <cx:pt idx="32562">585000</cx:pt>
          <cx:pt idx="32563">1125000</cx:pt>
          <cx:pt idx="32564">229500</cx:pt>
          <cx:pt idx="32565">270000</cx:pt>
          <cx:pt idx="32566">808650</cx:pt>
          <cx:pt idx="32567">269550</cx:pt>
          <cx:pt idx="32568">521280</cx:pt>
          <cx:pt idx="32569">675000</cx:pt>
          <cx:pt idx="32570">1264428</cx:pt>
          <cx:pt idx="32571">746280</cx:pt>
          <cx:pt idx="32572">1090926</cx:pt>
          <cx:pt idx="32573">254700</cx:pt>
          <cx:pt idx="32574">824823</cx:pt>
          <cx:pt idx="32575">384048</cx:pt>
          <cx:pt idx="32576">135000</cx:pt>
          <cx:pt idx="32577">454500</cx:pt>
          <cx:pt idx="32578">314100</cx:pt>
          <cx:pt idx="32579">90000</cx:pt>
          <cx:pt idx="32580">450000</cx:pt>
          <cx:pt idx="32581">1345500</cx:pt>
          <cx:pt idx="32582">1006920</cx:pt>
          <cx:pt idx="32583">2517300</cx:pt>
          <cx:pt idx="32584">863226</cx:pt>
          <cx:pt idx="32585">215640</cx:pt>
          <cx:pt idx="32586">454500</cx:pt>
          <cx:pt idx="32587">310671</cx:pt>
          <cx:pt idx="32588">715095</cx:pt>
          <cx:pt idx="32589">225000</cx:pt>
          <cx:pt idx="32590">239850</cx:pt>
          <cx:pt idx="32591">1325475</cx:pt>
          <cx:pt idx="32592">364896</cx:pt>
          <cx:pt idx="32593">247500</cx:pt>
          <cx:pt idx="32594">501363</cx:pt>
          <cx:pt idx="32595">781920</cx:pt>
          <cx:pt idx="32596">755190</cx:pt>
          <cx:pt idx="32597">495000</cx:pt>
          <cx:pt idx="32598">1483650</cx:pt>
          <cx:pt idx="32599">254700</cx:pt>
          <cx:pt idx="32600">157500</cx:pt>
          <cx:pt idx="32601">288994.5</cx:pt>
          <cx:pt idx="32602">517266</cx:pt>
          <cx:pt idx="32603">252000</cx:pt>
          <cx:pt idx="32604">675000</cx:pt>
          <cx:pt idx="32605">545040</cx:pt>
          <cx:pt idx="32606">47970</cx:pt>
          <cx:pt idx="32607">480060</cx:pt>
          <cx:pt idx="32608">117162</cx:pt>
          <cx:pt idx="32609">168102</cx:pt>
          <cx:pt idx="32610">728460</cx:pt>
          <cx:pt idx="32611">314055</cx:pt>
          <cx:pt idx="32612">859500</cx:pt>
          <cx:pt idx="32613">824823</cx:pt>
          <cx:pt idx="32614">640080</cx:pt>
          <cx:pt idx="32615">1971072</cx:pt>
          <cx:pt idx="32616">835164</cx:pt>
          <cx:pt idx="32617">63000</cx:pt>
          <cx:pt idx="32618">180000</cx:pt>
          <cx:pt idx="32619">472500</cx:pt>
          <cx:pt idx="32620">545040</cx:pt>
          <cx:pt idx="32621">760225.5</cx:pt>
          <cx:pt idx="32622">332946</cx:pt>
          <cx:pt idx="32623">723604.5</cx:pt>
          <cx:pt idx="32624">450000</cx:pt>
          <cx:pt idx="32625">540000</cx:pt>
          <cx:pt idx="32626">379008</cx:pt>
          <cx:pt idx="32627">180000</cx:pt>
          <cx:pt idx="32628">203760</cx:pt>
          <cx:pt idx="32629">900000</cx:pt>
          <cx:pt idx="32630">746280</cx:pt>
          <cx:pt idx="32631">888723</cx:pt>
          <cx:pt idx="32632">1133748</cx:pt>
          <cx:pt idx="32633">454500</cx:pt>
          <cx:pt idx="32634">490536</cx:pt>
          <cx:pt idx="32635">327024</cx:pt>
          <cx:pt idx="32636">180000</cx:pt>
          <cx:pt idx="32637">454500</cx:pt>
          <cx:pt idx="32638">675000</cx:pt>
          <cx:pt idx="32639">152820</cx:pt>
          <cx:pt idx="32640">450000</cx:pt>
          <cx:pt idx="32641">675000</cx:pt>
          <cx:pt idx="32642">202500</cx:pt>
          <cx:pt idx="32643">808650</cx:pt>
          <cx:pt idx="32644">728460</cx:pt>
          <cx:pt idx="32645">130320</cx:pt>
          <cx:pt idx="32646">601470</cx:pt>
          <cx:pt idx="32647">332946</cx:pt>
          <cx:pt idx="32648">450000</cx:pt>
          <cx:pt idx="32649">439074</cx:pt>
          <cx:pt idx="32650">675000</cx:pt>
          <cx:pt idx="32651">1042560</cx:pt>
          <cx:pt idx="32652">202500</cx:pt>
          <cx:pt idx="32653">113760</cx:pt>
          <cx:pt idx="32654">405000</cx:pt>
          <cx:pt idx="32655">733315.5</cx:pt>
          <cx:pt idx="32656">90000</cx:pt>
          <cx:pt idx="32657">1288350</cx:pt>
          <cx:pt idx="32658">770292</cx:pt>
          <cx:pt idx="32659">855882</cx:pt>
          <cx:pt idx="32660">404815.5</cx:pt>
          <cx:pt idx="32661">74628</cx:pt>
          <cx:pt idx="32662">450000</cx:pt>
          <cx:pt idx="32663">497520</cx:pt>
          <cx:pt idx="32664">545040</cx:pt>
          <cx:pt idx="32665">500211</cx:pt>
          <cx:pt idx="32666">126000</cx:pt>
          <cx:pt idx="32667">490495.5</cx:pt>
          <cx:pt idx="32668">517927.5</cx:pt>
          <cx:pt idx="32669">454500</cx:pt>
          <cx:pt idx="32670">1080000</cx:pt>
          <cx:pt idx="32671">916470</cx:pt>
          <cx:pt idx="32672">125136</cx:pt>
          <cx:pt idx="32673">299772</cx:pt>
          <cx:pt idx="32674">755190</cx:pt>
          <cx:pt idx="32675">1125000</cx:pt>
          <cx:pt idx="32676">127350</cx:pt>
          <cx:pt idx="32677">677664</cx:pt>
          <cx:pt idx="32678">1762110</cx:pt>
          <cx:pt idx="32679">364896</cx:pt>
          <cx:pt idx="32680">1560726</cx:pt>
          <cx:pt idx="32681">969579</cx:pt>
          <cx:pt idx="32682">720000</cx:pt>
          <cx:pt idx="32683">450000</cx:pt>
          <cx:pt idx="32684">787131</cx:pt>
          <cx:pt idx="32685">148365</cx:pt>
          <cx:pt idx="32686">1200744</cx:pt>
          <cx:pt idx="32687">679500</cx:pt>
          <cx:pt idx="32688">312768</cx:pt>
          <cx:pt idx="32689">135000</cx:pt>
          <cx:pt idx="32690">172512</cx:pt>
          <cx:pt idx="32691">229230</cx:pt>
          <cx:pt idx="32692">135000</cx:pt>
          <cx:pt idx="32693">808650</cx:pt>
          <cx:pt idx="32694">1125000</cx:pt>
          <cx:pt idx="32695">1451047.5</cx:pt>
          <cx:pt idx="32696">364896</cx:pt>
          <cx:pt idx="32697">573628.5</cx:pt>
          <cx:pt idx="32698">367389</cx:pt>
          <cx:pt idx="32699">113760</cx:pt>
          <cx:pt idx="32700">319981.5</cx:pt>
          <cx:pt idx="32701">269550</cx:pt>
          <cx:pt idx="32702">270000</cx:pt>
          <cx:pt idx="32703">824823</cx:pt>
          <cx:pt idx="32704">450000</cx:pt>
          <cx:pt idx="32705">808650</cx:pt>
          <cx:pt idx="32706">247275</cx:pt>
          <cx:pt idx="32707">808650</cx:pt>
          <cx:pt idx="32708">781920</cx:pt>
          <cx:pt idx="32709">486000</cx:pt>
          <cx:pt idx="32710">254700</cx:pt>
          <cx:pt idx="32711">454500</cx:pt>
          <cx:pt idx="32712">270000</cx:pt>
          <cx:pt idx="32713">675000</cx:pt>
          <cx:pt idx="32714">180000</cx:pt>
          <cx:pt idx="32715">1800000</cx:pt>
          <cx:pt idx="32716">1006920</cx:pt>
          <cx:pt idx="32717">47970</cx:pt>
          <cx:pt idx="32718">297130.5</cx:pt>
          <cx:pt idx="32719">932643</cx:pt>
          <cx:pt idx="32720">405000</cx:pt>
          <cx:pt idx="32721">233208</cx:pt>
          <cx:pt idx="32722">814041</cx:pt>
          <cx:pt idx="32723">270000</cx:pt>
          <cx:pt idx="32724">993082.5</cx:pt>
          <cx:pt idx="32725">1035832.5</cx:pt>
          <cx:pt idx="32726">728460</cx:pt>
          <cx:pt idx="32727">381528</cx:pt>
          <cx:pt idx="32728">269550</cx:pt>
          <cx:pt idx="32729">263686.5</cx:pt>
          <cx:pt idx="32730">1282500</cx:pt>
          <cx:pt idx="32731">1035832.5</cx:pt>
          <cx:pt idx="32732">1102500</cx:pt>
          <cx:pt idx="32733">325908</cx:pt>
          <cx:pt idx="32734">262246.5</cx:pt>
          <cx:pt idx="32735">135000</cx:pt>
          <cx:pt idx="32736">450000</cx:pt>
          <cx:pt idx="32737">225000</cx:pt>
          <cx:pt idx="32738">1280794.5</cx:pt>
          <cx:pt idx="32739">1540867.5</cx:pt>
          <cx:pt idx="32740">261288</cx:pt>
          <cx:pt idx="32741">1174005</cx:pt>
          <cx:pt idx="32742">808650</cx:pt>
          <cx:pt idx="32743">143910</cx:pt>
          <cx:pt idx="32744">269550</cx:pt>
          <cx:pt idx="32745">247500</cx:pt>
          <cx:pt idx="32746">254700</cx:pt>
          <cx:pt idx="32747">573628.5</cx:pt>
          <cx:pt idx="32748">1078200</cx:pt>
          <cx:pt idx="32749">364896</cx:pt>
          <cx:pt idx="32750">135000</cx:pt>
          <cx:pt idx="32751">1350000</cx:pt>
          <cx:pt idx="32752">517500</cx:pt>
          <cx:pt idx="32753">135000</cx:pt>
          <cx:pt idx="32754">328405.5</cx:pt>
          <cx:pt idx="32755">1249740</cx:pt>
          <cx:pt idx="32756">1327500</cx:pt>
          <cx:pt idx="32757">766282.5</cx:pt>
          <cx:pt idx="32758">1056447</cx:pt>
          <cx:pt idx="32759">225000</cx:pt>
          <cx:pt idx="32760">291384</cx:pt>
          <cx:pt idx="32761">1125000</cx:pt>
          <cx:pt idx="32762">521568</cx:pt>
          <cx:pt idx="32763">835380</cx:pt>
          <cx:pt idx="32764">1006920</cx:pt>
          <cx:pt idx="32765">1166724</cx:pt>
          <cx:pt idx="32766">123993</cx:pt>
          <cx:pt idx="32767">1292013</cx:pt>
          <cx:pt idx="32768">814041</cx:pt>
          <cx:pt idx="32769">572076</cx:pt>
          <cx:pt idx="32770">450000</cx:pt>
          <cx:pt idx="32771">127350</cx:pt>
          <cx:pt idx="32772">477000</cx:pt>
          <cx:pt idx="32773">270000</cx:pt>
          <cx:pt idx="32774">675000</cx:pt>
          <cx:pt idx="32775">1350000</cx:pt>
          <cx:pt idx="32776">244584</cx:pt>
          <cx:pt idx="32777">180000</cx:pt>
          <cx:pt idx="32778">585000</cx:pt>
          <cx:pt idx="32779">1293502.5</cx:pt>
          <cx:pt idx="32780">225000</cx:pt>
          <cx:pt idx="32781">447453</cx:pt>
          <cx:pt idx="32782">278613</cx:pt>
          <cx:pt idx="32783">521136</cx:pt>
          <cx:pt idx="32784">1546020</cx:pt>
          <cx:pt idx="32785">1800000</cx:pt>
          <cx:pt idx="32786">252000</cx:pt>
          <cx:pt idx="32787">840951</cx:pt>
          <cx:pt idx="32788">327024</cx:pt>
          <cx:pt idx="32789">450000</cx:pt>
          <cx:pt idx="32790">227520</cx:pt>
          <cx:pt idx="32791">273636</cx:pt>
          <cx:pt idx="32792">521280</cx:pt>
          <cx:pt idx="32793">203760</cx:pt>
          <cx:pt idx="32794">1288350</cx:pt>
          <cx:pt idx="32795">288873</cx:pt>
          <cx:pt idx="32796">284400</cx:pt>
          <cx:pt idx="32797">270000</cx:pt>
          <cx:pt idx="32798">808650</cx:pt>
          <cx:pt idx="32799">167121</cx:pt>
          <cx:pt idx="32800">314055</cx:pt>
          <cx:pt idx="32801">225000</cx:pt>
          <cx:pt idx="32802">409500</cx:pt>
          <cx:pt idx="32803">450000</cx:pt>
          <cx:pt idx="32804">454500</cx:pt>
          <cx:pt idx="32805">1125000</cx:pt>
          <cx:pt idx="32806">491823</cx:pt>
          <cx:pt idx="32807">521280</cx:pt>
          <cx:pt idx="32808">810000</cx:pt>
          <cx:pt idx="32809">1886850</cx:pt>
          <cx:pt idx="32810">675000</cx:pt>
          <cx:pt idx="32811">405000</cx:pt>
          <cx:pt idx="32812">670500</cx:pt>
          <cx:pt idx="32813">273636</cx:pt>
          <cx:pt idx="32814">717003</cx:pt>
          <cx:pt idx="32815">225000</cx:pt>
          <cx:pt idx="32816">1006920</cx:pt>
          <cx:pt idx="32817">405000</cx:pt>
          <cx:pt idx="32818">180000</cx:pt>
          <cx:pt idx="32819">436032</cx:pt>
          <cx:pt idx="32820">1078200</cx:pt>
          <cx:pt idx="32821">582804</cx:pt>
          <cx:pt idx="32822">808650</cx:pt>
          <cx:pt idx="32823">500211</cx:pt>
          <cx:pt idx="32824">180000</cx:pt>
          <cx:pt idx="32825">808650</cx:pt>
          <cx:pt idx="32826">889515</cx:pt>
          <cx:pt idx="32827">81504</cx:pt>
          <cx:pt idx="32828">254700</cx:pt>
          <cx:pt idx="32829">1350000</cx:pt>
          <cx:pt idx="32830">1006920</cx:pt>
          <cx:pt idx="32831">916470</cx:pt>
          <cx:pt idx="32832">135000</cx:pt>
          <cx:pt idx="32833">491823</cx:pt>
          <cx:pt idx="32834">454500</cx:pt>
          <cx:pt idx="32835">787131</cx:pt>
          <cx:pt idx="32836">225000</cx:pt>
          <cx:pt idx="32837">592560</cx:pt>
          <cx:pt idx="32838">338314.5</cx:pt>
          <cx:pt idx="32839">512446.5</cx:pt>
          <cx:pt idx="32840">753840</cx:pt>
          <cx:pt idx="32841">152820</cx:pt>
          <cx:pt idx="32842">568908</cx:pt>
          <cx:pt idx="32843">675000</cx:pt>
          <cx:pt idx="32844">49500</cx:pt>
          <cx:pt idx="32845">306306</cx:pt>
          <cx:pt idx="32846">1113840</cx:pt>
          <cx:pt idx="32847">588874.5</cx:pt>
          <cx:pt idx="32848">521280</cx:pt>
          <cx:pt idx="32849">497520</cx:pt>
          <cx:pt idx="32850">135000</cx:pt>
          <cx:pt idx="32851">1350000</cx:pt>
          <cx:pt idx="32852">269550</cx:pt>
          <cx:pt idx="32853">940500</cx:pt>
          <cx:pt idx="32854">157500</cx:pt>
          <cx:pt idx="32855">855882</cx:pt>
          <cx:pt idx="32856">781695</cx:pt>
          <cx:pt idx="32857">360000</cx:pt>
          <cx:pt idx="32858">273636</cx:pt>
          <cx:pt idx="32859">265536</cx:pt>
          <cx:pt idx="32860">360000</cx:pt>
          <cx:pt idx="32861">1006920</cx:pt>
          <cx:pt idx="32862">450000</cx:pt>
          <cx:pt idx="32863">1255680</cx:pt>
          <cx:pt idx="32864">970380</cx:pt>
          <cx:pt idx="32865">450000</cx:pt>
          <cx:pt idx="32866">270000</cx:pt>
          <cx:pt idx="32867">781920</cx:pt>
          <cx:pt idx="32868">450000</cx:pt>
          <cx:pt idx="32869">832500</cx:pt>
          <cx:pt idx="32870">269550</cx:pt>
          <cx:pt idx="32871">1579477.5</cx:pt>
          <cx:pt idx="32872">183294</cx:pt>
          <cx:pt idx="32873">276813</cx:pt>
          <cx:pt idx="32874">152820</cx:pt>
          <cx:pt idx="32875">1262146.5</cx:pt>
          <cx:pt idx="32876">592560</cx:pt>
          <cx:pt idx="32877">420718.5</cx:pt>
          <cx:pt idx="32878">1515415.5</cx:pt>
          <cx:pt idx="32879">675000</cx:pt>
          <cx:pt idx="32880">1006920</cx:pt>
          <cx:pt idx="32881">254700</cx:pt>
          <cx:pt idx="32882">135000</cx:pt>
          <cx:pt idx="32883">298512</cx:pt>
          <cx:pt idx="32884">704844</cx:pt>
          <cx:pt idx="32885">360000</cx:pt>
          <cx:pt idx="32886">1066500</cx:pt>
          <cx:pt idx="32887">622413</cx:pt>
          <cx:pt idx="32888">1270120.5</cx:pt>
          <cx:pt idx="32889">526491</cx:pt>
          <cx:pt idx="32890">698517</cx:pt>
          <cx:pt idx="32891">544491</cx:pt>
          <cx:pt idx="32892">697500</cx:pt>
          <cx:pt idx="32893">450000</cx:pt>
          <cx:pt idx="32894">157500</cx:pt>
          <cx:pt idx="32895">553806</cx:pt>
          <cx:pt idx="32896">1886850</cx:pt>
          <cx:pt idx="32897">436032</cx:pt>
          <cx:pt idx="32898">221832</cx:pt>
          <cx:pt idx="32899">254700</cx:pt>
          <cx:pt idx="32900">95940</cx:pt>
          <cx:pt idx="32901">521280</cx:pt>
          <cx:pt idx="32902">106974</cx:pt>
          <cx:pt idx="32903">174132</cx:pt>
          <cx:pt idx="32904">273636</cx:pt>
          <cx:pt idx="32905">1350000</cx:pt>
          <cx:pt idx="32906">743031</cx:pt>
          <cx:pt idx="32907">143910</cx:pt>
          <cx:pt idx="32908">180000</cx:pt>
          <cx:pt idx="32909">381528</cx:pt>
          <cx:pt idx="32910">331920</cx:pt>
          <cx:pt idx="32911">231813</cx:pt>
          <cx:pt idx="32912">1125000</cx:pt>
          <cx:pt idx="32913">835380</cx:pt>
          <cx:pt idx="32914">610335</cx:pt>
          <cx:pt idx="32915">495000</cx:pt>
          <cx:pt idx="32916">135000</cx:pt>
          <cx:pt idx="32917">130644</cx:pt>
          <cx:pt idx="32918">292500</cx:pt>
          <cx:pt idx="32919">1125000</cx:pt>
          <cx:pt idx="32920">526491</cx:pt>
          <cx:pt idx="32921">1223010</cx:pt>
          <cx:pt idx="32922">270000</cx:pt>
          <cx:pt idx="32923">508495.5</cx:pt>
          <cx:pt idx="32924">771493.5</cx:pt>
          <cx:pt idx="32925">337500</cx:pt>
          <cx:pt idx="32926">455040</cx:pt>
          <cx:pt idx="32927">526500</cx:pt>
          <cx:pt idx="32928">508495.5</cx:pt>
          <cx:pt idx="32929">675000</cx:pt>
          <cx:pt idx="32930">545040</cx:pt>
          <cx:pt idx="32931">807984</cx:pt>
          <cx:pt idx="32932">772686</cx:pt>
          <cx:pt idx="32933">904500</cx:pt>
          <cx:pt idx="32934">1078200</cx:pt>
          <cx:pt idx="32935">152820</cx:pt>
          <cx:pt idx="32936">135000</cx:pt>
          <cx:pt idx="32937">227520</cx:pt>
          <cx:pt idx="32938">127350</cx:pt>
          <cx:pt idx="32939">701721</cx:pt>
          <cx:pt idx="32940">1206000</cx:pt>
          <cx:pt idx="32941">808650</cx:pt>
          <cx:pt idx="32942">364500</cx:pt>
          <cx:pt idx="32943">485640</cx:pt>
          <cx:pt idx="32944">533668.5</cx:pt>
          <cx:pt idx="32945">545040</cx:pt>
          <cx:pt idx="32946">679500</cx:pt>
          <cx:pt idx="32947">523597.5</cx:pt>
          <cx:pt idx="32948">1647000</cx:pt>
          <cx:pt idx="32949">622413</cx:pt>
          <cx:pt idx="32950">490495.5</cx:pt>
          <cx:pt idx="32951">450000</cx:pt>
          <cx:pt idx="32952">1339884</cx:pt>
          <cx:pt idx="32953">298467</cx:pt>
          <cx:pt idx="32954">900000</cx:pt>
          <cx:pt idx="32955">677664</cx:pt>
          <cx:pt idx="32956">734773.5</cx:pt>
          <cx:pt idx="32957">814041</cx:pt>
          <cx:pt idx="32958">463500</cx:pt>
          <cx:pt idx="32959">743031</cx:pt>
          <cx:pt idx="32960">746280</cx:pt>
          <cx:pt idx="32961">239850</cx:pt>
          <cx:pt idx="32962">479700</cx:pt>
          <cx:pt idx="32963">225000</cx:pt>
          <cx:pt idx="32964">152820</cx:pt>
          <cx:pt idx="32965">119448</cx:pt>
          <cx:pt idx="32966">1078200</cx:pt>
          <cx:pt idx="32967">468000</cx:pt>
          <cx:pt idx="32968">270000</cx:pt>
          <cx:pt idx="32969">418500</cx:pt>
          <cx:pt idx="32970">752742</cx:pt>
          <cx:pt idx="32971">544491</cx:pt>
          <cx:pt idx="32972">523597.5</cx:pt>
          <cx:pt idx="32973">547344</cx:pt>
          <cx:pt idx="32974">787500</cx:pt>
          <cx:pt idx="32975">446931</cx:pt>
          <cx:pt idx="32976">323388</cx:pt>
          <cx:pt idx="32977">808650</cx:pt>
          <cx:pt idx="32978">380533.5</cx:pt>
          <cx:pt idx="32979">547344</cx:pt>
          <cx:pt idx="32980">343377</cx:pt>
          <cx:pt idx="32981">840951</cx:pt>
          <cx:pt idx="32982">162000</cx:pt>
          <cx:pt idx="32983">675000</cx:pt>
          <cx:pt idx="32984">180000</cx:pt>
          <cx:pt idx="32985">486000</cx:pt>
          <cx:pt idx="32986">1300500</cx:pt>
          <cx:pt idx="32987">573628.5</cx:pt>
          <cx:pt idx="32988">448056</cx:pt>
          <cx:pt idx="32989">225000</cx:pt>
          <cx:pt idx="32990">781920</cx:pt>
          <cx:pt idx="32991">276277.5</cx:pt>
          <cx:pt idx="32992">270000</cx:pt>
          <cx:pt idx="32993">755190</cx:pt>
          <cx:pt idx="32994">1125000</cx:pt>
          <cx:pt idx="32995">180000</cx:pt>
          <cx:pt idx="32996">860377.5</cx:pt>
          <cx:pt idx="32997">130824</cx:pt>
          <cx:pt idx="32998">508495.5</cx:pt>
          <cx:pt idx="32999">545040</cx:pt>
          <cx:pt idx="33000">1755000</cx:pt>
          <cx:pt idx="33001">835380</cx:pt>
          <cx:pt idx="33002">298512</cx:pt>
          <cx:pt idx="33003">180000</cx:pt>
          <cx:pt idx="33004">247500</cx:pt>
          <cx:pt idx="33005">239850</cx:pt>
          <cx:pt idx="33006">810000</cx:pt>
          <cx:pt idx="33007">302544</cx:pt>
          <cx:pt idx="33008">450000</cx:pt>
          <cx:pt idx="33009">1078200</cx:pt>
          <cx:pt idx="33010">919255.5</cx:pt>
          <cx:pt idx="33011">173196</cx:pt>
          <cx:pt idx="33012">254700</cx:pt>
          <cx:pt idx="33013">900000</cx:pt>
          <cx:pt idx="33014">337500</cx:pt>
          <cx:pt idx="33015">536917.5</cx:pt>
          <cx:pt idx="33016">339948</cx:pt>
          <cx:pt idx="33017">441000</cx:pt>
          <cx:pt idx="33018">545040</cx:pt>
          <cx:pt idx="33019">562491</cx:pt>
          <cx:pt idx="33020">630000</cx:pt>
          <cx:pt idx="33021">640080</cx:pt>
          <cx:pt idx="33022">254700</cx:pt>
          <cx:pt idx="33023">755190</cx:pt>
          <cx:pt idx="33024">640764</cx:pt>
          <cx:pt idx="33025">508495.5</cx:pt>
          <cx:pt idx="33026">781920</cx:pt>
          <cx:pt idx="33027">143910</cx:pt>
          <cx:pt idx="33028">521280</cx:pt>
          <cx:pt idx="33029">1913805</cx:pt>
          <cx:pt idx="33030">677664</cx:pt>
          <cx:pt idx="33031">135000</cx:pt>
          <cx:pt idx="33032">178290</cx:pt>
          <cx:pt idx="33033">129519</cx:pt>
          <cx:pt idx="33034">758214</cx:pt>
          <cx:pt idx="33035">603000</cx:pt>
          <cx:pt idx="33036">729792</cx:pt>
          <cx:pt idx="33037">942300</cx:pt>
          <cx:pt idx="33038">454500</cx:pt>
          <cx:pt idx="33039">180000</cx:pt>
          <cx:pt idx="33040">50940</cx:pt>
          <cx:pt idx="33041">545040</cx:pt>
          <cx:pt idx="33042">270000</cx:pt>
          <cx:pt idx="33043">523237.5</cx:pt>
          <cx:pt idx="33044">545040</cx:pt>
          <cx:pt idx="33045">270000</cx:pt>
          <cx:pt idx="33046">225000</cx:pt>
          <cx:pt idx="33047">521280</cx:pt>
          <cx:pt idx="33048">225000</cx:pt>
          <cx:pt idx="33049">269550</cx:pt>
          <cx:pt idx="33050">497520</cx:pt>
          <cx:pt idx="33051">1125000</cx:pt>
          <cx:pt idx="33052">808650</cx:pt>
          <cx:pt idx="33053">760225.5</cx:pt>
          <cx:pt idx="33054">545040</cx:pt>
          <cx:pt idx="33055">225000</cx:pt>
          <cx:pt idx="33056">187704</cx:pt>
          <cx:pt idx="33057">728460</cx:pt>
          <cx:pt idx="33058">252531</cx:pt>
          <cx:pt idx="33059">454500</cx:pt>
          <cx:pt idx="33060">257391</cx:pt>
          <cx:pt idx="33061">518562</cx:pt>
          <cx:pt idx="33062">832500</cx:pt>
          <cx:pt idx="33063">270126</cx:pt>
          <cx:pt idx="33064">229500</cx:pt>
          <cx:pt idx="33065">942142.5</cx:pt>
          <cx:pt idx="33066">338832</cx:pt>
          <cx:pt idx="33067">269550</cx:pt>
          <cx:pt idx="33068">1116000</cx:pt>
          <cx:pt idx="33069">557770.5</cx:pt>
          <cx:pt idx="33070">630000</cx:pt>
          <cx:pt idx="33071">798777</cx:pt>
          <cx:pt idx="33072">436671</cx:pt>
          <cx:pt idx="33073">296280</cx:pt>
          <cx:pt idx="33074">135000</cx:pt>
          <cx:pt idx="33075">1454094</cx:pt>
          <cx:pt idx="33076">346500</cx:pt>
          <cx:pt idx="33077">225000</cx:pt>
          <cx:pt idx="33078">135000</cx:pt>
          <cx:pt idx="33079">254700</cx:pt>
          <cx:pt idx="33080">835605</cx:pt>
          <cx:pt idx="33081">675000</cx:pt>
          <cx:pt idx="33082">1133748</cx:pt>
          <cx:pt idx="33083">315000</cx:pt>
          <cx:pt idx="33084">215640</cx:pt>
          <cx:pt idx="33085">473760</cx:pt>
          <cx:pt idx="33086">450000</cx:pt>
          <cx:pt idx="33087">227520</cx:pt>
          <cx:pt idx="33088">270000</cx:pt>
          <cx:pt idx="33089">254700</cx:pt>
          <cx:pt idx="33090">53910</cx:pt>
          <cx:pt idx="33091">243000</cx:pt>
          <cx:pt idx="33092">500490</cx:pt>
          <cx:pt idx="33093">61128</cx:pt>
          <cx:pt idx="33094">735579</cx:pt>
          <cx:pt idx="33095">573408</cx:pt>
          <cx:pt idx="33096">675000</cx:pt>
          <cx:pt idx="33097">830214</cx:pt>
          <cx:pt idx="33098">405000</cx:pt>
          <cx:pt idx="33099">327024</cx:pt>
          <cx:pt idx="33100">755190</cx:pt>
          <cx:pt idx="33101">292500</cx:pt>
          <cx:pt idx="33102">1078200</cx:pt>
          <cx:pt idx="33103">1040985</cx:pt>
          <cx:pt idx="33104">1762110</cx:pt>
          <cx:pt idx="33105">787131</cx:pt>
          <cx:pt idx="33106">675000</cx:pt>
          <cx:pt idx="33107">1575000</cx:pt>
          <cx:pt idx="33108">315000</cx:pt>
          <cx:pt idx="33109">765261</cx:pt>
          <cx:pt idx="33110">679500</cx:pt>
          <cx:pt idx="33111">675000</cx:pt>
          <cx:pt idx="33112">457312.5</cx:pt>
          <cx:pt idx="33113">640080</cx:pt>
          <cx:pt idx="33114">900000</cx:pt>
          <cx:pt idx="33115">1615968</cx:pt>
          <cx:pt idx="33116">202500</cx:pt>
          <cx:pt idx="33117">254700</cx:pt>
          <cx:pt idx="33118">112500</cx:pt>
          <cx:pt idx="33119">254700</cx:pt>
          <cx:pt idx="33120">631332</cx:pt>
          <cx:pt idx="33121">423000</cx:pt>
          <cx:pt idx="33122">1133748</cx:pt>
          <cx:pt idx="33123">840951</cx:pt>
          <cx:pt idx="33124">307944</cx:pt>
          <cx:pt idx="33125">101880</cx:pt>
          <cx:pt idx="33126">1994670</cx:pt>
          <cx:pt idx="33127">360000</cx:pt>
          <cx:pt idx="33128">930055.5</cx:pt>
          <cx:pt idx="33129">728460</cx:pt>
          <cx:pt idx="33130">450000</cx:pt>
          <cx:pt idx="33131">422892</cx:pt>
          <cx:pt idx="33132">161730</cx:pt>
          <cx:pt idx="33133">840996</cx:pt>
          <cx:pt idx="33134">273636</cx:pt>
          <cx:pt idx="33135">193392</cx:pt>
          <cx:pt idx="33136">755190</cx:pt>
          <cx:pt idx="33137">247500</cx:pt>
          <cx:pt idx="33138">755190</cx:pt>
          <cx:pt idx="33139">276277.5</cx:pt>
          <cx:pt idx="33140">835380</cx:pt>
          <cx:pt idx="33141">808650</cx:pt>
          <cx:pt idx="33142">674635.5</cx:pt>
          <cx:pt idx="33143">178290</cx:pt>
          <cx:pt idx="33144">291384</cx:pt>
          <cx:pt idx="33145">1408140</cx:pt>
          <cx:pt idx="33146">399559.5</cx:pt>
          <cx:pt idx="33147">436032</cx:pt>
          <cx:pt idx="33148">1207143</cx:pt>
          <cx:pt idx="33149">1504791</cx:pt>
          <cx:pt idx="33150">202500</cx:pt>
          <cx:pt idx="33151">254700</cx:pt>
          <cx:pt idx="33152">450000</cx:pt>
          <cx:pt idx="33153">254700</cx:pt>
          <cx:pt idx="33154">225000</cx:pt>
          <cx:pt idx="33155">327024</cx:pt>
          <cx:pt idx="33156">137520</cx:pt>
          <cx:pt idx="33157">180000</cx:pt>
          <cx:pt idx="33158">675000</cx:pt>
          <cx:pt idx="33159">1125000</cx:pt>
          <cx:pt idx="33160">364500</cx:pt>
          <cx:pt idx="33161">163512</cx:pt>
          <cx:pt idx="33162">247500</cx:pt>
          <cx:pt idx="33163">612612</cx:pt>
          <cx:pt idx="33164">1350000</cx:pt>
          <cx:pt idx="33165">508495.5</cx:pt>
          <cx:pt idx="33166">220032</cx:pt>
          <cx:pt idx="33167">675000</cx:pt>
          <cx:pt idx="33168">1078200</cx:pt>
          <cx:pt idx="33169">270000</cx:pt>
          <cx:pt idx="33170">1575000</cx:pt>
          <cx:pt idx="33171">380533.5</cx:pt>
          <cx:pt idx="33172">361998</cx:pt>
          <cx:pt idx="33173">254700</cx:pt>
          <cx:pt idx="33174">474048</cx:pt>
          <cx:pt idx="33175">630000</cx:pt>
          <cx:pt idx="33176">90000</cx:pt>
          <cx:pt idx="33177">1800000</cx:pt>
          <cx:pt idx="33178">384048</cx:pt>
          <cx:pt idx="33179">675000</cx:pt>
          <cx:pt idx="33180">337923</cx:pt>
          <cx:pt idx="33181">961146</cx:pt>
          <cx:pt idx="33182">935640</cx:pt>
          <cx:pt idx="33183">544491</cx:pt>
          <cx:pt idx="33184">781920</cx:pt>
          <cx:pt idx="33185">170640</cx:pt>
          <cx:pt idx="33186">582804</cx:pt>
          <cx:pt idx="33187">1255680</cx:pt>
          <cx:pt idx="33188">227493</cx:pt>
          <cx:pt idx="33189">180000</cx:pt>
          <cx:pt idx="33190">1035000</cx:pt>
          <cx:pt idx="33191">231813</cx:pt>
          <cx:pt idx="33192">152820</cx:pt>
          <cx:pt idx="33193">675000</cx:pt>
          <cx:pt idx="33194">511249.5</cx:pt>
          <cx:pt idx="33195">715095</cx:pt>
          <cx:pt idx="33196">108000</cx:pt>
          <cx:pt idx="33197">547344</cx:pt>
          <cx:pt idx="33198">512064</cx:pt>
          <cx:pt idx="33199">152820</cx:pt>
          <cx:pt idx="33200">567000</cx:pt>
          <cx:pt idx="33201">272520</cx:pt>
          <cx:pt idx="33202">379008</cx:pt>
          <cx:pt idx="33203">414229.5</cx:pt>
          <cx:pt idx="33204">152820</cx:pt>
          <cx:pt idx="33205">247500</cx:pt>
          <cx:pt idx="33206">1006920</cx:pt>
          <cx:pt idx="33207">450000</cx:pt>
          <cx:pt idx="33208">490495.5</cx:pt>
          <cx:pt idx="33209">900000</cx:pt>
          <cx:pt idx="33210">873342</cx:pt>
          <cx:pt idx="33211">675000</cx:pt>
          <cx:pt idx="33212">339241.5</cx:pt>
          <cx:pt idx="33213">472500</cx:pt>
          <cx:pt idx="33214">675000</cx:pt>
          <cx:pt idx="33215">61128</cx:pt>
          <cx:pt idx="33216">720000</cx:pt>
          <cx:pt idx="33217">337500</cx:pt>
          <cx:pt idx="33218">521280</cx:pt>
          <cx:pt idx="33219">297130.5</cx:pt>
          <cx:pt idx="33220">454500</cx:pt>
          <cx:pt idx="33221">904500</cx:pt>
          <cx:pt idx="33222">585000</cx:pt>
          <cx:pt idx="33223">225000</cx:pt>
          <cx:pt idx="33224">993082.5</cx:pt>
          <cx:pt idx="33225">161730</cx:pt>
          <cx:pt idx="33226">239850</cx:pt>
          <cx:pt idx="33227">414229.5</cx:pt>
          <cx:pt idx="33228">1288350</cx:pt>
          <cx:pt idx="33229">180000</cx:pt>
          <cx:pt idx="33230">1129500</cx:pt>
          <cx:pt idx="33231">202500</cx:pt>
          <cx:pt idx="33232">808650</cx:pt>
          <cx:pt idx="33233">1255680</cx:pt>
          <cx:pt idx="33234">265500</cx:pt>
          <cx:pt idx="33235">497520</cx:pt>
          <cx:pt idx="33236">808650</cx:pt>
          <cx:pt idx="33237">770292</cx:pt>
          <cx:pt idx="33238">277969.5</cx:pt>
          <cx:pt idx="33239">153000</cx:pt>
          <cx:pt idx="33240">647046</cx:pt>
          <cx:pt idx="33241">481500</cx:pt>
          <cx:pt idx="33242">906228</cx:pt>
          <cx:pt idx="33243">271066.5</cx:pt>
          <cx:pt idx="33244">239850</cx:pt>
          <cx:pt idx="33245">755190</cx:pt>
          <cx:pt idx="33246">942300</cx:pt>
          <cx:pt idx="33247">1381500</cx:pt>
          <cx:pt idx="33248">810000</cx:pt>
          <cx:pt idx="33249">534204</cx:pt>
          <cx:pt idx="33250">152820</cx:pt>
          <cx:pt idx="33251">900000</cx:pt>
          <cx:pt idx="33252">123637.5</cx:pt>
          <cx:pt idx="33253">489168</cx:pt>
          <cx:pt idx="33254">545040</cx:pt>
          <cx:pt idx="33255">808650</cx:pt>
          <cx:pt idx="33256">466713</cx:pt>
          <cx:pt idx="33257">518562</cx:pt>
          <cx:pt idx="33258">900000</cx:pt>
          <cx:pt idx="33259">199080</cx:pt>
          <cx:pt idx="33260">521280</cx:pt>
          <cx:pt idx="33261">80865</cx:pt>
          <cx:pt idx="33262">1223010</cx:pt>
          <cx:pt idx="33263">135000</cx:pt>
          <cx:pt idx="33264">781920</cx:pt>
          <cx:pt idx="33265">302206.5</cx:pt>
          <cx:pt idx="33266">647046</cx:pt>
          <cx:pt idx="33267">675000</cx:pt>
          <cx:pt idx="33268">521280</cx:pt>
          <cx:pt idx="33269">545040</cx:pt>
          <cx:pt idx="33270">247675.5</cx:pt>
          <cx:pt idx="33271">656811</cx:pt>
          <cx:pt idx="33272">208854</cx:pt>
          <cx:pt idx="33273">1024740</cx:pt>
          <cx:pt idx="33274">545040</cx:pt>
          <cx:pt idx="33275">497520</cx:pt>
          <cx:pt idx="33276">260568</cx:pt>
          <cx:pt idx="33277">614475</cx:pt>
          <cx:pt idx="33278">675000</cx:pt>
          <cx:pt idx="33279">360000</cx:pt>
          <cx:pt idx="33280">203760</cx:pt>
          <cx:pt idx="33281">315000</cx:pt>
          <cx:pt idx="33282">201469.5</cx:pt>
          <cx:pt idx="33283">312768</cx:pt>
          <cx:pt idx="33284">447768</cx:pt>
          <cx:pt idx="33285">162000</cx:pt>
          <cx:pt idx="33286">625356</cx:pt>
          <cx:pt idx="33287">135000</cx:pt>
          <cx:pt idx="33288">1078200</cx:pt>
          <cx:pt idx="33289">127350</cx:pt>
          <cx:pt idx="33290">454500</cx:pt>
          <cx:pt idx="33291">450000</cx:pt>
          <cx:pt idx="33292">1162170</cx:pt>
          <cx:pt idx="33293">994500</cx:pt>
          <cx:pt idx="33294">1078200</cx:pt>
          <cx:pt idx="33295">1080000</cx:pt>
          <cx:pt idx="33296">545040</cx:pt>
          <cx:pt idx="33297">254700</cx:pt>
          <cx:pt idx="33298">675000</cx:pt>
          <cx:pt idx="33299">225000</cx:pt>
          <cx:pt idx="33300">350415</cx:pt>
          <cx:pt idx="33301">1761925.5</cx:pt>
          <cx:pt idx="33302">835380</cx:pt>
          <cx:pt idx="33303">318411</cx:pt>
          <cx:pt idx="33304">1762110</cx:pt>
          <cx:pt idx="33305">47970</cx:pt>
          <cx:pt idx="33306">228339</cx:pt>
          <cx:pt idx="33307">270000</cx:pt>
          <cx:pt idx="33308">180000</cx:pt>
          <cx:pt idx="33309">256500</cx:pt>
          <cx:pt idx="33310">450000</cx:pt>
          <cx:pt idx="33311">450000</cx:pt>
          <cx:pt idx="33312">71955</cx:pt>
          <cx:pt idx="33313">384048</cx:pt>
          <cx:pt idx="33314">500566.5</cx:pt>
          <cx:pt idx="33315">679500</cx:pt>
          <cx:pt idx="33316">545040</cx:pt>
          <cx:pt idx="33317">314100</cx:pt>
          <cx:pt idx="33318">276277.5</cx:pt>
          <cx:pt idx="33319">610335</cx:pt>
          <cx:pt idx="33320">225000</cx:pt>
          <cx:pt idx="33321">1475154</cx:pt>
          <cx:pt idx="33322">601470</cx:pt>
          <cx:pt idx="33323">490495.5</cx:pt>
          <cx:pt idx="33324">324000</cx:pt>
          <cx:pt idx="33325">1350000</cx:pt>
          <cx:pt idx="33326">1339884</cx:pt>
          <cx:pt idx="33327">781920</cx:pt>
          <cx:pt idx="33328">697500</cx:pt>
          <cx:pt idx="33329">1006920</cx:pt>
          <cx:pt idx="33330">834048</cx:pt>
          <cx:pt idx="33331">408330</cx:pt>
          <cx:pt idx="33332">598486.5</cx:pt>
          <cx:pt idx="33333">585000</cx:pt>
          <cx:pt idx="33334">270000</cx:pt>
          <cx:pt idx="33335">497520</cx:pt>
          <cx:pt idx="33336">675000</cx:pt>
          <cx:pt idx="33337">760225.5</cx:pt>
          <cx:pt idx="33338">522000</cx:pt>
          <cx:pt idx="33339">630000</cx:pt>
          <cx:pt idx="33340">1014588</cx:pt>
          <cx:pt idx="33341">450000</cx:pt>
          <cx:pt idx="33342">270000</cx:pt>
          <cx:pt idx="33343">2156400</cx:pt>
          <cx:pt idx="33344">1506816</cx:pt>
          <cx:pt idx="33345">1574532</cx:pt>
          <cx:pt idx="33346">701730</cx:pt>
          <cx:pt idx="33347">945000</cx:pt>
          <cx:pt idx="33348">500211</cx:pt>
          <cx:pt idx="33349">405000</cx:pt>
          <cx:pt idx="33350">135000</cx:pt>
          <cx:pt idx="33351">270000</cx:pt>
          <cx:pt idx="33352">348826.5</cx:pt>
          <cx:pt idx="33353">882000</cx:pt>
          <cx:pt idx="33354">385164</cx:pt>
          <cx:pt idx="33355">67500</cx:pt>
          <cx:pt idx="33356">808650</cx:pt>
          <cx:pt idx="33357">119448</cx:pt>
          <cx:pt idx="33358">473760</cx:pt>
          <cx:pt idx="33359">1417500</cx:pt>
          <cx:pt idx="33360">1077061.5</cx:pt>
          <cx:pt idx="33361">964368</cx:pt>
          <cx:pt idx="33362">816660</cx:pt>
          <cx:pt idx="33363">225000</cx:pt>
          <cx:pt idx="33364">135000</cx:pt>
          <cx:pt idx="33365">150948</cx:pt>
          <cx:pt idx="33366">1260000</cx:pt>
          <cx:pt idx="33367">549882</cx:pt>
          <cx:pt idx="33368">180000</cx:pt>
          <cx:pt idx="33369">1125000</cx:pt>
          <cx:pt idx="33370">263686.5</cx:pt>
          <cx:pt idx="33371">270000</cx:pt>
          <cx:pt idx="33372">825588</cx:pt>
          <cx:pt idx="33373">119925</cx:pt>
          <cx:pt idx="33374">495000</cx:pt>
          <cx:pt idx="33375">360000</cx:pt>
          <cx:pt idx="33376">225000</cx:pt>
          <cx:pt idx="33377">781920</cx:pt>
          <cx:pt idx="33378">450000</cx:pt>
          <cx:pt idx="33379">904500</cx:pt>
          <cx:pt idx="33380">203760</cx:pt>
          <cx:pt idx="33381">1046142</cx:pt>
          <cx:pt idx="33382">675000</cx:pt>
          <cx:pt idx="33383">180000</cx:pt>
          <cx:pt idx="33384">540000</cx:pt>
          <cx:pt idx="33385">450000</cx:pt>
          <cx:pt idx="33386">728460</cx:pt>
          <cx:pt idx="33387">117162</cx:pt>
          <cx:pt idx="33388">547344</cx:pt>
          <cx:pt idx="33389">1002726</cx:pt>
          <cx:pt idx="33390">127350</cx:pt>
          <cx:pt idx="33391">545040</cx:pt>
          <cx:pt idx="33392">473760</cx:pt>
          <cx:pt idx="33393">916470</cx:pt>
          <cx:pt idx="33394">180000</cx:pt>
          <cx:pt idx="33395">450000</cx:pt>
          <cx:pt idx="33396">1288350</cx:pt>
          <cx:pt idx="33397">792000</cx:pt>
          <cx:pt idx="33398">269982</cx:pt>
          <cx:pt idx="33399">239850</cx:pt>
          <cx:pt idx="33400">135000</cx:pt>
          <cx:pt idx="33401">1082214</cx:pt>
          <cx:pt idx="33402">277969.5</cx:pt>
          <cx:pt idx="33403">497520</cx:pt>
          <cx:pt idx="33404">552555</cx:pt>
          <cx:pt idx="33405">450000</cx:pt>
          <cx:pt idx="33406">254700</cx:pt>
          <cx:pt idx="33407">381528</cx:pt>
          <cx:pt idx="33408">450000</cx:pt>
          <cx:pt idx="33409">490495.5</cx:pt>
          <cx:pt idx="33410">254700</cx:pt>
          <cx:pt idx="33411">419679</cx:pt>
          <cx:pt idx="33412">780363</cx:pt>
          <cx:pt idx="33413">1824480</cx:pt>
          <cx:pt idx="33414">918468</cx:pt>
          <cx:pt idx="33415">1006920</cx:pt>
          <cx:pt idx="33416">1350000</cx:pt>
          <cx:pt idx="33417">622413</cx:pt>
          <cx:pt idx="33418">781920</cx:pt>
          <cx:pt idx="33419">432000</cx:pt>
          <cx:pt idx="33420">555273</cx:pt>
          <cx:pt idx="33421">1800000</cx:pt>
          <cx:pt idx="33422">450000</cx:pt>
          <cx:pt idx="33423">239850</cx:pt>
          <cx:pt idx="33424">640080</cx:pt>
          <cx:pt idx="33425">251280</cx:pt>
          <cx:pt idx="33426">254700</cx:pt>
          <cx:pt idx="33427">450000</cx:pt>
          <cx:pt idx="33428">599778</cx:pt>
          <cx:pt idx="33429">675000</cx:pt>
          <cx:pt idx="33430">585000</cx:pt>
          <cx:pt idx="33431">47970</cx:pt>
          <cx:pt idx="33432">781920</cx:pt>
          <cx:pt idx="33433">180000</cx:pt>
          <cx:pt idx="33434">247500</cx:pt>
          <cx:pt idx="33435">1312110</cx:pt>
          <cx:pt idx="33436">341280</cx:pt>
          <cx:pt idx="33437">119925</cx:pt>
          <cx:pt idx="33438">545040</cx:pt>
          <cx:pt idx="33439">269550</cx:pt>
          <cx:pt idx="33440">1024290</cx:pt>
          <cx:pt idx="33441">1080000</cx:pt>
          <cx:pt idx="33442">282690</cx:pt>
          <cx:pt idx="33443">380371.5</cx:pt>
          <cx:pt idx="33444">1236816</cx:pt>
          <cx:pt idx="33445">414792</cx:pt>
          <cx:pt idx="33446">592560</cx:pt>
          <cx:pt idx="33447">243000</cx:pt>
          <cx:pt idx="33448">848745</cx:pt>
          <cx:pt idx="33449">260640</cx:pt>
          <cx:pt idx="33450">612612</cx:pt>
          <cx:pt idx="33451">378000</cx:pt>
          <cx:pt idx="33452">95940</cx:pt>
          <cx:pt idx="33453">1428408</cx:pt>
          <cx:pt idx="33454">495000</cx:pt>
          <cx:pt idx="33455">835380</cx:pt>
          <cx:pt idx="33456">651600</cx:pt>
          <cx:pt idx="33457">286704</cx:pt>
          <cx:pt idx="33458">664947</cx:pt>
          <cx:pt idx="33459">720000</cx:pt>
          <cx:pt idx="33460">675000</cx:pt>
          <cx:pt idx="33461">562500</cx:pt>
          <cx:pt idx="33462">1005120</cx:pt>
          <cx:pt idx="33463">454500</cx:pt>
          <cx:pt idx="33464">562500</cx:pt>
          <cx:pt idx="33465">485190</cx:pt>
          <cx:pt idx="33466">113760</cx:pt>
          <cx:pt idx="33467">355536</cx:pt>
          <cx:pt idx="33468">1174500</cx:pt>
          <cx:pt idx="33469">700830</cx:pt>
          <cx:pt idx="33470">225000</cx:pt>
          <cx:pt idx="33471">450000</cx:pt>
          <cx:pt idx="33472">474048</cx:pt>
          <cx:pt idx="33473">450000</cx:pt>
          <cx:pt idx="33474">270000</cx:pt>
          <cx:pt idx="33475">375858</cx:pt>
          <cx:pt idx="33476">479637</cx:pt>
          <cx:pt idx="33477">1035832.5</cx:pt>
          <cx:pt idx="33478">203760</cx:pt>
          <cx:pt idx="33479">514777.5</cx:pt>
          <cx:pt idx="33480">904500</cx:pt>
          <cx:pt idx="33481">785398.5</cx:pt>
          <cx:pt idx="33482">592560</cx:pt>
          <cx:pt idx="33483">965340</cx:pt>
          <cx:pt idx="33484">573628.5</cx:pt>
          <cx:pt idx="33485">640080</cx:pt>
          <cx:pt idx="33486">71955</cx:pt>
          <cx:pt idx="33487">533668.5</cx:pt>
          <cx:pt idx="33488">373311</cx:pt>
          <cx:pt idx="33489">509400</cx:pt>
          <cx:pt idx="33490">225000</cx:pt>
          <cx:pt idx="33491">592560</cx:pt>
          <cx:pt idx="33492">180000</cx:pt>
          <cx:pt idx="33493">427450.5</cx:pt>
          <cx:pt idx="33494">161730</cx:pt>
          <cx:pt idx="33495">1078200</cx:pt>
          <cx:pt idx="33496">276277.5</cx:pt>
          <cx:pt idx="33497">755190</cx:pt>
          <cx:pt idx="33498">900000</cx:pt>
          <cx:pt idx="33499">765000</cx:pt>
          <cx:pt idx="33500">1125000</cx:pt>
          <cx:pt idx="33501">381528</cx:pt>
          <cx:pt idx="33502">1078200</cx:pt>
          <cx:pt idx="33503">180000</cx:pt>
          <cx:pt idx="33504">203760</cx:pt>
          <cx:pt idx="33505">450000</cx:pt>
          <cx:pt idx="33506">380533.5</cx:pt>
          <cx:pt idx="33507">1458414</cx:pt>
          <cx:pt idx="33508">521451</cx:pt>
          <cx:pt idx="33509">343800</cx:pt>
          <cx:pt idx="33510">450000</cx:pt>
          <cx:pt idx="33511">239476.5</cx:pt>
          <cx:pt idx="33512">254700</cx:pt>
          <cx:pt idx="33513">277969.5</cx:pt>
          <cx:pt idx="33514">755190</cx:pt>
          <cx:pt idx="33515">1078200</cx:pt>
          <cx:pt idx="33516">177903</cx:pt>
          <cx:pt idx="33517">312768</cx:pt>
          <cx:pt idx="33518">320922</cx:pt>
          <cx:pt idx="33519">313438.5</cx:pt>
          <cx:pt idx="33520">1350000</cx:pt>
          <cx:pt idx="33521">180000</cx:pt>
          <cx:pt idx="33522">1042164</cx:pt>
          <cx:pt idx="33523">203760</cx:pt>
          <cx:pt idx="33524">282690</cx:pt>
          <cx:pt idx="33525">172512</cx:pt>
          <cx:pt idx="33526">291384</cx:pt>
          <cx:pt idx="33527">98910</cx:pt>
          <cx:pt idx="33528">607041</cx:pt>
          <cx:pt idx="33529">545040</cx:pt>
          <cx:pt idx="33530">135000</cx:pt>
          <cx:pt idx="33531">101880</cx:pt>
          <cx:pt idx="33532">998838</cx:pt>
          <cx:pt idx="33533">900000</cx:pt>
          <cx:pt idx="33534">1116000</cx:pt>
          <cx:pt idx="33535">427500</cx:pt>
          <cx:pt idx="33536">450000</cx:pt>
          <cx:pt idx="33537">622413</cx:pt>
          <cx:pt idx="33538">728847</cx:pt>
          <cx:pt idx="33539">1078200</cx:pt>
          <cx:pt idx="33540">808650</cx:pt>
          <cx:pt idx="33541">364896</cx:pt>
          <cx:pt idx="33542">545040</cx:pt>
          <cx:pt idx="33543">859581</cx:pt>
          <cx:pt idx="33544">555273</cx:pt>
          <cx:pt idx="33545">380533.5</cx:pt>
          <cx:pt idx="33546">792477</cx:pt>
          <cx:pt idx="33547">497520</cx:pt>
          <cx:pt idx="33548">562491</cx:pt>
          <cx:pt idx="33549">3150000</cx:pt>
          <cx:pt idx="33550">2250000</cx:pt>
          <cx:pt idx="33551">431280</cx:pt>
          <cx:pt idx="33552">373135.5</cx:pt>
          <cx:pt idx="33553">450000</cx:pt>
          <cx:pt idx="33554">305640</cx:pt>
          <cx:pt idx="33555">846387</cx:pt>
          <cx:pt idx="33556">452385</cx:pt>
          <cx:pt idx="33557">110331</cx:pt>
          <cx:pt idx="33558">1327500</cx:pt>
          <cx:pt idx="33559">746280</cx:pt>
          <cx:pt idx="33560">1078200</cx:pt>
          <cx:pt idx="33561">497520</cx:pt>
          <cx:pt idx="33562">536917.5</cx:pt>
          <cx:pt idx="33563">535500</cx:pt>
          <cx:pt idx="33564">1336500</cx:pt>
          <cx:pt idx="33565">835380</cx:pt>
          <cx:pt idx="33566">755190</cx:pt>
          <cx:pt idx="33567">158256</cx:pt>
          <cx:pt idx="33568">432661.5</cx:pt>
          <cx:pt idx="33569">273636</cx:pt>
          <cx:pt idx="33570">1251000</cx:pt>
          <cx:pt idx="33571">254700</cx:pt>
          <cx:pt idx="33572">254700</cx:pt>
          <cx:pt idx="33573">508495.5</cx:pt>
          <cx:pt idx="33574">816660</cx:pt>
          <cx:pt idx="33575">225000</cx:pt>
          <cx:pt idx="33576">900000</cx:pt>
          <cx:pt idx="33577">152820</cx:pt>
          <cx:pt idx="33578">824823</cx:pt>
          <cx:pt idx="33579">405000</cx:pt>
          <cx:pt idx="33580">180000</cx:pt>
          <cx:pt idx="33581">180000</cx:pt>
          <cx:pt idx="33582">314100</cx:pt>
          <cx:pt idx="33583">592560</cx:pt>
          <cx:pt idx="33584">59701.5</cx:pt>
          <cx:pt idx="33585">1035000</cx:pt>
          <cx:pt idx="33586">441000</cx:pt>
          <cx:pt idx="33587">67500</cx:pt>
          <cx:pt idx="33588">180000</cx:pt>
          <cx:pt idx="33589">601470</cx:pt>
          <cx:pt idx="33590">258709.5</cx:pt>
          <cx:pt idx="33591">312768</cx:pt>
          <cx:pt idx="33592">338314.5</cx:pt>
          <cx:pt idx="33593">1125000</cx:pt>
          <cx:pt idx="33594">225000</cx:pt>
          <cx:pt idx="33595">197820</cx:pt>
          <cx:pt idx="33596">270000</cx:pt>
          <cx:pt idx="33597">675000</cx:pt>
          <cx:pt idx="33598">1215000</cx:pt>
          <cx:pt idx="33599">219042</cx:pt>
          <cx:pt idx="33600">808650</cx:pt>
          <cx:pt idx="33601">225000</cx:pt>
          <cx:pt idx="33602">49500</cx:pt>
          <cx:pt idx="33603">828895.5</cx:pt>
          <cx:pt idx="33604">724500</cx:pt>
          <cx:pt idx="33605">2064186</cx:pt>
          <cx:pt idx="33606">180000</cx:pt>
          <cx:pt idx="33607">1125000</cx:pt>
          <cx:pt idx="33608">286704</cx:pt>
          <cx:pt idx="33609">1024740</cx:pt>
          <cx:pt idx="33610">1716799.5</cx:pt>
          <cx:pt idx="33611">665892</cx:pt>
          <cx:pt idx="33612">738000</cx:pt>
          <cx:pt idx="33613">808650</cx:pt>
          <cx:pt idx="33614">545040</cx:pt>
          <cx:pt idx="33615">698517</cx:pt>
          <cx:pt idx="33616">247986</cx:pt>
          <cx:pt idx="33617">1288350</cx:pt>
          <cx:pt idx="33618">341280</cx:pt>
          <cx:pt idx="33619">254700</cx:pt>
          <cx:pt idx="33620">335092.5</cx:pt>
          <cx:pt idx="33621">755190</cx:pt>
          <cx:pt idx="33622">339241.5</cx:pt>
          <cx:pt idx="33623">225000</cx:pt>
          <cx:pt idx="33624">244512</cx:pt>
          <cx:pt idx="33625">728460</cx:pt>
          <cx:pt idx="33626">675000</cx:pt>
          <cx:pt idx="33627">288873</cx:pt>
          <cx:pt idx="33628">135000</cx:pt>
          <cx:pt idx="33629">269550</cx:pt>
          <cx:pt idx="33630">900000</cx:pt>
          <cx:pt idx="33631">646920</cx:pt>
          <cx:pt idx="33632">573408</cx:pt>
          <cx:pt idx="33633">254700</cx:pt>
          <cx:pt idx="33634">468000</cx:pt>
          <cx:pt idx="33635">103500</cx:pt>
          <cx:pt idx="33636">614223</cx:pt>
          <cx:pt idx="33637">497520</cx:pt>
          <cx:pt idx="33638">1288350</cx:pt>
          <cx:pt idx="33639">1160248.5</cx:pt>
          <cx:pt idx="33640">2695500</cx:pt>
          <cx:pt idx="33641">808650</cx:pt>
          <cx:pt idx="33642">508500</cx:pt>
          <cx:pt idx="33643">418500</cx:pt>
          <cx:pt idx="33644">534204</cx:pt>
          <cx:pt idx="33645">101880</cx:pt>
          <cx:pt idx="33646">211500</cx:pt>
          <cx:pt idx="33647">805072.5</cx:pt>
          <cx:pt idx="33648">900000</cx:pt>
          <cx:pt idx="33649">755190</cx:pt>
          <cx:pt idx="33650">1288350</cx:pt>
          <cx:pt idx="33651">117162</cx:pt>
          <cx:pt idx="33652">180000</cx:pt>
          <cx:pt idx="33653">595903.5</cx:pt>
          <cx:pt idx="33654">450000</cx:pt>
          <cx:pt idx="33655">1676520</cx:pt>
          <cx:pt idx="33656">781920</cx:pt>
          <cx:pt idx="33657">781920</cx:pt>
          <cx:pt idx="33658">490495.5</cx:pt>
          <cx:pt idx="33659">717003</cx:pt>
          <cx:pt idx="33660">450000</cx:pt>
          <cx:pt idx="33661">622188</cx:pt>
          <cx:pt idx="33662">675000</cx:pt>
          <cx:pt idx="33663">942300</cx:pt>
          <cx:pt idx="33664">755190</cx:pt>
          <cx:pt idx="33665">225000</cx:pt>
          <cx:pt idx="33666">360000</cx:pt>
          <cx:pt idx="33667">274941</cx:pt>
          <cx:pt idx="33668">497520</cx:pt>
          <cx:pt idx="33669">298512</cx:pt>
          <cx:pt idx="33670">645903</cx:pt>
          <cx:pt idx="33671">521280</cx:pt>
          <cx:pt idx="33672">2517300</cx:pt>
          <cx:pt idx="33673">180000</cx:pt>
          <cx:pt idx="33674">1065433.5</cx:pt>
          <cx:pt idx="33675">263686.5</cx:pt>
          <cx:pt idx="33676">521280</cx:pt>
          <cx:pt idx="33677">1260000</cx:pt>
          <cx:pt idx="33678">755190</cx:pt>
          <cx:pt idx="33679">450000</cx:pt>
          <cx:pt idx="33680">1288350</cx:pt>
          <cx:pt idx="33681">810000</cx:pt>
          <cx:pt idx="33682">900000</cx:pt>
          <cx:pt idx="33683">426384</cx:pt>
          <cx:pt idx="33684">900000</cx:pt>
          <cx:pt idx="33685">206280</cx:pt>
          <cx:pt idx="33686">450000</cx:pt>
          <cx:pt idx="33687">1056447</cx:pt>
          <cx:pt idx="33688">1762110</cx:pt>
          <cx:pt idx="33689">323388</cx:pt>
          <cx:pt idx="33690">350415</cx:pt>
          <cx:pt idx="33691">233905.5</cx:pt>
          <cx:pt idx="33692">948816</cx:pt>
          <cx:pt idx="33693">450000</cx:pt>
          <cx:pt idx="33694">1045224</cx:pt>
          <cx:pt idx="33695">225000</cx:pt>
          <cx:pt idx="33696">454500</cx:pt>
          <cx:pt idx="33697">247500</cx:pt>
          <cx:pt idx="33698">808650</cx:pt>
          <cx:pt idx="33699">906615</cx:pt>
          <cx:pt idx="33700">824823</cx:pt>
          <cx:pt idx="33701">238500</cx:pt>
          <cx:pt idx="33702">383760</cx:pt>
          <cx:pt idx="33703">679500</cx:pt>
          <cx:pt idx="33704">521280</cx:pt>
          <cx:pt idx="33705">1065681</cx:pt>
          <cx:pt idx="33706">485190</cx:pt>
          <cx:pt idx="33707">450000</cx:pt>
          <cx:pt idx="33708">775327.5</cx:pt>
          <cx:pt idx="33709">521280</cx:pt>
          <cx:pt idx="33710">256765.5</cx:pt>
          <cx:pt idx="33711">218016</cx:pt>
          <cx:pt idx="33712">50940</cx:pt>
          <cx:pt idx="33713">1006920</cx:pt>
          <cx:pt idx="33714">263686.5</cx:pt>
          <cx:pt idx="33715">545040</cx:pt>
          <cx:pt idx="33716">720000</cx:pt>
          <cx:pt idx="33717">225000</cx:pt>
          <cx:pt idx="33718">270000</cx:pt>
          <cx:pt idx="33719">2205000</cx:pt>
          <cx:pt idx="33720">157500</cx:pt>
          <cx:pt idx="33721">1029199.5</cx:pt>
          <cx:pt idx="33722">189000</cx:pt>
          <cx:pt idx="33723">983650.5</cx:pt>
          <cx:pt idx="33724">135000</cx:pt>
          <cx:pt idx="33725">942759</cx:pt>
          <cx:pt idx="33726">945000</cx:pt>
          <cx:pt idx="33727">450000</cx:pt>
          <cx:pt idx="33728">180000</cx:pt>
          <cx:pt idx="33729">728460</cx:pt>
          <cx:pt idx="33730">405000</cx:pt>
          <cx:pt idx="33731">792000</cx:pt>
          <cx:pt idx="33732">123637.5</cx:pt>
          <cx:pt idx="33733">572076</cx:pt>
          <cx:pt idx="33734">314100</cx:pt>
          <cx:pt idx="33735">521280</cx:pt>
          <cx:pt idx="33736">220662</cx:pt>
          <cx:pt idx="33737">630000</cx:pt>
          <cx:pt idx="33738">544491</cx:pt>
          <cx:pt idx="33739">604152</cx:pt>
          <cx:pt idx="33740">508495.5</cx:pt>
          <cx:pt idx="33741">157500</cx:pt>
          <cx:pt idx="33742">504000</cx:pt>
          <cx:pt idx="33743">1305000</cx:pt>
          <cx:pt idx="33744">450000</cx:pt>
          <cx:pt idx="33745">163332</cx:pt>
          <cx:pt idx="33746">481500</cx:pt>
          <cx:pt idx="33747">1515415.5</cx:pt>
          <cx:pt idx="33748">450000</cx:pt>
          <cx:pt idx="33749">1042560</cx:pt>
          <cx:pt idx="33750">762768</cx:pt>
          <cx:pt idx="33751">225000</cx:pt>
          <cx:pt idx="33752">1046142</cx:pt>
          <cx:pt idx="33753">135000</cx:pt>
          <cx:pt idx="33754">440784</cx:pt>
          <cx:pt idx="33755">640080</cx:pt>
          <cx:pt idx="33756">562491</cx:pt>
          <cx:pt idx="33757">900000</cx:pt>
          <cx:pt idx="33758">691258.5</cx:pt>
          <cx:pt idx="33759">720000</cx:pt>
          <cx:pt idx="33760">779688</cx:pt>
          <cx:pt idx="33761">225000</cx:pt>
          <cx:pt idx="33762">490495.5</cx:pt>
          <cx:pt idx="33763">457312.5</cx:pt>
          <cx:pt idx="33764">450000</cx:pt>
          <cx:pt idx="33765">269550</cx:pt>
          <cx:pt idx="33766">579195</cx:pt>
          <cx:pt idx="33767">315000</cx:pt>
          <cx:pt idx="33768">286704</cx:pt>
          <cx:pt idx="33769">463500</cx:pt>
          <cx:pt idx="33770">1762110</cx:pt>
          <cx:pt idx="33771">225000</cx:pt>
          <cx:pt idx="33772">732915</cx:pt>
          <cx:pt idx="33773">540000</cx:pt>
          <cx:pt idx="33774">180000</cx:pt>
          <cx:pt idx="33775">225000</cx:pt>
          <cx:pt idx="33776">715095</cx:pt>
          <cx:pt idx="33777">315000</cx:pt>
          <cx:pt idx="33778">225000</cx:pt>
          <cx:pt idx="33779">230256</cx:pt>
          <cx:pt idx="33780">2013840</cx:pt>
          <cx:pt idx="33781">935640</cx:pt>
          <cx:pt idx="33782">584766</cx:pt>
          <cx:pt idx="33783">675000</cx:pt>
          <cx:pt idx="33784">450000</cx:pt>
          <cx:pt idx="33785">269550</cx:pt>
          <cx:pt idx="33786">640080</cx:pt>
          <cx:pt idx="33787">225000</cx:pt>
          <cx:pt idx="33788">269550</cx:pt>
          <cx:pt idx="33789">245268</cx:pt>
          <cx:pt idx="33790">979992</cx:pt>
          <cx:pt idx="33791">900000</cx:pt>
          <cx:pt idx="33792">468000</cx:pt>
          <cx:pt idx="33793">390960</cx:pt>
          <cx:pt idx="33794">337500</cx:pt>
          <cx:pt idx="33795">394303.5</cx:pt>
          <cx:pt idx="33796">2039013</cx:pt>
          <cx:pt idx="33797">1525482</cx:pt>
          <cx:pt idx="33798">781920</cx:pt>
          <cx:pt idx="33799">273636</cx:pt>
          <cx:pt idx="33800">1078200</cx:pt>
          <cx:pt idx="33801">900000</cx:pt>
          <cx:pt idx="33802">500211</cx:pt>
          <cx:pt idx="33803">521280</cx:pt>
          <cx:pt idx="33804">254700</cx:pt>
          <cx:pt idx="33805">900000</cx:pt>
          <cx:pt idx="33806">1288350</cx:pt>
          <cx:pt idx="33807">229500</cx:pt>
          <cx:pt idx="33808">715500</cx:pt>
          <cx:pt idx="33809">755190</cx:pt>
          <cx:pt idx="33810">229500</cx:pt>
          <cx:pt idx="33811">1800000</cx:pt>
          <cx:pt idx="33812">742500</cx:pt>
          <cx:pt idx="33813">450000</cx:pt>
          <cx:pt idx="33814">219870</cx:pt>
          <cx:pt idx="33815">757597.5</cx:pt>
          <cx:pt idx="33816">180000</cx:pt>
          <cx:pt idx="33817">270000</cx:pt>
          <cx:pt idx="33818">80865</cx:pt>
          <cx:pt idx="33819">808650</cx:pt>
          <cx:pt idx="33820">675000</cx:pt>
          <cx:pt idx="33821">761067</cx:pt>
          <cx:pt idx="33822">1019844</cx:pt>
          <cx:pt idx="33823">1724220</cx:pt>
          <cx:pt idx="33824">545040</cx:pt>
          <cx:pt idx="33825">755190</cx:pt>
          <cx:pt idx="33826">284400</cx:pt>
          <cx:pt idx="33827">325908</cx:pt>
          <cx:pt idx="33828">168102</cx:pt>
          <cx:pt idx="33829">101880</cx:pt>
          <cx:pt idx="33830">808650</cx:pt>
          <cx:pt idx="33831">305221.5</cx:pt>
          <cx:pt idx="33832">647046</cx:pt>
          <cx:pt idx="33833">393219</cx:pt>
          <cx:pt idx="33834">1575000</cx:pt>
          <cx:pt idx="33835">675000</cx:pt>
          <cx:pt idx="33836">173092.5</cx:pt>
          <cx:pt idx="33837">398016</cx:pt>
          <cx:pt idx="33838">299772</cx:pt>
          <cx:pt idx="33839">472500</cx:pt>
          <cx:pt idx="33840">284400</cx:pt>
          <cx:pt idx="33841">337500</cx:pt>
          <cx:pt idx="33842">590337</cx:pt>
          <cx:pt idx="33843">760225.5</cx:pt>
          <cx:pt idx="33844">679500</cx:pt>
          <cx:pt idx="33845">472500</cx:pt>
          <cx:pt idx="33846">495000</cx:pt>
          <cx:pt idx="33847">585000</cx:pt>
          <cx:pt idx="33848">329904</cx:pt>
          <cx:pt idx="33849">152820</cx:pt>
          <cx:pt idx="33850">900000</cx:pt>
          <cx:pt idx="33851">157500</cx:pt>
          <cx:pt idx="33852">225000</cx:pt>
          <cx:pt idx="33853">582768</cx:pt>
          <cx:pt idx="33854">997974</cx:pt>
          <cx:pt idx="33855">148365</cx:pt>
          <cx:pt idx="33856">263686.5</cx:pt>
          <cx:pt idx="33857">47970</cx:pt>
          <cx:pt idx="33858">675000</cx:pt>
          <cx:pt idx="33859">1270746</cx:pt>
          <cx:pt idx="33860">1078200</cx:pt>
          <cx:pt idx="33861">135000</cx:pt>
          <cx:pt idx="33862">796500</cx:pt>
          <cx:pt idx="33863">298512</cx:pt>
          <cx:pt idx="33864">1113840</cx:pt>
          <cx:pt idx="33865">1024731</cx:pt>
          <cx:pt idx="33866">225000</cx:pt>
          <cx:pt idx="33867">1012500</cx:pt>
          <cx:pt idx="33868">728460</cx:pt>
          <cx:pt idx="33869">1042560</cx:pt>
          <cx:pt idx="33870">835744.5</cx:pt>
          <cx:pt idx="33871">180000</cx:pt>
          <cx:pt idx="33872">204768</cx:pt>
          <cx:pt idx="33873">98910</cx:pt>
          <cx:pt idx="33874">1255680</cx:pt>
          <cx:pt idx="33875">462195</cx:pt>
          <cx:pt idx="33876">634482</cx:pt>
          <cx:pt idx="33877">284400</cx:pt>
          <cx:pt idx="33878">180000</cx:pt>
          <cx:pt idx="33879">248760</cx:pt>
          <cx:pt idx="33880">1026000</cx:pt>
          <cx:pt idx="33881">312768</cx:pt>
          <cx:pt idx="33882">675000</cx:pt>
          <cx:pt idx="33883">770913</cx:pt>
          <cx:pt idx="33884">1546020</cx:pt>
          <cx:pt idx="33885">180000</cx:pt>
          <cx:pt idx="33886">729792</cx:pt>
          <cx:pt idx="33887">291384</cx:pt>
          <cx:pt idx="33888">450000</cx:pt>
          <cx:pt idx="33889">566055</cx:pt>
          <cx:pt idx="33890">225000</cx:pt>
          <cx:pt idx="33891">1035832.5</cx:pt>
          <cx:pt idx="33892">1546020</cx:pt>
          <cx:pt idx="33893">906615</cx:pt>
          <cx:pt idx="33894">157500</cx:pt>
          <cx:pt idx="33895">1575000</cx:pt>
          <cx:pt idx="33896">646920</cx:pt>
          <cx:pt idx="33897">900000</cx:pt>
          <cx:pt idx="33898">477000</cx:pt>
          <cx:pt idx="33899">284400</cx:pt>
          <cx:pt idx="33900">509400</cx:pt>
          <cx:pt idx="33901">1288350</cx:pt>
          <cx:pt idx="33902">312768</cx:pt>
          <cx:pt idx="33903">675000</cx:pt>
          <cx:pt idx="33904">1024740</cx:pt>
          <cx:pt idx="33905">521280</cx:pt>
          <cx:pt idx="33906">630000</cx:pt>
          <cx:pt idx="33907">631332</cx:pt>
          <cx:pt idx="33908">275040</cx:pt>
          <cx:pt idx="33909">247500</cx:pt>
          <cx:pt idx="33910">76410</cx:pt>
          <cx:pt idx="33911">270000</cx:pt>
          <cx:pt idx="33912">781920</cx:pt>
          <cx:pt idx="33913">500490</cx:pt>
          <cx:pt idx="33914">270000</cx:pt>
          <cx:pt idx="33915">1260000</cx:pt>
          <cx:pt idx="33916">382500</cx:pt>
          <cx:pt idx="33917">127350</cx:pt>
          <cx:pt idx="33918">225000</cx:pt>
          <cx:pt idx="33919">283419</cx:pt>
          <cx:pt idx="33920">1327855.5</cx:pt>
          <cx:pt idx="33921">314100</cx:pt>
          <cx:pt idx="33922">1575000</cx:pt>
          <cx:pt idx="33923">247500</cx:pt>
          <cx:pt idx="33924">454500</cx:pt>
          <cx:pt idx="33925">1125000</cx:pt>
          <cx:pt idx="33926">225000</cx:pt>
          <cx:pt idx="33927">1125000</cx:pt>
          <cx:pt idx="33928">254700</cx:pt>
          <cx:pt idx="33929">298512</cx:pt>
          <cx:pt idx="33930">675000</cx:pt>
          <cx:pt idx="33931">310500</cx:pt>
          <cx:pt idx="33932">543037.5</cx:pt>
          <cx:pt idx="33933">284400</cx:pt>
          <cx:pt idx="33934">971280</cx:pt>
          <cx:pt idx="33935">135000</cx:pt>
          <cx:pt idx="33936">1656000</cx:pt>
          <cx:pt idx="33937">314055</cx:pt>
          <cx:pt idx="33938">755190</cx:pt>
          <cx:pt idx="33939">450000</cx:pt>
          <cx:pt idx="33940">790434</cx:pt>
          <cx:pt idx="33941">585000</cx:pt>
          <cx:pt idx="33942">540360</cx:pt>
          <cx:pt idx="33943">1024740</cx:pt>
          <cx:pt idx="33944">252000</cx:pt>
          <cx:pt idx="33945">208512</cx:pt>
          <cx:pt idx="33946">830709</cx:pt>
          <cx:pt idx="33947">288562.5</cx:pt>
          <cx:pt idx="33948">360000</cx:pt>
          <cx:pt idx="33949">450000</cx:pt>
          <cx:pt idx="33950">238500</cx:pt>
          <cx:pt idx="33951">323460</cx:pt>
          <cx:pt idx="33952">114430.5</cx:pt>
          <cx:pt idx="33953">152820</cx:pt>
          <cx:pt idx="33954">607050</cx:pt>
          <cx:pt idx="33955">161730</cx:pt>
          <cx:pt idx="33956">675000</cx:pt>
          <cx:pt idx="33957">814041</cx:pt>
          <cx:pt idx="33958">254700</cx:pt>
          <cx:pt idx="33959">225000</cx:pt>
          <cx:pt idx="33960">851778</cx:pt>
          <cx:pt idx="33961">343800</cx:pt>
          <cx:pt idx="33962">592560</cx:pt>
          <cx:pt idx="33963">727785</cx:pt>
          <cx:pt idx="33964">970380</cx:pt>
          <cx:pt idx="33965">545040</cx:pt>
          <cx:pt idx="33966">808650</cx:pt>
          <cx:pt idx="33967">630000</cx:pt>
          <cx:pt idx="33968">539100</cx:pt>
          <cx:pt idx="33969">495000</cx:pt>
          <cx:pt idx="33970">781920</cx:pt>
          <cx:pt idx="33971">363190.5</cx:pt>
          <cx:pt idx="33972">711747</cx:pt>
          <cx:pt idx="33973">900000</cx:pt>
          <cx:pt idx="33974">191880</cx:pt>
          <cx:pt idx="33975">900000</cx:pt>
          <cx:pt idx="33976">490536</cx:pt>
          <cx:pt idx="33977">454500</cx:pt>
          <cx:pt idx="33978">270000</cx:pt>
          <cx:pt idx="33979">1057500</cx:pt>
          <cx:pt idx="33980">219042</cx:pt>
          <cx:pt idx="33981">1288350</cx:pt>
          <cx:pt idx="33982">509922</cx:pt>
          <cx:pt idx="33983">450000</cx:pt>
          <cx:pt idx="33984">675000</cx:pt>
          <cx:pt idx="33985">640080</cx:pt>
          <cx:pt idx="33986">760500</cx:pt>
          <cx:pt idx="33987">521280</cx:pt>
          <cx:pt idx="33988">675000</cx:pt>
          <cx:pt idx="33989">180000</cx:pt>
          <cx:pt idx="33990">1125000</cx:pt>
          <cx:pt idx="33991">938304</cx:pt>
          <cx:pt idx="33992">225000</cx:pt>
          <cx:pt idx="33993">284400</cx:pt>
          <cx:pt idx="33994">417024</cx:pt>
          <cx:pt idx="33995">202500</cx:pt>
          <cx:pt idx="33996">540000</cx:pt>
          <cx:pt idx="33997">675000</cx:pt>
          <cx:pt idx="33998">675000</cx:pt>
          <cx:pt idx="33999">407520</cx:pt>
          <cx:pt idx="34000">270000</cx:pt>
          <cx:pt idx="34001">180000</cx:pt>
          <cx:pt idx="34002">161730</cx:pt>
          <cx:pt idx="34003">657000</cx:pt>
          <cx:pt idx="34004">288873</cx:pt>
          <cx:pt idx="34005">544491</cx:pt>
          <cx:pt idx="34006">1216201.5</cx:pt>
          <cx:pt idx="34007">231813</cx:pt>
          <cx:pt idx="34008">315000</cx:pt>
          <cx:pt idx="34009">450000</cx:pt>
          <cx:pt idx="34010">1451047.5</cx:pt>
          <cx:pt idx="34011">709866</cx:pt>
          <cx:pt idx="34012">247500</cx:pt>
          <cx:pt idx="34013">261288</cx:pt>
          <cx:pt idx="34014">450000</cx:pt>
          <cx:pt idx="34015">1467612</cx:pt>
          <cx:pt idx="34016">1293502.5</cx:pt>
          <cx:pt idx="34017">101880</cx:pt>
          <cx:pt idx="34018">1354500</cx:pt>
          <cx:pt idx="34019">247500</cx:pt>
          <cx:pt idx="34020">967761</cx:pt>
          <cx:pt idx="34021">298512</cx:pt>
          <cx:pt idx="34022">900000</cx:pt>
          <cx:pt idx="34023">152820</cx:pt>
          <cx:pt idx="34024">518562</cx:pt>
          <cx:pt idx="34025">284400</cx:pt>
          <cx:pt idx="34026">538704</cx:pt>
          <cx:pt idx="34027">397017</cx:pt>
          <cx:pt idx="34028">1078200</cx:pt>
          <cx:pt idx="34029">450000</cx:pt>
          <cx:pt idx="34030">117000</cx:pt>
          <cx:pt idx="34031">942300</cx:pt>
          <cx:pt idx="34032">675000</cx:pt>
          <cx:pt idx="34033">779688</cx:pt>
          <cx:pt idx="34034">835380</cx:pt>
          <cx:pt idx="34035">315000</cx:pt>
          <cx:pt idx="34036">1943356.5</cx:pt>
          <cx:pt idx="34037">301464</cx:pt>
          <cx:pt idx="34038">180000</cx:pt>
          <cx:pt idx="34039">180000</cx:pt>
          <cx:pt idx="34040">900000</cx:pt>
          <cx:pt idx="34041">261288</cx:pt>
          <cx:pt idx="34042">180000</cx:pt>
          <cx:pt idx="34043">760225.5</cx:pt>
          <cx:pt idx="34044">567171</cx:pt>
          <cx:pt idx="34045">1125000</cx:pt>
          <cx:pt idx="34046">562491</cx:pt>
          <cx:pt idx="34047">675000</cx:pt>
          <cx:pt idx="34048">253737</cx:pt>
          <cx:pt idx="34049">117162</cx:pt>
          <cx:pt idx="34050">900000</cx:pt>
          <cx:pt idx="34051">700830</cx:pt>
          <cx:pt idx="34052">118512</cx:pt>
          <cx:pt idx="34053">86346</cx:pt>
          <cx:pt idx="34054">279000</cx:pt>
          <cx:pt idx="34055">419679</cx:pt>
          <cx:pt idx="34056">98910</cx:pt>
          <cx:pt idx="34057">450000</cx:pt>
          <cx:pt idx="34058">80865</cx:pt>
          <cx:pt idx="34059">314100</cx:pt>
          <cx:pt idx="34060">256500</cx:pt>
          <cx:pt idx="34061">161730</cx:pt>
          <cx:pt idx="34062">1061599.5</cx:pt>
          <cx:pt idx="34063">573628.5</cx:pt>
          <cx:pt idx="34064">238500</cx:pt>
          <cx:pt idx="34065">1436850</cx:pt>
          <cx:pt idx="34066">634482</cx:pt>
          <cx:pt idx="34067">135000</cx:pt>
          <cx:pt idx="34068">180000</cx:pt>
          <cx:pt idx="34069">729792</cx:pt>
          <cx:pt idx="34070">755190</cx:pt>
          <cx:pt idx="34071">450000</cx:pt>
          <cx:pt idx="34072">900000</cx:pt>
          <cx:pt idx="34073">1350000</cx:pt>
          <cx:pt idx="34074">103500</cx:pt>
          <cx:pt idx="34075">454500</cx:pt>
          <cx:pt idx="34076">450000</cx:pt>
          <cx:pt idx="34077">1113399</cx:pt>
          <cx:pt idx="34078">284256</cx:pt>
          <cx:pt idx="34079">826110</cx:pt>
          <cx:pt idx="34080">942300</cx:pt>
          <cx:pt idx="34081">202500</cx:pt>
          <cx:pt idx="34082">288562.5</cx:pt>
          <cx:pt idx="34083">592560</cx:pt>
          <cx:pt idx="34084">463500</cx:pt>
          <cx:pt idx="34085">675000</cx:pt>
          <cx:pt idx="34086">337761</cx:pt>
          <cx:pt idx="34087">900000</cx:pt>
          <cx:pt idx="34088">760225.5</cx:pt>
          <cx:pt idx="34089">770292</cx:pt>
          <cx:pt idx="34090">1078200</cx:pt>
          <cx:pt idx="34091">862560</cx:pt>
          <cx:pt idx="34092">417024</cx:pt>
          <cx:pt idx="34093">781920</cx:pt>
          <cx:pt idx="34094">295668</cx:pt>
          <cx:pt idx="34095">450000</cx:pt>
          <cx:pt idx="34096">500211</cx:pt>
          <cx:pt idx="34097">1081588.5</cx:pt>
          <cx:pt idx="34098">1040985</cx:pt>
          <cx:pt idx="34099">755190</cx:pt>
          <cx:pt idx="34100">589045.5</cx:pt>
          <cx:pt idx="34101">343800</cx:pt>
          <cx:pt idx="34102">450000</cx:pt>
          <cx:pt idx="34103">143910</cx:pt>
          <cx:pt idx="34104">849415.5</cx:pt>
          <cx:pt idx="34105">270000</cx:pt>
          <cx:pt idx="34106">1113399</cx:pt>
          <cx:pt idx="34107">454500</cx:pt>
          <cx:pt idx="34108">284400</cx:pt>
          <cx:pt idx="34109">948582</cx:pt>
          <cx:pt idx="34110">1288350</cx:pt>
          <cx:pt idx="34111">573408</cx:pt>
          <cx:pt idx="34112">1293502.5</cx:pt>
          <cx:pt idx="34113">922500</cx:pt>
          <cx:pt idx="34114">270000</cx:pt>
          <cx:pt idx="34115">314100</cx:pt>
          <cx:pt idx="34116">323388</cx:pt>
          <cx:pt idx="34117">990000</cx:pt>
          <cx:pt idx="34118">270000</cx:pt>
          <cx:pt idx="34119">180000</cx:pt>
          <cx:pt idx="34120">1350202.5</cx:pt>
          <cx:pt idx="34121">521280</cx:pt>
          <cx:pt idx="34122">1350000</cx:pt>
          <cx:pt idx="34123">643585.5</cx:pt>
          <cx:pt idx="34124">1006920</cx:pt>
          <cx:pt idx="34125">693301.5</cx:pt>
          <cx:pt idx="34126">258709.5</cx:pt>
          <cx:pt idx="34127">491031</cx:pt>
          <cx:pt idx="34128">545040</cx:pt>
          <cx:pt idx="34129">509400</cx:pt>
          <cx:pt idx="34130">314100</cx:pt>
          <cx:pt idx="34131">604152</cx:pt>
          <cx:pt idx="34132">549882</cx:pt>
          <cx:pt idx="34133">254700</cx:pt>
          <cx:pt idx="34134">180000</cx:pt>
          <cx:pt idx="34135">247500</cx:pt>
          <cx:pt idx="34136">604152</cx:pt>
          <cx:pt idx="34137">1216201.5</cx:pt>
          <cx:pt idx="34138">188460</cx:pt>
          <cx:pt idx="34139">900000</cx:pt>
          <cx:pt idx="34140">390960</cx:pt>
          <cx:pt idx="34141">517788</cx:pt>
          <cx:pt idx="34142">412942.5</cx:pt>
          <cx:pt idx="34143">675000</cx:pt>
          <cx:pt idx="34144">509400</cx:pt>
          <cx:pt idx="34145">675000</cx:pt>
          <cx:pt idx="34146">521280</cx:pt>
          <cx:pt idx="34147">552555</cx:pt>
          <cx:pt idx="34148">325908</cx:pt>
          <cx:pt idx="34149">942300</cx:pt>
          <cx:pt idx="34150">384048</cx:pt>
          <cx:pt idx="34151">900000</cx:pt>
          <cx:pt idx="34152">874363.5</cx:pt>
          <cx:pt idx="34153">270000</cx:pt>
          <cx:pt idx="34154">523152</cx:pt>
          <cx:pt idx="34155">1006920</cx:pt>
          <cx:pt idx="34156">545040</cx:pt>
          <cx:pt idx="34157">1105632</cx:pt>
          <cx:pt idx="34158">188460</cx:pt>
          <cx:pt idx="34159">1078200</cx:pt>
          <cx:pt idx="34160">225000</cx:pt>
          <cx:pt idx="34161">1436850</cx:pt>
          <cx:pt idx="34162">808650</cx:pt>
          <cx:pt idx="34163">956574</cx:pt>
          <cx:pt idx="34164">254700</cx:pt>
          <cx:pt idx="34165">1024740</cx:pt>
          <cx:pt idx="34166">95940</cx:pt>
          <cx:pt idx="34167">585000</cx:pt>
          <cx:pt idx="34168">924858</cx:pt>
          <cx:pt idx="34169">193500</cx:pt>
          <cx:pt idx="34170">634360.5</cx:pt>
          <cx:pt idx="34171">213156</cx:pt>
          <cx:pt idx="34172">135000</cx:pt>
          <cx:pt idx="34173">288873</cx:pt>
          <cx:pt idx="34174">163008</cx:pt>
          <cx:pt idx="34175">122256</cx:pt>
          <cx:pt idx="34176">180000</cx:pt>
          <cx:pt idx="34177">247500</cx:pt>
          <cx:pt idx="34178">301500</cx:pt>
          <cx:pt idx="34179">1042560</cx:pt>
          <cx:pt idx="34180">603000</cx:pt>
          <cx:pt idx="34181">1462500</cx:pt>
          <cx:pt idx="34182">183384</cx:pt>
          <cx:pt idx="34183">870984</cx:pt>
          <cx:pt idx="34184">1306107</cx:pt>
          <cx:pt idx="34185">1040985</cx:pt>
          <cx:pt idx="34186">433057.5</cx:pt>
          <cx:pt idx="34187">284400</cx:pt>
          <cx:pt idx="34188">427450.5</cx:pt>
          <cx:pt idx="34189">1081179</cx:pt>
          <cx:pt idx="34190">364896</cx:pt>
          <cx:pt idx="34191">1223010</cx:pt>
          <cx:pt idx="34192">360000</cx:pt>
          <cx:pt idx="34193">314100</cx:pt>
          <cx:pt idx="34194">742500</cx:pt>
          <cx:pt idx="34195">474363</cx:pt>
          <cx:pt idx="34196">278460</cx:pt>
          <cx:pt idx="34197">783927</cx:pt>
          <cx:pt idx="34198">1258650</cx:pt>
          <cx:pt idx="34199">1350000</cx:pt>
          <cx:pt idx="34200">900000</cx:pt>
          <cx:pt idx="34201">212656.5</cx:pt>
          <cx:pt idx="34202">593010</cx:pt>
          <cx:pt idx="34203">384048</cx:pt>
          <cx:pt idx="34204">180000</cx:pt>
          <cx:pt idx="34205">540000</cx:pt>
          <cx:pt idx="34206">371245.5</cx:pt>
          <cx:pt idx="34207">337500</cx:pt>
          <cx:pt idx="34208">755190</cx:pt>
          <cx:pt idx="34209">314100</cx:pt>
          <cx:pt idx="34210">971280</cx:pt>
          <cx:pt idx="34211">1113840</cx:pt>
          <cx:pt idx="34212">56034</cx:pt>
          <cx:pt idx="34213">204768</cx:pt>
          <cx:pt idx="34214">592560</cx:pt>
          <cx:pt idx="34215">753840</cx:pt>
          <cx:pt idx="34216">1125000</cx:pt>
          <cx:pt idx="34217">327024</cx:pt>
          <cx:pt idx="34218">450000</cx:pt>
          <cx:pt idx="34219">270000</cx:pt>
          <cx:pt idx="34220">522396</cx:pt>
          <cx:pt idx="34221">193392</cx:pt>
          <cx:pt idx="34222">454500</cx:pt>
          <cx:pt idx="34223">643500</cx:pt>
          <cx:pt idx="34224">2316010.5</cx:pt>
          <cx:pt idx="34225">323388</cx:pt>
          <cx:pt idx="34226">521280</cx:pt>
          <cx:pt idx="34227">247500</cx:pt>
          <cx:pt idx="34228">835380</cx:pt>
          <cx:pt idx="34229">1013508</cx:pt>
          <cx:pt idx="34230">1006920</cx:pt>
          <cx:pt idx="34231">225000</cx:pt>
          <cx:pt idx="34232">675000</cx:pt>
          <cx:pt idx="34233">263686.5</cx:pt>
          <cx:pt idx="34234">746896.5</cx:pt>
          <cx:pt idx="34235">508495.5</cx:pt>
          <cx:pt idx="34236">868797</cx:pt>
          <cx:pt idx="34237">505642.5</cx:pt>
          <cx:pt idx="34238">1350000</cx:pt>
          <cx:pt idx="34239">545040</cx:pt>
          <cx:pt idx="34240">2250000</cx:pt>
          <cx:pt idx="34241">495000</cx:pt>
          <cx:pt idx="34242">254700</cx:pt>
          <cx:pt idx="34243">508495.5</cx:pt>
          <cx:pt idx="34244">315000</cx:pt>
          <cx:pt idx="34245">1282500</cx:pt>
          <cx:pt idx="34246">1354500</cx:pt>
          <cx:pt idx="34247">508495.5</cx:pt>
          <cx:pt idx="34248">781920</cx:pt>
          <cx:pt idx="34249">1499688</cx:pt>
          <cx:pt idx="34250">545040</cx:pt>
          <cx:pt idx="34251">270000</cx:pt>
          <cx:pt idx="34252">568800</cx:pt>
          <cx:pt idx="34253">59256</cx:pt>
          <cx:pt idx="34254">900000</cx:pt>
          <cx:pt idx="34255">547344</cx:pt>
          <cx:pt idx="34256">540000</cx:pt>
          <cx:pt idx="34257">679500</cx:pt>
          <cx:pt idx="34258">1096020</cx:pt>
          <cx:pt idx="34259">547344</cx:pt>
          <cx:pt idx="34260">733315.5</cx:pt>
          <cx:pt idx="34261">514777.5</cx:pt>
          <cx:pt idx="34262">254700</cx:pt>
          <cx:pt idx="34263">199080</cx:pt>
          <cx:pt idx="34264">813195</cx:pt>
          <cx:pt idx="34265">1546020</cx:pt>
          <cx:pt idx="34266">450000</cx:pt>
          <cx:pt idx="34267">601677</cx:pt>
          <cx:pt idx="34268">1575000</cx:pt>
          <cx:pt idx="34269">1436850</cx:pt>
          <cx:pt idx="34270">720000</cx:pt>
          <cx:pt idx="34271">203760</cx:pt>
          <cx:pt idx="34272">913500</cx:pt>
          <cx:pt idx="34273">254700</cx:pt>
          <cx:pt idx="34274">315000</cx:pt>
          <cx:pt idx="34275">553806</cx:pt>
          <cx:pt idx="34276">755190</cx:pt>
          <cx:pt idx="34277">540000</cx:pt>
          <cx:pt idx="34278">1467612</cx:pt>
          <cx:pt idx="34279">900000</cx:pt>
          <cx:pt idx="34280">1042560</cx:pt>
          <cx:pt idx="34281">263686.5</cx:pt>
          <cx:pt idx="34282">2250000</cx:pt>
          <cx:pt idx="34283">207306</cx:pt>
          <cx:pt idx="34284">555273</cx:pt>
          <cx:pt idx="34285">225000</cx:pt>
          <cx:pt idx="34286">536917.5</cx:pt>
          <cx:pt idx="34287">526491</cx:pt>
          <cx:pt idx="34288">545040</cx:pt>
          <cx:pt idx="34289">348826.5</cx:pt>
          <cx:pt idx="34290">225000</cx:pt>
          <cx:pt idx="34291">314100</cx:pt>
          <cx:pt idx="34292">592560</cx:pt>
          <cx:pt idx="34293">284400</cx:pt>
          <cx:pt idx="34294">331920</cx:pt>
          <cx:pt idx="34295">630000</cx:pt>
          <cx:pt idx="34296">545040</cx:pt>
          <cx:pt idx="34297">135000</cx:pt>
          <cx:pt idx="34298">1046142</cx:pt>
          <cx:pt idx="34299">180000</cx:pt>
          <cx:pt idx="34300">1080000</cx:pt>
          <cx:pt idx="34301">432567</cx:pt>
          <cx:pt idx="34302">247275</cx:pt>
          <cx:pt idx="34303">188478</cx:pt>
          <cx:pt idx="34304">835605</cx:pt>
          <cx:pt idx="34305">429763.5</cx:pt>
          <cx:pt idx="34306">225000</cx:pt>
          <cx:pt idx="34307">679500</cx:pt>
          <cx:pt idx="34308">1125000</cx:pt>
          <cx:pt idx="34309">562491</cx:pt>
          <cx:pt idx="34310">345510</cx:pt>
          <cx:pt idx="34311">1223010</cx:pt>
          <cx:pt idx="34312">269550</cx:pt>
          <cx:pt idx="34313">337500</cx:pt>
          <cx:pt idx="34314">225000</cx:pt>
          <cx:pt idx="34315">629325</cx:pt>
          <cx:pt idx="34316">450000</cx:pt>
          <cx:pt idx="34317">225000</cx:pt>
          <cx:pt idx="34318">314100</cx:pt>
          <cx:pt idx="34319">254700</cx:pt>
          <cx:pt idx="34320">679500</cx:pt>
          <cx:pt idx="34321">675000</cx:pt>
          <cx:pt idx="34322">427500</cx:pt>
          <cx:pt idx="34323">225000</cx:pt>
          <cx:pt idx="34324">153576</cx:pt>
          <cx:pt idx="34325">270000</cx:pt>
          <cx:pt idx="34326">135000</cx:pt>
          <cx:pt idx="34327">1270174.5</cx:pt>
          <cx:pt idx="34328">536917.5</cx:pt>
          <cx:pt idx="34329">900000</cx:pt>
          <cx:pt idx="34330">770913</cx:pt>
          <cx:pt idx="34331">1412032.5</cx:pt>
          <cx:pt idx="34332">157500</cx:pt>
          <cx:pt idx="34333">900000</cx:pt>
          <cx:pt idx="34334">284400</cx:pt>
          <cx:pt idx="34335">585000</cx:pt>
          <cx:pt idx="34336">1011955.5</cx:pt>
          <cx:pt idx="34337">450000</cx:pt>
          <cx:pt idx="34338">888840</cx:pt>
          <cx:pt idx="34339">948816</cx:pt>
          <cx:pt idx="34340">810000</cx:pt>
          <cx:pt idx="34341">345510</cx:pt>
          <cx:pt idx="34342">523152</cx:pt>
          <cx:pt idx="34343">1061599.5</cx:pt>
          <cx:pt idx="34344">225000</cx:pt>
          <cx:pt idx="34345">1530000</cx:pt>
          <cx:pt idx="34346">450000</cx:pt>
          <cx:pt idx="34347">675000</cx:pt>
          <cx:pt idx="34348">576000</cx:pt>
          <cx:pt idx="34349">945000</cx:pt>
          <cx:pt idx="34350">1386000</cx:pt>
          <cx:pt idx="34351">508495.5</cx:pt>
          <cx:pt idx="34352">180000</cx:pt>
          <cx:pt idx="34353">454500</cx:pt>
          <cx:pt idx="34354">1174005</cx:pt>
          <cx:pt idx="34355">679500</cx:pt>
          <cx:pt idx="34356">1288350</cx:pt>
          <cx:pt idx="34357">1546020</cx:pt>
          <cx:pt idx="34358">380533.5</cx:pt>
          <cx:pt idx="34359">247500</cx:pt>
          <cx:pt idx="34360">254700</cx:pt>
          <cx:pt idx="34361">942300</cx:pt>
          <cx:pt idx="34362">425889</cx:pt>
          <cx:pt idx="34363">675000</cx:pt>
          <cx:pt idx="34364">1252278</cx:pt>
          <cx:pt idx="34365">1256400</cx:pt>
          <cx:pt idx="34366">135000</cx:pt>
          <cx:pt idx="34367">691020</cx:pt>
          <cx:pt idx="34368">545040</cx:pt>
          <cx:pt idx="34369">526500</cx:pt>
          <cx:pt idx="34370">526491</cx:pt>
          <cx:pt idx="34371">284400</cx:pt>
          <cx:pt idx="34372">463500</cx:pt>
          <cx:pt idx="34373">679500</cx:pt>
          <cx:pt idx="34374">1339884</cx:pt>
          <cx:pt idx="34375">445500</cx:pt>
          <cx:pt idx="34376">808650</cx:pt>
          <cx:pt idx="34377">668304</cx:pt>
          <cx:pt idx="34378">521136</cx:pt>
          <cx:pt idx="34379">452565</cx:pt>
          <cx:pt idx="34380">971280</cx:pt>
          <cx:pt idx="34381">679500</cx:pt>
          <cx:pt idx="34382">1575000</cx:pt>
          <cx:pt idx="34383">607500</cx:pt>
          <cx:pt idx="34384">135000</cx:pt>
          <cx:pt idx="34385">949500</cx:pt>
          <cx:pt idx="34386">1223010</cx:pt>
          <cx:pt idx="34387">180000</cx:pt>
          <cx:pt idx="34388">675000</cx:pt>
          <cx:pt idx="34389">422892</cx:pt>
          <cx:pt idx="34390">1256400</cx:pt>
          <cx:pt idx="34391">225000</cx:pt>
          <cx:pt idx="34392">354276</cx:pt>
          <cx:pt idx="34393">1350000</cx:pt>
          <cx:pt idx="34394">283419</cx:pt>
          <cx:pt idx="34395">1314117</cx:pt>
          <cx:pt idx="34396">521280</cx:pt>
          <cx:pt idx="34397">857169</cx:pt>
          <cx:pt idx="34398">153504</cx:pt>
          <cx:pt idx="34399">254700</cx:pt>
          <cx:pt idx="34400">202500</cx:pt>
          <cx:pt idx="34401">1125000</cx:pt>
          <cx:pt idx="34402">364896</cx:pt>
          <cx:pt idx="34403">134775</cx:pt>
          <cx:pt idx="34404">601470</cx:pt>
          <cx:pt idx="34405">270000</cx:pt>
          <cx:pt idx="34406">1062027</cx:pt>
          <cx:pt idx="34407">846387</cx:pt>
          <cx:pt idx="34408">263686.5</cx:pt>
          <cx:pt idx="34409">371245.5</cx:pt>
          <cx:pt idx="34410">117162</cx:pt>
          <cx:pt idx="34411">675000</cx:pt>
          <cx:pt idx="34412">755190</cx:pt>
          <cx:pt idx="34413">1046142</cx:pt>
          <cx:pt idx="34414">180000</cx:pt>
          <cx:pt idx="34415">277969.5</cx:pt>
          <cx:pt idx="34416">495000</cx:pt>
          <cx:pt idx="34417">1506816</cx:pt>
          <cx:pt idx="34418">594121.5</cx:pt>
          <cx:pt idx="34419">130500</cx:pt>
          <cx:pt idx="34420">275040</cx:pt>
          <cx:pt idx="34421">426600</cx:pt>
          <cx:pt idx="34422">284400</cx:pt>
          <cx:pt idx="34423">110331</cx:pt>
          <cx:pt idx="34424">1115046</cx:pt>
          <cx:pt idx="34425">518562</cx:pt>
          <cx:pt idx="34426">247500</cx:pt>
          <cx:pt idx="34427">297130.5</cx:pt>
          <cx:pt idx="34428">254700</cx:pt>
          <cx:pt idx="34429">1078200</cx:pt>
          <cx:pt idx="34430">874363.5</cx:pt>
          <cx:pt idx="34431">436032</cx:pt>
          <cx:pt idx="34432">90000</cx:pt>
          <cx:pt idx="34433">900000</cx:pt>
          <cx:pt idx="34434">900000</cx:pt>
          <cx:pt idx="34435">454500</cx:pt>
          <cx:pt idx="34436">225000</cx:pt>
          <cx:pt idx="34437">900000</cx:pt>
          <cx:pt idx="34438">254700</cx:pt>
          <cx:pt idx="34439">675000</cx:pt>
          <cx:pt idx="34440">180000</cx:pt>
          <cx:pt idx="34441">675000</cx:pt>
          <cx:pt idx="34442">270000</cx:pt>
          <cx:pt idx="34443">855882</cx:pt>
          <cx:pt idx="34444">724630.5</cx:pt>
          <cx:pt idx="34445">66222</cx:pt>
          <cx:pt idx="34446">592560</cx:pt>
          <cx:pt idx="34447">675000</cx:pt>
          <cx:pt idx="34448">769527</cx:pt>
          <cx:pt idx="34449">582768</cx:pt>
          <cx:pt idx="34450">178290</cx:pt>
          <cx:pt idx="34451">1312110</cx:pt>
          <cx:pt idx="34452">508495.5</cx:pt>
          <cx:pt idx="34453">1089000</cx:pt>
          <cx:pt idx="34454">528633</cx:pt>
          <cx:pt idx="34455">270000</cx:pt>
          <cx:pt idx="34456">225000</cx:pt>
          <cx:pt idx="34457">450000</cx:pt>
          <cx:pt idx="34458">207000</cx:pt>
          <cx:pt idx="34459">450000</cx:pt>
          <cx:pt idx="34460">270000</cx:pt>
          <cx:pt idx="34461">1125000</cx:pt>
          <cx:pt idx="34462">1575000</cx:pt>
          <cx:pt idx="34463">397881</cx:pt>
          <cx:pt idx="34464">545040</cx:pt>
          <cx:pt idx="34465">545040</cx:pt>
          <cx:pt idx="34466">180000</cx:pt>
          <cx:pt idx="34467">187704</cx:pt>
          <cx:pt idx="34468">331110</cx:pt>
          <cx:pt idx="34469">343377</cx:pt>
          <cx:pt idx="34470">284400</cx:pt>
          <cx:pt idx="34471">1266048</cx:pt>
          <cx:pt idx="34472">792346.5</cx:pt>
          <cx:pt idx="34473">103500</cx:pt>
          <cx:pt idx="34474">910890</cx:pt>
          <cx:pt idx="34475">271066.5</cx:pt>
          <cx:pt idx="34476">651816</cx:pt>
          <cx:pt idx="34477">962370</cx:pt>
          <cx:pt idx="34478">101880</cx:pt>
          <cx:pt idx="34479">1125000</cx:pt>
          <cx:pt idx="34480">269550</cx:pt>
          <cx:pt idx="34481">343800</cx:pt>
          <cx:pt idx="34482">1125000</cx:pt>
          <cx:pt idx="34483">391500</cx:pt>
          <cx:pt idx="34484">900000</cx:pt>
          <cx:pt idx="34485">270000</cx:pt>
          <cx:pt idx="34486">1078200</cx:pt>
          <cx:pt idx="34487">314100</cx:pt>
          <cx:pt idx="34488">592560</cx:pt>
          <cx:pt idx="34489">601470</cx:pt>
          <cx:pt idx="34490">225000</cx:pt>
          <cx:pt idx="34491">675000</cx:pt>
          <cx:pt idx="34492">1080000</cx:pt>
          <cx:pt idx="34493">265851</cx:pt>
          <cx:pt idx="34494">180000</cx:pt>
          <cx:pt idx="34495">495216</cx:pt>
          <cx:pt idx="34496">247500</cx:pt>
          <cx:pt idx="34497">343800</cx:pt>
          <cx:pt idx="34498">1938321</cx:pt>
          <cx:pt idx="34499">787131</cx:pt>
          <cx:pt idx="34500">679500</cx:pt>
          <cx:pt idx="34501">652500</cx:pt>
          <cx:pt idx="34502">254700</cx:pt>
          <cx:pt idx="34503">468000</cx:pt>
          <cx:pt idx="34504">255429</cx:pt>
          <cx:pt idx="34505">526491</cx:pt>
          <cx:pt idx="34506">679500</cx:pt>
          <cx:pt idx="34507">71955</cx:pt>
          <cx:pt idx="34508">76500</cx:pt>
          <cx:pt idx="34509">755190</cx:pt>
          <cx:pt idx="34510">180000</cx:pt>
          <cx:pt idx="34511">327024</cx:pt>
          <cx:pt idx="34512">454500</cx:pt>
          <cx:pt idx="34513">364896</cx:pt>
          <cx:pt idx="34514">225000</cx:pt>
          <cx:pt idx="34515">459000</cx:pt>
          <cx:pt idx="34516">315000</cx:pt>
          <cx:pt idx="34517">1773000</cx:pt>
          <cx:pt idx="34518">225000</cx:pt>
          <cx:pt idx="34519">953460</cx:pt>
          <cx:pt idx="34520">176328</cx:pt>
          <cx:pt idx="34521">364230</cx:pt>
          <cx:pt idx="34522">675000</cx:pt>
          <cx:pt idx="34523">720000</cx:pt>
          <cx:pt idx="34524">1035832.5</cx:pt>
          <cx:pt idx="34525">751500</cx:pt>
          <cx:pt idx="34526">545040</cx:pt>
          <cx:pt idx="34527">545040</cx:pt>
          <cx:pt idx="34528">143910</cx:pt>
          <cx:pt idx="34529">110331</cx:pt>
          <cx:pt idx="34530">1035000</cx:pt>
          <cx:pt idx="34531">450000</cx:pt>
          <cx:pt idx="34532">675000</cx:pt>
          <cx:pt idx="34533">364500</cx:pt>
          <cx:pt idx="34534">247500</cx:pt>
          <cx:pt idx="34535">270000</cx:pt>
          <cx:pt idx="34536">675000</cx:pt>
          <cx:pt idx="34537">625536</cx:pt>
          <cx:pt idx="34538">139500</cx:pt>
          <cx:pt idx="34539">855000</cx:pt>
          <cx:pt idx="34540">197820</cx:pt>
          <cx:pt idx="34541">824823</cx:pt>
          <cx:pt idx="34542">254700</cx:pt>
          <cx:pt idx="34543">518562</cx:pt>
          <cx:pt idx="34544">498384</cx:pt>
          <cx:pt idx="34545">770292</cx:pt>
          <cx:pt idx="34546">225000</cx:pt>
          <cx:pt idx="34547">270000</cx:pt>
          <cx:pt idx="34548">1309500</cx:pt>
          <cx:pt idx="34549">521280</cx:pt>
          <cx:pt idx="34550">163008</cx:pt>
          <cx:pt idx="34551">545040</cx:pt>
          <cx:pt idx="34552">254700</cx:pt>
          <cx:pt idx="34553">315000</cx:pt>
          <cx:pt idx="34554">1800000</cx:pt>
          <cx:pt idx="34555">127350</cx:pt>
          <cx:pt idx="34556">411813</cx:pt>
          <cx:pt idx="34557">452385</cx:pt>
          <cx:pt idx="34558">900000</cx:pt>
          <cx:pt idx="34559">1074222</cx:pt>
          <cx:pt idx="34560">202500</cx:pt>
          <cx:pt idx="34561">152820</cx:pt>
          <cx:pt idx="34562">180000</cx:pt>
          <cx:pt idx="34563">1078200</cx:pt>
          <cx:pt idx="34564">474048</cx:pt>
          <cx:pt idx="34565">270000</cx:pt>
          <cx:pt idx="34566">1762110</cx:pt>
          <cx:pt idx="34567">1133748</cx:pt>
          <cx:pt idx="34568">513040.5</cx:pt>
          <cx:pt idx="34569">1762110</cx:pt>
          <cx:pt idx="34570">315000</cx:pt>
          <cx:pt idx="34571">792162</cx:pt>
          <cx:pt idx="34572">314100</cx:pt>
          <cx:pt idx="34573">283419</cx:pt>
          <cx:pt idx="34574">170640</cx:pt>
          <cx:pt idx="34575">495216</cx:pt>
          <cx:pt idx="34576">76410</cx:pt>
          <cx:pt idx="34577">808650</cx:pt>
          <cx:pt idx="34578">787500</cx:pt>
          <cx:pt idx="34579">213723</cx:pt>
          <cx:pt idx="34580">840951</cx:pt>
          <cx:pt idx="34581">315000</cx:pt>
          <cx:pt idx="34582">1288350</cx:pt>
          <cx:pt idx="34583">1078200</cx:pt>
          <cx:pt idx="34584">729792</cx:pt>
          <cx:pt idx="34585">1417495.5</cx:pt>
          <cx:pt idx="34586">533668.5</cx:pt>
          <cx:pt idx="34587">74628</cx:pt>
          <cx:pt idx="34588">270000</cx:pt>
          <cx:pt idx="34589">239850</cx:pt>
          <cx:pt idx="34590">1012500</cx:pt>
          <cx:pt idx="34591">331920</cx:pt>
          <cx:pt idx="34592">490495.5</cx:pt>
          <cx:pt idx="34593">746280</cx:pt>
          <cx:pt idx="34594">900000</cx:pt>
          <cx:pt idx="34595">229500</cx:pt>
          <cx:pt idx="34596">651600</cx:pt>
          <cx:pt idx="34597">697500</cx:pt>
          <cx:pt idx="34598">269550</cx:pt>
          <cx:pt idx="34599">640080</cx:pt>
          <cx:pt idx="34600">284400</cx:pt>
          <cx:pt idx="34601">269550</cx:pt>
          <cx:pt idx="34602">808650</cx:pt>
          <cx:pt idx="34603">152820</cx:pt>
          <cx:pt idx="34604">991818</cx:pt>
          <cx:pt idx="34605">1078200</cx:pt>
          <cx:pt idx="34606">1971072</cx:pt>
          <cx:pt idx="34607">474048</cx:pt>
          <cx:pt idx="34608">381528</cx:pt>
          <cx:pt idx="34609">814041</cx:pt>
          <cx:pt idx="34610">738108</cx:pt>
          <cx:pt idx="34611">130500</cx:pt>
          <cx:pt idx="34612">1174005</cx:pt>
          <cx:pt idx="34613">337500</cx:pt>
          <cx:pt idx="34614">1078200</cx:pt>
          <cx:pt idx="34615">900000</cx:pt>
          <cx:pt idx="34616">863226</cx:pt>
          <cx:pt idx="34617">528633</cx:pt>
          <cx:pt idx="34618">1255680</cx:pt>
          <cx:pt idx="34619">787131</cx:pt>
          <cx:pt idx="34620">292500</cx:pt>
          <cx:pt idx="34621">896157</cx:pt>
          <cx:pt idx="34622">284400</cx:pt>
          <cx:pt idx="34623">1442952</cx:pt>
          <cx:pt idx="34624">270000</cx:pt>
          <cx:pt idx="34625">801000</cx:pt>
          <cx:pt idx="34626">738171</cx:pt>
          <cx:pt idx="34627">302206.5</cx:pt>
          <cx:pt idx="34628">450000</cx:pt>
          <cx:pt idx="34629">495000</cx:pt>
          <cx:pt idx="34630">704844</cx:pt>
          <cx:pt idx="34631">1125000</cx:pt>
          <cx:pt idx="34632">1006920</cx:pt>
          <cx:pt idx="34633">1071909</cx:pt>
          <cx:pt idx="34634">270000</cx:pt>
          <cx:pt idx="34635">679500</cx:pt>
          <cx:pt idx="34636">544491</cx:pt>
          <cx:pt idx="34637">1096020</cx:pt>
          <cx:pt idx="34638">738108</cx:pt>
          <cx:pt idx="34639">824823</cx:pt>
          <cx:pt idx="34640">835380</cx:pt>
          <cx:pt idx="34641">780363</cx:pt>
          <cx:pt idx="34642">787131</cx:pt>
          <cx:pt idx="34643">370629</cx:pt>
          <cx:pt idx="34644">1024290</cx:pt>
          <cx:pt idx="34645">135000</cx:pt>
          <cx:pt idx="34646">450000</cx:pt>
          <cx:pt idx="34647">314100</cx:pt>
          <cx:pt idx="34648">229500</cx:pt>
          <cx:pt idx="34649">900000</cx:pt>
          <cx:pt idx="34650">1546020</cx:pt>
          <cx:pt idx="34651">182448</cx:pt>
          <cx:pt idx="34652">270000</cx:pt>
          <cx:pt idx="34653">765000</cx:pt>
          <cx:pt idx="34654">2250000</cx:pt>
          <cx:pt idx="34655">720310.5</cx:pt>
          <cx:pt idx="34656">675000</cx:pt>
          <cx:pt idx="34657">612846</cx:pt>
          <cx:pt idx="34658">135000</cx:pt>
          <cx:pt idx="34659">251280</cx:pt>
          <cx:pt idx="34660">808650</cx:pt>
          <cx:pt idx="34661">290088</cx:pt>
          <cx:pt idx="34662">585000</cx:pt>
          <cx:pt idx="34663">225000</cx:pt>
          <cx:pt idx="34664">1159411.5</cx:pt>
          <cx:pt idx="34665">184500</cx:pt>
          <cx:pt idx="34666">535306.5</cx:pt>
          <cx:pt idx="34667">166810.5</cx:pt>
          <cx:pt idx="34668">296280</cx:pt>
          <cx:pt idx="34669">379008</cx:pt>
          <cx:pt idx="34670">675000</cx:pt>
          <cx:pt idx="34671">254700</cx:pt>
          <cx:pt idx="34672">835380</cx:pt>
          <cx:pt idx="34673">755190</cx:pt>
          <cx:pt idx="34674">545040</cx:pt>
          <cx:pt idx="34675">239850</cx:pt>
          <cx:pt idx="34676">1078200</cx:pt>
          <cx:pt idx="34677">495000</cx:pt>
          <cx:pt idx="34678">108801</cx:pt>
          <cx:pt idx="34679">472500</cx:pt>
          <cx:pt idx="34680">813195</cx:pt>
          <cx:pt idx="34681">765000</cx:pt>
          <cx:pt idx="34682">315000</cx:pt>
          <cx:pt idx="34683">348264</cx:pt>
          <cx:pt idx="34684">135000</cx:pt>
          <cx:pt idx="34685">328500</cx:pt>
          <cx:pt idx="34686">758214</cx:pt>
          <cx:pt idx="34687">868500</cx:pt>
          <cx:pt idx="34688">225000</cx:pt>
          <cx:pt idx="34689">590337</cx:pt>
          <cx:pt idx="34690">555273</cx:pt>
          <cx:pt idx="34691">1006920</cx:pt>
          <cx:pt idx="34692">835380</cx:pt>
          <cx:pt idx="34693">679500</cx:pt>
          <cx:pt idx="34694">500490</cx:pt>
          <cx:pt idx="34695">497520</cx:pt>
          <cx:pt idx="34696">946764</cx:pt>
          <cx:pt idx="34697">273024</cx:pt>
          <cx:pt idx="34698">180000</cx:pt>
          <cx:pt idx="34699">269550</cx:pt>
          <cx:pt idx="34700">294322.5</cx:pt>
          <cx:pt idx="34701">135531</cx:pt>
          <cx:pt idx="34702">1075500</cx:pt>
          <cx:pt idx="34703">497520</cx:pt>
          <cx:pt idx="34704">208854</cx:pt>
          <cx:pt idx="34705">900000</cx:pt>
          <cx:pt idx="34706">485190</cx:pt>
          <cx:pt idx="34707">432567</cx:pt>
          <cx:pt idx="34708">337500</cx:pt>
          <cx:pt idx="34709">675000</cx:pt>
          <cx:pt idx="34710">646920</cx:pt>
          <cx:pt idx="34711">360000</cx:pt>
          <cx:pt idx="34712">119925</cx:pt>
          <cx:pt idx="34713">1350000</cx:pt>
          <cx:pt idx="34714">143910</cx:pt>
          <cx:pt idx="34715">1129500</cx:pt>
          <cx:pt idx="34716">781920</cx:pt>
          <cx:pt idx="34717">355320</cx:pt>
          <cx:pt idx="34718">615109.5</cx:pt>
          <cx:pt idx="34719">746626.5</cx:pt>
          <cx:pt idx="34720">312768</cx:pt>
          <cx:pt idx="34721">808650</cx:pt>
          <cx:pt idx="34722">225000</cx:pt>
          <cx:pt idx="34723">243000</cx:pt>
          <cx:pt idx="34724">167895</cx:pt>
          <cx:pt idx="34725">314055</cx:pt>
          <cx:pt idx="34726">1006920</cx:pt>
          <cx:pt idx="34727">783927</cx:pt>
          <cx:pt idx="34728">383202</cx:pt>
          <cx:pt idx="34729">1078200</cx:pt>
          <cx:pt idx="34730">787131</cx:pt>
          <cx:pt idx="34731">157500</cx:pt>
          <cx:pt idx="34732">640080</cx:pt>
          <cx:pt idx="34733">971280</cx:pt>
          <cx:pt idx="34734">1178217</cx:pt>
          <cx:pt idx="34735">781920</cx:pt>
          <cx:pt idx="34736">778783.5</cx:pt>
          <cx:pt idx="34737">1317357</cx:pt>
          <cx:pt idx="34738">1484181</cx:pt>
          <cx:pt idx="34739">753840</cx:pt>
          <cx:pt idx="34740">942300</cx:pt>
          <cx:pt idx="34741">225000</cx:pt>
          <cx:pt idx="34742">948582</cx:pt>
          <cx:pt idx="34743">450000</cx:pt>
          <cx:pt idx="34744">900000</cx:pt>
          <cx:pt idx="34745">360000</cx:pt>
          <cx:pt idx="34746">717003</cx:pt>
          <cx:pt idx="34747">480060</cx:pt>
          <cx:pt idx="34748">675000</cx:pt>
          <cx:pt idx="34749">700830</cx:pt>
          <cx:pt idx="34750">770292</cx:pt>
          <cx:pt idx="34751">1022436</cx:pt>
          <cx:pt idx="34752">66384</cx:pt>
          <cx:pt idx="34753">544500</cx:pt>
          <cx:pt idx="34754">330048</cx:pt>
          <cx:pt idx="34755">474048</cx:pt>
          <cx:pt idx="34756">450000</cx:pt>
          <cx:pt idx="34757">248760</cx:pt>
          <cx:pt idx="34758">156384</cx:pt>
          <cx:pt idx="34759">562491</cx:pt>
          <cx:pt idx="34760">540000</cx:pt>
          <cx:pt idx="34761">285264</cx:pt>
          <cx:pt idx="34762">180000</cx:pt>
          <cx:pt idx="34763">1327500</cx:pt>
          <cx:pt idx="34764">835380</cx:pt>
          <cx:pt idx="34765">1354500</cx:pt>
          <cx:pt idx="34766">421645.5</cx:pt>
          <cx:pt idx="34767">277969.5</cx:pt>
          <cx:pt idx="34768">135000</cx:pt>
          <cx:pt idx="34769">701730</cx:pt>
          <cx:pt idx="34770">1195101</cx:pt>
          <cx:pt idx="34771">1174756.5</cx:pt>
          <cx:pt idx="34772">328405.5</cx:pt>
          <cx:pt idx="34773">135000</cx:pt>
          <cx:pt idx="34774">647046</cx:pt>
          <cx:pt idx="34775">509602.5</cx:pt>
          <cx:pt idx="34776">1288350</cx:pt>
          <cx:pt idx="34777">284400</cx:pt>
          <cx:pt idx="34778">170640</cx:pt>
          <cx:pt idx="34779">269550</cx:pt>
          <cx:pt idx="34780">625536</cx:pt>
          <cx:pt idx="34781">234576</cx:pt>
          <cx:pt idx="34782">906615</cx:pt>
          <cx:pt idx="34783">553806</cx:pt>
          <cx:pt idx="34784">276277.5</cx:pt>
          <cx:pt idx="34785">1288350</cx:pt>
          <cx:pt idx="34786">1249740</cx:pt>
          <cx:pt idx="34787">720000</cx:pt>
          <cx:pt idx="34788">286704</cx:pt>
          <cx:pt idx="34789">900000</cx:pt>
          <cx:pt idx="34790">755190</cx:pt>
          <cx:pt idx="34791">808650</cx:pt>
          <cx:pt idx="34792">47970</cx:pt>
          <cx:pt idx="34793">545040</cx:pt>
          <cx:pt idx="34794">846756</cx:pt>
          <cx:pt idx="34795">1006920</cx:pt>
          <cx:pt idx="34796">900000</cx:pt>
          <cx:pt idx="34797">540000</cx:pt>
          <cx:pt idx="34798">284400</cx:pt>
          <cx:pt idx="34799">107820</cx:pt>
          <cx:pt idx="34800">364896</cx:pt>
          <cx:pt idx="34801">592560</cx:pt>
          <cx:pt idx="34802">225000</cx:pt>
          <cx:pt idx="34803">598486.5</cx:pt>
          <cx:pt idx="34804">378180</cx:pt>
          <cx:pt idx="34805">315000</cx:pt>
          <cx:pt idx="34806">454500</cx:pt>
          <cx:pt idx="34807">143910</cx:pt>
          <cx:pt idx="34808">573408</cx:pt>
          <cx:pt idx="34809">900000</cx:pt>
          <cx:pt idx="34810">270000</cx:pt>
          <cx:pt idx="34811">521280</cx:pt>
          <cx:pt idx="34812">640080</cx:pt>
          <cx:pt idx="34813">603000</cx:pt>
          <cx:pt idx="34814">180000</cx:pt>
          <cx:pt idx="34815">1350000</cx:pt>
          <cx:pt idx="34816">396171</cx:pt>
          <cx:pt idx="34817">360000</cx:pt>
          <cx:pt idx="34818">301500</cx:pt>
          <cx:pt idx="34819">1011402</cx:pt>
          <cx:pt idx="34820">247500</cx:pt>
          <cx:pt idx="34821">254700</cx:pt>
          <cx:pt idx="34822">1336045.5</cx:pt>
          <cx:pt idx="34823">225000</cx:pt>
          <cx:pt idx="34824">728460</cx:pt>
          <cx:pt idx="34825">180000</cx:pt>
          <cx:pt idx="34826">180000</cx:pt>
          <cx:pt idx="34827">540000</cx:pt>
          <cx:pt idx="34828">1006920</cx:pt>
          <cx:pt idx="34829">808650</cx:pt>
          <cx:pt idx="34830">1288350</cx:pt>
          <cx:pt idx="34831">283585.5</cx:pt>
          <cx:pt idx="34832">269550</cx:pt>
          <cx:pt idx="34833">948582</cx:pt>
          <cx:pt idx="34834">450000</cx:pt>
          <cx:pt idx="34835">315000</cx:pt>
          <cx:pt idx="34836">495000</cx:pt>
          <cx:pt idx="34837">414000</cx:pt>
          <cx:pt idx="34838">711072</cx:pt>
          <cx:pt idx="34839">1024740</cx:pt>
          <cx:pt idx="34840">52128</cx:pt>
          <cx:pt idx="34841">405000</cx:pt>
          <cx:pt idx="34842">593010</cx:pt>
          <cx:pt idx="34843">781920</cx:pt>
          <cx:pt idx="34844">170640</cx:pt>
          <cx:pt idx="34845">339241.5</cx:pt>
          <cx:pt idx="34846">337500</cx:pt>
          <cx:pt idx="34847">1024290</cx:pt>
          <cx:pt idx="34848">239850</cx:pt>
          <cx:pt idx="34849">170640</cx:pt>
          <cx:pt idx="34850">1078200</cx:pt>
          <cx:pt idx="34851">1288350</cx:pt>
          <cx:pt idx="34852">193500</cx:pt>
          <cx:pt idx="34853">78192</cx:pt>
          <cx:pt idx="34854">864000</cx:pt>
          <cx:pt idx="34855">549882</cx:pt>
          <cx:pt idx="34856">852088.5</cx:pt>
          <cx:pt idx="34857">180000</cx:pt>
          <cx:pt idx="34858">1223010</cx:pt>
          <cx:pt idx="34859">521280</cx:pt>
          <cx:pt idx="34860">1035000</cx:pt>
          <cx:pt idx="34861">807984</cx:pt>
          <cx:pt idx="34862">58500</cx:pt>
          <cx:pt idx="34863">1035832.5</cx:pt>
          <cx:pt idx="34864">135000</cx:pt>
          <cx:pt idx="34865">305640</cx:pt>
          <cx:pt idx="34866">1502941.5</cx:pt>
          <cx:pt idx="34867">2156400</cx:pt>
          <cx:pt idx="34868">2214000</cx:pt>
          <cx:pt idx="34869">286704</cx:pt>
          <cx:pt idx="34870">360000</cx:pt>
          <cx:pt idx="34871">284400</cx:pt>
          <cx:pt idx="34872">765522</cx:pt>
          <cx:pt idx="34873">450000</cx:pt>
          <cx:pt idx="34874">135000</cx:pt>
          <cx:pt idx="34875">765000</cx:pt>
          <cx:pt idx="34876">207117</cx:pt>
          <cx:pt idx="34877">270000</cx:pt>
          <cx:pt idx="34878">431280</cx:pt>
          <cx:pt idx="34879">942300</cx:pt>
          <cx:pt idx="34880">193500</cx:pt>
          <cx:pt idx="34881">410400</cx:pt>
          <cx:pt idx="34882">973503</cx:pt>
          <cx:pt idx="34883">607500</cx:pt>
          <cx:pt idx="34884">239850</cx:pt>
          <cx:pt idx="34885">835380</cx:pt>
          <cx:pt idx="34886">190764</cx:pt>
          <cx:pt idx="34887">942300</cx:pt>
          <cx:pt idx="34888">101880</cx:pt>
          <cx:pt idx="34889">1160973</cx:pt>
          <cx:pt idx="34890">808650</cx:pt>
          <cx:pt idx="34891">363190.5</cx:pt>
          <cx:pt idx="34892">123637.5</cx:pt>
          <cx:pt idx="34893">258709.5</cx:pt>
          <cx:pt idx="34894">900000</cx:pt>
          <cx:pt idx="34895">900000</cx:pt>
          <cx:pt idx="34896">472500</cx:pt>
          <cx:pt idx="34897">791532</cx:pt>
          <cx:pt idx="34898">284400</cx:pt>
          <cx:pt idx="34899">593010</cx:pt>
          <cx:pt idx="34900">1125000</cx:pt>
          <cx:pt idx="34901">459000</cx:pt>
          <cx:pt idx="34902">1535553</cx:pt>
          <cx:pt idx="34903">738567</cx:pt>
          <cx:pt idx="34904">562491</cx:pt>
          <cx:pt idx="34905">90000</cx:pt>
          <cx:pt idx="34906">495000</cx:pt>
          <cx:pt idx="34907">270000</cx:pt>
          <cx:pt idx="34908">180000</cx:pt>
          <cx:pt idx="34909">521280</cx:pt>
          <cx:pt idx="34910">1026000</cx:pt>
          <cx:pt idx="34911">1350000</cx:pt>
          <cx:pt idx="34912">364896</cx:pt>
          <cx:pt idx="34913">198000</cx:pt>
          <cx:pt idx="34914">589045.5</cx:pt>
          <cx:pt idx="34915">1350000</cx:pt>
          <cx:pt idx="34916">270000</cx:pt>
          <cx:pt idx="34917">450000</cx:pt>
          <cx:pt idx="34918">260640</cx:pt>
          <cx:pt idx="34919">254700</cx:pt>
          <cx:pt idx="34920">450000</cx:pt>
          <cx:pt idx="34921">781920</cx:pt>
          <cx:pt idx="34922">1096020</cx:pt>
          <cx:pt idx="34923">180000</cx:pt>
          <cx:pt idx="34924">239850</cx:pt>
          <cx:pt idx="34925">497520</cx:pt>
          <cx:pt idx="34926">669591</cx:pt>
          <cx:pt idx="34927">107820</cx:pt>
          <cx:pt idx="34928">808650</cx:pt>
          <cx:pt idx="34929">312768</cx:pt>
          <cx:pt idx="34930">711612</cx:pt>
          <cx:pt idx="34931">114682.5</cx:pt>
          <cx:pt idx="34932">331920</cx:pt>
          <cx:pt idx="34933">592560</cx:pt>
          <cx:pt idx="34934">1762110</cx:pt>
          <cx:pt idx="34935">288873</cx:pt>
          <cx:pt idx="34936">245268</cx:pt>
          <cx:pt idx="34937">703728</cx:pt>
          <cx:pt idx="34938">545040</cx:pt>
          <cx:pt idx="34939">728460</cx:pt>
          <cx:pt idx="34940">180000</cx:pt>
          <cx:pt idx="34941">45000</cx:pt>
          <cx:pt idx="34942">1258650</cx:pt>
          <cx:pt idx="34943">177768</cx:pt>
          <cx:pt idx="34944">379237.5</cx:pt>
          <cx:pt idx="34945">81504</cx:pt>
          <cx:pt idx="34946">652500</cx:pt>
          <cx:pt idx="34947">630000</cx:pt>
          <cx:pt idx="34948">1332000</cx:pt>
          <cx:pt idx="34949">254700</cx:pt>
          <cx:pt idx="34950">819432</cx:pt>
          <cx:pt idx="34951">518562</cx:pt>
          <cx:pt idx="34952">247275</cx:pt>
          <cx:pt idx="34953">619965</cx:pt>
          <cx:pt idx="34954">900000</cx:pt>
          <cx:pt idx="34955">405000</cx:pt>
          <cx:pt idx="34956">405000</cx:pt>
          <cx:pt idx="34957">540000</cx:pt>
          <cx:pt idx="34958">557005.5</cx:pt>
          <cx:pt idx="34959">1075500</cx:pt>
          <cx:pt idx="34960">970380</cx:pt>
          <cx:pt idx="34961">225000</cx:pt>
          <cx:pt idx="34962">675000</cx:pt>
          <cx:pt idx="34963">106794</cx:pt>
          <cx:pt idx="34964">398016</cx:pt>
          <cx:pt idx="34965">490495.5</cx:pt>
          <cx:pt idx="34966">220500</cx:pt>
          <cx:pt idx="34967">959157</cx:pt>
          <cx:pt idx="34968">225000</cx:pt>
          <cx:pt idx="34969">888840</cx:pt>
          <cx:pt idx="34970">317979</cx:pt>
          <cx:pt idx="34971">450000</cx:pt>
          <cx:pt idx="34972">390960</cx:pt>
          <cx:pt idx="34973">114682.5</cx:pt>
          <cx:pt idx="34974">251280</cx:pt>
          <cx:pt idx="34975">1155226.5</cx:pt>
          <cx:pt idx="34976">225000</cx:pt>
          <cx:pt idx="34977">1105083</cx:pt>
          <cx:pt idx="34978">126000</cx:pt>
          <cx:pt idx="34979">630000</cx:pt>
          <cx:pt idx="34980">95940</cx:pt>
          <cx:pt idx="34981">1350000</cx:pt>
          <cx:pt idx="34982">225000</cx:pt>
          <cx:pt idx="34983">381528</cx:pt>
          <cx:pt idx="34984">437818.5</cx:pt>
          <cx:pt idx="34985">225000</cx:pt>
          <cx:pt idx="34986">675000</cx:pt>
          <cx:pt idx="34987">180000</cx:pt>
          <cx:pt idx="34988">328581</cx:pt>
          <cx:pt idx="34989">456273</cx:pt>
          <cx:pt idx="34990">675000</cx:pt>
          <cx:pt idx="34991">585000</cx:pt>
          <cx:pt idx="34992">247500</cx:pt>
          <cx:pt idx="34993">830709</cx:pt>
          <cx:pt idx="34994">1019610</cx:pt>
          <cx:pt idx="34995">170640</cx:pt>
          <cx:pt idx="34996">675000</cx:pt>
          <cx:pt idx="34997">986274</cx:pt>
          <cx:pt idx="34998">152820</cx:pt>
          <cx:pt idx="34999">1506816</cx:pt>
          <cx:pt idx="35000">1113840</cx:pt>
          <cx:pt idx="35001">542133</cx:pt>
          <cx:pt idx="35002">450000</cx:pt>
          <cx:pt idx="35003">1288350</cx:pt>
          <cx:pt idx="35004">746280</cx:pt>
          <cx:pt idx="35005">1246500</cx:pt>
          <cx:pt idx="35006">942300</cx:pt>
          <cx:pt idx="35007">180000</cx:pt>
          <cx:pt idx="35008">1040463</cx:pt>
          <cx:pt idx="35009">848745</cx:pt>
          <cx:pt idx="35010">545040</cx:pt>
          <cx:pt idx="35011">263686.5</cx:pt>
          <cx:pt idx="35012">717003</cx:pt>
          <cx:pt idx="35013">148365</cx:pt>
          <cx:pt idx="35014">1824480</cx:pt>
          <cx:pt idx="35015">549882</cx:pt>
          <cx:pt idx="35016">497520</cx:pt>
          <cx:pt idx="35017">855000</cx:pt>
          <cx:pt idx="35018">1350000</cx:pt>
          <cx:pt idx="35019">584766</cx:pt>
          <cx:pt idx="35020">519633</cx:pt>
          <cx:pt idx="35021">254700</cx:pt>
          <cx:pt idx="35022">315000</cx:pt>
          <cx:pt idx="35023">314100</cx:pt>
          <cx:pt idx="35024">953460</cx:pt>
          <cx:pt idx="35025">337500</cx:pt>
          <cx:pt idx="35026">728460</cx:pt>
          <cx:pt idx="35027">315000</cx:pt>
          <cx:pt idx="35028">754740</cx:pt>
          <cx:pt idx="35029">710892</cx:pt>
          <cx:pt idx="35030">270000</cx:pt>
          <cx:pt idx="35031">450000</cx:pt>
          <cx:pt idx="35032">269550</cx:pt>
          <cx:pt idx="35033">755190</cx:pt>
          <cx:pt idx="35034">1071909</cx:pt>
          <cx:pt idx="35035">855000</cx:pt>
          <cx:pt idx="35036">1035832.5</cx:pt>
          <cx:pt idx="35037">239850</cx:pt>
          <cx:pt idx="35038">1006920</cx:pt>
          <cx:pt idx="35039">2156400</cx:pt>
          <cx:pt idx="35040">277969.5</cx:pt>
          <cx:pt idx="35041">417024</cx:pt>
          <cx:pt idx="35042">180000</cx:pt>
          <cx:pt idx="35043">781920</cx:pt>
          <cx:pt idx="35044">630000</cx:pt>
          <cx:pt idx="35045">610335</cx:pt>
          <cx:pt idx="35046">536917.5</cx:pt>
          <cx:pt idx="35047">159264</cx:pt>
          <cx:pt idx="35048">592560</cx:pt>
          <cx:pt idx="35049">152820</cx:pt>
          <cx:pt idx="35050">540000</cx:pt>
          <cx:pt idx="35051">521280</cx:pt>
          <cx:pt idx="35052">298512</cx:pt>
          <cx:pt idx="35053">436032</cx:pt>
          <cx:pt idx="35054">592560</cx:pt>
          <cx:pt idx="35055">163201.5</cx:pt>
          <cx:pt idx="35056">490495.5</cx:pt>
          <cx:pt idx="35057">640080</cx:pt>
          <cx:pt idx="35058">900000</cx:pt>
          <cx:pt idx="35059">152820</cx:pt>
          <cx:pt idx="35060">900000</cx:pt>
          <cx:pt idx="35061">808650</cx:pt>
          <cx:pt idx="35062">900000</cx:pt>
          <cx:pt idx="35063">254700</cx:pt>
          <cx:pt idx="35064">675000</cx:pt>
          <cx:pt idx="35065">493497</cx:pt>
          <cx:pt idx="35066">1395000</cx:pt>
          <cx:pt idx="35067">202500</cx:pt>
          <cx:pt idx="35068">1070680.5</cx:pt>
          <cx:pt idx="35069">592560</cx:pt>
          <cx:pt idx="35070">1288350</cx:pt>
          <cx:pt idx="35071">119925</cx:pt>
          <cx:pt idx="35072">1024740</cx:pt>
          <cx:pt idx="35073">180000</cx:pt>
          <cx:pt idx="35074">688500</cx:pt>
          <cx:pt idx="35075">1540867.5</cx:pt>
          <cx:pt idx="35076">792162</cx:pt>
          <cx:pt idx="35077">167076</cx:pt>
          <cx:pt idx="35078">755190</cx:pt>
          <cx:pt idx="35079">1139845.5</cx:pt>
          <cx:pt idx="35080">781920</cx:pt>
          <cx:pt idx="35081">629325</cx:pt>
          <cx:pt idx="35082">276277.5</cx:pt>
          <cx:pt idx="35083">398160</cx:pt>
          <cx:pt idx="35084">675000</cx:pt>
          <cx:pt idx="35085">97038</cx:pt>
          <cx:pt idx="35086">835605</cx:pt>
          <cx:pt idx="35087">940500</cx:pt>
          <cx:pt idx="35088">207396</cx:pt>
          <cx:pt idx="35089">1288350</cx:pt>
          <cx:pt idx="35090">1125000</cx:pt>
          <cx:pt idx="35091">835380</cx:pt>
          <cx:pt idx="35092">78192</cx:pt>
          <cx:pt idx="35093">551079</cx:pt>
          <cx:pt idx="35094">646920</cx:pt>
          <cx:pt idx="35095">381528</cx:pt>
          <cx:pt idx="35096">180000</cx:pt>
          <cx:pt idx="35097">1312110</cx:pt>
          <cx:pt idx="35098">916470</cx:pt>
          <cx:pt idx="35099">305955</cx:pt>
          <cx:pt idx="35100">1006920</cx:pt>
          <cx:pt idx="35101">408780</cx:pt>
          <cx:pt idx="35102">301464</cx:pt>
          <cx:pt idx="35103">808650</cx:pt>
          <cx:pt idx="35104">675000</cx:pt>
          <cx:pt idx="35105">1125000</cx:pt>
          <cx:pt idx="35106">495000</cx:pt>
          <cx:pt idx="35107">450000</cx:pt>
          <cx:pt idx="35108">1354500</cx:pt>
          <cx:pt idx="35109">927571.5</cx:pt>
          <cx:pt idx="35110">45000</cx:pt>
          <cx:pt idx="35111">225000</cx:pt>
          <cx:pt idx="35112">225000</cx:pt>
          <cx:pt idx="35113">225000</cx:pt>
          <cx:pt idx="35114">263686.5</cx:pt>
          <cx:pt idx="35115">450000</cx:pt>
          <cx:pt idx="35116">540000</cx:pt>
          <cx:pt idx="35117">808650</cx:pt>
          <cx:pt idx="35118">67500</cx:pt>
          <cx:pt idx="35119">862560</cx:pt>
          <cx:pt idx="35120">927252</cx:pt>
          <cx:pt idx="35121">152820</cx:pt>
          <cx:pt idx="35122">135000</cx:pt>
          <cx:pt idx="35123">247500</cx:pt>
          <cx:pt idx="35124">312768</cx:pt>
          <cx:pt idx="35125">1258650</cx:pt>
          <cx:pt idx="35126">942300</cx:pt>
          <cx:pt idx="35127">163512</cx:pt>
          <cx:pt idx="35128">640458</cx:pt>
          <cx:pt idx="35129">364230</cx:pt>
          <cx:pt idx="35130">382500</cx:pt>
          <cx:pt idx="35131">101880</cx:pt>
          <cx:pt idx="35132">814041</cx:pt>
          <cx:pt idx="35133">180000</cx:pt>
          <cx:pt idx="35134">292500</cx:pt>
          <cx:pt idx="35135">668304</cx:pt>
          <cx:pt idx="35136">735052.5</cx:pt>
          <cx:pt idx="35137">1256400</cx:pt>
          <cx:pt idx="35138">640080</cx:pt>
          <cx:pt idx="35139">427500</cx:pt>
          <cx:pt idx="35140">269550</cx:pt>
          <cx:pt idx="35141">790830</cx:pt>
          <cx:pt idx="35142">291384</cx:pt>
          <cx:pt idx="35143">1006920</cx:pt>
          <cx:pt idx="35144">896157</cx:pt>
          <cx:pt idx="35145">1288350</cx:pt>
          <cx:pt idx="35146">688500</cx:pt>
          <cx:pt idx="35147">728460</cx:pt>
          <cx:pt idx="35148">332946</cx:pt>
          <cx:pt idx="35149">983160</cx:pt>
          <cx:pt idx="35150">1546020</cx:pt>
          <cx:pt idx="35151">634482</cx:pt>
          <cx:pt idx="35152">814041</cx:pt>
          <cx:pt idx="35153">675000</cx:pt>
          <cx:pt idx="35154">675000</cx:pt>
          <cx:pt idx="35155">263686.5</cx:pt>
          <cx:pt idx="35156">161730</cx:pt>
          <cx:pt idx="35157">545040</cx:pt>
          <cx:pt idx="35158">900000</cx:pt>
          <cx:pt idx="35159">307152</cx:pt>
          <cx:pt idx="35160">490500</cx:pt>
          <cx:pt idx="35161">840951</cx:pt>
          <cx:pt idx="35162">252000</cx:pt>
          <cx:pt idx="35163">675000</cx:pt>
          <cx:pt idx="35164">1350000</cx:pt>
          <cx:pt idx="35165">675000</cx:pt>
          <cx:pt idx="35166">1271929.5</cx:pt>
          <cx:pt idx="35167">788103</cx:pt>
          <cx:pt idx="35168">269550</cx:pt>
          <cx:pt idx="35169">835380</cx:pt>
          <cx:pt idx="35170">1227901.5</cx:pt>
          <cx:pt idx="35171">1314117</cx:pt>
          <cx:pt idx="35172">640080</cx:pt>
          <cx:pt idx="35173">544491</cx:pt>
          <cx:pt idx="35174">225000</cx:pt>
          <cx:pt idx="35175">412173</cx:pt>
          <cx:pt idx="35176">293733</cx:pt>
          <cx:pt idx="35177">364896</cx:pt>
          <cx:pt idx="35178">540000</cx:pt>
          <cx:pt idx="35179">283419</cx:pt>
          <cx:pt idx="35180">579195</cx:pt>
          <cx:pt idx="35181">641173.5</cx:pt>
          <cx:pt idx="35182">239850</cx:pt>
          <cx:pt idx="35183">180000</cx:pt>
          <cx:pt idx="35184">270000</cx:pt>
          <cx:pt idx="35185">701730</cx:pt>
          <cx:pt idx="35186">508495.5</cx:pt>
          <cx:pt idx="35187">1006069.5</cx:pt>
          <cx:pt idx="35188">286704</cx:pt>
          <cx:pt idx="35189">1125000</cx:pt>
          <cx:pt idx="35190">337500</cx:pt>
          <cx:pt idx="35191">808650</cx:pt>
          <cx:pt idx="35192">180000</cx:pt>
          <cx:pt idx="35193">1620000</cx:pt>
          <cx:pt idx="35194">247500</cx:pt>
          <cx:pt idx="35195">1006920</cx:pt>
          <cx:pt idx="35196">900000</cx:pt>
          <cx:pt idx="35197">659610</cx:pt>
          <cx:pt idx="35198">270000</cx:pt>
          <cx:pt idx="35199">500211</cx:pt>
          <cx:pt idx="35200">1006920</cx:pt>
          <cx:pt idx="35201">270000</cx:pt>
          <cx:pt idx="35202">202500</cx:pt>
          <cx:pt idx="35203">1012653</cx:pt>
          <cx:pt idx="35204">1569051</cx:pt>
          <cx:pt idx="35205">1575000</cx:pt>
          <cx:pt idx="35206">719860.5</cx:pt>
          <cx:pt idx="35207">135000</cx:pt>
          <cx:pt idx="35208">727785</cx:pt>
          <cx:pt idx="35209">270000</cx:pt>
          <cx:pt idx="35210">997974</cx:pt>
          <cx:pt idx="35211">127350</cx:pt>
          <cx:pt idx="35212">1046142</cx:pt>
          <cx:pt idx="35213">722925</cx:pt>
          <cx:pt idx="35214">337923</cx:pt>
          <cx:pt idx="35215">765000</cx:pt>
          <cx:pt idx="35216">601470</cx:pt>
          <cx:pt idx="35217">180000</cx:pt>
          <cx:pt idx="35218">508495.5</cx:pt>
          <cx:pt idx="35219">835605</cx:pt>
          <cx:pt idx="35220">202500</cx:pt>
          <cx:pt idx="35221">824823</cx:pt>
          <cx:pt idx="35222">143910</cx:pt>
          <cx:pt idx="35223">1293502.5</cx:pt>
          <cx:pt idx="35224">728460</cx:pt>
          <cx:pt idx="35225">376078.5</cx:pt>
          <cx:pt idx="35226">835380</cx:pt>
          <cx:pt idx="35227">270000</cx:pt>
          <cx:pt idx="35228">1125000</cx:pt>
          <cx:pt idx="35229">505066.5</cx:pt>
          <cx:pt idx="35230">270000</cx:pt>
          <cx:pt idx="35231">675000</cx:pt>
          <cx:pt idx="35232">360000</cx:pt>
          <cx:pt idx="35233">254700</cx:pt>
          <cx:pt idx="35234">360000</cx:pt>
          <cx:pt idx="35235">254700</cx:pt>
          <cx:pt idx="35236">50940</cx:pt>
          <cx:pt idx="35237">298512</cx:pt>
          <cx:pt idx="35238">1226511</cx:pt>
          <cx:pt idx="35239">134775</cx:pt>
          <cx:pt idx="35240">215640</cx:pt>
          <cx:pt idx="35241">315000</cx:pt>
          <cx:pt idx="35242">301464</cx:pt>
          <cx:pt idx="35243">647046</cx:pt>
          <cx:pt idx="35244">640080</cx:pt>
          <cx:pt idx="35245">848745</cx:pt>
          <cx:pt idx="35246">90000</cx:pt>
          <cx:pt idx="35247">343800</cx:pt>
          <cx:pt idx="35248">1247472</cx:pt>
          <cx:pt idx="35249">180000</cx:pt>
          <cx:pt idx="35250">808650</cx:pt>
          <cx:pt idx="35251">86598</cx:pt>
          <cx:pt idx="35252">906894</cx:pt>
          <cx:pt idx="35253">180000</cx:pt>
          <cx:pt idx="35254">755190</cx:pt>
          <cx:pt idx="35255">454500</cx:pt>
          <cx:pt idx="35256">508495.5</cx:pt>
          <cx:pt idx="35257">360000</cx:pt>
          <cx:pt idx="35258">128092.5</cx:pt>
          <cx:pt idx="35259">1256400</cx:pt>
          <cx:pt idx="35260">607050</cx:pt>
          <cx:pt idx="35261">755190</cx:pt>
          <cx:pt idx="35262">770292</cx:pt>
          <cx:pt idx="35263">452385</cx:pt>
          <cx:pt idx="35264">215640</cx:pt>
          <cx:pt idx="35265">180000</cx:pt>
          <cx:pt idx="35266">557770.5</cx:pt>
          <cx:pt idx="35267">310500</cx:pt>
          <cx:pt idx="35268">71316</cx:pt>
          <cx:pt idx="35269">550980</cx:pt>
          <cx:pt idx="35270">180000</cx:pt>
          <cx:pt idx="35271">607050</cx:pt>
          <cx:pt idx="35272">1166724</cx:pt>
          <cx:pt idx="35273">1006920</cx:pt>
          <cx:pt idx="35274">263686.5</cx:pt>
          <cx:pt idx="35275">180000</cx:pt>
          <cx:pt idx="35276">95940</cx:pt>
          <cx:pt idx="35277">239850</cx:pt>
          <cx:pt idx="35278">355536</cx:pt>
          <cx:pt idx="35279">227520</cx:pt>
          <cx:pt idx="35280">1575000</cx:pt>
          <cx:pt idx="35281">225000</cx:pt>
          <cx:pt idx="35282">276277.5</cx:pt>
          <cx:pt idx="35283">225000</cx:pt>
          <cx:pt idx="35284">675000</cx:pt>
          <cx:pt idx="35285">728460</cx:pt>
          <cx:pt idx="35286">299772</cx:pt>
          <cx:pt idx="35287">512410.5</cx:pt>
          <cx:pt idx="35288">696150</cx:pt>
          <cx:pt idx="35289">1078200</cx:pt>
          <cx:pt idx="35290">900000</cx:pt>
          <cx:pt idx="35291">1223010</cx:pt>
          <cx:pt idx="35292">135000</cx:pt>
          <cx:pt idx="35293">1035832.5</cx:pt>
          <cx:pt idx="35294">675000</cx:pt>
          <cx:pt idx="35295">814041</cx:pt>
          <cx:pt idx="35296">495000</cx:pt>
          <cx:pt idx="35297">1047501</cx:pt>
          <cx:pt idx="35298">1467612</cx:pt>
          <cx:pt idx="35299">47970</cx:pt>
          <cx:pt idx="35300">1125000</cx:pt>
          <cx:pt idx="35301">270000</cx:pt>
          <cx:pt idx="35302">207306</cx:pt>
          <cx:pt idx="35303">225000</cx:pt>
          <cx:pt idx="35304">521280</cx:pt>
          <cx:pt idx="35305">247500</cx:pt>
          <cx:pt idx="35306">1007761.5</cx:pt>
          <cx:pt idx="35307">1078200</cx:pt>
          <cx:pt idx="35308">225000</cx:pt>
          <cx:pt idx="35309">1649646</cx:pt>
          <cx:pt idx="35310">1190340</cx:pt>
          <cx:pt idx="35311">540000</cx:pt>
          <cx:pt idx="35312">533313</cx:pt>
          <cx:pt idx="35313">88618.5</cx:pt>
          <cx:pt idx="35314">787131</cx:pt>
          <cx:pt idx="35315">247500</cx:pt>
          <cx:pt idx="35316">444420</cx:pt>
          <cx:pt idx="35317">505642.5</cx:pt>
          <cx:pt idx="35318">291915</cx:pt>
          <cx:pt idx="35319">269550</cx:pt>
          <cx:pt idx="35320">545040</cx:pt>
          <cx:pt idx="35321">957033</cx:pt>
          <cx:pt idx="35322">557770.5</cx:pt>
          <cx:pt idx="35323">675000</cx:pt>
          <cx:pt idx="35324">225000</cx:pt>
          <cx:pt idx="35325">231813</cx:pt>
          <cx:pt idx="35326">1065433.5</cx:pt>
          <cx:pt idx="35327">135000</cx:pt>
          <cx:pt idx="35328">540000</cx:pt>
          <cx:pt idx="35329">1265724</cx:pt>
          <cx:pt idx="35330">585000</cx:pt>
          <cx:pt idx="35331">279000</cx:pt>
          <cx:pt idx="35332">566055</cx:pt>
          <cx:pt idx="35333">1084500</cx:pt>
          <cx:pt idx="35334">631332</cx:pt>
          <cx:pt idx="35335">675000</cx:pt>
          <cx:pt idx="35336">604152</cx:pt>
          <cx:pt idx="35337">729396</cx:pt>
          <cx:pt idx="35338">904500</cx:pt>
          <cx:pt idx="35339">244584</cx:pt>
          <cx:pt idx="35340">553500</cx:pt>
          <cx:pt idx="35341">1024290</cx:pt>
          <cx:pt idx="35342">593010</cx:pt>
          <cx:pt idx="35343">521280</cx:pt>
          <cx:pt idx="35344">360000</cx:pt>
          <cx:pt idx="35345">156384</cx:pt>
          <cx:pt idx="35346">808650</cx:pt>
          <cx:pt idx="35347">305221.5</cx:pt>
          <cx:pt idx="35348">639396</cx:pt>
          <cx:pt idx="35349">315000</cx:pt>
          <cx:pt idx="35350">334152</cx:pt>
          <cx:pt idx="35351">1125000</cx:pt>
          <cx:pt idx="35352">755190</cx:pt>
          <cx:pt idx="35353">888840</cx:pt>
          <cx:pt idx="35354">270000</cx:pt>
          <cx:pt idx="35355">641173.5</cx:pt>
          <cx:pt idx="35356">1125000</cx:pt>
          <cx:pt idx="35357">1024740</cx:pt>
          <cx:pt idx="35358">225000</cx:pt>
          <cx:pt idx="35359">508495.5</cx:pt>
          <cx:pt idx="35360">417024</cx:pt>
          <cx:pt idx="35361">1193580</cx:pt>
          <cx:pt idx="35362">521280</cx:pt>
          <cx:pt idx="35363">780363</cx:pt>
          <cx:pt idx="35364">343377</cx:pt>
          <cx:pt idx="35365">1483231.5</cx:pt>
          <cx:pt idx="35366">835380</cx:pt>
          <cx:pt idx="35367">592560</cx:pt>
          <cx:pt idx="35368">180000</cx:pt>
          <cx:pt idx="35369">706410</cx:pt>
          <cx:pt idx="35370">273636</cx:pt>
          <cx:pt idx="35371">589500</cx:pt>
          <cx:pt idx="35372">47970</cx:pt>
          <cx:pt idx="35373">862560</cx:pt>
          <cx:pt idx="35374">182448</cx:pt>
          <cx:pt idx="35375">593010</cx:pt>
          <cx:pt idx="35376">740704.5</cx:pt>
          <cx:pt idx="35377">152820</cx:pt>
          <cx:pt idx="35378">331834.5</cx:pt>
          <cx:pt idx="35379">271066.5</cx:pt>
          <cx:pt idx="35380">1216201.5</cx:pt>
          <cx:pt idx="35381">916470</cx:pt>
          <cx:pt idx="35382">675000</cx:pt>
          <cx:pt idx="35383">545040</cx:pt>
          <cx:pt idx="35384">1013508</cx:pt>
          <cx:pt idx="35385">573408</cx:pt>
          <cx:pt idx="35386">450000</cx:pt>
          <cx:pt idx="35387">254700</cx:pt>
          <cx:pt idx="35388">291915</cx:pt>
          <cx:pt idx="35389">296280</cx:pt>
          <cx:pt idx="35390">1391418</cx:pt>
          <cx:pt idx="35391">1676520</cx:pt>
          <cx:pt idx="35392">171841.5</cx:pt>
          <cx:pt idx="35393">225000</cx:pt>
          <cx:pt idx="35394">609183</cx:pt>
          <cx:pt idx="35395">1264428</cx:pt>
          <cx:pt idx="35396">521280</cx:pt>
          <cx:pt idx="35397">675000</cx:pt>
          <cx:pt idx="35398">257391</cx:pt>
          <cx:pt idx="35399">888840</cx:pt>
          <cx:pt idx="35400">130500</cx:pt>
          <cx:pt idx="35401">292500</cx:pt>
          <cx:pt idx="35402">202500</cx:pt>
          <cx:pt idx="35403">254700</cx:pt>
          <cx:pt idx="35404">651600</cx:pt>
          <cx:pt idx="35405">571446</cx:pt>
          <cx:pt idx="35406">1001713.5</cx:pt>
          <cx:pt idx="35407">486265.5</cx:pt>
          <cx:pt idx="35408">544491</cx:pt>
          <cx:pt idx="35409">397017</cx:pt>
          <cx:pt idx="35410">1125000</cx:pt>
          <cx:pt idx="35411">135000</cx:pt>
          <cx:pt idx="35412">225000</cx:pt>
          <cx:pt idx="35413">528633</cx:pt>
          <cx:pt idx="35414">472500</cx:pt>
          <cx:pt idx="35415">755190</cx:pt>
          <cx:pt idx="35416">270000</cx:pt>
          <cx:pt idx="35417">360000</cx:pt>
          <cx:pt idx="35418">728460</cx:pt>
          <cx:pt idx="35419">540000</cx:pt>
          <cx:pt idx="35420">253737</cx:pt>
          <cx:pt idx="35421">675000</cx:pt>
          <cx:pt idx="35422">486000</cx:pt>
          <cx:pt idx="35423">585000</cx:pt>
          <cx:pt idx="35424">225000</cx:pt>
          <cx:pt idx="35425">179235</cx:pt>
          <cx:pt idx="35426">345645</cx:pt>
          <cx:pt idx="35427">247500</cx:pt>
          <cx:pt idx="35428">508495.5</cx:pt>
          <cx:pt idx="35429">585000</cx:pt>
          <cx:pt idx="35430">312768</cx:pt>
          <cx:pt idx="35431">450000</cx:pt>
          <cx:pt idx="35432">360000</cx:pt>
          <cx:pt idx="35433">675000</cx:pt>
          <cx:pt idx="35434">247500</cx:pt>
          <cx:pt idx="35435">361998</cx:pt>
          <cx:pt idx="35436">270000</cx:pt>
          <cx:pt idx="35437">1223010</cx:pt>
          <cx:pt idx="35438">225000</cx:pt>
          <cx:pt idx="35439">1125000</cx:pt>
          <cx:pt idx="35440">755190</cx:pt>
          <cx:pt idx="35441">398016</cx:pt>
          <cx:pt idx="35442">86598</cx:pt>
          <cx:pt idx="35443">521280</cx:pt>
          <cx:pt idx="35444">358443</cx:pt>
          <cx:pt idx="35445">824823</cx:pt>
          <cx:pt idx="35446">280170</cx:pt>
          <cx:pt idx="35447">1350000</cx:pt>
          <cx:pt idx="35448">1188000</cx:pt>
          <cx:pt idx="35449">339948</cx:pt>
          <cx:pt idx="35450">1046142</cx:pt>
          <cx:pt idx="35451">135000</cx:pt>
          <cx:pt idx="35452">540000</cx:pt>
          <cx:pt idx="35453">450000</cx:pt>
          <cx:pt idx="35454">328405.5</cx:pt>
          <cx:pt idx="35455">521280</cx:pt>
          <cx:pt idx="35456">251091</cx:pt>
          <cx:pt idx="35457">568197</cx:pt>
          <cx:pt idx="35458">1201207.5</cx:pt>
          <cx:pt idx="35459">931500</cx:pt>
          <cx:pt idx="35460">814797</cx:pt>
          <cx:pt idx="35461">244584</cx:pt>
          <cx:pt idx="35462">203760</cx:pt>
          <cx:pt idx="35463">1249740</cx:pt>
          <cx:pt idx="35464">523237.5</cx:pt>
          <cx:pt idx="35465">545040</cx:pt>
          <cx:pt idx="35466">814041</cx:pt>
          <cx:pt idx="35467">1762110</cx:pt>
          <cx:pt idx="35468">360000</cx:pt>
          <cx:pt idx="35469">539100</cx:pt>
          <cx:pt idx="35470">521280</cx:pt>
          <cx:pt idx="35471">1078200</cx:pt>
          <cx:pt idx="35472">78192</cx:pt>
          <cx:pt idx="35473">1035000</cx:pt>
          <cx:pt idx="35474">932643</cx:pt>
          <cx:pt idx="35475">239850</cx:pt>
          <cx:pt idx="35476">787131</cx:pt>
          <cx:pt idx="35477">337500</cx:pt>
          <cx:pt idx="35478">755190</cx:pt>
          <cx:pt idx="35479">101880</cx:pt>
          <cx:pt idx="35480">999121.5</cx:pt>
          <cx:pt idx="35481">260640</cx:pt>
          <cx:pt idx="35482">450000</cx:pt>
          <cx:pt idx="35483">967428</cx:pt>
          <cx:pt idx="35484">1264428</cx:pt>
          <cx:pt idx="35485">521280</cx:pt>
          <cx:pt idx="35486">900000</cx:pt>
          <cx:pt idx="35487">180000</cx:pt>
          <cx:pt idx="35488">521280</cx:pt>
          <cx:pt idx="35489">407938.5</cx:pt>
          <cx:pt idx="35490">545040</cx:pt>
          <cx:pt idx="35491">291915</cx:pt>
          <cx:pt idx="35492">218016</cx:pt>
          <cx:pt idx="35493">180000</cx:pt>
          <cx:pt idx="35494">177903</cx:pt>
          <cx:pt idx="35495">544500</cx:pt>
          <cx:pt idx="35496">607500</cx:pt>
          <cx:pt idx="35497">180000</cx:pt>
          <cx:pt idx="35498">269550</cx:pt>
          <cx:pt idx="35499">900000</cx:pt>
          <cx:pt idx="35500">225000</cx:pt>
          <cx:pt idx="35501">135000</cx:pt>
          <cx:pt idx="35502">261648</cx:pt>
          <cx:pt idx="35503">270000</cx:pt>
          <cx:pt idx="35504">91008</cx:pt>
          <cx:pt idx="35505">75474</cx:pt>
          <cx:pt idx="35506">225000</cx:pt>
          <cx:pt idx="35507">670500</cx:pt>
          <cx:pt idx="35508">474048</cx:pt>
          <cx:pt idx="35509">936000</cx:pt>
          <cx:pt idx="35510">1928304</cx:pt>
          <cx:pt idx="35511">450000</cx:pt>
          <cx:pt idx="35512">675000</cx:pt>
          <cx:pt idx="35513">755190</cx:pt>
          <cx:pt idx="35514">942300</cx:pt>
          <cx:pt idx="35515">808650</cx:pt>
          <cx:pt idx="35516">239850</cx:pt>
          <cx:pt idx="35517">277969.5</cx:pt>
          <cx:pt idx="35518">270000</cx:pt>
          <cx:pt idx="35519">269550</cx:pt>
          <cx:pt idx="35520">294322.5</cx:pt>
          <cx:pt idx="35521">1006920</cx:pt>
          <cx:pt idx="35522">840996</cx:pt>
          <cx:pt idx="35523">135000</cx:pt>
          <cx:pt idx="35524">490495.5</cx:pt>
          <cx:pt idx="35525">508495.5</cx:pt>
          <cx:pt idx="35526">452385</cx:pt>
          <cx:pt idx="35527">891387</cx:pt>
          <cx:pt idx="35528">1546020</cx:pt>
          <cx:pt idx="35529">539100</cx:pt>
          <cx:pt idx="35530">99504</cx:pt>
          <cx:pt idx="35531">288873</cx:pt>
          <cx:pt idx="35532">685012.5</cx:pt>
          <cx:pt idx="35533">675000</cx:pt>
          <cx:pt idx="35534">545040</cx:pt>
          <cx:pt idx="35535">269550</cx:pt>
          <cx:pt idx="35536">254700</cx:pt>
          <cx:pt idx="35537">248760</cx:pt>
          <cx:pt idx="35538">392427</cx:pt>
          <cx:pt idx="35539">521280</cx:pt>
          <cx:pt idx="35540">254700</cx:pt>
          <cx:pt idx="35541">225000</cx:pt>
          <cx:pt idx="35542">1288350</cx:pt>
          <cx:pt idx="35543">337500</cx:pt>
          <cx:pt idx="35544">148365</cx:pt>
          <cx:pt idx="35545">298512</cx:pt>
          <cx:pt idx="35546">247500</cx:pt>
          <cx:pt idx="35547">215640</cx:pt>
          <cx:pt idx="35548">631332</cx:pt>
          <cx:pt idx="35549">180000</cx:pt>
          <cx:pt idx="35550">58500</cx:pt>
          <cx:pt idx="35551">1305000</cx:pt>
          <cx:pt idx="35552">320382</cx:pt>
          <cx:pt idx="35553">239850</cx:pt>
          <cx:pt idx="35554">729792</cx:pt>
          <cx:pt idx="35555">1134000</cx:pt>
          <cx:pt idx="35556">808650</cx:pt>
          <cx:pt idx="35557">598486.5</cx:pt>
          <cx:pt idx="35558">1006920</cx:pt>
          <cx:pt idx="35559">1330636.5</cx:pt>
          <cx:pt idx="35560">1006920</cx:pt>
          <cx:pt idx="35561">1406205</cx:pt>
          <cx:pt idx="35562">260640</cx:pt>
          <cx:pt idx="35563">260568</cx:pt>
          <cx:pt idx="35564">808650</cx:pt>
          <cx:pt idx="35565">832500</cx:pt>
          <cx:pt idx="35566">1113840</cx:pt>
          <cx:pt idx="35567">547344</cx:pt>
          <cx:pt idx="35568">824823</cx:pt>
          <cx:pt idx="35569">544491</cx:pt>
          <cx:pt idx="35570">263686.5</cx:pt>
          <cx:pt idx="35571">450000</cx:pt>
          <cx:pt idx="35572">675000</cx:pt>
          <cx:pt idx="35573">331632</cx:pt>
          <cx:pt idx="35574">273636</cx:pt>
          <cx:pt idx="35575">360000</cx:pt>
          <cx:pt idx="35576">1298911.5</cx:pt>
          <cx:pt idx="35577">2013840</cx:pt>
          <cx:pt idx="35578">135000</cx:pt>
          <cx:pt idx="35579">239850</cx:pt>
          <cx:pt idx="35580">983299.5</cx:pt>
          <cx:pt idx="35581">450000</cx:pt>
          <cx:pt idx="35582">135000</cx:pt>
          <cx:pt idx="35583">227520</cx:pt>
          <cx:pt idx="35584">168102</cx:pt>
          <cx:pt idx="35585">485640</cx:pt>
          <cx:pt idx="35586">1574266.5</cx:pt>
          <cx:pt idx="35587">1223010</cx:pt>
          <cx:pt idx="35588">1354500</cx:pt>
          <cx:pt idx="35589">1574532</cx:pt>
          <cx:pt idx="35590">904500</cx:pt>
          <cx:pt idx="35591">1147500</cx:pt>
          <cx:pt idx="35592">1467612</cx:pt>
          <cx:pt idx="35593">239850</cx:pt>
          <cx:pt idx="35594">983299.5</cx:pt>
          <cx:pt idx="35595">1120068</cx:pt>
          <cx:pt idx="35596">238500</cx:pt>
          <cx:pt idx="35597">1042560</cx:pt>
          <cx:pt idx="35598">450000</cx:pt>
          <cx:pt idx="35599">935640</cx:pt>
          <cx:pt idx="35600">248760</cx:pt>
          <cx:pt idx="35601">775327.5</cx:pt>
          <cx:pt idx="35602">1221354</cx:pt>
          <cx:pt idx="35603">431280</cx:pt>
          <cx:pt idx="35604">900000</cx:pt>
          <cx:pt idx="35605">1515415.5</cx:pt>
          <cx:pt idx="35606">808650</cx:pt>
          <cx:pt idx="35607">305221.5</cx:pt>
          <cx:pt idx="35608">284400</cx:pt>
          <cx:pt idx="35609">820453.5</cx:pt>
          <cx:pt idx="35610">1002856.5</cx:pt>
          <cx:pt idx="35611">395766</cx:pt>
          <cx:pt idx="35612">808650</cx:pt>
          <cx:pt idx="35613">729792</cx:pt>
          <cx:pt idx="35614">590337</cx:pt>
          <cx:pt idx="35615">807984</cx:pt>
          <cx:pt idx="35616">1256400</cx:pt>
          <cx:pt idx="35617">521280</cx:pt>
          <cx:pt idx="35618">1350000</cx:pt>
          <cx:pt idx="35619">555273</cx:pt>
          <cx:pt idx="35620">753840</cx:pt>
          <cx:pt idx="35621">1006920</cx:pt>
          <cx:pt idx="35622">754740</cx:pt>
          <cx:pt idx="35623">472500</cx:pt>
          <cx:pt idx="35624">238500</cx:pt>
          <cx:pt idx="35625">483930</cx:pt>
          <cx:pt idx="35626">135000</cx:pt>
          <cx:pt idx="35627">450000</cx:pt>
          <cx:pt idx="35628">270000</cx:pt>
          <cx:pt idx="35629">260568</cx:pt>
          <cx:pt idx="35630">208512</cx:pt>
          <cx:pt idx="35631">71955</cx:pt>
          <cx:pt idx="35632">930321</cx:pt>
          <cx:pt idx="35633">254700</cx:pt>
          <cx:pt idx="35634">254700</cx:pt>
          <cx:pt idx="35635">550467</cx:pt>
          <cx:pt idx="35636">900000</cx:pt>
          <cx:pt idx="35637">808650</cx:pt>
          <cx:pt idx="35638">983299.5</cx:pt>
          <cx:pt idx="35639">1006920</cx:pt>
          <cx:pt idx="35640">1006920</cx:pt>
          <cx:pt idx="35641">1350000</cx:pt>
          <cx:pt idx="35642">247500</cx:pt>
          <cx:pt idx="35643">573408</cx:pt>
          <cx:pt idx="35644">312768</cx:pt>
          <cx:pt idx="35645">407520</cx:pt>
          <cx:pt idx="35646">880965</cx:pt>
          <cx:pt idx="35647">675000</cx:pt>
          <cx:pt idx="35648">1138500</cx:pt>
          <cx:pt idx="35649">761836.5</cx:pt>
          <cx:pt idx="35650">528633</cx:pt>
          <cx:pt idx="35651">445333.5</cx:pt>
          <cx:pt idx="35652">454500</cx:pt>
          <cx:pt idx="35653">1078200</cx:pt>
          <cx:pt idx="35654">490495.5</cx:pt>
          <cx:pt idx="35655">704844</cx:pt>
          <cx:pt idx="35656">1236816</cx:pt>
          <cx:pt idx="35657">168102</cx:pt>
          <cx:pt idx="35658">180000</cx:pt>
          <cx:pt idx="35659">539059.5</cx:pt>
          <cx:pt idx="35660">891072</cx:pt>
          <cx:pt idx="35661">452385</cx:pt>
          <cx:pt idx="35662">247275</cx:pt>
          <cx:pt idx="35663">808650</cx:pt>
          <cx:pt idx="35664">855000</cx:pt>
          <cx:pt idx="35665">144486</cx:pt>
          <cx:pt idx="35666">1288350</cx:pt>
          <cx:pt idx="35667">204768</cx:pt>
          <cx:pt idx="35668">337923</cx:pt>
          <cx:pt idx="35669">76410</cx:pt>
          <cx:pt idx="35670">229230</cx:pt>
          <cx:pt idx="35671">862560</cx:pt>
          <cx:pt idx="35672">270000</cx:pt>
          <cx:pt idx="35673">999121.5</cx:pt>
          <cx:pt idx="35674">231813</cx:pt>
          <cx:pt idx="35675">225000</cx:pt>
          <cx:pt idx="35676">473760</cx:pt>
          <cx:pt idx="35677">405000</cx:pt>
          <cx:pt idx="35678">270000</cx:pt>
          <cx:pt idx="35679">113211</cx:pt>
          <cx:pt idx="35680">552555</cx:pt>
          <cx:pt idx="35681">107820</cx:pt>
          <cx:pt idx="35682">104256</cx:pt>
          <cx:pt idx="35683">328405.5</cx:pt>
          <cx:pt idx="35684">521280</cx:pt>
          <cx:pt idx="35685">380533.5</cx:pt>
          <cx:pt idx="35686">1520253</cx:pt>
          <cx:pt idx="35687">630000</cx:pt>
          <cx:pt idx="35688">117162</cx:pt>
          <cx:pt idx="35689">1204623</cx:pt>
          <cx:pt idx="35690">1436850</cx:pt>
          <cx:pt idx="35691">810000</cx:pt>
          <cx:pt idx="35692">288000</cx:pt>
          <cx:pt idx="35693">787131</cx:pt>
          <cx:pt idx="35694">339241.5</cx:pt>
          <cx:pt idx="35695">1058148</cx:pt>
          <cx:pt idx="35696">612612</cx:pt>
          <cx:pt idx="35697">405000</cx:pt>
          <cx:pt idx="35698">1192500</cx:pt>
          <cx:pt idx="35699">193572</cx:pt>
          <cx:pt idx="35700">474048</cx:pt>
          <cx:pt idx="35701">545040</cx:pt>
          <cx:pt idx="35702">135000</cx:pt>
          <cx:pt idx="35703">180000</cx:pt>
          <cx:pt idx="35704">755190</cx:pt>
          <cx:pt idx="35705">270000</cx:pt>
          <cx:pt idx="35706">787086</cx:pt>
          <cx:pt idx="35707">157500</cx:pt>
          <cx:pt idx="35708">558000</cx:pt>
          <cx:pt idx="35709">1469565</cx:pt>
          <cx:pt idx="35710">562491</cx:pt>
          <cx:pt idx="35711">479700</cx:pt>
          <cx:pt idx="35712">746280</cx:pt>
          <cx:pt idx="35713">728460</cx:pt>
          <cx:pt idx="35714">1006920</cx:pt>
          <cx:pt idx="35715">1800000</cx:pt>
          <cx:pt idx="35716">225000</cx:pt>
          <cx:pt idx="35717">1256400</cx:pt>
          <cx:pt idx="35718">824823</cx:pt>
          <cx:pt idx="35719">1113840</cx:pt>
          <cx:pt idx="35720">283500</cx:pt>
          <cx:pt idx="35721">743031</cx:pt>
          <cx:pt idx="35722">542133</cx:pt>
          <cx:pt idx="35723">241618.5</cx:pt>
          <cx:pt idx="35724">225000</cx:pt>
          <cx:pt idx="35725">755190</cx:pt>
          <cx:pt idx="35726">328405.5</cx:pt>
          <cx:pt idx="35727">781920</cx:pt>
          <cx:pt idx="35728">1096236</cx:pt>
          <cx:pt idx="35729">270000</cx:pt>
          <cx:pt idx="35730">958500</cx:pt>
          <cx:pt idx="35731">1056447</cx:pt>
          <cx:pt idx="35732">592560</cx:pt>
          <cx:pt idx="35733">180000</cx:pt>
          <cx:pt idx="35734">1100709</cx:pt>
          <cx:pt idx="35735">112500</cx:pt>
          <cx:pt idx="35736">687600</cx:pt>
          <cx:pt idx="35737">900000</cx:pt>
          <cx:pt idx="35738">509922</cx:pt>
          <cx:pt idx="35739">76410</cx:pt>
          <cx:pt idx="35740">808650</cx:pt>
          <cx:pt idx="35741">225000</cx:pt>
          <cx:pt idx="35742">450000</cx:pt>
          <cx:pt idx="35743">270000</cx:pt>
          <cx:pt idx="35744">2220259.5</cx:pt>
          <cx:pt idx="35745">1012500</cx:pt>
          <cx:pt idx="35746">675000</cx:pt>
          <cx:pt idx="35747">225000</cx:pt>
          <cx:pt idx="35748">256761</cx:pt>
          <cx:pt idx="35749">207396</cx:pt>
          <cx:pt idx="35750">90000</cx:pt>
          <cx:pt idx="35751">436360.5</cx:pt>
          <cx:pt idx="35752">309420</cx:pt>
          <cx:pt idx="35753">113211</cx:pt>
          <cx:pt idx="35754">450000</cx:pt>
          <cx:pt idx="35755">225000</cx:pt>
          <cx:pt idx="35756">180000</cx:pt>
          <cx:pt idx="35757">206280</cx:pt>
          <cx:pt idx="35758">450072</cx:pt>
          <cx:pt idx="35759">1350000</cx:pt>
          <cx:pt idx="35760">675000</cx:pt>
          <cx:pt idx="35761">202500</cx:pt>
          <cx:pt idx="35762">888840</cx:pt>
          <cx:pt idx="35763">623749.5</cx:pt>
          <cx:pt idx="35764">755190</cx:pt>
          <cx:pt idx="35765">95940</cx:pt>
          <cx:pt idx="35766">1455871.5</cx:pt>
          <cx:pt idx="35767">405000</cx:pt>
          <cx:pt idx="35768">288792</cx:pt>
          <cx:pt idx="35769">513531</cx:pt>
          <cx:pt idx="35770">247275</cx:pt>
          <cx:pt idx="35771">296280</cx:pt>
          <cx:pt idx="35772">284400</cx:pt>
          <cx:pt idx="35773">202500</cx:pt>
          <cx:pt idx="35774">135000</cx:pt>
          <cx:pt idx="35775">450000</cx:pt>
          <cx:pt idx="35776">792162</cx:pt>
          <cx:pt idx="35777">962370</cx:pt>
          <cx:pt idx="35778">284400</cx:pt>
          <cx:pt idx="35779">432000</cx:pt>
          <cx:pt idx="35780">675000</cx:pt>
          <cx:pt idx="35781">1035000</cx:pt>
          <cx:pt idx="35782">562500</cx:pt>
          <cx:pt idx="35783">227520</cx:pt>
          <cx:pt idx="35784">900000</cx:pt>
          <cx:pt idx="35785">824823</cx:pt>
          <cx:pt idx="35786">1288350</cx:pt>
          <cx:pt idx="35787">1223010</cx:pt>
          <cx:pt idx="35788">319500</cx:pt>
          <cx:pt idx="35789">135000</cx:pt>
          <cx:pt idx="35790">490495.5</cx:pt>
          <cx:pt idx="35791">1462720.5</cx:pt>
          <cx:pt idx="35792">199080</cx:pt>
          <cx:pt idx="35793">1078200</cx:pt>
          <cx:pt idx="35794">625536</cx:pt>
          <cx:pt idx="35795">284400</cx:pt>
          <cx:pt idx="35796">239850</cx:pt>
          <cx:pt idx="35797">905688</cx:pt>
          <cx:pt idx="35798">142200</cx:pt>
          <cx:pt idx="35799">765000</cx:pt>
          <cx:pt idx="35800">119448</cx:pt>
          <cx:pt idx="35801">288873</cx:pt>
          <cx:pt idx="35802">225000</cx:pt>
          <cx:pt idx="35803">808650</cx:pt>
          <cx:pt idx="35804">592560</cx:pt>
          <cx:pt idx="35805">1270174.5</cx:pt>
          <cx:pt idx="35806">2156400</cx:pt>
          <cx:pt idx="35807">315000</cx:pt>
          <cx:pt idx="35808">526491</cx:pt>
          <cx:pt idx="35809">450000</cx:pt>
          <cx:pt idx="35810">218016</cx:pt>
          <cx:pt idx="35811">473661</cx:pt>
          <cx:pt idx="35812">204858</cx:pt>
          <cx:pt idx="35813">1350000</cx:pt>
          <cx:pt idx="35814">547344</cx:pt>
          <cx:pt idx="35815">730017</cx:pt>
          <cx:pt idx="35816">781920</cx:pt>
          <cx:pt idx="35817">135000</cx:pt>
          <cx:pt idx="35818">180000</cx:pt>
          <cx:pt idx="35819">900000</cx:pt>
          <cx:pt idx="35820">1494436.5</cx:pt>
          <cx:pt idx="35821">813195</cx:pt>
          <cx:pt idx="35822">512064</cx:pt>
          <cx:pt idx="35823">1130760</cx:pt>
          <cx:pt idx="35824">697500</cx:pt>
          <cx:pt idx="35825">2215224</cx:pt>
          <cx:pt idx="35826">427500</cx:pt>
          <cx:pt idx="35827">202500</cx:pt>
          <cx:pt idx="35828">1256400</cx:pt>
          <cx:pt idx="35829">298512</cx:pt>
          <cx:pt idx="35830">180000</cx:pt>
          <cx:pt idx="35831">835380</cx:pt>
          <cx:pt idx="35832">544491</cx:pt>
          <cx:pt idx="35833">183384</cx:pt>
          <cx:pt idx="35834">743697</cx:pt>
          <cx:pt idx="35835">690048</cx:pt>
          <cx:pt idx="35836">270000</cx:pt>
          <cx:pt idx="35837">474048</cx:pt>
          <cx:pt idx="35838">508495.5</cx:pt>
          <cx:pt idx="35839">405000</cx:pt>
          <cx:pt idx="35840">1272888</cx:pt>
          <cx:pt idx="35841">781920</cx:pt>
          <cx:pt idx="35842">1006920</cx:pt>
          <cx:pt idx="35843">755190</cx:pt>
          <cx:pt idx="35844">180000</cx:pt>
          <cx:pt idx="35845">312768</cx:pt>
          <cx:pt idx="35846">772686</cx:pt>
          <cx:pt idx="35847">112500</cx:pt>
          <cx:pt idx="35848">180000</cx:pt>
          <cx:pt idx="35849">328365</cx:pt>
          <cx:pt idx="35850">71955</cx:pt>
          <cx:pt idx="35851">170640</cx:pt>
          <cx:pt idx="35852">405000</cx:pt>
          <cx:pt idx="35853">900000</cx:pt>
          <cx:pt idx="35854">1082214</cx:pt>
          <cx:pt idx="35855">1506816</cx:pt>
          <cx:pt idx="35856">284400</cx:pt>
          <cx:pt idx="35857">253737</cx:pt>
          <cx:pt idx="35858">1061599.5</cx:pt>
          <cx:pt idx="35859">178290</cx:pt>
          <cx:pt idx="35860">675000</cx:pt>
          <cx:pt idx="35861">808650</cx:pt>
          <cx:pt idx="35862">552555</cx:pt>
          <cx:pt idx="35863">1256400</cx:pt>
          <cx:pt idx="35864">573408</cx:pt>
          <cx:pt idx="35865">454500</cx:pt>
          <cx:pt idx="35866">576000</cx:pt>
          <cx:pt idx="35867">720000</cx:pt>
          <cx:pt idx="35868">450000</cx:pt>
          <cx:pt idx="35869">835686</cx:pt>
          <cx:pt idx="35870">206271</cx:pt>
          <cx:pt idx="35871">1256400</cx:pt>
          <cx:pt idx="35872">855000</cx:pt>
          <cx:pt idx="35873">312768</cx:pt>
          <cx:pt idx="35874">555273</cx:pt>
          <cx:pt idx="35875">332946</cx:pt>
          <cx:pt idx="35876">270000</cx:pt>
          <cx:pt idx="35877">312768</cx:pt>
          <cx:pt idx="35878">448056</cx:pt>
          <cx:pt idx="35879">199080</cx:pt>
          <cx:pt idx="35880">254700</cx:pt>
          <cx:pt idx="35881">450000</cx:pt>
          <cx:pt idx="35882">450000</cx:pt>
          <cx:pt idx="35883">373140</cx:pt>
          <cx:pt idx="35884">247500</cx:pt>
          <cx:pt idx="35885">1125000</cx:pt>
          <cx:pt idx="35886">1256400</cx:pt>
          <cx:pt idx="35887">720000</cx:pt>
          <cx:pt idx="35888">1024740</cx:pt>
          <cx:pt idx="35889">269550</cx:pt>
          <cx:pt idx="35890">229230</cx:pt>
          <cx:pt idx="35891">270000</cx:pt>
          <cx:pt idx="35892">450000</cx:pt>
          <cx:pt idx="35893">247275</cx:pt>
          <cx:pt idx="35894">490495.5</cx:pt>
          <cx:pt idx="35895">272520</cx:pt>
          <cx:pt idx="35896">1288350</cx:pt>
          <cx:pt idx="35897">225000</cx:pt>
          <cx:pt idx="35898">234576</cx:pt>
          <cx:pt idx="35899">454500</cx:pt>
          <cx:pt idx="35900">486459</cx:pt>
          <cx:pt idx="35901">684000</cx:pt>
          <cx:pt idx="35902">1098000</cx:pt>
          <cx:pt idx="35903">820453.5</cx:pt>
          <cx:pt idx="35904">544491</cx:pt>
          <cx:pt idx="35905">203760</cx:pt>
          <cx:pt idx="35906">315000</cx:pt>
          <cx:pt idx="35907">675000</cx:pt>
          <cx:pt idx="35908">531706.5</cx:pt>
          <cx:pt idx="35909">781920</cx:pt>
          <cx:pt idx="35910">360000</cx:pt>
          <cx:pt idx="35911">679500</cx:pt>
          <cx:pt idx="35912">450000</cx:pt>
          <cx:pt idx="35913">521280</cx:pt>
          <cx:pt idx="35914">165960</cx:pt>
          <cx:pt idx="35915">270000</cx:pt>
          <cx:pt idx="35916">262246.5</cx:pt>
          <cx:pt idx="35917">337500</cx:pt>
          <cx:pt idx="35918">1215000</cx:pt>
          <cx:pt idx="35919">1288350</cx:pt>
          <cx:pt idx="35920">425133</cx:pt>
          <cx:pt idx="35921">450000</cx:pt>
          <cx:pt idx="35922">787131</cx:pt>
          <cx:pt idx="35923">281493</cx:pt>
          <cx:pt idx="35924">328405.5</cx:pt>
          <cx:pt idx="35925">751500</cx:pt>
          <cx:pt idx="35926">314100</cx:pt>
          <cx:pt idx="35927">634482</cx:pt>
          <cx:pt idx="35928">808650</cx:pt>
          <cx:pt idx="35929">631332</cx:pt>
          <cx:pt idx="35930">427500</cx:pt>
          <cx:pt idx="35931">202500</cx:pt>
          <cx:pt idx="35932">292500</cx:pt>
          <cx:pt idx="35933">450000</cx:pt>
          <cx:pt idx="35934">405000</cx:pt>
          <cx:pt idx="35935">481495.5</cx:pt>
          <cx:pt idx="35936">553806</cx:pt>
          <cx:pt idx="35937">755190</cx:pt>
          <cx:pt idx="35938">765000</cx:pt>
          <cx:pt idx="35939">585000</cx:pt>
          <cx:pt idx="35940">1019610</cx:pt>
          <cx:pt idx="35941">625500</cx:pt>
          <cx:pt idx="35942">1482831</cx:pt>
          <cx:pt idx="35943">327024</cx:pt>
          <cx:pt idx="35944">1575000</cx:pt>
          <cx:pt idx="35945">1185282</cx:pt>
          <cx:pt idx="35946">942300</cx:pt>
          <cx:pt idx="35947">463284</cx:pt>
          <cx:pt idx="35948">180000</cx:pt>
          <cx:pt idx="35949">286704</cx:pt>
          <cx:pt idx="35950">781920</cx:pt>
          <cx:pt idx="35951">327024</cx:pt>
          <cx:pt idx="35952">269550</cx:pt>
          <cx:pt idx="35953">958225.5</cx:pt>
          <cx:pt idx="35954">294322.5</cx:pt>
          <cx:pt idx="35955">405000</cx:pt>
          <cx:pt idx="35956">1113840</cx:pt>
          <cx:pt idx="35957">135000</cx:pt>
          <cx:pt idx="35958">247275</cx:pt>
          <cx:pt idx="35959">521280</cx:pt>
          <cx:pt idx="35960">450000</cx:pt>
          <cx:pt idx="35961">270000</cx:pt>
          <cx:pt idx="35962">799299</cx:pt>
          <cx:pt idx="35963">405000</cx:pt>
          <cx:pt idx="35964">202500</cx:pt>
          <cx:pt idx="35965">269550</cx:pt>
          <cx:pt idx="35966">675000</cx:pt>
          <cx:pt idx="35967">225000</cx:pt>
          <cx:pt idx="35968">276277.5</cx:pt>
          <cx:pt idx="35969">728460</cx:pt>
          <cx:pt idx="35970">781920</cx:pt>
          <cx:pt idx="35971">521280</cx:pt>
          <cx:pt idx="35972">900000</cx:pt>
          <cx:pt idx="35973">454500</cx:pt>
          <cx:pt idx="35974">592560</cx:pt>
          <cx:pt idx="35975">270000</cx:pt>
          <cx:pt idx="35976">269550</cx:pt>
          <cx:pt idx="35977">810000</cx:pt>
          <cx:pt idx="35978">151173</cx:pt>
          <cx:pt idx="35979">1056636</cx:pt>
          <cx:pt idx="35980">675000</cx:pt>
          <cx:pt idx="35981">1350000</cx:pt>
          <cx:pt idx="35982">647046</cx:pt>
          <cx:pt idx="35983">450000</cx:pt>
          <cx:pt idx="35984">1046142</cx:pt>
          <cx:pt idx="35985">528633</cx:pt>
          <cx:pt idx="35986">568800</cx:pt>
          <cx:pt idx="35987">631332</cx:pt>
          <cx:pt idx="35988">589045.5</cx:pt>
          <cx:pt idx="35989">294322.5</cx:pt>
          <cx:pt idx="35990">2064186</cx:pt>
          <cx:pt idx="35991">135000</cx:pt>
          <cx:pt idx="35992">545040</cx:pt>
          <cx:pt idx="35993">225000</cx:pt>
          <cx:pt idx="35994">450000</cx:pt>
          <cx:pt idx="35995">315000</cx:pt>
          <cx:pt idx="35996">101880</cx:pt>
          <cx:pt idx="35997">360000</cx:pt>
          <cx:pt idx="35998">740700</cx:pt>
          <cx:pt idx="35999">158301</cx:pt>
          <cx:pt idx="36000">202500</cx:pt>
          <cx:pt idx="36001">414612</cx:pt>
          <cx:pt idx="36002">199080</cx:pt>
          <cx:pt idx="36003">500211</cx:pt>
          <cx:pt idx="36004">528633</cx:pt>
          <cx:pt idx="36005">157500</cx:pt>
          <cx:pt idx="36006">225000</cx:pt>
          <cx:pt idx="36007">288873</cx:pt>
          <cx:pt idx="36008">450000</cx:pt>
          <cx:pt idx="36009">495000</cx:pt>
          <cx:pt idx="36010">239850</cx:pt>
          <cx:pt idx="36011">1078200</cx:pt>
          <cx:pt idx="36012">835380</cx:pt>
          <cx:pt idx="36013">288873</cx:pt>
          <cx:pt idx="36014">306306</cx:pt>
          <cx:pt idx="36015">562491</cx:pt>
          <cx:pt idx="36016">225000</cx:pt>
          <cx:pt idx="36017">900000</cx:pt>
          <cx:pt idx="36018">980838</cx:pt>
          <cx:pt idx="36019">454500</cx:pt>
          <cx:pt idx="36020">630000</cx:pt>
          <cx:pt idx="36021">178290</cx:pt>
          <cx:pt idx="36022">900000</cx:pt>
          <cx:pt idx="36023">355536</cx:pt>
          <cx:pt idx="36024">873000</cx:pt>
          <cx:pt idx="36025">941472</cx:pt>
          <cx:pt idx="36026">225000</cx:pt>
          <cx:pt idx="36027">774000</cx:pt>
          <cx:pt idx="36028">225000</cx:pt>
          <cx:pt idx="36029">1260000</cx:pt>
          <cx:pt idx="36030">180000</cx:pt>
          <cx:pt idx="36031">375322.5</cx:pt>
          <cx:pt idx="36032">640080</cx:pt>
          <cx:pt idx="36033">521280</cx:pt>
          <cx:pt idx="36034">592560</cx:pt>
          <cx:pt idx="36035">835380</cx:pt>
          <cx:pt idx="36036">1345500</cx:pt>
          <cx:pt idx="36037">225000</cx:pt>
          <cx:pt idx="36038">124438.5</cx:pt>
          <cx:pt idx="36039">518562</cx:pt>
          <cx:pt idx="36040">284400</cx:pt>
          <cx:pt idx="36041">675000</cx:pt>
          <cx:pt idx="36042">288873</cx:pt>
          <cx:pt idx="36043">112068</cx:pt>
          <cx:pt idx="36044">675000</cx:pt>
          <cx:pt idx="36045">254700</cx:pt>
          <cx:pt idx="36046">296280</cx:pt>
          <cx:pt idx="36047">810000</cx:pt>
          <cx:pt idx="36048">500490</cx:pt>
          <cx:pt idx="36049">157500</cx:pt>
          <cx:pt idx="36050">246357</cx:pt>
          <cx:pt idx="36051">314055</cx:pt>
          <cx:pt idx="36052">675000</cx:pt>
          <cx:pt idx="36053">254700</cx:pt>
          <cx:pt idx="36054">1288350</cx:pt>
          <cx:pt idx="36055">1506816</cx:pt>
          <cx:pt idx="36056">509922</cx:pt>
          <cx:pt idx="36057">263686.5</cx:pt>
          <cx:pt idx="36058">592560</cx:pt>
          <cx:pt idx="36059">450000</cx:pt>
          <cx:pt idx="36060">234324</cx:pt>
          <cx:pt idx="36061">1800000</cx:pt>
          <cx:pt idx="36062">254700</cx:pt>
          <cx:pt idx="36063">1155226.5</cx:pt>
          <cx:pt idx="36064">315000</cx:pt>
          <cx:pt idx="36065">95940</cx:pt>
          <cx:pt idx="36066">260640</cx:pt>
          <cx:pt idx="36067">531706.5</cx:pt>
          <cx:pt idx="36068">1660428</cx:pt>
          <cx:pt idx="36069">646920</cx:pt>
          <cx:pt idx="36070">540000</cx:pt>
          <cx:pt idx="36071">450000</cx:pt>
          <cx:pt idx="36072">1724220</cx:pt>
          <cx:pt idx="36073">448056</cx:pt>
          <cx:pt idx="36074">1374480</cx:pt>
          <cx:pt idx="36075">634482</cx:pt>
          <cx:pt idx="36076">948816</cx:pt>
          <cx:pt idx="36077">270000</cx:pt>
          <cx:pt idx="36078">431280</cx:pt>
          <cx:pt idx="36079">346500</cx:pt>
          <cx:pt idx="36080">254700</cx:pt>
          <cx:pt idx="36081">1082214</cx:pt>
          <cx:pt idx="36082">1363500</cx:pt>
          <cx:pt idx="36083">450000</cx:pt>
          <cx:pt idx="36084">152820</cx:pt>
          <cx:pt idx="36085">1743399</cx:pt>
          <cx:pt idx="36086">1231272</cx:pt>
          <cx:pt idx="36087">519633</cx:pt>
          <cx:pt idx="36088">246357</cx:pt>
          <cx:pt idx="36089">1288350</cx:pt>
          <cx:pt idx="36090">760225.5</cx:pt>
          <cx:pt idx="36091">247275</cx:pt>
          <cx:pt idx="36092">270000</cx:pt>
          <cx:pt idx="36093">808650</cx:pt>
          <cx:pt idx="36094">1345500</cx:pt>
          <cx:pt idx="36095">531706.5</cx:pt>
          <cx:pt idx="36096">540000</cx:pt>
          <cx:pt idx="36097">125109</cx:pt>
          <cx:pt idx="36098">338832</cx:pt>
          <cx:pt idx="36099">275040</cx:pt>
          <cx:pt idx="36100">180000</cx:pt>
          <cx:pt idx="36101">104256</cx:pt>
          <cx:pt idx="36102">450000</cx:pt>
          <cx:pt idx="36103">1406880</cx:pt>
          <cx:pt idx="36104">270000</cx:pt>
          <cx:pt idx="36105">473841</cx:pt>
          <cx:pt idx="36106">414000</cx:pt>
          <cx:pt idx="36107">490500</cx:pt>
          <cx:pt idx="36108">1350000</cx:pt>
          <cx:pt idx="36109">269550</cx:pt>
          <cx:pt idx="36110">760225.5</cx:pt>
          <cx:pt idx="36111">440784</cx:pt>
          <cx:pt idx="36112">188460</cx:pt>
          <cx:pt idx="36113">755190</cx:pt>
          <cx:pt idx="36114">225000</cx:pt>
          <cx:pt idx="36115">193572</cx:pt>
          <cx:pt idx="36116">1350000</cx:pt>
          <cx:pt idx="36117">239850</cx:pt>
          <cx:pt idx="36118">755190</cx:pt>
          <cx:pt idx="36119">1022022</cx:pt>
          <cx:pt idx="36120">358443</cx:pt>
          <cx:pt idx="36121">444420</cx:pt>
          <cx:pt idx="36122">1042560</cx:pt>
          <cx:pt idx="36123">297000</cx:pt>
          <cx:pt idx="36124">417024</cx:pt>
          <cx:pt idx="36125">765000</cx:pt>
          <cx:pt idx="36126">1800000</cx:pt>
          <cx:pt idx="36127">306000</cx:pt>
          <cx:pt idx="36128">1876068</cx:pt>
          <cx:pt idx="36129">1006920</cx:pt>
          <cx:pt idx="36130">765000</cx:pt>
          <cx:pt idx="36131">202500</cx:pt>
          <cx:pt idx="36132">787131</cx:pt>
          <cx:pt idx="36133">269550</cx:pt>
          <cx:pt idx="36134">282690</cx:pt>
          <cx:pt idx="36135">187929</cx:pt>
          <cx:pt idx="36136">585000</cx:pt>
          <cx:pt idx="36137">598401</cx:pt>
          <cx:pt idx="36138">373500</cx:pt>
          <cx:pt idx="36139">1125000</cx:pt>
          <cx:pt idx="36140">640080</cx:pt>
          <cx:pt idx="36141">509922</cx:pt>
          <cx:pt idx="36142">382500</cx:pt>
          <cx:pt idx="36143">665325</cx:pt>
          <cx:pt idx="36144">265851</cx:pt>
          <cx:pt idx="36145">545040</cx:pt>
          <cx:pt idx="36146">1345036.5</cx:pt>
          <cx:pt idx="36147">127350</cx:pt>
          <cx:pt idx="36148">765000</cx:pt>
          <cx:pt idx="36149">225000</cx:pt>
          <cx:pt idx="36150">238896</cx:pt>
          <cx:pt idx="36151">640764</cx:pt>
          <cx:pt idx="36152">264159</cx:pt>
          <cx:pt idx="36153">124722</cx:pt>
          <cx:pt idx="36154">704844</cx:pt>
          <cx:pt idx="36155">225000</cx:pt>
          <cx:pt idx="36156">1078200</cx:pt>
          <cx:pt idx="36157">506889</cx:pt>
          <cx:pt idx="36158">254700</cx:pt>
          <cx:pt idx="36159">900000</cx:pt>
          <cx:pt idx="36160">755190</cx:pt>
          <cx:pt idx="36161">135000</cx:pt>
          <cx:pt idx="36162">781920</cx:pt>
          <cx:pt idx="36163">1800000</cx:pt>
          <cx:pt idx="36164">248760</cx:pt>
          <cx:pt idx="36165">327024</cx:pt>
          <cx:pt idx="36166">442791</cx:pt>
          <cx:pt idx="36167">171841.5</cx:pt>
          <cx:pt idx="36168">450000</cx:pt>
          <cx:pt idx="36169">432567</cx:pt>
          <cx:pt idx="36170">808650</cx:pt>
          <cx:pt idx="36171">427500</cx:pt>
          <cx:pt idx="36172">528633</cx:pt>
          <cx:pt idx="36173">787131</cx:pt>
          <cx:pt idx="36174">808650</cx:pt>
          <cx:pt idx="36175">1255500</cx:pt>
          <cx:pt idx="36176">414792</cx:pt>
          <cx:pt idx="36177">629325</cx:pt>
          <cx:pt idx="36178">561384</cx:pt>
          <cx:pt idx="36179">760122</cx:pt>
          <cx:pt idx="36180">497520</cx:pt>
          <cx:pt idx="36181">715095</cx:pt>
          <cx:pt idx="36182">675000</cx:pt>
          <cx:pt idx="36183">808650</cx:pt>
          <cx:pt idx="36184">414792</cx:pt>
          <cx:pt idx="36185">247500</cx:pt>
          <cx:pt idx="36186">135000</cx:pt>
          <cx:pt idx="36187">539100</cx:pt>
          <cx:pt idx="36188">436032</cx:pt>
          <cx:pt idx="36189">1024740</cx:pt>
          <cx:pt idx="36190">331920</cx:pt>
          <cx:pt idx="36191">244584</cx:pt>
          <cx:pt idx="36192">225000</cx:pt>
          <cx:pt idx="36193">970380</cx:pt>
          <cx:pt idx="36194">513040.5</cx:pt>
          <cx:pt idx="36195">314055</cx:pt>
          <cx:pt idx="36196">270000</cx:pt>
          <cx:pt idx="36197">364896</cx:pt>
          <cx:pt idx="36198">688500</cx:pt>
          <cx:pt idx="36199">526500</cx:pt>
          <cx:pt idx="36200">754740</cx:pt>
          <cx:pt idx="36201">545040</cx:pt>
          <cx:pt idx="36202">595903.5</cx:pt>
          <cx:pt idx="36203">450000</cx:pt>
          <cx:pt idx="36204">414792</cx:pt>
          <cx:pt idx="36205">531265.5</cx:pt>
          <cx:pt idx="36206">900000</cx:pt>
          <cx:pt idx="36207">490536</cx:pt>
          <cx:pt idx="36208">2085120</cx:pt>
          <cx:pt idx="36209">1350000</cx:pt>
          <cx:pt idx="36210">153504</cx:pt>
          <cx:pt idx="36211">945000</cx:pt>
          <cx:pt idx="36212">71955</cx:pt>
          <cx:pt idx="36213">774000</cx:pt>
          <cx:pt idx="36214">254700</cx:pt>
          <cx:pt idx="36215">239850</cx:pt>
          <cx:pt idx="36216">1288350</cx:pt>
          <cx:pt idx="36217">497520</cx:pt>
          <cx:pt idx="36218">1113133.5</cx:pt>
          <cx:pt idx="36219">501948</cx:pt>
          <cx:pt idx="36220">942300</cx:pt>
          <cx:pt idx="36221">225000</cx:pt>
          <cx:pt idx="36222">1321902</cx:pt>
          <cx:pt idx="36223">260640</cx:pt>
          <cx:pt idx="36224">450000</cx:pt>
          <cx:pt idx="36225">485640</cx:pt>
          <cx:pt idx="36226">900000</cx:pt>
          <cx:pt idx="36227">107820</cx:pt>
          <cx:pt idx="36228">308133</cx:pt>
          <cx:pt idx="36229">514777.5</cx:pt>
          <cx:pt idx="36230">270000</cx:pt>
          <cx:pt idx="36231">675000</cx:pt>
          <cx:pt idx="36232">545040</cx:pt>
          <cx:pt idx="36233">277969.5</cx:pt>
          <cx:pt idx="36234">327024</cx:pt>
          <cx:pt idx="36235">906615</cx:pt>
          <cx:pt idx="36236">247500</cx:pt>
          <cx:pt idx="36237">405000</cx:pt>
          <cx:pt idx="36238">1042560</cx:pt>
          <cx:pt idx="36239">673875</cx:pt>
          <cx:pt idx="36240">1190340</cx:pt>
          <cx:pt idx="36241">269982</cx:pt>
          <cx:pt idx="36242">982062</cx:pt>
          <cx:pt idx="36243">204858</cx:pt>
          <cx:pt idx="36244">1350000</cx:pt>
          <cx:pt idx="36245">382500</cx:pt>
          <cx:pt idx="36246">1574532</cx:pt>
          <cx:pt idx="36247">270000</cx:pt>
          <cx:pt idx="36248">360000</cx:pt>
          <cx:pt idx="36249">544500</cx:pt>
          <cx:pt idx="36250">945000</cx:pt>
          <cx:pt idx="36251">269550</cx:pt>
          <cx:pt idx="36252">755190</cx:pt>
          <cx:pt idx="36253">247500</cx:pt>
          <cx:pt idx="36254">497520</cx:pt>
          <cx:pt idx="36255">1035000</cx:pt>
          <cx:pt idx="36256">905688</cx:pt>
          <cx:pt idx="36257">646920</cx:pt>
          <cx:pt idx="36258">167121</cx:pt>
          <cx:pt idx="36259">521280</cx:pt>
          <cx:pt idx="36260">270000</cx:pt>
          <cx:pt idx="36261">755190</cx:pt>
          <cx:pt idx="36262">1223010</cx:pt>
          <cx:pt idx="36263">531265.5</cx:pt>
          <cx:pt idx="36264">239850</cx:pt>
          <cx:pt idx="36265">225000</cx:pt>
          <cx:pt idx="36266">1350000</cx:pt>
          <cx:pt idx="36267">1812456</cx:pt>
          <cx:pt idx="36268">225000</cx:pt>
          <cx:pt idx="36269">675000</cx:pt>
          <cx:pt idx="36270">573408</cx:pt>
          <cx:pt idx="36271">2463840</cx:pt>
          <cx:pt idx="36272">495000</cx:pt>
          <cx:pt idx="36273">1288350</cx:pt>
          <cx:pt idx="36274">774117</cx:pt>
          <cx:pt idx="36275">450000</cx:pt>
          <cx:pt idx="36276">432661.5</cx:pt>
          <cx:pt idx="36277">188460</cx:pt>
          <cx:pt idx="36278">835506</cx:pt>
          <cx:pt idx="36279">432567</cx:pt>
          <cx:pt idx="36280">91692</cx:pt>
          <cx:pt idx="36281">225000</cx:pt>
          <cx:pt idx="36282">261000</cx:pt>
          <cx:pt idx="36283">508495.5</cx:pt>
          <cx:pt idx="36284">900297</cx:pt>
          <cx:pt idx="36285">874363.5</cx:pt>
          <cx:pt idx="36286">1042560</cx:pt>
          <cx:pt idx="36287">450000</cx:pt>
          <cx:pt idx="36288">640080</cx:pt>
          <cx:pt idx="36289">485640</cx:pt>
          <cx:pt idx="36290">296280</cx:pt>
          <cx:pt idx="36291">450000</cx:pt>
          <cx:pt idx="36292">254700</cx:pt>
          <cx:pt idx="36293">166810.5</cx:pt>
          <cx:pt idx="36294">521280</cx:pt>
          <cx:pt idx="36295">2250000</cx:pt>
          <cx:pt idx="36296">1350000</cx:pt>
          <cx:pt idx="36297">540000</cx:pt>
          <cx:pt idx="36298">294322.5</cx:pt>
          <cx:pt idx="36299">1266048</cx:pt>
          <cx:pt idx="36300">450000</cx:pt>
          <cx:pt idx="36301">101880</cx:pt>
          <cx:pt idx="36302">284400</cx:pt>
          <cx:pt idx="36303">687600</cx:pt>
          <cx:pt idx="36304">1350000</cx:pt>
          <cx:pt idx="36305">158148</cx:pt>
          <cx:pt idx="36306">900000</cx:pt>
          <cx:pt idx="36307">202500</cx:pt>
          <cx:pt idx="36308">225000</cx:pt>
          <cx:pt idx="36309">414792</cx:pt>
          <cx:pt idx="36310">545040</cx:pt>
          <cx:pt idx="36311">1214100</cx:pt>
          <cx:pt idx="36312">521280</cx:pt>
          <cx:pt idx="36313">2156400</cx:pt>
          <cx:pt idx="36314">450000</cx:pt>
          <cx:pt idx="36315">225000</cx:pt>
          <cx:pt idx="36316">305640</cx:pt>
          <cx:pt idx="36317">450000</cx:pt>
          <cx:pt idx="36318">177768</cx:pt>
          <cx:pt idx="36319">215640</cx:pt>
          <cx:pt idx="36320">582723</cx:pt>
          <cx:pt idx="36321">1011955.5</cx:pt>
          <cx:pt idx="36322">337500</cx:pt>
          <cx:pt idx="36323">695970</cx:pt>
          <cx:pt idx="36324">733176</cx:pt>
          <cx:pt idx="36325">728460</cx:pt>
          <cx:pt idx="36326">753840</cx:pt>
          <cx:pt idx="36327">376920</cx:pt>
          <cx:pt idx="36328">224149.5</cx:pt>
          <cx:pt idx="36329">269550</cx:pt>
          <cx:pt idx="36330">540000</cx:pt>
          <cx:pt idx="36331">1724688</cx:pt>
          <cx:pt idx="36332">323388</cx:pt>
          <cx:pt idx="36333">1185120</cx:pt>
          <cx:pt idx="36334">180000</cx:pt>
          <cx:pt idx="36335">450000</cx:pt>
          <cx:pt idx="36336">824823</cx:pt>
          <cx:pt idx="36337">808650</cx:pt>
          <cx:pt idx="36338">499221</cx:pt>
          <cx:pt idx="36339">830214</cx:pt>
          <cx:pt idx="36340">284400</cx:pt>
          <cx:pt idx="36341">521280</cx:pt>
          <cx:pt idx="36342">539100</cx:pt>
          <cx:pt idx="36343">405000</cx:pt>
          <cx:pt idx="36344">597024</cx:pt>
          <cx:pt idx="36345">1078200</cx:pt>
          <cx:pt idx="36346">1345500</cx:pt>
          <cx:pt idx="36347">584766</cx:pt>
          <cx:pt idx="36348">1314117</cx:pt>
          <cx:pt idx="36349">1006920</cx:pt>
          <cx:pt idx="36350">835380</cx:pt>
          <cx:pt idx="36351">315000</cx:pt>
          <cx:pt idx="36352">254700</cx:pt>
          <cx:pt idx="36353">1255680</cx:pt>
          <cx:pt idx="36354">450000</cx:pt>
          <cx:pt idx="36355">450000</cx:pt>
          <cx:pt idx="36356">820732.5</cx:pt>
          <cx:pt idx="36357">450000</cx:pt>
          <cx:pt idx="36358">1288350</cx:pt>
          <cx:pt idx="36359">1125000</cx:pt>
          <cx:pt idx="36360">942300</cx:pt>
          <cx:pt idx="36361">1327855.5</cx:pt>
          <cx:pt idx="36362">765522</cx:pt>
          <cx:pt idx="36363">1053000</cx:pt>
          <cx:pt idx="36364">135000</cx:pt>
          <cx:pt idx="36365">926365.5</cx:pt>
          <cx:pt idx="36366">1450242</cx:pt>
          <cx:pt idx="36367">263686.5</cx:pt>
          <cx:pt idx="36368">119925</cx:pt>
          <cx:pt idx="36369">728460</cx:pt>
          <cx:pt idx="36370">942300</cx:pt>
          <cx:pt idx="36371">490495.5</cx:pt>
          <cx:pt idx="36372">225000</cx:pt>
          <cx:pt idx="36373">1288350</cx:pt>
          <cx:pt idx="36374">1092519</cx:pt>
          <cx:pt idx="36375">225000</cx:pt>
          <cx:pt idx="36376">284400</cx:pt>
          <cx:pt idx="36377">545040</cx:pt>
          <cx:pt idx="36378">1288350</cx:pt>
          <cx:pt idx="36379">1288350</cx:pt>
          <cx:pt idx="36380">755190</cx:pt>
          <cx:pt idx="36381">135000</cx:pt>
          <cx:pt idx="36382">1042560</cx:pt>
          <cx:pt idx="36383">673875</cx:pt>
          <cx:pt idx="36384">392472</cx:pt>
          <cx:pt idx="36385">922716</cx:pt>
          <cx:pt idx="36386">298467</cx:pt>
          <cx:pt idx="36387">135000</cx:pt>
          <cx:pt idx="36388">997335</cx:pt>
          <cx:pt idx="36389">270000</cx:pt>
          <cx:pt idx="36390">270000</cx:pt>
          <cx:pt idx="36391">1204623</cx:pt>
          <cx:pt idx="36392">495000</cx:pt>
          <cx:pt idx="36393">172021.5</cx:pt>
          <cx:pt idx="36394">454500</cx:pt>
          <cx:pt idx="36395">675000</cx:pt>
          <cx:pt idx="36396">592560</cx:pt>
          <cx:pt idx="36397">112500</cx:pt>
          <cx:pt idx="36398">1064817</cx:pt>
          <cx:pt idx="36399">450000</cx:pt>
          <cx:pt idx="36400">450000</cx:pt>
          <cx:pt idx="36401">1620000</cx:pt>
          <cx:pt idx="36402">364896</cx:pt>
          <cx:pt idx="36403">508495.5</cx:pt>
          <cx:pt idx="36404">808650</cx:pt>
          <cx:pt idx="36405">360000</cx:pt>
          <cx:pt idx="36406">810000</cx:pt>
          <cx:pt idx="36407">360000</cx:pt>
          <cx:pt idx="36408">66222</cx:pt>
          <cx:pt idx="36409">180000</cx:pt>
          <cx:pt idx="36410">450000</cx:pt>
          <cx:pt idx="36411">254700</cx:pt>
          <cx:pt idx="36412">450000</cx:pt>
          <cx:pt idx="36413">101880</cx:pt>
          <cx:pt idx="36414">481495.5</cx:pt>
          <cx:pt idx="36415">119925</cx:pt>
          <cx:pt idx="36416">508495.5</cx:pt>
          <cx:pt idx="36417">110331</cx:pt>
          <cx:pt idx="36418">1066320</cx:pt>
          <cx:pt idx="36419">225000</cx:pt>
          <cx:pt idx="36420">241618.5</cx:pt>
          <cx:pt idx="36421">225000</cx:pt>
          <cx:pt idx="36422">443088</cx:pt>
          <cx:pt idx="36423">291915</cx:pt>
          <cx:pt idx="36424">339241.5</cx:pt>
          <cx:pt idx="36425">990000</cx:pt>
          <cx:pt idx="36426">1040463</cx:pt>
          <cx:pt idx="36427">1113840</cx:pt>
          <cx:pt idx="36428">284400</cx:pt>
          <cx:pt idx="36429">781920</cx:pt>
          <cx:pt idx="36430">1236816</cx:pt>
          <cx:pt idx="36431">309420</cx:pt>
          <cx:pt idx="36432">1506816</cx:pt>
          <cx:pt idx="36433">1288350</cx:pt>
          <cx:pt idx="36434">364896</cx:pt>
          <cx:pt idx="36435">943425</cx:pt>
          <cx:pt idx="36436">222547.5</cx:pt>
          <cx:pt idx="36437">1051789.5</cx:pt>
          <cx:pt idx="36438">906615</cx:pt>
          <cx:pt idx="36439">1129500</cx:pt>
          <cx:pt idx="36440">180000</cx:pt>
          <cx:pt idx="36441">603000</cx:pt>
          <cx:pt idx="36442">247500</cx:pt>
          <cx:pt idx="36443">1800000</cx:pt>
          <cx:pt idx="36444">1724688</cx:pt>
          <cx:pt idx="36445">753840</cx:pt>
          <cx:pt idx="36446">855000</cx:pt>
          <cx:pt idx="36447">225000</cx:pt>
          <cx:pt idx="36448">599778</cx:pt>
          <cx:pt idx="36449">755190</cx:pt>
          <cx:pt idx="36450">1288350</cx:pt>
          <cx:pt idx="36451">354276</cx:pt>
          <cx:pt idx="36452">508495.5</cx:pt>
          <cx:pt idx="36453">1113840</cx:pt>
          <cx:pt idx="36454">481495.5</cx:pt>
          <cx:pt idx="36455">808650</cx:pt>
          <cx:pt idx="36456">679500</cx:pt>
          <cx:pt idx="36457">888840</cx:pt>
          <cx:pt idx="36458">942300</cx:pt>
          <cx:pt idx="36459">508495.5</cx:pt>
          <cx:pt idx="36460">1350000</cx:pt>
          <cx:pt idx="36461">787131</cx:pt>
          <cx:pt idx="36462">1762110</cx:pt>
          <cx:pt idx="36463">1327500</cx:pt>
          <cx:pt idx="36464">509922</cx:pt>
          <cx:pt idx="36465">518562</cx:pt>
          <cx:pt idx="36466">521280</cx:pt>
          <cx:pt idx="36467">269550</cx:pt>
          <cx:pt idx="36468">193572</cx:pt>
          <cx:pt idx="36469">733315.5</cx:pt>
          <cx:pt idx="36470">225000</cx:pt>
          <cx:pt idx="36471">402939</cx:pt>
          <cx:pt idx="36472">545040</cx:pt>
          <cx:pt idx="36473">491823</cx:pt>
          <cx:pt idx="36474">657000</cx:pt>
          <cx:pt idx="36475">405000</cx:pt>
          <cx:pt idx="36476">942300</cx:pt>
          <cx:pt idx="36477">1293502.5</cx:pt>
          <cx:pt idx="36478">254700</cx:pt>
          <cx:pt idx="36479">270000</cx:pt>
          <cx:pt idx="36480">270000</cx:pt>
          <cx:pt idx="36481">913500</cx:pt>
          <cx:pt idx="36482">354519</cx:pt>
          <cx:pt idx="36483">312768</cx:pt>
          <cx:pt idx="36484">370107</cx:pt>
          <cx:pt idx="36485">269550</cx:pt>
          <cx:pt idx="36486">1057500</cx:pt>
          <cx:pt idx="36487">521280</cx:pt>
          <cx:pt idx="36488">450000</cx:pt>
          <cx:pt idx="36489">257391</cx:pt>
          <cx:pt idx="36490">193135.5</cx:pt>
          <cx:pt idx="36491">208512</cx:pt>
          <cx:pt idx="36492">814041</cx:pt>
          <cx:pt idx="36493">573628.5</cx:pt>
          <cx:pt idx="36494">876154.5</cx:pt>
          <cx:pt idx="36495">106974</cx:pt>
          <cx:pt idx="36496">544500</cx:pt>
          <cx:pt idx="36497">1350000</cx:pt>
          <cx:pt idx="36498">691020</cx:pt>
          <cx:pt idx="36499">1078200</cx:pt>
          <cx:pt idx="36500">630000</cx:pt>
          <cx:pt idx="36501">495000</cx:pt>
          <cx:pt idx="36502">1183963.5</cx:pt>
          <cx:pt idx="36503">1125000</cx:pt>
          <cx:pt idx="36504">299772</cx:pt>
          <cx:pt idx="36505">50940</cx:pt>
          <cx:pt idx="36506">508495.5</cx:pt>
          <cx:pt idx="36507">2250000</cx:pt>
          <cx:pt idx="36508">450000</cx:pt>
          <cx:pt idx="36509">479578.5</cx:pt>
          <cx:pt idx="36510">1125000</cx:pt>
          <cx:pt idx="36511">1259563.5</cx:pt>
          <cx:pt idx="36512">900000</cx:pt>
          <cx:pt idx="36513">225706.5</cx:pt>
          <cx:pt idx="36514">540000</cx:pt>
          <cx:pt idx="36515">360000</cx:pt>
          <cx:pt idx="36516">544491</cx:pt>
          <cx:pt idx="36517">544491</cx:pt>
          <cx:pt idx="36518">1006920</cx:pt>
          <cx:pt idx="36519">689742</cx:pt>
          <cx:pt idx="36520">305221.5</cx:pt>
          <cx:pt idx="36521">1374480</cx:pt>
          <cx:pt idx="36522">675000</cx:pt>
          <cx:pt idx="36523">135000</cx:pt>
          <cx:pt idx="36524">544491</cx:pt>
          <cx:pt idx="36525">1467612</cx:pt>
          <cx:pt idx="36526">1530000</cx:pt>
          <cx:pt idx="36527">270000</cx:pt>
          <cx:pt idx="36528">301500</cx:pt>
          <cx:pt idx="36529">420718.5</cx:pt>
          <cx:pt idx="36530">158301</cx:pt>
          <cx:pt idx="36531">383760</cx:pt>
          <cx:pt idx="36532">545040</cx:pt>
          <cx:pt idx="36533">263686.5</cx:pt>
          <cx:pt idx="36534">1076247</cx:pt>
          <cx:pt idx="36535">450000</cx:pt>
          <cx:pt idx="36536">1288350</cx:pt>
          <cx:pt idx="36537">622188</cx:pt>
          <cx:pt idx="36538">1762110</cx:pt>
          <cx:pt idx="36539">135000</cx:pt>
          <cx:pt idx="36540">1223010</cx:pt>
          <cx:pt idx="36541">1125000</cx:pt>
          <cx:pt idx="36542">225000</cx:pt>
          <cx:pt idx="36543">312768</cx:pt>
          <cx:pt idx="36544">450000</cx:pt>
          <cx:pt idx="36545">557005.5</cx:pt>
          <cx:pt idx="36546">431280</cx:pt>
          <cx:pt idx="36547">1224198</cx:pt>
          <cx:pt idx="36548">454500</cx:pt>
          <cx:pt idx="36549">1125000</cx:pt>
          <cx:pt idx="36550">675000</cx:pt>
          <cx:pt idx="36551">545040</cx:pt>
          <cx:pt idx="36552">942300</cx:pt>
          <cx:pt idx="36553">405000</cx:pt>
          <cx:pt idx="36554">242329.5</cx:pt>
          <cx:pt idx="36555">886500</cx:pt>
          <cx:pt idx="36556">239850</cx:pt>
          <cx:pt idx="36557">50940</cx:pt>
          <cx:pt idx="36558">270000</cx:pt>
          <cx:pt idx="36559">225000</cx:pt>
          <cx:pt idx="36560">270000</cx:pt>
          <cx:pt idx="36561">370107</cx:pt>
          <cx:pt idx="36562">703728</cx:pt>
          <cx:pt idx="36563">1094688</cx:pt>
          <cx:pt idx="36564">389484</cx:pt>
          <cx:pt idx="36565">1288350</cx:pt>
          <cx:pt idx="36566">675000</cx:pt>
          <cx:pt idx="36567">450000</cx:pt>
          <cx:pt idx="36568">1687266</cx:pt>
          <cx:pt idx="36569">252531</cx:pt>
          <cx:pt idx="36570">540000</cx:pt>
          <cx:pt idx="36571">450000</cx:pt>
          <cx:pt idx="36572">296280</cx:pt>
          <cx:pt idx="36573">477000</cx:pt>
          <cx:pt idx="36574">325908</cx:pt>
          <cx:pt idx="36575">1546020</cx:pt>
          <cx:pt idx="36576">630000</cx:pt>
          <cx:pt idx="36577">137538</cx:pt>
          <cx:pt idx="36578">1506816</cx:pt>
          <cx:pt idx="36579">153000</cx:pt>
          <cx:pt idx="36580">790830</cx:pt>
          <cx:pt idx="36581">450000</cx:pt>
          <cx:pt idx="36582">497520</cx:pt>
          <cx:pt idx="36583">270000</cx:pt>
          <cx:pt idx="36584">300546</cx:pt>
          <cx:pt idx="36585">900000</cx:pt>
          <cx:pt idx="36586">675000</cx:pt>
          <cx:pt idx="36587">450000</cx:pt>
          <cx:pt idx="36588">948096</cx:pt>
          <cx:pt idx="36589">602001</cx:pt>
          <cx:pt idx="36590">1190340</cx:pt>
          <cx:pt idx="36591">180000</cx:pt>
          <cx:pt idx="36592">538704</cx:pt>
          <cx:pt idx="36593">152820</cx:pt>
          <cx:pt idx="36594">900000</cx:pt>
          <cx:pt idx="36595">450000</cx:pt>
          <cx:pt idx="36596">203760</cx:pt>
          <cx:pt idx="36597">679500</cx:pt>
          <cx:pt idx="36598">547344</cx:pt>
          <cx:pt idx="36599">760225.5</cx:pt>
          <cx:pt idx="36600">545040</cx:pt>
          <cx:pt idx="36601">895500</cx:pt>
          <cx:pt idx="36602">188685</cx:pt>
          <cx:pt idx="36603">135000</cx:pt>
          <cx:pt idx="36604">195543</cx:pt>
          <cx:pt idx="36605">327024</cx:pt>
          <cx:pt idx="36606">397881</cx:pt>
          <cx:pt idx="36607">1082214</cx:pt>
          <cx:pt idx="36608">2220259.5</cx:pt>
          <cx:pt idx="36609">180000</cx:pt>
          <cx:pt idx="36610">538704</cx:pt>
          <cx:pt idx="36611">254700</cx:pt>
          <cx:pt idx="36612">269550</cx:pt>
          <cx:pt idx="36613">225000</cx:pt>
          <cx:pt idx="36614">152820</cx:pt>
          <cx:pt idx="36615">187929</cx:pt>
          <cx:pt idx="36616">1345500</cx:pt>
          <cx:pt idx="36617">445500</cx:pt>
          <cx:pt idx="36618">308133</cx:pt>
          <cx:pt idx="36619">1045854</cx:pt>
          <cx:pt idx="36620">1078200</cx:pt>
          <cx:pt idx="36621">599472</cx:pt>
          <cx:pt idx="36622">566055</cx:pt>
          <cx:pt idx="36623">625536</cx:pt>
          <cx:pt idx="36624">2250000</cx:pt>
          <cx:pt idx="36625">568800</cx:pt>
          <cx:pt idx="36626">1017000</cx:pt>
          <cx:pt idx="36627">247500</cx:pt>
          <cx:pt idx="36628">225000</cx:pt>
          <cx:pt idx="36629">260640</cx:pt>
          <cx:pt idx="36630">814041</cx:pt>
          <cx:pt idx="36631">225000</cx:pt>
          <cx:pt idx="36632">180000</cx:pt>
          <cx:pt idx="36633">630000</cx:pt>
          <cx:pt idx="36634">1327855.5</cx:pt>
          <cx:pt idx="36635">751500</cx:pt>
          <cx:pt idx="36636">258709.5</cx:pt>
          <cx:pt idx="36637">675000</cx:pt>
          <cx:pt idx="36638">900000</cx:pt>
          <cx:pt idx="36639">299772</cx:pt>
          <cx:pt idx="36640">573408</cx:pt>
          <cx:pt idx="36641">225000</cx:pt>
          <cx:pt idx="36642">508495.5</cx:pt>
          <cx:pt idx="36643">450000</cx:pt>
          <cx:pt idx="36644">1078200</cx:pt>
          <cx:pt idx="36645">135000</cx:pt>
          <cx:pt idx="36646">630000</cx:pt>
          <cx:pt idx="36647">270000</cx:pt>
          <cx:pt idx="36648">225000</cx:pt>
          <cx:pt idx="36649">755190</cx:pt>
          <cx:pt idx="36650">417024</cx:pt>
          <cx:pt idx="36651">225000</cx:pt>
          <cx:pt idx="36652">576837</cx:pt>
          <cx:pt idx="36653">900000</cx:pt>
          <cx:pt idx="36654">254700</cx:pt>
          <cx:pt idx="36655">1006920</cx:pt>
          <cx:pt idx="36656">254700</cx:pt>
          <cx:pt idx="36657">180000</cx:pt>
          <cx:pt idx="36658">1125000</cx:pt>
          <cx:pt idx="36659">180000</cx:pt>
          <cx:pt idx="36660">143910</cx:pt>
          <cx:pt idx="36661">675000</cx:pt>
          <cx:pt idx="36662">1812456</cx:pt>
          <cx:pt idx="36663">900000</cx:pt>
          <cx:pt idx="36664">720000</cx:pt>
          <cx:pt idx="36665">1096020</cx:pt>
          <cx:pt idx="36666">297000</cx:pt>
          <cx:pt idx="36667">338832</cx:pt>
          <cx:pt idx="36668">180000</cx:pt>
          <cx:pt idx="36669">1575000</cx:pt>
          <cx:pt idx="36670">668304</cx:pt>
          <cx:pt idx="36671">544491</cx:pt>
          <cx:pt idx="36672">814041</cx:pt>
          <cx:pt idx="36673">509922</cx:pt>
          <cx:pt idx="36674">1350000</cx:pt>
          <cx:pt idx="36675">562500</cx:pt>
          <cx:pt idx="36676">247500</cx:pt>
          <cx:pt idx="36677">407520</cx:pt>
          <cx:pt idx="36678">521280</cx:pt>
          <cx:pt idx="36679">123637.5</cx:pt>
          <cx:pt idx="36680">625536</cx:pt>
          <cx:pt idx="36681">254700</cx:pt>
          <cx:pt idx="36682">90000</cx:pt>
          <cx:pt idx="36683">286704</cx:pt>
          <cx:pt idx="36684">254700</cx:pt>
          <cx:pt idx="36685">225000</cx:pt>
          <cx:pt idx="36686">576072</cx:pt>
          <cx:pt idx="36687">135000</cx:pt>
          <cx:pt idx="36688">509922</cx:pt>
          <cx:pt idx="36689">495000</cx:pt>
          <cx:pt idx="36690">640080</cx:pt>
          <cx:pt idx="36691">176328</cx:pt>
          <cx:pt idx="36692">615109.5</cx:pt>
          <cx:pt idx="36693">134316</cx:pt>
          <cx:pt idx="36694">545040</cx:pt>
          <cx:pt idx="36695">367389</cx:pt>
          <cx:pt idx="36696">1319499</cx:pt>
          <cx:pt idx="36697">1252278</cx:pt>
          <cx:pt idx="36698">247500</cx:pt>
          <cx:pt idx="36699">360000</cx:pt>
          <cx:pt idx="36700">1288350</cx:pt>
          <cx:pt idx="36701">1036530</cx:pt>
          <cx:pt idx="36702">2114532</cx:pt>
          <cx:pt idx="36703">755190</cx:pt>
          <cx:pt idx="36704">854896.5</cx:pt>
          <cx:pt idx="36705">548239.5</cx:pt>
          <cx:pt idx="36706">61128</cx:pt>
          <cx:pt idx="36707">835380</cx:pt>
          <cx:pt idx="36708">1061599.5</cx:pt>
          <cx:pt idx="36709">221832</cx:pt>
          <cx:pt idx="36710">375322.5</cx:pt>
          <cx:pt idx="36711">56034</cx:pt>
          <cx:pt idx="36712">202500</cx:pt>
          <cx:pt idx="36713">711000</cx:pt>
          <cx:pt idx="36714">1107900</cx:pt>
          <cx:pt idx="36715">497520</cx:pt>
          <cx:pt idx="36716">98910</cx:pt>
          <cx:pt idx="36717">314100</cx:pt>
          <cx:pt idx="36718">57564</cx:pt>
          <cx:pt idx="36719">584766</cx:pt>
          <cx:pt idx="36720">715095</cx:pt>
          <cx:pt idx="36721">486000</cx:pt>
          <cx:pt idx="36722">808650</cx:pt>
          <cx:pt idx="36723">990000</cx:pt>
          <cx:pt idx="36724">746280</cx:pt>
          <cx:pt idx="36725">1396570.5</cx:pt>
          <cx:pt idx="36726">697500</cx:pt>
          <cx:pt idx="36727">180000</cx:pt>
          <cx:pt idx="36728">808650</cx:pt>
          <cx:pt idx="36729">225000</cx:pt>
          <cx:pt idx="36730">900000</cx:pt>
          <cx:pt idx="36731">675000</cx:pt>
          <cx:pt idx="36732">540000</cx:pt>
          <cx:pt idx="36733">337500</cx:pt>
          <cx:pt idx="36734">733315.5</cx:pt>
          <cx:pt idx="36735">521280</cx:pt>
          <cx:pt idx="36736">129519</cx:pt>
          <cx:pt idx="36737">284400</cx:pt>
          <cx:pt idx="36738">450000</cx:pt>
          <cx:pt idx="36739">904500</cx:pt>
          <cx:pt idx="36740">886176</cx:pt>
          <cx:pt idx="36741">1327500</cx:pt>
          <cx:pt idx="36742">215640</cx:pt>
          <cx:pt idx="36743">337500</cx:pt>
          <cx:pt idx="36744">256500</cx:pt>
          <cx:pt idx="36745">808650</cx:pt>
          <cx:pt idx="36746">1288350</cx:pt>
          <cx:pt idx="36747">1078200</cx:pt>
          <cx:pt idx="36748">450000</cx:pt>
          <cx:pt idx="36749">900000</cx:pt>
          <cx:pt idx="36750">312840</cx:pt>
          <cx:pt idx="36751">358344</cx:pt>
          <cx:pt idx="36752">50940</cx:pt>
          <cx:pt idx="36753">521280</cx:pt>
          <cx:pt idx="36754">1546020</cx:pt>
          <cx:pt idx="36755">225000</cx:pt>
          <cx:pt idx="36756">2290743</cx:pt>
          <cx:pt idx="36757">634482</cx:pt>
          <cx:pt idx="36758">614223</cx:pt>
          <cx:pt idx="36759">711000</cx:pt>
          <cx:pt idx="36760">521280</cx:pt>
          <cx:pt idx="36761">203760</cx:pt>
          <cx:pt idx="36762">352656</cx:pt>
          <cx:pt idx="36763">948582</cx:pt>
          <cx:pt idx="36764">202500</cx:pt>
          <cx:pt idx="36765">337500</cx:pt>
          <cx:pt idx="36766">253737</cx:pt>
          <cx:pt idx="36767">315000</cx:pt>
          <cx:pt idx="36768">881055</cx:pt>
          <cx:pt idx="36769">1107981</cx:pt>
          <cx:pt idx="36770">675000</cx:pt>
          <cx:pt idx="36771">640080</cx:pt>
          <cx:pt idx="36772">1125000</cx:pt>
          <cx:pt idx="36773">1104997.5</cx:pt>
          <cx:pt idx="36774">76410</cx:pt>
          <cx:pt idx="36775">1762110</cx:pt>
          <cx:pt idx="36776">450000</cx:pt>
          <cx:pt idx="36777">835380</cx:pt>
          <cx:pt idx="36778">675000</cx:pt>
          <cx:pt idx="36779">247500</cx:pt>
          <cx:pt idx="36780">148707</cx:pt>
          <cx:pt idx="36781">900000</cx:pt>
          <cx:pt idx="36782">1059795</cx:pt>
          <cx:pt idx="36783">719860.5</cx:pt>
          <cx:pt idx="36784">675000</cx:pt>
          <cx:pt idx="36785">239850</cx:pt>
          <cx:pt idx="36786">943425</cx:pt>
          <cx:pt idx="36787">328851</cx:pt>
          <cx:pt idx="36788">450000</cx:pt>
          <cx:pt idx="36789">450000</cx:pt>
          <cx:pt idx="36790">1178982</cx:pt>
          <cx:pt idx="36791">720000</cx:pt>
          <cx:pt idx="36792">900000</cx:pt>
          <cx:pt idx="36793">137520</cx:pt>
          <cx:pt idx="36794">204768</cx:pt>
          <cx:pt idx="36795">917307</cx:pt>
          <cx:pt idx="36796">270000</cx:pt>
          <cx:pt idx="36797">906228</cx:pt>
          <cx:pt idx="36798">144486</cx:pt>
          <cx:pt idx="36799">652500</cx:pt>
          <cx:pt idx="36800">2085120</cx:pt>
          <cx:pt idx="36801">225000</cx:pt>
          <cx:pt idx="36802">1381113</cx:pt>
          <cx:pt idx="36803">180000</cx:pt>
          <cx:pt idx="36804">148707</cx:pt>
          <cx:pt idx="36805">781920</cx:pt>
          <cx:pt idx="36806">269550</cx:pt>
          <cx:pt idx="36807">1886850</cx:pt>
          <cx:pt idx="36808">724581</cx:pt>
          <cx:pt idx="36809">579195</cx:pt>
          <cx:pt idx="36810">382500</cx:pt>
          <cx:pt idx="36811">566055</cx:pt>
          <cx:pt idx="36812">808650</cx:pt>
          <cx:pt idx="36813">239850</cx:pt>
          <cx:pt idx="36814">490495.5</cx:pt>
          <cx:pt idx="36815">1762110</cx:pt>
          <cx:pt idx="36816">135000</cx:pt>
          <cx:pt idx="36817">1125000</cx:pt>
          <cx:pt idx="36818">355806</cx:pt>
          <cx:pt idx="36819">390960</cx:pt>
          <cx:pt idx="36820">148500</cx:pt>
          <cx:pt idx="36821">495882</cx:pt>
          <cx:pt idx="36822">247500</cx:pt>
          <cx:pt idx="36823">90000</cx:pt>
          <cx:pt idx="36824">225000</cx:pt>
          <cx:pt idx="36825">405000</cx:pt>
          <cx:pt idx="36826">1288350</cx:pt>
          <cx:pt idx="36827">180000</cx:pt>
          <cx:pt idx="36828">675000</cx:pt>
          <cx:pt idx="36829">485086.5</cx:pt>
          <cx:pt idx="36830">776304</cx:pt>
          <cx:pt idx="36831">90000</cx:pt>
          <cx:pt idx="36832">225000</cx:pt>
          <cx:pt idx="36833">808650</cx:pt>
          <cx:pt idx="36834">180000</cx:pt>
          <cx:pt idx="36835">187704</cx:pt>
          <cx:pt idx="36836">270000</cx:pt>
          <cx:pt idx="36837">640080</cx:pt>
          <cx:pt idx="36838">518562</cx:pt>
          <cx:pt idx="36839">450000</cx:pt>
          <cx:pt idx="36840">640080</cx:pt>
          <cx:pt idx="36841">270000</cx:pt>
          <cx:pt idx="36842">562491</cx:pt>
          <cx:pt idx="36843">202500</cx:pt>
          <cx:pt idx="36844">312768</cx:pt>
          <cx:pt idx="36845">1280794.5</cx:pt>
          <cx:pt idx="36846">285723</cx:pt>
          <cx:pt idx="36847">337500</cx:pt>
          <cx:pt idx="36848">225000</cx:pt>
          <cx:pt idx="36849">143910</cx:pt>
          <cx:pt idx="36850">675000</cx:pt>
          <cx:pt idx="36851">585000</cx:pt>
          <cx:pt idx="36852">237204</cx:pt>
          <cx:pt idx="36853">1325475</cx:pt>
          <cx:pt idx="36854">775327.5</cx:pt>
          <cx:pt idx="36855">1546020</cx:pt>
          <cx:pt idx="36856">180000</cx:pt>
          <cx:pt idx="36857">270000</cx:pt>
          <cx:pt idx="36858">254700</cx:pt>
          <cx:pt idx="36859">735579</cx:pt>
          <cx:pt idx="36860">723996</cx:pt>
          <cx:pt idx="36861">634482</cx:pt>
          <cx:pt idx="36862">477000</cx:pt>
          <cx:pt idx="36863">553806</cx:pt>
          <cx:pt idx="36864">172692</cx:pt>
          <cx:pt idx="36865">808650</cx:pt>
          <cx:pt idx="36866">840951</cx:pt>
          <cx:pt idx="36867">474048</cx:pt>
          <cx:pt idx="36868">819792</cx:pt>
          <cx:pt idx="36869">715095</cx:pt>
          <cx:pt idx="36870">485086.5</cx:pt>
          <cx:pt idx="36871">495000</cx:pt>
          <cx:pt idx="36872">180000</cx:pt>
          <cx:pt idx="36873">1711764</cx:pt>
          <cx:pt idx="36874">315000</cx:pt>
          <cx:pt idx="36875">755190</cx:pt>
          <cx:pt idx="36876">473760</cx:pt>
          <cx:pt idx="36877">343800</cx:pt>
          <cx:pt idx="36878">679500</cx:pt>
          <cx:pt idx="36879">1113840</cx:pt>
          <cx:pt idx="36880">247275</cx:pt>
          <cx:pt idx="36881">345645</cx:pt>
          <cx:pt idx="36882">585000</cx:pt>
          <cx:pt idx="36883">675000</cx:pt>
          <cx:pt idx="36884">514602</cx:pt>
          <cx:pt idx="36885">1125000</cx:pt>
          <cx:pt idx="36886">132768</cx:pt>
          <cx:pt idx="36887">296280</cx:pt>
          <cx:pt idx="36888">161730</cx:pt>
          <cx:pt idx="36889">315000</cx:pt>
          <cx:pt idx="36890">728460</cx:pt>
          <cx:pt idx="36891">640080</cx:pt>
          <cx:pt idx="36892">114430.5</cx:pt>
          <cx:pt idx="36893">1258650</cx:pt>
          <cx:pt idx="36894">808650</cx:pt>
          <cx:pt idx="36895">247275</cx:pt>
          <cx:pt idx="36896">472500</cx:pt>
          <cx:pt idx="36897">675000</cx:pt>
          <cx:pt idx="36898">337500</cx:pt>
          <cx:pt idx="36899">1288350</cx:pt>
          <cx:pt idx="36900">948096</cx:pt>
          <cx:pt idx="36901">566055</cx:pt>
          <cx:pt idx="36902">254700</cx:pt>
          <cx:pt idx="36903">450000</cx:pt>
          <cx:pt idx="36904">1762110</cx:pt>
          <cx:pt idx="36905">450000</cx:pt>
          <cx:pt idx="36906">942300</cx:pt>
          <cx:pt idx="36907">548770.5</cx:pt>
          <cx:pt idx="36908">454500</cx:pt>
          <cx:pt idx="36909">1071909</cx:pt>
          <cx:pt idx="36910">352044</cx:pt>
          <cx:pt idx="36911">450000</cx:pt>
          <cx:pt idx="36912">702000</cx:pt>
          <cx:pt idx="36913">364896</cx:pt>
          <cx:pt idx="36914">500211</cx:pt>
          <cx:pt idx="36915">528633</cx:pt>
          <cx:pt idx="36916">315000</cx:pt>
          <cx:pt idx="36917">450000</cx:pt>
          <cx:pt idx="36918">1971072</cx:pt>
          <cx:pt idx="36919">577147.5</cx:pt>
          <cx:pt idx="36920">295168.5</cx:pt>
          <cx:pt idx="36921">605439</cx:pt>
          <cx:pt idx="36922">781920</cx:pt>
          <cx:pt idx="36923">675000</cx:pt>
          <cx:pt idx="36924">971280</cx:pt>
          <cx:pt idx="36925">437818.5</cx:pt>
          <cx:pt idx="36926">224149.5</cx:pt>
          <cx:pt idx="36927">485901</cx:pt>
          <cx:pt idx="36928">130320</cx:pt>
          <cx:pt idx="36929">942300</cx:pt>
          <cx:pt idx="36930">1288350</cx:pt>
          <cx:pt idx="36931">288873</cx:pt>
          <cx:pt idx="36932">808650</cx:pt>
          <cx:pt idx="36933">81504</cx:pt>
          <cx:pt idx="36934">157500</cx:pt>
          <cx:pt idx="36935">118602</cx:pt>
          <cx:pt idx="36936">1078200</cx:pt>
          <cx:pt idx="36937">2215224</cx:pt>
          <cx:pt idx="36938">523431</cx:pt>
          <cx:pt idx="36939">630747</cx:pt>
          <cx:pt idx="36940">755190</cx:pt>
          <cx:pt idx="36941">405000</cx:pt>
          <cx:pt idx="36942">180000</cx:pt>
          <cx:pt idx="36943">202500</cx:pt>
          <cx:pt idx="36944">571446</cx:pt>
          <cx:pt idx="36945">941472</cx:pt>
          <cx:pt idx="36946">900000</cx:pt>
          <cx:pt idx="36947">1035873</cx:pt>
          <cx:pt idx="36948">679500</cx:pt>
          <cx:pt idx="36949">706221</cx:pt>
          <cx:pt idx="36950">450000</cx:pt>
          <cx:pt idx="36951">538704</cx:pt>
          <cx:pt idx="36952">135000</cx:pt>
          <cx:pt idx="36953">265851</cx:pt>
          <cx:pt idx="36954">621000</cx:pt>
          <cx:pt idx="36955">457312.5</cx:pt>
          <cx:pt idx="36956">337923</cx:pt>
          <cx:pt idx="36957">314100</cx:pt>
          <cx:pt idx="36958">835380</cx:pt>
          <cx:pt idx="36959">225000</cx:pt>
          <cx:pt idx="36960">191880</cx:pt>
          <cx:pt idx="36961">913500</cx:pt>
          <cx:pt idx="36962">755190</cx:pt>
          <cx:pt idx="36963">423000</cx:pt>
          <cx:pt idx="36964">269550</cx:pt>
          <cx:pt idx="36965">130320</cx:pt>
          <cx:pt idx="36966">479700</cx:pt>
          <cx:pt idx="36967">358213.5</cx:pt>
          <cx:pt idx="36968">180000</cx:pt>
          <cx:pt idx="36969">1125000</cx:pt>
          <cx:pt idx="36970">835380</cx:pt>
          <cx:pt idx="36971">409653</cx:pt>
          <cx:pt idx="36972">180000</cx:pt>
          <cx:pt idx="36973">900000</cx:pt>
          <cx:pt idx="36974">746280</cx:pt>
          <cx:pt idx="36975">1078200</cx:pt>
          <cx:pt idx="36976">868500</cx:pt>
          <cx:pt idx="36977">1288350</cx:pt>
          <cx:pt idx="36978">90000</cx:pt>
          <cx:pt idx="36979">315000</cx:pt>
          <cx:pt idx="36980">946764</cx:pt>
          <cx:pt idx="36981">904500</cx:pt>
          <cx:pt idx="36982">270000</cx:pt>
          <cx:pt idx="36983">558855</cx:pt>
          <cx:pt idx="36984">278613</cx:pt>
          <cx:pt idx="36985">283500</cx:pt>
          <cx:pt idx="36986">254700</cx:pt>
          <cx:pt idx="36987">273636</cx:pt>
          <cx:pt idx="36988">398934</cx:pt>
          <cx:pt idx="36989">331632</cx:pt>
          <cx:pt idx="36990">717003</cx:pt>
          <cx:pt idx="36991">157500</cx:pt>
          <cx:pt idx="36992">104256</cx:pt>
          <cx:pt idx="36993">531706.5</cx:pt>
          <cx:pt idx="36994">1125000</cx:pt>
          <cx:pt idx="36995">297000</cx:pt>
          <cx:pt idx="36996">251280</cx:pt>
          <cx:pt idx="36997">167076</cx:pt>
          <cx:pt idx="36998">143910</cx:pt>
          <cx:pt idx="36999">219042</cx:pt>
          <cx:pt idx="37000">135000</cx:pt>
          <cx:pt idx="37001">1178217</cx:pt>
          <cx:pt idx="37002">486000</cx:pt>
          <cx:pt idx="37003">1185120</cx:pt>
          <cx:pt idx="37004">1024740</cx:pt>
          <cx:pt idx="37005">855000</cx:pt>
          <cx:pt idx="37006">450000</cx:pt>
          <cx:pt idx="37007">472500</cx:pt>
          <cx:pt idx="37008">720000</cx:pt>
          <cx:pt idx="37009">225000</cx:pt>
          <cx:pt idx="37010">254700</cx:pt>
          <cx:pt idx="37011">497520</cx:pt>
          <cx:pt idx="37012">1575000</cx:pt>
          <cx:pt idx="37013">1467612</cx:pt>
          <cx:pt idx="37014">225000</cx:pt>
          <cx:pt idx="37015">592560</cx:pt>
          <cx:pt idx="37016">1140156</cx:pt>
          <cx:pt idx="37017">152820</cx:pt>
          <cx:pt idx="37018">135000</cx:pt>
          <cx:pt idx="37019">743031</cx:pt>
          <cx:pt idx="37020">1082214</cx:pt>
          <cx:pt idx="37021">315000</cx:pt>
          <cx:pt idx="37022">324216</cx:pt>
          <cx:pt idx="37023">384048</cx:pt>
          <cx:pt idx="37024">251091</cx:pt>
          <cx:pt idx="37025">544491</cx:pt>
          <cx:pt idx="37026">152820</cx:pt>
          <cx:pt idx="37027">337923</cx:pt>
          <cx:pt idx="37028">107820</cx:pt>
          <cx:pt idx="37029">675000</cx:pt>
          <cx:pt idx="37030">187929</cx:pt>
          <cx:pt idx="37031">202500</cx:pt>
          <cx:pt idx="37032">202500</cx:pt>
          <cx:pt idx="37033">278460</cx:pt>
          <cx:pt idx="37034">900000</cx:pt>
          <cx:pt idx="37035">485640</cx:pt>
          <cx:pt idx="37036">640080</cx:pt>
          <cx:pt idx="37037">254700</cx:pt>
          <cx:pt idx="37038">900000</cx:pt>
          <cx:pt idx="37039">942300</cx:pt>
          <cx:pt idx="37040">593010</cx:pt>
          <cx:pt idx="37041">1800000</cx:pt>
          <cx:pt idx="37042">305221.5</cx:pt>
          <cx:pt idx="37043">776304</cx:pt>
          <cx:pt idx="37044">513531</cx:pt>
          <cx:pt idx="37045">513531</cx:pt>
          <cx:pt idx="37046">417024</cx:pt>
          <cx:pt idx="37047">808650</cx:pt>
          <cx:pt idx="37048">900000</cx:pt>
          <cx:pt idx="37049">284400</cx:pt>
          <cx:pt idx="37050">592560</cx:pt>
          <cx:pt idx="37051">558841.5</cx:pt>
          <cx:pt idx="37052">331632</cx:pt>
          <cx:pt idx="37053">849415.5</cx:pt>
          <cx:pt idx="37054">774000</cx:pt>
          <cx:pt idx="37055">414792</cx:pt>
          <cx:pt idx="37056">269550</cx:pt>
          <cx:pt idx="37057">808650</cx:pt>
          <cx:pt idx="37058">900000</cx:pt>
          <cx:pt idx="37059">407520</cx:pt>
          <cx:pt idx="37060">837000</cx:pt>
          <cx:pt idx="37061">497520</cx:pt>
          <cx:pt idx="37062">495000</cx:pt>
          <cx:pt idx="37063">808650</cx:pt>
          <cx:pt idx="37064">904608</cx:pt>
          <cx:pt idx="37065">1006920</cx:pt>
          <cx:pt idx="37066">1078200</cx:pt>
          <cx:pt idx="37067">454500</cx:pt>
          <cx:pt idx="37068">781920</cx:pt>
          <cx:pt idx="37069">510853.5</cx:pt>
          <cx:pt idx="37070">834048</cx:pt>
          <cx:pt idx="37071">848745</cx:pt>
          <cx:pt idx="37072">781920</cx:pt>
          <cx:pt idx="37073">1056447</cx:pt>
          <cx:pt idx="37074">647046</cx:pt>
          <cx:pt idx="37075">545040</cx:pt>
          <cx:pt idx="37076">389844</cx:pt>
          <cx:pt idx="37077">1125000</cx:pt>
          <cx:pt idx="37078">350676</cx:pt>
          <cx:pt idx="37079">292500</cx:pt>
          <cx:pt idx="37080">247500</cx:pt>
          <cx:pt idx="37081">668304</cx:pt>
          <cx:pt idx="37082">314100</cx:pt>
          <cx:pt idx="37083">190764</cx:pt>
          <cx:pt idx="37084">500211</cx:pt>
          <cx:pt idx="37085">1546020</cx:pt>
          <cx:pt idx="37086">485640</cx:pt>
          <cx:pt idx="37087">1800000</cx:pt>
          <cx:pt idx="37088">271066.5</cx:pt>
          <cx:pt idx="37089">270000</cx:pt>
          <cx:pt idx="37090">270000</cx:pt>
          <cx:pt idx="37091">180000</cx:pt>
          <cx:pt idx="37092">256500</cx:pt>
          <cx:pt idx="37093">296280</cx:pt>
          <cx:pt idx="37094">216000</cx:pt>
          <cx:pt idx="37095">688090.5</cx:pt>
          <cx:pt idx="37096">280332</cx:pt>
          <cx:pt idx="37097">88618.5</cx:pt>
          <cx:pt idx="37098">808650</cx:pt>
          <cx:pt idx="37099">640764</cx:pt>
          <cx:pt idx="37100">675000</cx:pt>
          <cx:pt idx="37101">203760</cx:pt>
          <cx:pt idx="37102">90000</cx:pt>
          <cx:pt idx="37103">808650</cx:pt>
          <cx:pt idx="37104">675000</cx:pt>
          <cx:pt idx="37105">225000</cx:pt>
          <cx:pt idx="37106">272520</cx:pt>
          <cx:pt idx="37107">315000</cx:pt>
          <cx:pt idx="37108">358443</cx:pt>
          <cx:pt idx="37109">490500</cx:pt>
          <cx:pt idx="37110">526491</cx:pt>
          <cx:pt idx="37111">196285.5</cx:pt>
          <cx:pt idx="37112">269550</cx:pt>
          <cx:pt idx="37113">390960</cx:pt>
          <cx:pt idx="37114">358344</cx:pt>
          <cx:pt idx="37115">533304</cx:pt>
          <cx:pt idx="37116">270000</cx:pt>
          <cx:pt idx="37117">272520</cx:pt>
          <cx:pt idx="37118">855000</cx:pt>
          <cx:pt idx="37119">938304</cx:pt>
          <cx:pt idx="37120">628114.5</cx:pt>
          <cx:pt idx="37121">168102</cx:pt>
          <cx:pt idx="37122">592560</cx:pt>
          <cx:pt idx="37123">1755000</cx:pt>
          <cx:pt idx="37124">549000</cx:pt>
          <cx:pt idx="37125">675000</cx:pt>
          <cx:pt idx="37126">808650</cx:pt>
          <cx:pt idx="37127">522000</cx:pt>
          <cx:pt idx="37128">1024740</cx:pt>
          <cx:pt idx="37129">225000</cx:pt>
          <cx:pt idx="37130">389844</cx:pt>
          <cx:pt idx="37131">808650</cx:pt>
          <cx:pt idx="37132">135000</cx:pt>
          <cx:pt idx="37133">269550</cx:pt>
          <cx:pt idx="37134">512338.5</cx:pt>
          <cx:pt idx="37135">450000</cx:pt>
          <cx:pt idx="37136">156384</cx:pt>
          <cx:pt idx="37137">1526112</cx:pt>
          <cx:pt idx="37138">918468</cx:pt>
          <cx:pt idx="37139">986418</cx:pt>
          <cx:pt idx="37140">521280</cx:pt>
          <cx:pt idx="37141">405000</cx:pt>
          <cx:pt idx="37142">225000</cx:pt>
          <cx:pt idx="37143">755190</cx:pt>
          <cx:pt idx="37144">755190</cx:pt>
          <cx:pt idx="37145">1078200</cx:pt>
          <cx:pt idx="37146">1350000</cx:pt>
          <cx:pt idx="37147">1046142</cx:pt>
          <cx:pt idx="37148">338832</cx:pt>
          <cx:pt idx="37149">270000</cx:pt>
          <cx:pt idx="37150">1303812</cx:pt>
          <cx:pt idx="37151">454500</cx:pt>
          <cx:pt idx="37152">450000</cx:pt>
          <cx:pt idx="37153">1024290</cx:pt>
          <cx:pt idx="37154">790434</cx:pt>
          <cx:pt idx="37155">601470</cx:pt>
          <cx:pt idx="37156">518562</cx:pt>
          <cx:pt idx="37157">450346.5</cx:pt>
          <cx:pt idx="37158">544491</cx:pt>
          <cx:pt idx="37159">450000</cx:pt>
          <cx:pt idx="37160">76410</cx:pt>
          <cx:pt idx="37161">144000</cx:pt>
          <cx:pt idx="37162">232344</cx:pt>
          <cx:pt idx="37163">227520</cx:pt>
          <cx:pt idx="37164">479637</cx:pt>
          <cx:pt idx="37165">450000</cx:pt>
          <cx:pt idx="37166">740088</cx:pt>
          <cx:pt idx="37167">536917.5</cx:pt>
          <cx:pt idx="37168">341280</cx:pt>
          <cx:pt idx="37169">180000</cx:pt>
          <cx:pt idx="37170">497520</cx:pt>
          <cx:pt idx="37171">688500</cx:pt>
          <cx:pt idx="37172">513531</cx:pt>
          <cx:pt idx="37173">202500</cx:pt>
          <cx:pt idx="37174">191880</cx:pt>
          <cx:pt idx="37175">526491</cx:pt>
          <cx:pt idx="37176">337500</cx:pt>
          <cx:pt idx="37177">521280</cx:pt>
          <cx:pt idx="37178">508495.5</cx:pt>
          <cx:pt idx="37179">1293502.5</cx:pt>
          <cx:pt idx="37180">225000</cx:pt>
          <cx:pt idx="37181">270000</cx:pt>
          <cx:pt idx="37182">706410</cx:pt>
          <cx:pt idx="37183">1125000</cx:pt>
          <cx:pt idx="37184">675000</cx:pt>
          <cx:pt idx="37185">578619</cx:pt>
          <cx:pt idx="37186">1057266</cx:pt>
          <cx:pt idx="37187">270000</cx:pt>
          <cx:pt idx="37188">269550</cx:pt>
          <cx:pt idx="37189">450000</cx:pt>
          <cx:pt idx="37190">640458</cx:pt>
          <cx:pt idx="37191">430582.5</cx:pt>
          <cx:pt idx="37192">180000</cx:pt>
          <cx:pt idx="37193">500490</cx:pt>
          <cx:pt idx="37194">1309500</cx:pt>
          <cx:pt idx="37195">745119</cx:pt>
          <cx:pt idx="37196">127350</cx:pt>
          <cx:pt idx="37197">900000</cx:pt>
          <cx:pt idx="37198">257391</cx:pt>
          <cx:pt idx="37199">1061599.5</cx:pt>
          <cx:pt idx="37200">675000</cx:pt>
          <cx:pt idx="37201">500211</cx:pt>
          <cx:pt idx="37202">808650</cx:pt>
          <cx:pt idx="37203">697302</cx:pt>
          <cx:pt idx="37204">616923</cx:pt>
          <cx:pt idx="37205">508495.5</cx:pt>
          <cx:pt idx="37206">585000</cx:pt>
          <cx:pt idx="37207">983299.5</cx:pt>
          <cx:pt idx="37208">1130760</cx:pt>
          <cx:pt idx="37209">535500</cx:pt>
          <cx:pt idx="37210">270000</cx:pt>
          <cx:pt idx="37211">1129500</cx:pt>
          <cx:pt idx="37212">495000</cx:pt>
          <cx:pt idx="37213">1096020</cx:pt>
          <cx:pt idx="37214">314100</cx:pt>
          <cx:pt idx="37215">675000</cx:pt>
          <cx:pt idx="37216">450000</cx:pt>
          <cx:pt idx="37217">1288350</cx:pt>
          <cx:pt idx="37218">544491</cx:pt>
          <cx:pt idx="37219">1535553</cx:pt>
          <cx:pt idx="37220">1006920</cx:pt>
          <cx:pt idx="37221">180000</cx:pt>
          <cx:pt idx="37222">320382</cx:pt>
          <cx:pt idx="37223">180000</cx:pt>
          <cx:pt idx="37224">178290</cx:pt>
          <cx:pt idx="37225">781920</cx:pt>
          <cx:pt idx="37226">675000</cx:pt>
          <cx:pt idx="37227">1535553</cx:pt>
          <cx:pt idx="37228">760225.5</cx:pt>
          <cx:pt idx="37229">315000</cx:pt>
          <cx:pt idx="37230">273636</cx:pt>
          <cx:pt idx="37231">270000</cx:pt>
          <cx:pt idx="37232">247275</cx:pt>
          <cx:pt idx="37233">495000</cx:pt>
          <cx:pt idx="37234">364896</cx:pt>
          <cx:pt idx="37235">1078200</cx:pt>
          <cx:pt idx="37236">376920</cx:pt>
          <cx:pt idx="37237">900000</cx:pt>
          <cx:pt idx="37238">286704</cx:pt>
          <cx:pt idx="37239">522396</cx:pt>
          <cx:pt idx="37240">112500</cx:pt>
          <cx:pt idx="37241">369000</cx:pt>
          <cx:pt idx="37242">152820</cx:pt>
          <cx:pt idx="37243">900000</cx:pt>
          <cx:pt idx="37244">381096</cx:pt>
          <cx:pt idx="37245">267336</cx:pt>
          <cx:pt idx="37246">106659</cx:pt>
          <cx:pt idx="37247">284400</cx:pt>
          <cx:pt idx="37248">299772</cx:pt>
          <cx:pt idx="37249">416052</cx:pt>
          <cx:pt idx="37250">382500</cx:pt>
          <cx:pt idx="37251">732915</cx:pt>
          <cx:pt idx="37252">1125000</cx:pt>
          <cx:pt idx="37253">450000</cx:pt>
          <cx:pt idx="37254">451102.5</cx:pt>
          <cx:pt idx="37255">239850</cx:pt>
          <cx:pt idx="37256">1125000</cx:pt>
          <cx:pt idx="37257">568197</cx:pt>
          <cx:pt idx="37258">436500</cx:pt>
          <cx:pt idx="37259">1345500</cx:pt>
          <cx:pt idx="37260">2013840</cx:pt>
          <cx:pt idx="37261">228339</cx:pt>
          <cx:pt idx="37262">382500</cx:pt>
          <cx:pt idx="37263">729792</cx:pt>
          <cx:pt idx="37264">500211</cx:pt>
          <cx:pt idx="37265">225000</cx:pt>
          <cx:pt idx="37266">490495.5</cx:pt>
          <cx:pt idx="37267">1238512.5</cx:pt>
          <cx:pt idx="37268">312840</cx:pt>
          <cx:pt idx="37269">862560</cx:pt>
          <cx:pt idx="37270">345510</cx:pt>
          <cx:pt idx="37271">760225.5</cx:pt>
          <cx:pt idx="37272">253737</cx:pt>
          <cx:pt idx="37273">1255680</cx:pt>
          <cx:pt idx="37274">247500</cx:pt>
          <cx:pt idx="37275">1260000</cx:pt>
          <cx:pt idx="37276">971280</cx:pt>
          <cx:pt idx="37277">687600</cx:pt>
          <cx:pt idx="37278">658840.5</cx:pt>
          <cx:pt idx="37279">835380</cx:pt>
          <cx:pt idx="37280">1125000</cx:pt>
          <cx:pt idx="37281">760225.5</cx:pt>
          <cx:pt idx="37282">790434</cx:pt>
          <cx:pt idx="37283">517500</cx:pt>
          <cx:pt idx="37284">545040</cx:pt>
          <cx:pt idx="37285">540000</cx:pt>
          <cx:pt idx="37286">331834.5</cx:pt>
          <cx:pt idx="37287">1575000</cx:pt>
          <cx:pt idx="37288">573628.5</cx:pt>
          <cx:pt idx="37289">170640</cx:pt>
          <cx:pt idx="37290">100737</cx:pt>
          <cx:pt idx="37291">315000</cx:pt>
          <cx:pt idx="37292">1236816</cx:pt>
          <cx:pt idx="37293">1546020</cx:pt>
          <cx:pt idx="37294">254700</cx:pt>
          <cx:pt idx="37295">450000</cx:pt>
          <cx:pt idx="37296">675000</cx:pt>
          <cx:pt idx="37297">654948</cx:pt>
          <cx:pt idx="37298">819432</cx:pt>
          <cx:pt idx="37299">276277.5</cx:pt>
          <cx:pt idx="37300">630000</cx:pt>
          <cx:pt idx="37301">512446.5</cx:pt>
          <cx:pt idx="37302">364896</cx:pt>
          <cx:pt idx="37303">755190</cx:pt>
          <cx:pt idx="37304">225000</cx:pt>
          <cx:pt idx="37305">108000</cx:pt>
          <cx:pt idx="37306">207711</cx:pt>
          <cx:pt idx="37307">755190</cx:pt>
          <cx:pt idx="37308">50940</cx:pt>
          <cx:pt idx="37309">822942</cx:pt>
          <cx:pt idx="37310">900000</cx:pt>
          <cx:pt idx="37311">292500</cx:pt>
          <cx:pt idx="37312">970380</cx:pt>
          <cx:pt idx="37313">270000</cx:pt>
          <cx:pt idx="37314">239850</cx:pt>
          <cx:pt idx="37315">598486.5</cx:pt>
          <cx:pt idx="37316">540000</cx:pt>
          <cx:pt idx="37317">197820</cx:pt>
          <cx:pt idx="37318">270000</cx:pt>
          <cx:pt idx="37319">606303</cx:pt>
          <cx:pt idx="37320">310500</cx:pt>
          <cx:pt idx="37321">805536</cx:pt>
          <cx:pt idx="37322">227520</cx:pt>
          <cx:pt idx="37323">521568</cx:pt>
          <cx:pt idx="37324">225000</cx:pt>
          <cx:pt idx="37325">534141</cx:pt>
          <cx:pt idx="37326">436032</cx:pt>
          <cx:pt idx="37327">2013840</cx:pt>
          <cx:pt idx="37328">728460</cx:pt>
          <cx:pt idx="37329">1058148</cx:pt>
          <cx:pt idx="37330">835605</cx:pt>
          <cx:pt idx="37331">296505</cx:pt>
          <cx:pt idx="37332">593010</cx:pt>
          <cx:pt idx="37333">746280</cx:pt>
          <cx:pt idx="37334">540000</cx:pt>
          <cx:pt idx="37335">1113840</cx:pt>
          <cx:pt idx="37336">454500</cx:pt>
          <cx:pt idx="37337">135000</cx:pt>
          <cx:pt idx="37338">270000</cx:pt>
          <cx:pt idx="37339">234369</cx:pt>
          <cx:pt idx="37340">1024636.5</cx:pt>
          <cx:pt idx="37341">112500</cx:pt>
          <cx:pt idx="37342">323194.5</cx:pt>
          <cx:pt idx="37343">450000</cx:pt>
          <cx:pt idx="37344">1350000</cx:pt>
          <cx:pt idx="37345">396000</cx:pt>
          <cx:pt idx="37346">808650</cx:pt>
          <cx:pt idx="37347">814041</cx:pt>
          <cx:pt idx="37348">95940</cx:pt>
          <cx:pt idx="37349">197820</cx:pt>
          <cx:pt idx="37350">609183</cx:pt>
          <cx:pt idx="37351">900000</cx:pt>
          <cx:pt idx="37352">585000</cx:pt>
          <cx:pt idx="37353">382500</cx:pt>
          <cx:pt idx="37354">1125000</cx:pt>
          <cx:pt idx="37355">382500</cx:pt>
          <cx:pt idx="37356">247500</cx:pt>
          <cx:pt idx="37357">180000</cx:pt>
          <cx:pt idx="37358">1006920</cx:pt>
          <cx:pt idx="37359">299772</cx:pt>
          <cx:pt idx="37360">495000</cx:pt>
          <cx:pt idx="37361">180000</cx:pt>
          <cx:pt idx="37362">202500</cx:pt>
          <cx:pt idx="37363">315000</cx:pt>
          <cx:pt idx="37364">568197</cx:pt>
          <cx:pt idx="37365">441000</cx:pt>
          <cx:pt idx="37366">1078200</cx:pt>
          <cx:pt idx="37367">1288350</cx:pt>
          <cx:pt idx="37368">247500</cx:pt>
          <cx:pt idx="37369">746280</cx:pt>
          <cx:pt idx="37370">508495.5</cx:pt>
          <cx:pt idx="37371">512145</cx:pt>
          <cx:pt idx="37372">472500</cx:pt>
          <cx:pt idx="37373">526491</cx:pt>
          <cx:pt idx="37374">327024</cx:pt>
          <cx:pt idx="37375">592560</cx:pt>
          <cx:pt idx="37376">1288350</cx:pt>
          <cx:pt idx="37377">1125000</cx:pt>
          <cx:pt idx="37378">770292</cx:pt>
          <cx:pt idx="37379">95940</cx:pt>
          <cx:pt idx="37380">1325475</cx:pt>
          <cx:pt idx="37381">308461.5</cx:pt>
          <cx:pt idx="37382">846387</cx:pt>
          <cx:pt idx="37383">755190</cx:pt>
          <cx:pt idx="37384">585216</cx:pt>
          <cx:pt idx="37385">477792</cx:pt>
          <cx:pt idx="37386">547344</cx:pt>
          <cx:pt idx="37387">152820</cx:pt>
          <cx:pt idx="37388">808650</cx:pt>
          <cx:pt idx="37389">808650</cx:pt>
          <cx:pt idx="37390">1223010</cx:pt>
          <cx:pt idx="37391">754740</cx:pt>
          <cx:pt idx="37392">239850</cx:pt>
          <cx:pt idx="37393">654498</cx:pt>
          <cx:pt idx="37394">538389</cx:pt>
          <cx:pt idx="37395">314100</cx:pt>
          <cx:pt idx="37396">417024</cx:pt>
          <cx:pt idx="37397">521280</cx:pt>
          <cx:pt idx="37398">545040</cx:pt>
          <cx:pt idx="37399">1467612</cx:pt>
          <cx:pt idx="37400">1402776</cx:pt>
          <cx:pt idx="37401">849870</cx:pt>
          <cx:pt idx="37402">900000</cx:pt>
          <cx:pt idx="37403">576072</cx:pt>
          <cx:pt idx="37404">805536</cx:pt>
          <cx:pt idx="37405">225000</cx:pt>
          <cx:pt idx="37406">521280</cx:pt>
          <cx:pt idx="37407">500211</cx:pt>
          <cx:pt idx="37408">1256400</cx:pt>
          <cx:pt idx="37409">78192</cx:pt>
          <cx:pt idx="37410">592560</cx:pt>
          <cx:pt idx="37411">273636</cx:pt>
          <cx:pt idx="37412">1121575.5</cx:pt>
          <cx:pt idx="37413">700830</cx:pt>
          <cx:pt idx="37414">443088</cx:pt>
          <cx:pt idx="37415">263686.5</cx:pt>
          <cx:pt idx="37416">231813</cx:pt>
          <cx:pt idx="37417">1024290</cx:pt>
          <cx:pt idx="37418">238500</cx:pt>
          <cx:pt idx="37419">573408</cx:pt>
          <cx:pt idx="37420">284400</cx:pt>
          <cx:pt idx="37421">1350000</cx:pt>
          <cx:pt idx="37422">781920</cx:pt>
          <cx:pt idx="37423">263686.5</cx:pt>
          <cx:pt idx="37424">675000</cx:pt>
          <cx:pt idx="37425">815994</cx:pt>
          <cx:pt idx="37426">436032</cx:pt>
          <cx:pt idx="37427">450000</cx:pt>
          <cx:pt idx="37428">193572</cx:pt>
          <cx:pt idx="37429">247275</cx:pt>
          <cx:pt idx="37430">913500</cx:pt>
          <cx:pt idx="37431">269550</cx:pt>
          <cx:pt idx="37432">315000</cx:pt>
          <cx:pt idx="37433">353241</cx:pt>
          <cx:pt idx="37434">270000</cx:pt>
          <cx:pt idx="37435">296280</cx:pt>
          <cx:pt idx="37436">521280</cx:pt>
          <cx:pt idx="37437">157500</cx:pt>
          <cx:pt idx="37438">180000</cx:pt>
          <cx:pt idx="37439">495000</cx:pt>
          <cx:pt idx="37440">270000</cx:pt>
          <cx:pt idx="37441">808650</cx:pt>
          <cx:pt idx="37442">675000</cx:pt>
          <cx:pt idx="37443">728460</cx:pt>
          <cx:pt idx="37444">1123443</cx:pt>
          <cx:pt idx="37445">1506816</cx:pt>
          <cx:pt idx="37446">765000</cx:pt>
          <cx:pt idx="37447">1170000</cx:pt>
          <cx:pt idx="37448">1566000</cx:pt>
          <cx:pt idx="37449">539590.5</cx:pt>
          <cx:pt idx="37450">161730</cx:pt>
          <cx:pt idx="37451">539100</cx:pt>
          <cx:pt idx="37452">640080</cx:pt>
          <cx:pt idx="37453">450000</cx:pt>
          <cx:pt idx="37454">695970</cx:pt>
          <cx:pt idx="37455">127350</cx:pt>
          <cx:pt idx="37456">145557</cx:pt>
          <cx:pt idx="37457">1651347</cx:pt>
          <cx:pt idx="37458">1312110</cx:pt>
          <cx:pt idx="37459">599472</cx:pt>
          <cx:pt idx="37460">296280</cx:pt>
          <cx:pt idx="37461">382050</cx:pt>
          <cx:pt idx="37462">929088</cx:pt>
          <cx:pt idx="37463">787131</cx:pt>
          <cx:pt idx="37464">225000</cx:pt>
          <cx:pt idx="37465">534204</cx:pt>
          <cx:pt idx="37466">808650</cx:pt>
          <cx:pt idx="37467">888840</cx:pt>
          <cx:pt idx="37468">91647</cx:pt>
          <cx:pt idx="37469">270000</cx:pt>
          <cx:pt idx="37470">405000</cx:pt>
          <cx:pt idx="37471">900000</cx:pt>
          <cx:pt idx="37472">545040</cx:pt>
          <cx:pt idx="37473">795465</cx:pt>
          <cx:pt idx="37474">135000</cx:pt>
          <cx:pt idx="37475">343800</cx:pt>
          <cx:pt idx="37476">66222</cx:pt>
          <cx:pt idx="37477">855000</cx:pt>
          <cx:pt idx="37478">725121</cx:pt>
          <cx:pt idx="37479">1288350</cx:pt>
          <cx:pt idx="37480">1223010</cx:pt>
          <cx:pt idx="37481">360000</cx:pt>
          <cx:pt idx="37482">755190</cx:pt>
          <cx:pt idx="37483">270000</cx:pt>
          <cx:pt idx="37484">654048</cx:pt>
          <cx:pt idx="37485">675000</cx:pt>
          <cx:pt idx="37486">877500</cx:pt>
          <cx:pt idx="37487">213948</cx:pt>
          <cx:pt idx="37488">360000</cx:pt>
          <cx:pt idx="37489">675000</cx:pt>
          <cx:pt idx="37490">814041</cx:pt>
          <cx:pt idx="37491">675000</cx:pt>
          <cx:pt idx="37492">573628.5</cx:pt>
          <cx:pt idx="37493">808650</cx:pt>
          <cx:pt idx="37494">284400</cx:pt>
          <cx:pt idx="37495">1024785</cx:pt>
          <cx:pt idx="37496">225000</cx:pt>
          <cx:pt idx="37497">1078200</cx:pt>
          <cx:pt idx="37498">630000</cx:pt>
          <cx:pt idx="37499">545040</cx:pt>
          <cx:pt idx="37500">1237684.5</cx:pt>
          <cx:pt idx="37501">521280</cx:pt>
          <cx:pt idx="37502">298512</cx:pt>
          <cx:pt idx="37503">1312110</cx:pt>
          <cx:pt idx="37504">440433</cx:pt>
          <cx:pt idx="37505">450000</cx:pt>
          <cx:pt idx="37506">1303812</cx:pt>
          <cx:pt idx="37507">1113840</cx:pt>
          <cx:pt idx="37508">283500</cx:pt>
          <cx:pt idx="37509">518562</cx:pt>
          <cx:pt idx="37510">454500</cx:pt>
          <cx:pt idx="37511">454500</cx:pt>
          <cx:pt idx="37512">180000</cx:pt>
          <cx:pt idx="37513">284400</cx:pt>
          <cx:pt idx="37514">675000</cx:pt>
          <cx:pt idx="37515">284400</cx:pt>
          <cx:pt idx="37516">247500</cx:pt>
          <cx:pt idx="37517">1542645</cx:pt>
          <cx:pt idx="37518">247500</cx:pt>
          <cx:pt idx="37519">1258650</cx:pt>
          <cx:pt idx="37520">592560</cx:pt>
          <cx:pt idx="37521">280332</cx:pt>
          <cx:pt idx="37522">942300</cx:pt>
          <cx:pt idx="37523">612612</cx:pt>
          <cx:pt idx="37524">251280</cx:pt>
          <cx:pt idx="37525">755190</cx:pt>
          <cx:pt idx="37526">454500</cx:pt>
          <cx:pt idx="37527">148365</cx:pt>
          <cx:pt idx="37528">247675.5</cx:pt>
          <cx:pt idx="37529">1078200</cx:pt>
          <cx:pt idx="37530">117162</cx:pt>
          <cx:pt idx="37531">450000</cx:pt>
          <cx:pt idx="37532">364896</cx:pt>
          <cx:pt idx="37533">168102</cx:pt>
          <cx:pt idx="37534">703728</cx:pt>
          <cx:pt idx="37535">545040</cx:pt>
          <cx:pt idx="37536">855000</cx:pt>
          <cx:pt idx="37537">227520</cx:pt>
          <cx:pt idx="37538">755190</cx:pt>
          <cx:pt idx="37539">898326</cx:pt>
          <cx:pt idx="37540">1515415.5</cx:pt>
          <cx:pt idx="37541">1711764</cx:pt>
          <cx:pt idx="37542">545040</cx:pt>
          <cx:pt idx="37543">808650</cx:pt>
          <cx:pt idx="37544">117162</cx:pt>
          <cx:pt idx="37545">1006920</cx:pt>
          <cx:pt idx="37546">1125000</cx:pt>
          <cx:pt idx="37547">675000</cx:pt>
          <cx:pt idx="37548">270000</cx:pt>
          <cx:pt idx="37549">562500</cx:pt>
          <cx:pt idx="37550">426384</cx:pt>
          <cx:pt idx="37551">101880</cx:pt>
          <cx:pt idx="37552">159264</cx:pt>
          <cx:pt idx="37553">1024290</cx:pt>
          <cx:pt idx="37554">495000</cx:pt>
          <cx:pt idx="37555">521136</cx:pt>
          <cx:pt idx="37556">276277.5</cx:pt>
          <cx:pt idx="37557">888840</cx:pt>
          <cx:pt idx="37558">282690</cx:pt>
          <cx:pt idx="37559">813195</cx:pt>
          <cx:pt idx="37560">284400</cx:pt>
          <cx:pt idx="37561">450000</cx:pt>
          <cx:pt idx="37562">563787</cx:pt>
          <cx:pt idx="37563">283419</cx:pt>
          <cx:pt idx="37564">942300</cx:pt>
          <cx:pt idx="37565">1236816</cx:pt>
          <cx:pt idx="37566">248760</cx:pt>
          <cx:pt idx="37567">225000</cx:pt>
          <cx:pt idx="37568">269550</cx:pt>
          <cx:pt idx="37569">900000</cx:pt>
          <cx:pt idx="37570">331632</cx:pt>
          <cx:pt idx="37571">808650</cx:pt>
          <cx:pt idx="37572">213948</cx:pt>
          <cx:pt idx="37573">412173</cx:pt>
          <cx:pt idx="37574">143419.5</cx:pt>
          <cx:pt idx="37575">765261</cx:pt>
          <cx:pt idx="37576">269550</cx:pt>
          <cx:pt idx="37577">239850</cx:pt>
          <cx:pt idx="37578">1255680</cx:pt>
          <cx:pt idx="37579">518562</cx:pt>
          <cx:pt idx="37580">450000</cx:pt>
          <cx:pt idx="37581">900000</cx:pt>
          <cx:pt idx="37582">508495.5</cx:pt>
          <cx:pt idx="37583">630000</cx:pt>
          <cx:pt idx="37584">90000</cx:pt>
          <cx:pt idx="37585">189000</cx:pt>
          <cx:pt idx="37586">432990</cx:pt>
          <cx:pt idx="37587">337500</cx:pt>
          <cx:pt idx="37588">276277.5</cx:pt>
          <cx:pt idx="37589">1052577</cx:pt>
          <cx:pt idx="37590">417024</cx:pt>
          <cx:pt idx="37591">157500</cx:pt>
          <cx:pt idx="37592">628114.5</cx:pt>
          <cx:pt idx="37593">135000</cx:pt>
          <cx:pt idx="37594">521280</cx:pt>
          <cx:pt idx="37595">1255500</cx:pt>
          <cx:pt idx="37596">76410</cx:pt>
          <cx:pt idx="37597">202500</cx:pt>
          <cx:pt idx="37598">241618.5</cx:pt>
          <cx:pt idx="37599">592560</cx:pt>
          <cx:pt idx="37600">500490</cx:pt>
          <cx:pt idx="37601">582804</cx:pt>
          <cx:pt idx="37602">398016</cx:pt>
          <cx:pt idx="37603">284400</cx:pt>
          <cx:pt idx="37604">180000</cx:pt>
          <cx:pt idx="37605">1396570.5</cx:pt>
          <cx:pt idx="37606">1506816</cx:pt>
          <cx:pt idx="37607">986553</cx:pt>
          <cx:pt idx="37608">345843</cx:pt>
          <cx:pt idx="37609">900000</cx:pt>
          <cx:pt idx="37610">283585.5</cx:pt>
          <cx:pt idx="37611">1125000</cx:pt>
          <cx:pt idx="37612">314100</cx:pt>
          <cx:pt idx="37613">227520</cx:pt>
          <cx:pt idx="37614">497520</cx:pt>
          <cx:pt idx="37615">208512</cx:pt>
          <cx:pt idx="37616">675000</cx:pt>
          <cx:pt idx="37617">679500</cx:pt>
          <cx:pt idx="37618">225000</cx:pt>
          <cx:pt idx="37619">592560</cx:pt>
          <cx:pt idx="37620">1540305</cx:pt>
          <cx:pt idx="37621">225000</cx:pt>
          <cx:pt idx="37622">360000</cx:pt>
          <cx:pt idx="37623">585000</cx:pt>
          <cx:pt idx="37624">538704</cx:pt>
          <cx:pt idx="37625">202500</cx:pt>
          <cx:pt idx="37626">229230</cx:pt>
          <cx:pt idx="37627">453366</cx:pt>
          <cx:pt idx="37628">450000</cx:pt>
          <cx:pt idx="37629">900000</cx:pt>
          <cx:pt idx="37630">2250000</cx:pt>
          <cx:pt idx="37631">364896</cx:pt>
          <cx:pt idx="37632">269550</cx:pt>
          <cx:pt idx="37633">970380</cx:pt>
          <cx:pt idx="37634">873198</cx:pt>
          <cx:pt idx="37635">646920</cx:pt>
          <cx:pt idx="37636">270000</cx:pt>
          <cx:pt idx="37637">1350000</cx:pt>
          <cx:pt idx="37638">83403</cx:pt>
          <cx:pt idx="37639">143910</cx:pt>
          <cx:pt idx="37640">177768</cx:pt>
          <cx:pt idx="37641">746280</cx:pt>
          <cx:pt idx="37642">229500</cx:pt>
          <cx:pt idx="37643">942300</cx:pt>
          <cx:pt idx="37644">180000</cx:pt>
          <cx:pt idx="37645">675000</cx:pt>
          <cx:pt idx="37646">1293502.5</cx:pt>
          <cx:pt idx="37647">134775</cx:pt>
          <cx:pt idx="37648">298512</cx:pt>
          <cx:pt idx="37649">291915</cx:pt>
          <cx:pt idx="37650">1035832.5</cx:pt>
          <cx:pt idx="37651">1350000</cx:pt>
          <cx:pt idx="37652">1008117</cx:pt>
          <cx:pt idx="37653">237024</cx:pt>
          <cx:pt idx="37654">72000</cx:pt>
          <cx:pt idx="37655">157500</cx:pt>
          <cx:pt idx="37656">599778</cx:pt>
          <cx:pt idx="37657">625536</cx:pt>
          <cx:pt idx="37658">942300</cx:pt>
          <cx:pt idx="37659">889515</cx:pt>
          <cx:pt idx="37660">166500</cx:pt>
          <cx:pt idx="37661">360000</cx:pt>
          <cx:pt idx="37662">225000</cx:pt>
          <cx:pt idx="37663">1206000</cx:pt>
          <cx:pt idx="37664">490495.5</cx:pt>
          <cx:pt idx="37665">512064</cx:pt>
          <cx:pt idx="37666">314055</cx:pt>
          <cx:pt idx="37667">673875</cx:pt>
          <cx:pt idx="37668">202500</cx:pt>
          <cx:pt idx="37669">361462.5</cx:pt>
          <cx:pt idx="37670">589045.5</cx:pt>
          <cx:pt idx="37671">148500</cx:pt>
          <cx:pt idx="37672">781920</cx:pt>
          <cx:pt idx="37673">630000</cx:pt>
          <cx:pt idx="37674">139230</cx:pt>
          <cx:pt idx="37675">239850</cx:pt>
          <cx:pt idx="37676">1129500</cx:pt>
          <cx:pt idx="37677">477621</cx:pt>
          <cx:pt idx="37678">675000</cx:pt>
          <cx:pt idx="37679">1012653</cx:pt>
          <cx:pt idx="37680">1259626.5</cx:pt>
          <cx:pt idx="37681">592560</cx:pt>
          <cx:pt idx="37682">755190</cx:pt>
          <cx:pt idx="37683">313438.5</cx:pt>
          <cx:pt idx="37684">609898.5</cx:pt>
          <cx:pt idx="37685">215640</cx:pt>
          <cx:pt idx="37686">972000</cx:pt>
          <cx:pt idx="37687">490536</cx:pt>
          <cx:pt idx="37688">260640</cx:pt>
          <cx:pt idx="37689">675000</cx:pt>
          <cx:pt idx="37690">135000</cx:pt>
          <cx:pt idx="37691">1006920</cx:pt>
          <cx:pt idx="37692">675000</cx:pt>
          <cx:pt idx="37693">1350000</cx:pt>
          <cx:pt idx="37694">247500</cx:pt>
          <cx:pt idx="37695">454500</cx:pt>
          <cx:pt idx="37696">323194.5</cx:pt>
          <cx:pt idx="37697">294322.5</cx:pt>
          <cx:pt idx="37698">1013508</cx:pt>
          <cx:pt idx="37699">1002456</cx:pt>
          <cx:pt idx="37700">675000</cx:pt>
          <cx:pt idx="37701">747886.5</cx:pt>
          <cx:pt idx="37702">270000</cx:pt>
          <cx:pt idx="37703">270000</cx:pt>
          <cx:pt idx="37704">755190</cx:pt>
          <cx:pt idx="37705">571446</cx:pt>
          <cx:pt idx="37706">450000</cx:pt>
          <cx:pt idx="37707">571500</cx:pt>
          <cx:pt idx="37708">1575000</cx:pt>
          <cx:pt idx="37709">1575000</cx:pt>
          <cx:pt idx="37710">463284</cx:pt>
          <cx:pt idx="37711">1305000</cx:pt>
          <cx:pt idx="37712">857169</cx:pt>
          <cx:pt idx="37713">239476.5</cx:pt>
          <cx:pt idx="37714">1453500</cx:pt>
          <cx:pt idx="37715">270000</cx:pt>
          <cx:pt idx="37716">585000</cx:pt>
          <cx:pt idx="37717">1502941.5</cx:pt>
          <cx:pt idx="37718">1515415.5</cx:pt>
          <cx:pt idx="37719">182016</cx:pt>
          <cx:pt idx="37720">1260702</cx:pt>
          <cx:pt idx="37721">284400</cx:pt>
          <cx:pt idx="37722">414792</cx:pt>
          <cx:pt idx="37723">315000</cx:pt>
          <cx:pt idx="37724">545040</cx:pt>
          <cx:pt idx="37725">360000</cx:pt>
          <cx:pt idx="37726">135000</cx:pt>
          <cx:pt idx="37727">723996</cx:pt>
          <cx:pt idx="37728">276277.5</cx:pt>
          <cx:pt idx="37729">1305909</cx:pt>
          <cx:pt idx="37730">407520</cx:pt>
          <cx:pt idx="37731">152820</cx:pt>
          <cx:pt idx="37732">130824</cx:pt>
          <cx:pt idx="37733">1027327.5</cx:pt>
          <cx:pt idx="37734">740218.5</cx:pt>
          <cx:pt idx="37735">265851</cx:pt>
          <cx:pt idx="37736">1040985</cx:pt>
          <cx:pt idx="37737">540000</cx:pt>
          <cx:pt idx="37738">260725.5</cx:pt>
          <cx:pt idx="37739">625536</cx:pt>
          <cx:pt idx="37740">545040</cx:pt>
          <cx:pt idx="37741">1125000</cx:pt>
          <cx:pt idx="37742">337923</cx:pt>
          <cx:pt idx="37743">454500</cx:pt>
          <cx:pt idx="37744">553500</cx:pt>
          <cx:pt idx="37745">808650</cx:pt>
          <cx:pt idx="37746">225000</cx:pt>
          <cx:pt idx="37747">543735</cx:pt>
          <cx:pt idx="37748">364896</cx:pt>
          <cx:pt idx="37749">808650</cx:pt>
          <cx:pt idx="37750">684706.5</cx:pt>
          <cx:pt idx="37751">135000</cx:pt>
          <cx:pt idx="37752">47970</cx:pt>
          <cx:pt idx="37753">518562</cx:pt>
          <cx:pt idx="37754">1125000</cx:pt>
          <cx:pt idx="37755">107820</cx:pt>
          <cx:pt idx="37756">545040</cx:pt>
          <cx:pt idx="37757">585000</cx:pt>
          <cx:pt idx="37758">1256400</cx:pt>
          <cx:pt idx="37759">728460</cx:pt>
          <cx:pt idx="37760">675000</cx:pt>
          <cx:pt idx="37761">2250000</cx:pt>
          <cx:pt idx="37762">151272</cx:pt>
          <cx:pt idx="37763">518562</cx:pt>
          <cx:pt idx="37764">188685</cx:pt>
          <cx:pt idx="37765">333000</cx:pt>
          <cx:pt idx="37766">474048</cx:pt>
          <cx:pt idx="37767">283585.5</cx:pt>
          <cx:pt idx="37768">630000</cx:pt>
          <cx:pt idx="37769">242950.5</cx:pt>
          <cx:pt idx="37770">450000</cx:pt>
          <cx:pt idx="37771">611905.5</cx:pt>
          <cx:pt idx="37772">533668.5</cx:pt>
          <cx:pt idx="37773">521280</cx:pt>
          <cx:pt idx="37774">835380</cx:pt>
          <cx:pt idx="37775">348264</cx:pt>
          <cx:pt idx="37776">675000</cx:pt>
          <cx:pt idx="37777">1170000</cx:pt>
          <cx:pt idx="37778">544491</cx:pt>
          <cx:pt idx="37779">127350</cx:pt>
          <cx:pt idx="37780">315000</cx:pt>
          <cx:pt idx="37781">331632</cx:pt>
          <cx:pt idx="37782">450000</cx:pt>
          <cx:pt idx="37783">491823</cx:pt>
          <cx:pt idx="37784">225000</cx:pt>
          <cx:pt idx="37785">790830</cx:pt>
          <cx:pt idx="37786">180000</cx:pt>
          <cx:pt idx="37787">776304</cx:pt>
          <cx:pt idx="37788">381528</cx:pt>
          <cx:pt idx="37789">490005</cx:pt>
          <cx:pt idx="37790">180000</cx:pt>
          <cx:pt idx="37791">1885536</cx:pt>
          <cx:pt idx="37792">647046</cx:pt>
          <cx:pt idx="37793">787131</cx:pt>
          <cx:pt idx="37794">225000</cx:pt>
          <cx:pt idx="37795">816660</cx:pt>
          <cx:pt idx="37796">585000</cx:pt>
          <cx:pt idx="37797">358344</cx:pt>
          <cx:pt idx="37798">886176</cx:pt>
          <cx:pt idx="37799">269550</cx:pt>
          <cx:pt idx="37800">180000</cx:pt>
          <cx:pt idx="37801">72400.5</cx:pt>
          <cx:pt idx="37802">219042</cx:pt>
          <cx:pt idx="37803">188478</cx:pt>
          <cx:pt idx="37804">112068</cx:pt>
          <cx:pt idx="37805">595903.5</cx:pt>
          <cx:pt idx="37806">49752</cx:pt>
          <cx:pt idx="37807">594121.5</cx:pt>
          <cx:pt idx="37808">71955</cx:pt>
          <cx:pt idx="37809">225000</cx:pt>
          <cx:pt idx="37810">755190</cx:pt>
          <cx:pt idx="37811">1113840</cx:pt>
          <cx:pt idx="37812">534451.5</cx:pt>
          <cx:pt idx="37813">405000</cx:pt>
          <cx:pt idx="37814">495072</cx:pt>
          <cx:pt idx="37815">450000</cx:pt>
          <cx:pt idx="37816">312768</cx:pt>
          <cx:pt idx="37817">675000</cx:pt>
          <cx:pt idx="37818">1067418</cx:pt>
          <cx:pt idx="37819">485086.5</cx:pt>
          <cx:pt idx="37820">1489333.5</cx:pt>
          <cx:pt idx="37821">327024</cx:pt>
          <cx:pt idx="37822">495351</cx:pt>
          <cx:pt idx="37823">636826.5</cx:pt>
          <cx:pt idx="37824">481176</cx:pt>
          <cx:pt idx="37825">436500</cx:pt>
          <cx:pt idx="37826">180000</cx:pt>
          <cx:pt idx="37827">227520</cx:pt>
          <cx:pt idx="37828">717003</cx:pt>
          <cx:pt idx="37829">2245432.5</cx:pt>
          <cx:pt idx="37830">180000</cx:pt>
          <cx:pt idx="37831">808650</cx:pt>
          <cx:pt idx="37832">270000</cx:pt>
          <cx:pt idx="37833">648000</cx:pt>
          <cx:pt idx="37834">180000</cx:pt>
          <cx:pt idx="37835">675000</cx:pt>
          <cx:pt idx="37836">418500</cx:pt>
          <cx:pt idx="37837">298512</cx:pt>
          <cx:pt idx="37838">243000</cx:pt>
          <cx:pt idx="37839">343800</cx:pt>
          <cx:pt idx="37840">545040</cx:pt>
          <cx:pt idx="37841">609183</cx:pt>
          <cx:pt idx="37842">1327500</cx:pt>
          <cx:pt idx="37843">860917.5</cx:pt>
          <cx:pt idx="37844">254700</cx:pt>
          <cx:pt idx="37845">135000</cx:pt>
          <cx:pt idx="37846">242595</cx:pt>
          <cx:pt idx="37847">327024</cx:pt>
          <cx:pt idx="37848">654498</cx:pt>
          <cx:pt idx="37849">132444</cx:pt>
          <cx:pt idx="37850">360000</cx:pt>
          <cx:pt idx="37851">286704</cx:pt>
          <cx:pt idx="37852">90000</cx:pt>
          <cx:pt idx="37853">226422</cx:pt>
          <cx:pt idx="37854">119925</cx:pt>
          <cx:pt idx="37855">1687266</cx:pt>
          <cx:pt idx="37856">278613</cx:pt>
          <cx:pt idx="37857">598486.5</cx:pt>
          <cx:pt idx="37858">203760</cx:pt>
          <cx:pt idx="37859">1154362.5</cx:pt>
          <cx:pt idx="37860">240660</cx:pt>
          <cx:pt idx="37861">531265.5</cx:pt>
          <cx:pt idx="37862">1058197.5</cx:pt>
          <cx:pt idx="37863">523278</cx:pt>
          <cx:pt idx="37864">1125000</cx:pt>
          <cx:pt idx="37865">450000</cx:pt>
          <cx:pt idx="37866">180000</cx:pt>
          <cx:pt idx="37867">269550</cx:pt>
          <cx:pt idx="37868">455040</cx:pt>
          <cx:pt idx="37869">1078200</cx:pt>
          <cx:pt idx="37870">321574.5</cx:pt>
          <cx:pt idx="37871">254700</cx:pt>
          <cx:pt idx="37872">942300</cx:pt>
          <cx:pt idx="37873">1024740</cx:pt>
          <cx:pt idx="37874">1040463</cx:pt>
          <cx:pt idx="37875">882000</cx:pt>
          <cx:pt idx="37876">584014.5</cx:pt>
          <cx:pt idx="37877">900000</cx:pt>
          <cx:pt idx="37878">1125000</cx:pt>
          <cx:pt idx="37879">755190</cx:pt>
          <cx:pt idx="37880">886176</cx:pt>
          <cx:pt idx="37881">392427</cx:pt>
          <cx:pt idx="37882">244584</cx:pt>
          <cx:pt idx="37883">426645</cx:pt>
          <cx:pt idx="37884">938304</cx:pt>
          <cx:pt idx="37885">284400</cx:pt>
          <cx:pt idx="37886">755190</cx:pt>
          <cx:pt idx="37887">270000</cx:pt>
          <cx:pt idx="37888">697500</cx:pt>
          <cx:pt idx="37889">247500</cx:pt>
          <cx:pt idx="37890">180000</cx:pt>
          <cx:pt idx="37891">450000</cx:pt>
          <cx:pt idx="37892">835380</cx:pt>
          <cx:pt idx="37893">787131</cx:pt>
          <cx:pt idx="37894">354469.5</cx:pt>
          <cx:pt idx="37895">824823</cx:pt>
          <cx:pt idx="37896">436032</cx:pt>
          <cx:pt idx="37897">668304</cx:pt>
          <cx:pt idx="37898">225000</cx:pt>
          <cx:pt idx="37899">781920</cx:pt>
          <cx:pt idx="37900">1288350</cx:pt>
          <cx:pt idx="37901">855000</cx:pt>
          <cx:pt idx="37902">540000</cx:pt>
          <cx:pt idx="37903">1082214</cx:pt>
          <cx:pt idx="37904">1350000</cx:pt>
          <cx:pt idx="37905">450000</cx:pt>
          <cx:pt idx="37906">876816</cx:pt>
          <cx:pt idx="37907">604152</cx:pt>
          <cx:pt idx="37908">90000</cx:pt>
          <cx:pt idx="37909">675000</cx:pt>
          <cx:pt idx="37910">123637.5</cx:pt>
          <cx:pt idx="37911">780363</cx:pt>
          <cx:pt idx="37912">254700</cx:pt>
          <cx:pt idx="37913">153576</cx:pt>
          <cx:pt idx="37914">450000</cx:pt>
          <cx:pt idx="37915">665892</cx:pt>
          <cx:pt idx="37916">450000</cx:pt>
          <cx:pt idx="37917">631332</cx:pt>
          <cx:pt idx="37918">1546020</cx:pt>
          <cx:pt idx="37919">1113840</cx:pt>
          <cx:pt idx="37920">521280</cx:pt>
          <cx:pt idx="37921">180000</cx:pt>
          <cx:pt idx="37922">472500</cx:pt>
          <cx:pt idx="37923">2517300</cx:pt>
          <cx:pt idx="37924">180000</cx:pt>
          <cx:pt idx="37925">454500</cx:pt>
          <cx:pt idx="37926">1006920</cx:pt>
          <cx:pt idx="37927">497520</cx:pt>
          <cx:pt idx="37928">679896</cx:pt>
          <cx:pt idx="37929">283419</cx:pt>
          <cx:pt idx="37930">521280</cx:pt>
          <cx:pt idx="37931">450000</cx:pt>
          <cx:pt idx="37932">285723</cx:pt>
          <cx:pt idx="37933">540000</cx:pt>
          <cx:pt idx="37934">1200744</cx:pt>
          <cx:pt idx="37935">219042</cx:pt>
          <cx:pt idx="37936">635962.5</cx:pt>
          <cx:pt idx="37937">592560</cx:pt>
          <cx:pt idx="37938">593010</cx:pt>
          <cx:pt idx="37939">888840</cx:pt>
          <cx:pt idx="37940">1350000</cx:pt>
          <cx:pt idx="37941">677664</cx:pt>
          <cx:pt idx="37942">1078200</cx:pt>
          <cx:pt idx="37943">1557544.5</cx:pt>
          <cx:pt idx="37944">840996</cx:pt>
          <cx:pt idx="37945">675000</cx:pt>
          <cx:pt idx="37946">1048500</cx:pt>
          <cx:pt idx="37947">824823</cx:pt>
          <cx:pt idx="37948">291384</cx:pt>
          <cx:pt idx="37949">202500</cx:pt>
          <cx:pt idx="37950">448056</cx:pt>
          <cx:pt idx="37951">743031</cx:pt>
          <cx:pt idx="37952">247500</cx:pt>
          <cx:pt idx="37953">225000</cx:pt>
          <cx:pt idx="37954">229230</cx:pt>
          <cx:pt idx="37955">344043</cx:pt>
          <cx:pt idx="37956">298512</cx:pt>
          <cx:pt idx="37957">807984</cx:pt>
          <cx:pt idx="37958">755190</cx:pt>
          <cx:pt idx="37959">787131</cx:pt>
          <cx:pt idx="37960">396706.5</cx:pt>
          <cx:pt idx="37961">835380</cx:pt>
          <cx:pt idx="37962">675000</cx:pt>
          <cx:pt idx="37963">225000</cx:pt>
          <cx:pt idx="37964">152820</cx:pt>
          <cx:pt idx="37965">568800</cx:pt>
          <cx:pt idx="37966">746280</cx:pt>
          <cx:pt idx="37967">269550</cx:pt>
          <cx:pt idx="37968">450000</cx:pt>
          <cx:pt idx="37969">273024</cx:pt>
          <cx:pt idx="37970">270000</cx:pt>
          <cx:pt idx="37971">71955</cx:pt>
          <cx:pt idx="37972">991899</cx:pt>
          <cx:pt idx="37973">431280</cx:pt>
          <cx:pt idx="37974">755190</cx:pt>
          <cx:pt idx="37975">292500</cx:pt>
          <cx:pt idx="37976">292500</cx:pt>
          <cx:pt idx="37977">152820</cx:pt>
          <cx:pt idx="37978">971280</cx:pt>
          <cx:pt idx="37979">916470</cx:pt>
          <cx:pt idx="37980">682875</cx:pt>
          <cx:pt idx="37981">187704</cx:pt>
          <cx:pt idx="37982">337500</cx:pt>
          <cx:pt idx="37983">450000</cx:pt>
          <cx:pt idx="37984">266832</cx:pt>
          <cx:pt idx="37985">545040</cx:pt>
          <cx:pt idx="37986">450000</cx:pt>
          <cx:pt idx="37987">90000</cx:pt>
          <cx:pt idx="37988">528633</cx:pt>
          <cx:pt idx="37989">521280</cx:pt>
          <cx:pt idx="37990">1042560</cx:pt>
          <cx:pt idx="37991">646776</cx:pt>
          <cx:pt idx="37992">450000</cx:pt>
          <cx:pt idx="37993">1125000</cx:pt>
          <cx:pt idx="37994">1350000</cx:pt>
          <cx:pt idx="37995">876816</cx:pt>
          <cx:pt idx="37996">746280</cx:pt>
          <cx:pt idx="37997">450000</cx:pt>
          <cx:pt idx="37998">592560</cx:pt>
          <cx:pt idx="37999">323194.5</cx:pt>
          <cx:pt idx="38000">584766</cx:pt>
          <cx:pt idx="38001">270000</cx:pt>
          <cx:pt idx="38002">1546020</cx:pt>
          <cx:pt idx="38003">1288350</cx:pt>
          <cx:pt idx="38004">1288350</cx:pt>
          <cx:pt idx="38005">180000</cx:pt>
          <cx:pt idx="38006">135000</cx:pt>
          <cx:pt idx="38007">450000</cx:pt>
          <cx:pt idx="38008">328405.5</cx:pt>
          <cx:pt idx="38009">270000</cx:pt>
          <cx:pt idx="38010">485640</cx:pt>
          <cx:pt idx="38011">544491</cx:pt>
          <cx:pt idx="38012">450000</cx:pt>
          <cx:pt idx="38013">1223010</cx:pt>
          <cx:pt idx="38014">278613</cx:pt>
          <cx:pt idx="38015">675000</cx:pt>
          <cx:pt idx="38016">454500</cx:pt>
          <cx:pt idx="38017">247275</cx:pt>
          <cx:pt idx="38018">568908</cx:pt>
          <cx:pt idx="38019">162000</cx:pt>
          <cx:pt idx="38020">904500</cx:pt>
          <cx:pt idx="38021">270000</cx:pt>
          <cx:pt idx="38022">808650</cx:pt>
          <cx:pt idx="38023">1093500</cx:pt>
          <cx:pt idx="38024">203760</cx:pt>
          <cx:pt idx="38025">508495.5</cx:pt>
          <cx:pt idx="38026">2064186</cx:pt>
          <cx:pt idx="38027">269550</cx:pt>
          <cx:pt idx="38028">777024</cx:pt>
          <cx:pt idx="38029">755190</cx:pt>
          <cx:pt idx="38030">1125000</cx:pt>
          <cx:pt idx="38031">891072</cx:pt>
          <cx:pt idx="38032">225000</cx:pt>
          <cx:pt idx="38033">1058197.5</cx:pt>
          <cx:pt idx="38034">553500</cx:pt>
          <cx:pt idx="38035">1635120</cx:pt>
          <cx:pt idx="38036">1255680</cx:pt>
          <cx:pt idx="38037">670185</cx:pt>
          <cx:pt idx="38038">106974</cx:pt>
          <cx:pt idx="38039">814041</cx:pt>
          <cx:pt idx="38040">450000</cx:pt>
          <cx:pt idx="38041">675000</cx:pt>
          <cx:pt idx="38042">86598</cx:pt>
          <cx:pt idx="38043">900000</cx:pt>
          <cx:pt idx="38044">454500</cx:pt>
          <cx:pt idx="38045">790434</cx:pt>
          <cx:pt idx="38046">405000</cx:pt>
          <cx:pt idx="38047">432567</cx:pt>
          <cx:pt idx="38048">247500</cx:pt>
          <cx:pt idx="38049">682875</cx:pt>
          <cx:pt idx="38050">348264</cx:pt>
          <cx:pt idx="38051">166500</cx:pt>
          <cx:pt idx="38052">247500</cx:pt>
          <cx:pt idx="38053">180000</cx:pt>
          <cx:pt idx="38054">765000</cx:pt>
          <cx:pt idx="38055">526500</cx:pt>
          <cx:pt idx="38056">234000</cx:pt>
          <cx:pt idx="38057">1886850</cx:pt>
          <cx:pt idx="38058">900000</cx:pt>
          <cx:pt idx="38059">258709.5</cx:pt>
          <cx:pt idx="38060">202500</cx:pt>
          <cx:pt idx="38061">450000</cx:pt>
          <cx:pt idx="38062">1024740</cx:pt>
          <cx:pt idx="38063">404325</cx:pt>
          <cx:pt idx="38064">720000</cx:pt>
          <cx:pt idx="38065">1467612</cx:pt>
          <cx:pt idx="38066">503266.5</cx:pt>
          <cx:pt idx="38067">550980</cx:pt>
          <cx:pt idx="38068">292090.5</cx:pt>
          <cx:pt idx="38069">555273</cx:pt>
          <cx:pt idx="38070">808650</cx:pt>
          <cx:pt idx="38071">814041</cx:pt>
          <cx:pt idx="38072">673875</cx:pt>
          <cx:pt idx="38073">619254</cx:pt>
          <cx:pt idx="38074">544491</cx:pt>
          <cx:pt idx="38075">755190</cx:pt>
          <cx:pt idx="38076">675000</cx:pt>
          <cx:pt idx="38077">819432</cx:pt>
          <cx:pt idx="38078">500211</cx:pt>
          <cx:pt idx="38079">545040</cx:pt>
          <cx:pt idx="38080">348264</cx:pt>
          <cx:pt idx="38081">535500</cx:pt>
          <cx:pt idx="38082">906228</cx:pt>
          <cx:pt idx="38083">177903</cx:pt>
          <cx:pt idx="38084">382500</cx:pt>
          <cx:pt idx="38085">325908</cx:pt>
          <cx:pt idx="38086">306306</cx:pt>
          <cx:pt idx="38087">808650</cx:pt>
          <cx:pt idx="38088">755190</cx:pt>
          <cx:pt idx="38089">397881</cx:pt>
          <cx:pt idx="38090">922500</cx:pt>
          <cx:pt idx="38091">1006920</cx:pt>
          <cx:pt idx="38092">364896</cx:pt>
          <cx:pt idx="38093">1133748</cx:pt>
          <cx:pt idx="38094">666000</cx:pt>
          <cx:pt idx="38095">481176</cx:pt>
          <cx:pt idx="38096">900000</cx:pt>
          <cx:pt idx="38097">900000</cx:pt>
          <cx:pt idx="38098">942300</cx:pt>
          <cx:pt idx="38099">284400</cx:pt>
          <cx:pt idx="38100">277969.5</cx:pt>
          <cx:pt idx="38101">381528</cx:pt>
          <cx:pt idx="38102">202500</cx:pt>
          <cx:pt idx="38103">816660</cx:pt>
          <cx:pt idx="38104">313438.5</cx:pt>
          <cx:pt idx="38105">675000</cx:pt>
          <cx:pt idx="38106">508495.5</cx:pt>
          <cx:pt idx="38107">1350000</cx:pt>
          <cx:pt idx="38108">840996</cx:pt>
          <cx:pt idx="38109">900000</cx:pt>
          <cx:pt idx="38110">95940</cx:pt>
          <cx:pt idx="38111">540360</cx:pt>
          <cx:pt idx="38112">219042</cx:pt>
          <cx:pt idx="38113">769500</cx:pt>
          <cx:pt idx="38114">508495.5</cx:pt>
          <cx:pt idx="38115">417024</cx:pt>
          <cx:pt idx="38116">315000</cx:pt>
          <cx:pt idx="38117">1042560</cx:pt>
          <cx:pt idx="38118">846387</cx:pt>
          <cx:pt idx="38119">855882</cx:pt>
          <cx:pt idx="38120">1305000</cx:pt>
          <cx:pt idx="38121">203760</cx:pt>
          <cx:pt idx="38122">770292</cx:pt>
          <cx:pt idx="38123">490495.5</cx:pt>
          <cx:pt idx="38124">835380</cx:pt>
          <cx:pt idx="38125">679500</cx:pt>
          <cx:pt idx="38126">1078200</cx:pt>
          <cx:pt idx="38127">1113840</cx:pt>
          <cx:pt idx="38128">675000</cx:pt>
          <cx:pt idx="38129">99504</cx:pt>
          <cx:pt idx="38130">1078200</cx:pt>
          <cx:pt idx="38131">1215000</cx:pt>
          <cx:pt idx="38132">539100</cx:pt>
          <cx:pt idx="38133">545040</cx:pt>
          <cx:pt idx="38134">202500</cx:pt>
          <cx:pt idx="38135">134775</cx:pt>
          <cx:pt idx="38136">1030500</cx:pt>
          <cx:pt idx="38137">1193580</cx:pt>
          <cx:pt idx="38138">439740</cx:pt>
          <cx:pt idx="38139">270000</cx:pt>
          <cx:pt idx="38140">284400</cx:pt>
          <cx:pt idx="38141">363190.5</cx:pt>
          <cx:pt idx="38142">975771</cx:pt>
          <cx:pt idx="38143">508495.5</cx:pt>
          <cx:pt idx="38144">506889</cx:pt>
          <cx:pt idx="38145">545040</cx:pt>
          <cx:pt idx="38146">1350000</cx:pt>
          <cx:pt idx="38147">454500</cx:pt>
          <cx:pt idx="38148">1006920</cx:pt>
          <cx:pt idx="38149">284400</cx:pt>
          <cx:pt idx="38150">180000</cx:pt>
          <cx:pt idx="38151">533668.5</cx:pt>
          <cx:pt idx="38152">450000</cx:pt>
          <cx:pt idx="38153">203760</cx:pt>
          <cx:pt idx="38154">675000</cx:pt>
          <cx:pt idx="38155">241618.5</cx:pt>
          <cx:pt idx="38156">450000</cx:pt>
          <cx:pt idx="38157">1327500</cx:pt>
          <cx:pt idx="38158">1762110</cx:pt>
          <cx:pt idx="38159">725121</cx:pt>
          <cx:pt idx="38160">601470</cx:pt>
          <cx:pt idx="38161">625536</cx:pt>
          <cx:pt idx="38162">270000</cx:pt>
          <cx:pt idx="38163">270000</cx:pt>
          <cx:pt idx="38164">592560</cx:pt>
          <cx:pt idx="38165">904216.5</cx:pt>
          <cx:pt idx="38166">261801</cx:pt>
          <cx:pt idx="38167">450000</cx:pt>
          <cx:pt idx="38168">1001133</cx:pt>
          <cx:pt idx="38169">1113840</cx:pt>
          <cx:pt idx="38170">199080</cx:pt>
          <cx:pt idx="38171">180000</cx:pt>
          <cx:pt idx="38172">400500</cx:pt>
          <cx:pt idx="38173">848745</cx:pt>
          <cx:pt idx="38174">1223010</cx:pt>
          <cx:pt idx="38175">835380</cx:pt>
          <cx:pt idx="38176">1159515</cx:pt>
          <cx:pt idx="38177">135000</cx:pt>
          <cx:pt idx="38178">49455</cx:pt>
          <cx:pt idx="38179">808650</cx:pt>
          <cx:pt idx="38180">528633</cx:pt>
          <cx:pt idx="38181">450000</cx:pt>
          <cx:pt idx="38182">562491</cx:pt>
          <cx:pt idx="38183">675000</cx:pt>
          <cx:pt idx="38184">651600</cx:pt>
          <cx:pt idx="38185">337500</cx:pt>
          <cx:pt idx="38186">1078200</cx:pt>
          <cx:pt idx="38187">1762110</cx:pt>
          <cx:pt idx="38188">796500</cx:pt>
          <cx:pt idx="38189">262246.5</cx:pt>
          <cx:pt idx="38190">754740</cx:pt>
          <cx:pt idx="38191">1493086.5</cx:pt>
          <cx:pt idx="38192">1019844</cx:pt>
          <cx:pt idx="38193">254700</cx:pt>
          <cx:pt idx="38194">1407469.5</cx:pt>
          <cx:pt idx="38195">237024</cx:pt>
          <cx:pt idx="38196">405000</cx:pt>
          <cx:pt idx="38197">180000</cx:pt>
          <cx:pt idx="38198">1546020</cx:pt>
          <cx:pt idx="38199">274941</cx:pt>
          <cx:pt idx="38200">1575000</cx:pt>
          <cx:pt idx="38201">521280</cx:pt>
          <cx:pt idx="38202">152820</cx:pt>
          <cx:pt idx="38203">239850</cx:pt>
          <cx:pt idx="38204">270000</cx:pt>
          <cx:pt idx="38205">225000</cx:pt>
          <cx:pt idx="38206">315000</cx:pt>
          <cx:pt idx="38207">545040</cx:pt>
          <cx:pt idx="38208">270000</cx:pt>
          <cx:pt idx="38209">180000</cx:pt>
          <cx:pt idx="38210">651816</cx:pt>
          <cx:pt idx="38211">308133</cx:pt>
          <cx:pt idx="38212">916470</cx:pt>
          <cx:pt idx="38213">382500</cx:pt>
          <cx:pt idx="38214">540000</cx:pt>
          <cx:pt idx="38215">254700</cx:pt>
          <cx:pt idx="38216">76410</cx:pt>
          <cx:pt idx="38217">540000</cx:pt>
          <cx:pt idx="38218">180000</cx:pt>
          <cx:pt idx="38219">521136</cx:pt>
          <cx:pt idx="38220">286704</cx:pt>
          <cx:pt idx="38221">450000</cx:pt>
          <cx:pt idx="38222">557770.5</cx:pt>
          <cx:pt idx="38223">180000</cx:pt>
          <cx:pt idx="38224">292500</cx:pt>
          <cx:pt idx="38225">630000</cx:pt>
          <cx:pt idx="38226">755190</cx:pt>
          <cx:pt idx="38227">422235</cx:pt>
          <cx:pt idx="38228">454500</cx:pt>
          <cx:pt idx="38229">1223010</cx:pt>
          <cx:pt idx="38230">573628.5</cx:pt>
          <cx:pt idx="38231">269550</cx:pt>
          <cx:pt idx="38232">828837</cx:pt>
          <cx:pt idx="38233">158301</cx:pt>
          <cx:pt idx="38234">1350000</cx:pt>
          <cx:pt idx="38235">1133748</cx:pt>
          <cx:pt idx="38236">1391418</cx:pt>
          <cx:pt idx="38237">1236816</cx:pt>
          <cx:pt idx="38238">450000</cx:pt>
          <cx:pt idx="38239">1157958</cx:pt>
          <cx:pt idx="38240">1125000</cx:pt>
          <cx:pt idx="38241">1546020</cx:pt>
          <cx:pt idx="38242">180000</cx:pt>
          <cx:pt idx="38243">2447937</cx:pt>
          <cx:pt idx="38244">358443</cx:pt>
          <cx:pt idx="38245">450000</cx:pt>
          <cx:pt idx="38246">301500</cx:pt>
          <cx:pt idx="38247">1762110</cx:pt>
          <cx:pt idx="38248">171000</cx:pt>
          <cx:pt idx="38249">508500</cx:pt>
          <cx:pt idx="38250">590337</cx:pt>
          <cx:pt idx="38251">824823</cx:pt>
          <cx:pt idx="38252">755190</cx:pt>
          <cx:pt idx="38253">497520</cx:pt>
          <cx:pt idx="38254">1129500</cx:pt>
          <cx:pt idx="38255">225000</cx:pt>
          <cx:pt idx="38256">1494486</cx:pt>
          <cx:pt idx="38257">485640</cx:pt>
          <cx:pt idx="38258">269550</cx:pt>
          <cx:pt idx="38259">101880</cx:pt>
          <cx:pt idx="38260">1021500</cx:pt>
          <cx:pt idx="38261">245619</cx:pt>
          <cx:pt idx="38262">675000</cx:pt>
          <cx:pt idx="38263">501390</cx:pt>
          <cx:pt idx="38264">547344</cx:pt>
          <cx:pt idx="38265">1293502.5</cx:pt>
          <cx:pt idx="38266">254700</cx:pt>
          <cx:pt idx="38267">332842.5</cx:pt>
          <cx:pt idx="38268">414792</cx:pt>
          <cx:pt idx="38269">728460</cx:pt>
          <cx:pt idx="38270">640080</cx:pt>
          <cx:pt idx="38271">443088</cx:pt>
          <cx:pt idx="38272">552555</cx:pt>
          <cx:pt idx="38273">781920</cx:pt>
          <cx:pt idx="38274">1350000</cx:pt>
          <cx:pt idx="38275">1076287.5</cx:pt>
          <cx:pt idx="38276">454500</cx:pt>
          <cx:pt idx="38277">239476.5</cx:pt>
          <cx:pt idx="38278">540000</cx:pt>
          <cx:pt idx="38279">1125000</cx:pt>
          <cx:pt idx="38280">518562</cx:pt>
          <cx:pt idx="38281">288873</cx:pt>
          <cx:pt idx="38282">1006920</cx:pt>
          <cx:pt idx="38283">523152</cx:pt>
          <cx:pt idx="38284">360000</cx:pt>
          <cx:pt idx="38285">507469.5</cx:pt>
          <cx:pt idx="38286">257562</cx:pt>
          <cx:pt idx="38287">1102500</cx:pt>
          <cx:pt idx="38288">241618.5</cx:pt>
          <cx:pt idx="38289">101880</cx:pt>
          <cx:pt idx="38290">1354500</cx:pt>
          <cx:pt idx="38291">755190</cx:pt>
          <cx:pt idx="38292">294322.5</cx:pt>
          <cx:pt idx="38293">1575000</cx:pt>
          <cx:pt idx="38294">348264</cx:pt>
          <cx:pt idx="38295">619254</cx:pt>
          <cx:pt idx="38296">573408</cx:pt>
          <cx:pt idx="38297">178290</cx:pt>
          <cx:pt idx="38298">1546020</cx:pt>
          <cx:pt idx="38299">1288350</cx:pt>
          <cx:pt idx="38300">348264</cx:pt>
          <cx:pt idx="38301">224136</cx:pt>
          <cx:pt idx="38302">1666746</cx:pt>
          <cx:pt idx="38303">855000</cx:pt>
          <cx:pt idx="38304">503676</cx:pt>
          <cx:pt idx="38305">916470</cx:pt>
          <cx:pt idx="38306">558706.5</cx:pt>
          <cx:pt idx="38307">743031</cx:pt>
          <cx:pt idx="38308">675000</cx:pt>
          <cx:pt idx="38309">355536</cx:pt>
          <cx:pt idx="38310">512446.5</cx:pt>
          <cx:pt idx="38311">337500</cx:pt>
          <cx:pt idx="38312">180000</cx:pt>
          <cx:pt idx="38313">725328</cx:pt>
          <cx:pt idx="38314">267322.5</cx:pt>
          <cx:pt idx="38315">90000</cx:pt>
          <cx:pt idx="38316">760225.5</cx:pt>
          <cx:pt idx="38317">258709.5</cx:pt>
          <cx:pt idx="38318">840951</cx:pt>
          <cx:pt idx="38319">1256400</cx:pt>
          <cx:pt idx="38320">551079</cx:pt>
          <cx:pt idx="38321">508495.5</cx:pt>
          <cx:pt idx="38322">269550</cx:pt>
          <cx:pt idx="38323">191880</cx:pt>
          <cx:pt idx="38324">1350000</cx:pt>
          <cx:pt idx="38325">502011</cx:pt>
          <cx:pt idx="38326">350581.5</cx:pt>
          <cx:pt idx="38327">889515</cx:pt>
          <cx:pt idx="38328">1006920</cx:pt>
          <cx:pt idx="38329">467568</cx:pt>
          <cx:pt idx="38330">202500</cx:pt>
          <cx:pt idx="38331">381528</cx:pt>
          <cx:pt idx="38332">79128</cx:pt>
          <cx:pt idx="38333">675000</cx:pt>
          <cx:pt idx="38334">202500</cx:pt>
          <cx:pt idx="38335">956574</cx:pt>
          <cx:pt idx="38336">117162</cx:pt>
          <cx:pt idx="38337">1381113</cx:pt>
          <cx:pt idx="38338">467257.5</cx:pt>
          <cx:pt idx="38339">526491</cx:pt>
          <cx:pt idx="38340">117162</cx:pt>
          <cx:pt idx="38341">808650</cx:pt>
          <cx:pt idx="38342">521280</cx:pt>
          <cx:pt idx="38343">912240</cx:pt>
          <cx:pt idx="38344">188685</cx:pt>
          <cx:pt idx="38345">143910</cx:pt>
          <cx:pt idx="38346">553806</cx:pt>
          <cx:pt idx="38347">1054935</cx:pt>
          <cx:pt idx="38348">302206.5</cx:pt>
          <cx:pt idx="38349">1011955.5</cx:pt>
          <cx:pt idx="38350">148500</cx:pt>
          <cx:pt idx="38351">450000</cx:pt>
          <cx:pt idx="38352">84577.5</cx:pt>
          <cx:pt idx="38353">1724688</cx:pt>
          <cx:pt idx="38354">409500</cx:pt>
          <cx:pt idx="38355">679500</cx:pt>
          <cx:pt idx="38356">598486.5</cx:pt>
          <cx:pt idx="38357">932512.5</cx:pt>
          <cx:pt idx="38358">675000</cx:pt>
          <cx:pt idx="38359">270000</cx:pt>
          <cx:pt idx="38360">808650</cx:pt>
          <cx:pt idx="38361">1024740</cx:pt>
          <cx:pt idx="38362">1071909</cx:pt>
          <cx:pt idx="38363">292500</cx:pt>
          <cx:pt idx="38364">156384</cx:pt>
          <cx:pt idx="38365">152820</cx:pt>
          <cx:pt idx="38366">207306</cx:pt>
          <cx:pt idx="38367">630747</cx:pt>
          <cx:pt idx="38368">298512</cx:pt>
          <cx:pt idx="38369">1288350</cx:pt>
          <cx:pt idx="38370">675000</cx:pt>
          <cx:pt idx="38371">592560</cx:pt>
          <cx:pt idx="38372">315000</cx:pt>
          <cx:pt idx="38373">376078.5</cx:pt>
          <cx:pt idx="38374">307818</cx:pt>
          <cx:pt idx="38375">675000</cx:pt>
          <cx:pt idx="38376">521280</cx:pt>
          <cx:pt idx="38377">675000</cx:pt>
          <cx:pt idx="38378">2250000</cx:pt>
          <cx:pt idx="38379">1800000</cx:pt>
          <cx:pt idx="38380">2517300</cx:pt>
          <cx:pt idx="38381">156384</cx:pt>
          <cx:pt idx="38382">239850</cx:pt>
          <cx:pt idx="38383">640080</cx:pt>
          <cx:pt idx="38384">526491</cx:pt>
          <cx:pt idx="38385">781920</cx:pt>
          <cx:pt idx="38386">808650</cx:pt>
          <cx:pt idx="38387">943425</cx:pt>
          <cx:pt idx="38388">1125000</cx:pt>
          <cx:pt idx="38389">807984</cx:pt>
          <cx:pt idx="38390">900000</cx:pt>
          <cx:pt idx="38391">640080</cx:pt>
          <cx:pt idx="38392">585000</cx:pt>
          <cx:pt idx="38393">755190</cx:pt>
          <cx:pt idx="38394">1255680</cx:pt>
          <cx:pt idx="38395">1527579</cx:pt>
          <cx:pt idx="38396">1325475</cx:pt>
          <cx:pt idx="38397">119925</cx:pt>
          <cx:pt idx="38398">1350000</cx:pt>
          <cx:pt idx="38399">1762110</cx:pt>
          <cx:pt idx="38400">1339884</cx:pt>
          <cx:pt idx="38401">343800</cx:pt>
          <cx:pt idx="38402">545040</cx:pt>
          <cx:pt idx="38403">490495.5</cx:pt>
          <cx:pt idx="38404">1125000</cx:pt>
          <cx:pt idx="38405">1066608</cx:pt>
          <cx:pt idx="38406">755190</cx:pt>
          <cx:pt idx="38407">657000</cx:pt>
          <cx:pt idx="38408">540000</cx:pt>
          <cx:pt idx="38409">808650</cx:pt>
          <cx:pt idx="38410">225000</cx:pt>
          <cx:pt idx="38411">770328</cx:pt>
          <cx:pt idx="38412">900000</cx:pt>
          <cx:pt idx="38413">1078200</cx:pt>
          <cx:pt idx="38414">1006920</cx:pt>
          <cx:pt idx="38415">552555</cx:pt>
          <cx:pt idx="38416">158301</cx:pt>
          <cx:pt idx="38417">991944</cx:pt>
          <cx:pt idx="38418">403083</cx:pt>
          <cx:pt idx="38419">521280</cx:pt>
          <cx:pt idx="38420">543037.5</cx:pt>
          <cx:pt idx="38421">1209541.5</cx:pt>
          <cx:pt idx="38422">225000</cx:pt>
          <cx:pt idx="38423">1058197.5</cx:pt>
          <cx:pt idx="38424">518562</cx:pt>
          <cx:pt idx="38425">254700</cx:pt>
          <cx:pt idx="38426">180000</cx:pt>
          <cx:pt idx="38427">687600</cx:pt>
          <cx:pt idx="38428">239850</cx:pt>
          <cx:pt idx="38429">127350</cx:pt>
          <cx:pt idx="38430">675000</cx:pt>
          <cx:pt idx="38431">485190</cx:pt>
          <cx:pt idx="38432">900000</cx:pt>
          <cx:pt idx="38433">1928304</cx:pt>
          <cx:pt idx="38434">808650</cx:pt>
          <cx:pt idx="38435">1288350</cx:pt>
          <cx:pt idx="38436">208512</cx:pt>
          <cx:pt idx="38437">337500</cx:pt>
          <cx:pt idx="38438">808650</cx:pt>
          <cx:pt idx="38439">327024</cx:pt>
          <cx:pt idx="38440">1046142</cx:pt>
          <cx:pt idx="38441">247275</cx:pt>
          <cx:pt idx="38442">1035000</cx:pt>
          <cx:pt idx="38443">270000</cx:pt>
          <cx:pt idx="38444">225000</cx:pt>
          <cx:pt idx="38445">740700</cx:pt>
          <cx:pt idx="38446">1067940</cx:pt>
          <cx:pt idx="38447">229500</cx:pt>
          <cx:pt idx="38448">314100</cx:pt>
          <cx:pt idx="38449">473760</cx:pt>
          <cx:pt idx="38450">152820</cx:pt>
          <cx:pt idx="38451">417024</cx:pt>
          <cx:pt idx="38452">260568</cx:pt>
          <cx:pt idx="38453">781920</cx:pt>
          <cx:pt idx="38454">450000</cx:pt>
          <cx:pt idx="38455">215640</cx:pt>
          <cx:pt idx="38456">296280</cx:pt>
          <cx:pt idx="38457">1280794.5</cx:pt>
          <cx:pt idx="38458">675000</cx:pt>
          <cx:pt idx="38459">675000</cx:pt>
          <cx:pt idx="38460">180000</cx:pt>
          <cx:pt idx="38461">293733</cx:pt>
          <cx:pt idx="38462">1345500</cx:pt>
          <cx:pt idx="38463">170640</cx:pt>
          <cx:pt idx="38464">152820</cx:pt>
          <cx:pt idx="38465">269550</cx:pt>
          <cx:pt idx="38466">571446</cx:pt>
          <cx:pt idx="38467">125640</cx:pt>
          <cx:pt idx="38468">1018899</cx:pt>
          <cx:pt idx="38469">770292</cx:pt>
          <cx:pt idx="38470">685687.5</cx:pt>
          <cx:pt idx="38471">675000</cx:pt>
          <cx:pt idx="38472">610335</cx:pt>
          <cx:pt idx="38473">202500</cx:pt>
          <cx:pt idx="38474">239850</cx:pt>
          <cx:pt idx="38475">354276</cx:pt>
          <cx:pt idx="38476">472500</cx:pt>
          <cx:pt idx="38477">545040</cx:pt>
          <cx:pt idx="38478">706500</cx:pt>
          <cx:pt idx="38479">360000</cx:pt>
          <cx:pt idx="38480">776304</cx:pt>
          <cx:pt idx="38481">808650</cx:pt>
          <cx:pt idx="38482">1078200</cx:pt>
          <cx:pt idx="38483">640458</cx:pt>
          <cx:pt idx="38484">343377</cx:pt>
          <cx:pt idx="38485">1067940</cx:pt>
          <cx:pt idx="38486">101880</cx:pt>
          <cx:pt idx="38487">226908</cx:pt>
          <cx:pt idx="38488">219870</cx:pt>
          <cx:pt idx="38489">225000</cx:pt>
          <cx:pt idx="38490">308133</cx:pt>
          <cx:pt idx="38491">225000</cx:pt>
          <cx:pt idx="38492">495000</cx:pt>
          <cx:pt idx="38493">531265.5</cx:pt>
          <cx:pt idx="38494">544491</cx:pt>
          <cx:pt idx="38495">521280</cx:pt>
          <cx:pt idx="38496">49752</cx:pt>
          <cx:pt idx="38497">168102</cx:pt>
          <cx:pt idx="38498">382500</cx:pt>
          <cx:pt idx="38499">247500</cx:pt>
          <cx:pt idx="38500">545040</cx:pt>
          <cx:pt idx="38501">254700</cx:pt>
          <cx:pt idx="38502">284400</cx:pt>
          <cx:pt idx="38503">953941.5</cx:pt>
          <cx:pt idx="38504">728460</cx:pt>
          <cx:pt idx="38505">439074</cx:pt>
          <cx:pt idx="38506">332946</cx:pt>
          <cx:pt idx="38507">1134000</cx:pt>
          <cx:pt idx="38508">1831500</cx:pt>
          <cx:pt idx="38509">932643</cx:pt>
          <cx:pt idx="38510">309420</cx:pt>
          <cx:pt idx="38511">450000</cx:pt>
          <cx:pt idx="38512">1125000</cx:pt>
          <cx:pt idx="38513">1029681</cx:pt>
          <cx:pt idx="38514">364896</cx:pt>
          <cx:pt idx="38515">284256</cx:pt>
          <cx:pt idx="38516">808650</cx:pt>
          <cx:pt idx="38517">901813.5</cx:pt>
          <cx:pt idx="38518">1223010</cx:pt>
          <cx:pt idx="38519">270000</cx:pt>
          <cx:pt idx="38520">942300</cx:pt>
          <cx:pt idx="38521">298512</cx:pt>
          <cx:pt idx="38522">990000</cx:pt>
          <cx:pt idx="38523">1011402</cx:pt>
          <cx:pt idx="38524">154057.5</cx:pt>
          <cx:pt idx="38525">450000</cx:pt>
          <cx:pt idx="38526">521280</cx:pt>
          <cx:pt idx="38527">609183</cx:pt>
          <cx:pt idx="38528">270000</cx:pt>
          <cx:pt idx="38529">1467612</cx:pt>
          <cx:pt idx="38530">787086</cx:pt>
          <cx:pt idx="38531">360000</cx:pt>
          <cx:pt idx="38532">180000</cx:pt>
          <cx:pt idx="38533">156384</cx:pt>
          <cx:pt idx="38534">675000</cx:pt>
          <cx:pt idx="38535">242595</cx:pt>
          <cx:pt idx="38536">675000</cx:pt>
          <cx:pt idx="38537">808650</cx:pt>
          <cx:pt idx="38538">889515</cx:pt>
          <cx:pt idx="38539">180000</cx:pt>
          <cx:pt idx="38540">555273</cx:pt>
          <cx:pt idx="38541">284400</cx:pt>
          <cx:pt idx="38542">157500</cx:pt>
          <cx:pt idx="38543">1223010</cx:pt>
          <cx:pt idx="38544">161730</cx:pt>
          <cx:pt idx="38545">756000</cx:pt>
          <cx:pt idx="38546">254700</cx:pt>
          <cx:pt idx="38547">1125171</cx:pt>
          <cx:pt idx="38548">634360.5</cx:pt>
          <cx:pt idx="38549">288000</cx:pt>
          <cx:pt idx="38550">991678.5</cx:pt>
          <cx:pt idx="38551">270000</cx:pt>
          <cx:pt idx="38552">203760</cx:pt>
          <cx:pt idx="38553">239850</cx:pt>
          <cx:pt idx="38554">781920</cx:pt>
          <cx:pt idx="38555">269550</cx:pt>
          <cx:pt idx="38556">630000</cx:pt>
          <cx:pt idx="38557">538704</cx:pt>
          <cx:pt idx="38558">417024</cx:pt>
          <cx:pt idx="38559">1350000</cx:pt>
          <cx:pt idx="38560">269550</cx:pt>
          <cx:pt idx="38561">328405.5</cx:pt>
          <cx:pt idx="38562">269550</cx:pt>
          <cx:pt idx="38563">1395000</cx:pt>
          <cx:pt idx="38564">1440000</cx:pt>
          <cx:pt idx="38565">1125000</cx:pt>
          <cx:pt idx="38566">781920</cx:pt>
          <cx:pt idx="38567">450000</cx:pt>
          <cx:pt idx="38568">553806</cx:pt>
          <cx:pt idx="38569">90000</cx:pt>
          <cx:pt idx="38570">571486.5</cx:pt>
          <cx:pt idx="38571">900000</cx:pt>
          <cx:pt idx="38572">177768</cx:pt>
          <cx:pt idx="38573">95940</cx:pt>
          <cx:pt idx="38574">782181</cx:pt>
          <cx:pt idx="38575">1125000</cx:pt>
          <cx:pt idx="38576">675000</cx:pt>
          <cx:pt idx="38577">819432</cx:pt>
          <cx:pt idx="38578">900000</cx:pt>
          <cx:pt idx="38579">345510</cx:pt>
          <cx:pt idx="38580">450000</cx:pt>
          <cx:pt idx="38581">418743</cx:pt>
          <cx:pt idx="38582">728460</cx:pt>
          <cx:pt idx="38583">225000</cx:pt>
          <cx:pt idx="38584">961146</cx:pt>
          <cx:pt idx="38585">168102</cx:pt>
          <cx:pt idx="38586">990000</cx:pt>
          <cx:pt idx="38587">1078200</cx:pt>
          <cx:pt idx="38588">450000</cx:pt>
          <cx:pt idx="38589">297000</cx:pt>
          <cx:pt idx="38590">382500</cx:pt>
          <cx:pt idx="38591">255960</cx:pt>
          <cx:pt idx="38592">239850</cx:pt>
          <cx:pt idx="38593">545040</cx:pt>
          <cx:pt idx="38594">352044</cx:pt>
          <cx:pt idx="38595">270000</cx:pt>
          <cx:pt idx="38596">1786500</cx:pt>
          <cx:pt idx="38597">1054935</cx:pt>
          <cx:pt idx="38598">755190</cx:pt>
          <cx:pt idx="38599">528633</cx:pt>
          <cx:pt idx="38600">675000</cx:pt>
          <cx:pt idx="38601">431280</cx:pt>
          <cx:pt idx="38602">166810.5</cx:pt>
          <cx:pt idx="38603">2300814</cx:pt>
          <cx:pt idx="38604">337500</cx:pt>
          <cx:pt idx="38605">432567</cx:pt>
          <cx:pt idx="38606">450000</cx:pt>
          <cx:pt idx="38607">521280</cx:pt>
          <cx:pt idx="38608">521280</cx:pt>
          <cx:pt idx="38609">427869</cx:pt>
          <cx:pt idx="38610">1195461</cx:pt>
          <cx:pt idx="38611">473760</cx:pt>
          <cx:pt idx="38612">835605</cx:pt>
          <cx:pt idx="38613">302341.5</cx:pt>
          <cx:pt idx="38614">710640</cx:pt>
          <cx:pt idx="38615">605439</cx:pt>
          <cx:pt idx="38616">558841.5</cx:pt>
          <cx:pt idx="38617">1223010</cx:pt>
          <cx:pt idx="38618">202500</cx:pt>
          <cx:pt idx="38619">526491</cx:pt>
          <cx:pt idx="38620">172692</cx:pt>
          <cx:pt idx="38621">486459</cx:pt>
          <cx:pt idx="38622">779688</cx:pt>
          <cx:pt idx="38623">239850</cx:pt>
          <cx:pt idx="38624">355536</cx:pt>
          <cx:pt idx="38625">270000</cx:pt>
          <cx:pt idx="38626">506754</cx:pt>
          <cx:pt idx="38627">270000</cx:pt>
          <cx:pt idx="38628">781920</cx:pt>
          <cx:pt idx="38629">296280</cx:pt>
          <cx:pt idx="38630">646920</cx:pt>
          <cx:pt idx="38631">542295</cx:pt>
          <cx:pt idx="38632">270000</cx:pt>
          <cx:pt idx="38633">640080</cx:pt>
          <cx:pt idx="38634">265851</cx:pt>
          <cx:pt idx="38635">640080</cx:pt>
          <cx:pt idx="38636">770292</cx:pt>
          <cx:pt idx="38637">993082.5</cx:pt>
          <cx:pt idx="38638">143910</cx:pt>
          <cx:pt idx="38639">238500</cx:pt>
          <cx:pt idx="38640">343377</cx:pt>
          <cx:pt idx="38641">916470</cx:pt>
          <cx:pt idx="38642">225000</cx:pt>
          <cx:pt idx="38643">381528</cx:pt>
          <cx:pt idx="38644">247500</cx:pt>
          <cx:pt idx="38645">247500</cx:pt>
          <cx:pt idx="38646">475929</cx:pt>
          <cx:pt idx="38647">540000</cx:pt>
          <cx:pt idx="38648">566055</cx:pt>
          <cx:pt idx="38649">562500</cx:pt>
          <cx:pt idx="38650">675000</cx:pt>
          <cx:pt idx="38651">1099350</cx:pt>
          <cx:pt idx="38652">540000</cx:pt>
          <cx:pt idx="38653">450000</cx:pt>
          <cx:pt idx="38654">808650</cx:pt>
          <cx:pt idx="38655">298512</cx:pt>
          <cx:pt idx="38656">1129500</cx:pt>
          <cx:pt idx="38657">1739470.5</cx:pt>
          <cx:pt idx="38658">269550</cx:pt>
          <cx:pt idx="38659">942300</cx:pt>
          <cx:pt idx="38660">835380</cx:pt>
          <cx:pt idx="38661">247275</cx:pt>
          <cx:pt idx="38662">755190</cx:pt>
          <cx:pt idx="38663">550980</cx:pt>
          <cx:pt idx="38664">301464</cx:pt>
          <cx:pt idx="38665">403249.5</cx:pt>
          <cx:pt idx="38666">1149628.5</cx:pt>
          <cx:pt idx="38667">450000</cx:pt>
          <cx:pt idx="38668">1312110</cx:pt>
          <cx:pt idx="38669">540000</cx:pt>
          <cx:pt idx="38670">355806</cx:pt>
          <cx:pt idx="38671">1170000</cx:pt>
          <cx:pt idx="38672">152820</cx:pt>
          <cx:pt idx="38673">117162</cx:pt>
          <cx:pt idx="38674">1494486</cx:pt>
          <cx:pt idx="38675">148365</cx:pt>
          <cx:pt idx="38676">640080</cx:pt>
          <cx:pt idx="38677">675000</cx:pt>
          <cx:pt idx="38678">491823</cx:pt>
          <cx:pt idx="38679">450000</cx:pt>
          <cx:pt idx="38680">728460</cx:pt>
          <cx:pt idx="38681">781920</cx:pt>
          <cx:pt idx="38682">117162</cx:pt>
          <cx:pt idx="38683">953460</cx:pt>
          <cx:pt idx="38684">331632</cx:pt>
          <cx:pt idx="38685">1256400</cx:pt>
          <cx:pt idx="38686">57564</cx:pt>
          <cx:pt idx="38687">454500</cx:pt>
          <cx:pt idx="38688">728460</cx:pt>
          <cx:pt idx="38689">593010</cx:pt>
          <cx:pt idx="38690">1078200</cx:pt>
          <cx:pt idx="38691">1350000</cx:pt>
          <cx:pt idx="38692">1288350</cx:pt>
          <cx:pt idx="38693">90000</cx:pt>
          <cx:pt idx="38694">765000</cx:pt>
          <cx:pt idx="38695">180000</cx:pt>
          <cx:pt idx="38696">537471</cx:pt>
          <cx:pt idx="38697">675000</cx:pt>
          <cx:pt idx="38698">331834.5</cx:pt>
          <cx:pt idx="38699">299772</cx:pt>
          <cx:pt idx="38700">135000</cx:pt>
          <cx:pt idx="38701">495000</cx:pt>
          <cx:pt idx="38702">740088</cx:pt>
          <cx:pt idx="38703">1800000</cx:pt>
          <cx:pt idx="38704">675000</cx:pt>
          <cx:pt idx="38705">312768</cx:pt>
          <cx:pt idx="38706">1350000</cx:pt>
          <cx:pt idx="38707">1288350</cx:pt>
          <cx:pt idx="38708">1170000</cx:pt>
          <cx:pt idx="38709">360000</cx:pt>
          <cx:pt idx="38710">373500</cx:pt>
          <cx:pt idx="38711">270000</cx:pt>
          <cx:pt idx="38712">450000</cx:pt>
          <cx:pt idx="38713">497520</cx:pt>
          <cx:pt idx="38714">495000</cx:pt>
          <cx:pt idx="38715">182016</cx:pt>
          <cx:pt idx="38716">454500</cx:pt>
          <cx:pt idx="38717">675000</cx:pt>
          <cx:pt idx="38718">562491</cx:pt>
          <cx:pt idx="38719">829584</cx:pt>
          <cx:pt idx="38720">1024290</cx:pt>
          <cx:pt idx="38721">450000</cx:pt>
          <cx:pt idx="38722">292500</cx:pt>
          <cx:pt idx="38723">95940</cx:pt>
          <cx:pt idx="38724">180000</cx:pt>
          <cx:pt idx="38725">108000</cx:pt>
          <cx:pt idx="38726">90000</cx:pt>
          <cx:pt idx="38727">112500</cx:pt>
          <cx:pt idx="38728">594000</cx:pt>
          <cx:pt idx="38729">646920</cx:pt>
          <cx:pt idx="38730">1051245</cx:pt>
          <cx:pt idx="38731">501435</cx:pt>
          <cx:pt idx="38732">247500</cx:pt>
          <cx:pt idx="38733">528633</cx:pt>
          <cx:pt idx="38734">677664</cx:pt>
          <cx:pt idx="38735">593010</cx:pt>
          <cx:pt idx="38736">1125000</cx:pt>
          <cx:pt idx="38737">270000</cx:pt>
          <cx:pt idx="38738">1942560</cx:pt>
          <cx:pt idx="38739">378180</cx:pt>
          <cx:pt idx="38740">521280</cx:pt>
          <cx:pt idx="38741">360000</cx:pt>
          <cx:pt idx="38742">270000</cx:pt>
          <cx:pt idx="38743">585000</cx:pt>
          <cx:pt idx="38744">95940</cx:pt>
          <cx:pt idx="38745">450000</cx:pt>
          <cx:pt idx="38746">63000</cx:pt>
          <cx:pt idx="38747">971280</cx:pt>
          <cx:pt idx="38748">284400</cx:pt>
          <cx:pt idx="38749">1024740</cx:pt>
          <cx:pt idx="38750">733176</cx:pt>
          <cx:pt idx="38751">436032</cx:pt>
          <cx:pt idx="38752">1260000</cx:pt>
          <cx:pt idx="38753">742500</cx:pt>
          <cx:pt idx="38754">247500</cx:pt>
          <cx:pt idx="38755">269550</cx:pt>
          <cx:pt idx="38756">2517300</cx:pt>
          <cx:pt idx="38757">180000</cx:pt>
          <cx:pt idx="38758">1040463</cx:pt>
          <cx:pt idx="38759">74628</cx:pt>
          <cx:pt idx="38760">495000</cx:pt>
          <cx:pt idx="38761">247275</cx:pt>
          <cx:pt idx="38762">180000</cx:pt>
          <cx:pt idx="38763">544491</cx:pt>
          <cx:pt idx="38764">389844</cx:pt>
          <cx:pt idx="38765">157914</cx:pt>
          <cx:pt idx="38766">900000</cx:pt>
          <cx:pt idx="38767">1024740</cx:pt>
          <cx:pt idx="38768">1096020</cx:pt>
          <cx:pt idx="38769">573408</cx:pt>
          <cx:pt idx="38770">238500</cx:pt>
          <cx:pt idx="38771">173092.5</cx:pt>
          <cx:pt idx="38772">180000</cx:pt>
          <cx:pt idx="38773">814041</cx:pt>
          <cx:pt idx="38774">500211</cx:pt>
          <cx:pt idx="38775">178290</cx:pt>
          <cx:pt idx="38776">497520</cx:pt>
          <cx:pt idx="38777">1078200</cx:pt>
          <cx:pt idx="38778">905688</cx:pt>
          <cx:pt idx="38779">571486.5</cx:pt>
          <cx:pt idx="38780">1125000</cx:pt>
          <cx:pt idx="38781">152820</cx:pt>
          <cx:pt idx="38782">198085.5</cx:pt>
          <cx:pt idx="38783">544491</cx:pt>
          <cx:pt idx="38784">531706.5</cx:pt>
          <cx:pt idx="38785">540000</cx:pt>
          <cx:pt idx="38786">517266</cx:pt>
          <cx:pt idx="38787">264888</cx:pt>
          <cx:pt idx="38788">508495.5</cx:pt>
          <cx:pt idx="38789">1061599.5</cx:pt>
          <cx:pt idx="38790">225000</cx:pt>
          <cx:pt idx="38791">835605</cx:pt>
          <cx:pt idx="38792">225000</cx:pt>
          <cx:pt idx="38793">675000</cx:pt>
          <cx:pt idx="38794">1840117.5</cx:pt>
          <cx:pt idx="38795">244998</cx:pt>
          <cx:pt idx="38796">848745</cx:pt>
          <cx:pt idx="38797">291915</cx:pt>
          <cx:pt idx="38798">545040</cx:pt>
          <cx:pt idx="38799">180000</cx:pt>
          <cx:pt idx="38800">327024</cx:pt>
          <cx:pt idx="38801">1046142</cx:pt>
          <cx:pt idx="38802">152820</cx:pt>
          <cx:pt idx="38803">497520</cx:pt>
          <cx:pt idx="38804">675000</cx:pt>
          <cx:pt idx="38805">646776</cx:pt>
          <cx:pt idx="38806">545040</cx:pt>
          <cx:pt idx="38807">225000</cx:pt>
          <cx:pt idx="38808">835605</cx:pt>
          <cx:pt idx="38809">742500</cx:pt>
          <cx:pt idx="38810">539100</cx:pt>
          <cx:pt idx="38811">679500</cx:pt>
          <cx:pt idx="38812">912019.5</cx:pt>
          <cx:pt idx="38813">450000</cx:pt>
          <cx:pt idx="38814">679500</cx:pt>
          <cx:pt idx="38815">225000</cx:pt>
          <cx:pt idx="38816">225000</cx:pt>
          <cx:pt idx="38817">152820</cx:pt>
          <cx:pt idx="38818">225000</cx:pt>
          <cx:pt idx="38819">450000</cx:pt>
          <cx:pt idx="38820">835380</cx:pt>
          <cx:pt idx="38821">835380</cx:pt>
          <cx:pt idx="38822">339948</cx:pt>
          <cx:pt idx="38823">450000</cx:pt>
          <cx:pt idx="38824">629325</cx:pt>
          <cx:pt idx="38825">513531</cx:pt>
          <cx:pt idx="38826">107820</cx:pt>
          <cx:pt idx="38827">202500</cx:pt>
          <cx:pt idx="38828">337500</cx:pt>
          <cx:pt idx="38829">405000</cx:pt>
          <cx:pt idx="38830">545040</cx:pt>
          <cx:pt idx="38831">373311</cx:pt>
          <cx:pt idx="38832">276277.5</cx:pt>
          <cx:pt idx="38833">265851</cx:pt>
          <cx:pt idx="38834">900000</cx:pt>
          <cx:pt idx="38835">1256400</cx:pt>
          <cx:pt idx="38836">284400</cx:pt>
          <cx:pt idx="38837">834048</cx:pt>
          <cx:pt idx="38838">711072</cx:pt>
          <cx:pt idx="38839">270000</cx:pt>
          <cx:pt idx="38840">385164</cx:pt>
          <cx:pt idx="38841">180000</cx:pt>
          <cx:pt idx="38842">1288350</cx:pt>
          <cx:pt idx="38843">1808842.5</cx:pt>
          <cx:pt idx="38844">269550</cx:pt>
          <cx:pt idx="38845">157500</cx:pt>
          <cx:pt idx="38846">1113840</cx:pt>
          <cx:pt idx="38847">630000</cx:pt>
          <cx:pt idx="38848">327024</cx:pt>
          <cx:pt idx="38849">124438.5</cx:pt>
          <cx:pt idx="38850">808650</cx:pt>
          <cx:pt idx="38851">1288350</cx:pt>
          <cx:pt idx="38852">247500</cx:pt>
          <cx:pt idx="38853">192528</cx:pt>
          <cx:pt idx="38854">288873</cx:pt>
          <cx:pt idx="38855">2370559.5</cx:pt>
          <cx:pt idx="38856">229500</cx:pt>
          <cx:pt idx="38857">544491</cx:pt>
          <cx:pt idx="38858">484789.5</cx:pt>
          <cx:pt idx="38859">900000</cx:pt>
          <cx:pt idx="38860">225000</cx:pt>
          <cx:pt idx="38861">473760</cx:pt>
          <cx:pt idx="38862">1053000</cx:pt>
          <cx:pt idx="38863">728460</cx:pt>
          <cx:pt idx="38864">545040</cx:pt>
          <cx:pt idx="38865">270000</cx:pt>
          <cx:pt idx="38866">645052.5</cx:pt>
          <cx:pt idx="38867">432567</cx:pt>
          <cx:pt idx="38868">1324422</cx:pt>
          <cx:pt idx="38869">263686.5</cx:pt>
          <cx:pt idx="38870">247500</cx:pt>
          <cx:pt idx="38871">220500</cx:pt>
          <cx:pt idx="38872">566055</cx:pt>
          <cx:pt idx="38873">339948</cx:pt>
          <cx:pt idx="38874">225000</cx:pt>
          <cx:pt idx="38875">199467</cx:pt>
          <cx:pt idx="38876">189621</cx:pt>
          <cx:pt idx="38877">543735</cx:pt>
          <cx:pt idx="38878">408780</cx:pt>
          <cx:pt idx="38879">824823</cx:pt>
          <cx:pt idx="38880">562491</cx:pt>
          <cx:pt idx="38881">864000</cx:pt>
          <cx:pt idx="38882">269550</cx:pt>
          <cx:pt idx="38883">659610</cx:pt>
          <cx:pt idx="38884">194031</cx:pt>
          <cx:pt idx="38885">675000</cx:pt>
          <cx:pt idx="38886">180000</cx:pt>
          <cx:pt idx="38887">360000</cx:pt>
          <cx:pt idx="38888">225000</cx:pt>
          <cx:pt idx="38889">1224000</cx:pt>
          <cx:pt idx="38890">679500</cx:pt>
          <cx:pt idx="38891">1066500</cx:pt>
          <cx:pt idx="38892">364896</cx:pt>
          <cx:pt idx="38893">521280</cx:pt>
          <cx:pt idx="38894">663093</cx:pt>
          <cx:pt idx="38895">244584</cx:pt>
          <cx:pt idx="38896">495000</cx:pt>
          <cx:pt idx="38897">1971072</cx:pt>
          <cx:pt idx="38898">754740</cx:pt>
          <cx:pt idx="38899">545040</cx:pt>
          <cx:pt idx="38900">715500</cx:pt>
          <cx:pt idx="38901">450000</cx:pt>
          <cx:pt idx="38902">1324422</cx:pt>
          <cx:pt idx="38903">521280</cx:pt>
          <cx:pt idx="38904">337500</cx:pt>
          <cx:pt idx="38905">640080</cx:pt>
          <cx:pt idx="38906">270000</cx:pt>
          <cx:pt idx="38907">408780</cx:pt>
          <cx:pt idx="38908">900000</cx:pt>
          <cx:pt idx="38909">1350000</cx:pt>
          <cx:pt idx="38910">315666</cx:pt>
          <cx:pt idx="38911">1125000</cx:pt>
          <cx:pt idx="38912">545040</cx:pt>
          <cx:pt idx="38913">1018336.5</cx:pt>
          <cx:pt idx="38914">675000</cx:pt>
          <cx:pt idx="38915">755190</cx:pt>
          <cx:pt idx="38916">452385</cx:pt>
          <cx:pt idx="38917">673875</cx:pt>
          <cx:pt idx="38918">299772</cx:pt>
          <cx:pt idx="38919">450000</cx:pt>
          <cx:pt idx="38920">942300</cx:pt>
          <cx:pt idx="38921">392427</cx:pt>
          <cx:pt idx="38922">253377</cx:pt>
          <cx:pt idx="38923">239850</cx:pt>
          <cx:pt idx="38924">225000</cx:pt>
          <cx:pt idx="38925">835605</cx:pt>
          <cx:pt idx="38926">675000</cx:pt>
          <cx:pt idx="38927">1506816</cx:pt>
          <cx:pt idx="38928">523597.5</cx:pt>
          <cx:pt idx="38929">675000</cx:pt>
          <cx:pt idx="38930">547344</cx:pt>
          <cx:pt idx="38931">1940760</cx:pt>
          <cx:pt idx="38932">755190</cx:pt>
          <cx:pt idx="38933">202500</cx:pt>
          <cx:pt idx="38934">755190</cx:pt>
          <cx:pt idx="38935">755190</cx:pt>
          <cx:pt idx="38936">202500</cx:pt>
          <cx:pt idx="38937">247500</cx:pt>
          <cx:pt idx="38938">787131</cx:pt>
          <cx:pt idx="38939">229500</cx:pt>
          <cx:pt idx="38940">640080</cx:pt>
          <cx:pt idx="38941">284400</cx:pt>
          <cx:pt idx="38942">203301</cx:pt>
          <cx:pt idx="38943">180000</cx:pt>
          <cx:pt idx="38944">180000</cx:pt>
          <cx:pt idx="38945">348264</cx:pt>
          <cx:pt idx="38946">888840</cx:pt>
          <cx:pt idx="38947">239850</cx:pt>
          <cx:pt idx="38948">436032</cx:pt>
          <cx:pt idx="38949">108000</cx:pt>
          <cx:pt idx="38950">189000</cx:pt>
          <cx:pt idx="38951">202500</cx:pt>
          <cx:pt idx="38952">1350000</cx:pt>
          <cx:pt idx="38953">1350000</cx:pt>
          <cx:pt idx="38954">673875</cx:pt>
          <cx:pt idx="38955">127350</cx:pt>
          <cx:pt idx="38956">900000</cx:pt>
          <cx:pt idx="38957">808650</cx:pt>
          <cx:pt idx="38958">254700</cx:pt>
          <cx:pt idx="38959">760225.5</cx:pt>
          <cx:pt idx="38960">450000</cx:pt>
          <cx:pt idx="38961">527373</cx:pt>
          <cx:pt idx="38962">1078200</cx:pt>
          <cx:pt idx="38963">308461.5</cx:pt>
          <cx:pt idx="38964">941580</cx:pt>
          <cx:pt idx="38965">695970</cx:pt>
          <cx:pt idx="38966">180000</cx:pt>
          <cx:pt idx="38967">269550</cx:pt>
          <cx:pt idx="38968">787131</cx:pt>
          <cx:pt idx="38969">497520</cx:pt>
          <cx:pt idx="38970">810000</cx:pt>
          <cx:pt idx="38971">1305000</cx:pt>
          <cx:pt idx="38972">269982</cx:pt>
          <cx:pt idx="38973">135000</cx:pt>
          <cx:pt idx="38974">675000</cx:pt>
          <cx:pt idx="38975">1078200</cx:pt>
          <cx:pt idx="38976">910890</cx:pt>
          <cx:pt idx="38977">248760</cx:pt>
          <cx:pt idx="38978">521280</cx:pt>
          <cx:pt idx="38979">497520</cx:pt>
          <cx:pt idx="38980">1223010</cx:pt>
          <cx:pt idx="38981">508495.5</cx:pt>
          <cx:pt idx="38982">180000</cx:pt>
          <cx:pt idx="38983">900000</cx:pt>
          <cx:pt idx="38984">573408</cx:pt>
          <cx:pt idx="38985">310671</cx:pt>
          <cx:pt idx="38986">640080</cx:pt>
          <cx:pt idx="38987">462195</cx:pt>
          <cx:pt idx="38988">781920</cx:pt>
          <cx:pt idx="38989">835380</cx:pt>
          <cx:pt idx="38990">900000</cx:pt>
          <cx:pt idx="38991">592560</cx:pt>
          <cx:pt idx="38992">360000</cx:pt>
          <cx:pt idx="38993">348264</cx:pt>
          <cx:pt idx="38994">244584</cx:pt>
          <cx:pt idx="38995">450000</cx:pt>
          <cx:pt idx="38996">675000</cx:pt>
          <cx:pt idx="38997">163332</cx:pt>
          <cx:pt idx="38998">269550</cx:pt>
          <cx:pt idx="38999">232434</cx:pt>
          <cx:pt idx="39000">1078200</cx:pt>
          <cx:pt idx="39001">247500</cx:pt>
          <cx:pt idx="39002">1024740</cx:pt>
          <cx:pt idx="39003">545040</cx:pt>
          <cx:pt idx="39004">417024</cx:pt>
          <cx:pt idx="39005">544491</cx:pt>
          <cx:pt idx="39006">270126</cx:pt>
          <cx:pt idx="39007">781920</cx:pt>
          <cx:pt idx="39008">388066.5</cx:pt>
          <cx:pt idx="39009">640080</cx:pt>
          <cx:pt idx="39010">202500</cx:pt>
          <cx:pt idx="39011">755190</cx:pt>
          <cx:pt idx="39012">1206000</cx:pt>
          <cx:pt idx="39013">284400</cx:pt>
          <cx:pt idx="39014">766282.5</cx:pt>
          <cx:pt idx="39015">180000</cx:pt>
          <cx:pt idx="39016">900000</cx:pt>
          <cx:pt idx="39017">509400</cx:pt>
          <cx:pt idx="39018">1024740</cx:pt>
          <cx:pt idx="39019">495000</cx:pt>
          <cx:pt idx="39020">314100</cx:pt>
          <cx:pt idx="39021">1451047.5</cx:pt>
          <cx:pt idx="39022">442062</cx:pt>
          <cx:pt idx="39023">276277.5</cx:pt>
          <cx:pt idx="39024">720000</cx:pt>
          <cx:pt idx="39025">473760</cx:pt>
          <cx:pt idx="39026">450000</cx:pt>
          <cx:pt idx="39027">270000</cx:pt>
          <cx:pt idx="39028">263686.5</cx:pt>
          <cx:pt idx="39029">247500</cx:pt>
          <cx:pt idx="39030">454500</cx:pt>
          <cx:pt idx="39031">974794.5</cx:pt>
          <cx:pt idx="39032">117162</cx:pt>
          <cx:pt idx="39033">284400</cx:pt>
          <cx:pt idx="39034">225000</cx:pt>
          <cx:pt idx="39035">518562</cx:pt>
          <cx:pt idx="39036">269550</cx:pt>
          <cx:pt idx="39037">90000</cx:pt>
          <cx:pt idx="39038">193500</cx:pt>
          <cx:pt idx="39039">450000</cx:pt>
          <cx:pt idx="39040">239850</cx:pt>
          <cx:pt idx="39041">545040</cx:pt>
          <cx:pt idx="39042">360000</cx:pt>
          <cx:pt idx="39043">1120500</cx:pt>
          <cx:pt idx="39044">1125000</cx:pt>
          <cx:pt idx="39045">248877</cx:pt>
          <cx:pt idx="39046">629320.5</cx:pt>
          <cx:pt idx="39047">942300</cx:pt>
          <cx:pt idx="39048">900000</cx:pt>
          <cx:pt idx="39049">274500</cx:pt>
          <cx:pt idx="39050">225000</cx:pt>
          <cx:pt idx="39051">497520</cx:pt>
          <cx:pt idx="39052">337500</cx:pt>
          <cx:pt idx="39053">270000</cx:pt>
          <cx:pt idx="39054">315000</cx:pt>
          <cx:pt idx="39055">400392</cx:pt>
          <cx:pt idx="39056">1350000</cx:pt>
          <cx:pt idx="39057">540000</cx:pt>
          <cx:pt idx="39058">315000</cx:pt>
          <cx:pt idx="39059">254700</cx:pt>
          <cx:pt idx="39060">151173</cx:pt>
          <cx:pt idx="39061">835380</cx:pt>
          <cx:pt idx="39062">225000</cx:pt>
          <cx:pt idx="39063">148365</cx:pt>
          <cx:pt idx="39064">256500</cx:pt>
          <cx:pt idx="39065">592560</cx:pt>
          <cx:pt idx="39066">1288350</cx:pt>
          <cx:pt idx="39067">408780</cx:pt>
          <cx:pt idx="39068">675000</cx:pt>
          <cx:pt idx="39069">156384</cx:pt>
          <cx:pt idx="39070">166810.5</cx:pt>
          <cx:pt idx="39071">301500</cx:pt>
          <cx:pt idx="39072">297000</cx:pt>
          <cx:pt idx="39073">247500</cx:pt>
          <cx:pt idx="39074">1236816</cx:pt>
          <cx:pt idx="39075">675000</cx:pt>
          <cx:pt idx="39076">521280</cx:pt>
          <cx:pt idx="39077">417024</cx:pt>
          <cx:pt idx="39078">2013840</cx:pt>
          <cx:pt idx="39079">728847</cx:pt>
          <cx:pt idx="39080">225000</cx:pt>
          <cx:pt idx="39081">1348852.5</cx:pt>
          <cx:pt idx="39082">450000</cx:pt>
          <cx:pt idx="39083">225000</cx:pt>
          <cx:pt idx="39084">327024</cx:pt>
          <cx:pt idx="39085">808650</cx:pt>
          <cx:pt idx="39086">277969.5</cx:pt>
          <cx:pt idx="39087">101880</cx:pt>
          <cx:pt idx="39088">95940</cx:pt>
          <cx:pt idx="39089">1125000</cx:pt>
          <cx:pt idx="39090">427869</cx:pt>
          <cx:pt idx="39091">135000</cx:pt>
          <cx:pt idx="39092">129519</cx:pt>
          <cx:pt idx="39093">509922</cx:pt>
          <cx:pt idx="39094">225000</cx:pt>
          <cx:pt idx="39095">704844</cx:pt>
          <cx:pt idx="39096">526491</cx:pt>
          <cx:pt idx="39097">450000</cx:pt>
          <cx:pt idx="39098">263686.5</cx:pt>
          <cx:pt idx="39099">229500</cx:pt>
          <cx:pt idx="39100">1006920</cx:pt>
          <cx:pt idx="39101">1288350</cx:pt>
          <cx:pt idx="39102">270000</cx:pt>
          <cx:pt idx="39103">269550</cx:pt>
          <cx:pt idx="39104">149256</cx:pt>
          <cx:pt idx="39105">1040985</cx:pt>
          <cx:pt idx="39106">1461613.5</cx:pt>
          <cx:pt idx="39107">518562</cx:pt>
          <cx:pt idx="39108">481495.5</cx:pt>
          <cx:pt idx="39109">522000</cx:pt>
          <cx:pt idx="39110">544491</cx:pt>
          <cx:pt idx="39111">385749</cx:pt>
          <cx:pt idx="39112">172021.5</cx:pt>
          <cx:pt idx="39113">472500</cx:pt>
          <cx:pt idx="39114">448056</cx:pt>
          <cx:pt idx="39115">135000</cx:pt>
          <cx:pt idx="39116">500490</cx:pt>
          <cx:pt idx="39117">454500</cx:pt>
          <cx:pt idx="39118">497520</cx:pt>
          <cx:pt idx="39119">1498860</cx:pt>
          <cx:pt idx="39120">229230</cx:pt>
          <cx:pt idx="39121">900000</cx:pt>
          <cx:pt idx="39122">573628.5</cx:pt>
          <cx:pt idx="39123">117162</cx:pt>
          <cx:pt idx="39124">521280</cx:pt>
          <cx:pt idx="39125">508495.5</cx:pt>
          <cx:pt idx="39126">1546020</cx:pt>
          <cx:pt idx="39127">93829.5</cx:pt>
          <cx:pt idx="39128">263686.5</cx:pt>
          <cx:pt idx="39129">677664</cx:pt>
          <cx:pt idx="39130">238500</cx:pt>
          <cx:pt idx="39131">171000</cx:pt>
          <cx:pt idx="39132">450000</cx:pt>
          <cx:pt idx="39133">270000</cx:pt>
          <cx:pt idx="39134">526491</cx:pt>
          <cx:pt idx="39135">355536</cx:pt>
          <cx:pt idx="39136">450000</cx:pt>
          <cx:pt idx="39137">1546020</cx:pt>
          <cx:pt idx="39138">1078200</cx:pt>
          <cx:pt idx="39139">428463</cx:pt>
          <cx:pt idx="39140">382500</cx:pt>
          <cx:pt idx="39141">1485000</cx:pt>
          <cx:pt idx="39142">754740</cx:pt>
          <cx:pt idx="39143">364896</cx:pt>
          <cx:pt idx="39144">1455871.5</cx:pt>
          <cx:pt idx="39145">329904</cx:pt>
          <cx:pt idx="39146">180000</cx:pt>
          <cx:pt idx="39147">1096020</cx:pt>
          <cx:pt idx="39148">2025000</cx:pt>
          <cx:pt idx="39149">360000</cx:pt>
          <cx:pt idx="39150">315000</cx:pt>
          <cx:pt idx="39151">1546020</cx:pt>
          <cx:pt idx="39152">1710000</cx:pt>
          <cx:pt idx="39153">986553</cx:pt>
          <cx:pt idx="39154">450000</cx:pt>
          <cx:pt idx="39155">254700</cx:pt>
          <cx:pt idx="39156">360000</cx:pt>
          <cx:pt idx="39157">1125000</cx:pt>
          <cx:pt idx="39158">397881</cx:pt>
          <cx:pt idx="39159">401386.5</cx:pt>
          <cx:pt idx="39160">810000</cx:pt>
          <cx:pt idx="39161">1152000</cx:pt>
          <cx:pt idx="39162">346500</cx:pt>
          <cx:pt idx="39163">270000</cx:pt>
          <cx:pt idx="39164">687600</cx:pt>
          <cx:pt idx="39165">1345500</cx:pt>
          <cx:pt idx="39166">1350000</cx:pt>
          <cx:pt idx="39167">979992</cx:pt>
          <cx:pt idx="39168">646920</cx:pt>
          <cx:pt idx="39169">1035832.5</cx:pt>
          <cx:pt idx="39170">247500</cx:pt>
          <cx:pt idx="39171">265500</cx:pt>
          <cx:pt idx="39172">79128</cx:pt>
          <cx:pt idx="39173">225000</cx:pt>
          <cx:pt idx="39174">270000</cx:pt>
          <cx:pt idx="39175">824823</cx:pt>
          <cx:pt idx="39176">225000</cx:pt>
          <cx:pt idx="39177">380533.5</cx:pt>
          <cx:pt idx="39178">273636</cx:pt>
          <cx:pt idx="39179">360000</cx:pt>
          <cx:pt idx="39180">675000</cx:pt>
          <cx:pt idx="39181">521280</cx:pt>
          <cx:pt idx="39182">135000</cx:pt>
          <cx:pt idx="39183">327024</cx:pt>
          <cx:pt idx="39184">555273</cx:pt>
          <cx:pt idx="39185">904500</cx:pt>
          <cx:pt idx="39186">751500</cx:pt>
          <cx:pt idx="39187">1006920</cx:pt>
          <cx:pt idx="39188">521280</cx:pt>
          <cx:pt idx="39189">495000</cx:pt>
          <cx:pt idx="39190">239850</cx:pt>
          <cx:pt idx="39191">1125000</cx:pt>
          <cx:pt idx="39192">1535553</cx:pt>
          <cx:pt idx="39193">1005120</cx:pt>
          <cx:pt idx="39194">112500</cx:pt>
          <cx:pt idx="39195">545040</cx:pt>
          <cx:pt idx="39196">808650</cx:pt>
          <cx:pt idx="39197">584766</cx:pt>
          <cx:pt idx="39198">297000</cx:pt>
          <cx:pt idx="39199">137538</cx:pt>
          <cx:pt idx="39200">755190</cx:pt>
          <cx:pt idx="39201">353241</cx:pt>
          <cx:pt idx="39202">405000</cx:pt>
          <cx:pt idx="39203">202500</cx:pt>
          <cx:pt idx="39204">227520</cx:pt>
          <cx:pt idx="39205">540000</cx:pt>
          <cx:pt idx="39206">492862.5</cx:pt>
          <cx:pt idx="39207">491823</cx:pt>
          <cx:pt idx="39208">239850</cx:pt>
          <cx:pt idx="39209">1282500</cx:pt>
          <cx:pt idx="39210">1676731.5</cx:pt>
          <cx:pt idx="39211">1288350</cx:pt>
          <cx:pt idx="39212">659610</cx:pt>
          <cx:pt idx="39213">364896</cx:pt>
          <cx:pt idx="39214">261648</cx:pt>
          <cx:pt idx="39215">2156400</cx:pt>
          <cx:pt idx="39216">270000</cx:pt>
          <cx:pt idx="39217">797557.5</cx:pt>
          <cx:pt idx="39218">755190</cx:pt>
          <cx:pt idx="39219">1256400</cx:pt>
          <cx:pt idx="39220">673875</cx:pt>
          <cx:pt idx="39221">180000</cx:pt>
          <cx:pt idx="39222">315000</cx:pt>
          <cx:pt idx="39223">247500</cx:pt>
          <cx:pt idx="39224">1327500</cx:pt>
          <cx:pt idx="39225">1288350</cx:pt>
          <cx:pt idx="39226">526491</cx:pt>
          <cx:pt idx="39227">1515415.5</cx:pt>
          <cx:pt idx="39228">331834.5</cx:pt>
          <cx:pt idx="39229">450000</cx:pt>
          <cx:pt idx="39230">332473.5</cx:pt>
          <cx:pt idx="39231">1006920</cx:pt>
          <cx:pt idx="39232">314055</cx:pt>
          <cx:pt idx="39233">1024740</cx:pt>
          <cx:pt idx="39234">405000</cx:pt>
          <cx:pt idx="39235">180000</cx:pt>
          <cx:pt idx="39236">199008</cx:pt>
          <cx:pt idx="39237">803929.5</cx:pt>
          <cx:pt idx="39238">288873</cx:pt>
          <cx:pt idx="39239">865467</cx:pt>
          <cx:pt idx="39240">352044</cx:pt>
          <cx:pt idx="39241">127350</cx:pt>
          <cx:pt idx="39242">360000</cx:pt>
          <cx:pt idx="39243">641043</cx:pt>
          <cx:pt idx="39244">172512</cx:pt>
          <cx:pt idx="39245">675000</cx:pt>
          <cx:pt idx="39246">688500</cx:pt>
          <cx:pt idx="39247">553806</cx:pt>
          <cx:pt idx="39248">540000</cx:pt>
          <cx:pt idx="39249">450000</cx:pt>
          <cx:pt idx="39250">1006920</cx:pt>
          <cx:pt idx="39251">454500</cx:pt>
          <cx:pt idx="39252">318528</cx:pt>
          <cx:pt idx="39253">745429.5</cx:pt>
          <cx:pt idx="39254">180000</cx:pt>
          <cx:pt idx="39255">1575000</cx:pt>
          <cx:pt idx="39256">450000</cx:pt>
          <cx:pt idx="39257">1436850</cx:pt>
          <cx:pt idx="39258">125640</cx:pt>
          <cx:pt idx="39259">545040</cx:pt>
          <cx:pt idx="39260">1303812</cx:pt>
          <cx:pt idx="39261">458235</cx:pt>
          <cx:pt idx="39262">1288350</cx:pt>
          <cx:pt idx="39263">1024740</cx:pt>
          <cx:pt idx="39264">1006920</cx:pt>
          <cx:pt idx="39265">945000</cx:pt>
          <cx:pt idx="39266">1192500</cx:pt>
          <cx:pt idx="39267">450000</cx:pt>
          <cx:pt idx="39268">202500</cx:pt>
          <cx:pt idx="39269">225000</cx:pt>
          <cx:pt idx="39270">884124</cx:pt>
          <cx:pt idx="39271">305221.5</cx:pt>
          <cx:pt idx="39272">284400</cx:pt>
          <cx:pt idx="39273">1288350</cx:pt>
          <cx:pt idx="39274">225000</cx:pt>
          <cx:pt idx="39275">971280</cx:pt>
          <cx:pt idx="39276">343800</cx:pt>
          <cx:pt idx="39277">589050</cx:pt>
          <cx:pt idx="39278">168102</cx:pt>
          <cx:pt idx="39279">986166</cx:pt>
          <cx:pt idx="39280">225000</cx:pt>
          <cx:pt idx="39281">229500</cx:pt>
          <cx:pt idx="39282">315000</cx:pt>
          <cx:pt idx="39283">117162</cx:pt>
          <cx:pt idx="39284">381528</cx:pt>
          <cx:pt idx="39285">517788</cx:pt>
          <cx:pt idx="39286">619965</cx:pt>
          <cx:pt idx="39287">904608</cx:pt>
          <cx:pt idx="39288">900000</cx:pt>
          <cx:pt idx="39289">728460</cx:pt>
          <cx:pt idx="39290">504000</cx:pt>
          <cx:pt idx="39291">180000</cx:pt>
          <cx:pt idx="39292">990000</cx:pt>
          <cx:pt idx="39293">454500</cx:pt>
          <cx:pt idx="39294">454500</cx:pt>
          <cx:pt idx="39295">140166</cx:pt>
          <cx:pt idx="39296">824823</cx:pt>
          <cx:pt idx="39297">1314886.5</cx:pt>
          <cx:pt idx="39298">675000</cx:pt>
          <cx:pt idx="39299">1185120</cx:pt>
          <cx:pt idx="39300">568800</cx:pt>
          <cx:pt idx="39301">45000</cx:pt>
          <cx:pt idx="39302">544491</cx:pt>
          <cx:pt idx="39303">967500</cx:pt>
          <cx:pt idx="39304">1096020</cx:pt>
          <cx:pt idx="39305">180000</cx:pt>
          <cx:pt idx="39306">180000</cx:pt>
          <cx:pt idx="39307">497520</cx:pt>
          <cx:pt idx="39308">1129500</cx:pt>
          <cx:pt idx="39309">1506816</cx:pt>
          <cx:pt idx="39310">202500</cx:pt>
          <cx:pt idx="39311">89019</cx:pt>
          <cx:pt idx="39312">1125000</cx:pt>
          <cx:pt idx="39313">159264</cx:pt>
          <cx:pt idx="39314">533668.5</cx:pt>
          <cx:pt idx="39315">331632</cx:pt>
          <cx:pt idx="39316">450000</cx:pt>
          <cx:pt idx="39317">1350000</cx:pt>
          <cx:pt idx="39318">284400</cx:pt>
          <cx:pt idx="39319">808650</cx:pt>
          <cx:pt idx="39320">270000</cx:pt>
          <cx:pt idx="39321">485640</cx:pt>
          <cx:pt idx="39322">1436850</cx:pt>
          <cx:pt idx="39323">106974</cx:pt>
          <cx:pt idx="39324">286704</cx:pt>
          <cx:pt idx="39325">180000</cx:pt>
          <cx:pt idx="39326">646920</cx:pt>
          <cx:pt idx="39327">675000</cx:pt>
          <cx:pt idx="39328">156384</cx:pt>
          <cx:pt idx="39329">199080</cx:pt>
          <cx:pt idx="39330">450000</cx:pt>
          <cx:pt idx="39331">450000</cx:pt>
          <cx:pt idx="39332">647046</cx:pt>
          <cx:pt idx="39333">180000</cx:pt>
          <cx:pt idx="39334">408330</cx:pt>
          <cx:pt idx="39335">331920</cx:pt>
          <cx:pt idx="39336">1045854</cx:pt>
          <cx:pt idx="39337">270000</cx:pt>
          <cx:pt idx="39338">592560</cx:pt>
          <cx:pt idx="39339">900000</cx:pt>
          <cx:pt idx="39340">862560</cx:pt>
          <cx:pt idx="39341">787131</cx:pt>
          <cx:pt idx="39342">582804</cx:pt>
          <cx:pt idx="39343">339948</cx:pt>
          <cx:pt idx="39344">317979</cx:pt>
          <cx:pt idx="39345">808650</cx:pt>
          <cx:pt idx="39346">180000</cx:pt>
          <cx:pt idx="39347">882000</cx:pt>
          <cx:pt idx="39348">163512</cx:pt>
          <cx:pt idx="39349">360000</cx:pt>
          <cx:pt idx="39350">463500</cx:pt>
          <cx:pt idx="39351">540000</cx:pt>
          <cx:pt idx="39352">225000</cx:pt>
          <cx:pt idx="39353">296505</cx:pt>
          <cx:pt idx="39354">112500</cx:pt>
          <cx:pt idx="39355">593010</cx:pt>
          <cx:pt idx="39356">263686.5</cx:pt>
          <cx:pt idx="39357">161730</cx:pt>
          <cx:pt idx="39358">562500</cx:pt>
          <cx:pt idx="39359">808650</cx:pt>
          <cx:pt idx="39360">284400</cx:pt>
          <cx:pt idx="39361">522396</cx:pt>
          <cx:pt idx="39362">180000</cx:pt>
          <cx:pt idx="39363">463500</cx:pt>
          <cx:pt idx="39364">1389204</cx:pt>
          <cx:pt idx="39365">1110019.5</cx:pt>
          <cx:pt idx="39366">450000</cx:pt>
          <cx:pt idx="39367">808650</cx:pt>
          <cx:pt idx="39368">418500</cx:pt>
          <cx:pt idx="39369">427500</cx:pt>
          <cx:pt idx="39370">694773</cx:pt>
          <cx:pt idx="39371">474048</cx:pt>
          <cx:pt idx="39372">291915</cx:pt>
          <cx:pt idx="39373">1528200</cx:pt>
          <cx:pt idx="39374">868797</cx:pt>
          <cx:pt idx="39375">545040</cx:pt>
          <cx:pt idx="39376">314055</cx:pt>
          <cx:pt idx="39377">229500</cx:pt>
          <cx:pt idx="39378">521280</cx:pt>
          <cx:pt idx="39379">405000</cx:pt>
          <cx:pt idx="39380">943515</cx:pt>
          <cx:pt idx="39381">808650</cx:pt>
          <cx:pt idx="39382">1724220</cx:pt>
          <cx:pt idx="39383">495891</cx:pt>
          <cx:pt idx="39384">1800000</cx:pt>
          <cx:pt idx="39385">237024</cx:pt>
          <cx:pt idx="39386">675000</cx:pt>
          <cx:pt idx="39387">900000</cx:pt>
          <cx:pt idx="39388">760225.5</cx:pt>
          <cx:pt idx="39389">436032</cx:pt>
          <cx:pt idx="39390">208854</cx:pt>
          <cx:pt idx="39391">1125000</cx:pt>
          <cx:pt idx="39392">295168.5</cx:pt>
          <cx:pt idx="39393">663669</cx:pt>
          <cx:pt idx="39394">592560</cx:pt>
          <cx:pt idx="39395">180000</cx:pt>
          <cx:pt idx="39396">211500</cx:pt>
          <cx:pt idx="39397">135000</cx:pt>
          <cx:pt idx="39398">659610</cx:pt>
          <cx:pt idx="39399">112500</cx:pt>
          <cx:pt idx="39400">675000</cx:pt>
          <cx:pt idx="39401">592560</cx:pt>
          <cx:pt idx="39402">760225.5</cx:pt>
          <cx:pt idx="39403">835380</cx:pt>
          <cx:pt idx="39404">256500</cx:pt>
          <cx:pt idx="39405">874152</cx:pt>
          <cx:pt idx="39406">679500</cx:pt>
          <cx:pt idx="39407">364500</cx:pt>
          <cx:pt idx="39408">495000</cx:pt>
          <cx:pt idx="39409">219249</cx:pt>
          <cx:pt idx="39410">604152</cx:pt>
          <cx:pt idx="39411">284400</cx:pt>
          <cx:pt idx="39412">328405.5</cx:pt>
          <cx:pt idx="39413">225000</cx:pt>
          <cx:pt idx="39414">135000</cx:pt>
          <cx:pt idx="39415">405000</cx:pt>
          <cx:pt idx="39416">135000</cx:pt>
          <cx:pt idx="39417">382500</cx:pt>
          <cx:pt idx="39418">260640</cx:pt>
          <cx:pt idx="39419">254700</cx:pt>
          <cx:pt idx="39420">675000</cx:pt>
          <cx:pt idx="39421">202500</cx:pt>
          <cx:pt idx="39422">500211</cx:pt>
          <cx:pt idx="39423">422235</cx:pt>
          <cx:pt idx="39424">480060</cx:pt>
          <cx:pt idx="39425">354276</cx:pt>
          <cx:pt idx="39426">450000</cx:pt>
          <cx:pt idx="39427">436032</cx:pt>
          <cx:pt idx="39428">76410</cx:pt>
          <cx:pt idx="39429">325377</cx:pt>
          <cx:pt idx="39430">188460</cx:pt>
          <cx:pt idx="39431">284400</cx:pt>
          <cx:pt idx="39432">1174090.5</cx:pt>
          <cx:pt idx="39433">787500</cx:pt>
          <cx:pt idx="39434">360000</cx:pt>
          <cx:pt idx="39435">592560</cx:pt>
          <cx:pt idx="39436">314100</cx:pt>
          <cx:pt idx="39437">630000</cx:pt>
          <cx:pt idx="39438">1288350</cx:pt>
          <cx:pt idx="39439">1223010</cx:pt>
          <cx:pt idx="39440">1006920</cx:pt>
          <cx:pt idx="39441">202500</cx:pt>
          <cx:pt idx="39442">343800</cx:pt>
          <cx:pt idx="39443">450000</cx:pt>
          <cx:pt idx="39444">358074</cx:pt>
          <cx:pt idx="39445">1125000</cx:pt>
          <cx:pt idx="39446">922266</cx:pt>
          <cx:pt idx="39447">808650</cx:pt>
          <cx:pt idx="39448">900000</cx:pt>
          <cx:pt idx="39449">127350</cx:pt>
          <cx:pt idx="39450">473760</cx:pt>
          <cx:pt idx="39451">481495.5</cx:pt>
          <cx:pt idx="39452">269550</cx:pt>
          <cx:pt idx="39453">450000</cx:pt>
          <cx:pt idx="39454">1291959</cx:pt>
          <cx:pt idx="39455">162000</cx:pt>
          <cx:pt idx="39456">971280</cx:pt>
          <cx:pt idx="39457">614574</cx:pt>
          <cx:pt idx="39458">518562</cx:pt>
          <cx:pt idx="39459">254700</cx:pt>
          <cx:pt idx="39460">1575000</cx:pt>
          <cx:pt idx="39461">585000</cx:pt>
          <cx:pt idx="39462">495000</cx:pt>
          <cx:pt idx="39463">203760</cx:pt>
          <cx:pt idx="39464">848745</cx:pt>
          <cx:pt idx="39465">172021.5</cx:pt>
          <cx:pt idx="39466">225000</cx:pt>
          <cx:pt idx="39467">298512</cx:pt>
          <cx:pt idx="39468">1035072</cx:pt>
          <cx:pt idx="39469">270000</cx:pt>
          <cx:pt idx="39470">891072</cx:pt>
          <cx:pt idx="39471">298728</cx:pt>
          <cx:pt idx="39472">835380</cx:pt>
          <cx:pt idx="39473">450000</cx:pt>
          <cx:pt idx="39474">808650</cx:pt>
          <cx:pt idx="39475">675000</cx:pt>
          <cx:pt idx="39476">397881</cx:pt>
          <cx:pt idx="39477">640080</cx:pt>
          <cx:pt idx="39478">1125000</cx:pt>
          <cx:pt idx="39479">147888</cx:pt>
          <cx:pt idx="39480">436032</cx:pt>
          <cx:pt idx="39481">284400</cx:pt>
          <cx:pt idx="39482">225000</cx:pt>
          <cx:pt idx="39483">270000</cx:pt>
          <cx:pt idx="39484">582804</cx:pt>
          <cx:pt idx="39485">675000</cx:pt>
          <cx:pt idx="39486">1256400</cx:pt>
          <cx:pt idx="39487">675000</cx:pt>
          <cx:pt idx="39488">1078200</cx:pt>
          <cx:pt idx="39489">585000</cx:pt>
          <cx:pt idx="39490">1264428</cx:pt>
          <cx:pt idx="39491">523597.5</cx:pt>
          <cx:pt idx="39492">450000</cx:pt>
          <cx:pt idx="39493">328365</cx:pt>
          <cx:pt idx="39494">358344</cx:pt>
          <cx:pt idx="39495">273636</cx:pt>
          <cx:pt idx="39496">500211</cx:pt>
          <cx:pt idx="39497">874363.5</cx:pt>
          <cx:pt idx="39498">900000</cx:pt>
          <cx:pt idx="39499">592560</cx:pt>
          <cx:pt idx="39500">634041</cx:pt>
          <cx:pt idx="39501">381528</cx:pt>
          <cx:pt idx="39502">528633</cx:pt>
          <cx:pt idx="39503">1724220</cx:pt>
          <cx:pt idx="39504">794173.5</cx:pt>
          <cx:pt idx="39505">1125000</cx:pt>
          <cx:pt idx="39506">1166724</cx:pt>
          <cx:pt idx="39507">454500</cx:pt>
          <cx:pt idx="39508">1006920</cx:pt>
          <cx:pt idx="39509">601470</cx:pt>
          <cx:pt idx="39510">204858</cx:pt>
          <cx:pt idx="39511">1125000</cx:pt>
          <cx:pt idx="39512">239850</cx:pt>
          <cx:pt idx="39513">343800</cx:pt>
          <cx:pt idx="39514">337500</cx:pt>
          <cx:pt idx="39515">450000</cx:pt>
          <cx:pt idx="39516">533304</cx:pt>
          <cx:pt idx="39517">755190</cx:pt>
          <cx:pt idx="39518">879480</cx:pt>
          <cx:pt idx="39519">876816</cx:pt>
          <cx:pt idx="39520">312768</cx:pt>
          <cx:pt idx="39521">180000</cx:pt>
          <cx:pt idx="39522">1546020</cx:pt>
          <cx:pt idx="39523">1259545.5</cx:pt>
          <cx:pt idx="39524">450346.5</cx:pt>
          <cx:pt idx="39525">254700</cx:pt>
          <cx:pt idx="39526">439740</cx:pt>
          <cx:pt idx="39527">247941</cx:pt>
          <cx:pt idx="39528">1800000</cx:pt>
          <cx:pt idx="39529">192528</cx:pt>
          <cx:pt idx="39530">290088</cx:pt>
          <cx:pt idx="39531">450000</cx:pt>
          <cx:pt idx="39532">363190.5</cx:pt>
          <cx:pt idx="39533">197820</cx:pt>
          <cx:pt idx="39534">781920</cx:pt>
          <cx:pt idx="39535">234000</cx:pt>
          <cx:pt idx="39536">932643</cx:pt>
          <cx:pt idx="39537">375322.5</cx:pt>
          <cx:pt idx="39538">1288350</cx:pt>
          <cx:pt idx="39539">225000</cx:pt>
          <cx:pt idx="39540">734994</cx:pt>
          <cx:pt idx="39541">180000</cx:pt>
          <cx:pt idx="39542">450000</cx:pt>
          <cx:pt idx="39543">904500</cx:pt>
          <cx:pt idx="39544">1078200</cx:pt>
          <cx:pt idx="39545">202500</cx:pt>
          <cx:pt idx="39546">446931</cx:pt>
          <cx:pt idx="39547">90000</cx:pt>
          <cx:pt idx="39548">162000</cx:pt>
          <cx:pt idx="39549">521280</cx:pt>
          <cx:pt idx="39550">225000</cx:pt>
          <cx:pt idx="39551">647046</cx:pt>
          <cx:pt idx="39552">270000</cx:pt>
          <cx:pt idx="39553">270000</cx:pt>
          <cx:pt idx="39554">270000</cx:pt>
          <cx:pt idx="39555">427500</cx:pt>
          <cx:pt idx="39556">226908</cx:pt>
          <cx:pt idx="39557">643500</cx:pt>
          <cx:pt idx="39558">355536</cx:pt>
          <cx:pt idx="39559">1800000</cx:pt>
          <cx:pt idx="39560">508495.5</cx:pt>
          <cx:pt idx="39561">270000</cx:pt>
          <cx:pt idx="39562">1494436.5</cx:pt>
          <cx:pt idx="39563">1152000</cx:pt>
          <cx:pt idx="39564">247275</cx:pt>
          <cx:pt idx="39565">327024</cx:pt>
          <cx:pt idx="39566">450000</cx:pt>
          <cx:pt idx="39567">523237.5</cx:pt>
          <cx:pt idx="39568">320382</cx:pt>
          <cx:pt idx="39569">172512</cx:pt>
          <cx:pt idx="39570">284400</cx:pt>
          <cx:pt idx="39571">167076</cx:pt>
          <cx:pt idx="39572">270000</cx:pt>
          <cx:pt idx="39573">808650</cx:pt>
          <cx:pt idx="39574">157500</cx:pt>
          <cx:pt idx="39575">225000</cx:pt>
          <cx:pt idx="39576">167895</cx:pt>
          <cx:pt idx="39577">278613</cx:pt>
          <cx:pt idx="39578">553806</cx:pt>
          <cx:pt idx="39579">945000</cx:pt>
          <cx:pt idx="39580">495216</cx:pt>
          <cx:pt idx="39581">539100</cx:pt>
          <cx:pt idx="39582">225000</cx:pt>
          <cx:pt idx="39583">1035000</cx:pt>
          <cx:pt idx="39584">360000</cx:pt>
          <cx:pt idx="39585">450000</cx:pt>
          <cx:pt idx="39586">1078200</cx:pt>
          <cx:pt idx="39587">760122</cx:pt>
          <cx:pt idx="39588">945000</cx:pt>
          <cx:pt idx="39589">900000</cx:pt>
          <cx:pt idx="39590">785398.5</cx:pt>
          <cx:pt idx="39591">135000</cx:pt>
          <cx:pt idx="39592">95940</cx:pt>
          <cx:pt idx="39593">254700</cx:pt>
          <cx:pt idx="39594">284400</cx:pt>
          <cx:pt idx="39595">229230</cx:pt>
          <cx:pt idx="39596">178290</cx:pt>
          <cx:pt idx="39597">509922</cx:pt>
          <cx:pt idx="39598">1024740</cx:pt>
          <cx:pt idx="39599">545040</cx:pt>
          <cx:pt idx="39600">477000</cx:pt>
          <cx:pt idx="39601">585000</cx:pt>
          <cx:pt idx="39602">936436.5</cx:pt>
          <cx:pt idx="39603">474048</cx:pt>
          <cx:pt idx="39604">129519</cx:pt>
          <cx:pt idx="39605">931617</cx:pt>
          <cx:pt idx="39606">473161.5</cx:pt>
          <cx:pt idx="39607">355536</cx:pt>
          <cx:pt idx="39608">314055</cx:pt>
          <cx:pt idx="39609">526491</cx:pt>
          <cx:pt idx="39610">254700</cx:pt>
          <cx:pt idx="39611">152820</cx:pt>
          <cx:pt idx="39612">1129500</cx:pt>
          <cx:pt idx="39613">904500</cx:pt>
          <cx:pt idx="39614">675000</cx:pt>
          <cx:pt idx="39615">521280</cx:pt>
          <cx:pt idx="39616">629325</cx:pt>
          <cx:pt idx="39617">1762110</cx:pt>
          <cx:pt idx="39618">653328</cx:pt>
          <cx:pt idx="39619">382761</cx:pt>
          <cx:pt idx="39620">900000</cx:pt>
          <cx:pt idx="39621">1157670</cx:pt>
          <cx:pt idx="39622">715095</cx:pt>
          <cx:pt idx="39623">227493</cx:pt>
          <cx:pt idx="39624">746280</cx:pt>
          <cx:pt idx="39625">90000</cx:pt>
          <cx:pt idx="39626">225000</cx:pt>
          <cx:pt idx="39627">348264</cx:pt>
          <cx:pt idx="39628">585000</cx:pt>
          <cx:pt idx="39629">239850</cx:pt>
          <cx:pt idx="39630">553806</cx:pt>
          <cx:pt idx="39631">701730</cx:pt>
          <cx:pt idx="39632">675000</cx:pt>
          <cx:pt idx="39633">142200</cx:pt>
          <cx:pt idx="39634">490495.5</cx:pt>
          <cx:pt idx="39635">260568</cx:pt>
          <cx:pt idx="39636">254700</cx:pt>
          <cx:pt idx="39637">983160</cx:pt>
          <cx:pt idx="39638">592560</cx:pt>
          <cx:pt idx="39639">450000</cx:pt>
          <cx:pt idx="39640">700830</cx:pt>
          <cx:pt idx="39641">1024290</cx:pt>
          <cx:pt idx="39642">545040</cx:pt>
          <cx:pt idx="39643">792162</cx:pt>
          <cx:pt idx="39644">538389</cx:pt>
          <cx:pt idx="39645">296280</cx:pt>
          <cx:pt idx="39646">312768</cx:pt>
          <cx:pt idx="39647">902209.5</cx:pt>
          <cx:pt idx="39648">942300</cx:pt>
          <cx:pt idx="39649">508495.5</cx:pt>
          <cx:pt idx="39650">1096020</cx:pt>
          <cx:pt idx="39651">180000</cx:pt>
          <cx:pt idx="39652">900000</cx:pt>
          <cx:pt idx="39653">1320975</cx:pt>
          <cx:pt idx="39654">518562</cx:pt>
          <cx:pt idx="39655">521280</cx:pt>
          <cx:pt idx="39656">570708</cx:pt>
          <cx:pt idx="39657">513040.5</cx:pt>
          <cx:pt idx="39658">1260000</cx:pt>
          <cx:pt idx="39659">225000</cx:pt>
          <cx:pt idx="39660">463131</cx:pt>
          <cx:pt idx="39661">254700</cx:pt>
          <cx:pt idx="39662">755190</cx:pt>
          <cx:pt idx="39663">900000</cx:pt>
          <cx:pt idx="39664">640080</cx:pt>
          <cx:pt idx="39665">469152</cx:pt>
          <cx:pt idx="39666">540000</cx:pt>
          <cx:pt idx="39667">1354500</cx:pt>
          <cx:pt idx="39668">270000</cx:pt>
          <cx:pt idx="39669">545040</cx:pt>
          <cx:pt idx="39670">270000</cx:pt>
          <cx:pt idx="39671">1288350</cx:pt>
          <cx:pt idx="39672">284400</cx:pt>
          <cx:pt idx="39673">330048</cx:pt>
          <cx:pt idx="39674">477000</cx:pt>
          <cx:pt idx="39675">276277.5</cx:pt>
          <cx:pt idx="39676">668304</cx:pt>
          <cx:pt idx="39677">1575000</cx:pt>
          <cx:pt idx="39678">417024</cx:pt>
          <cx:pt idx="39679">1066752</cx:pt>
          <cx:pt idx="39680">781920</cx:pt>
          <cx:pt idx="39681">521280</cx:pt>
          <cx:pt idx="39682">360000</cx:pt>
          <cx:pt idx="39683">284400</cx:pt>
          <cx:pt idx="39684">486000</cx:pt>
          <cx:pt idx="39685">675000</cx:pt>
          <cx:pt idx="39686">592560</cx:pt>
          <cx:pt idx="39687">100246.5</cx:pt>
          <cx:pt idx="39688">1345500</cx:pt>
          <cx:pt idx="39689">180000</cx:pt>
          <cx:pt idx="39690">284256</cx:pt>
          <cx:pt idx="39691">104256</cx:pt>
          <cx:pt idx="39692">247275</cx:pt>
          <cx:pt idx="39693">755190</cx:pt>
          <cx:pt idx="39694">148365</cx:pt>
          <cx:pt idx="39695">292500</cx:pt>
          <cx:pt idx="39696">1125000</cx:pt>
          <cx:pt idx="39697">157914</cx:pt>
          <cx:pt idx="39698">746280</cx:pt>
          <cx:pt idx="39699">202500</cx:pt>
          <cx:pt idx="39700">1546020</cx:pt>
          <cx:pt idx="39701">239850</cx:pt>
          <cx:pt idx="39702">640080</cx:pt>
          <cx:pt idx="39703">807984</cx:pt>
          <cx:pt idx="39704">284400</cx:pt>
          <cx:pt idx="39705">942300</cx:pt>
          <cx:pt idx="39706">675000</cx:pt>
          <cx:pt idx="39707">123768</cx:pt>
          <cx:pt idx="39708">283419</cx:pt>
          <cx:pt idx="39709">239850</cx:pt>
          <cx:pt idx="39710">76410</cx:pt>
          <cx:pt idx="39711">276277.5</cx:pt>
          <cx:pt idx="39712">971280</cx:pt>
          <cx:pt idx="39713">86598</cx:pt>
          <cx:pt idx="39714">269550</cx:pt>
          <cx:pt idx="39715">254700</cx:pt>
          <cx:pt idx="39716">1971072</cx:pt>
          <cx:pt idx="39717">1078200</cx:pt>
          <cx:pt idx="39718">1125000</cx:pt>
          <cx:pt idx="39719">360000</cx:pt>
          <cx:pt idx="39720">1080000</cx:pt>
          <cx:pt idx="39721">781920</cx:pt>
          <cx:pt idx="39722">1345500</cx:pt>
          <cx:pt idx="39723">339241.5</cx:pt>
          <cx:pt idx="39724">202500</cx:pt>
          <cx:pt idx="39725">331920</cx:pt>
          <cx:pt idx="39726">900000</cx:pt>
          <cx:pt idx="39727">521280</cx:pt>
          <cx:pt idx="39728">381528</cx:pt>
          <cx:pt idx="39729">873342</cx:pt>
          <cx:pt idx="39730">916470</cx:pt>
          <cx:pt idx="39731">135000</cx:pt>
          <cx:pt idx="39732">1288350</cx:pt>
          <cx:pt idx="39733">1971072</cx:pt>
          <cx:pt idx="39734">302206.5</cx:pt>
          <cx:pt idx="39735">225000</cx:pt>
          <cx:pt idx="39736">518562</cx:pt>
          <cx:pt idx="39737">534204</cx:pt>
          <cx:pt idx="39738">720000</cx:pt>
          <cx:pt idx="39739">292500</cx:pt>
          <cx:pt idx="39740">1520253</cx:pt>
          <cx:pt idx="39741">1288350</cx:pt>
          <cx:pt idx="39742">360000</cx:pt>
          <cx:pt idx="39743">263686.5</cx:pt>
          <cx:pt idx="39744">1125000</cx:pt>
          <cx:pt idx="39745">152820</cx:pt>
          <cx:pt idx="39746">1129500</cx:pt>
          <cx:pt idx="39747">679500</cx:pt>
          <cx:pt idx="39748">364896</cx:pt>
          <cx:pt idx="39749">296280</cx:pt>
          <cx:pt idx="39750">225000</cx:pt>
          <cx:pt idx="39751">640080</cx:pt>
          <cx:pt idx="39752">1550655</cx:pt>
          <cx:pt idx="39753">521136</cx:pt>
          <cx:pt idx="39754">225000</cx:pt>
          <cx:pt idx="39755">227520</cx:pt>
          <cx:pt idx="39756">381528</cx:pt>
          <cx:pt idx="39757">697500</cx:pt>
          <cx:pt idx="39758">657000</cx:pt>
          <cx:pt idx="39759">549882</cx:pt>
          <cx:pt idx="39760">427869</cx:pt>
          <cx:pt idx="39761">270000</cx:pt>
          <cx:pt idx="39762">675000</cx:pt>
          <cx:pt idx="39763">490495.5</cx:pt>
          <cx:pt idx="39764">405000</cx:pt>
          <cx:pt idx="39765">276277.5</cx:pt>
          <cx:pt idx="39766">770292</cx:pt>
          <cx:pt idx="39767">558855</cx:pt>
          <cx:pt idx="39768">808650</cx:pt>
          <cx:pt idx="39769">840996</cx:pt>
          <cx:pt idx="39770">252000</cx:pt>
          <cx:pt idx="39771">381528</cx:pt>
          <cx:pt idx="39772">1350000</cx:pt>
          <cx:pt idx="39773">640080</cx:pt>
          <cx:pt idx="39774">343800</cx:pt>
          <cx:pt idx="39775">290358</cx:pt>
          <cx:pt idx="39776">1012653</cx:pt>
          <cx:pt idx="39777">579942</cx:pt>
          <cx:pt idx="39778">493497</cx:pt>
          <cx:pt idx="39779">457312.5</cx:pt>
          <cx:pt idx="39780">679500</cx:pt>
          <cx:pt idx="39781">675000</cx:pt>
          <cx:pt idx="39782">67500</cx:pt>
          <cx:pt idx="39783">74628</cx:pt>
          <cx:pt idx="39784">1149606</cx:pt>
          <cx:pt idx="39785">450000</cx:pt>
          <cx:pt idx="39786">787131</cx:pt>
          <cx:pt idx="39787">225000</cx:pt>
          <cx:pt idx="39788">1575000</cx:pt>
          <cx:pt idx="39789">380533.5</cx:pt>
          <cx:pt idx="39790">98910</cx:pt>
          <cx:pt idx="39791">427450.5</cx:pt>
          <cx:pt idx="39792">1288350</cx:pt>
          <cx:pt idx="39793">545040</cx:pt>
          <cx:pt idx="39794">494550</cx:pt>
          <cx:pt idx="39795">900000</cx:pt>
          <cx:pt idx="39796">824823</cx:pt>
          <cx:pt idx="39797">1006920</cx:pt>
          <cx:pt idx="39798">254700</cx:pt>
          <cx:pt idx="39799">270000</cx:pt>
          <cx:pt idx="39800">405000</cx:pt>
          <cx:pt idx="39801">225000</cx:pt>
          <cx:pt idx="39802">299772</cx:pt>
          <cx:pt idx="39803">271066.5</cx:pt>
          <cx:pt idx="39804">521280</cx:pt>
          <cx:pt idx="39805">1772181</cx:pt>
          <cx:pt idx="39806">1535553</cx:pt>
          <cx:pt idx="39807">405000</cx:pt>
          <cx:pt idx="39808">733315.5</cx:pt>
          <cx:pt idx="39809">521280</cx:pt>
          <cx:pt idx="39810">810000</cx:pt>
          <cx:pt idx="39811">295168.5</cx:pt>
          <cx:pt idx="39812">254700</cx:pt>
          <cx:pt idx="39813">953460</cx:pt>
          <cx:pt idx="39814">760225.5</cx:pt>
          <cx:pt idx="39815">840006</cx:pt>
          <cx:pt idx="39816">373140</cx:pt>
          <cx:pt idx="39817">585000</cx:pt>
          <cx:pt idx="39818">360000</cx:pt>
          <cx:pt idx="39819">675000</cx:pt>
          <cx:pt idx="39820">888840</cx:pt>
          <cx:pt idx="39821">354519</cx:pt>
          <cx:pt idx="39822">1185120</cx:pt>
          <cx:pt idx="39823">755190</cx:pt>
          <cx:pt idx="39824">728460</cx:pt>
          <cx:pt idx="39825">219042</cx:pt>
          <cx:pt idx="39826">490495.5</cx:pt>
          <cx:pt idx="39827">1560726</cx:pt>
          <cx:pt idx="39828">123637.5</cx:pt>
          <cx:pt idx="39829">272520</cx:pt>
          <cx:pt idx="39830">284400</cx:pt>
          <cx:pt idx="39831">640080</cx:pt>
          <cx:pt idx="39832">1178217</cx:pt>
          <cx:pt idx="39833">180000</cx:pt>
          <cx:pt idx="39834">1828170</cx:pt>
          <cx:pt idx="39835">331834.5</cx:pt>
          <cx:pt idx="39836">785250</cx:pt>
          <cx:pt idx="39837">315000</cx:pt>
          <cx:pt idx="39838">678996</cx:pt>
          <cx:pt idx="39839">254700</cx:pt>
          <cx:pt idx="39840">735579</cx:pt>
          <cx:pt idx="39841">553500</cx:pt>
          <cx:pt idx="39842">225000</cx:pt>
          <cx:pt idx="39843">284400</cx:pt>
          <cx:pt idx="39844">327024</cx:pt>
          <cx:pt idx="39845">108000</cx:pt>
          <cx:pt idx="39846">457717.5</cx:pt>
          <cx:pt idx="39847">270000</cx:pt>
          <cx:pt idx="39848">1546020</cx:pt>
          <cx:pt idx="39849">864000</cx:pt>
          <cx:pt idx="39850">270000</cx:pt>
          <cx:pt idx="39851">454500</cx:pt>
          <cx:pt idx="39852">135000</cx:pt>
          <cx:pt idx="39853">454500</cx:pt>
          <cx:pt idx="39854">247275</cx:pt>
          <cx:pt idx="39855">180000</cx:pt>
          <cx:pt idx="39856">364896</cx:pt>
          <cx:pt idx="39857">491823</cx:pt>
          <cx:pt idx="39858">538704</cx:pt>
          <cx:pt idx="39859">273636</cx:pt>
          <cx:pt idx="39860">983160</cx:pt>
          <cx:pt idx="39861">1077061.5</cx:pt>
          <cx:pt idx="39862">539059.5</cx:pt>
          <cx:pt idx="39863">315000</cx:pt>
          <cx:pt idx="39864">787131</cx:pt>
          <cx:pt idx="39865">1185282</cx:pt>
          <cx:pt idx="39866">1035000</cx:pt>
          <cx:pt idx="39867">339633</cx:pt>
          <cx:pt idx="39868">135531</cx:pt>
          <cx:pt idx="39869">798777</cx:pt>
          <cx:pt idx="39870">454500</cx:pt>
          <cx:pt idx="39871">315000</cx:pt>
          <cx:pt idx="39872">314100</cx:pt>
          <cx:pt idx="39873">1174005</cx:pt>
          <cx:pt idx="39874">142632</cx:pt>
          <cx:pt idx="39875">728460</cx:pt>
          <cx:pt idx="39876">112068</cx:pt>
          <cx:pt idx="39877">360000</cx:pt>
          <cx:pt idx="39878">450000</cx:pt>
          <cx:pt idx="39879">485640</cx:pt>
          <cx:pt idx="39880">630000</cx:pt>
          <cx:pt idx="39881">247275</cx:pt>
          <cx:pt idx="39882">701730</cx:pt>
          <cx:pt idx="39883">135000</cx:pt>
          <cx:pt idx="39884">180000</cx:pt>
          <cx:pt idx="39885">450000</cx:pt>
          <cx:pt idx="39886">636138</cx:pt>
          <cx:pt idx="39887">900000</cx:pt>
          <cx:pt idx="39888">473760</cx:pt>
          <cx:pt idx="39889">900000</cx:pt>
          <cx:pt idx="39890">1971072</cx:pt>
          <cx:pt idx="39891">247500</cx:pt>
          <cx:pt idx="39892">994500</cx:pt>
          <cx:pt idx="39893">202500</cx:pt>
          <cx:pt idx="39894">242595</cx:pt>
          <cx:pt idx="39895">269550</cx:pt>
          <cx:pt idx="39896">900000</cx:pt>
          <cx:pt idx="39897">1006920</cx:pt>
          <cx:pt idx="39898">450000</cx:pt>
          <cx:pt idx="39899">1391418</cx:pt>
          <cx:pt idx="39900">315000</cx:pt>
          <cx:pt idx="39901">967428</cx:pt>
          <cx:pt idx="39902">900000</cx:pt>
          <cx:pt idx="39903">450000</cx:pt>
          <cx:pt idx="39904">592560</cx:pt>
          <cx:pt idx="39905">911263.5</cx:pt>
          <cx:pt idx="39906">834048</cx:pt>
          <cx:pt idx="39907">2250000</cx:pt>
          <cx:pt idx="39908">270000</cx:pt>
          <cx:pt idx="39909">270000</cx:pt>
          <cx:pt idx="39910">2250000</cx:pt>
          <cx:pt idx="39911">135000</cx:pt>
          <cx:pt idx="39912">953460</cx:pt>
          <cx:pt idx="39913">450000</cx:pt>
          <cx:pt idx="39914">239850</cx:pt>
          <cx:pt idx="39915">296505</cx:pt>
          <cx:pt idx="39916">95940</cx:pt>
          <cx:pt idx="39917">450000</cx:pt>
          <cx:pt idx="39918">239850</cx:pt>
          <cx:pt idx="39919">669591</cx:pt>
          <cx:pt idx="39920">284400</cx:pt>
          <cx:pt idx="39921">679500</cx:pt>
          <cx:pt idx="39922">315000</cx:pt>
          <cx:pt idx="39923">606303</cx:pt>
          <cx:pt idx="39924">593010</cx:pt>
          <cx:pt idx="39925">508495.5</cx:pt>
          <cx:pt idx="39926">2048580</cx:pt>
          <cx:pt idx="39927">371304</cx:pt>
          <cx:pt idx="39928">315000</cx:pt>
          <cx:pt idx="39929">180000</cx:pt>
          <cx:pt idx="39930">860265</cx:pt>
          <cx:pt idx="39931">755190</cx:pt>
          <cx:pt idx="39932">543037.5</cx:pt>
          <cx:pt idx="39933">162000</cx:pt>
          <cx:pt idx="39934">237204</cx:pt>
          <cx:pt idx="39935">735133.5</cx:pt>
          <cx:pt idx="39936">297000</cx:pt>
          <cx:pt idx="39937">728460</cx:pt>
          <cx:pt idx="39938">188685</cx:pt>
          <cx:pt idx="39939">781920</cx:pt>
          <cx:pt idx="39940">1436850</cx:pt>
          <cx:pt idx="39941">814041</cx:pt>
          <cx:pt idx="39942">450000</cx:pt>
          <cx:pt idx="39943">817560</cx:pt>
          <cx:pt idx="39944">269550</cx:pt>
          <cx:pt idx="39945">238500</cx:pt>
          <cx:pt idx="39946">942300</cx:pt>
          <cx:pt idx="39947">900000</cx:pt>
          <cx:pt idx="39948">922266</cx:pt>
          <cx:pt idx="39949">450000</cx:pt>
          <cx:pt idx="39950">1350000</cx:pt>
          <cx:pt idx="39951">640080</cx:pt>
          <cx:pt idx="39952">139500</cx:pt>
          <cx:pt idx="39953">74628</cx:pt>
          <cx:pt idx="39954">337500</cx:pt>
          <cx:pt idx="39955">369000</cx:pt>
          <cx:pt idx="39956">225000</cx:pt>
          <cx:pt idx="39957">1129500</cx:pt>
          <cx:pt idx="39958">172021.5</cx:pt>
          <cx:pt idx="39959">1006920</cx:pt>
          <cx:pt idx="39960">1078200</cx:pt>
          <cx:pt idx="39961">310671</cx:pt>
          <cx:pt idx="39962">267102</cx:pt>
          <cx:pt idx="39963">148365</cx:pt>
          <cx:pt idx="39964">640080</cx:pt>
          <cx:pt idx="39965">247275</cx:pt>
          <cx:pt idx="39966">540000</cx:pt>
          <cx:pt idx="39967">1575000</cx:pt>
          <cx:pt idx="39968">135000</cx:pt>
          <cx:pt idx="39969">84577.5</cx:pt>
          <cx:pt idx="39970">505066.5</cx:pt>
          <cx:pt idx="39971">675000</cx:pt>
          <cx:pt idx="39972">1125000</cx:pt>
          <cx:pt idx="39973">269550</cx:pt>
          <cx:pt idx="39974">547344</cx:pt>
          <cx:pt idx="39975">90000</cx:pt>
          <cx:pt idx="39976">180000</cx:pt>
          <cx:pt idx="39977">667237.5</cx:pt>
          <cx:pt idx="39978">760225.5</cx:pt>
          <cx:pt idx="39979">449352</cx:pt>
          <cx:pt idx="39980">414792</cx:pt>
          <cx:pt idx="39981">835380</cx:pt>
          <cx:pt idx="39982">360000</cx:pt>
          <cx:pt idx="39983">76500</cx:pt>
          <cx:pt idx="39984">517500</cx:pt>
          <cx:pt idx="39985">450000</cx:pt>
          <cx:pt idx="39986">327024</cx:pt>
          <cx:pt idx="39987">900000</cx:pt>
          <cx:pt idx="39988">193500</cx:pt>
          <cx:pt idx="39989">405000</cx:pt>
          <cx:pt idx="39990">295776</cx:pt>
          <cx:pt idx="39991">195543</cx:pt>
          <cx:pt idx="39992">387000</cx:pt>
          <cx:pt idx="39993">562932</cx:pt>
          <cx:pt idx="39994">491031</cx:pt>
          <cx:pt idx="39995">450000</cx:pt>
          <cx:pt idx="39996">693000</cx:pt>
          <cx:pt idx="39997">90000</cx:pt>
          <cx:pt idx="39998">247275</cx:pt>
          <cx:pt idx="39999">263686.5</cx:pt>
          <cx:pt idx="40000">226152</cx:pt>
          <cx:pt idx="40001">900000</cx:pt>
          <cx:pt idx="40002">518463</cx:pt>
          <cx:pt idx="40003">472500</cx:pt>
          <cx:pt idx="40004">1125000</cx:pt>
          <cx:pt idx="40005">454500</cx:pt>
          <cx:pt idx="40006">289597.5</cx:pt>
          <cx:pt idx="40007">654498</cx:pt>
          <cx:pt idx="40008">545040</cx:pt>
          <cx:pt idx="40009">225000</cx:pt>
          <cx:pt idx="40010">225000</cx:pt>
          <cx:pt idx="40011">1215000</cx:pt>
          <cx:pt idx="40012">207306</cx:pt>
          <cx:pt idx="40013">1006920</cx:pt>
          <cx:pt idx="40014">1288350</cx:pt>
          <cx:pt idx="40015">157500</cx:pt>
          <cx:pt idx="40016">52767</cx:pt>
          <cx:pt idx="40017">760225.5</cx:pt>
          <cx:pt idx="40018">794173.5</cx:pt>
          <cx:pt idx="40019">481500</cx:pt>
          <cx:pt idx="40020">540000</cx:pt>
          <cx:pt idx="40021">1082214</cx:pt>
          <cx:pt idx="40022">495000</cx:pt>
          <cx:pt idx="40023">521280</cx:pt>
          <cx:pt idx="40024">509400</cx:pt>
          <cx:pt idx="40025">101880</cx:pt>
          <cx:pt idx="40026">302206.5</cx:pt>
          <cx:pt idx="40027">299772</cx:pt>
          <cx:pt idx="40028">270000</cx:pt>
          <cx:pt idx="40029">270000</cx:pt>
          <cx:pt idx="40030">900000</cx:pt>
          <cx:pt idx="40031">107820</cx:pt>
          <cx:pt idx="40032">180000</cx:pt>
          <cx:pt idx="40033">481176</cx:pt>
          <cx:pt idx="40034">314055</cx:pt>
          <cx:pt idx="40035">378117</cx:pt>
          <cx:pt idx="40036">1260702</cx:pt>
          <cx:pt idx="40037">760225.5</cx:pt>
          <cx:pt idx="40038">900000</cx:pt>
          <cx:pt idx="40039">1078200</cx:pt>
          <cx:pt idx="40040">135000</cx:pt>
          <cx:pt idx="40041">1270746</cx:pt>
          <cx:pt idx="40042">818410.5</cx:pt>
          <cx:pt idx="40043">454500</cx:pt>
          <cx:pt idx="40044">296280</cx:pt>
          <cx:pt idx="40045">270000</cx:pt>
          <cx:pt idx="40046">109453.5</cx:pt>
          <cx:pt idx="40047">545040</cx:pt>
          <cx:pt idx="40048">797557.5</cx:pt>
          <cx:pt idx="40049">942300</cx:pt>
          <cx:pt idx="40050">317178</cx:pt>
          <cx:pt idx="40051">180000</cx:pt>
          <cx:pt idx="40052">835380</cx:pt>
          <cx:pt idx="40053">618183</cx:pt>
          <cx:pt idx="40054">679500</cx:pt>
          <cx:pt idx="40055">900000</cx:pt>
          <cx:pt idx="40056">619965</cx:pt>
          <cx:pt idx="40057">225000</cx:pt>
          <cx:pt idx="40058">454500</cx:pt>
          <cx:pt idx="40059">755190</cx:pt>
          <cx:pt idx="40060">808650</cx:pt>
          <cx:pt idx="40061">450000</cx:pt>
          <cx:pt idx="40062">269550</cx:pt>
          <cx:pt idx="40063">942300</cx:pt>
          <cx:pt idx="40064">491823</cx:pt>
          <cx:pt idx="40065">256500</cx:pt>
          <cx:pt idx="40066">254700</cx:pt>
          <cx:pt idx="40067">2410380</cx:pt>
          <cx:pt idx="40068">1023732</cx:pt>
          <cx:pt idx="40069">560664</cx:pt>
          <cx:pt idx="40070">900000</cx:pt>
          <cx:pt idx="40071">260640</cx:pt>
          <cx:pt idx="40072">700830</cx:pt>
          <cx:pt idx="40073">770292</cx:pt>
          <cx:pt idx="40074">284400</cx:pt>
          <cx:pt idx="40075">277969.5</cx:pt>
          <cx:pt idx="40076">661500</cx:pt>
          <cx:pt idx="40077">296280</cx:pt>
          <cx:pt idx="40078">292500</cx:pt>
          <cx:pt idx="40079">900000</cx:pt>
          <cx:pt idx="40080">180000</cx:pt>
          <cx:pt idx="40081">521280</cx:pt>
          <cx:pt idx="40082">292500</cx:pt>
          <cx:pt idx="40083">1800000</cx:pt>
          <cx:pt idx="40084">862560</cx:pt>
          <cx:pt idx="40085">276277.5</cx:pt>
          <cx:pt idx="40086">640080</cx:pt>
          <cx:pt idx="40087">405000</cx:pt>
          <cx:pt idx="40088">1160059.5</cx:pt>
          <cx:pt idx="40089">1971072</cx:pt>
          <cx:pt idx="40090">382500</cx:pt>
          <cx:pt idx="40091">540000</cx:pt>
          <cx:pt idx="40092">900000</cx:pt>
          <cx:pt idx="40093">1314000</cx:pt>
          <cx:pt idx="40094">170640</cx:pt>
          <cx:pt idx="40095">291915</cx:pt>
          <cx:pt idx="40096">225000</cx:pt>
          <cx:pt idx="40097">509400</cx:pt>
          <cx:pt idx="40098">1125000</cx:pt>
          <cx:pt idx="40099">971676</cx:pt>
          <cx:pt idx="40100">183294</cx:pt>
          <cx:pt idx="40101">239850</cx:pt>
          <cx:pt idx="40102">755190</cx:pt>
          <cx:pt idx="40103">765000</cx:pt>
          <cx:pt idx="40104">1006920</cx:pt>
          <cx:pt idx="40105">755190</cx:pt>
          <cx:pt idx="40106">284031</cx:pt>
          <cx:pt idx="40107">242595</cx:pt>
          <cx:pt idx="40108">1078200</cx:pt>
          <cx:pt idx="40109">1006920</cx:pt>
          <cx:pt idx="40110">450000</cx:pt>
          <cx:pt idx="40111">1417185</cx:pt>
          <cx:pt idx="40112">444420</cx:pt>
          <cx:pt idx="40113">288873</cx:pt>
          <cx:pt idx="40114">900000</cx:pt>
          <cx:pt idx="40115">900000</cx:pt>
          <cx:pt idx="40116">112500</cx:pt>
          <cx:pt idx="40117">675000</cx:pt>
          <cx:pt idx="40118">536917.5</cx:pt>
          <cx:pt idx="40119">254700</cx:pt>
          <cx:pt idx="40120">270000</cx:pt>
          <cx:pt idx="40121">625536</cx:pt>
          <cx:pt idx="40122">631332</cx:pt>
          <cx:pt idx="40123">225000</cx:pt>
          <cx:pt idx="40124">254700</cx:pt>
          <cx:pt idx="40125">1389204</cx:pt>
          <cx:pt idx="40126">247500</cx:pt>
          <cx:pt idx="40127">508495.5</cx:pt>
          <cx:pt idx="40128">2316010.5</cx:pt>
          <cx:pt idx="40129">552555</cx:pt>
          <cx:pt idx="40130">675000</cx:pt>
          <cx:pt idx="40131">755190</cx:pt>
          <cx:pt idx="40132">260640</cx:pt>
          <cx:pt idx="40133">567000</cx:pt>
          <cx:pt idx="40134">348264</cx:pt>
          <cx:pt idx="40135">331632</cx:pt>
          <cx:pt idx="40136">640080</cx:pt>
          <cx:pt idx="40137">328405.5</cx:pt>
          <cx:pt idx="40138">612612</cx:pt>
          <cx:pt idx="40139">161730</cx:pt>
          <cx:pt idx="40140">544491</cx:pt>
          <cx:pt idx="40141">238896</cx:pt>
          <cx:pt idx="40142">983299.5</cx:pt>
          <cx:pt idx="40143">735133.5</cx:pt>
          <cx:pt idx="40144">900000</cx:pt>
          <cx:pt idx="40145">1096020</cx:pt>
          <cx:pt idx="40146">247500</cx:pt>
          <cx:pt idx="40147">450000</cx:pt>
          <cx:pt idx="40148">566055</cx:pt>
          <cx:pt idx="40149">1953423</cx:pt>
          <cx:pt idx="40150">814041</cx:pt>
          <cx:pt idx="40151">521280</cx:pt>
          <cx:pt idx="40152">1223010</cx:pt>
          <cx:pt idx="40153">755190</cx:pt>
          <cx:pt idx="40154">622413</cx:pt>
          <cx:pt idx="40155">225000</cx:pt>
          <cx:pt idx="40156">135000</cx:pt>
          <cx:pt idx="40157">675000</cx:pt>
          <cx:pt idx="40158">1575000</cx:pt>
          <cx:pt idx="40159">675000</cx:pt>
          <cx:pt idx="40160">760225.5</cx:pt>
          <cx:pt idx="40161">694773</cx:pt>
          <cx:pt idx="40162">808650</cx:pt>
          <cx:pt idx="40163">239418</cx:pt>
          <cx:pt idx="40164">93829.5</cx:pt>
          <cx:pt idx="40165">1255680</cx:pt>
          <cx:pt idx="40166">450000</cx:pt>
          <cx:pt idx="40167">654498</cx:pt>
          <cx:pt idx="40168">1078200</cx:pt>
          <cx:pt idx="40169">225000</cx:pt>
          <cx:pt idx="40170">2085120</cx:pt>
          <cx:pt idx="40171">1903023</cx:pt>
          <cx:pt idx="40172">180000</cx:pt>
          <cx:pt idx="40173">521280</cx:pt>
          <cx:pt idx="40174">450000</cx:pt>
          <cx:pt idx="40175">388512</cx:pt>
          <cx:pt idx="40176">679500</cx:pt>
          <cx:pt idx="40177">1255680</cx:pt>
          <cx:pt idx="40178">412560</cx:pt>
          <cx:pt idx="40179">640080</cx:pt>
          <cx:pt idx="40180">450000</cx:pt>
          <cx:pt idx="40181">1762110</cx:pt>
          <cx:pt idx="40182">862560</cx:pt>
          <cx:pt idx="40183">1660999.5</cx:pt>
          <cx:pt idx="40184">755190</cx:pt>
          <cx:pt idx="40185">254700</cx:pt>
          <cx:pt idx="40186">900000</cx:pt>
          <cx:pt idx="40187">450000</cx:pt>
          <cx:pt idx="40188">1575000</cx:pt>
          <cx:pt idx="40189">805500</cx:pt>
          <cx:pt idx="40190">239850</cx:pt>
          <cx:pt idx="40191">270000</cx:pt>
          <cx:pt idx="40192">583834.5</cx:pt>
          <cx:pt idx="40193">752742</cx:pt>
          <cx:pt idx="40194">254700</cx:pt>
          <cx:pt idx="40195">781920</cx:pt>
          <cx:pt idx="40196">495000</cx:pt>
          <cx:pt idx="40197">165915</cx:pt>
          <cx:pt idx="40198">675000</cx:pt>
          <cx:pt idx="40199">47970</cx:pt>
          <cx:pt idx="40200">50940</cx:pt>
          <cx:pt idx="40201">781920</cx:pt>
          <cx:pt idx="40202">942300</cx:pt>
          <cx:pt idx="40203">225000</cx:pt>
          <cx:pt idx="40204">1082214</cx:pt>
          <cx:pt idx="40205">662026.5</cx:pt>
          <cx:pt idx="40206">755190</cx:pt>
          <cx:pt idx="40207">675000</cx:pt>
          <cx:pt idx="40208">199080</cx:pt>
          <cx:pt idx="40209">848745</cx:pt>
          <cx:pt idx="40210">679500</cx:pt>
          <cx:pt idx="40211">765000</cx:pt>
          <cx:pt idx="40212">247500</cx:pt>
          <cx:pt idx="40213">545040</cx:pt>
          <cx:pt idx="40214">900297</cx:pt>
          <cx:pt idx="40215">295668</cx:pt>
          <cx:pt idx="40216">1350000</cx:pt>
          <cx:pt idx="40217">225000</cx:pt>
          <cx:pt idx="40218">878733</cx:pt>
          <cx:pt idx="40219">417024</cx:pt>
          <cx:pt idx="40220">1800000</cx:pt>
          <cx:pt idx="40221">254700</cx:pt>
          <cx:pt idx="40222">942300</cx:pt>
          <cx:pt idx="40223">196213.5</cx:pt>
          <cx:pt idx="40224">284400</cx:pt>
          <cx:pt idx="40225">225000</cx:pt>
          <cx:pt idx="40226">728460</cx:pt>
          <cx:pt idx="40227">270045</cx:pt>
          <cx:pt idx="40228">1006920</cx:pt>
          <cx:pt idx="40229">204768</cx:pt>
          <cx:pt idx="40230">180000</cx:pt>
          <cx:pt idx="40231">585000</cx:pt>
          <cx:pt idx="40232">360000</cx:pt>
          <cx:pt idx="40233">171000</cx:pt>
          <cx:pt idx="40234">659610</cx:pt>
          <cx:pt idx="40235">521280</cx:pt>
          <cx:pt idx="40236">225000</cx:pt>
          <cx:pt idx="40237">1078200</cx:pt>
          <cx:pt idx="40238">203760</cx:pt>
          <cx:pt idx="40239">733500</cx:pt>
          <cx:pt idx="40240">728460</cx:pt>
          <cx:pt idx="40241">625536</cx:pt>
          <cx:pt idx="40242">900000</cx:pt>
          <cx:pt idx="40243">1051245</cx:pt>
          <cx:pt idx="40244">533304</cx:pt>
          <cx:pt idx="40245">119448</cx:pt>
          <cx:pt idx="40246">448299</cx:pt>
          <cx:pt idx="40247">157050</cx:pt>
          <cx:pt idx="40248">553806</cx:pt>
          <cx:pt idx="40249">668304</cx:pt>
          <cx:pt idx="40250">157500</cx:pt>
          <cx:pt idx="40251">284400</cx:pt>
          <cx:pt idx="40252">900000</cx:pt>
          <cx:pt idx="40253">294322.5</cx:pt>
          <cx:pt idx="40254">254700</cx:pt>
          <cx:pt idx="40255">1078200</cx:pt>
          <cx:pt idx="40256">260640</cx:pt>
          <cx:pt idx="40257">675000</cx:pt>
          <cx:pt idx="40258">585000</cx:pt>
          <cx:pt idx="40259">781920</cx:pt>
          <cx:pt idx="40260">284400</cx:pt>
          <cx:pt idx="40261">153504</cx:pt>
          <cx:pt idx="40262">495000</cx:pt>
          <cx:pt idx="40263">270000</cx:pt>
          <cx:pt idx="40264">1006920</cx:pt>
          <cx:pt idx="40265">276277.5</cx:pt>
          <cx:pt idx="40266">112500</cx:pt>
          <cx:pt idx="40267">1078200</cx:pt>
          <cx:pt idx="40268">500427</cx:pt>
          <cx:pt idx="40269">331632</cx:pt>
          <cx:pt idx="40270">517500</cx:pt>
          <cx:pt idx="40271">521280</cx:pt>
          <cx:pt idx="40272">2013840</cx:pt>
          <cx:pt idx="40273">313438.5</cx:pt>
          <cx:pt idx="40274">1227901.5</cx:pt>
          <cx:pt idx="40275">432567</cx:pt>
          <cx:pt idx="40276">814041</cx:pt>
          <cx:pt idx="40277">188460</cx:pt>
          <cx:pt idx="40278">747202.5</cx:pt>
          <cx:pt idx="40279">454500</cx:pt>
          <cx:pt idx="40280">67500</cx:pt>
          <cx:pt idx="40281">1138500</cx:pt>
          <cx:pt idx="40282">108072</cx:pt>
          <cx:pt idx="40283">745429.5</cx:pt>
          <cx:pt idx="40284">573408</cx:pt>
          <cx:pt idx="40285">1208304</cx:pt>
          <cx:pt idx="40286">247500</cx:pt>
          <cx:pt idx="40287">1256400</cx:pt>
          <cx:pt idx="40288">745429.5</cx:pt>
          <cx:pt idx="40289">180000</cx:pt>
          <cx:pt idx="40290">1288350</cx:pt>
          <cx:pt idx="40291">1223010</cx:pt>
          <cx:pt idx="40292">528633</cx:pt>
          <cx:pt idx="40293">472500</cx:pt>
          <cx:pt idx="40294">790830</cx:pt>
          <cx:pt idx="40295">450000</cx:pt>
          <cx:pt idx="40296">1067940</cx:pt>
          <cx:pt idx="40297">868797</cx:pt>
          <cx:pt idx="40298">585000</cx:pt>
          <cx:pt idx="40299">644427</cx:pt>
          <cx:pt idx="40300">1246500</cx:pt>
          <cx:pt idx="40301">99504</cx:pt>
          <cx:pt idx="40302">284400</cx:pt>
          <cx:pt idx="40303">1718473.5</cx:pt>
          <cx:pt idx="40304">545040</cx:pt>
          <cx:pt idx="40305">180000</cx:pt>
          <cx:pt idx="40306">81666</cx:pt>
          <cx:pt idx="40307">1007352</cx:pt>
          <cx:pt idx="40308">679500</cx:pt>
          <cx:pt idx="40309">180000</cx:pt>
          <cx:pt idx="40310">1350000</cx:pt>
          <cx:pt idx="40311">545040</cx:pt>
          <cx:pt idx="40312">284400</cx:pt>
          <cx:pt idx="40313">432567</cx:pt>
          <cx:pt idx="40314">270000</cx:pt>
          <cx:pt idx="40315">1546020</cx:pt>
          <cx:pt idx="40316">315000</cx:pt>
          <cx:pt idx="40317">1166724</cx:pt>
          <cx:pt idx="40318">1102171.5</cx:pt>
          <cx:pt idx="40319">1009566</cx:pt>
          <cx:pt idx="40320">592560</cx:pt>
          <cx:pt idx="40321">616761</cx:pt>
          <cx:pt idx="40322">67500</cx:pt>
          <cx:pt idx="40323">251280</cx:pt>
          <cx:pt idx="40324">521280</cx:pt>
          <cx:pt idx="40325">1118286</cx:pt>
          <cx:pt idx="40326">143910</cx:pt>
          <cx:pt idx="40327">314055</cx:pt>
          <cx:pt idx="40328">755190</cx:pt>
          <cx:pt idx="40329">593010</cx:pt>
          <cx:pt idx="40330">1006920</cx:pt>
          <cx:pt idx="40331">180000</cx:pt>
          <cx:pt idx="40332">299772</cx:pt>
          <cx:pt idx="40333">254700</cx:pt>
          <cx:pt idx="40334">900000</cx:pt>
          <cx:pt idx="40335">477000</cx:pt>
          <cx:pt idx="40336">337500</cx:pt>
          <cx:pt idx="40337">364896</cx:pt>
          <cx:pt idx="40338">178290</cx:pt>
          <cx:pt idx="40339">2215224</cx:pt>
          <cx:pt idx="40340">265500</cx:pt>
          <cx:pt idx="40341">180000</cx:pt>
          <cx:pt idx="40342">335592</cx:pt>
          <cx:pt idx="40343">1070982</cx:pt>
          <cx:pt idx="40344">270000</cx:pt>
          <cx:pt idx="40345">781920</cx:pt>
          <cx:pt idx="40346">485640</cx:pt>
          <cx:pt idx="40347">508495.5</cx:pt>
          <cx:pt idx="40348">1971072</cx:pt>
          <cx:pt idx="40349">630000</cx:pt>
          <cx:pt idx="40350">841500</cx:pt>
          <cx:pt idx="40351">973710</cx:pt>
          <cx:pt idx="40352">900000</cx:pt>
          <cx:pt idx="40353">450000</cx:pt>
          <cx:pt idx="40354">521280</cx:pt>
          <cx:pt idx="40355">1546020</cx:pt>
          <cx:pt idx="40356">1006920</cx:pt>
          <cx:pt idx="40357">278460</cx:pt>
          <cx:pt idx="40358">900000</cx:pt>
          <cx:pt idx="40359">706500</cx:pt>
          <cx:pt idx="40360">1125000</cx:pt>
          <cx:pt idx="40361">855000</cx:pt>
          <cx:pt idx="40362">630000</cx:pt>
          <cx:pt idx="40363">301464</cx:pt>
          <cx:pt idx="40364">239850</cx:pt>
          <cx:pt idx="40365">540000</cx:pt>
          <cx:pt idx="40366">80865</cx:pt>
          <cx:pt idx="40367">2250000</cx:pt>
          <cx:pt idx="40368">284400</cx:pt>
          <cx:pt idx="40369">403249.5</cx:pt>
          <cx:pt idx="40370">255960</cx:pt>
          <cx:pt idx="40371">659610</cx:pt>
          <cx:pt idx="40372">254700</cx:pt>
          <cx:pt idx="40373">450000</cx:pt>
          <cx:pt idx="40374">942300</cx:pt>
          <cx:pt idx="40375">180000</cx:pt>
          <cx:pt idx="40376">348264</cx:pt>
          <cx:pt idx="40377">517788</cx:pt>
          <cx:pt idx="40378">573628.5</cx:pt>
          <cx:pt idx="40379">225000</cx:pt>
          <cx:pt idx="40380">284400</cx:pt>
          <cx:pt idx="40381">640080</cx:pt>
          <cx:pt idx="40382">545040</cx:pt>
          <cx:pt idx="40383">1024740</cx:pt>
          <cx:pt idx="40384">1078200</cx:pt>
          <cx:pt idx="40385">1061572.5</cx:pt>
          <cx:pt idx="40386">810000</cx:pt>
          <cx:pt idx="40387">675000</cx:pt>
          <cx:pt idx="40388">454500</cx:pt>
          <cx:pt idx="40389">675000</cx:pt>
          <cx:pt idx="40390">427500</cx:pt>
          <cx:pt idx="40391">808650</cx:pt>
          <cx:pt idx="40392">135000</cx:pt>
          <cx:pt idx="40393">900000</cx:pt>
          <cx:pt idx="40394">1207143</cx:pt>
          <cx:pt idx="40395">587619</cx:pt>
          <cx:pt idx="40396">247500</cx:pt>
          <cx:pt idx="40397">553806</cx:pt>
          <cx:pt idx="40398">592560</cx:pt>
          <cx:pt idx="40399">521280</cx:pt>
          <cx:pt idx="40400">314100</cx:pt>
          <cx:pt idx="40401">95940</cx:pt>
          <cx:pt idx="40402">540000</cx:pt>
          <cx:pt idx="40403">495000</cx:pt>
          <cx:pt idx="40404">835605</cx:pt>
          <cx:pt idx="40405">808650</cx:pt>
          <cx:pt idx="40406">450000</cx:pt>
          <cx:pt idx="40407">640080</cx:pt>
          <cx:pt idx="40408">337500</cx:pt>
          <cx:pt idx="40409">1145209.5</cx:pt>
          <cx:pt idx="40410">544491</cx:pt>
          <cx:pt idx="40411">523152</cx:pt>
          <cx:pt idx="40412">346500</cx:pt>
          <cx:pt idx="40413">450000</cx:pt>
          <cx:pt idx="40414">454500</cx:pt>
          <cx:pt idx="40415">254700</cx:pt>
          <cx:pt idx="40416">1288350</cx:pt>
          <cx:pt idx="40417">163008</cx:pt>
          <cx:pt idx="40418">297130.5</cx:pt>
          <cx:pt idx="40419">373140</cx:pt>
          <cx:pt idx="40420">332842.5</cx:pt>
          <cx:pt idx="40421">808650</cx:pt>
          <cx:pt idx="40422">239850</cx:pt>
          <cx:pt idx="40423">292500</cx:pt>
          <cx:pt idx="40424">270000</cx:pt>
          <cx:pt idx="40425">1024290</cx:pt>
          <cx:pt idx="40426">473760</cx:pt>
          <cx:pt idx="40427">292500</cx:pt>
          <cx:pt idx="40428">495216</cx:pt>
          <cx:pt idx="40429">269550</cx:pt>
          <cx:pt idx="40430">1300500</cx:pt>
          <cx:pt idx="40431">900000</cx:pt>
          <cx:pt idx="40432">1190340</cx:pt>
          <cx:pt idx="40433">1288350</cx:pt>
          <cx:pt idx="40434">733315.5</cx:pt>
          <cx:pt idx="40435">728460</cx:pt>
          <cx:pt idx="40436">180000</cx:pt>
          <cx:pt idx="40437">81000</cx:pt>
          <cx:pt idx="40438">477175.5</cx:pt>
          <cx:pt idx="40439">450000</cx:pt>
          <cx:pt idx="40440">1138500</cx:pt>
          <cx:pt idx="40441">675000</cx:pt>
          <cx:pt idx="40442">1003500</cx:pt>
          <cx:pt idx="40443">284400</cx:pt>
          <cx:pt idx="40444">312768</cx:pt>
          <cx:pt idx="40445">568908</cx:pt>
          <cx:pt idx="40446">1489333.5</cx:pt>
          <cx:pt idx="40447">334152</cx:pt>
          <cx:pt idx="40448">297130.5</cx:pt>
          <cx:pt idx="40449">948096</cx:pt>
          <cx:pt idx="40450">343800</cx:pt>
          <cx:pt idx="40451">1120500</cx:pt>
          <cx:pt idx="40452">675000</cx:pt>
          <cx:pt idx="40453">227520</cx:pt>
          <cx:pt idx="40454">291384</cx:pt>
          <cx:pt idx="40455">1006920</cx:pt>
          <cx:pt idx="40456">477621</cx:pt>
          <cx:pt idx="40457">1350000</cx:pt>
          <cx:pt idx="40458">1303812</cx:pt>
          <cx:pt idx="40459">104256</cx:pt>
          <cx:pt idx="40460">1078200</cx:pt>
          <cx:pt idx="40461">277969.5</cx:pt>
          <cx:pt idx="40462">688500</cx:pt>
          <cx:pt idx="40463">835380</cx:pt>
          <cx:pt idx="40464">292500</cx:pt>
          <cx:pt idx="40465">544500</cx:pt>
          <cx:pt idx="40466">592560</cx:pt>
          <cx:pt idx="40467">254700</cx:pt>
          <cx:pt idx="40468">675000</cx:pt>
          <cx:pt idx="40469">660289.5</cx:pt>
          <cx:pt idx="40470">654498</cx:pt>
          <cx:pt idx="40471">1155226.5</cx:pt>
          <cx:pt idx="40472">450000</cx:pt>
          <cx:pt idx="40473">639396</cx:pt>
          <cx:pt idx="40474">517500</cx:pt>
          <cx:pt idx="40475">227520</cx:pt>
          <cx:pt idx="40476">646920</cx:pt>
          <cx:pt idx="40477">353241</cx:pt>
          <cx:pt idx="40478">1436850</cx:pt>
          <cx:pt idx="40479">284400</cx:pt>
          <cx:pt idx="40480">938304</cx:pt>
          <cx:pt idx="40481">571446</cx:pt>
          <cx:pt idx="40482">290088</cx:pt>
          <cx:pt idx="40483">584766</cx:pt>
          <cx:pt idx="40484">296280</cx:pt>
          <cx:pt idx="40485">450000</cx:pt>
          <cx:pt idx="40486">972000</cx:pt>
          <cx:pt idx="40487">180000</cx:pt>
          <cx:pt idx="40488">1350000</cx:pt>
          <cx:pt idx="40489">611095.5</cx:pt>
          <cx:pt idx="40490">1546020</cx:pt>
          <cx:pt idx="40491">135000</cx:pt>
          <cx:pt idx="40492">715095</cx:pt>
          <cx:pt idx="40493">781920</cx:pt>
          <cx:pt idx="40494">417024</cx:pt>
          <cx:pt idx="40495">1024636.5</cx:pt>
          <cx:pt idx="40496">311877</cx:pt>
          <cx:pt idx="40497">254700</cx:pt>
          <cx:pt idx="40498">1129500</cx:pt>
          <cx:pt idx="40499">604152</cx:pt>
          <cx:pt idx="40500">270000</cx:pt>
          <cx:pt idx="40501">1262146.5</cx:pt>
          <cx:pt idx="40502">1002870</cx:pt>
          <cx:pt idx="40503">119925</cx:pt>
          <cx:pt idx="40504">301500</cx:pt>
          <cx:pt idx="40505">1024290</cx:pt>
          <cx:pt idx="40506">229230</cx:pt>
          <cx:pt idx="40507">1206954</cx:pt>
          <cx:pt idx="40508">1223010</cx:pt>
          <cx:pt idx="40509">495000</cx:pt>
          <cx:pt idx="40510">327024</cx:pt>
          <cx:pt idx="40511">302341.5</cx:pt>
          <cx:pt idx="40512">540000</cx:pt>
          <cx:pt idx="40513">314100</cx:pt>
          <cx:pt idx="40514">381528</cx:pt>
          <cx:pt idx="40515">364896</cx:pt>
          <cx:pt idx="40516">239850</cx:pt>
          <cx:pt idx="40517">1107981</cx:pt>
          <cx:pt idx="40518">545040</cx:pt>
          <cx:pt idx="40519">2033977.5</cx:pt>
          <cx:pt idx="40520">345024</cx:pt>
          <cx:pt idx="40521">323460</cx:pt>
          <cx:pt idx="40522">555273</cx:pt>
          <cx:pt idx="40523">942300</cx:pt>
          <cx:pt idx="40524">254700</cx:pt>
          <cx:pt idx="40525">715765.5</cx:pt>
          <cx:pt idx="40526">909000</cx:pt>
          <cx:pt idx="40527">1546020</cx:pt>
          <cx:pt idx="40528">647046</cx:pt>
          <cx:pt idx="40529">326439</cx:pt>
          <cx:pt idx="40530">1971072</cx:pt>
          <cx:pt idx="40531">247500</cx:pt>
          <cx:pt idx="40532">1077061.5</cx:pt>
          <cx:pt idx="40533">284427</cx:pt>
          <cx:pt idx="40534">314055</cx:pt>
          <cx:pt idx="40535">675000</cx:pt>
          <cx:pt idx="40536">640080</cx:pt>
          <cx:pt idx="40537">215640</cx:pt>
          <cx:pt idx="40538">598486.5</cx:pt>
          <cx:pt idx="40539">495351</cx:pt>
          <cx:pt idx="40540">247500</cx:pt>
          <cx:pt idx="40541">1288350</cx:pt>
          <cx:pt idx="40542">148140</cx:pt>
          <cx:pt idx="40543">312768</cx:pt>
          <cx:pt idx="40544">665892</cx:pt>
          <cx:pt idx="40545">364896</cx:pt>
          <cx:pt idx="40546">651600</cx:pt>
          <cx:pt idx="40547">220032</cx:pt>
          <cx:pt idx="40548">607500</cx:pt>
          <cx:pt idx="40549">562491</cx:pt>
          <cx:pt idx="40550">104256</cx:pt>
          <cx:pt idx="40551">112500</cx:pt>
          <cx:pt idx="40552">127350</cx:pt>
          <cx:pt idx="40553">135000</cx:pt>
          <cx:pt idx="40554">652500</cx:pt>
          <cx:pt idx="40555">260568</cx:pt>
          <cx:pt idx="40556">269550</cx:pt>
          <cx:pt idx="40557">206280</cx:pt>
          <cx:pt idx="40558">508495.5</cx:pt>
          <cx:pt idx="40559">904500</cx:pt>
          <cx:pt idx="40560">675000</cx:pt>
          <cx:pt idx="40561">180000</cx:pt>
          <cx:pt idx="40562">904500</cx:pt>
          <cx:pt idx="40563">2156400</cx:pt>
          <cx:pt idx="40564">247500</cx:pt>
          <cx:pt idx="40565">239850</cx:pt>
          <cx:pt idx="40566">781920</cx:pt>
          <cx:pt idx="40567">640080</cx:pt>
          <cx:pt idx="40568">254700</cx:pt>
          <cx:pt idx="40569">450000</cx:pt>
          <cx:pt idx="40570">428854.5</cx:pt>
          <cx:pt idx="40571">339948</cx:pt>
          <cx:pt idx="40572">783927</cx:pt>
          <cx:pt idx="40573">808650</cx:pt>
          <cx:pt idx="40574">610335</cx:pt>
          <cx:pt idx="40575">1319269.5</cx:pt>
          <cx:pt idx="40576">592560</cx:pt>
          <cx:pt idx="40577">900000</cx:pt>
          <cx:pt idx="40578">247500</cx:pt>
          <cx:pt idx="40579">118512</cx:pt>
          <cx:pt idx="40580">156384</cx:pt>
          <cx:pt idx="40581">381528</cx:pt>
          <cx:pt idx="40582">1107981</cx:pt>
          <cx:pt idx="40583">1762110</cx:pt>
          <cx:pt idx="40584">180000</cx:pt>
          <cx:pt idx="40585">490536</cx:pt>
          <cx:pt idx="40586">180000</cx:pt>
          <cx:pt idx="40587">1166724</cx:pt>
          <cx:pt idx="40588">927000</cx:pt>
          <cx:pt idx="40589">1024290</cx:pt>
          <cx:pt idx="40590">314100</cx:pt>
          <cx:pt idx="40591">490495.5</cx:pt>
          <cx:pt idx="40592">260640</cx:pt>
          <cx:pt idx="40593">337500</cx:pt>
          <cx:pt idx="40594">509400</cx:pt>
          <cx:pt idx="40595">1602000</cx:pt>
          <cx:pt idx="40596">405000</cx:pt>
          <cx:pt idx="40597">180000</cx:pt>
          <cx:pt idx="40598">182448</cx:pt>
          <cx:pt idx="40599">261000</cx:pt>
          <cx:pt idx="40600">1012500</cx:pt>
          <cx:pt idx="40601">225000</cx:pt>
          <cx:pt idx="40602">832500</cx:pt>
          <cx:pt idx="40603">180000</cx:pt>
          <cx:pt idx="40604">315000</cx:pt>
          <cx:pt idx="40605">1125000</cx:pt>
          <cx:pt idx="40606">202500</cx:pt>
          <cx:pt idx="40607">508495.5</cx:pt>
          <cx:pt idx="40608">679500</cx:pt>
          <cx:pt idx="40609">1354500</cx:pt>
          <cx:pt idx="40610">607500</cx:pt>
          <cx:pt idx="40611">942300</cx:pt>
          <cx:pt idx="40612">360000</cx:pt>
          <cx:pt idx="40613">247500</cx:pt>
          <cx:pt idx="40614">135000</cx:pt>
          <cx:pt idx="40615">900000</cx:pt>
          <cx:pt idx="40616">122521.5</cx:pt>
          <cx:pt idx="40617">835605</cx:pt>
          <cx:pt idx="40618">225000</cx:pt>
          <cx:pt idx="40619">983299.5</cx:pt>
          <cx:pt idx="40620">288873</cx:pt>
          <cx:pt idx="40621">640080</cx:pt>
          <cx:pt idx="40622">135000</cx:pt>
          <cx:pt idx="40623">269550</cx:pt>
          <cx:pt idx="40624">1751499</cx:pt>
          <cx:pt idx="40625">497520</cx:pt>
          <cx:pt idx="40626">808650</cx:pt>
          <cx:pt idx="40627">450000</cx:pt>
          <cx:pt idx="40628">512446.5</cx:pt>
          <cx:pt idx="40629">537669</cx:pt>
          <cx:pt idx="40630">494550</cx:pt>
          <cx:pt idx="40631">327024</cx:pt>
          <cx:pt idx="40632">85320</cx:pt>
          <cx:pt idx="40633">225000</cx:pt>
          <cx:pt idx="40634">450000</cx:pt>
          <cx:pt idx="40635">1971072</cx:pt>
          <cx:pt idx="40636">270000</cx:pt>
          <cx:pt idx="40637">269550</cx:pt>
          <cx:pt idx="40638">180000</cx:pt>
          <cx:pt idx="40639">854896.5</cx:pt>
          <cx:pt idx="40640">630000</cx:pt>
          <cx:pt idx="40641">1800000</cx:pt>
          <cx:pt idx="40642">180000</cx:pt>
          <cx:pt idx="40643">754740</cx:pt>
          <cx:pt idx="40644">1255680</cx:pt>
          <cx:pt idx="40645">180000</cx:pt>
          <cx:pt idx="40646">81000</cx:pt>
          <cx:pt idx="40647">835380</cx:pt>
          <cx:pt idx="40648">253737</cx:pt>
          <cx:pt idx="40649">808650</cx:pt>
          <cx:pt idx="40650">170640</cx:pt>
          <cx:pt idx="40651">1183963.5</cx:pt>
          <cx:pt idx="40652">161730</cx:pt>
          <cx:pt idx="40653">663264</cx:pt>
          <cx:pt idx="40654">180000</cx:pt>
          <cx:pt idx="40655">640080</cx:pt>
          <cx:pt idx="40656">284400</cx:pt>
          <cx:pt idx="40657">585000</cx:pt>
          <cx:pt idx="40658">259794</cx:pt>
          <cx:pt idx="40659">805536</cx:pt>
          <cx:pt idx="40660">1137042</cx:pt>
          <cx:pt idx="40661">1111500</cx:pt>
          <cx:pt idx="40662">1269000</cx:pt>
          <cx:pt idx="40663">746280</cx:pt>
          <cx:pt idx="40664">900000</cx:pt>
          <cx:pt idx="40665">276277.5</cx:pt>
          <cx:pt idx="40666">187659</cx:pt>
          <cx:pt idx="40667">139500</cx:pt>
          <cx:pt idx="40668">720000</cx:pt>
          <cx:pt idx="40669">331834.5</cx:pt>
          <cx:pt idx="40670">178290</cx:pt>
          <cx:pt idx="40671">119925</cx:pt>
          <cx:pt idx="40672">143910</cx:pt>
          <cx:pt idx="40673">225000</cx:pt>
          <cx:pt idx="40674">1024740</cx:pt>
          <cx:pt idx="40675">251091</cx:pt>
          <cx:pt idx="40676">518562</cx:pt>
          <cx:pt idx="40677">405000</cx:pt>
          <cx:pt idx="40678">168102</cx:pt>
          <cx:pt idx="40679">521280</cx:pt>
          <cx:pt idx="40680">886176</cx:pt>
          <cx:pt idx="40681">1454094</cx:pt>
          <cx:pt idx="40682">247500</cx:pt>
          <cx:pt idx="40683">1515415.5</cx:pt>
          <cx:pt idx="40684">781920</cx:pt>
          <cx:pt idx="40685">264159</cx:pt>
          <cx:pt idx="40686">447768</cx:pt>
          <cx:pt idx="40687">158148</cx:pt>
          <cx:pt idx="40688">622413</cx:pt>
          <cx:pt idx="40689">828000</cx:pt>
          <cx:pt idx="40690">1125000</cx:pt>
          <cx:pt idx="40691">473760</cx:pt>
          <cx:pt idx="40692">251280</cx:pt>
          <cx:pt idx="40693">510853.5</cx:pt>
          <cx:pt idx="40694">135000</cx:pt>
          <cx:pt idx="40695">630000</cx:pt>
          <cx:pt idx="40696">1305000</cx:pt>
          <cx:pt idx="40697">1575000</cx:pt>
          <cx:pt idx="40698">781920</cx:pt>
          <cx:pt idx="40699">996885</cx:pt>
          <cx:pt idx="40700">398016</cx:pt>
          <cx:pt idx="40701">604152</cx:pt>
          <cx:pt idx="40702">277969.5</cx:pt>
          <cx:pt idx="40703">270000</cx:pt>
          <cx:pt idx="40704">630000</cx:pt>
          <cx:pt idx="40705">675000</cx:pt>
          <cx:pt idx="40706">630000</cx:pt>
          <cx:pt idx="40707">526491</cx:pt>
          <cx:pt idx="40708">1096924.5</cx:pt>
          <cx:pt idx="40709">1003500</cx:pt>
          <cx:pt idx="40710">315000</cx:pt>
          <cx:pt idx="40711">284400</cx:pt>
          <cx:pt idx="40712">855000</cx:pt>
          <cx:pt idx="40713">143910</cx:pt>
          <cx:pt idx="40714">495000</cx:pt>
          <cx:pt idx="40715">390960</cx:pt>
          <cx:pt idx="40716">675000</cx:pt>
          <cx:pt idx="40717">339241.5</cx:pt>
          <cx:pt idx="40718">450000</cx:pt>
          <cx:pt idx="40719">180000</cx:pt>
          <cx:pt idx="40720">145957.5</cx:pt>
          <cx:pt idx="40721">518562</cx:pt>
          <cx:pt idx="40722">225000</cx:pt>
          <cx:pt idx="40723">2059056</cx:pt>
          <cx:pt idx="40724">450000</cx:pt>
          <cx:pt idx="40725">64291.5</cx:pt>
          <cx:pt idx="40726">1515415.5</cx:pt>
          <cx:pt idx="40727">540000</cx:pt>
          <cx:pt idx="40728">225000</cx:pt>
          <cx:pt idx="40729">675000</cx:pt>
          <cx:pt idx="40730">536917.5</cx:pt>
          <cx:pt idx="40731">675000</cx:pt>
          <cx:pt idx="40732">337500</cx:pt>
          <cx:pt idx="40733">239850</cx:pt>
          <cx:pt idx="40734">868797</cx:pt>
          <cx:pt idx="40735">469152</cx:pt>
          <cx:pt idx="40736">1113840</cx:pt>
          <cx:pt idx="40737">225000</cx:pt>
          <cx:pt idx="40738">781920</cx:pt>
          <cx:pt idx="40739">2250000</cx:pt>
          <cx:pt idx="40740">63000</cx:pt>
          <cx:pt idx="40741">728460</cx:pt>
          <cx:pt idx="40742">835380</cx:pt>
          <cx:pt idx="40743">407520</cx:pt>
          <cx:pt idx="40744">270000</cx:pt>
          <cx:pt idx="40745">2250000</cx:pt>
          <cx:pt idx="40746">1125000</cx:pt>
          <cx:pt idx="40747">746280</cx:pt>
          <cx:pt idx="40748">1256400</cx:pt>
          <cx:pt idx="40749">187704</cx:pt>
          <cx:pt idx="40750">509922</cx:pt>
          <cx:pt idx="40751">1000858.5</cx:pt>
          <cx:pt idx="40752">1288350</cx:pt>
          <cx:pt idx="40753">1236816</cx:pt>
          <cx:pt idx="40754">270126</cx:pt>
          <cx:pt idx="40755">521280</cx:pt>
          <cx:pt idx="40756">1078200</cx:pt>
          <cx:pt idx="40757">135000</cx:pt>
          <cx:pt idx="40758">640080</cx:pt>
          <cx:pt idx="40759">450000</cx:pt>
          <cx:pt idx="40760">450000</cx:pt>
          <cx:pt idx="40761">1312110</cx:pt>
          <cx:pt idx="40762">544491</cx:pt>
          <cx:pt idx="40763">270000</cx:pt>
          <cx:pt idx="40764">180000</cx:pt>
          <cx:pt idx="40765">900000</cx:pt>
          <cx:pt idx="40766">743031</cx:pt>
          <cx:pt idx="40767">720000</cx:pt>
          <cx:pt idx="40768">112500</cx:pt>
          <cx:pt idx="40769">1078200</cx:pt>
          <cx:pt idx="40770">1320849</cx:pt>
          <cx:pt idx="40771">1971072</cx:pt>
          <cx:pt idx="40772">640080</cx:pt>
          <cx:pt idx="40773">355536</cx:pt>
          <cx:pt idx="40774">508495.5</cx:pt>
          <cx:pt idx="40775">375322.5</cx:pt>
          <cx:pt idx="40776">670500</cx:pt>
          <cx:pt idx="40777">755190</cx:pt>
          <cx:pt idx="40778">301500</cx:pt>
          <cx:pt idx="40779">521280</cx:pt>
          <cx:pt idx="40780">358443</cx:pt>
          <cx:pt idx="40781">593010</cx:pt>
          <cx:pt idx="40782">945000</cx:pt>
          <cx:pt idx="40783">900000</cx:pt>
          <cx:pt idx="40784">808650</cx:pt>
          <cx:pt idx="40785">1574532</cx:pt>
          <cx:pt idx="40786">297000</cx:pt>
          <cx:pt idx="40787">808650</cx:pt>
          <cx:pt idx="40788">1061599.5</cx:pt>
          <cx:pt idx="40789">396171</cx:pt>
          <cx:pt idx="40790">694773</cx:pt>
          <cx:pt idx="40791">512064</cx:pt>
          <cx:pt idx="40792">180000</cx:pt>
          <cx:pt idx="40793">900000</cx:pt>
          <cx:pt idx="40794">521280</cx:pt>
          <cx:pt idx="40795">441481.5</cx:pt>
          <cx:pt idx="40796">647046</cx:pt>
          <cx:pt idx="40797">553806</cx:pt>
          <cx:pt idx="40798">862560</cx:pt>
          <cx:pt idx="40799">277969.5</cx:pt>
          <cx:pt idx="40800">542133</cx:pt>
          <cx:pt idx="40801">338832</cx:pt>
          <cx:pt idx="40802">254700</cx:pt>
          <cx:pt idx="40803">1067940</cx:pt>
          <cx:pt idx="40804">1288350</cx:pt>
          <cx:pt idx="40805">1957500</cx:pt>
          <cx:pt idx="40806">543735</cx:pt>
          <cx:pt idx="40807">593460</cx:pt>
          <cx:pt idx="40808">990000</cx:pt>
          <cx:pt idx="40809">555273</cx:pt>
          <cx:pt idx="40810">254700</cx:pt>
          <cx:pt idx="40811">502497</cx:pt>
          <cx:pt idx="40812">273636</cx:pt>
          <cx:pt idx="40813">661500</cx:pt>
          <cx:pt idx="40814">360000</cx:pt>
          <cx:pt idx="40815">1417500</cx:pt>
          <cx:pt idx="40816">184500</cx:pt>
          <cx:pt idx="40817">450000</cx:pt>
          <cx:pt idx="40818">1319269.5</cx:pt>
          <cx:pt idx="40819">408330</cx:pt>
          <cx:pt idx="40820">1046142</cx:pt>
          <cx:pt idx="40821">225000</cx:pt>
          <cx:pt idx="40822">723996</cx:pt>
          <cx:pt idx="40823">337500</cx:pt>
          <cx:pt idx="40824">702000</cx:pt>
          <cx:pt idx="40825">270000</cx:pt>
          <cx:pt idx="40826">894766.5</cx:pt>
          <cx:pt idx="40827">203760</cx:pt>
          <cx:pt idx="40828">921861</cx:pt>
          <cx:pt idx="40829">450000</cx:pt>
          <cx:pt idx="40830">1046142</cx:pt>
          <cx:pt idx="40831">247275</cx:pt>
          <cx:pt idx="40832">521280</cx:pt>
          <cx:pt idx="40833">536917.5</cx:pt>
          <cx:pt idx="40834">1800000</cx:pt>
          <cx:pt idx="40835">675000</cx:pt>
          <cx:pt idx="40836">254700</cx:pt>
          <cx:pt idx="40837">225000</cx:pt>
          <cx:pt idx="40838">450000</cx:pt>
          <cx:pt idx="40839">1082214</cx:pt>
          <cx:pt idx="40840">760225.5</cx:pt>
          <cx:pt idx="40841">1546020</cx:pt>
          <cx:pt idx="40842">1115383.5</cx:pt>
          <cx:pt idx="40843">135000</cx:pt>
          <cx:pt idx="40844">447768</cx:pt>
          <cx:pt idx="40845">568800</cx:pt>
          <cx:pt idx="40846">560664</cx:pt>
          <cx:pt idx="40847">715095</cx:pt>
          <cx:pt idx="40848">855882</cx:pt>
          <cx:pt idx="40849">218938.5</cx:pt>
          <cx:pt idx="40850">625536</cx:pt>
          <cx:pt idx="40851">468333</cx:pt>
          <cx:pt idx="40852">211500</cx:pt>
          <cx:pt idx="40853">382500</cx:pt>
          <cx:pt idx="40854">495000</cx:pt>
          <cx:pt idx="40855">755190</cx:pt>
          <cx:pt idx="40856">450000</cx:pt>
          <cx:pt idx="40857">327024</cx:pt>
          <cx:pt idx="40858">781920</cx:pt>
          <cx:pt idx="40859">785398.5</cx:pt>
          <cx:pt idx="40860">688500</cx:pt>
          <cx:pt idx="40861">552555</cx:pt>
          <cx:pt idx="40862">270000</cx:pt>
          <cx:pt idx="40863">450000</cx:pt>
          <cx:pt idx="40864">679500</cx:pt>
          <cx:pt idx="40865">241618.5</cx:pt>
          <cx:pt idx="40866">862560</cx:pt>
          <cx:pt idx="40867">675000</cx:pt>
          <cx:pt idx="40868">284400</cx:pt>
          <cx:pt idx="40869">1293502.5</cx:pt>
          <cx:pt idx="40870">1078200</cx:pt>
          <cx:pt idx="40871">269550</cx:pt>
          <cx:pt idx="40872">225000</cx:pt>
          <cx:pt idx="40873">473760</cx:pt>
          <cx:pt idx="40874">50940</cx:pt>
          <cx:pt idx="40875">225000</cx:pt>
          <cx:pt idx="40876">781920</cx:pt>
          <cx:pt idx="40877">269550</cx:pt>
          <cx:pt idx="40878">634500</cx:pt>
          <cx:pt idx="40879">247675.5</cx:pt>
          <cx:pt idx="40880">247500</cx:pt>
          <cx:pt idx="40881">595903.5</cx:pt>
          <cx:pt idx="40882">900000</cx:pt>
          <cx:pt idx="40883">360000</cx:pt>
          <cx:pt idx="40884">298512</cx:pt>
          <cx:pt idx="40885">143910</cx:pt>
          <cx:pt idx="40886">942300</cx:pt>
          <cx:pt idx="40887">1711764</cx:pt>
          <cx:pt idx="40888">1042560</cx:pt>
          <cx:pt idx="40889">490495.5</cx:pt>
          <cx:pt idx="40890">375322.5</cx:pt>
          <cx:pt idx="40891">486265.5</cx:pt>
          <cx:pt idx="40892">191880</cx:pt>
          <cx:pt idx="40893">877500</cx:pt>
          <cx:pt idx="40894">180000</cx:pt>
          <cx:pt idx="40895">675000</cx:pt>
          <cx:pt idx="40896">225000</cx:pt>
          <cx:pt idx="40897">808650</cx:pt>
          <cx:pt idx="40898">986553</cx:pt>
          <cx:pt idx="40899">212656.5</cx:pt>
          <cx:pt idx="40900">956574</cx:pt>
          <cx:pt idx="40901">115128</cx:pt>
          <cx:pt idx="40902">912541.5</cx:pt>
          <cx:pt idx="40903">180000</cx:pt>
          <cx:pt idx="40904">573628.5</cx:pt>
          <cx:pt idx="40905">225000</cx:pt>
          <cx:pt idx="40906">188460</cx:pt>
          <cx:pt idx="40907">1006920</cx:pt>
          <cx:pt idx="40908">292500</cx:pt>
          <cx:pt idx="40909">808650</cx:pt>
          <cx:pt idx="40910">398160</cx:pt>
          <cx:pt idx="40911">808650</cx:pt>
          <cx:pt idx="40912">1125000</cx:pt>
          <cx:pt idx="40913">180000</cx:pt>
          <cx:pt idx="40914">1236816</cx:pt>
          <cx:pt idx="40915">640080</cx:pt>
          <cx:pt idx="40916">263686.5</cx:pt>
          <cx:pt idx="40917">247500</cx:pt>
          <cx:pt idx="40918">445500</cx:pt>
          <cx:pt idx="40919">225000</cx:pt>
          <cx:pt idx="40920">942300</cx:pt>
          <cx:pt idx="40921">528633</cx:pt>
          <cx:pt idx="40922">675000</cx:pt>
          <cx:pt idx="40923">598486.5</cx:pt>
          <cx:pt idx="40924">835380</cx:pt>
          <cx:pt idx="40925">1800000</cx:pt>
          <cx:pt idx="40926">279000</cx:pt>
          <cx:pt idx="40927">188685</cx:pt>
          <cx:pt idx="40928">2164878</cx:pt>
          <cx:pt idx="40929">247500</cx:pt>
          <cx:pt idx="40930">1006920</cx:pt>
          <cx:pt idx="40931">392427</cx:pt>
          <cx:pt idx="40932">258709.5</cx:pt>
          <cx:pt idx="40933">900000</cx:pt>
          <cx:pt idx="40934">225000</cx:pt>
          <cx:pt idx="40935">225000</cx:pt>
          <cx:pt idx="40936">157500</cx:pt>
          <cx:pt idx="40937">1039702.5</cx:pt>
          <cx:pt idx="40938">508495.5</cx:pt>
          <cx:pt idx="40939">1040463</cx:pt>
          <cx:pt idx="40940">906228</cx:pt>
          <cx:pt idx="40941">1288350</cx:pt>
          <cx:pt idx="40942">604152</cx:pt>
          <cx:pt idx="40943">135000</cx:pt>
          <cx:pt idx="40944">545040</cx:pt>
          <cx:pt idx="40945">270000</cx:pt>
          <cx:pt idx="40946">225000</cx:pt>
          <cx:pt idx="40947">263686.5</cx:pt>
          <cx:pt idx="40948">451102.5</cx:pt>
          <cx:pt idx="40949">187929</cx:pt>
          <cx:pt idx="40950">143910</cx:pt>
          <cx:pt idx="40951">1350000</cx:pt>
          <cx:pt idx="40952">269550</cx:pt>
          <cx:pt idx="40953">446931</cx:pt>
          <cx:pt idx="40954">522000</cx:pt>
          <cx:pt idx="40955">161730</cx:pt>
          <cx:pt idx="40956">979992</cx:pt>
          <cx:pt idx="40957">810000</cx:pt>
          <cx:pt idx="40958">943902</cx:pt>
          <cx:pt idx="40959">180000</cx:pt>
          <cx:pt idx="40960">265306.5</cx:pt>
          <cx:pt idx="40961">454500</cx:pt>
          <cx:pt idx="40962">500427</cx:pt>
          <cx:pt idx="40963">502186.5</cx:pt>
          <cx:pt idx="40964">634887</cx:pt>
          <cx:pt idx="40965">533668.5</cx:pt>
          <cx:pt idx="40966">797557.5</cx:pt>
          <cx:pt idx="40967">704844</cx:pt>
          <cx:pt idx="40968">1019614.5</cx:pt>
          <cx:pt idx="40969">816660</cx:pt>
          <cx:pt idx="40970">1035000</cx:pt>
          <cx:pt idx="40971">1006920</cx:pt>
          <cx:pt idx="40972">260640</cx:pt>
          <cx:pt idx="40973">270000</cx:pt>
          <cx:pt idx="40974">270000</cx:pt>
          <cx:pt idx="40975">349258.5</cx:pt>
          <cx:pt idx="40976">199008</cx:pt>
          <cx:pt idx="40977">450000</cx:pt>
          <cx:pt idx="40978">270000</cx:pt>
          <cx:pt idx="40979">1080000</cx:pt>
          <cx:pt idx="40980">706500</cx:pt>
          <cx:pt idx="40981">841788</cx:pt>
          <cx:pt idx="40982">1078200</cx:pt>
          <cx:pt idx="40983">270126</cx:pt>
          <cx:pt idx="40984">270000</cx:pt>
          <cx:pt idx="40985">592560</cx:pt>
          <cx:pt idx="40986">239850</cx:pt>
          <cx:pt idx="40987">450000</cx:pt>
          <cx:pt idx="40988">701730</cx:pt>
          <cx:pt idx="40989">288873</cx:pt>
          <cx:pt idx="40990">450000</cx:pt>
          <cx:pt idx="40991">152820</cx:pt>
          <cx:pt idx="40992">497520</cx:pt>
          <cx:pt idx="40993">254700</cx:pt>
          <cx:pt idx="40994">108072</cx:pt>
          <cx:pt idx="40995">225000</cx:pt>
          <cx:pt idx="40996">180000</cx:pt>
          <cx:pt idx="40997">1034784</cx:pt>
          <cx:pt idx="40998">454500</cx:pt>
          <cx:pt idx="40999">904500</cx:pt>
          <cx:pt idx="41000">552555</cx:pt>
          <cx:pt idx="41001">284400</cx:pt>
          <cx:pt idx="41002">283500</cx:pt>
          <cx:pt idx="41003">376078.5</cx:pt>
          <cx:pt idx="41004">339241.5</cx:pt>
          <cx:pt idx="41005">254700</cx:pt>
          <cx:pt idx="41006">1314117</cx:pt>
          <cx:pt idx="41007">45000</cx:pt>
          <cx:pt idx="41008">450000</cx:pt>
          <cx:pt idx="41009">381528</cx:pt>
          <cx:pt idx="41010">1483650</cx:pt>
          <cx:pt idx="41011">781920</cx:pt>
          <cx:pt idx="41012">675000</cx:pt>
          <cx:pt idx="41013">298512</cx:pt>
          <cx:pt idx="41014">168102</cx:pt>
          <cx:pt idx="41015">808650</cx:pt>
          <cx:pt idx="41016">514777.5</cx:pt>
          <cx:pt idx="41017">568800</cx:pt>
          <cx:pt idx="41018">755190</cx:pt>
          <cx:pt idx="41019">180000</cx:pt>
          <cx:pt idx="41020">315000</cx:pt>
          <cx:pt idx="41021">273636</cx:pt>
          <cx:pt idx="41022">450000</cx:pt>
          <cx:pt idx="41023">673875</cx:pt>
          <cx:pt idx="41024">291384</cx:pt>
          <cx:pt idx="41025">225000</cx:pt>
          <cx:pt idx="41026">454500</cx:pt>
          <cx:pt idx="41027">270000</cx:pt>
          <cx:pt idx="41028">265851</cx:pt>
          <cx:pt idx="41029">942300</cx:pt>
          <cx:pt idx="41030">1546020</cx:pt>
          <cx:pt idx="41031">900000</cx:pt>
          <cx:pt idx="41032">206280</cx:pt>
          <cx:pt idx="41033">755190</cx:pt>
          <cx:pt idx="41034">249606</cx:pt>
          <cx:pt idx="41035">385164</cx:pt>
          <cx:pt idx="41036">997335</cx:pt>
          <cx:pt idx="41037">942300</cx:pt>
          <cx:pt idx="41038">634482</cx:pt>
          <cx:pt idx="41039">848745</cx:pt>
          <cx:pt idx="41040">540000</cx:pt>
          <cx:pt idx="41041">646920</cx:pt>
          <cx:pt idx="41042">409500</cx:pt>
          <cx:pt idx="41043">619749</cx:pt>
          <cx:pt idx="41044">733315.5</cx:pt>
          <cx:pt idx="41045">162000</cx:pt>
          <cx:pt idx="41046">700830</cx:pt>
          <cx:pt idx="41047">436032</cx:pt>
          <cx:pt idx="41048">225000</cx:pt>
          <cx:pt idx="41049">953536.5</cx:pt>
          <cx:pt idx="41050">1205451</cx:pt>
          <cx:pt idx="41051">579942</cx:pt>
          <cx:pt idx="41052">675000</cx:pt>
          <cx:pt idx="41053">562491</cx:pt>
          <cx:pt idx="41054">450000</cx:pt>
          <cx:pt idx="41055">630000</cx:pt>
          <cx:pt idx="41056">835380</cx:pt>
          <cx:pt idx="41057">328500</cx:pt>
          <cx:pt idx="41058">284400</cx:pt>
          <cx:pt idx="41059">202500</cx:pt>
          <cx:pt idx="41060">545040</cx:pt>
          <cx:pt idx="41061">180000</cx:pt>
          <cx:pt idx="41062">247500</cx:pt>
          <cx:pt idx="41063">755190</cx:pt>
          <cx:pt idx="41064">592560</cx:pt>
          <cx:pt idx="41065">1125000</cx:pt>
          <cx:pt idx="41066">840996</cx:pt>
          <cx:pt idx="41067">270000</cx:pt>
          <cx:pt idx="41068">454500</cx:pt>
          <cx:pt idx="41069">338832</cx:pt>
          <cx:pt idx="41070">388512</cx:pt>
          <cx:pt idx="41071">381528</cx:pt>
          <cx:pt idx="41072">270000</cx:pt>
          <cx:pt idx="41073">840951</cx:pt>
          <cx:pt idx="41074">770328</cx:pt>
          <cx:pt idx="41075">1339884</cx:pt>
          <cx:pt idx="41076">472500</cx:pt>
          <cx:pt idx="41077">277969.5</cx:pt>
          <cx:pt idx="41078">974610</cx:pt>
          <cx:pt idx="41079">463500</cx:pt>
          <cx:pt idx="41080">1288350</cx:pt>
          <cx:pt idx="41081">1074861</cx:pt>
          <cx:pt idx="41082">135000</cx:pt>
          <cx:pt idx="41083">728460</cx:pt>
          <cx:pt idx="41084">679500</cx:pt>
          <cx:pt idx="41085">112500</cx:pt>
          <cx:pt idx="41086">592560</cx:pt>
          <cx:pt idx="41087">123637.5</cx:pt>
          <cx:pt idx="41088">592560</cx:pt>
          <cx:pt idx="41089">450000</cx:pt>
          <cx:pt idx="41090">207306</cx:pt>
          <cx:pt idx="41091">225000</cx:pt>
          <cx:pt idx="41092">545040</cx:pt>
          <cx:pt idx="41093">154066.5</cx:pt>
          <cx:pt idx="41094">163008</cx:pt>
          <cx:pt idx="41095">540000</cx:pt>
          <cx:pt idx="41096">157500</cx:pt>
          <cx:pt idx="41097">562491</cx:pt>
          <cx:pt idx="41098">180000</cx:pt>
          <cx:pt idx="41099">477000</cx:pt>
          <cx:pt idx="41100">270000</cx:pt>
          <cx:pt idx="41101">526500</cx:pt>
          <cx:pt idx="41102">1024740</cx:pt>
          <cx:pt idx="41103">629320.5</cx:pt>
          <cx:pt idx="41104">454500</cx:pt>
          <cx:pt idx="41105">1018899</cx:pt>
          <cx:pt idx="41106">497520</cx:pt>
          <cx:pt idx="41107">900000</cx:pt>
          <cx:pt idx="41108">67500</cx:pt>
          <cx:pt idx="41109">990000</cx:pt>
          <cx:pt idx="41110">270000</cx:pt>
          <cx:pt idx="41111">808650</cx:pt>
          <cx:pt idx="41112">451647</cx:pt>
          <cx:pt idx="41113">675000</cx:pt>
          <cx:pt idx="41114">545040</cx:pt>
          <cx:pt idx="41115">276277.5</cx:pt>
          <cx:pt idx="41116">364896</cx:pt>
          <cx:pt idx="41117">631332</cx:pt>
          <cx:pt idx="41118">675000</cx:pt>
          <cx:pt idx="41119">1006920</cx:pt>
          <cx:pt idx="41120">1515415.5</cx:pt>
          <cx:pt idx="41121">518562</cx:pt>
          <cx:pt idx="41122">1045854</cx:pt>
          <cx:pt idx="41123">170640</cx:pt>
          <cx:pt idx="41124">555273</cx:pt>
          <cx:pt idx="41125">1692774</cx:pt>
          <cx:pt idx="41126">1428408</cx:pt>
          <cx:pt idx="41127">755190</cx:pt>
          <cx:pt idx="41128">900000</cx:pt>
          <cx:pt idx="41129">509400</cx:pt>
          <cx:pt idx="41130">590337</cx:pt>
          <cx:pt idx="41131">157500</cx:pt>
          <cx:pt idx="41132">1078200</cx:pt>
          <cx:pt idx="41133">720000</cx:pt>
          <cx:pt idx="41134">298512</cx:pt>
          <cx:pt idx="41135">450000</cx:pt>
          <cx:pt idx="41136">810000</cx:pt>
          <cx:pt idx="41137">719860.5</cx:pt>
          <cx:pt idx="41138">807534</cx:pt>
          <cx:pt idx="41139">755190</cx:pt>
          <cx:pt idx="41140">595273.5</cx:pt>
          <cx:pt idx="41141">240660</cx:pt>
          <cx:pt idx="41142">900000</cx:pt>
          <cx:pt idx="41143">1125000</cx:pt>
          <cx:pt idx="41144">107820</cx:pt>
          <cx:pt idx="41145">1164667.5</cx:pt>
          <cx:pt idx="41146">270000</cx:pt>
          <cx:pt idx="41147">497520</cx:pt>
          <cx:pt idx="41148">253737</cx:pt>
          <cx:pt idx="41149">270000</cx:pt>
          <cx:pt idx="41150">675000</cx:pt>
          <cx:pt idx="41151">675000</cx:pt>
          <cx:pt idx="41152">339948</cx:pt>
          <cx:pt idx="41153">284400</cx:pt>
          <cx:pt idx="41154">640080</cx:pt>
          <cx:pt idx="41155">450000</cx:pt>
          <cx:pt idx="41156">1754253</cx:pt>
          <cx:pt idx="41157">360000</cx:pt>
          <cx:pt idx="41158">450000</cx:pt>
          <cx:pt idx="41159">166500</cx:pt>
          <cx:pt idx="41160">454500</cx:pt>
          <cx:pt idx="41161">1090539</cx:pt>
          <cx:pt idx="41162">254700</cx:pt>
          <cx:pt idx="41163">391500</cx:pt>
          <cx:pt idx="41164">927252</cx:pt>
          <cx:pt idx="41165">497520</cx:pt>
          <cx:pt idx="41166">704844</cx:pt>
          <cx:pt idx="41167">225000</cx:pt>
          <cx:pt idx="41168">1309158</cx:pt>
          <cx:pt idx="41169">219249</cx:pt>
          <cx:pt idx="41170">525735</cx:pt>
          <cx:pt idx="41171">206271</cx:pt>
          <cx:pt idx="41172">545040</cx:pt>
          <cx:pt idx="41173">188460</cx:pt>
          <cx:pt idx="41174">270000</cx:pt>
          <cx:pt idx="41175">1665000</cx:pt>
          <cx:pt idx="41176">1316155.5</cx:pt>
          <cx:pt idx="41177">454500</cx:pt>
          <cx:pt idx="41178">382500</cx:pt>
          <cx:pt idx="41179">284400</cx:pt>
          <cx:pt idx="41180">225000</cx:pt>
          <cx:pt idx="41181">239850</cx:pt>
          <cx:pt idx="41182">358213.5</cx:pt>
          <cx:pt idx="41183">543735</cx:pt>
          <cx:pt idx="41184">942300</cx:pt>
          <cx:pt idx="41185">180000</cx:pt>
          <cx:pt idx="41186">808650</cx:pt>
          <cx:pt idx="41187">135000</cx:pt>
          <cx:pt idx="41188">450000</cx:pt>
          <cx:pt idx="41189">135000</cx:pt>
          <cx:pt idx="41190">321574.5</cx:pt>
          <cx:pt idx="41191">364896</cx:pt>
          <cx:pt idx="41192">254700</cx:pt>
          <cx:pt idx="41193">180000</cx:pt>
          <cx:pt idx="41194">247500</cx:pt>
          <cx:pt idx="41195">544491</cx:pt>
          <cx:pt idx="41196">728460</cx:pt>
          <cx:pt idx="41197">454500</cx:pt>
          <cx:pt idx="41198">182448</cx:pt>
          <cx:pt idx="41199">1288350</cx:pt>
          <cx:pt idx="41200">616261.5</cx:pt>
          <cx:pt idx="41201">180000</cx:pt>
          <cx:pt idx="41202">225000</cx:pt>
          <cx:pt idx="41203">582768</cx:pt>
          <cx:pt idx="41204">225000</cx:pt>
          <cx:pt idx="41205">604152</cx:pt>
          <cx:pt idx="41206">299772</cx:pt>
          <cx:pt idx="41207">1149210</cx:pt>
          <cx:pt idx="41208">675000</cx:pt>
          <cx:pt idx="41209">225000</cx:pt>
          <cx:pt idx="41210">545040</cx:pt>
          <cx:pt idx="41211">536917.5</cx:pt>
          <cx:pt idx="41212">497520</cx:pt>
          <cx:pt idx="41213">770292</cx:pt>
          <cx:pt idx="41214">675000</cx:pt>
          <cx:pt idx="41215">577989</cx:pt>
          <cx:pt idx="41216">312768</cx:pt>
          <cx:pt idx="41217">900000</cx:pt>
          <cx:pt idx="41218">222768</cx:pt>
          <cx:pt idx="41219">545040</cx:pt>
          <cx:pt idx="41220">966555</cx:pt>
          <cx:pt idx="41221">594000</cx:pt>
          <cx:pt idx="41222">95940</cx:pt>
          <cx:pt idx="41223">260640</cx:pt>
          <cx:pt idx="41224">255960</cx:pt>
          <cx:pt idx="41225">706410</cx:pt>
          <cx:pt idx="41226">1006920</cx:pt>
          <cx:pt idx="41227">942300</cx:pt>
          <cx:pt idx="41228">490536</cx:pt>
          <cx:pt idx="41229">180000</cx:pt>
          <cx:pt idx="41230">674635.5</cx:pt>
          <cx:pt idx="41231">296280</cx:pt>
          <cx:pt idx="41232">269550</cx:pt>
          <cx:pt idx="41233">239850</cx:pt>
          <cx:pt idx="41234">1056447</cx:pt>
          <cx:pt idx="41235">254700</cx:pt>
          <cx:pt idx="41236">143910</cx:pt>
          <cx:pt idx="41237">1506816</cx:pt>
          <cx:pt idx="41238">490005</cx:pt>
          <cx:pt idx="41239">760225.5</cx:pt>
          <cx:pt idx="41240">270000</cx:pt>
          <cx:pt idx="41241">562491</cx:pt>
          <cx:pt idx="41242">900000</cx:pt>
          <cx:pt idx="41243">180000</cx:pt>
          <cx:pt idx="41244">454500</cx:pt>
          <cx:pt idx="41245">555273</cx:pt>
          <cx:pt idx="41246">1125000</cx:pt>
          <cx:pt idx="41247">755190</cx:pt>
          <cx:pt idx="41248">1058197.5</cx:pt>
          <cx:pt idx="41249">592560</cx:pt>
          <cx:pt idx="41250">979992</cx:pt>
          <cx:pt idx="41251">855000</cx:pt>
          <cx:pt idx="41252">1297507.5</cx:pt>
          <cx:pt idx="41253">942300</cx:pt>
          <cx:pt idx="41254">679500</cx:pt>
          <cx:pt idx="41255">675000</cx:pt>
          <cx:pt idx="41256">270000</cx:pt>
          <cx:pt idx="41257">585000</cx:pt>
          <cx:pt idx="41258">567000</cx:pt>
          <cx:pt idx="41259">472500</cx:pt>
          <cx:pt idx="41260">229230</cx:pt>
          <cx:pt idx="41261">540000</cx:pt>
          <cx:pt idx="41262">116892</cx:pt>
          <cx:pt idx="41263">76410</cx:pt>
          <cx:pt idx="41264">675000</cx:pt>
          <cx:pt idx="41265">229500</cx:pt>
          <cx:pt idx="41266">225000</cx:pt>
          <cx:pt idx="41267">1729615.5</cx:pt>
          <cx:pt idx="41268">509400</cx:pt>
          <cx:pt idx="41269">900000</cx:pt>
          <cx:pt idx="41270">1288350</cx:pt>
          <cx:pt idx="41271">584460</cx:pt>
          <cx:pt idx="41272">675000</cx:pt>
          <cx:pt idx="41273">545040</cx:pt>
          <cx:pt idx="41274">135000</cx:pt>
          <cx:pt idx="41275">1286608.5</cx:pt>
          <cx:pt idx="41276">354276</cx:pt>
          <cx:pt idx="41277">808650</cx:pt>
          <cx:pt idx="41278">324216</cx:pt>
          <cx:pt idx="41279">510102</cx:pt>
          <cx:pt idx="41280">314100</cx:pt>
          <cx:pt idx="41281">1078200</cx:pt>
          <cx:pt idx="41282">835605</cx:pt>
          <cx:pt idx="41283">234324</cx:pt>
          <cx:pt idx="41284">585000</cx:pt>
          <cx:pt idx="41285">891000</cx:pt>
          <cx:pt idx="41286">298512</cx:pt>
          <cx:pt idx="41287">781920</cx:pt>
          <cx:pt idx="41288">1339884</cx:pt>
          <cx:pt idx="41289">50940</cx:pt>
          <cx:pt idx="41290">1125000</cx:pt>
          <cx:pt idx="41291">225000</cx:pt>
          <cx:pt idx="41292">625536</cx:pt>
          <cx:pt idx="41293">180000</cx:pt>
          <cx:pt idx="41294">450000</cx:pt>
          <cx:pt idx="41295">152820</cx:pt>
          <cx:pt idx="41296">270000</cx:pt>
          <cx:pt idx="41297">438084</cx:pt>
          <cx:pt idx="41298">545040</cx:pt>
          <cx:pt idx="41299">1042560</cx:pt>
          <cx:pt idx="41300">254700</cx:pt>
          <cx:pt idx="41301">450000</cx:pt>
          <cx:pt idx="41302">405000</cx:pt>
          <cx:pt idx="41303">961609.5</cx:pt>
          <cx:pt idx="41304">382500</cx:pt>
          <cx:pt idx="41305">288873</cx:pt>
          <cx:pt idx="41306">270000</cx:pt>
          <cx:pt idx="41307">526491</cx:pt>
          <cx:pt idx="41308">450000</cx:pt>
          <cx:pt idx="41309">260640</cx:pt>
          <cx:pt idx="41310">1027327.5</cx:pt>
          <cx:pt idx="41311">302206.5</cx:pt>
          <cx:pt idx="41312">1024740</cx:pt>
          <cx:pt idx="41313">675000</cx:pt>
          <cx:pt idx="41314">382500</cx:pt>
          <cx:pt idx="41315">468733.5</cx:pt>
          <cx:pt idx="41316">593010</cx:pt>
          <cx:pt idx="41317">180000</cx:pt>
          <cx:pt idx="41318">1350000</cx:pt>
          <cx:pt idx="41319">225000</cx:pt>
          <cx:pt idx="41320">543469.5</cx:pt>
          <cx:pt idx="41321">270000</cx:pt>
          <cx:pt idx="41322">781920</cx:pt>
          <cx:pt idx="41323">808650</cx:pt>
          <cx:pt idx="41324">792162</cx:pt>
          <cx:pt idx="41325">900000</cx:pt>
          <cx:pt idx="41326">720000</cx:pt>
          <cx:pt idx="41327">493204.5</cx:pt>
          <cx:pt idx="41328">568800</cx:pt>
          <cx:pt idx="41329">740704.5</cx:pt>
          <cx:pt idx="41330">679500</cx:pt>
          <cx:pt idx="41331">180000</cx:pt>
          <cx:pt idx="41332">270000</cx:pt>
          <cx:pt idx="41333">1246500</cx:pt>
          <cx:pt idx="41334">312768</cx:pt>
          <cx:pt idx="41335">781920</cx:pt>
          <cx:pt idx="41336">263686.5</cx:pt>
          <cx:pt idx="41337">157500</cx:pt>
          <cx:pt idx="41338">774000</cx:pt>
          <cx:pt idx="41339">150948</cx:pt>
          <cx:pt idx="41340">504306</cx:pt>
          <cx:pt idx="41341">1308964.5</cx:pt>
          <cx:pt idx="41342">270045</cx:pt>
          <cx:pt idx="41343">1078200</cx:pt>
          <cx:pt idx="41344">675000</cx:pt>
          <cx:pt idx="41345">967428</cx:pt>
          <cx:pt idx="41346">846387</cx:pt>
          <cx:pt idx="41347">254700</cx:pt>
          <cx:pt idx="41348">508495.5</cx:pt>
          <cx:pt idx="41349">225000</cx:pt>
          <cx:pt idx="41350">239850</cx:pt>
          <cx:pt idx="41351">239850</cx:pt>
          <cx:pt idx="41352">255960</cx:pt>
          <cx:pt idx="41353">1174005</cx:pt>
          <cx:pt idx="41354">889515</cx:pt>
          <cx:pt idx="41355">2013840</cx:pt>
          <cx:pt idx="41356">1255680</cx:pt>
          <cx:pt idx="41357">252000</cx:pt>
          <cx:pt idx="41358">254700</cx:pt>
          <cx:pt idx="41359">298512</cx:pt>
          <cx:pt idx="41360">975771</cx:pt>
          <cx:pt idx="41361">136512</cx:pt>
          <cx:pt idx="41362">1270746</cx:pt>
          <cx:pt idx="41363">545040</cx:pt>
          <cx:pt idx="41364">654498</cx:pt>
          <cx:pt idx="41365">450000</cx:pt>
          <cx:pt idx="41366">814500</cx:pt>
          <cx:pt idx="41367">152820</cx:pt>
          <cx:pt idx="41368">573408</cx:pt>
          <cx:pt idx="41369">450000</cx:pt>
          <cx:pt idx="41370">1125000</cx:pt>
          <cx:pt idx="41371">379008</cx:pt>
          <cx:pt idx="41372">533668.5</cx:pt>
          <cx:pt idx="41373">180000</cx:pt>
          <cx:pt idx="41374">407520</cx:pt>
          <cx:pt idx="41375">130320</cx:pt>
          <cx:pt idx="41376">545040</cx:pt>
          <cx:pt idx="41377">239850</cx:pt>
          <cx:pt idx="41378">1254739.5</cx:pt>
          <cx:pt idx="41379">180000</cx:pt>
          <cx:pt idx="41380">900297</cx:pt>
          <cx:pt idx="41381">612612</cx:pt>
          <cx:pt idx="41382">178290</cx:pt>
          <cx:pt idx="41383">808650</cx:pt>
          <cx:pt idx="41384">629325</cx:pt>
          <cx:pt idx="41385">450000</cx:pt>
          <cx:pt idx="41386">810000</cx:pt>
          <cx:pt idx="41387">315000</cx:pt>
          <cx:pt idx="41388">436032</cx:pt>
          <cx:pt idx="41389">225000</cx:pt>
          <cx:pt idx="41390">1546020</cx:pt>
          <cx:pt idx="41391">405000</cx:pt>
          <cx:pt idx="41392">270000</cx:pt>
          <cx:pt idx="41393">584014.5</cx:pt>
          <cx:pt idx="41394">1123443</cx:pt>
          <cx:pt idx="41395">270000</cx:pt>
          <cx:pt idx="41396">517419</cx:pt>
          <cx:pt idx="41397">508495.5</cx:pt>
          <cx:pt idx="41398">640080</cx:pt>
          <cx:pt idx="41399">258709.5</cx:pt>
          <cx:pt idx="41400">269550</cx:pt>
          <cx:pt idx="41401">129519</cx:pt>
          <cx:pt idx="41402">874152</cx:pt>
          <cx:pt idx="41403">545040</cx:pt>
          <cx:pt idx="41404">755190</cx:pt>
          <cx:pt idx="41405">269550</cx:pt>
          <cx:pt idx="41406">157500</cx:pt>
          <cx:pt idx="41407">288873</cx:pt>
          <cx:pt idx="41408">563269.5</cx:pt>
          <cx:pt idx="41409">67500</cx:pt>
          <cx:pt idx="41410">900000</cx:pt>
          <cx:pt idx="41411">1507500</cx:pt>
          <cx:pt idx="41412">284400</cx:pt>
          <cx:pt idx="41413">808650</cx:pt>
          <cx:pt idx="41414">545040</cx:pt>
          <cx:pt idx="41415">277969.5</cx:pt>
          <cx:pt idx="41416">1800000</cx:pt>
          <cx:pt idx="41417">514602</cx:pt>
          <cx:pt idx="41418">391500</cx:pt>
          <cx:pt idx="41419">450000</cx:pt>
          <cx:pt idx="41420">255960</cx:pt>
          <cx:pt idx="41421">526491</cx:pt>
          <cx:pt idx="41422">1078200</cx:pt>
          <cx:pt idx="41423">634360.5</cx:pt>
          <cx:pt idx="41424">284400</cx:pt>
          <cx:pt idx="41425">1237684.5</cx:pt>
          <cx:pt idx="41426">286704</cx:pt>
          <cx:pt idx="41427">675000</cx:pt>
          <cx:pt idx="41428">485640</cx:pt>
          <cx:pt idx="41429">312768</cx:pt>
          <cx:pt idx="41430">180000</cx:pt>
          <cx:pt idx="41431">239850</cx:pt>
          <cx:pt idx="41432">912541.5</cx:pt>
          <cx:pt idx="41433">900000</cx:pt>
          <cx:pt idx="41434">510102</cx:pt>
          <cx:pt idx="41435">1971072</cx:pt>
          <cx:pt idx="41436">675000</cx:pt>
          <cx:pt idx="41437">354276</cx:pt>
          <cx:pt idx="41438">1215000</cx:pt>
          <cx:pt idx="41439">156384</cx:pt>
          <cx:pt idx="41440">239850</cx:pt>
          <cx:pt idx="41441">398160</cx:pt>
          <cx:pt idx="41442">597024</cx:pt>
          <cx:pt idx="41443">254700</cx:pt>
          <cx:pt idx="41444">253377</cx:pt>
          <cx:pt idx="41445">760131</cx:pt>
          <cx:pt idx="41446">648351</cx:pt>
          <cx:pt idx="41447">654498</cx:pt>
          <cx:pt idx="41448">653328</cx:pt>
          <cx:pt idx="41449">247500</cx:pt>
          <cx:pt idx="41450">270000</cx:pt>
          <cx:pt idx="41451">135000</cx:pt>
          <cx:pt idx="41452">1027327.5</cx:pt>
          <cx:pt idx="41453">284400</cx:pt>
          <cx:pt idx="41454">1040985</cx:pt>
          <cx:pt idx="41455">239850</cx:pt>
          <cx:pt idx="41456">187659</cx:pt>
          <cx:pt idx="41457">180000</cx:pt>
          <cx:pt idx="41458">225000</cx:pt>
          <cx:pt idx="41459">454500</cx:pt>
          <cx:pt idx="41460">629325</cx:pt>
          <cx:pt idx="41461">942300</cx:pt>
          <cx:pt idx="41462">808650</cx:pt>
          <cx:pt idx="41463">291384</cx:pt>
          <cx:pt idx="41464">338832</cx:pt>
          <cx:pt idx="41465">152820</cx:pt>
          <cx:pt idx="41466">755190</cx:pt>
          <cx:pt idx="41467">1129500</cx:pt>
          <cx:pt idx="41468">157500</cx:pt>
          <cx:pt idx="41469">183694.5</cx:pt>
          <cx:pt idx="41470">50940</cx:pt>
          <cx:pt idx="41471">176328</cx:pt>
          <cx:pt idx="41472">808650</cx:pt>
          <cx:pt idx="41473">518562</cx:pt>
          <cx:pt idx="41474">673875</cx:pt>
          <cx:pt idx="41475">180000</cx:pt>
          <cx:pt idx="41476">269550</cx:pt>
          <cx:pt idx="41477">495000</cx:pt>
          <cx:pt idx="41478">284400</cx:pt>
          <cx:pt idx="41479">1231663.5</cx:pt>
          <cx:pt idx="41480">247500</cx:pt>
          <cx:pt idx="41481">409500</cx:pt>
          <cx:pt idx="41482">1831887</cx:pt>
          <cx:pt idx="41483">573408</cx:pt>
          <cx:pt idx="41484">1575000</cx:pt>
          <cx:pt idx="41485">1685268</cx:pt>
          <cx:pt idx="41486">590337</cx:pt>
          <cx:pt idx="41487">544491</cx:pt>
          <cx:pt idx="41488">1417500</cx:pt>
          <cx:pt idx="41489">225000</cx:pt>
          <cx:pt idx="41490">95940</cx:pt>
          <cx:pt idx="41491">1078200</cx:pt>
          <cx:pt idx="41492">1546020</cx:pt>
          <cx:pt idx="41493">545040</cx:pt>
          <cx:pt idx="41494">180000</cx:pt>
          <cx:pt idx="41495">647046</cx:pt>
          <cx:pt idx="41496">112500</cx:pt>
          <cx:pt idx="41497">284400</cx:pt>
          <cx:pt idx="41498">1288350</cx:pt>
          <cx:pt idx="41499">270045</cx:pt>
          <cx:pt idx="41500">1024290</cx:pt>
          <cx:pt idx="41501">255960</cx:pt>
          <cx:pt idx="41502">1019610</cx:pt>
          <cx:pt idx="41503">495000</cx:pt>
          <cx:pt idx="41504">448056</cx:pt>
          <cx:pt idx="41505">1185282</cx:pt>
          <cx:pt idx="41506">463941</cx:pt>
          <cx:pt idx="41507">630000</cx:pt>
          <cx:pt idx="41508">945000</cx:pt>
          <cx:pt idx="41509">495000</cx:pt>
          <cx:pt idx="41510">1303200</cx:pt>
          <cx:pt idx="41511">1350000</cx:pt>
          <cx:pt idx="41512">948816</cx:pt>
          <cx:pt idx="41513">675000</cx:pt>
          <cx:pt idx="41514">672174</cx:pt>
          <cx:pt idx="41515">270000</cx:pt>
          <cx:pt idx="41516">1515415.5</cx:pt>
          <cx:pt idx="41517">1022022</cx:pt>
          <cx:pt idx="41518">225000</cx:pt>
          <cx:pt idx="41519">474048</cx:pt>
          <cx:pt idx="41520">1530000</cx:pt>
          <cx:pt idx="41521">454500</cx:pt>
          <cx:pt idx="41522">808650</cx:pt>
          <cx:pt idx="41523">1235587.5</cx:pt>
          <cx:pt idx="41524">1894500</cx:pt>
          <cx:pt idx="41525">203760</cx:pt>
          <cx:pt idx="41526">334152</cx:pt>
          <cx:pt idx="41527">715095</cx:pt>
          <cx:pt idx="41528">264888</cx:pt>
          <cx:pt idx="41529">314055</cx:pt>
          <cx:pt idx="41530">312768</cx:pt>
          <cx:pt idx="41531">536917.5</cx:pt>
          <cx:pt idx="41532">990000</cx:pt>
          <cx:pt idx="41533">835380</cx:pt>
          <cx:pt idx="41534">675000</cx:pt>
          <cx:pt idx="41535">874363.5</cx:pt>
          <cx:pt idx="41536">1762110</cx:pt>
          <cx:pt idx="41537">473760</cx:pt>
          <cx:pt idx="41538">598500</cx:pt>
          <cx:pt idx="41539">152820</cx:pt>
          <cx:pt idx="41540">254700</cx:pt>
          <cx:pt idx="41541">695439</cx:pt>
          <cx:pt idx="41542">1350000</cx:pt>
          <cx:pt idx="41543">808650</cx:pt>
          <cx:pt idx="41544">1305000</cx:pt>
          <cx:pt idx="41545">547344</cx:pt>
          <cx:pt idx="41546">454500</cx:pt>
          <cx:pt idx="41547">720000</cx:pt>
          <cx:pt idx="41548">545040</cx:pt>
          <cx:pt idx="41549">135000</cx:pt>
          <cx:pt idx="41550">808650</cx:pt>
          <cx:pt idx="41551">1125000</cx:pt>
          <cx:pt idx="41552">157500</cx:pt>
          <cx:pt idx="41553">225000</cx:pt>
          <cx:pt idx="41554">1006920</cx:pt>
          <cx:pt idx="41555">1381113</cx:pt>
          <cx:pt idx="41556">900297</cx:pt>
          <cx:pt idx="41557">66222</cx:pt>
          <cx:pt idx="41558">601470</cx:pt>
          <cx:pt idx="41559">477000</cx:pt>
          <cx:pt idx="41560">785250</cx:pt>
          <cx:pt idx="41561">450000</cx:pt>
          <cx:pt idx="41562">1350000</cx:pt>
          <cx:pt idx="41563">157500</cx:pt>
          <cx:pt idx="41564">630747</cx:pt>
          <cx:pt idx="41565">1029658.5</cx:pt>
          <cx:pt idx="41566">225000</cx:pt>
          <cx:pt idx="41567">675000</cx:pt>
          <cx:pt idx="41568">1057266</cx:pt>
          <cx:pt idx="41569">225000</cx:pt>
          <cx:pt idx="41570">904500</cx:pt>
          <cx:pt idx="41571">526491</cx:pt>
          <cx:pt idx="41572">112500</cx:pt>
          <cx:pt idx="41573">81504</cx:pt>
          <cx:pt idx="41574">756000</cx:pt>
          <cx:pt idx="41575">216144</cx:pt>
          <cx:pt idx="41576">254700</cx:pt>
          <cx:pt idx="41577">533668.5</cx:pt>
          <cx:pt idx="41578">433057.5</cx:pt>
          <cx:pt idx="41579">834048</cx:pt>
          <cx:pt idx="41580">1046142</cx:pt>
          <cx:pt idx="41581">601470</cx:pt>
          <cx:pt idx="41582">254700</cx:pt>
          <cx:pt idx="41583">555273</cx:pt>
          <cx:pt idx="41584">144000</cx:pt>
          <cx:pt idx="41585">1078200</cx:pt>
          <cx:pt idx="41586">472500</cx:pt>
          <cx:pt idx="41587">675000</cx:pt>
          <cx:pt idx="41588">778162.5</cx:pt>
          <cx:pt idx="41589">2356920</cx:pt>
          <cx:pt idx="41590">271066.5</cx:pt>
          <cx:pt idx="41591">263686.5</cx:pt>
          <cx:pt idx="41592">679500</cx:pt>
          <cx:pt idx="41593">675000</cx:pt>
          <cx:pt idx="41594">301536</cx:pt>
          <cx:pt idx="41595">253377</cx:pt>
          <cx:pt idx="41596">254700</cx:pt>
          <cx:pt idx="41597">640080</cx:pt>
          <cx:pt idx="41598">512446.5</cx:pt>
          <cx:pt idx="41599">267102</cx:pt>
          <cx:pt idx="41600">612612</cx:pt>
          <cx:pt idx="41601">252000</cx:pt>
          <cx:pt idx="41602">1041219</cx:pt>
          <cx:pt idx="41603">850500</cx:pt>
          <cx:pt idx="41604">291384</cx:pt>
          <cx:pt idx="41605">1332000</cx:pt>
          <cx:pt idx="41606">436500</cx:pt>
          <cx:pt idx="41607">1024740</cx:pt>
          <cx:pt idx="41608">270000</cx:pt>
          <cx:pt idx="41609">219870</cx:pt>
          <cx:pt idx="41610">182016</cx:pt>
          <cx:pt idx="41611">675000</cx:pt>
          <cx:pt idx="41612">640080</cx:pt>
          <cx:pt idx="41613">125640</cx:pt>
          <cx:pt idx="41614">247500</cx:pt>
          <cx:pt idx="41615">927252</cx:pt>
          <cx:pt idx="41616">900000</cx:pt>
          <cx:pt idx="41617">1057500</cx:pt>
          <cx:pt idx="41618">1125000</cx:pt>
          <cx:pt idx="41619">585000</cx:pt>
          <cx:pt idx="41620">675000</cx:pt>
          <cx:pt idx="41621">225000</cx:pt>
          <cx:pt idx="41622">171000</cx:pt>
          <cx:pt idx="41623">254700</cx:pt>
          <cx:pt idx="41624">320040</cx:pt>
          <cx:pt idx="41625">628114.5</cx:pt>
          <cx:pt idx="41626">1125000</cx:pt>
          <cx:pt idx="41627">562491</cx:pt>
          <cx:pt idx="41628">945000</cx:pt>
          <cx:pt idx="41629">450000</cx:pt>
          <cx:pt idx="41630">781920</cx:pt>
          <cx:pt idx="41631">521280</cx:pt>
          <cx:pt idx="41632">675000</cx:pt>
          <cx:pt idx="41633">1288350</cx:pt>
          <cx:pt idx="41634">1236816</cx:pt>
          <cx:pt idx="41635">1327500</cx:pt>
          <cx:pt idx="41636">67500</cx:pt>
          <cx:pt idx="41637">1620000</cx:pt>
          <cx:pt idx="41638">630000</cx:pt>
          <cx:pt idx="41639">675000</cx:pt>
          <cx:pt idx="41640">900000</cx:pt>
          <cx:pt idx="41641">521280</cx:pt>
          <cx:pt idx="41642">95940</cx:pt>
          <cx:pt idx="41643">254700</cx:pt>
          <cx:pt idx="41644">1125000</cx:pt>
          <cx:pt idx="41645">302206.5</cx:pt>
          <cx:pt idx="41646">354276</cx:pt>
          <cx:pt idx="41647">263844</cx:pt>
          <cx:pt idx="41648">225000</cx:pt>
          <cx:pt idx="41649">284400</cx:pt>
          <cx:pt idx="41650">532494</cx:pt>
          <cx:pt idx="41651">1093500</cx:pt>
          <cx:pt idx="41652">180000</cx:pt>
          <cx:pt idx="41653">900000</cx:pt>
          <cx:pt idx="41654">1350000</cx:pt>
          <cx:pt idx="41655">298512</cx:pt>
          <cx:pt idx="41656">1540588.5</cx:pt>
          <cx:pt idx="41657">1236816</cx:pt>
          <cx:pt idx="41658">521280</cx:pt>
          <cx:pt idx="41659">74628</cx:pt>
          <cx:pt idx="41660">254700</cx:pt>
          <cx:pt idx="41661">331920</cx:pt>
          <cx:pt idx="41662">263686.5</cx:pt>
          <cx:pt idx="41663">1002870</cx:pt>
          <cx:pt idx="41664">360000</cx:pt>
          <cx:pt idx="41665">765000</cx:pt>
          <cx:pt idx="41666">904608</cx:pt>
          <cx:pt idx="41667">877500</cx:pt>
          <cx:pt idx="41668">531000</cx:pt>
          <cx:pt idx="41669">900000</cx:pt>
          <cx:pt idx="41670">314100</cx:pt>
          <cx:pt idx="41671">454500</cx:pt>
          <cx:pt idx="41672">450000</cx:pt>
          <cx:pt idx="41673">1255680</cx:pt>
          <cx:pt idx="41674">1168452</cx:pt>
          <cx:pt idx="41675">188685</cx:pt>
          <cx:pt idx="41676">1125000</cx:pt>
          <cx:pt idx="41677">239850</cx:pt>
          <cx:pt idx="41678">225000</cx:pt>
          <cx:pt idx="41679">1125000</cx:pt>
          <cx:pt idx="41680">608076</cx:pt>
          <cx:pt idx="41681">385164</cx:pt>
          <cx:pt idx="41682">652500</cx:pt>
          <cx:pt idx="41683">225000</cx:pt>
          <cx:pt idx="41684">106974</cx:pt>
          <cx:pt idx="41685">477000</cx:pt>
          <cx:pt idx="41686">54000</cx:pt>
          <cx:pt idx="41687">983160</cx:pt>
          <cx:pt idx="41688">384048</cx:pt>
          <cx:pt idx="41689">152820</cx:pt>
          <cx:pt idx="41690">675000</cx:pt>
          <cx:pt idx="41691">270000</cx:pt>
          <cx:pt idx="41692">180000</cx:pt>
          <cx:pt idx="41693">450000</cx:pt>
          <cx:pt idx="41694">826398</cx:pt>
          <cx:pt idx="41695">1006920</cx:pt>
          <cx:pt idx="41696">417024</cx:pt>
          <cx:pt idx="41697">675000</cx:pt>
          <cx:pt idx="41698">508495.5</cx:pt>
          <cx:pt idx="41699">402048</cx:pt>
          <cx:pt idx="41700">450000</cx:pt>
          <cx:pt idx="41701">263686.5</cx:pt>
          <cx:pt idx="41702">497520</cx:pt>
          <cx:pt idx="41703">634482</cx:pt>
          <cx:pt idx="41704">521280</cx:pt>
          <cx:pt idx="41705">225000</cx:pt>
          <cx:pt idx="41706">900000</cx:pt>
          <cx:pt idx="41707">983299.5</cx:pt>
          <cx:pt idx="41708">808650</cx:pt>
          <cx:pt idx="41709">848745</cx:pt>
          <cx:pt idx="41710">310671</cx:pt>
          <cx:pt idx="41711">450000</cx:pt>
          <cx:pt idx="41712">675000</cx:pt>
          <cx:pt idx="41713">760225.5</cx:pt>
          <cx:pt idx="41714">339948</cx:pt>
          <cx:pt idx="41715">648598.5</cx:pt>
          <cx:pt idx="41716">239850</cx:pt>
          <cx:pt idx="41717">450000</cx:pt>
          <cx:pt idx="41718">180000</cx:pt>
          <cx:pt idx="41719">180000</cx:pt>
          <cx:pt idx="41720">900000</cx:pt>
          <cx:pt idx="41721">1451047.5</cx:pt>
          <cx:pt idx="41722">283585.5</cx:pt>
          <cx:pt idx="41723">679500</cx:pt>
          <cx:pt idx="41724">571446</cx:pt>
          <cx:pt idx="41725">180000</cx:pt>
          <cx:pt idx="41726">1006920</cx:pt>
          <cx:pt idx="41727">201474</cx:pt>
          <cx:pt idx="41728">1350000</cx:pt>
          <cx:pt idx="41729">99504</cx:pt>
          <cx:pt idx="41730">808650</cx:pt>
          <cx:pt idx="41731">781695</cx:pt>
          <cx:pt idx="41732">286704</cx:pt>
          <cx:pt idx="41733">766282.5</cx:pt>
          <cx:pt idx="41734">568512</cx:pt>
          <cx:pt idx="41735">323460</cx:pt>
          <cx:pt idx="41736">646920</cx:pt>
          <cx:pt idx="41737">162000</cx:pt>
          <cx:pt idx="41738">254700</cx:pt>
          <cx:pt idx="41739">1078200</cx:pt>
          <cx:pt idx="41740">738931.5</cx:pt>
          <cx:pt idx="41741">835605</cx:pt>
          <cx:pt idx="41742">355536</cx:pt>
          <cx:pt idx="41743">225000</cx:pt>
          <cx:pt idx="41744">805536</cx:pt>
          <cx:pt idx="41745">202500</cx:pt>
          <cx:pt idx="41746">450000</cx:pt>
          <cx:pt idx="41747">134775</cx:pt>
          <cx:pt idx="41748">348264</cx:pt>
          <cx:pt idx="41749">180000</cx:pt>
          <cx:pt idx="41750">755190</cx:pt>
          <cx:pt idx="41751">247500</cx:pt>
          <cx:pt idx="41752">1051294.5</cx:pt>
          <cx:pt idx="41753">225000</cx:pt>
          <cx:pt idx="41754">298512</cx:pt>
          <cx:pt idx="41755">409653</cx:pt>
          <cx:pt idx="41756">270000</cx:pt>
          <cx:pt idx="41757">675000</cx:pt>
          <cx:pt idx="41758">250272</cx:pt>
          <cx:pt idx="41759">2013840</cx:pt>
          <cx:pt idx="41760">675000</cx:pt>
          <cx:pt idx="41761">351000</cx:pt>
          <cx:pt idx="41762">1113840</cx:pt>
          <cx:pt idx="41763">237204</cx:pt>
          <cx:pt idx="41764">640080</cx:pt>
          <cx:pt idx="41765">269550</cx:pt>
          <cx:pt idx="41766">408780</cx:pt>
          <cx:pt idx="41767">239850</cx:pt>
          <cx:pt idx="41768">225000</cx:pt>
          <cx:pt idx="41769">1106631</cx:pt>
          <cx:pt idx="41770">900000</cx:pt>
          <cx:pt idx="41771">202500</cx:pt>
          <cx:pt idx="41772">1125000</cx:pt>
          <cx:pt idx="41773">945000</cx:pt>
          <cx:pt idx="41774">545040</cx:pt>
          <cx:pt idx="41775">180000</cx:pt>
          <cx:pt idx="41776">1762110</cx:pt>
          <cx:pt idx="41777">112500</cx:pt>
          <cx:pt idx="41778">247500</cx:pt>
          <cx:pt idx="41779">1288350</cx:pt>
          <cx:pt idx="41780">733315.5</cx:pt>
          <cx:pt idx="41781">270000</cx:pt>
          <cx:pt idx="41782">1288350</cx:pt>
          <cx:pt idx="41783">1223010</cx:pt>
          <cx:pt idx="41784">2032992</cx:pt>
          <cx:pt idx="41785">450000</cx:pt>
          <cx:pt idx="41786">942300</cx:pt>
          <cx:pt idx="41787">545472</cx:pt>
          <cx:pt idx="41788">512064</cx:pt>
          <cx:pt idx="41789">188460</cx:pt>
          <cx:pt idx="41790">180000</cx:pt>
          <cx:pt idx="41791">835380</cx:pt>
          <cx:pt idx="41792">900000</cx:pt>
          <cx:pt idx="41793">315000</cx:pt>
          <cx:pt idx="41794">225000</cx:pt>
          <cx:pt idx="41795">180000</cx:pt>
          <cx:pt idx="41796">389844</cx:pt>
          <cx:pt idx="41797">562491</cx:pt>
          <cx:pt idx="41798">916470</cx:pt>
          <cx:pt idx="41799">254700</cx:pt>
          <cx:pt idx="41800">657000</cx:pt>
          <cx:pt idx="41801">545040</cx:pt>
          <cx:pt idx="41802">1004791.5</cx:pt>
          <cx:pt idx="41803">436500</cx:pt>
          <cx:pt idx="41804">469152</cx:pt>
          <cx:pt idx="41805">159205.5</cx:pt>
          <cx:pt idx="41806">1256400</cx:pt>
          <cx:pt idx="41807">298512</cx:pt>
          <cx:pt idx="41808">1288350</cx:pt>
          <cx:pt idx="41809">337500</cx:pt>
          <cx:pt idx="41810">2446816.5</cx:pt>
          <cx:pt idx="41811">526491</cx:pt>
          <cx:pt idx="41812">152820</cx:pt>
          <cx:pt idx="41813">1249740</cx:pt>
          <cx:pt idx="41814">518562</cx:pt>
          <cx:pt idx="41815">555273</cx:pt>
          <cx:pt idx="41816">328405.5</cx:pt>
          <cx:pt idx="41817">150367.5</cx:pt>
          <cx:pt idx="41818">56880</cx:pt>
          <cx:pt idx="41819">302206.5</cx:pt>
          <cx:pt idx="41820">405000</cx:pt>
          <cx:pt idx="41821">1242576</cx:pt>
          <cx:pt idx="41822">900000</cx:pt>
          <cx:pt idx="41823">270000</cx:pt>
          <cx:pt idx="41824">855882</cx:pt>
          <cx:pt idx="41825">706410</cx:pt>
          <cx:pt idx="41826">313438.5</cx:pt>
          <cx:pt idx="41827">675000</cx:pt>
          <cx:pt idx="41828">1002339</cx:pt>
          <cx:pt idx="41829">412942.5</cx:pt>
          <cx:pt idx="41830">545040</cx:pt>
          <cx:pt idx="41831">135000</cx:pt>
          <cx:pt idx="41832">538389</cx:pt>
          <cx:pt idx="41833">755190</cx:pt>
          <cx:pt idx="41834">254700</cx:pt>
          <cx:pt idx="41835">288873</cx:pt>
          <cx:pt idx="41836">171900</cx:pt>
          <cx:pt idx="41837">417024</cx:pt>
          <cx:pt idx="41838">138474</cx:pt>
          <cx:pt idx="41839">534204</cx:pt>
          <cx:pt idx="41840">808650</cx:pt>
          <cx:pt idx="41841">450000</cx:pt>
          <cx:pt idx="41842">270000</cx:pt>
          <cx:pt idx="41843">180000</cx:pt>
          <cx:pt idx="41844">107820</cx:pt>
          <cx:pt idx="41845">228915</cx:pt>
          <cx:pt idx="41846">521280</cx:pt>
          <cx:pt idx="41847">180000</cx:pt>
          <cx:pt idx="41848">1339884</cx:pt>
          <cx:pt idx="41849">454500</cx:pt>
          <cx:pt idx="41850">202500</cx:pt>
          <cx:pt idx="41851">942300</cx:pt>
          <cx:pt idx="41852">734166</cx:pt>
          <cx:pt idx="41853">1288350</cx:pt>
          <cx:pt idx="41854">301464</cx:pt>
          <cx:pt idx="41855">1056447</cx:pt>
          <cx:pt idx="41856">238500</cx:pt>
          <cx:pt idx="41857">180000</cx:pt>
          <cx:pt idx="41858">225000</cx:pt>
          <cx:pt idx="41859">971280</cx:pt>
          <cx:pt idx="41860">792000</cx:pt>
          <cx:pt idx="41861">473760</cx:pt>
          <cx:pt idx="41862">315666</cx:pt>
          <cx:pt idx="41863">225000</cx:pt>
          <cx:pt idx="41864">450000</cx:pt>
          <cx:pt idx="41865">417024</cx:pt>
          <cx:pt idx="41866">246357</cx:pt>
          <cx:pt idx="41867">469147.5</cx:pt>
          <cx:pt idx="41868">585000</cx:pt>
          <cx:pt idx="41869">571486.5</cx:pt>
          <cx:pt idx="41870">500211</cx:pt>
          <cx:pt idx="41871">656811</cx:pt>
          <cx:pt idx="41872">986418</cx:pt>
          <cx:pt idx="41873">193500</cx:pt>
          <cx:pt idx="41874">781920</cx:pt>
          <cx:pt idx="41875">317979</cx:pt>
          <cx:pt idx="41876">808650</cx:pt>
          <cx:pt idx="41877">354276</cx:pt>
          <cx:pt idx="41878">508495.5</cx:pt>
          <cx:pt idx="41879">254700</cx:pt>
          <cx:pt idx="41880">1024740</cx:pt>
          <cx:pt idx="41881">312768</cx:pt>
          <cx:pt idx="41882">545040</cx:pt>
          <cx:pt idx="41883">1288350</cx:pt>
          <cx:pt idx="41884">284400</cx:pt>
          <cx:pt idx="41885">284400</cx:pt>
          <cx:pt idx="41886">225000</cx:pt>
          <cx:pt idx="41887">900000</cx:pt>
          <cx:pt idx="41888">814041</cx:pt>
          <cx:pt idx="41889">113760</cx:pt>
          <cx:pt idx="41890">135000</cx:pt>
          <cx:pt idx="41891">1255680</cx:pt>
          <cx:pt idx="41892">900000</cx:pt>
          <cx:pt idx="41893">177768</cx:pt>
          <cx:pt idx="41894">225000</cx:pt>
          <cx:pt idx="41895">1006920</cx:pt>
          <cx:pt idx="41896">202500</cx:pt>
          <cx:pt idx="41897">202500</cx:pt>
          <cx:pt idx="41898">267336</cx:pt>
          <cx:pt idx="41899">1024740</cx:pt>
          <cx:pt idx="41900">1236816</cx:pt>
          <cx:pt idx="41901">807984</cx:pt>
          <cx:pt idx="41902">360000</cx:pt>
          <cx:pt idx="41903">148500</cx:pt>
          <cx:pt idx="41904">1125000</cx:pt>
          <cx:pt idx="41905">67765.5</cx:pt>
          <cx:pt idx="41906">180000</cx:pt>
          <cx:pt idx="41907">825588</cx:pt>
          <cx:pt idx="41908">288873</cx:pt>
          <cx:pt idx="41909">247275</cx:pt>
          <cx:pt idx="41910">323388</cx:pt>
          <cx:pt idx="41911">412942.5</cx:pt>
          <cx:pt idx="41912">585000</cx:pt>
          <cx:pt idx="41913">269550</cx:pt>
          <cx:pt idx="41914">385164</cx:pt>
          <cx:pt idx="41915">225000</cx:pt>
          <cx:pt idx="41916">148500</cx:pt>
          <cx:pt idx="41917">247500</cx:pt>
          <cx:pt idx="41918">369720</cx:pt>
          <cx:pt idx="41919">314100</cx:pt>
          <cx:pt idx="41920">284400</cx:pt>
          <cx:pt idx="41921">630000</cx:pt>
          <cx:pt idx="41922">877500</cx:pt>
          <cx:pt idx="41923">595903.5</cx:pt>
          <cx:pt idx="41924">517500</cx:pt>
          <cx:pt idx="41925">1223010</cx:pt>
          <cx:pt idx="41926">148365</cx:pt>
          <cx:pt idx="41927">787131</cx:pt>
          <cx:pt idx="41928">497520</cx:pt>
          <cx:pt idx="41929">454500</cx:pt>
          <cx:pt idx="41930">755190</cx:pt>
          <cx:pt idx="41931">545040</cx:pt>
          <cx:pt idx="41932">728460</cx:pt>
          <cx:pt idx="41933">198666</cx:pt>
          <cx:pt idx="41934">1288350</cx:pt>
          <cx:pt idx="41935">142200</cx:pt>
          <cx:pt idx="41936">545040</cx:pt>
          <cx:pt idx="41937">143910</cx:pt>
          <cx:pt idx="41938">1125000</cx:pt>
          <cx:pt idx="41939">814500</cx:pt>
          <cx:pt idx="41940">247500</cx:pt>
          <cx:pt idx="41941">270000</cx:pt>
          <cx:pt idx="41942">450000</cx:pt>
          <cx:pt idx="41943">904500</cx:pt>
          <cx:pt idx="41944">900000</cx:pt>
          <cx:pt idx="41945">1546020</cx:pt>
          <cx:pt idx="41946">315000</cx:pt>
          <cx:pt idx="41947">900000</cx:pt>
          <cx:pt idx="41948">942300</cx:pt>
          <cx:pt idx="41949">675000</cx:pt>
          <cx:pt idx="41950">755190</cx:pt>
          <cx:pt idx="41951">781920</cx:pt>
          <cx:pt idx="41952">675000</cx:pt>
          <cx:pt idx="41953">904500</cx:pt>
          <cx:pt idx="41954">450000</cx:pt>
          <cx:pt idx="41955">183294</cx:pt>
          <cx:pt idx="41956">152820</cx:pt>
          <cx:pt idx="41957">220500</cx:pt>
          <cx:pt idx="41958">143910</cx:pt>
          <cx:pt idx="41959">315000</cx:pt>
          <cx:pt idx="41960">1528200</cx:pt>
          <cx:pt idx="41961">170640</cx:pt>
          <cx:pt idx="41962">728460</cx:pt>
          <cx:pt idx="41963">1100709</cx:pt>
          <cx:pt idx="41964">270000</cx:pt>
          <cx:pt idx="41965">172021.5</cx:pt>
          <cx:pt idx="41966">327024</cx:pt>
          <cx:pt idx="41967">781920</cx:pt>
          <cx:pt idx="41968">371245.5</cx:pt>
          <cx:pt idx="41969">284400</cx:pt>
          <cx:pt idx="41970">540000</cx:pt>
          <cx:pt idx="41971">521280</cx:pt>
          <cx:pt idx="41972">900000</cx:pt>
          <cx:pt idx="41973">776304</cx:pt>
          <cx:pt idx="41974">247500</cx:pt>
          <cx:pt idx="41975">284400</cx:pt>
          <cx:pt idx="41976">1042560</cx:pt>
          <cx:pt idx="41977">461358</cx:pt>
          <cx:pt idx="41978">381528</cx:pt>
          <cx:pt idx="41979">1585899</cx:pt>
          <cx:pt idx="41980">360000</cx:pt>
          <cx:pt idx="41981">1223010</cx:pt>
          <cx:pt idx="41982">180000</cx:pt>
          <cx:pt idx="41983">1256400</cx:pt>
          <cx:pt idx="41984">1162170</cx:pt>
          <cx:pt idx="41985">373311</cx:pt>
          <cx:pt idx="41986">1252278</cx:pt>
          <cx:pt idx="41987">724500</cx:pt>
          <cx:pt idx="41988">1195461</cx:pt>
          <cx:pt idx="41989">1078200</cx:pt>
          <cx:pt idx="41990">1078200</cx:pt>
          <cx:pt idx="41991">1288350</cx:pt>
          <cx:pt idx="41992">675000</cx:pt>
          <cx:pt idx="41993">990432</cx:pt>
          <cx:pt idx="41994">81000</cx:pt>
          <cx:pt idx="41995">314100</cx:pt>
          <cx:pt idx="41996">247275</cx:pt>
          <cx:pt idx="41997">380533.5</cx:pt>
          <cx:pt idx="41998">135000</cx:pt>
          <cx:pt idx="41999">675000</cx:pt>
          <cx:pt idx="42000">1195407</cx:pt>
          <cx:pt idx="42001">994500</cx:pt>
          <cx:pt idx="42002">450000</cx:pt>
          <cx:pt idx="42003">180000</cx:pt>
          <cx:pt idx="42004">225000</cx:pt>
          <cx:pt idx="42005">711072</cx:pt>
          <cx:pt idx="42006">592560</cx:pt>
          <cx:pt idx="42007">180000</cx:pt>
          <cx:pt idx="42008">1527295.5</cx:pt>
          <cx:pt idx="42009">373311</cx:pt>
          <cx:pt idx="42010">454500</cx:pt>
          <cx:pt idx="42011">1056681</cx:pt>
          <cx:pt idx="42012">405000</cx:pt>
          <cx:pt idx="42013">130500</cx:pt>
          <cx:pt idx="42014">270000</cx:pt>
          <cx:pt idx="42015">274500</cx:pt>
          <cx:pt idx="42016">446931</cx:pt>
          <cx:pt idx="42017">112500</cx:pt>
          <cx:pt idx="42018">822942</cx:pt>
          <cx:pt idx="42019">229500</cx:pt>
          <cx:pt idx="42020">392427</cx:pt>
          <cx:pt idx="42021">1125000</cx:pt>
          <cx:pt idx="42022">536917.5</cx:pt>
          <cx:pt idx="42023">553806</cx:pt>
          <cx:pt idx="42024">348264</cx:pt>
          <cx:pt idx="42025">450000</cx:pt>
          <cx:pt idx="42026">381528</cx:pt>
          <cx:pt idx="42027">227520</cx:pt>
          <cx:pt idx="42028">1097676</cx:pt>
          <cx:pt idx="42029">180000</cx:pt>
          <cx:pt idx="42030">216000</cx:pt>
          <cx:pt idx="42031">135000</cx:pt>
          <cx:pt idx="42032">545040</cx:pt>
          <cx:pt idx="42033">828000</cx:pt>
          <cx:pt idx="42034">1877904</cx:pt>
          <cx:pt idx="42035">135000</cx:pt>
          <cx:pt idx="42036">1872517.5</cx:pt>
          <cx:pt idx="42037">790434</cx:pt>
          <cx:pt idx="42038">755190</cx:pt>
          <cx:pt idx="42039">1006920</cx:pt>
          <cx:pt idx="42040">675000</cx:pt>
          <cx:pt idx="42041">1102828.5</cx:pt>
          <cx:pt idx="42042">1288350</cx:pt>
          <cx:pt idx="42043">900000</cx:pt>
          <cx:pt idx="42044">284400</cx:pt>
          <cx:pt idx="42045">56034</cx:pt>
          <cx:pt idx="42046">900000</cx:pt>
          <cx:pt idx="42047">900000</cx:pt>
          <cx:pt idx="42048">904500</cx:pt>
          <cx:pt idx="42049">1339884</cx:pt>
          <cx:pt idx="42050">425133</cx:pt>
          <cx:pt idx="42051">381528</cx:pt>
          <cx:pt idx="42052">127350</cx:pt>
          <cx:pt idx="42053">1762110</cx:pt>
          <cx:pt idx="42054">995643</cx:pt>
          <cx:pt idx="42055">401386.5</cx:pt>
          <cx:pt idx="42056">1125000</cx:pt>
          <cx:pt idx="42057">590071.5</cx:pt>
          <cx:pt idx="42058">900000</cx:pt>
          <cx:pt idx="42059">501390</cx:pt>
          <cx:pt idx="42060">810000</cx:pt>
          <cx:pt idx="42061">265851</cx:pt>
          <cx:pt idx="42062">1661418</cx:pt>
          <cx:pt idx="42063">1546020</cx:pt>
          <cx:pt idx="42064">467257.5</cx:pt>
          <cx:pt idx="42065">450000</cx:pt>
          <cx:pt idx="42066">649462.5</cx:pt>
          <cx:pt idx="42067">359685</cx:pt>
          <cx:pt idx="42068">545040</cx:pt>
          <cx:pt idx="42069">1042812</cx:pt>
          <cx:pt idx="42070">558000</cx:pt>
          <cx:pt idx="42071">1462266</cx:pt>
          <cx:pt idx="42072">1045854</cx:pt>
          <cx:pt idx="42073">252531</cx:pt>
          <cx:pt idx="42074">50940</cx:pt>
          <cx:pt idx="42075">701730</cx:pt>
          <cx:pt idx="42076">557770.5</cx:pt>
          <cx:pt idx="42077">1125000</cx:pt>
          <cx:pt idx="42078">961609.5</cx:pt>
          <cx:pt idx="42079">545040</cx:pt>
          <cx:pt idx="42080">261000</cx:pt>
          <cx:pt idx="42081">288873</cx:pt>
          <cx:pt idx="42082">341280</cx:pt>
          <cx:pt idx="42083">953460</cx:pt>
          <cx:pt idx="42084">1102162.5</cx:pt>
          <cx:pt idx="42085">1129500</cx:pt>
          <cx:pt idx="42086">117000</cx:pt>
          <cx:pt idx="42087">381528</cx:pt>
          <cx:pt idx="42088">558000</cx:pt>
          <cx:pt idx="42089">1024740</cx:pt>
          <cx:pt idx="42090">152820</cx:pt>
          <cx:pt idx="42091">321574.5</cx:pt>
          <cx:pt idx="42092">331834.5</cx:pt>
          <cx:pt idx="42093">942300</cx:pt>
          <cx:pt idx="42094">364896</cx:pt>
          <cx:pt idx="42095">50940</cx:pt>
          <cx:pt idx="42096">701505</cx:pt>
          <cx:pt idx="42097">592560</cx:pt>
          <cx:pt idx="42098">1256400</cx:pt>
          <cx:pt idx="42099">135000</cx:pt>
          <cx:pt idx="42100">774000</cx:pt>
          <cx:pt idx="42101">1864152</cx:pt>
          <cx:pt idx="42102">118512</cx:pt>
          <cx:pt idx="42103">423000</cx:pt>
          <cx:pt idx="42104">225000</cx:pt>
          <cx:pt idx="42105">1076287.5</cx:pt>
          <cx:pt idx="42106">1800000</cx:pt>
          <cx:pt idx="42107">1125000</cx:pt>
          <cx:pt idx="42108">531265.5</cx:pt>
          <cx:pt idx="42109">135000</cx:pt>
          <cx:pt idx="42110">1125000</cx:pt>
          <cx:pt idx="42111">241618.5</cx:pt>
          <cx:pt idx="42112">1350000</cx:pt>
          <cx:pt idx="42113">296280</cx:pt>
          <cx:pt idx="42114">1046142</cx:pt>
          <cx:pt idx="42115">2013840</cx:pt>
          <cx:pt idx="42116">1107981</cx:pt>
          <cx:pt idx="42117">931500</cx:pt>
          <cx:pt idx="42118">315000</cx:pt>
          <cx:pt idx="42119">423000</cx:pt>
          <cx:pt idx="42120">405000</cx:pt>
          <cx:pt idx="42121">314100</cx:pt>
          <cx:pt idx="42122">269550</cx:pt>
          <cx:pt idx="42123">239850</cx:pt>
          <cx:pt idx="42124">1125000</cx:pt>
          <cx:pt idx="42125">1762110</cx:pt>
          <cx:pt idx="42126">225000</cx:pt>
          <cx:pt idx="42127">343800</cx:pt>
          <cx:pt idx="42128">1125000</cx:pt>
          <cx:pt idx="42129">339948</cx:pt>
          <cx:pt idx="42130">1546020</cx:pt>
          <cx:pt idx="42131">942300</cx:pt>
          <cx:pt idx="42132">243000</cx:pt>
          <cx:pt idx="42133">99000</cx:pt>
          <cx:pt idx="42134">904500</cx:pt>
          <cx:pt idx="42135">582228</cx:pt>
          <cx:pt idx="42136">675000</cx:pt>
          <cx:pt idx="42137">921330</cx:pt>
          <cx:pt idx="42138">405000</cx:pt>
          <cx:pt idx="42139">239850</cx:pt>
          <cx:pt idx="42140">668304</cx:pt>
          <cx:pt idx="42141">573408</cx:pt>
          <cx:pt idx="42142">255960</cx:pt>
          <cx:pt idx="42143">765000</cx:pt>
          <cx:pt idx="42144">540000</cx:pt>
          <cx:pt idx="42145">679500</cx:pt>
          <cx:pt idx="42146">497520</cx:pt>
          <cx:pt idx="42147">755190</cx:pt>
          <cx:pt idx="42148">720000</cx:pt>
          <cx:pt idx="42149">483480</cx:pt>
          <cx:pt idx="42150">178290</cx:pt>
          <cx:pt idx="42151">52128</cx:pt>
          <cx:pt idx="42152">547344</cx:pt>
          <cx:pt idx="42153">157500</cx:pt>
          <cx:pt idx="42154">202500</cx:pt>
          <cx:pt idx="42155">760225.5</cx:pt>
          <cx:pt idx="42156">1291500</cx:pt>
          <cx:pt idx="42157">796500</cx:pt>
          <cx:pt idx="42158">900000</cx:pt>
          <cx:pt idx="42159">1483231.5</cx:pt>
          <cx:pt idx="42160">675000</cx:pt>
          <cx:pt idx="42161">114682.5</cx:pt>
          <cx:pt idx="42162">85320</cx:pt>
          <cx:pt idx="42163">260640</cx:pt>
          <cx:pt idx="42164">180000</cx:pt>
          <cx:pt idx="42165">314100</cx:pt>
          <cx:pt idx="42166">1327500</cx:pt>
          <cx:pt idx="42167">792162</cx:pt>
          <cx:pt idx="42168">225000</cx:pt>
          <cx:pt idx="42169">463500</cx:pt>
          <cx:pt idx="42170">859500</cx:pt>
          <cx:pt idx="42171">269550</cx:pt>
          <cx:pt idx="42172">1046142</cx:pt>
          <cx:pt idx="42173">276277.5</cx:pt>
          <cx:pt idx="42174">454500</cx:pt>
          <cx:pt idx="42175">1331019</cx:pt>
          <cx:pt idx="42176">585000</cx:pt>
          <cx:pt idx="42177">563877</cx:pt>
          <cx:pt idx="42178">1286608.5</cx:pt>
          <cx:pt idx="42179">450000</cx:pt>
          <cx:pt idx="42180">500566.5</cx:pt>
          <cx:pt idx="42181">654498</cx:pt>
          <cx:pt idx="42182">1188517.5</cx:pt>
          <cx:pt idx="42183">450000</cx:pt>
          <cx:pt idx="42184">1225543.5</cx:pt>
          <cx:pt idx="42185">657702</cx:pt>
          <cx:pt idx="42186">1961217</cx:pt>
          <cx:pt idx="42187">851778</cx:pt>
          <cx:pt idx="42188">717003</cx:pt>
          <cx:pt idx="42189">508495.5</cx:pt>
          <cx:pt idx="42190">900000</cx:pt>
          <cx:pt idx="42191">1928304</cx:pt>
          <cx:pt idx="42192">549882</cx:pt>
          <cx:pt idx="42193">314100</cx:pt>
          <cx:pt idx="42194">1270746</cx:pt>
          <cx:pt idx="42195">225000</cx:pt>
          <cx:pt idx="42196">112500</cx:pt>
          <cx:pt idx="42197">163512</cx:pt>
          <cx:pt idx="42198">495985.5</cx:pt>
          <cx:pt idx="42199">1288350</cx:pt>
          <cx:pt idx="42200">433458</cx:pt>
          <cx:pt idx="42201">599778</cx:pt>
          <cx:pt idx="42202">539100</cx:pt>
          <cx:pt idx="42203">852088.5</cx:pt>
          <cx:pt idx="42204">1350000</cx:pt>
          <cx:pt idx="42205">728460</cx:pt>
          <cx:pt idx="42206">83403</cx:pt>
          <cx:pt idx="42207">824823</cx:pt>
          <cx:pt idx="42208">239850</cx:pt>
          <cx:pt idx="42209">56880</cx:pt>
          <cx:pt idx="42210">1288350</cx:pt>
          <cx:pt idx="42211">780363</cx:pt>
          <cx:pt idx="42212">270000</cx:pt>
          <cx:pt idx="42213">1436850</cx:pt>
          <cx:pt idx="42214">967500</cx:pt>
          <cx:pt idx="42215">1288350</cx:pt>
          <cx:pt idx="42216">787500</cx:pt>
          <cx:pt idx="42217">675000</cx:pt>
          <cx:pt idx="42218">675000</cx:pt>
          <cx:pt idx="42219">808650</cx:pt>
          <cx:pt idx="42220">1635120</cx:pt>
          <cx:pt idx="42221">225000</cx:pt>
          <cx:pt idx="42222">810000</cx:pt>
          <cx:pt idx="42223">1006920</cx:pt>
          <cx:pt idx="42224">904500</cx:pt>
          <cx:pt idx="42225">327024</cx:pt>
          <cx:pt idx="42226">675000</cx:pt>
          <cx:pt idx="42227">128583</cx:pt>
          <cx:pt idx="42228">675000</cx:pt>
          <cx:pt idx="42229">225000</cx:pt>
          <cx:pt idx="42230">237024</cx:pt>
          <cx:pt idx="42231">657000</cx:pt>
          <cx:pt idx="42232">521280</cx:pt>
          <cx:pt idx="42233">302341.5</cx:pt>
          <cx:pt idx="42234">1125000</cx:pt>
          <cx:pt idx="42235">312768</cx:pt>
          <cx:pt idx="42236">422451</cx:pt>
          <cx:pt idx="42237">1687266</cx:pt>
          <cx:pt idx="42238">198000</cx:pt>
          <cx:pt idx="42239">265500</cx:pt>
          <cx:pt idx="42240">225000</cx:pt>
          <cx:pt idx="42241">269550</cx:pt>
          <cx:pt idx="42242">270000</cx:pt>
          <cx:pt idx="42243">314055</cx:pt>
          <cx:pt idx="42244">521280</cx:pt>
          <cx:pt idx="42245">454500</cx:pt>
          <cx:pt idx="42246">135000</cx:pt>
          <cx:pt idx="42247">1303812</cx:pt>
          <cx:pt idx="42248">284400</cx:pt>
          <cx:pt idx="42249">1125000</cx:pt>
          <cx:pt idx="42250">397881</cx:pt>
          <cx:pt idx="42251">1214145</cx:pt>
          <cx:pt idx="42252">285723</cx:pt>
          <cx:pt idx="42253">284400</cx:pt>
          <cx:pt idx="42254">808650</cx:pt>
          <cx:pt idx="42255">468121.5</cx:pt>
          <cx:pt idx="42256">1223010</cx:pt>
          <cx:pt idx="42257">239850</cx:pt>
          <cx:pt idx="42258">840006</cx:pt>
          <cx:pt idx="42259">500211</cx:pt>
          <cx:pt idx="42260">562491</cx:pt>
          <cx:pt idx="42261">729792</cx:pt>
          <cx:pt idx="42262">1097676</cx:pt>
          <cx:pt idx="42263">640080</cx:pt>
          <cx:pt idx="42264">754740</cx:pt>
          <cx:pt idx="42265">634482</cx:pt>
          <cx:pt idx="42266">224149.5</cx:pt>
          <cx:pt idx="42267">242595</cx:pt>
          <cx:pt idx="42268">444420</cx:pt>
          <cx:pt idx="42269">601470</cx:pt>
          <cx:pt idx="42270">1467612</cx:pt>
          <cx:pt idx="42271">755190</cx:pt>
          <cx:pt idx="42272">755190</cx:pt>
          <cx:pt idx="42273">251091</cx:pt>
          <cx:pt idx="42274">127350</cx:pt>
          <cx:pt idx="42275">188685</cx:pt>
          <cx:pt idx="42276">1174090.5</cx:pt>
          <cx:pt idx="42277">1374480</cx:pt>
          <cx:pt idx="42278">497520</cx:pt>
          <cx:pt idx="42279">276277.5</cx:pt>
          <cx:pt idx="42280">90000</cx:pt>
          <cx:pt idx="42281">180000</cx:pt>
          <cx:pt idx="42282">90000</cx:pt>
          <cx:pt idx="42283">450000</cx:pt>
          <cx:pt idx="42284">413235</cx:pt>
          <cx:pt idx="42285">755190</cx:pt>
          <cx:pt idx="42286">1288350</cx:pt>
          <cx:pt idx="42287">252531</cx:pt>
          <cx:pt idx="42288">752967</cx:pt>
          <cx:pt idx="42289">1113840</cx:pt>
          <cx:pt idx="42290">163008</cx:pt>
          <cx:pt idx="42291">540000</cx:pt>
          <cx:pt idx="42292">296280</cx:pt>
          <cx:pt idx="42293">660289.5</cx:pt>
          <cx:pt idx="42294">157500</cx:pt>
          <cx:pt idx="42295">1933285.5</cx:pt>
          <cx:pt idx="42296">312682.5</cx:pt>
          <cx:pt idx="42297">497520</cx:pt>
          <cx:pt idx="42298">1204749</cx:pt>
          <cx:pt idx="42299">352044</cx:pt>
          <cx:pt idx="42300">370107</cx:pt>
          <cx:pt idx="42301">1067418</cx:pt>
          <cx:pt idx="42302">557770.5</cx:pt>
          <cx:pt idx="42303">447453</cx:pt>
          <cx:pt idx="42304">180000</cx:pt>
          <cx:pt idx="42305">225000</cx:pt>
          <cx:pt idx="42306">81000</cx:pt>
          <cx:pt idx="42307">450000</cx:pt>
          <cx:pt idx="42308">174411</cx:pt>
          <cx:pt idx="42309">942300</cx:pt>
          <cx:pt idx="42310">792162</cx:pt>
          <cx:pt idx="42311">225000</cx:pt>
          <cx:pt idx="42312">348264</cx:pt>
          <cx:pt idx="42313">270000</cx:pt>
          <cx:pt idx="42314">640080</cx:pt>
          <cx:pt idx="42315">467257.5</cx:pt>
          <cx:pt idx="42316">254700</cx:pt>
          <cx:pt idx="42317">1660428</cx:pt>
          <cx:pt idx="42318">1190340</cx:pt>
          <cx:pt idx="42319">612612</cx:pt>
          <cx:pt idx="42320">675000</cx:pt>
          <cx:pt idx="42321">808650</cx:pt>
          <cx:pt idx="42322">604152</cx:pt>
          <cx:pt idx="42323">787131</cx:pt>
          <cx:pt idx="42324">519282</cx:pt>
          <cx:pt idx="42325">942300</cx:pt>
          <cx:pt idx="42326">526491</cx:pt>
          <cx:pt idx="42327">199080</cx:pt>
          <cx:pt idx="42328">157050</cx:pt>
          <cx:pt idx="42329">1516500</cx:pt>
          <cx:pt idx="42330">1169820</cx:pt>
          <cx:pt idx="42331">307152</cx:pt>
          <cx:pt idx="42332">444420</cx:pt>
          <cx:pt idx="42333">136287</cx:pt>
          <cx:pt idx="42334">1133748</cx:pt>
          <cx:pt idx="42335">450000</cx:pt>
          <cx:pt idx="42336">640080</cx:pt>
          <cx:pt idx="42337">61128</cx:pt>
          <cx:pt idx="42338">509922</cx:pt>
          <cx:pt idx="42339">894766.5</cx:pt>
          <cx:pt idx="42340">135000</cx:pt>
          <cx:pt idx="42341">143910</cx:pt>
          <cx:pt idx="42342">135000</cx:pt>
          <cx:pt idx="42343">673875</cx:pt>
          <cx:pt idx="42344">450000</cx:pt>
          <cx:pt idx="42345">247500</cx:pt>
          <cx:pt idx="42346">450000</cx:pt>
          <cx:pt idx="42347">797557.5</cx:pt>
          <cx:pt idx="42348">647046</cx:pt>
          <cx:pt idx="42349">276277.5</cx:pt>
          <cx:pt idx="42350">521280</cx:pt>
          <cx:pt idx="42351">1129500</cx:pt>
          <cx:pt idx="42352">943425</cx:pt>
          <cx:pt idx="42353">1125000</cx:pt>
          <cx:pt idx="42354">1042560</cx:pt>
          <cx:pt idx="42355">254700</cx:pt>
          <cx:pt idx="42356">545040</cx:pt>
          <cx:pt idx="42357">900000</cx:pt>
          <cx:pt idx="42358">1448104.5</cx:pt>
          <cx:pt idx="42359">814041</cx:pt>
          <cx:pt idx="42360">898434</cx:pt>
          <cx:pt idx="42361">296280</cx:pt>
          <cx:pt idx="42362">1288350</cx:pt>
          <cx:pt idx="42363">450000</cx:pt>
          <cx:pt idx="42364">270000</cx:pt>
          <cx:pt idx="42365">526491</cx:pt>
          <cx:pt idx="42366">312147</cx:pt>
          <cx:pt idx="42367">47970</cx:pt>
          <cx:pt idx="42368">180000</cx:pt>
          <cx:pt idx="42369">1056447</cx:pt>
          <cx:pt idx="42370">900000</cx:pt>
          <cx:pt idx="42371">855882</cx:pt>
          <cx:pt idx="42372">135000</cx:pt>
          <cx:pt idx="42373">808650</cx:pt>
          <cx:pt idx="42374">675000</cx:pt>
          <cx:pt idx="42375">640080</cx:pt>
          <cx:pt idx="42376">1687266</cx:pt>
          <cx:pt idx="42377">166500</cx:pt>
          <cx:pt idx="42378">101880</cx:pt>
          <cx:pt idx="42379">225000</cx:pt>
          <cx:pt idx="42380">900000</cx:pt>
          <cx:pt idx="42381">521280</cx:pt>
          <cx:pt idx="42382">1129500</cx:pt>
          <cx:pt idx="42383">547344</cx:pt>
          <cx:pt idx="42384">225000</cx:pt>
          <cx:pt idx="42385">675000</cx:pt>
          <cx:pt idx="42386">327024</cx:pt>
          <cx:pt idx="42387">339241.5</cx:pt>
          <cx:pt idx="42388">604152</cx:pt>
          <cx:pt idx="42389">1546020</cx:pt>
          <cx:pt idx="42390">1350000</cx:pt>
          <cx:pt idx="42391">378000</cx:pt>
          <cx:pt idx="42392">1350000</cx:pt>
          <cx:pt idx="42393">521280</cx:pt>
          <cx:pt idx="42394">395766</cx:pt>
          <cx:pt idx="42395">1460691</cx:pt>
          <cx:pt idx="42396">595903.5</cx:pt>
          <cx:pt idx="42397">1188000</cx:pt>
          <cx:pt idx="42398">1125000</cx:pt>
          <cx:pt idx="42399">900000</cx:pt>
          <cx:pt idx="42400">640080</cx:pt>
          <cx:pt idx="42401">324216</cx:pt>
          <cx:pt idx="42402">298512</cx:pt>
          <cx:pt idx="42403">629325</cx:pt>
          <cx:pt idx="42404">573628.5</cx:pt>
          <cx:pt idx="42405">900000</cx:pt>
          <cx:pt idx="42406">893254.5</cx:pt>
          <cx:pt idx="42407">722430</cx:pt>
          <cx:pt idx="42408">272578.5</cx:pt>
          <cx:pt idx="42409">208512</cx:pt>
          <cx:pt idx="42410">523237.5</cx:pt>
          <cx:pt idx="42411">1078200</cx:pt>
          <cx:pt idx="42412">354276</cx:pt>
          <cx:pt idx="42413">1515415.5</cx:pt>
          <cx:pt idx="42414">284400</cx:pt>
          <cx:pt idx="42415">545040</cx:pt>
          <cx:pt idx="42416">1435500</cx:pt>
          <cx:pt idx="42417">203760</cx:pt>
          <cx:pt idx="42418">342000</cx:pt>
          <cx:pt idx="42419">343800</cx:pt>
          <cx:pt idx="42420">454500</cx:pt>
          <cx:pt idx="42421">808650</cx:pt>
          <cx:pt idx="42422">239850</cx:pt>
          <cx:pt idx="42423">450000</cx:pt>
          <cx:pt idx="42424">225000</cx:pt>
          <cx:pt idx="42425">436032</cx:pt>
          <cx:pt idx="42426">1042560</cx:pt>
          <cx:pt idx="42427">675000</cx:pt>
          <cx:pt idx="42428">313438.5</cx:pt>
          <cx:pt idx="42429">641173.5</cx:pt>
          <cx:pt idx="42430">900000</cx:pt>
          <cx:pt idx="42431">808650</cx:pt>
          <cx:pt idx="42432">1006920</cx:pt>
          <cx:pt idx="42433">675000</cx:pt>
          <cx:pt idx="42434">337500</cx:pt>
          <cx:pt idx="42435">318528</cx:pt>
          <cx:pt idx="42436">305955</cx:pt>
          <cx:pt idx="42437">62361</cx:pt>
          <cx:pt idx="42438">640080</cx:pt>
          <cx:pt idx="42439">268659</cx:pt>
          <cx:pt idx="42440">526491</cx:pt>
          <cx:pt idx="42441">1506816</cx:pt>
          <cx:pt idx="42442">337500</cx:pt>
          <cx:pt idx="42443">417024</cx:pt>
          <cx:pt idx="42444">755190</cx:pt>
          <cx:pt idx="42445">454500</cx:pt>
          <cx:pt idx="42446">810000</cx:pt>
          <cx:pt idx="42447">183294</cx:pt>
          <cx:pt idx="42448">545040</cx:pt>
          <cx:pt idx="42449">900000</cx:pt>
          <cx:pt idx="42450">1288350</cx:pt>
          <cx:pt idx="42451">675000</cx:pt>
          <cx:pt idx="42452">254700</cx:pt>
          <cx:pt idx="42453">568800</cx:pt>
          <cx:pt idx="42454">808650</cx:pt>
          <cx:pt idx="42455">1764000</cx:pt>
          <cx:pt idx="42456">1078200</cx:pt>
          <cx:pt idx="42457">938304</cx:pt>
          <cx:pt idx="42458">640080</cx:pt>
          <cx:pt idx="42459">728460</cx:pt>
          <cx:pt idx="42460">180000</cx:pt>
          <cx:pt idx="42461">225000</cx:pt>
          <cx:pt idx="42462">654048</cx:pt>
          <cx:pt idx="42463">292500</cx:pt>
          <cx:pt idx="42464">1467612</cx:pt>
          <cx:pt idx="42465">251091</cx:pt>
          <cx:pt idx="42466">202500</cx:pt>
          <cx:pt idx="42467">1354500</cx:pt>
          <cx:pt idx="42468">943425</cx:pt>
          <cx:pt idx="42469">521280</cx:pt>
          <cx:pt idx="42470">490500</cx:pt>
          <cx:pt idx="42471">450000</cx:pt>
          <cx:pt idx="42472">180000</cx:pt>
          <cx:pt idx="42473">787131</cx:pt>
          <cx:pt idx="42474">450000</cx:pt>
          <cx:pt idx="42475">840951</cx:pt>
          <cx:pt idx="42476">755190</cx:pt>
          <cx:pt idx="42477">2164878</cx:pt>
          <cx:pt idx="42478">544491</cx:pt>
          <cx:pt idx="42479">239850</cx:pt>
          <cx:pt idx="42480">675000</cx:pt>
          <cx:pt idx="42481">1154565</cx:pt>
          <cx:pt idx="42482">270000</cx:pt>
          <cx:pt idx="42483">846000</cx:pt>
          <cx:pt idx="42484">145557</cx:pt>
          <cx:pt idx="42485">463284</cx:pt>
          <cx:pt idx="42486">540000</cx:pt>
          <cx:pt idx="42487">1146820.5</cx:pt>
          <cx:pt idx="42488">601470</cx:pt>
          <cx:pt idx="42489">540000</cx:pt>
          <cx:pt idx="42490">270000</cx:pt>
          <cx:pt idx="42491">1983631.5</cx:pt>
          <cx:pt idx="42492">691020</cx:pt>
          <cx:pt idx="42493">2156400</cx:pt>
          <cx:pt idx="42494">675000</cx:pt>
          <cx:pt idx="42495">225000</cx:pt>
          <cx:pt idx="42496">417024</cx:pt>
          <cx:pt idx="42497">445500</cx:pt>
          <cx:pt idx="42498">607500</cx:pt>
          <cx:pt idx="42499">728460</cx:pt>
          <cx:pt idx="42500">1024740</cx:pt>
          <cx:pt idx="42501">1024290</cx:pt>
          <cx:pt idx="42502">505332</cx:pt>
          <cx:pt idx="42503">202500</cx:pt>
          <cx:pt idx="42504">1560726</cx:pt>
          <cx:pt idx="42505">770292</cx:pt>
          <cx:pt idx="42506">1006920</cx:pt>
          <cx:pt idx="42507">247500</cx:pt>
          <cx:pt idx="42508">450000</cx:pt>
          <cx:pt idx="42509">254700</cx:pt>
          <cx:pt idx="42510">1800000</cx:pt>
          <cx:pt idx="42511">585000</cx:pt>
          <cx:pt idx="42512">202500</cx:pt>
          <cx:pt idx="42513">1125000</cx:pt>
          <cx:pt idx="42514">1350000</cx:pt>
          <cx:pt idx="42515">971280</cx:pt>
          <cx:pt idx="42516">382500</cx:pt>
          <cx:pt idx="42517">550467</cx:pt>
          <cx:pt idx="42518">284400</cx:pt>
          <cx:pt idx="42519">720000</cx:pt>
          <cx:pt idx="42520">343377</cx:pt>
          <cx:pt idx="42521">1078200</cx:pt>
          <cx:pt idx="42522">562500</cx:pt>
          <cx:pt idx="42523">738945</cx:pt>
          <cx:pt idx="42524">472500</cx:pt>
          <cx:pt idx="42525">284031</cx:pt>
          <cx:pt idx="42526">180000</cx:pt>
          <cx:pt idx="42527">78192</cx:pt>
          <cx:pt idx="42528">755190</cx:pt>
          <cx:pt idx="42529">355536</cx:pt>
          <cx:pt idx="42530">888840</cx:pt>
          <cx:pt idx="42531">251280</cx:pt>
          <cx:pt idx="42532">624289.5</cx:pt>
          <cx:pt idx="42533">197820</cx:pt>
          <cx:pt idx="42534">101880</cx:pt>
          <cx:pt idx="42535">808650</cx:pt>
          <cx:pt idx="42536">766282.5</cx:pt>
          <cx:pt idx="42537">450000</cx:pt>
          <cx:pt idx="42538">384048</cx:pt>
          <cx:pt idx="42539">180000</cx:pt>
          <cx:pt idx="42540">900000</cx:pt>
          <cx:pt idx="42541">67765.5</cx:pt>
          <cx:pt idx="42542">760225.5</cx:pt>
          <cx:pt idx="42543">1125000</cx:pt>
          <cx:pt idx="42544">454500</cx:pt>
          <cx:pt idx="42545">1506816</cx:pt>
          <cx:pt idx="42546">878733</cx:pt>
          <cx:pt idx="42547">454500</cx:pt>
          <cx:pt idx="42548">284400</cx:pt>
          <cx:pt idx="42549">135000</cx:pt>
          <cx:pt idx="42550">900000</cx:pt>
          <cx:pt idx="42551">675000</cx:pt>
          <cx:pt idx="42552">521280</cx:pt>
          <cx:pt idx="42553">562500</cx:pt>
          <cx:pt idx="42554">417024</cx:pt>
          <cx:pt idx="42555">490495.5</cx:pt>
          <cx:pt idx="42556">225000</cx:pt>
          <cx:pt idx="42557">700830</cx:pt>
          <cx:pt idx="42558">592560</cx:pt>
          <cx:pt idx="42559">523237.5</cx:pt>
          <cx:pt idx="42560">631332</cx:pt>
          <cx:pt idx="42561">355536</cx:pt>
          <cx:pt idx="42562">307557</cx:pt>
          <cx:pt idx="42563">675000</cx:pt>
          <cx:pt idx="42564">135000</cx:pt>
          <cx:pt idx="42565">1671210</cx:pt>
          <cx:pt idx="42566">1270746</cx:pt>
          <cx:pt idx="42567">703728</cx:pt>
          <cx:pt idx="42568">675000</cx:pt>
          <cx:pt idx="42569">225000</cx:pt>
          <cx:pt idx="42570">808650</cx:pt>
          <cx:pt idx="42571">208512</cx:pt>
          <cx:pt idx="42572">247500</cx:pt>
          <cx:pt idx="42573">284400</cx:pt>
          <cx:pt idx="42574">592560</cx:pt>
          <cx:pt idx="42575">1350000</cx:pt>
          <cx:pt idx="42576">675000</cx:pt>
          <cx:pt idx="42577">479974.5</cx:pt>
          <cx:pt idx="42578">1971072</cx:pt>
          <cx:pt idx="42579">101880</cx:pt>
          <cx:pt idx="42580">679500</cx:pt>
          <cx:pt idx="42581">180000</cx:pt>
          <cx:pt idx="42582">550489.5</cx:pt>
          <cx:pt idx="42583">270000</cx:pt>
          <cx:pt idx="42584">808650</cx:pt>
          <cx:pt idx="42585">1005120</cx:pt>
          <cx:pt idx="42586">143910</cx:pt>
          <cx:pt idx="42587">254700</cx:pt>
          <cx:pt idx="42588">225000</cx:pt>
          <cx:pt idx="42589">135000</cx:pt>
          <cx:pt idx="42590">95940</cx:pt>
          <cx:pt idx="42591">814041</cx:pt>
          <cx:pt idx="42592">906228</cx:pt>
          <cx:pt idx="42593">545040</cx:pt>
          <cx:pt idx="42594">355536</cx:pt>
          <cx:pt idx="42595">136260</cx:pt>
          <cx:pt idx="42596">225000</cx:pt>
          <cx:pt idx="42597">545040</cx:pt>
          <cx:pt idx="42598">271066.5</cx:pt>
          <cx:pt idx="42599">765000</cx:pt>
          <cx:pt idx="42600">675000</cx:pt>
          <cx:pt idx="42601">1027327.5</cx:pt>
          <cx:pt idx="42602">450000</cx:pt>
          <cx:pt idx="42603">182016</cx:pt>
          <cx:pt idx="42604">506754</cx:pt>
          <cx:pt idx="42605">270000</cx:pt>
          <cx:pt idx="42606">405000</cx:pt>
          <cx:pt idx="42607">611095.5</cx:pt>
          <cx:pt idx="42608">688500</cx:pt>
          <cx:pt idx="42609">525735</cx:pt>
          <cx:pt idx="42610">1504791</cx:pt>
          <cx:pt idx="42611">157500</cx:pt>
          <cx:pt idx="42612">1046142</cx:pt>
          <cx:pt idx="42613">675000</cx:pt>
          <cx:pt idx="42614">292500</cx:pt>
          <cx:pt idx="42615">1180129.5</cx:pt>
          <cx:pt idx="42616">180000</cx:pt>
          <cx:pt idx="42617">152820</cx:pt>
          <cx:pt idx="42618">247500</cx:pt>
          <cx:pt idx="42619">1223010</cx:pt>
          <cx:pt idx="42620">544491</cx:pt>
          <cx:pt idx="42621">675000</cx:pt>
          <cx:pt idx="42622">521451</cx:pt>
          <cx:pt idx="42623">1212700.5</cx:pt>
          <cx:pt idx="42624">225000</cx:pt>
          <cx:pt idx="42625">490536</cx:pt>
          <cx:pt idx="42626">405000</cx:pt>
          <cx:pt idx="42627">1042560</cx:pt>
          <cx:pt idx="42628">1436850</cx:pt>
          <cx:pt idx="42629">360000</cx:pt>
          <cx:pt idx="42630">314100</cx:pt>
          <cx:pt idx="42631">1288350</cx:pt>
          <cx:pt idx="42632">1102171.5</cx:pt>
          <cx:pt idx="42633">331920</cx:pt>
          <cx:pt idx="42634">225000</cx:pt>
          <cx:pt idx="42635">1350000</cx:pt>
          <cx:pt idx="42636">314100</cx:pt>
          <cx:pt idx="42637">225000</cx:pt>
          <cx:pt idx="42638">139500</cx:pt>
          <cx:pt idx="42639">563877</cx:pt>
          <cx:pt idx="42640">942300</cx:pt>
          <cx:pt idx="42641">584014.5</cx:pt>
          <cx:pt idx="42642">299250</cx:pt>
          <cx:pt idx="42643">545040</cx:pt>
          <cx:pt idx="42644">791532</cx:pt>
          <cx:pt idx="42645">225000</cx:pt>
          <cx:pt idx="42646">1206954</cx:pt>
          <cx:pt idx="42647">508495.5</cx:pt>
          <cx:pt idx="42648">599778</cx:pt>
          <cx:pt idx="42649">942300</cx:pt>
          <cx:pt idx="42650">135000</cx:pt>
          <cx:pt idx="42651">547344</cx:pt>
          <cx:pt idx="42652">101880</cx:pt>
          <cx:pt idx="42653">221031</cx:pt>
          <cx:pt idx="42654">390960</cx:pt>
          <cx:pt idx="42655">225000</cx:pt>
          <cx:pt idx="42656">604152</cx:pt>
          <cx:pt idx="42657">1293502.5</cx:pt>
          <cx:pt idx="42658">835380</cx:pt>
          <cx:pt idx="42659">317443.5</cx:pt>
          <cx:pt idx="42660">495000</cx:pt>
          <cx:pt idx="42661">273636</cx:pt>
          <cx:pt idx="42662">945000</cx:pt>
          <cx:pt idx="42663">276277.5</cx:pt>
          <cx:pt idx="42664">180000</cx:pt>
          <cx:pt idx="42665">590337</cx:pt>
          <cx:pt idx="42666">790830</cx:pt>
          <cx:pt idx="42667">679500</cx:pt>
          <cx:pt idx="42668">539100</cx:pt>
          <cx:pt idx="42669">566055</cx:pt>
          <cx:pt idx="42670">900000</cx:pt>
          <cx:pt idx="42671">808650</cx:pt>
          <cx:pt idx="42672">132444</cx:pt>
          <cx:pt idx="42673">1540305</cx:pt>
          <cx:pt idx="42674">1042560</cx:pt>
          <cx:pt idx="42675">134775</cx:pt>
          <cx:pt idx="42676">895500</cx:pt>
          <cx:pt idx="42677">719860.5</cx:pt>
          <cx:pt idx="42678">1350000</cx:pt>
          <cx:pt idx="42679">630000</cx:pt>
          <cx:pt idx="42680">284256</cx:pt>
          <cx:pt idx="42681">1293502.5</cx:pt>
          <cx:pt idx="42682">101880</cx:pt>
          <cx:pt idx="42683">247275</cx:pt>
          <cx:pt idx="42684">119893.5</cx:pt>
          <cx:pt idx="42685">265851</cx:pt>
          <cx:pt idx="42686">114682.5</cx:pt>
          <cx:pt idx="42687">225000</cx:pt>
          <cx:pt idx="42688">808650</cx:pt>
          <cx:pt idx="42689">746271</cx:pt>
          <cx:pt idx="42690">180000</cx:pt>
          <cx:pt idx="42691">814041</cx:pt>
          <cx:pt idx="42692">675000</cx:pt>
          <cx:pt idx="42693">254700</cx:pt>
          <cx:pt idx="42694">49752</cx:pt>
          <cx:pt idx="42695">1193580</cx:pt>
          <cx:pt idx="42696">166500</cx:pt>
          <cx:pt idx="42697">58500</cx:pt>
          <cx:pt idx="42698">270000</cx:pt>
          <cx:pt idx="42699">545040</cx:pt>
          <cx:pt idx="42700">1546020</cx:pt>
          <cx:pt idx="42701">312768</cx:pt>
          <cx:pt idx="42702">247500</cx:pt>
          <cx:pt idx="42703">636138</cx:pt>
          <cx:pt idx="42704">558706.5</cx:pt>
          <cx:pt idx="42705">746280</cx:pt>
          <cx:pt idx="42706">405000</cx:pt>
          <cx:pt idx="42707">261000</cx:pt>
          <cx:pt idx="42708">61128</cx:pt>
          <cx:pt idx="42709">1185120</cx:pt>
          <cx:pt idx="42710">1006920</cx:pt>
          <cx:pt idx="42711">277969.5</cx:pt>
          <cx:pt idx="42712">675000</cx:pt>
          <cx:pt idx="42713">700830</cx:pt>
          <cx:pt idx="42714">315000</cx:pt>
          <cx:pt idx="42715">941580</cx:pt>
          <cx:pt idx="42716">127350</cx:pt>
          <cx:pt idx="42717">900000</cx:pt>
          <cx:pt idx="42718">408780</cx:pt>
          <cx:pt idx="42719">344043</cx:pt>
          <cx:pt idx="42720">277969.5</cx:pt>
          <cx:pt idx="42721">229500</cx:pt>
          <cx:pt idx="42722">523237.5</cx:pt>
          <cx:pt idx="42723">1078200</cx:pt>
          <cx:pt idx="42724">1161360</cx:pt>
          <cx:pt idx="42725">729792</cx:pt>
          <cx:pt idx="42726">270000</cx:pt>
          <cx:pt idx="42727">990432</cx:pt>
          <cx:pt idx="42728">568057.5</cx:pt>
          <cx:pt idx="42729">180000</cx:pt>
          <cx:pt idx="42730">206280</cx:pt>
          <cx:pt idx="42731">1772181</cx:pt>
          <cx:pt idx="42732">913500</cx:pt>
          <cx:pt idx="42733">450000</cx:pt>
          <cx:pt idx="42734">835605</cx:pt>
          <cx:pt idx="42735">273636</cx:pt>
          <cx:pt idx="42736">508495.5</cx:pt>
          <cx:pt idx="42737">119448</cx:pt>
          <cx:pt idx="42738">1288350</cx:pt>
          <cx:pt idx="42739">180000</cx:pt>
          <cx:pt idx="42740">675000</cx:pt>
          <cx:pt idx="42741">168102</cx:pt>
          <cx:pt idx="42742">1286608.5</cx:pt>
          <cx:pt idx="42743">900000</cx:pt>
          <cx:pt idx="42744">1183873.5</cx:pt>
          <cx:pt idx="42745">119925</cx:pt>
          <cx:pt idx="42746">373500</cx:pt>
          <cx:pt idx="42747">542133</cx:pt>
          <cx:pt idx="42748">873198</cx:pt>
          <cx:pt idx="42749">781920</cx:pt>
          <cx:pt idx="42750">1350000</cx:pt>
          <cx:pt idx="42751">225000</cx:pt>
          <cx:pt idx="42752">360000</cx:pt>
          <cx:pt idx="42753">1035000</cx:pt>
          <cx:pt idx="42754">315000</cx:pt>
          <cx:pt idx="42755">269550</cx:pt>
          <cx:pt idx="42756">113211</cx:pt>
          <cx:pt idx="42757">270045</cx:pt>
          <cx:pt idx="42758">417024</cx:pt>
          <cx:pt idx="42759">454500</cx:pt>
          <cx:pt idx="42760">112500</cx:pt>
          <cx:pt idx="42761">101880</cx:pt>
          <cx:pt idx="42762">781920</cx:pt>
          <cx:pt idx="42763">601470</cx:pt>
          <cx:pt idx="42764">153504</cx:pt>
          <cx:pt idx="42765">547344</cx:pt>
          <cx:pt idx="42766">545040</cx:pt>
          <cx:pt idx="42767">808650</cx:pt>
          <cx:pt idx="42768">152820</cx:pt>
          <cx:pt idx="42769">552555</cx:pt>
          <cx:pt idx="42770">473742</cx:pt>
          <cx:pt idx="42771">448056</cx:pt>
          <cx:pt idx="42772">284400</cx:pt>
          <cx:pt idx="42773">101880</cx:pt>
          <cx:pt idx="42774">1381113</cx:pt>
          <cx:pt idx="42775">270000</cx:pt>
          <cx:pt idx="42776">846517.5</cx:pt>
          <cx:pt idx="42777">900000</cx:pt>
          <cx:pt idx="42778">670500</cx:pt>
          <cx:pt idx="42779">167076</cx:pt>
          <cx:pt idx="42780">88884</cx:pt>
          <cx:pt idx="42781">1327500</cx:pt>
          <cx:pt idx="42782">325908</cx:pt>
          <cx:pt idx="42783">314100</cx:pt>
          <cx:pt idx="42784">688500</cx:pt>
          <cx:pt idx="42785">545040</cx:pt>
          <cx:pt idx="42786">765000</cx:pt>
          <cx:pt idx="42787">765000</cx:pt>
          <cx:pt idx="42788">296280</cx:pt>
          <cx:pt idx="42789">450000</cx:pt>
          <cx:pt idx="42790">463500</cx:pt>
          <cx:pt idx="42791">284400</cx:pt>
          <cx:pt idx="42792">1569051</cx:pt>
          <cx:pt idx="42793">227520</cx:pt>
          <cx:pt idx="42794">251280</cx:pt>
          <cx:pt idx="42795">188460</cx:pt>
          <cx:pt idx="42796">225000</cx:pt>
          <cx:pt idx="42797">1305000</cx:pt>
          <cx:pt idx="42798">67500</cx:pt>
          <cx:pt idx="42799">167121</cx:pt>
          <cx:pt idx="42800">247500</cx:pt>
          <cx:pt idx="42801">1080000</cx:pt>
          <cx:pt idx="42802">239850</cx:pt>
          <cx:pt idx="42803">533668.5</cx:pt>
          <cx:pt idx="42804">315000</cx:pt>
          <cx:pt idx="42805">974794.5</cx:pt>
          <cx:pt idx="42806">323388</cx:pt>
          <cx:pt idx="42807">704844</cx:pt>
          <cx:pt idx="42808">447768</cx:pt>
          <cx:pt idx="42809">679500</cx:pt>
          <cx:pt idx="42810">691020</cx:pt>
          <cx:pt idx="42811">653328</cx:pt>
          <cx:pt idx="42812">1575000</cx:pt>
          <cx:pt idx="42813">495985.5</cx:pt>
          <cx:pt idx="42814">270000</cx:pt>
          <cx:pt idx="42815">675000</cx:pt>
          <cx:pt idx="42816">327024</cx:pt>
          <cx:pt idx="42817">592560</cx:pt>
          <cx:pt idx="42818">360000</cx:pt>
          <cx:pt idx="42819">184500</cx:pt>
          <cx:pt idx="42820">127350</cx:pt>
          <cx:pt idx="42821">675000</cx:pt>
          <cx:pt idx="42822">608076</cx:pt>
          <cx:pt idx="42823">450000</cx:pt>
          <cx:pt idx="42824">900000</cx:pt>
          <cx:pt idx="42825">675000</cx:pt>
          <cx:pt idx="42826">112500</cx:pt>
          <cx:pt idx="42827">582768</cx:pt>
          <cx:pt idx="42828">270000</cx:pt>
          <cx:pt idx="42829">1006920</cx:pt>
          <cx:pt idx="42830">540000</cx:pt>
          <cx:pt idx="42831">1078200</cx:pt>
          <cx:pt idx="42832">388512</cx:pt>
          <cx:pt idx="42833">225000</cx:pt>
          <cx:pt idx="42834">118602</cx:pt>
          <cx:pt idx="42835">521280</cx:pt>
          <cx:pt idx="42836">414612</cx:pt>
          <cx:pt idx="42837">426600</cx:pt>
          <cx:pt idx="42838">512446.5</cx:pt>
          <cx:pt idx="42839">787086</cx:pt>
          <cx:pt idx="42840">188460</cx:pt>
          <cx:pt idx="42841">294322.5</cx:pt>
          <cx:pt idx="42842">180000</cx:pt>
          <cx:pt idx="42843">1971072</cx:pt>
          <cx:pt idx="42844">774000</cx:pt>
          <cx:pt idx="42845">900000</cx:pt>
          <cx:pt idx="42846">239850</cx:pt>
          <cx:pt idx="42847">545040</cx:pt>
          <cx:pt idx="42848">1157670</cx:pt>
          <cx:pt idx="42849">1154655</cx:pt>
          <cx:pt idx="42850">90000</cx:pt>
          <cx:pt idx="42851">900000</cx:pt>
          <cx:pt idx="42852">180000</cx:pt>
          <cx:pt idx="42853">405000</cx:pt>
          <cx:pt idx="42854">292500</cx:pt>
          <cx:pt idx="42855">202500</cx:pt>
          <cx:pt idx="42856">706500</cx:pt>
          <cx:pt idx="42857">675000</cx:pt>
          <cx:pt idx="42858">755190</cx:pt>
          <cx:pt idx="42859">1255680</cx:pt>
          <cx:pt idx="42860">521280</cx:pt>
          <cx:pt idx="42861">180000</cx:pt>
          <cx:pt idx="42862">595903.5</cx:pt>
          <cx:pt idx="42863">942300</cx:pt>
          <cx:pt idx="42864">1762110</cx:pt>
          <cx:pt idx="42865">953293.5</cx:pt>
          <cx:pt idx="42866">140746.5</cx:pt>
          <cx:pt idx="42867">538704</cx:pt>
          <cx:pt idx="42868">780363</cx:pt>
          <cx:pt idx="42869">1078200</cx:pt>
          <cx:pt idx="42870">711612</cx:pt>
          <cx:pt idx="42871">675000</cx:pt>
          <cx:pt idx="42872">283419</cx:pt>
          <cx:pt idx="42873">724500</cx:pt>
          <cx:pt idx="42874">101880</cx:pt>
          <cx:pt idx="42875">808650</cx:pt>
          <cx:pt idx="42876">1350000</cx:pt>
          <cx:pt idx="42877">942300</cx:pt>
          <cx:pt idx="42878">130824</cx:pt>
          <cx:pt idx="42879">1800000</cx:pt>
          <cx:pt idx="42880">835380</cx:pt>
          <cx:pt idx="42881">900000</cx:pt>
          <cx:pt idx="42882">545040</cx:pt>
          <cx:pt idx="42883">808650</cx:pt>
          <cx:pt idx="42884">135000</cx:pt>
          <cx:pt idx="42885">1343601</cx:pt>
          <cx:pt idx="42886">805500</cx:pt>
          <cx:pt idx="42887">109008</cx:pt>
          <cx:pt idx="42888">497520</cx:pt>
          <cx:pt idx="42889">331632</cx:pt>
          <cx:pt idx="42890">573628.5</cx:pt>
          <cx:pt idx="42891">450000</cx:pt>
          <cx:pt idx="42892">781920</cx:pt>
          <cx:pt idx="42893">1035000</cx:pt>
          <cx:pt idx="42894">904500</cx:pt>
          <cx:pt idx="42895">315000</cx:pt>
          <cx:pt idx="42896">1546020</cx:pt>
          <cx:pt idx="42897">254700</cx:pt>
          <cx:pt idx="42898">479578.5</cx:pt>
          <cx:pt idx="42899">891072</cx:pt>
          <cx:pt idx="42900">874152</cx:pt>
          <cx:pt idx="42901">1042560</cx:pt>
          <cx:pt idx="42902">755190</cx:pt>
          <cx:pt idx="42903">450000</cx:pt>
          <cx:pt idx="42904">312768</cx:pt>
          <cx:pt idx="42905">1042560</cx:pt>
          <cx:pt idx="42906">824823</cx:pt>
          <cx:pt idx="42907">234000</cx:pt>
          <cx:pt idx="42908">247275</cx:pt>
          <cx:pt idx="42909">755190</cx:pt>
          <cx:pt idx="42910">835380</cx:pt>
          <cx:pt idx="42911">1014790.5</cx:pt>
          <cx:pt idx="42912">675000</cx:pt>
          <cx:pt idx="42913">601470</cx:pt>
          <cx:pt idx="42914">633730.5</cx:pt>
          <cx:pt idx="42915">1144053</cx:pt>
          <cx:pt idx="42916">935640</cx:pt>
          <cx:pt idx="42917">675000</cx:pt>
          <cx:pt idx="42918">450000</cx:pt>
          <cx:pt idx="42919">101880</cx:pt>
          <cx:pt idx="42920">1350000</cx:pt>
          <cx:pt idx="42921">202500</cx:pt>
          <cx:pt idx="42922">755190</cx:pt>
          <cx:pt idx="42923">134775</cx:pt>
          <cx:pt idx="42924">261000</cx:pt>
          <cx:pt idx="42925">1252278</cx:pt>
          <cx:pt idx="42926">495000</cx:pt>
          <cx:pt idx="42927">728460</cx:pt>
          <cx:pt idx="42928">432661.5</cx:pt>
          <cx:pt idx="42929">647046</cx:pt>
          <cx:pt idx="42930">161730</cx:pt>
          <cx:pt idx="42931">502497</cx:pt>
          <cx:pt idx="42932">178290</cx:pt>
          <cx:pt idx="42933">225000</cx:pt>
          <cx:pt idx="42934">675000</cx:pt>
          <cx:pt idx="42935">225000</cx:pt>
          <cx:pt idx="42936">450000</cx:pt>
          <cx:pt idx="42937">148500</cx:pt>
          <cx:pt idx="42938">1256400</cx:pt>
          <cx:pt idx="42939">95940</cx:pt>
          <cx:pt idx="42940">942300</cx:pt>
          <cx:pt idx="42941">905688</cx:pt>
          <cx:pt idx="42942">254700</cx:pt>
          <cx:pt idx="42943">299772</cx:pt>
          <cx:pt idx="42944">916470</cx:pt>
          <cx:pt idx="42945">603792</cx:pt>
          <cx:pt idx="42946">198000</cx:pt>
          <cx:pt idx="42947">765000</cx:pt>
          <cx:pt idx="42948">283419</cx:pt>
          <cx:pt idx="42949">486459</cx:pt>
          <cx:pt idx="42950">192528</cx:pt>
          <cx:pt idx="42951">2115000</cx:pt>
          <cx:pt idx="42952">518562</cx:pt>
          <cx:pt idx="42953">585000</cx:pt>
          <cx:pt idx="42954">239850</cx:pt>
          <cx:pt idx="42955">753840</cx:pt>
          <cx:pt idx="42956">225000</cx:pt>
          <cx:pt idx="42957">180000</cx:pt>
          <cx:pt idx="42958">573943.5</cx:pt>
          <cx:pt idx="42959">544491</cx:pt>
          <cx:pt idx="42960">450000</cx:pt>
          <cx:pt idx="42961">1078200</cx:pt>
          <cx:pt idx="42962">808650</cx:pt>
          <cx:pt idx="42963">346500</cx:pt>
          <cx:pt idx="42964">1077061.5</cx:pt>
          <cx:pt idx="42965">1440000</cx:pt>
          <cx:pt idx="42966">1174090.5</cx:pt>
          <cx:pt idx="42967">545040</cx:pt>
          <cx:pt idx="42968">148500</cx:pt>
          <cx:pt idx="42969">152820</cx:pt>
          <cx:pt idx="42970">571446</cx:pt>
          <cx:pt idx="42971">1061599.5</cx:pt>
          <cx:pt idx="42972">675000</cx:pt>
          <cx:pt idx="42973">1195407</cx:pt>
          <cx:pt idx="42974">1078200</cx:pt>
          <cx:pt idx="42975">67500</cx:pt>
          <cx:pt idx="42976">405000</cx:pt>
          <cx:pt idx="42977">1546020</cx:pt>
          <cx:pt idx="42978">247500</cx:pt>
          <cx:pt idx="42979">2025000</cx:pt>
          <cx:pt idx="42980">684000</cx:pt>
          <cx:pt idx="42981">667237.5</cx:pt>
          <cx:pt idx="42982">170640</cx:pt>
          <cx:pt idx="42983">304933.5</cx:pt>
          <cx:pt idx="42984">215640</cx:pt>
          <cx:pt idx="42985">675000</cx:pt>
          <cx:pt idx="42986">225000</cx:pt>
          <cx:pt idx="42987">819792</cx:pt>
          <cx:pt idx="42988">846000</cx:pt>
          <cx:pt idx="42989">545040</cx:pt>
          <cx:pt idx="42990">578979</cx:pt>
          <cx:pt idx="42991">2250000</cx:pt>
          <cx:pt idx="42992">796500</cx:pt>
          <cx:pt idx="42993">291384</cx:pt>
          <cx:pt idx="42994">447768</cx:pt>
          <cx:pt idx="42995">728460</cx:pt>
          <cx:pt idx="42996">202500</cx:pt>
          <cx:pt idx="42997">450000</cx:pt>
          <cx:pt idx="42998">1125000</cx:pt>
          <cx:pt idx="42999">1267038</cx:pt>
          <cx:pt idx="43000">1042560</cx:pt>
          <cx:pt idx="43001">127350</cx:pt>
          <cx:pt idx="43002">622413</cx:pt>
          <cx:pt idx="43003">835380</cx:pt>
          <cx:pt idx="43004">71955</cx:pt>
          <cx:pt idx="43005">1005120</cx:pt>
          <cx:pt idx="43006">1006920</cx:pt>
          <cx:pt idx="43007">180000</cx:pt>
          <cx:pt idx="43008">157500</cx:pt>
          <cx:pt idx="43009">1046142</cx:pt>
          <cx:pt idx="43010">284400</cx:pt>
          <cx:pt idx="43011">346500</cx:pt>
          <cx:pt idx="43012">665892</cx:pt>
          <cx:pt idx="43013">376078.5</cx:pt>
          <cx:pt idx="43014">384048</cx:pt>
          <cx:pt idx="43015">497520</cx:pt>
          <cx:pt idx="43016">665892</cx:pt>
          <cx:pt idx="43017">536917.5</cx:pt>
          <cx:pt idx="43018">1125000</cx:pt>
          <cx:pt idx="43019">675000</cx:pt>
          <cx:pt idx="43020">450000</cx:pt>
          <cx:pt idx="43021">380533.5</cx:pt>
          <cx:pt idx="43022">1282500</cx:pt>
          <cx:pt idx="43023">868797</cx:pt>
          <cx:pt idx="43024">225000</cx:pt>
          <cx:pt idx="43025">757413</cx:pt>
          <cx:pt idx="43026">526491</cx:pt>
          <cx:pt idx="43027">1057266</cx:pt>
          <cx:pt idx="43028">549882</cx:pt>
          <cx:pt idx="43029">207306</cx:pt>
          <cx:pt idx="43030">284256</cx:pt>
          <cx:pt idx="43031">343800</cx:pt>
          <cx:pt idx="43032">500211</cx:pt>
          <cx:pt idx="43033">450000</cx:pt>
          <cx:pt idx="43034">1113399</cx:pt>
          <cx:pt idx="43035">450000</cx:pt>
          <cx:pt idx="43036">735052.5</cx:pt>
          <cx:pt idx="43037">485640</cx:pt>
          <cx:pt idx="43038">1800000</cx:pt>
          <cx:pt idx="43039">474048</cx:pt>
          <cx:pt idx="43040">582228</cx:pt>
          <cx:pt idx="43041">900000</cx:pt>
          <cx:pt idx="43042">523597.5</cx:pt>
          <cx:pt idx="43043">101880</cx:pt>
          <cx:pt idx="43044">792162</cx:pt>
          <cx:pt idx="43045">900000</cx:pt>
          <cx:pt idx="43046">225000</cx:pt>
          <cx:pt idx="43047">864000</cx:pt>
          <cx:pt idx="43048">157500</cx:pt>
          <cx:pt idx="43049">441481.5</cx:pt>
          <cx:pt idx="43050">1345500</cx:pt>
          <cx:pt idx="43051">360000</cx:pt>
          <cx:pt idx="43052">315000</cx:pt>
          <cx:pt idx="43053">518562</cx:pt>
          <cx:pt idx="43054">288873</cx:pt>
          <cx:pt idx="43055">188460</cx:pt>
          <cx:pt idx="43056">321574.5</cx:pt>
          <cx:pt idx="43057">1257430.5</cx:pt>
          <cx:pt idx="43058">573628.5</cx:pt>
          <cx:pt idx="43059">497520</cx:pt>
          <cx:pt idx="43060">391090.5</cx:pt>
          <cx:pt idx="43061">900000</cx:pt>
          <cx:pt idx="43062">508495.5</cx:pt>
          <cx:pt idx="43063">512995.5</cx:pt>
          <cx:pt idx="43064">659610</cx:pt>
          <cx:pt idx="43065">95940</cx:pt>
          <cx:pt idx="43066">1256400</cx:pt>
          <cx:pt idx="43067">894906</cx:pt>
          <cx:pt idx="43068">913500</cx:pt>
          <cx:pt idx="43069">450000</cx:pt>
          <cx:pt idx="43070">275040</cx:pt>
          <cx:pt idx="43071">697500</cx:pt>
          <cx:pt idx="43072">675000</cx:pt>
          <cx:pt idx="43073">158301</cx:pt>
          <cx:pt idx="43074">251091</cx:pt>
          <cx:pt idx="43075">640080</cx:pt>
          <cx:pt idx="43076">1575000</cx:pt>
          <cx:pt idx="43077">675000</cx:pt>
          <cx:pt idx="43078">225000</cx:pt>
          <cx:pt idx="43079">315000</cx:pt>
          <cx:pt idx="43080">283419</cx:pt>
          <cx:pt idx="43081">728460</cx:pt>
          <cx:pt idx="43082">1077061.5</cx:pt>
          <cx:pt idx="43083">932643</cx:pt>
          <cx:pt idx="43084">319500</cx:pt>
          <cx:pt idx="43085">450000</cx:pt>
          <cx:pt idx="43086">270000</cx:pt>
          <cx:pt idx="43087">450000</cx:pt>
          <cx:pt idx="43088">808650</cx:pt>
          <cx:pt idx="43089">148365</cx:pt>
          <cx:pt idx="43090">900000</cx:pt>
          <cx:pt idx="43091">479578.5</cx:pt>
          <cx:pt idx="43092">405000</cx:pt>
          <cx:pt idx="43093">284256</cx:pt>
          <cx:pt idx="43094">675000</cx:pt>
          <cx:pt idx="43095">1078200</cx:pt>
          <cx:pt idx="43096">675000</cx:pt>
          <cx:pt idx="43097">752742</cx:pt>
          <cx:pt idx="43098">123993</cx:pt>
          <cx:pt idx="43099">781920</cx:pt>
          <cx:pt idx="43100">1971072</cx:pt>
          <cx:pt idx="43101">128092.5</cx:pt>
          <cx:pt idx="43102">684751.5</cx:pt>
          <cx:pt idx="43103">152820</cx:pt>
          <cx:pt idx="43104">751500</cx:pt>
          <cx:pt idx="43105">448056</cx:pt>
          <cx:pt idx="43106">1125000</cx:pt>
          <cx:pt idx="43107">450000</cx:pt>
          <cx:pt idx="43108">906228</cx:pt>
          <cx:pt idx="43109">254700</cx:pt>
          <cx:pt idx="43110">314055</cx:pt>
          <cx:pt idx="43111">381528</cx:pt>
          <cx:pt idx="43112">112500</cx:pt>
          <cx:pt idx="43113">816660</cx:pt>
          <cx:pt idx="43114">284400</cx:pt>
          <cx:pt idx="43115">152820</cx:pt>
          <cx:pt idx="43116">808650</cx:pt>
          <cx:pt idx="43117">592560</cx:pt>
          <cx:pt idx="43118">76410</cx:pt>
          <cx:pt idx="43119">1350000</cx:pt>
          <cx:pt idx="43120">1724220</cx:pt>
          <cx:pt idx="43121">900000</cx:pt>
          <cx:pt idx="43122">254700</cx:pt>
          <cx:pt idx="43123">457717.5</cx:pt>
          <cx:pt idx="43124">675000</cx:pt>
          <cx:pt idx="43125">1546020</cx:pt>
          <cx:pt idx="43126">292500</cx:pt>
          <cx:pt idx="43127">260640</cx:pt>
          <cx:pt idx="43128">450000</cx:pt>
          <cx:pt idx="43129">616500</cx:pt>
          <cx:pt idx="43130">227520</cx:pt>
          <cx:pt idx="43131">2517300</cx:pt>
          <cx:pt idx="43132">582768</cx:pt>
          <cx:pt idx="43133">1092519</cx:pt>
          <cx:pt idx="43134">450000</cx:pt>
          <cx:pt idx="43135">675000</cx:pt>
          <cx:pt idx="43136">333000</cx:pt>
          <cx:pt idx="43137">557770.5</cx:pt>
          <cx:pt idx="43138">326439</cx:pt>
          <cx:pt idx="43139">450000</cx:pt>
          <cx:pt idx="43140">388066.5</cx:pt>
          <cx:pt idx="43141">1495773</cx:pt>
          <cx:pt idx="43142">101880</cx:pt>
          <cx:pt idx="43143">495000</cx:pt>
          <cx:pt idx="43144">370912.5</cx:pt>
          <cx:pt idx="43145">1223010</cx:pt>
          <cx:pt idx="43146">247500</cx:pt>
          <cx:pt idx="43147">450000</cx:pt>
          <cx:pt idx="43148">1019790</cx:pt>
          <cx:pt idx="43149">1493086.5</cx:pt>
          <cx:pt idx="43150">1078200</cx:pt>
          <cx:pt idx="43151">179865</cx:pt>
          <cx:pt idx="43152">675000</cx:pt>
          <cx:pt idx="43153">852088.5</cx:pt>
          <cx:pt idx="43154">679500</cx:pt>
          <cx:pt idx="43155">640080</cx:pt>
          <cx:pt idx="43156">239850</cx:pt>
          <cx:pt idx="43157">687600</cx:pt>
          <cx:pt idx="43158">675000</cx:pt>
          <cx:pt idx="43159">288873</cx:pt>
          <cx:pt idx="43160">701730</cx:pt>
          <cx:pt idx="43161">299772</cx:pt>
          <cx:pt idx="43162">1113840</cx:pt>
          <cx:pt idx="43163">781920</cx:pt>
          <cx:pt idx="43164">1078200</cx:pt>
          <cx:pt idx="43165">180000</cx:pt>
          <cx:pt idx="43166">900000</cx:pt>
          <cx:pt idx="43167">755190</cx:pt>
          <cx:pt idx="43168">163201.5</cx:pt>
          <cx:pt idx="43169">180000</cx:pt>
          <cx:pt idx="43170">337500</cx:pt>
          <cx:pt idx="43171">1006920</cx:pt>
          <cx:pt idx="43172">578979</cx:pt>
          <cx:pt idx="43173">625536</cx:pt>
          <cx:pt idx="43174">562981.5</cx:pt>
          <cx:pt idx="43175">265869</cx:pt>
          <cx:pt idx="43176">1467612</cx:pt>
          <cx:pt idx="43177">732915</cx:pt>
          <cx:pt idx="43178">679500</cx:pt>
          <cx:pt idx="43179">159093</cx:pt>
          <cx:pt idx="43180">1006920</cx:pt>
          <cx:pt idx="43181">315000</cx:pt>
          <cx:pt idx="43182">718749</cx:pt>
          <cx:pt idx="43183">942300</cx:pt>
          <cx:pt idx="43184">620325</cx:pt>
          <cx:pt idx="43185">568800</cx:pt>
          <cx:pt idx="43186">912802.5</cx:pt>
          <cx:pt idx="43187">239850</cx:pt>
          <cx:pt idx="43188">1125000</cx:pt>
          <cx:pt idx="43189">558855</cx:pt>
          <cx:pt idx="43190">545040</cx:pt>
          <cx:pt idx="43191">726588</cx:pt>
          <cx:pt idx="43192">528633</cx:pt>
          <cx:pt idx="43193">229500</cx:pt>
          <cx:pt idx="43194">783000</cx:pt>
          <cx:pt idx="43195">167895</cx:pt>
          <cx:pt idx="43196">755190</cx:pt>
          <cx:pt idx="43197">540000</cx:pt>
          <cx:pt idx="43198">906228</cx:pt>
          <cx:pt idx="43199">691020</cx:pt>
          <cx:pt idx="43200">521280</cx:pt>
          <cx:pt idx="43201">203760</cx:pt>
          <cx:pt idx="43202">521280</cx:pt>
          <cx:pt idx="43203">1257430.5</cx:pt>
          <cx:pt idx="43204">284400</cx:pt>
          <cx:pt idx="43205">549882</cx:pt>
          <cx:pt idx="43206">970380</cx:pt>
          <cx:pt idx="43207">337500</cx:pt>
          <cx:pt idx="43208">180000</cx:pt>
          <cx:pt idx="43209">1288350</cx:pt>
          <cx:pt idx="43210">720000</cx:pt>
          <cx:pt idx="43211">328365</cx:pt>
          <cx:pt idx="43212">253737</cx:pt>
          <cx:pt idx="43213">592560</cx:pt>
          <cx:pt idx="43214">1724688</cx:pt>
          <cx:pt idx="43215">808650</cx:pt>
          <cx:pt idx="43216">254700</cx:pt>
          <cx:pt idx="43217">585000</cx:pt>
          <cx:pt idx="43218">308965.5</cx:pt>
          <cx:pt idx="43219">876019.5</cx:pt>
          <cx:pt idx="43220">961146</cx:pt>
          <cx:pt idx="43221">675000</cx:pt>
          <cx:pt idx="43222">454500</cx:pt>
          <cx:pt idx="43223">755190</cx:pt>
          <cx:pt idx="43224">508495.5</cx:pt>
          <cx:pt idx="43225">755190</cx:pt>
          <cx:pt idx="43226">751842</cx:pt>
          <cx:pt idx="43227">450000</cx:pt>
          <cx:pt idx="43228">197820</cx:pt>
          <cx:pt idx="43229">675000</cx:pt>
          <cx:pt idx="43230">375408</cx:pt>
          <cx:pt idx="43231">1004791.5</cx:pt>
          <cx:pt idx="43232">1258650</cx:pt>
          <cx:pt idx="43233">381528</cx:pt>
          <cx:pt idx="43234">469152</cx:pt>
          <cx:pt idx="43235">1350000</cx:pt>
          <cx:pt idx="43236">1078200</cx:pt>
          <cx:pt idx="43237">326664</cx:pt>
          <cx:pt idx="43238">808650</cx:pt>
          <cx:pt idx="43239">679500</cx:pt>
          <cx:pt idx="43240">408780</cx:pt>
          <cx:pt idx="43241">1035832.5</cx:pt>
          <cx:pt idx="43242">497520</cx:pt>
          <cx:pt idx="43243">946764</cx:pt>
          <cx:pt idx="43244">652500</cx:pt>
          <cx:pt idx="43245">382500</cx:pt>
          <cx:pt idx="43246">397881</cx:pt>
          <cx:pt idx="43247">117162</cx:pt>
          <cx:pt idx="43248">241618.5</cx:pt>
          <cx:pt idx="43249">900000</cx:pt>
          <cx:pt idx="43250">544500</cx:pt>
          <cx:pt idx="43251">927000</cx:pt>
          <cx:pt idx="43252">723996</cx:pt>
          <cx:pt idx="43253">339241.5</cx:pt>
          <cx:pt idx="43254">709879.5</cx:pt>
          <cx:pt idx="43255">544491</cx:pt>
          <cx:pt idx="43256">247500</cx:pt>
          <cx:pt idx="43257">314055</cx:pt>
          <cx:pt idx="43258">497520</cx:pt>
          <cx:pt idx="43259">290088</cx:pt>
          <cx:pt idx="43260">1404000</cx:pt>
          <cx:pt idx="43261">276277.5</cx:pt>
          <cx:pt idx="43262">781920</cx:pt>
          <cx:pt idx="43263">1515415.5</cx:pt>
          <cx:pt idx="43264">1125000</cx:pt>
          <cx:pt idx="43265">900000</cx:pt>
          <cx:pt idx="43266">1462500</cx:pt>
          <cx:pt idx="43267">405000</cx:pt>
          <cx:pt idx="43268">1078200</cx:pt>
          <cx:pt idx="43269">315000</cx:pt>
          <cx:pt idx="43270">64692</cx:pt>
          <cx:pt idx="43271">1125000</cx:pt>
          <cx:pt idx="43272">450000</cx:pt>
          <cx:pt idx="43273">715095</cx:pt>
          <cx:pt idx="43274">539100</cx:pt>
          <cx:pt idx="43275">360000</cx:pt>
          <cx:pt idx="43276">1800000</cx:pt>
          <cx:pt idx="43277">589050</cx:pt>
          <cx:pt idx="43278">497520</cx:pt>
          <cx:pt idx="43279">152820</cx:pt>
          <cx:pt idx="43280">1125000</cx:pt>
          <cx:pt idx="43281">119925</cx:pt>
          <cx:pt idx="43282">900000</cx:pt>
          <cx:pt idx="43283">225000</cx:pt>
          <cx:pt idx="43284">101880</cx:pt>
          <cx:pt idx="43285">450000</cx:pt>
          <cx:pt idx="43286">164952</cx:pt>
          <cx:pt idx="43287">320922</cx:pt>
          <cx:pt idx="43288">675000</cx:pt>
          <cx:pt idx="43289">1546020</cx:pt>
          <cx:pt idx="43290">540000</cx:pt>
          <cx:pt idx="43291">203760</cx:pt>
          <cx:pt idx="43292">225000</cx:pt>
          <cx:pt idx="43293">1185282</cx:pt>
          <cx:pt idx="43294">517788</cx:pt>
          <cx:pt idx="43295">540000</cx:pt>
          <cx:pt idx="43296">1350000</cx:pt>
          <cx:pt idx="43297">820638</cx:pt>
          <cx:pt idx="43298">545040</cx:pt>
          <cx:pt idx="43299">1350000</cx:pt>
          <cx:pt idx="43300">172692</cx:pt>
          <cx:pt idx="43301">490495.5</cx:pt>
          <cx:pt idx="43302">180000</cx:pt>
          <cx:pt idx="43303">269550</cx:pt>
          <cx:pt idx="43304">1082214</cx:pt>
          <cx:pt idx="43305">540000</cx:pt>
          <cx:pt idx="43306">254700</cx:pt>
          <cx:pt idx="43307">270000</cx:pt>
          <cx:pt idx="43308">640080</cx:pt>
          <cx:pt idx="43309">545040</cx:pt>
          <cx:pt idx="43310">427500</cx:pt>
          <cx:pt idx="43311">1540588.5</cx:pt>
          <cx:pt idx="43312">1179193.5</cx:pt>
          <cx:pt idx="43313">474183</cx:pt>
          <cx:pt idx="43314">1546020</cx:pt>
          <cx:pt idx="43315">1047771</cx:pt>
          <cx:pt idx="43316">900000</cx:pt>
          <cx:pt idx="43317">305955</cx:pt>
          <cx:pt idx="43318">180000</cx:pt>
          <cx:pt idx="43319">350415</cx:pt>
          <cx:pt idx="43320">408780</cx:pt>
          <cx:pt idx="43321">592560</cx:pt>
          <cx:pt idx="43322">301500</cx:pt>
          <cx:pt idx="43323">521280</cx:pt>
          <cx:pt idx="43324">490536</cx:pt>
          <cx:pt idx="43325">233208</cx:pt>
          <cx:pt idx="43326">835380</cx:pt>
          <cx:pt idx="43327">808650</cx:pt>
          <cx:pt idx="43328">835380</cx:pt>
          <cx:pt idx="43329">180000</cx:pt>
          <cx:pt idx="43330">101880</cx:pt>
          <cx:pt idx="43331">315000</cx:pt>
          <cx:pt idx="43332">234000</cx:pt>
          <cx:pt idx="43333">1300500</cx:pt>
          <cx:pt idx="43334">1035000</cx:pt>
          <cx:pt idx="43335">135000</cx:pt>
          <cx:pt idx="43336">225000</cx:pt>
          <cx:pt idx="43337">675000</cx:pt>
          <cx:pt idx="43338">253377</cx:pt>
          <cx:pt idx="43339">1057266</cx:pt>
          <cx:pt idx="43340">1029658.5</cx:pt>
          <cx:pt idx="43341">545040</cx:pt>
          <cx:pt idx="43342">874152</cx:pt>
          <cx:pt idx="43343">117162</cx:pt>
          <cx:pt idx="43344">888840</cx:pt>
          <cx:pt idx="43345">1006920</cx:pt>
          <cx:pt idx="43346">521280</cx:pt>
          <cx:pt idx="43347">640080</cx:pt>
          <cx:pt idx="43348">454500</cx:pt>
          <cx:pt idx="43349">269550</cx:pt>
          <cx:pt idx="43350">157500</cx:pt>
          <cx:pt idx="43351">1042812</cx:pt>
          <cx:pt idx="43352">312768</cx:pt>
          <cx:pt idx="43353">144801</cx:pt>
          <cx:pt idx="43354">1147500</cx:pt>
          <cx:pt idx="43355">1078200</cx:pt>
          <cx:pt idx="43356">450000</cx:pt>
          <cx:pt idx="43357">882000</cx:pt>
          <cx:pt idx="43358">247500</cx:pt>
          <cx:pt idx="43359">270000</cx:pt>
          <cx:pt idx="43360">500211</cx:pt>
          <cx:pt idx="43361">225000</cx:pt>
          <cx:pt idx="43362">755190</cx:pt>
          <cx:pt idx="43363">1075932</cx:pt>
          <cx:pt idx="43364">333337.5</cx:pt>
          <cx:pt idx="43365">729792</cx:pt>
          <cx:pt idx="43366">585000</cx:pt>
          <cx:pt idx="43367">407520</cx:pt>
          <cx:pt idx="43368">612612</cx:pt>
          <cx:pt idx="43369">1107900</cx:pt>
          <cx:pt idx="43370">49752</cx:pt>
          <cx:pt idx="43371">247500</cx:pt>
          <cx:pt idx="43372">301464</cx:pt>
          <cx:pt idx="43373">135000</cx:pt>
          <cx:pt idx="43374">1129500</cx:pt>
          <cx:pt idx="43375">538704</cx:pt>
          <cx:pt idx="43376">327024</cx:pt>
          <cx:pt idx="43377">1191825</cx:pt>
          <cx:pt idx="43378">729396</cx:pt>
          <cx:pt idx="43379">1125000</cx:pt>
          <cx:pt idx="43380">343800</cx:pt>
          <cx:pt idx="43381">389844</cx:pt>
          <cx:pt idx="43382">1042164</cx:pt>
          <cx:pt idx="43383">382050</cx:pt>
          <cx:pt idx="43384">95940</cx:pt>
          <cx:pt idx="43385">513000</cx:pt>
          <cx:pt idx="43386">1185282</cx:pt>
          <cx:pt idx="43387">1173267</cx:pt>
          <cx:pt idx="43388">545040</cx:pt>
          <cx:pt idx="43389">1185120</cx:pt>
          <cx:pt idx="43390">1546020</cx:pt>
          <cx:pt idx="43391">286704</cx:pt>
          <cx:pt idx="43392">497520</cx:pt>
          <cx:pt idx="43393">182016</cx:pt>
          <cx:pt idx="43394">1762110</cx:pt>
          <cx:pt idx="43395">808650</cx:pt>
          <cx:pt idx="43396">900000</cx:pt>
          <cx:pt idx="43397">2250000</cx:pt>
          <cx:pt idx="43398">354276</cx:pt>
          <cx:pt idx="43399">808650</cx:pt>
          <cx:pt idx="43400">1575000</cx:pt>
          <cx:pt idx="43401">531706.5</cx:pt>
          <cx:pt idx="43402">1006920</cx:pt>
          <cx:pt idx="43403">225000</cx:pt>
          <cx:pt idx="43404">98910</cx:pt>
          <cx:pt idx="43405">1249740</cx:pt>
          <cx:pt idx="43406">675000</cx:pt>
          <cx:pt idx="43407">270000</cx:pt>
          <cx:pt idx="43408">1438258.5</cx:pt>
          <cx:pt idx="43409">202500</cx:pt>
          <cx:pt idx="43410">900000</cx:pt>
          <cx:pt idx="43411">724581</cx:pt>
          <cx:pt idx="43412">288873</cx:pt>
          <cx:pt idx="43413">180000</cx:pt>
          <cx:pt idx="43414">814041</cx:pt>
          <cx:pt idx="43415">197820</cx:pt>
          <cx:pt idx="43416">454500</cx:pt>
          <cx:pt idx="43417">152820</cx:pt>
          <cx:pt idx="43418">239850</cx:pt>
          <cx:pt idx="43419">485640</cx:pt>
          <cx:pt idx="43420">611577</cx:pt>
          <cx:pt idx="43421">755190</cx:pt>
          <cx:pt idx="43422">50940</cx:pt>
          <cx:pt idx="43423">225000</cx:pt>
          <cx:pt idx="43424">148365</cx:pt>
          <cx:pt idx="43425">337500</cx:pt>
          <cx:pt idx="43426">512064</cx:pt>
          <cx:pt idx="43427">900000</cx:pt>
          <cx:pt idx="43428">270000</cx:pt>
          <cx:pt idx="43429">675000</cx:pt>
          <cx:pt idx="43430">180000</cx:pt>
          <cx:pt idx="43431">1125000</cx:pt>
          <cx:pt idx="43432">225000</cx:pt>
          <cx:pt idx="43433">384048</cx:pt>
          <cx:pt idx="43434">431280</cx:pt>
          <cx:pt idx="43435">1125000</cx:pt>
          <cx:pt idx="43436">515529</cx:pt>
          <cx:pt idx="43437">675000</cx:pt>
          <cx:pt idx="43438">1030680</cx:pt>
          <cx:pt idx="43439">590337</cx:pt>
          <cx:pt idx="43440">904500</cx:pt>
          <cx:pt idx="43441">755190</cx:pt>
          <cx:pt idx="43442">288873</cx:pt>
          <cx:pt idx="43443">859500</cx:pt>
          <cx:pt idx="43444">270000</cx:pt>
          <cx:pt idx="43445">787500</cx:pt>
          <cx:pt idx="43446">312768</cx:pt>
          <cx:pt idx="43447">1636245</cx:pt>
          <cx:pt idx="43448">269550</cx:pt>
          <cx:pt idx="43449">518562</cx:pt>
          <cx:pt idx="43450">269550</cx:pt>
          <cx:pt idx="43451">772168.5</cx:pt>
          <cx:pt idx="43452">675000</cx:pt>
          <cx:pt idx="43453">1078200</cx:pt>
          <cx:pt idx="43454">454500</cx:pt>
          <cx:pt idx="43455">271066.5</cx:pt>
          <cx:pt idx="43456">679500</cx:pt>
          <cx:pt idx="43457">247275</cx:pt>
          <cx:pt idx="43458">299772</cx:pt>
          <cx:pt idx="43459">675000</cx:pt>
          <cx:pt idx="43460">180000</cx:pt>
          <cx:pt idx="43461">76500</cx:pt>
          <cx:pt idx="43462">675000</cx:pt>
          <cx:pt idx="43463">555273</cx:pt>
          <cx:pt idx="43464">454500</cx:pt>
          <cx:pt idx="43465">1255680</cx:pt>
          <cx:pt idx="43466">566055</cx:pt>
          <cx:pt idx="43467">879480</cx:pt>
          <cx:pt idx="43468">640080</cx:pt>
          <cx:pt idx="43469">1293502.5</cx:pt>
          <cx:pt idx="43470">693000</cx:pt>
          <cx:pt idx="43471">573628.5</cx:pt>
          <cx:pt idx="43472">408330</cx:pt>
          <cx:pt idx="43473">167076</cx:pt>
          <cx:pt idx="43474">1125000</cx:pt>
          <cx:pt idx="43475">621144</cx:pt>
          <cx:pt idx="43476">481855.5</cx:pt>
          <cx:pt idx="43477">269550</cx:pt>
          <cx:pt idx="43478">301464</cx:pt>
          <cx:pt idx="43479">78192</cx:pt>
          <cx:pt idx="43480">225000</cx:pt>
          <cx:pt idx="43481">573628.5</cx:pt>
          <cx:pt idx="43482">900000</cx:pt>
          <cx:pt idx="43483">225000</cx:pt>
          <cx:pt idx="43484">1013818.5</cx:pt>
          <cx:pt idx="43485">900297</cx:pt>
          <cx:pt idx="43486">1530558</cx:pt>
          <cx:pt idx="43487">270000</cx:pt>
          <cx:pt idx="43488">225000</cx:pt>
          <cx:pt idx="43489">679500</cx:pt>
          <cx:pt idx="43490">860917.5</cx:pt>
          <cx:pt idx="43491">675000</cx:pt>
          <cx:pt idx="43492">1971072</cx:pt>
          <cx:pt idx="43493">473760</cx:pt>
          <cx:pt idx="43494">1288350</cx:pt>
          <cx:pt idx="43495">536917.5</cx:pt>
          <cx:pt idx="43496">517500</cx:pt>
          <cx:pt idx="43497">802773</cx:pt>
          <cx:pt idx="43498">983299.5</cx:pt>
          <cx:pt idx="43499">405000</cx:pt>
          <cx:pt idx="43500">745429.5</cx:pt>
          <cx:pt idx="43501">747000</cx:pt>
          <cx:pt idx="43502">270000</cx:pt>
          <cx:pt idx="43503">904500</cx:pt>
          <cx:pt idx="43504">656811</cx:pt>
          <cx:pt idx="43505">1125000</cx:pt>
          <cx:pt idx="43506">612612</cx:pt>
          <cx:pt idx="43507">1160248.5</cx:pt>
          <cx:pt idx="43508">805536</cx:pt>
          <cx:pt idx="43509">526500</cx:pt>
          <cx:pt idx="43510">504000</cx:pt>
          <cx:pt idx="43511">808650</cx:pt>
          <cx:pt idx="43512">221031</cx:pt>
          <cx:pt idx="43513">1575000</cx:pt>
          <cx:pt idx="43514">748467</cx:pt>
          <cx:pt idx="43515">1305000</cx:pt>
          <cx:pt idx="43516">270000</cx:pt>
          <cx:pt idx="43517">495000</cx:pt>
          <cx:pt idx="43518">1479024</cx:pt>
          <cx:pt idx="43519">755190</cx:pt>
          <cx:pt idx="43520">302206.5</cx:pt>
          <cx:pt idx="43521">382050</cx:pt>
          <cx:pt idx="43522">512064</cx:pt>
          <cx:pt idx="43523">270000</cx:pt>
          <cx:pt idx="43524">225000</cx:pt>
          <cx:pt idx="43525">953460</cx:pt>
          <cx:pt idx="43526">824823</cx:pt>
          <cx:pt idx="43527">239850</cx:pt>
          <cx:pt idx="43528">364896</cx:pt>
          <cx:pt idx="43529">675000</cx:pt>
          <cx:pt idx="43530">270000</cx:pt>
          <cx:pt idx="43531">871335</cx:pt>
          <cx:pt idx="43532">1575000</cx:pt>
          <cx:pt idx="43533">284400</cx:pt>
          <cx:pt idx="43534">862560</cx:pt>
          <cx:pt idx="43535">997335</cx:pt>
          <cx:pt idx="43536">606973.5</cx:pt>
          <cx:pt idx="43537">67500</cx:pt>
          <cx:pt idx="43538">269550</cx:pt>
          <cx:pt idx="43539">1350000</cx:pt>
          <cx:pt idx="43540">259794</cx:pt>
          <cx:pt idx="43541">450000</cx:pt>
          <cx:pt idx="43542">432000</cx:pt>
          <cx:pt idx="43543">675000</cx:pt>
          <cx:pt idx="43544">576000</cx:pt>
          <cx:pt idx="43545">966555</cx:pt>
          <cx:pt idx="43546">742500</cx:pt>
          <cx:pt idx="43547">405000</cx:pt>
          <cx:pt idx="43548">269550</cx:pt>
          <cx:pt idx="43549">166810.5</cx:pt>
          <cx:pt idx="43550">193572</cx:pt>
          <cx:pt idx="43551">270000</cx:pt>
          <cx:pt idx="43552">126000</cx:pt>
          <cx:pt idx="43553">360000</cx:pt>
          <cx:pt idx="43554">315000</cx:pt>
          <cx:pt idx="43555">900000</cx:pt>
          <cx:pt idx="43556">202765.5</cx:pt>
          <cx:pt idx="43557">142632</cx:pt>
          <cx:pt idx="43558">1164667.5</cx:pt>
          <cx:pt idx="43559">202500</cx:pt>
          <cx:pt idx="43560">123993</cx:pt>
          <cx:pt idx="43561">259794</cx:pt>
          <cx:pt idx="43562">675000</cx:pt>
          <cx:pt idx="43563">157500</cx:pt>
          <cx:pt idx="43564">900000</cx:pt>
          <cx:pt idx="43565">573408</cx:pt>
          <cx:pt idx="43566">505066.5</cx:pt>
          <cx:pt idx="43567">1314117</cx:pt>
          <cx:pt idx="43568">247275</cx:pt>
          <cx:pt idx="43569">328500</cx:pt>
          <cx:pt idx="43570">1006920</cx:pt>
          <cx:pt idx="43571">1312110</cx:pt>
          <cx:pt idx="43572">225000</cx:pt>
          <cx:pt idx="43573">561384</cx:pt>
          <cx:pt idx="43574">254700</cx:pt>
          <cx:pt idx="43575">814041</cx:pt>
          <cx:pt idx="43576">568800</cx:pt>
          <cx:pt idx="43577">900000</cx:pt>
          <cx:pt idx="43578">346500</cx:pt>
          <cx:pt idx="43579">127350</cx:pt>
          <cx:pt idx="43580">1040985</cx:pt>
          <cx:pt idx="43581">127350</cx:pt>
          <cx:pt idx="43582">585000</cx:pt>
          <cx:pt idx="43583">505233</cx:pt>
          <cx:pt idx="43584">312768</cx:pt>
          <cx:pt idx="43585">103500</cx:pt>
          <cx:pt idx="43586">177768</cx:pt>
          <cx:pt idx="43587">1288350</cx:pt>
          <cx:pt idx="43588">1350000</cx:pt>
          <cx:pt idx="43589">450000</cx:pt>
          <cx:pt idx="43590">284400</cx:pt>
          <cx:pt idx="43591">573628.5</cx:pt>
          <cx:pt idx="43592">1298655</cx:pt>
          <cx:pt idx="43593">582228</cx:pt>
          <cx:pt idx="43594">258768</cx:pt>
          <cx:pt idx="43595">978628.5</cx:pt>
          <cx:pt idx="43596">270000</cx:pt>
          <cx:pt idx="43597">675000</cx:pt>
          <cx:pt idx="43598">657445.5</cx:pt>
          <cx:pt idx="43599">144486</cx:pt>
          <cx:pt idx="43600">545040</cx:pt>
          <cx:pt idx="43601">450000</cx:pt>
          <cx:pt idx="43602">225000</cx:pt>
          <cx:pt idx="43603">312768</cx:pt>
          <cx:pt idx="43604">808650</cx:pt>
          <cx:pt idx="43605">1575000</cx:pt>
          <cx:pt idx="43606">2517300</cx:pt>
          <cx:pt idx="43607">630747</cx:pt>
          <cx:pt idx="43608">906228</cx:pt>
          <cx:pt idx="43609">167895</cx:pt>
          <cx:pt idx="43610">277969.5</cx:pt>
          <cx:pt idx="43611">222768</cx:pt>
          <cx:pt idx="43612">497520</cx:pt>
          <cx:pt idx="43613">427869</cx:pt>
          <cx:pt idx="43614">251280</cx:pt>
          <cx:pt idx="43615">312768</cx:pt>
          <cx:pt idx="43616">840996</cx:pt>
          <cx:pt idx="43617">168102</cx:pt>
          <cx:pt idx="43618">343800</cx:pt>
          <cx:pt idx="43619">607050</cx:pt>
          <cx:pt idx="43620">454500</cx:pt>
          <cx:pt idx="43621">770292</cx:pt>
          <cx:pt idx="43622">727785</cx:pt>
          <cx:pt idx="43623">405000</cx:pt>
          <cx:pt idx="43624">1350000</cx:pt>
          <cx:pt idx="43625">270000</cx:pt>
          <cx:pt idx="43626">225000</cx:pt>
          <cx:pt idx="43627">495000</cx:pt>
          <cx:pt idx="43628">153310.5</cx:pt>
          <cx:pt idx="43629">284400</cx:pt>
          <cx:pt idx="43630">225000</cx:pt>
          <cx:pt idx="43631">1078200</cx:pt>
          <cx:pt idx="43632">1125000</cx:pt>
          <cx:pt idx="43633">568800</cx:pt>
          <cx:pt idx="43634">834048</cx:pt>
          <cx:pt idx="43635">273636</cx:pt>
          <cx:pt idx="43636">1008117</cx:pt>
          <cx:pt idx="43637">339241.5</cx:pt>
          <cx:pt idx="43638">1350000</cx:pt>
          <cx:pt idx="43639">511249.5</cx:pt>
          <cx:pt idx="43640">202500</cx:pt>
          <cx:pt idx="43641">225000</cx:pt>
          <cx:pt idx="43642">1024290</cx:pt>
          <cx:pt idx="43643">450000</cx:pt>
          <cx:pt idx="43644">247675.5</cx:pt>
          <cx:pt idx="43645">202500</cx:pt>
          <cx:pt idx="43646">760225.5</cx:pt>
          <cx:pt idx="43647">573628.5</cx:pt>
          <cx:pt idx="43648">1161000</cx:pt>
          <cx:pt idx="43649">835380</cx:pt>
          <cx:pt idx="43650">315000</cx:pt>
          <cx:pt idx="43651">1339884</cx:pt>
          <cx:pt idx="43652">545040</cx:pt>
          <cx:pt idx="43653">835380</cx:pt>
          <cx:pt idx="43654">112068</cx:pt>
          <cx:pt idx="43655">545040</cx:pt>
          <cx:pt idx="43656">454500</cx:pt>
          <cx:pt idx="43657">552555</cx:pt>
          <cx:pt idx="43658">1800000</cx:pt>
          <cx:pt idx="43659">900000</cx:pt>
          <cx:pt idx="43660">1125000</cx:pt>
          <cx:pt idx="43661">900000</cx:pt>
          <cx:pt idx="43662">675000</cx:pt>
          <cx:pt idx="43663">170640</cx:pt>
          <cx:pt idx="43664">604152</cx:pt>
          <cx:pt idx="43665">675000</cx:pt>
          <cx:pt idx="43666">808650</cx:pt>
          <cx:pt idx="43667">916470</cx:pt>
          <cx:pt idx="43668">1451047.5</cx:pt>
          <cx:pt idx="43669">1215000</cx:pt>
          <cx:pt idx="43670">1006920</cx:pt>
          <cx:pt idx="43671">325908</cx:pt>
          <cx:pt idx="43672">675000</cx:pt>
          <cx:pt idx="43673">182286</cx:pt>
          <cx:pt idx="43674">152820</cx:pt>
          <cx:pt idx="43675">1941507</cx:pt>
          <cx:pt idx="43676">239850</cx:pt>
          <cx:pt idx="43677">553806</cx:pt>
          <cx:pt idx="43678">675000</cx:pt>
          <cx:pt idx="43679">270000</cx:pt>
          <cx:pt idx="43680">312768</cx:pt>
          <cx:pt idx="43681">1546020</cx:pt>
          <cx:pt idx="43682">675000</cx:pt>
          <cx:pt idx="43683">234324</cx:pt>
          <cx:pt idx="43684">1800000</cx:pt>
          <cx:pt idx="43685">343800</cx:pt>
          <cx:pt idx="43686">814041</cx:pt>
          <cx:pt idx="43687">1078200</cx:pt>
          <cx:pt idx="43688">225000</cx:pt>
          <cx:pt idx="43689">270000</cx:pt>
          <cx:pt idx="43690">973710</cx:pt>
          <cx:pt idx="43691">180000</cx:pt>
          <cx:pt idx="43692">454500</cx:pt>
          <cx:pt idx="43693">765261</cx:pt>
          <cx:pt idx="43694">114682.5</cx:pt>
          <cx:pt idx="43695">545040</cx:pt>
          <cx:pt idx="43696">1006920</cx:pt>
          <cx:pt idx="43697">646920</cx:pt>
          <cx:pt idx="43698">474048</cx:pt>
          <cx:pt idx="43699">191880</cx:pt>
          <cx:pt idx="43700">900000</cx:pt>
          <cx:pt idx="43701">134775</cx:pt>
          <cx:pt idx="43702">1166724</cx:pt>
          <cx:pt idx="43703">450000</cx:pt>
          <cx:pt idx="43704">135000</cx:pt>
          <cx:pt idx="43705">1340419.5</cx:pt>
          <cx:pt idx="43706">675000</cx:pt>
          <cx:pt idx="43707">675000</cx:pt>
          <cx:pt idx="43708">927877.5</cx:pt>
          <cx:pt idx="43709">284400</cx:pt>
          <cx:pt idx="43710">1288350</cx:pt>
          <cx:pt idx="43711">202500</cx:pt>
          <cx:pt idx="43712">331110</cx:pt>
          <cx:pt idx="43713">270000</cx:pt>
          <cx:pt idx="43714">286704</cx:pt>
          <cx:pt idx="43715">202500</cx:pt>
          <cx:pt idx="43716">528633</cx:pt>
          <cx:pt idx="43717">655614</cx:pt>
          <cx:pt idx="43718">503676</cx:pt>
          <cx:pt idx="43719">450000</cx:pt>
          <cx:pt idx="43720">270000</cx:pt>
          <cx:pt idx="43721">450000</cx:pt>
          <cx:pt idx="43722">616500</cx:pt>
          <cx:pt idx="43723">1016010</cx:pt>
          <cx:pt idx="43724">180000</cx:pt>
          <cx:pt idx="43725">679500</cx:pt>
          <cx:pt idx="43726">1006920</cx:pt>
          <cx:pt idx="43727">531706.5</cx:pt>
          <cx:pt idx="43728">405000</cx:pt>
          <cx:pt idx="43729">545040</cx:pt>
          <cx:pt idx="43730">298512</cx:pt>
          <cx:pt idx="43731">1206000</cx:pt>
          <cx:pt idx="43732">219069</cx:pt>
          <cx:pt idx="43733">862560</cx:pt>
          <cx:pt idx="43734">1597779</cx:pt>
          <cx:pt idx="43735">1312110</cx:pt>
          <cx:pt idx="43736">1107981</cx:pt>
          <cx:pt idx="43737">450000</cx:pt>
          <cx:pt idx="43738">495216</cx:pt>
          <cx:pt idx="43739">1293502.5</cx:pt>
          <cx:pt idx="43740">1288350</cx:pt>
          <cx:pt idx="43741">451102.5</cx:pt>
          <cx:pt idx="43742">781920</cx:pt>
          <cx:pt idx="43743">450000</cx:pt>
          <cx:pt idx="43744">654498</cx:pt>
          <cx:pt idx="43745">533313</cx:pt>
          <cx:pt idx="43746">545040</cx:pt>
          <cx:pt idx="43747">651816</cx:pt>
          <cx:pt idx="43748">450000</cx:pt>
          <cx:pt idx="43749">964368</cx:pt>
          <cx:pt idx="43750">412942.5</cx:pt>
          <cx:pt idx="43751">1048500</cx:pt>
          <cx:pt idx="43752">269550</cx:pt>
          <cx:pt idx="43753">276813</cx:pt>
          <cx:pt idx="43754">343800</cx:pt>
          <cx:pt idx="43755">178290</cx:pt>
          <cx:pt idx="43756">1350000</cx:pt>
          <cx:pt idx="43757">306000</cx:pt>
          <cx:pt idx="43758">601470</cx:pt>
          <cx:pt idx="43759">71316</cx:pt>
          <cx:pt idx="43760">301500</cx:pt>
          <cx:pt idx="43761">1006920</cx:pt>
          <cx:pt idx="43762">202500</cx:pt>
          <cx:pt idx="43763">490495.5</cx:pt>
          <cx:pt idx="43764">225000</cx:pt>
          <cx:pt idx="43765">273636</cx:pt>
          <cx:pt idx="43766">526500</cx:pt>
          <cx:pt idx="43767">301500</cx:pt>
          <cx:pt idx="43768">454500</cx:pt>
          <cx:pt idx="43769">450000</cx:pt>
          <cx:pt idx="43770">315000</cx:pt>
          <cx:pt idx="43771">285723</cx:pt>
          <cx:pt idx="43772">180000</cx:pt>
          <cx:pt idx="43773">270000</cx:pt>
          <cx:pt idx="43774">360000</cx:pt>
          <cx:pt idx="43775">521280</cx:pt>
          <cx:pt idx="43776">1056447</cx:pt>
          <cx:pt idx="43777">397881</cx:pt>
          <cx:pt idx="43778">814041</cx:pt>
          <cx:pt idx="43779">2160000</cx:pt>
          <cx:pt idx="43780">1288350</cx:pt>
          <cx:pt idx="43781">247500</cx:pt>
          <cx:pt idx="43782">180000</cx:pt>
          <cx:pt idx="43783">454500</cx:pt>
          <cx:pt idx="43784">675000</cx:pt>
          <cx:pt idx="43785">263686.5</cx:pt>
          <cx:pt idx="43786">194922</cx:pt>
          <cx:pt idx="43787">537669</cx:pt>
          <cx:pt idx="43788">1258726.5</cx:pt>
          <cx:pt idx="43789">755190</cx:pt>
          <cx:pt idx="43790">1078200</cx:pt>
          <cx:pt idx="43791">143910</cx:pt>
          <cx:pt idx="43792">254700</cx:pt>
          <cx:pt idx="43793">1147500</cx:pt>
          <cx:pt idx="43794">544491</cx:pt>
          <cx:pt idx="43795">180000</cx:pt>
          <cx:pt idx="43796">302206.5</cx:pt>
          <cx:pt idx="43797">1075500</cx:pt>
          <cx:pt idx="43798">545040</cx:pt>
          <cx:pt idx="43799">325908</cx:pt>
          <cx:pt idx="43800">1125000</cx:pt>
          <cx:pt idx="43801">1125000</cx:pt>
          <cx:pt idx="43802">231813</cx:pt>
          <cx:pt idx="43803">1288350</cx:pt>
          <cx:pt idx="43804">990000</cx:pt>
          <cx:pt idx="43805">1042560</cx:pt>
          <cx:pt idx="43806">270000</cx:pt>
          <cx:pt idx="43807">335592</cx:pt>
          <cx:pt idx="43808">270000</cx:pt>
          <cx:pt idx="43809">360000</cx:pt>
          <cx:pt idx="43810">835605</cx:pt>
          <cx:pt idx="43811">67500</cx:pt>
          <cx:pt idx="43812">709866</cx:pt>
          <cx:pt idx="43813">180000</cx:pt>
          <cx:pt idx="43814">1928304</cx:pt>
          <cx:pt idx="43815">385164</cx:pt>
          <cx:pt idx="43816">275040</cx:pt>
          <cx:pt idx="43817">810000</cx:pt>
          <cx:pt idx="43818">1078200</cx:pt>
          <cx:pt idx="43819">391090.5</cx:pt>
          <cx:pt idx="43820">1042560</cx:pt>
          <cx:pt idx="43821">1350000</cx:pt>
          <cx:pt idx="43822">270000</cx:pt>
          <cx:pt idx="43823">296280</cx:pt>
          <cx:pt idx="43824">202500</cx:pt>
          <cx:pt idx="43825">876987</cx:pt>
          <cx:pt idx="43826">180000</cx:pt>
          <cx:pt idx="43827">722925</cx:pt>
          <cx:pt idx="43828">700830</cx:pt>
          <cx:pt idx="43829">1078200</cx:pt>
          <cx:pt idx="43830">814041</cx:pt>
          <cx:pt idx="43831">1138900.5</cx:pt>
          <cx:pt idx="43832">1845000</cx:pt>
          <cx:pt idx="43833">477000</cx:pt>
          <cx:pt idx="43834">1530517.5</cx:pt>
          <cx:pt idx="43835">180000</cx:pt>
          <cx:pt idx="43836">840951</cx:pt>
          <cx:pt idx="43837">254700</cx:pt>
          <cx:pt idx="43838">835380</cx:pt>
          <cx:pt idx="43839">582804</cx:pt>
          <cx:pt idx="43840">900000</cx:pt>
          <cx:pt idx="43841">709866</cx:pt>
          <cx:pt idx="43842">283500</cx:pt>
          <cx:pt idx="43843">225000</cx:pt>
          <cx:pt idx="43844">497520</cx:pt>
          <cx:pt idx="43845">284400</cx:pt>
          <cx:pt idx="43846">755190</cx:pt>
          <cx:pt idx="43847">571500</cx:pt>
          <cx:pt idx="43848">157500</cx:pt>
          <cx:pt idx="43849">900000</cx:pt>
          <cx:pt idx="43850">454500</cx:pt>
          <cx:pt idx="43851">256500</cx:pt>
          <cx:pt idx="43852">247275</cx:pt>
          <cx:pt idx="43853">337500</cx:pt>
          <cx:pt idx="43854">323460</cx:pt>
          <cx:pt idx="43855">254700</cx:pt>
          <cx:pt idx="43856">521280</cx:pt>
          <cx:pt idx="43857">450000</cx:pt>
          <cx:pt idx="43858">1125000</cx:pt>
          <cx:pt idx="43859">2013840</cx:pt>
          <cx:pt idx="43860">1078200</cx:pt>
          <cx:pt idx="43861">445500</cx:pt>
          <cx:pt idx="43862">126000</cx:pt>
          <cx:pt idx="43863">393543</cx:pt>
          <cx:pt idx="43864">454500</cx:pt>
          <cx:pt idx="43865">513000</cx:pt>
          <cx:pt idx="43866">1256400</cx:pt>
          <cx:pt idx="43867">592560</cx:pt>
          <cx:pt idx="43868">431280</cx:pt>
          <cx:pt idx="43869">448056</cx:pt>
          <cx:pt idx="43870">414792</cx:pt>
          <cx:pt idx="43871">1237684.5</cx:pt>
          <cx:pt idx="43872">199080</cx:pt>
          <cx:pt idx="43873">1451047.5</cx:pt>
          <cx:pt idx="43874">337500</cx:pt>
          <cx:pt idx="43875">900000</cx:pt>
          <cx:pt idx="43876">203760</cx:pt>
          <cx:pt idx="43877">95940</cx:pt>
          <cx:pt idx="43878">1288350</cx:pt>
          <cx:pt idx="43879">675000</cx:pt>
          <cx:pt idx="43880">301464</cx:pt>
          <cx:pt idx="43881">1002456</cx:pt>
          <cx:pt idx="43882">945000</cx:pt>
          <cx:pt idx="43883">855882</cx:pt>
          <cx:pt idx="43884">1002870</cx:pt>
          <cx:pt idx="43885">669600</cx:pt>
          <cx:pt idx="43886">472500</cx:pt>
          <cx:pt idx="43887">755190</cx:pt>
          <cx:pt idx="43888">71955</cx:pt>
          <cx:pt idx="43889">291384</cx:pt>
          <cx:pt idx="43890">450000</cx:pt>
          <cx:pt idx="43891">450000</cx:pt>
          <cx:pt idx="43892">450000</cx:pt>
          <cx:pt idx="43893">269550</cx:pt>
          <cx:pt idx="43894">450000</cx:pt>
          <cx:pt idx="43895">755190</cx:pt>
          <cx:pt idx="43896">197820</cx:pt>
          <cx:pt idx="43897">755190</cx:pt>
          <cx:pt idx="43898">358074</cx:pt>
          <cx:pt idx="43899">1046142</cx:pt>
          <cx:pt idx="43900">261288</cx:pt>
          <cx:pt idx="43901">728460</cx:pt>
          <cx:pt idx="43902">241618.5</cx:pt>
          <cx:pt idx="43903">225000</cx:pt>
          <cx:pt idx="43904">239850</cx:pt>
          <cx:pt idx="43905">161730</cx:pt>
          <cx:pt idx="43906">1045224</cx:pt>
          <cx:pt idx="43907">1933285.5</cx:pt>
          <cx:pt idx="43908">515529</cx:pt>
          <cx:pt idx="43909">1913148</cx:pt>
          <cx:pt idx="43910">814041</cx:pt>
          <cx:pt idx="43911">781920</cx:pt>
          <cx:pt idx="43912">729396</cx:pt>
          <cx:pt idx="43913">835744.5</cx:pt>
          <cx:pt idx="43914">2404386</cx:pt>
          <cx:pt idx="43915">1755000</cx:pt>
          <cx:pt idx="43916">463500</cx:pt>
          <cx:pt idx="43917">604152</cx:pt>
          <cx:pt idx="43918">1078200</cx:pt>
          <cx:pt idx="43919">942300</cx:pt>
          <cx:pt idx="43920">180000</cx:pt>
          <cx:pt idx="43921">76410</cx:pt>
          <cx:pt idx="43922">585000</cx:pt>
          <cx:pt idx="43923">1507500</cx:pt>
          <cx:pt idx="43924">225000</cx:pt>
          <cx:pt idx="43925">76410</cx:pt>
          <cx:pt idx="43926">765000</cx:pt>
          <cx:pt idx="43927">254700</cx:pt>
          <cx:pt idx="43928">384048</cx:pt>
          <cx:pt idx="43929">545040</cx:pt>
          <cx:pt idx="43930">675000</cx:pt>
          <cx:pt idx="43931">1443150</cx:pt>
          <cx:pt idx="43932">521280</cx:pt>
          <cx:pt idx="43933">250272</cx:pt>
          <cx:pt idx="43934">1129500</cx:pt>
          <cx:pt idx="43935">152820</cx:pt>
          <cx:pt idx="43936">202500</cx:pt>
          <cx:pt idx="43937">1288350</cx:pt>
          <cx:pt idx="43938">840285</cx:pt>
          <cx:pt idx="43939">215640</cx:pt>
          <cx:pt idx="43940">2517300</cx:pt>
          <cx:pt idx="43941">229500</cx:pt>
          <cx:pt idx="43942">1267735.5</cx:pt>
          <cx:pt idx="43943">114457.5</cx:pt>
          <cx:pt idx="43944">1546020</cx:pt>
          <cx:pt idx="43945">473760</cx:pt>
          <cx:pt idx="43946">427500</cx:pt>
          <cx:pt idx="43947">101880</cx:pt>
          <cx:pt idx="43948">62554.5</cx:pt>
          <cx:pt idx="43949">238500</cx:pt>
          <cx:pt idx="43950">1620000</cx:pt>
          <cx:pt idx="43951">285723</cx:pt>
          <cx:pt idx="43952">835380</cx:pt>
          <cx:pt idx="43953">1042560</cx:pt>
          <cx:pt idx="43954">284400</cx:pt>
          <cx:pt idx="43955">450000</cx:pt>
          <cx:pt idx="43956">327024</cx:pt>
          <cx:pt idx="43957">463284</cx:pt>
          <cx:pt idx="43958">495000</cx:pt>
          <cx:pt idx="43959">284400</cx:pt>
          <cx:pt idx="43960">497520</cx:pt>
          <cx:pt idx="43961">450000</cx:pt>
          <cx:pt idx="43962">630000</cx:pt>
          <cx:pt idx="43963">545040</cx:pt>
          <cx:pt idx="43964">973503</cx:pt>
          <cx:pt idx="43965">781920</cx:pt>
          <cx:pt idx="43966">1525500</cx:pt>
          <cx:pt idx="43967">802773</cx:pt>
          <cx:pt idx="43968">269550</cx:pt>
          <cx:pt idx="43969">954022.5</cx:pt>
          <cx:pt idx="43970">1006920</cx:pt>
          <cx:pt idx="43971">454500</cx:pt>
          <cx:pt idx="43972">679500</cx:pt>
          <cx:pt idx="43973">675000</cx:pt>
          <cx:pt idx="43974">481176</cx:pt>
          <cx:pt idx="43975">254700</cx:pt>
          <cx:pt idx="43976">936018</cx:pt>
          <cx:pt idx="43977">1009566</cx:pt>
          <cx:pt idx="43978">521280</cx:pt>
          <cx:pt idx="43979">225000</cx:pt>
          <cx:pt idx="43980">1016991</cx:pt>
          <cx:pt idx="43981">941580</cx:pt>
          <cx:pt idx="43982">276277.5</cx:pt>
          <cx:pt idx="43983">545040</cx:pt>
          <cx:pt idx="43984">808650</cx:pt>
          <cx:pt idx="43985">808650</cx:pt>
          <cx:pt idx="43986">463500</cx:pt>
          <cx:pt idx="43987">405000</cx:pt>
          <cx:pt idx="43988">253737</cx:pt>
          <cx:pt idx="43989">545040</cx:pt>
          <cx:pt idx="43990">284400</cx:pt>
          <cx:pt idx="43991">1762110</cx:pt>
          <cx:pt idx="43992">90000</cx:pt>
          <cx:pt idx="43993">1288350</cx:pt>
          <cx:pt idx="43994">1575000</cx:pt>
          <cx:pt idx="43995">238500</cx:pt>
          <cx:pt idx="43996">810000</cx:pt>
          <cx:pt idx="43997">135000</cx:pt>
          <cx:pt idx="43998">697500</cx:pt>
          <cx:pt idx="43999">942300</cx:pt>
          <cx:pt idx="44000">1186146</cx:pt>
          <cx:pt idx="44001">1166724</cx:pt>
          <cx:pt idx="44002">450000</cx:pt>
          <cx:pt idx="44003">239850</cx:pt>
          <cx:pt idx="44004">95940</cx:pt>
          <cx:pt idx="44005">1129500</cx:pt>
          <cx:pt idx="44006">900000</cx:pt>
          <cx:pt idx="44007">1546020</cx:pt>
          <cx:pt idx="44008">405000</cx:pt>
          <cx:pt idx="44009">835380</cx:pt>
          <cx:pt idx="44010">894766.5</cx:pt>
          <cx:pt idx="44011">114682.5</cx:pt>
          <cx:pt idx="44012">1067940</cx:pt>
          <cx:pt idx="44013">233208</cx:pt>
          <cx:pt idx="44014">548775</cx:pt>
          <cx:pt idx="44015">720000</cx:pt>
          <cx:pt idx="44016">646920</cx:pt>
          <cx:pt idx="44017">1288350</cx:pt>
          <cx:pt idx="44018">239850</cx:pt>
          <cx:pt idx="44019">180000</cx:pt>
          <cx:pt idx="44020">239850</cx:pt>
          <cx:pt idx="44021">450000</cx:pt>
          <cx:pt idx="44022">386977.5</cx:pt>
          <cx:pt idx="44023">544491</cx:pt>
          <cx:pt idx="44024">284400</cx:pt>
          <cx:pt idx="44025">1005120</cx:pt>
          <cx:pt idx="44026">990000</cx:pt>
          <cx:pt idx="44027">1288350</cx:pt>
          <cx:pt idx="44028">180000</cx:pt>
          <cx:pt idx="44029">1467612</cx:pt>
          <cx:pt idx="44030">245268</cx:pt>
          <cx:pt idx="44031">446940</cx:pt>
          <cx:pt idx="44032">225000</cx:pt>
          <cx:pt idx="44033">862560</cx:pt>
          <cx:pt idx="44034">1546020</cx:pt>
          <cx:pt idx="44035">1356385.5</cx:pt>
          <cx:pt idx="44036">703728</cx:pt>
          <cx:pt idx="44037">450000</cx:pt>
          <cx:pt idx="44038">225000</cx:pt>
          <cx:pt idx="44039">281938.5</cx:pt>
          <cx:pt idx="44040">1350000</cx:pt>
          <cx:pt idx="44041">299772</cx:pt>
          <cx:pt idx="44042">900000</cx:pt>
          <cx:pt idx="44043">796500</cx:pt>
          <cx:pt idx="44044">247500</cx:pt>
          <cx:pt idx="44045">382500</cx:pt>
          <cx:pt idx="44046">508495.5</cx:pt>
          <cx:pt idx="44047">276277.5</cx:pt>
          <cx:pt idx="44048">722290.5</cx:pt>
          <cx:pt idx="44049">2013840</cx:pt>
          <cx:pt idx="44050">1354500</cx:pt>
          <cx:pt idx="44051">611095.5</cx:pt>
          <cx:pt idx="44052">675000</cx:pt>
          <cx:pt idx="44053">462195</cx:pt>
          <cx:pt idx="44054">601470</cx:pt>
          <cx:pt idx="44055">518562</cx:pt>
          <cx:pt idx="44056">398016</cx:pt>
          <cx:pt idx="44057">495000</cx:pt>
          <cx:pt idx="44058">594121.5</cx:pt>
          <cx:pt idx="44059">1125000</cx:pt>
          <cx:pt idx="44060">52128</cx:pt>
          <cx:pt idx="44061">1223010</cx:pt>
          <cx:pt idx="44062">675000</cx:pt>
          <cx:pt idx="44063">254700</cx:pt>
          <cx:pt idx="44064">540000</cx:pt>
          <cx:pt idx="44065">188460</cx:pt>
          <cx:pt idx="44066">270000</cx:pt>
          <cx:pt idx="44067">219870</cx:pt>
          <cx:pt idx="44068">450000</cx:pt>
          <cx:pt idx="44069">254700</cx:pt>
          <cx:pt idx="44070">900000</cx:pt>
          <cx:pt idx="44071">855000</cx:pt>
          <cx:pt idx="44072">785398.5</cx:pt>
          <cx:pt idx="44073">1575000</cx:pt>
          <cx:pt idx="44074">474048</cx:pt>
          <cx:pt idx="44075">835380</cx:pt>
          <cx:pt idx="44076">1293502.5</cx:pt>
          <cx:pt idx="44077">270000</cx:pt>
          <cx:pt idx="44078">698517</cx:pt>
          <cx:pt idx="44079">720000</cx:pt>
          <cx:pt idx="44080">1546020</cx:pt>
          <cx:pt idx="44081">528687</cx:pt>
          <cx:pt idx="44082">646920</cx:pt>
          <cx:pt idx="44083">804096</cx:pt>
          <cx:pt idx="44084">180000</cx:pt>
          <cx:pt idx="44085">254700</cx:pt>
          <cx:pt idx="44086">135000</cx:pt>
          <cx:pt idx="44087">1133748</cx:pt>
          <cx:pt idx="44088">2250000</cx:pt>
          <cx:pt idx="44089">101880</cx:pt>
          <cx:pt idx="44090">312768</cx:pt>
          <cx:pt idx="44091">544491</cx:pt>
          <cx:pt idx="44092">824823</cx:pt>
          <cx:pt idx="44093">1800000</cx:pt>
          <cx:pt idx="44094">1242000</cx:pt>
          <cx:pt idx="44095">900000</cx:pt>
          <cx:pt idx="44096">1094688</cx:pt>
          <cx:pt idx="44097">1193580</cx:pt>
          <cx:pt idx="44098">450000</cx:pt>
          <cx:pt idx="44099">495000</cx:pt>
          <cx:pt idx="44100">677664</cx:pt>
          <cx:pt idx="44101">1309158</cx:pt>
          <cx:pt idx="44102">1024740</cx:pt>
          <cx:pt idx="44103">204858</cx:pt>
          <cx:pt idx="44104">193572</cx:pt>
          <cx:pt idx="44105">1824480</cx:pt>
          <cx:pt idx="44106">630000</cx:pt>
          <cx:pt idx="44107">86598</cx:pt>
          <cx:pt idx="44108">157500</cx:pt>
          <cx:pt idx="44109">781920</cx:pt>
          <cx:pt idx="44110">103500</cx:pt>
          <cx:pt idx="44111">405000</cx:pt>
          <cx:pt idx="44112">1042560</cx:pt>
          <cx:pt idx="44113">283419</cx:pt>
          <cx:pt idx="44114">67500</cx:pt>
          <cx:pt idx="44115">254700</cx:pt>
          <cx:pt idx="44116">1035000</cx:pt>
          <cx:pt idx="44117">278460</cx:pt>
          <cx:pt idx="44118">592560</cx:pt>
          <cx:pt idx="44119">940500</cx:pt>
          <cx:pt idx="44120">45000</cx:pt>
          <cx:pt idx="44121">182016</cx:pt>
          <cx:pt idx="44122">900000</cx:pt>
          <cx:pt idx="44123">1076247</cx:pt>
          <cx:pt idx="44124">1113840</cx:pt>
          <cx:pt idx="44125">302341.5</cx:pt>
          <cx:pt idx="44126">180000</cx:pt>
          <cx:pt idx="44127">942300</cx:pt>
          <cx:pt idx="44128">107820</cx:pt>
          <cx:pt idx="44129">675000</cx:pt>
          <cx:pt idx="44130">254700</cx:pt>
          <cx:pt idx="44131">270000</cx:pt>
          <cx:pt idx="44132">1350000</cx:pt>
          <cx:pt idx="44133">225000</cx:pt>
          <cx:pt idx="44134">270000</cx:pt>
          <cx:pt idx="44135">301896</cx:pt>
          <cx:pt idx="44136">1125000</cx:pt>
          <cx:pt idx="44137">450000</cx:pt>
          <cx:pt idx="44138">187704</cx:pt>
          <cx:pt idx="44139">528633</cx:pt>
          <cx:pt idx="44140">1750500</cx:pt>
          <cx:pt idx="44141">1144606.5</cx:pt>
          <cx:pt idx="44142">171841.5</cx:pt>
          <cx:pt idx="44143">651600</cx:pt>
          <cx:pt idx="44144">634482</cx:pt>
          <cx:pt idx="44145">942300</cx:pt>
          <cx:pt idx="44146">808650</cx:pt>
          <cx:pt idx="44147">704178</cx:pt>
          <cx:pt idx="44148">2240397</cx:pt>
          <cx:pt idx="44149">942300</cx:pt>
          <cx:pt idx="44150">497520</cx:pt>
          <cx:pt idx="44151">180000</cx:pt>
          <cx:pt idx="44152">1193656.5</cx:pt>
          <cx:pt idx="44153">71955</cx:pt>
          <cx:pt idx="44154">112500</cx:pt>
          <cx:pt idx="44155">225000</cx:pt>
          <cx:pt idx="44156">191880</cx:pt>
          <cx:pt idx="44157">1260000</cx:pt>
          <cx:pt idx="44158">454500</cx:pt>
          <cx:pt idx="44159">225000</cx:pt>
          <cx:pt idx="44160">824823</cx:pt>
          <cx:pt idx="44161">1006920</cx:pt>
          <cx:pt idx="44162">1800000</cx:pt>
          <cx:pt idx="44163">684000</cx:pt>
          <cx:pt idx="44164">265536</cx:pt>
          <cx:pt idx="44165">508495.5</cx:pt>
          <cx:pt idx="44166">770913</cx:pt>
          <cx:pt idx="44167">254700</cx:pt>
          <cx:pt idx="44168">513000</cx:pt>
          <cx:pt idx="44169">2039013</cx:pt>
          <cx:pt idx="44170">942300</cx:pt>
          <cx:pt idx="44171">327024</cx:pt>
          <cx:pt idx="44172">474183</cx:pt>
          <cx:pt idx="44173">202500</cx:pt>
          <cx:pt idx="44174">450000</cx:pt>
          <cx:pt idx="44175">997974</cx:pt>
          <cx:pt idx="44176">283585.5</cx:pt>
          <cx:pt idx="44177">1006920</cx:pt>
          <cx:pt idx="44178">585000</cx:pt>
          <cx:pt idx="44179">625536</cx:pt>
          <cx:pt idx="44180">270000</cx:pt>
          <cx:pt idx="44181">544491</cx:pt>
          <cx:pt idx="44182">760225.5</cx:pt>
          <cx:pt idx="44183">270000</cx:pt>
          <cx:pt idx="44184">202500</cx:pt>
          <cx:pt idx="44185">891072</cx:pt>
          <cx:pt idx="44186">157500</cx:pt>
          <cx:pt idx="44187">339948</cx:pt>
          <cx:pt idx="44188">135000</cx:pt>
          <cx:pt idx="44189">454500</cx:pt>
          <cx:pt idx="44190">454500</cx:pt>
          <cx:pt idx="44191">1024740</cx:pt>
          <cx:pt idx="44192">454500</cx:pt>
          <cx:pt idx="44193">225000</cx:pt>
          <cx:pt idx="44194">630000</cx:pt>
          <cx:pt idx="44195">755190</cx:pt>
          <cx:pt idx="44196">299772</cx:pt>
          <cx:pt idx="44197">102384</cx:pt>
          <cx:pt idx="44198">625536</cx:pt>
          <cx:pt idx="44199">990000</cx:pt>
          <cx:pt idx="44200">783927</cx:pt>
          <cx:pt idx="44201">450000</cx:pt>
          <cx:pt idx="44202">521280</cx:pt>
          <cx:pt idx="44203">135000</cx:pt>
          <cx:pt idx="44204">545040</cx:pt>
          <cx:pt idx="44205">900000</cx:pt>
          <cx:pt idx="44206">1006920</cx:pt>
          <cx:pt idx="44207">194076</cx:pt>
          <cx:pt idx="44208">213322.5</cx:pt>
          <cx:pt idx="44209">135000</cx:pt>
          <cx:pt idx="44210">52128</cx:pt>
          <cx:pt idx="44211">184500</cx:pt>
          <cx:pt idx="44212">360000</cx:pt>
          <cx:pt idx="44213">183384</cx:pt>
          <cx:pt idx="44214">284400</cx:pt>
          <cx:pt idx="44215">1129500</cx:pt>
          <cx:pt idx="44216">848745</cx:pt>
          <cx:pt idx="44217">260640</cx:pt>
          <cx:pt idx="44218">317979</cx:pt>
          <cx:pt idx="44219">295668</cx:pt>
          <cx:pt idx="44220">312768</cx:pt>
          <cx:pt idx="44221">555273</cx:pt>
          <cx:pt idx="44222">630000</cx:pt>
          <cx:pt idx="44223">405000</cx:pt>
          <cx:pt idx="44224">900000</cx:pt>
          <cx:pt idx="44225">463500</cx:pt>
          <cx:pt idx="44226">343377</cx:pt>
          <cx:pt idx="44227">170640</cx:pt>
          <cx:pt idx="44228">900000</cx:pt>
          <cx:pt idx="44229">1038204</cx:pt>
          <cx:pt idx="44230">225000</cx:pt>
          <cx:pt idx="44231">95940</cx:pt>
          <cx:pt idx="44232">180000</cx:pt>
          <cx:pt idx="44233">708939</cx:pt>
          <cx:pt idx="44234">508495.5</cx:pt>
          <cx:pt idx="44235">607500</cx:pt>
          <cx:pt idx="44236">675000</cx:pt>
          <cx:pt idx="44237">1113840</cx:pt>
          <cx:pt idx="44238">225000</cx:pt>
          <cx:pt idx="44239">886176</cx:pt>
          <cx:pt idx="44240">610335</cx:pt>
          <cx:pt idx="44241">112500</cx:pt>
          <cx:pt idx="44242">154066.5</cx:pt>
          <cx:pt idx="44243">367389</cx:pt>
          <cx:pt idx="44244">540000</cx:pt>
          <cx:pt idx="44245">135000</cx:pt>
          <cx:pt idx="44246">239850</cx:pt>
          <cx:pt idx="44247">1256400</cx:pt>
          <cx:pt idx="44248">265851</cx:pt>
          <cx:pt idx="44249">396000</cx:pt>
          <cx:pt idx="44250">521280</cx:pt>
          <cx:pt idx="44251">612612</cx:pt>
          <cx:pt idx="44252">348264</cx:pt>
          <cx:pt idx="44253">675000</cx:pt>
          <cx:pt idx="44254">270000</cx:pt>
          <cx:pt idx="44255">360000</cx:pt>
          <cx:pt idx="44256">1199862</cx:pt>
          <cx:pt idx="44257">364896</cx:pt>
          <cx:pt idx="44258">270000</cx:pt>
          <cx:pt idx="44259">1099350</cx:pt>
          <cx:pt idx="44260">269550</cx:pt>
          <cx:pt idx="44261">495000</cx:pt>
          <cx:pt idx="44262">239850</cx:pt>
          <cx:pt idx="44263">50940</cx:pt>
          <cx:pt idx="44264">251280</cx:pt>
          <cx:pt idx="44265">846000</cx:pt>
          <cx:pt idx="44266">258709.5</cx:pt>
          <cx:pt idx="44267">405000</cx:pt>
          <cx:pt idx="44268">648000</cx:pt>
          <cx:pt idx="44269">497520</cx:pt>
          <cx:pt idx="44270">691020</cx:pt>
          <cx:pt idx="44271">319981.5</cx:pt>
          <cx:pt idx="44272">675000</cx:pt>
          <cx:pt idx="44273">270000</cx:pt>
          <cx:pt idx="44274">153000</cx:pt>
          <cx:pt idx="44275">513531</cx:pt>
          <cx:pt idx="44276">315000</cx:pt>
          <cx:pt idx="44277">414792</cx:pt>
          <cx:pt idx="44278">1515415.5</cx:pt>
          <cx:pt idx="44279">101880</cx:pt>
          <cx:pt idx="44280">2085120</cx:pt>
          <cx:pt idx="44281">398016</cx:pt>
          <cx:pt idx="44282">247500</cx:pt>
          <cx:pt idx="44283">66222</cx:pt>
          <cx:pt idx="44284">679500</cx:pt>
          <cx:pt idx="44285">497520</cx:pt>
          <cx:pt idx="44286">360000</cx:pt>
          <cx:pt idx="44287">508495.5</cx:pt>
          <cx:pt idx="44288">526491</cx:pt>
          <cx:pt idx="44289">1255680</cx:pt>
          <cx:pt idx="44290">454500</cx:pt>
          <cx:pt idx="44291">824823</cx:pt>
          <cx:pt idx="44292">312768</cx:pt>
          <cx:pt idx="44293">450000</cx:pt>
          <cx:pt idx="44294">219042</cx:pt>
          <cx:pt idx="44295">855000</cx:pt>
          <cx:pt idx="44296">970380</cx:pt>
          <cx:pt idx="44297">781920</cx:pt>
          <cx:pt idx="44298">667422</cx:pt>
          <cx:pt idx="44299">1035832.5</cx:pt>
          <cx:pt idx="44300">1006920</cx:pt>
          <cx:pt idx="44301">405000</cx:pt>
          <cx:pt idx="44302">248760</cx:pt>
          <cx:pt idx="44303">202500</cx:pt>
          <cx:pt idx="44304">1724688</cx:pt>
          <cx:pt idx="44305">679500</cx:pt>
          <cx:pt idx="44306">332946</cx:pt>
          <cx:pt idx="44307">647046</cx:pt>
          <cx:pt idx="44308">657702</cx:pt>
          <cx:pt idx="44309">1546020</cx:pt>
          <cx:pt idx="44310">576072</cx:pt>
          <cx:pt idx="44311">296280</cx:pt>
          <cx:pt idx="44312">1019610</cx:pt>
          <cx:pt idx="44313">312768</cx:pt>
          <cx:pt idx="44314">545040</cx:pt>
          <cx:pt idx="44315">180000</cx:pt>
          <cx:pt idx="44316">508495.5</cx:pt>
          <cx:pt idx="44317">113760</cx:pt>
          <cx:pt idx="44318">545040</cx:pt>
          <cx:pt idx="44319">1172470.5</cx:pt>
          <cx:pt idx="44320">194076</cx:pt>
          <cx:pt idx="44321">237024</cx:pt>
          <cx:pt idx="44322">835605</cx:pt>
          <cx:pt idx="44323">1293502.5</cx:pt>
          <cx:pt idx="44324">101880</cx:pt>
          <cx:pt idx="44325">269550</cx:pt>
          <cx:pt idx="44326">1071000</cx:pt>
          <cx:pt idx="44327">331632</cx:pt>
          <cx:pt idx="44328">1042560</cx:pt>
          <cx:pt idx="44329">247275</cx:pt>
          <cx:pt idx="44330">405000</cx:pt>
          <cx:pt idx="44331">527373</cx:pt>
          <cx:pt idx="44332">312768</cx:pt>
          <cx:pt idx="44333">1223010</cx:pt>
          <cx:pt idx="44334">1155226.5</cx:pt>
          <cx:pt idx="44335">746280</cx:pt>
          <cx:pt idx="44336">225000</cx:pt>
          <cx:pt idx="44337">540000</cx:pt>
          <cx:pt idx="44338">1762110</cx:pt>
          <cx:pt idx="44339">1223010</cx:pt>
          <cx:pt idx="44340">1236816</cx:pt>
          <cx:pt idx="44341">284400</cx:pt>
          <cx:pt idx="44342">781920</cx:pt>
          <cx:pt idx="44343">668304</cx:pt>
          <cx:pt idx="44344">547344</cx:pt>
          <cx:pt idx="44345">373500</cx:pt>
          <cx:pt idx="44346">765000</cx:pt>
          <cx:pt idx="44347">450000</cx:pt>
          <cx:pt idx="44348">436032</cx:pt>
          <cx:pt idx="44349">152820</cx:pt>
          <cx:pt idx="44350">448056</cx:pt>
          <cx:pt idx="44351">101880</cx:pt>
          <cx:pt idx="44352">503266.5</cx:pt>
          <cx:pt idx="44353">180000</cx:pt>
          <cx:pt idx="44354">331834.5</cx:pt>
          <cx:pt idx="44355">754740</cx:pt>
          <cx:pt idx="44356">835380</cx:pt>
          <cx:pt idx="44357">233208</cx:pt>
          <cx:pt idx="44358">900000</cx:pt>
          <cx:pt idx="44359">495000</cx:pt>
          <cx:pt idx="44360">675000</cx:pt>
          <cx:pt idx="44361">805536</cx:pt>
          <cx:pt idx="44362">1006920</cx:pt>
          <cx:pt idx="44363">1288350</cx:pt>
          <cx:pt idx="44364">640080</cx:pt>
          <cx:pt idx="44365">352422</cx:pt>
          <cx:pt idx="44366">283419</cx:pt>
          <cx:pt idx="44367">604152</cx:pt>
          <cx:pt idx="44368">729792</cx:pt>
          <cx:pt idx="44369">167121</cx:pt>
          <cx:pt idx="44370">239850</cx:pt>
          <cx:pt idx="44371">152820</cx:pt>
          <cx:pt idx="44372">675000</cx:pt>
          <cx:pt idx="44373">604152</cx:pt>
          <cx:pt idx="44374">971280</cx:pt>
          <cx:pt idx="44375">257391</cx:pt>
          <cx:pt idx="44376">970380</cx:pt>
          <cx:pt idx="44377">1042560</cx:pt>
          <cx:pt idx="44378">229500</cx:pt>
          <cx:pt idx="44379">180000</cx:pt>
          <cx:pt idx="44380">513531</cx:pt>
          <cx:pt idx="44381">173092.5</cx:pt>
          <cx:pt idx="44382">274500</cx:pt>
          <cx:pt idx="44383">495000</cx:pt>
          <cx:pt idx="44384">284400</cx:pt>
          <cx:pt idx="44385">454500</cx:pt>
          <cx:pt idx="44386">229230</cx:pt>
          <cx:pt idx="44387">180000</cx:pt>
          <cx:pt idx="44388">870147</cx:pt>
          <cx:pt idx="44389">1236816</cx:pt>
          <cx:pt idx="44390">263686.5</cx:pt>
          <cx:pt idx="44391">382500</cx:pt>
          <cx:pt idx="44392">450000</cx:pt>
          <cx:pt idx="44393">315000</cx:pt>
          <cx:pt idx="44394">180000</cx:pt>
          <cx:pt idx="44395">252261</cx:pt>
          <cx:pt idx="44396">239850</cx:pt>
          <cx:pt idx="44397">900000</cx:pt>
          <cx:pt idx="44398">123637.5</cx:pt>
          <cx:pt idx="44399">107820</cx:pt>
          <cx:pt idx="44400">563877</cx:pt>
          <cx:pt idx="44401">225000</cx:pt>
          <cx:pt idx="44402">412560</cx:pt>
          <cx:pt idx="44403">387000</cx:pt>
          <cx:pt idx="44404">247500</cx:pt>
          <cx:pt idx="44405">360000</cx:pt>
          <cx:pt idx="44406">90000</cx:pt>
          <cx:pt idx="44407">180000</cx:pt>
          <cx:pt idx="44408">450000</cx:pt>
          <cx:pt idx="44409">254700</cx:pt>
          <cx:pt idx="44410">225000</cx:pt>
          <cx:pt idx="44411">1062000</cx:pt>
          <cx:pt idx="44412">225000</cx:pt>
          <cx:pt idx="44413">1129500</cx:pt>
          <cx:pt idx="44414">90000</cx:pt>
          <cx:pt idx="44415">585000</cx:pt>
          <cx:pt idx="44416">1046142</cx:pt>
          <cx:pt idx="44417">528633</cx:pt>
          <cx:pt idx="44418">247500</cx:pt>
          <cx:pt idx="44419">593010</cx:pt>
          <cx:pt idx="44420">729396</cx:pt>
          <cx:pt idx="44421">1458000</cx:pt>
          <cx:pt idx="44422">1195587</cx:pt>
          <cx:pt idx="44423">345510</cx:pt>
          <cx:pt idx="44424">187704</cx:pt>
          <cx:pt idx="44425">1512796.5</cx:pt>
          <cx:pt idx="44426">873342</cx:pt>
          <cx:pt idx="44427">333621</cx:pt>
          <cx:pt idx="44428">900000</cx:pt>
          <cx:pt idx="44429">183384</cx:pt>
          <cx:pt idx="44430">797557.5</cx:pt>
          <cx:pt idx="44431">121500</cx:pt>
          <cx:pt idx="44432">180000</cx:pt>
          <cx:pt idx="44433">1067940</cx:pt>
          <cx:pt idx="44434">485086.5</cx:pt>
          <cx:pt idx="44435">62361</cx:pt>
          <cx:pt idx="44436">679500</cx:pt>
          <cx:pt idx="44437">566055</cx:pt>
          <cx:pt idx="44438">225000</cx:pt>
          <cx:pt idx="44439">260640</cx:pt>
          <cx:pt idx="44440">1155492</cx:pt>
          <cx:pt idx="44441">878733</cx:pt>
          <cx:pt idx="44442">337500</cx:pt>
          <cx:pt idx="44443">1488159</cx:pt>
          <cx:pt idx="44444">808650</cx:pt>
          <cx:pt idx="44445">1078200</cx:pt>
          <cx:pt idx="44446">1155226.5</cx:pt>
          <cx:pt idx="44447">83538</cx:pt>
          <cx:pt idx="44448">180000</cx:pt>
          <cx:pt idx="44449">505665</cx:pt>
          <cx:pt idx="44450">225000</cx:pt>
          <cx:pt idx="44451">270000</cx:pt>
          <cx:pt idx="44452">971280</cx:pt>
          <cx:pt idx="44453">1288350</cx:pt>
          <cx:pt idx="44454">315000</cx:pt>
          <cx:pt idx="44455">622575</cx:pt>
          <cx:pt idx="44456">225000</cx:pt>
          <cx:pt idx="44457">163332</cx:pt>
          <cx:pt idx="44458">540000</cx:pt>
          <cx:pt idx="44459">526491</cx:pt>
          <cx:pt idx="44460">824823</cx:pt>
          <cx:pt idx="44461">450000</cx:pt>
          <cx:pt idx="44462">485086.5</cx:pt>
          <cx:pt idx="44463">225000</cx:pt>
          <cx:pt idx="44464">90000</cx:pt>
          <cx:pt idx="44465">1125000</cx:pt>
          <cx:pt idx="44466">673659</cx:pt>
          <cx:pt idx="44467">450000</cx:pt>
          <cx:pt idx="44468">973710</cx:pt>
          <cx:pt idx="44469">1527579</cx:pt>
          <cx:pt idx="44470">582804</cx:pt>
          <cx:pt idx="44471">490495.5</cx:pt>
          <cx:pt idx="44472">1620000</cx:pt>
          <cx:pt idx="44473">258709.5</cx:pt>
          <cx:pt idx="44474">288972</cx:pt>
          <cx:pt idx="44475">841500</cx:pt>
          <cx:pt idx="44476">1125000</cx:pt>
          <cx:pt idx="44477">270000</cx:pt>
          <cx:pt idx="44478">485640</cx:pt>
          <cx:pt idx="44479">152820</cx:pt>
          <cx:pt idx="44480">940027.5</cx:pt>
          <cx:pt idx="44481">1256400</cx:pt>
          <cx:pt idx="44482">119925</cx:pt>
          <cx:pt idx="44483">508495.5</cx:pt>
          <cx:pt idx="44484">1546020</cx:pt>
          <cx:pt idx="44485">314055</cx:pt>
          <cx:pt idx="44486">252000</cx:pt>
          <cx:pt idx="44487">53910</cx:pt>
          <cx:pt idx="44488">318528</cx:pt>
          <cx:pt idx="44489">135000</cx:pt>
          <cx:pt idx="44490">269550</cx:pt>
          <cx:pt idx="44491">625536</cx:pt>
          <cx:pt idx="44492">1096020</cx:pt>
          <cx:pt idx="44493">1288350</cx:pt>
          <cx:pt idx="44494">1149210</cx:pt>
          <cx:pt idx="44495">1288350</cx:pt>
          <cx:pt idx="44496">225000</cx:pt>
          <cx:pt idx="44497">547344</cx:pt>
          <cx:pt idx="44498">677664</cx:pt>
          <cx:pt idx="44499">585000</cx:pt>
          <cx:pt idx="44500">753840</cx:pt>
          <cx:pt idx="44501">1350000</cx:pt>
          <cx:pt idx="44502">481855.5</cx:pt>
          <cx:pt idx="44503">675000</cx:pt>
          <cx:pt idx="44504">269550</cx:pt>
          <cx:pt idx="44505">47970</cx:pt>
          <cx:pt idx="44506">157914</cx:pt>
          <cx:pt idx="44507">755190</cx:pt>
          <cx:pt idx="44508">1061599.5</cx:pt>
          <cx:pt idx="44509">584766</cx:pt>
          <cx:pt idx="44510">1204623</cx:pt>
          <cx:pt idx="44511">1125000</cx:pt>
          <cx:pt idx="44512">450000</cx:pt>
          <cx:pt idx="44513">490495.5</cx:pt>
          <cx:pt idx="44514">688500</cx:pt>
          <cx:pt idx="44515">574668</cx:pt>
          <cx:pt idx="44516">568908</cx:pt>
          <cx:pt idx="44517">953460</cx:pt>
          <cx:pt idx="44518">238500</cx:pt>
          <cx:pt idx="44519">1147500</cx:pt>
          <cx:pt idx="44520">1012500</cx:pt>
          <cx:pt idx="44521">1287000</cx:pt>
          <cx:pt idx="44522">358443</cx:pt>
          <cx:pt idx="44523">924394.5</cx:pt>
          <cx:pt idx="44524">540000</cx:pt>
          <cx:pt idx="44525">521280</cx:pt>
          <cx:pt idx="44526">269550</cx:pt>
          <cx:pt idx="44527">286704</cx:pt>
          <cx:pt idx="44528">957033</cx:pt>
          <cx:pt idx="44529">697500</cx:pt>
          <cx:pt idx="44530">270000</cx:pt>
          <cx:pt idx="44531">327024</cx:pt>
          <cx:pt idx="44532">254700</cx:pt>
          <cx:pt idx="44533">348264</cx:pt>
          <cx:pt idx="44534">1032133.5</cx:pt>
          <cx:pt idx="44535">270000</cx:pt>
          <cx:pt idx="44536">454500</cx:pt>
          <cx:pt idx="44537">592560</cx:pt>
          <cx:pt idx="44538">1190340</cx:pt>
          <cx:pt idx="44539">239850</cx:pt>
          <cx:pt idx="44540">1125000</cx:pt>
          <cx:pt idx="44541">2085120</cx:pt>
          <cx:pt idx="44542">948096</cx:pt>
          <cx:pt idx="44543">270000</cx:pt>
          <cx:pt idx="44544">218016</cx:pt>
          <cx:pt idx="44545">157500</cx:pt>
          <cx:pt idx="44546">337500</cx:pt>
          <cx:pt idx="44547">714915</cx:pt>
          <cx:pt idx="44548">1238512.5</cx:pt>
          <cx:pt idx="44549">659610</cx:pt>
          <cx:pt idx="44550">180000</cx:pt>
          <cx:pt idx="44551">225000</cx:pt>
          <cx:pt idx="44552">450000</cx:pt>
          <cx:pt idx="44553">619254</cx:pt>
          <cx:pt idx="44554">270000</cx:pt>
          <cx:pt idx="44555">1002870</cx:pt>
          <cx:pt idx="44556">202500</cx:pt>
          <cx:pt idx="44557">246357</cx:pt>
          <cx:pt idx="44558">143910</cx:pt>
          <cx:pt idx="44559">504000</cx:pt>
          <cx:pt idx="44560">405000</cx:pt>
          <cx:pt idx="44561">1476679.5</cx:pt>
          <cx:pt idx="44562">563341.5</cx:pt>
          <cx:pt idx="44563">675000</cx:pt>
          <cx:pt idx="44564">180000</cx:pt>
          <cx:pt idx="44565">381528</cx:pt>
          <cx:pt idx="44566">1012500</cx:pt>
          <cx:pt idx="44567">202500</cx:pt>
          <cx:pt idx="44568">62554.5</cx:pt>
          <cx:pt idx="44569">675000</cx:pt>
          <cx:pt idx="44570">1120068</cx:pt>
          <cx:pt idx="44571">1256400</cx:pt>
          <cx:pt idx="44572">163008</cx:pt>
          <cx:pt idx="44573">247500</cx:pt>
          <cx:pt idx="44574">414000</cx:pt>
          <cx:pt idx="44575">225000</cx:pt>
          <cx:pt idx="44576">900297</cx:pt>
          <cx:pt idx="44577">585000</cx:pt>
          <cx:pt idx="44578">203760</cx:pt>
          <cx:pt idx="44579">576072</cx:pt>
          <cx:pt idx="44580">675000</cx:pt>
          <cx:pt idx="44581">1024290</cx:pt>
          <cx:pt idx="44582">1154565</cx:pt>
          <cx:pt idx="44583">662026.5</cx:pt>
          <cx:pt idx="44584">454500</cx:pt>
          <cx:pt idx="44585">450000</cx:pt>
          <cx:pt idx="44586">337500</cx:pt>
          <cx:pt idx="44587">274941</cx:pt>
          <cx:pt idx="44588">942300</cx:pt>
          <cx:pt idx="44589">533668.5</cx:pt>
          <cx:pt idx="44590">450000</cx:pt>
          <cx:pt idx="44591">733315.5</cx:pt>
          <cx:pt idx="44592">405000</cx:pt>
          <cx:pt idx="44593">119893.5</cx:pt>
          <cx:pt idx="44594">255960</cx:pt>
          <cx:pt idx="44595">553806</cx:pt>
          <cx:pt idx="44596">219042</cx:pt>
          <cx:pt idx="44597">528633</cx:pt>
          <cx:pt idx="44598">152820</cx:pt>
          <cx:pt idx="44599">1573209</cx:pt>
          <cx:pt idx="44600">239850</cx:pt>
          <cx:pt idx="44601">738108</cx:pt>
          <cx:pt idx="44602">508495.5</cx:pt>
          <cx:pt idx="44603">900000</cx:pt>
          <cx:pt idx="44604">1024290</cx:pt>
          <cx:pt idx="44605">306306</cx:pt>
          <cx:pt idx="44606">337500</cx:pt>
          <cx:pt idx="44607">834048</cx:pt>
          <cx:pt idx="44608">598500</cx:pt>
          <cx:pt idx="44609">256500</cx:pt>
          <cx:pt idx="44610">454500</cx:pt>
          <cx:pt idx="44611">684657</cx:pt>
          <cx:pt idx="44612">755190</cx:pt>
          <cx:pt idx="44613">273636</cx:pt>
          <cx:pt idx="44614">720000</cx:pt>
          <cx:pt idx="44615">900000</cx:pt>
          <cx:pt idx="44616">900000</cx:pt>
          <cx:pt idx="44617">502186.5</cx:pt>
          <cx:pt idx="44618">332842.5</cx:pt>
          <cx:pt idx="44619">573408</cx:pt>
          <cx:pt idx="44620">1125000</cx:pt>
          <cx:pt idx="44621">765000</cx:pt>
          <cx:pt idx="44622">630000</cx:pt>
          <cx:pt idx="44623">328405.5</cx:pt>
          <cx:pt idx="44624">1093500</cx:pt>
          <cx:pt idx="44625">450000</cx:pt>
          <cx:pt idx="44626">553581</cx:pt>
          <cx:pt idx="44627">180000</cx:pt>
          <cx:pt idx="44628">900000</cx:pt>
          <cx:pt idx="44629">477000</cx:pt>
          <cx:pt idx="44630">1275772.5</cx:pt>
          <cx:pt idx="44631">556956</cx:pt>
          <cx:pt idx="44632">343800</cx:pt>
          <cx:pt idx="44633">298512</cx:pt>
          <cx:pt idx="44634">1928304</cx:pt>
          <cx:pt idx="44635">312768</cx:pt>
          <cx:pt idx="44636">173196</cx:pt>
          <cx:pt idx="44637">490536</cx:pt>
          <cx:pt idx="44638">900000</cx:pt>
          <cx:pt idx="44639">270000</cx:pt>
          <cx:pt idx="44640">762453</cx:pt>
          <cx:pt idx="44641">225000</cx:pt>
          <cx:pt idx="44642">225000</cx:pt>
          <cx:pt idx="44643">518463</cx:pt>
          <cx:pt idx="44644">684706.5</cx:pt>
          <cx:pt idx="44645">284400</cx:pt>
          <cx:pt idx="44646">389844</cx:pt>
          <cx:pt idx="44647">238500</cx:pt>
          <cx:pt idx="44648">448056</cx:pt>
          <cx:pt idx="44649">135000</cx:pt>
          <cx:pt idx="44650">495000</cx:pt>
          <cx:pt idx="44651">1023966</cx:pt>
          <cx:pt idx="44652">1528200</cx:pt>
          <cx:pt idx="44653">229126.5</cx:pt>
          <cx:pt idx="44654">1546020</cx:pt>
          <cx:pt idx="44655">521280</cx:pt>
          <cx:pt idx="44656">225000</cx:pt>
          <cx:pt idx="44657">148365</cx:pt>
          <cx:pt idx="44658">755190</cx:pt>
          <cx:pt idx="44659">720000</cx:pt>
          <cx:pt idx="44660">585000</cx:pt>
          <cx:pt idx="44661">1260000</cx:pt>
          <cx:pt idx="44662">566055</cx:pt>
          <cx:pt idx="44663">1319269.5</cx:pt>
          <cx:pt idx="44664">291384</cx:pt>
          <cx:pt idx="44665">976711.5</cx:pt>
          <cx:pt idx="44666">225000</cx:pt>
          <cx:pt idx="44667">697500</cx:pt>
          <cx:pt idx="44668">227520</cx:pt>
          <cx:pt idx="44669">539100</cx:pt>
          <cx:pt idx="44670">540000</cx:pt>
          <cx:pt idx="44671">95940</cx:pt>
          <cx:pt idx="44672">239850</cx:pt>
          <cx:pt idx="44673">769500</cx:pt>
          <cx:pt idx="44674">540000</cx:pt>
          <cx:pt idx="44675">135000</cx:pt>
          <cx:pt idx="44676">275040</cx:pt>
          <cx:pt idx="44677">675000</cx:pt>
          <cx:pt idx="44678">521280</cx:pt>
          <cx:pt idx="44679">337500</cx:pt>
          <cx:pt idx="44680">381528</cx:pt>
          <cx:pt idx="44681">500211</cx:pt>
          <cx:pt idx="44682">810000</cx:pt>
          <cx:pt idx="44683">101880</cx:pt>
          <cx:pt idx="44684">1061599.5</cx:pt>
          <cx:pt idx="44685">229500</cx:pt>
          <cx:pt idx="44686">1032093</cx:pt>
          <cx:pt idx="44687">675000</cx:pt>
          <cx:pt idx="44688">675000</cx:pt>
          <cx:pt idx="44689">719946</cx:pt>
          <cx:pt idx="44690">402426</cx:pt>
          <cx:pt idx="44691">924394.5</cx:pt>
          <cx:pt idx="44692">675000</cx:pt>
          <cx:pt idx="44693">1256400</cx:pt>
          <cx:pt idx="44694">879480</cx:pt>
          <cx:pt idx="44695">2517300</cx:pt>
          <cx:pt idx="44696">834048</cx:pt>
          <cx:pt idx="44697">103140</cx:pt>
          <cx:pt idx="44698">320040</cx:pt>
          <cx:pt idx="44699">390960</cx:pt>
          <cx:pt idx="44700">675000</cx:pt>
          <cx:pt idx="44701">450000</cx:pt>
          <cx:pt idx="44702">288873</cx:pt>
          <cx:pt idx="44703">152820</cx:pt>
          <cx:pt idx="44704">900000</cx:pt>
          <cx:pt idx="44705">225000</cx:pt>
          <cx:pt idx="44706">78192</cx:pt>
          <cx:pt idx="44707">942300</cx:pt>
          <cx:pt idx="44708">1255680</cx:pt>
          <cx:pt idx="44709">675000</cx:pt>
          <cx:pt idx="44710">688500</cx:pt>
          <cx:pt idx="44711">208512</cx:pt>
          <cx:pt idx="44712">679671</cx:pt>
          <cx:pt idx="44713">385056</cx:pt>
          <cx:pt idx="44714">450000</cx:pt>
          <cx:pt idx="44715">454500</cx:pt>
          <cx:pt idx="44716">664569</cx:pt>
          <cx:pt idx="44717">269550</cx:pt>
          <cx:pt idx="44718">562932</cx:pt>
          <cx:pt idx="44719">824823</cx:pt>
          <cx:pt idx="44720">540000</cx:pt>
          <cx:pt idx="44721">1125000</cx:pt>
          <cx:pt idx="44722">999000</cx:pt>
          <cx:pt idx="44723">528633</cx:pt>
          <cx:pt idx="44724">526491</cx:pt>
          <cx:pt idx="44725">450000</cx:pt>
          <cx:pt idx="44726">225000</cx:pt>
          <cx:pt idx="44727">301464</cx:pt>
          <cx:pt idx="44728">942300</cx:pt>
          <cx:pt idx="44729">679500</cx:pt>
          <cx:pt idx="44730">568908</cx:pt>
          <cx:pt idx="44731">180000</cx:pt>
          <cx:pt idx="44732">323460</cx:pt>
          <cx:pt idx="44733">103500</cx:pt>
          <cx:pt idx="44734">385164</cx:pt>
          <cx:pt idx="44735">152820</cx:pt>
          <cx:pt idx="44736">481855.5</cx:pt>
          <cx:pt idx="44737">1350000</cx:pt>
          <cx:pt idx="44738">1298970</cx:pt>
          <cx:pt idx="44739">639000</cx:pt>
          <cx:pt idx="44740">351000</cx:pt>
          <cx:pt idx="44741">270000</cx:pt>
          <cx:pt idx="44742">450000</cx:pt>
          <cx:pt idx="44743">1886850</cx:pt>
          <cx:pt idx="44744">675000</cx:pt>
          <cx:pt idx="44745">1800000</cx:pt>
          <cx:pt idx="44746">808650</cx:pt>
          <cx:pt idx="44747">545040</cx:pt>
          <cx:pt idx="44748">640080</cx:pt>
          <cx:pt idx="44749">555273</cx:pt>
          <cx:pt idx="44750">508495.5</cx:pt>
          <cx:pt idx="44751">457834.5</cx:pt>
          <cx:pt idx="44752">819000</cx:pt>
          <cx:pt idx="44753">675000</cx:pt>
          <cx:pt idx="44754">1236816</cx:pt>
          <cx:pt idx="44755">1666746</cx:pt>
          <cx:pt idx="44756">1467612</cx:pt>
          <cx:pt idx="44757">254700</cx:pt>
          <cx:pt idx="44758">1546020</cx:pt>
          <cx:pt idx="44759">180000</cx:pt>
          <cx:pt idx="44760">1345500</cx:pt>
          <cx:pt idx="44761">500211</cx:pt>
          <cx:pt idx="44762">270000</cx:pt>
          <cx:pt idx="44763">675000</cx:pt>
          <cx:pt idx="44764">254700</cx:pt>
          <cx:pt idx="44765">360000</cx:pt>
          <cx:pt idx="44766">135000</cx:pt>
          <cx:pt idx="44767">760225.5</cx:pt>
          <cx:pt idx="44768">508495.5</cx:pt>
          <cx:pt idx="44769">729792</cx:pt>
          <cx:pt idx="44770">900000</cx:pt>
          <cx:pt idx="44771">755190</cx:pt>
          <cx:pt idx="44772">703728</cx:pt>
          <cx:pt idx="44773">715095</cx:pt>
          <cx:pt idx="44774">1035000</cx:pt>
          <cx:pt idx="44775">225000</cx:pt>
          <cx:pt idx="44776">900000</cx:pt>
          <cx:pt idx="44777">490536</cx:pt>
          <cx:pt idx="44778">528633</cx:pt>
          <cx:pt idx="44779">781920</cx:pt>
          <cx:pt idx="44780">195543</cx:pt>
          <cx:pt idx="44781">862560</cx:pt>
          <cx:pt idx="44782">450000</cx:pt>
          <cx:pt idx="44783">2517300</cx:pt>
          <cx:pt idx="44784">1247472</cx:pt>
          <cx:pt idx="44785">270000</cx:pt>
          <cx:pt idx="44786">2085120</cx:pt>
          <cx:pt idx="44787">305221.5</cx:pt>
          <cx:pt idx="44788">364356</cx:pt>
          <cx:pt idx="44789">384048</cx:pt>
          <cx:pt idx="44790">474183</cx:pt>
          <cx:pt idx="44791">592560</cx:pt>
          <cx:pt idx="44792">485190</cx:pt>
          <cx:pt idx="44793">450000</cx:pt>
          <cx:pt idx="44794">495000</cx:pt>
          <cx:pt idx="44795">1205451</cx:pt>
          <cx:pt idx="44796">319500</cx:pt>
          <cx:pt idx="44797">728460</cx:pt>
          <cx:pt idx="44798">278460</cx:pt>
          <cx:pt idx="44799">325908</cx:pt>
          <cx:pt idx="44800">1125000</cx:pt>
          <cx:pt idx="44801">508495.5</cx:pt>
          <cx:pt idx="44802">521280</cx:pt>
          <cx:pt idx="44803">587623.5</cx:pt>
          <cx:pt idx="44804">516397.5</cx:pt>
          <cx:pt idx="44805">382500</cx:pt>
          <cx:pt idx="44806">391194</cx:pt>
          <cx:pt idx="44807">1078200</cx:pt>
          <cx:pt idx="44808">450000</cx:pt>
          <cx:pt idx="44809">180000</cx:pt>
          <cx:pt idx="44810">808650</cx:pt>
          <cx:pt idx="44811">986782.5</cx:pt>
          <cx:pt idx="44812">711612</cx:pt>
          <cx:pt idx="44813">640080</cx:pt>
          <cx:pt idx="44814">797557.5</cx:pt>
          <cx:pt idx="44815">343800</cx:pt>
          <cx:pt idx="44816">545040</cx:pt>
          <cx:pt idx="44817">422892</cx:pt>
          <cx:pt idx="44818">314100</cx:pt>
          <cx:pt idx="44819">1656382.5</cx:pt>
          <cx:pt idx="44820">592560</cx:pt>
          <cx:pt idx="44821">225000</cx:pt>
          <cx:pt idx="44822">360000</cx:pt>
          <cx:pt idx="44823">1288350</cx:pt>
          <cx:pt idx="44824">675000</cx:pt>
          <cx:pt idx="44825">855000</cx:pt>
          <cx:pt idx="44826">598500</cx:pt>
          <cx:pt idx="44827">594121.5</cx:pt>
          <cx:pt idx="44828">270000</cx:pt>
          <cx:pt idx="44829">254700</cx:pt>
          <cx:pt idx="44830">814500</cx:pt>
          <cx:pt idx="44831">307152</cx:pt>
          <cx:pt idx="44832">706410</cx:pt>
          <cx:pt idx="44833">539100</cx:pt>
          <cx:pt idx="44834">327024</cx:pt>
          <cx:pt idx="44835">1928304</cx:pt>
          <cx:pt idx="44836">254700</cx:pt>
          <cx:pt idx="44837">679500</cx:pt>
          <cx:pt idx="44838">868500</cx:pt>
          <cx:pt idx="44839">403249.5</cx:pt>
          <cx:pt idx="44840">900000</cx:pt>
          <cx:pt idx="44841">364896</cx:pt>
          <cx:pt idx="44842">1078200</cx:pt>
          <cx:pt idx="44843">343800</cx:pt>
          <cx:pt idx="44844">279000</cx:pt>
          <cx:pt idx="44845">331920</cx:pt>
          <cx:pt idx="44846">71955</cx:pt>
          <cx:pt idx="44847">263686.5</cx:pt>
          <cx:pt idx="44848">293535</cx:pt>
          <cx:pt idx="44849">479353.5</cx:pt>
          <cx:pt idx="44850">95940</cx:pt>
          <cx:pt idx="44851">1006920</cx:pt>
          <cx:pt idx="44852">180000</cx:pt>
          <cx:pt idx="44853">50940</cx:pt>
          <cx:pt idx="44854">450000</cx:pt>
          <cx:pt idx="44855">1256400</cx:pt>
          <cx:pt idx="44856">363190.5</cx:pt>
          <cx:pt idx="44857">573628.5</cx:pt>
          <cx:pt idx="44858">331834.5</cx:pt>
          <cx:pt idx="44859">269550</cx:pt>
          <cx:pt idx="44860">271066.5</cx:pt>
          <cx:pt idx="44861">435253.5</cx:pt>
          <cx:pt idx="44862">472500</cx:pt>
          <cx:pt idx="44863">526491</cx:pt>
          <cx:pt idx="44864">755856</cx:pt>
          <cx:pt idx="44865">270000</cx:pt>
          <cx:pt idx="44866">149256</cx:pt>
          <cx:pt idx="44867">900000</cx:pt>
          <cx:pt idx="44868">877500</cx:pt>
          <cx:pt idx="44869">506889</cx:pt>
          <cx:pt idx="44870">1350000</cx:pt>
          <cx:pt idx="44871">568800</cx:pt>
          <cx:pt idx="44872">760225.5</cx:pt>
          <cx:pt idx="44873">76410</cx:pt>
          <cx:pt idx="44874">339948</cx:pt>
          <cx:pt idx="44875">900000</cx:pt>
          <cx:pt idx="44876">85320</cx:pt>
          <cx:pt idx="44877">225000</cx:pt>
          <cx:pt idx="44878">495000</cx:pt>
          <cx:pt idx="44879">1231663.5</cx:pt>
          <cx:pt idx="44880">1350000</cx:pt>
          <cx:pt idx="44881">239850</cx:pt>
          <cx:pt idx="44882">1643755.5</cx:pt>
          <cx:pt idx="44883">2200122</cx:pt>
          <cx:pt idx="44884">313438.5</cx:pt>
          <cx:pt idx="44885">1258650</cx:pt>
          <cx:pt idx="44886">247500</cx:pt>
          <cx:pt idx="44887">495000</cx:pt>
          <cx:pt idx="44888">536917.5</cx:pt>
          <cx:pt idx="44889">239850</cx:pt>
          <cx:pt idx="44890">423000</cx:pt>
          <cx:pt idx="44891">1724220</cx:pt>
          <cx:pt idx="44892">1506816</cx:pt>
          <cx:pt idx="44893">629325</cx:pt>
          <cx:pt idx="44894">94500</cx:pt>
          <cx:pt idx="44895">675000</cx:pt>
          <cx:pt idx="44896">814041</cx:pt>
          <cx:pt idx="44897">265851</cx:pt>
          <cx:pt idx="44898">403083</cx:pt>
          <cx:pt idx="44899">152820</cx:pt>
          <cx:pt idx="44900">585000</cx:pt>
          <cx:pt idx="44901">679500</cx:pt>
          <cx:pt idx="44902">338832</cx:pt>
          <cx:pt idx="44903">1696662</cx:pt>
          <cx:pt idx="44904">454500</cx:pt>
          <cx:pt idx="44905">135000</cx:pt>
          <cx:pt idx="44906">302206.5</cx:pt>
          <cx:pt idx="44907">593010</cx:pt>
          <cx:pt idx="44908">1072809</cx:pt>
          <cx:pt idx="44909">150948</cx:pt>
          <cx:pt idx="44910">941580</cx:pt>
          <cx:pt idx="44911">500490</cx:pt>
          <cx:pt idx="44912">807984</cx:pt>
          <cx:pt idx="44913">942300</cx:pt>
          <cx:pt idx="44914">1305000</cx:pt>
          <cx:pt idx="44915">247275</cx:pt>
          <cx:pt idx="44916">202500</cx:pt>
          <cx:pt idx="44917">640080</cx:pt>
          <cx:pt idx="44918">450000</cx:pt>
          <cx:pt idx="44919">405000</cx:pt>
          <cx:pt idx="44920">119925</cx:pt>
          <cx:pt idx="44921">304933.5</cx:pt>
          <cx:pt idx="44922">225000</cx:pt>
          <cx:pt idx="44923">50940</cx:pt>
          <cx:pt idx="44924">448299</cx:pt>
          <cx:pt idx="44925">835380</cx:pt>
          <cx:pt idx="44926">876816</cx:pt>
          <cx:pt idx="44927">900000</cx:pt>
          <cx:pt idx="44928">157500</cx:pt>
          <cx:pt idx="44929">900000</cx:pt>
          <cx:pt idx="44930">450000</cx:pt>
          <cx:pt idx="44931">162000</cx:pt>
          <cx:pt idx="44932">225000</cx:pt>
          <cx:pt idx="44933">553626</cx:pt>
          <cx:pt idx="44934">852088.5</cx:pt>
          <cx:pt idx="44935">135000</cx:pt>
          <cx:pt idx="44936">1078200</cx:pt>
          <cx:pt idx="44937">1350000</cx:pt>
          <cx:pt idx="44938">315000</cx:pt>
          <cx:pt idx="44939">247275</cx:pt>
          <cx:pt idx="44940">265536</cx:pt>
          <cx:pt idx="44941">675000</cx:pt>
          <cx:pt idx="44942">1327500</cx:pt>
          <cx:pt idx="44943">980838</cx:pt>
          <cx:pt idx="44944">868797</cx:pt>
          <cx:pt idx="44945">830214</cx:pt>
          <cx:pt idx="44946">180000</cx:pt>
          <cx:pt idx="44947">604152</cx:pt>
          <cx:pt idx="44948">1138500</cx:pt>
          <cx:pt idx="44949">477000</cx:pt>
          <cx:pt idx="44950">640080</cx:pt>
          <cx:pt idx="44951">234576</cx:pt>
          <cx:pt idx="44952">254700</cx:pt>
          <cx:pt idx="44953">1236816</cx:pt>
          <cx:pt idx="44954">755190</cx:pt>
          <cx:pt idx="44955">338832</cx:pt>
          <cx:pt idx="44956">675000</cx:pt>
          <cx:pt idx="44957">900000</cx:pt>
          <cx:pt idx="44958">373135.5</cx:pt>
          <cx:pt idx="44959">119925</cx:pt>
          <cx:pt idx="44960">253737</cx:pt>
          <cx:pt idx="44961">266832</cx:pt>
          <cx:pt idx="44962">180000</cx:pt>
          <cx:pt idx="44963">296280</cx:pt>
          <cx:pt idx="44964">646920</cx:pt>
          <cx:pt idx="44965">331920</cx:pt>
          <cx:pt idx="44966">444420</cx:pt>
          <cx:pt idx="44967">675000</cx:pt>
          <cx:pt idx="44968">835380</cx:pt>
          <cx:pt idx="44969">284400</cx:pt>
          <cx:pt idx="44970">675000</cx:pt>
          <cx:pt idx="44971">1078200</cx:pt>
          <cx:pt idx="44972">1024290</cx:pt>
          <cx:pt idx="44973">270000</cx:pt>
          <cx:pt idx="44974">450000</cx:pt>
          <cx:pt idx="44975">640080</cx:pt>
          <cx:pt idx="44976">509922</cx:pt>
          <cx:pt idx="44977">931617</cx:pt>
          <cx:pt idx="44978">545040</cx:pt>
          <cx:pt idx="44979">278460</cx:pt>
          <cx:pt idx="44980">697500</cx:pt>
          <cx:pt idx="44981">701730</cx:pt>
          <cx:pt idx="44982">675000</cx:pt>
          <cx:pt idx="44983">188685</cx:pt>
          <cx:pt idx="44984">824823</cx:pt>
          <cx:pt idx="44985">450000</cx:pt>
          <cx:pt idx="44986">127350</cx:pt>
          <cx:pt idx="44987">509922</cx:pt>
          <cx:pt idx="44988">1078200</cx:pt>
          <cx:pt idx="44989">312768</cx:pt>
          <cx:pt idx="44990">679500</cx:pt>
          <cx:pt idx="44991">1575000</cx:pt>
          <cx:pt idx="44992">179235</cx:pt>
          <cx:pt idx="44993">220500</cx:pt>
          <cx:pt idx="44994">284400</cx:pt>
          <cx:pt idx="44995">1125000</cx:pt>
          <cx:pt idx="44996">862560</cx:pt>
          <cx:pt idx="44997">900000</cx:pt>
          <cx:pt idx="44998">284400</cx:pt>
          <cx:pt idx="44999">269550</cx:pt>
          <cx:pt idx="45000">315000</cx:pt>
          <cx:pt idx="45001">473760</cx:pt>
          <cx:pt idx="45002">891072</cx:pt>
          <cx:pt idx="45003">268659</cx:pt>
          <cx:pt idx="45004">1078200</cx:pt>
          <cx:pt idx="45005">497520</cx:pt>
          <cx:pt idx="45006">1288350</cx:pt>
          <cx:pt idx="45007">276277.5</cx:pt>
          <cx:pt idx="45008">1546020</cx:pt>
          <cx:pt idx="45009">1350000</cx:pt>
          <cx:pt idx="45010">509400</cx:pt>
          <cx:pt idx="45011">263686.5</cx:pt>
          <cx:pt idx="45012">545040</cx:pt>
          <cx:pt idx="45013">854352</cx:pt>
          <cx:pt idx="45014">808650</cx:pt>
          <cx:pt idx="45015">1695483</cx:pt>
          <cx:pt idx="45016">265851</cx:pt>
          <cx:pt idx="45017">180000</cx:pt>
          <cx:pt idx="45018">117000</cx:pt>
          <cx:pt idx="45019">284400</cx:pt>
          <cx:pt idx="45020">247500</cx:pt>
          <cx:pt idx="45021">269550</cx:pt>
          <cx:pt idx="45022">526491</cx:pt>
          <cx:pt idx="45023">894766.5</cx:pt>
          <cx:pt idx="45024">755190</cx:pt>
          <cx:pt idx="45025">553581</cx:pt>
          <cx:pt idx="45026">448056</cx:pt>
          <cx:pt idx="45027">202500</cx:pt>
          <cx:pt idx="45028">178290</cx:pt>
          <cx:pt idx="45029">761067</cx:pt>
          <cx:pt idx="45030">450000</cx:pt>
          <cx:pt idx="45031">1223010</cx:pt>
          <cx:pt idx="45032">377370</cx:pt>
          <cx:pt idx="45033">139500</cx:pt>
          <cx:pt idx="45034">288562.5</cx:pt>
          <cx:pt idx="45035">540000</cx:pt>
          <cx:pt idx="45036">213948</cx:pt>
          <cx:pt idx="45037">1288350</cx:pt>
          <cx:pt idx="45038">392427</cx:pt>
          <cx:pt idx="45039">225000</cx:pt>
          <cx:pt idx="45040">702000</cx:pt>
          <cx:pt idx="45041">675000</cx:pt>
          <cx:pt idx="45042">1714833</cx:pt>
          <cx:pt idx="45043">1019610</cx:pt>
          <cx:pt idx="45044">592560</cx:pt>
          <cx:pt idx="45045">164223</cx:pt>
          <cx:pt idx="45046">202500</cx:pt>
          <cx:pt idx="45047">1078200</cx:pt>
          <cx:pt idx="45048">485640</cx:pt>
          <cx:pt idx="45049">135000</cx:pt>
          <cx:pt idx="45050">521280</cx:pt>
          <cx:pt idx="45051">269550</cx:pt>
          <cx:pt idx="45052">284400</cx:pt>
          <cx:pt idx="45053">387000</cx:pt>
          <cx:pt idx="45054">405000</cx:pt>
          <cx:pt idx="45055">360000</cx:pt>
          <cx:pt idx="45056">1125000</cx:pt>
          <cx:pt idx="45057">178290</cx:pt>
          <cx:pt idx="45058">508495.5</cx:pt>
          <cx:pt idx="45059">548770.5</cx:pt>
          <cx:pt idx="45060">339948</cx:pt>
          <cx:pt idx="45061">327024</cx:pt>
          <cx:pt idx="45062">548770.5</cx:pt>
          <cx:pt idx="45063">422235</cx:pt>
          <cx:pt idx="45064">760225.5</cx:pt>
          <cx:pt idx="45065">490495.5</cx:pt>
          <cx:pt idx="45066">242595</cx:pt>
          <cx:pt idx="45067">188685</cx:pt>
          <cx:pt idx="45068">254700</cx:pt>
          <cx:pt idx="45069">254700</cx:pt>
          <cx:pt idx="45070">302076</cx:pt>
          <cx:pt idx="45071">707287.5</cx:pt>
          <cx:pt idx="45072">450000</cx:pt>
          <cx:pt idx="45073">1113840</cx:pt>
          <cx:pt idx="45074">490536</cx:pt>
          <cx:pt idx="45075">1129500</cx:pt>
          <cx:pt idx="45076">315000</cx:pt>
          <cx:pt idx="45077">1223010</cx:pt>
          <cx:pt idx="45078">1005120</cx:pt>
          <cx:pt idx="45079">1288350</cx:pt>
          <cx:pt idx="45080">225000</cx:pt>
          <cx:pt idx="45081">215640</cx:pt>
          <cx:pt idx="45082">545040</cx:pt>
          <cx:pt idx="45083">251280</cx:pt>
          <cx:pt idx="45084">407520</cx:pt>
          <cx:pt idx="45085">1255680</cx:pt>
          <cx:pt idx="45086">1247472</cx:pt>
          <cx:pt idx="45087">640080</cx:pt>
          <cx:pt idx="45088">296280</cx:pt>
          <cx:pt idx="45089">299772</cx:pt>
          <cx:pt idx="45090">1021500</cx:pt>
          <cx:pt idx="45091">592560</cx:pt>
          <cx:pt idx="45092">675000</cx:pt>
          <cx:pt idx="45093">868797</cx:pt>
          <cx:pt idx="45094">553806</cx:pt>
          <cx:pt idx="45095">332946</cx:pt>
          <cx:pt idx="45096">263686.5</cx:pt>
          <cx:pt idx="45097">405000</cx:pt>
          <cx:pt idx="45098">405000</cx:pt>
          <cx:pt idx="45099">521280</cx:pt>
          <cx:pt idx="45100">339241.5</cx:pt>
          <cx:pt idx="45101">681444</cx:pt>
          <cx:pt idx="45102">237024</cx:pt>
          <cx:pt idx="45103">646389</cx:pt>
          <cx:pt idx="45104">472500</cx:pt>
          <cx:pt idx="45105">170640</cx:pt>
          <cx:pt idx="45106">521280</cx:pt>
          <cx:pt idx="45107">180000</cx:pt>
          <cx:pt idx="45108">419679</cx:pt>
          <cx:pt idx="45109">325908</cx:pt>
          <cx:pt idx="45110">1099350</cx:pt>
          <cx:pt idx="45111">490495.5</cx:pt>
          <cx:pt idx="45112">135000</cx:pt>
          <cx:pt idx="45113">486000</cx:pt>
          <cx:pt idx="45114">247500</cx:pt>
          <cx:pt idx="45115">808650</cx:pt>
          <cx:pt idx="45116">225000</cx:pt>
          <cx:pt idx="45117">298512</cx:pt>
          <cx:pt idx="45118">305640</cx:pt>
          <cx:pt idx="45119">528939</cx:pt>
          <cx:pt idx="45120">269550</cx:pt>
          <cx:pt idx="45121">1107612</cx:pt>
          <cx:pt idx="45122">679500</cx:pt>
          <cx:pt idx="45123">254700</cx:pt>
          <cx:pt idx="45124">164952</cx:pt>
          <cx:pt idx="45125">225000</cx:pt>
          <cx:pt idx="45126">95940</cx:pt>
          <cx:pt idx="45127">284400</cx:pt>
          <cx:pt idx="45128">634482</cx:pt>
          <cx:pt idx="45129">135000</cx:pt>
          <cx:pt idx="45130">176328</cx:pt>
          <cx:pt idx="45131">720000</cx:pt>
          <cx:pt idx="45132">675000</cx:pt>
          <cx:pt idx="45133">202500</cx:pt>
          <cx:pt idx="45134">1113840</cx:pt>
          <cx:pt idx="45135">1223010</cx:pt>
          <cx:pt idx="45136">810000</cx:pt>
          <cx:pt idx="45137">180000</cx:pt>
          <cx:pt idx="45138">381528</cx:pt>
          <cx:pt idx="45139">463131</cx:pt>
          <cx:pt idx="45140">338314.5</cx:pt>
          <cx:pt idx="45141">808650</cx:pt>
          <cx:pt idx="45142">270000</cx:pt>
          <cx:pt idx="45143">99000</cx:pt>
          <cx:pt idx="45144">202500</cx:pt>
          <cx:pt idx="45145">808650</cx:pt>
          <cx:pt idx="45146">1046142</cx:pt>
          <cx:pt idx="45147">180000</cx:pt>
          <cx:pt idx="45148">814041</cx:pt>
          <cx:pt idx="45149">337761</cx:pt>
          <cx:pt idx="45150">95940</cx:pt>
          <cx:pt idx="45151">307557</cx:pt>
          <cx:pt idx="45152">808650</cx:pt>
          <cx:pt idx="45153">900000</cx:pt>
          <cx:pt idx="45154">810000</cx:pt>
          <cx:pt idx="45155">278460</cx:pt>
          <cx:pt idx="45156">227520</cx:pt>
          <cx:pt idx="45157">717003</cx:pt>
          <cx:pt idx="45158">314100</cx:pt>
          <cx:pt idx="45159">157914</cx:pt>
          <cx:pt idx="45160">585000</cx:pt>
          <cx:pt idx="45161">1467612</cx:pt>
          <cx:pt idx="45162">661500</cx:pt>
          <cx:pt idx="45163">1096020</cx:pt>
          <cx:pt idx="45164">314100</cx:pt>
          <cx:pt idx="45165">253737</cx:pt>
          <cx:pt idx="45166">1078200</cx:pt>
          <cx:pt idx="45167">545040</cx:pt>
          <cx:pt idx="45168">657000</cx:pt>
          <cx:pt idx="45169">855000</cx:pt>
          <cx:pt idx="45170">808650</cx:pt>
          <cx:pt idx="45171">270000</cx:pt>
          <cx:pt idx="45172">90000</cx:pt>
          <cx:pt idx="45173">309420</cx:pt>
          <cx:pt idx="45174">562491</cx:pt>
          <cx:pt idx="45175">180000</cx:pt>
          <cx:pt idx="45176">900000</cx:pt>
          <cx:pt idx="45177">629320.5</cx:pt>
          <cx:pt idx="45178">254700</cx:pt>
          <cx:pt idx="45179">604152</cx:pt>
          <cx:pt idx="45180">942300</cx:pt>
          <cx:pt idx="45181">224149.5</cx:pt>
          <cx:pt idx="45182">219249</cx:pt>
          <cx:pt idx="45183">814041</cx:pt>
          <cx:pt idx="45184">373140</cx:pt>
          <cx:pt idx="45185">585000</cx:pt>
          <cx:pt idx="45186">269550</cx:pt>
          <cx:pt idx="45187">132768</cx:pt>
          <cx:pt idx="45188">452844</cx:pt>
          <cx:pt idx="45189">161595</cx:pt>
          <cx:pt idx="45190">343800</cx:pt>
          <cx:pt idx="45191">227520</cx:pt>
          <cx:pt idx="45192">288873</cx:pt>
          <cx:pt idx="45193">675000</cx:pt>
          <cx:pt idx="45194">573408</cx:pt>
          <cx:pt idx="45195">405000</cx:pt>
          <cx:pt idx="45196">180000</cx:pt>
          <cx:pt idx="45197">1546020</cx:pt>
          <cx:pt idx="45198">405000</cx:pt>
          <cx:pt idx="45199">852088.5</cx:pt>
          <cx:pt idx="45200">531000</cx:pt>
          <cx:pt idx="45201">472500</cx:pt>
          <cx:pt idx="45202">123768</cx:pt>
          <cx:pt idx="45203">497520</cx:pt>
          <cx:pt idx="45204">647046</cx:pt>
          <cx:pt idx="45205">1535553</cx:pt>
          <cx:pt idx="45206">1002870</cx:pt>
          <cx:pt idx="45207">180000</cx:pt>
          <cx:pt idx="45208">339241.5</cx:pt>
          <cx:pt idx="45209">1078200</cx:pt>
          <cx:pt idx="45210">1166724</cx:pt>
          <cx:pt idx="45211">180000</cx:pt>
          <cx:pt idx="45212">417024</cx:pt>
          <cx:pt idx="45213">270000</cx:pt>
          <cx:pt idx="45214">508495.5</cx:pt>
          <cx:pt idx="45215">225000</cx:pt>
          <cx:pt idx="45216">1102500</cx:pt>
          <cx:pt idx="45217">1256400</cx:pt>
          <cx:pt idx="45218">180000</cx:pt>
          <cx:pt idx="45219">454500</cx:pt>
          <cx:pt idx="45220">497520</cx:pt>
          <cx:pt idx="45221">225000</cx:pt>
          <cx:pt idx="45222">913500</cx:pt>
          <cx:pt idx="45223">1288350</cx:pt>
          <cx:pt idx="45224">1350000</cx:pt>
          <cx:pt idx="45225">74628</cx:pt>
          <cx:pt idx="45226">495351</cx:pt>
          <cx:pt idx="45227">888840</cx:pt>
          <cx:pt idx="45228">562500</cx:pt>
          <cx:pt idx="45229">1339884</cx:pt>
          <cx:pt idx="45230">675000</cx:pt>
          <cx:pt idx="45231">609187.5</cx:pt>
          <cx:pt idx="45232">495000</cx:pt>
          <cx:pt idx="45233">810000</cx:pt>
          <cx:pt idx="45234">573628.5</cx:pt>
          <cx:pt idx="45235">509922</cx:pt>
          <cx:pt idx="45236">675000</cx:pt>
          <cx:pt idx="45237">64291.5</cx:pt>
          <cx:pt idx="45238">63000</cx:pt>
          <cx:pt idx="45239">1540305</cx:pt>
          <cx:pt idx="45240">562491</cx:pt>
          <cx:pt idx="45241">269550</cx:pt>
          <cx:pt idx="45242">450000</cx:pt>
          <cx:pt idx="45243">270000</cx:pt>
          <cx:pt idx="45244">50940</cx:pt>
          <cx:pt idx="45245">1241968.5</cx:pt>
          <cx:pt idx="45246">787086</cx:pt>
          <cx:pt idx="45247">755190</cx:pt>
          <cx:pt idx="45248">170640</cx:pt>
          <cx:pt idx="45249">1325475</cx:pt>
          <cx:pt idx="45250">808650</cx:pt>
          <cx:pt idx="45251">772686</cx:pt>
          <cx:pt idx="45252">1288350</cx:pt>
          <cx:pt idx="45253">513531</cx:pt>
          <cx:pt idx="45254">408865.5</cx:pt>
          <cx:pt idx="45255">813105</cx:pt>
          <cx:pt idx="45256">521280</cx:pt>
          <cx:pt idx="45257">599116.5</cx:pt>
          <cx:pt idx="45258">755190</cx:pt>
          <cx:pt idx="45259">270000</cx:pt>
          <cx:pt idx="45260">543037.5</cx:pt>
          <cx:pt idx="45261">1530000</cx:pt>
          <cx:pt idx="45262">1078200</cx:pt>
          <cx:pt idx="45263">832500</cx:pt>
          <cx:pt idx="45264">706500</cx:pt>
          <cx:pt idx="45265">364896</cx:pt>
          <cx:pt idx="45266">157500</cx:pt>
          <cx:pt idx="45267">545040</cx:pt>
          <cx:pt idx="45268">781920</cx:pt>
          <cx:pt idx="45269">135000</cx:pt>
          <cx:pt idx="45270">123637.5</cx:pt>
          <cx:pt idx="45271">142200</cx:pt>
          <cx:pt idx="45272">452745</cx:pt>
          <cx:pt idx="45273">1847880</cx:pt>
          <cx:pt idx="45274">675000</cx:pt>
          <cx:pt idx="45275">270000</cx:pt>
          <cx:pt idx="45276">337500</cx:pt>
          <cx:pt idx="45277">135000</cx:pt>
          <cx:pt idx="45278">314100</cx:pt>
          <cx:pt idx="45279">922500</cx:pt>
          <cx:pt idx="45280">879480</cx:pt>
          <cx:pt idx="45281">215640</cx:pt>
          <cx:pt idx="45282">1223010</cx:pt>
          <cx:pt idx="45283">1002726</cx:pt>
          <cx:pt idx="45284">95940</cx:pt>
          <cx:pt idx="45285">1720224</cx:pt>
          <cx:pt idx="45286">180000</cx:pt>
          <cx:pt idx="45287">182448</cx:pt>
          <cx:pt idx="45288">381096</cx:pt>
          <cx:pt idx="45289">526491</cx:pt>
          <cx:pt idx="45290">505066.5</cx:pt>
          <cx:pt idx="45291">314100</cx:pt>
          <cx:pt idx="45292">675000</cx:pt>
          <cx:pt idx="45293">292500</cx:pt>
          <cx:pt idx="45294">956574</cx:pt>
          <cx:pt idx="45295">327024</cx:pt>
          <cx:pt idx="45296">1078200</cx:pt>
          <cx:pt idx="45297">1489333.5</cx:pt>
          <cx:pt idx="45298">101880</cx:pt>
          <cx:pt idx="45299">668304</cx:pt>
          <cx:pt idx="45300">207000</cx:pt>
          <cx:pt idx="45301">808650</cx:pt>
          <cx:pt idx="45302">495000</cx:pt>
          <cx:pt idx="45303">927000</cx:pt>
          <cx:pt idx="45304">270000</cx:pt>
          <cx:pt idx="45305">1166724</cx:pt>
          <cx:pt idx="45306">142632</cx:pt>
          <cx:pt idx="45307">247275</cx:pt>
          <cx:pt idx="45308">254700</cx:pt>
          <cx:pt idx="45309">168102</cx:pt>
          <cx:pt idx="45310">1256400</cx:pt>
          <cx:pt idx="45311">339948</cx:pt>
          <cx:pt idx="45312">292500</cx:pt>
          <cx:pt idx="45313">225000</cx:pt>
          <cx:pt idx="45314">318528</cx:pt>
          <cx:pt idx="45315">331632</cx:pt>
          <cx:pt idx="45316">251280</cx:pt>
          <cx:pt idx="45317">1739470.5</cx:pt>
          <cx:pt idx="45318">74628</cx:pt>
          <cx:pt idx="45319">432567</cx:pt>
          <cx:pt idx="45320">450000</cx:pt>
          <cx:pt idx="45321">337500</cx:pt>
          <cx:pt idx="45322">747000</cx:pt>
          <cx:pt idx="45323">945000</cx:pt>
          <cx:pt idx="45324">539100</cx:pt>
          <cx:pt idx="45325">1800000</cx:pt>
          <cx:pt idx="45326">604152</cx:pt>
          <cx:pt idx="45327">846000</cx:pt>
          <cx:pt idx="45328">151173</cx:pt>
          <cx:pt idx="45329">655614</cx:pt>
          <cx:pt idx="45330">922716</cx:pt>
          <cx:pt idx="45331">755190</cx:pt>
          <cx:pt idx="45332">490495.5</cx:pt>
          <cx:pt idx="45333">263686.5</cx:pt>
          <cx:pt idx="45334">1350000</cx:pt>
          <cx:pt idx="45335">835380</cx:pt>
          <cx:pt idx="45336">127350</cx:pt>
          <cx:pt idx="45337">797557.5</cx:pt>
          <cx:pt idx="45338">225000</cx:pt>
          <cx:pt idx="45339">45000</cx:pt>
          <cx:pt idx="45340">157500</cx:pt>
          <cx:pt idx="45341">270000</cx:pt>
          <cx:pt idx="45342">1223010</cx:pt>
          <cx:pt idx="45343">1008000</cx:pt>
          <cx:pt idx="45344">450000</cx:pt>
          <cx:pt idx="45345">1237684.5</cx:pt>
          <cx:pt idx="45346">270000</cx:pt>
          <cx:pt idx="45347">533304</cx:pt>
          <cx:pt idx="45348">1350189</cx:pt>
          <cx:pt idx="45349">417024</cx:pt>
          <cx:pt idx="45350">454500</cx:pt>
          <cx:pt idx="45351">1540588.5</cx:pt>
          <cx:pt idx="45352">468333</cx:pt>
          <cx:pt idx="45353">630000</cx:pt>
          <cx:pt idx="45354">270000</cx:pt>
          <cx:pt idx="45355">900000</cx:pt>
          <cx:pt idx="45356">450000</cx:pt>
          <cx:pt idx="45357">675000</cx:pt>
          <cx:pt idx="45358">976711.5</cx:pt>
          <cx:pt idx="45359">257391</cx:pt>
          <cx:pt idx="45360">669591</cx:pt>
          <cx:pt idx="45361">518562</cx:pt>
          <cx:pt idx="45362">294322.5</cx:pt>
          <cx:pt idx="45363">1125000</cx:pt>
          <cx:pt idx="45364">135000</cx:pt>
          <cx:pt idx="45365">229230</cx:pt>
          <cx:pt idx="45366">1006069.5</cx:pt>
          <cx:pt idx="45367">215865</cx:pt>
          <cx:pt idx="45368">1314117</cx:pt>
          <cx:pt idx="45369">168102</cx:pt>
          <cx:pt idx="45370">1223010</cx:pt>
          <cx:pt idx="45371">662022</cx:pt>
          <cx:pt idx="45372">1166724</cx:pt>
          <cx:pt idx="45373">183784.5</cx:pt>
          <cx:pt idx="45374">753840</cx:pt>
          <cx:pt idx="45375">95940</cx:pt>
          <cx:pt idx="45376">373500</cx:pt>
          <cx:pt idx="45377">585000</cx:pt>
          <cx:pt idx="45378">203760</cx:pt>
          <cx:pt idx="45379">495000</cx:pt>
          <cx:pt idx="45380">1086426</cx:pt>
          <cx:pt idx="45381">1354500</cx:pt>
          <cx:pt idx="45382">640080</cx:pt>
          <cx:pt idx="45383">545040</cx:pt>
          <cx:pt idx="45384">497520</cx:pt>
          <cx:pt idx="45385">585000</cx:pt>
          <cx:pt idx="45386">787500</cx:pt>
          <cx:pt idx="45387">454500</cx:pt>
          <cx:pt idx="45388">1288350</cx:pt>
          <cx:pt idx="45389">398016</cx:pt>
          <cx:pt idx="45390">808650</cx:pt>
          <cx:pt idx="45391">679500</cx:pt>
          <cx:pt idx="45392">337500</cx:pt>
          <cx:pt idx="45393">808650</cx:pt>
          <cx:pt idx="45394">276277.5</cx:pt>
          <cx:pt idx="45395">938304</cx:pt>
          <cx:pt idx="45396">1467612</cx:pt>
          <cx:pt idx="45397">548770.5</cx:pt>
          <cx:pt idx="45398">364896</cx:pt>
          <cx:pt idx="45399">1288350</cx:pt>
          <cx:pt idx="45400">271066.5</cx:pt>
          <cx:pt idx="45401">152820</cx:pt>
          <cx:pt idx="45402">675000</cx:pt>
          <cx:pt idx="45403">450000</cx:pt>
          <cx:pt idx="45404">500427</cx:pt>
          <cx:pt idx="45405">781920</cx:pt>
          <cx:pt idx="45406">489024</cx:pt>
          <cx:pt idx="45407">792000</cx:pt>
          <cx:pt idx="45408">835380</cx:pt>
          <cx:pt idx="45409">545040</cx:pt>
          <cx:pt idx="45410">339948</cx:pt>
          <cx:pt idx="45411">508495.5</cx:pt>
          <cx:pt idx="45412">1051294.5</cx:pt>
          <cx:pt idx="45413">244584</cx:pt>
          <cx:pt idx="45414">284400</cx:pt>
          <cx:pt idx="45415">225000</cx:pt>
          <cx:pt idx="45416">143910</cx:pt>
          <cx:pt idx="45417">239850</cx:pt>
          <cx:pt idx="45418">231097.5</cx:pt>
          <cx:pt idx="45419">517788</cx:pt>
          <cx:pt idx="45420">254700</cx:pt>
          <cx:pt idx="45421">900000</cx:pt>
          <cx:pt idx="45422">1078200</cx:pt>
          <cx:pt idx="45423">1252363.5</cx:pt>
          <cx:pt idx="45424">71955</cx:pt>
          <cx:pt idx="45425">769500</cx:pt>
          <cx:pt idx="45426">432000</cx:pt>
          <cx:pt idx="45427">337500</cx:pt>
          <cx:pt idx="45428">298512</cx:pt>
          <cx:pt idx="45429">1276042.5</cx:pt>
          <cx:pt idx="45430">900000</cx:pt>
          <cx:pt idx="45431">1422000</cx:pt>
          <cx:pt idx="45432">906615</cx:pt>
          <cx:pt idx="45433">135000</cx:pt>
          <cx:pt idx="45434">900000</cx:pt>
          <cx:pt idx="45435">604152</cx:pt>
          <cx:pt idx="45436">1206000</cx:pt>
          <cx:pt idx="45437">785398.5</cx:pt>
          <cx:pt idx="45438">687600</cx:pt>
          <cx:pt idx="45439">1006920</cx:pt>
          <cx:pt idx="45440">450000</cx:pt>
          <cx:pt idx="45441">675000</cx:pt>
          <cx:pt idx="45442">405000</cx:pt>
          <cx:pt idx="45443">675000</cx:pt>
          <cx:pt idx="45444">1894500</cx:pt>
          <cx:pt idx="45445">284400</cx:pt>
          <cx:pt idx="45446">755190</cx:pt>
          <cx:pt idx="45447">225000</cx:pt>
          <cx:pt idx="45448">337500</cx:pt>
          <cx:pt idx="45449">1288350</cx:pt>
          <cx:pt idx="45450">1024290</cx:pt>
          <cx:pt idx="45451">979992</cx:pt>
          <cx:pt idx="45452">265306.5</cx:pt>
          <cx:pt idx="45453">672453</cx:pt>
          <cx:pt idx="45454">472500</cx:pt>
          <cx:pt idx="45455">435253.5</cx:pt>
          <cx:pt idx="45456">450000</cx:pt>
          <cx:pt idx="45457">621000</cx:pt>
          <cx:pt idx="45458">972000</cx:pt>
          <cx:pt idx="45459">315000</cx:pt>
          <cx:pt idx="45460">292500</cx:pt>
          <cx:pt idx="45461">284400</cx:pt>
          <cx:pt idx="45462">755190</cx:pt>
          <cx:pt idx="45463">188460</cx:pt>
          <cx:pt idx="45464">270000</cx:pt>
          <cx:pt idx="45465">474048</cx:pt>
          <cx:pt idx="45466">818410.5</cx:pt>
          <cx:pt idx="45467">894766.5</cx:pt>
          <cx:pt idx="45468">225000</cx:pt>
          <cx:pt idx="45469">270000</cx:pt>
          <cx:pt idx="45470">450000</cx:pt>
          <cx:pt idx="45471">384048</cx:pt>
          <cx:pt idx="45472">238896</cx:pt>
          <cx:pt idx="45473">463500</cx:pt>
          <cx:pt idx="45474">360000</cx:pt>
          <cx:pt idx="45475">298467</cx:pt>
          <cx:pt idx="45476">62554.5</cx:pt>
          <cx:pt idx="45477">180000</cx:pt>
          <cx:pt idx="45478">94500</cx:pt>
          <cx:pt idx="45479">148365</cx:pt>
          <cx:pt idx="45480">512338.5</cx:pt>
          <cx:pt idx="45481">225000</cx:pt>
          <cx:pt idx="45482">521280</cx:pt>
          <cx:pt idx="45483">900000</cx:pt>
          <cx:pt idx="45484">495000</cx:pt>
          <cx:pt idx="45485">450000</cx:pt>
          <cx:pt idx="45486">500427</cx:pt>
          <cx:pt idx="45487">576072</cx:pt>
          <cx:pt idx="45488">900000</cx:pt>
          <cx:pt idx="45489">247275</cx:pt>
          <cx:pt idx="45490">1169532</cx:pt>
          <cx:pt idx="45491">121500</cx:pt>
          <cx:pt idx="45492">675000</cx:pt>
          <cx:pt idx="45493">378000</cx:pt>
          <cx:pt idx="45494">625536</cx:pt>
          <cx:pt idx="45495">288873</cx:pt>
          <cx:pt idx="45496">315000</cx:pt>
          <cx:pt idx="45497">1339884</cx:pt>
          <cx:pt idx="45498">358443</cx:pt>
          <cx:pt idx="45499">450000</cx:pt>
          <cx:pt idx="45500">1622691</cx:pt>
          <cx:pt idx="45501">900000</cx:pt>
          <cx:pt idx="45502">1125000</cx:pt>
          <cx:pt idx="45503">704844</cx:pt>
          <cx:pt idx="45504">368163</cx:pt>
          <cx:pt idx="45505">540000</cx:pt>
          <cx:pt idx="45506">630000</cx:pt>
          <cx:pt idx="45507">180000</cx:pt>
          <cx:pt idx="45508">267102</cx:pt>
          <cx:pt idx="45509">112500</cx:pt>
          <cx:pt idx="45510">1080000</cx:pt>
          <cx:pt idx="45511">247500</cx:pt>
          <cx:pt idx="45512">148365</cx:pt>
          <cx:pt idx="45513">143910</cx:pt>
          <cx:pt idx="45514">622413</cx:pt>
          <cx:pt idx="45515">1288350</cx:pt>
          <cx:pt idx="45516">180000</cx:pt>
          <cx:pt idx="45517">274500</cx:pt>
          <cx:pt idx="45518">225000</cx:pt>
          <cx:pt idx="45519">900000</cx:pt>
          <cx:pt idx="45520">852088.5</cx:pt>
          <cx:pt idx="45521">1174977</cx:pt>
          <cx:pt idx="45522">810000</cx:pt>
          <cx:pt idx="45523">270126</cx:pt>
          <cx:pt idx="45524">1260702</cx:pt>
          <cx:pt idx="45525">135000</cx:pt>
          <cx:pt idx="45526">284400</cx:pt>
          <cx:pt idx="45527">585000</cx:pt>
          <cx:pt idx="45528">450000</cx:pt>
          <cx:pt idx="45529">631332</cx:pt>
          <cx:pt idx="45530">1125000</cx:pt>
          <cx:pt idx="45531">450000</cx:pt>
          <cx:pt idx="45532">593010</cx:pt>
          <cx:pt idx="45533">381528</cx:pt>
          <cx:pt idx="45534">1061599.5</cx:pt>
          <cx:pt idx="45535">269982</cx:pt>
          <cx:pt idx="45536">983299.5</cx:pt>
          <cx:pt idx="45537">337500</cx:pt>
          <cx:pt idx="45538">450000</cx:pt>
          <cx:pt idx="45539">628114.5</cx:pt>
          <cx:pt idx="45540">292500</cx:pt>
          <cx:pt idx="45541">137538</cx:pt>
          <cx:pt idx="45542">521280</cx:pt>
          <cx:pt idx="45543">450000</cx:pt>
          <cx:pt idx="45544">156384</cx:pt>
          <cx:pt idx="45545">627277.5</cx:pt>
          <cx:pt idx="45546">760225.5</cx:pt>
          <cx:pt idx="45547">343800</cx:pt>
          <cx:pt idx="45548">269550</cx:pt>
          <cx:pt idx="45549">814041</cx:pt>
          <cx:pt idx="45550">997335</cx:pt>
          <cx:pt idx="45551">286704</cx:pt>
          <cx:pt idx="45552">526491</cx:pt>
          <cx:pt idx="45553">101880</cx:pt>
          <cx:pt idx="45554">403249.5</cx:pt>
          <cx:pt idx="45555">225000</cx:pt>
          <cx:pt idx="45556">398016</cx:pt>
          <cx:pt idx="45557">382500</cx:pt>
          <cx:pt idx="45558">900000</cx:pt>
          <cx:pt idx="45559">942300</cx:pt>
          <cx:pt idx="45560">467257.5</cx:pt>
          <cx:pt idx="45561">1056447</cx:pt>
          <cx:pt idx="45562">450000</cx:pt>
          <cx:pt idx="45563">450000</cx:pt>
          <cx:pt idx="45564">517500</cx:pt>
          <cx:pt idx="45565">697500</cx:pt>
          <cx:pt idx="45566">104481</cx:pt>
          <cx:pt idx="45567">225000</cx:pt>
          <cx:pt idx="45568">239850</cx:pt>
          <cx:pt idx="45569">296280</cx:pt>
          <cx:pt idx="45570">562491</cx:pt>
          <cx:pt idx="45571">178290</cx:pt>
          <cx:pt idx="45572">675000</cx:pt>
          <cx:pt idx="45573">327024</cx:pt>
          <cx:pt idx="45574">1736937</cx:pt>
          <cx:pt idx="45575">629325</cx:pt>
          <cx:pt idx="45576">326664</cx:pt>
          <cx:pt idx="45577">135000</cx:pt>
          <cx:pt idx="45578">202500</cx:pt>
          <cx:pt idx="45579">254700</cx:pt>
          <cx:pt idx="45580">427500</cx:pt>
          <cx:pt idx="45581">518562</cx:pt>
          <cx:pt idx="45582">679500</cx:pt>
          <cx:pt idx="45583">755190</cx:pt>
          <cx:pt idx="45584">219042</cx:pt>
          <cx:pt idx="45585">592560</cx:pt>
          <cx:pt idx="45586">755460</cx:pt>
          <cx:pt idx="45587">1023966</cx:pt>
          <cx:pt idx="45588">337500</cx:pt>
          <cx:pt idx="45589">558486</cx:pt>
          <cx:pt idx="45590">47970</cx:pt>
          <cx:pt idx="45591">970380</cx:pt>
          <cx:pt idx="45592">288873</cx:pt>
          <cx:pt idx="45593">1288350</cx:pt>
          <cx:pt idx="45594">508495.5</cx:pt>
          <cx:pt idx="45595">199080</cx:pt>
          <cx:pt idx="45596">728847</cx:pt>
          <cx:pt idx="45597">1034680.5</cx:pt>
          <cx:pt idx="45598">143910</cx:pt>
          <cx:pt idx="45599">270000</cx:pt>
          <cx:pt idx="45600">450000</cx:pt>
          <cx:pt idx="45601">497520</cx:pt>
          <cx:pt idx="45602">1011955.5</cx:pt>
          <cx:pt idx="45603">509602.5</cx:pt>
          <cx:pt idx="45604">675000</cx:pt>
          <cx:pt idx="45605">1325475</cx:pt>
          <cx:pt idx="45606">314100</cx:pt>
          <cx:pt idx="45607">521280</cx:pt>
          <cx:pt idx="45608">971280</cx:pt>
          <cx:pt idx="45609">1350000</cx:pt>
          <cx:pt idx="45610">942300</cx:pt>
          <cx:pt idx="45611">1350000</cx:pt>
          <cx:pt idx="45612">621000</cx:pt>
          <cx:pt idx="45613">1370803.5</cx:pt>
          <cx:pt idx="45614">508500</cx:pt>
          <cx:pt idx="45615">452385</cx:pt>
          <cx:pt idx="45616">536917.5</cx:pt>
          <cx:pt idx="45617">1129500</cx:pt>
          <cx:pt idx="45618">1446696</cx:pt>
          <cx:pt idx="45619">780363</cx:pt>
          <cx:pt idx="45620">190764</cx:pt>
          <cx:pt idx="45621">101880</cx:pt>
          <cx:pt idx="45622">452385</cx:pt>
          <cx:pt idx="45623">512446.5</cx:pt>
          <cx:pt idx="45624">1019614.5</cx:pt>
          <cx:pt idx="45625">900000</cx:pt>
          <cx:pt idx="45626">1125000</cx:pt>
          <cx:pt idx="45627">521280</cx:pt>
          <cx:pt idx="45628">305221.5</cx:pt>
          <cx:pt idx="45629">585000</cx:pt>
          <cx:pt idx="45630">180000</cx:pt>
          <cx:pt idx="45631">900000</cx:pt>
          <cx:pt idx="45632">630000</cx:pt>
          <cx:pt idx="45633">270000</cx:pt>
          <cx:pt idx="45634">1105083</cx:pt>
          <cx:pt idx="45635">840951</cx:pt>
          <cx:pt idx="45636">76410</cx:pt>
          <cx:pt idx="45637">755190</cx:pt>
          <cx:pt idx="45638">263686.5</cx:pt>
          <cx:pt idx="45639">331920</cx:pt>
          <cx:pt idx="45640">455040</cx:pt>
          <cx:pt idx="45641">315000</cx:pt>
          <cx:pt idx="45642">180000</cx:pt>
          <cx:pt idx="45643">187704</cx:pt>
          <cx:pt idx="45644">199080</cx:pt>
          <cx:pt idx="45645">728460</cx:pt>
          <cx:pt idx="45646">1218555</cx:pt>
          <cx:pt idx="45647">594000</cx:pt>
          <cx:pt idx="45648">797557.5</cx:pt>
          <cx:pt idx="45649">808650</cx:pt>
          <cx:pt idx="45650">512145</cx:pt>
          <cx:pt idx="45651">1288350</cx:pt>
          <cx:pt idx="45652">526491</cx:pt>
          <cx:pt idx="45653">755190</cx:pt>
          <cx:pt idx="45654">400500</cx:pt>
          <cx:pt idx="45655">552555</cx:pt>
          <cx:pt idx="45656">942300</cx:pt>
          <cx:pt idx="45657">180000</cx:pt>
          <cx:pt idx="45658">474183</cx:pt>
          <cx:pt idx="45659">202500</cx:pt>
          <cx:pt idx="45660">1190340</cx:pt>
          <cx:pt idx="45661">1070982</cx:pt>
          <cx:pt idx="45662">1125000</cx:pt>
          <cx:pt idx="45663">770328</cx:pt>
          <cx:pt idx="45664">1443150</cx:pt>
          <cx:pt idx="45665">1724688</cx:pt>
          <cx:pt idx="45666">416052</cx:pt>
          <cx:pt idx="45667">509400</cx:pt>
          <cx:pt idx="45668">450000</cx:pt>
          <cx:pt idx="45669">505066.5</cx:pt>
          <cx:pt idx="45670">315666</cx:pt>
          <cx:pt idx="45671">202500</cx:pt>
          <cx:pt idx="45672">231813</cx:pt>
          <cx:pt idx="45673">755190</cx:pt>
          <cx:pt idx="45674">284400</cx:pt>
          <cx:pt idx="45675">1620000</cx:pt>
          <cx:pt idx="45676">95940</cx:pt>
          <cx:pt idx="45677">942300</cx:pt>
          <cx:pt idx="45678">281493</cx:pt>
          <cx:pt idx="45679">381528</cx:pt>
          <cx:pt idx="45680">945000</cx:pt>
          <cx:pt idx="45681">497520</cx:pt>
          <cx:pt idx="45682">277969.5</cx:pt>
          <cx:pt idx="45683">268659</cx:pt>
          <cx:pt idx="45684">1185282</cx:pt>
          <cx:pt idx="45685">490495.5</cx:pt>
          <cx:pt idx="45686">824544</cx:pt>
          <cx:pt idx="45687">755190</cx:pt>
          <cx:pt idx="45688">555273</cx:pt>
          <cx:pt idx="45689">1125000</cx:pt>
          <cx:pt idx="45690">1350000</cx:pt>
          <cx:pt idx="45691">545040</cx:pt>
          <cx:pt idx="45692">743958</cx:pt>
          <cx:pt idx="45693">781920</cx:pt>
          <cx:pt idx="45694">225000</cx:pt>
          <cx:pt idx="45695">432661.5</cx:pt>
          <cx:pt idx="45696">545040</cx:pt>
          <cx:pt idx="45697">900000</cx:pt>
          <cx:pt idx="45698">215640</cx:pt>
          <cx:pt idx="45699">256500</cx:pt>
          <cx:pt idx="45700">298467</cx:pt>
          <cx:pt idx="45701">180000</cx:pt>
          <cx:pt idx="45702">202500</cx:pt>
          <cx:pt idx="45703">247500</cx:pt>
          <cx:pt idx="45704">247500</cx:pt>
          <cx:pt idx="45705">954000</cx:pt>
          <cx:pt idx="45706">444420</cx:pt>
          <cx:pt idx="45707">645903</cx:pt>
          <cx:pt idx="45708">990000</cx:pt>
          <cx:pt idx="45709">270000</cx:pt>
          <cx:pt idx="45710">540000</cx:pt>
          <cx:pt idx="45711">170640</cx:pt>
          <cx:pt idx="45712">970380</cx:pt>
          <cx:pt idx="45713">652500</cx:pt>
          <cx:pt idx="45714">256500</cx:pt>
          <cx:pt idx="45715">337500</cx:pt>
          <cx:pt idx="45716">512064</cx:pt>
          <cx:pt idx="45717">900000</cx:pt>
          <cx:pt idx="45718">755190</cx:pt>
          <cx:pt idx="45719">508495.5</cx:pt>
          <cx:pt idx="45720">152820</cx:pt>
          <cx:pt idx="45721">398016</cx:pt>
          <cx:pt idx="45722">1288350</cx:pt>
          <cx:pt idx="45723">1418868</cx:pt>
          <cx:pt idx="45724">1236816</cx:pt>
          <cx:pt idx="45725">180000</cx:pt>
          <cx:pt idx="45726">219870</cx:pt>
          <cx:pt idx="45727">291384</cx:pt>
          <cx:pt idx="45728">199080</cx:pt>
          <cx:pt idx="45729">405000</cx:pt>
          <cx:pt idx="45730">1057500</cx:pt>
          <cx:pt idx="45731">508495.5</cx:pt>
          <cx:pt idx="45732">573628.5</cx:pt>
          <cx:pt idx="45733">1350000</cx:pt>
          <cx:pt idx="45734">1350000</cx:pt>
          <cx:pt idx="45735">450000</cx:pt>
          <cx:pt idx="45736">901813.5</cx:pt>
          <cx:pt idx="45737">557770.5</cx:pt>
          <cx:pt idx="45738">348264</cx:pt>
          <cx:pt idx="45739">71955</cx:pt>
          <cx:pt idx="45740">755190</cx:pt>
          <cx:pt idx="45741">1125000</cx:pt>
          <cx:pt idx="45742">104256</cx:pt>
          <cx:pt idx="45743">229500</cx:pt>
          <cx:pt idx="45744">180000</cx:pt>
          <cx:pt idx="45745">497520</cx:pt>
          <cx:pt idx="45746">50940</cx:pt>
          <cx:pt idx="45747">278460</cx:pt>
          <cx:pt idx="45748">1802385</cx:pt>
          <cx:pt idx="45749">413235</cx:pt>
          <cx:pt idx="45750">224149.5</cx:pt>
          <cx:pt idx="45751">490495.5</cx:pt>
          <cx:pt idx="45752">86598</cx:pt>
          <cx:pt idx="45753">889515</cx:pt>
          <cx:pt idx="45754">129519</cx:pt>
          <cx:pt idx="45755">521280</cx:pt>
          <cx:pt idx="45756">677664</cx:pt>
          <cx:pt idx="45757">765000</cx:pt>
          <cx:pt idx="45758">315000</cx:pt>
          <cx:pt idx="45759">448272</cx:pt>
          <cx:pt idx="45760">241618.5</cx:pt>
          <cx:pt idx="45761">450000</cx:pt>
          <cx:pt idx="45762">294322.5</cx:pt>
          <cx:pt idx="45763">1258650</cx:pt>
          <cx:pt idx="45764">517500</cx:pt>
          <cx:pt idx="45765">270000</cx:pt>
          <cx:pt idx="45766">270000</cx:pt>
          <cx:pt idx="45767">1170000</cx:pt>
          <cx:pt idx="45768">119925</cx:pt>
          <cx:pt idx="45769">720000</cx:pt>
          <cx:pt idx="45770">358443</cx:pt>
          <cx:pt idx="45771">922500</cx:pt>
          <cx:pt idx="45772">270000</cx:pt>
          <cx:pt idx="45773">500490</cx:pt>
          <cx:pt idx="45774">337761</cx:pt>
          <cx:pt idx="45775">1125000</cx:pt>
          <cx:pt idx="45776">521280</cx:pt>
          <cx:pt idx="45777">1159515</cx:pt>
          <cx:pt idx="45778">1058148</cx:pt>
          <cx:pt idx="45779">755190</cx:pt>
          <cx:pt idx="45780">1800000</cx:pt>
          <cx:pt idx="45781">1314117</cx:pt>
          <cx:pt idx="45782">943425</cx:pt>
          <cx:pt idx="45783">1113840</cx:pt>
          <cx:pt idx="45784">254700</cx:pt>
          <cx:pt idx="45785">1762110</cx:pt>
          <cx:pt idx="45786">1288350</cx:pt>
          <cx:pt idx="45787">450000</cx:pt>
          <cx:pt idx="45788">1237684.5</cx:pt>
          <cx:pt idx="45789">180000</cx:pt>
          <cx:pt idx="45790">202500</cx:pt>
          <cx:pt idx="45791">1238512.5</cx:pt>
          <cx:pt idx="45792">1256400</cx:pt>
          <cx:pt idx="45793">254700</cx:pt>
          <cx:pt idx="45794">1078200</cx:pt>
          <cx:pt idx="45795">450000</cx:pt>
          <cx:pt idx="45796">312768</cx:pt>
          <cx:pt idx="45797">454500</cx:pt>
          <cx:pt idx="45798">1575000</cx:pt>
          <cx:pt idx="45799">376920</cx:pt>
          <cx:pt idx="45800">328405.5</cx:pt>
          <cx:pt idx="45801">257562</cx:pt>
          <cx:pt idx="45802">338314.5</cx:pt>
          <cx:pt idx="45803">454500</cx:pt>
          <cx:pt idx="45804">127350</cx:pt>
          <cx:pt idx="45805">807984</cx:pt>
          <cx:pt idx="45806">145557</cx:pt>
          <cx:pt idx="45807">229500</cx:pt>
          <cx:pt idx="45808">473760</cx:pt>
          <cx:pt idx="45809">298512</cx:pt>
          <cx:pt idx="45810">545040</cx:pt>
          <cx:pt idx="45811">514602</cx:pt>
          <cx:pt idx="45812">135000</cx:pt>
          <cx:pt idx="45813">239850</cx:pt>
          <cx:pt idx="45814">592560</cx:pt>
          <cx:pt idx="45815">270000</cx:pt>
          <cx:pt idx="45816">254700</cx:pt>
          <cx:pt idx="45817">454500</cx:pt>
          <cx:pt idx="45818">225000</cx:pt>
          <cx:pt idx="45819">203760</cx:pt>
          <cx:pt idx="45820">358344</cx:pt>
          <cx:pt idx="45821">414792</cx:pt>
          <cx:pt idx="45822">1196644.5</cx:pt>
          <cx:pt idx="45823">810000</cx:pt>
          <cx:pt idx="45824">799299</cx:pt>
          <cx:pt idx="45825">337500</cx:pt>
          <cx:pt idx="45826">1006920</cx:pt>
          <cx:pt idx="45827">225000</cx:pt>
          <cx:pt idx="45828">457717.5</cx:pt>
          <cx:pt idx="45829">755190</cx:pt>
          <cx:pt idx="45830">450000</cx:pt>
          <cx:pt idx="45831">513531</cx:pt>
          <cx:pt idx="45832">219042</cx:pt>
          <cx:pt idx="45833">180000</cx:pt>
          <cx:pt idx="45834">1288350</cx:pt>
          <cx:pt idx="45835">45000</cx:pt>
          <cx:pt idx="45836">582804</cx:pt>
          <cx:pt idx="45837">753498</cx:pt>
          <cx:pt idx="45838">781920</cx:pt>
          <cx:pt idx="45839">270000</cx:pt>
          <cx:pt idx="45840">728460</cx:pt>
          <cx:pt idx="45841">382500</cx:pt>
          <cx:pt idx="45842">314055</cx:pt>
          <cx:pt idx="45843">81549</cx:pt>
          <cx:pt idx="45844">945000</cx:pt>
          <cx:pt idx="45845">130320</cx:pt>
          <cx:pt idx="45846">297130.5</cx:pt>
          <cx:pt idx="45847">298512</cx:pt>
          <cx:pt idx="45848">896602.5</cx:pt>
          <cx:pt idx="45849">1561500</cx:pt>
          <cx:pt idx="45850">1314117</cx:pt>
          <cx:pt idx="45851">540000</cx:pt>
          <cx:pt idx="45852">573628.5</cx:pt>
          <cx:pt idx="45853">733315.5</cx:pt>
          <cx:pt idx="45854">1249740</cx:pt>
          <cx:pt idx="45855">953941.5</cx:pt>
          <cx:pt idx="45856">819792</cx:pt>
          <cx:pt idx="45857">544068</cx:pt>
          <cx:pt idx="45858">697500</cx:pt>
          <cx:pt idx="45859">288873</cx:pt>
          <cx:pt idx="45860">743031</cx:pt>
          <cx:pt idx="45861">819432</cx:pt>
          <cx:pt idx="45862">646920</cx:pt>
          <cx:pt idx="45863">247500</cx:pt>
          <cx:pt idx="45864">436032</cx:pt>
          <cx:pt idx="45865">781920</cx:pt>
          <cx:pt idx="45866">168102</cx:pt>
          <cx:pt idx="45867">180000</cx:pt>
          <cx:pt idx="45868">675000</cx:pt>
          <cx:pt idx="45869">167895</cx:pt>
          <cx:pt idx="45870">1256400</cx:pt>
          <cx:pt idx="45871">755190</cx:pt>
          <cx:pt idx="45872">61128</cx:pt>
          <cx:pt idx="45873">240660</cx:pt>
          <cx:pt idx="45874">382500</cx:pt>
          <cx:pt idx="45875">521280</cx:pt>
          <cx:pt idx="45876">755190</cx:pt>
          <cx:pt idx="45877">1350000</cx:pt>
          <cx:pt idx="45878">270000</cx:pt>
          <cx:pt idx="45879">450000</cx:pt>
          <cx:pt idx="45880">450000</cx:pt>
          <cx:pt idx="45881">270000</cx:pt>
          <cx:pt idx="45882">247500</cx:pt>
          <cx:pt idx="45883">647046</cx:pt>
          <cx:pt idx="45884">590337</cx:pt>
          <cx:pt idx="45885">540000</cx:pt>
          <cx:pt idx="45886">276277.5</cx:pt>
          <cx:pt idx="45887">454500</cx:pt>
          <cx:pt idx="45888">454500</cx:pt>
          <cx:pt idx="45889">1710000</cx:pt>
          <cx:pt idx="45890">405000</cx:pt>
          <cx:pt idx="45891">980937</cx:pt>
          <cx:pt idx="45892">1971072</cx:pt>
          <cx:pt idx="45893">180000</cx:pt>
          <cx:pt idx="45894">270000</cx:pt>
          <cx:pt idx="45895">916470</cx:pt>
          <cx:pt idx="45896">609183</cx:pt>
          <cx:pt idx="45897">270000</cx:pt>
          <cx:pt idx="45898">398016</cx:pt>
          <cx:pt idx="45899">180000</cx:pt>
          <cx:pt idx="45900">592560</cx:pt>
          <cx:pt idx="45901">808650</cx:pt>
          <cx:pt idx="45902">540000</cx:pt>
          <cx:pt idx="45903">239850</cx:pt>
          <cx:pt idx="45904">270000</cx:pt>
          <cx:pt idx="45905">573408</cx:pt>
          <cx:pt idx="45906">490495.5</cx:pt>
          <cx:pt idx="45907">1288350</cx:pt>
          <cx:pt idx="45908">544491</cx:pt>
          <cx:pt idx="45909">799299</cx:pt>
          <cx:pt idx="45910">659610</cx:pt>
          <cx:pt idx="45911">296280</cx:pt>
          <cx:pt idx="45912">337500</cx:pt>
          <cx:pt idx="45913">122521.5</cx:pt>
          <cx:pt idx="45914">835380</cx:pt>
          <cx:pt idx="45915">260640</cx:pt>
          <cx:pt idx="45916">180000</cx:pt>
          <cx:pt idx="45917">562491</cx:pt>
          <cx:pt idx="45918">81504</cx:pt>
          <cx:pt idx="45919">900000</cx:pt>
          <cx:pt idx="45920">715095</cx:pt>
          <cx:pt idx="45921">673875</cx:pt>
          <cx:pt idx="45922">808650</cx:pt>
          <cx:pt idx="45923">781920</cx:pt>
          <cx:pt idx="45924">942300</cx:pt>
          <cx:pt idx="45925">315000</cx:pt>
          <cx:pt idx="45926">728460</cx:pt>
          <cx:pt idx="45927">450000</cx:pt>
          <cx:pt idx="45928">573628.5</cx:pt>
          <cx:pt idx="45929">900000</cx:pt>
          <cx:pt idx="45930">1035832.5</cx:pt>
          <cx:pt idx="45931">1202571</cx:pt>
          <cx:pt idx="45932">450000</cx:pt>
          <cx:pt idx="45933">414792</cx:pt>
          <cx:pt idx="45934">277969.5</cx:pt>
          <cx:pt idx="45935">521280</cx:pt>
          <cx:pt idx="45936">180000</cx:pt>
          <cx:pt idx="45937">1546020</cx:pt>
          <cx:pt idx="45938">254700</cx:pt>
          <cx:pt idx="45939">284400</cx:pt>
          <cx:pt idx="45940">1024740</cx:pt>
          <cx:pt idx="45941">810000</cx:pt>
          <cx:pt idx="45942">1575000</cx:pt>
          <cx:pt idx="45943">450000</cx:pt>
          <cx:pt idx="45944">479578.5</cx:pt>
          <cx:pt idx="45945">269550</cx:pt>
          <cx:pt idx="45946">837000</cx:pt>
          <cx:pt idx="45947">320382</cx:pt>
          <cx:pt idx="45948">180000</cx:pt>
          <cx:pt idx="45949">454500</cx:pt>
          <cx:pt idx="45950">592560</cx:pt>
          <cx:pt idx="45951">1024740</cx:pt>
          <cx:pt idx="45952">254700</cx:pt>
          <cx:pt idx="45953">523597.5</cx:pt>
          <cx:pt idx="45954">180000</cx:pt>
          <cx:pt idx="45955">320922</cx:pt>
          <cx:pt idx="45956">1125000</cx:pt>
          <cx:pt idx="45957">268659</cx:pt>
          <cx:pt idx="45958">495000</cx:pt>
          <cx:pt idx="45959">1006920</cx:pt>
          <cx:pt idx="45960">900000</cx:pt>
          <cx:pt idx="45961">202500</cx:pt>
          <cx:pt idx="45962">521280</cx:pt>
          <cx:pt idx="45963">180000</cx:pt>
          <cx:pt idx="45964">702000</cx:pt>
          <cx:pt idx="45965">961146</cx:pt>
          <cx:pt idx="45966">382500</cx:pt>
          <cx:pt idx="45967">1546020</cx:pt>
          <cx:pt idx="45968">675000</cx:pt>
          <cx:pt idx="45969">270000</cx:pt>
          <cx:pt idx="45970">247275</cx:pt>
          <cx:pt idx="45971">85320</cx:pt>
          <cx:pt idx="45972">225000</cx:pt>
          <cx:pt idx="45973">472500</cx:pt>
          <cx:pt idx="45974">247275</cx:pt>
          <cx:pt idx="45975">101880</cx:pt>
          <cx:pt idx="45976">1984500</cx:pt>
          <cx:pt idx="45977">191880</cx:pt>
          <cx:pt idx="45978">381528</cx:pt>
          <cx:pt idx="45979">800500.5</cx:pt>
          <cx:pt idx="45980">663669</cx:pt>
          <cx:pt idx="45981">343683</cx:pt>
          <cx:pt idx="45982">180000</cx:pt>
          <cx:pt idx="45983">302341.5</cx:pt>
          <cx:pt idx="45984">473760</cx:pt>
          <cx:pt idx="45985">761067</cx:pt>
          <cx:pt idx="45986">1257430.5</cx:pt>
          <cx:pt idx="45987">808650</cx:pt>
          <cx:pt idx="45988">2931660</cx:pt>
          <cx:pt idx="45989">1117917</cx:pt>
          <cx:pt idx="45990">436032</cx:pt>
          <cx:pt idx="45991">332946</cx:pt>
          <cx:pt idx="45992">990000</cx:pt>
          <cx:pt idx="45993">497520</cx:pt>
          <cx:pt idx="45994">314055</cx:pt>
          <cx:pt idx="45995">194076</cx:pt>
          <cx:pt idx="45996">900000</cx:pt>
          <cx:pt idx="45997">545040</cx:pt>
          <cx:pt idx="45998">299772</cx:pt>
          <cx:pt idx="45999">269550</cx:pt>
          <cx:pt idx="46000">729396</cx:pt>
          <cx:pt idx="46001">485640</cx:pt>
          <cx:pt idx="46002">135000</cx:pt>
          <cx:pt idx="46003">86598</cx:pt>
          <cx:pt idx="46004">261288</cx:pt>
          <cx:pt idx="46005">450000</cx:pt>
          <cx:pt idx="46006">953460</cx:pt>
          <cx:pt idx="46007">971280</cx:pt>
          <cx:pt idx="46008">255960</cx:pt>
          <cx:pt idx="46009">521280</cx:pt>
          <cx:pt idx="46010">510853.5</cx:pt>
          <cx:pt idx="46011">392427</cx:pt>
          <cx:pt idx="46012">1006920</cx:pt>
          <cx:pt idx="46013">626476.5</cx:pt>
          <cx:pt idx="46014">463284</cx:pt>
          <cx:pt idx="46015">314100</cx:pt>
          <cx:pt idx="46016">855000</cx:pt>
          <cx:pt idx="46017">797868</cx:pt>
          <cx:pt idx="46018">85320</cx:pt>
          <cx:pt idx="46019">143910</cx:pt>
          <cx:pt idx="46020">170640</cx:pt>
          <cx:pt idx="46021">889515</cx:pt>
          <cx:pt idx="46022">386977.5</cx:pt>
          <cx:pt idx="46023">1005120</cx:pt>
          <cx:pt idx="46024">755190</cx:pt>
          <cx:pt idx="46025">675000</cx:pt>
          <cx:pt idx="46026">900000</cx:pt>
          <cx:pt idx="46027">540000</cx:pt>
          <cx:pt idx="46028">2250000</cx:pt>
          <cx:pt idx="46029">472500</cx:pt>
          <cx:pt idx="46030">1056447</cx:pt>
          <cx:pt idx="46031">225000</cx:pt>
          <cx:pt idx="46032">284400</cx:pt>
          <cx:pt idx="46033">243000</cx:pt>
          <cx:pt idx="46034">227520</cx:pt>
          <cx:pt idx="46035">211500</cx:pt>
          <cx:pt idx="46036">1097676</cx:pt>
          <cx:pt idx="46037">314100</cx:pt>
          <cx:pt idx="46038">963472.5</cx:pt>
          <cx:pt idx="46039">1006920</cx:pt>
          <cx:pt idx="46040">331920</cx:pt>
          <cx:pt idx="46041">225000</cx:pt>
          <cx:pt idx="46042">242595</cx:pt>
          <cx:pt idx="46043">355536</cx:pt>
          <cx:pt idx="46044">1113840</cx:pt>
          <cx:pt idx="46045">1260000</cx:pt>
          <cx:pt idx="46046">612000</cx:pt>
          <cx:pt idx="46047">271066.5</cx:pt>
          <cx:pt idx="46048">1247472</cx:pt>
          <cx:pt idx="46049">808650</cx:pt>
          <cx:pt idx="46050">312768</cx:pt>
          <cx:pt idx="46051">1546020</cx:pt>
          <cx:pt idx="46052">299772</cx:pt>
          <cx:pt idx="46053">463500</cx:pt>
          <cx:pt idx="46054">354469.5</cx:pt>
          <cx:pt idx="46055">808650</cx:pt>
          <cx:pt idx="46056">135000</cx:pt>
          <cx:pt idx="46057">592560</cx:pt>
          <cx:pt idx="46058">225000</cx:pt>
          <cx:pt idx="46059">1668555</cx:pt>
          <cx:pt idx="46060">315000</cx:pt>
          <cx:pt idx="46061">1227901.5</cx:pt>
          <cx:pt idx="46062">473760</cx:pt>
          <cx:pt idx="46063">423000</cx:pt>
          <cx:pt idx="46064">270000</cx:pt>
          <cx:pt idx="46065">202500</cx:pt>
          <cx:pt idx="46066">354469.5</cx:pt>
          <cx:pt idx="46067">231813</cx:pt>
          <cx:pt idx="46068">231813</cx:pt>
          <cx:pt idx="46069">675000</cx:pt>
          <cx:pt idx="46070">343377</cx:pt>
          <cx:pt idx="46071">1052230.5</cx:pt>
          <cx:pt idx="46072">225000</cx:pt>
          <cx:pt idx="46073">450000</cx:pt>
          <cx:pt idx="46074">942300</cx:pt>
          <cx:pt idx="46075">573628.5</cx:pt>
          <cx:pt idx="46076">284400</cx:pt>
          <cx:pt idx="46077">654498</cx:pt>
          <cx:pt idx="46078">1006920</cx:pt>
          <cx:pt idx="46079">178290</cx:pt>
          <cx:pt idx="46080">474048</cx:pt>
          <cx:pt idx="46081">313438.5</cx:pt>
          <cx:pt idx="46082">180000</cx:pt>
          <cx:pt idx="46083">1125000</cx:pt>
          <cx:pt idx="46084">444420</cx:pt>
          <cx:pt idx="46085">284400</cx:pt>
          <cx:pt idx="46086">337761</cx:pt>
          <cx:pt idx="46087">640080</cx:pt>
          <cx:pt idx="46088">521280</cx:pt>
          <cx:pt idx="46089">269550</cx:pt>
          <cx:pt idx="46090">1272888</cx:pt>
          <cx:pt idx="46091">138474</cx:pt>
          <cx:pt idx="46092">254700</cx:pt>
          <cx:pt idx="46093">343800</cx:pt>
          <cx:pt idx="46094">349659</cx:pt>
          <cx:pt idx="46095">333000</cx:pt>
          <cx:pt idx="46096">472500</cx:pt>
          <cx:pt idx="46097">835380</cx:pt>
          <cx:pt idx="46098">540000</cx:pt>
          <cx:pt idx="46099">808650</cx:pt>
          <cx:pt idx="46100">808650</cx:pt>
          <cx:pt idx="46101">1345500</cx:pt>
          <cx:pt idx="46102">886090.5</cx:pt>
          <cx:pt idx="46103">270000</cx:pt>
          <cx:pt idx="46104">207396</cx:pt>
          <cx:pt idx="46105">381528</cx:pt>
          <cx:pt idx="46106">630000</cx:pt>
          <cx:pt idx="46107">958500</cx:pt>
          <cx:pt idx="46108">766404</cx:pt>
          <cx:pt idx="46109">405000</cx:pt>
          <cx:pt idx="46110">675000</cx:pt>
          <cx:pt idx="46111">215865</cx:pt>
          <cx:pt idx="46112">509400</cx:pt>
          <cx:pt idx="46113">1800000</cx:pt>
          <cx:pt idx="46114">296505</cx:pt>
          <cx:pt idx="46115">282690</cx:pt>
          <cx:pt idx="46116">450000</cx:pt>
          <cx:pt idx="46117">990000</cx:pt>
          <cx:pt idx="46118">296280</cx:pt>
          <cx:pt idx="46119">1569042</cx:pt>
          <cx:pt idx="46120">503266.5</cx:pt>
          <cx:pt idx="46121">448056</cx:pt>
          <cx:pt idx="46122">450000</cx:pt>
          <cx:pt idx="46123">269550</cx:pt>
          <cx:pt idx="46124">760225.5</cx:pt>
          <cx:pt idx="46125">202500</cx:pt>
          <cx:pt idx="46126">801306</cx:pt>
          <cx:pt idx="46127">868797</cx:pt>
          <cx:pt idx="46128">900000</cx:pt>
          <cx:pt idx="46129">1107981</cx:pt>
          <cx:pt idx="46130">239850</cx:pt>
          <cx:pt idx="46131">679500</cx:pt>
          <cx:pt idx="46132">684000</cx:pt>
          <cx:pt idx="46133">284400</cx:pt>
          <cx:pt idx="46134">1288350</cx:pt>
          <cx:pt idx="46135">225000</cx:pt>
          <cx:pt idx="46136">900000</cx:pt>
          <cx:pt idx="46137">450000</cx:pt>
          <cx:pt idx="46138">1485000</cx:pt>
          <cx:pt idx="46139">71955</cx:pt>
          <cx:pt idx="46140">261751.5</cx:pt>
          <cx:pt idx="46141">459000</cx:pt>
          <cx:pt idx="46142">339948</cx:pt>
          <cx:pt idx="46143">774000</cx:pt>
          <cx:pt idx="46144">512446.5</cx:pt>
          <cx:pt idx="46145">598486.5</cx:pt>
          <cx:pt idx="46146">900000</cx:pt>
          <cx:pt idx="46147">112068</cx:pt>
          <cx:pt idx="46148">1687266</cx:pt>
          <cx:pt idx="46149">225000</cx:pt>
          <cx:pt idx="46150">1107000</cx:pt>
          <cx:pt idx="46151">312768</cx:pt>
          <cx:pt idx="46152">450000</cx:pt>
          <cx:pt idx="46153">691020</cx:pt>
          <cx:pt idx="46154">545040</cx:pt>
          <cx:pt idx="46155">490495.5</cx:pt>
          <cx:pt idx="46156">1363500</cx:pt>
          <cx:pt idx="46157">382500</cx:pt>
          <cx:pt idx="46158">417024</cx:pt>
          <cx:pt idx="46159">225000</cx:pt>
          <cx:pt idx="46160">550980</cx:pt>
          <cx:pt idx="46161">420912</cx:pt>
          <cx:pt idx="46162">495000</cx:pt>
          <cx:pt idx="46163">450000</cx:pt>
          <cx:pt idx="46164">900000</cx:pt>
          <cx:pt idx="46165">900000</cx:pt>
          <cx:pt idx="46166">1024740</cx:pt>
          <cx:pt idx="46167">1009566</cx:pt>
          <cx:pt idx="46168">187704</cx:pt>
          <cx:pt idx="46169">776803.5</cx:pt>
          <cx:pt idx="46170">334152</cx:pt>
          <cx:pt idx="46171">500211</cx:pt>
          <cx:pt idx="46172">1077061.5</cx:pt>
          <cx:pt idx="46173">135000</cx:pt>
          <cx:pt idx="46174">323388</cx:pt>
          <cx:pt idx="46175">135000</cx:pt>
          <cx:pt idx="46176">254700</cx:pt>
          <cx:pt idx="46177">629320.5</cx:pt>
          <cx:pt idx="46178">1800000</cx:pt>
          <cx:pt idx="46179">538704</cx:pt>
          <cx:pt idx="46180">1506816</cx:pt>
          <cx:pt idx="46181">101880</cx:pt>
          <cx:pt idx="46182">684657</cx:pt>
          <cx:pt idx="46183">675000</cx:pt>
          <cx:pt idx="46184">1186146</cx:pt>
          <cx:pt idx="46185">1125000</cx:pt>
          <cx:pt idx="46186">152820</cx:pt>
          <cx:pt idx="46187">540000</cx:pt>
          <cx:pt idx="46188">284400</cx:pt>
          <cx:pt idx="46189">675000</cx:pt>
          <cx:pt idx="46190">552555</cx:pt>
          <cx:pt idx="46191">161730</cx:pt>
          <cx:pt idx="46192">182448</cx:pt>
          <cx:pt idx="46193">640080</cx:pt>
          <cx:pt idx="46194">675000</cx:pt>
          <cx:pt idx="46195">447768</cx:pt>
          <cx:pt idx="46196">1305000</cx:pt>
          <cx:pt idx="46197">256500</cx:pt>
          <cx:pt idx="46198">454500</cx:pt>
          <cx:pt idx="46199">270000</cx:pt>
          <cx:pt idx="46200">495000</cx:pt>
          <cx:pt idx="46201">450000</cx:pt>
          <cx:pt idx="46202">135000</cx:pt>
          <cx:pt idx="46203">888840</cx:pt>
          <cx:pt idx="46204">450000</cx:pt>
          <cx:pt idx="46205">170640</cx:pt>
          <cx:pt idx="46206">688500</cx:pt>
          <cx:pt idx="46207">1762110</cx:pt>
          <cx:pt idx="46208">450000</cx:pt>
          <cx:pt idx="46209">1349721</cx:pt>
          <cx:pt idx="46210">567000</cx:pt>
          <cx:pt idx="46211">343800</cx:pt>
          <cx:pt idx="46212">526491</cx:pt>
          <cx:pt idx="46213">202500</cx:pt>
          <cx:pt idx="46214">1125000</cx:pt>
          <cx:pt idx="46215">153504</cx:pt>
          <cx:pt idx="46216">315000</cx:pt>
          <cx:pt idx="46217">814041</cx:pt>
          <cx:pt idx="46218">263686.5</cx:pt>
          <cx:pt idx="46219">1129500</cx:pt>
          <cx:pt idx="46220">1037128.5</cx:pt>
          <cx:pt idx="46221">381528</cx:pt>
          <cx:pt idx="46222">213588</cx:pt>
          <cx:pt idx="46223">549882</cx:pt>
          <cx:pt idx="46224">545040</cx:pt>
          <cx:pt idx="46225">308133</cx:pt>
          <cx:pt idx="46226">263686.5</cx:pt>
          <cx:pt idx="46227">630000</cx:pt>
          <cx:pt idx="46228">900000</cx:pt>
          <cx:pt idx="46229">1102171.5</cx:pt>
          <cx:pt idx="46230">675000</cx:pt>
          <cx:pt idx="46231">306000</cx:pt>
          <cx:pt idx="46232">1686591</cx:pt>
          <cx:pt idx="46233">239850</cx:pt>
          <cx:pt idx="46234">545040</cx:pt>
          <cx:pt idx="46235">868797</cx:pt>
          <cx:pt idx="46236">883957.5</cx:pt>
          <cx:pt idx="46237">238500</cx:pt>
          <cx:pt idx="46238">1078200</cx:pt>
          <cx:pt idx="46239">472500</cx:pt>
          <cx:pt idx="46240">180000</cx:pt>
          <cx:pt idx="46241">202500</cx:pt>
          <cx:pt idx="46242">534204</cx:pt>
          <cx:pt idx="46243">771493.5</cx:pt>
          <cx:pt idx="46244">675000</cx:pt>
          <cx:pt idx="46245">175500</cx:pt>
          <cx:pt idx="46246">454500</cx:pt>
          <cx:pt idx="46247">679500</cx:pt>
          <cx:pt idx="46248">1611072</cx:pt>
          <cx:pt idx="46249">518562</cx:pt>
          <cx:pt idx="46250">1493086.5</cx:pt>
          <cx:pt idx="46251">247500</cx:pt>
          <cx:pt idx="46252">339241.5</cx:pt>
          <cx:pt idx="46253">253737</cx:pt>
          <cx:pt idx="46254">585000</cx:pt>
          <cx:pt idx="46255">514777.5</cx:pt>
          <cx:pt idx="46256">942300</cx:pt>
          <cx:pt idx="46257">675000</cx:pt>
          <cx:pt idx="46258">728460</cx:pt>
          <cx:pt idx="46259">180000</cx:pt>
          <cx:pt idx="46260">45000</cx:pt>
          <cx:pt idx="46261">805536</cx:pt>
          <cx:pt idx="46262">254700</cx:pt>
          <cx:pt idx="46263">225000</cx:pt>
          <cx:pt idx="46264">454500</cx:pt>
          <cx:pt idx="46265">755190</cx:pt>
          <cx:pt idx="46266">609187.5</cx:pt>
          <cx:pt idx="46267">495000</cx:pt>
          <cx:pt idx="46268">687600</cx:pt>
          <cx:pt idx="46269">454500</cx:pt>
          <cx:pt idx="46270">182016</cx:pt>
          <cx:pt idx="46271">148365</cx:pt>
          <cx:pt idx="46272">450000</cx:pt>
          <cx:pt idx="46273">558000</cx:pt>
          <cx:pt idx="46274">1258650</cx:pt>
          <cx:pt idx="46275">450000</cx:pt>
          <cx:pt idx="46276">263686.5</cx:pt>
          <cx:pt idx="46277">113746.5</cx:pt>
          <cx:pt idx="46278">728460</cx:pt>
          <cx:pt idx="46279">405000</cx:pt>
          <cx:pt idx="46280">337500</cx:pt>
          <cx:pt idx="46281">755190</cx:pt>
          <cx:pt idx="46282">299772</cx:pt>
          <cx:pt idx="46283">269550</cx:pt>
          <cx:pt idx="46284">327024</cx:pt>
          <cx:pt idx="46285">50940</cx:pt>
          <cx:pt idx="46286">517788</cx:pt>
          <cx:pt idx="46287">601470</cx:pt>
          <cx:pt idx="46288">312768</cx:pt>
          <cx:pt idx="46289">284400</cx:pt>
          <cx:pt idx="46290">675000</cx:pt>
          <cx:pt idx="46291">328405.5</cx:pt>
          <cx:pt idx="46292">814041</cx:pt>
          <cx:pt idx="46293">1078200</cx:pt>
          <cx:pt idx="46294">900000</cx:pt>
          <cx:pt idx="46295">99576</cx:pt>
          <cx:pt idx="46296">1686591</cx:pt>
          <cx:pt idx="46297">225000</cx:pt>
          <cx:pt idx="46298">1002870</cx:pt>
          <cx:pt idx="46299">472500</cx:pt>
          <cx:pt idx="46300">314100</cx:pt>
          <cx:pt idx="46301">1971072</cx:pt>
          <cx:pt idx="46302">886176</cx:pt>
          <cx:pt idx="46303">696528</cx:pt>
          <cx:pt idx="46304">180000</cx:pt>
          <cx:pt idx="46305">376920</cx:pt>
          <cx:pt idx="46306">755190</cx:pt>
          <cx:pt idx="46307">573943.5</cx:pt>
          <cx:pt idx="46308">284400</cx:pt>
          <cx:pt idx="46309">225000</cx:pt>
          <cx:pt idx="46310">1254739.5</cx:pt>
          <cx:pt idx="46311">337500</cx:pt>
          <cx:pt idx="46312">544491</cx:pt>
          <cx:pt idx="46313">454500</cx:pt>
          <cx:pt idx="46314">180000</cx:pt>
          <cx:pt idx="46315">900000</cx:pt>
          <cx:pt idx="46316">486265.5</cx:pt>
          <cx:pt idx="46317">1006920</cx:pt>
          <cx:pt idx="46318">1024740</cx:pt>
          <cx:pt idx="46319">1800000</cx:pt>
          <cx:pt idx="46320">604152</cx:pt>
          <cx:pt idx="46321">733176</cx:pt>
          <cx:pt idx="46322">810000</cx:pt>
          <cx:pt idx="46323">253737</cx:pt>
          <cx:pt idx="46324">549882</cx:pt>
          <cx:pt idx="46325">301464</cx:pt>
          <cx:pt idx="46326">521280</cx:pt>
          <cx:pt idx="46327">497520</cx:pt>
          <cx:pt idx="46328">755190</cx:pt>
          <cx:pt idx="46329">1260000</cx:pt>
          <cx:pt idx="46330">180000</cx:pt>
          <cx:pt idx="46331">85320</cx:pt>
          <cx:pt idx="46332">314055</cx:pt>
          <cx:pt idx="46333">526491</cx:pt>
          <cx:pt idx="46334">854352</cx:pt>
          <cx:pt idx="46335">545040</cx:pt>
          <cx:pt idx="46336">180000</cx:pt>
          <cx:pt idx="46337">679500</cx:pt>
          <cx:pt idx="46338">538704</cx:pt>
          <cx:pt idx="46339">679500</cx:pt>
          <cx:pt idx="46340">675000</cx:pt>
          <cx:pt idx="46341">781920</cx:pt>
          <cx:pt idx="46342">835380</cx:pt>
          <cx:pt idx="46343">180000</cx:pt>
          <cx:pt idx="46344">229230</cx:pt>
          <cx:pt idx="46345">675000</cx:pt>
          <cx:pt idx="46346">472500</cx:pt>
          <cx:pt idx="46347">254700</cx:pt>
          <cx:pt idx="46348">715095</cx:pt>
          <cx:pt idx="46349">161730</cx:pt>
          <cx:pt idx="46350">180000</cx:pt>
          <cx:pt idx="46351">900000</cx:pt>
          <cx:pt idx="46352">148365</cx:pt>
          <cx:pt idx="46353">834048</cx:pt>
          <cx:pt idx="46354">877500</cx:pt>
          <cx:pt idx="46355">342000</cx:pt>
          <cx:pt idx="46356">1327500</cx:pt>
          <cx:pt idx="46357">360000</cx:pt>
          <cx:pt idx="46358">526491</cx:pt>
          <cx:pt idx="46359">203760</cx:pt>
          <cx:pt idx="46360">481495.5</cx:pt>
          <cx:pt idx="46361">1264500</cx:pt>
          <cx:pt idx="46362">970380</cx:pt>
          <cx:pt idx="46363">702000</cx:pt>
          <cx:pt idx="46364">422892</cx:pt>
          <cx:pt idx="46365">589500</cx:pt>
          <cx:pt idx="46366">545040</cx:pt>
          <cx:pt idx="46367">157500</cx:pt>
          <cx:pt idx="46368">247500</cx:pt>
          <cx:pt idx="46369">450000</cx:pt>
          <cx:pt idx="46370">808650</cx:pt>
          <cx:pt idx="46371">755190</cx:pt>
          <cx:pt idx="46372">486459</cx:pt>
          <cx:pt idx="46373">592560</cx:pt>
          <cx:pt idx="46374">728460</cx:pt>
          <cx:pt idx="46375">384048</cx:pt>
          <cx:pt idx="46376">269550</cx:pt>
          <cx:pt idx="46377">528633</cx:pt>
          <cx:pt idx="46378">652500</cx:pt>
          <cx:pt idx="46379">801000</cx:pt>
          <cx:pt idx="46380">225000</cx:pt>
          <cx:pt idx="46381">180000</cx:pt>
          <cx:pt idx="46382">339241.5</cx:pt>
          <cx:pt idx="46383">130320</cx:pt>
          <cx:pt idx="46384">1098000</cx:pt>
          <cx:pt idx="46385">1288350</cx:pt>
          <cx:pt idx="46386">1350000</cx:pt>
          <cx:pt idx="46387">517788</cx:pt>
          <cx:pt idx="46388">1724220</cx:pt>
          <cx:pt idx="46389">651960</cx:pt>
          <cx:pt idx="46390">497520</cx:pt>
          <cx:pt idx="46391">405000</cx:pt>
          <cx:pt idx="46392">271066.5</cx:pt>
          <cx:pt idx="46393">679896</cx:pt>
          <cx:pt idx="46394">562491</cx:pt>
          <cx:pt idx="46395">679500</cx:pt>
          <cx:pt idx="46396">781920</cx:pt>
          <cx:pt idx="46397">337923</cx:pt>
          <cx:pt idx="46398">508500</cx:pt>
          <cx:pt idx="46399">1236816</cx:pt>
          <cx:pt idx="46400">454500</cx:pt>
          <cx:pt idx="46401">139230</cx:pt>
          <cx:pt idx="46402">1002870</cx:pt>
          <cx:pt idx="46403">1288350</cx:pt>
          <cx:pt idx="46404">1312110</cx:pt>
          <cx:pt idx="46405">454500</cx:pt>
          <cx:pt idx="46406">900000</cx:pt>
          <cx:pt idx="46407">508495.5</cx:pt>
          <cx:pt idx="46408">540000</cx:pt>
          <cx:pt idx="46409">1078200</cx:pt>
          <cx:pt idx="46410">180000</cx:pt>
          <cx:pt idx="46411">135000</cx:pt>
          <cx:pt idx="46412">180000</cx:pt>
          <cx:pt idx="46413">393543</cx:pt>
          <cx:pt idx="46414">835380</cx:pt>
          <cx:pt idx="46415">1546020</cx:pt>
          <cx:pt idx="46416">497520</cx:pt>
          <cx:pt idx="46417">1550853</cx:pt>
          <cx:pt idx="46418">454500</cx:pt>
          <cx:pt idx="46419">484861.5</cx:pt>
          <cx:pt idx="46420">497520</cx:pt>
          <cx:pt idx="46421">518562</cx:pt>
          <cx:pt idx="46422">254700</cx:pt>
          <cx:pt idx="46423">855882</cx:pt>
          <cx:pt idx="46424">900000</cx:pt>
          <cx:pt idx="46425">1042560</cx:pt>
          <cx:pt idx="46426">1078200</cx:pt>
          <cx:pt idx="46427">254700</cx:pt>
          <cx:pt idx="46428">728460</cx:pt>
          <cx:pt idx="46429">711072</cx:pt>
          <cx:pt idx="46430">137538</cx:pt>
          <cx:pt idx="46431">275040</cx:pt>
          <cx:pt idx="46432">337761</cx:pt>
          <cx:pt idx="46433">1046700</cx:pt>
          <cx:pt idx="46434">157500</cx:pt>
          <cx:pt idx="46435">835380</cx:pt>
          <cx:pt idx="46436">497520</cx:pt>
          <cx:pt idx="46437">985603.5</cx:pt>
          <cx:pt idx="46438">1938321</cx:pt>
          <cx:pt idx="46439">691020</cx:pt>
          <cx:pt idx="46440">436032</cx:pt>
          <cx:pt idx="46441">1800000</cx:pt>
          <cx:pt idx="46442">700830</cx:pt>
          <cx:pt idx="46443">180000</cx:pt>
          <cx:pt idx="46444">318411</cx:pt>
          <cx:pt idx="46445">545040</cx:pt>
          <cx:pt idx="46446">225000</cx:pt>
          <cx:pt idx="46447">101880</cx:pt>
          <cx:pt idx="46448">1056447</cx:pt>
          <cx:pt idx="46449">360000</cx:pt>
          <cx:pt idx="46450">420718.5</cx:pt>
          <cx:pt idx="46451">592560</cx:pt>
          <cx:pt idx="46452">474363</cx:pt>
          <cx:pt idx="46453">276813</cx:pt>
          <cx:pt idx="46454">835380</cx:pt>
          <cx:pt idx="46455">225000</cx:pt>
          <cx:pt idx="46456">1288350</cx:pt>
          <cx:pt idx="46457">576072</cx:pt>
          <cx:pt idx="46458">675000</cx:pt>
          <cx:pt idx="46459">328405.5</cx:pt>
          <cx:pt idx="46460">481495.5</cx:pt>
          <cx:pt idx="46461">675000</cx:pt>
          <cx:pt idx="46462">552555</cx:pt>
          <cx:pt idx="46463">225000</cx:pt>
          <cx:pt idx="46464">270000</cx:pt>
          <cx:pt idx="46465">270000</cx:pt>
          <cx:pt idx="46466">675000</cx:pt>
          <cx:pt idx="46467">454500</cx:pt>
          <cx:pt idx="46468">1288350</cx:pt>
          <cx:pt idx="46469">497520</cx:pt>
          <cx:pt idx="46470">459000</cx:pt>
          <cx:pt idx="46471">1293502.5</cx:pt>
          <cx:pt idx="46472">485640</cx:pt>
          <cx:pt idx="46473">1125000</cx:pt>
          <cx:pt idx="46474">327024</cx:pt>
          <cx:pt idx="46475">207306</cx:pt>
          <cx:pt idx="46476">728460</cx:pt>
          <cx:pt idx="46477">254700</cx:pt>
          <cx:pt idx="46478">348264</cx:pt>
          <cx:pt idx="46479">1002456</cx:pt>
          <cx:pt idx="46480">1016496</cx:pt>
          <cx:pt idx="46481">239850</cx:pt>
          <cx:pt idx="46482">808650</cx:pt>
          <cx:pt idx="46483">269550</cx:pt>
          <cx:pt idx="46484">312768</cx:pt>
          <cx:pt idx="46485">672187.5</cx:pt>
          <cx:pt idx="46486">1129500</cx:pt>
          <cx:pt idx="46487">824823</cx:pt>
          <cx:pt idx="46488">539590.5</cx:pt>
          <cx:pt idx="46489">573628.5</cx:pt>
          <cx:pt idx="46490">450000</cx:pt>
          <cx:pt idx="46491">673875</cx:pt>
          <cx:pt idx="46492">402214.5</cx:pt>
          <cx:pt idx="46493">450000</cx:pt>
          <cx:pt idx="46494">545040</cx:pt>
          <cx:pt idx="46495">679500</cx:pt>
          <cx:pt idx="46496">728460</cx:pt>
          <cx:pt idx="46497">900000</cx:pt>
          <cx:pt idx="46498">314100</cx:pt>
          <cx:pt idx="46499">315000</cx:pt>
          <cx:pt idx="46500">921861</cx:pt>
          <cx:pt idx="46501">396171</cx:pt>
          <cx:pt idx="46502">378117</cx:pt>
          <cx:pt idx="46503">157500</cx:pt>
          <cx:pt idx="46504">284400</cx:pt>
          <cx:pt idx="46505">584766</cx:pt>
          <cx:pt idx="46506">1288350</cx:pt>
          <cx:pt idx="46507">283419</cx:pt>
          <cx:pt idx="46508">135000</cx:pt>
          <cx:pt idx="46509">508495.5</cx:pt>
          <cx:pt idx="46510">1223010</cx:pt>
          <cx:pt idx="46511">922500</cx:pt>
          <cx:pt idx="46512">540000</cx:pt>
          <cx:pt idx="46513">1800000</cx:pt>
          <cx:pt idx="46514">265851</cx:pt>
          <cx:pt idx="46515">808650</cx:pt>
          <cx:pt idx="46516">269550</cx:pt>
          <cx:pt idx="46517">508495.5</cx:pt>
          <cx:pt idx="46518">701730</cx:pt>
          <cx:pt idx="46519">723996</cx:pt>
          <cx:pt idx="46520">990000</cx:pt>
          <cx:pt idx="46521">562491</cx:pt>
          <cx:pt idx="46522">143910</cx:pt>
          <cx:pt idx="46523">640080</cx:pt>
          <cx:pt idx="46524">688500</cx:pt>
          <cx:pt idx="46525">180000</cx:pt>
          <cx:pt idx="46526">450000</cx:pt>
          <cx:pt idx="46527">1350000</cx:pt>
          <cx:pt idx="46528">254700</cx:pt>
          <cx:pt idx="46529">308133</cx:pt>
          <cx:pt idx="46530">229500</cx:pt>
          <cx:pt idx="46531">291384</cx:pt>
          <cx:pt idx="46532">855000</cx:pt>
          <cx:pt idx="46533">653328</cx:pt>
          <cx:pt idx="46534">770328</cx:pt>
          <cx:pt idx="46535">288873</cx:pt>
          <cx:pt idx="46536">900000</cx:pt>
          <cx:pt idx="46537">808650</cx:pt>
          <cx:pt idx="46538">755190</cx:pt>
          <cx:pt idx="46539">153576</cx:pt>
          <cx:pt idx="46540">728460</cx:pt>
          <cx:pt idx="46541">781920</cx:pt>
          <cx:pt idx="46542">288562.5</cx:pt>
          <cx:pt idx="46543">592560</cx:pt>
          <cx:pt idx="46544">135000</cx:pt>
          <cx:pt idx="46545">900000</cx:pt>
          <cx:pt idx="46546">360000</cx:pt>
          <cx:pt idx="46547">2695500</cx:pt>
          <cx:pt idx="46548">545040</cx:pt>
          <cx:pt idx="46549">517927.5</cx:pt>
          <cx:pt idx="46550">260568</cx:pt>
          <cx:pt idx="46551">549882</cx:pt>
          <cx:pt idx="46552">375322.5</cx:pt>
          <cx:pt idx="46553">490495.5</cx:pt>
          <cx:pt idx="46554">653328</cx:pt>
          <cx:pt idx="46555">970380</cx:pt>
          <cx:pt idx="46556">225000</cx:pt>
          <cx:pt idx="46557">202500</cx:pt>
          <cx:pt idx="46558">900000</cx:pt>
          <cx:pt idx="46559">592560</cx:pt>
          <cx:pt idx="46560">1293502.5</cx:pt>
          <cx:pt idx="46561">227520</cx:pt>
          <cx:pt idx="46562">776304</cx:pt>
          <cx:pt idx="46563">426384</cx:pt>
          <cx:pt idx="46564">900000</cx:pt>
          <cx:pt idx="46565">848745</cx:pt>
          <cx:pt idx="46566">188478</cx:pt>
          <cx:pt idx="46567">170640</cx:pt>
          <cx:pt idx="46568">254700</cx:pt>
          <cx:pt idx="46569">388152</cx:pt>
          <cx:pt idx="46570">302076</cx:pt>
          <cx:pt idx="46571">1288350</cx:pt>
          <cx:pt idx="46572">312768</cx:pt>
          <cx:pt idx="46573">1024290</cx:pt>
          <cx:pt idx="46574">900000</cx:pt>
          <cx:pt idx="46575">180000</cx:pt>
          <cx:pt idx="46576">432661.5</cx:pt>
          <cx:pt idx="46577">315000</cx:pt>
          <cx:pt idx="46578">127350</cx:pt>
          <cx:pt idx="46579">171900</cx:pt>
          <cx:pt idx="46580">808650</cx:pt>
          <cx:pt idx="46581">360000</cx:pt>
          <cx:pt idx="46582">180000</cx:pt>
          <cx:pt idx="46583">651600</cx:pt>
          <cx:pt idx="46584">344803.5</cx:pt>
          <cx:pt idx="46585">50940</cx:pt>
          <cx:pt idx="46586">1724220</cx:pt>
          <cx:pt idx="46587">291384</cx:pt>
          <cx:pt idx="46588">254700</cx:pt>
          <cx:pt idx="46589">270000</cx:pt>
          <cx:pt idx="46590">431730</cx:pt>
          <cx:pt idx="46591">49752</cx:pt>
          <cx:pt idx="46592">355536</cx:pt>
          <cx:pt idx="46593">592560</cx:pt>
          <cx:pt idx="46594">508495.5</cx:pt>
          <cx:pt idx="46595">199080</cx:pt>
          <cx:pt idx="46596">585000</cx:pt>
          <cx:pt idx="46597">270000</cx:pt>
          <cx:pt idx="46598">545040</cx:pt>
          <cx:pt idx="46599">755190</cx:pt>
          <cx:pt idx="46600">225000</cx:pt>
          <cx:pt idx="46601">1066320</cx:pt>
          <cx:pt idx="46602">337500</cx:pt>
          <cx:pt idx="46603">1857735</cx:pt>
          <cx:pt idx="46604">225000</cx:pt>
          <cx:pt idx="46605">1575000</cx:pt>
          <cx:pt idx="46606">1125000</cx:pt>
          <cx:pt idx="46607">135000</cx:pt>
          <cx:pt idx="46608">675000</cx:pt>
          <cx:pt idx="46609">254700</cx:pt>
          <cx:pt idx="46610">900000</cx:pt>
          <cx:pt idx="46611">454500</cx:pt>
          <cx:pt idx="46612">463500</cx:pt>
          <cx:pt idx="46613">1575000</cx:pt>
          <cx:pt idx="46614">180000</cx:pt>
          <cx:pt idx="46615">312768</cx:pt>
          <cx:pt idx="46616">203985</cx:pt>
          <cx:pt idx="46617">781920</cx:pt>
          <cx:pt idx="46618">101880</cx:pt>
          <cx:pt idx="46619">459000</cx:pt>
          <cx:pt idx="46620">180000</cx:pt>
          <cx:pt idx="46621">1082214</cx:pt>
          <cx:pt idx="46622">323172</cx:pt>
          <cx:pt idx="46623">427450.5</cx:pt>
          <cx:pt idx="46624">72000</cx:pt>
          <cx:pt idx="46625">254700</cx:pt>
          <cx:pt idx="46626">1138500</cx:pt>
          <cx:pt idx="46627">781920</cx:pt>
          <cx:pt idx="46628">254700</cx:pt>
          <cx:pt idx="46629">622413</cx:pt>
          <cx:pt idx="46630">450000</cx:pt>
          <cx:pt idx="46631">301464</cx:pt>
          <cx:pt idx="46632">254700</cx:pt>
          <cx:pt idx="46633">202500</cx:pt>
          <cx:pt idx="46634">312768</cx:pt>
          <cx:pt idx="46635">254700</cx:pt>
          <cx:pt idx="46636">1129500</cx:pt>
          <cx:pt idx="46637">1984500</cx:pt>
          <cx:pt idx="46638">509922</cx:pt>
          <cx:pt idx="46639">376920</cx:pt>
          <cx:pt idx="46640">518562</cx:pt>
          <cx:pt idx="46641">722290.5</cx:pt>
          <cx:pt idx="46642">728460</cx:pt>
          <cx:pt idx="46643">480060</cx:pt>
          <cx:pt idx="46644">500211</cx:pt>
          <cx:pt idx="46645">675000</cx:pt>
          <cx:pt idx="46646">790434</cx:pt>
          <cx:pt idx="46647">95940</cx:pt>
          <cx:pt idx="46648">2250000</cx:pt>
          <cx:pt idx="46649">539100</cx:pt>
          <cx:pt idx="46650">675000</cx:pt>
          <cx:pt idx="46651">1701229.5</cx:pt>
          <cx:pt idx="46652">485640</cx:pt>
          <cx:pt idx="46653">2013840</cx:pt>
          <cx:pt idx="46654">521280</cx:pt>
          <cx:pt idx="46655">495000</cx:pt>
          <cx:pt idx="46656">954000</cx:pt>
          <cx:pt idx="46657">675000</cx:pt>
          <cx:pt idx="46658">1800000</cx:pt>
          <cx:pt idx="46659">512338.5</cx:pt>
          <cx:pt idx="46660">459000</cx:pt>
          <cx:pt idx="46661">1429704</cx:pt>
          <cx:pt idx="46662">1546020</cx:pt>
          <cx:pt idx="46663">157050</cx:pt>
          <cx:pt idx="46664">495000</cx:pt>
          <cx:pt idx="46665">269550</cx:pt>
          <cx:pt idx="46666">127350</cx:pt>
          <cx:pt idx="46667">900000</cx:pt>
          <cx:pt idx="46668">124380</cx:pt>
          <cx:pt idx="46669">101880</cx:pt>
          <cx:pt idx="46670">225000</cx:pt>
          <cx:pt idx="46671">765261</cx:pt>
          <cx:pt idx="46672">485640</cx:pt>
          <cx:pt idx="46673">225000</cx:pt>
          <cx:pt idx="46674">573628.5</cx:pt>
          <cx:pt idx="46675">942300</cx:pt>
          <cx:pt idx="46676">720000</cx:pt>
          <cx:pt idx="46677">202500</cx:pt>
          <cx:pt idx="46678">942300</cx:pt>
          <cx:pt idx="46679">945000</cx:pt>
          <cx:pt idx="46680">239850</cx:pt>
          <cx:pt idx="46681">704844</cx:pt>
          <cx:pt idx="46682">983160</cx:pt>
          <cx:pt idx="46683">360000</cx:pt>
          <cx:pt idx="46684">225000</cx:pt>
          <cx:pt idx="46685">808650</cx:pt>
          <cx:pt idx="46686">1350000</cx:pt>
          <cx:pt idx="46687">269550</cx:pt>
          <cx:pt idx="46688">900000</cx:pt>
          <cx:pt idx="46689">490536</cx:pt>
          <cx:pt idx="46690">202500</cx:pt>
          <cx:pt idx="46691">286704</cx:pt>
          <cx:pt idx="46692">760225.5</cx:pt>
          <cx:pt idx="46693">651600</cx:pt>
          <cx:pt idx="46694">573408</cx:pt>
          <cx:pt idx="46695">675000</cx:pt>
          <cx:pt idx="46696">1236816</cx:pt>
          <cx:pt idx="46697">1125000</cx:pt>
          <cx:pt idx="46698">171000</cx:pt>
          <cx:pt idx="46699">454500</cx:pt>
          <cx:pt idx="46700">512064</cx:pt>
          <cx:pt idx="46701">1295091</cx:pt>
          <cx:pt idx="46702">495000</cx:pt>
          <cx:pt idx="46703">781920</cx:pt>
          <cx:pt idx="46704">728460</cx:pt>
          <cx:pt idx="46705">1006920</cx:pt>
          <cx:pt idx="46706">760225.5</cx:pt>
          <cx:pt idx="46707">144486</cx:pt>
          <cx:pt idx="46708">188685</cx:pt>
          <cx:pt idx="46709">253377</cx:pt>
          <cx:pt idx="46710">188460</cx:pt>
          <cx:pt idx="46711">539100</cx:pt>
          <cx:pt idx="46712">675000</cx:pt>
          <cx:pt idx="46713">765261</cx:pt>
          <cx:pt idx="46714">814041</cx:pt>
          <cx:pt idx="46715">225000</cx:pt>
          <cx:pt idx="46716">138204</cx:pt>
          <cx:pt idx="46717">500211</cx:pt>
          <cx:pt idx="46718">312768</cx:pt>
          <cx:pt idx="46719">517788</cx:pt>
          <cx:pt idx="46720">239850</cx:pt>
          <cx:pt idx="46721">752116.5</cx:pt>
          <cx:pt idx="46722">112500</cx:pt>
          <cx:pt idx="46723">450000</cx:pt>
          <cx:pt idx="46724">630000</cx:pt>
          <cx:pt idx="46725">319981.5</cx:pt>
          <cx:pt idx="46726">225000</cx:pt>
          <cx:pt idx="46727">62554.5</cx:pt>
          <cx:pt idx="46728">1125000</cx:pt>
          <cx:pt idx="46729">312768</cx:pt>
          <cx:pt idx="46730">157050</cx:pt>
          <cx:pt idx="46731">601470</cx:pt>
          <cx:pt idx="46732">170640</cx:pt>
          <cx:pt idx="46733">675000</cx:pt>
          <cx:pt idx="46734">343377</cx:pt>
          <cx:pt idx="46735">132444</cx:pt>
          <cx:pt idx="46736">723996</cx:pt>
          <cx:pt idx="46737">492862.5</cx:pt>
          <cx:pt idx="46738">225000</cx:pt>
          <cx:pt idx="46739">188685</cx:pt>
          <cx:pt idx="46740">521280</cx:pt>
          <cx:pt idx="46741">2217456</cx:pt>
          <cx:pt idx="46742">808650</cx:pt>
          <cx:pt idx="46743">760225.5</cx:pt>
          <cx:pt idx="46744">276277.5</cx:pt>
          <cx:pt idx="46745">1012500</cx:pt>
          <cx:pt idx="46746">1644255</cx:pt>
          <cx:pt idx="46747">1072809</cx:pt>
          <cx:pt idx="46748">225000</cx:pt>
          <cx:pt idx="46749">545040</cx:pt>
          <cx:pt idx="46750">592560</cx:pt>
          <cx:pt idx="46751">261000</cx:pt>
          <cx:pt idx="46752">127350</cx:pt>
          <cx:pt idx="46753">270000</cx:pt>
          <cx:pt idx="46754">592560</cx:pt>
          <cx:pt idx="46755">508495.5</cx:pt>
          <cx:pt idx="46756">1107981</cx:pt>
          <cx:pt idx="46757">900000</cx:pt>
          <cx:pt idx="46758">1006920</cx:pt>
          <cx:pt idx="46759">242950.5</cx:pt>
          <cx:pt idx="46760">166500</cx:pt>
          <cx:pt idx="46761">639396</cx:pt>
          <cx:pt idx="46762">450000</cx:pt>
          <cx:pt idx="46763">45000</cx:pt>
          <cx:pt idx="46764">1350000</cx:pt>
          <cx:pt idx="46765">634482</cx:pt>
          <cx:pt idx="46766">835380</cx:pt>
          <cx:pt idx="46767">270000</cx:pt>
          <cx:pt idx="46768">269550</cx:pt>
          <cx:pt idx="46769">640080</cx:pt>
          <cx:pt idx="46770">135000</cx:pt>
          <cx:pt idx="46771">180000</cx:pt>
          <cx:pt idx="46772">148365</cx:pt>
          <cx:pt idx="46773">654498</cx:pt>
          <cx:pt idx="46774">286704</cx:pt>
          <cx:pt idx="46775">506889</cx:pt>
          <cx:pt idx="46776">2085120</cx:pt>
          <cx:pt idx="46777">765000</cx:pt>
          <cx:pt idx="46778">225000</cx:pt>
          <cx:pt idx="46779">500211</cx:pt>
          <cx:pt idx="46780">712858.5</cx:pt>
          <cx:pt idx="46781">450000</cx:pt>
          <cx:pt idx="46782">497520</cx:pt>
          <cx:pt idx="46783">745429.5</cx:pt>
          <cx:pt idx="46784">455548.5</cx:pt>
          <cx:pt idx="46785">298512</cx:pt>
          <cx:pt idx="46786">1546020</cx:pt>
          <cx:pt idx="46787">284256</cx:pt>
          <cx:pt idx="46788">497520</cx:pt>
          <cx:pt idx="46789">1058148</cx:pt>
          <cx:pt idx="46790">1078200</cx:pt>
          <cx:pt idx="46791">1078200</cx:pt>
          <cx:pt idx="46792">1256400</cx:pt>
          <cx:pt idx="46793">156339</cx:pt>
          <cx:pt idx="46794">155938.5</cx:pt>
          <cx:pt idx="46795">454500</cx:pt>
          <cx:pt idx="46796">288873</cx:pt>
          <cx:pt idx="46797">765000</cx:pt>
          <cx:pt idx="46798">584766</cx:pt>
          <cx:pt idx="46799">101880</cx:pt>
          <cx:pt idx="46800">808650</cx:pt>
          <cx:pt idx="46801">545040</cx:pt>
          <cx:pt idx="46802">1506816</cx:pt>
          <cx:pt idx="46803">665892</cx:pt>
          <cx:pt idx="46804">63000</cx:pt>
          <cx:pt idx="46805">202500</cx:pt>
          <cx:pt idx="46806">539100</cx:pt>
          <cx:pt idx="46807">640080</cx:pt>
          <cx:pt idx="46808">481176</cx:pt>
          <cx:pt idx="46809">1035072</cx:pt>
          <cx:pt idx="46810">755190</cx:pt>
          <cx:pt idx="46811">225000</cx:pt>
          <cx:pt idx="46812">1102828.5</cx:pt>
          <cx:pt idx="46813">900000</cx:pt>
          <cx:pt idx="46814">1381113</cx:pt>
          <cx:pt idx="46815">675000</cx:pt>
          <cx:pt idx="46816">846517.5</cx:pt>
          <cx:pt idx="46817">225000</cx:pt>
          <cx:pt idx="46818">180000</cx:pt>
          <cx:pt idx="46819">381528</cx:pt>
          <cx:pt idx="46820">157500</cx:pt>
          <cx:pt idx="46821">1125000</cx:pt>
          <cx:pt idx="46822">1350000</cx:pt>
          <cx:pt idx="46823">835605</cx:pt>
          <cx:pt idx="46824">66222</cx:pt>
          <cx:pt idx="46825">742500</cx:pt>
          <cx:pt idx="46826">310671</cx:pt>
          <cx:pt idx="46827">225000</cx:pt>
          <cx:pt idx="46828">508495.5</cx:pt>
          <cx:pt idx="46829">112500</cx:pt>
          <cx:pt idx="46830">113760</cx:pt>
          <cx:pt idx="46831">450000</cx:pt>
          <cx:pt idx="46832">474048</cx:pt>
          <cx:pt idx="46833">450346.5</cx:pt>
          <cx:pt idx="46834">1823242.5</cx:pt>
          <cx:pt idx="46835">509400</cx:pt>
          <cx:pt idx="46836">835380</cx:pt>
          <cx:pt idx="46837">225000</cx:pt>
          <cx:pt idx="46838">1546020</cx:pt>
          <cx:pt idx="46839">450000</cx:pt>
          <cx:pt idx="46840">983299.5</cx:pt>
          <cx:pt idx="46841">202500</cx:pt>
          <cx:pt idx="46842">545040</cx:pt>
          <cx:pt idx="46843">291384</cx:pt>
          <cx:pt idx="46844">983299.5</cx:pt>
          <cx:pt idx="46845">900000</cx:pt>
          <cx:pt idx="46846">412942.5</cx:pt>
          <cx:pt idx="46847">500427</cx:pt>
          <cx:pt idx="46848">533668.5</cx:pt>
          <cx:pt idx="46849">1350000</cx:pt>
          <cx:pt idx="46850">117162</cx:pt>
          <cx:pt idx="46851">450000</cx:pt>
          <cx:pt idx="46852">497520</cx:pt>
          <cx:pt idx="46853">810000</cx:pt>
          <cx:pt idx="46854">1099350</cx:pt>
          <cx:pt idx="46855">202500</cx:pt>
          <cx:pt idx="46856">371245.5</cx:pt>
          <cx:pt idx="46857">900000</cx:pt>
          <cx:pt idx="46858">1350000</cx:pt>
          <cx:pt idx="46859">604152</cx:pt>
          <cx:pt idx="46860">941193</cx:pt>
          <cx:pt idx="46861">147888</cx:pt>
          <cx:pt idx="46862">254700</cx:pt>
          <cx:pt idx="46863">95940</cx:pt>
          <cx:pt idx="46864">1205896.5</cx:pt>
          <cx:pt idx="46865">1125000</cx:pt>
          <cx:pt idx="46866">1051245</cx:pt>
          <cx:pt idx="46867">942300</cx:pt>
          <cx:pt idx="46868">142632</cx:pt>
          <cx:pt idx="46869">762979.5</cx:pt>
          <cx:pt idx="46870">508495.5</cx:pt>
          <cx:pt idx="46871">900000</cx:pt>
          <cx:pt idx="46872">188460</cx:pt>
          <cx:pt idx="46873">526500</cx:pt>
          <cx:pt idx="46874">990000</cx:pt>
          <cx:pt idx="46875">1579500</cx:pt>
          <cx:pt idx="46876">298512</cx:pt>
          <cx:pt idx="46877">1528200</cx:pt>
          <cx:pt idx="46878">755190</cx:pt>
          <cx:pt idx="46879">1687500</cx:pt>
          <cx:pt idx="46880">247500</cx:pt>
          <cx:pt idx="46881">396171</cx:pt>
          <cx:pt idx="46882">135000</cx:pt>
          <cx:pt idx="46883">98910</cx:pt>
          <cx:pt idx="46884">517500</cx:pt>
          <cx:pt idx="46885">1129500</cx:pt>
          <cx:pt idx="46886">180000</cx:pt>
          <cx:pt idx="46887">835380</cx:pt>
          <cx:pt idx="46888">270000</cx:pt>
          <cx:pt idx="46889">450000</cx:pt>
          <cx:pt idx="46890">652311</cx:pt>
          <cx:pt idx="46891">533668.5</cx:pt>
          <cx:pt idx="46892">797557.5</cx:pt>
          <cx:pt idx="46893">1125000</cx:pt>
          <cx:pt idx="46894">810000</cx:pt>
          <cx:pt idx="46895">501390</cx:pt>
          <cx:pt idx="46896">177768</cx:pt>
          <cx:pt idx="46897">630000</cx:pt>
          <cx:pt idx="46898">517500</cx:pt>
          <cx:pt idx="46899">1288350</cx:pt>
          <cx:pt idx="46900">355536</cx:pt>
          <cx:pt idx="46901">1323000</cx:pt>
          <cx:pt idx="46902">630000</cx:pt>
          <cx:pt idx="46903">345645</cx:pt>
          <cx:pt idx="46904">808650</cx:pt>
          <cx:pt idx="46905">180000</cx:pt>
          <cx:pt idx="46906">360000</cx:pt>
          <cx:pt idx="46907">585000</cx:pt>
          <cx:pt idx="46908">101880</cx:pt>
          <cx:pt idx="46909">472500</cx:pt>
          <cx:pt idx="46910">427500</cx:pt>
          <cx:pt idx="46911">385164</cx:pt>
          <cx:pt idx="46912">360000</cx:pt>
          <cx:pt idx="46913">787131</cx:pt>
          <cx:pt idx="46914">1162170</cx:pt>
          <cx:pt idx="46915">927252</cx:pt>
          <cx:pt idx="46916">112068</cx:pt>
          <cx:pt idx="46917">659610</cx:pt>
          <cx:pt idx="46918">135000</cx:pt>
          <cx:pt idx="46919">1492560</cx:pt>
          <cx:pt idx="46920">1921797</cx:pt>
          <cx:pt idx="46921">1027327.5</cx:pt>
          <cx:pt idx="46922">180000</cx:pt>
          <cx:pt idx="46923">270000</cx:pt>
          <cx:pt idx="46924">254700</cx:pt>
          <cx:pt idx="46925">521280</cx:pt>
          <cx:pt idx="46926">225000</cx:pt>
          <cx:pt idx="46927">1006920</cx:pt>
          <cx:pt idx="46928">406597.5</cx:pt>
          <cx:pt idx="46929">1107000</cx:pt>
          <cx:pt idx="46930">199008</cx:pt>
          <cx:pt idx="46931">894766.5</cx:pt>
          <cx:pt idx="46932">1666746</cx:pt>
          <cx:pt idx="46933">366588</cx:pt>
          <cx:pt idx="46934">315000</cx:pt>
          <cx:pt idx="46935">988875</cx:pt>
          <cx:pt idx="46936">199080</cx:pt>
          <cx:pt idx="46937">66222</cx:pt>
          <cx:pt idx="46938">521280</cx:pt>
          <cx:pt idx="46939">171000</cx:pt>
          <cx:pt idx="46940">1125000</cx:pt>
          <cx:pt idx="46941">98910</cx:pt>
          <cx:pt idx="46942">216000</cx:pt>
          <cx:pt idx="46943">752742</cx:pt>
          <cx:pt idx="46944">180000</cx:pt>
          <cx:pt idx="46945">755190</cx:pt>
          <cx:pt idx="46946">254700</cx:pt>
          <cx:pt idx="46947">202500</cx:pt>
          <cx:pt idx="46948">1242531</cx:pt>
          <cx:pt idx="46949">675000</cx:pt>
          <cx:pt idx="46950">450000</cx:pt>
          <cx:pt idx="46951">293535</cx:pt>
          <cx:pt idx="46952">270000</cx:pt>
          <cx:pt idx="46953">593010</cx:pt>
          <cx:pt idx="46954">1125000</cx:pt>
          <cx:pt idx="46955">1110492</cx:pt>
          <cx:pt idx="46956">45000</cx:pt>
          <cx:pt idx="46957">54729</cx:pt>
          <cx:pt idx="46958">436032</cx:pt>
          <cx:pt idx="46959">980005.5</cx:pt>
          <cx:pt idx="46960">417024</cx:pt>
          <cx:pt idx="46961">225000</cx:pt>
          <cx:pt idx="46962">1011955.5</cx:pt>
          <cx:pt idx="46963">180000</cx:pt>
          <cx:pt idx="46964">269982</cx:pt>
          <cx:pt idx="46965">1850287.5</cx:pt>
          <cx:pt idx="46966">183384</cx:pt>
          <cx:pt idx="46967">1800000</cx:pt>
          <cx:pt idx="46968">584766</cx:pt>
          <cx:pt idx="46969">848745</cx:pt>
          <cx:pt idx="46970">531706.5</cx:pt>
          <cx:pt idx="46971">450000</cx:pt>
          <cx:pt idx="46972">360000</cx:pt>
          <cx:pt idx="46973">358344</cx:pt>
          <cx:pt idx="46974">258709.5</cx:pt>
          <cx:pt idx="46975">157500</cx:pt>
          <cx:pt idx="46976">279000</cx:pt>
          <cx:pt idx="46977">180000</cx:pt>
          <cx:pt idx="46978">840996</cx:pt>
          <cx:pt idx="46979">215640</cx:pt>
          <cx:pt idx="46980">1192500</cx:pt>
          <cx:pt idx="46981">723996</cx:pt>
          <cx:pt idx="46982">180000</cx:pt>
          <cx:pt idx="46983">143910</cx:pt>
          <cx:pt idx="46984">765000</cx:pt>
          <cx:pt idx="46985">450000</cx:pt>
          <cx:pt idx="46986">1169550</cx:pt>
          <cx:pt idx="46987">1237032</cx:pt>
          <cx:pt idx="46988">1035000</cx:pt>
          <cx:pt idx="46989">942300</cx:pt>
          <cx:pt idx="46990">427500</cx:pt>
          <cx:pt idx="46991">543204</cx:pt>
          <cx:pt idx="46992">71316</cx:pt>
          <cx:pt idx="46993">163008</cx:pt>
          <cx:pt idx="46994">436032</cx:pt>
          <cx:pt idx="46995">270000</cx:pt>
          <cx:pt idx="46996">204858</cx:pt>
          <cx:pt idx="46997">305221.5</cx:pt>
          <cx:pt idx="46998">630000</cx:pt>
          <cx:pt idx="46999">254700</cx:pt>
          <cx:pt idx="47000">1125000</cx:pt>
          <cx:pt idx="47001">781920</cx:pt>
          <cx:pt idx="47002">780363</cx:pt>
          <cx:pt idx="47003">148140</cx:pt>
          <cx:pt idx="47004">1288350</cx:pt>
          <cx:pt idx="47005">1350000</cx:pt>
          <cx:pt idx="47006">583834.5</cx:pt>
          <cx:pt idx="47007">481855.5</cx:pt>
          <cx:pt idx="47008">598486.5</cx:pt>
          <cx:pt idx="47009">381528</cx:pt>
          <cx:pt idx="47010">203760</cx:pt>
          <cx:pt idx="47011">315000</cx:pt>
          <cx:pt idx="47012">284400</cx:pt>
          <cx:pt idx="47013">545040</cx:pt>
          <cx:pt idx="47014">1152000</cx:pt>
          <cx:pt idx="47015">252531</cx:pt>
          <cx:pt idx="47016">585000</cx:pt>
          <cx:pt idx="47017">225000</cx:pt>
          <cx:pt idx="47018">270000</cx:pt>
          <cx:pt idx="47019">360000</cx:pt>
          <cx:pt idx="47020">895500</cx:pt>
          <cx:pt idx="47021">1089000</cx:pt>
          <cx:pt idx="47022">1724688</cx:pt>
          <cx:pt idx="47023">891072</cx:pt>
          <cx:pt idx="47024">1436850</cx:pt>
          <cx:pt idx="47025">1078200</cx:pt>
          <cx:pt idx="47026">315000</cx:pt>
          <cx:pt idx="47027">257391</cx:pt>
          <cx:pt idx="47028">398016</cx:pt>
          <cx:pt idx="47029">1113133.5</cx:pt>
          <cx:pt idx="47030">648000</cx:pt>
          <cx:pt idx="47031">630000</cx:pt>
          <cx:pt idx="47032">1211049</cx:pt>
          <cx:pt idx="47033">202500</cx:pt>
          <cx:pt idx="47034">854352</cx:pt>
          <cx:pt idx="47035">490005</cx:pt>
          <cx:pt idx="47036">364896</cx:pt>
          <cx:pt idx="47037">270000</cx:pt>
          <cx:pt idx="47038">414792</cx:pt>
          <cx:pt idx="47039">2250000</cx:pt>
          <cx:pt idx="47040">122256</cx:pt>
          <cx:pt idx="47041">1546020</cx:pt>
          <cx:pt idx="47042">180000</cx:pt>
          <cx:pt idx="47043">263686.5</cx:pt>
          <cx:pt idx="47044">573408</cx:pt>
          <cx:pt idx="47045">95940</cx:pt>
          <cx:pt idx="47046">755190</cx:pt>
          <cx:pt idx="47047">180000</cx:pt>
          <cx:pt idx="47048">254700</cx:pt>
          <cx:pt idx="47049">315000</cx:pt>
          <cx:pt idx="47050">1125000</cx:pt>
          <cx:pt idx="47051">860377.5</cx:pt>
          <cx:pt idx="47052">888840</cx:pt>
          <cx:pt idx="47053">251091</cx:pt>
          <cx:pt idx="47054">1227901.5</cx:pt>
          <cx:pt idx="47055">315000</cx:pt>
          <cx:pt idx="47056">1318896</cx:pt>
          <cx:pt idx="47057">225000</cx:pt>
          <cx:pt idx="47058">968377.5</cx:pt>
          <cx:pt idx="47059">384048</cx:pt>
          <cx:pt idx="47060">1462500</cx:pt>
          <cx:pt idx="47061">152820</cx:pt>
          <cx:pt idx="47062">358443</cx:pt>
          <cx:pt idx="47063">675000</cx:pt>
          <cx:pt idx="47064">479353.5</cx:pt>
          <cx:pt idx="47065">758002.5</cx:pt>
          <cx:pt idx="47066">898735.5</cx:pt>
          <cx:pt idx="47067">675000</cx:pt>
          <cx:pt idx="47068">684652.5</cx:pt>
          <cx:pt idx="47069">270000</cx:pt>
          <cx:pt idx="47070">848745</cx:pt>
          <cx:pt idx="47071">474048</cx:pt>
          <cx:pt idx="47072">691020</cx:pt>
          <cx:pt idx="47073">254700</cx:pt>
          <cx:pt idx="47074">254700</cx:pt>
          <cx:pt idx="47075">1575000</cx:pt>
          <cx:pt idx="47076">225000</cx:pt>
          <cx:pt idx="47077">225000</cx:pt>
          <cx:pt idx="47078">988191</cx:pt>
          <cx:pt idx="47079">1078200</cx:pt>
          <cx:pt idx="47080">472500</cx:pt>
          <cx:pt idx="47081">180000</cx:pt>
          <cx:pt idx="47082">284400</cx:pt>
          <cx:pt idx="47083">450000</cx:pt>
          <cx:pt idx="47084">945000</cx:pt>
          <cx:pt idx="47085">450000</cx:pt>
          <cx:pt idx="47086">526491</cx:pt>
          <cx:pt idx="47087">625536</cx:pt>
          <cx:pt idx="47088">284400</cx:pt>
          <cx:pt idx="47089">364896</cx:pt>
          <cx:pt idx="47090">72000</cx:pt>
          <cx:pt idx="47091">1125000</cx:pt>
          <cx:pt idx="47092">941580</cx:pt>
          <cx:pt idx="47093">1227901.5</cx:pt>
          <cx:pt idx="47094">755190</cx:pt>
          <cx:pt idx="47095">536917.5</cx:pt>
          <cx:pt idx="47096">180000</cx:pt>
          <cx:pt idx="47097">270000</cx:pt>
          <cx:pt idx="47098">1288350</cx:pt>
          <cx:pt idx="47099">254700</cx:pt>
          <cx:pt idx="47100">364896</cx:pt>
          <cx:pt idx="47101">1056447</cx:pt>
          <cx:pt idx="47102">270000</cx:pt>
          <cx:pt idx="47103">135000</cx:pt>
          <cx:pt idx="47104">824823</cx:pt>
          <cx:pt idx="47105">135000</cx:pt>
          <cx:pt idx="47106">180000</cx:pt>
          <cx:pt idx="47107">333337.5</cx:pt>
          <cx:pt idx="47108">781920</cx:pt>
          <cx:pt idx="47109">215640</cx:pt>
          <cx:pt idx="47110">364032</cx:pt>
          <cx:pt idx="47111">247275</cx:pt>
          <cx:pt idx="47112">967500</cx:pt>
          <cx:pt idx="47113">450000</cx:pt>
          <cx:pt idx="47114">508495.5</cx:pt>
          <cx:pt idx="47115">180000</cx:pt>
          <cx:pt idx="47116">1381113</cx:pt>
          <cx:pt idx="47117">360000</cx:pt>
          <cx:pt idx="47118">1752039</cx:pt>
          <cx:pt idx="47119">675000</cx:pt>
          <cx:pt idx="47120">441481.5</cx:pt>
          <cx:pt idx="47121">454500</cx:pt>
          <cx:pt idx="47122">450000</cx:pt>
          <cx:pt idx="47123">269982</cx:pt>
          <cx:pt idx="47124">1006920</cx:pt>
          <cx:pt idx="47125">981747</cx:pt>
          <cx:pt idx="47126">86598</cx:pt>
          <cx:pt idx="47127">568800</cx:pt>
          <cx:pt idx="47128">247500</cx:pt>
          <cx:pt idx="47129">755190</cx:pt>
          <cx:pt idx="47130">728460</cx:pt>
          <cx:pt idx="47131">145557</cx:pt>
          <cx:pt idx="47132">270000</cx:pt>
          <cx:pt idx="47133">1971072</cx:pt>
          <cx:pt idx="47134">1023588</cx:pt>
          <cx:pt idx="47135">254700</cx:pt>
          <cx:pt idx="47136">219042</cx:pt>
          <cx:pt idx="47137">765000</cx:pt>
          <cx:pt idx="47138">450000</cx:pt>
          <cx:pt idx="47139">225000</cx:pt>
          <cx:pt idx="47140">810000</cx:pt>
          <cx:pt idx="47141">605439</cx:pt>
          <cx:pt idx="47142">545040</cx:pt>
          <cx:pt idx="47143">450000</cx:pt>
          <cx:pt idx="47144">199152</cx:pt>
          <cx:pt idx="47145">539100</cx:pt>
          <cx:pt idx="47146">538389</cx:pt>
          <cx:pt idx="47147">495000</cx:pt>
          <cx:pt idx="47148">1288350</cx:pt>
          <cx:pt idx="47149">1506816</cx:pt>
          <cx:pt idx="47150">454500</cx:pt>
          <cx:pt idx="47151">431280</cx:pt>
          <cx:pt idx="47152">305955</cx:pt>
          <cx:pt idx="47153">180000</cx:pt>
          <cx:pt idx="47154">198085.5</cx:pt>
          <cx:pt idx="47155">545040</cx:pt>
          <cx:pt idx="47156">484789.5</cx:pt>
          <cx:pt idx="47157">170640</cx:pt>
          <cx:pt idx="47158">283419</cx:pt>
          <cx:pt idx="47159">351792</cx:pt>
          <cx:pt idx="47160">178290</cx:pt>
          <cx:pt idx="47161">203760</cx:pt>
          <cx:pt idx="47162">1078200</cx:pt>
          <cx:pt idx="47163">900000</cx:pt>
          <cx:pt idx="47164">553806</cx:pt>
          <cx:pt idx="47165">1078200</cx:pt>
          <cx:pt idx="47166">654498</cx:pt>
          <cx:pt idx="47167">495000</cx:pt>
          <cx:pt idx="47168">1764000</cx:pt>
          <cx:pt idx="47169">610335</cx:pt>
          <cx:pt idx="47170">292500</cx:pt>
          <cx:pt idx="47171">445333.5</cx:pt>
          <cx:pt idx="47172">302206.5</cx:pt>
          <cx:pt idx="47173">292500</cx:pt>
          <cx:pt idx="47174">1575000</cx:pt>
          <cx:pt idx="47175">302206.5</cx:pt>
          <cx:pt idx="47176">808650</cx:pt>
          <cx:pt idx="47177">521280</cx:pt>
          <cx:pt idx="47178">808650</cx:pt>
          <cx:pt idx="47179">314100</cx:pt>
          <cx:pt idx="47180">1288350</cx:pt>
          <cx:pt idx="47181">595903.5</cx:pt>
          <cx:pt idx="47182">900000</cx:pt>
          <cx:pt idx="47183">199080</cx:pt>
          <cx:pt idx="47184">760225.5</cx:pt>
          <cx:pt idx="47185">467667</cx:pt>
          <cx:pt idx="47186">202500</cx:pt>
          <cx:pt idx="47187">675000</cx:pt>
          <cx:pt idx="47188">270000</cx:pt>
          <cx:pt idx="47189">526491</cx:pt>
          <cx:pt idx="47190">509400</cx:pt>
          <cx:pt idx="47191">508495.5</cx:pt>
          <cx:pt idx="47192">202500</cx:pt>
          <cx:pt idx="47193">450000</cx:pt>
          <cx:pt idx="47194">101880</cx:pt>
          <cx:pt idx="47195">1575000</cx:pt>
          <cx:pt idx="47196">473760</cx:pt>
          <cx:pt idx="47197">490495.5</cx:pt>
          <cx:pt idx="47198">938304</cx:pt>
          <cx:pt idx="47199">135000</cx:pt>
          <cx:pt idx="47200">876825</cx:pt>
          <cx:pt idx="47201">215640</cx:pt>
          <cx:pt idx="47202">1080000</cx:pt>
          <cx:pt idx="47203">269550</cx:pt>
          <cx:pt idx="47204">1540867.5</cx:pt>
          <cx:pt idx="47205">239850</cx:pt>
          <cx:pt idx="47206">467257.5</cx:pt>
          <cx:pt idx="47207">672453</cx:pt>
          <cx:pt idx="47208">1024740</cx:pt>
          <cx:pt idx="47209">180000</cx:pt>
          <cx:pt idx="47210">787131</cx:pt>
          <cx:pt idx="47211">1288350</cx:pt>
          <cx:pt idx="47212">152820</cx:pt>
          <cx:pt idx="47213">202500</cx:pt>
          <cx:pt idx="47214">675000</cx:pt>
          <cx:pt idx="47215">298512</cx:pt>
          <cx:pt idx="47216">781920</cx:pt>
          <cx:pt idx="47217">1006920</cx:pt>
          <cx:pt idx="47218">257391</cx:pt>
          <cx:pt idx="47219">1575000</cx:pt>
          <cx:pt idx="47220">1006920</cx:pt>
          <cx:pt idx="47221">679500</cx:pt>
          <cx:pt idx="47222">904500</cx:pt>
          <cx:pt idx="47223">396000</cx:pt>
          <cx:pt idx="47224">180000</cx:pt>
          <cx:pt idx="47225">675000</cx:pt>
          <cx:pt idx="47226">334152</cx:pt>
          <cx:pt idx="47227">1525482</cx:pt>
          <cx:pt idx="47228">373140</cx:pt>
          <cx:pt idx="47229">254700</cx:pt>
          <cx:pt idx="47230">585000</cx:pt>
          <cx:pt idx="47231">490536</cx:pt>
          <cx:pt idx="47232">413235</cx:pt>
          <cx:pt idx="47233">760225.5</cx:pt>
          <cx:pt idx="47234">675000</cx:pt>
          <cx:pt idx="47235">720000</cx:pt>
          <cx:pt idx="47236">495000</cx:pt>
          <cx:pt idx="47237">328500</cx:pt>
          <cx:pt idx="47238">436032</cx:pt>
          <cx:pt idx="47239">454500</cx:pt>
          <cx:pt idx="47240">148500</cx:pt>
          <cx:pt idx="47241">135000</cx:pt>
          <cx:pt idx="47242">1236816</cx:pt>
          <cx:pt idx="47243">180000</cx:pt>
          <cx:pt idx="47244">528984</cx:pt>
          <cx:pt idx="47245">1546020</cx:pt>
          <cx:pt idx="47246">157500</cx:pt>
          <cx:pt idx="47247">422892</cx:pt>
          <cx:pt idx="47248">143910</cx:pt>
          <cx:pt idx="47249">490536</cx:pt>
          <cx:pt idx="47250">834048</cx:pt>
          <cx:pt idx="47251">307944</cx:pt>
          <cx:pt idx="47252">675000</cx:pt>
          <cx:pt idx="47253">339948</cx:pt>
          <cx:pt idx="47254">531706.5</cx:pt>
          <cx:pt idx="47255">900000</cx:pt>
          <cx:pt idx="47256">2250000</cx:pt>
          <cx:pt idx="47257">640080</cx:pt>
          <cx:pt idx="47258">1483231.5</cx:pt>
          <cx:pt idx="47259">250272</cx:pt>
          <cx:pt idx="47260">99000</cx:pt>
          <cx:pt idx="47261">436032</cx:pt>
          <cx:pt idx="47262">634482</cx:pt>
          <cx:pt idx="47263">312768</cx:pt>
          <cx:pt idx="47264">855882</cx:pt>
          <cx:pt idx="47265">2517300</cx:pt>
          <cx:pt idx="47266">101880</cx:pt>
          <cx:pt idx="47267">327024</cx:pt>
          <cx:pt idx="47268">254700</cx:pt>
          <cx:pt idx="47269">590337</cx:pt>
          <cx:pt idx="47270">1515415.5</cx:pt>
          <cx:pt idx="47271">180000</cx:pt>
          <cx:pt idx="47272">303205.5</cx:pt>
          <cx:pt idx="47273">277969.5</cx:pt>
          <cx:pt idx="47274">797557.5</cx:pt>
          <cx:pt idx="47275">752742</cx:pt>
          <cx:pt idx="47276">571486.5</cx:pt>
          <cx:pt idx="47277">531706.5</cx:pt>
          <cx:pt idx="47278">163512</cx:pt>
          <cx:pt idx="47279">770328</cx:pt>
          <cx:pt idx="47280">152820</cx:pt>
          <cx:pt idx="47281">670500</cx:pt>
          <cx:pt idx="47282">337500</cx:pt>
          <cx:pt idx="47283">239850</cx:pt>
          <cx:pt idx="47284">180000</cx:pt>
          <cx:pt idx="47285">708939</cx:pt>
          <cx:pt idx="47286">178290</cx:pt>
          <cx:pt idx="47287">886500</cx:pt>
          <cx:pt idx="47288">675000</cx:pt>
          <cx:pt idx="47289">647046</cx:pt>
          <cx:pt idx="47290">180000</cx:pt>
          <cx:pt idx="47291">239850</cx:pt>
          <cx:pt idx="47292">314100</cx:pt>
          <cx:pt idx="47293">1180129.5</cx:pt>
          <cx:pt idx="47294">269550</cx:pt>
          <cx:pt idx="47295">239850</cx:pt>
          <cx:pt idx="47296">490536</cx:pt>
          <cx:pt idx="47297">143910</cx:pt>
          <cx:pt idx="47298">675000</cx:pt>
          <cx:pt idx="47299">269550</cx:pt>
          <cx:pt idx="47300">408780</cx:pt>
          <cx:pt idx="47301">573628.5</cx:pt>
          <cx:pt idx="47302">1113840</cx:pt>
          <cx:pt idx="47303">754740</cx:pt>
          <cx:pt idx="47304">373311</cx:pt>
          <cx:pt idx="47305">509400</cx:pt>
          <cx:pt idx="47306">163512</cx:pt>
          <cx:pt idx="47307">1512000</cx:pt>
          <cx:pt idx="47308">309420</cx:pt>
          <cx:pt idx="47309">545040</cx:pt>
          <cx:pt idx="47310">545040</cx:pt>
          <cx:pt idx="47311">270000</cx:pt>
          <cx:pt idx="47312">1024290</cx:pt>
          <cx:pt idx="47313">647046</cx:pt>
          <cx:pt idx="47314">900000</cx:pt>
          <cx:pt idx="47315">547344</cx:pt>
          <cx:pt idx="47316">276277.5</cx:pt>
          <cx:pt idx="47317">927252</cx:pt>
          <cx:pt idx="47318">870984</cx:pt>
          <cx:pt idx="47319">675000</cx:pt>
          <cx:pt idx="47320">1223010</cx:pt>
          <cx:pt idx="47321">675000</cx:pt>
          <cx:pt idx="47322">477000</cx:pt>
          <cx:pt idx="47323">956574</cx:pt>
          <cx:pt idx="47324">127350</cx:pt>
          <cx:pt idx="47325">526491</cx:pt>
          <cx:pt idx="47326">103500</cx:pt>
          <cx:pt idx="47327">1006920</cx:pt>
          <cx:pt idx="47328">545040</cx:pt>
          <cx:pt idx="47329">1312110</cx:pt>
          <cx:pt idx="47330">450000</cx:pt>
          <cx:pt idx="47331">247275</cx:pt>
          <cx:pt idx="47332">1886850</cx:pt>
          <cx:pt idx="47333">270000</cx:pt>
          <cx:pt idx="47334">1575000</cx:pt>
          <cx:pt idx="47335">1096236</cx:pt>
          <cx:pt idx="47336">781920</cx:pt>
          <cx:pt idx="47337">805536</cx:pt>
          <cx:pt idx="47338">239850</cx:pt>
          <cx:pt idx="47339">189000</cx:pt>
          <cx:pt idx="47340">270000</cx:pt>
          <cx:pt idx="47341">539100</cx:pt>
          <cx:pt idx="47342">284400</cx:pt>
          <cx:pt idx="47343">381528</cx:pt>
          <cx:pt idx="47344">284400</cx:pt>
          <cx:pt idx="47345">2013840</cx:pt>
          <cx:pt idx="47346">315000</cx:pt>
          <cx:pt idx="47347">229500</cx:pt>
          <cx:pt idx="47348">1129500</cx:pt>
          <cx:pt idx="47349">284400</cx:pt>
          <cx:pt idx="47350">450000</cx:pt>
          <cx:pt idx="47351">332946</cx:pt>
          <cx:pt idx="47352">1067940</cx:pt>
          <cx:pt idx="47353">970380</cx:pt>
          <cx:pt idx="47354">834048</cx:pt>
          <cx:pt idx="47355">254700</cx:pt>
          <cx:pt idx="47356">900000</cx:pt>
          <cx:pt idx="47357">225000</cx:pt>
          <cx:pt idx="47358">270000</cx:pt>
          <cx:pt idx="47359">576000</cx:pt>
          <cx:pt idx="47360">314100</cx:pt>
          <cx:pt idx="47361">696528</cx:pt>
          <cx:pt idx="47362">270000</cx:pt>
          <cx:pt idx="47363">269550</cx:pt>
          <cx:pt idx="47364">675000</cx:pt>
          <cx:pt idx="47365">1024740</cx:pt>
          <cx:pt idx="47366">270000</cx:pt>
          <cx:pt idx="47367">1096020</cx:pt>
          <cx:pt idx="47368">738108</cx:pt>
          <cx:pt idx="47369">459000</cx:pt>
          <cx:pt idx="47370">284400</cx:pt>
          <cx:pt idx="47371">247275</cx:pt>
          <cx:pt idx="47372">652500</cx:pt>
          <cx:pt idx="47373">254700</cx:pt>
          <cx:pt idx="47374">314100</cx:pt>
          <cx:pt idx="47375">314100</cx:pt>
          <cx:pt idx="47376">216144</cx:pt>
          <cx:pt idx="47377">299772</cx:pt>
          <cx:pt idx="47378">215640</cx:pt>
          <cx:pt idx="47379">225000</cx:pt>
          <cx:pt idx="47380">405000</cx:pt>
          <cx:pt idx="47381">270000</cx:pt>
          <cx:pt idx="47382">180000</cx:pt>
          <cx:pt idx="47383">279000</cx:pt>
          <cx:pt idx="47384">622188</cx:pt>
          <cx:pt idx="47385">135000</cx:pt>
          <cx:pt idx="47386">450000</cx:pt>
          <cx:pt idx="47387">855882</cx:pt>
          <cx:pt idx="47388">450000</cx:pt>
          <cx:pt idx="47389">1354500</cx:pt>
          <cx:pt idx="47390">450000</cx:pt>
          <cx:pt idx="47391">270000</cx:pt>
          <cx:pt idx="47392">675000</cx:pt>
          <cx:pt idx="47393">423000</cx:pt>
          <cx:pt idx="47394">180000</cx:pt>
          <cx:pt idx="47395">1260000</cx:pt>
          <cx:pt idx="47396">545040</cx:pt>
          <cx:pt idx="47397">450000</cx:pt>
          <cx:pt idx="47398">286704</cx:pt>
          <cx:pt idx="47399">566055</cx:pt>
          <cx:pt idx="47400">337500</cx:pt>
          <cx:pt idx="47401">540000</cx:pt>
          <cx:pt idx="47402">225000</cx:pt>
          <cx:pt idx="47403">472500</cx:pt>
          <cx:pt idx="47404">247500</cx:pt>
          <cx:pt idx="47405">62361</cx:pt>
          <cx:pt idx="47406">280170</cx:pt>
          <cx:pt idx="47407">95940</cx:pt>
          <cx:pt idx="47408">675000</cx:pt>
          <cx:pt idx="47409">900000</cx:pt>
          <cx:pt idx="47410">835380</cx:pt>
          <cx:pt idx="47411">270000</cx:pt>
          <cx:pt idx="47412">859212</cx:pt>
          <cx:pt idx="47413">895707</cx:pt>
          <cx:pt idx="47414">284400</cx:pt>
          <cx:pt idx="47415">270000</cx:pt>
          <cx:pt idx="47416">500211</cx:pt>
          <cx:pt idx="47417">835380</cx:pt>
          <cx:pt idx="47418">544491</cx:pt>
          <cx:pt idx="47419">675000</cx:pt>
          <cx:pt idx="47420">161730</cx:pt>
          <cx:pt idx="47421">450000</cx:pt>
          <cx:pt idx="47422">808650</cx:pt>
          <cx:pt idx="47423">703728</cx:pt>
          <cx:pt idx="47424">781920</cx:pt>
          <cx:pt idx="47425">232434</cx:pt>
          <cx:pt idx="47426">180000</cx:pt>
          <cx:pt idx="47427">315000</cx:pt>
          <cx:pt idx="47428">540000</cx:pt>
          <cx:pt idx="47429">571500</cx:pt>
          <cx:pt idx="47430">1350000</cx:pt>
          <cx:pt idx="47431">157500</cx:pt>
          <cx:pt idx="47432">270000</cx:pt>
          <cx:pt idx="47433">630000</cx:pt>
          <cx:pt idx="47434">284400</cx:pt>
          <cx:pt idx="47435">269550</cx:pt>
          <cx:pt idx="47436">675000</cx:pt>
          <cx:pt idx="47437">808650</cx:pt>
          <cx:pt idx="47438">450000</cx:pt>
          <cx:pt idx="47439">202500</cx:pt>
          <cx:pt idx="47440">180000</cx:pt>
          <cx:pt idx="47441">904500</cx:pt>
          <cx:pt idx="47442">197820</cx:pt>
          <cx:pt idx="47443">1773963</cx:pt>
          <cx:pt idx="47444">755190</cx:pt>
          <cx:pt idx="47445">448056</cx:pt>
          <cx:pt idx="47446">497520</cx:pt>
          <cx:pt idx="47447">284400</cx:pt>
          <cx:pt idx="47448">270000</cx:pt>
          <cx:pt idx="47449">715095</cx:pt>
          <cx:pt idx="47450">315000</cx:pt>
          <cx:pt idx="47451">314100</cx:pt>
          <cx:pt idx="47452">436032</cx:pt>
          <cx:pt idx="47453">225000</cx:pt>
          <cx:pt idx="47454">450000</cx:pt>
          <cx:pt idx="47455">900000</cx:pt>
          <cx:pt idx="47456">509400</cx:pt>
          <cx:pt idx="47457">295776</cx:pt>
          <cx:pt idx="47458">651600</cx:pt>
          <cx:pt idx="47459">543735</cx:pt>
          <cx:pt idx="47460">781920</cx:pt>
          <cx:pt idx="47461">378531</cx:pt>
          <cx:pt idx="47462">834048</cx:pt>
          <cx:pt idx="47463">540000</cx:pt>
          <cx:pt idx="47464">450000</cx:pt>
          <cx:pt idx="47465">188478</cx:pt>
          <cx:pt idx="47466">593010</cx:pt>
          <cx:pt idx="47467">691020</cx:pt>
          <cx:pt idx="47468">327024</cx:pt>
          <cx:pt idx="47469">1762110</cx:pt>
          <cx:pt idx="47470">239850</cx:pt>
          <cx:pt idx="47471">180000</cx:pt>
          <cx:pt idx="47472">344043</cx:pt>
          <cx:pt idx="47473">1762110</cx:pt>
          <cx:pt idx="47474">922666.5</cx:pt>
          <cx:pt idx="47475">86346</cx:pt>
          <cx:pt idx="47476">490536</cx:pt>
          <cx:pt idx="47477">382500</cx:pt>
          <cx:pt idx="47478">225000</cx:pt>
          <cx:pt idx="47479">1006920</cx:pt>
          <cx:pt idx="47480">254700</cx:pt>
          <cx:pt idx="47481">878733</cx:pt>
          <cx:pt idx="47482">270000</cx:pt>
          <cx:pt idx="47483">675000</cx:pt>
          <cx:pt idx="47484">545157</cx:pt>
          <cx:pt idx="47485">272520</cx:pt>
          <cx:pt idx="47486">479700</cx:pt>
          <cx:pt idx="47487">431280</cx:pt>
          <cx:pt idx="47488">900000</cx:pt>
          <cx:pt idx="47489">765000</cx:pt>
          <cx:pt idx="47490">931401</cx:pt>
          <cx:pt idx="47491">508495.5</cx:pt>
          <cx:pt idx="47492">544491</cx:pt>
          <cx:pt idx="47493">942300</cx:pt>
          <cx:pt idx="47494">450000</cx:pt>
          <cx:pt idx="47495">598486.5</cx:pt>
          <cx:pt idx="47496">592560</cx:pt>
          <cx:pt idx="47497">803259</cx:pt>
          <cx:pt idx="47498">49500</cx:pt>
          <cx:pt idx="47499">675000</cx:pt>
          <cx:pt idx="47500">1125000</cx:pt>
          <cx:pt idx="47501">675000</cx:pt>
          <cx:pt idx="47502">1255680</cx:pt>
          <cx:pt idx="47503">1309500</cx:pt>
          <cx:pt idx="47504">1264428</cx:pt>
          <cx:pt idx="47505">450000</cx:pt>
          <cx:pt idx="47506">441000</cx:pt>
          <cx:pt idx="47507">953460</cx:pt>
          <cx:pt idx="47508">247500</cx:pt>
          <cx:pt idx="47509">526491</cx:pt>
          <cx:pt idx="47510">742500</cx:pt>
          <cx:pt idx="47511">269550</cx:pt>
          <cx:pt idx="47512">1125000</cx:pt>
          <cx:pt idx="47513">203760</cx:pt>
          <cx:pt idx="47514">333000</cx:pt>
          <cx:pt idx="47515">1546020</cx:pt>
          <cx:pt idx="47516">545040</cx:pt>
          <cx:pt idx="47517">946998</cx:pt>
          <cx:pt idx="47518">270000</cx:pt>
          <cx:pt idx="47519">157500</cx:pt>
          <cx:pt idx="47520">297000</cx:pt>
          <cx:pt idx="47521">913005</cx:pt>
          <cx:pt idx="47522">337500</cx:pt>
          <cx:pt idx="47523">180000</cx:pt>
          <cx:pt idx="47524">1125000</cx:pt>
          <cx:pt idx="47525">122521.5</cx:pt>
          <cx:pt idx="47526">630000</cx:pt>
          <cx:pt idx="47527">225000</cx:pt>
          <cx:pt idx="47528">360000</cx:pt>
          <cx:pt idx="47529">781920</cx:pt>
          <cx:pt idx="47530">225000</cx:pt>
          <cx:pt idx="47531">1762110</cx:pt>
          <cx:pt idx="47532">900000</cx:pt>
          <cx:pt idx="47533">1325475</cx:pt>
          <cx:pt idx="47534">2700000</cx:pt>
          <cx:pt idx="47535">1236816</cx:pt>
          <cx:pt idx="47536">675000</cx:pt>
          <cx:pt idx="47537">474867</cx:pt>
          <cx:pt idx="47538">1215000</cx:pt>
          <cx:pt idx="47539">495000</cx:pt>
          <cx:pt idx="47540">634360.5</cx:pt>
          <cx:pt idx="47541">284400</cx:pt>
          <cx:pt idx="47542">675000</cx:pt>
          <cx:pt idx="47543">180000</cx:pt>
          <cx:pt idx="47544">101880</cx:pt>
          <cx:pt idx="47545">148500</cx:pt>
          <cx:pt idx="47546">180000</cx:pt>
          <cx:pt idx="47547">1056447</cx:pt>
          <cx:pt idx="47548">728460</cx:pt>
          <cx:pt idx="47549">157914</cx:pt>
          <cx:pt idx="47550">180000</cx:pt>
          <cx:pt idx="47551">971280</cx:pt>
          <cx:pt idx="47552">101880</cx:pt>
          <cx:pt idx="47553">284400</cx:pt>
          <cx:pt idx="47554">343800</cx:pt>
          <cx:pt idx="47555">180000</cx:pt>
          <cx:pt idx="47556">781920</cx:pt>
          <cx:pt idx="47557">391090.5</cx:pt>
          <cx:pt idx="47558">490495.5</cx:pt>
          <cx:pt idx="47559">640080</cx:pt>
          <cx:pt idx="47560">314055</cx:pt>
          <cx:pt idx="47561">733315.5</cx:pt>
          <cx:pt idx="47562">101880</cx:pt>
          <cx:pt idx="47563">1116000</cx:pt>
          <cx:pt idx="47564">180000</cx:pt>
          <cx:pt idx="47565">1027327.5</cx:pt>
          <cx:pt idx="47566">585000</cx:pt>
          <cx:pt idx="47567">450000</cx:pt>
          <cx:pt idx="47568">450000</cx:pt>
          <cx:pt idx="47569">540000</cx:pt>
          <cx:pt idx="47570">1062000</cx:pt>
          <cx:pt idx="47571">603792</cx:pt>
          <cx:pt idx="47572">180000</cx:pt>
          <cx:pt idx="47573">427500</cx:pt>
          <cx:pt idx="47574">1431000</cx:pt>
          <cx:pt idx="47575">310671</cx:pt>
          <cx:pt idx="47576">52767</cx:pt>
          <cx:pt idx="47577">1298655</cx:pt>
          <cx:pt idx="47578">855657</cx:pt>
          <cx:pt idx="47579">1125000</cx:pt>
          <cx:pt idx="47580">284400</cx:pt>
          <cx:pt idx="47581">1065681</cx:pt>
          <cx:pt idx="47582">201469.5</cx:pt>
          <cx:pt idx="47583">1288350</cx:pt>
          <cx:pt idx="47584">270000</cx:pt>
          <cx:pt idx="47585">180000</cx:pt>
          <cx:pt idx="47586">135000</cx:pt>
          <cx:pt idx="47587">609187.5</cx:pt>
          <cx:pt idx="47588">450000</cx:pt>
          <cx:pt idx="47589">315000</cx:pt>
          <cx:pt idx="47590">943425</cx:pt>
          <cx:pt idx="47591">497520</cx:pt>
          <cx:pt idx="47592">448056</cx:pt>
          <cx:pt idx="47593">263686.5</cx:pt>
          <cx:pt idx="47594">1146816</cx:pt>
          <cx:pt idx="47595">199080</cx:pt>
          <cx:pt idx="47596">701721</cx:pt>
          <cx:pt idx="47597">1042560</cx:pt>
          <cx:pt idx="47598">117162</cx:pt>
          <cx:pt idx="47599">787131</cx:pt>
          <cx:pt idx="47600">270000</cx:pt>
          <cx:pt idx="47601">454500</cx:pt>
          <cx:pt idx="47602">640764</cx:pt>
          <cx:pt idx="47603">679500</cx:pt>
          <cx:pt idx="47604">900000</cx:pt>
          <cx:pt idx="47605">67500</cx:pt>
          <cx:pt idx="47606">900000</cx:pt>
          <cx:pt idx="47607">270000</cx:pt>
          <cx:pt idx="47608">1006920</cx:pt>
          <cx:pt idx="47609">152820</cx:pt>
          <cx:pt idx="47610">555273</cx:pt>
          <cx:pt idx="47611">954864</cx:pt>
          <cx:pt idx="47612">1494486</cx:pt>
          <cx:pt idx="47613">1223010</cx:pt>
          <cx:pt idx="47614">983299.5</cx:pt>
          <cx:pt idx="47615">153576</cx:pt>
          <cx:pt idx="47616">808650</cx:pt>
          <cx:pt idx="47617">621900</cx:pt>
          <cx:pt idx="47618">170640</cx:pt>
          <cx:pt idx="47619">202500</cx:pt>
          <cx:pt idx="47620">2085120</cx:pt>
          <cx:pt idx="47621">545040</cx:pt>
          <cx:pt idx="47622">312840</cx:pt>
          <cx:pt idx="47623">161730</cx:pt>
          <cx:pt idx="47624">180000</cx:pt>
          <cx:pt idx="47625">351792</cx:pt>
          <cx:pt idx="47626">935640</cx:pt>
          <cx:pt idx="47627">518562</cx:pt>
          <cx:pt idx="47628">143910</cx:pt>
          <cx:pt idx="47629">494550</cx:pt>
          <cx:pt idx="47630">270000</cx:pt>
          <cx:pt idx="47631">679500</cx:pt>
          <cx:pt idx="47632">270000</cx:pt>
          <cx:pt idx="47633">225000</cx:pt>
          <cx:pt idx="47634">1223010</cx:pt>
          <cx:pt idx="47635">338832</cx:pt>
          <cx:pt idx="47636">384048</cx:pt>
          <cx:pt idx="47637">454500</cx:pt>
          <cx:pt idx="47638">359725.5</cx:pt>
          <cx:pt idx="47639">1288350</cx:pt>
          <cx:pt idx="47640">697500</cx:pt>
          <cx:pt idx="47641">533668.5</cx:pt>
          <cx:pt idx="47642">284400</cx:pt>
          <cx:pt idx="47643">760225.5</cx:pt>
          <cx:pt idx="47644">1211049</cx:pt>
          <cx:pt idx="47645">234324</cx:pt>
          <cx:pt idx="47646">450000</cx:pt>
          <cx:pt idx="47647">292500</cx:pt>
          <cx:pt idx="47648">269550</cx:pt>
          <cx:pt idx="47649">258709.5</cx:pt>
          <cx:pt idx="47650">270000</cx:pt>
          <cx:pt idx="47651">564124.5</cx:pt>
          <cx:pt idx="47652">225000</cx:pt>
          <cx:pt idx="47653">1160973</cx:pt>
          <cx:pt idx="47654">808650</cx:pt>
          <cx:pt idx="47655">454500</cx:pt>
          <cx:pt idx="47656">247500</cx:pt>
          <cx:pt idx="47657">1528200</cx:pt>
          <cx:pt idx="47658">473760</cx:pt>
          <cx:pt idx="47659">1762110</cx:pt>
          <cx:pt idx="47660">808650</cx:pt>
          <cx:pt idx="47661">720000</cx:pt>
          <cx:pt idx="47662">270000</cx:pt>
          <cx:pt idx="47663">286704</cx:pt>
          <cx:pt idx="47664">1029658.5</cx:pt>
          <cx:pt idx="47665">824823</cx:pt>
          <cx:pt idx="47666">679500</cx:pt>
          <cx:pt idx="47667">270000</cx:pt>
          <cx:pt idx="47668">225000</cx:pt>
          <cx:pt idx="47669">1102500</cx:pt>
          <cx:pt idx="47670">808650</cx:pt>
          <cx:pt idx="47671">849685.5</cx:pt>
          <cx:pt idx="47672">755190</cx:pt>
          <cx:pt idx="47673">247500</cx:pt>
          <cx:pt idx="47674">126000</cx:pt>
          <cx:pt idx="47675">148500</cx:pt>
          <cx:pt idx="47676">808650</cx:pt>
          <cx:pt idx="47677">572076</cx:pt>
          <cx:pt idx="47678">585000</cx:pt>
          <cx:pt idx="47679">545040</cx:pt>
          <cx:pt idx="47680">675000</cx:pt>
          <cx:pt idx="47681">225000</cx:pt>
          <cx:pt idx="47682">1125000</cx:pt>
          <cx:pt idx="47683">755190</cx:pt>
          <cx:pt idx="47684">157500</cx:pt>
          <cx:pt idx="47685">1024740</cx:pt>
          <cx:pt idx="47686">450000</cx:pt>
          <cx:pt idx="47687">1350000</cx:pt>
          <cx:pt idx="47688">491031</cx:pt>
          <cx:pt idx="47689">1546020</cx:pt>
          <cx:pt idx="47690">545040</cx:pt>
          <cx:pt idx="47691">57564</cx:pt>
          <cx:pt idx="47692">540000</cx:pt>
          <cx:pt idx="47693">76500</cx:pt>
          <cx:pt idx="47694">337500</cx:pt>
          <cx:pt idx="47695">517500</cx:pt>
          <cx:pt idx="47696">1193580</cx:pt>
          <cx:pt idx="47697">435276</cx:pt>
          <cx:pt idx="47698">225000</cx:pt>
          <cx:pt idx="47699">816660</cx:pt>
          <cx:pt idx="47700">808650</cx:pt>
          <cx:pt idx="47701">398160</cx:pt>
          <cx:pt idx="47702">746280</cx:pt>
          <cx:pt idx="47703">312768</cx:pt>
          <cx:pt idx="47704">397881</cx:pt>
          <cx:pt idx="47705">266832</cx:pt>
          <cx:pt idx="47706">528633</cx:pt>
          <cx:pt idx="47707">948582</cx:pt>
          <cx:pt idx="47708">474048</cx:pt>
          <cx:pt idx="47709">454500</cx:pt>
          <cx:pt idx="47710">417024</cx:pt>
          <cx:pt idx="47711">450000</cx:pt>
          <cx:pt idx="47712">808650</cx:pt>
          <cx:pt idx="47713">360000</cx:pt>
          <cx:pt idx="47714">180000</cx:pt>
          <cx:pt idx="47715">521280</cx:pt>
          <cx:pt idx="47716">315000</cx:pt>
          <cx:pt idx="47717">270000</cx:pt>
          <cx:pt idx="47718">755190</cx:pt>
          <cx:pt idx="47719">450000</cx:pt>
          <cx:pt idx="47720">1448104.5</cx:pt>
          <cx:pt idx="47721">112500</cx:pt>
          <cx:pt idx="47722">599544</cx:pt>
          <cx:pt idx="47723">450000</cx:pt>
          <cx:pt idx="47724">675000</cx:pt>
          <cx:pt idx="47725">1215000</cx:pt>
          <cx:pt idx="47726">808650</cx:pt>
          <cx:pt idx="47727">1227901.5</cx:pt>
          <cx:pt idx="47728">481495.5</cx:pt>
          <cx:pt idx="47729">163201.5</cx:pt>
          <cx:pt idx="47730">808650</cx:pt>
          <cx:pt idx="47731">700830</cx:pt>
          <cx:pt idx="47732">239850</cx:pt>
          <cx:pt idx="47733">553351.5</cx:pt>
          <cx:pt idx="47734">326439</cx:pt>
          <cx:pt idx="47735">1080000</cx:pt>
          <cx:pt idx="47736">270000</cx:pt>
          <cx:pt idx="47737">1078200</cx:pt>
          <cx:pt idx="47738">1006920</cx:pt>
          <cx:pt idx="47739">497520</cx:pt>
          <cx:pt idx="47740">1034784</cx:pt>
          <cx:pt idx="47741">521280</cx:pt>
          <cx:pt idx="47742">227520</cx:pt>
          <cx:pt idx="47743">360000</cx:pt>
          <cx:pt idx="47744">270000</cx:pt>
          <cx:pt idx="47745">1384402.5</cx:pt>
          <cx:pt idx="47746">238500</cx:pt>
          <cx:pt idx="47747">957033</cx:pt>
          <cx:pt idx="47748">571446</cx:pt>
          <cx:pt idx="47749">521280</cx:pt>
          <cx:pt idx="47750">1125000</cx:pt>
          <cx:pt idx="47751">601470</cx:pt>
          <cx:pt idx="47752">830038.5</cx:pt>
          <cx:pt idx="47753">1546020</cx:pt>
          <cx:pt idx="47754">900000</cx:pt>
          <cx:pt idx="47755">263686.5</cx:pt>
          <cx:pt idx="47756">215640</cx:pt>
          <cx:pt idx="47757">450000</cx:pt>
          <cx:pt idx="47758">1303812</cx:pt>
          <cx:pt idx="47759">835380</cx:pt>
          <cx:pt idx="47760">1456587</cx:pt>
          <cx:pt idx="47761">526491</cx:pt>
          <cx:pt idx="47762">900000</cx:pt>
          <cx:pt idx="47763">524866.5</cx:pt>
          <cx:pt idx="47764">495000</cx:pt>
          <cx:pt idx="47765">630000</cx:pt>
          <cx:pt idx="47766">1035000</cx:pt>
          <cx:pt idx="47767">573628.5</cx:pt>
          <cx:pt idx="47768">621000</cx:pt>
          <cx:pt idx="47769">239850</cx:pt>
          <cx:pt idx="47770">954207</cx:pt>
          <cx:pt idx="47771">390960</cx:pt>
          <cx:pt idx="47772">337500</cx:pt>
          <cx:pt idx="47773">835380</cx:pt>
          <cx:pt idx="47774">634500</cx:pt>
          <cx:pt idx="47775">213588</cx:pt>
          <cx:pt idx="47776">288873</cx:pt>
          <cx:pt idx="47777">1288350</cx:pt>
          <cx:pt idx="47778">239850</cx:pt>
          <cx:pt idx="47779">679500</cx:pt>
          <cx:pt idx="47780">584775</cx:pt>
          <cx:pt idx="47781">935640</cx:pt>
          <cx:pt idx="47782">1138500</cx:pt>
          <cx:pt idx="47783">328405.5</cx:pt>
          <cx:pt idx="47784">450000</cx:pt>
          <cx:pt idx="47785">193500</cx:pt>
          <cx:pt idx="47786">1159515</cx:pt>
          <cx:pt idx="47787">526491</cx:pt>
          <cx:pt idx="47788">258709.5</cx:pt>
          <cx:pt idx="47789">1078200</cx:pt>
          <cx:pt idx="47790">219042</cx:pt>
          <cx:pt idx="47791">140166</cx:pt>
          <cx:pt idx="47792">640080</cx:pt>
          <cx:pt idx="47793">225000</cx:pt>
          <cx:pt idx="47794">477000</cx:pt>
          <cx:pt idx="47795">999000</cx:pt>
          <cx:pt idx="47796">607500</cx:pt>
          <cx:pt idx="47797">835605</cx:pt>
          <cx:pt idx="47798">900000</cx:pt>
          <cx:pt idx="47799">254700</cx:pt>
          <cx:pt idx="47800">450000</cx:pt>
          <cx:pt idx="47801">755190</cx:pt>
          <cx:pt idx="47802">1575000</cx:pt>
          <cx:pt idx="47803">135000</cx:pt>
          <cx:pt idx="47804">540000</cx:pt>
          <cx:pt idx="47805">1024290</cx:pt>
          <cx:pt idx="47806">1755000</cx:pt>
          <cx:pt idx="47807">450000</cx:pt>
          <cx:pt idx="47808">152820</cx:pt>
          <cx:pt idx="47809">646920</cx:pt>
          <cx:pt idx="47810">315000</cx:pt>
          <cx:pt idx="47811">526491</cx:pt>
          <cx:pt idx="47812">417024</cx:pt>
          <cx:pt idx="47813">544491</cx:pt>
          <cx:pt idx="47814">835380</cx:pt>
          <cx:pt idx="47815">1093500</cx:pt>
          <cx:pt idx="47816">297130.5</cx:pt>
          <cx:pt idx="47817">360000</cx:pt>
          <cx:pt idx="47818">1019610</cx:pt>
          <cx:pt idx="47819">599472</cx:pt>
          <cx:pt idx="47820">1288350</cx:pt>
          <cx:pt idx="47821">888840</cx:pt>
          <cx:pt idx="47822">201024</cx:pt>
          <cx:pt idx="47823">284400</cx:pt>
          <cx:pt idx="47824">1451047.5</cx:pt>
          <cx:pt idx="47825">679500</cx:pt>
          <cx:pt idx="47826">221031</cx:pt>
          <cx:pt idx="47827">1305000</cx:pt>
          <cx:pt idx="47828">463500</cx:pt>
          <cx:pt idx="47829">913500</cx:pt>
          <cx:pt idx="47830">1467612</cx:pt>
          <cx:pt idx="47831">1288350</cx:pt>
          <cx:pt idx="47832">508495.5</cx:pt>
          <cx:pt idx="47833">539100</cx:pt>
          <cx:pt idx="47834">256500</cx:pt>
          <cx:pt idx="47835">499500</cx:pt>
          <cx:pt idx="47836">1675413</cx:pt>
          <cx:pt idx="47837">885501</cx:pt>
          <cx:pt idx="47838">292500</cx:pt>
          <cx:pt idx="47839">180000</cx:pt>
          <cx:pt idx="47840">529870.5</cx:pt>
          <cx:pt idx="47841">1006920</cx:pt>
          <cx:pt idx="47842">337500</cx:pt>
          <cx:pt idx="47843">454500</cx:pt>
          <cx:pt idx="47844">1006920</cx:pt>
          <cx:pt idx="47845">675000</cx:pt>
          <cx:pt idx="47846">942300</cx:pt>
          <cx:pt idx="47847">367389</cx:pt>
          <cx:pt idx="47848">540000</cx:pt>
          <cx:pt idx="47849">900000</cx:pt>
          <cx:pt idx="47850">1293502.5</cx:pt>
          <cx:pt idx="47851">760225.5</cx:pt>
          <cx:pt idx="47852">671652</cx:pt>
          <cx:pt idx="47853">539100</cx:pt>
          <cx:pt idx="47854">755190</cx:pt>
          <cx:pt idx="47855">247275</cx:pt>
          <cx:pt idx="47856">225000</cx:pt>
          <cx:pt idx="47857">414229.5</cx:pt>
          <cx:pt idx="47858">518562</cx:pt>
          <cx:pt idx="47859">253737</cx:pt>
          <cx:pt idx="47860">62820</cx:pt>
          <cx:pt idx="47861">562491</cx:pt>
          <cx:pt idx="47862">135000</cx:pt>
          <cx:pt idx="47863">170640</cx:pt>
          <cx:pt idx="47864">472500</cx:pt>
          <cx:pt idx="47865">314100</cx:pt>
          <cx:pt idx="47866">167895</cx:pt>
          <cx:pt idx="47867">562491</cx:pt>
          <cx:pt idx="47868">364896</cx:pt>
          <cx:pt idx="47869">450000</cx:pt>
          <cx:pt idx="47870">343800</cx:pt>
          <cx:pt idx="47871">312768</cx:pt>
          <cx:pt idx="47872">412942.5</cx:pt>
          <cx:pt idx="47873">202500</cx:pt>
          <cx:pt idx="47874">315000</cx:pt>
          <cx:pt idx="47875">248760</cx:pt>
          <cx:pt idx="47876">808650</cx:pt>
          <cx:pt idx="47877">646920</cx:pt>
          <cx:pt idx="47878">1755000</cx:pt>
          <cx:pt idx="47879">273636</cx:pt>
          <cx:pt idx="47880">180000</cx:pt>
          <cx:pt idx="47881">630000</cx:pt>
          <cx:pt idx="47882">900000</cx:pt>
          <cx:pt idx="47883">900000</cx:pt>
          <cx:pt idx="47884">337500</cx:pt>
          <cx:pt idx="47885">651600</cx:pt>
          <cx:pt idx="47886">540000</cx:pt>
          <cx:pt idx="47887">454455</cx:pt>
          <cx:pt idx="47888">562491</cx:pt>
          <cx:pt idx="47889">450000</cx:pt>
          <cx:pt idx="47890">1350000</cx:pt>
          <cx:pt idx="47891">1532565</cx:pt>
          <cx:pt idx="47892">161730</cx:pt>
          <cx:pt idx="47893">269550</cx:pt>
          <cx:pt idx="47894">140166</cx:pt>
          <cx:pt idx="47895">313438.5</cx:pt>
          <cx:pt idx="47896">521280</cx:pt>
          <cx:pt idx="47897">485473.5</cx:pt>
          <cx:pt idx="47898">360000</cx:pt>
          <cx:pt idx="47899">720000</cx:pt>
          <cx:pt idx="47900">968377.5</cx:pt>
          <cx:pt idx="47901">343800</cx:pt>
          <cx:pt idx="47902">592560</cx:pt>
          <cx:pt idx="47903">1056636</cx:pt>
          <cx:pt idx="47904">250614</cx:pt>
          <cx:pt idx="47905">247500</cx:pt>
          <cx:pt idx="47906">1006920</cx:pt>
          <cx:pt idx="47907">202500</cx:pt>
          <cx:pt idx="47908">855463.5</cx:pt>
          <cx:pt idx="47909">1120500</cx:pt>
          <cx:pt idx="47910">900000</cx:pt>
          <cx:pt idx="47911">495882</cx:pt>
          <cx:pt idx="47912">549000</cx:pt>
          <cx:pt idx="47913">640080</cx:pt>
          <cx:pt idx="47914">450000</cx:pt>
          <cx:pt idx="47915">247275</cx:pt>
          <cx:pt idx="47916">675000</cx:pt>
          <cx:pt idx="47917">675000</cx:pt>
          <cx:pt idx="47918">1113840</cx:pt>
          <cx:pt idx="47919">405000</cx:pt>
          <cx:pt idx="47920">1800000</cx:pt>
          <cx:pt idx="47921">592560</cx:pt>
          <cx:pt idx="47922">337500</cx:pt>
          <cx:pt idx="47923">188685</cx:pt>
          <cx:pt idx="47924">521280</cx:pt>
          <cx:pt idx="47925">270000</cx:pt>
          <cx:pt idx="47926">460858.5</cx:pt>
          <cx:pt idx="47927">216000</cx:pt>
          <cx:pt idx="47928">1082214</cx:pt>
          <cx:pt idx="47929">269550</cx:pt>
          <cx:pt idx="47930">485086.5</cx:pt>
          <cx:pt idx="47931">749349</cx:pt>
          <cx:pt idx="47932">675000</cx:pt>
          <cx:pt idx="47933">1502941.5</cx:pt>
          <cx:pt idx="47934">1546020</cx:pt>
          <cx:pt idx="47935">364896</cx:pt>
          <cx:pt idx="47936">180000</cx:pt>
          <cx:pt idx="47937">270045</cx:pt>
          <cx:pt idx="47938">743031</cx:pt>
          <cx:pt idx="47939">273636</cx:pt>
          <cx:pt idx="47940">239850</cx:pt>
          <cx:pt idx="47941">900000</cx:pt>
          <cx:pt idx="47942">677664</cx:pt>
          <cx:pt idx="47943">450000</cx:pt>
          <cx:pt idx="47944">545040</cx:pt>
          <cx:pt idx="47945">1575000</cx:pt>
          <cx:pt idx="47946">1021500</cx:pt>
          <cx:pt idx="47947">490500</cx:pt>
          <cx:pt idx="47948">1354500</cx:pt>
          <cx:pt idx="47949">422892</cx:pt>
          <cx:pt idx="47950">258709.5</cx:pt>
          <cx:pt idx="47951">1248030</cx:pt>
          <cx:pt idx="47952">469152</cx:pt>
          <cx:pt idx="47953">810000</cx:pt>
          <cx:pt idx="47954">112500</cx:pt>
          <cx:pt idx="47955">1215000</cx:pt>
          <cx:pt idx="47956">239850</cx:pt>
          <cx:pt idx="47957">508495.5</cx:pt>
          <cx:pt idx="47958">703728</cx:pt>
          <cx:pt idx="47959">720000</cx:pt>
          <cx:pt idx="47960">1024290</cx:pt>
          <cx:pt idx="47961">247500</cx:pt>
          <cx:pt idx="47962">521280</cx:pt>
          <cx:pt idx="47963">755856</cx:pt>
          <cx:pt idx="47964">1170000</cx:pt>
          <cx:pt idx="47965">270000</cx:pt>
          <cx:pt idx="47966">770328</cx:pt>
          <cx:pt idx="47967">639396</cx:pt>
          <cx:pt idx="47968">284400</cx:pt>
          <cx:pt idx="47969">576072</cx:pt>
          <cx:pt idx="47970">314055</cx:pt>
          <cx:pt idx="47971">1078200</cx:pt>
          <cx:pt idx="47972">1540305</cx:pt>
          <cx:pt idx="47973">270000</cx:pt>
          <cx:pt idx="47974">270000</cx:pt>
          <cx:pt idx="47975">270000</cx:pt>
          <cx:pt idx="47976">1096020</cx:pt>
          <cx:pt idx="47977">328405.5</cx:pt>
          <cx:pt idx="47978">568800</cx:pt>
          <cx:pt idx="47979">373500</cx:pt>
          <cx:pt idx="47980">1078200</cx:pt>
          <cx:pt idx="47981">370629</cx:pt>
          <cx:pt idx="47982">270000</cx:pt>
          <cx:pt idx="47983">454500</cx:pt>
          <cx:pt idx="47984">270000</cx:pt>
          <cx:pt idx="47985">454500</cx:pt>
          <cx:pt idx="47986">239850</cx:pt>
          <cx:pt idx="47987">691020</cx:pt>
          <cx:pt idx="47988">101880</cx:pt>
          <cx:pt idx="47989">405000</cx:pt>
          <cx:pt idx="47990">225000</cx:pt>
          <cx:pt idx="47991">675000</cx:pt>
          <cx:pt idx="47992">405000</cx:pt>
          <cx:pt idx="47993">490536</cx:pt>
          <cx:pt idx="47994">1575000</cx:pt>
          <cx:pt idx="47995">835380</cx:pt>
          <cx:pt idx="47996">254700</cx:pt>
          <cx:pt idx="47997">675000</cx:pt>
          <cx:pt idx="47998">327024</cx:pt>
          <cx:pt idx="47999">948582</cx:pt>
          <cx:pt idx="48000">765000</cx:pt>
          <cx:pt idx="48001">180000</cx:pt>
          <cx:pt idx="48002">360000</cx:pt>
          <cx:pt idx="48003">508495.5</cx:pt>
          <cx:pt idx="48004">1862802</cx:pt>
          <cx:pt idx="48005">270000</cx:pt>
          <cx:pt idx="48006">1149628.5</cx:pt>
          <cx:pt idx="48007">545040</cx:pt>
          <cx:pt idx="48008">148365</cx:pt>
          <cx:pt idx="48009">405000</cx:pt>
          <cx:pt idx="48010">986553</cx:pt>
          <cx:pt idx="48011">264159</cx:pt>
          <cx:pt idx="48012">1125000</cx:pt>
          <cx:pt idx="48013">675000</cx:pt>
          <cx:pt idx="48014">646920</cx:pt>
          <cx:pt idx="48015">1293502.5</cx:pt>
          <cx:pt idx="48016">283585.5</cx:pt>
          <cx:pt idx="48017">585000</cx:pt>
          <cx:pt idx="48018">508495.5</cx:pt>
          <cx:pt idx="48019">254700</cx:pt>
          <cx:pt idx="48020">900000</cx:pt>
          <cx:pt idx="48021">211500</cx:pt>
          <cx:pt idx="48022">1777212</cx:pt>
          <cx:pt idx="48023">81000</cx:pt>
          <cx:pt idx="48024">521280</cx:pt>
          <cx:pt idx="48025">161730</cx:pt>
          <cx:pt idx="48026">521280</cx:pt>
          <cx:pt idx="48027">180000</cx:pt>
          <cx:pt idx="48028">247500</cx:pt>
          <cx:pt idx="48029">288873</cx:pt>
          <cx:pt idx="48030">157500</cx:pt>
          <cx:pt idx="48031">495000</cx:pt>
          <cx:pt idx="48032">484789.5</cx:pt>
          <cx:pt idx="48033">1078200</cx:pt>
          <cx:pt idx="48034">490495.5</cx:pt>
          <cx:pt idx="48035">247275</cx:pt>
          <cx:pt idx="48036">577147.5</cx:pt>
          <cx:pt idx="48037">1305000</cx:pt>
          <cx:pt idx="48038">321574.5</cx:pt>
          <cx:pt idx="48039">269982</cx:pt>
          <cx:pt idx="48040">382500</cx:pt>
          <cx:pt idx="48041">808650</cx:pt>
          <cx:pt idx="48042">381528</cx:pt>
          <cx:pt idx="48043">248760</cx:pt>
          <cx:pt idx="48044">225000</cx:pt>
          <cx:pt idx="48045">270000</cx:pt>
          <cx:pt idx="48046">294322.5</cx:pt>
          <cx:pt idx="48047">2409250.5</cx:pt>
          <cx:pt idx="48048">261288</cx:pt>
          <cx:pt idx="48049">1125000</cx:pt>
          <cx:pt idx="48050">816660</cx:pt>
          <cx:pt idx="48051">288873</cx:pt>
          <cx:pt idx="48052">675000</cx:pt>
          <cx:pt idx="48053">754740</cx:pt>
          <cx:pt idx="48054">337500</cx:pt>
          <cx:pt idx="48055">675000</cx:pt>
          <cx:pt idx="48056">269550</cx:pt>
          <cx:pt idx="48057">678456</cx:pt>
          <cx:pt idx="48058">135000</cx:pt>
          <cx:pt idx="48059">1125000</cx:pt>
          <cx:pt idx="48060">132444</cx:pt>
          <cx:pt idx="48061">364356</cx:pt>
          <cx:pt idx="48062">343800</cx:pt>
          <cx:pt idx="48063">630000</cx:pt>
          <cx:pt idx="48064">523237.5</cx:pt>
          <cx:pt idx="48065">145557</cx:pt>
          <cx:pt idx="48066">227520</cx:pt>
          <cx:pt idx="48067">553806</cx:pt>
          <cx:pt idx="48068">973710</cx:pt>
          <cx:pt idx="48069">562500</cx:pt>
          <cx:pt idx="48070">225000</cx:pt>
          <cx:pt idx="48071">405000</cx:pt>
          <cx:pt idx="48072">405000</cx:pt>
          <cx:pt idx="48073">143910</cx:pt>
          <cx:pt idx="48074">790830</cx:pt>
          <cx:pt idx="48075">303489</cx:pt>
          <cx:pt idx="48076">807984</cx:pt>
          <cx:pt idx="48077">1125000</cx:pt>
          <cx:pt idx="48078">813105</cx:pt>
          <cx:pt idx="48079">450000</cx:pt>
          <cx:pt idx="48080">900000</cx:pt>
          <cx:pt idx="48081">270000</cx:pt>
          <cx:pt idx="48082">305221.5</cx:pt>
          <cx:pt idx="48083">1288350</cx:pt>
          <cx:pt idx="48084">566055</cx:pt>
          <cx:pt idx="48085">509400</cx:pt>
          <cx:pt idx="48086">164952</cx:pt>
          <cx:pt idx="48087">545040</cx:pt>
          <cx:pt idx="48088">490581</cx:pt>
          <cx:pt idx="48089">161505</cx:pt>
          <cx:pt idx="48090">781920</cx:pt>
          <cx:pt idx="48091">1125000</cx:pt>
          <cx:pt idx="48092">256185</cx:pt>
          <cx:pt idx="48093">337500</cx:pt>
          <cx:pt idx="48094">900000</cx:pt>
          <cx:pt idx="48095">265536</cx:pt>
          <cx:pt idx="48096">1002726</cx:pt>
          <cx:pt idx="48097">675000</cx:pt>
          <cx:pt idx="48098">101880</cx:pt>
          <cx:pt idx="48099">472644</cx:pt>
          <cx:pt idx="48100">354469.5</cx:pt>
          <cx:pt idx="48101">755190</cx:pt>
          <cx:pt idx="48102">337500</cx:pt>
          <cx:pt idx="48103">781920</cx:pt>
          <cx:pt idx="48104">89554.5</cx:pt>
          <cx:pt idx="48105">284400</cx:pt>
          <cx:pt idx="48106">608166</cx:pt>
          <cx:pt idx="48107">203760</cx:pt>
          <cx:pt idx="48108">143910</cx:pt>
          <cx:pt idx="48109">319981.5</cx:pt>
          <cx:pt idx="48110">781920</cx:pt>
          <cx:pt idx="48111">675000</cx:pt>
          <cx:pt idx="48112">358443</cx:pt>
          <cx:pt idx="48113">2250000</cx:pt>
          <cx:pt idx="48114">544491</cx:pt>
          <cx:pt idx="48115">675000</cx:pt>
          <cx:pt idx="48116">1444500</cx:pt>
          <cx:pt idx="48117">251280</cx:pt>
          <cx:pt idx="48118">180000</cx:pt>
          <cx:pt idx="48119">679500</cx:pt>
          <cx:pt idx="48120">450000</cx:pt>
          <cx:pt idx="48121">270000</cx:pt>
          <cx:pt idx="48122">1649844</cx:pt>
          <cx:pt idx="48123">552555</cx:pt>
          <cx:pt idx="48124">521280</cx:pt>
          <cx:pt idx="48125">624289.5</cx:pt>
          <cx:pt idx="48126">738171</cx:pt>
          <cx:pt idx="48127">684706.5</cx:pt>
          <cx:pt idx="48128">172021.5</cx:pt>
          <cx:pt idx="48129">1762110</cx:pt>
          <cx:pt idx="48130">942300</cx:pt>
          <cx:pt idx="48131">292500</cx:pt>
          <cx:pt idx="48132">180000</cx:pt>
          <cx:pt idx="48133">781920</cx:pt>
          <cx:pt idx="48134">573628.5</cx:pt>
          <cx:pt idx="48135">808650</cx:pt>
          <cx:pt idx="48136">704844</cx:pt>
          <cx:pt idx="48137">1350000</cx:pt>
          <cx:pt idx="48138">148365</cx:pt>
          <cx:pt idx="48139">203760</cx:pt>
          <cx:pt idx="48140">157500</cx:pt>
          <cx:pt idx="48141">1546020</cx:pt>
          <cx:pt idx="48142">454500</cx:pt>
          <cx:pt idx="48143">254700</cx:pt>
          <cx:pt idx="48144">675000</cx:pt>
          <cx:pt idx="48145">1260000</cx:pt>
          <cx:pt idx="48146">432567</cx:pt>
          <cx:pt idx="48147">1545624</cx:pt>
          <cx:pt idx="48148">697500</cx:pt>
          <cx:pt idx="48149">180000</cx:pt>
          <cx:pt idx="48150">270000</cx:pt>
          <cx:pt idx="48151">877500</cx:pt>
          <cx:pt idx="48152">254700</cx:pt>
          <cx:pt idx="48153">225000</cx:pt>
          <cx:pt idx="48154">521280</cx:pt>
          <cx:pt idx="48155">225000</cx:pt>
          <cx:pt idx="48156">298512</cx:pt>
          <cx:pt idx="48157">497520</cx:pt>
          <cx:pt idx="48158">971280</cx:pt>
          <cx:pt idx="48159">225000</cx:pt>
          <cx:pt idx="48160">405000</cx:pt>
          <cx:pt idx="48161">1125000</cx:pt>
          <cx:pt idx="48162">540000</cx:pt>
          <cx:pt idx="48163">592560</cx:pt>
          <cx:pt idx="48164">2250000</cx:pt>
          <cx:pt idx="48165">859500</cx:pt>
          <cx:pt idx="48166">840996</cx:pt>
          <cx:pt idx="48167">639000</cx:pt>
          <cx:pt idx="48168">942300</cx:pt>
          <cx:pt idx="48169">900000</cx:pt>
          <cx:pt idx="48170">1024740</cx:pt>
          <cx:pt idx="48171">1288350</cx:pt>
          <cx:pt idx="48172">675000</cx:pt>
          <cx:pt idx="48173">103500</cx:pt>
          <cx:pt idx="48174">916299</cx:pt>
          <cx:pt idx="48175">1223010</cx:pt>
          <cx:pt idx="48176">900000</cx:pt>
          <cx:pt idx="48177">136260</cx:pt>
          <cx:pt idx="48178">229500</cx:pt>
          <cx:pt idx="48179">450000</cx:pt>
          <cx:pt idx="48180">450000</cx:pt>
          <cx:pt idx="48181">256500</cx:pt>
          <cx:pt idx="48182">450000</cx:pt>
          <cx:pt idx="48183">405000</cx:pt>
          <cx:pt idx="48184">494550</cx:pt>
          <cx:pt idx="48185">333000</cx:pt>
          <cx:pt idx="48186">254700</cx:pt>
          <cx:pt idx="48187">1024740</cx:pt>
          <cx:pt idx="48188">204858</cx:pt>
          <cx:pt idx="48189">483480</cx:pt>
          <cx:pt idx="48190">76410</cx:pt>
          <cx:pt idx="48191">252000</cx:pt>
          <cx:pt idx="48192">86256</cx:pt>
          <cx:pt idx="48193">405000</cx:pt>
          <cx:pt idx="48194">247536</cx:pt>
          <cx:pt idx="48195">781920</cx:pt>
          <cx:pt idx="48196">142632</cx:pt>
          <cx:pt idx="48197">922500</cx:pt>
          <cx:pt idx="48198">840951</cx:pt>
          <cx:pt idx="48199">755190</cx:pt>
          <cx:pt idx="48200">1102500</cx:pt>
          <cx:pt idx="48201">640080</cx:pt>
          <cx:pt idx="48202">540000</cx:pt>
          <cx:pt idx="48203">518562</cx:pt>
          <cx:pt idx="48204">805536</cx:pt>
          <cx:pt idx="48205">819792</cx:pt>
          <cx:pt idx="48206">730017</cx:pt>
          <cx:pt idx="48207">450000</cx:pt>
          <cx:pt idx="48208">1711764</cx:pt>
          <cx:pt idx="48209">1129500</cx:pt>
          <cx:pt idx="48210">234000</cx:pt>
          <cx:pt idx="48211">770292</cx:pt>
          <cx:pt idx="48212">900000</cx:pt>
          <cx:pt idx="48213">450000</cx:pt>
          <cx:pt idx="48214">900000</cx:pt>
          <cx:pt idx="48215">1129500</cx:pt>
          <cx:pt idx="48216">295668</cx:pt>
          <cx:pt idx="48217">1024731</cx:pt>
          <cx:pt idx="48218">315000</cx:pt>
          <cx:pt idx="48219">1546020</cx:pt>
          <cx:pt idx="48220">675000</cx:pt>
          <cx:pt idx="48221">391500</cx:pt>
          <cx:pt idx="48222">810000</cx:pt>
          <cx:pt idx="48223">381528</cx:pt>
          <cx:pt idx="48224">502497</cx:pt>
          <cx:pt idx="48225">2013840</cx:pt>
          <cx:pt idx="48226">900000</cx:pt>
          <cx:pt idx="48227">450000</cx:pt>
          <cx:pt idx="48228">1078200</cx:pt>
          <cx:pt idx="48229">526500</cx:pt>
          <cx:pt idx="48230">625536</cx:pt>
          <cx:pt idx="48231">270000</cx:pt>
          <cx:pt idx="48232">180000</cx:pt>
          <cx:pt idx="48233">180000</cx:pt>
          <cx:pt idx="48234">615109.5</cx:pt>
          <cx:pt idx="48235">1724688</cx:pt>
          <cx:pt idx="48236">675000</cx:pt>
          <cx:pt idx="48237">142200</cx:pt>
          <cx:pt idx="48238">1467612</cx:pt>
          <cx:pt idx="48239">1102500</cx:pt>
          <cx:pt idx="48240">553500</cx:pt>
          <cx:pt idx="48241">640080</cx:pt>
          <cx:pt idx="48242">755190</cx:pt>
          <cx:pt idx="48243">254700</cx:pt>
          <cx:pt idx="48244">743031</cx:pt>
          <cx:pt idx="48245">481495.5</cx:pt>
          <cx:pt idx="48246">495000</cx:pt>
          <cx:pt idx="48247">540000</cx:pt>
          <cx:pt idx="48248">178290</cx:pt>
          <cx:pt idx="48249">687600</cx:pt>
          <cx:pt idx="48250">808650</cx:pt>
          <cx:pt idx="48251">450000</cx:pt>
          <cx:pt idx="48252">1757466</cx:pt>
          <cx:pt idx="48253">66222</cx:pt>
          <cx:pt idx="48254">808650</cx:pt>
          <cx:pt idx="48255">536917.5</cx:pt>
          <cx:pt idx="48256">167895</cx:pt>
          <cx:pt idx="48257">755190</cx:pt>
          <cx:pt idx="48258">679500</cx:pt>
          <cx:pt idx="48259">691020</cx:pt>
          <cx:pt idx="48260">1288350</cx:pt>
          <cx:pt idx="48261">270000</cx:pt>
          <cx:pt idx="48262">1319269.5</cx:pt>
          <cx:pt idx="48263">1032219</cx:pt>
          <cx:pt idx="48264">325908</cx:pt>
          <cx:pt idx="48265">450000</cx:pt>
          <cx:pt idx="48266">143910</cx:pt>
          <cx:pt idx="48267">997335</cx:pt>
          <cx:pt idx="48268">808650</cx:pt>
          <cx:pt idx="48269">1468719</cx:pt>
          <cx:pt idx="48270">298512</cx:pt>
          <cx:pt idx="48271">254700</cx:pt>
          <cx:pt idx="48272">497520</cx:pt>
          <cx:pt idx="48273">135000</cx:pt>
          <cx:pt idx="48274">152820</cx:pt>
          <cx:pt idx="48275">306000</cx:pt>
          <cx:pt idx="48276">834277.5</cx:pt>
          <cx:pt idx="48277">101880</cx:pt>
          <cx:pt idx="48278">414000</cx:pt>
          <cx:pt idx="48279">900000</cx:pt>
          <cx:pt idx="48280">180000</cx:pt>
          <cx:pt idx="48281">167076</cx:pt>
          <cx:pt idx="48282">1065433.5</cx:pt>
          <cx:pt idx="48283">450000</cx:pt>
          <cx:pt idx="48284">194076</cx:pt>
          <cx:pt idx="48285">454500</cx:pt>
          <cx:pt idx="48286">273636</cx:pt>
          <cx:pt idx="48287">675000</cx:pt>
          <cx:pt idx="48288">900000</cx:pt>
          <cx:pt idx="48289">1125000</cx:pt>
          <cx:pt idx="48290">1373629.5</cx:pt>
          <cx:pt idx="48291">270000</cx:pt>
          <cx:pt idx="48292">315000</cx:pt>
          <cx:pt idx="48293">597024</cx:pt>
          <cx:pt idx="48294">450000</cx:pt>
          <cx:pt idx="48295">125640</cx:pt>
          <cx:pt idx="48296">422892</cx:pt>
          <cx:pt idx="48297">490495.5</cx:pt>
          <cx:pt idx="48298">45000</cx:pt>
          <cx:pt idx="48299">790434</cx:pt>
          <cx:pt idx="48300">743031</cx:pt>
          <cx:pt idx="48301">808650</cx:pt>
          <cx:pt idx="48302">202500</cx:pt>
          <cx:pt idx="48303">148365</cx:pt>
          <cx:pt idx="48304">545040</cx:pt>
          <cx:pt idx="48305">622188</cx:pt>
          <cx:pt idx="48306">270000</cx:pt>
          <cx:pt idx="48307">71955</cx:pt>
          <cx:pt idx="48308">203760</cx:pt>
          <cx:pt idx="48309">225000</cx:pt>
          <cx:pt idx="48310">756000</cx:pt>
          <cx:pt idx="48311">1223010</cx:pt>
          <cx:pt idx="48312">315000</cx:pt>
          <cx:pt idx="48313">219069</cx:pt>
          <cx:pt idx="48314">758475</cx:pt>
          <cx:pt idx="48315">298512</cx:pt>
          <cx:pt idx="48316">848745</cx:pt>
          <cx:pt idx="48317">1061599.5</cx:pt>
          <cx:pt idx="48318">474048</cx:pt>
          <cx:pt idx="48319">521280</cx:pt>
          <cx:pt idx="48320">693301.5</cx:pt>
          <cx:pt idx="48321">770328</cx:pt>
          <cx:pt idx="48322">188685</cx:pt>
          <cx:pt idx="48323">545040</cx:pt>
          <cx:pt idx="48324">547344</cx:pt>
          <cx:pt idx="48325">900000</cx:pt>
          <cx:pt idx="48326">810000</cx:pt>
          <cx:pt idx="48327">808650</cx:pt>
          <cx:pt idx="48328">270000</cx:pt>
          <cx:pt idx="48329">1350000</cx:pt>
          <cx:pt idx="48330">593010</cx:pt>
          <cx:pt idx="48331">1125000</cx:pt>
          <cx:pt idx="48332">675000</cx:pt>
          <cx:pt idx="48333">1123443</cx:pt>
          <cx:pt idx="48334">1042560</cx:pt>
          <cx:pt idx="48335">180000</cx:pt>
          <cx:pt idx="48336">900000</cx:pt>
          <cx:pt idx="48337">891000</cx:pt>
          <cx:pt idx="48338">450000</cx:pt>
          <cx:pt idx="48339">447453</cx:pt>
          <cx:pt idx="48340">681444</cx:pt>
          <cx:pt idx="48341">239850</cx:pt>
          <cx:pt idx="48342">405000</cx:pt>
          <cx:pt idx="48343">808650</cx:pt>
          <cx:pt idx="48344">536917.5</cx:pt>
          <cx:pt idx="48345">225000</cx:pt>
          <cx:pt idx="48346">314055</cx:pt>
          <cx:pt idx="48347">1288350</cx:pt>
          <cx:pt idx="48348">675000</cx:pt>
          <cx:pt idx="48349">336924</cx:pt>
          <cx:pt idx="48350">450000</cx:pt>
          <cx:pt idx="48351">517500</cx:pt>
          <cx:pt idx="48352">202500</cx:pt>
          <cx:pt idx="48353">1057500</cx:pt>
          <cx:pt idx="48354">814041</cx:pt>
          <cx:pt idx="48355">568057.5</cx:pt>
          <cx:pt idx="48356">454500</cx:pt>
          <cx:pt idx="48357">794173.5</cx:pt>
          <cx:pt idx="48358">1528200</cx:pt>
          <cx:pt idx="48359">270000</cx:pt>
          <cx:pt idx="48360">408780</cx:pt>
          <cx:pt idx="48361">755190</cx:pt>
          <cx:pt idx="48362">445500</cx:pt>
          <cx:pt idx="48363">423000</cx:pt>
          <cx:pt idx="48364">373140</cx:pt>
          <cx:pt idx="48365">270000</cx:pt>
          <cx:pt idx="48366">571446</cx:pt>
          <cx:pt idx="48367">1800000</cx:pt>
          <cx:pt idx="48368">273708</cx:pt>
          <cx:pt idx="48369">1298655</cx:pt>
          <cx:pt idx="48370">161730</cx:pt>
          <cx:pt idx="48371">276277.5</cx:pt>
          <cx:pt idx="48372">670185</cx:pt>
          <cx:pt idx="48373">315000</cx:pt>
          <cx:pt idx="48374">545040</cx:pt>
          <cx:pt idx="48375">972000</cx:pt>
          <cx:pt idx="48376">697500</cx:pt>
          <cx:pt idx="48377">157500</cx:pt>
          <cx:pt idx="48378">330237</cx:pt>
          <cx:pt idx="48379">1078200</cx:pt>
          <cx:pt idx="48380">1178703</cx:pt>
          <cx:pt idx="48381">1164667.5</cx:pt>
          <cx:pt idx="48382">534141</cx:pt>
          <cx:pt idx="48383">540000</cx:pt>
          <cx:pt idx="48384">276277.5</cx:pt>
          <cx:pt idx="48385">765261</cx:pt>
          <cx:pt idx="48386">291384</cx:pt>
          <cx:pt idx="48387">247500</cx:pt>
          <cx:pt idx="48388">545040</cx:pt>
          <cx:pt idx="48389">862560</cx:pt>
          <cx:pt idx="48390">270000</cx:pt>
          <cx:pt idx="48391">517500</cx:pt>
          <cx:pt idx="48392">327024</cx:pt>
          <cx:pt idx="48393">1312110</cx:pt>
          <cx:pt idx="48394">547272</cx:pt>
          <cx:pt idx="48395">219042</cx:pt>
          <cx:pt idx="48396">1006920</cx:pt>
          <cx:pt idx="48397">1552284</cx:pt>
          <cx:pt idx="48398">552555</cx:pt>
          <cx:pt idx="48399">700830</cx:pt>
          <cx:pt idx="48400">284400</cx:pt>
          <cx:pt idx="48401">253737</cx:pt>
          <cx:pt idx="48402">1237500</cx:pt>
          <cx:pt idx="48403">1467612</cx:pt>
          <cx:pt idx="48404">135000</cx:pt>
          <cx:pt idx="48405">312768</cx:pt>
          <cx:pt idx="48406">101880</cx:pt>
          <cx:pt idx="48407">603000</cx:pt>
          <cx:pt idx="48408">959598</cx:pt>
          <cx:pt idx="48409">1288350</cx:pt>
          <cx:pt idx="48410">1622691</cx:pt>
          <cx:pt idx="48411">247500</cx:pt>
          <cx:pt idx="48412">1762110</cx:pt>
          <cx:pt idx="48413">426600</cx:pt>
          <cx:pt idx="48414">270000</cx:pt>
          <cx:pt idx="48415">180000</cx:pt>
          <cx:pt idx="48416">675000</cx:pt>
          <cx:pt idx="48417">640080</cx:pt>
          <cx:pt idx="48418">490536</cx:pt>
          <cx:pt idx="48419">225000</cx:pt>
          <cx:pt idx="48420">746280</cx:pt>
          <cx:pt idx="48421">107820</cx:pt>
          <cx:pt idx="48422">900000</cx:pt>
          <cx:pt idx="48423">504319.5</cx:pt>
          <cx:pt idx="48424">824823</cx:pt>
          <cx:pt idx="48425">355536</cx:pt>
          <cx:pt idx="48426">95940</cx:pt>
          <cx:pt idx="48427">1113840</cx:pt>
          <cx:pt idx="48428">74182.5</cx:pt>
          <cx:pt idx="48429">830214</cx:pt>
          <cx:pt idx="48430">945000</cx:pt>
          <cx:pt idx="48431">824823</cx:pt>
          <cx:pt idx="48432">932643</cx:pt>
          <cx:pt idx="48433">675000</cx:pt>
          <cx:pt idx="48434">407965.5</cx:pt>
          <cx:pt idx="48435">651600</cx:pt>
          <cx:pt idx="48436">672174</cx:pt>
          <cx:pt idx="48437">472500</cx:pt>
          <cx:pt idx="48438">1305000</cx:pt>
          <cx:pt idx="48439">225000</cx:pt>
          <cx:pt idx="48440">270000</cx:pt>
          <cx:pt idx="48441">675000</cx:pt>
          <cx:pt idx="48442">539100</cx:pt>
          <cx:pt idx="48443">1327855.5</cx:pt>
          <cx:pt idx="48444">732915</cx:pt>
          <cx:pt idx="48445">208512</cx:pt>
          <cx:pt idx="48446">270000</cx:pt>
          <cx:pt idx="48447">814041</cx:pt>
          <cx:pt idx="48448">1125000</cx:pt>
          <cx:pt idx="48449">814041</cx:pt>
          <cx:pt idx="48450">224149.5</cx:pt>
          <cx:pt idx="48451">439740</cx:pt>
          <cx:pt idx="48452">598486.5</cx:pt>
          <cx:pt idx="48453">1655037</cx:pt>
          <cx:pt idx="48454">348264</cx:pt>
          <cx:pt idx="48455">225000</cx:pt>
          <cx:pt idx="48456">468733.5</cx:pt>
          <cx:pt idx="48457">1006920</cx:pt>
          <cx:pt idx="48458">202500</cx:pt>
          <cx:pt idx="48459">2013840</cx:pt>
          <cx:pt idx="48460">675000</cx:pt>
          <cx:pt idx="48461">337500</cx:pt>
          <cx:pt idx="48462">272520</cx:pt>
          <cx:pt idx="48463">225000</cx:pt>
          <cx:pt idx="48464">900000</cx:pt>
          <cx:pt idx="48465">381528</cx:pt>
          <cx:pt idx="48466">808650</cx:pt>
          <cx:pt idx="48467">495000</cx:pt>
          <cx:pt idx="48468">1288350</cx:pt>
          <cx:pt idx="48469">1223010</cx:pt>
          <cx:pt idx="48470">544491</cx:pt>
          <cx:pt idx="48471">1350000</cx:pt>
          <cx:pt idx="48472">720000</cx:pt>
          <cx:pt idx="48473">794173.5</cx:pt>
          <cx:pt idx="48474">182448</cx:pt>
          <cx:pt idx="48475">145957.5</cx:pt>
          <cx:pt idx="48476">199008</cx:pt>
          <cx:pt idx="48477">384048</cx:pt>
          <cx:pt idx="48478">337500</cx:pt>
          <cx:pt idx="48479">1223010</cx:pt>
          <cx:pt idx="48480">296280</cx:pt>
          <cx:pt idx="48481">360000</cx:pt>
          <cx:pt idx="48482">278613</cx:pt>
          <cx:pt idx="48483">326664</cx:pt>
          <cx:pt idx="48484">1272888</cx:pt>
          <cx:pt idx="48485">315000</cx:pt>
          <cx:pt idx="48486">755190</cx:pt>
          <cx:pt idx="48487">302076</cx:pt>
          <cx:pt idx="48488">1251072</cx:pt>
          <cx:pt idx="48489">270000</cx:pt>
          <cx:pt idx="48490">768550.5</cx:pt>
          <cx:pt idx="48491">640080</cx:pt>
          <cx:pt idx="48492">755190</cx:pt>
          <cx:pt idx="48493">675000</cx:pt>
          <cx:pt idx="48494">970380</cx:pt>
          <cx:pt idx="48495">180000</cx:pt>
          <cx:pt idx="48496">436032</cx:pt>
          <cx:pt idx="48497">1340419.5</cx:pt>
          <cx:pt idx="48498">835380</cx:pt>
          <cx:pt idx="48499">1800000</cx:pt>
          <cx:pt idx="48500">337500</cx:pt>
          <cx:pt idx="48501">270000</cx:pt>
          <cx:pt idx="48502">755190</cx:pt>
          <cx:pt idx="48503">135000</cx:pt>
          <cx:pt idx="48504">1288350</cx:pt>
          <cx:pt idx="48505">876019.5</cx:pt>
          <cx:pt idx="48506">900000</cx:pt>
          <cx:pt idx="48507">539059.5</cx:pt>
          <cx:pt idx="48508">225000</cx:pt>
          <cx:pt idx="48509">312768</cx:pt>
          <cx:pt idx="48510">161730</cx:pt>
          <cx:pt idx="48511">202500</cx:pt>
          <cx:pt idx="48512">422235</cx:pt>
          <cx:pt idx="48513">1293502.5</cx:pt>
          <cx:pt idx="48514">1078200</cx:pt>
          <cx:pt idx="48515">167895</cx:pt>
          <cx:pt idx="48516">1595673</cx:pt>
          <cx:pt idx="48517">807984</cx:pt>
          <cx:pt idx="48518">545040</cx:pt>
          <cx:pt idx="48519">284400</cx:pt>
          <cx:pt idx="48520">202500</cx:pt>
          <cx:pt idx="48521">508495.5</cx:pt>
          <cx:pt idx="48522">254700</cx:pt>
          <cx:pt idx="48523">225000</cx:pt>
          <cx:pt idx="48524">135000</cx:pt>
          <cx:pt idx="48525">868500</cx:pt>
          <cx:pt idx="48526">343800</cx:pt>
          <cx:pt idx="48527">1350000</cx:pt>
          <cx:pt idx="48528">225000</cx:pt>
          <cx:pt idx="48529">491823</cx:pt>
          <cx:pt idx="48530">313438.5</cx:pt>
          <cx:pt idx="48531">543915</cx:pt>
          <cx:pt idx="48532">808650</cx:pt>
          <cx:pt idx="48533">942300</cx:pt>
          <cx:pt idx="48534">862560</cx:pt>
          <cx:pt idx="48535">269550</cx:pt>
          <cx:pt idx="48536">527373</cx:pt>
          <cx:pt idx="48537">256765.5</cx:pt>
          <cx:pt idx="48538">719946</cx:pt>
          <cx:pt idx="48539">1125000</cx:pt>
          <cx:pt idx="48540">180000</cx:pt>
          <cx:pt idx="48541">854896.5</cx:pt>
          <cx:pt idx="48542">328365</cx:pt>
          <cx:pt idx="48543">675000</cx:pt>
          <cx:pt idx="48544">177768</cx:pt>
          <cx:pt idx="48545">1256400</cx:pt>
          <cx:pt idx="48546">1436850</cx:pt>
          <cx:pt idx="48547">545040</cx:pt>
          <cx:pt idx="48548">933030</cx:pt>
          <cx:pt idx="48549">544491</cx:pt>
          <cx:pt idx="48550">733315.5</cx:pt>
          <cx:pt idx="48551">284400</cx:pt>
          <cx:pt idx="48552">180000</cx:pt>
          <cx:pt idx="48553">1641280.5</cx:pt>
          <cx:pt idx="48554">363190.5</cx:pt>
          <cx:pt idx="48555">1133748</cx:pt>
          <cx:pt idx="48556">168102</cx:pt>
          <cx:pt idx="48557">675000</cx:pt>
          <cx:pt idx="48558">728460</cx:pt>
          <cx:pt idx="48559">337500</cx:pt>
          <cx:pt idx="48560">343800</cx:pt>
          <cx:pt idx="48561">180000</cx:pt>
          <cx:pt idx="48562">675000</cx:pt>
          <cx:pt idx="48563">315000</cx:pt>
          <cx:pt idx="48564">594081</cx:pt>
          <cx:pt idx="48565">450000</cx:pt>
          <cx:pt idx="48566">685012.5</cx:pt>
          <cx:pt idx="48567">180000</cx:pt>
          <cx:pt idx="48568">646920</cx:pt>
          <cx:pt idx="48569">352044</cx:pt>
          <cx:pt idx="48570">622413</cx:pt>
          <cx:pt idx="48571">54000</cx:pt>
          <cx:pt idx="48572">105534</cx:pt>
          <cx:pt idx="48573">450000</cx:pt>
          <cx:pt idx="48574">314100</cx:pt>
          <cx:pt idx="48575">545040</cx:pt>
          <cx:pt idx="48576">850500</cx:pt>
          <cx:pt idx="48577">670500</cx:pt>
          <cx:pt idx="48578">1079581.5</cx:pt>
          <cx:pt idx="48579">904500</cx:pt>
          <cx:pt idx="48580">1042560</cx:pt>
          <cx:pt idx="48581">500211</cx:pt>
          <cx:pt idx="48582">451102.5</cx:pt>
          <cx:pt idx="48583">337500</cx:pt>
          <cx:pt idx="48584">269550</cx:pt>
          <cx:pt idx="48585">256500</cx:pt>
          <cx:pt idx="48586">417024</cx:pt>
          <cx:pt idx="48587">675000</cx:pt>
          <cx:pt idx="48588">1034680.5</cx:pt>
          <cx:pt idx="48589">1006920</cx:pt>
          <cx:pt idx="48590">112068</cx:pt>
          <cx:pt idx="48591">432661.5</cx:pt>
          <cx:pt idx="48592">225000</cx:pt>
          <cx:pt idx="48593">1872517.5</cx:pt>
          <cx:pt idx="48594">679500</cx:pt>
          <cx:pt idx="48595">153000</cx:pt>
          <cx:pt idx="48596">490536</cx:pt>
          <cx:pt idx="48597">625716</cx:pt>
          <cx:pt idx="48598">405000</cx:pt>
          <cx:pt idx="48599">113076</cx:pt>
          <cx:pt idx="48600">983160</cx:pt>
          <cx:pt idx="48601">99504</cx:pt>
          <cx:pt idx="48602">781920</cx:pt>
          <cx:pt idx="48603">521280</cx:pt>
          <cx:pt idx="48604">495000</cx:pt>
          <cx:pt idx="48605">291915</cx:pt>
          <cx:pt idx="48606">251280</cx:pt>
          <cx:pt idx="48607">450000</cx:pt>
          <cx:pt idx="48608">269550</cx:pt>
          <cx:pt idx="48609">353241</cx:pt>
          <cx:pt idx="48610">1006920</cx:pt>
          <cx:pt idx="48611">450000</cx:pt>
          <cx:pt idx="48612">675000</cx:pt>
          <cx:pt idx="48613">337500</cx:pt>
          <cx:pt idx="48614">180000</cx:pt>
          <cx:pt idx="48615">855000</cx:pt>
          <cx:pt idx="48616">175896</cx:pt>
          <cx:pt idx="48617">450000</cx:pt>
          <cx:pt idx="48618">291384</cx:pt>
          <cx:pt idx="48619">284400</cx:pt>
          <cx:pt idx="48620">690048</cx:pt>
          <cx:pt idx="48621">675000</cx:pt>
          <cx:pt idx="48622">781920</cx:pt>
          <cx:pt idx="48623">728460</cx:pt>
          <cx:pt idx="48624">1546020</cx:pt>
          <cx:pt idx="48625">345645</cx:pt>
          <cx:pt idx="48626">1288350</cx:pt>
          <cx:pt idx="48627">840159</cx:pt>
          <cx:pt idx="48628">1546020</cx:pt>
          <cx:pt idx="48629">675000</cx:pt>
          <cx:pt idx="48630">225000</cx:pt>
          <cx:pt idx="48631">512338.5</cx:pt>
          <cx:pt idx="48632">1288350</cx:pt>
          <cx:pt idx="48633">1288350</cx:pt>
          <cx:pt idx="48634">1957500</cx:pt>
          <cx:pt idx="48635">436032</cx:pt>
          <cx:pt idx="48636">225000</cx:pt>
          <cx:pt idx="48637">203760</cx:pt>
          <cx:pt idx="48638">490495.5</cx:pt>
          <cx:pt idx="48639">1231272</cx:pt>
          <cx:pt idx="48640">552555</cx:pt>
          <cx:pt idx="48641">450000</cx:pt>
          <cx:pt idx="48642">1078200</cx:pt>
          <cx:pt idx="48643">137520</cx:pt>
          <cx:pt idx="48644">752742</cx:pt>
          <cx:pt idx="48645">450000</cx:pt>
          <cx:pt idx="48646">1081179</cx:pt>
          <cx:pt idx="48647">900000</cx:pt>
          <cx:pt idx="48648">1140156</cx:pt>
          <cx:pt idx="48649">1711764</cx:pt>
          <cx:pt idx="48650">675000</cx:pt>
          <cx:pt idx="48651">437877</cx:pt>
          <cx:pt idx="48652">700830</cx:pt>
          <cx:pt idx="48653">765000</cx:pt>
          <cx:pt idx="48654">1288350</cx:pt>
          <cx:pt idx="48655">540000</cx:pt>
          <cx:pt idx="48656">139500</cx:pt>
          <cx:pt idx="48657">1042560</cx:pt>
          <cx:pt idx="48658">1305000</cx:pt>
          <cx:pt idx="48659">568800</cx:pt>
          <cx:pt idx="48660">1350000</cx:pt>
          <cx:pt idx="48661">1574266.5</cx:pt>
          <cx:pt idx="48662">224136</cx:pt>
          <cx:pt idx="48663">244512</cx:pt>
          <cx:pt idx="48664">616500</cx:pt>
          <cx:pt idx="48665">373311</cx:pt>
          <cx:pt idx="48666">1061658</cx:pt>
          <cx:pt idx="48667">971280</cx:pt>
          <cx:pt idx="48668">687600</cx:pt>
          <cx:pt idx="48669">526491</cx:pt>
          <cx:pt idx="48670">814041</cx:pt>
          <cx:pt idx="48671">284400</cx:pt>
          <cx:pt idx="48672">668304</cx:pt>
          <cx:pt idx="48673">454500</cx:pt>
          <cx:pt idx="48674">832500</cx:pt>
          <cx:pt idx="48675">573628.5</cx:pt>
          <cx:pt idx="48676">585000</cx:pt>
          <cx:pt idx="48677">526491</cx:pt>
          <cx:pt idx="48678">1288350</cx:pt>
          <cx:pt idx="48679">797557.5</cx:pt>
          <cx:pt idx="48680">265851</cx:pt>
          <cx:pt idx="48681">545040</cx:pt>
          <cx:pt idx="48682">948582</cx:pt>
          <cx:pt idx="48683">801306</cx:pt>
          <cx:pt idx="48684">259794</cx:pt>
          <cx:pt idx="48685">675000</cx:pt>
          <cx:pt idx="48686">296505</cx:pt>
          <cx:pt idx="48687">414792</cx:pt>
          <cx:pt idx="48688">1125000</cx:pt>
          <cx:pt idx="48689">675000</cx:pt>
          <cx:pt idx="48690">512145</cx:pt>
          <cx:pt idx="48691">225000</cx:pt>
          <cx:pt idx="48692">717003</cx:pt>
          <cx:pt idx="48693">855882</cx:pt>
          <cx:pt idx="48694">942300</cx:pt>
          <cx:pt idx="48695">407520</cx:pt>
          <cx:pt idx="48696">755190</cx:pt>
          <cx:pt idx="48697">640080</cx:pt>
          <cx:pt idx="48698">271066.5</cx:pt>
          <cx:pt idx="48699">549000</cx:pt>
          <cx:pt idx="48700">1483650</cx:pt>
          <cx:pt idx="48701">244512</cx:pt>
          <cx:pt idx="48702">360000</cx:pt>
          <cx:pt idx="48703">47970</cx:pt>
          <cx:pt idx="48704">679500</cx:pt>
          <cx:pt idx="48705">450000</cx:pt>
          <cx:pt idx="48706">239850</cx:pt>
          <cx:pt idx="48707">180000</cx:pt>
          <cx:pt idx="48708">679500</cx:pt>
          <cx:pt idx="48709">269550</cx:pt>
          <cx:pt idx="48710">270000</cx:pt>
          <cx:pt idx="48711">239850</cx:pt>
          <cx:pt idx="48712">675000</cx:pt>
          <cx:pt idx="48713">292500</cx:pt>
          <cx:pt idx="48714">187704</cx:pt>
          <cx:pt idx="48715">331834.5</cx:pt>
          <cx:pt idx="48716">398016</cx:pt>
          <cx:pt idx="48717">405000</cx:pt>
          <cx:pt idx="48718">508495.5</cx:pt>
          <cx:pt idx="48719">225000</cx:pt>
          <cx:pt idx="48720">450000</cx:pt>
          <cx:pt idx="48721">441931.5</cx:pt>
          <cx:pt idx="48722">135000</cx:pt>
          <cx:pt idx="48723">270000</cx:pt>
          <cx:pt idx="48724">180000</cx:pt>
          <cx:pt idx="48725">585000</cx:pt>
          <cx:pt idx="48726">1701229.5</cx:pt>
          <cx:pt idx="48727">71955</cx:pt>
          <cx:pt idx="48728">135000</cx:pt>
          <cx:pt idx="48729">545040</cx:pt>
          <cx:pt idx="48730">855000</cx:pt>
          <cx:pt idx="48731">143910</cx:pt>
          <cx:pt idx="48732">225000</cx:pt>
          <cx:pt idx="48733">1125000</cx:pt>
          <cx:pt idx="48734">538704</cx:pt>
          <cx:pt idx="48735">503676</cx:pt>
          <cx:pt idx="48736">771781.5</cx:pt>
          <cx:pt idx="48737">256500</cx:pt>
          <cx:pt idx="48738">447768</cx:pt>
          <cx:pt idx="48739">135000</cx:pt>
          <cx:pt idx="48740">101880</cx:pt>
          <cx:pt idx="48741">400392</cx:pt>
          <cx:pt idx="48742">566055</cx:pt>
          <cx:pt idx="48743">225000</cx:pt>
          <cx:pt idx="48744">1364593.5</cx:pt>
          <cx:pt idx="48745">500566.5</cx:pt>
          <cx:pt idx="48746">405000</cx:pt>
          <cx:pt idx="48747">285723</cx:pt>
          <cx:pt idx="48748">398016</cx:pt>
          <cx:pt idx="48749">312768</cx:pt>
          <cx:pt idx="48750">497520</cx:pt>
          <cx:pt idx="48751">850846.5</cx:pt>
          <cx:pt idx="48752">280170</cx:pt>
          <cx:pt idx="48753">247500</cx:pt>
          <cx:pt idx="48754">422235</cx:pt>
          <cx:pt idx="48755">247275</cx:pt>
          <cx:pt idx="48756">254700</cx:pt>
          <cx:pt idx="48757">227520</cx:pt>
          <cx:pt idx="48758">296280</cx:pt>
          <cx:pt idx="48759">454500</cx:pt>
          <cx:pt idx="48760">675000</cx:pt>
          <cx:pt idx="48761">101880</cx:pt>
          <cx:pt idx="48762">691020</cx:pt>
          <cx:pt idx="48763">675000</cx:pt>
          <cx:pt idx="48764">651600</cx:pt>
          <cx:pt idx="48765">545040</cx:pt>
          <cx:pt idx="48766">400500</cx:pt>
          <cx:pt idx="48767">106974</cx:pt>
          <cx:pt idx="48768">225000</cx:pt>
          <cx:pt idx="48769">808650</cx:pt>
          <cx:pt idx="48770">101880</cx:pt>
          <cx:pt idx="48771">1078200</cx:pt>
          <cx:pt idx="48772">518562</cx:pt>
          <cx:pt idx="48773">942300</cx:pt>
          <cx:pt idx="48774">1024740</cx:pt>
          <cx:pt idx="48775">640080</cx:pt>
          <cx:pt idx="48776">1258650</cx:pt>
          <cx:pt idx="48777">180000</cx:pt>
          <cx:pt idx="48778">225000</cx:pt>
          <cx:pt idx="48779">981000</cx:pt>
          <cx:pt idx="48780">325908</cx:pt>
          <cx:pt idx="48781">2250000</cx:pt>
          <cx:pt idx="48782">545040</cx:pt>
          <cx:pt idx="48783">1006920</cx:pt>
          <cx:pt idx="48784">687370.5</cx:pt>
          <cx:pt idx="48785">270000</cx:pt>
          <cx:pt idx="48786">1255680</cx:pt>
          <cx:pt idx="48787">270000</cx:pt>
          <cx:pt idx="48788">323388</cx:pt>
          <cx:pt idx="48789">1062027</cx:pt>
          <cx:pt idx="48790">528633</cx:pt>
          <cx:pt idx="48791">447768</cx:pt>
          <cx:pt idx="48792">2700000</cx:pt>
          <cx:pt idx="48793">178290</cx:pt>
          <cx:pt idx="48794">544491</cx:pt>
          <cx:pt idx="48795">358443</cx:pt>
          <cx:pt idx="48796">270000</cx:pt>
          <cx:pt idx="48797">585000</cx:pt>
          <cx:pt idx="48798">679500</cx:pt>
          <cx:pt idx="48799">607500</cx:pt>
          <cx:pt idx="48800">548770.5</cx:pt>
          <cx:pt idx="48801">781920</cx:pt>
          <cx:pt idx="48802">567000</cx:pt>
          <cx:pt idx="48803">170640</cx:pt>
          <cx:pt idx="48804">675000</cx:pt>
          <cx:pt idx="48805">640080</cx:pt>
          <cx:pt idx="48806">495000</cx:pt>
          <cx:pt idx="48807">1350000</cx:pt>
          <cx:pt idx="48808">808650</cx:pt>
          <cx:pt idx="48809">1436850</cx:pt>
          <cx:pt idx="48810">432567</cx:pt>
          <cx:pt idx="48811">942300</cx:pt>
          <cx:pt idx="48812">175500</cx:pt>
          <cx:pt idx="48813">254700</cx:pt>
          <cx:pt idx="48814">1051294.5</cx:pt>
          <cx:pt idx="48815">130500</cx:pt>
          <cx:pt idx="48816">222768</cx:pt>
          <cx:pt idx="48817">1002870</cx:pt>
          <cx:pt idx="48818">180000</cx:pt>
          <cx:pt idx="48819">327024</cx:pt>
          <cx:pt idx="48820">640080</cx:pt>
          <cx:pt idx="48821">730017</cx:pt>
          <cx:pt idx="48822">254700</cx:pt>
          <cx:pt idx="48823">540360</cx:pt>
          <cx:pt idx="48824">1288350</cx:pt>
          <cx:pt idx="48825">135000</cx:pt>
          <cx:pt idx="48826">877500</cx:pt>
          <cx:pt idx="48827">773680.5</cx:pt>
          <cx:pt idx="48828">888840</cx:pt>
          <cx:pt idx="48829">1800000</cx:pt>
          <cx:pt idx="48830">70857</cx:pt>
          <cx:pt idx="48831">254700</cx:pt>
          <cx:pt idx="48832">345510</cx:pt>
          <cx:pt idx="48833">297130.5</cx:pt>
          <cx:pt idx="48834">2250000</cx:pt>
          <cx:pt idx="48835">1350000</cx:pt>
          <cx:pt idx="48836">646776</cx:pt>
          <cx:pt idx="48837">188478</cx:pt>
          <cx:pt idx="48838">276277.5</cx:pt>
          <cx:pt idx="48839">119925</cx:pt>
          <cx:pt idx="48840">310671</cx:pt>
          <cx:pt idx="48841">662026.5</cx:pt>
          <cx:pt idx="48842">265500</cx:pt>
          <cx:pt idx="48843">314100</cx:pt>
          <cx:pt idx="48844">755190</cx:pt>
          <cx:pt idx="48845">254700</cx:pt>
          <cx:pt idx="48846">360000</cx:pt>
          <cx:pt idx="48847">679500</cx:pt>
          <cx:pt idx="48848">328405.5</cx:pt>
          <cx:pt idx="48849">691020</cx:pt>
          <cx:pt idx="48850">265851</cx:pt>
          <cx:pt idx="48851">755550</cx:pt>
          <cx:pt idx="48852">573408</cx:pt>
          <cx:pt idx="48853">675000</cx:pt>
          <cx:pt idx="48854">723604.5</cx:pt>
          <cx:pt idx="48855">463500</cx:pt>
          <cx:pt idx="48856">423000</cx:pt>
          <cx:pt idx="48857">229500</cx:pt>
          <cx:pt idx="48858">540000</cx:pt>
          <cx:pt idx="48859">675000</cx:pt>
          <cx:pt idx="48860">315000</cx:pt>
          <cx:pt idx="48861">284400</cx:pt>
          <cx:pt idx="48862">900000</cx:pt>
          <cx:pt idx="48863">888840</cx:pt>
          <cx:pt idx="48864">1309500</cx:pt>
          <cx:pt idx="48865">1024740</cx:pt>
          <cx:pt idx="48866">450000</cx:pt>
          <cx:pt idx="48867">814041</cx:pt>
          <cx:pt idx="48868">203760</cx:pt>
          <cx:pt idx="48869">1260000</cx:pt>
          <cx:pt idx="48870">335092.5</cx:pt>
          <cx:pt idx="48871">545040</cx:pt>
          <cx:pt idx="48872">755190</cx:pt>
          <cx:pt idx="48873">242595</cx:pt>
          <cx:pt idx="48874">143910</cx:pt>
          <cx:pt idx="48875">675000</cx:pt>
          <cx:pt idx="48876">450000</cx:pt>
          <cx:pt idx="48877">255960</cx:pt>
          <cx:pt idx="48878">112500</cx:pt>
          <cx:pt idx="48879">921330</cx:pt>
          <cx:pt idx="48880">225000</cx:pt>
          <cx:pt idx="48881">1078200</cx:pt>
          <cx:pt idx="48882">127350</cx:pt>
          <cx:pt idx="48883">679500</cx:pt>
          <cx:pt idx="48884">142632</cx:pt>
          <cx:pt idx="48885">202500</cx:pt>
          <cx:pt idx="48886">450000</cx:pt>
          <cx:pt idx="48887">900000</cx:pt>
          <cx:pt idx="48888">900000</cx:pt>
          <cx:pt idx="48889">1288350</cx:pt>
          <cx:pt idx="48890">312768</cx:pt>
          <cx:pt idx="48891">450000</cx:pt>
          <cx:pt idx="48892">545040</cx:pt>
          <cx:pt idx="48893">105534</cx:pt>
          <cx:pt idx="48894">685012.5</cx:pt>
          <cx:pt idx="48895">755190</cx:pt>
          <cx:pt idx="48896">1223010</cx:pt>
          <cx:pt idx="48897">1546020</cx:pt>
          <cx:pt idx="48898">675000</cx:pt>
          <cx:pt idx="48899">314100</cx:pt>
          <cx:pt idx="48900">1350000</cx:pt>
          <cx:pt idx="48901">279000</cx:pt>
          <cx:pt idx="48902">269982</cx:pt>
          <cx:pt idx="48903">918918</cx:pt>
          <cx:pt idx="48904">273636</cx:pt>
          <cx:pt idx="48905">152820</cx:pt>
          <cx:pt idx="48906">110331</cx:pt>
          <cx:pt idx="48907">728460</cx:pt>
          <cx:pt idx="48908">454500</cx:pt>
          <cx:pt idx="48909">134316</cx:pt>
          <cx:pt idx="48910">900000</cx:pt>
          <cx:pt idx="48911">779688</cx:pt>
          <cx:pt idx="48912">913500</cx:pt>
          <cx:pt idx="48913">254700</cx:pt>
          <cx:pt idx="48914">95940</cx:pt>
          <cx:pt idx="48915">622575</cx:pt>
          <cx:pt idx="48916">521280</cx:pt>
          <cx:pt idx="48917">900000</cx:pt>
          <cx:pt idx="48918">900000</cx:pt>
          <cx:pt idx="48919">352044</cx:pt>
          <cx:pt idx="48920">1800000</cx:pt>
          <cx:pt idx="48921">1113840</cx:pt>
          <cx:pt idx="48922">1350000</cx:pt>
          <cx:pt idx="48923">152820</cx:pt>
          <cx:pt idx="48924">254700</cx:pt>
          <cx:pt idx="48925">1215000</cx:pt>
          <cx:pt idx="48926">450000</cx:pt>
          <cx:pt idx="48927">512064</cx:pt>
          <cx:pt idx="48928">1040463</cx:pt>
          <cx:pt idx="48929">1546020</cx:pt>
          <cx:pt idx="48930">127350</cx:pt>
          <cx:pt idx="48931">239850</cx:pt>
          <cx:pt idx="48932">630000</cx:pt>
          <cx:pt idx="48933">1107981</cx:pt>
          <cx:pt idx="48934">526491</cx:pt>
          <cx:pt idx="48935">543037.5</cx:pt>
          <cx:pt idx="48936">545040</cx:pt>
          <cx:pt idx="48937">584766</cx:pt>
          <cx:pt idx="48938">553806</cx:pt>
          <cx:pt idx="48939">315000</cx:pt>
          <cx:pt idx="48940">67500</cx:pt>
          <cx:pt idx="48941">315000</cx:pt>
          <cx:pt idx="48942">302341.5</cx:pt>
          <cx:pt idx="48943">225000</cx:pt>
          <cx:pt idx="48944">904500</cx:pt>
          <cx:pt idx="48945">157500</cx:pt>
          <cx:pt idx="48946">381528</cx:pt>
          <cx:pt idx="48947">675000</cx:pt>
          <cx:pt idx="48948">440784</cx:pt>
          <cx:pt idx="48949">760225.5</cx:pt>
          <cx:pt idx="48950">590337</cx:pt>
          <cx:pt idx="48951">1354500</cx:pt>
          <cx:pt idx="48952">592560</cx:pt>
          <cx:pt idx="48953">348264</cx:pt>
          <cx:pt idx="48954">1162498.5</cx:pt>
          <cx:pt idx="48955">255960</cx:pt>
          <cx:pt idx="48956">202500</cx:pt>
          <cx:pt idx="48957">566055</cx:pt>
          <cx:pt idx="48958">900000</cx:pt>
          <cx:pt idx="48959">526491</cx:pt>
          <cx:pt idx="48960">282690</cx:pt>
          <cx:pt idx="48961">654498</cx:pt>
          <cx:pt idx="48962">454500</cx:pt>
          <cx:pt idx="48963">284400</cx:pt>
          <cx:pt idx="48964">1288350</cx:pt>
          <cx:pt idx="48965">299772</cx:pt>
          <cx:pt idx="48966">270000</cx:pt>
          <cx:pt idx="48967">306000</cx:pt>
          <cx:pt idx="48968">585000</cx:pt>
          <cx:pt idx="48969">760225.5</cx:pt>
          <cx:pt idx="48970">540000</cx:pt>
          <cx:pt idx="48971">431280</cx:pt>
          <cx:pt idx="48972">405000</cx:pt>
          <cx:pt idx="48973">540000</cx:pt>
          <cx:pt idx="48974">225000</cx:pt>
          <cx:pt idx="48975">990000</cx:pt>
          <cx:pt idx="48976">1014790.5</cx:pt>
          <cx:pt idx="48977">447768</cx:pt>
          <cx:pt idx="48978">2250000</cx:pt>
          <cx:pt idx="48979">942300</cx:pt>
          <cx:pt idx="48980">227520</cx:pt>
          <cx:pt idx="48981">550980</cx:pt>
          <cx:pt idx="48982">509400</cx:pt>
          <cx:pt idx="48983">202500</cx:pt>
          <cx:pt idx="48984">675000</cx:pt>
          <cx:pt idx="48985">1125000</cx:pt>
          <cx:pt idx="48986">134775</cx:pt>
          <cx:pt idx="48987">337500</cx:pt>
          <cx:pt idx="48988">540000</cx:pt>
          <cx:pt idx="48989">225000</cx:pt>
          <cx:pt idx="48990">358213.5</cx:pt>
          <cx:pt idx="48991">263686.5</cx:pt>
          <cx:pt idx="48992">229500</cx:pt>
          <cx:pt idx="48993">653328</cx:pt>
          <cx:pt idx="48994">610335</cx:pt>
          <cx:pt idx="48995">1249740</cx:pt>
          <cx:pt idx="48996">270000</cx:pt>
          <cx:pt idx="48997">807984</cx:pt>
          <cx:pt idx="48998">477000</cx:pt>
          <cx:pt idx="48999">135000</cx:pt>
          <cx:pt idx="49000">113760</cx:pt>
          <cx:pt idx="49001">299772</cx:pt>
          <cx:pt idx="49002">755190</cx:pt>
          <cx:pt idx="49003">152820</cx:pt>
          <cx:pt idx="49004">256032</cx:pt>
          <cx:pt idx="49005">292500</cx:pt>
          <cx:pt idx="49006">1066608</cx:pt>
          <cx:pt idx="49007">187704</cx:pt>
          <cx:pt idx="49008">260640</cx:pt>
          <cx:pt idx="49009">544491</cx:pt>
          <cx:pt idx="49010">338314.5</cx:pt>
          <cx:pt idx="49011">691020</cx:pt>
          <cx:pt idx="49012">835380</cx:pt>
          <cx:pt idx="49013">808650</cx:pt>
          <cx:pt idx="49014">761872.5</cx:pt>
          <cx:pt idx="49015">1080000</cx:pt>
          <cx:pt idx="49016">307557</cx:pt>
          <cx:pt idx="49017">576000</cx:pt>
          <cx:pt idx="49018">521280</cx:pt>
          <cx:pt idx="49019">254700</cx:pt>
          <cx:pt idx="49020">1223010</cx:pt>
          <cx:pt idx="49021">226908</cx:pt>
          <cx:pt idx="49022">675000</cx:pt>
          <cx:pt idx="49023">814041</cx:pt>
          <cx:pt idx="49024">513000</cx:pt>
          <cx:pt idx="49025">45000</cx:pt>
          <cx:pt idx="49026">1160248.5</cx:pt>
          <cx:pt idx="49027">263686.5</cx:pt>
          <cx:pt idx="49028">720000</cx:pt>
          <cx:pt idx="49029">508495.5</cx:pt>
          <cx:pt idx="49030">513000</cx:pt>
          <cx:pt idx="49031">755190</cx:pt>
          <cx:pt idx="49032">260640</cx:pt>
          <cx:pt idx="49033">127350</cx:pt>
          <cx:pt idx="49034">900000</cx:pt>
          <cx:pt idx="49035">860634</cx:pt>
          <cx:pt idx="49036">640080</cx:pt>
          <cx:pt idx="49037">765000</cx:pt>
          <cx:pt idx="49038">180000</cx:pt>
          <cx:pt idx="49039">675000</cx:pt>
          <cx:pt idx="49040">332946</cx:pt>
          <cx:pt idx="49041">900000</cx:pt>
          <cx:pt idx="49042">269550</cx:pt>
          <cx:pt idx="49043">450000</cx:pt>
          <cx:pt idx="49044">225000</cx:pt>
          <cx:pt idx="49045">490495.5</cx:pt>
          <cx:pt idx="49046">1185282</cx:pt>
          <cx:pt idx="49047">551079</cx:pt>
          <cx:pt idx="49048">1029784.5</cx:pt>
          <cx:pt idx="49049">430582.5</cx:pt>
          <cx:pt idx="49050">539100</cx:pt>
          <cx:pt idx="49051">450000</cx:pt>
          <cx:pt idx="49052">269550</cx:pt>
          <cx:pt idx="49053">180000</cx:pt>
          <cx:pt idx="49054">697500</cx:pt>
          <cx:pt idx="49055">533668.5</cx:pt>
          <cx:pt idx="49056">1057266</cx:pt>
          <cx:pt idx="49057">414792</cx:pt>
          <cx:pt idx="49058">508500</cx:pt>
          <cx:pt idx="49059">284400</cx:pt>
          <cx:pt idx="49060">135000</cx:pt>
          <cx:pt idx="49061">1247472</cx:pt>
          <cx:pt idx="49062">270000</cx:pt>
          <cx:pt idx="49063">529168.5</cx:pt>
          <cx:pt idx="49064">778968</cx:pt>
          <cx:pt idx="49065">808650</cx:pt>
          <cx:pt idx="49066">508495.5</cx:pt>
          <cx:pt idx="49067">177903</cx:pt>
          <cx:pt idx="49068">1314117</cx:pt>
          <cx:pt idx="49069">808650</cx:pt>
          <cx:pt idx="49070">450000</cx:pt>
          <cx:pt idx="49071">1125000</cx:pt>
          <cx:pt idx="49072">552555</cx:pt>
          <cx:pt idx="49073">551079</cx:pt>
          <cx:pt idx="49074">305221.5</cx:pt>
          <cx:pt idx="49075">630000</cx:pt>
          <cx:pt idx="49076">113760</cx:pt>
          <cx:pt idx="49077">337500</cx:pt>
          <cx:pt idx="49078">555273</cx:pt>
          <cx:pt idx="49079">286704</cx:pt>
          <cx:pt idx="49080">1575000</cx:pt>
          <cx:pt idx="49081">180000</cx:pt>
          <cx:pt idx="49082">81000</cx:pt>
          <cx:pt idx="49083">403330.5</cx:pt>
          <cx:pt idx="49084">101880</cx:pt>
          <cx:pt idx="49085">703728</cx:pt>
          <cx:pt idx="49086">1890000</cx:pt>
          <cx:pt idx="49087">295668</cx:pt>
          <cx:pt idx="49088">545040</cx:pt>
          <cx:pt idx="49089">900000</cx:pt>
          <cx:pt idx="49090">143910</cx:pt>
          <cx:pt idx="49091">1467612</cx:pt>
          <cx:pt idx="49092">1595970</cx:pt>
          <cx:pt idx="49093">213948</cx:pt>
          <cx:pt idx="49094">820638</cx:pt>
          <cx:pt idx="49095">373500</cx:pt>
          <cx:pt idx="49096">640080</cx:pt>
          <cx:pt idx="49097">1078200</cx:pt>
          <cx:pt idx="49098">675000</cx:pt>
          <cx:pt idx="49099">202500</cx:pt>
          <cx:pt idx="49100">247275</cx:pt>
          <cx:pt idx="49101">298512</cx:pt>
          <cx:pt idx="49102">824823</cx:pt>
          <cx:pt idx="49103">143910</cx:pt>
          <cx:pt idx="49104">761067</cx:pt>
          <cx:pt idx="49105">562500</cx:pt>
          <cx:pt idx="49106">585000</cx:pt>
          <cx:pt idx="49107">922500</cx:pt>
          <cx:pt idx="49108">497520</cx:pt>
          <cx:pt idx="49109">1006920</cx:pt>
          <cx:pt idx="49110">497520</cx:pt>
          <cx:pt idx="49111">450000</cx:pt>
          <cx:pt idx="49112">229500</cx:pt>
          <cx:pt idx="49113">640080</cx:pt>
          <cx:pt idx="49114">331834.5</cx:pt>
          <cx:pt idx="49115">225000</cx:pt>
          <cx:pt idx="49116">454500</cx:pt>
          <cx:pt idx="49117">1035832.5</cx:pt>
          <cx:pt idx="49118">1483650</cx:pt>
          <cx:pt idx="49119">1615968</cx:pt>
          <cx:pt idx="49120">312768</cx:pt>
          <cx:pt idx="49121">332946</cx:pt>
          <cx:pt idx="49122">983299.5</cx:pt>
          <cx:pt idx="49123">1125000</cx:pt>
          <cx:pt idx="49124">519633</cx:pt>
          <cx:pt idx="49125">810378</cx:pt>
          <cx:pt idx="49126">942300</cx:pt>
          <cx:pt idx="49127">180000</cx:pt>
          <cx:pt idx="49128">544491</cx:pt>
          <cx:pt idx="49129">675000</cx:pt>
          <cx:pt idx="49130">1968529.5</cx:pt>
          <cx:pt idx="49131">225000</cx:pt>
          <cx:pt idx="49132">1350000</cx:pt>
          <cx:pt idx="49133">80865</cx:pt>
          <cx:pt idx="49134">630000</cx:pt>
          <cx:pt idx="49135">180000</cx:pt>
          <cx:pt idx="49136">943425</cx:pt>
          <cx:pt idx="49137">1216269</cx:pt>
          <cx:pt idx="49138">1515415.5</cx:pt>
          <cx:pt idx="49139">405000</cx:pt>
          <cx:pt idx="49140">152820</cx:pt>
          <cx:pt idx="49141">135000</cx:pt>
          <cx:pt idx="49142">274941</cx:pt>
          <cx:pt idx="49143">1350000</cx:pt>
          <cx:pt idx="49144">1467612</cx:pt>
          <cx:pt idx="49145">270000</cx:pt>
          <cx:pt idx="49146">582804</cx:pt>
          <cx:pt idx="49147">506889</cx:pt>
          <cx:pt idx="49148">1416406.5</cx:pt>
          <cx:pt idx="49149">291384</cx:pt>
          <cx:pt idx="49150">152820</cx:pt>
          <cx:pt idx="49151">1192500</cx:pt>
          <cx:pt idx="49152">158256</cx:pt>
          <cx:pt idx="49153">473760</cx:pt>
          <cx:pt idx="49154">117162</cx:pt>
          <cx:pt idx="49155">675000</cx:pt>
          <cx:pt idx="49156">540000</cx:pt>
          <cx:pt idx="49157">900297</cx:pt>
          <cx:pt idx="49158">557770.5</cx:pt>
          <cx:pt idx="49159">970380</cx:pt>
          <cx:pt idx="49160">830214</cx:pt>
          <cx:pt idx="49161">540000</cx:pt>
          <cx:pt idx="49162">810000</cx:pt>
          <cx:pt idx="49163">807984</cx:pt>
          <cx:pt idx="49164">450000</cx:pt>
          <cx:pt idx="49165">382500</cx:pt>
          <cx:pt idx="49166">339241.5</cx:pt>
          <cx:pt idx="49167">452385</cx:pt>
          <cx:pt idx="49168">1125000</cx:pt>
          <cx:pt idx="49169">585000</cx:pt>
          <cx:pt idx="49170">521280</cx:pt>
          <cx:pt idx="49171">603000</cx:pt>
          <cx:pt idx="49172">299772</cx:pt>
          <cx:pt idx="49173">521280</cx:pt>
          <cx:pt idx="49174">942300</cx:pt>
          <cx:pt idx="49175">225000</cx:pt>
          <cx:pt idx="49176">573628.5</cx:pt>
          <cx:pt idx="49177">315000</cx:pt>
          <cx:pt idx="49178">189621</cx:pt>
          <cx:pt idx="49179">888840</cx:pt>
          <cx:pt idx="49180">348264</cx:pt>
          <cx:pt idx="49181">1350000</cx:pt>
          <cx:pt idx="49182">553581</cx:pt>
          <cx:pt idx="49183">1223010</cx:pt>
          <cx:pt idx="49184">832500</cx:pt>
          <cx:pt idx="49185">119893.5</cx:pt>
          <cx:pt idx="49186">298512</cx:pt>
          <cx:pt idx="49187">675000</cx:pt>
          <cx:pt idx="49188">675000</cx:pt>
          <cx:pt idx="49189">840996</cx:pt>
          <cx:pt idx="49190">974794.5</cx:pt>
          <cx:pt idx="49191">270000</cx:pt>
          <cx:pt idx="49192">497520</cx:pt>
          <cx:pt idx="49193">1078200</cx:pt>
          <cx:pt idx="49194">1125000</cx:pt>
          <cx:pt idx="49195">239850</cx:pt>
          <cx:pt idx="49196">343377</cx:pt>
          <cx:pt idx="49197">157500</cx:pt>
          <cx:pt idx="49198">675000</cx:pt>
          <cx:pt idx="49199">473760</cx:pt>
          <cx:pt idx="49200">103500</cx:pt>
          <cx:pt idx="49201">675000</cx:pt>
          <cx:pt idx="49202">453514.5</cx:pt>
          <cx:pt idx="49203">781920</cx:pt>
          <cx:pt idx="49204">682875</cx:pt>
          <cx:pt idx="49205">679500</cx:pt>
          <cx:pt idx="49206">971280</cx:pt>
          <cx:pt idx="49207">553806</cx:pt>
          <cx:pt idx="49208">137538</cx:pt>
          <cx:pt idx="49209">703584</cx:pt>
          <cx:pt idx="49210">472500</cx:pt>
          <cx:pt idx="49211">298512</cx:pt>
          <cx:pt idx="49212">343800</cx:pt>
          <cx:pt idx="49213">675000</cx:pt>
          <cx:pt idx="49214">521280</cx:pt>
          <cx:pt idx="49215">454500</cx:pt>
          <cx:pt idx="49216">1125000</cx:pt>
          <cx:pt idx="49217">814041</cx:pt>
          <cx:pt idx="49218">360000</cx:pt>
          <cx:pt idx="49219">640080</cx:pt>
          <cx:pt idx="49220">1006920</cx:pt>
          <cx:pt idx="49221">1035832.5</cx:pt>
          <cx:pt idx="49222">1293502.5</cx:pt>
          <cx:pt idx="49223">202500</cx:pt>
          <cx:pt idx="49224">841500</cx:pt>
          <cx:pt idx="49225">315000</cx:pt>
          <cx:pt idx="49226">672174</cx:pt>
          <cx:pt idx="49227">254700</cx:pt>
          <cx:pt idx="49228">808650</cx:pt>
          <cx:pt idx="49229">276277.5</cx:pt>
          <cx:pt idx="49230">876816</cx:pt>
          <cx:pt idx="49231">343800</cx:pt>
          <cx:pt idx="49232">156384</cx:pt>
          <cx:pt idx="49233">675000</cx:pt>
          <cx:pt idx="49234">675000</cx:pt>
          <cx:pt idx="49235">135000</cx:pt>
          <cx:pt idx="49236">729000</cx:pt>
          <cx:pt idx="49237">269550</cx:pt>
          <cx:pt idx="49238">112068</cx:pt>
          <cx:pt idx="49239">284400</cx:pt>
          <cx:pt idx="49240">239850</cx:pt>
          <cx:pt idx="49241">675000</cx:pt>
          <cx:pt idx="49242">521280</cx:pt>
          <cx:pt idx="49243">180000</cx:pt>
          <cx:pt idx="49244">405000</cx:pt>
          <cx:pt idx="49245">765000</cx:pt>
          <cx:pt idx="49246">1762110</cx:pt>
          <cx:pt idx="49247">508500</cx:pt>
          <cx:pt idx="49248">254700</cx:pt>
          <cx:pt idx="49249">1834906.5</cx:pt>
          <cx:pt idx="49250">202500</cx:pt>
          <cx:pt idx="49251">189351</cx:pt>
          <cx:pt idx="49252">1006920</cx:pt>
          <cx:pt idx="49253">1040985</cx:pt>
          <cx:pt idx="49254">1002726</cx:pt>
          <cx:pt idx="49255">1113840</cx:pt>
          <cx:pt idx="49256">835380</cx:pt>
          <cx:pt idx="49257">1006920</cx:pt>
          <cx:pt idx="49258">495351</cx:pt>
          <cx:pt idx="49259">225000</cx:pt>
          <cx:pt idx="49260">518562</cx:pt>
          <cx:pt idx="49261">180000</cx:pt>
          <cx:pt idx="49262">983299.5</cx:pt>
          <cx:pt idx="49263">454500</cx:pt>
          <cx:pt idx="49264">288873</cx:pt>
          <cx:pt idx="49265">781920</cx:pt>
          <cx:pt idx="49266">1724220</cx:pt>
          <cx:pt idx="49267">1695123</cx:pt>
          <cx:pt idx="49268">720000</cx:pt>
          <cx:pt idx="49269">1483231.5</cx:pt>
          <cx:pt idx="49270">327024</cx:pt>
          <cx:pt idx="49271">592560</cx:pt>
          <cx:pt idx="49272">454500</cx:pt>
          <cx:pt idx="49273">547344</cx:pt>
          <cx:pt idx="49274">986553</cx:pt>
          <cx:pt idx="49275">256500</cx:pt>
          <cx:pt idx="49276">130320</cx:pt>
          <cx:pt idx="49277">454500</cx:pt>
          <cx:pt idx="49278">1288350</cx:pt>
          <cx:pt idx="49279">1082214</cx:pt>
          <cx:pt idx="49280">288873</cx:pt>
          <cx:pt idx="49281">1061599.5</cx:pt>
          <cx:pt idx="49282">310671</cx:pt>
          <cx:pt idx="49283">1575000</cx:pt>
          <cx:pt idx="49284">180000</cx:pt>
          <cx:pt idx="49285">808650</cx:pt>
          <cx:pt idx="49286">337500</cx:pt>
          <cx:pt idx="49287">270000</cx:pt>
          <cx:pt idx="49288">378117</cx:pt>
          <cx:pt idx="49289">1350000</cx:pt>
          <cx:pt idx="49290">573408</cx:pt>
          <cx:pt idx="49291">473760</cx:pt>
          <cx:pt idx="49292">271066.5</cx:pt>
          <cx:pt idx="49293">848745</cx:pt>
          <cx:pt idx="49294">454500</cx:pt>
          <cx:pt idx="49295">328405.5</cx:pt>
          <cx:pt idx="49296">440595</cx:pt>
          <cx:pt idx="49297">1546020</cx:pt>
          <cx:pt idx="49298">255960</cx:pt>
          <cx:pt idx="49299">1288350</cx:pt>
          <cx:pt idx="49300">130810.5</cx:pt>
          <cx:pt idx="49301">135000</cx:pt>
          <cx:pt idx="49302">239850</cx:pt>
          <cx:pt idx="49303">450000</cx:pt>
          <cx:pt idx="49304">254700</cx:pt>
          <cx:pt idx="49305">2695500</cx:pt>
          <cx:pt idx="49306">269550</cx:pt>
          <cx:pt idx="49307">229230</cx:pt>
          <cx:pt idx="49308">260640</cx:pt>
          <cx:pt idx="49309">1078200</cx:pt>
          <cx:pt idx="49310">1129500</cx:pt>
          <cx:pt idx="49311">808650</cx:pt>
          <cx:pt idx="49312">180000</cx:pt>
          <cx:pt idx="49313">251091</cx:pt>
          <cx:pt idx="49314">481176</cx:pt>
          <cx:pt idx="49315">298467</cx:pt>
          <cx:pt idx="49316">1078200</cx:pt>
          <cx:pt idx="49317">495000</cx:pt>
          <cx:pt idx="49318">360000</cx:pt>
          <cx:pt idx="49319">225000</cx:pt>
          <cx:pt idx="49320">244512</cx:pt>
          <cx:pt idx="49321">1293502.5</cx:pt>
          <cx:pt idx="49322">239850</cx:pt>
          <cx:pt idx="49323">481320</cx:pt>
          <cx:pt idx="49324">315000</cx:pt>
          <cx:pt idx="49325">787131</cx:pt>
          <cx:pt idx="49326">675000</cx:pt>
          <cx:pt idx="49327">562491</cx:pt>
          <cx:pt idx="49328">521280</cx:pt>
          <cx:pt idx="49329">1006920</cx:pt>
          <cx:pt idx="49330">50940</cx:pt>
          <cx:pt idx="49331">227520</cx:pt>
          <cx:pt idx="49332">900000</cx:pt>
          <cx:pt idx="49333">270000</cx:pt>
          <cx:pt idx="49334">808650</cx:pt>
          <cx:pt idx="49335">450000</cx:pt>
          <cx:pt idx="49336">1319269.5</cx:pt>
          <cx:pt idx="49337">900000</cx:pt>
          <cx:pt idx="49338">1125000</cx:pt>
          <cx:pt idx="49339">592560</cx:pt>
          <cx:pt idx="49340">258709.5</cx:pt>
          <cx:pt idx="49341">247500</cx:pt>
          <cx:pt idx="49342">675000</cx:pt>
          <cx:pt idx="49343">254700</cx:pt>
          <cx:pt idx="49344">454500</cx:pt>
          <cx:pt idx="49345">523152</cx:pt>
          <cx:pt idx="49346">1006920</cx:pt>
          <cx:pt idx="49347">532494</cx:pt>
          <cx:pt idx="49348">157500</cx:pt>
          <cx:pt idx="49349">360000</cx:pt>
          <cx:pt idx="49350">180000</cx:pt>
          <cx:pt idx="49351">76410</cx:pt>
          <cx:pt idx="49352">900000</cx:pt>
          <cx:pt idx="49353">180000</cx:pt>
          <cx:pt idx="49354">848745</cx:pt>
          <cx:pt idx="49355">86346</cx:pt>
          <cx:pt idx="49356">270000</cx:pt>
          <cx:pt idx="49357">254700</cx:pt>
          <cx:pt idx="49358">431280</cx:pt>
          <cx:pt idx="49359">540000</cx:pt>
          <cx:pt idx="49360">1288350</cx:pt>
          <cx:pt idx="49361">735579</cx:pt>
          <cx:pt idx="49362">135000</cx:pt>
          <cx:pt idx="49363">1288350</cx:pt>
          <cx:pt idx="49364">924394.5</cx:pt>
          <cx:pt idx="49365">824823</cx:pt>
          <cx:pt idx="49366">225000</cx:pt>
          <cx:pt idx="49367">381528</cx:pt>
          <cx:pt idx="49368">343800</cx:pt>
          <cx:pt idx="49369">1149606</cx:pt>
          <cx:pt idx="49370">991944</cx:pt>
          <cx:pt idx="49371">225000</cx:pt>
          <cx:pt idx="49372">790830</cx:pt>
          <cx:pt idx="49373">1042560</cx:pt>
          <cx:pt idx="49374">562491</cx:pt>
          <cx:pt idx="49375">270000</cx:pt>
          <cx:pt idx="49376">272578.5</cx:pt>
          <cx:pt idx="49377">269550</cx:pt>
          <cx:pt idx="49378">538704</cx:pt>
          <cx:pt idx="49379">157500</cx:pt>
          <cx:pt idx="49380">269550</cx:pt>
          <cx:pt idx="49381">675000</cx:pt>
          <cx:pt idx="49382">503721</cx:pt>
          <cx:pt idx="49383">1074222</cx:pt>
          <cx:pt idx="49384">1078200</cx:pt>
          <cx:pt idx="49385">296280</cx:pt>
          <cx:pt idx="49386">312840</cx:pt>
          <cx:pt idx="49387">1288350</cx:pt>
          <cx:pt idx="49388">808650</cx:pt>
          <cx:pt idx="49389">1223010</cx:pt>
          <cx:pt idx="49390">473760</cx:pt>
          <cx:pt idx="49391">96696</cx:pt>
          <cx:pt idx="49392">354276</cx:pt>
          <cx:pt idx="49393">545040</cx:pt>
          <cx:pt idx="49394">755190</cx:pt>
          <cx:pt idx="49395">1258650</cx:pt>
          <cx:pt idx="49396">640080</cx:pt>
          <cx:pt idx="49397">328500</cx:pt>
          <cx:pt idx="49398">540000</cx:pt>
          <cx:pt idx="49399">273636</cx:pt>
          <cx:pt idx="49400">119925</cx:pt>
          <cx:pt idx="49401">468000</cx:pt>
          <cx:pt idx="49402">585000</cx:pt>
          <cx:pt idx="49403">1885536</cx:pt>
          <cx:pt idx="49404">1247472</cx:pt>
          <cx:pt idx="49405">538704</cx:pt>
          <cx:pt idx="49406">203760</cx:pt>
          <cx:pt idx="49407">566055</cx:pt>
          <cx:pt idx="49408">247500</cx:pt>
          <cx:pt idx="49409">251280</cx:pt>
          <cx:pt idx="49410">857169</cx:pt>
          <cx:pt idx="49411">1699740</cx:pt>
          <cx:pt idx="49412">497520</cx:pt>
          <cx:pt idx="49413">284256</cx:pt>
          <cx:pt idx="49414">835380</cx:pt>
          <cx:pt idx="49415">450000</cx:pt>
          <cx:pt idx="49416">315000</cx:pt>
          <cx:pt idx="49417">700830</cx:pt>
          <cx:pt idx="49418">518562</cx:pt>
          <cx:pt idx="49419">1042560</cx:pt>
          <cx:pt idx="49420">1823242.5</cx:pt>
          <cx:pt idx="49421">540000</cx:pt>
          <cx:pt idx="49422">543735</cx:pt>
          <cx:pt idx="49423">225000</cx:pt>
          <cx:pt idx="49424">261000</cx:pt>
          <cx:pt idx="49425">521280</cx:pt>
          <cx:pt idx="49426">521280</cx:pt>
          <cx:pt idx="49427">280170</cx:pt>
          <cx:pt idx="49428">592560</cx:pt>
          <cx:pt idx="49429">528633</cx:pt>
          <cx:pt idx="49430">284400</cx:pt>
          <cx:pt idx="49431">315000</cx:pt>
          <cx:pt idx="49432">586633.5</cx:pt>
          <cx:pt idx="49433">355536</cx:pt>
          <cx:pt idx="49434">675000</cx:pt>
          <cx:pt idx="49435">864000</cx:pt>
          <cx:pt idx="49436">888840</cx:pt>
          <cx:pt idx="49437">370629</cx:pt>
          <cx:pt idx="49438">1123164</cx:pt>
          <cx:pt idx="49439">669600</cx:pt>
          <cx:pt idx="49440">1278000</cx:pt>
          <cx:pt idx="49441">325908</cx:pt>
          <cx:pt idx="49442">1546020</cx:pt>
          <cx:pt idx="49443">862560</cx:pt>
          <cx:pt idx="49444">1123443</cx:pt>
          <cx:pt idx="49445">912240</cx:pt>
          <cx:pt idx="49446">283500</cx:pt>
          <cx:pt idx="49447">563877</cx:pt>
          <cx:pt idx="49448">1546020</cx:pt>
          <cx:pt idx="49449">670500</cx:pt>
          <cx:pt idx="49450">178213.5</cx:pt>
          <cx:pt idx="49451">254700</cx:pt>
          <cx:pt idx="49452">1009566</cx:pt>
          <cx:pt idx="49453">225000</cx:pt>
          <cx:pt idx="49454">495351</cx:pt>
          <cx:pt idx="49455">1188000</cx:pt>
          <cx:pt idx="49456">352422</cx:pt>
          <cx:pt idx="49457">521280</cx:pt>
          <cx:pt idx="49458">679500</cx:pt>
          <cx:pt idx="49459">1125000</cx:pt>
          <cx:pt idx="49460">343377</cx:pt>
          <cx:pt idx="49461">835380</cx:pt>
          <cx:pt idx="49462">942300</cx:pt>
          <cx:pt idx="49463">64692</cx:pt>
          <cx:pt idx="49464">450000</cx:pt>
          <cx:pt idx="49465">900000</cx:pt>
          <cx:pt idx="49466">1042560</cx:pt>
          <cx:pt idx="49467">225000</cx:pt>
          <cx:pt idx="49468">1288350</cx:pt>
          <cx:pt idx="49469">270000</cx:pt>
          <cx:pt idx="49470">706410</cx:pt>
          <cx:pt idx="49471">1236816</cx:pt>
          <cx:pt idx="49472">1129500</cx:pt>
          <cx:pt idx="49473">882913.5</cx:pt>
          <cx:pt idx="49474">1022022</cx:pt>
          <cx:pt idx="49475">148140</cx:pt>
          <cx:pt idx="49476">675000</cx:pt>
          <cx:pt idx="49477">180000</cx:pt>
          <cx:pt idx="49478">450000</cx:pt>
          <cx:pt idx="49479">427500</cx:pt>
          <cx:pt idx="49480">646920</cx:pt>
          <cx:pt idx="49481">1215000</cx:pt>
          <cx:pt idx="49482">254700</cx:pt>
          <cx:pt idx="49483">207306</cx:pt>
          <cx:pt idx="49484">628114.5</cx:pt>
          <cx:pt idx="49485">270000</cx:pt>
          <cx:pt idx="49486">1724220</cx:pt>
          <cx:pt idx="49487">95940</cx:pt>
          <cx:pt idx="49488">443088</cx:pt>
          <cx:pt idx="49489">76410</cx:pt>
          <cx:pt idx="49490">135000</cx:pt>
          <cx:pt idx="49491">135000</cx:pt>
          <cx:pt idx="49492">280170</cx:pt>
          <cx:pt idx="49493">781920</cx:pt>
          <cx:pt idx="49494">1172470.5</cx:pt>
          <cx:pt idx="49495">1078200</cx:pt>
          <cx:pt idx="49496">814041</cx:pt>
          <cx:pt idx="49497">1138900.5</cx:pt>
          <cx:pt idx="49498">1762110</cx:pt>
          <cx:pt idx="49499">95940</cx:pt>
          <cx:pt idx="49500">1237500</cx:pt>
          <cx:pt idx="49501">799299</cx:pt>
          <cx:pt idx="49502">225000</cx:pt>
          <cx:pt idx="49503">247500</cx:pt>
          <cx:pt idx="49504">269550</cx:pt>
          <cx:pt idx="49505">450000</cx:pt>
          <cx:pt idx="49506">314100</cx:pt>
          <cx:pt idx="49507">337500</cx:pt>
          <cx:pt idx="49508">225000</cx:pt>
          <cx:pt idx="49509">497520</cx:pt>
          <cx:pt idx="49510">270000</cx:pt>
          <cx:pt idx="49511">364896</cx:pt>
          <cx:pt idx="49512">50940</cx:pt>
          <cx:pt idx="49513">585000</cx:pt>
          <cx:pt idx="49514">454500</cx:pt>
          <cx:pt idx="49515">284400</cx:pt>
          <cx:pt idx="49516">225000</cx:pt>
          <cx:pt idx="49517">177903</cx:pt>
          <cx:pt idx="49518">288873</cx:pt>
          <cx:pt idx="49519">284400</cx:pt>
          <cx:pt idx="49520">1345500</cx:pt>
          <cx:pt idx="49521">814041</cx:pt>
          <cx:pt idx="49522">1056681</cx:pt>
          <cx:pt idx="49523">180000</cx:pt>
          <cx:pt idx="49524">180000</cx:pt>
          <cx:pt idx="49525">450000</cx:pt>
          <cx:pt idx="49526">675000</cx:pt>
          <cx:pt idx="49527">233208</cx:pt>
          <cx:pt idx="49528">544491</cx:pt>
          <cx:pt idx="49529">412942.5</cx:pt>
          <cx:pt idx="49530">254700</cx:pt>
          <cx:pt idx="49531">1249740</cx:pt>
          <cx:pt idx="49532">254700</cx:pt>
          <cx:pt idx="49533">294322.5</cx:pt>
          <cx:pt idx="49534">1440000</cx:pt>
          <cx:pt idx="49535">427500</cx:pt>
          <cx:pt idx="49536">253737</cx:pt>
          <cx:pt idx="49537">256500</cx:pt>
          <cx:pt idx="49538">592560</cx:pt>
          <cx:pt idx="49539">101880</cx:pt>
          <cx:pt idx="49540">625500</cx:pt>
          <cx:pt idx="49541">490536</cx:pt>
          <cx:pt idx="49542">672174</cx:pt>
          <cx:pt idx="49543">266832</cx:pt>
          <cx:pt idx="49544">135000</cx:pt>
          <cx:pt idx="49545">942300</cx:pt>
          <cx:pt idx="49546">469152</cx:pt>
          <cx:pt idx="49547">338832</cx:pt>
          <cx:pt idx="49548">386977.5</cx:pt>
          <cx:pt idx="49549">675000</cx:pt>
          <cx:pt idx="49550">284400</cx:pt>
          <cx:pt idx="49551">771493.5</cx:pt>
          <cx:pt idx="49552">295168.5</cx:pt>
          <cx:pt idx="49553">202500</cx:pt>
          <cx:pt idx="49554">474363</cx:pt>
          <cx:pt idx="49555">592560</cx:pt>
          <cx:pt idx="49556">1125000</cx:pt>
          <cx:pt idx="49557">540000</cx:pt>
          <cx:pt idx="49558">315000</cx:pt>
          <cx:pt idx="49559">531706.5</cx:pt>
          <cx:pt idx="49560">450000</cx:pt>
          <cx:pt idx="49561">720000</cx:pt>
          <cx:pt idx="49562">1078200</cx:pt>
          <cx:pt idx="49563">900000</cx:pt>
          <cx:pt idx="49564">354276</cx:pt>
          <cx:pt idx="49565">846387</cx:pt>
          <cx:pt idx="49566">701730</cx:pt>
          <cx:pt idx="49567">540000</cx:pt>
          <cx:pt idx="49568">180000</cx:pt>
          <cx:pt idx="49569">1096020</cx:pt>
          <cx:pt idx="49570">180000</cx:pt>
          <cx:pt idx="49571">180000</cx:pt>
          <cx:pt idx="49572">454500</cx:pt>
          <cx:pt idx="49573">458725.5</cx:pt>
          <cx:pt idx="49574">225000</cx:pt>
          <cx:pt idx="49575">521280</cx:pt>
          <cx:pt idx="49576">495351</cx:pt>
          <cx:pt idx="49577">545040</cx:pt>
          <cx:pt idx="49578">56880</cx:pt>
          <cx:pt idx="49579">225000</cx:pt>
          <cx:pt idx="49580">1350000</cx:pt>
          <cx:pt idx="49581">675000</cx:pt>
          <cx:pt idx="49582">1219500</cx:pt>
          <cx:pt idx="49583">261288</cx:pt>
          <cx:pt idx="49584">291915</cx:pt>
          <cx:pt idx="49585">314100</cx:pt>
          <cx:pt idx="49586">990000</cx:pt>
          <cx:pt idx="49587">1054773</cx:pt>
          <cx:pt idx="49588">819792</cx:pt>
          <cx:pt idx="49589">254700</cx:pt>
          <cx:pt idx="49590">900000</cx:pt>
          <cx:pt idx="49591">900000</cx:pt>
          <cx:pt idx="49592">225000</cx:pt>
          <cx:pt idx="49593">269550</cx:pt>
          <cx:pt idx="49594">743031</cx:pt>
          <cx:pt idx="49595">778500</cx:pt>
          <cx:pt idx="49596">152820</cx:pt>
          <cx:pt idx="49597">1125000</cx:pt>
          <cx:pt idx="49598">1006920</cx:pt>
          <cx:pt idx="49599">254700</cx:pt>
          <cx:pt idx="49600">288873</cx:pt>
          <cx:pt idx="49601">1285816.5</cx:pt>
          <cx:pt idx="49602">1125000</cx:pt>
          <cx:pt idx="49603">283585.5</cx:pt>
          <cx:pt idx="49604">521280</cx:pt>
          <cx:pt idx="49605">990000</cx:pt>
          <cx:pt idx="49606">450000</cx:pt>
          <cx:pt idx="49607">247500</cx:pt>
          <cx:pt idx="49608">1006920</cx:pt>
          <cx:pt idx="49609">211500</cx:pt>
          <cx:pt idx="49610">675000</cx:pt>
          <cx:pt idx="49611">202500</cx:pt>
          <cx:pt idx="49612">808650</cx:pt>
          <cx:pt idx="49613">797557.5</cx:pt>
          <cx:pt idx="49614">406597.5</cx:pt>
          <cx:pt idx="49615">454500</cx:pt>
          <cx:pt idx="49616">301464</cx:pt>
          <cx:pt idx="49617">405000</cx:pt>
          <cx:pt idx="49618">544491</cx:pt>
          <cx:pt idx="49619">900000</cx:pt>
          <cx:pt idx="49620">157914</cx:pt>
          <cx:pt idx="49621">558000</cx:pt>
          <cx:pt idx="49622">545040</cx:pt>
          <cx:pt idx="49623">495000</cx:pt>
          <cx:pt idx="49624">285264</cx:pt>
          <cx:pt idx="49625">225000</cx:pt>
          <cx:pt idx="49626">427500</cx:pt>
          <cx:pt idx="49627">677664</cx:pt>
          <cx:pt idx="49628">495000</cx:pt>
          <cx:pt idx="49629">344043</cx:pt>
          <cx:pt idx="49630">315000</cx:pt>
          <cx:pt idx="49631">270000</cx:pt>
          <cx:pt idx="49632">239850</cx:pt>
          <cx:pt idx="49633">948816</cx:pt>
          <cx:pt idx="49634">1741077</cx:pt>
          <cx:pt idx="49635">180000</cx:pt>
          <cx:pt idx="49636">247275</cx:pt>
          <cx:pt idx="49637">490495.5</cx:pt>
          <cx:pt idx="49638">269550</cx:pt>
          <cx:pt idx="49639">526500</cx:pt>
          <cx:pt idx="49640">2085120</cx:pt>
          <cx:pt idx="49641">590337</cx:pt>
          <cx:pt idx="49642">1546020</cx:pt>
          <cx:pt idx="49643">176328</cx:pt>
          <cx:pt idx="49644">312768</cx:pt>
          <cx:pt idx="49645">270000</cx:pt>
          <cx:pt idx="49646">1082214</cx:pt>
          <cx:pt idx="49647">1080000</cx:pt>
          <cx:pt idx="49648">808650</cx:pt>
          <cx:pt idx="49649">67500</cx:pt>
          <cx:pt idx="49650">157500</cx:pt>
          <cx:pt idx="49651">270000</cx:pt>
          <cx:pt idx="49652">675000</cx:pt>
          <cx:pt idx="49653">321574.5</cx:pt>
          <cx:pt idx="49654">526491</cx:pt>
          <cx:pt idx="49655">1007761.5</cx:pt>
          <cx:pt idx="49656">274500</cx:pt>
          <cx:pt idx="49657">808650</cx:pt>
          <cx:pt idx="49658">592560</cx:pt>
          <cx:pt idx="49659">225000</cx:pt>
          <cx:pt idx="49660">254700</cx:pt>
          <cx:pt idx="49661">1165500</cx:pt>
          <cx:pt idx="49662">360000</cx:pt>
          <cx:pt idx="49663">225000</cx:pt>
          <cx:pt idx="49664">1046142</cx:pt>
          <cx:pt idx="49665">675000</cx:pt>
          <cx:pt idx="49666">1339884</cx:pt>
          <cx:pt idx="49667">152820</cx:pt>
          <cx:pt idx="49668">675000</cx:pt>
          <cx:pt idx="49669">835380</cx:pt>
          <cx:pt idx="49670">95940</cx:pt>
          <cx:pt idx="49671">328405.5</cx:pt>
          <cx:pt idx="49672">601470</cx:pt>
          <cx:pt idx="49673">458460</cx:pt>
          <cx:pt idx="49674">352044</cx:pt>
          <cx:pt idx="49675">1354500</cx:pt>
          <cx:pt idx="49676">450000</cx:pt>
          <cx:pt idx="49677">593010</cx:pt>
          <cx:pt idx="49678">312768</cx:pt>
          <cx:pt idx="49679">547344</cx:pt>
          <cx:pt idx="49680">781920</cx:pt>
          <cx:pt idx="49681">1288350</cx:pt>
          <cx:pt idx="49682">808650</cx:pt>
          <cx:pt idx="49683">953460</cx:pt>
          <cx:pt idx="49684">119925</cx:pt>
          <cx:pt idx="49685">202500</cx:pt>
          <cx:pt idx="49686">1006920</cx:pt>
          <cx:pt idx="49687">584766</cx:pt>
          <cx:pt idx="49688">343800</cx:pt>
          <cx:pt idx="49689">1024636.5</cx:pt>
          <cx:pt idx="49690">386977.5</cx:pt>
          <cx:pt idx="49691">1215000</cx:pt>
          <cx:pt idx="49692">777024</cx:pt>
          <cx:pt idx="49693">247500</cx:pt>
          <cx:pt idx="49694">180000</cx:pt>
          <cx:pt idx="49695">101880</cx:pt>
          <cx:pt idx="49696">900000</cx:pt>
          <cx:pt idx="49697">134775</cx:pt>
          <cx:pt idx="49698">152820</cx:pt>
          <cx:pt idx="49699">1520451</cx:pt>
          <cx:pt idx="49700">573628.5</cx:pt>
          <cx:pt idx="49701">961146</cx:pt>
          <cx:pt idx="49702">770292</cx:pt>
          <cx:pt idx="49703">1007352</cx:pt>
          <cx:pt idx="49704">900000</cx:pt>
          <cx:pt idx="49705">270000</cx:pt>
          <cx:pt idx="49706">685012.5</cx:pt>
          <cx:pt idx="49707">382500</cx:pt>
          <cx:pt idx="49708">213322.5</cx:pt>
          <cx:pt idx="49709">1305000</cx:pt>
          <cx:pt idx="49710">521451</cx:pt>
          <cx:pt idx="49711">1209541.5</cx:pt>
          <cx:pt idx="49712">307944</cx:pt>
          <cx:pt idx="49713">270000</cx:pt>
          <cx:pt idx="49714">212656.5</cx:pt>
          <cx:pt idx="49715">112500</cx:pt>
          <cx:pt idx="49716">900000</cx:pt>
          <cx:pt idx="49717">715095</cx:pt>
          <cx:pt idx="49718">1078200</cx:pt>
          <cx:pt idx="49719">417024</cx:pt>
          <cx:pt idx="49720">254700</cx:pt>
          <cx:pt idx="49721">1288350</cx:pt>
          <cx:pt idx="49722">777024</cx:pt>
          <cx:pt idx="49723">180000</cx:pt>
          <cx:pt idx="49724">427500</cx:pt>
          <cx:pt idx="49725">621000</cx:pt>
          <cx:pt idx="49726">1019610</cx:pt>
          <cx:pt idx="49727">417024</cx:pt>
          <cx:pt idx="49728">247275</cx:pt>
          <cx:pt idx="49729">539100</cx:pt>
          <cx:pt idx="49730">495882</cx:pt>
          <cx:pt idx="49731">1076247</cx:pt>
          <cx:pt idx="49732">1116076.5</cx:pt>
          <cx:pt idx="49733">277969.5</cx:pt>
          <cx:pt idx="49734">45000</cx:pt>
          <cx:pt idx="49735">725328</cx:pt>
          <cx:pt idx="49736">1288350</cx:pt>
          <cx:pt idx="49737">481500</cx:pt>
          <cx:pt idx="49738">312768</cx:pt>
          <cx:pt idx="49739">1125000</cx:pt>
          <cx:pt idx="49740">180000</cx:pt>
          <cx:pt idx="49741">381528</cx:pt>
          <cx:pt idx="49742">900000</cx:pt>
          <cx:pt idx="49743">1546020</cx:pt>
          <cx:pt idx="49744">314055</cx:pt>
          <cx:pt idx="49745">545040</cx:pt>
          <cx:pt idx="49746">906660</cx:pt>
          <cx:pt idx="49747">88884</cx:pt>
          <cx:pt idx="49748">238896</cx:pt>
          <cx:pt idx="49749">500490</cx:pt>
          <cx:pt idx="49750">675000</cx:pt>
          <cx:pt idx="49751">360000</cx:pt>
          <cx:pt idx="49752">720000</cx:pt>
          <cx:pt idx="49753">547344</cx:pt>
          <cx:pt idx="49754">1078200</cx:pt>
          <cx:pt idx="49755">1188000</cx:pt>
          <cx:pt idx="49756">983160</cx:pt>
          <cx:pt idx="49757">327024</cx:pt>
          <cx:pt idx="49758">180000</cx:pt>
          <cx:pt idx="49759">382500</cx:pt>
          <cx:pt idx="49760">755190</cx:pt>
          <cx:pt idx="49761">376078.5</cx:pt>
          <cx:pt idx="49762">2114532</cx:pt>
          <cx:pt idx="49763">675000</cx:pt>
          <cx:pt idx="49764">500211</cx:pt>
          <cx:pt idx="49765">1205451</cx:pt>
          <cx:pt idx="49766">540000</cx:pt>
          <cx:pt idx="49767">270000</cx:pt>
          <cx:pt idx="49768">760225.5</cx:pt>
          <cx:pt idx="49769">180000</cx:pt>
          <cx:pt idx="49770">113760</cx:pt>
          <cx:pt idx="49771">382500</cx:pt>
          <cx:pt idx="49772">338832</cx:pt>
          <cx:pt idx="49773">675000</cx:pt>
          <cx:pt idx="49774">539100</cx:pt>
          <cx:pt idx="49775">573408</cx:pt>
          <cx:pt idx="49776">497520</cx:pt>
          <cx:pt idx="49777">1125000</cx:pt>
          <cx:pt idx="49778">225000</cx:pt>
          <cx:pt idx="49779">582804</cx:pt>
          <cx:pt idx="49780">550980</cx:pt>
          <cx:pt idx="49781">1012653</cx:pt>
          <cx:pt idx="49782">373941</cx:pt>
          <cx:pt idx="49783">180000</cx:pt>
          <cx:pt idx="49784">729000</cx:pt>
          <cx:pt idx="49785">1078200</cx:pt>
          <cx:pt idx="49786">545040</cx:pt>
          <cx:pt idx="49787">473760</cx:pt>
          <cx:pt idx="49788">202500</cx:pt>
          <cx:pt idx="49789">544491</cx:pt>
          <cx:pt idx="49790">303489</cx:pt>
          <cx:pt idx="49791">1065433.5</cx:pt>
          <cx:pt idx="49792">254700</cx:pt>
          <cx:pt idx="49793">810000</cx:pt>
          <cx:pt idx="49794">1332000</cx:pt>
          <cx:pt idx="49795">675000</cx:pt>
          <cx:pt idx="49796">509400</cx:pt>
          <cx:pt idx="49797">135000</cx:pt>
          <cx:pt idx="49798">675000</cx:pt>
          <cx:pt idx="49799">675000</cx:pt>
          <cx:pt idx="49800">1546020</cx:pt>
          <cx:pt idx="49801">157500</cx:pt>
          <cx:pt idx="49802">450000</cx:pt>
          <cx:pt idx="49803">450000</cx:pt>
          <cx:pt idx="49804">417024</cx:pt>
          <cx:pt idx="49805">202500</cx:pt>
          <cx:pt idx="49806">472500</cx:pt>
          <cx:pt idx="49807">1035832.5</cx:pt>
          <cx:pt idx="49808">497520</cx:pt>
          <cx:pt idx="49809">675000</cx:pt>
          <cx:pt idx="49810">971280</cx:pt>
          <cx:pt idx="49811">314055</cx:pt>
          <cx:pt idx="49812">225000</cx:pt>
          <cx:pt idx="49813">1123443</cx:pt>
          <cx:pt idx="49814">640080</cx:pt>
          <cx:pt idx="49815">625536</cx:pt>
          <cx:pt idx="49816">654498</cx:pt>
          <cx:pt idx="49817">571486.5</cx:pt>
          <cx:pt idx="49818">904500</cx:pt>
          <cx:pt idx="49819">543037.5</cx:pt>
          <cx:pt idx="49820">760225.5</cx:pt>
          <cx:pt idx="49821">567000</cx:pt>
          <cx:pt idx="49822">472644</cx:pt>
          <cx:pt idx="49823">1125000</cx:pt>
          <cx:pt idx="49824">521280</cx:pt>
          <cx:pt idx="49825">180000</cx:pt>
          <cx:pt idx="49826">398160</cx:pt>
          <cx:pt idx="49827">942300</cx:pt>
          <cx:pt idx="49828">387000</cx:pt>
          <cx:pt idx="49829">900000</cx:pt>
          <cx:pt idx="49830">80865</cx:pt>
          <cx:pt idx="49831">178290</cx:pt>
          <cx:pt idx="49832">728460</cx:pt>
          <cx:pt idx="49833">495000</cx:pt>
          <cx:pt idx="49834">942300</cx:pt>
          <cx:pt idx="49835">558855</cx:pt>
          <cx:pt idx="49836">167895</cx:pt>
          <cx:pt idx="49837">252261</cx:pt>
          <cx:pt idx="49838">547344</cx:pt>
          <cx:pt idx="49839">450000</cx:pt>
          <cx:pt idx="49840">900000</cx:pt>
          <cx:pt idx="49841">711072</cx:pt>
          <cx:pt idx="49842">900000</cx:pt>
          <cx:pt idx="49843">508495.5</cx:pt>
          <cx:pt idx="49844">266832</cx:pt>
          <cx:pt idx="49845">360000</cx:pt>
          <cx:pt idx="49846">426384</cx:pt>
          <cx:pt idx="49847">540000</cx:pt>
          <cx:pt idx="49848">545040</cx:pt>
          <cx:pt idx="49849">679500</cx:pt>
          <cx:pt idx="49850">112500</cx:pt>
          <cx:pt idx="49851">135000</cx:pt>
          <cx:pt idx="49852">450000</cx:pt>
          <cx:pt idx="49853">509400</cx:pt>
          <cx:pt idx="49854">999121.5</cx:pt>
          <cx:pt idx="49855">630000</cx:pt>
          <cx:pt idx="49856">835380</cx:pt>
          <cx:pt idx="49857">1360498.5</cx:pt>
          <cx:pt idx="49858">1546020</cx:pt>
          <cx:pt idx="49859">103140</cx:pt>
          <cx:pt idx="49860">675000</cx:pt>
          <cx:pt idx="49861">170640</cx:pt>
          <cx:pt idx="49862">675000</cx:pt>
          <cx:pt idx="49863">307944</cx:pt>
          <cx:pt idx="49864">790830</cx:pt>
          <cx:pt idx="49865">350676</cx:pt>
          <cx:pt idx="49866">247500</cx:pt>
          <cx:pt idx="49867">665892</cx:pt>
          <cx:pt idx="49868">312768</cx:pt>
          <cx:pt idx="49869">450000</cx:pt>
          <cx:pt idx="49870">174132</cx:pt>
          <cx:pt idx="49871">231813</cx:pt>
          <cx:pt idx="49872">792162</cx:pt>
          <cx:pt idx="49873">959598</cx:pt>
          <cx:pt idx="49874">1436850</cx:pt>
          <cx:pt idx="49875">414229.5</cx:pt>
          <cx:pt idx="49876">679500</cx:pt>
          <cx:pt idx="49877">180000</cx:pt>
          <cx:pt idx="49878">417708</cx:pt>
          <cx:pt idx="49879">640080</cx:pt>
          <cx:pt idx="49880">161730</cx:pt>
          <cx:pt idx="49881">2013840</cx:pt>
          <cx:pt idx="49882">135000</cx:pt>
          <cx:pt idx="49883">526500</cx:pt>
          <cx:pt idx="49884">258709.5</cx:pt>
          <cx:pt idx="49885">808650</cx:pt>
          <cx:pt idx="49886">521280</cx:pt>
          <cx:pt idx="49887">180000</cx:pt>
          <cx:pt idx="49888">540000</cx:pt>
          <cx:pt idx="49889">1649376</cx:pt>
          <cx:pt idx="49890">643500</cx:pt>
          <cx:pt idx="49891">337500</cx:pt>
          <cx:pt idx="49892">343800</cx:pt>
          <cx:pt idx="49893">835380</cx:pt>
          <cx:pt idx="49894">229230</cx:pt>
          <cx:pt idx="49895">254700</cx:pt>
          <cx:pt idx="49896">315000</cx:pt>
          <cx:pt idx="49897">733315.5</cx:pt>
          <cx:pt idx="49898">981000</cx:pt>
          <cx:pt idx="49899">917172</cx:pt>
          <cx:pt idx="49900">587619</cx:pt>
          <cx:pt idx="49901">1909107</cx:pt>
          <cx:pt idx="49902">568800</cx:pt>
          <cx:pt idx="49903">1078200</cx:pt>
          <cx:pt idx="49904">225000</cx:pt>
          <cx:pt idx="49905">239850</cx:pt>
          <cx:pt idx="49906">781920</cx:pt>
          <cx:pt idx="49907">675000</cx:pt>
          <cx:pt idx="49908">315000</cx:pt>
          <cx:pt idx="49909">263686.5</cx:pt>
          <cx:pt idx="49910">254700</cx:pt>
          <cx:pt idx="49911">247500</cx:pt>
          <cx:pt idx="49912">883863</cx:pt>
          <cx:pt idx="49913">703728</cx:pt>
          <cx:pt idx="49914">1436850</cx:pt>
          <cx:pt idx="49915">297000</cx:pt>
          <cx:pt idx="49916">225000</cx:pt>
          <cx:pt idx="49917">180000</cx:pt>
          <cx:pt idx="49918">900000</cx:pt>
          <cx:pt idx="49919">500211</cx:pt>
          <cx:pt idx="49920">900054</cx:pt>
          <cx:pt idx="49921">300960</cx:pt>
          <cx:pt idx="49922">1381113</cx:pt>
          <cx:pt idx="49923">332473.5</cx:pt>
          <cx:pt idx="49924">1006920</cx:pt>
          <cx:pt idx="49925">261648</cx:pt>
          <cx:pt idx="49926">260640</cx:pt>
          <cx:pt idx="49927">288873</cx:pt>
          <cx:pt idx="49928">272578.5</cx:pt>
          <cx:pt idx="49929">232344</cx:pt>
          <cx:pt idx="49930">189351</cx:pt>
          <cx:pt idx="49931">814041</cx:pt>
          <cx:pt idx="49932">1125000</cx:pt>
          <cx:pt idx="49933">348264</cx:pt>
          <cx:pt idx="49934">521280</cx:pt>
          <cx:pt idx="49935">225000</cx:pt>
          <cx:pt idx="49936">1288350</cx:pt>
          <cx:pt idx="49937">2169913.5</cx:pt>
          <cx:pt idx="49938">719946</cx:pt>
          <cx:pt idx="49939">269550</cx:pt>
          <cx:pt idx="49940">225000</cx:pt>
          <cx:pt idx="49941">1288350</cx:pt>
          <cx:pt idx="49942">701730</cx:pt>
          <cx:pt idx="49943">765000</cx:pt>
          <cx:pt idx="49944">188685</cx:pt>
          <cx:pt idx="49945">490495.5</cx:pt>
          <cx:pt idx="49946">182983.5</cx:pt>
          <cx:pt idx="49947">360000</cx:pt>
          <cx:pt idx="49948">283419</cx:pt>
          <cx:pt idx="49949">1540588.5</cx:pt>
          <cx:pt idx="49950">405000</cx:pt>
          <cx:pt idx="49951">418500</cx:pt>
          <cx:pt idx="49952">545040</cx:pt>
          <cx:pt idx="49953">400500</cx:pt>
          <cx:pt idx="49954">916470</cx:pt>
          <cx:pt idx="49955">540000</cx:pt>
          <cx:pt idx="49956">331834.5</cx:pt>
          <cx:pt idx="49957">284400</cx:pt>
          <cx:pt idx="49958">938304</cx:pt>
          <cx:pt idx="49959">135000</cx:pt>
          <cx:pt idx="49960">639000</cx:pt>
          <cx:pt idx="49961">900000</cx:pt>
          <cx:pt idx="49962">942300</cx:pt>
          <cx:pt idx="49963">668304</cx:pt>
          <cx:pt idx="49964">270000</cx:pt>
          <cx:pt idx="49965">1120068</cx:pt>
          <cx:pt idx="49966">481495.5</cx:pt>
          <cx:pt idx="49967">247500</cx:pt>
          <cx:pt idx="49968">310671</cx:pt>
          <cx:pt idx="49969">1701729</cx:pt>
          <cx:pt idx="49970">755190</cx:pt>
          <cx:pt idx="49971">269550</cx:pt>
          <cx:pt idx="49972">238500</cx:pt>
          <cx:pt idx="49973">675000</cx:pt>
          <cx:pt idx="49974">485640</cx:pt>
          <cx:pt idx="49975">269550</cx:pt>
          <cx:pt idx="49976">970380</cx:pt>
          <cx:pt idx="49977">413442</cx:pt>
          <cx:pt idx="49978">239850</cx:pt>
          <cx:pt idx="49979">533668.5</cx:pt>
          <cx:pt idx="49980">531706.5</cx:pt>
          <cx:pt idx="49981">467874</cx:pt>
          <cx:pt idx="49982">237204</cx:pt>
          <cx:pt idx="49983">278613</cx:pt>
          <cx:pt idx="49984">270000</cx:pt>
          <cx:pt idx="49985">270000</cx:pt>
          <cx:pt idx="49986">481495.5</cx:pt>
          <cx:pt idx="49987">900000</cx:pt>
          <cx:pt idx="49988">540000</cx:pt>
          <cx:pt idx="49989">270000</cx:pt>
          <cx:pt idx="49990">180000</cx:pt>
          <cx:pt idx="49991">1078200</cx:pt>
          <cx:pt idx="49992">157500</cx:pt>
          <cx:pt idx="49993">450000</cx:pt>
          <cx:pt idx="49994">1206000</cx:pt>
          <cx:pt idx="49995">1125000</cx:pt>
          <cx:pt idx="49996">900000</cx:pt>
          <cx:pt idx="49997">820638</cx:pt>
          <cx:pt idx="49998">254700</cx:pt>
        </cx:lvl>
      </cx:numDim>
    </cx:data>
  </cx:chartData>
  <cx:chart>
    <cx:title pos="t" align="ctr" overlay="0">
      <cx:tx>
        <cx:txData>
          <cx:v>AMT_CREDIT</cx:v>
        </cx:txData>
      </cx:tx>
      <cx:txPr>
        <a:bodyPr spcFirstLastPara="1" vertOverflow="ellipsis" horzOverflow="overflow" wrap="square" lIns="0" tIns="0" rIns="0" bIns="0" anchor="ctr" anchorCtr="1"/>
        <a:lstStyle/>
        <a:p>
          <a:pPr algn="ctr" rtl="0">
            <a:defRPr lang="en-US" sz="900" b="1" i="0" u="none" strike="noStrike" baseline="0">
              <a:solidFill>
                <a:schemeClr val="tx1"/>
              </a:solidFill>
              <a:latin typeface="Helvetica" panose="020B0604020202020204" pitchFamily="34" charset="0"/>
              <a:ea typeface="Helvetica" panose="020B0604020202020204" pitchFamily="34" charset="0"/>
              <a:cs typeface="Helvetica" panose="020B0604020202020204" pitchFamily="34" charset="0"/>
            </a:defRPr>
          </a:pPr>
          <a:r>
            <a:rPr lang="en-US" sz="1600" b="1" i="0" u="none" strike="noStrike" baseline="0" dirty="0">
              <a:solidFill>
                <a:schemeClr val="tx1"/>
              </a:solidFill>
              <a:latin typeface="Helvetica" panose="020B0604020202020204" pitchFamily="34" charset="0"/>
              <a:ea typeface="Helvetica" panose="020B0604020202020204" pitchFamily="34" charset="0"/>
              <a:cs typeface="Helvetica" panose="020B0604020202020204" pitchFamily="34" charset="0"/>
            </a:rPr>
            <a:t>AMT_CREDIT</a:t>
          </a:r>
        </a:p>
      </cx:txPr>
    </cx:title>
    <cx:plotArea>
      <cx:plotAreaRegion>
        <cx:series layoutId="boxWhisker" uniqueId="{00000005-F4B2-4B63-83A3-95A56C16A381}">
          <cx:tx>
            <cx:txData>
              <cx:f/>
              <cx:v>AMT_CREDIT</cx:v>
            </cx:txData>
          </cx:tx>
          <cx:dataId val="0"/>
          <cx:layoutPr>
            <cx:statistics quartileMethod="exclusive"/>
          </cx:layoutPr>
        </cx:series>
      </cx:plotAreaRegion>
      <cx:axis id="0">
        <cx:catScaling gapWidth="1"/>
        <cx:title>
          <cx:tx>
            <cx:txData>
              <cx:v>TARGET</cx:v>
            </cx:txData>
          </cx:tx>
          <cx:txPr>
            <a:bodyPr spcFirstLastPara="1" vertOverflow="ellipsis" horzOverflow="overflow" wrap="square" lIns="0" tIns="0" rIns="0" bIns="0" anchor="ctr" anchorCtr="1"/>
            <a:lstStyle/>
            <a:p>
              <a:pPr algn="ctr" rtl="0">
                <a:defRPr lang="en-US" sz="900" b="1" i="0" u="none" strike="noStrike" baseline="0">
                  <a:solidFill>
                    <a:schemeClr val="tx1"/>
                  </a:solidFill>
                  <a:latin typeface="Helvetica" panose="020B0604020202020204" pitchFamily="34" charset="0"/>
                  <a:ea typeface="Helvetica" panose="020B0604020202020204" pitchFamily="34" charset="0"/>
                  <a:cs typeface="Helvetica" panose="020B0604020202020204" pitchFamily="34" charset="0"/>
                </a:defRPr>
              </a:pPr>
              <a:r>
                <a:rPr lang="en-US" sz="1200" b="1" i="0" u="none" strike="noStrike" baseline="0" dirty="0">
                  <a:solidFill>
                    <a:schemeClr val="tx1"/>
                  </a:solidFill>
                  <a:latin typeface="Amasis MT Pro Black" panose="02040A04050005020304" pitchFamily="18" charset="0"/>
                  <a:ea typeface="Helvetica" panose="020B0604020202020204" pitchFamily="34" charset="0"/>
                  <a:cs typeface="Helvetica" panose="020B0604020202020204" pitchFamily="34" charset="0"/>
                </a:rPr>
                <a:t>TARGET</a:t>
              </a:r>
            </a:p>
          </cx:txPr>
        </cx:title>
        <cx:tickLabels/>
        <cx:spPr>
          <a:ln w="28575">
            <a:solidFill>
              <a:schemeClr val="tx1"/>
            </a:solidFill>
          </a:ln>
        </cx:spPr>
        <cx:txPr>
          <a:bodyPr vertOverflow="overflow" horzOverflow="overflow" wrap="square" lIns="0" tIns="0" rIns="0" bIns="0"/>
          <a:lstStyle/>
          <a:p>
            <a:pPr algn="ctr" rtl="0">
              <a:defRPr lang="en-US" sz="900" b="1" i="0" u="none" strike="noStrike" baseline="0">
                <a:solidFill>
                  <a:schemeClr val="tx1"/>
                </a:solidFill>
                <a:latin typeface="Helvetica" panose="020B0604020202020204" pitchFamily="34" charset="0"/>
                <a:ea typeface="Helvetica" panose="020B0604020202020204" pitchFamily="34" charset="0"/>
                <a:cs typeface="Helvetica" panose="020B0604020202020204" pitchFamily="34" charset="0"/>
              </a:defRPr>
            </a:pPr>
            <a:endParaRPr lang="en-US" sz="900" b="1" i="0" u="none" strike="noStrike" baseline="0">
              <a:solidFill>
                <a:schemeClr val="tx1"/>
              </a:solidFill>
              <a:latin typeface="Helvetica" panose="020B0604020202020204" pitchFamily="34" charset="0"/>
              <a:ea typeface="Helvetica" panose="020B0604020202020204" pitchFamily="34" charset="0"/>
              <a:cs typeface="Helvetica" panose="020B0604020202020204" pitchFamily="34" charset="0"/>
            </a:endParaRPr>
          </a:p>
        </cx:txPr>
      </cx:axis>
      <cx:axis id="1">
        <cx:valScaling min="-500000"/>
        <cx:title>
          <cx:tx>
            <cx:txData>
              <cx:v>CREDIT</cx:v>
            </cx:txData>
          </cx:tx>
          <cx:txPr>
            <a:bodyPr spcFirstLastPara="1" vertOverflow="ellipsis" horzOverflow="overflow" wrap="square" lIns="0" tIns="0" rIns="0" bIns="0" anchor="ctr" anchorCtr="1"/>
            <a:lstStyle/>
            <a:p>
              <a:pPr algn="ctr" rtl="0">
                <a:defRPr lang="en-US" sz="900" b="1" i="0" u="none" strike="noStrike" baseline="0">
                  <a:solidFill>
                    <a:schemeClr val="tx1"/>
                  </a:solidFill>
                  <a:latin typeface="Helvetica" panose="020B0604020202020204" pitchFamily="34" charset="0"/>
                  <a:ea typeface="Helvetica" panose="020B0604020202020204" pitchFamily="34" charset="0"/>
                  <a:cs typeface="Helvetica" panose="020B0604020202020204" pitchFamily="34" charset="0"/>
                </a:defRPr>
              </a:pPr>
              <a:r>
                <a:rPr lang="en-US" sz="1200" b="1" i="0" u="none" strike="noStrike" baseline="0" dirty="0">
                  <a:solidFill>
                    <a:schemeClr val="tx1"/>
                  </a:solidFill>
                  <a:latin typeface="Amasis MT Pro Black" panose="02040A04050005020304" pitchFamily="18" charset="0"/>
                  <a:ea typeface="Helvetica" panose="020B0604020202020204" pitchFamily="34" charset="0"/>
                  <a:cs typeface="Helvetica" panose="020B0604020202020204" pitchFamily="34" charset="0"/>
                </a:rPr>
                <a:t>CREDIT</a:t>
              </a:r>
            </a:p>
          </cx:txPr>
        </cx:title>
        <cx:units unit="hundredThousands">
          <cx:unitsLabel>
            <cx:tx>
              <cx:txData>
                <cx:v>x 1 LAC</cx:v>
              </cx:txData>
            </cx:tx>
            <cx:txPr>
              <a:bodyPr spcFirstLastPara="1" vertOverflow="ellipsis" horzOverflow="overflow" wrap="square" lIns="0" tIns="0" rIns="0" bIns="0" anchor="ctr" anchorCtr="1"/>
              <a:lstStyle/>
              <a:p>
                <a:pPr algn="ctr" rtl="0">
                  <a:defRPr lang="en-US" sz="900" b="1" i="0" u="none" strike="noStrike" baseline="0">
                    <a:solidFill>
                      <a:schemeClr val="tx1"/>
                    </a:solidFill>
                    <a:latin typeface="Helvetica" panose="020B0604020202020204" pitchFamily="34" charset="0"/>
                    <a:ea typeface="Helvetica" panose="020B0604020202020204" pitchFamily="34" charset="0"/>
                    <a:cs typeface="Helvetica" panose="020B0604020202020204" pitchFamily="34" charset="0"/>
                  </a:defRPr>
                </a:pPr>
                <a:r>
                  <a:rPr lang="en-US" sz="900" b="1" i="0" u="none" strike="noStrike" baseline="0" dirty="0">
                    <a:solidFill>
                      <a:schemeClr val="tx1"/>
                    </a:solidFill>
                    <a:latin typeface="Helvetica" panose="020B0604020202020204" pitchFamily="34" charset="0"/>
                    <a:ea typeface="Helvetica" panose="020B0604020202020204" pitchFamily="34" charset="0"/>
                    <a:cs typeface="Helvetica" panose="020B0604020202020204" pitchFamily="34" charset="0"/>
                  </a:rPr>
                  <a:t>x 1 LAC</a:t>
                </a:r>
              </a:p>
            </cx:txPr>
          </cx:unitsLabel>
        </cx:units>
        <cx:tickLabels/>
        <cx:spPr>
          <a:ln w="28575">
            <a:solidFill>
              <a:schemeClr val="tx1"/>
            </a:solidFill>
          </a:ln>
        </cx:spPr>
        <cx:txPr>
          <a:bodyPr vertOverflow="overflow" horzOverflow="overflow" wrap="square" lIns="0" tIns="0" rIns="0" bIns="0"/>
          <a:lstStyle/>
          <a:p>
            <a:pPr algn="ctr" rtl="0">
              <a:defRPr lang="en-US" sz="900" b="1" i="0" u="none" strike="noStrike" baseline="0">
                <a:solidFill>
                  <a:schemeClr val="tx1"/>
                </a:solidFill>
                <a:latin typeface="Helvetica" panose="020B0604020202020204" pitchFamily="34" charset="0"/>
                <a:ea typeface="Helvetica" panose="020B0604020202020204" pitchFamily="34" charset="0"/>
                <a:cs typeface="Helvetica" panose="020B0604020202020204" pitchFamily="34" charset="0"/>
              </a:defRPr>
            </a:pPr>
            <a:endParaRPr lang="en-US" sz="900" b="1" i="0" u="none" strike="noStrike" baseline="0">
              <a:solidFill>
                <a:schemeClr val="tx1"/>
              </a:solidFill>
              <a:latin typeface="Helvetica" panose="020B0604020202020204" pitchFamily="34" charset="0"/>
              <a:ea typeface="Helvetica" panose="020B0604020202020204" pitchFamily="34" charset="0"/>
              <a:cs typeface="Helvetica" panose="020B0604020202020204" pitchFamily="34" charset="0"/>
            </a:endParaRPr>
          </a:p>
        </cx:txPr>
      </cx:axis>
    </cx:plotArea>
  </cx:chart>
  <cx:spPr>
    <a:ln w="76200">
      <a:solidFill>
        <a:schemeClr val="tx1"/>
      </a:solidFill>
    </a:ln>
  </cx:spPr>
</cx: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40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solidFill>
      <a:ln>
        <a:solidFill>
          <a:schemeClr val="phClr"/>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3.xml><?xml version="1.0" encoding="utf-8"?>
<cs:chartStyle xmlns:cs="http://schemas.microsoft.com/office/drawing/2012/chartStyle" xmlns:a="http://schemas.openxmlformats.org/drawingml/2006/main" id="40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solidFill>
      <a:ln>
        <a:solidFill>
          <a:schemeClr val="phClr"/>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_rels/data1.xml.rels><?xml version="1.0" encoding="UTF-8" standalone="yes"?>
<Relationships xmlns="http://schemas.openxmlformats.org/package/2006/relationships"><Relationship Id="rId1" Type="http://schemas.openxmlformats.org/officeDocument/2006/relationships/image" Target="../media/image3.png"/></Relationships>
</file>

<file path=ppt/diagrams/_rels/data2.xml.rels><?xml version="1.0" encoding="UTF-8" standalone="yes"?>
<Relationships xmlns="http://schemas.openxmlformats.org/package/2006/relationships"><Relationship Id="rId8" Type="http://schemas.microsoft.com/office/2007/relationships/hdphoto" Target="../media/hdphoto4.wdp"/><Relationship Id="rId3" Type="http://schemas.openxmlformats.org/officeDocument/2006/relationships/image" Target="../media/image7.png"/><Relationship Id="rId7" Type="http://schemas.openxmlformats.org/officeDocument/2006/relationships/image" Target="../media/image9.png"/><Relationship Id="rId2" Type="http://schemas.microsoft.com/office/2007/relationships/hdphoto" Target="../media/hdphoto1.wdp"/><Relationship Id="rId1" Type="http://schemas.openxmlformats.org/officeDocument/2006/relationships/image" Target="../media/image6.png"/><Relationship Id="rId6" Type="http://schemas.microsoft.com/office/2007/relationships/hdphoto" Target="../media/hdphoto3.wdp"/><Relationship Id="rId5" Type="http://schemas.openxmlformats.org/officeDocument/2006/relationships/image" Target="../media/image8.png"/><Relationship Id="rId10" Type="http://schemas.microsoft.com/office/2007/relationships/hdphoto" Target="../media/hdphoto5.wdp"/><Relationship Id="rId4" Type="http://schemas.microsoft.com/office/2007/relationships/hdphoto" Target="../media/hdphoto2.wdp"/><Relationship Id="rId9" Type="http://schemas.openxmlformats.org/officeDocument/2006/relationships/image" Target="../media/image10.png"/></Relationships>
</file>

<file path=ppt/diagrams/_rels/drawing1.xml.rels><?xml version="1.0" encoding="UTF-8" standalone="yes"?>
<Relationships xmlns="http://schemas.openxmlformats.org/package/2006/relationships"><Relationship Id="rId1" Type="http://schemas.openxmlformats.org/officeDocument/2006/relationships/image" Target="../media/image3.png"/></Relationships>
</file>

<file path=ppt/diagrams/_rels/drawing2.xml.rels><?xml version="1.0" encoding="UTF-8" standalone="yes"?>
<Relationships xmlns="http://schemas.openxmlformats.org/package/2006/relationships"><Relationship Id="rId8" Type="http://schemas.microsoft.com/office/2007/relationships/hdphoto" Target="../media/hdphoto4.wdp"/><Relationship Id="rId3" Type="http://schemas.openxmlformats.org/officeDocument/2006/relationships/image" Target="../media/image7.png"/><Relationship Id="rId7" Type="http://schemas.openxmlformats.org/officeDocument/2006/relationships/image" Target="../media/image9.png"/><Relationship Id="rId2" Type="http://schemas.microsoft.com/office/2007/relationships/hdphoto" Target="../media/hdphoto1.wdp"/><Relationship Id="rId1" Type="http://schemas.openxmlformats.org/officeDocument/2006/relationships/image" Target="../media/image6.png"/><Relationship Id="rId6" Type="http://schemas.microsoft.com/office/2007/relationships/hdphoto" Target="../media/hdphoto3.wdp"/><Relationship Id="rId5" Type="http://schemas.openxmlformats.org/officeDocument/2006/relationships/image" Target="../media/image8.png"/><Relationship Id="rId10" Type="http://schemas.microsoft.com/office/2007/relationships/hdphoto" Target="../media/hdphoto5.wdp"/><Relationship Id="rId4" Type="http://schemas.microsoft.com/office/2007/relationships/hdphoto" Target="../media/hdphoto2.wdp"/><Relationship Id="rId9" Type="http://schemas.openxmlformats.org/officeDocument/2006/relationships/image" Target="../media/image10.png"/></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D648469-8353-4A3B-83E7-54CC862F416A}" type="doc">
      <dgm:prSet loTypeId="urn:microsoft.com/office/officeart/2011/layout/CircleProcess" loCatId="process" qsTypeId="urn:microsoft.com/office/officeart/2005/8/quickstyle/3d1" qsCatId="3D" csTypeId="urn:microsoft.com/office/officeart/2005/8/colors/colorful4" csCatId="colorful" phldr="1"/>
      <dgm:spPr/>
      <dgm:t>
        <a:bodyPr/>
        <a:lstStyle/>
        <a:p>
          <a:endParaRPr lang="en-IN"/>
        </a:p>
      </dgm:t>
    </dgm:pt>
    <dgm:pt modelId="{73A38874-E35B-46E0-A18A-E38565E633AA}">
      <dgm:prSet/>
      <dgm:spPr>
        <a:blipFill rotWithShape="0">
          <a:blip xmlns:r="http://schemas.openxmlformats.org/officeDocument/2006/relationships" r:embed="rId1"/>
          <a:stretch>
            <a:fillRect/>
          </a:stretch>
        </a:blipFill>
      </dgm:spPr>
      <dgm:t>
        <a:bodyPr/>
        <a:lstStyle/>
        <a:p>
          <a:r>
            <a:rPr lang="en-IN" b="1" dirty="0"/>
            <a:t>Understanding the dataset provided</a:t>
          </a:r>
          <a:endParaRPr lang="en-IN" dirty="0"/>
        </a:p>
      </dgm:t>
    </dgm:pt>
    <dgm:pt modelId="{4BB17542-28E3-43E7-8DE4-D4DC62AFCD02}" type="parTrans" cxnId="{9F551E31-8BE4-4595-B2AD-C685CF7AB753}">
      <dgm:prSet/>
      <dgm:spPr/>
      <dgm:t>
        <a:bodyPr/>
        <a:lstStyle/>
        <a:p>
          <a:endParaRPr lang="en-IN"/>
        </a:p>
      </dgm:t>
    </dgm:pt>
    <dgm:pt modelId="{44BC8341-0D5B-4548-BF17-FA5726FCBE99}" type="sibTrans" cxnId="{9F551E31-8BE4-4595-B2AD-C685CF7AB753}">
      <dgm:prSet/>
      <dgm:spPr/>
      <dgm:t>
        <a:bodyPr/>
        <a:lstStyle/>
        <a:p>
          <a:endParaRPr lang="en-IN"/>
        </a:p>
      </dgm:t>
    </dgm:pt>
    <dgm:pt modelId="{CFCD82CE-C21E-4FBA-A0BC-C3A9B6688CED}">
      <dgm:prSet/>
      <dgm:spPr>
        <a:blipFill rotWithShape="0">
          <a:blip xmlns:r="http://schemas.openxmlformats.org/officeDocument/2006/relationships" r:embed="rId1"/>
          <a:stretch>
            <a:fillRect/>
          </a:stretch>
        </a:blipFill>
      </dgm:spPr>
      <dgm:t>
        <a:bodyPr/>
        <a:lstStyle/>
        <a:p>
          <a:r>
            <a:rPr lang="en-IN" b="1"/>
            <a:t>Cleaned the data using MS Excel</a:t>
          </a:r>
          <a:endParaRPr lang="en-IN"/>
        </a:p>
      </dgm:t>
    </dgm:pt>
    <dgm:pt modelId="{6A3A3AA7-2269-4229-9D28-B6802030AD9A}" type="parTrans" cxnId="{A711AB95-04F4-4EA9-BF16-02CCB7D09986}">
      <dgm:prSet/>
      <dgm:spPr/>
      <dgm:t>
        <a:bodyPr/>
        <a:lstStyle/>
        <a:p>
          <a:endParaRPr lang="en-IN"/>
        </a:p>
      </dgm:t>
    </dgm:pt>
    <dgm:pt modelId="{1B26176A-E006-47E6-A3E3-1ECF2BF850AD}" type="sibTrans" cxnId="{A711AB95-04F4-4EA9-BF16-02CCB7D09986}">
      <dgm:prSet/>
      <dgm:spPr/>
      <dgm:t>
        <a:bodyPr/>
        <a:lstStyle/>
        <a:p>
          <a:endParaRPr lang="en-IN"/>
        </a:p>
      </dgm:t>
    </dgm:pt>
    <dgm:pt modelId="{E1565818-AECE-4656-B3CF-542963FEDDDD}">
      <dgm:prSet/>
      <dgm:spPr>
        <a:blipFill rotWithShape="0">
          <a:blip xmlns:r="http://schemas.openxmlformats.org/officeDocument/2006/relationships" r:embed="rId1"/>
          <a:stretch>
            <a:fillRect/>
          </a:stretch>
        </a:blipFill>
      </dgm:spPr>
      <dgm:t>
        <a:bodyPr/>
        <a:lstStyle/>
        <a:p>
          <a:r>
            <a:rPr lang="en-IN" b="1"/>
            <a:t>Performed all the given tasks in MS Excel</a:t>
          </a:r>
          <a:endParaRPr lang="en-IN"/>
        </a:p>
      </dgm:t>
    </dgm:pt>
    <dgm:pt modelId="{29498ECE-BB8A-419D-9296-3FF862C0B766}" type="parTrans" cxnId="{3DF5F2C5-F92D-4FEA-A119-618D7C323903}">
      <dgm:prSet/>
      <dgm:spPr/>
      <dgm:t>
        <a:bodyPr/>
        <a:lstStyle/>
        <a:p>
          <a:endParaRPr lang="en-IN"/>
        </a:p>
      </dgm:t>
    </dgm:pt>
    <dgm:pt modelId="{9D2A18B8-72DE-40F2-8B44-85CC7F8084E0}" type="sibTrans" cxnId="{3DF5F2C5-F92D-4FEA-A119-618D7C323903}">
      <dgm:prSet/>
      <dgm:spPr/>
      <dgm:t>
        <a:bodyPr/>
        <a:lstStyle/>
        <a:p>
          <a:endParaRPr lang="en-IN"/>
        </a:p>
      </dgm:t>
    </dgm:pt>
    <dgm:pt modelId="{734B9D23-8D6B-44C9-89E0-89400E2367F1}">
      <dgm:prSet/>
      <dgm:spPr>
        <a:blipFill rotWithShape="0">
          <a:blip xmlns:r="http://schemas.openxmlformats.org/officeDocument/2006/relationships" r:embed="rId1"/>
          <a:stretch>
            <a:fillRect/>
          </a:stretch>
        </a:blipFill>
      </dgm:spPr>
      <dgm:t>
        <a:bodyPr/>
        <a:lstStyle/>
        <a:p>
          <a:r>
            <a:rPr lang="en-IN" b="1"/>
            <a:t>Created the presentation using MS PowerPoint</a:t>
          </a:r>
          <a:endParaRPr lang="en-IN"/>
        </a:p>
      </dgm:t>
    </dgm:pt>
    <dgm:pt modelId="{1495A8C5-F085-4044-A746-F7A13AC4C545}" type="parTrans" cxnId="{51522043-66D2-41CC-ADB1-4AF5DCB5243C}">
      <dgm:prSet/>
      <dgm:spPr/>
      <dgm:t>
        <a:bodyPr/>
        <a:lstStyle/>
        <a:p>
          <a:endParaRPr lang="en-IN"/>
        </a:p>
      </dgm:t>
    </dgm:pt>
    <dgm:pt modelId="{36EFE217-1C1B-44B5-9AB4-CAFF4A8BB1C5}" type="sibTrans" cxnId="{51522043-66D2-41CC-ADB1-4AF5DCB5243C}">
      <dgm:prSet/>
      <dgm:spPr/>
      <dgm:t>
        <a:bodyPr/>
        <a:lstStyle/>
        <a:p>
          <a:endParaRPr lang="en-IN"/>
        </a:p>
      </dgm:t>
    </dgm:pt>
    <dgm:pt modelId="{D3744039-1D0B-48BE-B98D-7CAAC9B1FD52}">
      <dgm:prSet/>
      <dgm:spPr>
        <a:blipFill rotWithShape="0">
          <a:blip xmlns:r="http://schemas.openxmlformats.org/officeDocument/2006/relationships" r:embed="rId1"/>
          <a:stretch>
            <a:fillRect/>
          </a:stretch>
        </a:blipFill>
      </dgm:spPr>
      <dgm:t>
        <a:bodyPr/>
        <a:lstStyle/>
        <a:p>
          <a:r>
            <a:rPr lang="en-IN" b="1"/>
            <a:t>Created a video to present my presentation</a:t>
          </a:r>
          <a:endParaRPr lang="en-IN"/>
        </a:p>
      </dgm:t>
    </dgm:pt>
    <dgm:pt modelId="{40308A5B-9F59-48BD-9DB7-1F4A7BAA7D2B}" type="parTrans" cxnId="{0009B052-C68E-476B-AD23-A50FF096300E}">
      <dgm:prSet/>
      <dgm:spPr/>
      <dgm:t>
        <a:bodyPr/>
        <a:lstStyle/>
        <a:p>
          <a:endParaRPr lang="en-IN"/>
        </a:p>
      </dgm:t>
    </dgm:pt>
    <dgm:pt modelId="{44094C40-E597-4720-AE92-F99BC4F267E3}" type="sibTrans" cxnId="{0009B052-C68E-476B-AD23-A50FF096300E}">
      <dgm:prSet/>
      <dgm:spPr/>
      <dgm:t>
        <a:bodyPr/>
        <a:lstStyle/>
        <a:p>
          <a:endParaRPr lang="en-IN"/>
        </a:p>
      </dgm:t>
    </dgm:pt>
    <dgm:pt modelId="{AC70FA8A-32D3-44B5-8819-4D8490E23E55}" type="pres">
      <dgm:prSet presAssocID="{BD648469-8353-4A3B-83E7-54CC862F416A}" presName="Name0" presStyleCnt="0">
        <dgm:presLayoutVars>
          <dgm:chMax val="11"/>
          <dgm:chPref val="11"/>
          <dgm:dir/>
          <dgm:resizeHandles/>
        </dgm:presLayoutVars>
      </dgm:prSet>
      <dgm:spPr/>
    </dgm:pt>
    <dgm:pt modelId="{4DE6751C-3B32-4282-B35A-0AC00A97C9E3}" type="pres">
      <dgm:prSet presAssocID="{D3744039-1D0B-48BE-B98D-7CAAC9B1FD52}" presName="Accent5" presStyleCnt="0"/>
      <dgm:spPr/>
    </dgm:pt>
    <dgm:pt modelId="{60638E58-C034-4EFB-B189-7A3C8CA30D5E}" type="pres">
      <dgm:prSet presAssocID="{D3744039-1D0B-48BE-B98D-7CAAC9B1FD52}" presName="Accent" presStyleLbl="node1" presStyleIdx="0" presStyleCnt="5"/>
      <dgm:spPr/>
    </dgm:pt>
    <dgm:pt modelId="{02195D70-0171-44BE-A4B9-1285126EAE45}" type="pres">
      <dgm:prSet presAssocID="{D3744039-1D0B-48BE-B98D-7CAAC9B1FD52}" presName="ParentBackground5" presStyleCnt="0"/>
      <dgm:spPr/>
    </dgm:pt>
    <dgm:pt modelId="{45265289-8457-49D2-A737-6874F658FE50}" type="pres">
      <dgm:prSet presAssocID="{D3744039-1D0B-48BE-B98D-7CAAC9B1FD52}" presName="ParentBackground" presStyleLbl="fgAcc1" presStyleIdx="0" presStyleCnt="5"/>
      <dgm:spPr/>
    </dgm:pt>
    <dgm:pt modelId="{00A914DB-C632-47FD-AF96-73E04C353375}" type="pres">
      <dgm:prSet presAssocID="{D3744039-1D0B-48BE-B98D-7CAAC9B1FD52}" presName="Parent5" presStyleLbl="revTx" presStyleIdx="0" presStyleCnt="0">
        <dgm:presLayoutVars>
          <dgm:chMax val="1"/>
          <dgm:chPref val="1"/>
          <dgm:bulletEnabled val="1"/>
        </dgm:presLayoutVars>
      </dgm:prSet>
      <dgm:spPr/>
    </dgm:pt>
    <dgm:pt modelId="{1EB5797F-34D5-4D38-BE4D-67E044378E99}" type="pres">
      <dgm:prSet presAssocID="{734B9D23-8D6B-44C9-89E0-89400E2367F1}" presName="Accent4" presStyleCnt="0"/>
      <dgm:spPr/>
    </dgm:pt>
    <dgm:pt modelId="{29DBCB55-9E9B-4C6C-99E8-C1338E5B7B99}" type="pres">
      <dgm:prSet presAssocID="{734B9D23-8D6B-44C9-89E0-89400E2367F1}" presName="Accent" presStyleLbl="node1" presStyleIdx="1" presStyleCnt="5"/>
      <dgm:spPr/>
    </dgm:pt>
    <dgm:pt modelId="{4D58FA70-52BC-4D34-AC64-5A84CF6C32B0}" type="pres">
      <dgm:prSet presAssocID="{734B9D23-8D6B-44C9-89E0-89400E2367F1}" presName="ParentBackground4" presStyleCnt="0"/>
      <dgm:spPr/>
    </dgm:pt>
    <dgm:pt modelId="{1DFDE7FE-3728-408C-8D8E-1EB3910BE8D7}" type="pres">
      <dgm:prSet presAssocID="{734B9D23-8D6B-44C9-89E0-89400E2367F1}" presName="ParentBackground" presStyleLbl="fgAcc1" presStyleIdx="1" presStyleCnt="5"/>
      <dgm:spPr/>
    </dgm:pt>
    <dgm:pt modelId="{85C2A1E6-0619-46AC-9FDA-63DF57E84183}" type="pres">
      <dgm:prSet presAssocID="{734B9D23-8D6B-44C9-89E0-89400E2367F1}" presName="Parent4" presStyleLbl="revTx" presStyleIdx="0" presStyleCnt="0">
        <dgm:presLayoutVars>
          <dgm:chMax val="1"/>
          <dgm:chPref val="1"/>
          <dgm:bulletEnabled val="1"/>
        </dgm:presLayoutVars>
      </dgm:prSet>
      <dgm:spPr/>
    </dgm:pt>
    <dgm:pt modelId="{DC79A69A-4FC4-41D3-9917-7E380F733F2D}" type="pres">
      <dgm:prSet presAssocID="{E1565818-AECE-4656-B3CF-542963FEDDDD}" presName="Accent3" presStyleCnt="0"/>
      <dgm:spPr/>
    </dgm:pt>
    <dgm:pt modelId="{F1B34355-F3F1-41E1-967A-09DD6EE4DA3A}" type="pres">
      <dgm:prSet presAssocID="{E1565818-AECE-4656-B3CF-542963FEDDDD}" presName="Accent" presStyleLbl="node1" presStyleIdx="2" presStyleCnt="5"/>
      <dgm:spPr/>
    </dgm:pt>
    <dgm:pt modelId="{7062BC0C-9B1A-4AFE-AC7A-E374E552C9E8}" type="pres">
      <dgm:prSet presAssocID="{E1565818-AECE-4656-B3CF-542963FEDDDD}" presName="ParentBackground3" presStyleCnt="0"/>
      <dgm:spPr/>
    </dgm:pt>
    <dgm:pt modelId="{D14F2AE5-E9D2-4718-A4F8-DACCB080B75C}" type="pres">
      <dgm:prSet presAssocID="{E1565818-AECE-4656-B3CF-542963FEDDDD}" presName="ParentBackground" presStyleLbl="fgAcc1" presStyleIdx="2" presStyleCnt="5"/>
      <dgm:spPr/>
    </dgm:pt>
    <dgm:pt modelId="{98DFEBB9-3223-4966-868A-C588D84486CE}" type="pres">
      <dgm:prSet presAssocID="{E1565818-AECE-4656-B3CF-542963FEDDDD}" presName="Parent3" presStyleLbl="revTx" presStyleIdx="0" presStyleCnt="0">
        <dgm:presLayoutVars>
          <dgm:chMax val="1"/>
          <dgm:chPref val="1"/>
          <dgm:bulletEnabled val="1"/>
        </dgm:presLayoutVars>
      </dgm:prSet>
      <dgm:spPr/>
    </dgm:pt>
    <dgm:pt modelId="{CCAD45D1-745E-4E90-BF61-86163358FCDD}" type="pres">
      <dgm:prSet presAssocID="{CFCD82CE-C21E-4FBA-A0BC-C3A9B6688CED}" presName="Accent2" presStyleCnt="0"/>
      <dgm:spPr/>
    </dgm:pt>
    <dgm:pt modelId="{2FF14F7D-B80F-4947-AABF-47D682081772}" type="pres">
      <dgm:prSet presAssocID="{CFCD82CE-C21E-4FBA-A0BC-C3A9B6688CED}" presName="Accent" presStyleLbl="node1" presStyleIdx="3" presStyleCnt="5"/>
      <dgm:spPr/>
    </dgm:pt>
    <dgm:pt modelId="{3AE1622A-7FC0-4966-AFA5-C4BE1696EF97}" type="pres">
      <dgm:prSet presAssocID="{CFCD82CE-C21E-4FBA-A0BC-C3A9B6688CED}" presName="ParentBackground2" presStyleCnt="0"/>
      <dgm:spPr/>
    </dgm:pt>
    <dgm:pt modelId="{6A88A991-8160-4CCC-BADB-202E33ACA20E}" type="pres">
      <dgm:prSet presAssocID="{CFCD82CE-C21E-4FBA-A0BC-C3A9B6688CED}" presName="ParentBackground" presStyleLbl="fgAcc1" presStyleIdx="3" presStyleCnt="5"/>
      <dgm:spPr/>
    </dgm:pt>
    <dgm:pt modelId="{8D978D06-E80A-4CE9-B52B-7BCC8CEC2925}" type="pres">
      <dgm:prSet presAssocID="{CFCD82CE-C21E-4FBA-A0BC-C3A9B6688CED}" presName="Parent2" presStyleLbl="revTx" presStyleIdx="0" presStyleCnt="0">
        <dgm:presLayoutVars>
          <dgm:chMax val="1"/>
          <dgm:chPref val="1"/>
          <dgm:bulletEnabled val="1"/>
        </dgm:presLayoutVars>
      </dgm:prSet>
      <dgm:spPr/>
    </dgm:pt>
    <dgm:pt modelId="{E8DC36A3-1A33-4B96-BA59-43D06539324D}" type="pres">
      <dgm:prSet presAssocID="{73A38874-E35B-46E0-A18A-E38565E633AA}" presName="Accent1" presStyleCnt="0"/>
      <dgm:spPr/>
    </dgm:pt>
    <dgm:pt modelId="{56E17822-B646-424B-B938-DE245D05A973}" type="pres">
      <dgm:prSet presAssocID="{73A38874-E35B-46E0-A18A-E38565E633AA}" presName="Accent" presStyleLbl="node1" presStyleIdx="4" presStyleCnt="5"/>
      <dgm:spPr/>
    </dgm:pt>
    <dgm:pt modelId="{6D32875F-70AC-40A4-9531-239426C7769B}" type="pres">
      <dgm:prSet presAssocID="{73A38874-E35B-46E0-A18A-E38565E633AA}" presName="ParentBackground1" presStyleCnt="0"/>
      <dgm:spPr/>
    </dgm:pt>
    <dgm:pt modelId="{5E8BB0A9-ECA9-4C11-A629-66DB88CB67D5}" type="pres">
      <dgm:prSet presAssocID="{73A38874-E35B-46E0-A18A-E38565E633AA}" presName="ParentBackground" presStyleLbl="fgAcc1" presStyleIdx="4" presStyleCnt="5"/>
      <dgm:spPr/>
    </dgm:pt>
    <dgm:pt modelId="{EC394C7E-6776-4FD3-B547-0CA18CF52D6B}" type="pres">
      <dgm:prSet presAssocID="{73A38874-E35B-46E0-A18A-E38565E633AA}" presName="Parent1" presStyleLbl="revTx" presStyleIdx="0" presStyleCnt="0">
        <dgm:presLayoutVars>
          <dgm:chMax val="1"/>
          <dgm:chPref val="1"/>
          <dgm:bulletEnabled val="1"/>
        </dgm:presLayoutVars>
      </dgm:prSet>
      <dgm:spPr/>
    </dgm:pt>
  </dgm:ptLst>
  <dgm:cxnLst>
    <dgm:cxn modelId="{0B4CDA06-C673-48DE-BB92-9DB4B3C19201}" type="presOf" srcId="{734B9D23-8D6B-44C9-89E0-89400E2367F1}" destId="{1DFDE7FE-3728-408C-8D8E-1EB3910BE8D7}" srcOrd="0" destOrd="0" presId="urn:microsoft.com/office/officeart/2011/layout/CircleProcess"/>
    <dgm:cxn modelId="{9543591C-F419-4380-93C3-F23958272879}" type="presOf" srcId="{CFCD82CE-C21E-4FBA-A0BC-C3A9B6688CED}" destId="{6A88A991-8160-4CCC-BADB-202E33ACA20E}" srcOrd="0" destOrd="0" presId="urn:microsoft.com/office/officeart/2011/layout/CircleProcess"/>
    <dgm:cxn modelId="{741AD124-EB0A-42B2-83AB-E951451A26F2}" type="presOf" srcId="{734B9D23-8D6B-44C9-89E0-89400E2367F1}" destId="{85C2A1E6-0619-46AC-9FDA-63DF57E84183}" srcOrd="1" destOrd="0" presId="urn:microsoft.com/office/officeart/2011/layout/CircleProcess"/>
    <dgm:cxn modelId="{9F551E31-8BE4-4595-B2AD-C685CF7AB753}" srcId="{BD648469-8353-4A3B-83E7-54CC862F416A}" destId="{73A38874-E35B-46E0-A18A-E38565E633AA}" srcOrd="0" destOrd="0" parTransId="{4BB17542-28E3-43E7-8DE4-D4DC62AFCD02}" sibTransId="{44BC8341-0D5B-4548-BF17-FA5726FCBE99}"/>
    <dgm:cxn modelId="{51522043-66D2-41CC-ADB1-4AF5DCB5243C}" srcId="{BD648469-8353-4A3B-83E7-54CC862F416A}" destId="{734B9D23-8D6B-44C9-89E0-89400E2367F1}" srcOrd="3" destOrd="0" parTransId="{1495A8C5-F085-4044-A746-F7A13AC4C545}" sibTransId="{36EFE217-1C1B-44B5-9AB4-CAFF4A8BB1C5}"/>
    <dgm:cxn modelId="{5D4D156C-EAEF-4591-BE78-8BAB57DE492C}" type="presOf" srcId="{E1565818-AECE-4656-B3CF-542963FEDDDD}" destId="{D14F2AE5-E9D2-4718-A4F8-DACCB080B75C}" srcOrd="0" destOrd="0" presId="urn:microsoft.com/office/officeart/2011/layout/CircleProcess"/>
    <dgm:cxn modelId="{B0ADC46D-6C85-49F6-AA44-A8DA825458F8}" type="presOf" srcId="{D3744039-1D0B-48BE-B98D-7CAAC9B1FD52}" destId="{45265289-8457-49D2-A737-6874F658FE50}" srcOrd="0" destOrd="0" presId="urn:microsoft.com/office/officeart/2011/layout/CircleProcess"/>
    <dgm:cxn modelId="{0009B052-C68E-476B-AD23-A50FF096300E}" srcId="{BD648469-8353-4A3B-83E7-54CC862F416A}" destId="{D3744039-1D0B-48BE-B98D-7CAAC9B1FD52}" srcOrd="4" destOrd="0" parTransId="{40308A5B-9F59-48BD-9DB7-1F4A7BAA7D2B}" sibTransId="{44094C40-E597-4720-AE92-F99BC4F267E3}"/>
    <dgm:cxn modelId="{A711AB95-04F4-4EA9-BF16-02CCB7D09986}" srcId="{BD648469-8353-4A3B-83E7-54CC862F416A}" destId="{CFCD82CE-C21E-4FBA-A0BC-C3A9B6688CED}" srcOrd="1" destOrd="0" parTransId="{6A3A3AA7-2269-4229-9D28-B6802030AD9A}" sibTransId="{1B26176A-E006-47E6-A3E3-1ECF2BF850AD}"/>
    <dgm:cxn modelId="{A116B696-99BB-4F54-B711-FA0340B3CB07}" type="presOf" srcId="{BD648469-8353-4A3B-83E7-54CC862F416A}" destId="{AC70FA8A-32D3-44B5-8819-4D8490E23E55}" srcOrd="0" destOrd="0" presId="urn:microsoft.com/office/officeart/2011/layout/CircleProcess"/>
    <dgm:cxn modelId="{3DF5F2C5-F92D-4FEA-A119-618D7C323903}" srcId="{BD648469-8353-4A3B-83E7-54CC862F416A}" destId="{E1565818-AECE-4656-B3CF-542963FEDDDD}" srcOrd="2" destOrd="0" parTransId="{29498ECE-BB8A-419D-9296-3FF862C0B766}" sibTransId="{9D2A18B8-72DE-40F2-8B44-85CC7F8084E0}"/>
    <dgm:cxn modelId="{358EECD4-7CC0-4ADC-92BB-BCD470120786}" type="presOf" srcId="{E1565818-AECE-4656-B3CF-542963FEDDDD}" destId="{98DFEBB9-3223-4966-868A-C588D84486CE}" srcOrd="1" destOrd="0" presId="urn:microsoft.com/office/officeart/2011/layout/CircleProcess"/>
    <dgm:cxn modelId="{6B7EABDB-9A57-4711-992F-9712E3FDE121}" type="presOf" srcId="{73A38874-E35B-46E0-A18A-E38565E633AA}" destId="{EC394C7E-6776-4FD3-B547-0CA18CF52D6B}" srcOrd="1" destOrd="0" presId="urn:microsoft.com/office/officeart/2011/layout/CircleProcess"/>
    <dgm:cxn modelId="{953F4CE8-BCA3-48E5-8782-BC7D3A71E1CC}" type="presOf" srcId="{CFCD82CE-C21E-4FBA-A0BC-C3A9B6688CED}" destId="{8D978D06-E80A-4CE9-B52B-7BCC8CEC2925}" srcOrd="1" destOrd="0" presId="urn:microsoft.com/office/officeart/2011/layout/CircleProcess"/>
    <dgm:cxn modelId="{8B2BEEF3-8DB7-4177-A587-D6D0E45EBE3D}" type="presOf" srcId="{D3744039-1D0B-48BE-B98D-7CAAC9B1FD52}" destId="{00A914DB-C632-47FD-AF96-73E04C353375}" srcOrd="1" destOrd="0" presId="urn:microsoft.com/office/officeart/2011/layout/CircleProcess"/>
    <dgm:cxn modelId="{F1C86FF7-C1DD-4953-9648-BFD7A616DC7B}" type="presOf" srcId="{73A38874-E35B-46E0-A18A-E38565E633AA}" destId="{5E8BB0A9-ECA9-4C11-A629-66DB88CB67D5}" srcOrd="0" destOrd="0" presId="urn:microsoft.com/office/officeart/2011/layout/CircleProcess"/>
    <dgm:cxn modelId="{3C3180A1-12C6-4160-A2A1-4FA30AF7FB61}" type="presParOf" srcId="{AC70FA8A-32D3-44B5-8819-4D8490E23E55}" destId="{4DE6751C-3B32-4282-B35A-0AC00A97C9E3}" srcOrd="0" destOrd="0" presId="urn:microsoft.com/office/officeart/2011/layout/CircleProcess"/>
    <dgm:cxn modelId="{BE027ADD-0CA9-4E34-BDC4-E14604E2D51E}" type="presParOf" srcId="{4DE6751C-3B32-4282-B35A-0AC00A97C9E3}" destId="{60638E58-C034-4EFB-B189-7A3C8CA30D5E}" srcOrd="0" destOrd="0" presId="urn:microsoft.com/office/officeart/2011/layout/CircleProcess"/>
    <dgm:cxn modelId="{8B293DED-24D6-44E0-AE23-5E60CDFFA412}" type="presParOf" srcId="{AC70FA8A-32D3-44B5-8819-4D8490E23E55}" destId="{02195D70-0171-44BE-A4B9-1285126EAE45}" srcOrd="1" destOrd="0" presId="urn:microsoft.com/office/officeart/2011/layout/CircleProcess"/>
    <dgm:cxn modelId="{A4AFDDEB-E561-4A63-8DE0-725CAE81C231}" type="presParOf" srcId="{02195D70-0171-44BE-A4B9-1285126EAE45}" destId="{45265289-8457-49D2-A737-6874F658FE50}" srcOrd="0" destOrd="0" presId="urn:microsoft.com/office/officeart/2011/layout/CircleProcess"/>
    <dgm:cxn modelId="{239BA821-E931-4335-8930-D3A0B2F5E6F1}" type="presParOf" srcId="{AC70FA8A-32D3-44B5-8819-4D8490E23E55}" destId="{00A914DB-C632-47FD-AF96-73E04C353375}" srcOrd="2" destOrd="0" presId="urn:microsoft.com/office/officeart/2011/layout/CircleProcess"/>
    <dgm:cxn modelId="{6715F046-6612-4A0D-9F21-502DDEC817EB}" type="presParOf" srcId="{AC70FA8A-32D3-44B5-8819-4D8490E23E55}" destId="{1EB5797F-34D5-4D38-BE4D-67E044378E99}" srcOrd="3" destOrd="0" presId="urn:microsoft.com/office/officeart/2011/layout/CircleProcess"/>
    <dgm:cxn modelId="{8580D601-B3ED-41BE-A5A0-26237601A889}" type="presParOf" srcId="{1EB5797F-34D5-4D38-BE4D-67E044378E99}" destId="{29DBCB55-9E9B-4C6C-99E8-C1338E5B7B99}" srcOrd="0" destOrd="0" presId="urn:microsoft.com/office/officeart/2011/layout/CircleProcess"/>
    <dgm:cxn modelId="{EE321FCB-12BB-437C-8E57-113008C16E89}" type="presParOf" srcId="{AC70FA8A-32D3-44B5-8819-4D8490E23E55}" destId="{4D58FA70-52BC-4D34-AC64-5A84CF6C32B0}" srcOrd="4" destOrd="0" presId="urn:microsoft.com/office/officeart/2011/layout/CircleProcess"/>
    <dgm:cxn modelId="{CDA34B2A-E9F4-48B9-8FF5-0F89EABFF51C}" type="presParOf" srcId="{4D58FA70-52BC-4D34-AC64-5A84CF6C32B0}" destId="{1DFDE7FE-3728-408C-8D8E-1EB3910BE8D7}" srcOrd="0" destOrd="0" presId="urn:microsoft.com/office/officeart/2011/layout/CircleProcess"/>
    <dgm:cxn modelId="{DE1F988A-E1C1-4F17-A115-9E5B0483A641}" type="presParOf" srcId="{AC70FA8A-32D3-44B5-8819-4D8490E23E55}" destId="{85C2A1E6-0619-46AC-9FDA-63DF57E84183}" srcOrd="5" destOrd="0" presId="urn:microsoft.com/office/officeart/2011/layout/CircleProcess"/>
    <dgm:cxn modelId="{27FCA78E-C10A-4549-B64B-715C7D57E833}" type="presParOf" srcId="{AC70FA8A-32D3-44B5-8819-4D8490E23E55}" destId="{DC79A69A-4FC4-41D3-9917-7E380F733F2D}" srcOrd="6" destOrd="0" presId="urn:microsoft.com/office/officeart/2011/layout/CircleProcess"/>
    <dgm:cxn modelId="{D7A70A86-16EA-4BB3-B3D8-0A081219E544}" type="presParOf" srcId="{DC79A69A-4FC4-41D3-9917-7E380F733F2D}" destId="{F1B34355-F3F1-41E1-967A-09DD6EE4DA3A}" srcOrd="0" destOrd="0" presId="urn:microsoft.com/office/officeart/2011/layout/CircleProcess"/>
    <dgm:cxn modelId="{EFB20CF6-0766-4D2A-9D27-7C60929CE3DD}" type="presParOf" srcId="{AC70FA8A-32D3-44B5-8819-4D8490E23E55}" destId="{7062BC0C-9B1A-4AFE-AC7A-E374E552C9E8}" srcOrd="7" destOrd="0" presId="urn:microsoft.com/office/officeart/2011/layout/CircleProcess"/>
    <dgm:cxn modelId="{F5EA4157-C7CD-4A79-AA1D-27DA850E8A9D}" type="presParOf" srcId="{7062BC0C-9B1A-4AFE-AC7A-E374E552C9E8}" destId="{D14F2AE5-E9D2-4718-A4F8-DACCB080B75C}" srcOrd="0" destOrd="0" presId="urn:microsoft.com/office/officeart/2011/layout/CircleProcess"/>
    <dgm:cxn modelId="{EC15F867-10D2-4496-ACA1-FB5F509809E3}" type="presParOf" srcId="{AC70FA8A-32D3-44B5-8819-4D8490E23E55}" destId="{98DFEBB9-3223-4966-868A-C588D84486CE}" srcOrd="8" destOrd="0" presId="urn:microsoft.com/office/officeart/2011/layout/CircleProcess"/>
    <dgm:cxn modelId="{2B57CBC5-7A74-4AD8-837E-9A4D8E995F5D}" type="presParOf" srcId="{AC70FA8A-32D3-44B5-8819-4D8490E23E55}" destId="{CCAD45D1-745E-4E90-BF61-86163358FCDD}" srcOrd="9" destOrd="0" presId="urn:microsoft.com/office/officeart/2011/layout/CircleProcess"/>
    <dgm:cxn modelId="{3CB5F8BD-7AB1-4648-B83B-B61C77E34DC9}" type="presParOf" srcId="{CCAD45D1-745E-4E90-BF61-86163358FCDD}" destId="{2FF14F7D-B80F-4947-AABF-47D682081772}" srcOrd="0" destOrd="0" presId="urn:microsoft.com/office/officeart/2011/layout/CircleProcess"/>
    <dgm:cxn modelId="{30E444B0-4C8D-4992-8783-10C1E077CDCD}" type="presParOf" srcId="{AC70FA8A-32D3-44B5-8819-4D8490E23E55}" destId="{3AE1622A-7FC0-4966-AFA5-C4BE1696EF97}" srcOrd="10" destOrd="0" presId="urn:microsoft.com/office/officeart/2011/layout/CircleProcess"/>
    <dgm:cxn modelId="{CF125FFC-C03F-4024-B67C-5836A9F712DD}" type="presParOf" srcId="{3AE1622A-7FC0-4966-AFA5-C4BE1696EF97}" destId="{6A88A991-8160-4CCC-BADB-202E33ACA20E}" srcOrd="0" destOrd="0" presId="urn:microsoft.com/office/officeart/2011/layout/CircleProcess"/>
    <dgm:cxn modelId="{2D3E11BE-A2E8-4946-8152-71848D687108}" type="presParOf" srcId="{AC70FA8A-32D3-44B5-8819-4D8490E23E55}" destId="{8D978D06-E80A-4CE9-B52B-7BCC8CEC2925}" srcOrd="11" destOrd="0" presId="urn:microsoft.com/office/officeart/2011/layout/CircleProcess"/>
    <dgm:cxn modelId="{4A7BAC4C-2E3A-4D12-A137-CD7903A7E3B8}" type="presParOf" srcId="{AC70FA8A-32D3-44B5-8819-4D8490E23E55}" destId="{E8DC36A3-1A33-4B96-BA59-43D06539324D}" srcOrd="12" destOrd="0" presId="urn:microsoft.com/office/officeart/2011/layout/CircleProcess"/>
    <dgm:cxn modelId="{6CA20ED3-B380-4065-BA4C-944EC0789D91}" type="presParOf" srcId="{E8DC36A3-1A33-4B96-BA59-43D06539324D}" destId="{56E17822-B646-424B-B938-DE245D05A973}" srcOrd="0" destOrd="0" presId="urn:microsoft.com/office/officeart/2011/layout/CircleProcess"/>
    <dgm:cxn modelId="{C47DD784-B3C6-471D-B684-FB3C2EB1D567}" type="presParOf" srcId="{AC70FA8A-32D3-44B5-8819-4D8490E23E55}" destId="{6D32875F-70AC-40A4-9531-239426C7769B}" srcOrd="13" destOrd="0" presId="urn:microsoft.com/office/officeart/2011/layout/CircleProcess"/>
    <dgm:cxn modelId="{EC25EDEA-4CF1-4D6F-BBB5-28A7B0E1F091}" type="presParOf" srcId="{6D32875F-70AC-40A4-9531-239426C7769B}" destId="{5E8BB0A9-ECA9-4C11-A629-66DB88CB67D5}" srcOrd="0" destOrd="0" presId="urn:microsoft.com/office/officeart/2011/layout/CircleProcess"/>
    <dgm:cxn modelId="{173355D2-25DD-4C8E-BA26-7A6F86161B4D}" type="presParOf" srcId="{AC70FA8A-32D3-44B5-8819-4D8490E23E55}" destId="{EC394C7E-6776-4FD3-B547-0CA18CF52D6B}" srcOrd="14" destOrd="0" presId="urn:microsoft.com/office/officeart/2011/layout/Circle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E537201-439A-4480-8F25-01D66B597C7E}" type="doc">
      <dgm:prSet loTypeId="urn:microsoft.com/office/officeart/2005/8/layout/hierarchy4" loCatId="list" qsTypeId="urn:microsoft.com/office/officeart/2005/8/quickstyle/simple2" qsCatId="simple" csTypeId="urn:microsoft.com/office/officeart/2005/8/colors/accent1_2" csCatId="accent1" phldr="1"/>
      <dgm:spPr/>
      <dgm:t>
        <a:bodyPr/>
        <a:lstStyle/>
        <a:p>
          <a:endParaRPr lang="en-IN"/>
        </a:p>
      </dgm:t>
    </dgm:pt>
    <dgm:pt modelId="{9EB6355C-B84C-4AEC-B337-6C5FED4F0CEB}">
      <dgm:prSet custT="1"/>
      <dgm:spPr>
        <a:blipFill dpi="0" rotWithShape="0">
          <a:blip xmlns:r="http://schemas.openxmlformats.org/officeDocument/2006/relationships" r:embed="rId1">
            <a:duotone>
              <a:schemeClr val="accent1">
                <a:hueOff val="0"/>
                <a:satOff val="0"/>
                <a:lumOff val="0"/>
                <a:alphaOff val="0"/>
                <a:shade val="20000"/>
                <a:satMod val="200000"/>
              </a:schemeClr>
              <a:schemeClr val="accent1">
                <a:hueOff val="0"/>
                <a:satOff val="0"/>
                <a:lumOff val="0"/>
                <a:alphaOff val="0"/>
                <a:tint val="12000"/>
                <a:satMod val="190000"/>
              </a:schemeClr>
            </a:duotone>
            <a:extLst>
              <a:ext uri="{BEBA8EAE-BF5A-486C-A8C5-ECC9F3942E4B}">
                <a14:imgProps xmlns:a14="http://schemas.microsoft.com/office/drawing/2010/main">
                  <a14:imgLayer r:embed="rId2">
                    <a14:imgEffect>
                      <a14:colorTemperature colorTemp="11500"/>
                    </a14:imgEffect>
                    <a14:imgEffect>
                      <a14:saturation sat="0"/>
                    </a14:imgEffect>
                    <a14:imgEffect>
                      <a14:brightnessContrast bright="-7000"/>
                    </a14:imgEffect>
                  </a14:imgLayer>
                </a14:imgProps>
              </a:ext>
            </a:extLst>
          </a:blip>
          <a:srcRect/>
          <a:stretch>
            <a:fillRect l="-130156" r="-130156"/>
          </a:stretch>
        </a:blipFill>
        <a:ln w="38100">
          <a:solidFill>
            <a:schemeClr val="tx1"/>
          </a:solidFill>
        </a:ln>
        <a:effectLst/>
      </dgm:spPr>
      <dgm:t>
        <a:bodyPr/>
        <a:lstStyle/>
        <a:p>
          <a:pPr>
            <a:lnSpc>
              <a:spcPct val="100000"/>
            </a:lnSpc>
            <a:spcAft>
              <a:spcPts val="0"/>
            </a:spcAft>
          </a:pPr>
          <a:r>
            <a:rPr lang="en-IN" sz="2000" b="1" i="1" dirty="0">
              <a:ln w="3175"/>
              <a:solidFill>
                <a:schemeClr val="bg1"/>
              </a:solidFill>
              <a:effectLst>
                <a:outerShdw blurRad="38100" dist="38100" dir="2700000" algn="tl">
                  <a:srgbClr val="000000">
                    <a:alpha val="43137"/>
                  </a:srgbClr>
                </a:outerShdw>
              </a:effectLst>
            </a:rPr>
            <a:t>Identify missing data and deal </a:t>
          </a:r>
        </a:p>
        <a:p>
          <a:pPr>
            <a:lnSpc>
              <a:spcPct val="100000"/>
            </a:lnSpc>
            <a:spcAft>
              <a:spcPts val="0"/>
            </a:spcAft>
          </a:pPr>
          <a:r>
            <a:rPr lang="en-IN" sz="2000" b="1" i="1" dirty="0">
              <a:ln w="3175"/>
              <a:solidFill>
                <a:schemeClr val="bg1"/>
              </a:solidFill>
              <a:effectLst>
                <a:outerShdw blurRad="38100" dist="38100" dir="2700000" algn="tl">
                  <a:srgbClr val="000000">
                    <a:alpha val="43137"/>
                  </a:srgbClr>
                </a:outerShdw>
              </a:effectLst>
            </a:rPr>
            <a:t>with it appropriately</a:t>
          </a:r>
        </a:p>
      </dgm:t>
    </dgm:pt>
    <dgm:pt modelId="{B25C7922-22DE-4D69-AFB3-CB7E856DB861}" type="parTrans" cxnId="{2C7A3BDE-38D8-46B4-8E2C-D1ADA6DE3DFC}">
      <dgm:prSet/>
      <dgm:spPr/>
      <dgm:t>
        <a:bodyPr/>
        <a:lstStyle/>
        <a:p>
          <a:endParaRPr lang="en-IN" sz="1800">
            <a:ln w="3175">
              <a:noFill/>
            </a:ln>
            <a:solidFill>
              <a:schemeClr val="bg1"/>
            </a:solidFill>
          </a:endParaRPr>
        </a:p>
      </dgm:t>
    </dgm:pt>
    <dgm:pt modelId="{857CFAF7-3A62-4570-AE8E-9A5C16535B67}" type="sibTrans" cxnId="{2C7A3BDE-38D8-46B4-8E2C-D1ADA6DE3DFC}">
      <dgm:prSet/>
      <dgm:spPr/>
      <dgm:t>
        <a:bodyPr/>
        <a:lstStyle/>
        <a:p>
          <a:endParaRPr lang="en-IN" sz="1800">
            <a:ln w="3175">
              <a:noFill/>
            </a:ln>
            <a:solidFill>
              <a:schemeClr val="bg1"/>
            </a:solidFill>
          </a:endParaRPr>
        </a:p>
      </dgm:t>
    </dgm:pt>
    <dgm:pt modelId="{E3460A9F-A573-499F-83A3-EF0574C38240}">
      <dgm:prSet custT="1"/>
      <dgm:spPr>
        <a:blipFill dpi="0" rotWithShape="0">
          <a:blip xmlns:r="http://schemas.openxmlformats.org/officeDocument/2006/relationships" r:embed="rId3">
            <a:duotone>
              <a:schemeClr val="accent1">
                <a:hueOff val="0"/>
                <a:satOff val="0"/>
                <a:lumOff val="0"/>
                <a:alphaOff val="0"/>
                <a:shade val="20000"/>
                <a:satMod val="200000"/>
              </a:schemeClr>
              <a:schemeClr val="accent1">
                <a:hueOff val="0"/>
                <a:satOff val="0"/>
                <a:lumOff val="0"/>
                <a:alphaOff val="0"/>
                <a:tint val="12000"/>
                <a:satMod val="190000"/>
              </a:schemeClr>
            </a:duotone>
            <a:extLst>
              <a:ext uri="{BEBA8EAE-BF5A-486C-A8C5-ECC9F3942E4B}">
                <a14:imgProps xmlns:a14="http://schemas.microsoft.com/office/drawing/2010/main">
                  <a14:imgLayer r:embed="rId4">
                    <a14:imgEffect>
                      <a14:colorTemperature colorTemp="11500"/>
                    </a14:imgEffect>
                  </a14:imgLayer>
                </a14:imgProps>
              </a:ext>
            </a:extLst>
          </a:blip>
          <a:srcRect/>
          <a:stretch>
            <a:fillRect l="-221815" r="-221815"/>
          </a:stretch>
        </a:blipFill>
        <a:ln w="38100">
          <a:solidFill>
            <a:schemeClr val="tx1"/>
          </a:solidFill>
        </a:ln>
      </dgm:spPr>
      <dgm:t>
        <a:bodyPr spcFirstLastPara="0" vert="horz" wrap="square" lIns="76200" tIns="76200" rIns="76200" bIns="76200" numCol="1" spcCol="1270" anchor="ctr" anchorCtr="0"/>
        <a:lstStyle/>
        <a:p>
          <a:pPr marL="0" lvl="0" algn="ctr" defTabSz="889000">
            <a:lnSpc>
              <a:spcPct val="100000"/>
            </a:lnSpc>
            <a:spcBef>
              <a:spcPct val="0"/>
            </a:spcBef>
            <a:spcAft>
              <a:spcPts val="0"/>
            </a:spcAft>
            <a:buNone/>
          </a:pPr>
          <a:r>
            <a:rPr lang="en-IN" sz="2000" b="1" i="1" kern="1200">
              <a:ln w="3175"/>
              <a:solidFill>
                <a:schemeClr val="bg1"/>
              </a:solidFill>
              <a:effectLst>
                <a:outerShdw blurRad="38100" dist="38100" dir="2700000" algn="tl">
                  <a:srgbClr val="000000">
                    <a:alpha val="43137"/>
                  </a:srgbClr>
                </a:outerShdw>
              </a:effectLst>
              <a:latin typeface="Calibri" panose="020F0502020204030204"/>
              <a:ea typeface="+mn-ea"/>
              <a:cs typeface="+mn-cs"/>
            </a:rPr>
            <a:t>Identify outliers in the dataset</a:t>
          </a:r>
        </a:p>
      </dgm:t>
    </dgm:pt>
    <dgm:pt modelId="{91CD28F7-1FA7-41A6-BF37-E42C97E4D241}" type="parTrans" cxnId="{77062297-F409-4BCA-8C16-982361B58FFE}">
      <dgm:prSet/>
      <dgm:spPr/>
      <dgm:t>
        <a:bodyPr/>
        <a:lstStyle/>
        <a:p>
          <a:endParaRPr lang="en-IN" sz="1800">
            <a:ln w="3175">
              <a:noFill/>
            </a:ln>
            <a:solidFill>
              <a:schemeClr val="bg1"/>
            </a:solidFill>
          </a:endParaRPr>
        </a:p>
      </dgm:t>
    </dgm:pt>
    <dgm:pt modelId="{579DC9A0-1A5A-4E85-9275-CE8397920FF1}" type="sibTrans" cxnId="{77062297-F409-4BCA-8C16-982361B58FFE}">
      <dgm:prSet/>
      <dgm:spPr/>
      <dgm:t>
        <a:bodyPr/>
        <a:lstStyle/>
        <a:p>
          <a:endParaRPr lang="en-IN" sz="1800">
            <a:ln w="3175">
              <a:noFill/>
            </a:ln>
            <a:solidFill>
              <a:schemeClr val="bg1"/>
            </a:solidFill>
          </a:endParaRPr>
        </a:p>
      </dgm:t>
    </dgm:pt>
    <dgm:pt modelId="{878FE6F1-07B3-496A-BEB5-F8CA297B6D2B}">
      <dgm:prSet custT="1"/>
      <dgm:spPr>
        <a:blipFill dpi="0" rotWithShape="0">
          <a:blip xmlns:r="http://schemas.openxmlformats.org/officeDocument/2006/relationships" r:embed="rId5">
            <a:duotone>
              <a:schemeClr val="accent1">
                <a:hueOff val="0"/>
                <a:satOff val="0"/>
                <a:lumOff val="0"/>
                <a:alphaOff val="0"/>
                <a:shade val="20000"/>
                <a:satMod val="200000"/>
              </a:schemeClr>
              <a:schemeClr val="accent1">
                <a:hueOff val="0"/>
                <a:satOff val="0"/>
                <a:lumOff val="0"/>
                <a:alphaOff val="0"/>
                <a:tint val="12000"/>
                <a:satMod val="190000"/>
              </a:schemeClr>
            </a:duotone>
            <a:extLst>
              <a:ext uri="{BEBA8EAE-BF5A-486C-A8C5-ECC9F3942E4B}">
                <a14:imgProps xmlns:a14="http://schemas.microsoft.com/office/drawing/2010/main">
                  <a14:imgLayer r:embed="rId6">
                    <a14:imgEffect>
                      <a14:colorTemperature colorTemp="11500"/>
                    </a14:imgEffect>
                  </a14:imgLayer>
                </a14:imgProps>
              </a:ext>
            </a:extLst>
          </a:blip>
          <a:srcRect/>
          <a:stretch>
            <a:fillRect l="-109086" r="-109086"/>
          </a:stretch>
        </a:blipFill>
        <a:ln w="38100">
          <a:solidFill>
            <a:schemeClr val="tx1"/>
          </a:solidFill>
        </a:ln>
      </dgm:spPr>
      <dgm:t>
        <a:bodyPr spcFirstLastPara="0" vert="horz" wrap="square" lIns="76200" tIns="76200" rIns="76200" bIns="76200" numCol="1" spcCol="1270" anchor="ctr" anchorCtr="0"/>
        <a:lstStyle/>
        <a:p>
          <a:pPr marL="0" lvl="0" algn="ctr" defTabSz="889000">
            <a:lnSpc>
              <a:spcPct val="100000"/>
            </a:lnSpc>
            <a:spcBef>
              <a:spcPct val="0"/>
            </a:spcBef>
            <a:spcAft>
              <a:spcPts val="0"/>
            </a:spcAft>
            <a:buNone/>
          </a:pPr>
          <a:r>
            <a:rPr lang="en-IN" sz="2000" b="1" i="1" kern="1200">
              <a:ln w="3175"/>
              <a:solidFill>
                <a:schemeClr val="bg1"/>
              </a:solidFill>
              <a:effectLst>
                <a:outerShdw blurRad="38100" dist="38100" dir="2700000" algn="tl">
                  <a:srgbClr val="000000">
                    <a:alpha val="43137"/>
                  </a:srgbClr>
                </a:outerShdw>
              </a:effectLst>
              <a:latin typeface="Calibri" panose="020F0502020204030204"/>
              <a:ea typeface="+mn-ea"/>
              <a:cs typeface="+mn-cs"/>
            </a:rPr>
            <a:t>Analyze data imbalance</a:t>
          </a:r>
        </a:p>
      </dgm:t>
    </dgm:pt>
    <dgm:pt modelId="{D0758AA7-01C7-4E1E-AFA4-CF8E1F4D47B9}" type="parTrans" cxnId="{27A2BAC9-8308-419E-8A6F-F31358235348}">
      <dgm:prSet/>
      <dgm:spPr/>
      <dgm:t>
        <a:bodyPr/>
        <a:lstStyle/>
        <a:p>
          <a:endParaRPr lang="en-IN" sz="1800">
            <a:ln w="3175">
              <a:noFill/>
            </a:ln>
            <a:solidFill>
              <a:schemeClr val="bg1"/>
            </a:solidFill>
          </a:endParaRPr>
        </a:p>
      </dgm:t>
    </dgm:pt>
    <dgm:pt modelId="{A35CA8D8-9AEB-4163-BF0D-B87965CFAC1B}" type="sibTrans" cxnId="{27A2BAC9-8308-419E-8A6F-F31358235348}">
      <dgm:prSet/>
      <dgm:spPr/>
      <dgm:t>
        <a:bodyPr/>
        <a:lstStyle/>
        <a:p>
          <a:endParaRPr lang="en-IN" sz="1800">
            <a:ln w="3175">
              <a:noFill/>
            </a:ln>
            <a:solidFill>
              <a:schemeClr val="bg1"/>
            </a:solidFill>
          </a:endParaRPr>
        </a:p>
      </dgm:t>
    </dgm:pt>
    <dgm:pt modelId="{9C92A594-18E0-464B-9DE1-478899EC5645}">
      <dgm:prSet custT="1"/>
      <dgm:spPr>
        <a:blipFill dpi="0" rotWithShape="0">
          <a:blip xmlns:r="http://schemas.openxmlformats.org/officeDocument/2006/relationships" r:embed="rId7">
            <a:duotone>
              <a:schemeClr val="accent1">
                <a:hueOff val="0"/>
                <a:satOff val="0"/>
                <a:lumOff val="0"/>
                <a:alphaOff val="0"/>
                <a:shade val="20000"/>
                <a:satMod val="200000"/>
              </a:schemeClr>
              <a:schemeClr val="accent1">
                <a:hueOff val="0"/>
                <a:satOff val="0"/>
                <a:lumOff val="0"/>
                <a:alphaOff val="0"/>
                <a:tint val="12000"/>
                <a:satMod val="190000"/>
              </a:schemeClr>
            </a:duotone>
            <a:extLst>
              <a:ext uri="{BEBA8EAE-BF5A-486C-A8C5-ECC9F3942E4B}">
                <a14:imgProps xmlns:a14="http://schemas.microsoft.com/office/drawing/2010/main">
                  <a14:imgLayer r:embed="rId8">
                    <a14:imgEffect>
                      <a14:colorTemperature colorTemp="11500"/>
                    </a14:imgEffect>
                  </a14:imgLayer>
                </a14:imgProps>
              </a:ext>
            </a:extLst>
          </a:blip>
          <a:srcRect/>
          <a:stretch>
            <a:fillRect l="-160709" r="-160709"/>
          </a:stretch>
        </a:blipFill>
        <a:ln w="38100">
          <a:solidFill>
            <a:schemeClr val="tx1"/>
          </a:solidFill>
        </a:ln>
      </dgm:spPr>
      <dgm:t>
        <a:bodyPr spcFirstLastPara="0" vert="horz" wrap="square" lIns="76200" tIns="76200" rIns="76200" bIns="76200" numCol="1" spcCol="1270" anchor="ctr" anchorCtr="0"/>
        <a:lstStyle/>
        <a:p>
          <a:r>
            <a:rPr lang="en-IN" sz="2000" b="1" i="1" kern="1200" dirty="0">
              <a:ln w="3175"/>
              <a:solidFill>
                <a:schemeClr val="bg1"/>
              </a:solidFill>
              <a:effectLst>
                <a:outerShdw blurRad="38100" dist="38100" dir="2700000" algn="tl">
                  <a:srgbClr val="000000">
                    <a:alpha val="43137"/>
                  </a:srgbClr>
                </a:outerShdw>
              </a:effectLst>
              <a:latin typeface="Calibri" panose="020F0502020204030204"/>
              <a:ea typeface="+mn-ea"/>
              <a:cs typeface="+mn-cs"/>
            </a:rPr>
            <a:t>Perform</a:t>
          </a:r>
          <a:r>
            <a:rPr lang="en-IN" sz="2000" b="1" i="1" kern="1200" dirty="0">
              <a:ln w="3175"/>
              <a:solidFill>
                <a:schemeClr val="bg1"/>
              </a:solidFill>
              <a:effectLst>
                <a:outerShdw blurRad="38100" dist="38100" dir="2700000" algn="tl">
                  <a:srgbClr val="000000">
                    <a:alpha val="43137"/>
                  </a:srgbClr>
                </a:outerShdw>
              </a:effectLst>
            </a:rPr>
            <a:t> </a:t>
          </a:r>
          <a:r>
            <a:rPr lang="en-IN" sz="2000" b="1" i="1" kern="1200" dirty="0">
              <a:ln w="3175"/>
              <a:solidFill>
                <a:schemeClr val="bg1"/>
              </a:solidFill>
              <a:effectLst>
                <a:outerShdw blurRad="38100" dist="38100" dir="2700000" algn="tl">
                  <a:srgbClr val="000000">
                    <a:alpha val="43137"/>
                  </a:srgbClr>
                </a:outerShdw>
              </a:effectLst>
              <a:latin typeface="Calibri" panose="020F0502020204030204"/>
              <a:ea typeface="+mn-ea"/>
              <a:cs typeface="+mn-cs"/>
            </a:rPr>
            <a:t>Univariate</a:t>
          </a:r>
          <a:r>
            <a:rPr lang="en-IN" sz="2000" b="1" i="1" kern="1200" dirty="0">
              <a:ln w="3175"/>
              <a:solidFill>
                <a:schemeClr val="bg1"/>
              </a:solidFill>
              <a:effectLst>
                <a:outerShdw blurRad="38100" dist="38100" dir="2700000" algn="tl">
                  <a:srgbClr val="000000">
                    <a:alpha val="43137"/>
                  </a:srgbClr>
                </a:outerShdw>
              </a:effectLst>
            </a:rPr>
            <a:t>, </a:t>
          </a:r>
          <a:r>
            <a:rPr lang="en-IN" sz="2000" b="1" i="1" kern="1200" dirty="0">
              <a:ln w="3175"/>
              <a:solidFill>
                <a:schemeClr val="bg1"/>
              </a:solidFill>
              <a:effectLst>
                <a:outerShdw blurRad="38100" dist="38100" dir="2700000" algn="tl">
                  <a:srgbClr val="000000">
                    <a:alpha val="43137"/>
                  </a:srgbClr>
                </a:outerShdw>
              </a:effectLst>
              <a:latin typeface="Calibri" panose="020F0502020204030204"/>
              <a:ea typeface="+mn-ea"/>
              <a:cs typeface="+mn-cs"/>
            </a:rPr>
            <a:t>Segmented</a:t>
          </a:r>
          <a:r>
            <a:rPr lang="en-IN" sz="2000" b="1" i="1" kern="1200" dirty="0">
              <a:ln w="3175"/>
              <a:solidFill>
                <a:schemeClr val="bg1"/>
              </a:solidFill>
              <a:effectLst>
                <a:outerShdw blurRad="38100" dist="38100" dir="2700000" algn="tl">
                  <a:srgbClr val="000000">
                    <a:alpha val="43137"/>
                  </a:srgbClr>
                </a:outerShdw>
              </a:effectLst>
            </a:rPr>
            <a:t> </a:t>
          </a:r>
          <a:r>
            <a:rPr lang="en-IN" sz="2000" b="1" i="1" kern="1200" dirty="0">
              <a:ln w="3175"/>
              <a:solidFill>
                <a:schemeClr val="bg1"/>
              </a:solidFill>
              <a:effectLst>
                <a:outerShdw blurRad="38100" dist="38100" dir="2700000" algn="tl">
                  <a:srgbClr val="000000">
                    <a:alpha val="43137"/>
                  </a:srgbClr>
                </a:outerShdw>
              </a:effectLst>
              <a:latin typeface="Calibri" panose="020F0502020204030204"/>
              <a:ea typeface="+mn-ea"/>
              <a:cs typeface="+mn-cs"/>
            </a:rPr>
            <a:t>Univariate</a:t>
          </a:r>
          <a:r>
            <a:rPr lang="en-IN" sz="2000" b="1" i="1" kern="1200" dirty="0">
              <a:ln w="3175"/>
              <a:solidFill>
                <a:schemeClr val="bg1"/>
              </a:solidFill>
              <a:effectLst>
                <a:outerShdw blurRad="38100" dist="38100" dir="2700000" algn="tl">
                  <a:srgbClr val="000000">
                    <a:alpha val="43137"/>
                  </a:srgbClr>
                </a:outerShdw>
              </a:effectLst>
            </a:rPr>
            <a:t>, </a:t>
          </a:r>
          <a:r>
            <a:rPr lang="en-IN" sz="2000" b="1" i="1" kern="1200" dirty="0">
              <a:ln w="3175"/>
              <a:solidFill>
                <a:schemeClr val="bg1"/>
              </a:solidFill>
              <a:effectLst>
                <a:outerShdw blurRad="38100" dist="38100" dir="2700000" algn="tl">
                  <a:srgbClr val="000000">
                    <a:alpha val="43137"/>
                  </a:srgbClr>
                </a:outerShdw>
              </a:effectLst>
              <a:latin typeface="Calibri" panose="020F0502020204030204"/>
              <a:ea typeface="+mn-ea"/>
              <a:cs typeface="+mn-cs"/>
            </a:rPr>
            <a:t>and</a:t>
          </a:r>
          <a:r>
            <a:rPr lang="en-IN" sz="2000" b="1" i="1" kern="1200" dirty="0">
              <a:ln w="3175"/>
              <a:solidFill>
                <a:schemeClr val="bg1"/>
              </a:solidFill>
              <a:effectLst>
                <a:outerShdw blurRad="38100" dist="38100" dir="2700000" algn="tl">
                  <a:srgbClr val="000000">
                    <a:alpha val="43137"/>
                  </a:srgbClr>
                </a:outerShdw>
              </a:effectLst>
            </a:rPr>
            <a:t> </a:t>
          </a:r>
          <a:r>
            <a:rPr lang="en-IN" sz="2000" b="1" i="1" kern="1200" dirty="0">
              <a:ln w="3175"/>
              <a:solidFill>
                <a:schemeClr val="bg1"/>
              </a:solidFill>
              <a:effectLst>
                <a:outerShdw blurRad="38100" dist="38100" dir="2700000" algn="tl">
                  <a:srgbClr val="000000">
                    <a:alpha val="43137"/>
                  </a:srgbClr>
                </a:outerShdw>
              </a:effectLst>
              <a:latin typeface="Calibri" panose="020F0502020204030204"/>
              <a:ea typeface="+mn-ea"/>
              <a:cs typeface="+mn-cs"/>
            </a:rPr>
            <a:t>Bivariate</a:t>
          </a:r>
          <a:r>
            <a:rPr lang="en-IN" sz="2000" b="1" i="1" kern="1200" dirty="0">
              <a:ln w="3175"/>
              <a:solidFill>
                <a:schemeClr val="bg1"/>
              </a:solidFill>
              <a:effectLst>
                <a:outerShdw blurRad="38100" dist="38100" dir="2700000" algn="tl">
                  <a:srgbClr val="000000">
                    <a:alpha val="43137"/>
                  </a:srgbClr>
                </a:outerShdw>
              </a:effectLst>
            </a:rPr>
            <a:t> </a:t>
          </a:r>
          <a:r>
            <a:rPr lang="en-IN" sz="2000" b="1" i="1" kern="1200" dirty="0">
              <a:ln w="3175"/>
              <a:solidFill>
                <a:schemeClr val="bg1"/>
              </a:solidFill>
              <a:effectLst>
                <a:outerShdw blurRad="38100" dist="38100" dir="2700000" algn="tl">
                  <a:srgbClr val="000000">
                    <a:alpha val="43137"/>
                  </a:srgbClr>
                </a:outerShdw>
              </a:effectLst>
              <a:latin typeface="Calibri" panose="020F0502020204030204"/>
              <a:ea typeface="+mn-ea"/>
              <a:cs typeface="+mn-cs"/>
            </a:rPr>
            <a:t>analysis</a:t>
          </a:r>
        </a:p>
      </dgm:t>
    </dgm:pt>
    <dgm:pt modelId="{17F2DE30-2B24-435A-9350-B58E4BF8AFAB}" type="parTrans" cxnId="{04FF2C1B-AAE6-4DFF-8CE7-B0CF774378C5}">
      <dgm:prSet/>
      <dgm:spPr/>
      <dgm:t>
        <a:bodyPr/>
        <a:lstStyle/>
        <a:p>
          <a:endParaRPr lang="en-IN" sz="1800">
            <a:ln w="3175">
              <a:noFill/>
            </a:ln>
            <a:solidFill>
              <a:schemeClr val="bg1"/>
            </a:solidFill>
          </a:endParaRPr>
        </a:p>
      </dgm:t>
    </dgm:pt>
    <dgm:pt modelId="{850F6152-5E31-4674-8A5A-761EC4EC2F1B}" type="sibTrans" cxnId="{04FF2C1B-AAE6-4DFF-8CE7-B0CF774378C5}">
      <dgm:prSet/>
      <dgm:spPr/>
      <dgm:t>
        <a:bodyPr/>
        <a:lstStyle/>
        <a:p>
          <a:endParaRPr lang="en-IN" sz="1800">
            <a:ln w="3175">
              <a:noFill/>
            </a:ln>
            <a:solidFill>
              <a:schemeClr val="bg1"/>
            </a:solidFill>
          </a:endParaRPr>
        </a:p>
      </dgm:t>
    </dgm:pt>
    <dgm:pt modelId="{673740AD-2863-434D-AF70-4ACE9D422F41}">
      <dgm:prSet custT="1"/>
      <dgm:spPr>
        <a:blipFill dpi="0" rotWithShape="0">
          <a:blip xmlns:r="http://schemas.openxmlformats.org/officeDocument/2006/relationships" r:embed="rId9">
            <a:duotone>
              <a:schemeClr val="accent1">
                <a:hueOff val="0"/>
                <a:satOff val="0"/>
                <a:lumOff val="0"/>
                <a:alphaOff val="0"/>
                <a:shade val="20000"/>
                <a:satMod val="200000"/>
              </a:schemeClr>
              <a:schemeClr val="accent1">
                <a:hueOff val="0"/>
                <a:satOff val="0"/>
                <a:lumOff val="0"/>
                <a:alphaOff val="0"/>
                <a:tint val="12000"/>
                <a:satMod val="190000"/>
              </a:schemeClr>
            </a:duotone>
            <a:extLst>
              <a:ext uri="{BEBA8EAE-BF5A-486C-A8C5-ECC9F3942E4B}">
                <a14:imgProps xmlns:a14="http://schemas.microsoft.com/office/drawing/2010/main">
                  <a14:imgLayer r:embed="rId10">
                    <a14:imgEffect>
                      <a14:colorTemperature colorTemp="11500"/>
                    </a14:imgEffect>
                  </a14:imgLayer>
                </a14:imgProps>
              </a:ext>
            </a:extLst>
          </a:blip>
          <a:srcRect/>
          <a:stretch>
            <a:fillRect l="-148067" r="-148067"/>
          </a:stretch>
        </a:blipFill>
        <a:ln w="38100">
          <a:solidFill>
            <a:schemeClr val="tx1"/>
          </a:solidFill>
        </a:ln>
      </dgm:spPr>
      <dgm:t>
        <a:bodyPr spcFirstLastPara="0" vert="horz" wrap="square" lIns="76200" tIns="76200" rIns="76200" bIns="76200" numCol="1" spcCol="1270" anchor="ctr" anchorCtr="0"/>
        <a:lstStyle/>
        <a:p>
          <a:pPr marL="0" lvl="0" algn="ctr" defTabSz="889000">
            <a:lnSpc>
              <a:spcPct val="100000"/>
            </a:lnSpc>
            <a:spcBef>
              <a:spcPct val="0"/>
            </a:spcBef>
            <a:spcAft>
              <a:spcPts val="0"/>
            </a:spcAft>
            <a:buNone/>
          </a:pPr>
          <a:r>
            <a:rPr lang="en-IN" sz="2000" b="1" i="1" kern="1200" spc="0" dirty="0">
              <a:ln w="3175"/>
              <a:solidFill>
                <a:schemeClr val="bg1"/>
              </a:solidFill>
              <a:effectLst>
                <a:outerShdw blurRad="38100" dist="38100" dir="2700000" algn="tl">
                  <a:srgbClr val="000000">
                    <a:alpha val="43137"/>
                  </a:srgbClr>
                </a:outerShdw>
              </a:effectLst>
              <a:latin typeface="Calibri" panose="020F0502020204030204"/>
              <a:ea typeface="+mn-ea"/>
              <a:cs typeface="+mn-cs"/>
            </a:rPr>
            <a:t>Identify top correlations for different scenarios</a:t>
          </a:r>
        </a:p>
      </dgm:t>
    </dgm:pt>
    <dgm:pt modelId="{ABC4CA9D-5A93-4B3F-AD48-5CE875CE584A}" type="parTrans" cxnId="{36344385-B647-4BBC-86D6-FEE423979B8F}">
      <dgm:prSet/>
      <dgm:spPr/>
      <dgm:t>
        <a:bodyPr/>
        <a:lstStyle/>
        <a:p>
          <a:endParaRPr lang="en-IN" sz="1800">
            <a:ln w="3175">
              <a:noFill/>
            </a:ln>
            <a:solidFill>
              <a:schemeClr val="bg1"/>
            </a:solidFill>
          </a:endParaRPr>
        </a:p>
      </dgm:t>
    </dgm:pt>
    <dgm:pt modelId="{D9832032-68FE-4A2A-BA57-E20423A43B85}" type="sibTrans" cxnId="{36344385-B647-4BBC-86D6-FEE423979B8F}">
      <dgm:prSet/>
      <dgm:spPr/>
      <dgm:t>
        <a:bodyPr/>
        <a:lstStyle/>
        <a:p>
          <a:endParaRPr lang="en-IN" sz="1800">
            <a:ln w="3175">
              <a:noFill/>
            </a:ln>
            <a:solidFill>
              <a:schemeClr val="bg1"/>
            </a:solidFill>
          </a:endParaRPr>
        </a:p>
      </dgm:t>
    </dgm:pt>
    <dgm:pt modelId="{DB95DFDB-237D-449F-8026-AB38EB37AF93}" type="pres">
      <dgm:prSet presAssocID="{0E537201-439A-4480-8F25-01D66B597C7E}" presName="Name0" presStyleCnt="0">
        <dgm:presLayoutVars>
          <dgm:chPref val="1"/>
          <dgm:dir/>
          <dgm:animOne val="branch"/>
          <dgm:animLvl val="lvl"/>
          <dgm:resizeHandles/>
        </dgm:presLayoutVars>
      </dgm:prSet>
      <dgm:spPr/>
    </dgm:pt>
    <dgm:pt modelId="{251C1A70-F5C0-40AF-A65C-816AC39689E0}" type="pres">
      <dgm:prSet presAssocID="{9EB6355C-B84C-4AEC-B337-6C5FED4F0CEB}" presName="vertOne" presStyleCnt="0"/>
      <dgm:spPr/>
    </dgm:pt>
    <dgm:pt modelId="{B29FE94B-BF86-459C-9FF0-B91BD093B123}" type="pres">
      <dgm:prSet presAssocID="{9EB6355C-B84C-4AEC-B337-6C5FED4F0CEB}" presName="txOne" presStyleLbl="node0" presStyleIdx="0" presStyleCnt="5">
        <dgm:presLayoutVars>
          <dgm:chPref val="3"/>
        </dgm:presLayoutVars>
      </dgm:prSet>
      <dgm:spPr/>
    </dgm:pt>
    <dgm:pt modelId="{8A92D1B2-3C0A-436E-B0BB-6CA9DA75B4E2}" type="pres">
      <dgm:prSet presAssocID="{9EB6355C-B84C-4AEC-B337-6C5FED4F0CEB}" presName="horzOne" presStyleCnt="0"/>
      <dgm:spPr/>
    </dgm:pt>
    <dgm:pt modelId="{F9B45D20-AA4A-4C29-9820-1A04A9D66E27}" type="pres">
      <dgm:prSet presAssocID="{857CFAF7-3A62-4570-AE8E-9A5C16535B67}" presName="sibSpaceOne" presStyleCnt="0"/>
      <dgm:spPr/>
    </dgm:pt>
    <dgm:pt modelId="{C883B03A-76E0-433F-9228-473EB4A626B2}" type="pres">
      <dgm:prSet presAssocID="{E3460A9F-A573-499F-83A3-EF0574C38240}" presName="vertOne" presStyleCnt="0"/>
      <dgm:spPr/>
    </dgm:pt>
    <dgm:pt modelId="{87883D6E-3051-4A0E-8209-9D8A6F9AFD06}" type="pres">
      <dgm:prSet presAssocID="{E3460A9F-A573-499F-83A3-EF0574C38240}" presName="txOne" presStyleLbl="node0" presStyleIdx="1" presStyleCnt="5">
        <dgm:presLayoutVars>
          <dgm:chPref val="3"/>
        </dgm:presLayoutVars>
      </dgm:prSet>
      <dgm:spPr>
        <a:xfrm>
          <a:off x="1996513" y="0"/>
          <a:ext cx="1708517" cy="4043680"/>
        </a:xfrm>
        <a:prstGeom prst="roundRect">
          <a:avLst>
            <a:gd name="adj" fmla="val 10000"/>
          </a:avLst>
        </a:prstGeom>
      </dgm:spPr>
    </dgm:pt>
    <dgm:pt modelId="{8473B864-AE69-4522-ADE1-547822A072BC}" type="pres">
      <dgm:prSet presAssocID="{E3460A9F-A573-499F-83A3-EF0574C38240}" presName="horzOne" presStyleCnt="0"/>
      <dgm:spPr/>
    </dgm:pt>
    <dgm:pt modelId="{B06E55E9-76FD-4164-AA59-33B37CCC8453}" type="pres">
      <dgm:prSet presAssocID="{579DC9A0-1A5A-4E85-9275-CE8397920FF1}" presName="sibSpaceOne" presStyleCnt="0"/>
      <dgm:spPr/>
    </dgm:pt>
    <dgm:pt modelId="{173DA834-863B-43C6-9DD9-34E3BB41FA13}" type="pres">
      <dgm:prSet presAssocID="{878FE6F1-07B3-496A-BEB5-F8CA297B6D2B}" presName="vertOne" presStyleCnt="0"/>
      <dgm:spPr/>
    </dgm:pt>
    <dgm:pt modelId="{E8068977-0E82-4ACE-AA01-3F27DF8015C5}" type="pres">
      <dgm:prSet presAssocID="{878FE6F1-07B3-496A-BEB5-F8CA297B6D2B}" presName="txOne" presStyleLbl="node0" presStyleIdx="2" presStyleCnt="5">
        <dgm:presLayoutVars>
          <dgm:chPref val="3"/>
        </dgm:presLayoutVars>
      </dgm:prSet>
      <dgm:spPr>
        <a:xfrm>
          <a:off x="3992061" y="0"/>
          <a:ext cx="1708517" cy="4043680"/>
        </a:xfrm>
        <a:prstGeom prst="roundRect">
          <a:avLst>
            <a:gd name="adj" fmla="val 10000"/>
          </a:avLst>
        </a:prstGeom>
      </dgm:spPr>
    </dgm:pt>
    <dgm:pt modelId="{10B708C9-2259-4A95-9098-944AD76E4175}" type="pres">
      <dgm:prSet presAssocID="{878FE6F1-07B3-496A-BEB5-F8CA297B6D2B}" presName="horzOne" presStyleCnt="0"/>
      <dgm:spPr/>
    </dgm:pt>
    <dgm:pt modelId="{28761492-D084-439F-9277-AAB0CF0FE3B1}" type="pres">
      <dgm:prSet presAssocID="{A35CA8D8-9AEB-4163-BF0D-B87965CFAC1B}" presName="sibSpaceOne" presStyleCnt="0"/>
      <dgm:spPr/>
    </dgm:pt>
    <dgm:pt modelId="{AC74FD7C-ABD1-4D77-9E96-C5B12835B687}" type="pres">
      <dgm:prSet presAssocID="{9C92A594-18E0-464B-9DE1-478899EC5645}" presName="vertOne" presStyleCnt="0"/>
      <dgm:spPr/>
    </dgm:pt>
    <dgm:pt modelId="{943C9FBE-A9F7-4ECF-B133-96B825BF670F}" type="pres">
      <dgm:prSet presAssocID="{9C92A594-18E0-464B-9DE1-478899EC5645}" presName="txOne" presStyleLbl="node0" presStyleIdx="3" presStyleCnt="5">
        <dgm:presLayoutVars>
          <dgm:chPref val="3"/>
        </dgm:presLayoutVars>
      </dgm:prSet>
      <dgm:spPr>
        <a:xfrm>
          <a:off x="5987609" y="0"/>
          <a:ext cx="1708517" cy="4043680"/>
        </a:xfrm>
        <a:prstGeom prst="roundRect">
          <a:avLst>
            <a:gd name="adj" fmla="val 10000"/>
          </a:avLst>
        </a:prstGeom>
      </dgm:spPr>
    </dgm:pt>
    <dgm:pt modelId="{ED6B650B-DC0B-42C6-BB19-51FDCD5F7A12}" type="pres">
      <dgm:prSet presAssocID="{9C92A594-18E0-464B-9DE1-478899EC5645}" presName="horzOne" presStyleCnt="0"/>
      <dgm:spPr/>
    </dgm:pt>
    <dgm:pt modelId="{9E383AAD-2183-4730-B47A-8DBD125D8A64}" type="pres">
      <dgm:prSet presAssocID="{850F6152-5E31-4674-8A5A-761EC4EC2F1B}" presName="sibSpaceOne" presStyleCnt="0"/>
      <dgm:spPr/>
    </dgm:pt>
    <dgm:pt modelId="{A2F0585D-1969-453E-97A6-853B6FBCBD76}" type="pres">
      <dgm:prSet presAssocID="{673740AD-2863-434D-AF70-4ACE9D422F41}" presName="vertOne" presStyleCnt="0"/>
      <dgm:spPr/>
    </dgm:pt>
    <dgm:pt modelId="{03BBA078-FE04-49C3-A5D3-39FCB3C1BB8F}" type="pres">
      <dgm:prSet presAssocID="{673740AD-2863-434D-AF70-4ACE9D422F41}" presName="txOne" presStyleLbl="node0" presStyleIdx="4" presStyleCnt="5">
        <dgm:presLayoutVars>
          <dgm:chPref val="3"/>
        </dgm:presLayoutVars>
      </dgm:prSet>
      <dgm:spPr>
        <a:xfrm>
          <a:off x="7983157" y="0"/>
          <a:ext cx="1708517" cy="4043680"/>
        </a:xfrm>
        <a:prstGeom prst="roundRect">
          <a:avLst>
            <a:gd name="adj" fmla="val 10000"/>
          </a:avLst>
        </a:prstGeom>
      </dgm:spPr>
    </dgm:pt>
    <dgm:pt modelId="{2CC1B315-8FEA-4355-A887-6CFF7458D172}" type="pres">
      <dgm:prSet presAssocID="{673740AD-2863-434D-AF70-4ACE9D422F41}" presName="horzOne" presStyleCnt="0"/>
      <dgm:spPr/>
    </dgm:pt>
  </dgm:ptLst>
  <dgm:cxnLst>
    <dgm:cxn modelId="{02F7D318-D8CA-4B28-BFDA-9C03266C35BC}" type="presOf" srcId="{E3460A9F-A573-499F-83A3-EF0574C38240}" destId="{87883D6E-3051-4A0E-8209-9D8A6F9AFD06}" srcOrd="0" destOrd="0" presId="urn:microsoft.com/office/officeart/2005/8/layout/hierarchy4"/>
    <dgm:cxn modelId="{04FF2C1B-AAE6-4DFF-8CE7-B0CF774378C5}" srcId="{0E537201-439A-4480-8F25-01D66B597C7E}" destId="{9C92A594-18E0-464B-9DE1-478899EC5645}" srcOrd="3" destOrd="0" parTransId="{17F2DE30-2B24-435A-9350-B58E4BF8AFAB}" sibTransId="{850F6152-5E31-4674-8A5A-761EC4EC2F1B}"/>
    <dgm:cxn modelId="{AE9D0554-BE9A-448A-B57E-B7C349CE51DF}" type="presOf" srcId="{673740AD-2863-434D-AF70-4ACE9D422F41}" destId="{03BBA078-FE04-49C3-A5D3-39FCB3C1BB8F}" srcOrd="0" destOrd="0" presId="urn:microsoft.com/office/officeart/2005/8/layout/hierarchy4"/>
    <dgm:cxn modelId="{36344385-B647-4BBC-86D6-FEE423979B8F}" srcId="{0E537201-439A-4480-8F25-01D66B597C7E}" destId="{673740AD-2863-434D-AF70-4ACE9D422F41}" srcOrd="4" destOrd="0" parTransId="{ABC4CA9D-5A93-4B3F-AD48-5CE875CE584A}" sibTransId="{D9832032-68FE-4A2A-BA57-E20423A43B85}"/>
    <dgm:cxn modelId="{C4E85196-9961-4A63-AF20-21DBA556E80E}" type="presOf" srcId="{0E537201-439A-4480-8F25-01D66B597C7E}" destId="{DB95DFDB-237D-449F-8026-AB38EB37AF93}" srcOrd="0" destOrd="0" presId="urn:microsoft.com/office/officeart/2005/8/layout/hierarchy4"/>
    <dgm:cxn modelId="{77062297-F409-4BCA-8C16-982361B58FFE}" srcId="{0E537201-439A-4480-8F25-01D66B597C7E}" destId="{E3460A9F-A573-499F-83A3-EF0574C38240}" srcOrd="1" destOrd="0" parTransId="{91CD28F7-1FA7-41A6-BF37-E42C97E4D241}" sibTransId="{579DC9A0-1A5A-4E85-9275-CE8397920FF1}"/>
    <dgm:cxn modelId="{C36F0D9F-8562-4C3B-A6C9-B4EBB9DA86C6}" type="presOf" srcId="{878FE6F1-07B3-496A-BEB5-F8CA297B6D2B}" destId="{E8068977-0E82-4ACE-AA01-3F27DF8015C5}" srcOrd="0" destOrd="0" presId="urn:microsoft.com/office/officeart/2005/8/layout/hierarchy4"/>
    <dgm:cxn modelId="{8E9FAEB3-2765-48F7-93DB-99944B75C587}" type="presOf" srcId="{9C92A594-18E0-464B-9DE1-478899EC5645}" destId="{943C9FBE-A9F7-4ECF-B133-96B825BF670F}" srcOrd="0" destOrd="0" presId="urn:microsoft.com/office/officeart/2005/8/layout/hierarchy4"/>
    <dgm:cxn modelId="{27A2BAC9-8308-419E-8A6F-F31358235348}" srcId="{0E537201-439A-4480-8F25-01D66B597C7E}" destId="{878FE6F1-07B3-496A-BEB5-F8CA297B6D2B}" srcOrd="2" destOrd="0" parTransId="{D0758AA7-01C7-4E1E-AFA4-CF8E1F4D47B9}" sibTransId="{A35CA8D8-9AEB-4163-BF0D-B87965CFAC1B}"/>
    <dgm:cxn modelId="{CDAB9ED6-FBB2-489B-B939-8119BCEE81E7}" type="presOf" srcId="{9EB6355C-B84C-4AEC-B337-6C5FED4F0CEB}" destId="{B29FE94B-BF86-459C-9FF0-B91BD093B123}" srcOrd="0" destOrd="0" presId="urn:microsoft.com/office/officeart/2005/8/layout/hierarchy4"/>
    <dgm:cxn modelId="{2C7A3BDE-38D8-46B4-8E2C-D1ADA6DE3DFC}" srcId="{0E537201-439A-4480-8F25-01D66B597C7E}" destId="{9EB6355C-B84C-4AEC-B337-6C5FED4F0CEB}" srcOrd="0" destOrd="0" parTransId="{B25C7922-22DE-4D69-AFB3-CB7E856DB861}" sibTransId="{857CFAF7-3A62-4570-AE8E-9A5C16535B67}"/>
    <dgm:cxn modelId="{24435196-ECD9-4EAD-A9F1-1A725CA7D9CC}" type="presParOf" srcId="{DB95DFDB-237D-449F-8026-AB38EB37AF93}" destId="{251C1A70-F5C0-40AF-A65C-816AC39689E0}" srcOrd="0" destOrd="0" presId="urn:microsoft.com/office/officeart/2005/8/layout/hierarchy4"/>
    <dgm:cxn modelId="{E02599F3-5D89-4289-8BDE-C42D4836ED28}" type="presParOf" srcId="{251C1A70-F5C0-40AF-A65C-816AC39689E0}" destId="{B29FE94B-BF86-459C-9FF0-B91BD093B123}" srcOrd="0" destOrd="0" presId="urn:microsoft.com/office/officeart/2005/8/layout/hierarchy4"/>
    <dgm:cxn modelId="{74F2DA1A-B6ED-45FA-A524-94409609B333}" type="presParOf" srcId="{251C1A70-F5C0-40AF-A65C-816AC39689E0}" destId="{8A92D1B2-3C0A-436E-B0BB-6CA9DA75B4E2}" srcOrd="1" destOrd="0" presId="urn:microsoft.com/office/officeart/2005/8/layout/hierarchy4"/>
    <dgm:cxn modelId="{1D2EA383-D497-4069-A1BB-D608E4D30F25}" type="presParOf" srcId="{DB95DFDB-237D-449F-8026-AB38EB37AF93}" destId="{F9B45D20-AA4A-4C29-9820-1A04A9D66E27}" srcOrd="1" destOrd="0" presId="urn:microsoft.com/office/officeart/2005/8/layout/hierarchy4"/>
    <dgm:cxn modelId="{C31B52E7-F177-408D-A104-042809FB03C1}" type="presParOf" srcId="{DB95DFDB-237D-449F-8026-AB38EB37AF93}" destId="{C883B03A-76E0-433F-9228-473EB4A626B2}" srcOrd="2" destOrd="0" presId="urn:microsoft.com/office/officeart/2005/8/layout/hierarchy4"/>
    <dgm:cxn modelId="{0A3DB310-7819-447E-BA52-D8FB29CB4E27}" type="presParOf" srcId="{C883B03A-76E0-433F-9228-473EB4A626B2}" destId="{87883D6E-3051-4A0E-8209-9D8A6F9AFD06}" srcOrd="0" destOrd="0" presId="urn:microsoft.com/office/officeart/2005/8/layout/hierarchy4"/>
    <dgm:cxn modelId="{E777D482-B609-4AF6-8675-D25D12495DA8}" type="presParOf" srcId="{C883B03A-76E0-433F-9228-473EB4A626B2}" destId="{8473B864-AE69-4522-ADE1-547822A072BC}" srcOrd="1" destOrd="0" presId="urn:microsoft.com/office/officeart/2005/8/layout/hierarchy4"/>
    <dgm:cxn modelId="{6D442128-91B3-42E8-8EB2-67A491BD44C5}" type="presParOf" srcId="{DB95DFDB-237D-449F-8026-AB38EB37AF93}" destId="{B06E55E9-76FD-4164-AA59-33B37CCC8453}" srcOrd="3" destOrd="0" presId="urn:microsoft.com/office/officeart/2005/8/layout/hierarchy4"/>
    <dgm:cxn modelId="{C8DFA935-82E5-46C1-98DC-4D7A9AFD599D}" type="presParOf" srcId="{DB95DFDB-237D-449F-8026-AB38EB37AF93}" destId="{173DA834-863B-43C6-9DD9-34E3BB41FA13}" srcOrd="4" destOrd="0" presId="urn:microsoft.com/office/officeart/2005/8/layout/hierarchy4"/>
    <dgm:cxn modelId="{79D3D452-A522-4258-A3C9-EEF2EE6E1273}" type="presParOf" srcId="{173DA834-863B-43C6-9DD9-34E3BB41FA13}" destId="{E8068977-0E82-4ACE-AA01-3F27DF8015C5}" srcOrd="0" destOrd="0" presId="urn:microsoft.com/office/officeart/2005/8/layout/hierarchy4"/>
    <dgm:cxn modelId="{C9880837-12A7-4DD4-91D9-6EC1FC2D9192}" type="presParOf" srcId="{173DA834-863B-43C6-9DD9-34E3BB41FA13}" destId="{10B708C9-2259-4A95-9098-944AD76E4175}" srcOrd="1" destOrd="0" presId="urn:microsoft.com/office/officeart/2005/8/layout/hierarchy4"/>
    <dgm:cxn modelId="{D69D34A0-6922-4DDB-86E3-FC5EDD80F54C}" type="presParOf" srcId="{DB95DFDB-237D-449F-8026-AB38EB37AF93}" destId="{28761492-D084-439F-9277-AAB0CF0FE3B1}" srcOrd="5" destOrd="0" presId="urn:microsoft.com/office/officeart/2005/8/layout/hierarchy4"/>
    <dgm:cxn modelId="{54A91ED6-6821-4E25-8DCD-A1AE137ADC8F}" type="presParOf" srcId="{DB95DFDB-237D-449F-8026-AB38EB37AF93}" destId="{AC74FD7C-ABD1-4D77-9E96-C5B12835B687}" srcOrd="6" destOrd="0" presId="urn:microsoft.com/office/officeart/2005/8/layout/hierarchy4"/>
    <dgm:cxn modelId="{07BB8396-8E83-4F59-8280-3E569EC4E47C}" type="presParOf" srcId="{AC74FD7C-ABD1-4D77-9E96-C5B12835B687}" destId="{943C9FBE-A9F7-4ECF-B133-96B825BF670F}" srcOrd="0" destOrd="0" presId="urn:microsoft.com/office/officeart/2005/8/layout/hierarchy4"/>
    <dgm:cxn modelId="{5D846906-A94B-4EBC-B5B7-1D586D62F007}" type="presParOf" srcId="{AC74FD7C-ABD1-4D77-9E96-C5B12835B687}" destId="{ED6B650B-DC0B-42C6-BB19-51FDCD5F7A12}" srcOrd="1" destOrd="0" presId="urn:microsoft.com/office/officeart/2005/8/layout/hierarchy4"/>
    <dgm:cxn modelId="{C8D43651-AF56-43B1-B3E0-41A38BB17056}" type="presParOf" srcId="{DB95DFDB-237D-449F-8026-AB38EB37AF93}" destId="{9E383AAD-2183-4730-B47A-8DBD125D8A64}" srcOrd="7" destOrd="0" presId="urn:microsoft.com/office/officeart/2005/8/layout/hierarchy4"/>
    <dgm:cxn modelId="{EE396584-837C-4C89-A3C8-E21B5ED4A167}" type="presParOf" srcId="{DB95DFDB-237D-449F-8026-AB38EB37AF93}" destId="{A2F0585D-1969-453E-97A6-853B6FBCBD76}" srcOrd="8" destOrd="0" presId="urn:microsoft.com/office/officeart/2005/8/layout/hierarchy4"/>
    <dgm:cxn modelId="{CA936560-5B20-45E9-869E-89904792E208}" type="presParOf" srcId="{A2F0585D-1969-453E-97A6-853B6FBCBD76}" destId="{03BBA078-FE04-49C3-A5D3-39FCB3C1BB8F}" srcOrd="0" destOrd="0" presId="urn:microsoft.com/office/officeart/2005/8/layout/hierarchy4"/>
    <dgm:cxn modelId="{BF0C8B00-51B2-4DEC-B58F-647D8E24CCB7}" type="presParOf" srcId="{A2F0585D-1969-453E-97A6-853B6FBCBD76}" destId="{2CC1B315-8FEA-4355-A887-6CFF7458D172}" srcOrd="1" destOrd="0" presId="urn:microsoft.com/office/officeart/2005/8/layout/hierarchy4"/>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3.xml><?xml version="1.0" encoding="utf-8"?>
<dgm:dataModel xmlns:dgm="http://schemas.openxmlformats.org/drawingml/2006/diagram" xmlns:a="http://schemas.openxmlformats.org/drawingml/2006/main">
  <dgm:ptLst>
    <dgm:pt modelId="{82572696-633C-4107-949E-43269418955D}" type="doc">
      <dgm:prSet loTypeId="urn:diagrams.loki3.com/TabbedArc+Icon" loCatId="relationship" qsTypeId="urn:microsoft.com/office/officeart/2005/8/quickstyle/3d1" qsCatId="3D" csTypeId="urn:microsoft.com/office/officeart/2005/8/colors/accent1_2" csCatId="accent1" phldr="1"/>
      <dgm:spPr/>
      <dgm:t>
        <a:bodyPr/>
        <a:lstStyle/>
        <a:p>
          <a:endParaRPr lang="en-IN"/>
        </a:p>
      </dgm:t>
    </dgm:pt>
    <dgm:pt modelId="{9DC297B9-A7A2-478F-94F6-A53491453C0D}">
      <dgm:prSet custT="1"/>
      <dgm:spPr>
        <a:solidFill>
          <a:srgbClr val="FFC000">
            <a:lumMod val="60000"/>
            <a:lumOff val="40000"/>
          </a:srgbClr>
        </a:solidFill>
        <a:ln>
          <a:solidFill>
            <a:prstClr val="black"/>
          </a:solidFill>
        </a:ln>
        <a:effectLst/>
        <a:scene3d>
          <a:camera prst="orthographicFront"/>
          <a:lightRig rig="flat" dir="t"/>
        </a:scene3d>
        <a:sp3d prstMaterial="plastic">
          <a:bevelT w="120900" h="88900"/>
          <a:bevelB w="88900" h="31750" prst="angle"/>
        </a:sp3d>
      </dgm:spPr>
      <dgm:t>
        <a:bodyPr spcFirstLastPara="0" vert="horz" wrap="square" lIns="60960" tIns="20320" rIns="60960" bIns="20320" numCol="1" spcCol="1270" anchor="ctr" anchorCtr="0"/>
        <a:lstStyle/>
        <a:p>
          <a:r>
            <a:rPr lang="en-IN" sz="1600" b="1" kern="1200" dirty="0">
              <a:solidFill>
                <a:sysClr val="windowText" lastClr="000000"/>
              </a:solidFill>
              <a:latin typeface="Calibri" panose="020F0502020204030204"/>
              <a:ea typeface="+mn-ea"/>
              <a:cs typeface="+mn-cs"/>
            </a:rPr>
            <a:t>Rows</a:t>
          </a:r>
          <a:r>
            <a:rPr lang="en-IN" sz="2000" b="1" kern="1200" dirty="0">
              <a:solidFill>
                <a:sysClr val="windowText" lastClr="000000"/>
              </a:solidFill>
            </a:rPr>
            <a:t>: </a:t>
          </a:r>
          <a:r>
            <a:rPr lang="en-IN" sz="1600" b="1" kern="1200" dirty="0">
              <a:solidFill>
                <a:sysClr val="windowText" lastClr="000000"/>
              </a:solidFill>
              <a:latin typeface="Calibri" panose="020F0502020204030204"/>
              <a:ea typeface="+mn-ea"/>
              <a:cs typeface="+mn-cs"/>
            </a:rPr>
            <a:t>307511</a:t>
          </a:r>
        </a:p>
      </dgm:t>
    </dgm:pt>
    <dgm:pt modelId="{232624C6-16C1-4574-960C-3812D1C5C4AB}" type="parTrans" cxnId="{43F766C0-5694-4917-B3FE-6ED274D78905}">
      <dgm:prSet/>
      <dgm:spPr/>
      <dgm:t>
        <a:bodyPr/>
        <a:lstStyle/>
        <a:p>
          <a:endParaRPr lang="en-IN"/>
        </a:p>
      </dgm:t>
    </dgm:pt>
    <dgm:pt modelId="{C9736DB3-0762-4815-A4B3-CB9052AC665F}" type="sibTrans" cxnId="{43F766C0-5694-4917-B3FE-6ED274D78905}">
      <dgm:prSet/>
      <dgm:spPr/>
      <dgm:t>
        <a:bodyPr/>
        <a:lstStyle/>
        <a:p>
          <a:endParaRPr lang="en-IN"/>
        </a:p>
      </dgm:t>
    </dgm:pt>
    <dgm:pt modelId="{5D638587-5BFD-4FA0-8220-082CCD99507C}">
      <dgm:prSet custT="1"/>
      <dgm:spPr>
        <a:solidFill>
          <a:srgbClr val="FFC000">
            <a:lumMod val="60000"/>
            <a:lumOff val="40000"/>
          </a:srgbClr>
        </a:solidFill>
        <a:ln>
          <a:solidFill>
            <a:prstClr val="black"/>
          </a:solidFill>
        </a:ln>
        <a:effectLst/>
        <a:scene3d>
          <a:camera prst="orthographicFront"/>
          <a:lightRig rig="flat" dir="t"/>
        </a:scene3d>
        <a:sp3d prstMaterial="plastic">
          <a:bevelT w="120900" h="88900"/>
          <a:bevelB w="88900" h="31750" prst="angle"/>
        </a:sp3d>
      </dgm:spPr>
      <dgm:t>
        <a:bodyPr spcFirstLastPara="0" vert="horz" wrap="square" lIns="60960" tIns="20320" rIns="60960" bIns="20320" numCol="1" spcCol="1270" anchor="ctr" anchorCtr="0"/>
        <a:lstStyle/>
        <a:p>
          <a:r>
            <a:rPr lang="en-IN" sz="1600" b="1" kern="1200" dirty="0">
              <a:solidFill>
                <a:sysClr val="windowText" lastClr="000000"/>
              </a:solidFill>
              <a:latin typeface="Calibri" panose="020F0502020204030204"/>
              <a:ea typeface="+mn-ea"/>
              <a:cs typeface="+mn-cs"/>
            </a:rPr>
            <a:t>Columns</a:t>
          </a:r>
          <a:r>
            <a:rPr lang="en-IN" sz="1600" kern="1200" dirty="0"/>
            <a:t>: </a:t>
          </a:r>
          <a:r>
            <a:rPr lang="en-IN" sz="1600" b="1" kern="1200" dirty="0">
              <a:solidFill>
                <a:sysClr val="windowText" lastClr="000000"/>
              </a:solidFill>
              <a:latin typeface="Calibri" panose="020F0502020204030204"/>
              <a:ea typeface="+mn-ea"/>
              <a:cs typeface="+mn-cs"/>
            </a:rPr>
            <a:t>122</a:t>
          </a:r>
        </a:p>
      </dgm:t>
    </dgm:pt>
    <dgm:pt modelId="{7713DFD6-20AD-4A5B-A727-5DB4C707DBE3}" type="parTrans" cxnId="{DCD1DFAE-D8D7-4C6D-B9B7-F9D21B93FBFE}">
      <dgm:prSet/>
      <dgm:spPr/>
      <dgm:t>
        <a:bodyPr/>
        <a:lstStyle/>
        <a:p>
          <a:endParaRPr lang="en-IN"/>
        </a:p>
      </dgm:t>
    </dgm:pt>
    <dgm:pt modelId="{021E18E8-F0DF-44AA-8368-3A3F40440BF1}" type="sibTrans" cxnId="{DCD1DFAE-D8D7-4C6D-B9B7-F9D21B93FBFE}">
      <dgm:prSet/>
      <dgm:spPr/>
      <dgm:t>
        <a:bodyPr/>
        <a:lstStyle/>
        <a:p>
          <a:endParaRPr lang="en-IN"/>
        </a:p>
      </dgm:t>
    </dgm:pt>
    <dgm:pt modelId="{BCC92D97-854B-4F4B-8075-B6AD2E80EA34}" type="pres">
      <dgm:prSet presAssocID="{82572696-633C-4107-949E-43269418955D}" presName="Name0" presStyleCnt="0">
        <dgm:presLayoutVars>
          <dgm:dir/>
          <dgm:resizeHandles val="exact"/>
        </dgm:presLayoutVars>
      </dgm:prSet>
      <dgm:spPr/>
    </dgm:pt>
    <dgm:pt modelId="{FA686992-56E2-4D95-A406-4F9400C9418D}" type="pres">
      <dgm:prSet presAssocID="{9DC297B9-A7A2-478F-94F6-A53491453C0D}" presName="twoplus" presStyleLbl="node1" presStyleIdx="0" presStyleCnt="2">
        <dgm:presLayoutVars>
          <dgm:bulletEnabled val="1"/>
        </dgm:presLayoutVars>
      </dgm:prSet>
      <dgm:spPr>
        <a:xfrm rot="19200000">
          <a:off x="314" y="301"/>
          <a:ext cx="993427" cy="645728"/>
        </a:xfrm>
        <a:prstGeom prst="round2SameRect">
          <a:avLst/>
        </a:prstGeom>
      </dgm:spPr>
    </dgm:pt>
    <dgm:pt modelId="{3A5531AA-C4EE-4472-A9AA-651634EB65C9}" type="pres">
      <dgm:prSet presAssocID="{5D638587-5BFD-4FA0-8220-082CCD99507C}" presName="twoplus" presStyleLbl="node1" presStyleIdx="1" presStyleCnt="2">
        <dgm:presLayoutVars>
          <dgm:bulletEnabled val="1"/>
        </dgm:presLayoutVars>
      </dgm:prSet>
      <dgm:spPr>
        <a:xfrm rot="2400000">
          <a:off x="1631470" y="301"/>
          <a:ext cx="993427" cy="645728"/>
        </a:xfrm>
        <a:prstGeom prst="round2SameRect">
          <a:avLst/>
        </a:prstGeom>
      </dgm:spPr>
    </dgm:pt>
  </dgm:ptLst>
  <dgm:cxnLst>
    <dgm:cxn modelId="{109D5050-7077-4576-9458-809645BD08AB}" type="presOf" srcId="{9DC297B9-A7A2-478F-94F6-A53491453C0D}" destId="{FA686992-56E2-4D95-A406-4F9400C9418D}" srcOrd="0" destOrd="0" presId="urn:diagrams.loki3.com/TabbedArc+Icon"/>
    <dgm:cxn modelId="{DCD1DFAE-D8D7-4C6D-B9B7-F9D21B93FBFE}" srcId="{82572696-633C-4107-949E-43269418955D}" destId="{5D638587-5BFD-4FA0-8220-082CCD99507C}" srcOrd="1" destOrd="0" parTransId="{7713DFD6-20AD-4A5B-A727-5DB4C707DBE3}" sibTransId="{021E18E8-F0DF-44AA-8368-3A3F40440BF1}"/>
    <dgm:cxn modelId="{43F766C0-5694-4917-B3FE-6ED274D78905}" srcId="{82572696-633C-4107-949E-43269418955D}" destId="{9DC297B9-A7A2-478F-94F6-A53491453C0D}" srcOrd="0" destOrd="0" parTransId="{232624C6-16C1-4574-960C-3812D1C5C4AB}" sibTransId="{C9736DB3-0762-4815-A4B3-CB9052AC665F}"/>
    <dgm:cxn modelId="{247A2AC6-7AC7-4826-A330-789A7A345BE9}" type="presOf" srcId="{5D638587-5BFD-4FA0-8220-082CCD99507C}" destId="{3A5531AA-C4EE-4472-A9AA-651634EB65C9}" srcOrd="0" destOrd="0" presId="urn:diagrams.loki3.com/TabbedArc+Icon"/>
    <dgm:cxn modelId="{F4ABF5CD-6890-4A6C-90B3-9CFFD7CFAA14}" type="presOf" srcId="{82572696-633C-4107-949E-43269418955D}" destId="{BCC92D97-854B-4F4B-8075-B6AD2E80EA34}" srcOrd="0" destOrd="0" presId="urn:diagrams.loki3.com/TabbedArc+Icon"/>
    <dgm:cxn modelId="{6E8A59BF-CB0F-4D9B-9558-CAA55B84D7AA}" type="presParOf" srcId="{BCC92D97-854B-4F4B-8075-B6AD2E80EA34}" destId="{FA686992-56E2-4D95-A406-4F9400C9418D}" srcOrd="0" destOrd="0" presId="urn:diagrams.loki3.com/TabbedArc+Icon"/>
    <dgm:cxn modelId="{5BC09061-5989-4A72-B0F8-484A4BD8973F}" type="presParOf" srcId="{BCC92D97-854B-4F4B-8075-B6AD2E80EA34}" destId="{3A5531AA-C4EE-4472-A9AA-651634EB65C9}" srcOrd="1" destOrd="0" presId="urn:diagrams.loki3.com/TabbedArc+Icon"/>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2572696-633C-4107-949E-43269418955D}" type="doc">
      <dgm:prSet loTypeId="urn:diagrams.loki3.com/TabbedArc+Icon" loCatId="relationship" qsTypeId="urn:microsoft.com/office/officeart/2005/8/quickstyle/simple1" qsCatId="simple" csTypeId="urn:microsoft.com/office/officeart/2005/8/colors/accent1_2" csCatId="accent1" phldr="1"/>
      <dgm:spPr/>
      <dgm:t>
        <a:bodyPr/>
        <a:lstStyle/>
        <a:p>
          <a:endParaRPr lang="en-IN"/>
        </a:p>
      </dgm:t>
    </dgm:pt>
    <dgm:pt modelId="{9DC297B9-A7A2-478F-94F6-A53491453C0D}">
      <dgm:prSet custT="1"/>
      <dgm:spPr>
        <a:solidFill>
          <a:srgbClr val="FFC000">
            <a:lumMod val="60000"/>
            <a:lumOff val="40000"/>
          </a:srgbClr>
        </a:solidFill>
        <a:ln>
          <a:solidFill>
            <a:prstClr val="black"/>
          </a:solidFill>
        </a:ln>
        <a:effectLst/>
        <a:scene3d>
          <a:camera prst="orthographicFront"/>
          <a:lightRig rig="flat" dir="t"/>
        </a:scene3d>
        <a:sp3d prstMaterial="plastic">
          <a:bevelT w="120900" h="88900"/>
          <a:bevelB w="88900" h="31750" prst="angle"/>
        </a:sp3d>
      </dgm:spPr>
      <dgm:t>
        <a:bodyPr spcFirstLastPara="0" vert="horz" wrap="square" lIns="60960" tIns="20320" rIns="60960" bIns="20320" numCol="1" spcCol="1270" anchor="ctr" anchorCtr="0"/>
        <a:lstStyle/>
        <a:p>
          <a:r>
            <a:rPr lang="en-IN" sz="1600" b="1" kern="1200" dirty="0">
              <a:solidFill>
                <a:sysClr val="windowText" lastClr="000000"/>
              </a:solidFill>
              <a:latin typeface="Calibri" panose="020F0502020204030204"/>
              <a:ea typeface="+mn-ea"/>
              <a:cs typeface="+mn-cs"/>
            </a:rPr>
            <a:t>Rows</a:t>
          </a:r>
          <a:r>
            <a:rPr lang="en-IN" sz="1600" kern="1200" dirty="0"/>
            <a:t>:</a:t>
          </a:r>
        </a:p>
        <a:p>
          <a:r>
            <a:rPr lang="en-IN" sz="1600" b="1" kern="1200" dirty="0">
              <a:solidFill>
                <a:sysClr val="windowText" lastClr="000000"/>
              </a:solidFill>
              <a:latin typeface="Calibri" panose="020F0502020204030204"/>
              <a:ea typeface="+mn-ea"/>
              <a:cs typeface="+mn-cs"/>
            </a:rPr>
            <a:t>50000</a:t>
          </a:r>
        </a:p>
      </dgm:t>
    </dgm:pt>
    <dgm:pt modelId="{232624C6-16C1-4574-960C-3812D1C5C4AB}" type="parTrans" cxnId="{43F766C0-5694-4917-B3FE-6ED274D78905}">
      <dgm:prSet/>
      <dgm:spPr/>
      <dgm:t>
        <a:bodyPr/>
        <a:lstStyle/>
        <a:p>
          <a:endParaRPr lang="en-IN"/>
        </a:p>
      </dgm:t>
    </dgm:pt>
    <dgm:pt modelId="{C9736DB3-0762-4815-A4B3-CB9052AC665F}" type="sibTrans" cxnId="{43F766C0-5694-4917-B3FE-6ED274D78905}">
      <dgm:prSet/>
      <dgm:spPr/>
      <dgm:t>
        <a:bodyPr/>
        <a:lstStyle/>
        <a:p>
          <a:endParaRPr lang="en-IN"/>
        </a:p>
      </dgm:t>
    </dgm:pt>
    <dgm:pt modelId="{5D638587-5BFD-4FA0-8220-082CCD99507C}">
      <dgm:prSet custT="1"/>
      <dgm:spPr>
        <a:solidFill>
          <a:srgbClr val="FFC000">
            <a:lumMod val="60000"/>
            <a:lumOff val="40000"/>
          </a:srgbClr>
        </a:solidFill>
        <a:ln>
          <a:solidFill>
            <a:prstClr val="black"/>
          </a:solidFill>
        </a:ln>
        <a:effectLst/>
        <a:scene3d>
          <a:camera prst="orthographicFront"/>
          <a:lightRig rig="flat" dir="t"/>
        </a:scene3d>
        <a:sp3d prstMaterial="plastic">
          <a:bevelT w="120900" h="88900"/>
          <a:bevelB w="88900" h="31750" prst="angle"/>
        </a:sp3d>
      </dgm:spPr>
      <dgm:t>
        <a:bodyPr spcFirstLastPara="0" vert="horz" wrap="square" lIns="60960" tIns="20320" rIns="60960" bIns="20320" numCol="1" spcCol="1270" anchor="ctr" anchorCtr="0"/>
        <a:lstStyle/>
        <a:p>
          <a:r>
            <a:rPr lang="en-IN" sz="1600" b="1" kern="1200" dirty="0">
              <a:solidFill>
                <a:sysClr val="windowText" lastClr="000000"/>
              </a:solidFill>
              <a:latin typeface="Calibri" panose="020F0502020204030204"/>
              <a:ea typeface="+mn-ea"/>
              <a:cs typeface="+mn-cs"/>
            </a:rPr>
            <a:t>Columns</a:t>
          </a:r>
          <a:r>
            <a:rPr lang="en-IN" sz="1600" kern="1200" dirty="0"/>
            <a:t>: </a:t>
          </a:r>
          <a:r>
            <a:rPr lang="en-IN" sz="1600" b="1" kern="1200" dirty="0">
              <a:solidFill>
                <a:sysClr val="windowText" lastClr="000000"/>
              </a:solidFill>
              <a:latin typeface="Calibri" panose="020F0502020204030204"/>
              <a:ea typeface="+mn-ea"/>
              <a:cs typeface="+mn-cs"/>
            </a:rPr>
            <a:t>55</a:t>
          </a:r>
        </a:p>
      </dgm:t>
    </dgm:pt>
    <dgm:pt modelId="{7713DFD6-20AD-4A5B-A727-5DB4C707DBE3}" type="parTrans" cxnId="{DCD1DFAE-D8D7-4C6D-B9B7-F9D21B93FBFE}">
      <dgm:prSet/>
      <dgm:spPr/>
      <dgm:t>
        <a:bodyPr/>
        <a:lstStyle/>
        <a:p>
          <a:endParaRPr lang="en-IN"/>
        </a:p>
      </dgm:t>
    </dgm:pt>
    <dgm:pt modelId="{021E18E8-F0DF-44AA-8368-3A3F40440BF1}" type="sibTrans" cxnId="{DCD1DFAE-D8D7-4C6D-B9B7-F9D21B93FBFE}">
      <dgm:prSet/>
      <dgm:spPr/>
      <dgm:t>
        <a:bodyPr/>
        <a:lstStyle/>
        <a:p>
          <a:endParaRPr lang="en-IN"/>
        </a:p>
      </dgm:t>
    </dgm:pt>
    <dgm:pt modelId="{BCC92D97-854B-4F4B-8075-B6AD2E80EA34}" type="pres">
      <dgm:prSet presAssocID="{82572696-633C-4107-949E-43269418955D}" presName="Name0" presStyleCnt="0">
        <dgm:presLayoutVars>
          <dgm:dir/>
          <dgm:resizeHandles val="exact"/>
        </dgm:presLayoutVars>
      </dgm:prSet>
      <dgm:spPr/>
    </dgm:pt>
    <dgm:pt modelId="{FA686992-56E2-4D95-A406-4F9400C9418D}" type="pres">
      <dgm:prSet presAssocID="{9DC297B9-A7A2-478F-94F6-A53491453C0D}" presName="twoplus" presStyleLbl="node1" presStyleIdx="0" presStyleCnt="2">
        <dgm:presLayoutVars>
          <dgm:bulletEnabled val="1"/>
        </dgm:presLayoutVars>
      </dgm:prSet>
      <dgm:spPr>
        <a:xfrm rot="19200000">
          <a:off x="314" y="301"/>
          <a:ext cx="993427" cy="645728"/>
        </a:xfrm>
        <a:prstGeom prst="round2SameRect">
          <a:avLst/>
        </a:prstGeom>
      </dgm:spPr>
    </dgm:pt>
    <dgm:pt modelId="{3A5531AA-C4EE-4472-A9AA-651634EB65C9}" type="pres">
      <dgm:prSet presAssocID="{5D638587-5BFD-4FA0-8220-082CCD99507C}" presName="twoplus" presStyleLbl="node1" presStyleIdx="1" presStyleCnt="2">
        <dgm:presLayoutVars>
          <dgm:bulletEnabled val="1"/>
        </dgm:presLayoutVars>
      </dgm:prSet>
      <dgm:spPr>
        <a:xfrm rot="2400000">
          <a:off x="1631470" y="301"/>
          <a:ext cx="993427" cy="645728"/>
        </a:xfrm>
        <a:prstGeom prst="round2SameRect">
          <a:avLst/>
        </a:prstGeom>
      </dgm:spPr>
    </dgm:pt>
  </dgm:ptLst>
  <dgm:cxnLst>
    <dgm:cxn modelId="{109D5050-7077-4576-9458-809645BD08AB}" type="presOf" srcId="{9DC297B9-A7A2-478F-94F6-A53491453C0D}" destId="{FA686992-56E2-4D95-A406-4F9400C9418D}" srcOrd="0" destOrd="0" presId="urn:diagrams.loki3.com/TabbedArc+Icon"/>
    <dgm:cxn modelId="{DCD1DFAE-D8D7-4C6D-B9B7-F9D21B93FBFE}" srcId="{82572696-633C-4107-949E-43269418955D}" destId="{5D638587-5BFD-4FA0-8220-082CCD99507C}" srcOrd="1" destOrd="0" parTransId="{7713DFD6-20AD-4A5B-A727-5DB4C707DBE3}" sibTransId="{021E18E8-F0DF-44AA-8368-3A3F40440BF1}"/>
    <dgm:cxn modelId="{43F766C0-5694-4917-B3FE-6ED274D78905}" srcId="{82572696-633C-4107-949E-43269418955D}" destId="{9DC297B9-A7A2-478F-94F6-A53491453C0D}" srcOrd="0" destOrd="0" parTransId="{232624C6-16C1-4574-960C-3812D1C5C4AB}" sibTransId="{C9736DB3-0762-4815-A4B3-CB9052AC665F}"/>
    <dgm:cxn modelId="{247A2AC6-7AC7-4826-A330-789A7A345BE9}" type="presOf" srcId="{5D638587-5BFD-4FA0-8220-082CCD99507C}" destId="{3A5531AA-C4EE-4472-A9AA-651634EB65C9}" srcOrd="0" destOrd="0" presId="urn:diagrams.loki3.com/TabbedArc+Icon"/>
    <dgm:cxn modelId="{F4ABF5CD-6890-4A6C-90B3-9CFFD7CFAA14}" type="presOf" srcId="{82572696-633C-4107-949E-43269418955D}" destId="{BCC92D97-854B-4F4B-8075-B6AD2E80EA34}" srcOrd="0" destOrd="0" presId="urn:diagrams.loki3.com/TabbedArc+Icon"/>
    <dgm:cxn modelId="{6E8A59BF-CB0F-4D9B-9558-CAA55B84D7AA}" type="presParOf" srcId="{BCC92D97-854B-4F4B-8075-B6AD2E80EA34}" destId="{FA686992-56E2-4D95-A406-4F9400C9418D}" srcOrd="0" destOrd="0" presId="urn:diagrams.loki3.com/TabbedArc+Icon"/>
    <dgm:cxn modelId="{5BC09061-5989-4A72-B0F8-484A4BD8973F}" type="presParOf" srcId="{BCC92D97-854B-4F4B-8075-B6AD2E80EA34}" destId="{3A5531AA-C4EE-4472-A9AA-651634EB65C9}" srcOrd="1" destOrd="0" presId="urn:diagrams.loki3.com/TabbedArc+Icon"/>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638E58-C034-4EFB-B189-7A3C8CA30D5E}">
      <dsp:nvSpPr>
        <dsp:cNvPr id="0" name=""/>
        <dsp:cNvSpPr/>
      </dsp:nvSpPr>
      <dsp:spPr>
        <a:xfrm>
          <a:off x="9640787" y="1612984"/>
          <a:ext cx="2198256" cy="2198615"/>
        </a:xfrm>
        <a:prstGeom prst="ellipse">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45265289-8457-49D2-A737-6874F658FE50}">
      <dsp:nvSpPr>
        <dsp:cNvPr id="0" name=""/>
        <dsp:cNvSpPr/>
      </dsp:nvSpPr>
      <dsp:spPr>
        <a:xfrm>
          <a:off x="9713321" y="1686285"/>
          <a:ext cx="2052017" cy="2052015"/>
        </a:xfrm>
        <a:prstGeom prst="ellipse">
          <a:avLst/>
        </a:prstGeom>
        <a:blipFill rotWithShape="0">
          <a:blip xmlns:r="http://schemas.openxmlformats.org/officeDocument/2006/relationships" r:embed="rId1"/>
          <a:stretch>
            <a:fillRect/>
          </a:stretch>
        </a:blipFill>
        <a:ln w="6350" cap="flat" cmpd="sng" algn="ctr">
          <a:solidFill>
            <a:schemeClr val="accent4">
              <a:hueOff val="0"/>
              <a:satOff val="0"/>
              <a:lumOff val="0"/>
              <a:alphaOff val="0"/>
            </a:schemeClr>
          </a:solidFill>
          <a:prstDash val="solid"/>
          <a:miter lim="800000"/>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IN" sz="1800" b="1" kern="1200"/>
            <a:t>Created a video to present my presentation</a:t>
          </a:r>
          <a:endParaRPr lang="en-IN" sz="1800" kern="1200"/>
        </a:p>
      </dsp:txBody>
      <dsp:txXfrm>
        <a:off x="10006968" y="1979485"/>
        <a:ext cx="1465894" cy="1465615"/>
      </dsp:txXfrm>
    </dsp:sp>
    <dsp:sp modelId="{29DBCB55-9E9B-4C6C-99E8-C1338E5B7B99}">
      <dsp:nvSpPr>
        <dsp:cNvPr id="0" name=""/>
        <dsp:cNvSpPr/>
      </dsp:nvSpPr>
      <dsp:spPr>
        <a:xfrm rot="2700000">
          <a:off x="7367784" y="1613099"/>
          <a:ext cx="2198001" cy="2198001"/>
        </a:xfrm>
        <a:prstGeom prst="teardrop">
          <a:avLst>
            <a:gd name="adj" fmla="val 100000"/>
          </a:avLst>
        </a:prstGeom>
        <a:gradFill rotWithShape="0">
          <a:gsLst>
            <a:gs pos="0">
              <a:schemeClr val="accent4">
                <a:hueOff val="2450223"/>
                <a:satOff val="-10194"/>
                <a:lumOff val="2402"/>
                <a:alphaOff val="0"/>
                <a:satMod val="103000"/>
                <a:lumMod val="102000"/>
                <a:tint val="94000"/>
              </a:schemeClr>
            </a:gs>
            <a:gs pos="50000">
              <a:schemeClr val="accent4">
                <a:hueOff val="2450223"/>
                <a:satOff val="-10194"/>
                <a:lumOff val="2402"/>
                <a:alphaOff val="0"/>
                <a:satMod val="110000"/>
                <a:lumMod val="100000"/>
                <a:shade val="100000"/>
              </a:schemeClr>
            </a:gs>
            <a:gs pos="100000">
              <a:schemeClr val="accent4">
                <a:hueOff val="2450223"/>
                <a:satOff val="-10194"/>
                <a:lumOff val="2402"/>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1DFDE7FE-3728-408C-8D8E-1EB3910BE8D7}">
      <dsp:nvSpPr>
        <dsp:cNvPr id="0" name=""/>
        <dsp:cNvSpPr/>
      </dsp:nvSpPr>
      <dsp:spPr>
        <a:xfrm>
          <a:off x="7442531" y="1686285"/>
          <a:ext cx="2052017" cy="2052015"/>
        </a:xfrm>
        <a:prstGeom prst="ellipse">
          <a:avLst/>
        </a:prstGeom>
        <a:blipFill rotWithShape="0">
          <a:blip xmlns:r="http://schemas.openxmlformats.org/officeDocument/2006/relationships" r:embed="rId1"/>
          <a:stretch>
            <a:fillRect/>
          </a:stretch>
        </a:blipFill>
        <a:ln w="6350" cap="flat" cmpd="sng" algn="ctr">
          <a:solidFill>
            <a:schemeClr val="accent4">
              <a:hueOff val="2450223"/>
              <a:satOff val="-10194"/>
              <a:lumOff val="2402"/>
              <a:alphaOff val="0"/>
            </a:schemeClr>
          </a:solidFill>
          <a:prstDash val="solid"/>
          <a:miter lim="800000"/>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IN" sz="1800" b="1" kern="1200"/>
            <a:t>Created the presentation using MS PowerPoint</a:t>
          </a:r>
          <a:endParaRPr lang="en-IN" sz="1800" kern="1200"/>
        </a:p>
      </dsp:txBody>
      <dsp:txXfrm>
        <a:off x="7735008" y="1979485"/>
        <a:ext cx="1465894" cy="1465615"/>
      </dsp:txXfrm>
    </dsp:sp>
    <dsp:sp modelId="{F1B34355-F3F1-41E1-967A-09DD6EE4DA3A}">
      <dsp:nvSpPr>
        <dsp:cNvPr id="0" name=""/>
        <dsp:cNvSpPr/>
      </dsp:nvSpPr>
      <dsp:spPr>
        <a:xfrm rot="2700000">
          <a:off x="5096994" y="1613099"/>
          <a:ext cx="2198001" cy="2198001"/>
        </a:xfrm>
        <a:prstGeom prst="teardrop">
          <a:avLst>
            <a:gd name="adj" fmla="val 100000"/>
          </a:avLst>
        </a:prstGeom>
        <a:gradFill rotWithShape="0">
          <a:gsLst>
            <a:gs pos="0">
              <a:schemeClr val="accent4">
                <a:hueOff val="4900445"/>
                <a:satOff val="-20388"/>
                <a:lumOff val="4804"/>
                <a:alphaOff val="0"/>
                <a:satMod val="103000"/>
                <a:lumMod val="102000"/>
                <a:tint val="94000"/>
              </a:schemeClr>
            </a:gs>
            <a:gs pos="50000">
              <a:schemeClr val="accent4">
                <a:hueOff val="4900445"/>
                <a:satOff val="-20388"/>
                <a:lumOff val="4804"/>
                <a:alphaOff val="0"/>
                <a:satMod val="110000"/>
                <a:lumMod val="100000"/>
                <a:shade val="100000"/>
              </a:schemeClr>
            </a:gs>
            <a:gs pos="100000">
              <a:schemeClr val="accent4">
                <a:hueOff val="4900445"/>
                <a:satOff val="-20388"/>
                <a:lumOff val="4804"/>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D14F2AE5-E9D2-4718-A4F8-DACCB080B75C}">
      <dsp:nvSpPr>
        <dsp:cNvPr id="0" name=""/>
        <dsp:cNvSpPr/>
      </dsp:nvSpPr>
      <dsp:spPr>
        <a:xfrm>
          <a:off x="5170571" y="1686285"/>
          <a:ext cx="2052017" cy="2052015"/>
        </a:xfrm>
        <a:prstGeom prst="ellipse">
          <a:avLst/>
        </a:prstGeom>
        <a:blipFill rotWithShape="0">
          <a:blip xmlns:r="http://schemas.openxmlformats.org/officeDocument/2006/relationships" r:embed="rId1"/>
          <a:stretch>
            <a:fillRect/>
          </a:stretch>
        </a:blipFill>
        <a:ln w="6350" cap="flat" cmpd="sng" algn="ctr">
          <a:solidFill>
            <a:schemeClr val="accent4">
              <a:hueOff val="4900445"/>
              <a:satOff val="-20388"/>
              <a:lumOff val="4804"/>
              <a:alphaOff val="0"/>
            </a:schemeClr>
          </a:solidFill>
          <a:prstDash val="solid"/>
          <a:miter lim="800000"/>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IN" sz="1800" b="1" kern="1200"/>
            <a:t>Performed all the given tasks in MS Excel</a:t>
          </a:r>
          <a:endParaRPr lang="en-IN" sz="1800" kern="1200"/>
        </a:p>
      </dsp:txBody>
      <dsp:txXfrm>
        <a:off x="5463047" y="1979485"/>
        <a:ext cx="1465894" cy="1465615"/>
      </dsp:txXfrm>
    </dsp:sp>
    <dsp:sp modelId="{2FF14F7D-B80F-4947-AABF-47D682081772}">
      <dsp:nvSpPr>
        <dsp:cNvPr id="0" name=""/>
        <dsp:cNvSpPr/>
      </dsp:nvSpPr>
      <dsp:spPr>
        <a:xfrm rot="2700000">
          <a:off x="2825033" y="1613099"/>
          <a:ext cx="2198001" cy="2198001"/>
        </a:xfrm>
        <a:prstGeom prst="teardrop">
          <a:avLst>
            <a:gd name="adj" fmla="val 100000"/>
          </a:avLst>
        </a:prstGeom>
        <a:gradFill rotWithShape="0">
          <a:gsLst>
            <a:gs pos="0">
              <a:schemeClr val="accent4">
                <a:hueOff val="7350668"/>
                <a:satOff val="-30583"/>
                <a:lumOff val="7206"/>
                <a:alphaOff val="0"/>
                <a:satMod val="103000"/>
                <a:lumMod val="102000"/>
                <a:tint val="94000"/>
              </a:schemeClr>
            </a:gs>
            <a:gs pos="50000">
              <a:schemeClr val="accent4">
                <a:hueOff val="7350668"/>
                <a:satOff val="-30583"/>
                <a:lumOff val="7206"/>
                <a:alphaOff val="0"/>
                <a:satMod val="110000"/>
                <a:lumMod val="100000"/>
                <a:shade val="100000"/>
              </a:schemeClr>
            </a:gs>
            <a:gs pos="100000">
              <a:schemeClr val="accent4">
                <a:hueOff val="7350668"/>
                <a:satOff val="-30583"/>
                <a:lumOff val="7206"/>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6A88A991-8160-4CCC-BADB-202E33ACA20E}">
      <dsp:nvSpPr>
        <dsp:cNvPr id="0" name=""/>
        <dsp:cNvSpPr/>
      </dsp:nvSpPr>
      <dsp:spPr>
        <a:xfrm>
          <a:off x="2898610" y="1686285"/>
          <a:ext cx="2052017" cy="2052015"/>
        </a:xfrm>
        <a:prstGeom prst="ellipse">
          <a:avLst/>
        </a:prstGeom>
        <a:blipFill rotWithShape="0">
          <a:blip xmlns:r="http://schemas.openxmlformats.org/officeDocument/2006/relationships" r:embed="rId1"/>
          <a:stretch>
            <a:fillRect/>
          </a:stretch>
        </a:blipFill>
        <a:ln w="6350" cap="flat" cmpd="sng" algn="ctr">
          <a:solidFill>
            <a:schemeClr val="accent4">
              <a:hueOff val="7350668"/>
              <a:satOff val="-30583"/>
              <a:lumOff val="7206"/>
              <a:alphaOff val="0"/>
            </a:schemeClr>
          </a:solidFill>
          <a:prstDash val="solid"/>
          <a:miter lim="800000"/>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IN" sz="1800" b="1" kern="1200"/>
            <a:t>Cleaned the data using MS Excel</a:t>
          </a:r>
          <a:endParaRPr lang="en-IN" sz="1800" kern="1200"/>
        </a:p>
      </dsp:txBody>
      <dsp:txXfrm>
        <a:off x="3192257" y="1979485"/>
        <a:ext cx="1465894" cy="1465615"/>
      </dsp:txXfrm>
    </dsp:sp>
    <dsp:sp modelId="{56E17822-B646-424B-B938-DE245D05A973}">
      <dsp:nvSpPr>
        <dsp:cNvPr id="0" name=""/>
        <dsp:cNvSpPr/>
      </dsp:nvSpPr>
      <dsp:spPr>
        <a:xfrm rot="2700000">
          <a:off x="553073" y="1613099"/>
          <a:ext cx="2198001" cy="2198001"/>
        </a:xfrm>
        <a:prstGeom prst="teardrop">
          <a:avLst>
            <a:gd name="adj" fmla="val 100000"/>
          </a:avLst>
        </a:prstGeom>
        <a:gradFill rotWithShape="0">
          <a:gsLst>
            <a:gs pos="0">
              <a:schemeClr val="accent4">
                <a:hueOff val="9800891"/>
                <a:satOff val="-40777"/>
                <a:lumOff val="9608"/>
                <a:alphaOff val="0"/>
                <a:satMod val="103000"/>
                <a:lumMod val="102000"/>
                <a:tint val="94000"/>
              </a:schemeClr>
            </a:gs>
            <a:gs pos="50000">
              <a:schemeClr val="accent4">
                <a:hueOff val="9800891"/>
                <a:satOff val="-40777"/>
                <a:lumOff val="9608"/>
                <a:alphaOff val="0"/>
                <a:satMod val="110000"/>
                <a:lumMod val="100000"/>
                <a:shade val="100000"/>
              </a:schemeClr>
            </a:gs>
            <a:gs pos="100000">
              <a:schemeClr val="accent4">
                <a:hueOff val="9800891"/>
                <a:satOff val="-40777"/>
                <a:lumOff val="9608"/>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5E8BB0A9-ECA9-4C11-A629-66DB88CB67D5}">
      <dsp:nvSpPr>
        <dsp:cNvPr id="0" name=""/>
        <dsp:cNvSpPr/>
      </dsp:nvSpPr>
      <dsp:spPr>
        <a:xfrm>
          <a:off x="626650" y="1686285"/>
          <a:ext cx="2052017" cy="2052015"/>
        </a:xfrm>
        <a:prstGeom prst="ellipse">
          <a:avLst/>
        </a:prstGeom>
        <a:blipFill rotWithShape="0">
          <a:blip xmlns:r="http://schemas.openxmlformats.org/officeDocument/2006/relationships" r:embed="rId1"/>
          <a:stretch>
            <a:fillRect/>
          </a:stretch>
        </a:blipFill>
        <a:ln w="6350" cap="flat" cmpd="sng" algn="ctr">
          <a:solidFill>
            <a:schemeClr val="accent4">
              <a:hueOff val="9800891"/>
              <a:satOff val="-40777"/>
              <a:lumOff val="9608"/>
              <a:alphaOff val="0"/>
            </a:schemeClr>
          </a:solidFill>
          <a:prstDash val="solid"/>
          <a:miter lim="800000"/>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IN" sz="1800" b="1" kern="1200" dirty="0"/>
            <a:t>Understanding the dataset provided</a:t>
          </a:r>
          <a:endParaRPr lang="en-IN" sz="1800" kern="1200" dirty="0"/>
        </a:p>
      </dsp:txBody>
      <dsp:txXfrm>
        <a:off x="920297" y="1979485"/>
        <a:ext cx="1465894" cy="146561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29FE94B-BF86-459C-9FF0-B91BD093B123}">
      <dsp:nvSpPr>
        <dsp:cNvPr id="0" name=""/>
        <dsp:cNvSpPr/>
      </dsp:nvSpPr>
      <dsp:spPr>
        <a:xfrm>
          <a:off x="965" y="0"/>
          <a:ext cx="1708517" cy="4043680"/>
        </a:xfrm>
        <a:prstGeom prst="roundRect">
          <a:avLst>
            <a:gd name="adj" fmla="val 10000"/>
          </a:avLst>
        </a:prstGeom>
        <a:blipFill dpi="0" rotWithShape="0">
          <a:blip xmlns:r="http://schemas.openxmlformats.org/officeDocument/2006/relationships" r:embed="rId1">
            <a:duotone>
              <a:schemeClr val="accent1">
                <a:hueOff val="0"/>
                <a:satOff val="0"/>
                <a:lumOff val="0"/>
                <a:alphaOff val="0"/>
                <a:shade val="20000"/>
                <a:satMod val="200000"/>
              </a:schemeClr>
              <a:schemeClr val="accent1">
                <a:hueOff val="0"/>
                <a:satOff val="0"/>
                <a:lumOff val="0"/>
                <a:alphaOff val="0"/>
                <a:tint val="12000"/>
                <a:satMod val="190000"/>
              </a:schemeClr>
            </a:duotone>
            <a:extLst>
              <a:ext uri="{BEBA8EAE-BF5A-486C-A8C5-ECC9F3942E4B}">
                <a14:imgProps xmlns:a14="http://schemas.microsoft.com/office/drawing/2010/main">
                  <a14:imgLayer r:embed="rId2">
                    <a14:imgEffect>
                      <a14:colorTemperature colorTemp="11500"/>
                    </a14:imgEffect>
                    <a14:imgEffect>
                      <a14:saturation sat="0"/>
                    </a14:imgEffect>
                    <a14:imgEffect>
                      <a14:brightnessContrast bright="-7000"/>
                    </a14:imgEffect>
                  </a14:imgLayer>
                </a14:imgProps>
              </a:ext>
            </a:extLst>
          </a:blip>
          <a:srcRect/>
          <a:stretch>
            <a:fillRect l="-130156" r="-130156"/>
          </a:stretch>
        </a:blipFill>
        <a:ln w="38100" cap="flat" cmpd="sng" algn="ctr">
          <a:solidFill>
            <a:schemeClr val="tx1"/>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00000"/>
            </a:lnSpc>
            <a:spcBef>
              <a:spcPct val="0"/>
            </a:spcBef>
            <a:spcAft>
              <a:spcPts val="0"/>
            </a:spcAft>
            <a:buNone/>
          </a:pPr>
          <a:r>
            <a:rPr lang="en-IN" sz="2000" b="1" i="1" kern="1200" dirty="0">
              <a:ln w="3175"/>
              <a:solidFill>
                <a:schemeClr val="bg1"/>
              </a:solidFill>
              <a:effectLst>
                <a:outerShdw blurRad="38100" dist="38100" dir="2700000" algn="tl">
                  <a:srgbClr val="000000">
                    <a:alpha val="43137"/>
                  </a:srgbClr>
                </a:outerShdw>
              </a:effectLst>
            </a:rPr>
            <a:t>Identify missing data and deal </a:t>
          </a:r>
        </a:p>
        <a:p>
          <a:pPr marL="0" lvl="0" indent="0" algn="ctr" defTabSz="889000">
            <a:lnSpc>
              <a:spcPct val="100000"/>
            </a:lnSpc>
            <a:spcBef>
              <a:spcPct val="0"/>
            </a:spcBef>
            <a:spcAft>
              <a:spcPts val="0"/>
            </a:spcAft>
            <a:buNone/>
          </a:pPr>
          <a:r>
            <a:rPr lang="en-IN" sz="2000" b="1" i="1" kern="1200" dirty="0">
              <a:ln w="3175"/>
              <a:solidFill>
                <a:schemeClr val="bg1"/>
              </a:solidFill>
              <a:effectLst>
                <a:outerShdw blurRad="38100" dist="38100" dir="2700000" algn="tl">
                  <a:srgbClr val="000000">
                    <a:alpha val="43137"/>
                  </a:srgbClr>
                </a:outerShdw>
              </a:effectLst>
            </a:rPr>
            <a:t>with it appropriately</a:t>
          </a:r>
        </a:p>
      </dsp:txBody>
      <dsp:txXfrm>
        <a:off x="51006" y="50041"/>
        <a:ext cx="1608435" cy="3943598"/>
      </dsp:txXfrm>
    </dsp:sp>
    <dsp:sp modelId="{87883D6E-3051-4A0E-8209-9D8A6F9AFD06}">
      <dsp:nvSpPr>
        <dsp:cNvPr id="0" name=""/>
        <dsp:cNvSpPr/>
      </dsp:nvSpPr>
      <dsp:spPr>
        <a:xfrm>
          <a:off x="1996513" y="0"/>
          <a:ext cx="1708517" cy="4043680"/>
        </a:xfrm>
        <a:prstGeom prst="roundRect">
          <a:avLst>
            <a:gd name="adj" fmla="val 10000"/>
          </a:avLst>
        </a:prstGeom>
        <a:blipFill dpi="0" rotWithShape="0">
          <a:blip xmlns:r="http://schemas.openxmlformats.org/officeDocument/2006/relationships" r:embed="rId3">
            <a:duotone>
              <a:schemeClr val="accent1">
                <a:hueOff val="0"/>
                <a:satOff val="0"/>
                <a:lumOff val="0"/>
                <a:alphaOff val="0"/>
                <a:shade val="20000"/>
                <a:satMod val="200000"/>
              </a:schemeClr>
              <a:schemeClr val="accent1">
                <a:hueOff val="0"/>
                <a:satOff val="0"/>
                <a:lumOff val="0"/>
                <a:alphaOff val="0"/>
                <a:tint val="12000"/>
                <a:satMod val="190000"/>
              </a:schemeClr>
            </a:duotone>
            <a:extLst>
              <a:ext uri="{BEBA8EAE-BF5A-486C-A8C5-ECC9F3942E4B}">
                <a14:imgProps xmlns:a14="http://schemas.microsoft.com/office/drawing/2010/main">
                  <a14:imgLayer r:embed="rId4">
                    <a14:imgEffect>
                      <a14:colorTemperature colorTemp="11500"/>
                    </a14:imgEffect>
                  </a14:imgLayer>
                </a14:imgProps>
              </a:ext>
            </a:extLst>
          </a:blip>
          <a:srcRect/>
          <a:stretch>
            <a:fillRect l="-221815" r="-221815"/>
          </a:stretch>
        </a:blipFill>
        <a:ln w="38100" cap="flat" cmpd="sng" algn="ctr">
          <a:solidFill>
            <a:schemeClr val="tx1"/>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00000"/>
            </a:lnSpc>
            <a:spcBef>
              <a:spcPct val="0"/>
            </a:spcBef>
            <a:spcAft>
              <a:spcPts val="0"/>
            </a:spcAft>
            <a:buNone/>
          </a:pPr>
          <a:r>
            <a:rPr lang="en-IN" sz="2000" b="1" i="1" kern="1200">
              <a:ln w="3175"/>
              <a:solidFill>
                <a:schemeClr val="bg1"/>
              </a:solidFill>
              <a:effectLst>
                <a:outerShdw blurRad="38100" dist="38100" dir="2700000" algn="tl">
                  <a:srgbClr val="000000">
                    <a:alpha val="43137"/>
                  </a:srgbClr>
                </a:outerShdw>
              </a:effectLst>
              <a:latin typeface="Calibri" panose="020F0502020204030204"/>
              <a:ea typeface="+mn-ea"/>
              <a:cs typeface="+mn-cs"/>
            </a:rPr>
            <a:t>Identify outliers in the dataset</a:t>
          </a:r>
        </a:p>
      </dsp:txBody>
      <dsp:txXfrm>
        <a:off x="2046554" y="50041"/>
        <a:ext cx="1608435" cy="3943598"/>
      </dsp:txXfrm>
    </dsp:sp>
    <dsp:sp modelId="{E8068977-0E82-4ACE-AA01-3F27DF8015C5}">
      <dsp:nvSpPr>
        <dsp:cNvPr id="0" name=""/>
        <dsp:cNvSpPr/>
      </dsp:nvSpPr>
      <dsp:spPr>
        <a:xfrm>
          <a:off x="3992061" y="0"/>
          <a:ext cx="1708517" cy="4043680"/>
        </a:xfrm>
        <a:prstGeom prst="roundRect">
          <a:avLst>
            <a:gd name="adj" fmla="val 10000"/>
          </a:avLst>
        </a:prstGeom>
        <a:blipFill dpi="0" rotWithShape="0">
          <a:blip xmlns:r="http://schemas.openxmlformats.org/officeDocument/2006/relationships" r:embed="rId5">
            <a:duotone>
              <a:schemeClr val="accent1">
                <a:hueOff val="0"/>
                <a:satOff val="0"/>
                <a:lumOff val="0"/>
                <a:alphaOff val="0"/>
                <a:shade val="20000"/>
                <a:satMod val="200000"/>
              </a:schemeClr>
              <a:schemeClr val="accent1">
                <a:hueOff val="0"/>
                <a:satOff val="0"/>
                <a:lumOff val="0"/>
                <a:alphaOff val="0"/>
                <a:tint val="12000"/>
                <a:satMod val="190000"/>
              </a:schemeClr>
            </a:duotone>
            <a:extLst>
              <a:ext uri="{BEBA8EAE-BF5A-486C-A8C5-ECC9F3942E4B}">
                <a14:imgProps xmlns:a14="http://schemas.microsoft.com/office/drawing/2010/main">
                  <a14:imgLayer r:embed="rId6">
                    <a14:imgEffect>
                      <a14:colorTemperature colorTemp="11500"/>
                    </a14:imgEffect>
                  </a14:imgLayer>
                </a14:imgProps>
              </a:ext>
            </a:extLst>
          </a:blip>
          <a:srcRect/>
          <a:stretch>
            <a:fillRect l="-109086" r="-109086"/>
          </a:stretch>
        </a:blipFill>
        <a:ln w="38100" cap="flat" cmpd="sng" algn="ctr">
          <a:solidFill>
            <a:schemeClr val="tx1"/>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00000"/>
            </a:lnSpc>
            <a:spcBef>
              <a:spcPct val="0"/>
            </a:spcBef>
            <a:spcAft>
              <a:spcPts val="0"/>
            </a:spcAft>
            <a:buNone/>
          </a:pPr>
          <a:r>
            <a:rPr lang="en-IN" sz="2000" b="1" i="1" kern="1200">
              <a:ln w="3175"/>
              <a:solidFill>
                <a:schemeClr val="bg1"/>
              </a:solidFill>
              <a:effectLst>
                <a:outerShdw blurRad="38100" dist="38100" dir="2700000" algn="tl">
                  <a:srgbClr val="000000">
                    <a:alpha val="43137"/>
                  </a:srgbClr>
                </a:outerShdw>
              </a:effectLst>
              <a:latin typeface="Calibri" panose="020F0502020204030204"/>
              <a:ea typeface="+mn-ea"/>
              <a:cs typeface="+mn-cs"/>
            </a:rPr>
            <a:t>Analyze data imbalance</a:t>
          </a:r>
        </a:p>
      </dsp:txBody>
      <dsp:txXfrm>
        <a:off x="4042102" y="50041"/>
        <a:ext cx="1608435" cy="3943598"/>
      </dsp:txXfrm>
    </dsp:sp>
    <dsp:sp modelId="{943C9FBE-A9F7-4ECF-B133-96B825BF670F}">
      <dsp:nvSpPr>
        <dsp:cNvPr id="0" name=""/>
        <dsp:cNvSpPr/>
      </dsp:nvSpPr>
      <dsp:spPr>
        <a:xfrm>
          <a:off x="5987609" y="0"/>
          <a:ext cx="1708517" cy="4043680"/>
        </a:xfrm>
        <a:prstGeom prst="roundRect">
          <a:avLst>
            <a:gd name="adj" fmla="val 10000"/>
          </a:avLst>
        </a:prstGeom>
        <a:blipFill dpi="0" rotWithShape="0">
          <a:blip xmlns:r="http://schemas.openxmlformats.org/officeDocument/2006/relationships" r:embed="rId7">
            <a:duotone>
              <a:schemeClr val="accent1">
                <a:hueOff val="0"/>
                <a:satOff val="0"/>
                <a:lumOff val="0"/>
                <a:alphaOff val="0"/>
                <a:shade val="20000"/>
                <a:satMod val="200000"/>
              </a:schemeClr>
              <a:schemeClr val="accent1">
                <a:hueOff val="0"/>
                <a:satOff val="0"/>
                <a:lumOff val="0"/>
                <a:alphaOff val="0"/>
                <a:tint val="12000"/>
                <a:satMod val="190000"/>
              </a:schemeClr>
            </a:duotone>
            <a:extLst>
              <a:ext uri="{BEBA8EAE-BF5A-486C-A8C5-ECC9F3942E4B}">
                <a14:imgProps xmlns:a14="http://schemas.microsoft.com/office/drawing/2010/main">
                  <a14:imgLayer r:embed="rId8">
                    <a14:imgEffect>
                      <a14:colorTemperature colorTemp="11500"/>
                    </a14:imgEffect>
                  </a14:imgLayer>
                </a14:imgProps>
              </a:ext>
            </a:extLst>
          </a:blip>
          <a:srcRect/>
          <a:stretch>
            <a:fillRect l="-160709" r="-160709"/>
          </a:stretch>
        </a:blipFill>
        <a:ln w="38100" cap="flat" cmpd="sng" algn="ctr">
          <a:solidFill>
            <a:schemeClr val="tx1"/>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IN" sz="2000" b="1" i="1" kern="1200" dirty="0">
              <a:ln w="3175"/>
              <a:solidFill>
                <a:schemeClr val="bg1"/>
              </a:solidFill>
              <a:effectLst>
                <a:outerShdw blurRad="38100" dist="38100" dir="2700000" algn="tl">
                  <a:srgbClr val="000000">
                    <a:alpha val="43137"/>
                  </a:srgbClr>
                </a:outerShdw>
              </a:effectLst>
              <a:latin typeface="Calibri" panose="020F0502020204030204"/>
              <a:ea typeface="+mn-ea"/>
              <a:cs typeface="+mn-cs"/>
            </a:rPr>
            <a:t>Perform</a:t>
          </a:r>
          <a:r>
            <a:rPr lang="en-IN" sz="2000" b="1" i="1" kern="1200" dirty="0">
              <a:ln w="3175"/>
              <a:solidFill>
                <a:schemeClr val="bg1"/>
              </a:solidFill>
              <a:effectLst>
                <a:outerShdw blurRad="38100" dist="38100" dir="2700000" algn="tl">
                  <a:srgbClr val="000000">
                    <a:alpha val="43137"/>
                  </a:srgbClr>
                </a:outerShdw>
              </a:effectLst>
            </a:rPr>
            <a:t> </a:t>
          </a:r>
          <a:r>
            <a:rPr lang="en-IN" sz="2000" b="1" i="1" kern="1200" dirty="0">
              <a:ln w="3175"/>
              <a:solidFill>
                <a:schemeClr val="bg1"/>
              </a:solidFill>
              <a:effectLst>
                <a:outerShdw blurRad="38100" dist="38100" dir="2700000" algn="tl">
                  <a:srgbClr val="000000">
                    <a:alpha val="43137"/>
                  </a:srgbClr>
                </a:outerShdw>
              </a:effectLst>
              <a:latin typeface="Calibri" panose="020F0502020204030204"/>
              <a:ea typeface="+mn-ea"/>
              <a:cs typeface="+mn-cs"/>
            </a:rPr>
            <a:t>Univariate</a:t>
          </a:r>
          <a:r>
            <a:rPr lang="en-IN" sz="2000" b="1" i="1" kern="1200" dirty="0">
              <a:ln w="3175"/>
              <a:solidFill>
                <a:schemeClr val="bg1"/>
              </a:solidFill>
              <a:effectLst>
                <a:outerShdw blurRad="38100" dist="38100" dir="2700000" algn="tl">
                  <a:srgbClr val="000000">
                    <a:alpha val="43137"/>
                  </a:srgbClr>
                </a:outerShdw>
              </a:effectLst>
            </a:rPr>
            <a:t>, </a:t>
          </a:r>
          <a:r>
            <a:rPr lang="en-IN" sz="2000" b="1" i="1" kern="1200" dirty="0">
              <a:ln w="3175"/>
              <a:solidFill>
                <a:schemeClr val="bg1"/>
              </a:solidFill>
              <a:effectLst>
                <a:outerShdw blurRad="38100" dist="38100" dir="2700000" algn="tl">
                  <a:srgbClr val="000000">
                    <a:alpha val="43137"/>
                  </a:srgbClr>
                </a:outerShdw>
              </a:effectLst>
              <a:latin typeface="Calibri" panose="020F0502020204030204"/>
              <a:ea typeface="+mn-ea"/>
              <a:cs typeface="+mn-cs"/>
            </a:rPr>
            <a:t>Segmented</a:t>
          </a:r>
          <a:r>
            <a:rPr lang="en-IN" sz="2000" b="1" i="1" kern="1200" dirty="0">
              <a:ln w="3175"/>
              <a:solidFill>
                <a:schemeClr val="bg1"/>
              </a:solidFill>
              <a:effectLst>
                <a:outerShdw blurRad="38100" dist="38100" dir="2700000" algn="tl">
                  <a:srgbClr val="000000">
                    <a:alpha val="43137"/>
                  </a:srgbClr>
                </a:outerShdw>
              </a:effectLst>
            </a:rPr>
            <a:t> </a:t>
          </a:r>
          <a:r>
            <a:rPr lang="en-IN" sz="2000" b="1" i="1" kern="1200" dirty="0">
              <a:ln w="3175"/>
              <a:solidFill>
                <a:schemeClr val="bg1"/>
              </a:solidFill>
              <a:effectLst>
                <a:outerShdw blurRad="38100" dist="38100" dir="2700000" algn="tl">
                  <a:srgbClr val="000000">
                    <a:alpha val="43137"/>
                  </a:srgbClr>
                </a:outerShdw>
              </a:effectLst>
              <a:latin typeface="Calibri" panose="020F0502020204030204"/>
              <a:ea typeface="+mn-ea"/>
              <a:cs typeface="+mn-cs"/>
            </a:rPr>
            <a:t>Univariate</a:t>
          </a:r>
          <a:r>
            <a:rPr lang="en-IN" sz="2000" b="1" i="1" kern="1200" dirty="0">
              <a:ln w="3175"/>
              <a:solidFill>
                <a:schemeClr val="bg1"/>
              </a:solidFill>
              <a:effectLst>
                <a:outerShdw blurRad="38100" dist="38100" dir="2700000" algn="tl">
                  <a:srgbClr val="000000">
                    <a:alpha val="43137"/>
                  </a:srgbClr>
                </a:outerShdw>
              </a:effectLst>
            </a:rPr>
            <a:t>, </a:t>
          </a:r>
          <a:r>
            <a:rPr lang="en-IN" sz="2000" b="1" i="1" kern="1200" dirty="0">
              <a:ln w="3175"/>
              <a:solidFill>
                <a:schemeClr val="bg1"/>
              </a:solidFill>
              <a:effectLst>
                <a:outerShdw blurRad="38100" dist="38100" dir="2700000" algn="tl">
                  <a:srgbClr val="000000">
                    <a:alpha val="43137"/>
                  </a:srgbClr>
                </a:outerShdw>
              </a:effectLst>
              <a:latin typeface="Calibri" panose="020F0502020204030204"/>
              <a:ea typeface="+mn-ea"/>
              <a:cs typeface="+mn-cs"/>
            </a:rPr>
            <a:t>and</a:t>
          </a:r>
          <a:r>
            <a:rPr lang="en-IN" sz="2000" b="1" i="1" kern="1200" dirty="0">
              <a:ln w="3175"/>
              <a:solidFill>
                <a:schemeClr val="bg1"/>
              </a:solidFill>
              <a:effectLst>
                <a:outerShdw blurRad="38100" dist="38100" dir="2700000" algn="tl">
                  <a:srgbClr val="000000">
                    <a:alpha val="43137"/>
                  </a:srgbClr>
                </a:outerShdw>
              </a:effectLst>
            </a:rPr>
            <a:t> </a:t>
          </a:r>
          <a:r>
            <a:rPr lang="en-IN" sz="2000" b="1" i="1" kern="1200" dirty="0">
              <a:ln w="3175"/>
              <a:solidFill>
                <a:schemeClr val="bg1"/>
              </a:solidFill>
              <a:effectLst>
                <a:outerShdw blurRad="38100" dist="38100" dir="2700000" algn="tl">
                  <a:srgbClr val="000000">
                    <a:alpha val="43137"/>
                  </a:srgbClr>
                </a:outerShdw>
              </a:effectLst>
              <a:latin typeface="Calibri" panose="020F0502020204030204"/>
              <a:ea typeface="+mn-ea"/>
              <a:cs typeface="+mn-cs"/>
            </a:rPr>
            <a:t>Bivariate</a:t>
          </a:r>
          <a:r>
            <a:rPr lang="en-IN" sz="2000" b="1" i="1" kern="1200" dirty="0">
              <a:ln w="3175"/>
              <a:solidFill>
                <a:schemeClr val="bg1"/>
              </a:solidFill>
              <a:effectLst>
                <a:outerShdw blurRad="38100" dist="38100" dir="2700000" algn="tl">
                  <a:srgbClr val="000000">
                    <a:alpha val="43137"/>
                  </a:srgbClr>
                </a:outerShdw>
              </a:effectLst>
            </a:rPr>
            <a:t> </a:t>
          </a:r>
          <a:r>
            <a:rPr lang="en-IN" sz="2000" b="1" i="1" kern="1200" dirty="0">
              <a:ln w="3175"/>
              <a:solidFill>
                <a:schemeClr val="bg1"/>
              </a:solidFill>
              <a:effectLst>
                <a:outerShdw blurRad="38100" dist="38100" dir="2700000" algn="tl">
                  <a:srgbClr val="000000">
                    <a:alpha val="43137"/>
                  </a:srgbClr>
                </a:outerShdw>
              </a:effectLst>
              <a:latin typeface="Calibri" panose="020F0502020204030204"/>
              <a:ea typeface="+mn-ea"/>
              <a:cs typeface="+mn-cs"/>
            </a:rPr>
            <a:t>analysis</a:t>
          </a:r>
        </a:p>
      </dsp:txBody>
      <dsp:txXfrm>
        <a:off x="6037650" y="50041"/>
        <a:ext cx="1608435" cy="3943598"/>
      </dsp:txXfrm>
    </dsp:sp>
    <dsp:sp modelId="{03BBA078-FE04-49C3-A5D3-39FCB3C1BB8F}">
      <dsp:nvSpPr>
        <dsp:cNvPr id="0" name=""/>
        <dsp:cNvSpPr/>
      </dsp:nvSpPr>
      <dsp:spPr>
        <a:xfrm>
          <a:off x="7983157" y="0"/>
          <a:ext cx="1708517" cy="4043680"/>
        </a:xfrm>
        <a:prstGeom prst="roundRect">
          <a:avLst>
            <a:gd name="adj" fmla="val 10000"/>
          </a:avLst>
        </a:prstGeom>
        <a:blipFill dpi="0" rotWithShape="0">
          <a:blip xmlns:r="http://schemas.openxmlformats.org/officeDocument/2006/relationships" r:embed="rId9">
            <a:duotone>
              <a:schemeClr val="accent1">
                <a:hueOff val="0"/>
                <a:satOff val="0"/>
                <a:lumOff val="0"/>
                <a:alphaOff val="0"/>
                <a:shade val="20000"/>
                <a:satMod val="200000"/>
              </a:schemeClr>
              <a:schemeClr val="accent1">
                <a:hueOff val="0"/>
                <a:satOff val="0"/>
                <a:lumOff val="0"/>
                <a:alphaOff val="0"/>
                <a:tint val="12000"/>
                <a:satMod val="190000"/>
              </a:schemeClr>
            </a:duotone>
            <a:extLst>
              <a:ext uri="{BEBA8EAE-BF5A-486C-A8C5-ECC9F3942E4B}">
                <a14:imgProps xmlns:a14="http://schemas.microsoft.com/office/drawing/2010/main">
                  <a14:imgLayer r:embed="rId10">
                    <a14:imgEffect>
                      <a14:colorTemperature colorTemp="11500"/>
                    </a14:imgEffect>
                  </a14:imgLayer>
                </a14:imgProps>
              </a:ext>
            </a:extLst>
          </a:blip>
          <a:srcRect/>
          <a:stretch>
            <a:fillRect l="-148067" r="-148067"/>
          </a:stretch>
        </a:blipFill>
        <a:ln w="38100" cap="flat" cmpd="sng" algn="ctr">
          <a:solidFill>
            <a:schemeClr val="tx1"/>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00000"/>
            </a:lnSpc>
            <a:spcBef>
              <a:spcPct val="0"/>
            </a:spcBef>
            <a:spcAft>
              <a:spcPts val="0"/>
            </a:spcAft>
            <a:buNone/>
          </a:pPr>
          <a:r>
            <a:rPr lang="en-IN" sz="2000" b="1" i="1" kern="1200" spc="0" dirty="0">
              <a:ln w="3175"/>
              <a:solidFill>
                <a:schemeClr val="bg1"/>
              </a:solidFill>
              <a:effectLst>
                <a:outerShdw blurRad="38100" dist="38100" dir="2700000" algn="tl">
                  <a:srgbClr val="000000">
                    <a:alpha val="43137"/>
                  </a:srgbClr>
                </a:outerShdw>
              </a:effectLst>
              <a:latin typeface="Calibri" panose="020F0502020204030204"/>
              <a:ea typeface="+mn-ea"/>
              <a:cs typeface="+mn-cs"/>
            </a:rPr>
            <a:t>Identify top correlations for different scenarios</a:t>
          </a:r>
        </a:p>
      </dsp:txBody>
      <dsp:txXfrm>
        <a:off x="8033198" y="50041"/>
        <a:ext cx="1608435" cy="394359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686992-56E2-4D95-A406-4F9400C9418D}">
      <dsp:nvSpPr>
        <dsp:cNvPr id="0" name=""/>
        <dsp:cNvSpPr/>
      </dsp:nvSpPr>
      <dsp:spPr>
        <a:xfrm rot="19200000">
          <a:off x="314" y="301"/>
          <a:ext cx="993427" cy="645728"/>
        </a:xfrm>
        <a:prstGeom prst="round2SameRect">
          <a:avLst/>
        </a:prstGeom>
        <a:solidFill>
          <a:srgbClr val="FFC000">
            <a:lumMod val="60000"/>
            <a:lumOff val="40000"/>
          </a:srgbClr>
        </a:solidFill>
        <a:ln>
          <a:solidFill>
            <a:prstClr val="black"/>
          </a:solid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0960" tIns="20320" rIns="60960" bIns="20320" numCol="1" spcCol="1270" anchor="ctr" anchorCtr="0">
          <a:noAutofit/>
        </a:bodyPr>
        <a:lstStyle/>
        <a:p>
          <a:pPr marL="0" lvl="0" indent="0" algn="ctr" defTabSz="711200">
            <a:lnSpc>
              <a:spcPct val="90000"/>
            </a:lnSpc>
            <a:spcBef>
              <a:spcPct val="0"/>
            </a:spcBef>
            <a:spcAft>
              <a:spcPct val="35000"/>
            </a:spcAft>
            <a:buNone/>
          </a:pPr>
          <a:r>
            <a:rPr lang="en-IN" sz="1600" b="1" kern="1200" dirty="0">
              <a:solidFill>
                <a:sysClr val="windowText" lastClr="000000"/>
              </a:solidFill>
              <a:latin typeface="Calibri" panose="020F0502020204030204"/>
              <a:ea typeface="+mn-ea"/>
              <a:cs typeface="+mn-cs"/>
            </a:rPr>
            <a:t>Rows</a:t>
          </a:r>
          <a:r>
            <a:rPr lang="en-IN" sz="2000" b="1" kern="1200" dirty="0">
              <a:solidFill>
                <a:sysClr val="windowText" lastClr="000000"/>
              </a:solidFill>
            </a:rPr>
            <a:t>: </a:t>
          </a:r>
          <a:r>
            <a:rPr lang="en-IN" sz="1600" b="1" kern="1200" dirty="0">
              <a:solidFill>
                <a:sysClr val="windowText" lastClr="000000"/>
              </a:solidFill>
              <a:latin typeface="Calibri" panose="020F0502020204030204"/>
              <a:ea typeface="+mn-ea"/>
              <a:cs typeface="+mn-cs"/>
            </a:rPr>
            <a:t>307511</a:t>
          </a:r>
        </a:p>
      </dsp:txBody>
      <dsp:txXfrm>
        <a:off x="41967" y="28136"/>
        <a:ext cx="930383" cy="614206"/>
      </dsp:txXfrm>
    </dsp:sp>
    <dsp:sp modelId="{3A5531AA-C4EE-4472-A9AA-651634EB65C9}">
      <dsp:nvSpPr>
        <dsp:cNvPr id="0" name=""/>
        <dsp:cNvSpPr/>
      </dsp:nvSpPr>
      <dsp:spPr>
        <a:xfrm rot="2400000">
          <a:off x="1631470" y="301"/>
          <a:ext cx="993427" cy="645728"/>
        </a:xfrm>
        <a:prstGeom prst="round2SameRect">
          <a:avLst/>
        </a:prstGeom>
        <a:solidFill>
          <a:srgbClr val="FFC000">
            <a:lumMod val="60000"/>
            <a:lumOff val="40000"/>
          </a:srgbClr>
        </a:solidFill>
        <a:ln>
          <a:solidFill>
            <a:prstClr val="black"/>
          </a:solid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0960" tIns="20320" rIns="60960" bIns="20320" numCol="1" spcCol="1270" anchor="ctr" anchorCtr="0">
          <a:noAutofit/>
        </a:bodyPr>
        <a:lstStyle/>
        <a:p>
          <a:pPr marL="0" lvl="0" indent="0" algn="ctr" defTabSz="711200">
            <a:lnSpc>
              <a:spcPct val="90000"/>
            </a:lnSpc>
            <a:spcBef>
              <a:spcPct val="0"/>
            </a:spcBef>
            <a:spcAft>
              <a:spcPct val="35000"/>
            </a:spcAft>
            <a:buNone/>
          </a:pPr>
          <a:r>
            <a:rPr lang="en-IN" sz="1600" b="1" kern="1200" dirty="0">
              <a:solidFill>
                <a:sysClr val="windowText" lastClr="000000"/>
              </a:solidFill>
              <a:latin typeface="Calibri" panose="020F0502020204030204"/>
              <a:ea typeface="+mn-ea"/>
              <a:cs typeface="+mn-cs"/>
            </a:rPr>
            <a:t>Columns</a:t>
          </a:r>
          <a:r>
            <a:rPr lang="en-IN" sz="1600" kern="1200" dirty="0"/>
            <a:t>: </a:t>
          </a:r>
          <a:r>
            <a:rPr lang="en-IN" sz="1600" b="1" kern="1200" dirty="0">
              <a:solidFill>
                <a:sysClr val="windowText" lastClr="000000"/>
              </a:solidFill>
              <a:latin typeface="Calibri" panose="020F0502020204030204"/>
              <a:ea typeface="+mn-ea"/>
              <a:cs typeface="+mn-cs"/>
            </a:rPr>
            <a:t>122</a:t>
          </a:r>
        </a:p>
      </dsp:txBody>
      <dsp:txXfrm>
        <a:off x="1652861" y="28136"/>
        <a:ext cx="930383" cy="61420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686992-56E2-4D95-A406-4F9400C9418D}">
      <dsp:nvSpPr>
        <dsp:cNvPr id="0" name=""/>
        <dsp:cNvSpPr/>
      </dsp:nvSpPr>
      <dsp:spPr>
        <a:xfrm rot="19200000">
          <a:off x="314" y="301"/>
          <a:ext cx="993427" cy="645728"/>
        </a:xfrm>
        <a:prstGeom prst="round2SameRect">
          <a:avLst/>
        </a:prstGeom>
        <a:solidFill>
          <a:srgbClr val="FFC000">
            <a:lumMod val="60000"/>
            <a:lumOff val="40000"/>
          </a:srgbClr>
        </a:solidFill>
        <a:ln w="12700" cap="flat" cmpd="sng" algn="ctr">
          <a:solidFill>
            <a:prstClr val="black"/>
          </a:solidFill>
          <a:prstDash val="solid"/>
          <a:miter lim="800000"/>
        </a:ln>
        <a:effectLst/>
        <a:scene3d>
          <a:camera prst="orthographicFront"/>
          <a:lightRig rig="flat" dir="t"/>
        </a:scene3d>
        <a:sp3d prstMaterial="plastic">
          <a:bevelT w="120900" h="88900"/>
          <a:bevelB w="88900" h="31750" prst="angle"/>
        </a:sp3d>
      </dsp:spPr>
      <dsp:style>
        <a:lnRef idx="2">
          <a:scrgbClr r="0" g="0" b="0"/>
        </a:lnRef>
        <a:fillRef idx="1">
          <a:scrgbClr r="0" g="0" b="0"/>
        </a:fillRef>
        <a:effectRef idx="0">
          <a:scrgbClr r="0" g="0" b="0"/>
        </a:effectRef>
        <a:fontRef idx="minor">
          <a:schemeClr val="lt1"/>
        </a:fontRef>
      </dsp:style>
      <dsp:txBody>
        <a:bodyPr spcFirstLastPara="0" vert="horz" wrap="square" lIns="60960" tIns="20320" rIns="60960" bIns="20320" numCol="1" spcCol="1270" anchor="ctr" anchorCtr="0">
          <a:noAutofit/>
        </a:bodyPr>
        <a:lstStyle/>
        <a:p>
          <a:pPr marL="0" lvl="0" indent="0" algn="ctr" defTabSz="711200">
            <a:lnSpc>
              <a:spcPct val="90000"/>
            </a:lnSpc>
            <a:spcBef>
              <a:spcPct val="0"/>
            </a:spcBef>
            <a:spcAft>
              <a:spcPct val="35000"/>
            </a:spcAft>
            <a:buNone/>
          </a:pPr>
          <a:r>
            <a:rPr lang="en-IN" sz="1600" b="1" kern="1200" dirty="0">
              <a:solidFill>
                <a:sysClr val="windowText" lastClr="000000"/>
              </a:solidFill>
              <a:latin typeface="Calibri" panose="020F0502020204030204"/>
              <a:ea typeface="+mn-ea"/>
              <a:cs typeface="+mn-cs"/>
            </a:rPr>
            <a:t>Rows</a:t>
          </a:r>
          <a:r>
            <a:rPr lang="en-IN" sz="1600" kern="1200" dirty="0"/>
            <a:t>:</a:t>
          </a:r>
        </a:p>
        <a:p>
          <a:pPr marL="0" lvl="0" indent="0" algn="ctr" defTabSz="711200">
            <a:lnSpc>
              <a:spcPct val="90000"/>
            </a:lnSpc>
            <a:spcBef>
              <a:spcPct val="0"/>
            </a:spcBef>
            <a:spcAft>
              <a:spcPct val="35000"/>
            </a:spcAft>
            <a:buNone/>
          </a:pPr>
          <a:r>
            <a:rPr lang="en-IN" sz="1600" b="1" kern="1200" dirty="0">
              <a:solidFill>
                <a:sysClr val="windowText" lastClr="000000"/>
              </a:solidFill>
              <a:latin typeface="Calibri" panose="020F0502020204030204"/>
              <a:ea typeface="+mn-ea"/>
              <a:cs typeface="+mn-cs"/>
            </a:rPr>
            <a:t>50000</a:t>
          </a:r>
        </a:p>
      </dsp:txBody>
      <dsp:txXfrm>
        <a:off x="41967" y="28136"/>
        <a:ext cx="930383" cy="614206"/>
      </dsp:txXfrm>
    </dsp:sp>
    <dsp:sp modelId="{3A5531AA-C4EE-4472-A9AA-651634EB65C9}">
      <dsp:nvSpPr>
        <dsp:cNvPr id="0" name=""/>
        <dsp:cNvSpPr/>
      </dsp:nvSpPr>
      <dsp:spPr>
        <a:xfrm rot="2400000">
          <a:off x="1631470" y="301"/>
          <a:ext cx="993427" cy="645728"/>
        </a:xfrm>
        <a:prstGeom prst="round2SameRect">
          <a:avLst/>
        </a:prstGeom>
        <a:solidFill>
          <a:srgbClr val="FFC000">
            <a:lumMod val="60000"/>
            <a:lumOff val="40000"/>
          </a:srgbClr>
        </a:solidFill>
        <a:ln w="12700" cap="flat" cmpd="sng" algn="ctr">
          <a:solidFill>
            <a:prstClr val="black"/>
          </a:solidFill>
          <a:prstDash val="solid"/>
          <a:miter lim="800000"/>
        </a:ln>
        <a:effectLst/>
        <a:scene3d>
          <a:camera prst="orthographicFront"/>
          <a:lightRig rig="flat" dir="t"/>
        </a:scene3d>
        <a:sp3d prstMaterial="plastic">
          <a:bevelT w="120900" h="88900"/>
          <a:bevelB w="88900" h="31750" prst="angle"/>
        </a:sp3d>
      </dsp:spPr>
      <dsp:style>
        <a:lnRef idx="2">
          <a:scrgbClr r="0" g="0" b="0"/>
        </a:lnRef>
        <a:fillRef idx="1">
          <a:scrgbClr r="0" g="0" b="0"/>
        </a:fillRef>
        <a:effectRef idx="0">
          <a:scrgbClr r="0" g="0" b="0"/>
        </a:effectRef>
        <a:fontRef idx="minor">
          <a:schemeClr val="lt1"/>
        </a:fontRef>
      </dsp:style>
      <dsp:txBody>
        <a:bodyPr spcFirstLastPara="0" vert="horz" wrap="square" lIns="60960" tIns="20320" rIns="60960" bIns="20320" numCol="1" spcCol="1270" anchor="ctr" anchorCtr="0">
          <a:noAutofit/>
        </a:bodyPr>
        <a:lstStyle/>
        <a:p>
          <a:pPr marL="0" lvl="0" indent="0" algn="ctr" defTabSz="711200">
            <a:lnSpc>
              <a:spcPct val="90000"/>
            </a:lnSpc>
            <a:spcBef>
              <a:spcPct val="0"/>
            </a:spcBef>
            <a:spcAft>
              <a:spcPct val="35000"/>
            </a:spcAft>
            <a:buNone/>
          </a:pPr>
          <a:r>
            <a:rPr lang="en-IN" sz="1600" b="1" kern="1200" dirty="0">
              <a:solidFill>
                <a:sysClr val="windowText" lastClr="000000"/>
              </a:solidFill>
              <a:latin typeface="Calibri" panose="020F0502020204030204"/>
              <a:ea typeface="+mn-ea"/>
              <a:cs typeface="+mn-cs"/>
            </a:rPr>
            <a:t>Columns</a:t>
          </a:r>
          <a:r>
            <a:rPr lang="en-IN" sz="1600" kern="1200" dirty="0"/>
            <a:t>: </a:t>
          </a:r>
          <a:r>
            <a:rPr lang="en-IN" sz="1600" b="1" kern="1200" dirty="0">
              <a:solidFill>
                <a:sysClr val="windowText" lastClr="000000"/>
              </a:solidFill>
              <a:latin typeface="Calibri" panose="020F0502020204030204"/>
              <a:ea typeface="+mn-ea"/>
              <a:cs typeface="+mn-cs"/>
            </a:rPr>
            <a:t>55</a:t>
          </a:r>
        </a:p>
      </dsp:txBody>
      <dsp:txXfrm>
        <a:off x="1652861" y="28136"/>
        <a:ext cx="930383" cy="614206"/>
      </dsp:txXfrm>
    </dsp:sp>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3.xml><?xml version="1.0" encoding="utf-8"?>
<dgm:layoutDef xmlns:dgm="http://schemas.openxmlformats.org/drawingml/2006/diagram" xmlns:a="http://schemas.openxmlformats.org/drawingml/2006/main" uniqueId="urn:diagrams.loki3.com/TabbedArc+Icon">
  <dgm:title val="Tabbed Arc"/>
  <dgm:desc val="Use to show a set of related items arcing over a common area.  Best with small amounts of text."/>
  <dgm:catLst>
    <dgm:cat type="relationship" pri="20500"/>
    <dgm:cat type="officeonline" pri="4000"/>
  </dgm:catLst>
  <dgm:sampData useDef="1">
    <dgm:dataModel>
      <dgm:ptLst/>
      <dgm:bg/>
      <dgm:whole/>
    </dgm:dataModel>
  </dgm:sampData>
  <dgm:styleData useDef="1">
    <dgm:dataModel>
      <dgm:ptLst/>
      <dgm:bg/>
      <dgm:whole/>
    </dgm:dataModel>
  </dgm:styleData>
  <dgm:clrData useDef="1">
    <dgm:dataModel>
      <dgm:ptLst/>
      <dgm:bg/>
      <dgm:whole/>
    </dgm:dataModel>
  </dgm:clrData>
  <dgm:layoutNode name="Name0">
    <dgm:varLst>
      <dgm:dir/>
      <dgm:resizeHandles val="exact"/>
    </dgm:varLst>
    <dgm:choose name="Name1">
      <dgm:if name="Name2" axis="ch" ptType="node" func="cnt" op="equ" val="1">
        <dgm:alg type="cycle"/>
      </dgm:if>
      <dgm:else name="Name3">
        <dgm:choose name="Name4">
          <dgm:if name="Name5" axis="ch" ptType="node" func="cnt" op="lte" val="3">
            <dgm:choose name="Name6">
              <dgm:if name="Name7" func="var" arg="dir" op="equ" val="norm">
                <dgm:alg type="cycle">
                  <dgm:param type="stAng" val="-40"/>
                  <dgm:param type="spanAng" val="80"/>
                  <dgm:param type="rotPath" val="alongPath"/>
                </dgm:alg>
              </dgm:if>
              <dgm:else name="Name8">
                <dgm:alg type="cycle">
                  <dgm:param type="stAng" val="40"/>
                  <dgm:param type="spanAng" val="-80"/>
                  <dgm:param type="rotPath" val="alongPath"/>
                </dgm:alg>
              </dgm:else>
            </dgm:choose>
          </dgm:if>
          <dgm:else name="Name9">
            <dgm:choose name="Name10">
              <dgm:if name="Name11" func="var" arg="dir" op="equ" val="norm">
                <dgm:alg type="cycle">
                  <dgm:param type="stAng" val="-60"/>
                  <dgm:param type="spanAng" val="120"/>
                  <dgm:param type="rotPath" val="alongPath"/>
                </dgm:alg>
              </dgm:if>
              <dgm:else name="Name12">
                <dgm:alg type="cycle">
                  <dgm:param type="stAng" val="60"/>
                  <dgm:param type="spanAng" val="-120"/>
                  <dgm:param type="rotPath" val="alongPath"/>
                </dgm:alg>
              </dgm:else>
            </dgm:choose>
          </dgm:else>
        </dgm:choose>
      </dgm:else>
    </dgm:choose>
    <dgm:shape xmlns:r="http://schemas.openxmlformats.org/officeDocument/2006/relationships" r:blip="">
      <dgm:adjLst/>
    </dgm:shape>
    <dgm:presOf/>
    <dgm:choose name="Name13">
      <dgm:if name="Name14" axis="ch" ptType="node" func="cnt" op="equ" val="2">
        <dgm:constrLst>
          <dgm:constr type="w" for="ch" ptType="node" refType="w"/>
          <dgm:constr type="primFontSz" for="ch" ptType="node" op="equ" val="65"/>
          <dgm:constr type="sibSp" refType="w" fact="0.22"/>
        </dgm:constrLst>
      </dgm:if>
      <dgm:else name="Name15">
        <dgm:constrLst>
          <dgm:constr type="w" for="ch" ptType="node" refType="w"/>
          <dgm:constr type="primFontSz" for="ch" ptType="node" op="equ" val="65"/>
          <dgm:constr type="sibSp" refType="w" fact="0.14"/>
        </dgm:constrLst>
      </dgm:else>
    </dgm:choose>
    <dgm:ruleLst/>
    <dgm:forEach name="Name16" axis="ch" ptType="node">
      <dgm:choose name="Name17">
        <dgm:if name="Name18" axis="par ch" ptType="doc node" func="cnt" op="equ" val="1">
          <dgm:layoutNode name="one">
            <dgm:varLst>
              <dgm:bulletEnabled val="1"/>
            </dgm:varLst>
            <dgm:alg type="tx"/>
            <dgm:shape xmlns:r="http://schemas.openxmlformats.org/officeDocument/2006/relationships" type="round2SameRect" r:blip="">
              <dgm:adjLst/>
            </dgm:shape>
            <dgm:presOf axis="desOrSelf" ptType="node"/>
            <dgm:constrLst>
              <dgm:constr type="h" refType="w" fact="0.65"/>
              <dgm:constr type="tMarg" refType="primFontSz" fact="0.1"/>
              <dgm:constr type="bMarg" refType="primFontSz" fact="0.1"/>
              <dgm:constr type="lMarg" refType="primFontSz" fact="0.3"/>
              <dgm:constr type="rMarg" refType="primFontSz" fact="0.3"/>
            </dgm:constrLst>
            <dgm:ruleLst>
              <dgm:rule type="primFontSz" val="5" fact="NaN" max="NaN"/>
            </dgm:ruleLst>
          </dgm:layoutNode>
        </dgm:if>
        <dgm:else name="Name19">
          <dgm:layoutNode name="twoplus">
            <dgm:varLst>
              <dgm:bulletEnabled val="1"/>
            </dgm:varLst>
            <dgm:alg type="tx">
              <dgm:param type="autoTxRot" val="grav"/>
            </dgm:alg>
            <dgm:shape xmlns:r="http://schemas.openxmlformats.org/officeDocument/2006/relationships" type="round2SameRect" r:blip="">
              <dgm:adjLst/>
            </dgm:shape>
            <dgm:presOf axis="desOrSelf" ptType="node"/>
            <dgm:constrLst>
              <dgm:constr type="h" refType="w" fact="0.65"/>
              <dgm:constr type="tMarg" refType="primFontSz" fact="0.1"/>
              <dgm:constr type="bMarg" refType="primFontSz" fact="0.1"/>
              <dgm:constr type="lMarg" refType="primFontSz" fact="0.3"/>
              <dgm:constr type="rMarg" refType="primFontSz" fact="0.3"/>
            </dgm:constrLst>
            <dgm:ruleLst>
              <dgm:rule type="primFontSz" val="5" fact="NaN" max="NaN"/>
            </dgm:ruleLst>
          </dgm:layoutNode>
        </dgm:else>
      </dgm:choose>
    </dgm:forEach>
  </dgm:layoutNode>
</dgm:layoutDef>
</file>

<file path=ppt/diagrams/layout4.xml><?xml version="1.0" encoding="utf-8"?>
<dgm:layoutDef xmlns:dgm="http://schemas.openxmlformats.org/drawingml/2006/diagram" xmlns:a="http://schemas.openxmlformats.org/drawingml/2006/main" uniqueId="urn:diagrams.loki3.com/TabbedArc+Icon">
  <dgm:title val="Tabbed Arc"/>
  <dgm:desc val="Use to show a set of related items arcing over a common area.  Best with small amounts of text."/>
  <dgm:catLst>
    <dgm:cat type="relationship" pri="20500"/>
    <dgm:cat type="officeonline" pri="4000"/>
  </dgm:catLst>
  <dgm:sampData useDef="1">
    <dgm:dataModel>
      <dgm:ptLst/>
      <dgm:bg/>
      <dgm:whole/>
    </dgm:dataModel>
  </dgm:sampData>
  <dgm:styleData useDef="1">
    <dgm:dataModel>
      <dgm:ptLst/>
      <dgm:bg/>
      <dgm:whole/>
    </dgm:dataModel>
  </dgm:styleData>
  <dgm:clrData useDef="1">
    <dgm:dataModel>
      <dgm:ptLst/>
      <dgm:bg/>
      <dgm:whole/>
    </dgm:dataModel>
  </dgm:clrData>
  <dgm:layoutNode name="Name0">
    <dgm:varLst>
      <dgm:dir/>
      <dgm:resizeHandles val="exact"/>
    </dgm:varLst>
    <dgm:choose name="Name1">
      <dgm:if name="Name2" axis="ch" ptType="node" func="cnt" op="equ" val="1">
        <dgm:alg type="cycle"/>
      </dgm:if>
      <dgm:else name="Name3">
        <dgm:choose name="Name4">
          <dgm:if name="Name5" axis="ch" ptType="node" func="cnt" op="lte" val="3">
            <dgm:choose name="Name6">
              <dgm:if name="Name7" func="var" arg="dir" op="equ" val="norm">
                <dgm:alg type="cycle">
                  <dgm:param type="stAng" val="-40"/>
                  <dgm:param type="spanAng" val="80"/>
                  <dgm:param type="rotPath" val="alongPath"/>
                </dgm:alg>
              </dgm:if>
              <dgm:else name="Name8">
                <dgm:alg type="cycle">
                  <dgm:param type="stAng" val="40"/>
                  <dgm:param type="spanAng" val="-80"/>
                  <dgm:param type="rotPath" val="alongPath"/>
                </dgm:alg>
              </dgm:else>
            </dgm:choose>
          </dgm:if>
          <dgm:else name="Name9">
            <dgm:choose name="Name10">
              <dgm:if name="Name11" func="var" arg="dir" op="equ" val="norm">
                <dgm:alg type="cycle">
                  <dgm:param type="stAng" val="-60"/>
                  <dgm:param type="spanAng" val="120"/>
                  <dgm:param type="rotPath" val="alongPath"/>
                </dgm:alg>
              </dgm:if>
              <dgm:else name="Name12">
                <dgm:alg type="cycle">
                  <dgm:param type="stAng" val="60"/>
                  <dgm:param type="spanAng" val="-120"/>
                  <dgm:param type="rotPath" val="alongPath"/>
                </dgm:alg>
              </dgm:else>
            </dgm:choose>
          </dgm:else>
        </dgm:choose>
      </dgm:else>
    </dgm:choose>
    <dgm:shape xmlns:r="http://schemas.openxmlformats.org/officeDocument/2006/relationships" r:blip="">
      <dgm:adjLst/>
    </dgm:shape>
    <dgm:presOf/>
    <dgm:choose name="Name13">
      <dgm:if name="Name14" axis="ch" ptType="node" func="cnt" op="equ" val="2">
        <dgm:constrLst>
          <dgm:constr type="w" for="ch" ptType="node" refType="w"/>
          <dgm:constr type="primFontSz" for="ch" ptType="node" op="equ" val="65"/>
          <dgm:constr type="sibSp" refType="w" fact="0.22"/>
        </dgm:constrLst>
      </dgm:if>
      <dgm:else name="Name15">
        <dgm:constrLst>
          <dgm:constr type="w" for="ch" ptType="node" refType="w"/>
          <dgm:constr type="primFontSz" for="ch" ptType="node" op="equ" val="65"/>
          <dgm:constr type="sibSp" refType="w" fact="0.14"/>
        </dgm:constrLst>
      </dgm:else>
    </dgm:choose>
    <dgm:ruleLst/>
    <dgm:forEach name="Name16" axis="ch" ptType="node">
      <dgm:choose name="Name17">
        <dgm:if name="Name18" axis="par ch" ptType="doc node" func="cnt" op="equ" val="1">
          <dgm:layoutNode name="one">
            <dgm:varLst>
              <dgm:bulletEnabled val="1"/>
            </dgm:varLst>
            <dgm:alg type="tx"/>
            <dgm:shape xmlns:r="http://schemas.openxmlformats.org/officeDocument/2006/relationships" type="round2SameRect" r:blip="">
              <dgm:adjLst/>
            </dgm:shape>
            <dgm:presOf axis="desOrSelf" ptType="node"/>
            <dgm:constrLst>
              <dgm:constr type="h" refType="w" fact="0.65"/>
              <dgm:constr type="tMarg" refType="primFontSz" fact="0.1"/>
              <dgm:constr type="bMarg" refType="primFontSz" fact="0.1"/>
              <dgm:constr type="lMarg" refType="primFontSz" fact="0.3"/>
              <dgm:constr type="rMarg" refType="primFontSz" fact="0.3"/>
            </dgm:constrLst>
            <dgm:ruleLst>
              <dgm:rule type="primFontSz" val="5" fact="NaN" max="NaN"/>
            </dgm:ruleLst>
          </dgm:layoutNode>
        </dgm:if>
        <dgm:else name="Name19">
          <dgm:layoutNode name="twoplus">
            <dgm:varLst>
              <dgm:bulletEnabled val="1"/>
            </dgm:varLst>
            <dgm:alg type="tx">
              <dgm:param type="autoTxRot" val="grav"/>
            </dgm:alg>
            <dgm:shape xmlns:r="http://schemas.openxmlformats.org/officeDocument/2006/relationships" type="round2SameRect" r:blip="">
              <dgm:adjLst/>
            </dgm:shape>
            <dgm:presOf axis="desOrSelf" ptType="node"/>
            <dgm:constrLst>
              <dgm:constr type="h" refType="w" fact="0.65"/>
              <dgm:constr type="tMarg" refType="primFontSz" fact="0.1"/>
              <dgm:constr type="bMarg" refType="primFontSz" fact="0.1"/>
              <dgm:constr type="lMarg" refType="primFontSz" fact="0.3"/>
              <dgm:constr type="rMarg" refType="primFontSz" fact="0.3"/>
            </dgm:constrLst>
            <dgm:ruleLst>
              <dgm:rule type="primFontSz" val="5" fact="NaN" max="NaN"/>
            </dgm:ruleLst>
          </dgm:layoutNod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780010-6F04-6715-576D-C6DAF844BE5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E2C524D6-61B9-4F7A-A328-DAEC54DF8EF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5B15441D-FCA7-5224-ADBD-FA1B496E10E2}"/>
              </a:ext>
            </a:extLst>
          </p:cNvPr>
          <p:cNvSpPr>
            <a:spLocks noGrp="1"/>
          </p:cNvSpPr>
          <p:nvPr>
            <p:ph type="dt" sz="half" idx="10"/>
          </p:nvPr>
        </p:nvSpPr>
        <p:spPr/>
        <p:txBody>
          <a:bodyPr/>
          <a:lstStyle/>
          <a:p>
            <a:fld id="{4B5EDC48-8F26-40A6-90A7-674CABEF9356}" type="datetimeFigureOut">
              <a:rPr lang="en-IN" smtClean="0"/>
              <a:t>29-08-2023</a:t>
            </a:fld>
            <a:endParaRPr lang="en-IN"/>
          </a:p>
        </p:txBody>
      </p:sp>
      <p:sp>
        <p:nvSpPr>
          <p:cNvPr id="5" name="Footer Placeholder 4">
            <a:extLst>
              <a:ext uri="{FF2B5EF4-FFF2-40B4-BE49-F238E27FC236}">
                <a16:creationId xmlns:a16="http://schemas.microsoft.com/office/drawing/2014/main" id="{0594FBFB-DA9A-ACE5-B287-85E824DB874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D4506B5-DB1E-AE6D-D92E-6AD1270E0D6A}"/>
              </a:ext>
            </a:extLst>
          </p:cNvPr>
          <p:cNvSpPr>
            <a:spLocks noGrp="1"/>
          </p:cNvSpPr>
          <p:nvPr>
            <p:ph type="sldNum" sz="quarter" idx="12"/>
          </p:nvPr>
        </p:nvSpPr>
        <p:spPr/>
        <p:txBody>
          <a:bodyPr/>
          <a:lstStyle/>
          <a:p>
            <a:fld id="{321B5097-9607-4603-8579-C64DF6CAC2D1}" type="slidenum">
              <a:rPr lang="en-IN" smtClean="0"/>
              <a:t>‹#›</a:t>
            </a:fld>
            <a:endParaRPr lang="en-IN"/>
          </a:p>
        </p:txBody>
      </p:sp>
    </p:spTree>
    <p:extLst>
      <p:ext uri="{BB962C8B-B14F-4D97-AF65-F5344CB8AC3E}">
        <p14:creationId xmlns:p14="http://schemas.microsoft.com/office/powerpoint/2010/main" val="7272003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F3D418-7E7F-DB3A-3BC4-FE94D34619A2}"/>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7561FB72-7A45-2FAE-8A0A-56E52395E5F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ECEC1D9-AFD7-BF84-A577-2546A9879106}"/>
              </a:ext>
            </a:extLst>
          </p:cNvPr>
          <p:cNvSpPr>
            <a:spLocks noGrp="1"/>
          </p:cNvSpPr>
          <p:nvPr>
            <p:ph type="dt" sz="half" idx="10"/>
          </p:nvPr>
        </p:nvSpPr>
        <p:spPr/>
        <p:txBody>
          <a:bodyPr/>
          <a:lstStyle/>
          <a:p>
            <a:fld id="{4B5EDC48-8F26-40A6-90A7-674CABEF9356}" type="datetimeFigureOut">
              <a:rPr lang="en-IN" smtClean="0"/>
              <a:t>29-08-2023</a:t>
            </a:fld>
            <a:endParaRPr lang="en-IN"/>
          </a:p>
        </p:txBody>
      </p:sp>
      <p:sp>
        <p:nvSpPr>
          <p:cNvPr id="5" name="Footer Placeholder 4">
            <a:extLst>
              <a:ext uri="{FF2B5EF4-FFF2-40B4-BE49-F238E27FC236}">
                <a16:creationId xmlns:a16="http://schemas.microsoft.com/office/drawing/2014/main" id="{F9E38358-30A5-050C-7E78-AEED07352AB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0CA5A38-0521-0A8A-55ED-45EEBE71B9E7}"/>
              </a:ext>
            </a:extLst>
          </p:cNvPr>
          <p:cNvSpPr>
            <a:spLocks noGrp="1"/>
          </p:cNvSpPr>
          <p:nvPr>
            <p:ph type="sldNum" sz="quarter" idx="12"/>
          </p:nvPr>
        </p:nvSpPr>
        <p:spPr/>
        <p:txBody>
          <a:bodyPr/>
          <a:lstStyle/>
          <a:p>
            <a:fld id="{321B5097-9607-4603-8579-C64DF6CAC2D1}" type="slidenum">
              <a:rPr lang="en-IN" smtClean="0"/>
              <a:t>‹#›</a:t>
            </a:fld>
            <a:endParaRPr lang="en-IN"/>
          </a:p>
        </p:txBody>
      </p:sp>
    </p:spTree>
    <p:extLst>
      <p:ext uri="{BB962C8B-B14F-4D97-AF65-F5344CB8AC3E}">
        <p14:creationId xmlns:p14="http://schemas.microsoft.com/office/powerpoint/2010/main" val="7526370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7CFA2C4-0EF1-40E9-9EDA-1DF567AFC84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7A5D9840-5597-79E3-E3A7-5BF0CD7118E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55B6BDB-5D43-A821-2C01-F92D66C4FFF0}"/>
              </a:ext>
            </a:extLst>
          </p:cNvPr>
          <p:cNvSpPr>
            <a:spLocks noGrp="1"/>
          </p:cNvSpPr>
          <p:nvPr>
            <p:ph type="dt" sz="half" idx="10"/>
          </p:nvPr>
        </p:nvSpPr>
        <p:spPr/>
        <p:txBody>
          <a:bodyPr/>
          <a:lstStyle/>
          <a:p>
            <a:fld id="{4B5EDC48-8F26-40A6-90A7-674CABEF9356}" type="datetimeFigureOut">
              <a:rPr lang="en-IN" smtClean="0"/>
              <a:t>29-08-2023</a:t>
            </a:fld>
            <a:endParaRPr lang="en-IN"/>
          </a:p>
        </p:txBody>
      </p:sp>
      <p:sp>
        <p:nvSpPr>
          <p:cNvPr id="5" name="Footer Placeholder 4">
            <a:extLst>
              <a:ext uri="{FF2B5EF4-FFF2-40B4-BE49-F238E27FC236}">
                <a16:creationId xmlns:a16="http://schemas.microsoft.com/office/drawing/2014/main" id="{53B88E82-7D4C-9EB2-059D-195C51B587F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8F6A201-1AA1-756A-7901-F321B581E1FA}"/>
              </a:ext>
            </a:extLst>
          </p:cNvPr>
          <p:cNvSpPr>
            <a:spLocks noGrp="1"/>
          </p:cNvSpPr>
          <p:nvPr>
            <p:ph type="sldNum" sz="quarter" idx="12"/>
          </p:nvPr>
        </p:nvSpPr>
        <p:spPr/>
        <p:txBody>
          <a:bodyPr/>
          <a:lstStyle/>
          <a:p>
            <a:fld id="{321B5097-9607-4603-8579-C64DF6CAC2D1}" type="slidenum">
              <a:rPr lang="en-IN" smtClean="0"/>
              <a:t>‹#›</a:t>
            </a:fld>
            <a:endParaRPr lang="en-IN"/>
          </a:p>
        </p:txBody>
      </p:sp>
    </p:spTree>
    <p:extLst>
      <p:ext uri="{BB962C8B-B14F-4D97-AF65-F5344CB8AC3E}">
        <p14:creationId xmlns:p14="http://schemas.microsoft.com/office/powerpoint/2010/main" val="23040990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A448AB-5597-C94F-1B07-2D4356890787}"/>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A95FCD8-E93A-1F61-5127-823A4591187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0946ABB-09F1-E0E0-1DBA-FBD4C1341B8B}"/>
              </a:ext>
            </a:extLst>
          </p:cNvPr>
          <p:cNvSpPr>
            <a:spLocks noGrp="1"/>
          </p:cNvSpPr>
          <p:nvPr>
            <p:ph type="dt" sz="half" idx="10"/>
          </p:nvPr>
        </p:nvSpPr>
        <p:spPr/>
        <p:txBody>
          <a:bodyPr/>
          <a:lstStyle/>
          <a:p>
            <a:fld id="{4B5EDC48-8F26-40A6-90A7-674CABEF9356}" type="datetimeFigureOut">
              <a:rPr lang="en-IN" smtClean="0"/>
              <a:t>29-08-2023</a:t>
            </a:fld>
            <a:endParaRPr lang="en-IN"/>
          </a:p>
        </p:txBody>
      </p:sp>
      <p:sp>
        <p:nvSpPr>
          <p:cNvPr id="5" name="Footer Placeholder 4">
            <a:extLst>
              <a:ext uri="{FF2B5EF4-FFF2-40B4-BE49-F238E27FC236}">
                <a16:creationId xmlns:a16="http://schemas.microsoft.com/office/drawing/2014/main" id="{71139EF8-C22B-835B-FBA6-3D734CE8D41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32326E4-42C6-4644-23E8-FBBD44CCF274}"/>
              </a:ext>
            </a:extLst>
          </p:cNvPr>
          <p:cNvSpPr>
            <a:spLocks noGrp="1"/>
          </p:cNvSpPr>
          <p:nvPr>
            <p:ph type="sldNum" sz="quarter" idx="12"/>
          </p:nvPr>
        </p:nvSpPr>
        <p:spPr/>
        <p:txBody>
          <a:bodyPr/>
          <a:lstStyle/>
          <a:p>
            <a:fld id="{321B5097-9607-4603-8579-C64DF6CAC2D1}" type="slidenum">
              <a:rPr lang="en-IN" smtClean="0"/>
              <a:t>‹#›</a:t>
            </a:fld>
            <a:endParaRPr lang="en-IN"/>
          </a:p>
        </p:txBody>
      </p:sp>
    </p:spTree>
    <p:extLst>
      <p:ext uri="{BB962C8B-B14F-4D97-AF65-F5344CB8AC3E}">
        <p14:creationId xmlns:p14="http://schemas.microsoft.com/office/powerpoint/2010/main" val="23996150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1E9EE9-B9E6-87AE-4A1B-913CBE6D821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443B80D8-3E48-C232-05F7-6560CE26C93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B59FCD7-B764-0C05-5275-31C36ED1C88E}"/>
              </a:ext>
            </a:extLst>
          </p:cNvPr>
          <p:cNvSpPr>
            <a:spLocks noGrp="1"/>
          </p:cNvSpPr>
          <p:nvPr>
            <p:ph type="dt" sz="half" idx="10"/>
          </p:nvPr>
        </p:nvSpPr>
        <p:spPr/>
        <p:txBody>
          <a:bodyPr/>
          <a:lstStyle/>
          <a:p>
            <a:fld id="{4B5EDC48-8F26-40A6-90A7-674CABEF9356}" type="datetimeFigureOut">
              <a:rPr lang="en-IN" smtClean="0"/>
              <a:t>29-08-2023</a:t>
            </a:fld>
            <a:endParaRPr lang="en-IN"/>
          </a:p>
        </p:txBody>
      </p:sp>
      <p:sp>
        <p:nvSpPr>
          <p:cNvPr id="5" name="Footer Placeholder 4">
            <a:extLst>
              <a:ext uri="{FF2B5EF4-FFF2-40B4-BE49-F238E27FC236}">
                <a16:creationId xmlns:a16="http://schemas.microsoft.com/office/drawing/2014/main" id="{A7E13AEA-94CF-616B-DF93-3EC03B7CBCA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6605813-EB01-6F4C-8B6D-1FD896D7D61C}"/>
              </a:ext>
            </a:extLst>
          </p:cNvPr>
          <p:cNvSpPr>
            <a:spLocks noGrp="1"/>
          </p:cNvSpPr>
          <p:nvPr>
            <p:ph type="sldNum" sz="quarter" idx="12"/>
          </p:nvPr>
        </p:nvSpPr>
        <p:spPr/>
        <p:txBody>
          <a:bodyPr/>
          <a:lstStyle/>
          <a:p>
            <a:fld id="{321B5097-9607-4603-8579-C64DF6CAC2D1}" type="slidenum">
              <a:rPr lang="en-IN" smtClean="0"/>
              <a:t>‹#›</a:t>
            </a:fld>
            <a:endParaRPr lang="en-IN"/>
          </a:p>
        </p:txBody>
      </p:sp>
    </p:spTree>
    <p:extLst>
      <p:ext uri="{BB962C8B-B14F-4D97-AF65-F5344CB8AC3E}">
        <p14:creationId xmlns:p14="http://schemas.microsoft.com/office/powerpoint/2010/main" val="13872522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37DDA6-C89D-1BD6-1F7F-61AA5D182044}"/>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47A1B1F7-959E-7C85-4E62-27E7558341D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867AC1A9-908C-9AA6-58BA-822B34544B8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C14E2A23-38FF-1A44-8967-731328EB913D}"/>
              </a:ext>
            </a:extLst>
          </p:cNvPr>
          <p:cNvSpPr>
            <a:spLocks noGrp="1"/>
          </p:cNvSpPr>
          <p:nvPr>
            <p:ph type="dt" sz="half" idx="10"/>
          </p:nvPr>
        </p:nvSpPr>
        <p:spPr/>
        <p:txBody>
          <a:bodyPr/>
          <a:lstStyle/>
          <a:p>
            <a:fld id="{4B5EDC48-8F26-40A6-90A7-674CABEF9356}" type="datetimeFigureOut">
              <a:rPr lang="en-IN" smtClean="0"/>
              <a:t>29-08-2023</a:t>
            </a:fld>
            <a:endParaRPr lang="en-IN"/>
          </a:p>
        </p:txBody>
      </p:sp>
      <p:sp>
        <p:nvSpPr>
          <p:cNvPr id="6" name="Footer Placeholder 5">
            <a:extLst>
              <a:ext uri="{FF2B5EF4-FFF2-40B4-BE49-F238E27FC236}">
                <a16:creationId xmlns:a16="http://schemas.microsoft.com/office/drawing/2014/main" id="{7B5DC0E3-83EA-EB1A-BB20-5ADDF2C5F1B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20958EC2-A4D4-6F81-C7B8-A91804E13AE5}"/>
              </a:ext>
            </a:extLst>
          </p:cNvPr>
          <p:cNvSpPr>
            <a:spLocks noGrp="1"/>
          </p:cNvSpPr>
          <p:nvPr>
            <p:ph type="sldNum" sz="quarter" idx="12"/>
          </p:nvPr>
        </p:nvSpPr>
        <p:spPr/>
        <p:txBody>
          <a:bodyPr/>
          <a:lstStyle/>
          <a:p>
            <a:fld id="{321B5097-9607-4603-8579-C64DF6CAC2D1}" type="slidenum">
              <a:rPr lang="en-IN" smtClean="0"/>
              <a:t>‹#›</a:t>
            </a:fld>
            <a:endParaRPr lang="en-IN"/>
          </a:p>
        </p:txBody>
      </p:sp>
    </p:spTree>
    <p:extLst>
      <p:ext uri="{BB962C8B-B14F-4D97-AF65-F5344CB8AC3E}">
        <p14:creationId xmlns:p14="http://schemas.microsoft.com/office/powerpoint/2010/main" val="4523806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071EDE-421A-7634-CAFF-A198BCB3D02C}"/>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92870A5B-014D-4B52-4526-A1284ECE446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6C94571-3C90-1026-D344-C7C4B38BE7C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2F05430-E735-A01B-CBEA-0A66AC5BB97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715F25F-C51B-2156-9844-426E2762D6E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62F1D482-A160-B238-CF78-6B6266E75D15}"/>
              </a:ext>
            </a:extLst>
          </p:cNvPr>
          <p:cNvSpPr>
            <a:spLocks noGrp="1"/>
          </p:cNvSpPr>
          <p:nvPr>
            <p:ph type="dt" sz="half" idx="10"/>
          </p:nvPr>
        </p:nvSpPr>
        <p:spPr/>
        <p:txBody>
          <a:bodyPr/>
          <a:lstStyle/>
          <a:p>
            <a:fld id="{4B5EDC48-8F26-40A6-90A7-674CABEF9356}" type="datetimeFigureOut">
              <a:rPr lang="en-IN" smtClean="0"/>
              <a:t>29-08-2023</a:t>
            </a:fld>
            <a:endParaRPr lang="en-IN"/>
          </a:p>
        </p:txBody>
      </p:sp>
      <p:sp>
        <p:nvSpPr>
          <p:cNvPr id="8" name="Footer Placeholder 7">
            <a:extLst>
              <a:ext uri="{FF2B5EF4-FFF2-40B4-BE49-F238E27FC236}">
                <a16:creationId xmlns:a16="http://schemas.microsoft.com/office/drawing/2014/main" id="{9A98635E-80F1-0DE9-AD96-41FADB97FB91}"/>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01CF4406-F1DF-F3A4-180B-D83D71153C4C}"/>
              </a:ext>
            </a:extLst>
          </p:cNvPr>
          <p:cNvSpPr>
            <a:spLocks noGrp="1"/>
          </p:cNvSpPr>
          <p:nvPr>
            <p:ph type="sldNum" sz="quarter" idx="12"/>
          </p:nvPr>
        </p:nvSpPr>
        <p:spPr/>
        <p:txBody>
          <a:bodyPr/>
          <a:lstStyle/>
          <a:p>
            <a:fld id="{321B5097-9607-4603-8579-C64DF6CAC2D1}" type="slidenum">
              <a:rPr lang="en-IN" smtClean="0"/>
              <a:t>‹#›</a:t>
            </a:fld>
            <a:endParaRPr lang="en-IN"/>
          </a:p>
        </p:txBody>
      </p:sp>
    </p:spTree>
    <p:extLst>
      <p:ext uri="{BB962C8B-B14F-4D97-AF65-F5344CB8AC3E}">
        <p14:creationId xmlns:p14="http://schemas.microsoft.com/office/powerpoint/2010/main" val="21422008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C9036E-4C4F-886E-8F78-66AD947FD9E1}"/>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4B3D26F6-9663-BDB3-0141-AE7E08AD4005}"/>
              </a:ext>
            </a:extLst>
          </p:cNvPr>
          <p:cNvSpPr>
            <a:spLocks noGrp="1"/>
          </p:cNvSpPr>
          <p:nvPr>
            <p:ph type="dt" sz="half" idx="10"/>
          </p:nvPr>
        </p:nvSpPr>
        <p:spPr/>
        <p:txBody>
          <a:bodyPr/>
          <a:lstStyle/>
          <a:p>
            <a:fld id="{4B5EDC48-8F26-40A6-90A7-674CABEF9356}" type="datetimeFigureOut">
              <a:rPr lang="en-IN" smtClean="0"/>
              <a:t>29-08-2023</a:t>
            </a:fld>
            <a:endParaRPr lang="en-IN"/>
          </a:p>
        </p:txBody>
      </p:sp>
      <p:sp>
        <p:nvSpPr>
          <p:cNvPr id="4" name="Footer Placeholder 3">
            <a:extLst>
              <a:ext uri="{FF2B5EF4-FFF2-40B4-BE49-F238E27FC236}">
                <a16:creationId xmlns:a16="http://schemas.microsoft.com/office/drawing/2014/main" id="{7BE857FD-D8ED-A5DB-5419-46EB1C1D233B}"/>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B191188F-A597-82D2-244A-5C3742A800AD}"/>
              </a:ext>
            </a:extLst>
          </p:cNvPr>
          <p:cNvSpPr>
            <a:spLocks noGrp="1"/>
          </p:cNvSpPr>
          <p:nvPr>
            <p:ph type="sldNum" sz="quarter" idx="12"/>
          </p:nvPr>
        </p:nvSpPr>
        <p:spPr/>
        <p:txBody>
          <a:bodyPr/>
          <a:lstStyle/>
          <a:p>
            <a:fld id="{321B5097-9607-4603-8579-C64DF6CAC2D1}" type="slidenum">
              <a:rPr lang="en-IN" smtClean="0"/>
              <a:t>‹#›</a:t>
            </a:fld>
            <a:endParaRPr lang="en-IN"/>
          </a:p>
        </p:txBody>
      </p:sp>
    </p:spTree>
    <p:extLst>
      <p:ext uri="{BB962C8B-B14F-4D97-AF65-F5344CB8AC3E}">
        <p14:creationId xmlns:p14="http://schemas.microsoft.com/office/powerpoint/2010/main" val="15115948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C95E32F-B844-A210-067C-A2C1F071100F}"/>
              </a:ext>
            </a:extLst>
          </p:cNvPr>
          <p:cNvSpPr>
            <a:spLocks noGrp="1"/>
          </p:cNvSpPr>
          <p:nvPr>
            <p:ph type="dt" sz="half" idx="10"/>
          </p:nvPr>
        </p:nvSpPr>
        <p:spPr/>
        <p:txBody>
          <a:bodyPr/>
          <a:lstStyle/>
          <a:p>
            <a:fld id="{4B5EDC48-8F26-40A6-90A7-674CABEF9356}" type="datetimeFigureOut">
              <a:rPr lang="en-IN" smtClean="0"/>
              <a:t>29-08-2023</a:t>
            </a:fld>
            <a:endParaRPr lang="en-IN"/>
          </a:p>
        </p:txBody>
      </p:sp>
      <p:sp>
        <p:nvSpPr>
          <p:cNvPr id="3" name="Footer Placeholder 2">
            <a:extLst>
              <a:ext uri="{FF2B5EF4-FFF2-40B4-BE49-F238E27FC236}">
                <a16:creationId xmlns:a16="http://schemas.microsoft.com/office/drawing/2014/main" id="{7DE08F85-87EE-83EF-F6AB-277E7DC0A8E0}"/>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C553F324-F325-A70F-D91C-107A2389D58B}"/>
              </a:ext>
            </a:extLst>
          </p:cNvPr>
          <p:cNvSpPr>
            <a:spLocks noGrp="1"/>
          </p:cNvSpPr>
          <p:nvPr>
            <p:ph type="sldNum" sz="quarter" idx="12"/>
          </p:nvPr>
        </p:nvSpPr>
        <p:spPr/>
        <p:txBody>
          <a:bodyPr/>
          <a:lstStyle/>
          <a:p>
            <a:fld id="{321B5097-9607-4603-8579-C64DF6CAC2D1}" type="slidenum">
              <a:rPr lang="en-IN" smtClean="0"/>
              <a:t>‹#›</a:t>
            </a:fld>
            <a:endParaRPr lang="en-IN"/>
          </a:p>
        </p:txBody>
      </p:sp>
    </p:spTree>
    <p:extLst>
      <p:ext uri="{BB962C8B-B14F-4D97-AF65-F5344CB8AC3E}">
        <p14:creationId xmlns:p14="http://schemas.microsoft.com/office/powerpoint/2010/main" val="41503403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A6C558-B804-4D77-DF0F-7A4E180EF35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2B26552F-51B2-3D78-BA8C-5B4C69A170E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76AA54AF-5FA6-16D5-B03A-2F464FE5781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004614E-1F6C-F94D-3415-02B0D6B1B5BB}"/>
              </a:ext>
            </a:extLst>
          </p:cNvPr>
          <p:cNvSpPr>
            <a:spLocks noGrp="1"/>
          </p:cNvSpPr>
          <p:nvPr>
            <p:ph type="dt" sz="half" idx="10"/>
          </p:nvPr>
        </p:nvSpPr>
        <p:spPr/>
        <p:txBody>
          <a:bodyPr/>
          <a:lstStyle/>
          <a:p>
            <a:fld id="{4B5EDC48-8F26-40A6-90A7-674CABEF9356}" type="datetimeFigureOut">
              <a:rPr lang="en-IN" smtClean="0"/>
              <a:t>29-08-2023</a:t>
            </a:fld>
            <a:endParaRPr lang="en-IN"/>
          </a:p>
        </p:txBody>
      </p:sp>
      <p:sp>
        <p:nvSpPr>
          <p:cNvPr id="6" name="Footer Placeholder 5">
            <a:extLst>
              <a:ext uri="{FF2B5EF4-FFF2-40B4-BE49-F238E27FC236}">
                <a16:creationId xmlns:a16="http://schemas.microsoft.com/office/drawing/2014/main" id="{B76534B5-A909-B982-CF86-679B1F45638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5F92C19-C842-595F-CDC5-7A90E4A798DD}"/>
              </a:ext>
            </a:extLst>
          </p:cNvPr>
          <p:cNvSpPr>
            <a:spLocks noGrp="1"/>
          </p:cNvSpPr>
          <p:nvPr>
            <p:ph type="sldNum" sz="quarter" idx="12"/>
          </p:nvPr>
        </p:nvSpPr>
        <p:spPr/>
        <p:txBody>
          <a:bodyPr/>
          <a:lstStyle/>
          <a:p>
            <a:fld id="{321B5097-9607-4603-8579-C64DF6CAC2D1}" type="slidenum">
              <a:rPr lang="en-IN" smtClean="0"/>
              <a:t>‹#›</a:t>
            </a:fld>
            <a:endParaRPr lang="en-IN"/>
          </a:p>
        </p:txBody>
      </p:sp>
    </p:spTree>
    <p:extLst>
      <p:ext uri="{BB962C8B-B14F-4D97-AF65-F5344CB8AC3E}">
        <p14:creationId xmlns:p14="http://schemas.microsoft.com/office/powerpoint/2010/main" val="176193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4B9A85-B683-76EA-93A5-CDDE4454E5D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C4D1150A-EA5A-B318-83CF-B38782F9568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4F95F7E1-89E4-396E-E812-8E699536325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5914687-8D69-69C9-EB3B-1487A7E6AA0F}"/>
              </a:ext>
            </a:extLst>
          </p:cNvPr>
          <p:cNvSpPr>
            <a:spLocks noGrp="1"/>
          </p:cNvSpPr>
          <p:nvPr>
            <p:ph type="dt" sz="half" idx="10"/>
          </p:nvPr>
        </p:nvSpPr>
        <p:spPr/>
        <p:txBody>
          <a:bodyPr/>
          <a:lstStyle/>
          <a:p>
            <a:fld id="{4B5EDC48-8F26-40A6-90A7-674CABEF9356}" type="datetimeFigureOut">
              <a:rPr lang="en-IN" smtClean="0"/>
              <a:t>29-08-2023</a:t>
            </a:fld>
            <a:endParaRPr lang="en-IN"/>
          </a:p>
        </p:txBody>
      </p:sp>
      <p:sp>
        <p:nvSpPr>
          <p:cNvPr id="6" name="Footer Placeholder 5">
            <a:extLst>
              <a:ext uri="{FF2B5EF4-FFF2-40B4-BE49-F238E27FC236}">
                <a16:creationId xmlns:a16="http://schemas.microsoft.com/office/drawing/2014/main" id="{F88EDC6B-8E96-761F-6BD2-4C929E5A652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2E062B4B-CA2E-94B9-561B-EA7CD90CBD2A}"/>
              </a:ext>
            </a:extLst>
          </p:cNvPr>
          <p:cNvSpPr>
            <a:spLocks noGrp="1"/>
          </p:cNvSpPr>
          <p:nvPr>
            <p:ph type="sldNum" sz="quarter" idx="12"/>
          </p:nvPr>
        </p:nvSpPr>
        <p:spPr/>
        <p:txBody>
          <a:bodyPr/>
          <a:lstStyle/>
          <a:p>
            <a:fld id="{321B5097-9607-4603-8579-C64DF6CAC2D1}" type="slidenum">
              <a:rPr lang="en-IN" smtClean="0"/>
              <a:t>‹#›</a:t>
            </a:fld>
            <a:endParaRPr lang="en-IN"/>
          </a:p>
        </p:txBody>
      </p:sp>
    </p:spTree>
    <p:extLst>
      <p:ext uri="{BB962C8B-B14F-4D97-AF65-F5344CB8AC3E}">
        <p14:creationId xmlns:p14="http://schemas.microsoft.com/office/powerpoint/2010/main" val="11721268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0FB659-7968-BDF5-0ADE-903C503BF48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BA85C326-B36B-B24C-156B-BA123C5738F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91EA9BE-67D1-3C4C-1EF4-9CBDD4C63D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B5EDC48-8F26-40A6-90A7-674CABEF9356}" type="datetimeFigureOut">
              <a:rPr lang="en-IN" smtClean="0"/>
              <a:t>29-08-2023</a:t>
            </a:fld>
            <a:endParaRPr lang="en-IN"/>
          </a:p>
        </p:txBody>
      </p:sp>
      <p:sp>
        <p:nvSpPr>
          <p:cNvPr id="5" name="Footer Placeholder 4">
            <a:extLst>
              <a:ext uri="{FF2B5EF4-FFF2-40B4-BE49-F238E27FC236}">
                <a16:creationId xmlns:a16="http://schemas.microsoft.com/office/drawing/2014/main" id="{B4E1117C-680E-066E-8BD4-D2A496800E2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181B5083-3C26-752F-B9BA-E59351EE4B4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21B5097-9607-4603-8579-C64DF6CAC2D1}" type="slidenum">
              <a:rPr lang="en-IN" smtClean="0"/>
              <a:t>‹#›</a:t>
            </a:fld>
            <a:endParaRPr lang="en-IN"/>
          </a:p>
        </p:txBody>
      </p:sp>
    </p:spTree>
    <p:extLst>
      <p:ext uri="{BB962C8B-B14F-4D97-AF65-F5344CB8AC3E}">
        <p14:creationId xmlns:p14="http://schemas.microsoft.com/office/powerpoint/2010/main" val="15699794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microsoft.com/office/2014/relationships/chartEx" Target="../charts/chartEx1.xml"/><Relationship Id="rId1" Type="http://schemas.openxmlformats.org/officeDocument/2006/relationships/slideLayout" Target="../slideLayouts/slideLayout2.xml"/><Relationship Id="rId5" Type="http://schemas.openxmlformats.org/officeDocument/2006/relationships/image" Target="../media/image13.sv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microsoft.com/office/2014/relationships/chartEx" Target="../charts/chartEx2.xml"/><Relationship Id="rId1" Type="http://schemas.openxmlformats.org/officeDocument/2006/relationships/slideLayout" Target="../slideLayouts/slideLayout2.xml"/><Relationship Id="rId5" Type="http://schemas.openxmlformats.org/officeDocument/2006/relationships/image" Target="../media/image13.sv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chart" Target="../charts/chart2.xml"/><Relationship Id="rId1" Type="http://schemas.openxmlformats.org/officeDocument/2006/relationships/slideLayout" Target="../slideLayouts/slideLayout2.xml"/><Relationship Id="rId4" Type="http://schemas.openxmlformats.org/officeDocument/2006/relationships/image" Target="../media/image13.svg"/></Relationships>
</file>

<file path=ppt/slides/_rels/slide13.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chart" Target="../charts/chart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chart" Target="../charts/chart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chart" Target="../charts/chart7.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chart" Target="../charts/chart10.xml"/><Relationship Id="rId2" Type="http://schemas.openxmlformats.org/officeDocument/2006/relationships/chart" Target="../charts/chart9.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chart" Target="../charts/chart12.xml"/><Relationship Id="rId2" Type="http://schemas.openxmlformats.org/officeDocument/2006/relationships/chart" Target="../charts/chart11.xml"/><Relationship Id="rId1" Type="http://schemas.openxmlformats.org/officeDocument/2006/relationships/slideLayout" Target="../slideLayouts/slideLayout2.xml"/><Relationship Id="rId4" Type="http://schemas.openxmlformats.org/officeDocument/2006/relationships/chart" Target="../charts/chart13.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chart" Target="../charts/chart1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7.emf"/><Relationship Id="rId1" Type="http://schemas.openxmlformats.org/officeDocument/2006/relationships/slideLayout" Target="../slideLayouts/slideLayout2.xml"/><Relationship Id="rId4" Type="http://schemas.openxmlformats.org/officeDocument/2006/relationships/image" Target="../media/image13.svg"/></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8.emf"/><Relationship Id="rId1" Type="http://schemas.openxmlformats.org/officeDocument/2006/relationships/slideLayout" Target="../slideLayouts/slideLayout2.xml"/><Relationship Id="rId4" Type="http://schemas.openxmlformats.org/officeDocument/2006/relationships/image" Target="../media/image13.svg"/></Relationships>
</file>

<file path=ppt/slides/_rels/slide25.xml.rels><?xml version="1.0" encoding="UTF-8" standalone="yes"?>
<Relationships xmlns="http://schemas.openxmlformats.org/package/2006/relationships"><Relationship Id="rId3" Type="http://schemas.openxmlformats.org/officeDocument/2006/relationships/hyperlink" Target="https://drive.google.com/drive/folders/1qsqKx6VYEWWM_xVYMzDCHset9eIvi4zZ?usp=drive_link" TargetMode="External"/><Relationship Id="rId2" Type="http://schemas.openxmlformats.org/officeDocument/2006/relationships/hyperlink" Target="https://docs.google.com/spreadsheets/d/1fiaNFEnmK6hMBfsR1dXtnxwltpP-BhM6/edit?usp=drive_link&amp;ouid=107459950645898226808&amp;rtpof=true&amp;sd=true" TargetMode="Externa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diagramLayout" Target="../diagrams/layout4.xml"/><Relationship Id="rId3" Type="http://schemas.openxmlformats.org/officeDocument/2006/relationships/diagramLayout" Target="../diagrams/layout3.xml"/><Relationship Id="rId7" Type="http://schemas.openxmlformats.org/officeDocument/2006/relationships/diagramData" Target="../diagrams/data4.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11" Type="http://schemas.microsoft.com/office/2007/relationships/diagramDrawing" Target="../diagrams/drawing4.xml"/><Relationship Id="rId5" Type="http://schemas.openxmlformats.org/officeDocument/2006/relationships/diagramColors" Target="../diagrams/colors3.xml"/><Relationship Id="rId10" Type="http://schemas.openxmlformats.org/officeDocument/2006/relationships/diagramColors" Target="../diagrams/colors4.xml"/><Relationship Id="rId4" Type="http://schemas.openxmlformats.org/officeDocument/2006/relationships/diagramQuickStyle" Target="../diagrams/quickStyle3.xml"/><Relationship Id="rId9" Type="http://schemas.openxmlformats.org/officeDocument/2006/relationships/diagramQuickStyle" Target="../diagrams/quickStyle4.xml"/></Relationships>
</file>

<file path=ppt/slides/_rels/slide8.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4000" r="-4000"/>
          </a:stretch>
        </a:blipFill>
        <a:effectLst/>
      </p:bgPr>
    </p:bg>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48CD1758-82A2-0785-F368-4FB8FB772482}"/>
              </a:ext>
            </a:extLst>
          </p:cNvPr>
          <p:cNvSpPr/>
          <p:nvPr/>
        </p:nvSpPr>
        <p:spPr>
          <a:xfrm>
            <a:off x="6445046" y="758102"/>
            <a:ext cx="5299587" cy="3234813"/>
          </a:xfrm>
          <a:prstGeom prst="ellipse">
            <a:avLst/>
          </a:prstGeom>
          <a:solidFill>
            <a:schemeClr val="accent4">
              <a:lumMod val="20000"/>
              <a:lumOff val="80000"/>
            </a:schemeClr>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TextBox 3">
            <a:extLst>
              <a:ext uri="{FF2B5EF4-FFF2-40B4-BE49-F238E27FC236}">
                <a16:creationId xmlns:a16="http://schemas.microsoft.com/office/drawing/2014/main" id="{A01D687D-167E-3750-B695-6B381848BAE8}"/>
              </a:ext>
            </a:extLst>
          </p:cNvPr>
          <p:cNvSpPr txBox="1"/>
          <p:nvPr/>
        </p:nvSpPr>
        <p:spPr>
          <a:xfrm>
            <a:off x="7074310" y="1406012"/>
            <a:ext cx="4041058" cy="1938992"/>
          </a:xfrm>
          <a:prstGeom prst="rect">
            <a:avLst/>
          </a:prstGeom>
          <a:noFill/>
          <a:ln>
            <a:noFill/>
          </a:ln>
        </p:spPr>
        <p:txBody>
          <a:bodyPr wrap="square" rtlCol="0">
            <a:spAutoFit/>
          </a:bodyPr>
          <a:lstStyle/>
          <a:p>
            <a:pPr algn="ctr"/>
            <a:r>
              <a:rPr lang="en-IN" sz="6000" b="1" dirty="0">
                <a:ln>
                  <a:solidFill>
                    <a:schemeClr val="tx1"/>
                  </a:solidFill>
                </a:ln>
                <a:solidFill>
                  <a:schemeClr val="accent6">
                    <a:lumMod val="50000"/>
                  </a:schemeClr>
                </a:solidFill>
              </a:rPr>
              <a:t>BANK LOAN CASE STUDY</a:t>
            </a:r>
          </a:p>
        </p:txBody>
      </p:sp>
    </p:spTree>
    <p:extLst>
      <p:ext uri="{BB962C8B-B14F-4D97-AF65-F5344CB8AC3E}">
        <p14:creationId xmlns:p14="http://schemas.microsoft.com/office/powerpoint/2010/main" val="32733244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F7CD7B1-D3F6-3F19-58AD-420E28A5A052}"/>
              </a:ext>
            </a:extLst>
          </p:cNvPr>
          <p:cNvSpPr>
            <a:spLocks noGrp="1" noRot="1" noMove="1" noResize="1" noEditPoints="1" noAdjustHandles="1" noChangeArrowheads="1" noChangeShapeType="1"/>
          </p:cNvSpPr>
          <p:nvPr/>
        </p:nvSpPr>
        <p:spPr>
          <a:xfrm>
            <a:off x="0" y="-1"/>
            <a:ext cx="12192000" cy="1111045"/>
          </a:xfrm>
          <a:prstGeom prst="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5400" b="1" dirty="0">
                <a:ln>
                  <a:solidFill>
                    <a:schemeClr val="tx1"/>
                  </a:solidFill>
                </a:ln>
                <a:solidFill>
                  <a:srgbClr val="FFFF00"/>
                </a:solidFill>
                <a:latin typeface="Doppio One" panose="02010603030000020804" pitchFamily="2" charset="0"/>
                <a:ea typeface="ADLaM Display" panose="02010000000000000000" pitchFamily="2" charset="0"/>
                <a:cs typeface="Baloo" panose="03080902040302020200" pitchFamily="66" charset="0"/>
              </a:rPr>
              <a:t>INSIGHTS</a:t>
            </a:r>
          </a:p>
        </p:txBody>
      </p:sp>
      <p:sp>
        <p:nvSpPr>
          <p:cNvPr id="5" name="Rectangle 4">
            <a:extLst>
              <a:ext uri="{FF2B5EF4-FFF2-40B4-BE49-F238E27FC236}">
                <a16:creationId xmlns:a16="http://schemas.microsoft.com/office/drawing/2014/main" id="{920C10BE-92C8-A84C-0F47-93C14458EEA8}"/>
              </a:ext>
            </a:extLst>
          </p:cNvPr>
          <p:cNvSpPr/>
          <p:nvPr/>
        </p:nvSpPr>
        <p:spPr>
          <a:xfrm>
            <a:off x="0" y="1111044"/>
            <a:ext cx="12192000" cy="456382"/>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dirty="0">
                <a:solidFill>
                  <a:schemeClr val="bg1"/>
                </a:solidFill>
              </a:rPr>
              <a:t>IDENTIFY OUTLIERS IN THE DATASET</a:t>
            </a:r>
          </a:p>
        </p:txBody>
      </p:sp>
      <mc:AlternateContent xmlns:mc="http://schemas.openxmlformats.org/markup-compatibility/2006" xmlns:cx1="http://schemas.microsoft.com/office/drawing/2015/9/8/chartex">
        <mc:Choice Requires="cx1">
          <p:graphicFrame>
            <p:nvGraphicFramePr>
              <p:cNvPr id="2" name="Chart 1">
                <a:extLst>
                  <a:ext uri="{FF2B5EF4-FFF2-40B4-BE49-F238E27FC236}">
                    <a16:creationId xmlns:a16="http://schemas.microsoft.com/office/drawing/2014/main" id="{3AE25E16-3D5A-FFC1-A5E0-2F2CE6C52863}"/>
                  </a:ext>
                </a:extLst>
              </p:cNvPr>
              <p:cNvGraphicFramePr/>
              <p:nvPr>
                <p:extLst>
                  <p:ext uri="{D42A27DB-BD31-4B8C-83A1-F6EECF244321}">
                    <p14:modId xmlns:p14="http://schemas.microsoft.com/office/powerpoint/2010/main" val="2476923026"/>
                  </p:ext>
                </p:extLst>
              </p:nvPr>
            </p:nvGraphicFramePr>
            <p:xfrm>
              <a:off x="7200000" y="2340000"/>
              <a:ext cx="4465320" cy="3779520"/>
            </p:xfrm>
            <a:graphic>
              <a:graphicData uri="http://schemas.microsoft.com/office/drawing/2014/chartex">
                <cx:chart xmlns:cx="http://schemas.microsoft.com/office/drawing/2014/chartex" xmlns:r="http://schemas.openxmlformats.org/officeDocument/2006/relationships" r:id="rId2"/>
              </a:graphicData>
            </a:graphic>
          </p:graphicFrame>
        </mc:Choice>
        <mc:Fallback xmlns="">
          <p:pic>
            <p:nvPicPr>
              <p:cNvPr id="2" name="Chart 1">
                <a:extLst>
                  <a:ext uri="{FF2B5EF4-FFF2-40B4-BE49-F238E27FC236}">
                    <a16:creationId xmlns:a16="http://schemas.microsoft.com/office/drawing/2014/main" id="{3AE25E16-3D5A-FFC1-A5E0-2F2CE6C52863}"/>
                  </a:ext>
                </a:extLst>
              </p:cNvPr>
              <p:cNvPicPr>
                <a:picLocks noGrp="1" noRot="1" noChangeAspect="1" noMove="1" noResize="1" noEditPoints="1" noAdjustHandles="1" noChangeArrowheads="1" noChangeShapeType="1"/>
              </p:cNvPicPr>
              <p:nvPr/>
            </p:nvPicPr>
            <p:blipFill>
              <a:blip r:embed="rId3"/>
              <a:stretch>
                <a:fillRect/>
              </a:stretch>
            </p:blipFill>
            <p:spPr>
              <a:xfrm>
                <a:off x="7200000" y="2340000"/>
                <a:ext cx="4465320" cy="3779520"/>
              </a:xfrm>
              <a:prstGeom prst="rect">
                <a:avLst/>
              </a:prstGeom>
            </p:spPr>
          </p:pic>
        </mc:Fallback>
      </mc:AlternateContent>
      <p:grpSp>
        <p:nvGrpSpPr>
          <p:cNvPr id="10" name="Group 9">
            <a:extLst>
              <a:ext uri="{FF2B5EF4-FFF2-40B4-BE49-F238E27FC236}">
                <a16:creationId xmlns:a16="http://schemas.microsoft.com/office/drawing/2014/main" id="{EF76DD58-4B14-8D8B-845B-3B32233A3D23}"/>
              </a:ext>
            </a:extLst>
          </p:cNvPr>
          <p:cNvGrpSpPr/>
          <p:nvPr/>
        </p:nvGrpSpPr>
        <p:grpSpPr>
          <a:xfrm>
            <a:off x="8623425" y="2541638"/>
            <a:ext cx="2201355" cy="938292"/>
            <a:chOff x="4179245" y="2246671"/>
            <a:chExt cx="2201355" cy="938292"/>
          </a:xfrm>
        </p:grpSpPr>
        <p:sp>
          <p:nvSpPr>
            <p:cNvPr id="3" name="Oval 2">
              <a:extLst>
                <a:ext uri="{FF2B5EF4-FFF2-40B4-BE49-F238E27FC236}">
                  <a16:creationId xmlns:a16="http://schemas.microsoft.com/office/drawing/2014/main" id="{B4326C7F-C7D9-F23F-5613-5C19D077CA2B}"/>
                </a:ext>
              </a:extLst>
            </p:cNvPr>
            <p:cNvSpPr/>
            <p:nvPr/>
          </p:nvSpPr>
          <p:spPr>
            <a:xfrm>
              <a:off x="4179245" y="2647816"/>
              <a:ext cx="668059" cy="486218"/>
            </a:xfrm>
            <a:prstGeom prst="ellipse">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8" name="Graphic 7" descr="Line arrow: Counter-clockwise curve with solid fill">
              <a:extLst>
                <a:ext uri="{FF2B5EF4-FFF2-40B4-BE49-F238E27FC236}">
                  <a16:creationId xmlns:a16="http://schemas.microsoft.com/office/drawing/2014/main" id="{76666653-6B4B-58CB-325D-0F99FA0AEAB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7579805">
              <a:off x="4836161" y="2246671"/>
              <a:ext cx="914400" cy="914400"/>
            </a:xfrm>
            <a:prstGeom prst="rect">
              <a:avLst/>
            </a:prstGeom>
          </p:spPr>
        </p:pic>
        <p:sp>
          <p:nvSpPr>
            <p:cNvPr id="9" name="TextBox 8">
              <a:extLst>
                <a:ext uri="{FF2B5EF4-FFF2-40B4-BE49-F238E27FC236}">
                  <a16:creationId xmlns:a16="http://schemas.microsoft.com/office/drawing/2014/main" id="{2BDE2E5D-783F-74C1-CDF3-6160469D293C}"/>
                </a:ext>
              </a:extLst>
            </p:cNvPr>
            <p:cNvSpPr txBox="1"/>
            <p:nvPr/>
          </p:nvSpPr>
          <p:spPr>
            <a:xfrm>
              <a:off x="5486400" y="2815631"/>
              <a:ext cx="894200" cy="369332"/>
            </a:xfrm>
            <a:prstGeom prst="rect">
              <a:avLst/>
            </a:prstGeom>
            <a:solidFill>
              <a:schemeClr val="bg2"/>
            </a:solidFill>
            <a:ln w="19050">
              <a:solidFill>
                <a:schemeClr val="tx1"/>
              </a:solidFill>
            </a:ln>
          </p:spPr>
          <p:txBody>
            <a:bodyPr wrap="square" rtlCol="0">
              <a:spAutoFit/>
            </a:bodyPr>
            <a:lstStyle/>
            <a:p>
              <a:pPr algn="ctr"/>
              <a:r>
                <a:rPr lang="en-IN" dirty="0">
                  <a:solidFill>
                    <a:srgbClr val="C00000"/>
                  </a:solidFill>
                </a:rPr>
                <a:t>Outlier</a:t>
              </a:r>
            </a:p>
          </p:txBody>
        </p:sp>
      </p:grpSp>
      <p:sp>
        <p:nvSpPr>
          <p:cNvPr id="14" name="Rectangle 13">
            <a:extLst>
              <a:ext uri="{FF2B5EF4-FFF2-40B4-BE49-F238E27FC236}">
                <a16:creationId xmlns:a16="http://schemas.microsoft.com/office/drawing/2014/main" id="{26F66ABD-9FE9-E91F-C0E7-62EFAC6313F4}"/>
              </a:ext>
            </a:extLst>
          </p:cNvPr>
          <p:cNvSpPr/>
          <p:nvPr/>
        </p:nvSpPr>
        <p:spPr>
          <a:xfrm>
            <a:off x="1307690" y="3429000"/>
            <a:ext cx="4395020" cy="1654277"/>
          </a:xfrm>
          <a:prstGeom prst="rect">
            <a:avLst/>
          </a:prstGeom>
          <a:solidFill>
            <a:schemeClr val="accent6">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lIns="216000" tIns="72000" rIns="216000" bIns="72000" rtlCol="0" anchor="ctr"/>
          <a:lstStyle/>
          <a:p>
            <a:pPr algn="just"/>
            <a:r>
              <a:rPr lang="en-IN" dirty="0">
                <a:solidFill>
                  <a:schemeClr val="bg1"/>
                </a:solidFill>
              </a:rPr>
              <a:t>In the AMT_INCOME_TOTAL column, there is a person who has an income greater than 10cr and has payment difficulties.</a:t>
            </a:r>
          </a:p>
        </p:txBody>
      </p:sp>
    </p:spTree>
    <p:extLst>
      <p:ext uri="{BB962C8B-B14F-4D97-AF65-F5344CB8AC3E}">
        <p14:creationId xmlns:p14="http://schemas.microsoft.com/office/powerpoint/2010/main" val="21693982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F7CD7B1-D3F6-3F19-58AD-420E28A5A052}"/>
              </a:ext>
            </a:extLst>
          </p:cNvPr>
          <p:cNvSpPr>
            <a:spLocks noGrp="1" noRot="1" noMove="1" noResize="1" noEditPoints="1" noAdjustHandles="1" noChangeArrowheads="1" noChangeShapeType="1"/>
          </p:cNvSpPr>
          <p:nvPr/>
        </p:nvSpPr>
        <p:spPr>
          <a:xfrm>
            <a:off x="0" y="-1"/>
            <a:ext cx="12192000" cy="1111045"/>
          </a:xfrm>
          <a:prstGeom prst="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5400" b="1" dirty="0">
                <a:ln>
                  <a:solidFill>
                    <a:schemeClr val="tx1"/>
                  </a:solidFill>
                </a:ln>
                <a:solidFill>
                  <a:srgbClr val="FFFF00"/>
                </a:solidFill>
                <a:latin typeface="Doppio One" panose="02010603030000020804" pitchFamily="2" charset="0"/>
                <a:ea typeface="ADLaM Display" panose="02010000000000000000" pitchFamily="2" charset="0"/>
                <a:cs typeface="Baloo" panose="03080902040302020200" pitchFamily="66" charset="0"/>
              </a:rPr>
              <a:t>INSIGHTS</a:t>
            </a:r>
          </a:p>
        </p:txBody>
      </p:sp>
      <p:sp>
        <p:nvSpPr>
          <p:cNvPr id="5" name="Rectangle 4">
            <a:extLst>
              <a:ext uri="{FF2B5EF4-FFF2-40B4-BE49-F238E27FC236}">
                <a16:creationId xmlns:a16="http://schemas.microsoft.com/office/drawing/2014/main" id="{920C10BE-92C8-A84C-0F47-93C14458EEA8}"/>
              </a:ext>
            </a:extLst>
          </p:cNvPr>
          <p:cNvSpPr/>
          <p:nvPr/>
        </p:nvSpPr>
        <p:spPr>
          <a:xfrm>
            <a:off x="0" y="1111044"/>
            <a:ext cx="12192000" cy="456382"/>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dirty="0">
                <a:solidFill>
                  <a:schemeClr val="bg1"/>
                </a:solidFill>
              </a:rPr>
              <a:t>IDENTIFY OUTLIERS IN THE DATASET</a:t>
            </a:r>
          </a:p>
        </p:txBody>
      </p:sp>
      <mc:AlternateContent xmlns:mc="http://schemas.openxmlformats.org/markup-compatibility/2006" xmlns:cx1="http://schemas.microsoft.com/office/drawing/2015/9/8/chartex">
        <mc:Choice Requires="cx1">
          <p:graphicFrame>
            <p:nvGraphicFramePr>
              <p:cNvPr id="3" name="Chart 2">
                <a:extLst>
                  <a:ext uri="{FF2B5EF4-FFF2-40B4-BE49-F238E27FC236}">
                    <a16:creationId xmlns:a16="http://schemas.microsoft.com/office/drawing/2014/main" id="{EE3315EB-ED3D-0831-DD57-A9E551A55A52}"/>
                  </a:ext>
                </a:extLst>
              </p:cNvPr>
              <p:cNvGraphicFramePr/>
              <p:nvPr>
                <p:extLst>
                  <p:ext uri="{D42A27DB-BD31-4B8C-83A1-F6EECF244321}">
                    <p14:modId xmlns:p14="http://schemas.microsoft.com/office/powerpoint/2010/main" val="2381839965"/>
                  </p:ext>
                </p:extLst>
              </p:nvPr>
            </p:nvGraphicFramePr>
            <p:xfrm>
              <a:off x="7200000" y="2340000"/>
              <a:ext cx="4464000" cy="3780000"/>
            </p:xfrm>
            <a:graphic>
              <a:graphicData uri="http://schemas.microsoft.com/office/drawing/2014/chartex">
                <cx:chart xmlns:cx="http://schemas.microsoft.com/office/drawing/2014/chartex" xmlns:r="http://schemas.openxmlformats.org/officeDocument/2006/relationships" r:id="rId2"/>
              </a:graphicData>
            </a:graphic>
          </p:graphicFrame>
        </mc:Choice>
        <mc:Fallback xmlns="">
          <p:pic>
            <p:nvPicPr>
              <p:cNvPr id="3" name="Chart 2">
                <a:extLst>
                  <a:ext uri="{FF2B5EF4-FFF2-40B4-BE49-F238E27FC236}">
                    <a16:creationId xmlns:a16="http://schemas.microsoft.com/office/drawing/2014/main" id="{EE3315EB-ED3D-0831-DD57-A9E551A55A52}"/>
                  </a:ext>
                </a:extLst>
              </p:cNvPr>
              <p:cNvPicPr>
                <a:picLocks noGrp="1" noRot="1" noChangeAspect="1" noMove="1" noResize="1" noEditPoints="1" noAdjustHandles="1" noChangeArrowheads="1" noChangeShapeType="1"/>
              </p:cNvPicPr>
              <p:nvPr/>
            </p:nvPicPr>
            <p:blipFill>
              <a:blip r:embed="rId3"/>
              <a:stretch>
                <a:fillRect/>
              </a:stretch>
            </p:blipFill>
            <p:spPr>
              <a:xfrm>
                <a:off x="7200000" y="2340000"/>
                <a:ext cx="4464000" cy="3780000"/>
              </a:xfrm>
              <a:prstGeom prst="rect">
                <a:avLst/>
              </a:prstGeom>
            </p:spPr>
          </p:pic>
        </mc:Fallback>
      </mc:AlternateContent>
      <p:sp>
        <p:nvSpPr>
          <p:cNvPr id="7" name="Oval 6">
            <a:extLst>
              <a:ext uri="{FF2B5EF4-FFF2-40B4-BE49-F238E27FC236}">
                <a16:creationId xmlns:a16="http://schemas.microsoft.com/office/drawing/2014/main" id="{C5979FA7-55C2-833D-9C37-E19CD9589B63}"/>
              </a:ext>
            </a:extLst>
          </p:cNvPr>
          <p:cNvSpPr/>
          <p:nvPr/>
        </p:nvSpPr>
        <p:spPr>
          <a:xfrm>
            <a:off x="8750710" y="3509781"/>
            <a:ext cx="216309" cy="1003225"/>
          </a:xfrm>
          <a:prstGeom prst="ellipse">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8" name="Graphic 7" descr="Line arrow: Counter-clockwise curve with solid fill">
            <a:extLst>
              <a:ext uri="{FF2B5EF4-FFF2-40B4-BE49-F238E27FC236}">
                <a16:creationId xmlns:a16="http://schemas.microsoft.com/office/drawing/2014/main" id="{27788FA9-E012-E203-F245-35C5C58BED7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458585" flipH="1" flipV="1">
            <a:off x="8864150" y="3197807"/>
            <a:ext cx="669984" cy="655200"/>
          </a:xfrm>
          <a:prstGeom prst="rect">
            <a:avLst/>
          </a:prstGeom>
        </p:spPr>
      </p:pic>
      <p:sp>
        <p:nvSpPr>
          <p:cNvPr id="9" name="TextBox 8">
            <a:extLst>
              <a:ext uri="{FF2B5EF4-FFF2-40B4-BE49-F238E27FC236}">
                <a16:creationId xmlns:a16="http://schemas.microsoft.com/office/drawing/2014/main" id="{E8F3188A-0375-5FD1-3CC6-483C3DC9A4E2}"/>
              </a:ext>
            </a:extLst>
          </p:cNvPr>
          <p:cNvSpPr txBox="1"/>
          <p:nvPr/>
        </p:nvSpPr>
        <p:spPr>
          <a:xfrm>
            <a:off x="9252155" y="2999256"/>
            <a:ext cx="894200" cy="377666"/>
          </a:xfrm>
          <a:prstGeom prst="rect">
            <a:avLst/>
          </a:prstGeom>
          <a:solidFill>
            <a:schemeClr val="bg2"/>
          </a:solidFill>
          <a:ln w="19050">
            <a:solidFill>
              <a:schemeClr val="tx1"/>
            </a:solidFill>
          </a:ln>
        </p:spPr>
        <p:txBody>
          <a:bodyPr wrap="square" rtlCol="0">
            <a:spAutoFit/>
          </a:bodyPr>
          <a:lstStyle/>
          <a:p>
            <a:pPr algn="ctr"/>
            <a:r>
              <a:rPr lang="en-IN" dirty="0">
                <a:solidFill>
                  <a:srgbClr val="C00000"/>
                </a:solidFill>
              </a:rPr>
              <a:t>Outlier</a:t>
            </a:r>
          </a:p>
        </p:txBody>
      </p:sp>
      <p:sp>
        <p:nvSpPr>
          <p:cNvPr id="10" name="Oval 9">
            <a:extLst>
              <a:ext uri="{FF2B5EF4-FFF2-40B4-BE49-F238E27FC236}">
                <a16:creationId xmlns:a16="http://schemas.microsoft.com/office/drawing/2014/main" id="{ECE1C8F4-821E-93B0-B055-6D96FE4D2CF1}"/>
              </a:ext>
            </a:extLst>
          </p:cNvPr>
          <p:cNvSpPr/>
          <p:nvPr/>
        </p:nvSpPr>
        <p:spPr>
          <a:xfrm>
            <a:off x="10551216" y="2927387"/>
            <a:ext cx="216309" cy="1438136"/>
          </a:xfrm>
          <a:prstGeom prst="ellipse">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1" name="Graphic 10" descr="Line arrow: Counter-clockwise curve with solid fill">
            <a:extLst>
              <a:ext uri="{FF2B5EF4-FFF2-40B4-BE49-F238E27FC236}">
                <a16:creationId xmlns:a16="http://schemas.microsoft.com/office/drawing/2014/main" id="{4358DF2F-4296-FFAD-A3C3-A19EA2D113E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7579805">
            <a:off x="10013928" y="2573332"/>
            <a:ext cx="669716" cy="654938"/>
          </a:xfrm>
          <a:prstGeom prst="rect">
            <a:avLst/>
          </a:prstGeom>
        </p:spPr>
      </p:pic>
      <p:sp>
        <p:nvSpPr>
          <p:cNvPr id="12" name="Rectangle 11">
            <a:extLst>
              <a:ext uri="{FF2B5EF4-FFF2-40B4-BE49-F238E27FC236}">
                <a16:creationId xmlns:a16="http://schemas.microsoft.com/office/drawing/2014/main" id="{DCA83B9F-6DAE-FEF5-50FD-78C0212E98D4}"/>
              </a:ext>
            </a:extLst>
          </p:cNvPr>
          <p:cNvSpPr/>
          <p:nvPr/>
        </p:nvSpPr>
        <p:spPr>
          <a:xfrm>
            <a:off x="1307690" y="3429000"/>
            <a:ext cx="4395020" cy="1654277"/>
          </a:xfrm>
          <a:prstGeom prst="rect">
            <a:avLst/>
          </a:prstGeom>
          <a:solidFill>
            <a:schemeClr val="accent6">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lIns="216000" tIns="72000" rIns="216000" bIns="72000" rtlCol="0" anchor="ctr"/>
          <a:lstStyle/>
          <a:p>
            <a:pPr algn="just"/>
            <a:r>
              <a:rPr lang="en-US" dirty="0">
                <a:solidFill>
                  <a:schemeClr val="bg1"/>
                </a:solidFill>
              </a:rPr>
              <a:t>It has been observed that a considerable number of individuals have obtained loans exceeding 15 lakhs in the AMT_CREDIT column, which can be considered outliers.</a:t>
            </a:r>
            <a:endParaRPr lang="en-IN" dirty="0">
              <a:solidFill>
                <a:schemeClr val="bg1"/>
              </a:solidFill>
            </a:endParaRPr>
          </a:p>
        </p:txBody>
      </p:sp>
    </p:spTree>
    <p:extLst>
      <p:ext uri="{BB962C8B-B14F-4D97-AF65-F5344CB8AC3E}">
        <p14:creationId xmlns:p14="http://schemas.microsoft.com/office/powerpoint/2010/main" val="11871223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F7CD7B1-D3F6-3F19-58AD-420E28A5A052}"/>
              </a:ext>
            </a:extLst>
          </p:cNvPr>
          <p:cNvSpPr>
            <a:spLocks noGrp="1" noRot="1" noMove="1" noResize="1" noEditPoints="1" noAdjustHandles="1" noChangeArrowheads="1" noChangeShapeType="1"/>
          </p:cNvSpPr>
          <p:nvPr/>
        </p:nvSpPr>
        <p:spPr>
          <a:xfrm>
            <a:off x="0" y="-1"/>
            <a:ext cx="12192000" cy="1111045"/>
          </a:xfrm>
          <a:prstGeom prst="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5400" b="1" dirty="0">
                <a:ln>
                  <a:solidFill>
                    <a:schemeClr val="tx1"/>
                  </a:solidFill>
                </a:ln>
                <a:solidFill>
                  <a:srgbClr val="FFFF00"/>
                </a:solidFill>
                <a:latin typeface="Doppio One" panose="02010603030000020804" pitchFamily="2" charset="0"/>
                <a:ea typeface="ADLaM Display" panose="02010000000000000000" pitchFamily="2" charset="0"/>
                <a:cs typeface="Baloo" panose="03080902040302020200" pitchFamily="66" charset="0"/>
              </a:rPr>
              <a:t>INSIGHTS</a:t>
            </a:r>
          </a:p>
        </p:txBody>
      </p:sp>
      <p:sp>
        <p:nvSpPr>
          <p:cNvPr id="5" name="Rectangle 4">
            <a:extLst>
              <a:ext uri="{FF2B5EF4-FFF2-40B4-BE49-F238E27FC236}">
                <a16:creationId xmlns:a16="http://schemas.microsoft.com/office/drawing/2014/main" id="{920C10BE-92C8-A84C-0F47-93C14458EEA8}"/>
              </a:ext>
            </a:extLst>
          </p:cNvPr>
          <p:cNvSpPr/>
          <p:nvPr/>
        </p:nvSpPr>
        <p:spPr>
          <a:xfrm>
            <a:off x="0" y="1111044"/>
            <a:ext cx="12192000" cy="456382"/>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dirty="0">
                <a:solidFill>
                  <a:schemeClr val="bg1"/>
                </a:solidFill>
              </a:rPr>
              <a:t>IDENTIFY OUTLIERS IN THE DATASET</a:t>
            </a:r>
          </a:p>
        </p:txBody>
      </p:sp>
      <p:sp>
        <p:nvSpPr>
          <p:cNvPr id="6" name="TextBox 5">
            <a:extLst>
              <a:ext uri="{FF2B5EF4-FFF2-40B4-BE49-F238E27FC236}">
                <a16:creationId xmlns:a16="http://schemas.microsoft.com/office/drawing/2014/main" id="{14A0CFCF-A464-700A-76CC-C9FB954A9E40}"/>
              </a:ext>
            </a:extLst>
          </p:cNvPr>
          <p:cNvSpPr txBox="1"/>
          <p:nvPr/>
        </p:nvSpPr>
        <p:spPr>
          <a:xfrm>
            <a:off x="0" y="6017065"/>
            <a:ext cx="12192000" cy="855958"/>
          </a:xfrm>
          <a:prstGeom prst="rect">
            <a:avLst/>
          </a:prstGeom>
          <a:solidFill>
            <a:schemeClr val="accent6">
              <a:lumMod val="50000"/>
            </a:schemeClr>
          </a:solidFill>
        </p:spPr>
        <p:txBody>
          <a:bodyPr wrap="square" lIns="720000" tIns="180000" rIns="720000" bIns="180000" rtlCol="0">
            <a:spAutoFit/>
          </a:bodyPr>
          <a:lstStyle/>
          <a:p>
            <a:pPr algn="just"/>
            <a:r>
              <a:rPr lang="en-US" sz="1600" dirty="0">
                <a:solidFill>
                  <a:schemeClr val="bg1"/>
                </a:solidFill>
              </a:rPr>
              <a:t>Certainly! In certain situations, individuals with exceptionally low incomes take out high amounts of credit, while in other cases, individuals with considerably high incomes have very low credit utilization. Both scenarios can be classified as outliers.</a:t>
            </a:r>
            <a:endParaRPr lang="en-IN" sz="1600" dirty="0">
              <a:solidFill>
                <a:schemeClr val="bg1"/>
              </a:solidFill>
            </a:endParaRPr>
          </a:p>
        </p:txBody>
      </p:sp>
      <p:graphicFrame>
        <p:nvGraphicFramePr>
          <p:cNvPr id="7" name="Chart 6">
            <a:extLst>
              <a:ext uri="{FF2B5EF4-FFF2-40B4-BE49-F238E27FC236}">
                <a16:creationId xmlns:a16="http://schemas.microsoft.com/office/drawing/2014/main" id="{8AEA0A4F-1101-6B34-AB80-42C54CC8B103}"/>
              </a:ext>
            </a:extLst>
          </p:cNvPr>
          <p:cNvGraphicFramePr>
            <a:graphicFrameLocks noGrp="1"/>
          </p:cNvGraphicFramePr>
          <p:nvPr>
            <p:extLst>
              <p:ext uri="{D42A27DB-BD31-4B8C-83A1-F6EECF244321}">
                <p14:modId xmlns:p14="http://schemas.microsoft.com/office/powerpoint/2010/main" val="1325050489"/>
              </p:ext>
            </p:extLst>
          </p:nvPr>
        </p:nvGraphicFramePr>
        <p:xfrm>
          <a:off x="-1" y="1567426"/>
          <a:ext cx="12192001" cy="4649500"/>
        </p:xfrm>
        <a:graphic>
          <a:graphicData uri="http://schemas.openxmlformats.org/drawingml/2006/chart">
            <c:chart xmlns:c="http://schemas.openxmlformats.org/drawingml/2006/chart" xmlns:r="http://schemas.openxmlformats.org/officeDocument/2006/relationships" r:id="rId2"/>
          </a:graphicData>
        </a:graphic>
      </p:graphicFrame>
      <p:sp>
        <p:nvSpPr>
          <p:cNvPr id="9" name="Oval 8">
            <a:extLst>
              <a:ext uri="{FF2B5EF4-FFF2-40B4-BE49-F238E27FC236}">
                <a16:creationId xmlns:a16="http://schemas.microsoft.com/office/drawing/2014/main" id="{0981C1B8-EB33-5178-4CCA-1E68640C1CFF}"/>
              </a:ext>
            </a:extLst>
          </p:cNvPr>
          <p:cNvSpPr/>
          <p:nvPr/>
        </p:nvSpPr>
        <p:spPr>
          <a:xfrm>
            <a:off x="1495036" y="3377059"/>
            <a:ext cx="1031854" cy="831147"/>
          </a:xfrm>
          <a:prstGeom prst="ellipse">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0" name="Graphic 9" descr="Line arrow: Counter-clockwise curve with solid fill">
            <a:extLst>
              <a:ext uri="{FF2B5EF4-FFF2-40B4-BE49-F238E27FC236}">
                <a16:creationId xmlns:a16="http://schemas.microsoft.com/office/drawing/2014/main" id="{D12B982D-55CC-EEC1-5598-1A4F2890E48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6752183">
            <a:off x="3395409" y="1393911"/>
            <a:ext cx="1163799" cy="1163799"/>
          </a:xfrm>
          <a:prstGeom prst="rect">
            <a:avLst/>
          </a:prstGeom>
        </p:spPr>
      </p:pic>
      <p:sp>
        <p:nvSpPr>
          <p:cNvPr id="11" name="TextBox 10">
            <a:extLst>
              <a:ext uri="{FF2B5EF4-FFF2-40B4-BE49-F238E27FC236}">
                <a16:creationId xmlns:a16="http://schemas.microsoft.com/office/drawing/2014/main" id="{95D9900D-ADC4-70AA-A139-8469C198E562}"/>
              </a:ext>
            </a:extLst>
          </p:cNvPr>
          <p:cNvSpPr txBox="1"/>
          <p:nvPr/>
        </p:nvSpPr>
        <p:spPr>
          <a:xfrm>
            <a:off x="2526890" y="2219224"/>
            <a:ext cx="894200" cy="369332"/>
          </a:xfrm>
          <a:prstGeom prst="rect">
            <a:avLst/>
          </a:prstGeom>
          <a:solidFill>
            <a:schemeClr val="bg2"/>
          </a:solidFill>
          <a:ln w="19050">
            <a:solidFill>
              <a:schemeClr val="tx1"/>
            </a:solidFill>
          </a:ln>
        </p:spPr>
        <p:txBody>
          <a:bodyPr wrap="square" rtlCol="0">
            <a:spAutoFit/>
          </a:bodyPr>
          <a:lstStyle/>
          <a:p>
            <a:pPr algn="ctr"/>
            <a:r>
              <a:rPr lang="en-IN" dirty="0">
                <a:solidFill>
                  <a:srgbClr val="C00000"/>
                </a:solidFill>
              </a:rPr>
              <a:t>Outlier</a:t>
            </a:r>
          </a:p>
        </p:txBody>
      </p:sp>
      <p:sp>
        <p:nvSpPr>
          <p:cNvPr id="12" name="Oval 11">
            <a:extLst>
              <a:ext uri="{FF2B5EF4-FFF2-40B4-BE49-F238E27FC236}">
                <a16:creationId xmlns:a16="http://schemas.microsoft.com/office/drawing/2014/main" id="{1795BFA6-937F-2904-ADC0-74C6091CD9C0}"/>
              </a:ext>
            </a:extLst>
          </p:cNvPr>
          <p:cNvSpPr/>
          <p:nvPr/>
        </p:nvSpPr>
        <p:spPr>
          <a:xfrm>
            <a:off x="4433756" y="1809081"/>
            <a:ext cx="894200" cy="720000"/>
          </a:xfrm>
          <a:prstGeom prst="ellipse">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3" name="Oval 12">
            <a:extLst>
              <a:ext uri="{FF2B5EF4-FFF2-40B4-BE49-F238E27FC236}">
                <a16:creationId xmlns:a16="http://schemas.microsoft.com/office/drawing/2014/main" id="{CE3FBC58-5054-2812-3CF6-8F9675CC576F}"/>
              </a:ext>
            </a:extLst>
          </p:cNvPr>
          <p:cNvSpPr/>
          <p:nvPr/>
        </p:nvSpPr>
        <p:spPr>
          <a:xfrm>
            <a:off x="9169113" y="4459427"/>
            <a:ext cx="1031854" cy="831147"/>
          </a:xfrm>
          <a:prstGeom prst="ellipse">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9D9A2835-2DC8-685D-7FC2-0F9CFB6C442B}"/>
              </a:ext>
            </a:extLst>
          </p:cNvPr>
          <p:cNvSpPr txBox="1"/>
          <p:nvPr/>
        </p:nvSpPr>
        <p:spPr>
          <a:xfrm>
            <a:off x="7485670" y="4023540"/>
            <a:ext cx="894200" cy="369332"/>
          </a:xfrm>
          <a:prstGeom prst="rect">
            <a:avLst/>
          </a:prstGeom>
          <a:solidFill>
            <a:schemeClr val="bg2"/>
          </a:solidFill>
          <a:ln w="19050">
            <a:solidFill>
              <a:schemeClr val="tx1"/>
            </a:solidFill>
          </a:ln>
        </p:spPr>
        <p:txBody>
          <a:bodyPr wrap="square" rtlCol="0">
            <a:spAutoFit/>
          </a:bodyPr>
          <a:lstStyle/>
          <a:p>
            <a:pPr algn="ctr"/>
            <a:r>
              <a:rPr lang="en-IN" dirty="0">
                <a:solidFill>
                  <a:srgbClr val="C00000"/>
                </a:solidFill>
              </a:rPr>
              <a:t>Outlier</a:t>
            </a:r>
          </a:p>
        </p:txBody>
      </p:sp>
      <p:pic>
        <p:nvPicPr>
          <p:cNvPr id="15" name="Graphic 14" descr="Line arrow: Counter-clockwise curve with solid fill">
            <a:extLst>
              <a:ext uri="{FF2B5EF4-FFF2-40B4-BE49-F238E27FC236}">
                <a16:creationId xmlns:a16="http://schemas.microsoft.com/office/drawing/2014/main" id="{ADF7F68A-6AC7-CCBA-F8F6-62C305C0086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473665" flipH="1">
            <a:off x="1489033" y="2406099"/>
            <a:ext cx="1163799" cy="1163799"/>
          </a:xfrm>
          <a:prstGeom prst="rect">
            <a:avLst/>
          </a:prstGeom>
        </p:spPr>
      </p:pic>
      <p:pic>
        <p:nvPicPr>
          <p:cNvPr id="16" name="Graphic 15" descr="Line arrow: Counter-clockwise curve with solid fill">
            <a:extLst>
              <a:ext uri="{FF2B5EF4-FFF2-40B4-BE49-F238E27FC236}">
                <a16:creationId xmlns:a16="http://schemas.microsoft.com/office/drawing/2014/main" id="{CCC6C871-7B7C-F74D-4DA0-967D804D9BE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8407153">
            <a:off x="8344992" y="3736753"/>
            <a:ext cx="1163799" cy="1163799"/>
          </a:xfrm>
          <a:prstGeom prst="rect">
            <a:avLst/>
          </a:prstGeom>
        </p:spPr>
      </p:pic>
    </p:spTree>
    <p:extLst>
      <p:ext uri="{BB962C8B-B14F-4D97-AF65-F5344CB8AC3E}">
        <p14:creationId xmlns:p14="http://schemas.microsoft.com/office/powerpoint/2010/main" val="35434653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B942134-A4DA-3592-F045-929508BEE930}"/>
              </a:ext>
            </a:extLst>
          </p:cNvPr>
          <p:cNvSpPr/>
          <p:nvPr/>
        </p:nvSpPr>
        <p:spPr>
          <a:xfrm>
            <a:off x="0" y="1659193"/>
            <a:ext cx="12192000" cy="3539613"/>
          </a:xfrm>
          <a:prstGeom prst="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5400" b="1" dirty="0">
                <a:solidFill>
                  <a:srgbClr val="FFFF00"/>
                </a:solidFill>
              </a:rPr>
              <a:t>ANALYZE DATA IMBALANCE</a:t>
            </a:r>
          </a:p>
        </p:txBody>
      </p:sp>
      <p:sp>
        <p:nvSpPr>
          <p:cNvPr id="3" name="Rectangle 2">
            <a:extLst>
              <a:ext uri="{FF2B5EF4-FFF2-40B4-BE49-F238E27FC236}">
                <a16:creationId xmlns:a16="http://schemas.microsoft.com/office/drawing/2014/main" id="{22B33899-FF68-ED92-82BD-1C5FE67349D8}"/>
              </a:ext>
            </a:extLst>
          </p:cNvPr>
          <p:cNvSpPr/>
          <p:nvPr/>
        </p:nvSpPr>
        <p:spPr>
          <a:xfrm>
            <a:off x="0" y="0"/>
            <a:ext cx="12192000" cy="496957"/>
          </a:xfrm>
          <a:prstGeom prst="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Rectangle 3">
            <a:extLst>
              <a:ext uri="{FF2B5EF4-FFF2-40B4-BE49-F238E27FC236}">
                <a16:creationId xmlns:a16="http://schemas.microsoft.com/office/drawing/2014/main" id="{07271834-4441-CDDD-758D-911C5AA6FBD8}"/>
              </a:ext>
            </a:extLst>
          </p:cNvPr>
          <p:cNvSpPr/>
          <p:nvPr/>
        </p:nvSpPr>
        <p:spPr>
          <a:xfrm>
            <a:off x="0" y="6361042"/>
            <a:ext cx="12192000" cy="496957"/>
          </a:xfrm>
          <a:prstGeom prst="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8" name="Picture 7" descr="Pile of American dollar banknotes">
            <a:extLst>
              <a:ext uri="{FF2B5EF4-FFF2-40B4-BE49-F238E27FC236}">
                <a16:creationId xmlns:a16="http://schemas.microsoft.com/office/drawing/2014/main" id="{E8A985B9-8F94-9B33-BA65-E8F202DBB3D3}"/>
              </a:ext>
            </a:extLst>
          </p:cNvPr>
          <p:cNvPicPr>
            <a:picLocks noChangeAspect="1"/>
          </p:cNvPicPr>
          <p:nvPr/>
        </p:nvPicPr>
        <p:blipFill rotWithShape="1">
          <a:blip r:embed="rId2">
            <a:extLst>
              <a:ext uri="{28A0092B-C50C-407E-A947-70E740481C1C}">
                <a14:useLocalDpi xmlns:a14="http://schemas.microsoft.com/office/drawing/2010/main" val="0"/>
              </a:ext>
            </a:extLst>
          </a:blip>
          <a:srcRect t="58387" b="20145"/>
          <a:stretch/>
        </p:blipFill>
        <p:spPr>
          <a:xfrm>
            <a:off x="0" y="496958"/>
            <a:ext cx="12192000" cy="1162236"/>
          </a:xfrm>
          <a:prstGeom prst="rect">
            <a:avLst/>
          </a:prstGeom>
        </p:spPr>
      </p:pic>
      <p:pic>
        <p:nvPicPr>
          <p:cNvPr id="9" name="Picture 8" descr="Pile of American dollar banknotes">
            <a:extLst>
              <a:ext uri="{FF2B5EF4-FFF2-40B4-BE49-F238E27FC236}">
                <a16:creationId xmlns:a16="http://schemas.microsoft.com/office/drawing/2014/main" id="{E0D4FB08-7A0B-D0B4-2FAB-E3029DB651A1}"/>
              </a:ext>
            </a:extLst>
          </p:cNvPr>
          <p:cNvPicPr>
            <a:picLocks noChangeAspect="1"/>
          </p:cNvPicPr>
          <p:nvPr/>
        </p:nvPicPr>
        <p:blipFill rotWithShape="1">
          <a:blip r:embed="rId2">
            <a:extLst>
              <a:ext uri="{28A0092B-C50C-407E-A947-70E740481C1C}">
                <a14:useLocalDpi xmlns:a14="http://schemas.microsoft.com/office/drawing/2010/main" val="0"/>
              </a:ext>
            </a:extLst>
          </a:blip>
          <a:srcRect t="58387" b="20145"/>
          <a:stretch/>
        </p:blipFill>
        <p:spPr>
          <a:xfrm>
            <a:off x="0" y="5198806"/>
            <a:ext cx="12192000" cy="1162236"/>
          </a:xfrm>
          <a:prstGeom prst="rect">
            <a:avLst/>
          </a:prstGeom>
        </p:spPr>
      </p:pic>
    </p:spTree>
    <p:extLst>
      <p:ext uri="{BB962C8B-B14F-4D97-AF65-F5344CB8AC3E}">
        <p14:creationId xmlns:p14="http://schemas.microsoft.com/office/powerpoint/2010/main" val="10448697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F7CD7B1-D3F6-3F19-58AD-420E28A5A052}"/>
              </a:ext>
            </a:extLst>
          </p:cNvPr>
          <p:cNvSpPr>
            <a:spLocks noGrp="1" noRot="1" noMove="1" noResize="1" noEditPoints="1" noAdjustHandles="1" noChangeArrowheads="1" noChangeShapeType="1"/>
          </p:cNvSpPr>
          <p:nvPr/>
        </p:nvSpPr>
        <p:spPr>
          <a:xfrm>
            <a:off x="0" y="-1"/>
            <a:ext cx="12192000" cy="1111045"/>
          </a:xfrm>
          <a:prstGeom prst="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5400" b="1" dirty="0">
                <a:ln>
                  <a:solidFill>
                    <a:schemeClr val="tx1"/>
                  </a:solidFill>
                </a:ln>
                <a:solidFill>
                  <a:srgbClr val="FFFF00"/>
                </a:solidFill>
                <a:latin typeface="Doppio One" panose="02010603030000020804" pitchFamily="2" charset="0"/>
                <a:ea typeface="ADLaM Display" panose="02010000000000000000" pitchFamily="2" charset="0"/>
                <a:cs typeface="Baloo" panose="03080902040302020200" pitchFamily="66" charset="0"/>
              </a:rPr>
              <a:t>INSIGHTS</a:t>
            </a:r>
          </a:p>
        </p:txBody>
      </p:sp>
      <p:sp>
        <p:nvSpPr>
          <p:cNvPr id="5" name="Rectangle 4">
            <a:extLst>
              <a:ext uri="{FF2B5EF4-FFF2-40B4-BE49-F238E27FC236}">
                <a16:creationId xmlns:a16="http://schemas.microsoft.com/office/drawing/2014/main" id="{920C10BE-92C8-A84C-0F47-93C14458EEA8}"/>
              </a:ext>
            </a:extLst>
          </p:cNvPr>
          <p:cNvSpPr/>
          <p:nvPr/>
        </p:nvSpPr>
        <p:spPr>
          <a:xfrm>
            <a:off x="0" y="1111044"/>
            <a:ext cx="12192000" cy="456382"/>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dirty="0">
                <a:solidFill>
                  <a:schemeClr val="bg1"/>
                </a:solidFill>
              </a:rPr>
              <a:t>ANALYZE DATA IMBALANCE</a:t>
            </a:r>
          </a:p>
        </p:txBody>
      </p:sp>
      <p:graphicFrame>
        <p:nvGraphicFramePr>
          <p:cNvPr id="3" name="Chart 2">
            <a:extLst>
              <a:ext uri="{FF2B5EF4-FFF2-40B4-BE49-F238E27FC236}">
                <a16:creationId xmlns:a16="http://schemas.microsoft.com/office/drawing/2014/main" id="{CBD8D120-E7A8-7761-B079-26A8EE5A92E2}"/>
              </a:ext>
            </a:extLst>
          </p:cNvPr>
          <p:cNvGraphicFramePr>
            <a:graphicFrameLocks/>
          </p:cNvGraphicFramePr>
          <p:nvPr>
            <p:extLst>
              <p:ext uri="{D42A27DB-BD31-4B8C-83A1-F6EECF244321}">
                <p14:modId xmlns:p14="http://schemas.microsoft.com/office/powerpoint/2010/main" val="639281454"/>
              </p:ext>
            </p:extLst>
          </p:nvPr>
        </p:nvGraphicFramePr>
        <p:xfrm>
          <a:off x="360000" y="1656000"/>
          <a:ext cx="5400000" cy="43200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7" name="Chart 6">
            <a:extLst>
              <a:ext uri="{FF2B5EF4-FFF2-40B4-BE49-F238E27FC236}">
                <a16:creationId xmlns:a16="http://schemas.microsoft.com/office/drawing/2014/main" id="{90E18D2F-ECF5-3F53-BFCA-08880E5D6EBE}"/>
              </a:ext>
            </a:extLst>
          </p:cNvPr>
          <p:cNvGraphicFramePr>
            <a:graphicFrameLocks/>
          </p:cNvGraphicFramePr>
          <p:nvPr>
            <p:extLst>
              <p:ext uri="{D42A27DB-BD31-4B8C-83A1-F6EECF244321}">
                <p14:modId xmlns:p14="http://schemas.microsoft.com/office/powerpoint/2010/main" val="1715027820"/>
              </p:ext>
            </p:extLst>
          </p:nvPr>
        </p:nvGraphicFramePr>
        <p:xfrm>
          <a:off x="6432000" y="1656000"/>
          <a:ext cx="5400000" cy="4320000"/>
        </p:xfrm>
        <a:graphic>
          <a:graphicData uri="http://schemas.openxmlformats.org/drawingml/2006/chart">
            <c:chart xmlns:c="http://schemas.openxmlformats.org/drawingml/2006/chart" xmlns:r="http://schemas.openxmlformats.org/officeDocument/2006/relationships" r:id="rId3"/>
          </a:graphicData>
        </a:graphic>
      </p:graphicFrame>
      <p:sp>
        <p:nvSpPr>
          <p:cNvPr id="8" name="Rectangle 7">
            <a:extLst>
              <a:ext uri="{FF2B5EF4-FFF2-40B4-BE49-F238E27FC236}">
                <a16:creationId xmlns:a16="http://schemas.microsoft.com/office/drawing/2014/main" id="{72AB5CD7-5A1D-4405-F410-10D2D8356A35}"/>
              </a:ext>
            </a:extLst>
          </p:cNvPr>
          <p:cNvSpPr/>
          <p:nvPr/>
        </p:nvSpPr>
        <p:spPr>
          <a:xfrm>
            <a:off x="360000" y="6064574"/>
            <a:ext cx="5400000" cy="720000"/>
          </a:xfrm>
          <a:prstGeom prst="rect">
            <a:avLst/>
          </a:prstGeom>
          <a:solidFill>
            <a:schemeClr val="accent6">
              <a:lumMod val="50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bg1"/>
                </a:solidFill>
              </a:rPr>
              <a:t>Female applicants are greater than male applicants.</a:t>
            </a:r>
          </a:p>
        </p:txBody>
      </p:sp>
      <p:sp>
        <p:nvSpPr>
          <p:cNvPr id="9" name="Rectangle 8">
            <a:extLst>
              <a:ext uri="{FF2B5EF4-FFF2-40B4-BE49-F238E27FC236}">
                <a16:creationId xmlns:a16="http://schemas.microsoft.com/office/drawing/2014/main" id="{2AF879B4-8959-A145-7215-DC7AC95C422E}"/>
              </a:ext>
            </a:extLst>
          </p:cNvPr>
          <p:cNvSpPr/>
          <p:nvPr/>
        </p:nvSpPr>
        <p:spPr>
          <a:xfrm>
            <a:off x="6432000" y="6064574"/>
            <a:ext cx="5400000" cy="720000"/>
          </a:xfrm>
          <a:prstGeom prst="rect">
            <a:avLst/>
          </a:prstGeom>
          <a:solidFill>
            <a:schemeClr val="accent6">
              <a:lumMod val="50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bg1"/>
                </a:solidFill>
              </a:rPr>
              <a:t>The loan taken are mostly cash loans.</a:t>
            </a:r>
          </a:p>
        </p:txBody>
      </p:sp>
    </p:spTree>
    <p:extLst>
      <p:ext uri="{BB962C8B-B14F-4D97-AF65-F5344CB8AC3E}">
        <p14:creationId xmlns:p14="http://schemas.microsoft.com/office/powerpoint/2010/main" val="16048934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F7CD7B1-D3F6-3F19-58AD-420E28A5A052}"/>
              </a:ext>
            </a:extLst>
          </p:cNvPr>
          <p:cNvSpPr>
            <a:spLocks noGrp="1" noRot="1" noMove="1" noResize="1" noEditPoints="1" noAdjustHandles="1" noChangeArrowheads="1" noChangeShapeType="1"/>
          </p:cNvSpPr>
          <p:nvPr/>
        </p:nvSpPr>
        <p:spPr>
          <a:xfrm>
            <a:off x="0" y="-1"/>
            <a:ext cx="12192000" cy="1111045"/>
          </a:xfrm>
          <a:prstGeom prst="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5400" b="1" dirty="0">
                <a:ln>
                  <a:solidFill>
                    <a:schemeClr val="tx1"/>
                  </a:solidFill>
                </a:ln>
                <a:solidFill>
                  <a:srgbClr val="FFFF00"/>
                </a:solidFill>
                <a:latin typeface="Doppio One" panose="02010603030000020804" pitchFamily="2" charset="0"/>
                <a:ea typeface="ADLaM Display" panose="02010000000000000000" pitchFamily="2" charset="0"/>
                <a:cs typeface="Baloo" panose="03080902040302020200" pitchFamily="66" charset="0"/>
              </a:rPr>
              <a:t>INSIGHTS</a:t>
            </a:r>
          </a:p>
        </p:txBody>
      </p:sp>
      <p:sp>
        <p:nvSpPr>
          <p:cNvPr id="5" name="Rectangle 4">
            <a:extLst>
              <a:ext uri="{FF2B5EF4-FFF2-40B4-BE49-F238E27FC236}">
                <a16:creationId xmlns:a16="http://schemas.microsoft.com/office/drawing/2014/main" id="{920C10BE-92C8-A84C-0F47-93C14458EEA8}"/>
              </a:ext>
            </a:extLst>
          </p:cNvPr>
          <p:cNvSpPr/>
          <p:nvPr/>
        </p:nvSpPr>
        <p:spPr>
          <a:xfrm>
            <a:off x="0" y="1111044"/>
            <a:ext cx="12192000" cy="456382"/>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dirty="0">
                <a:solidFill>
                  <a:schemeClr val="bg1"/>
                </a:solidFill>
              </a:rPr>
              <a:t>ANALYZE DATA IMBALANCE</a:t>
            </a:r>
          </a:p>
        </p:txBody>
      </p:sp>
      <p:graphicFrame>
        <p:nvGraphicFramePr>
          <p:cNvPr id="2" name="Chart 1">
            <a:extLst>
              <a:ext uri="{FF2B5EF4-FFF2-40B4-BE49-F238E27FC236}">
                <a16:creationId xmlns:a16="http://schemas.microsoft.com/office/drawing/2014/main" id="{2ED1FA90-66ED-B297-30F6-20F883B0A3C2}"/>
              </a:ext>
            </a:extLst>
          </p:cNvPr>
          <p:cNvGraphicFramePr>
            <a:graphicFrameLocks/>
          </p:cNvGraphicFramePr>
          <p:nvPr>
            <p:extLst>
              <p:ext uri="{D42A27DB-BD31-4B8C-83A1-F6EECF244321}">
                <p14:modId xmlns:p14="http://schemas.microsoft.com/office/powerpoint/2010/main" val="2246264840"/>
              </p:ext>
            </p:extLst>
          </p:nvPr>
        </p:nvGraphicFramePr>
        <p:xfrm>
          <a:off x="360000" y="1656000"/>
          <a:ext cx="5400000" cy="43200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 name="Chart 5">
            <a:extLst>
              <a:ext uri="{FF2B5EF4-FFF2-40B4-BE49-F238E27FC236}">
                <a16:creationId xmlns:a16="http://schemas.microsoft.com/office/drawing/2014/main" id="{F83340BE-0E9A-BA05-813E-94ADF5597D2B}"/>
              </a:ext>
            </a:extLst>
          </p:cNvPr>
          <p:cNvGraphicFramePr>
            <a:graphicFrameLocks/>
          </p:cNvGraphicFramePr>
          <p:nvPr>
            <p:extLst>
              <p:ext uri="{D42A27DB-BD31-4B8C-83A1-F6EECF244321}">
                <p14:modId xmlns:p14="http://schemas.microsoft.com/office/powerpoint/2010/main" val="3344772334"/>
              </p:ext>
            </p:extLst>
          </p:nvPr>
        </p:nvGraphicFramePr>
        <p:xfrm>
          <a:off x="6432000" y="1656000"/>
          <a:ext cx="5400000" cy="4320000"/>
        </p:xfrm>
        <a:graphic>
          <a:graphicData uri="http://schemas.openxmlformats.org/drawingml/2006/chart">
            <c:chart xmlns:c="http://schemas.openxmlformats.org/drawingml/2006/chart" xmlns:r="http://schemas.openxmlformats.org/officeDocument/2006/relationships" r:id="rId3"/>
          </a:graphicData>
        </a:graphic>
      </p:graphicFrame>
      <p:sp>
        <p:nvSpPr>
          <p:cNvPr id="8" name="Rectangle 7">
            <a:extLst>
              <a:ext uri="{FF2B5EF4-FFF2-40B4-BE49-F238E27FC236}">
                <a16:creationId xmlns:a16="http://schemas.microsoft.com/office/drawing/2014/main" id="{087DEA0E-37FB-A6F0-C727-48085C6286F0}"/>
              </a:ext>
            </a:extLst>
          </p:cNvPr>
          <p:cNvSpPr/>
          <p:nvPr/>
        </p:nvSpPr>
        <p:spPr>
          <a:xfrm>
            <a:off x="360000" y="6064574"/>
            <a:ext cx="5400000" cy="720000"/>
          </a:xfrm>
          <a:prstGeom prst="rect">
            <a:avLst/>
          </a:prstGeom>
          <a:solidFill>
            <a:schemeClr val="accent6">
              <a:lumMod val="50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bg1"/>
                </a:solidFill>
              </a:rPr>
              <a:t>There are 4026 applicants who are having payment difficulties. </a:t>
            </a:r>
          </a:p>
        </p:txBody>
      </p:sp>
      <p:sp>
        <p:nvSpPr>
          <p:cNvPr id="9" name="Rectangle 8">
            <a:extLst>
              <a:ext uri="{FF2B5EF4-FFF2-40B4-BE49-F238E27FC236}">
                <a16:creationId xmlns:a16="http://schemas.microsoft.com/office/drawing/2014/main" id="{1DD7CEB3-0284-84FF-DAF1-4DBF436218B8}"/>
              </a:ext>
            </a:extLst>
          </p:cNvPr>
          <p:cNvSpPr/>
          <p:nvPr/>
        </p:nvSpPr>
        <p:spPr>
          <a:xfrm>
            <a:off x="6432000" y="6064574"/>
            <a:ext cx="5400000" cy="720000"/>
          </a:xfrm>
          <a:prstGeom prst="rect">
            <a:avLst/>
          </a:prstGeom>
          <a:solidFill>
            <a:schemeClr val="accent6">
              <a:lumMod val="50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bg1"/>
                </a:solidFill>
              </a:rPr>
              <a:t>The average credit for cash loans is 2 times greater than revolving loans.</a:t>
            </a:r>
          </a:p>
        </p:txBody>
      </p:sp>
    </p:spTree>
    <p:extLst>
      <p:ext uri="{BB962C8B-B14F-4D97-AF65-F5344CB8AC3E}">
        <p14:creationId xmlns:p14="http://schemas.microsoft.com/office/powerpoint/2010/main" val="257889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F7CD7B1-D3F6-3F19-58AD-420E28A5A052}"/>
              </a:ext>
            </a:extLst>
          </p:cNvPr>
          <p:cNvSpPr>
            <a:spLocks noGrp="1" noRot="1" noMove="1" noResize="1" noEditPoints="1" noAdjustHandles="1" noChangeArrowheads="1" noChangeShapeType="1"/>
          </p:cNvSpPr>
          <p:nvPr/>
        </p:nvSpPr>
        <p:spPr>
          <a:xfrm>
            <a:off x="0" y="-1"/>
            <a:ext cx="12192000" cy="1111045"/>
          </a:xfrm>
          <a:prstGeom prst="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5400" b="1" dirty="0">
                <a:ln>
                  <a:solidFill>
                    <a:schemeClr val="tx1"/>
                  </a:solidFill>
                </a:ln>
                <a:solidFill>
                  <a:srgbClr val="FFFF00"/>
                </a:solidFill>
                <a:latin typeface="Doppio One" panose="02010603030000020804" pitchFamily="2" charset="0"/>
                <a:ea typeface="ADLaM Display" panose="02010000000000000000" pitchFamily="2" charset="0"/>
                <a:cs typeface="Baloo" panose="03080902040302020200" pitchFamily="66" charset="0"/>
              </a:rPr>
              <a:t>INSIGHTS</a:t>
            </a:r>
          </a:p>
        </p:txBody>
      </p:sp>
      <p:sp>
        <p:nvSpPr>
          <p:cNvPr id="5" name="Rectangle 4">
            <a:extLst>
              <a:ext uri="{FF2B5EF4-FFF2-40B4-BE49-F238E27FC236}">
                <a16:creationId xmlns:a16="http://schemas.microsoft.com/office/drawing/2014/main" id="{920C10BE-92C8-A84C-0F47-93C14458EEA8}"/>
              </a:ext>
            </a:extLst>
          </p:cNvPr>
          <p:cNvSpPr/>
          <p:nvPr/>
        </p:nvSpPr>
        <p:spPr>
          <a:xfrm>
            <a:off x="0" y="1111044"/>
            <a:ext cx="12192000" cy="456382"/>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dirty="0">
                <a:solidFill>
                  <a:schemeClr val="bg1"/>
                </a:solidFill>
              </a:rPr>
              <a:t>ANALYZE DATA IMBALANCE</a:t>
            </a:r>
          </a:p>
        </p:txBody>
      </p:sp>
      <p:graphicFrame>
        <p:nvGraphicFramePr>
          <p:cNvPr id="3" name="Chart 2">
            <a:extLst>
              <a:ext uri="{FF2B5EF4-FFF2-40B4-BE49-F238E27FC236}">
                <a16:creationId xmlns:a16="http://schemas.microsoft.com/office/drawing/2014/main" id="{E6289552-FC20-BE74-257B-9C439977D700}"/>
              </a:ext>
            </a:extLst>
          </p:cNvPr>
          <p:cNvGraphicFramePr>
            <a:graphicFrameLocks/>
          </p:cNvGraphicFramePr>
          <p:nvPr>
            <p:extLst>
              <p:ext uri="{D42A27DB-BD31-4B8C-83A1-F6EECF244321}">
                <p14:modId xmlns:p14="http://schemas.microsoft.com/office/powerpoint/2010/main" val="409882983"/>
              </p:ext>
            </p:extLst>
          </p:nvPr>
        </p:nvGraphicFramePr>
        <p:xfrm>
          <a:off x="358801" y="1656000"/>
          <a:ext cx="5400000" cy="43200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7" name="Chart 6">
            <a:extLst>
              <a:ext uri="{FF2B5EF4-FFF2-40B4-BE49-F238E27FC236}">
                <a16:creationId xmlns:a16="http://schemas.microsoft.com/office/drawing/2014/main" id="{2C1A4EA7-B88A-AC83-0FE3-665C262A83AC}"/>
              </a:ext>
            </a:extLst>
          </p:cNvPr>
          <p:cNvGraphicFramePr>
            <a:graphicFrameLocks/>
          </p:cNvGraphicFramePr>
          <p:nvPr>
            <p:extLst>
              <p:ext uri="{D42A27DB-BD31-4B8C-83A1-F6EECF244321}">
                <p14:modId xmlns:p14="http://schemas.microsoft.com/office/powerpoint/2010/main" val="1340256268"/>
              </p:ext>
            </p:extLst>
          </p:nvPr>
        </p:nvGraphicFramePr>
        <p:xfrm>
          <a:off x="6433200" y="1656000"/>
          <a:ext cx="5400000" cy="4320000"/>
        </p:xfrm>
        <a:graphic>
          <a:graphicData uri="http://schemas.openxmlformats.org/drawingml/2006/chart">
            <c:chart xmlns:c="http://schemas.openxmlformats.org/drawingml/2006/chart" xmlns:r="http://schemas.openxmlformats.org/officeDocument/2006/relationships" r:id="rId3"/>
          </a:graphicData>
        </a:graphic>
      </p:graphicFrame>
      <p:sp>
        <p:nvSpPr>
          <p:cNvPr id="8" name="Rectangle 7">
            <a:extLst>
              <a:ext uri="{FF2B5EF4-FFF2-40B4-BE49-F238E27FC236}">
                <a16:creationId xmlns:a16="http://schemas.microsoft.com/office/drawing/2014/main" id="{A4C7DCC0-208E-AC9E-89B7-769E2E385CBB}"/>
              </a:ext>
            </a:extLst>
          </p:cNvPr>
          <p:cNvSpPr/>
          <p:nvPr/>
        </p:nvSpPr>
        <p:spPr>
          <a:xfrm>
            <a:off x="360000" y="6064574"/>
            <a:ext cx="5400000" cy="720000"/>
          </a:xfrm>
          <a:prstGeom prst="rect">
            <a:avLst/>
          </a:prstGeom>
          <a:solidFill>
            <a:schemeClr val="accent6">
              <a:lumMod val="50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bg1"/>
                </a:solidFill>
              </a:rPr>
              <a:t>Most applications are from people who are married.</a:t>
            </a:r>
          </a:p>
        </p:txBody>
      </p:sp>
      <p:sp>
        <p:nvSpPr>
          <p:cNvPr id="9" name="Rectangle 8">
            <a:extLst>
              <a:ext uri="{FF2B5EF4-FFF2-40B4-BE49-F238E27FC236}">
                <a16:creationId xmlns:a16="http://schemas.microsoft.com/office/drawing/2014/main" id="{9C9201EE-CCF6-2DA1-E85B-80834216DD95}"/>
              </a:ext>
            </a:extLst>
          </p:cNvPr>
          <p:cNvSpPr/>
          <p:nvPr/>
        </p:nvSpPr>
        <p:spPr>
          <a:xfrm>
            <a:off x="6432000" y="6064574"/>
            <a:ext cx="5400000" cy="720000"/>
          </a:xfrm>
          <a:prstGeom prst="rect">
            <a:avLst/>
          </a:prstGeom>
          <a:solidFill>
            <a:schemeClr val="accent6">
              <a:lumMod val="50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Individuals without children tend to apply for loans more frequently.</a:t>
            </a:r>
            <a:endParaRPr lang="en-IN" dirty="0">
              <a:solidFill>
                <a:schemeClr val="bg1"/>
              </a:solidFill>
            </a:endParaRPr>
          </a:p>
        </p:txBody>
      </p:sp>
    </p:spTree>
    <p:extLst>
      <p:ext uri="{BB962C8B-B14F-4D97-AF65-F5344CB8AC3E}">
        <p14:creationId xmlns:p14="http://schemas.microsoft.com/office/powerpoint/2010/main" val="12514036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F7CD7B1-D3F6-3F19-58AD-420E28A5A052}"/>
              </a:ext>
            </a:extLst>
          </p:cNvPr>
          <p:cNvSpPr>
            <a:spLocks noGrp="1" noRot="1" noMove="1" noResize="1" noEditPoints="1" noAdjustHandles="1" noChangeArrowheads="1" noChangeShapeType="1"/>
          </p:cNvSpPr>
          <p:nvPr/>
        </p:nvSpPr>
        <p:spPr>
          <a:xfrm>
            <a:off x="0" y="-1"/>
            <a:ext cx="12192000" cy="1111045"/>
          </a:xfrm>
          <a:prstGeom prst="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5400" b="1" dirty="0">
                <a:ln>
                  <a:solidFill>
                    <a:schemeClr val="tx1"/>
                  </a:solidFill>
                </a:ln>
                <a:solidFill>
                  <a:srgbClr val="FFFF00"/>
                </a:solidFill>
                <a:latin typeface="Doppio One" panose="02010603030000020804" pitchFamily="2" charset="0"/>
                <a:ea typeface="ADLaM Display" panose="02010000000000000000" pitchFamily="2" charset="0"/>
                <a:cs typeface="Baloo" panose="03080902040302020200" pitchFamily="66" charset="0"/>
              </a:rPr>
              <a:t>INSIGHTS</a:t>
            </a:r>
          </a:p>
        </p:txBody>
      </p:sp>
      <p:sp>
        <p:nvSpPr>
          <p:cNvPr id="5" name="Rectangle 4">
            <a:extLst>
              <a:ext uri="{FF2B5EF4-FFF2-40B4-BE49-F238E27FC236}">
                <a16:creationId xmlns:a16="http://schemas.microsoft.com/office/drawing/2014/main" id="{920C10BE-92C8-A84C-0F47-93C14458EEA8}"/>
              </a:ext>
            </a:extLst>
          </p:cNvPr>
          <p:cNvSpPr/>
          <p:nvPr/>
        </p:nvSpPr>
        <p:spPr>
          <a:xfrm>
            <a:off x="0" y="1111044"/>
            <a:ext cx="12192000" cy="456382"/>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dirty="0">
                <a:solidFill>
                  <a:schemeClr val="bg1"/>
                </a:solidFill>
              </a:rPr>
              <a:t>ANALYZE DATA IMBALANCE</a:t>
            </a:r>
          </a:p>
        </p:txBody>
      </p:sp>
      <p:graphicFrame>
        <p:nvGraphicFramePr>
          <p:cNvPr id="2" name="Chart 1">
            <a:extLst>
              <a:ext uri="{FF2B5EF4-FFF2-40B4-BE49-F238E27FC236}">
                <a16:creationId xmlns:a16="http://schemas.microsoft.com/office/drawing/2014/main" id="{9B959AED-D55D-C43F-0D4B-54B32C5F6A03}"/>
              </a:ext>
            </a:extLst>
          </p:cNvPr>
          <p:cNvGraphicFramePr>
            <a:graphicFrameLocks/>
          </p:cNvGraphicFramePr>
          <p:nvPr>
            <p:extLst>
              <p:ext uri="{D42A27DB-BD31-4B8C-83A1-F6EECF244321}">
                <p14:modId xmlns:p14="http://schemas.microsoft.com/office/powerpoint/2010/main" val="4140361464"/>
              </p:ext>
            </p:extLst>
          </p:nvPr>
        </p:nvGraphicFramePr>
        <p:xfrm>
          <a:off x="360000" y="1656000"/>
          <a:ext cx="5400000" cy="43200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 name="Chart 5">
            <a:extLst>
              <a:ext uri="{FF2B5EF4-FFF2-40B4-BE49-F238E27FC236}">
                <a16:creationId xmlns:a16="http://schemas.microsoft.com/office/drawing/2014/main" id="{696642E3-8696-6EF8-1DD9-1E695B89DAB2}"/>
              </a:ext>
            </a:extLst>
          </p:cNvPr>
          <p:cNvGraphicFramePr>
            <a:graphicFrameLocks/>
          </p:cNvGraphicFramePr>
          <p:nvPr>
            <p:extLst>
              <p:ext uri="{D42A27DB-BD31-4B8C-83A1-F6EECF244321}">
                <p14:modId xmlns:p14="http://schemas.microsoft.com/office/powerpoint/2010/main" val="3141643636"/>
              </p:ext>
            </p:extLst>
          </p:nvPr>
        </p:nvGraphicFramePr>
        <p:xfrm>
          <a:off x="6432000" y="1656000"/>
          <a:ext cx="5400000" cy="4320000"/>
        </p:xfrm>
        <a:graphic>
          <a:graphicData uri="http://schemas.openxmlformats.org/drawingml/2006/chart">
            <c:chart xmlns:c="http://schemas.openxmlformats.org/drawingml/2006/chart" xmlns:r="http://schemas.openxmlformats.org/officeDocument/2006/relationships" r:id="rId3"/>
          </a:graphicData>
        </a:graphic>
      </p:graphicFrame>
      <p:sp>
        <p:nvSpPr>
          <p:cNvPr id="8" name="Rectangle 7">
            <a:extLst>
              <a:ext uri="{FF2B5EF4-FFF2-40B4-BE49-F238E27FC236}">
                <a16:creationId xmlns:a16="http://schemas.microsoft.com/office/drawing/2014/main" id="{D2EF5842-3566-8296-E6A6-BB79722B4BB9}"/>
              </a:ext>
            </a:extLst>
          </p:cNvPr>
          <p:cNvSpPr/>
          <p:nvPr/>
        </p:nvSpPr>
        <p:spPr>
          <a:xfrm>
            <a:off x="360000" y="6064574"/>
            <a:ext cx="5400000" cy="720000"/>
          </a:xfrm>
          <a:prstGeom prst="rect">
            <a:avLst/>
          </a:prstGeom>
          <a:solidFill>
            <a:schemeClr val="accent6">
              <a:lumMod val="50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bg1"/>
                </a:solidFill>
              </a:rPr>
              <a:t>Most of the applications are from working professionals.</a:t>
            </a:r>
          </a:p>
        </p:txBody>
      </p:sp>
      <p:sp>
        <p:nvSpPr>
          <p:cNvPr id="9" name="Rectangle 8">
            <a:extLst>
              <a:ext uri="{FF2B5EF4-FFF2-40B4-BE49-F238E27FC236}">
                <a16:creationId xmlns:a16="http://schemas.microsoft.com/office/drawing/2014/main" id="{E5982628-815B-FBAC-AA21-450C9596FCD4}"/>
              </a:ext>
            </a:extLst>
          </p:cNvPr>
          <p:cNvSpPr/>
          <p:nvPr/>
        </p:nvSpPr>
        <p:spPr>
          <a:xfrm>
            <a:off x="6432000" y="6064574"/>
            <a:ext cx="5400000" cy="720000"/>
          </a:xfrm>
          <a:prstGeom prst="rect">
            <a:avLst/>
          </a:prstGeom>
          <a:solidFill>
            <a:schemeClr val="accent6">
              <a:lumMod val="50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Over 85% of applications have been submitted with only one document.</a:t>
            </a:r>
            <a:endParaRPr lang="en-IN" dirty="0">
              <a:solidFill>
                <a:schemeClr val="bg1"/>
              </a:solidFill>
            </a:endParaRPr>
          </a:p>
        </p:txBody>
      </p:sp>
    </p:spTree>
    <p:extLst>
      <p:ext uri="{BB962C8B-B14F-4D97-AF65-F5344CB8AC3E}">
        <p14:creationId xmlns:p14="http://schemas.microsoft.com/office/powerpoint/2010/main" val="17079753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B942134-A4DA-3592-F045-929508BEE930}"/>
              </a:ext>
            </a:extLst>
          </p:cNvPr>
          <p:cNvSpPr/>
          <p:nvPr/>
        </p:nvSpPr>
        <p:spPr>
          <a:xfrm>
            <a:off x="0" y="1659193"/>
            <a:ext cx="12192000" cy="3539613"/>
          </a:xfrm>
          <a:prstGeom prst="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5400" b="1" dirty="0">
                <a:solidFill>
                  <a:srgbClr val="FFFF00"/>
                </a:solidFill>
              </a:rPr>
              <a:t>PERFORM UNIVARIATE, SEGMENTED UNIVARIATE AND BIVARIATE ANALYSIS</a:t>
            </a:r>
          </a:p>
        </p:txBody>
      </p:sp>
      <p:sp>
        <p:nvSpPr>
          <p:cNvPr id="3" name="Rectangle 2">
            <a:extLst>
              <a:ext uri="{FF2B5EF4-FFF2-40B4-BE49-F238E27FC236}">
                <a16:creationId xmlns:a16="http://schemas.microsoft.com/office/drawing/2014/main" id="{22B33899-FF68-ED92-82BD-1C5FE67349D8}"/>
              </a:ext>
            </a:extLst>
          </p:cNvPr>
          <p:cNvSpPr/>
          <p:nvPr/>
        </p:nvSpPr>
        <p:spPr>
          <a:xfrm>
            <a:off x="0" y="0"/>
            <a:ext cx="12192000" cy="496957"/>
          </a:xfrm>
          <a:prstGeom prst="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Rectangle 3">
            <a:extLst>
              <a:ext uri="{FF2B5EF4-FFF2-40B4-BE49-F238E27FC236}">
                <a16:creationId xmlns:a16="http://schemas.microsoft.com/office/drawing/2014/main" id="{07271834-4441-CDDD-758D-911C5AA6FBD8}"/>
              </a:ext>
            </a:extLst>
          </p:cNvPr>
          <p:cNvSpPr/>
          <p:nvPr/>
        </p:nvSpPr>
        <p:spPr>
          <a:xfrm>
            <a:off x="0" y="6361042"/>
            <a:ext cx="12192000" cy="496957"/>
          </a:xfrm>
          <a:prstGeom prst="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8" name="Picture 7" descr="Pile of American dollar banknotes">
            <a:extLst>
              <a:ext uri="{FF2B5EF4-FFF2-40B4-BE49-F238E27FC236}">
                <a16:creationId xmlns:a16="http://schemas.microsoft.com/office/drawing/2014/main" id="{E8A985B9-8F94-9B33-BA65-E8F202DBB3D3}"/>
              </a:ext>
            </a:extLst>
          </p:cNvPr>
          <p:cNvPicPr>
            <a:picLocks noChangeAspect="1"/>
          </p:cNvPicPr>
          <p:nvPr/>
        </p:nvPicPr>
        <p:blipFill rotWithShape="1">
          <a:blip r:embed="rId2">
            <a:extLst>
              <a:ext uri="{28A0092B-C50C-407E-A947-70E740481C1C}">
                <a14:useLocalDpi xmlns:a14="http://schemas.microsoft.com/office/drawing/2010/main" val="0"/>
              </a:ext>
            </a:extLst>
          </a:blip>
          <a:srcRect t="58387" b="20145"/>
          <a:stretch/>
        </p:blipFill>
        <p:spPr>
          <a:xfrm>
            <a:off x="0" y="496958"/>
            <a:ext cx="12192000" cy="1162236"/>
          </a:xfrm>
          <a:prstGeom prst="rect">
            <a:avLst/>
          </a:prstGeom>
        </p:spPr>
      </p:pic>
      <p:pic>
        <p:nvPicPr>
          <p:cNvPr id="9" name="Picture 8" descr="Pile of American dollar banknotes">
            <a:extLst>
              <a:ext uri="{FF2B5EF4-FFF2-40B4-BE49-F238E27FC236}">
                <a16:creationId xmlns:a16="http://schemas.microsoft.com/office/drawing/2014/main" id="{E0D4FB08-7A0B-D0B4-2FAB-E3029DB651A1}"/>
              </a:ext>
            </a:extLst>
          </p:cNvPr>
          <p:cNvPicPr>
            <a:picLocks noChangeAspect="1"/>
          </p:cNvPicPr>
          <p:nvPr/>
        </p:nvPicPr>
        <p:blipFill rotWithShape="1">
          <a:blip r:embed="rId2">
            <a:extLst>
              <a:ext uri="{28A0092B-C50C-407E-A947-70E740481C1C}">
                <a14:useLocalDpi xmlns:a14="http://schemas.microsoft.com/office/drawing/2010/main" val="0"/>
              </a:ext>
            </a:extLst>
          </a:blip>
          <a:srcRect t="58387" b="20145"/>
          <a:stretch/>
        </p:blipFill>
        <p:spPr>
          <a:xfrm>
            <a:off x="0" y="5198806"/>
            <a:ext cx="12192000" cy="1162236"/>
          </a:xfrm>
          <a:prstGeom prst="rect">
            <a:avLst/>
          </a:prstGeom>
        </p:spPr>
      </p:pic>
    </p:spTree>
    <p:extLst>
      <p:ext uri="{BB962C8B-B14F-4D97-AF65-F5344CB8AC3E}">
        <p14:creationId xmlns:p14="http://schemas.microsoft.com/office/powerpoint/2010/main" val="3485633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F7CD7B1-D3F6-3F19-58AD-420E28A5A052}"/>
              </a:ext>
            </a:extLst>
          </p:cNvPr>
          <p:cNvSpPr>
            <a:spLocks noGrp="1" noRot="1" noMove="1" noResize="1" noEditPoints="1" noAdjustHandles="1" noChangeArrowheads="1" noChangeShapeType="1"/>
          </p:cNvSpPr>
          <p:nvPr/>
        </p:nvSpPr>
        <p:spPr>
          <a:xfrm>
            <a:off x="0" y="-1"/>
            <a:ext cx="12192000" cy="1111045"/>
          </a:xfrm>
          <a:prstGeom prst="rect">
            <a:avLst/>
          </a:prstGeom>
          <a:solidFill>
            <a:srgbClr val="00206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5400" b="1" dirty="0">
                <a:ln>
                  <a:solidFill>
                    <a:schemeClr val="tx1"/>
                  </a:solidFill>
                </a:ln>
                <a:solidFill>
                  <a:srgbClr val="FFFF00"/>
                </a:solidFill>
                <a:latin typeface="Doppio One" panose="02010603030000020804" pitchFamily="2" charset="0"/>
                <a:ea typeface="ADLaM Display" panose="02010000000000000000" pitchFamily="2" charset="0"/>
                <a:cs typeface="Baloo" panose="03080902040302020200" pitchFamily="66" charset="0"/>
              </a:rPr>
              <a:t>INSIGHTS</a:t>
            </a:r>
          </a:p>
        </p:txBody>
      </p:sp>
      <p:sp>
        <p:nvSpPr>
          <p:cNvPr id="5" name="Rectangle 4">
            <a:extLst>
              <a:ext uri="{FF2B5EF4-FFF2-40B4-BE49-F238E27FC236}">
                <a16:creationId xmlns:a16="http://schemas.microsoft.com/office/drawing/2014/main" id="{920C10BE-92C8-A84C-0F47-93C14458EEA8}"/>
              </a:ext>
            </a:extLst>
          </p:cNvPr>
          <p:cNvSpPr/>
          <p:nvPr/>
        </p:nvSpPr>
        <p:spPr>
          <a:xfrm>
            <a:off x="0" y="1111044"/>
            <a:ext cx="12192000" cy="456382"/>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dirty="0">
                <a:solidFill>
                  <a:schemeClr val="bg1"/>
                </a:solidFill>
              </a:rPr>
              <a:t>PERFORM UNIVARIATE, SEGMENTED UNIVARIATE, AND BIVARIATE ANALYSIS</a:t>
            </a:r>
          </a:p>
        </p:txBody>
      </p:sp>
      <p:graphicFrame>
        <p:nvGraphicFramePr>
          <p:cNvPr id="3" name="Chart 2">
            <a:extLst>
              <a:ext uri="{FF2B5EF4-FFF2-40B4-BE49-F238E27FC236}">
                <a16:creationId xmlns:a16="http://schemas.microsoft.com/office/drawing/2014/main" id="{6922CDC6-9251-C917-DED5-3429103D30A6}"/>
              </a:ext>
            </a:extLst>
          </p:cNvPr>
          <p:cNvGraphicFramePr>
            <a:graphicFrameLocks/>
          </p:cNvGraphicFramePr>
          <p:nvPr>
            <p:extLst>
              <p:ext uri="{D42A27DB-BD31-4B8C-83A1-F6EECF244321}">
                <p14:modId xmlns:p14="http://schemas.microsoft.com/office/powerpoint/2010/main" val="1577959337"/>
              </p:ext>
            </p:extLst>
          </p:nvPr>
        </p:nvGraphicFramePr>
        <p:xfrm>
          <a:off x="360109" y="1776012"/>
          <a:ext cx="3600000" cy="28800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7" name="Chart 6">
            <a:extLst>
              <a:ext uri="{FF2B5EF4-FFF2-40B4-BE49-F238E27FC236}">
                <a16:creationId xmlns:a16="http://schemas.microsoft.com/office/drawing/2014/main" id="{E5B7D5B9-9E02-6B11-E6C0-5BD3D8F31E56}"/>
              </a:ext>
            </a:extLst>
          </p:cNvPr>
          <p:cNvGraphicFramePr>
            <a:graphicFrameLocks/>
          </p:cNvGraphicFramePr>
          <p:nvPr>
            <p:extLst>
              <p:ext uri="{D42A27DB-BD31-4B8C-83A1-F6EECF244321}">
                <p14:modId xmlns:p14="http://schemas.microsoft.com/office/powerpoint/2010/main" val="3882703739"/>
              </p:ext>
            </p:extLst>
          </p:nvPr>
        </p:nvGraphicFramePr>
        <p:xfrm>
          <a:off x="4317838" y="1776012"/>
          <a:ext cx="3600000" cy="2880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0" name="Chart 9">
            <a:extLst>
              <a:ext uri="{FF2B5EF4-FFF2-40B4-BE49-F238E27FC236}">
                <a16:creationId xmlns:a16="http://schemas.microsoft.com/office/drawing/2014/main" id="{A8148C56-060D-410A-F8C4-A9367C11B2C9}"/>
              </a:ext>
            </a:extLst>
          </p:cNvPr>
          <p:cNvGraphicFramePr>
            <a:graphicFrameLocks/>
          </p:cNvGraphicFramePr>
          <p:nvPr>
            <p:extLst>
              <p:ext uri="{D42A27DB-BD31-4B8C-83A1-F6EECF244321}">
                <p14:modId xmlns:p14="http://schemas.microsoft.com/office/powerpoint/2010/main" val="2878851831"/>
              </p:ext>
            </p:extLst>
          </p:nvPr>
        </p:nvGraphicFramePr>
        <p:xfrm>
          <a:off x="8275567" y="1776012"/>
          <a:ext cx="3600000" cy="28800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2" name="Table 11">
            <a:extLst>
              <a:ext uri="{FF2B5EF4-FFF2-40B4-BE49-F238E27FC236}">
                <a16:creationId xmlns:a16="http://schemas.microsoft.com/office/drawing/2014/main" id="{84AFC1B4-224F-9638-0A52-1225DF1C3EFE}"/>
              </a:ext>
            </a:extLst>
          </p:cNvPr>
          <p:cNvGraphicFramePr>
            <a:graphicFrameLocks noGrp="1"/>
          </p:cNvGraphicFramePr>
          <p:nvPr>
            <p:extLst>
              <p:ext uri="{D42A27DB-BD31-4B8C-83A1-F6EECF244321}">
                <p14:modId xmlns:p14="http://schemas.microsoft.com/office/powerpoint/2010/main" val="2161285819"/>
              </p:ext>
            </p:extLst>
          </p:nvPr>
        </p:nvGraphicFramePr>
        <p:xfrm>
          <a:off x="1188559" y="5048814"/>
          <a:ext cx="2213402" cy="889870"/>
        </p:xfrm>
        <a:graphic>
          <a:graphicData uri="http://schemas.openxmlformats.org/drawingml/2006/table">
            <a:tbl>
              <a:tblPr>
                <a:tableStyleId>{5C22544A-7EE6-4342-B048-85BDC9FD1C3A}</a:tableStyleId>
              </a:tblPr>
              <a:tblGrid>
                <a:gridCol w="1273068">
                  <a:extLst>
                    <a:ext uri="{9D8B030D-6E8A-4147-A177-3AD203B41FA5}">
                      <a16:colId xmlns:a16="http://schemas.microsoft.com/office/drawing/2014/main" val="781090557"/>
                    </a:ext>
                  </a:extLst>
                </a:gridCol>
                <a:gridCol w="940334">
                  <a:extLst>
                    <a:ext uri="{9D8B030D-6E8A-4147-A177-3AD203B41FA5}">
                      <a16:colId xmlns:a16="http://schemas.microsoft.com/office/drawing/2014/main" val="3054600731"/>
                    </a:ext>
                  </a:extLst>
                </a:gridCol>
              </a:tblGrid>
              <a:tr h="292560">
                <a:tc>
                  <a:txBody>
                    <a:bodyPr/>
                    <a:lstStyle/>
                    <a:p>
                      <a:pPr algn="ctr" fontAlgn="b"/>
                      <a:r>
                        <a:rPr lang="en-IN" sz="1200" b="0" i="0" u="none" strike="noStrike" kern="1200" baseline="0" dirty="0">
                          <a:solidFill>
                            <a:schemeClr val="bg1"/>
                          </a:solidFill>
                          <a:latin typeface="Bahnschrift" panose="020B0502040204020203" pitchFamily="34" charset="0"/>
                          <a:ea typeface="+mn-ea"/>
                          <a:cs typeface="Helvetica" panose="020B0604020202020204" pitchFamily="34" charset="0"/>
                        </a:rPr>
                        <a:t>Mean</a:t>
                      </a:r>
                    </a:p>
                  </a:txBody>
                  <a:tcPr marL="7620" marR="7620" marT="7620" marB="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fontAlgn="b"/>
                      <a:r>
                        <a:rPr lang="en-IN" sz="1100" b="1" i="0" u="none" strike="noStrike" kern="1200" baseline="0" dirty="0">
                          <a:solidFill>
                            <a:schemeClr val="tx1">
                              <a:lumMod val="75000"/>
                              <a:lumOff val="25000"/>
                            </a:schemeClr>
                          </a:solidFill>
                          <a:latin typeface="Helvetica" panose="020B0604020202020204" pitchFamily="34" charset="0"/>
                          <a:ea typeface="+mn-ea"/>
                          <a:cs typeface="Helvetica" panose="020B0604020202020204" pitchFamily="34" charset="0"/>
                        </a:rPr>
                        <a:t>170767.6</a:t>
                      </a:r>
                    </a:p>
                  </a:txBody>
                  <a:tcPr marL="7620" marR="7620" marT="7620" marB="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20654851"/>
                  </a:ext>
                </a:extLst>
              </a:tr>
              <a:tr h="292560">
                <a:tc>
                  <a:txBody>
                    <a:bodyPr/>
                    <a:lstStyle/>
                    <a:p>
                      <a:pPr algn="ctr" fontAlgn="b"/>
                      <a:r>
                        <a:rPr lang="en-IN" sz="1200" b="0" i="0" u="none" strike="noStrike" kern="1200" baseline="0" dirty="0">
                          <a:solidFill>
                            <a:schemeClr val="bg1"/>
                          </a:solidFill>
                          <a:latin typeface="Bahnschrift" panose="020B0502040204020203" pitchFamily="34" charset="0"/>
                          <a:ea typeface="+mn-ea"/>
                          <a:cs typeface="Helvetica" panose="020B0604020202020204" pitchFamily="34" charset="0"/>
                        </a:rPr>
                        <a:t>Median</a:t>
                      </a:r>
                    </a:p>
                  </a:txBody>
                  <a:tcPr marL="7620" marR="7620" marT="7620" marB="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fontAlgn="b"/>
                      <a:r>
                        <a:rPr lang="en-IN" sz="1100" b="1" i="0" u="none" strike="noStrike" kern="1200" baseline="0" dirty="0">
                          <a:solidFill>
                            <a:schemeClr val="tx1">
                              <a:lumMod val="75000"/>
                              <a:lumOff val="25000"/>
                            </a:schemeClr>
                          </a:solidFill>
                          <a:latin typeface="Helvetica" panose="020B0604020202020204" pitchFamily="34" charset="0"/>
                          <a:ea typeface="+mn-ea"/>
                          <a:cs typeface="Helvetica" panose="020B0604020202020204" pitchFamily="34" charset="0"/>
                        </a:rPr>
                        <a:t>145800.0</a:t>
                      </a:r>
                    </a:p>
                  </a:txBody>
                  <a:tcPr marL="7620" marR="7620" marT="7620" marB="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36768825"/>
                  </a:ext>
                </a:extLst>
              </a:tr>
              <a:tr h="304750">
                <a:tc>
                  <a:txBody>
                    <a:bodyPr/>
                    <a:lstStyle/>
                    <a:p>
                      <a:pPr algn="ctr" fontAlgn="b"/>
                      <a:r>
                        <a:rPr lang="en-IN" sz="1200" b="0" i="0" u="none" strike="noStrike" kern="1200" baseline="0" dirty="0">
                          <a:solidFill>
                            <a:schemeClr val="bg1"/>
                          </a:solidFill>
                          <a:latin typeface="Bahnschrift" panose="020B0502040204020203" pitchFamily="34" charset="0"/>
                          <a:ea typeface="+mn-ea"/>
                          <a:cs typeface="Helvetica" panose="020B0604020202020204" pitchFamily="34" charset="0"/>
                        </a:rPr>
                        <a:t>Mode</a:t>
                      </a:r>
                    </a:p>
                  </a:txBody>
                  <a:tcPr marL="7620" marR="7620" marT="7620" marB="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fontAlgn="b"/>
                      <a:r>
                        <a:rPr lang="en-IN" sz="1100" b="1" i="0" u="none" strike="noStrike" kern="1200" baseline="0" dirty="0">
                          <a:solidFill>
                            <a:schemeClr val="tx1">
                              <a:lumMod val="75000"/>
                              <a:lumOff val="25000"/>
                            </a:schemeClr>
                          </a:solidFill>
                          <a:latin typeface="Helvetica" panose="020B0604020202020204" pitchFamily="34" charset="0"/>
                          <a:ea typeface="+mn-ea"/>
                          <a:cs typeface="Helvetica" panose="020B0604020202020204" pitchFamily="34" charset="0"/>
                        </a:rPr>
                        <a:t>135000.0</a:t>
                      </a:r>
                    </a:p>
                  </a:txBody>
                  <a:tcPr marL="7620" marR="7620" marT="7620" marB="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56292948"/>
                  </a:ext>
                </a:extLst>
              </a:tr>
            </a:tbl>
          </a:graphicData>
        </a:graphic>
      </p:graphicFrame>
      <p:graphicFrame>
        <p:nvGraphicFramePr>
          <p:cNvPr id="13" name="Table 12">
            <a:extLst>
              <a:ext uri="{FF2B5EF4-FFF2-40B4-BE49-F238E27FC236}">
                <a16:creationId xmlns:a16="http://schemas.microsoft.com/office/drawing/2014/main" id="{09A48C14-DB24-FCA3-5D77-21652F13B3C5}"/>
              </a:ext>
            </a:extLst>
          </p:cNvPr>
          <p:cNvGraphicFramePr>
            <a:graphicFrameLocks noGrp="1"/>
          </p:cNvGraphicFramePr>
          <p:nvPr>
            <p:extLst>
              <p:ext uri="{D42A27DB-BD31-4B8C-83A1-F6EECF244321}">
                <p14:modId xmlns:p14="http://schemas.microsoft.com/office/powerpoint/2010/main" val="1183926955"/>
              </p:ext>
            </p:extLst>
          </p:nvPr>
        </p:nvGraphicFramePr>
        <p:xfrm>
          <a:off x="4989299" y="5048814"/>
          <a:ext cx="2213402" cy="889870"/>
        </p:xfrm>
        <a:graphic>
          <a:graphicData uri="http://schemas.openxmlformats.org/drawingml/2006/table">
            <a:tbl>
              <a:tblPr>
                <a:tableStyleId>{5C22544A-7EE6-4342-B048-85BDC9FD1C3A}</a:tableStyleId>
              </a:tblPr>
              <a:tblGrid>
                <a:gridCol w="1273068">
                  <a:extLst>
                    <a:ext uri="{9D8B030D-6E8A-4147-A177-3AD203B41FA5}">
                      <a16:colId xmlns:a16="http://schemas.microsoft.com/office/drawing/2014/main" val="781090557"/>
                    </a:ext>
                  </a:extLst>
                </a:gridCol>
                <a:gridCol w="940334">
                  <a:extLst>
                    <a:ext uri="{9D8B030D-6E8A-4147-A177-3AD203B41FA5}">
                      <a16:colId xmlns:a16="http://schemas.microsoft.com/office/drawing/2014/main" val="3054600731"/>
                    </a:ext>
                  </a:extLst>
                </a:gridCol>
              </a:tblGrid>
              <a:tr h="292560">
                <a:tc>
                  <a:txBody>
                    <a:bodyPr/>
                    <a:lstStyle/>
                    <a:p>
                      <a:pPr algn="ctr" fontAlgn="b"/>
                      <a:r>
                        <a:rPr lang="en-IN" sz="1200" b="0" i="0" u="none" strike="noStrike" kern="1200" baseline="0" dirty="0">
                          <a:solidFill>
                            <a:schemeClr val="bg1"/>
                          </a:solidFill>
                          <a:latin typeface="Bahnschrift" panose="020B0502040204020203" pitchFamily="34" charset="0"/>
                          <a:ea typeface="+mn-ea"/>
                          <a:cs typeface="Helvetica" panose="020B0604020202020204" pitchFamily="34" charset="0"/>
                        </a:rPr>
                        <a:t>Mean</a:t>
                      </a:r>
                    </a:p>
                  </a:txBody>
                  <a:tcPr marL="7620" marR="7620" marT="7620" marB="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fontAlgn="b"/>
                      <a:r>
                        <a:rPr lang="en-IN" sz="1100" b="1" i="0" u="none" strike="noStrike" kern="1200" baseline="0" dirty="0">
                          <a:solidFill>
                            <a:schemeClr val="tx1">
                              <a:lumMod val="75000"/>
                              <a:lumOff val="25000"/>
                            </a:schemeClr>
                          </a:solidFill>
                          <a:latin typeface="Helvetica" panose="020B0604020202020204" pitchFamily="34" charset="0"/>
                          <a:ea typeface="+mn-ea"/>
                          <a:cs typeface="Helvetica" panose="020B0604020202020204" pitchFamily="34" charset="0"/>
                        </a:rPr>
                        <a:t>599700.6</a:t>
                      </a:r>
                    </a:p>
                  </a:txBody>
                  <a:tcPr marL="7620" marR="7620" marT="7620" marB="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20654851"/>
                  </a:ext>
                </a:extLst>
              </a:tr>
              <a:tr h="292560">
                <a:tc>
                  <a:txBody>
                    <a:bodyPr/>
                    <a:lstStyle/>
                    <a:p>
                      <a:pPr algn="ctr" fontAlgn="b"/>
                      <a:r>
                        <a:rPr lang="en-IN" sz="1200" b="0" i="0" u="none" strike="noStrike" kern="1200" baseline="0" dirty="0">
                          <a:solidFill>
                            <a:schemeClr val="bg1"/>
                          </a:solidFill>
                          <a:latin typeface="Bahnschrift" panose="020B0502040204020203" pitchFamily="34" charset="0"/>
                          <a:ea typeface="+mn-ea"/>
                          <a:cs typeface="Helvetica" panose="020B0604020202020204" pitchFamily="34" charset="0"/>
                        </a:rPr>
                        <a:t>Median</a:t>
                      </a:r>
                    </a:p>
                  </a:txBody>
                  <a:tcPr marL="7620" marR="7620" marT="7620" marB="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fontAlgn="b"/>
                      <a:r>
                        <a:rPr lang="en-IN" sz="1100" b="1" i="0" u="none" strike="noStrike" kern="1200" baseline="0" dirty="0">
                          <a:solidFill>
                            <a:schemeClr val="tx1">
                              <a:lumMod val="75000"/>
                              <a:lumOff val="25000"/>
                            </a:schemeClr>
                          </a:solidFill>
                          <a:latin typeface="Helvetica" panose="020B0604020202020204" pitchFamily="34" charset="0"/>
                          <a:ea typeface="+mn-ea"/>
                          <a:cs typeface="Helvetica" panose="020B0604020202020204" pitchFamily="34" charset="0"/>
                        </a:rPr>
                        <a:t>514777.5</a:t>
                      </a:r>
                    </a:p>
                  </a:txBody>
                  <a:tcPr marL="7620" marR="7620" marT="7620" marB="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36768825"/>
                  </a:ext>
                </a:extLst>
              </a:tr>
              <a:tr h="304750">
                <a:tc>
                  <a:txBody>
                    <a:bodyPr/>
                    <a:lstStyle/>
                    <a:p>
                      <a:pPr algn="ctr" fontAlgn="b"/>
                      <a:r>
                        <a:rPr lang="en-IN" sz="1200" b="0" i="0" u="none" strike="noStrike" kern="1200" baseline="0" dirty="0">
                          <a:solidFill>
                            <a:schemeClr val="bg1"/>
                          </a:solidFill>
                          <a:latin typeface="Bahnschrift" panose="020B0502040204020203" pitchFamily="34" charset="0"/>
                          <a:ea typeface="+mn-ea"/>
                          <a:cs typeface="Helvetica" panose="020B0604020202020204" pitchFamily="34" charset="0"/>
                        </a:rPr>
                        <a:t>Mode</a:t>
                      </a:r>
                    </a:p>
                  </a:txBody>
                  <a:tcPr marL="7620" marR="7620" marT="7620" marB="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fontAlgn="b"/>
                      <a:r>
                        <a:rPr lang="en-IN" sz="1100" b="1" i="0" u="none" strike="noStrike" kern="1200" baseline="0" dirty="0">
                          <a:solidFill>
                            <a:schemeClr val="tx1">
                              <a:lumMod val="75000"/>
                              <a:lumOff val="25000"/>
                            </a:schemeClr>
                          </a:solidFill>
                          <a:latin typeface="Helvetica" panose="020B0604020202020204" pitchFamily="34" charset="0"/>
                          <a:ea typeface="+mn-ea"/>
                          <a:cs typeface="Helvetica" panose="020B0604020202020204" pitchFamily="34" charset="0"/>
                        </a:rPr>
                        <a:t>450000.0</a:t>
                      </a:r>
                    </a:p>
                  </a:txBody>
                  <a:tcPr marL="7620" marR="7620" marT="7620" marB="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56292948"/>
                  </a:ext>
                </a:extLst>
              </a:tr>
            </a:tbl>
          </a:graphicData>
        </a:graphic>
      </p:graphicFrame>
      <p:graphicFrame>
        <p:nvGraphicFramePr>
          <p:cNvPr id="14" name="Table 13">
            <a:extLst>
              <a:ext uri="{FF2B5EF4-FFF2-40B4-BE49-F238E27FC236}">
                <a16:creationId xmlns:a16="http://schemas.microsoft.com/office/drawing/2014/main" id="{B7909323-B956-5325-28A5-1F46343429CE}"/>
              </a:ext>
            </a:extLst>
          </p:cNvPr>
          <p:cNvGraphicFramePr>
            <a:graphicFrameLocks noGrp="1"/>
          </p:cNvGraphicFramePr>
          <p:nvPr>
            <p:extLst>
              <p:ext uri="{D42A27DB-BD31-4B8C-83A1-F6EECF244321}">
                <p14:modId xmlns:p14="http://schemas.microsoft.com/office/powerpoint/2010/main" val="2199728078"/>
              </p:ext>
            </p:extLst>
          </p:nvPr>
        </p:nvGraphicFramePr>
        <p:xfrm>
          <a:off x="8968866" y="5048814"/>
          <a:ext cx="2213402" cy="889870"/>
        </p:xfrm>
        <a:graphic>
          <a:graphicData uri="http://schemas.openxmlformats.org/drawingml/2006/table">
            <a:tbl>
              <a:tblPr>
                <a:tableStyleId>{5C22544A-7EE6-4342-B048-85BDC9FD1C3A}</a:tableStyleId>
              </a:tblPr>
              <a:tblGrid>
                <a:gridCol w="1273068">
                  <a:extLst>
                    <a:ext uri="{9D8B030D-6E8A-4147-A177-3AD203B41FA5}">
                      <a16:colId xmlns:a16="http://schemas.microsoft.com/office/drawing/2014/main" val="781090557"/>
                    </a:ext>
                  </a:extLst>
                </a:gridCol>
                <a:gridCol w="940334">
                  <a:extLst>
                    <a:ext uri="{9D8B030D-6E8A-4147-A177-3AD203B41FA5}">
                      <a16:colId xmlns:a16="http://schemas.microsoft.com/office/drawing/2014/main" val="3054600731"/>
                    </a:ext>
                  </a:extLst>
                </a:gridCol>
              </a:tblGrid>
              <a:tr h="292560">
                <a:tc>
                  <a:txBody>
                    <a:bodyPr/>
                    <a:lstStyle/>
                    <a:p>
                      <a:pPr algn="ctr" fontAlgn="b"/>
                      <a:r>
                        <a:rPr lang="en-IN" sz="1200" b="0" i="0" u="none" strike="noStrike" kern="1200" baseline="0" dirty="0">
                          <a:solidFill>
                            <a:schemeClr val="bg1"/>
                          </a:solidFill>
                          <a:latin typeface="Bahnschrift" panose="020B0502040204020203" pitchFamily="34" charset="0"/>
                          <a:ea typeface="+mn-ea"/>
                          <a:cs typeface="Helvetica" panose="020B0604020202020204" pitchFamily="34" charset="0"/>
                        </a:rPr>
                        <a:t>Mean</a:t>
                      </a:r>
                    </a:p>
                  </a:txBody>
                  <a:tcPr marL="7620" marR="7620" marT="7620" marB="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fontAlgn="b"/>
                      <a:r>
                        <a:rPr lang="en-IN" sz="1100" b="1" i="0" u="none" strike="noStrike" kern="1200" baseline="0" dirty="0">
                          <a:solidFill>
                            <a:schemeClr val="tx1">
                              <a:lumMod val="75000"/>
                              <a:lumOff val="25000"/>
                            </a:schemeClr>
                          </a:solidFill>
                          <a:latin typeface="Helvetica" panose="020B0604020202020204" pitchFamily="34" charset="0"/>
                          <a:ea typeface="+mn-ea"/>
                          <a:cs typeface="Helvetica" panose="020B0604020202020204" pitchFamily="34" charset="0"/>
                        </a:rPr>
                        <a:t>0.02080</a:t>
                      </a:r>
                    </a:p>
                  </a:txBody>
                  <a:tcPr marL="7620" marR="7620" marT="7620" marB="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20654851"/>
                  </a:ext>
                </a:extLst>
              </a:tr>
              <a:tr h="292560">
                <a:tc>
                  <a:txBody>
                    <a:bodyPr/>
                    <a:lstStyle/>
                    <a:p>
                      <a:pPr algn="ctr" fontAlgn="b"/>
                      <a:r>
                        <a:rPr lang="en-IN" sz="1200" b="0" i="0" u="none" strike="noStrike" kern="1200" baseline="0" dirty="0">
                          <a:solidFill>
                            <a:schemeClr val="bg1"/>
                          </a:solidFill>
                          <a:latin typeface="Bahnschrift" panose="020B0502040204020203" pitchFamily="34" charset="0"/>
                          <a:ea typeface="+mn-ea"/>
                          <a:cs typeface="Helvetica" panose="020B0604020202020204" pitchFamily="34" charset="0"/>
                        </a:rPr>
                        <a:t>Median</a:t>
                      </a:r>
                    </a:p>
                  </a:txBody>
                  <a:tcPr marL="7620" marR="7620" marT="7620" marB="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fontAlgn="b"/>
                      <a:r>
                        <a:rPr lang="en-IN" sz="1100" b="1" i="0" u="none" strike="noStrike" kern="1200" baseline="0" dirty="0">
                          <a:solidFill>
                            <a:schemeClr val="tx1">
                              <a:lumMod val="75000"/>
                              <a:lumOff val="25000"/>
                            </a:schemeClr>
                          </a:solidFill>
                          <a:latin typeface="Helvetica" panose="020B0604020202020204" pitchFamily="34" charset="0"/>
                          <a:ea typeface="+mn-ea"/>
                          <a:cs typeface="Helvetica" panose="020B0604020202020204" pitchFamily="34" charset="0"/>
                        </a:rPr>
                        <a:t>0.01885</a:t>
                      </a:r>
                    </a:p>
                  </a:txBody>
                  <a:tcPr marL="7620" marR="7620" marT="7620" marB="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36768825"/>
                  </a:ext>
                </a:extLst>
              </a:tr>
              <a:tr h="304750">
                <a:tc>
                  <a:txBody>
                    <a:bodyPr/>
                    <a:lstStyle/>
                    <a:p>
                      <a:pPr algn="ctr" fontAlgn="b"/>
                      <a:r>
                        <a:rPr lang="en-IN" sz="1200" b="0" i="0" u="none" strike="noStrike" kern="1200" baseline="0" dirty="0">
                          <a:solidFill>
                            <a:schemeClr val="bg1"/>
                          </a:solidFill>
                          <a:latin typeface="Bahnschrift" panose="020B0502040204020203" pitchFamily="34" charset="0"/>
                          <a:ea typeface="+mn-ea"/>
                          <a:cs typeface="Helvetica" panose="020B0604020202020204" pitchFamily="34" charset="0"/>
                        </a:rPr>
                        <a:t>Mode</a:t>
                      </a:r>
                    </a:p>
                  </a:txBody>
                  <a:tcPr marL="7620" marR="7620" marT="7620" marB="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fontAlgn="b"/>
                      <a:r>
                        <a:rPr lang="en-IN" sz="1100" b="1" i="0" u="none" strike="noStrike" kern="1200" baseline="0" dirty="0">
                          <a:solidFill>
                            <a:schemeClr val="tx1">
                              <a:lumMod val="75000"/>
                              <a:lumOff val="25000"/>
                            </a:schemeClr>
                          </a:solidFill>
                          <a:latin typeface="Helvetica" panose="020B0604020202020204" pitchFamily="34" charset="0"/>
                          <a:ea typeface="+mn-ea"/>
                          <a:cs typeface="Helvetica" panose="020B0604020202020204" pitchFamily="34" charset="0"/>
                        </a:rPr>
                        <a:t>0.03579</a:t>
                      </a:r>
                    </a:p>
                  </a:txBody>
                  <a:tcPr marL="7620" marR="7620" marT="7620" marB="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56292948"/>
                  </a:ext>
                </a:extLst>
              </a:tr>
            </a:tbl>
          </a:graphicData>
        </a:graphic>
      </p:graphicFrame>
      <p:sp>
        <p:nvSpPr>
          <p:cNvPr id="15" name="TextBox 14">
            <a:extLst>
              <a:ext uri="{FF2B5EF4-FFF2-40B4-BE49-F238E27FC236}">
                <a16:creationId xmlns:a16="http://schemas.microsoft.com/office/drawing/2014/main" id="{0F7C4961-A533-3076-44F0-A12136C15167}"/>
              </a:ext>
            </a:extLst>
          </p:cNvPr>
          <p:cNvSpPr txBox="1"/>
          <p:nvPr/>
        </p:nvSpPr>
        <p:spPr>
          <a:xfrm>
            <a:off x="0" y="6248263"/>
            <a:ext cx="12192000" cy="732848"/>
          </a:xfrm>
          <a:prstGeom prst="rect">
            <a:avLst/>
          </a:prstGeom>
          <a:solidFill>
            <a:schemeClr val="accent6">
              <a:lumMod val="50000"/>
            </a:schemeClr>
          </a:solidFill>
        </p:spPr>
        <p:txBody>
          <a:bodyPr wrap="square" lIns="720000" tIns="180000" rIns="720000" bIns="180000" rtlCol="0">
            <a:spAutoFit/>
          </a:bodyPr>
          <a:lstStyle/>
          <a:p>
            <a:pPr algn="ctr"/>
            <a:r>
              <a:rPr lang="en-IN" sz="2400" b="1" dirty="0">
                <a:solidFill>
                  <a:schemeClr val="bg1"/>
                </a:solidFill>
              </a:rPr>
              <a:t>UNIVARIATE ANALYSIS</a:t>
            </a:r>
          </a:p>
        </p:txBody>
      </p:sp>
    </p:spTree>
    <p:extLst>
      <p:ext uri="{BB962C8B-B14F-4D97-AF65-F5344CB8AC3E}">
        <p14:creationId xmlns:p14="http://schemas.microsoft.com/office/powerpoint/2010/main" val="26195777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F7CD7B1-D3F6-3F19-58AD-420E28A5A052}"/>
              </a:ext>
            </a:extLst>
          </p:cNvPr>
          <p:cNvSpPr>
            <a:spLocks noGrp="1" noRot="1" noMove="1" noResize="1" noEditPoints="1" noAdjustHandles="1" noChangeArrowheads="1" noChangeShapeType="1"/>
          </p:cNvSpPr>
          <p:nvPr/>
        </p:nvSpPr>
        <p:spPr>
          <a:xfrm>
            <a:off x="0" y="-1"/>
            <a:ext cx="12192000" cy="1111045"/>
          </a:xfrm>
          <a:prstGeom prst="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5400" b="1" dirty="0">
                <a:ln>
                  <a:solidFill>
                    <a:schemeClr val="tx1"/>
                  </a:solidFill>
                </a:ln>
                <a:solidFill>
                  <a:srgbClr val="FFFF00"/>
                </a:solidFill>
                <a:latin typeface="Doppio One" panose="02010603030000020804" pitchFamily="2" charset="0"/>
                <a:ea typeface="ADLaM Display" panose="02010000000000000000" pitchFamily="2" charset="0"/>
                <a:cs typeface="Baloo" panose="03080902040302020200" pitchFamily="66" charset="0"/>
              </a:rPr>
              <a:t>PROJECT DESCRIPTION</a:t>
            </a:r>
          </a:p>
        </p:txBody>
      </p:sp>
      <p:sp>
        <p:nvSpPr>
          <p:cNvPr id="6" name="Rectangle 5">
            <a:extLst>
              <a:ext uri="{FF2B5EF4-FFF2-40B4-BE49-F238E27FC236}">
                <a16:creationId xmlns:a16="http://schemas.microsoft.com/office/drawing/2014/main" id="{820E2A92-00E9-E55B-87C8-6F1C4A77782E}"/>
              </a:ext>
            </a:extLst>
          </p:cNvPr>
          <p:cNvSpPr>
            <a:spLocks noGrp="1" noRot="1" noMove="1" noResize="1" noEditPoints="1" noAdjustHandles="1" noChangeArrowheads="1" noChangeShapeType="1"/>
          </p:cNvSpPr>
          <p:nvPr/>
        </p:nvSpPr>
        <p:spPr>
          <a:xfrm>
            <a:off x="0" y="1118418"/>
            <a:ext cx="12192000" cy="5746956"/>
          </a:xfrm>
          <a:prstGeom prst="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3"/>
            <a:endParaRPr lang="en-IN" sz="1600" dirty="0">
              <a:solidFill>
                <a:schemeClr val="tx1"/>
              </a:solidFill>
            </a:endParaRPr>
          </a:p>
        </p:txBody>
      </p:sp>
      <p:pic>
        <p:nvPicPr>
          <p:cNvPr id="2050" name="Picture 2">
            <a:extLst>
              <a:ext uri="{FF2B5EF4-FFF2-40B4-BE49-F238E27FC236}">
                <a16:creationId xmlns:a16="http://schemas.microsoft.com/office/drawing/2014/main" id="{0BC71B67-4CA4-A2E6-D2FD-4B6909DB9B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91029" y="2646566"/>
            <a:ext cx="4781701" cy="269239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32F5E01-D713-9F44-DBDC-6E3435DA9BE5}"/>
              </a:ext>
            </a:extLst>
          </p:cNvPr>
          <p:cNvSpPr txBox="1"/>
          <p:nvPr/>
        </p:nvSpPr>
        <p:spPr>
          <a:xfrm>
            <a:off x="-364114" y="1519035"/>
            <a:ext cx="7997367" cy="4955203"/>
          </a:xfrm>
          <a:prstGeom prst="rect">
            <a:avLst/>
          </a:prstGeom>
          <a:noFill/>
        </p:spPr>
        <p:txBody>
          <a:bodyPr wrap="square" rtlCol="0">
            <a:spAutoFit/>
          </a:bodyPr>
          <a:lstStyle/>
          <a:p>
            <a:pPr lvl="3"/>
            <a:r>
              <a:rPr lang="en-IN" sz="3200" b="1" dirty="0">
                <a:solidFill>
                  <a:schemeClr val="tx1"/>
                </a:solidFill>
              </a:rPr>
              <a:t>Objective:</a:t>
            </a:r>
          </a:p>
          <a:p>
            <a:pPr lvl="3">
              <a:lnSpc>
                <a:spcPct val="150000"/>
              </a:lnSpc>
            </a:pPr>
            <a:r>
              <a:rPr lang="en-IN" sz="1800" dirty="0">
                <a:solidFill>
                  <a:schemeClr val="tx1"/>
                </a:solidFill>
              </a:rPr>
              <a:t>The project focuses on performing EDA(Exploratory Data Analysis) to ensure that capable applicants are not rejected. </a:t>
            </a:r>
          </a:p>
          <a:p>
            <a:pPr lvl="3"/>
            <a:endParaRPr lang="en-IN" sz="1800" dirty="0">
              <a:solidFill>
                <a:schemeClr val="tx1"/>
              </a:solidFill>
            </a:endParaRPr>
          </a:p>
          <a:p>
            <a:pPr lvl="3"/>
            <a:r>
              <a:rPr lang="en-IN" sz="3200" b="1" dirty="0">
                <a:solidFill>
                  <a:schemeClr val="tx1"/>
                </a:solidFill>
              </a:rPr>
              <a:t>Dataset provided:</a:t>
            </a:r>
          </a:p>
          <a:p>
            <a:pPr marL="1714500" lvl="3" indent="-342900">
              <a:lnSpc>
                <a:spcPct val="150000"/>
              </a:lnSpc>
              <a:buFont typeface="+mj-lt"/>
              <a:buAutoNum type="alphaLcParenR"/>
            </a:pPr>
            <a:r>
              <a:rPr lang="en-US" sz="1800" b="1" dirty="0">
                <a:solidFill>
                  <a:schemeClr val="tx1"/>
                </a:solidFill>
              </a:rPr>
              <a:t>previous_application.csv: </a:t>
            </a:r>
            <a:r>
              <a:rPr lang="en-US" sz="1800" dirty="0">
                <a:solidFill>
                  <a:schemeClr val="tx1"/>
                </a:solidFill>
              </a:rPr>
              <a:t>Contains information about previous loan applications.</a:t>
            </a:r>
          </a:p>
          <a:p>
            <a:pPr marL="1714500" lvl="3" indent="-342900">
              <a:lnSpc>
                <a:spcPct val="150000"/>
              </a:lnSpc>
              <a:buFont typeface="+mj-lt"/>
              <a:buAutoNum type="alphaLcParenR"/>
            </a:pPr>
            <a:r>
              <a:rPr lang="en-US" sz="1800" b="1" dirty="0">
                <a:solidFill>
                  <a:schemeClr val="tx1"/>
                </a:solidFill>
              </a:rPr>
              <a:t>application_data.csv: </a:t>
            </a:r>
            <a:r>
              <a:rPr lang="en-US" sz="1800" dirty="0">
                <a:solidFill>
                  <a:schemeClr val="tx1"/>
                </a:solidFill>
              </a:rPr>
              <a:t>Provides details about the current loan applications.</a:t>
            </a:r>
          </a:p>
          <a:p>
            <a:pPr marL="1714500" lvl="3" indent="-342900">
              <a:lnSpc>
                <a:spcPct val="150000"/>
              </a:lnSpc>
              <a:buFont typeface="+mj-lt"/>
              <a:buAutoNum type="alphaLcParenR"/>
            </a:pPr>
            <a:r>
              <a:rPr lang="en-US" sz="1800" b="1" dirty="0">
                <a:solidFill>
                  <a:schemeClr val="tx1"/>
                </a:solidFill>
              </a:rPr>
              <a:t>columns_description.csv: </a:t>
            </a:r>
            <a:r>
              <a:rPr lang="en-US" sz="1800" dirty="0">
                <a:solidFill>
                  <a:schemeClr val="tx1"/>
                </a:solidFill>
              </a:rPr>
              <a:t>Describes the columns present in the other datasets, explaining what each column represents.</a:t>
            </a:r>
            <a:endParaRPr lang="en-IN" sz="1800" dirty="0">
              <a:solidFill>
                <a:schemeClr val="tx1"/>
              </a:solidFill>
            </a:endParaRPr>
          </a:p>
          <a:p>
            <a:endParaRPr lang="en-IN" dirty="0"/>
          </a:p>
        </p:txBody>
      </p:sp>
    </p:spTree>
    <p:extLst>
      <p:ext uri="{BB962C8B-B14F-4D97-AF65-F5344CB8AC3E}">
        <p14:creationId xmlns:p14="http://schemas.microsoft.com/office/powerpoint/2010/main" val="34604818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F7CD7B1-D3F6-3F19-58AD-420E28A5A052}"/>
              </a:ext>
            </a:extLst>
          </p:cNvPr>
          <p:cNvSpPr>
            <a:spLocks noGrp="1" noRot="1" noMove="1" noResize="1" noEditPoints="1" noAdjustHandles="1" noChangeArrowheads="1" noChangeShapeType="1"/>
          </p:cNvSpPr>
          <p:nvPr/>
        </p:nvSpPr>
        <p:spPr>
          <a:xfrm>
            <a:off x="0" y="-1"/>
            <a:ext cx="12192000" cy="1111045"/>
          </a:xfrm>
          <a:prstGeom prst="rect">
            <a:avLst/>
          </a:prstGeom>
          <a:solidFill>
            <a:srgbClr val="00206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5400" b="1" dirty="0">
                <a:ln>
                  <a:solidFill>
                    <a:schemeClr val="tx1"/>
                  </a:solidFill>
                </a:ln>
                <a:solidFill>
                  <a:srgbClr val="FFFF00"/>
                </a:solidFill>
                <a:latin typeface="Doppio One" panose="02010603030000020804" pitchFamily="2" charset="0"/>
                <a:ea typeface="ADLaM Display" panose="02010000000000000000" pitchFamily="2" charset="0"/>
                <a:cs typeface="Baloo" panose="03080902040302020200" pitchFamily="66" charset="0"/>
              </a:rPr>
              <a:t>INSIGHTS</a:t>
            </a:r>
          </a:p>
        </p:txBody>
      </p:sp>
      <p:sp>
        <p:nvSpPr>
          <p:cNvPr id="5" name="Rectangle 4">
            <a:extLst>
              <a:ext uri="{FF2B5EF4-FFF2-40B4-BE49-F238E27FC236}">
                <a16:creationId xmlns:a16="http://schemas.microsoft.com/office/drawing/2014/main" id="{920C10BE-92C8-A84C-0F47-93C14458EEA8}"/>
              </a:ext>
            </a:extLst>
          </p:cNvPr>
          <p:cNvSpPr/>
          <p:nvPr/>
        </p:nvSpPr>
        <p:spPr>
          <a:xfrm>
            <a:off x="0" y="1111044"/>
            <a:ext cx="12192000" cy="456382"/>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dirty="0">
                <a:solidFill>
                  <a:schemeClr val="bg1"/>
                </a:solidFill>
              </a:rPr>
              <a:t>PERFORM UNIVARIATE, SEGMENTED UNIVARIATE, AND BIVARIATE ANALYSIS</a:t>
            </a:r>
          </a:p>
        </p:txBody>
      </p:sp>
      <p:sp>
        <p:nvSpPr>
          <p:cNvPr id="15" name="TextBox 14">
            <a:extLst>
              <a:ext uri="{FF2B5EF4-FFF2-40B4-BE49-F238E27FC236}">
                <a16:creationId xmlns:a16="http://schemas.microsoft.com/office/drawing/2014/main" id="{0F7C4961-A533-3076-44F0-A12136C15167}"/>
              </a:ext>
            </a:extLst>
          </p:cNvPr>
          <p:cNvSpPr txBox="1"/>
          <p:nvPr/>
        </p:nvSpPr>
        <p:spPr>
          <a:xfrm>
            <a:off x="0" y="6248263"/>
            <a:ext cx="12192000" cy="732848"/>
          </a:xfrm>
          <a:prstGeom prst="rect">
            <a:avLst/>
          </a:prstGeom>
          <a:solidFill>
            <a:schemeClr val="accent6">
              <a:lumMod val="50000"/>
            </a:schemeClr>
          </a:solidFill>
        </p:spPr>
        <p:txBody>
          <a:bodyPr wrap="square" lIns="720000" tIns="180000" rIns="720000" bIns="180000" rtlCol="0">
            <a:spAutoFit/>
          </a:bodyPr>
          <a:lstStyle/>
          <a:p>
            <a:pPr algn="ctr"/>
            <a:r>
              <a:rPr lang="en-IN" sz="2400" b="1" dirty="0">
                <a:solidFill>
                  <a:schemeClr val="bg1"/>
                </a:solidFill>
              </a:rPr>
              <a:t>SEGMENTED UNIVARIATE ANALYSIS</a:t>
            </a:r>
          </a:p>
        </p:txBody>
      </p:sp>
      <p:graphicFrame>
        <p:nvGraphicFramePr>
          <p:cNvPr id="2" name="Chart 1">
            <a:extLst>
              <a:ext uri="{FF2B5EF4-FFF2-40B4-BE49-F238E27FC236}">
                <a16:creationId xmlns:a16="http://schemas.microsoft.com/office/drawing/2014/main" id="{60DF141A-9A05-EEC0-B639-FBCF9CD8449B}"/>
              </a:ext>
            </a:extLst>
          </p:cNvPr>
          <p:cNvGraphicFramePr>
            <a:graphicFrameLocks/>
          </p:cNvGraphicFramePr>
          <p:nvPr>
            <p:extLst>
              <p:ext uri="{D42A27DB-BD31-4B8C-83A1-F6EECF244321}">
                <p14:modId xmlns:p14="http://schemas.microsoft.com/office/powerpoint/2010/main" val="2151782318"/>
              </p:ext>
            </p:extLst>
          </p:nvPr>
        </p:nvGraphicFramePr>
        <p:xfrm>
          <a:off x="973394" y="2054942"/>
          <a:ext cx="6685935" cy="3692014"/>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 name="Table 5">
            <a:extLst>
              <a:ext uri="{FF2B5EF4-FFF2-40B4-BE49-F238E27FC236}">
                <a16:creationId xmlns:a16="http://schemas.microsoft.com/office/drawing/2014/main" id="{D32DE1AE-15A2-36B3-90C5-99B0AB785A36}"/>
              </a:ext>
            </a:extLst>
          </p:cNvPr>
          <p:cNvGraphicFramePr>
            <a:graphicFrameLocks noGrp="1"/>
          </p:cNvGraphicFramePr>
          <p:nvPr>
            <p:extLst>
              <p:ext uri="{D42A27DB-BD31-4B8C-83A1-F6EECF244321}">
                <p14:modId xmlns:p14="http://schemas.microsoft.com/office/powerpoint/2010/main" val="3455888513"/>
              </p:ext>
            </p:extLst>
          </p:nvPr>
        </p:nvGraphicFramePr>
        <p:xfrm>
          <a:off x="8169463" y="3022178"/>
          <a:ext cx="3344112" cy="1757542"/>
        </p:xfrm>
        <a:graphic>
          <a:graphicData uri="http://schemas.openxmlformats.org/drawingml/2006/table">
            <a:tbl>
              <a:tblPr>
                <a:tableStyleId>{5C22544A-7EE6-4342-B048-85BDC9FD1C3A}</a:tableStyleId>
              </a:tblPr>
              <a:tblGrid>
                <a:gridCol w="867084">
                  <a:extLst>
                    <a:ext uri="{9D8B030D-6E8A-4147-A177-3AD203B41FA5}">
                      <a16:colId xmlns:a16="http://schemas.microsoft.com/office/drawing/2014/main" val="781090557"/>
                    </a:ext>
                  </a:extLst>
                </a:gridCol>
                <a:gridCol w="1238514">
                  <a:extLst>
                    <a:ext uri="{9D8B030D-6E8A-4147-A177-3AD203B41FA5}">
                      <a16:colId xmlns:a16="http://schemas.microsoft.com/office/drawing/2014/main" val="3054600731"/>
                    </a:ext>
                  </a:extLst>
                </a:gridCol>
                <a:gridCol w="1238514">
                  <a:extLst>
                    <a:ext uri="{9D8B030D-6E8A-4147-A177-3AD203B41FA5}">
                      <a16:colId xmlns:a16="http://schemas.microsoft.com/office/drawing/2014/main" val="4169305472"/>
                    </a:ext>
                  </a:extLst>
                </a:gridCol>
              </a:tblGrid>
              <a:tr h="423738">
                <a:tc>
                  <a:txBody>
                    <a:bodyPr/>
                    <a:lstStyle/>
                    <a:p>
                      <a:pPr algn="ctr" fontAlgn="b"/>
                      <a:r>
                        <a:rPr lang="en-IN" sz="1200" b="0" i="0" u="none" strike="noStrike" kern="1200" baseline="0" dirty="0">
                          <a:solidFill>
                            <a:schemeClr val="bg1"/>
                          </a:solidFill>
                          <a:latin typeface="Bahnschrift" panose="020B0502040204020203" pitchFamily="34" charset="0"/>
                          <a:ea typeface="+mn-ea"/>
                          <a:cs typeface="Helvetica" panose="020B0604020202020204" pitchFamily="34" charset="0"/>
                        </a:rPr>
                        <a:t>AGE</a:t>
                      </a:r>
                    </a:p>
                  </a:txBody>
                  <a:tcPr marL="7620" marR="7620" marT="7620" marB="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02060"/>
                    </a:solidFill>
                  </a:tcPr>
                </a:tc>
                <a:tc>
                  <a:txBody>
                    <a:bodyPr/>
                    <a:lstStyle/>
                    <a:p>
                      <a:pPr algn="ctr" fontAlgn="b"/>
                      <a:r>
                        <a:rPr lang="en-IN" sz="1100" b="1" i="0" u="none" strike="noStrike" kern="1200" baseline="0" dirty="0">
                          <a:solidFill>
                            <a:schemeClr val="bg1"/>
                          </a:solidFill>
                          <a:latin typeface="Helvetica" panose="020B0604020202020204" pitchFamily="34" charset="0"/>
                          <a:ea typeface="+mn-ea"/>
                          <a:cs typeface="Helvetica" panose="020B0604020202020204" pitchFamily="34" charset="0"/>
                        </a:rPr>
                        <a:t>CATEGORY</a:t>
                      </a:r>
                    </a:p>
                  </a:txBody>
                  <a:tcPr marL="7620" marR="7620" marT="7620" marB="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02060"/>
                    </a:solidFill>
                  </a:tcPr>
                </a:tc>
                <a:tc>
                  <a:txBody>
                    <a:bodyPr/>
                    <a:lstStyle/>
                    <a:p>
                      <a:pPr algn="ctr" fontAlgn="b"/>
                      <a:r>
                        <a:rPr lang="en-IN" sz="1100" b="1" i="0" u="none" strike="noStrike" kern="1200" baseline="0" dirty="0">
                          <a:solidFill>
                            <a:schemeClr val="bg1"/>
                          </a:solidFill>
                          <a:latin typeface="Helvetica" panose="020B0604020202020204" pitchFamily="34" charset="0"/>
                          <a:ea typeface="+mn-ea"/>
                          <a:cs typeface="Helvetica" panose="020B0604020202020204" pitchFamily="34" charset="0"/>
                        </a:rPr>
                        <a:t>APPLICANTS</a:t>
                      </a:r>
                    </a:p>
                  </a:txBody>
                  <a:tcPr marL="7620" marR="7620" marT="7620" marB="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02060"/>
                    </a:solidFill>
                  </a:tcPr>
                </a:tc>
                <a:extLst>
                  <a:ext uri="{0D108BD9-81ED-4DB2-BD59-A6C34878D82A}">
                    <a16:rowId xmlns:a16="http://schemas.microsoft.com/office/drawing/2014/main" val="3320654851"/>
                  </a:ext>
                </a:extLst>
              </a:tr>
              <a:tr h="438511">
                <a:tc>
                  <a:txBody>
                    <a:bodyPr/>
                    <a:lstStyle/>
                    <a:p>
                      <a:pPr algn="ctr" fontAlgn="b"/>
                      <a:r>
                        <a:rPr lang="en-IN" sz="1200" b="0" i="0" u="none" strike="noStrike" kern="1200" baseline="0" dirty="0">
                          <a:solidFill>
                            <a:schemeClr val="bg1"/>
                          </a:solidFill>
                          <a:latin typeface="Bahnschrift" panose="020B0502040204020203" pitchFamily="34" charset="0"/>
                          <a:ea typeface="+mn-ea"/>
                          <a:cs typeface="Helvetica" panose="020B0604020202020204" pitchFamily="34" charset="0"/>
                        </a:rPr>
                        <a:t>21-35</a:t>
                      </a:r>
                    </a:p>
                  </a:txBody>
                  <a:tcPr marL="7620" marR="7620" marT="7620" marB="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fontAlgn="b"/>
                      <a:r>
                        <a:rPr lang="en-IN" sz="1100" b="1" i="0" u="none" strike="noStrike" kern="1200" baseline="0" dirty="0">
                          <a:solidFill>
                            <a:schemeClr val="tx1">
                              <a:lumMod val="75000"/>
                              <a:lumOff val="25000"/>
                            </a:schemeClr>
                          </a:solidFill>
                          <a:latin typeface="Helvetica" panose="020B0604020202020204" pitchFamily="34" charset="0"/>
                          <a:ea typeface="+mn-ea"/>
                          <a:cs typeface="Helvetica" panose="020B0604020202020204" pitchFamily="34" charset="0"/>
                        </a:rPr>
                        <a:t>Young Adult</a:t>
                      </a:r>
                    </a:p>
                  </a:txBody>
                  <a:tcPr marL="7620" marR="7620" marT="7620" marB="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fontAlgn="b"/>
                      <a:r>
                        <a:rPr lang="en-IN" sz="1100" b="1" i="0" u="none" strike="noStrike" kern="1200" baseline="0" dirty="0">
                          <a:solidFill>
                            <a:schemeClr val="tx1">
                              <a:lumMod val="75000"/>
                              <a:lumOff val="25000"/>
                            </a:schemeClr>
                          </a:solidFill>
                          <a:latin typeface="Helvetica" panose="020B0604020202020204" pitchFamily="34" charset="0"/>
                          <a:ea typeface="+mn-ea"/>
                          <a:cs typeface="Helvetica" panose="020B0604020202020204" pitchFamily="34" charset="0"/>
                        </a:rPr>
                        <a:t>14440</a:t>
                      </a:r>
                    </a:p>
                  </a:txBody>
                  <a:tcPr marL="7620" marR="7620" marT="7620" marB="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78053033"/>
                  </a:ext>
                </a:extLst>
              </a:tr>
              <a:tr h="438511">
                <a:tc>
                  <a:txBody>
                    <a:bodyPr/>
                    <a:lstStyle/>
                    <a:p>
                      <a:pPr algn="ctr" fontAlgn="b"/>
                      <a:r>
                        <a:rPr lang="en-IN" sz="1200" b="0" i="0" u="none" strike="noStrike" kern="1200" baseline="0" dirty="0">
                          <a:solidFill>
                            <a:schemeClr val="bg1"/>
                          </a:solidFill>
                          <a:latin typeface="Bahnschrift" panose="020B0502040204020203" pitchFamily="34" charset="0"/>
                          <a:ea typeface="+mn-ea"/>
                          <a:cs typeface="Helvetica" panose="020B0604020202020204" pitchFamily="34" charset="0"/>
                        </a:rPr>
                        <a:t>36-60</a:t>
                      </a:r>
                    </a:p>
                  </a:txBody>
                  <a:tcPr marL="7620" marR="7620" marT="7620" marB="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fontAlgn="b"/>
                      <a:r>
                        <a:rPr lang="en-IN" sz="1100" b="1" i="0" u="none" strike="noStrike" kern="1200" baseline="0" dirty="0">
                          <a:solidFill>
                            <a:schemeClr val="tx1">
                              <a:lumMod val="75000"/>
                              <a:lumOff val="25000"/>
                            </a:schemeClr>
                          </a:solidFill>
                          <a:latin typeface="Helvetica" panose="020B0604020202020204" pitchFamily="34" charset="0"/>
                          <a:ea typeface="+mn-ea"/>
                          <a:cs typeface="Helvetica" panose="020B0604020202020204" pitchFamily="34" charset="0"/>
                        </a:rPr>
                        <a:t>Adult</a:t>
                      </a:r>
                    </a:p>
                  </a:txBody>
                  <a:tcPr marL="7620" marR="7620" marT="7620" marB="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fontAlgn="b"/>
                      <a:r>
                        <a:rPr lang="en-IN" sz="1100" b="1" i="0" u="none" strike="noStrike" kern="1200" baseline="0" dirty="0">
                          <a:solidFill>
                            <a:schemeClr val="tx1">
                              <a:lumMod val="75000"/>
                              <a:lumOff val="25000"/>
                            </a:schemeClr>
                          </a:solidFill>
                          <a:latin typeface="Helvetica" panose="020B0604020202020204" pitchFamily="34" charset="0"/>
                          <a:ea typeface="+mn-ea"/>
                          <a:cs typeface="Helvetica" panose="020B0604020202020204" pitchFamily="34" charset="0"/>
                        </a:rPr>
                        <a:t>30296</a:t>
                      </a:r>
                    </a:p>
                  </a:txBody>
                  <a:tcPr marL="7620" marR="7620" marT="7620" marB="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36768825"/>
                  </a:ext>
                </a:extLst>
              </a:tr>
              <a:tr h="456782">
                <a:tc>
                  <a:txBody>
                    <a:bodyPr/>
                    <a:lstStyle/>
                    <a:p>
                      <a:pPr algn="ctr" fontAlgn="b"/>
                      <a:r>
                        <a:rPr lang="en-IN" sz="1200" b="0" i="0" u="none" strike="noStrike" kern="1200" baseline="0" dirty="0">
                          <a:solidFill>
                            <a:schemeClr val="bg1"/>
                          </a:solidFill>
                          <a:latin typeface="Bahnschrift" panose="020B0502040204020203" pitchFamily="34" charset="0"/>
                          <a:ea typeface="+mn-ea"/>
                          <a:cs typeface="Helvetica" panose="020B0604020202020204" pitchFamily="34" charset="0"/>
                        </a:rPr>
                        <a:t>&gt; 60</a:t>
                      </a:r>
                    </a:p>
                  </a:txBody>
                  <a:tcPr marL="7620" marR="7620" marT="7620" marB="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fontAlgn="b"/>
                      <a:r>
                        <a:rPr lang="en-IN" sz="1100" b="1" i="0" u="none" strike="noStrike" kern="1200" baseline="0" dirty="0">
                          <a:solidFill>
                            <a:schemeClr val="tx1">
                              <a:lumMod val="75000"/>
                              <a:lumOff val="25000"/>
                            </a:schemeClr>
                          </a:solidFill>
                          <a:latin typeface="Helvetica" panose="020B0604020202020204" pitchFamily="34" charset="0"/>
                          <a:ea typeface="+mn-ea"/>
                          <a:cs typeface="Helvetica" panose="020B0604020202020204" pitchFamily="34" charset="0"/>
                        </a:rPr>
                        <a:t>Senior</a:t>
                      </a:r>
                    </a:p>
                  </a:txBody>
                  <a:tcPr marL="7620" marR="7620" marT="7620" marB="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fontAlgn="b"/>
                      <a:r>
                        <a:rPr lang="en-IN" sz="1100" b="1" i="0" u="none" strike="noStrike" kern="1200" baseline="0" dirty="0">
                          <a:solidFill>
                            <a:schemeClr val="tx1">
                              <a:lumMod val="75000"/>
                              <a:lumOff val="25000"/>
                            </a:schemeClr>
                          </a:solidFill>
                          <a:latin typeface="Helvetica" panose="020B0604020202020204" pitchFamily="34" charset="0"/>
                          <a:ea typeface="+mn-ea"/>
                          <a:cs typeface="Helvetica" panose="020B0604020202020204" pitchFamily="34" charset="0"/>
                        </a:rPr>
                        <a:t>5263</a:t>
                      </a:r>
                    </a:p>
                  </a:txBody>
                  <a:tcPr marL="7620" marR="7620" marT="7620" marB="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56292948"/>
                  </a:ext>
                </a:extLst>
              </a:tr>
            </a:tbl>
          </a:graphicData>
        </a:graphic>
      </p:graphicFrame>
    </p:spTree>
    <p:extLst>
      <p:ext uri="{BB962C8B-B14F-4D97-AF65-F5344CB8AC3E}">
        <p14:creationId xmlns:p14="http://schemas.microsoft.com/office/powerpoint/2010/main" val="14407973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F7CD7B1-D3F6-3F19-58AD-420E28A5A052}"/>
              </a:ext>
            </a:extLst>
          </p:cNvPr>
          <p:cNvSpPr>
            <a:spLocks noGrp="1" noRot="1" noMove="1" noResize="1" noEditPoints="1" noAdjustHandles="1" noChangeArrowheads="1" noChangeShapeType="1"/>
          </p:cNvSpPr>
          <p:nvPr/>
        </p:nvSpPr>
        <p:spPr>
          <a:xfrm>
            <a:off x="0" y="-1"/>
            <a:ext cx="12192000" cy="1111045"/>
          </a:xfrm>
          <a:prstGeom prst="rect">
            <a:avLst/>
          </a:prstGeom>
          <a:solidFill>
            <a:srgbClr val="00206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5400" b="1" dirty="0">
                <a:ln>
                  <a:solidFill>
                    <a:schemeClr val="tx1"/>
                  </a:solidFill>
                </a:ln>
                <a:solidFill>
                  <a:srgbClr val="FFFF00"/>
                </a:solidFill>
                <a:latin typeface="Doppio One" panose="02010603030000020804" pitchFamily="2" charset="0"/>
                <a:ea typeface="ADLaM Display" panose="02010000000000000000" pitchFamily="2" charset="0"/>
                <a:cs typeface="Baloo" panose="03080902040302020200" pitchFamily="66" charset="0"/>
              </a:rPr>
              <a:t>INSIGHTS</a:t>
            </a:r>
          </a:p>
        </p:txBody>
      </p:sp>
      <p:sp>
        <p:nvSpPr>
          <p:cNvPr id="5" name="Rectangle 4">
            <a:extLst>
              <a:ext uri="{FF2B5EF4-FFF2-40B4-BE49-F238E27FC236}">
                <a16:creationId xmlns:a16="http://schemas.microsoft.com/office/drawing/2014/main" id="{920C10BE-92C8-A84C-0F47-93C14458EEA8}"/>
              </a:ext>
            </a:extLst>
          </p:cNvPr>
          <p:cNvSpPr/>
          <p:nvPr/>
        </p:nvSpPr>
        <p:spPr>
          <a:xfrm>
            <a:off x="0" y="1111044"/>
            <a:ext cx="12192000" cy="456382"/>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dirty="0">
                <a:solidFill>
                  <a:schemeClr val="bg1"/>
                </a:solidFill>
              </a:rPr>
              <a:t>PERFORM UNIVARIATE, SEGMENTED UNIVARIATE, AND BIVARIATE ANALYSIS</a:t>
            </a:r>
          </a:p>
        </p:txBody>
      </p:sp>
      <p:sp>
        <p:nvSpPr>
          <p:cNvPr id="15" name="TextBox 14">
            <a:extLst>
              <a:ext uri="{FF2B5EF4-FFF2-40B4-BE49-F238E27FC236}">
                <a16:creationId xmlns:a16="http://schemas.microsoft.com/office/drawing/2014/main" id="{0F7C4961-A533-3076-44F0-A12136C15167}"/>
              </a:ext>
            </a:extLst>
          </p:cNvPr>
          <p:cNvSpPr txBox="1"/>
          <p:nvPr/>
        </p:nvSpPr>
        <p:spPr>
          <a:xfrm>
            <a:off x="0" y="6248263"/>
            <a:ext cx="12192000" cy="732848"/>
          </a:xfrm>
          <a:prstGeom prst="rect">
            <a:avLst/>
          </a:prstGeom>
          <a:solidFill>
            <a:schemeClr val="accent6">
              <a:lumMod val="50000"/>
            </a:schemeClr>
          </a:solidFill>
        </p:spPr>
        <p:txBody>
          <a:bodyPr wrap="square" lIns="720000" tIns="180000" rIns="720000" bIns="180000" rtlCol="0">
            <a:spAutoFit/>
          </a:bodyPr>
          <a:lstStyle/>
          <a:p>
            <a:pPr algn="ctr"/>
            <a:r>
              <a:rPr lang="en-IN" sz="2400" b="1" dirty="0">
                <a:solidFill>
                  <a:schemeClr val="bg1"/>
                </a:solidFill>
              </a:rPr>
              <a:t>BIVARIATE ANALYSIS</a:t>
            </a:r>
          </a:p>
        </p:txBody>
      </p:sp>
      <p:pic>
        <p:nvPicPr>
          <p:cNvPr id="8" name="Picture 7">
            <a:extLst>
              <a:ext uri="{FF2B5EF4-FFF2-40B4-BE49-F238E27FC236}">
                <a16:creationId xmlns:a16="http://schemas.microsoft.com/office/drawing/2014/main" id="{0A7085BF-8B5E-E873-4864-E686480D2A2D}"/>
              </a:ext>
            </a:extLst>
          </p:cNvPr>
          <p:cNvPicPr>
            <a:picLocks noChangeAspect="1"/>
          </p:cNvPicPr>
          <p:nvPr/>
        </p:nvPicPr>
        <p:blipFill>
          <a:blip r:embed="rId2"/>
          <a:stretch>
            <a:fillRect/>
          </a:stretch>
        </p:blipFill>
        <p:spPr>
          <a:xfrm>
            <a:off x="336000" y="1674284"/>
            <a:ext cx="11520000" cy="1489040"/>
          </a:xfrm>
          <a:prstGeom prst="rect">
            <a:avLst/>
          </a:prstGeom>
          <a:ln w="28575">
            <a:solidFill>
              <a:schemeClr val="tx1"/>
            </a:solidFill>
          </a:ln>
        </p:spPr>
      </p:pic>
      <p:pic>
        <p:nvPicPr>
          <p:cNvPr id="14" name="Picture 13">
            <a:extLst>
              <a:ext uri="{FF2B5EF4-FFF2-40B4-BE49-F238E27FC236}">
                <a16:creationId xmlns:a16="http://schemas.microsoft.com/office/drawing/2014/main" id="{5A405073-9838-9A8E-78D0-D7C830AC58EA}"/>
              </a:ext>
            </a:extLst>
          </p:cNvPr>
          <p:cNvPicPr>
            <a:picLocks noChangeAspect="1"/>
          </p:cNvPicPr>
          <p:nvPr/>
        </p:nvPicPr>
        <p:blipFill>
          <a:blip r:embed="rId3"/>
          <a:stretch>
            <a:fillRect/>
          </a:stretch>
        </p:blipFill>
        <p:spPr>
          <a:xfrm>
            <a:off x="336000" y="3995952"/>
            <a:ext cx="11520000" cy="1500279"/>
          </a:xfrm>
          <a:prstGeom prst="rect">
            <a:avLst/>
          </a:prstGeom>
          <a:ln w="28575">
            <a:solidFill>
              <a:schemeClr val="tx1"/>
            </a:solidFill>
          </a:ln>
        </p:spPr>
      </p:pic>
      <p:sp>
        <p:nvSpPr>
          <p:cNvPr id="16" name="Rectangle 15">
            <a:extLst>
              <a:ext uri="{FF2B5EF4-FFF2-40B4-BE49-F238E27FC236}">
                <a16:creationId xmlns:a16="http://schemas.microsoft.com/office/drawing/2014/main" id="{5AC2621C-190E-F7CE-BBF2-E9778372640B}"/>
              </a:ext>
            </a:extLst>
          </p:cNvPr>
          <p:cNvSpPr/>
          <p:nvPr/>
        </p:nvSpPr>
        <p:spPr>
          <a:xfrm>
            <a:off x="3116825" y="3240686"/>
            <a:ext cx="5958349" cy="540000"/>
          </a:xfrm>
          <a:prstGeom prst="rect">
            <a:avLst/>
          </a:prstGeom>
          <a:solidFill>
            <a:schemeClr val="bg1"/>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defRPr sz="1400" b="0" i="0" u="none" strike="noStrike" kern="1200" baseline="0">
                <a:solidFill>
                  <a:schemeClr val="tx1">
                    <a:lumMod val="65000"/>
                    <a:lumOff val="35000"/>
                  </a:schemeClr>
                </a:solidFill>
                <a:latin typeface="Helvetica" panose="020B0604020202020204" pitchFamily="34" charset="0"/>
                <a:ea typeface="+mn-ea"/>
                <a:cs typeface="Helvetica" panose="020B0604020202020204" pitchFamily="34" charset="0"/>
              </a:defRPr>
            </a:pPr>
            <a:r>
              <a:rPr lang="en-US" sz="1400" dirty="0">
                <a:solidFill>
                  <a:schemeClr val="tx1">
                    <a:lumMod val="65000"/>
                    <a:lumOff val="35000"/>
                  </a:schemeClr>
                </a:solidFill>
                <a:latin typeface="Helvetica" panose="020B0604020202020204" pitchFamily="34" charset="0"/>
                <a:cs typeface="Helvetica" panose="020B0604020202020204" pitchFamily="34" charset="0"/>
              </a:rPr>
              <a:t>Individuals residing in office apartments and possessing an academic degree enjoy the highest income levels.</a:t>
            </a:r>
            <a:endParaRPr lang="en-IN" sz="1400" dirty="0">
              <a:solidFill>
                <a:schemeClr val="tx1">
                  <a:lumMod val="65000"/>
                  <a:lumOff val="35000"/>
                </a:schemeClr>
              </a:solidFill>
              <a:latin typeface="Helvetica" panose="020B0604020202020204" pitchFamily="34" charset="0"/>
              <a:cs typeface="Helvetica" panose="020B0604020202020204" pitchFamily="34" charset="0"/>
            </a:endParaRPr>
          </a:p>
        </p:txBody>
      </p:sp>
      <p:sp>
        <p:nvSpPr>
          <p:cNvPr id="19" name="Rectangle 18">
            <a:extLst>
              <a:ext uri="{FF2B5EF4-FFF2-40B4-BE49-F238E27FC236}">
                <a16:creationId xmlns:a16="http://schemas.microsoft.com/office/drawing/2014/main" id="{2E23D223-0437-CAC5-34B4-B21785A4BD03}"/>
              </a:ext>
            </a:extLst>
          </p:cNvPr>
          <p:cNvSpPr/>
          <p:nvPr/>
        </p:nvSpPr>
        <p:spPr>
          <a:xfrm>
            <a:off x="3116824" y="5572751"/>
            <a:ext cx="5958349" cy="540000"/>
          </a:xfrm>
          <a:prstGeom prst="rect">
            <a:avLst/>
          </a:prstGeom>
          <a:solidFill>
            <a:schemeClr val="bg1"/>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400" dirty="0">
                <a:solidFill>
                  <a:schemeClr val="tx1">
                    <a:lumMod val="65000"/>
                    <a:lumOff val="35000"/>
                  </a:schemeClr>
                </a:solidFill>
                <a:latin typeface="Helvetica" panose="020B0604020202020204" pitchFamily="34" charset="0"/>
                <a:cs typeface="Helvetica" panose="020B0604020202020204" pitchFamily="34" charset="0"/>
              </a:rPr>
              <a:t>Individuals residing in house or apartment and possessing an academic degree takes high credit.</a:t>
            </a:r>
          </a:p>
        </p:txBody>
      </p:sp>
    </p:spTree>
    <p:extLst>
      <p:ext uri="{BB962C8B-B14F-4D97-AF65-F5344CB8AC3E}">
        <p14:creationId xmlns:p14="http://schemas.microsoft.com/office/powerpoint/2010/main" val="30082973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B942134-A4DA-3592-F045-929508BEE930}"/>
              </a:ext>
            </a:extLst>
          </p:cNvPr>
          <p:cNvSpPr/>
          <p:nvPr/>
        </p:nvSpPr>
        <p:spPr>
          <a:xfrm>
            <a:off x="0" y="1659193"/>
            <a:ext cx="12192000" cy="3539613"/>
          </a:xfrm>
          <a:prstGeom prst="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5400" b="1" dirty="0">
                <a:solidFill>
                  <a:srgbClr val="FFFF00"/>
                </a:solidFill>
              </a:rPr>
              <a:t>IDENTIFY TOP CORRELATION FOR DIFFERENT SCENARIOS</a:t>
            </a:r>
          </a:p>
        </p:txBody>
      </p:sp>
      <p:sp>
        <p:nvSpPr>
          <p:cNvPr id="3" name="Rectangle 2">
            <a:extLst>
              <a:ext uri="{FF2B5EF4-FFF2-40B4-BE49-F238E27FC236}">
                <a16:creationId xmlns:a16="http://schemas.microsoft.com/office/drawing/2014/main" id="{22B33899-FF68-ED92-82BD-1C5FE67349D8}"/>
              </a:ext>
            </a:extLst>
          </p:cNvPr>
          <p:cNvSpPr/>
          <p:nvPr/>
        </p:nvSpPr>
        <p:spPr>
          <a:xfrm>
            <a:off x="0" y="0"/>
            <a:ext cx="12192000" cy="496957"/>
          </a:xfrm>
          <a:prstGeom prst="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Rectangle 3">
            <a:extLst>
              <a:ext uri="{FF2B5EF4-FFF2-40B4-BE49-F238E27FC236}">
                <a16:creationId xmlns:a16="http://schemas.microsoft.com/office/drawing/2014/main" id="{07271834-4441-CDDD-758D-911C5AA6FBD8}"/>
              </a:ext>
            </a:extLst>
          </p:cNvPr>
          <p:cNvSpPr/>
          <p:nvPr/>
        </p:nvSpPr>
        <p:spPr>
          <a:xfrm>
            <a:off x="0" y="6361042"/>
            <a:ext cx="12192000" cy="496957"/>
          </a:xfrm>
          <a:prstGeom prst="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8" name="Picture 7" descr="Pile of American dollar banknotes">
            <a:extLst>
              <a:ext uri="{FF2B5EF4-FFF2-40B4-BE49-F238E27FC236}">
                <a16:creationId xmlns:a16="http://schemas.microsoft.com/office/drawing/2014/main" id="{E8A985B9-8F94-9B33-BA65-E8F202DBB3D3}"/>
              </a:ext>
            </a:extLst>
          </p:cNvPr>
          <p:cNvPicPr>
            <a:picLocks noChangeAspect="1"/>
          </p:cNvPicPr>
          <p:nvPr/>
        </p:nvPicPr>
        <p:blipFill rotWithShape="1">
          <a:blip r:embed="rId2">
            <a:extLst>
              <a:ext uri="{28A0092B-C50C-407E-A947-70E740481C1C}">
                <a14:useLocalDpi xmlns:a14="http://schemas.microsoft.com/office/drawing/2010/main" val="0"/>
              </a:ext>
            </a:extLst>
          </a:blip>
          <a:srcRect t="58387" b="20145"/>
          <a:stretch/>
        </p:blipFill>
        <p:spPr>
          <a:xfrm>
            <a:off x="0" y="496958"/>
            <a:ext cx="12192000" cy="1162236"/>
          </a:xfrm>
          <a:prstGeom prst="rect">
            <a:avLst/>
          </a:prstGeom>
        </p:spPr>
      </p:pic>
      <p:pic>
        <p:nvPicPr>
          <p:cNvPr id="9" name="Picture 8" descr="Pile of American dollar banknotes">
            <a:extLst>
              <a:ext uri="{FF2B5EF4-FFF2-40B4-BE49-F238E27FC236}">
                <a16:creationId xmlns:a16="http://schemas.microsoft.com/office/drawing/2014/main" id="{E0D4FB08-7A0B-D0B4-2FAB-E3029DB651A1}"/>
              </a:ext>
            </a:extLst>
          </p:cNvPr>
          <p:cNvPicPr>
            <a:picLocks noChangeAspect="1"/>
          </p:cNvPicPr>
          <p:nvPr/>
        </p:nvPicPr>
        <p:blipFill rotWithShape="1">
          <a:blip r:embed="rId2">
            <a:extLst>
              <a:ext uri="{28A0092B-C50C-407E-A947-70E740481C1C}">
                <a14:useLocalDpi xmlns:a14="http://schemas.microsoft.com/office/drawing/2010/main" val="0"/>
              </a:ext>
            </a:extLst>
          </a:blip>
          <a:srcRect t="58387" b="20145"/>
          <a:stretch/>
        </p:blipFill>
        <p:spPr>
          <a:xfrm>
            <a:off x="0" y="5198806"/>
            <a:ext cx="12192000" cy="1162236"/>
          </a:xfrm>
          <a:prstGeom prst="rect">
            <a:avLst/>
          </a:prstGeom>
        </p:spPr>
      </p:pic>
    </p:spTree>
    <p:extLst>
      <p:ext uri="{BB962C8B-B14F-4D97-AF65-F5344CB8AC3E}">
        <p14:creationId xmlns:p14="http://schemas.microsoft.com/office/powerpoint/2010/main" val="20723027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F7CD7B1-D3F6-3F19-58AD-420E28A5A052}"/>
              </a:ext>
            </a:extLst>
          </p:cNvPr>
          <p:cNvSpPr>
            <a:spLocks noGrp="1" noRot="1" noMove="1" noResize="1" noEditPoints="1" noAdjustHandles="1" noChangeArrowheads="1" noChangeShapeType="1"/>
          </p:cNvSpPr>
          <p:nvPr/>
        </p:nvSpPr>
        <p:spPr>
          <a:xfrm>
            <a:off x="0" y="-1"/>
            <a:ext cx="12192000" cy="1111045"/>
          </a:xfrm>
          <a:prstGeom prst="rect">
            <a:avLst/>
          </a:prstGeom>
          <a:solidFill>
            <a:srgbClr val="00206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5400" b="1" dirty="0">
                <a:ln>
                  <a:solidFill>
                    <a:schemeClr val="tx1"/>
                  </a:solidFill>
                </a:ln>
                <a:solidFill>
                  <a:srgbClr val="FFFF00"/>
                </a:solidFill>
                <a:latin typeface="Doppio One" panose="02010603030000020804" pitchFamily="2" charset="0"/>
                <a:ea typeface="ADLaM Display" panose="02010000000000000000" pitchFamily="2" charset="0"/>
                <a:cs typeface="Baloo" panose="03080902040302020200" pitchFamily="66" charset="0"/>
              </a:rPr>
              <a:t>INSIGHTS</a:t>
            </a:r>
          </a:p>
        </p:txBody>
      </p:sp>
      <p:sp>
        <p:nvSpPr>
          <p:cNvPr id="5" name="Rectangle 4">
            <a:extLst>
              <a:ext uri="{FF2B5EF4-FFF2-40B4-BE49-F238E27FC236}">
                <a16:creationId xmlns:a16="http://schemas.microsoft.com/office/drawing/2014/main" id="{920C10BE-92C8-A84C-0F47-93C14458EEA8}"/>
              </a:ext>
            </a:extLst>
          </p:cNvPr>
          <p:cNvSpPr/>
          <p:nvPr/>
        </p:nvSpPr>
        <p:spPr>
          <a:xfrm>
            <a:off x="0" y="1111044"/>
            <a:ext cx="12192000" cy="456382"/>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dirty="0">
                <a:solidFill>
                  <a:schemeClr val="bg1"/>
                </a:solidFill>
              </a:rPr>
              <a:t>IDENTIFY TOP CORRELATIONS FOR DIFFERENT SCENARIOS</a:t>
            </a:r>
          </a:p>
        </p:txBody>
      </p:sp>
      <p:pic>
        <p:nvPicPr>
          <p:cNvPr id="12" name="Picture 11">
            <a:extLst>
              <a:ext uri="{FF2B5EF4-FFF2-40B4-BE49-F238E27FC236}">
                <a16:creationId xmlns:a16="http://schemas.microsoft.com/office/drawing/2014/main" id="{56405CBD-394B-7B68-9CC7-56A32D0C1259}"/>
              </a:ext>
            </a:extLst>
          </p:cNvPr>
          <p:cNvPicPr>
            <a:picLocks noChangeAspect="1"/>
          </p:cNvPicPr>
          <p:nvPr/>
        </p:nvPicPr>
        <p:blipFill rotWithShape="1">
          <a:blip r:embed="rId2"/>
          <a:srcRect t="976" b="976"/>
          <a:stretch/>
        </p:blipFill>
        <p:spPr>
          <a:xfrm>
            <a:off x="162231" y="2342722"/>
            <a:ext cx="11844000" cy="2484917"/>
          </a:xfrm>
          <a:prstGeom prst="rect">
            <a:avLst/>
          </a:prstGeom>
          <a:ln w="19050">
            <a:solidFill>
              <a:schemeClr val="tx1"/>
            </a:solidFill>
          </a:ln>
        </p:spPr>
      </p:pic>
      <p:sp>
        <p:nvSpPr>
          <p:cNvPr id="13" name="TextBox 12">
            <a:extLst>
              <a:ext uri="{FF2B5EF4-FFF2-40B4-BE49-F238E27FC236}">
                <a16:creationId xmlns:a16="http://schemas.microsoft.com/office/drawing/2014/main" id="{93795FF1-AA35-F0B6-DB9A-6513E61734C7}"/>
              </a:ext>
            </a:extLst>
          </p:cNvPr>
          <p:cNvSpPr txBox="1"/>
          <p:nvPr/>
        </p:nvSpPr>
        <p:spPr>
          <a:xfrm>
            <a:off x="0" y="6248263"/>
            <a:ext cx="12192000" cy="732848"/>
          </a:xfrm>
          <a:prstGeom prst="rect">
            <a:avLst/>
          </a:prstGeom>
          <a:solidFill>
            <a:schemeClr val="accent6">
              <a:lumMod val="50000"/>
            </a:schemeClr>
          </a:solidFill>
        </p:spPr>
        <p:txBody>
          <a:bodyPr wrap="square" lIns="720000" tIns="180000" rIns="720000" bIns="180000" rtlCol="0">
            <a:spAutoFit/>
          </a:bodyPr>
          <a:lstStyle/>
          <a:p>
            <a:pPr algn="ctr"/>
            <a:r>
              <a:rPr lang="en-IN" sz="2400" b="1" dirty="0">
                <a:solidFill>
                  <a:schemeClr val="bg1"/>
                </a:solidFill>
              </a:rPr>
              <a:t>CORRELATIONS FOR TARGET 1( DEFAULT )</a:t>
            </a:r>
          </a:p>
        </p:txBody>
      </p:sp>
      <p:graphicFrame>
        <p:nvGraphicFramePr>
          <p:cNvPr id="17" name="Table 16">
            <a:extLst>
              <a:ext uri="{FF2B5EF4-FFF2-40B4-BE49-F238E27FC236}">
                <a16:creationId xmlns:a16="http://schemas.microsoft.com/office/drawing/2014/main" id="{E78BDFC1-1A5E-0078-41E5-35F05A886421}"/>
              </a:ext>
            </a:extLst>
          </p:cNvPr>
          <p:cNvGraphicFramePr>
            <a:graphicFrameLocks noGrp="1"/>
          </p:cNvGraphicFramePr>
          <p:nvPr>
            <p:extLst>
              <p:ext uri="{D42A27DB-BD31-4B8C-83A1-F6EECF244321}">
                <p14:modId xmlns:p14="http://schemas.microsoft.com/office/powerpoint/2010/main" val="177936688"/>
              </p:ext>
            </p:extLst>
          </p:nvPr>
        </p:nvGraphicFramePr>
        <p:xfrm>
          <a:off x="3479241" y="5117596"/>
          <a:ext cx="5233511" cy="889870"/>
        </p:xfrm>
        <a:graphic>
          <a:graphicData uri="http://schemas.openxmlformats.org/drawingml/2006/table">
            <a:tbl>
              <a:tblPr>
                <a:tableStyleId>{5C22544A-7EE6-4342-B048-85BDC9FD1C3A}</a:tableStyleId>
              </a:tblPr>
              <a:tblGrid>
                <a:gridCol w="251563">
                  <a:extLst>
                    <a:ext uri="{9D8B030D-6E8A-4147-A177-3AD203B41FA5}">
                      <a16:colId xmlns:a16="http://schemas.microsoft.com/office/drawing/2014/main" val="781090557"/>
                    </a:ext>
                  </a:extLst>
                </a:gridCol>
                <a:gridCol w="2394693">
                  <a:extLst>
                    <a:ext uri="{9D8B030D-6E8A-4147-A177-3AD203B41FA5}">
                      <a16:colId xmlns:a16="http://schemas.microsoft.com/office/drawing/2014/main" val="3054600731"/>
                    </a:ext>
                  </a:extLst>
                </a:gridCol>
                <a:gridCol w="2587255">
                  <a:extLst>
                    <a:ext uri="{9D8B030D-6E8A-4147-A177-3AD203B41FA5}">
                      <a16:colId xmlns:a16="http://schemas.microsoft.com/office/drawing/2014/main" val="58669560"/>
                    </a:ext>
                  </a:extLst>
                </a:gridCol>
              </a:tblGrid>
              <a:tr h="292560">
                <a:tc>
                  <a:txBody>
                    <a:bodyPr/>
                    <a:lstStyle/>
                    <a:p>
                      <a:pPr algn="ctr" fontAlgn="b"/>
                      <a:r>
                        <a:rPr lang="en-IN" sz="1200" b="0" i="0" u="none" strike="noStrike" kern="1200" baseline="0" dirty="0">
                          <a:solidFill>
                            <a:schemeClr val="bg1"/>
                          </a:solidFill>
                          <a:latin typeface="Bahnschrift" panose="020B0502040204020203" pitchFamily="34" charset="0"/>
                          <a:ea typeface="+mn-ea"/>
                          <a:cs typeface="Helvetica" panose="020B0604020202020204" pitchFamily="34" charset="0"/>
                        </a:rPr>
                        <a:t>1</a:t>
                      </a:r>
                    </a:p>
                  </a:txBody>
                  <a:tcPr marL="7620" marR="7620" marT="7620" marB="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fontAlgn="b"/>
                      <a:r>
                        <a:rPr lang="en-IN" sz="1100" b="1" i="0" u="none" strike="noStrike" kern="1200" baseline="0" dirty="0">
                          <a:solidFill>
                            <a:schemeClr val="tx1">
                              <a:lumMod val="75000"/>
                              <a:lumOff val="25000"/>
                            </a:schemeClr>
                          </a:solidFill>
                          <a:latin typeface="Helvetica" panose="020B0604020202020204" pitchFamily="34" charset="0"/>
                          <a:ea typeface="+mn-ea"/>
                          <a:cs typeface="Helvetica" panose="020B0604020202020204" pitchFamily="34" charset="0"/>
                        </a:rPr>
                        <a:t>REGION_RATING_CLIENT</a:t>
                      </a:r>
                    </a:p>
                  </a:txBody>
                  <a:tcPr marL="7620" marR="7620" marT="7620" marB="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IN" sz="1100" b="1" i="0" u="none" strike="noStrike" kern="1200" baseline="0" dirty="0">
                          <a:solidFill>
                            <a:schemeClr val="tx1">
                              <a:lumMod val="75000"/>
                              <a:lumOff val="25000"/>
                            </a:schemeClr>
                          </a:solidFill>
                          <a:latin typeface="Helvetica" panose="020B0604020202020204" pitchFamily="34" charset="0"/>
                          <a:ea typeface="+mn-ea"/>
                          <a:cs typeface="Helvetica" panose="020B0604020202020204" pitchFamily="34" charset="0"/>
                        </a:rPr>
                        <a:t>REGION_RATING_CLIENT_W_CITY</a:t>
                      </a:r>
                    </a:p>
                  </a:txBody>
                  <a:tcPr marL="7620" marR="7620" marT="7620" marB="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20654851"/>
                  </a:ext>
                </a:extLst>
              </a:tr>
              <a:tr h="292560">
                <a:tc>
                  <a:txBody>
                    <a:bodyPr/>
                    <a:lstStyle/>
                    <a:p>
                      <a:pPr algn="ctr" fontAlgn="b"/>
                      <a:r>
                        <a:rPr lang="en-IN" sz="1200" b="0" i="0" u="none" strike="noStrike" kern="1200" baseline="0" dirty="0">
                          <a:solidFill>
                            <a:schemeClr val="bg1"/>
                          </a:solidFill>
                          <a:latin typeface="Bahnschrift" panose="020B0502040204020203" pitchFamily="34" charset="0"/>
                          <a:ea typeface="+mn-ea"/>
                          <a:cs typeface="Helvetica" panose="020B0604020202020204" pitchFamily="34" charset="0"/>
                        </a:rPr>
                        <a:t>2</a:t>
                      </a:r>
                    </a:p>
                  </a:txBody>
                  <a:tcPr marL="7620" marR="7620" marT="7620" marB="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fontAlgn="b"/>
                      <a:r>
                        <a:rPr lang="en-IN" sz="1100" b="1" i="0" u="none" strike="noStrike" kern="1200" baseline="0" dirty="0">
                          <a:solidFill>
                            <a:schemeClr val="tx1">
                              <a:lumMod val="75000"/>
                              <a:lumOff val="25000"/>
                            </a:schemeClr>
                          </a:solidFill>
                          <a:latin typeface="Helvetica" panose="020B0604020202020204" pitchFamily="34" charset="0"/>
                          <a:ea typeface="+mn-ea"/>
                          <a:cs typeface="Helvetica" panose="020B0604020202020204" pitchFamily="34" charset="0"/>
                        </a:rPr>
                        <a:t>DAYS_BIRTH</a:t>
                      </a:r>
                    </a:p>
                  </a:txBody>
                  <a:tcPr marL="7620" marR="7620" marT="7620" marB="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fontAlgn="b"/>
                      <a:r>
                        <a:rPr lang="en-IN" sz="1100" b="1" i="0" u="none" strike="noStrike" kern="1200" baseline="0" dirty="0">
                          <a:solidFill>
                            <a:schemeClr val="tx1">
                              <a:lumMod val="75000"/>
                              <a:lumOff val="25000"/>
                            </a:schemeClr>
                          </a:solidFill>
                          <a:latin typeface="Helvetica" panose="020B0604020202020204" pitchFamily="34" charset="0"/>
                          <a:ea typeface="+mn-ea"/>
                          <a:cs typeface="Helvetica" panose="020B0604020202020204" pitchFamily="34" charset="0"/>
                        </a:rPr>
                        <a:t>FLAG_EMP_PHONE</a:t>
                      </a:r>
                    </a:p>
                  </a:txBody>
                  <a:tcPr marL="7620" marR="7620" marT="7620" marB="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36768825"/>
                  </a:ext>
                </a:extLst>
              </a:tr>
              <a:tr h="304750">
                <a:tc>
                  <a:txBody>
                    <a:bodyPr/>
                    <a:lstStyle/>
                    <a:p>
                      <a:pPr algn="ctr" fontAlgn="b"/>
                      <a:r>
                        <a:rPr lang="en-IN" sz="1200" b="0" i="0" u="none" strike="noStrike" kern="1200" baseline="0" dirty="0">
                          <a:solidFill>
                            <a:schemeClr val="bg1"/>
                          </a:solidFill>
                          <a:latin typeface="Bahnschrift" panose="020B0502040204020203" pitchFamily="34" charset="0"/>
                          <a:ea typeface="+mn-ea"/>
                          <a:cs typeface="Helvetica" panose="020B0604020202020204" pitchFamily="34" charset="0"/>
                        </a:rPr>
                        <a:t>3</a:t>
                      </a:r>
                    </a:p>
                  </a:txBody>
                  <a:tcPr marL="7620" marR="7620" marT="7620" marB="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6">
                        <a:lumMod val="50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IN" sz="1100" b="1" i="0" u="none" strike="noStrike" kern="1200" baseline="0" dirty="0">
                          <a:solidFill>
                            <a:schemeClr val="tx1">
                              <a:lumMod val="75000"/>
                              <a:lumOff val="25000"/>
                            </a:schemeClr>
                          </a:solidFill>
                          <a:latin typeface="Helvetica" panose="020B0604020202020204" pitchFamily="34" charset="0"/>
                          <a:ea typeface="+mn-ea"/>
                          <a:cs typeface="Helvetica" panose="020B0604020202020204" pitchFamily="34" charset="0"/>
                        </a:rPr>
                        <a:t>FLAG_WORK_PHONE</a:t>
                      </a:r>
                    </a:p>
                  </a:txBody>
                  <a:tcPr marL="7620" marR="7620" marT="7620" marB="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fontAlgn="b"/>
                      <a:r>
                        <a:rPr lang="en-IN" sz="1100" b="1" i="0" u="none" strike="noStrike" kern="1200" baseline="0" dirty="0">
                          <a:solidFill>
                            <a:schemeClr val="tx1">
                              <a:lumMod val="75000"/>
                              <a:lumOff val="25000"/>
                            </a:schemeClr>
                          </a:solidFill>
                          <a:latin typeface="Helvetica" panose="020B0604020202020204" pitchFamily="34" charset="0"/>
                          <a:ea typeface="+mn-ea"/>
                          <a:cs typeface="Helvetica" panose="020B0604020202020204" pitchFamily="34" charset="0"/>
                        </a:rPr>
                        <a:t>FLAG_PHONE</a:t>
                      </a:r>
                    </a:p>
                  </a:txBody>
                  <a:tcPr marL="7620" marR="7620" marT="7620" marB="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56292948"/>
                  </a:ext>
                </a:extLst>
              </a:tr>
            </a:tbl>
          </a:graphicData>
        </a:graphic>
      </p:graphicFrame>
      <p:sp>
        <p:nvSpPr>
          <p:cNvPr id="18" name="Oval 17">
            <a:extLst>
              <a:ext uri="{FF2B5EF4-FFF2-40B4-BE49-F238E27FC236}">
                <a16:creationId xmlns:a16="http://schemas.microsoft.com/office/drawing/2014/main" id="{E5CE05A1-8870-B765-4D87-41A66F51DC77}"/>
              </a:ext>
            </a:extLst>
          </p:cNvPr>
          <p:cNvSpPr/>
          <p:nvPr/>
        </p:nvSpPr>
        <p:spPr>
          <a:xfrm>
            <a:off x="9375590" y="5068436"/>
            <a:ext cx="1666036" cy="554775"/>
          </a:xfrm>
          <a:prstGeom prst="ellipse">
            <a:avLst/>
          </a:prstGeom>
          <a:solidFill>
            <a:schemeClr val="bg1"/>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b="1" dirty="0">
                <a:solidFill>
                  <a:schemeClr val="tx1"/>
                </a:solidFill>
              </a:rPr>
              <a:t>TOP 3 CORRELATIONS</a:t>
            </a:r>
          </a:p>
        </p:txBody>
      </p:sp>
      <p:pic>
        <p:nvPicPr>
          <p:cNvPr id="19" name="Graphic 18" descr="Line arrow: Counter-clockwise curve with solid fill">
            <a:extLst>
              <a:ext uri="{FF2B5EF4-FFF2-40B4-BE49-F238E27FC236}">
                <a16:creationId xmlns:a16="http://schemas.microsoft.com/office/drawing/2014/main" id="{6CDCC1F0-7244-C486-D2E3-CA12A88ABF4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7135428">
            <a:off x="8804851" y="4716769"/>
            <a:ext cx="794068" cy="794068"/>
          </a:xfrm>
          <a:prstGeom prst="rect">
            <a:avLst/>
          </a:prstGeom>
        </p:spPr>
      </p:pic>
    </p:spTree>
    <p:extLst>
      <p:ext uri="{BB962C8B-B14F-4D97-AF65-F5344CB8AC3E}">
        <p14:creationId xmlns:p14="http://schemas.microsoft.com/office/powerpoint/2010/main" val="27036563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F7CD7B1-D3F6-3F19-58AD-420E28A5A052}"/>
              </a:ext>
            </a:extLst>
          </p:cNvPr>
          <p:cNvSpPr>
            <a:spLocks noGrp="1" noRot="1" noMove="1" noResize="1" noEditPoints="1" noAdjustHandles="1" noChangeArrowheads="1" noChangeShapeType="1"/>
          </p:cNvSpPr>
          <p:nvPr/>
        </p:nvSpPr>
        <p:spPr>
          <a:xfrm>
            <a:off x="0" y="-1"/>
            <a:ext cx="12192000" cy="1111045"/>
          </a:xfrm>
          <a:prstGeom prst="rect">
            <a:avLst/>
          </a:prstGeom>
          <a:solidFill>
            <a:srgbClr val="00206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5400" b="1" dirty="0">
                <a:ln>
                  <a:solidFill>
                    <a:schemeClr val="tx1"/>
                  </a:solidFill>
                </a:ln>
                <a:solidFill>
                  <a:srgbClr val="FFFF00"/>
                </a:solidFill>
                <a:latin typeface="Doppio One" panose="02010603030000020804" pitchFamily="2" charset="0"/>
                <a:ea typeface="ADLaM Display" panose="02010000000000000000" pitchFamily="2" charset="0"/>
                <a:cs typeface="Baloo" panose="03080902040302020200" pitchFamily="66" charset="0"/>
              </a:rPr>
              <a:t>INSIGHTS</a:t>
            </a:r>
          </a:p>
        </p:txBody>
      </p:sp>
      <p:sp>
        <p:nvSpPr>
          <p:cNvPr id="5" name="Rectangle 4">
            <a:extLst>
              <a:ext uri="{FF2B5EF4-FFF2-40B4-BE49-F238E27FC236}">
                <a16:creationId xmlns:a16="http://schemas.microsoft.com/office/drawing/2014/main" id="{920C10BE-92C8-A84C-0F47-93C14458EEA8}"/>
              </a:ext>
            </a:extLst>
          </p:cNvPr>
          <p:cNvSpPr/>
          <p:nvPr/>
        </p:nvSpPr>
        <p:spPr>
          <a:xfrm>
            <a:off x="0" y="1111044"/>
            <a:ext cx="12192000" cy="456382"/>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dirty="0">
                <a:solidFill>
                  <a:schemeClr val="bg1"/>
                </a:solidFill>
              </a:rPr>
              <a:t>IDENTIFY TOP CORRELATIONS FOR DIFFERENT SCENARIOS</a:t>
            </a:r>
          </a:p>
        </p:txBody>
      </p:sp>
      <p:sp>
        <p:nvSpPr>
          <p:cNvPr id="13" name="TextBox 12">
            <a:extLst>
              <a:ext uri="{FF2B5EF4-FFF2-40B4-BE49-F238E27FC236}">
                <a16:creationId xmlns:a16="http://schemas.microsoft.com/office/drawing/2014/main" id="{93795FF1-AA35-F0B6-DB9A-6513E61734C7}"/>
              </a:ext>
            </a:extLst>
          </p:cNvPr>
          <p:cNvSpPr txBox="1"/>
          <p:nvPr/>
        </p:nvSpPr>
        <p:spPr>
          <a:xfrm>
            <a:off x="0" y="6248263"/>
            <a:ext cx="12192000" cy="732848"/>
          </a:xfrm>
          <a:prstGeom prst="rect">
            <a:avLst/>
          </a:prstGeom>
          <a:solidFill>
            <a:schemeClr val="accent6">
              <a:lumMod val="50000"/>
            </a:schemeClr>
          </a:solidFill>
        </p:spPr>
        <p:txBody>
          <a:bodyPr wrap="square" lIns="720000" tIns="180000" rIns="720000" bIns="180000" rtlCol="0">
            <a:spAutoFit/>
          </a:bodyPr>
          <a:lstStyle/>
          <a:p>
            <a:pPr algn="ctr"/>
            <a:r>
              <a:rPr lang="en-IN" sz="2400" b="1" dirty="0">
                <a:solidFill>
                  <a:schemeClr val="bg1"/>
                </a:solidFill>
              </a:rPr>
              <a:t>CORRELATIONS FOR TARGET 0( ALL OTHER CASES )</a:t>
            </a:r>
          </a:p>
        </p:txBody>
      </p:sp>
      <p:pic>
        <p:nvPicPr>
          <p:cNvPr id="2" name="Picture 1">
            <a:extLst>
              <a:ext uri="{FF2B5EF4-FFF2-40B4-BE49-F238E27FC236}">
                <a16:creationId xmlns:a16="http://schemas.microsoft.com/office/drawing/2014/main" id="{ABBDA34B-13D9-4DD8-2184-F2BCA12F8FF2}"/>
              </a:ext>
            </a:extLst>
          </p:cNvPr>
          <p:cNvPicPr>
            <a:picLocks noChangeAspect="1"/>
          </p:cNvPicPr>
          <p:nvPr/>
        </p:nvPicPr>
        <p:blipFill>
          <a:blip r:embed="rId2"/>
          <a:stretch>
            <a:fillRect/>
          </a:stretch>
        </p:blipFill>
        <p:spPr>
          <a:xfrm>
            <a:off x="157199" y="2341800"/>
            <a:ext cx="11877597" cy="2535000"/>
          </a:xfrm>
          <a:prstGeom prst="rect">
            <a:avLst/>
          </a:prstGeom>
          <a:ln w="12700">
            <a:noFill/>
          </a:ln>
        </p:spPr>
      </p:pic>
      <p:graphicFrame>
        <p:nvGraphicFramePr>
          <p:cNvPr id="3" name="Table 2">
            <a:extLst>
              <a:ext uri="{FF2B5EF4-FFF2-40B4-BE49-F238E27FC236}">
                <a16:creationId xmlns:a16="http://schemas.microsoft.com/office/drawing/2014/main" id="{D254B2BF-FE9B-A9C7-AF1E-FFBBDFE1ABBF}"/>
              </a:ext>
            </a:extLst>
          </p:cNvPr>
          <p:cNvGraphicFramePr>
            <a:graphicFrameLocks noGrp="1"/>
          </p:cNvGraphicFramePr>
          <p:nvPr>
            <p:extLst>
              <p:ext uri="{D42A27DB-BD31-4B8C-83A1-F6EECF244321}">
                <p14:modId xmlns:p14="http://schemas.microsoft.com/office/powerpoint/2010/main" val="2377524795"/>
              </p:ext>
            </p:extLst>
          </p:nvPr>
        </p:nvGraphicFramePr>
        <p:xfrm>
          <a:off x="3479241" y="5117596"/>
          <a:ext cx="5233511" cy="889870"/>
        </p:xfrm>
        <a:graphic>
          <a:graphicData uri="http://schemas.openxmlformats.org/drawingml/2006/table">
            <a:tbl>
              <a:tblPr>
                <a:tableStyleId>{5C22544A-7EE6-4342-B048-85BDC9FD1C3A}</a:tableStyleId>
              </a:tblPr>
              <a:tblGrid>
                <a:gridCol w="251563">
                  <a:extLst>
                    <a:ext uri="{9D8B030D-6E8A-4147-A177-3AD203B41FA5}">
                      <a16:colId xmlns:a16="http://schemas.microsoft.com/office/drawing/2014/main" val="781090557"/>
                    </a:ext>
                  </a:extLst>
                </a:gridCol>
                <a:gridCol w="2394693">
                  <a:extLst>
                    <a:ext uri="{9D8B030D-6E8A-4147-A177-3AD203B41FA5}">
                      <a16:colId xmlns:a16="http://schemas.microsoft.com/office/drawing/2014/main" val="3054600731"/>
                    </a:ext>
                  </a:extLst>
                </a:gridCol>
                <a:gridCol w="2587255">
                  <a:extLst>
                    <a:ext uri="{9D8B030D-6E8A-4147-A177-3AD203B41FA5}">
                      <a16:colId xmlns:a16="http://schemas.microsoft.com/office/drawing/2014/main" val="58669560"/>
                    </a:ext>
                  </a:extLst>
                </a:gridCol>
              </a:tblGrid>
              <a:tr h="292560">
                <a:tc>
                  <a:txBody>
                    <a:bodyPr/>
                    <a:lstStyle/>
                    <a:p>
                      <a:pPr algn="ctr" fontAlgn="b"/>
                      <a:r>
                        <a:rPr lang="en-IN" sz="1200" b="0" i="0" u="none" strike="noStrike" kern="1200" baseline="0" dirty="0">
                          <a:solidFill>
                            <a:schemeClr val="bg1"/>
                          </a:solidFill>
                          <a:latin typeface="Bahnschrift" panose="020B0502040204020203" pitchFamily="34" charset="0"/>
                          <a:ea typeface="+mn-ea"/>
                          <a:cs typeface="Helvetica" panose="020B0604020202020204" pitchFamily="34" charset="0"/>
                        </a:rPr>
                        <a:t>1</a:t>
                      </a:r>
                    </a:p>
                  </a:txBody>
                  <a:tcPr marL="7620" marR="7620" marT="7620" marB="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fontAlgn="b"/>
                      <a:r>
                        <a:rPr lang="en-IN" sz="1100" b="1" i="0" u="none" strike="noStrike" kern="1200" baseline="0" dirty="0">
                          <a:solidFill>
                            <a:schemeClr val="tx1">
                              <a:lumMod val="75000"/>
                              <a:lumOff val="25000"/>
                            </a:schemeClr>
                          </a:solidFill>
                          <a:latin typeface="Helvetica" panose="020B0604020202020204" pitchFamily="34" charset="0"/>
                          <a:ea typeface="+mn-ea"/>
                          <a:cs typeface="Helvetica" panose="020B0604020202020204" pitchFamily="34" charset="0"/>
                        </a:rPr>
                        <a:t>REGION_RATING_CLIENT</a:t>
                      </a:r>
                    </a:p>
                  </a:txBody>
                  <a:tcPr marL="7620" marR="7620" marT="7620" marB="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IN" sz="1100" b="1" i="0" u="none" strike="noStrike" kern="1200" baseline="0" dirty="0">
                          <a:solidFill>
                            <a:schemeClr val="tx1">
                              <a:lumMod val="75000"/>
                              <a:lumOff val="25000"/>
                            </a:schemeClr>
                          </a:solidFill>
                          <a:latin typeface="Helvetica" panose="020B0604020202020204" pitchFamily="34" charset="0"/>
                          <a:ea typeface="+mn-ea"/>
                          <a:cs typeface="Helvetica" panose="020B0604020202020204" pitchFamily="34" charset="0"/>
                        </a:rPr>
                        <a:t>REGION_RATING_CLIENT_W_CITY</a:t>
                      </a:r>
                    </a:p>
                  </a:txBody>
                  <a:tcPr marL="7620" marR="7620" marT="7620" marB="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20654851"/>
                  </a:ext>
                </a:extLst>
              </a:tr>
              <a:tr h="292560">
                <a:tc>
                  <a:txBody>
                    <a:bodyPr/>
                    <a:lstStyle/>
                    <a:p>
                      <a:pPr algn="ctr" fontAlgn="b"/>
                      <a:r>
                        <a:rPr lang="en-IN" sz="1200" b="0" i="0" u="none" strike="noStrike" kern="1200" baseline="0" dirty="0">
                          <a:solidFill>
                            <a:schemeClr val="bg1"/>
                          </a:solidFill>
                          <a:latin typeface="Bahnschrift" panose="020B0502040204020203" pitchFamily="34" charset="0"/>
                          <a:ea typeface="+mn-ea"/>
                          <a:cs typeface="Helvetica" panose="020B0604020202020204" pitchFamily="34" charset="0"/>
                        </a:rPr>
                        <a:t>2</a:t>
                      </a:r>
                    </a:p>
                  </a:txBody>
                  <a:tcPr marL="7620" marR="7620" marT="7620" marB="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fontAlgn="b"/>
                      <a:r>
                        <a:rPr lang="en-IN" sz="1100" b="1" i="0" u="none" strike="noStrike" kern="1200" baseline="0" dirty="0">
                          <a:solidFill>
                            <a:schemeClr val="tx1">
                              <a:lumMod val="75000"/>
                              <a:lumOff val="25000"/>
                            </a:schemeClr>
                          </a:solidFill>
                          <a:latin typeface="Helvetica" panose="020B0604020202020204" pitchFamily="34" charset="0"/>
                          <a:ea typeface="+mn-ea"/>
                          <a:cs typeface="Helvetica" panose="020B0604020202020204" pitchFamily="34" charset="0"/>
                        </a:rPr>
                        <a:t>DAYS_BIRTH</a:t>
                      </a:r>
                    </a:p>
                  </a:txBody>
                  <a:tcPr marL="7620" marR="7620" marT="7620" marB="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fontAlgn="b"/>
                      <a:r>
                        <a:rPr lang="en-IN" sz="1100" b="1" i="0" u="none" strike="noStrike" kern="1200" baseline="0" dirty="0">
                          <a:solidFill>
                            <a:schemeClr val="tx1">
                              <a:lumMod val="75000"/>
                              <a:lumOff val="25000"/>
                            </a:schemeClr>
                          </a:solidFill>
                          <a:latin typeface="Helvetica" panose="020B0604020202020204" pitchFamily="34" charset="0"/>
                          <a:ea typeface="+mn-ea"/>
                          <a:cs typeface="Helvetica" panose="020B0604020202020204" pitchFamily="34" charset="0"/>
                        </a:rPr>
                        <a:t>FLAG_EMP_PHONE</a:t>
                      </a:r>
                    </a:p>
                  </a:txBody>
                  <a:tcPr marL="7620" marR="7620" marT="7620" marB="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36768825"/>
                  </a:ext>
                </a:extLst>
              </a:tr>
              <a:tr h="304750">
                <a:tc>
                  <a:txBody>
                    <a:bodyPr/>
                    <a:lstStyle/>
                    <a:p>
                      <a:pPr algn="ctr" fontAlgn="b"/>
                      <a:r>
                        <a:rPr lang="en-IN" sz="1200" b="0" i="0" u="none" strike="noStrike" kern="1200" baseline="0" dirty="0">
                          <a:solidFill>
                            <a:schemeClr val="bg1"/>
                          </a:solidFill>
                          <a:latin typeface="Bahnschrift" panose="020B0502040204020203" pitchFamily="34" charset="0"/>
                          <a:ea typeface="+mn-ea"/>
                          <a:cs typeface="Helvetica" panose="020B0604020202020204" pitchFamily="34" charset="0"/>
                        </a:rPr>
                        <a:t>3</a:t>
                      </a:r>
                    </a:p>
                  </a:txBody>
                  <a:tcPr marL="7620" marR="7620" marT="7620" marB="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6">
                        <a:lumMod val="50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IN" sz="1100" b="1" i="0" u="none" strike="noStrike" kern="1200" baseline="0" dirty="0">
                          <a:solidFill>
                            <a:schemeClr val="tx1">
                              <a:lumMod val="75000"/>
                              <a:lumOff val="25000"/>
                            </a:schemeClr>
                          </a:solidFill>
                          <a:latin typeface="Helvetica" panose="020B0604020202020204" pitchFamily="34" charset="0"/>
                          <a:ea typeface="+mn-ea"/>
                          <a:cs typeface="Helvetica" panose="020B0604020202020204" pitchFamily="34" charset="0"/>
                        </a:rPr>
                        <a:t>AMT_INCOME_TOTAL</a:t>
                      </a:r>
                    </a:p>
                  </a:txBody>
                  <a:tcPr marL="7620" marR="7620" marT="7620" marB="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fontAlgn="b"/>
                      <a:r>
                        <a:rPr lang="en-IN" sz="1100" b="1" i="0" u="none" strike="noStrike" kern="1200" baseline="0" dirty="0">
                          <a:solidFill>
                            <a:schemeClr val="tx1">
                              <a:lumMod val="75000"/>
                              <a:lumOff val="25000"/>
                            </a:schemeClr>
                          </a:solidFill>
                          <a:latin typeface="Helvetica" panose="020B0604020202020204" pitchFamily="34" charset="0"/>
                          <a:ea typeface="+mn-ea"/>
                          <a:cs typeface="Helvetica" panose="020B0604020202020204" pitchFamily="34" charset="0"/>
                        </a:rPr>
                        <a:t>AMT_CREDIT</a:t>
                      </a:r>
                    </a:p>
                  </a:txBody>
                  <a:tcPr marL="7620" marR="7620" marT="7620" marB="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56292948"/>
                  </a:ext>
                </a:extLst>
              </a:tr>
            </a:tbl>
          </a:graphicData>
        </a:graphic>
      </p:graphicFrame>
      <p:sp>
        <p:nvSpPr>
          <p:cNvPr id="6" name="Oval 5">
            <a:extLst>
              <a:ext uri="{FF2B5EF4-FFF2-40B4-BE49-F238E27FC236}">
                <a16:creationId xmlns:a16="http://schemas.microsoft.com/office/drawing/2014/main" id="{D3E9CDEE-DEFC-15A0-FE4B-BACC7AEB2B37}"/>
              </a:ext>
            </a:extLst>
          </p:cNvPr>
          <p:cNvSpPr/>
          <p:nvPr/>
        </p:nvSpPr>
        <p:spPr>
          <a:xfrm>
            <a:off x="9375590" y="5063261"/>
            <a:ext cx="1666036" cy="554775"/>
          </a:xfrm>
          <a:prstGeom prst="ellipse">
            <a:avLst/>
          </a:prstGeom>
          <a:solidFill>
            <a:schemeClr val="bg1"/>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b="1" dirty="0">
                <a:solidFill>
                  <a:schemeClr val="tx1"/>
                </a:solidFill>
              </a:rPr>
              <a:t>TOP 3 CORRELATIONS</a:t>
            </a:r>
          </a:p>
        </p:txBody>
      </p:sp>
      <p:pic>
        <p:nvPicPr>
          <p:cNvPr id="7" name="Graphic 6" descr="Line arrow: Counter-clockwise curve with solid fill">
            <a:extLst>
              <a:ext uri="{FF2B5EF4-FFF2-40B4-BE49-F238E27FC236}">
                <a16:creationId xmlns:a16="http://schemas.microsoft.com/office/drawing/2014/main" id="{F7A9132A-A68F-DCB5-AE0E-78003D097E7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7135428">
            <a:off x="8804851" y="4711594"/>
            <a:ext cx="794068" cy="794068"/>
          </a:xfrm>
          <a:prstGeom prst="rect">
            <a:avLst/>
          </a:prstGeom>
        </p:spPr>
      </p:pic>
    </p:spTree>
    <p:extLst>
      <p:ext uri="{BB962C8B-B14F-4D97-AF65-F5344CB8AC3E}">
        <p14:creationId xmlns:p14="http://schemas.microsoft.com/office/powerpoint/2010/main" val="22682846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76F011D-6783-BFD3-2147-BA252C994281}"/>
              </a:ext>
            </a:extLst>
          </p:cNvPr>
          <p:cNvSpPr txBox="1"/>
          <p:nvPr/>
        </p:nvSpPr>
        <p:spPr>
          <a:xfrm>
            <a:off x="1912374" y="2202426"/>
            <a:ext cx="8367252" cy="2215991"/>
          </a:xfrm>
          <a:prstGeom prst="rect">
            <a:avLst/>
          </a:prstGeom>
          <a:noFill/>
        </p:spPr>
        <p:txBody>
          <a:bodyPr wrap="square" rtlCol="0">
            <a:spAutoFit/>
          </a:bodyPr>
          <a:lstStyle/>
          <a:p>
            <a:pPr algn="ctr"/>
            <a:r>
              <a:rPr lang="en-IN" sz="13800" b="1" dirty="0">
                <a:ln w="38100">
                  <a:solidFill>
                    <a:srgbClr val="FFFF00"/>
                  </a:solidFill>
                </a:ln>
                <a:solidFill>
                  <a:srgbClr val="002060"/>
                </a:solidFill>
              </a:rPr>
              <a:t>Thank you</a:t>
            </a:r>
          </a:p>
        </p:txBody>
      </p:sp>
      <p:sp>
        <p:nvSpPr>
          <p:cNvPr id="3" name="TextBox 2">
            <a:extLst>
              <a:ext uri="{FF2B5EF4-FFF2-40B4-BE49-F238E27FC236}">
                <a16:creationId xmlns:a16="http://schemas.microsoft.com/office/drawing/2014/main" id="{EEBF68C8-2FCC-4302-887C-091512C936CF}"/>
              </a:ext>
            </a:extLst>
          </p:cNvPr>
          <p:cNvSpPr txBox="1"/>
          <p:nvPr/>
        </p:nvSpPr>
        <p:spPr>
          <a:xfrm>
            <a:off x="0" y="5755821"/>
            <a:ext cx="12192000" cy="1102179"/>
          </a:xfrm>
          <a:prstGeom prst="rect">
            <a:avLst/>
          </a:prstGeom>
          <a:solidFill>
            <a:schemeClr val="accent6">
              <a:lumMod val="50000"/>
            </a:schemeClr>
          </a:solidFill>
        </p:spPr>
        <p:txBody>
          <a:bodyPr wrap="square" lIns="720000" tIns="180000" rIns="720000" bIns="180000" rtlCol="0">
            <a:spAutoFit/>
          </a:bodyPr>
          <a:lstStyle/>
          <a:p>
            <a:pPr algn="ctr"/>
            <a:r>
              <a:rPr lang="en-IN" sz="2400" b="1" dirty="0">
                <a:solidFill>
                  <a:schemeClr val="bg1"/>
                </a:solidFill>
              </a:rPr>
              <a:t>EXCEL LINK: </a:t>
            </a:r>
            <a:r>
              <a:rPr lang="en-IN" sz="2400" b="1" dirty="0">
                <a:solidFill>
                  <a:srgbClr val="FFFF00"/>
                </a:solidFill>
                <a:hlinkClick r:id="rId2">
                  <a:extLst>
                    <a:ext uri="{A12FA001-AC4F-418D-AE19-62706E023703}">
                      <ahyp:hlinkClr xmlns:ahyp="http://schemas.microsoft.com/office/drawing/2018/hyperlinkcolor" val="tx"/>
                    </a:ext>
                  </a:extLst>
                </a:hlinkClick>
              </a:rPr>
              <a:t>click here</a:t>
            </a:r>
            <a:endParaRPr lang="en-IN" sz="2400" b="1" dirty="0">
              <a:solidFill>
                <a:srgbClr val="FFFF00"/>
              </a:solidFill>
            </a:endParaRPr>
          </a:p>
          <a:p>
            <a:pPr algn="ctr"/>
            <a:r>
              <a:rPr lang="en-IN" sz="2400" b="1" dirty="0">
                <a:solidFill>
                  <a:schemeClr val="bg1"/>
                </a:solidFill>
              </a:rPr>
              <a:t>VIDEO LINK: </a:t>
            </a:r>
            <a:r>
              <a:rPr lang="en-IN" sz="2400" b="1" dirty="0">
                <a:solidFill>
                  <a:srgbClr val="FFFF00"/>
                </a:solidFill>
                <a:hlinkClick r:id="rId3">
                  <a:extLst>
                    <a:ext uri="{A12FA001-AC4F-418D-AE19-62706E023703}">
                      <ahyp:hlinkClr xmlns:ahyp="http://schemas.microsoft.com/office/drawing/2018/hyperlinkcolor" val="tx"/>
                    </a:ext>
                  </a:extLst>
                </a:hlinkClick>
              </a:rPr>
              <a:t>click here</a:t>
            </a:r>
            <a:endParaRPr lang="en-IN" sz="2400" b="1" dirty="0">
              <a:solidFill>
                <a:srgbClr val="FFFF00"/>
              </a:solidFill>
            </a:endParaRPr>
          </a:p>
        </p:txBody>
      </p:sp>
    </p:spTree>
    <p:extLst>
      <p:ext uri="{BB962C8B-B14F-4D97-AF65-F5344CB8AC3E}">
        <p14:creationId xmlns:p14="http://schemas.microsoft.com/office/powerpoint/2010/main" val="35862936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43FE912F-5EC9-9202-4576-AA260AEE288E}"/>
              </a:ext>
            </a:extLst>
          </p:cNvPr>
          <p:cNvGraphicFramePr/>
          <p:nvPr>
            <p:extLst>
              <p:ext uri="{D42A27DB-BD31-4B8C-83A1-F6EECF244321}">
                <p14:modId xmlns:p14="http://schemas.microsoft.com/office/powerpoint/2010/main" val="3073734978"/>
              </p:ext>
            </p:extLst>
          </p:nvPr>
        </p:nvGraphicFramePr>
        <p:xfrm>
          <a:off x="127552" y="1341783"/>
          <a:ext cx="11936896" cy="5424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Rectangle 3">
            <a:extLst>
              <a:ext uri="{FF2B5EF4-FFF2-40B4-BE49-F238E27FC236}">
                <a16:creationId xmlns:a16="http://schemas.microsoft.com/office/drawing/2014/main" id="{6F7CD7B1-D3F6-3F19-58AD-420E28A5A052}"/>
              </a:ext>
            </a:extLst>
          </p:cNvPr>
          <p:cNvSpPr>
            <a:spLocks/>
          </p:cNvSpPr>
          <p:nvPr/>
        </p:nvSpPr>
        <p:spPr>
          <a:xfrm>
            <a:off x="0" y="-1"/>
            <a:ext cx="12192000" cy="1111045"/>
          </a:xfrm>
          <a:prstGeom prst="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5400" b="1" dirty="0">
                <a:ln>
                  <a:solidFill>
                    <a:schemeClr val="tx1"/>
                  </a:solidFill>
                </a:ln>
                <a:solidFill>
                  <a:srgbClr val="FFFF00"/>
                </a:solidFill>
                <a:latin typeface="Doppio One" panose="02010603030000020804" pitchFamily="2" charset="0"/>
                <a:ea typeface="ADLaM Display" panose="02010000000000000000" pitchFamily="2" charset="0"/>
                <a:cs typeface="Baloo" panose="03080902040302020200" pitchFamily="66" charset="0"/>
              </a:rPr>
              <a:t>APPROACH</a:t>
            </a:r>
          </a:p>
        </p:txBody>
      </p:sp>
    </p:spTree>
    <p:extLst>
      <p:ext uri="{BB962C8B-B14F-4D97-AF65-F5344CB8AC3E}">
        <p14:creationId xmlns:p14="http://schemas.microsoft.com/office/powerpoint/2010/main" val="23937463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F7CD7B1-D3F6-3F19-58AD-420E28A5A052}"/>
              </a:ext>
            </a:extLst>
          </p:cNvPr>
          <p:cNvSpPr>
            <a:spLocks noGrp="1" noRot="1" noMove="1" noResize="1" noEditPoints="1" noAdjustHandles="1" noChangeArrowheads="1" noChangeShapeType="1"/>
          </p:cNvSpPr>
          <p:nvPr/>
        </p:nvSpPr>
        <p:spPr>
          <a:xfrm>
            <a:off x="0" y="-1"/>
            <a:ext cx="12192000" cy="1111045"/>
          </a:xfrm>
          <a:prstGeom prst="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5400" b="1" dirty="0">
                <a:ln>
                  <a:solidFill>
                    <a:schemeClr val="tx1"/>
                  </a:solidFill>
                </a:ln>
                <a:solidFill>
                  <a:srgbClr val="FFFF00"/>
                </a:solidFill>
                <a:latin typeface="Doppio One" panose="02010603030000020804" pitchFamily="2" charset="0"/>
                <a:ea typeface="ADLaM Display" panose="02010000000000000000" pitchFamily="2" charset="0"/>
                <a:cs typeface="Baloo" panose="03080902040302020200" pitchFamily="66" charset="0"/>
              </a:rPr>
              <a:t>TECH STACK USED</a:t>
            </a:r>
          </a:p>
        </p:txBody>
      </p:sp>
      <p:sp>
        <p:nvSpPr>
          <p:cNvPr id="6" name="Rectangle 5">
            <a:extLst>
              <a:ext uri="{FF2B5EF4-FFF2-40B4-BE49-F238E27FC236}">
                <a16:creationId xmlns:a16="http://schemas.microsoft.com/office/drawing/2014/main" id="{820E2A92-00E9-E55B-87C8-6F1C4A77782E}"/>
              </a:ext>
            </a:extLst>
          </p:cNvPr>
          <p:cNvSpPr>
            <a:spLocks noGrp="1" noRot="1" noMove="1" noResize="1" noEditPoints="1" noAdjustHandles="1" noChangeArrowheads="1" noChangeShapeType="1"/>
          </p:cNvSpPr>
          <p:nvPr/>
        </p:nvSpPr>
        <p:spPr>
          <a:xfrm>
            <a:off x="0" y="1118418"/>
            <a:ext cx="12192000" cy="5746956"/>
          </a:xfrm>
          <a:prstGeom prst="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4">
              <a:lnSpc>
                <a:spcPct val="200000"/>
              </a:lnSpc>
            </a:pPr>
            <a:endParaRPr lang="en-IN" sz="2000" b="1" dirty="0">
              <a:solidFill>
                <a:schemeClr val="tx1"/>
              </a:solidFill>
            </a:endParaRPr>
          </a:p>
        </p:txBody>
      </p:sp>
      <p:grpSp>
        <p:nvGrpSpPr>
          <p:cNvPr id="12" name="Group 11">
            <a:extLst>
              <a:ext uri="{FF2B5EF4-FFF2-40B4-BE49-F238E27FC236}">
                <a16:creationId xmlns:a16="http://schemas.microsoft.com/office/drawing/2014/main" id="{2F74A8C9-3E10-084F-F172-953904A4D35A}"/>
              </a:ext>
            </a:extLst>
          </p:cNvPr>
          <p:cNvGrpSpPr/>
          <p:nvPr/>
        </p:nvGrpSpPr>
        <p:grpSpPr>
          <a:xfrm>
            <a:off x="1782870" y="1563520"/>
            <a:ext cx="8626260" cy="4856752"/>
            <a:chOff x="2733700" y="1644483"/>
            <a:chExt cx="8626260" cy="4856752"/>
          </a:xfrm>
        </p:grpSpPr>
        <p:sp>
          <p:nvSpPr>
            <p:cNvPr id="5" name="TextBox 4">
              <a:extLst>
                <a:ext uri="{FF2B5EF4-FFF2-40B4-BE49-F238E27FC236}">
                  <a16:creationId xmlns:a16="http://schemas.microsoft.com/office/drawing/2014/main" id="{E3CA227A-AB0F-AF66-0177-5C2DC92D19E6}"/>
                </a:ext>
              </a:extLst>
            </p:cNvPr>
            <p:cNvSpPr txBox="1"/>
            <p:nvPr/>
          </p:nvSpPr>
          <p:spPr>
            <a:xfrm>
              <a:off x="6096000" y="2176401"/>
              <a:ext cx="5263960" cy="918200"/>
            </a:xfrm>
            <a:prstGeom prst="rect">
              <a:avLst/>
            </a:prstGeom>
            <a:noFill/>
          </p:spPr>
          <p:txBody>
            <a:bodyPr wrap="square" rtlCol="0">
              <a:spAutoFit/>
            </a:bodyPr>
            <a:lstStyle/>
            <a:p>
              <a:pPr>
                <a:lnSpc>
                  <a:spcPct val="150000"/>
                </a:lnSpc>
              </a:pPr>
              <a:r>
                <a:rPr lang="en-IN" sz="2000" b="1" dirty="0">
                  <a:solidFill>
                    <a:schemeClr val="accent6">
                      <a:lumMod val="50000"/>
                    </a:schemeClr>
                  </a:solidFill>
                  <a:latin typeface="Helvetica" panose="020B0604020202020204" pitchFamily="34" charset="0"/>
                  <a:cs typeface="Helvetica" panose="020B0604020202020204" pitchFamily="34" charset="0"/>
                </a:rPr>
                <a:t>MS Excel (Microsoft 365 version)</a:t>
              </a:r>
            </a:p>
            <a:p>
              <a:pPr>
                <a:lnSpc>
                  <a:spcPct val="150000"/>
                </a:lnSpc>
              </a:pPr>
              <a:r>
                <a:rPr lang="en-IN" dirty="0">
                  <a:latin typeface="Helvetica" panose="020B0604020202020204" pitchFamily="34" charset="0"/>
                  <a:cs typeface="Helvetica" panose="020B0604020202020204" pitchFamily="34" charset="0"/>
                </a:rPr>
                <a:t>Used to analyze the dataset provided to me.</a:t>
              </a:r>
            </a:p>
          </p:txBody>
        </p:sp>
        <p:sp>
          <p:nvSpPr>
            <p:cNvPr id="7" name="TextBox 6">
              <a:extLst>
                <a:ext uri="{FF2B5EF4-FFF2-40B4-BE49-F238E27FC236}">
                  <a16:creationId xmlns:a16="http://schemas.microsoft.com/office/drawing/2014/main" id="{E00C6396-6318-ADDB-E248-B107F04958F1}"/>
                </a:ext>
              </a:extLst>
            </p:cNvPr>
            <p:cNvSpPr txBox="1"/>
            <p:nvPr/>
          </p:nvSpPr>
          <p:spPr>
            <a:xfrm>
              <a:off x="6096000" y="5110401"/>
              <a:ext cx="5263960" cy="918200"/>
            </a:xfrm>
            <a:prstGeom prst="rect">
              <a:avLst/>
            </a:prstGeom>
            <a:noFill/>
          </p:spPr>
          <p:txBody>
            <a:bodyPr wrap="square" rtlCol="0">
              <a:spAutoFit/>
            </a:bodyPr>
            <a:lstStyle/>
            <a:p>
              <a:pPr>
                <a:lnSpc>
                  <a:spcPct val="150000"/>
                </a:lnSpc>
              </a:pPr>
              <a:r>
                <a:rPr lang="en-IN" sz="2000" b="1" dirty="0">
                  <a:solidFill>
                    <a:srgbClr val="FF0000"/>
                  </a:solidFill>
                  <a:latin typeface="Helvetica" panose="020B0604020202020204" pitchFamily="34" charset="0"/>
                  <a:cs typeface="Helvetica" panose="020B0604020202020204" pitchFamily="34" charset="0"/>
                </a:rPr>
                <a:t>MS PowerPoint (Microsoft 365 version)</a:t>
              </a:r>
            </a:p>
            <a:p>
              <a:pPr>
                <a:lnSpc>
                  <a:spcPct val="150000"/>
                </a:lnSpc>
              </a:pPr>
              <a:r>
                <a:rPr lang="en-IN" sz="1800" dirty="0">
                  <a:latin typeface="Helvetica" panose="020B0604020202020204" pitchFamily="34" charset="0"/>
                  <a:cs typeface="Helvetica" panose="020B0604020202020204" pitchFamily="34" charset="0"/>
                </a:rPr>
                <a:t>Used to create and present the presentation.</a:t>
              </a:r>
            </a:p>
          </p:txBody>
        </p:sp>
        <p:pic>
          <p:nvPicPr>
            <p:cNvPr id="9" name="Picture 8" descr="A logo of a company&#10;&#10;Description automatically generated">
              <a:extLst>
                <a:ext uri="{FF2B5EF4-FFF2-40B4-BE49-F238E27FC236}">
                  <a16:creationId xmlns:a16="http://schemas.microsoft.com/office/drawing/2014/main" id="{E6592E70-C10B-8F3A-1446-B5EB57EDFB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98745" y="4521235"/>
              <a:ext cx="2032210" cy="1980000"/>
            </a:xfrm>
            <a:prstGeom prst="rect">
              <a:avLst/>
            </a:prstGeom>
            <a:ln>
              <a:noFill/>
            </a:ln>
            <a:effectLst>
              <a:outerShdw blurRad="292100" dist="139700" dir="2700000" algn="tl" rotWithShape="0">
                <a:srgbClr val="333333">
                  <a:alpha val="65000"/>
                </a:srgbClr>
              </a:outerShdw>
            </a:effectLst>
          </p:spPr>
        </p:pic>
        <p:pic>
          <p:nvPicPr>
            <p:cNvPr id="11" name="Picture 10" descr="A green circle with a white x in the center&#10;&#10;Description automatically generated">
              <a:extLst>
                <a:ext uri="{FF2B5EF4-FFF2-40B4-BE49-F238E27FC236}">
                  <a16:creationId xmlns:a16="http://schemas.microsoft.com/office/drawing/2014/main" id="{491348E2-6B5F-17D3-1A56-B057558D77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33700" y="1644483"/>
              <a:ext cx="3362300" cy="2214197"/>
            </a:xfrm>
            <a:prstGeom prst="rect">
              <a:avLst/>
            </a:prstGeom>
            <a:ln>
              <a:noFill/>
            </a:ln>
            <a:effectLst>
              <a:outerShdw blurRad="292100" dist="139700" dir="2700000" algn="tl" rotWithShape="0">
                <a:srgbClr val="333333">
                  <a:alpha val="65000"/>
                </a:srgbClr>
              </a:outerShdw>
            </a:effectLst>
          </p:spPr>
        </p:pic>
      </p:grpSp>
    </p:spTree>
    <p:extLst>
      <p:ext uri="{BB962C8B-B14F-4D97-AF65-F5344CB8AC3E}">
        <p14:creationId xmlns:p14="http://schemas.microsoft.com/office/powerpoint/2010/main" val="36580499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F7CD7B1-D3F6-3F19-58AD-420E28A5A052}"/>
              </a:ext>
            </a:extLst>
          </p:cNvPr>
          <p:cNvSpPr>
            <a:spLocks noGrp="1" noRot="1" noMove="1" noResize="1" noEditPoints="1" noAdjustHandles="1" noChangeArrowheads="1" noChangeShapeType="1"/>
          </p:cNvSpPr>
          <p:nvPr/>
        </p:nvSpPr>
        <p:spPr>
          <a:xfrm>
            <a:off x="0" y="-1"/>
            <a:ext cx="12192000" cy="1111045"/>
          </a:xfrm>
          <a:prstGeom prst="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5400" b="1" dirty="0">
                <a:ln>
                  <a:solidFill>
                    <a:schemeClr val="tx1"/>
                  </a:solidFill>
                </a:ln>
                <a:solidFill>
                  <a:srgbClr val="FFFF00"/>
                </a:solidFill>
                <a:latin typeface="Doppio One" panose="02010603030000020804" pitchFamily="2" charset="0"/>
                <a:ea typeface="ADLaM Display" panose="02010000000000000000" pitchFamily="2" charset="0"/>
                <a:cs typeface="Baloo" panose="03080902040302020200" pitchFamily="66" charset="0"/>
              </a:rPr>
              <a:t>INSIGHTS</a:t>
            </a:r>
          </a:p>
        </p:txBody>
      </p:sp>
      <p:sp>
        <p:nvSpPr>
          <p:cNvPr id="2" name="TextBox 1">
            <a:extLst>
              <a:ext uri="{FF2B5EF4-FFF2-40B4-BE49-F238E27FC236}">
                <a16:creationId xmlns:a16="http://schemas.microsoft.com/office/drawing/2014/main" id="{927B651E-F774-DAAC-7E30-3BC8CC64F1A8}"/>
              </a:ext>
            </a:extLst>
          </p:cNvPr>
          <p:cNvSpPr txBox="1"/>
          <p:nvPr/>
        </p:nvSpPr>
        <p:spPr>
          <a:xfrm>
            <a:off x="1046480" y="1567426"/>
            <a:ext cx="3169920" cy="523220"/>
          </a:xfrm>
          <a:prstGeom prst="rect">
            <a:avLst/>
          </a:prstGeom>
          <a:noFill/>
        </p:spPr>
        <p:txBody>
          <a:bodyPr wrap="square" rtlCol="0">
            <a:spAutoFit/>
          </a:bodyPr>
          <a:lstStyle/>
          <a:p>
            <a:r>
              <a:rPr lang="en-IN" sz="2800" b="1" u="sng" dirty="0">
                <a:solidFill>
                  <a:schemeClr val="accent6">
                    <a:lumMod val="50000"/>
                  </a:schemeClr>
                </a:solidFill>
              </a:rPr>
              <a:t>Tasks to perform:-</a:t>
            </a:r>
          </a:p>
        </p:txBody>
      </p:sp>
      <p:graphicFrame>
        <p:nvGraphicFramePr>
          <p:cNvPr id="8" name="Diagram 7">
            <a:extLst>
              <a:ext uri="{FF2B5EF4-FFF2-40B4-BE49-F238E27FC236}">
                <a16:creationId xmlns:a16="http://schemas.microsoft.com/office/drawing/2014/main" id="{C2F4F7B5-4DC4-3A32-C0D1-9A3ACF869D7B}"/>
              </a:ext>
            </a:extLst>
          </p:cNvPr>
          <p:cNvGraphicFramePr/>
          <p:nvPr>
            <p:extLst>
              <p:ext uri="{D42A27DB-BD31-4B8C-83A1-F6EECF244321}">
                <p14:modId xmlns:p14="http://schemas.microsoft.com/office/powerpoint/2010/main" val="550108342"/>
              </p:ext>
            </p:extLst>
          </p:nvPr>
        </p:nvGraphicFramePr>
        <p:xfrm>
          <a:off x="1249680" y="2421976"/>
          <a:ext cx="9692640" cy="40436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992466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B942134-A4DA-3592-F045-929508BEE930}"/>
              </a:ext>
            </a:extLst>
          </p:cNvPr>
          <p:cNvSpPr/>
          <p:nvPr/>
        </p:nvSpPr>
        <p:spPr>
          <a:xfrm>
            <a:off x="0" y="1659193"/>
            <a:ext cx="12192000" cy="3539613"/>
          </a:xfrm>
          <a:prstGeom prst="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5400" b="1" dirty="0">
                <a:solidFill>
                  <a:srgbClr val="FFFF00"/>
                </a:solidFill>
              </a:rPr>
              <a:t>IDENTIFY MISSING DATA AND DEAL WITH IT APPROPRIATELY</a:t>
            </a:r>
          </a:p>
        </p:txBody>
      </p:sp>
      <p:sp>
        <p:nvSpPr>
          <p:cNvPr id="3" name="Rectangle 2">
            <a:extLst>
              <a:ext uri="{FF2B5EF4-FFF2-40B4-BE49-F238E27FC236}">
                <a16:creationId xmlns:a16="http://schemas.microsoft.com/office/drawing/2014/main" id="{22B33899-FF68-ED92-82BD-1C5FE67349D8}"/>
              </a:ext>
            </a:extLst>
          </p:cNvPr>
          <p:cNvSpPr/>
          <p:nvPr/>
        </p:nvSpPr>
        <p:spPr>
          <a:xfrm>
            <a:off x="0" y="0"/>
            <a:ext cx="12192000" cy="496957"/>
          </a:xfrm>
          <a:prstGeom prst="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Rectangle 3">
            <a:extLst>
              <a:ext uri="{FF2B5EF4-FFF2-40B4-BE49-F238E27FC236}">
                <a16:creationId xmlns:a16="http://schemas.microsoft.com/office/drawing/2014/main" id="{07271834-4441-CDDD-758D-911C5AA6FBD8}"/>
              </a:ext>
            </a:extLst>
          </p:cNvPr>
          <p:cNvSpPr/>
          <p:nvPr/>
        </p:nvSpPr>
        <p:spPr>
          <a:xfrm>
            <a:off x="0" y="6361042"/>
            <a:ext cx="12192000" cy="496957"/>
          </a:xfrm>
          <a:prstGeom prst="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8" name="Picture 7" descr="Pile of American dollar banknotes">
            <a:extLst>
              <a:ext uri="{FF2B5EF4-FFF2-40B4-BE49-F238E27FC236}">
                <a16:creationId xmlns:a16="http://schemas.microsoft.com/office/drawing/2014/main" id="{E8A985B9-8F94-9B33-BA65-E8F202DBB3D3}"/>
              </a:ext>
            </a:extLst>
          </p:cNvPr>
          <p:cNvPicPr>
            <a:picLocks noChangeAspect="1"/>
          </p:cNvPicPr>
          <p:nvPr/>
        </p:nvPicPr>
        <p:blipFill rotWithShape="1">
          <a:blip r:embed="rId2">
            <a:extLst>
              <a:ext uri="{28A0092B-C50C-407E-A947-70E740481C1C}">
                <a14:useLocalDpi xmlns:a14="http://schemas.microsoft.com/office/drawing/2010/main" val="0"/>
              </a:ext>
            </a:extLst>
          </a:blip>
          <a:srcRect t="58387" b="20145"/>
          <a:stretch/>
        </p:blipFill>
        <p:spPr>
          <a:xfrm>
            <a:off x="0" y="496958"/>
            <a:ext cx="12192000" cy="1162236"/>
          </a:xfrm>
          <a:prstGeom prst="rect">
            <a:avLst/>
          </a:prstGeom>
        </p:spPr>
      </p:pic>
      <p:pic>
        <p:nvPicPr>
          <p:cNvPr id="9" name="Picture 8" descr="Pile of American dollar banknotes">
            <a:extLst>
              <a:ext uri="{FF2B5EF4-FFF2-40B4-BE49-F238E27FC236}">
                <a16:creationId xmlns:a16="http://schemas.microsoft.com/office/drawing/2014/main" id="{E0D4FB08-7A0B-D0B4-2FAB-E3029DB651A1}"/>
              </a:ext>
            </a:extLst>
          </p:cNvPr>
          <p:cNvPicPr>
            <a:picLocks noChangeAspect="1"/>
          </p:cNvPicPr>
          <p:nvPr/>
        </p:nvPicPr>
        <p:blipFill rotWithShape="1">
          <a:blip r:embed="rId2">
            <a:extLst>
              <a:ext uri="{28A0092B-C50C-407E-A947-70E740481C1C}">
                <a14:useLocalDpi xmlns:a14="http://schemas.microsoft.com/office/drawing/2010/main" val="0"/>
              </a:ext>
            </a:extLst>
          </a:blip>
          <a:srcRect t="58387" b="20145"/>
          <a:stretch/>
        </p:blipFill>
        <p:spPr>
          <a:xfrm>
            <a:off x="0" y="5198806"/>
            <a:ext cx="12192000" cy="1162236"/>
          </a:xfrm>
          <a:prstGeom prst="rect">
            <a:avLst/>
          </a:prstGeom>
        </p:spPr>
      </p:pic>
    </p:spTree>
    <p:extLst>
      <p:ext uri="{BB962C8B-B14F-4D97-AF65-F5344CB8AC3E}">
        <p14:creationId xmlns:p14="http://schemas.microsoft.com/office/powerpoint/2010/main" val="363070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8517C53-F155-A8F3-2849-75FA9C85DDE3}"/>
              </a:ext>
            </a:extLst>
          </p:cNvPr>
          <p:cNvSpPr/>
          <p:nvPr/>
        </p:nvSpPr>
        <p:spPr>
          <a:xfrm>
            <a:off x="0" y="1567426"/>
            <a:ext cx="12192000" cy="5290574"/>
          </a:xfrm>
          <a:prstGeom prst="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742950" lvl="1" indent="-285750">
              <a:buFont typeface="Arial" panose="020B0604020202020204" pitchFamily="34" charset="0"/>
              <a:buChar char="•"/>
            </a:pPr>
            <a:endParaRPr lang="en-IN" dirty="0">
              <a:solidFill>
                <a:sysClr val="windowText" lastClr="000000"/>
              </a:solidFill>
            </a:endParaRPr>
          </a:p>
          <a:p>
            <a:pPr marL="742950" lvl="1" indent="-285750">
              <a:buFont typeface="Arial" panose="020B0604020202020204" pitchFamily="34" charset="0"/>
              <a:buChar char="•"/>
            </a:pPr>
            <a:endParaRPr lang="en-IN" dirty="0">
              <a:solidFill>
                <a:sysClr val="windowText" lastClr="000000"/>
              </a:solidFill>
            </a:endParaRPr>
          </a:p>
          <a:p>
            <a:pPr marL="742950" lvl="1" indent="-285750">
              <a:buFont typeface="Arial" panose="020B0604020202020204" pitchFamily="34" charset="0"/>
              <a:buChar char="•"/>
            </a:pPr>
            <a:endParaRPr lang="en-IN" dirty="0">
              <a:solidFill>
                <a:sysClr val="windowText" lastClr="000000"/>
              </a:solidFill>
            </a:endParaRPr>
          </a:p>
          <a:p>
            <a:pPr marL="742950" lvl="1" indent="-285750">
              <a:buFont typeface="Arial" panose="020B0604020202020204" pitchFamily="34" charset="0"/>
              <a:buChar char="•"/>
            </a:pPr>
            <a:endParaRPr lang="en-IN" dirty="0">
              <a:solidFill>
                <a:sysClr val="windowText" lastClr="000000"/>
              </a:solidFill>
            </a:endParaRPr>
          </a:p>
          <a:p>
            <a:pPr marL="742950" lvl="1" indent="-285750">
              <a:lnSpc>
                <a:spcPct val="150000"/>
              </a:lnSpc>
              <a:buFont typeface="Arial" panose="020B0604020202020204" pitchFamily="34" charset="0"/>
              <a:buChar char="•"/>
            </a:pPr>
            <a:r>
              <a:rPr lang="en-IN" dirty="0">
                <a:solidFill>
                  <a:sysClr val="windowText" lastClr="000000"/>
                </a:solidFill>
              </a:rPr>
              <a:t>Using the </a:t>
            </a:r>
            <a:r>
              <a:rPr lang="en-IN" b="1" dirty="0">
                <a:solidFill>
                  <a:sysClr val="windowText" lastClr="000000"/>
                </a:solidFill>
              </a:rPr>
              <a:t>COUNTBLANK() </a:t>
            </a:r>
            <a:r>
              <a:rPr lang="en-IN" dirty="0">
                <a:solidFill>
                  <a:sysClr val="windowText" lastClr="000000"/>
                </a:solidFill>
              </a:rPr>
              <a:t>function first I have calculated the number of blank cells in each column.</a:t>
            </a:r>
          </a:p>
          <a:p>
            <a:pPr marL="742950" lvl="1" indent="-285750">
              <a:lnSpc>
                <a:spcPct val="150000"/>
              </a:lnSpc>
              <a:buFont typeface="Arial" panose="020B0604020202020204" pitchFamily="34" charset="0"/>
              <a:buChar char="•"/>
            </a:pPr>
            <a:r>
              <a:rPr lang="en-US" dirty="0">
                <a:solidFill>
                  <a:sysClr val="windowText" lastClr="000000"/>
                </a:solidFill>
              </a:rPr>
              <a:t>Removed all the rows which don't have </a:t>
            </a:r>
            <a:r>
              <a:rPr lang="en-US" b="1" dirty="0">
                <a:solidFill>
                  <a:sysClr val="windowText" lastClr="000000"/>
                </a:solidFill>
              </a:rPr>
              <a:t>SK_ID_CURR</a:t>
            </a:r>
            <a:r>
              <a:rPr lang="en-US" dirty="0">
                <a:solidFill>
                  <a:sysClr val="windowText" lastClr="000000"/>
                </a:solidFill>
              </a:rPr>
              <a:t>.</a:t>
            </a:r>
          </a:p>
          <a:p>
            <a:pPr marL="742950" lvl="1" indent="-285750">
              <a:lnSpc>
                <a:spcPct val="150000"/>
              </a:lnSpc>
              <a:buFont typeface="Arial" panose="020B0604020202020204" pitchFamily="34" charset="0"/>
              <a:buChar char="•"/>
            </a:pPr>
            <a:r>
              <a:rPr lang="en-US" dirty="0">
                <a:solidFill>
                  <a:sysClr val="windowText" lastClr="000000"/>
                </a:solidFill>
              </a:rPr>
              <a:t>Adding a row that tells if there are blank rows or not(TRUE OR FALSE).</a:t>
            </a:r>
          </a:p>
          <a:p>
            <a:pPr marL="742950" lvl="1" indent="-285750">
              <a:lnSpc>
                <a:spcPct val="150000"/>
              </a:lnSpc>
              <a:buFont typeface="Arial" panose="020B0604020202020204" pitchFamily="34" charset="0"/>
              <a:buChar char="•"/>
            </a:pPr>
            <a:r>
              <a:rPr lang="en-US" dirty="0">
                <a:solidFill>
                  <a:sysClr val="windowText" lastClr="000000"/>
                </a:solidFill>
              </a:rPr>
              <a:t>Removed all the columns whose output is FALSE.</a:t>
            </a:r>
          </a:p>
          <a:p>
            <a:pPr marL="742950" lvl="1" indent="-285750">
              <a:lnSpc>
                <a:spcPct val="150000"/>
              </a:lnSpc>
              <a:buFont typeface="Arial" panose="020B0604020202020204" pitchFamily="34" charset="0"/>
              <a:buChar char="•"/>
            </a:pPr>
            <a:r>
              <a:rPr lang="en-IN" dirty="0">
                <a:solidFill>
                  <a:sysClr val="windowText" lastClr="000000"/>
                </a:solidFill>
              </a:rPr>
              <a:t>Changing the number format of each column that contains the number.</a:t>
            </a:r>
          </a:p>
        </p:txBody>
      </p:sp>
      <p:sp>
        <p:nvSpPr>
          <p:cNvPr id="4" name="Rectangle 3">
            <a:extLst>
              <a:ext uri="{FF2B5EF4-FFF2-40B4-BE49-F238E27FC236}">
                <a16:creationId xmlns:a16="http://schemas.microsoft.com/office/drawing/2014/main" id="{6F7CD7B1-D3F6-3F19-58AD-420E28A5A052}"/>
              </a:ext>
            </a:extLst>
          </p:cNvPr>
          <p:cNvSpPr>
            <a:spLocks noGrp="1" noRot="1" noMove="1" noResize="1" noEditPoints="1" noAdjustHandles="1" noChangeArrowheads="1" noChangeShapeType="1"/>
          </p:cNvSpPr>
          <p:nvPr/>
        </p:nvSpPr>
        <p:spPr>
          <a:xfrm>
            <a:off x="0" y="-1"/>
            <a:ext cx="12192000" cy="1111045"/>
          </a:xfrm>
          <a:prstGeom prst="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5400" b="1" dirty="0">
                <a:ln>
                  <a:solidFill>
                    <a:schemeClr val="tx1"/>
                  </a:solidFill>
                </a:ln>
                <a:solidFill>
                  <a:srgbClr val="FFFF00"/>
                </a:solidFill>
                <a:latin typeface="Doppio One" panose="02010603030000020804" pitchFamily="2" charset="0"/>
                <a:ea typeface="ADLaM Display" panose="02010000000000000000" pitchFamily="2" charset="0"/>
                <a:cs typeface="Baloo" panose="03080902040302020200" pitchFamily="66" charset="0"/>
              </a:rPr>
              <a:t>INSIGHTS</a:t>
            </a:r>
          </a:p>
        </p:txBody>
      </p:sp>
      <p:sp>
        <p:nvSpPr>
          <p:cNvPr id="5" name="Rectangle 4">
            <a:extLst>
              <a:ext uri="{FF2B5EF4-FFF2-40B4-BE49-F238E27FC236}">
                <a16:creationId xmlns:a16="http://schemas.microsoft.com/office/drawing/2014/main" id="{920C10BE-92C8-A84C-0F47-93C14458EEA8}"/>
              </a:ext>
            </a:extLst>
          </p:cNvPr>
          <p:cNvSpPr/>
          <p:nvPr/>
        </p:nvSpPr>
        <p:spPr>
          <a:xfrm>
            <a:off x="0" y="1111044"/>
            <a:ext cx="12192000" cy="456382"/>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dirty="0">
                <a:solidFill>
                  <a:schemeClr val="bg1"/>
                </a:solidFill>
              </a:rPr>
              <a:t>IDENTIFY MISSING DATA AND DEAL WITH IT APPROPRIATELY</a:t>
            </a:r>
          </a:p>
        </p:txBody>
      </p:sp>
      <p:graphicFrame>
        <p:nvGraphicFramePr>
          <p:cNvPr id="11" name="Diagram 10">
            <a:extLst>
              <a:ext uri="{FF2B5EF4-FFF2-40B4-BE49-F238E27FC236}">
                <a16:creationId xmlns:a16="http://schemas.microsoft.com/office/drawing/2014/main" id="{8FA8E990-E543-093E-F565-A43AC6168C87}"/>
              </a:ext>
            </a:extLst>
          </p:cNvPr>
          <p:cNvGraphicFramePr/>
          <p:nvPr>
            <p:extLst>
              <p:ext uri="{D42A27DB-BD31-4B8C-83A1-F6EECF244321}">
                <p14:modId xmlns:p14="http://schemas.microsoft.com/office/powerpoint/2010/main" val="1873594266"/>
              </p:ext>
            </p:extLst>
          </p:nvPr>
        </p:nvGraphicFramePr>
        <p:xfrm>
          <a:off x="1966452" y="5290574"/>
          <a:ext cx="2625213" cy="6463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2" name="Diagram 11">
            <a:extLst>
              <a:ext uri="{FF2B5EF4-FFF2-40B4-BE49-F238E27FC236}">
                <a16:creationId xmlns:a16="http://schemas.microsoft.com/office/drawing/2014/main" id="{FC28EB20-402C-D122-C2B4-14E78848E6A1}"/>
              </a:ext>
            </a:extLst>
          </p:cNvPr>
          <p:cNvGraphicFramePr/>
          <p:nvPr>
            <p:extLst>
              <p:ext uri="{D42A27DB-BD31-4B8C-83A1-F6EECF244321}">
                <p14:modId xmlns:p14="http://schemas.microsoft.com/office/powerpoint/2010/main" val="2468017674"/>
              </p:ext>
            </p:extLst>
          </p:nvPr>
        </p:nvGraphicFramePr>
        <p:xfrm>
          <a:off x="7079226" y="5290574"/>
          <a:ext cx="2625213" cy="646331"/>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13" name="TextBox 12">
            <a:extLst>
              <a:ext uri="{FF2B5EF4-FFF2-40B4-BE49-F238E27FC236}">
                <a16:creationId xmlns:a16="http://schemas.microsoft.com/office/drawing/2014/main" id="{20D28A1E-ED8D-6066-1160-321A9C30F122}"/>
              </a:ext>
            </a:extLst>
          </p:cNvPr>
          <p:cNvSpPr txBox="1"/>
          <p:nvPr/>
        </p:nvSpPr>
        <p:spPr>
          <a:xfrm>
            <a:off x="2816942" y="5746956"/>
            <a:ext cx="924232" cy="646331"/>
          </a:xfrm>
          <a:prstGeom prst="rect">
            <a:avLst/>
          </a:prstGeom>
          <a:noFill/>
        </p:spPr>
        <p:txBody>
          <a:bodyPr wrap="square" rtlCol="0">
            <a:spAutoFit/>
          </a:bodyPr>
          <a:lstStyle>
            <a:defPPr>
              <a:defRPr lang="en-US"/>
            </a:defPPr>
            <a:lvl1pPr algn="ctr">
              <a:defRPr b="1">
                <a:latin typeface="Dreaming Outloud Pro" panose="03050502040302030504" pitchFamily="66" charset="0"/>
                <a:cs typeface="Dreaming Outloud Pro" panose="03050502040302030504" pitchFamily="66" charset="0"/>
              </a:defRPr>
            </a:lvl1pPr>
          </a:lstStyle>
          <a:p>
            <a:r>
              <a:rPr lang="en-IN" dirty="0"/>
              <a:t>Before</a:t>
            </a:r>
          </a:p>
        </p:txBody>
      </p:sp>
      <p:sp>
        <p:nvSpPr>
          <p:cNvPr id="14" name="TextBox 13">
            <a:extLst>
              <a:ext uri="{FF2B5EF4-FFF2-40B4-BE49-F238E27FC236}">
                <a16:creationId xmlns:a16="http://schemas.microsoft.com/office/drawing/2014/main" id="{68AE25B4-9BEA-1064-FC40-AEA8BFCBD0B4}"/>
              </a:ext>
            </a:extLst>
          </p:cNvPr>
          <p:cNvSpPr txBox="1"/>
          <p:nvPr/>
        </p:nvSpPr>
        <p:spPr>
          <a:xfrm>
            <a:off x="8008375" y="5757411"/>
            <a:ext cx="924232" cy="369332"/>
          </a:xfrm>
          <a:prstGeom prst="rect">
            <a:avLst/>
          </a:prstGeom>
          <a:noFill/>
        </p:spPr>
        <p:txBody>
          <a:bodyPr wrap="square" rtlCol="0">
            <a:spAutoFit/>
          </a:bodyPr>
          <a:lstStyle/>
          <a:p>
            <a:pPr algn="ctr"/>
            <a:r>
              <a:rPr lang="en-IN" b="1" dirty="0">
                <a:latin typeface="Dreaming Outloud Pro" panose="03050502040302030504" pitchFamily="66" charset="0"/>
                <a:cs typeface="Dreaming Outloud Pro" panose="03050502040302030504" pitchFamily="66" charset="0"/>
              </a:rPr>
              <a:t>After</a:t>
            </a:r>
          </a:p>
        </p:txBody>
      </p:sp>
      <p:sp>
        <p:nvSpPr>
          <p:cNvPr id="15" name="Arrow: Right 14">
            <a:extLst>
              <a:ext uri="{FF2B5EF4-FFF2-40B4-BE49-F238E27FC236}">
                <a16:creationId xmlns:a16="http://schemas.microsoft.com/office/drawing/2014/main" id="{941EC177-4C75-DED6-FAA8-A000BA1C5DCE}"/>
              </a:ext>
            </a:extLst>
          </p:cNvPr>
          <p:cNvSpPr/>
          <p:nvPr/>
        </p:nvSpPr>
        <p:spPr>
          <a:xfrm>
            <a:off x="4891548" y="5613739"/>
            <a:ext cx="1966452" cy="216790"/>
          </a:xfrm>
          <a:prstGeom prst="rightArrow">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15BF81A-E242-71D8-337F-26E8B52DADAC}"/>
              </a:ext>
            </a:extLst>
          </p:cNvPr>
          <p:cNvSpPr txBox="1"/>
          <p:nvPr/>
        </p:nvSpPr>
        <p:spPr>
          <a:xfrm>
            <a:off x="5245509" y="5260469"/>
            <a:ext cx="1312607" cy="923330"/>
          </a:xfrm>
          <a:prstGeom prst="rect">
            <a:avLst/>
          </a:prstGeom>
          <a:noFill/>
        </p:spPr>
        <p:txBody>
          <a:bodyPr wrap="square" rtlCol="0">
            <a:spAutoFit/>
          </a:bodyPr>
          <a:lstStyle/>
          <a:p>
            <a:pPr algn="ctr"/>
            <a:r>
              <a:rPr lang="en-IN" b="1" dirty="0"/>
              <a:t>AFTER</a:t>
            </a:r>
          </a:p>
          <a:p>
            <a:pPr algn="ctr"/>
            <a:endParaRPr lang="en-IN" b="1" dirty="0"/>
          </a:p>
          <a:p>
            <a:pPr algn="ctr"/>
            <a:r>
              <a:rPr lang="en-IN" b="1" dirty="0"/>
              <a:t>CLEANING</a:t>
            </a:r>
          </a:p>
        </p:txBody>
      </p:sp>
    </p:spTree>
    <p:extLst>
      <p:ext uri="{BB962C8B-B14F-4D97-AF65-F5344CB8AC3E}">
        <p14:creationId xmlns:p14="http://schemas.microsoft.com/office/powerpoint/2010/main" val="21706644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F7CD7B1-D3F6-3F19-58AD-420E28A5A052}"/>
              </a:ext>
            </a:extLst>
          </p:cNvPr>
          <p:cNvSpPr>
            <a:spLocks noGrp="1" noRot="1" noMove="1" noResize="1" noEditPoints="1" noAdjustHandles="1" noChangeArrowheads="1" noChangeShapeType="1"/>
          </p:cNvSpPr>
          <p:nvPr/>
        </p:nvSpPr>
        <p:spPr>
          <a:xfrm>
            <a:off x="0" y="-1"/>
            <a:ext cx="12192000" cy="1111045"/>
          </a:xfrm>
          <a:prstGeom prst="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5400" b="1" dirty="0">
                <a:ln>
                  <a:solidFill>
                    <a:schemeClr val="tx1"/>
                  </a:solidFill>
                </a:ln>
                <a:solidFill>
                  <a:srgbClr val="FFFF00"/>
                </a:solidFill>
                <a:latin typeface="Doppio One" panose="02010603030000020804" pitchFamily="2" charset="0"/>
                <a:ea typeface="ADLaM Display" panose="02010000000000000000" pitchFamily="2" charset="0"/>
                <a:cs typeface="Baloo" panose="03080902040302020200" pitchFamily="66" charset="0"/>
              </a:rPr>
              <a:t>INSIGHTS</a:t>
            </a:r>
          </a:p>
        </p:txBody>
      </p:sp>
      <p:sp>
        <p:nvSpPr>
          <p:cNvPr id="5" name="Rectangle 4">
            <a:extLst>
              <a:ext uri="{FF2B5EF4-FFF2-40B4-BE49-F238E27FC236}">
                <a16:creationId xmlns:a16="http://schemas.microsoft.com/office/drawing/2014/main" id="{920C10BE-92C8-A84C-0F47-93C14458EEA8}"/>
              </a:ext>
            </a:extLst>
          </p:cNvPr>
          <p:cNvSpPr/>
          <p:nvPr/>
        </p:nvSpPr>
        <p:spPr>
          <a:xfrm>
            <a:off x="0" y="1111044"/>
            <a:ext cx="12192000" cy="456382"/>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dirty="0">
                <a:solidFill>
                  <a:schemeClr val="bg1"/>
                </a:solidFill>
              </a:rPr>
              <a:t>IDENTIFY MISSING DATA AND DEAL WITH IT APPROPRIATELY</a:t>
            </a:r>
          </a:p>
        </p:txBody>
      </p:sp>
      <p:graphicFrame>
        <p:nvGraphicFramePr>
          <p:cNvPr id="6" name="Chart 5">
            <a:extLst>
              <a:ext uri="{FF2B5EF4-FFF2-40B4-BE49-F238E27FC236}">
                <a16:creationId xmlns:a16="http://schemas.microsoft.com/office/drawing/2014/main" id="{2454BE04-00AA-2154-B097-6F9C48CE9E70}"/>
              </a:ext>
            </a:extLst>
          </p:cNvPr>
          <p:cNvGraphicFramePr>
            <a:graphicFrameLocks noGrp="1"/>
          </p:cNvGraphicFramePr>
          <p:nvPr>
            <p:extLst>
              <p:ext uri="{D42A27DB-BD31-4B8C-83A1-F6EECF244321}">
                <p14:modId xmlns:p14="http://schemas.microsoft.com/office/powerpoint/2010/main" val="1895770127"/>
              </p:ext>
            </p:extLst>
          </p:nvPr>
        </p:nvGraphicFramePr>
        <p:xfrm>
          <a:off x="0" y="1567426"/>
          <a:ext cx="12192001" cy="4753861"/>
        </p:xfrm>
        <a:graphic>
          <a:graphicData uri="http://schemas.openxmlformats.org/drawingml/2006/chart">
            <c:chart xmlns:c="http://schemas.openxmlformats.org/drawingml/2006/chart" xmlns:r="http://schemas.openxmlformats.org/officeDocument/2006/relationships" r:id="rId2"/>
          </a:graphicData>
        </a:graphic>
      </p:graphicFrame>
      <p:sp>
        <p:nvSpPr>
          <p:cNvPr id="2" name="TextBox 1">
            <a:extLst>
              <a:ext uri="{FF2B5EF4-FFF2-40B4-BE49-F238E27FC236}">
                <a16:creationId xmlns:a16="http://schemas.microsoft.com/office/drawing/2014/main" id="{A9338354-99AD-9552-5480-91900CC7233E}"/>
              </a:ext>
            </a:extLst>
          </p:cNvPr>
          <p:cNvSpPr txBox="1"/>
          <p:nvPr/>
        </p:nvSpPr>
        <p:spPr>
          <a:xfrm>
            <a:off x="-2" y="6489434"/>
            <a:ext cx="12192001" cy="367748"/>
          </a:xfrm>
          <a:prstGeom prst="rect">
            <a:avLst/>
          </a:prstGeom>
          <a:solidFill>
            <a:schemeClr val="accent6">
              <a:lumMod val="50000"/>
            </a:schemeClr>
          </a:solidFill>
        </p:spPr>
        <p:txBody>
          <a:bodyPr wrap="square" rtlCol="0">
            <a:spAutoFit/>
          </a:bodyPr>
          <a:lstStyle/>
          <a:p>
            <a:pPr algn="ctr"/>
            <a:r>
              <a:rPr lang="en-IN" dirty="0">
                <a:solidFill>
                  <a:schemeClr val="bg1"/>
                </a:solidFill>
              </a:rPr>
              <a:t>Number of missing values in each column</a:t>
            </a:r>
          </a:p>
        </p:txBody>
      </p:sp>
    </p:spTree>
    <p:extLst>
      <p:ext uri="{BB962C8B-B14F-4D97-AF65-F5344CB8AC3E}">
        <p14:creationId xmlns:p14="http://schemas.microsoft.com/office/powerpoint/2010/main" val="11291616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B942134-A4DA-3592-F045-929508BEE930}"/>
              </a:ext>
            </a:extLst>
          </p:cNvPr>
          <p:cNvSpPr/>
          <p:nvPr/>
        </p:nvSpPr>
        <p:spPr>
          <a:xfrm>
            <a:off x="0" y="1659193"/>
            <a:ext cx="12192000" cy="3539613"/>
          </a:xfrm>
          <a:prstGeom prst="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5400" b="1" dirty="0">
                <a:solidFill>
                  <a:srgbClr val="FFFF00"/>
                </a:solidFill>
              </a:rPr>
              <a:t>IDENTIFY OUTLIERS IN THE DATASET</a:t>
            </a:r>
          </a:p>
        </p:txBody>
      </p:sp>
      <p:sp>
        <p:nvSpPr>
          <p:cNvPr id="3" name="Rectangle 2">
            <a:extLst>
              <a:ext uri="{FF2B5EF4-FFF2-40B4-BE49-F238E27FC236}">
                <a16:creationId xmlns:a16="http://schemas.microsoft.com/office/drawing/2014/main" id="{22B33899-FF68-ED92-82BD-1C5FE67349D8}"/>
              </a:ext>
            </a:extLst>
          </p:cNvPr>
          <p:cNvSpPr/>
          <p:nvPr/>
        </p:nvSpPr>
        <p:spPr>
          <a:xfrm>
            <a:off x="0" y="0"/>
            <a:ext cx="12192000" cy="496957"/>
          </a:xfrm>
          <a:prstGeom prst="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Rectangle 3">
            <a:extLst>
              <a:ext uri="{FF2B5EF4-FFF2-40B4-BE49-F238E27FC236}">
                <a16:creationId xmlns:a16="http://schemas.microsoft.com/office/drawing/2014/main" id="{07271834-4441-CDDD-758D-911C5AA6FBD8}"/>
              </a:ext>
            </a:extLst>
          </p:cNvPr>
          <p:cNvSpPr/>
          <p:nvPr/>
        </p:nvSpPr>
        <p:spPr>
          <a:xfrm>
            <a:off x="0" y="6361042"/>
            <a:ext cx="12192000" cy="496957"/>
          </a:xfrm>
          <a:prstGeom prst="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8" name="Picture 7" descr="Pile of American dollar banknotes">
            <a:extLst>
              <a:ext uri="{FF2B5EF4-FFF2-40B4-BE49-F238E27FC236}">
                <a16:creationId xmlns:a16="http://schemas.microsoft.com/office/drawing/2014/main" id="{E8A985B9-8F94-9B33-BA65-E8F202DBB3D3}"/>
              </a:ext>
            </a:extLst>
          </p:cNvPr>
          <p:cNvPicPr>
            <a:picLocks noChangeAspect="1"/>
          </p:cNvPicPr>
          <p:nvPr/>
        </p:nvPicPr>
        <p:blipFill rotWithShape="1">
          <a:blip r:embed="rId2">
            <a:extLst>
              <a:ext uri="{28A0092B-C50C-407E-A947-70E740481C1C}">
                <a14:useLocalDpi xmlns:a14="http://schemas.microsoft.com/office/drawing/2010/main" val="0"/>
              </a:ext>
            </a:extLst>
          </a:blip>
          <a:srcRect t="58387" b="20145"/>
          <a:stretch/>
        </p:blipFill>
        <p:spPr>
          <a:xfrm>
            <a:off x="0" y="496958"/>
            <a:ext cx="12192000" cy="1162236"/>
          </a:xfrm>
          <a:prstGeom prst="rect">
            <a:avLst/>
          </a:prstGeom>
        </p:spPr>
      </p:pic>
      <p:pic>
        <p:nvPicPr>
          <p:cNvPr id="9" name="Picture 8" descr="Pile of American dollar banknotes">
            <a:extLst>
              <a:ext uri="{FF2B5EF4-FFF2-40B4-BE49-F238E27FC236}">
                <a16:creationId xmlns:a16="http://schemas.microsoft.com/office/drawing/2014/main" id="{E0D4FB08-7A0B-D0B4-2FAB-E3029DB651A1}"/>
              </a:ext>
            </a:extLst>
          </p:cNvPr>
          <p:cNvPicPr>
            <a:picLocks noChangeAspect="1"/>
          </p:cNvPicPr>
          <p:nvPr/>
        </p:nvPicPr>
        <p:blipFill rotWithShape="1">
          <a:blip r:embed="rId2">
            <a:extLst>
              <a:ext uri="{28A0092B-C50C-407E-A947-70E740481C1C}">
                <a14:useLocalDpi xmlns:a14="http://schemas.microsoft.com/office/drawing/2010/main" val="0"/>
              </a:ext>
            </a:extLst>
          </a:blip>
          <a:srcRect t="58387" b="20145"/>
          <a:stretch/>
        </p:blipFill>
        <p:spPr>
          <a:xfrm>
            <a:off x="0" y="5198806"/>
            <a:ext cx="12192000" cy="1162236"/>
          </a:xfrm>
          <a:prstGeom prst="rect">
            <a:avLst/>
          </a:prstGeom>
        </p:spPr>
      </p:pic>
    </p:spTree>
    <p:extLst>
      <p:ext uri="{BB962C8B-B14F-4D97-AF65-F5344CB8AC3E}">
        <p14:creationId xmlns:p14="http://schemas.microsoft.com/office/powerpoint/2010/main" val="299802234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774</TotalTime>
  <Words>816</Words>
  <Application>Microsoft Office PowerPoint</Application>
  <PresentationFormat>Widescreen</PresentationFormat>
  <Paragraphs>182</Paragraphs>
  <Slides>25</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25</vt:i4>
      </vt:variant>
    </vt:vector>
  </HeadingPairs>
  <TitlesOfParts>
    <vt:vector size="35" baseType="lpstr">
      <vt:lpstr>ADLaM Display</vt:lpstr>
      <vt:lpstr>Amasis MT Pro Black</vt:lpstr>
      <vt:lpstr>Arial</vt:lpstr>
      <vt:lpstr>Bahnschrift</vt:lpstr>
      <vt:lpstr>Calibri</vt:lpstr>
      <vt:lpstr>Calibri Light</vt:lpstr>
      <vt:lpstr>Doppio One</vt:lpstr>
      <vt:lpstr>Dreaming Outloud Pro</vt:lpstr>
      <vt:lpstr>Helvetica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Deepak Prasad Gupta</dc:creator>
  <cp:lastModifiedBy>Deepak Prasad Gupta</cp:lastModifiedBy>
  <cp:revision>1</cp:revision>
  <dcterms:created xsi:type="dcterms:W3CDTF">2023-08-26T12:40:16Z</dcterms:created>
  <dcterms:modified xsi:type="dcterms:W3CDTF">2023-08-29T03:06:23Z</dcterms:modified>
</cp:coreProperties>
</file>